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customXml/itemProps11.xml" ContentType="application/vnd.openxmlformats-officedocument.customXmlProperties+xml"/>
  <Override PartName="/customXml/itemProps12.xml" ContentType="application/vnd.openxmlformats-officedocument.customXmlProperties+xml"/>
  <Override PartName="/customXml/itemProps13.xml" ContentType="application/vnd.openxmlformats-officedocument.customXmlProperties+xml"/>
  <Override PartName="/customXml/itemProps14.xml" ContentType="application/vnd.openxmlformats-officedocument.customXmlProperties+xml"/>
  <Override PartName="/customXml/itemProps15.xml" ContentType="application/vnd.openxmlformats-officedocument.customXmlProperties+xml"/>
  <Override PartName="/customXml/itemProps16.xml" ContentType="application/vnd.openxmlformats-officedocument.customXmlProperties+xml"/>
  <Override PartName="/customXml/itemProps17.xml" ContentType="application/vnd.openxmlformats-officedocument.customXmlProperties+xml"/>
  <Override PartName="/customXml/itemProps18.xml" ContentType="application/vnd.openxmlformats-officedocument.customXmlProperties+xml"/>
  <Override PartName="/customXml/itemProps19.xml" ContentType="application/vnd.openxmlformats-officedocument.customXmlProperties+xml"/>
  <Override PartName="/customXml/itemProps20.xml" ContentType="application/vnd.openxmlformats-officedocument.customXmlProperties+xml"/>
  <Override PartName="/customXml/itemProps21.xml" ContentType="application/vnd.openxmlformats-officedocument.customXmlProperties+xml"/>
  <Override PartName="/customXml/itemProps22.xml" ContentType="application/vnd.openxmlformats-officedocument.customXmlProperties+xml"/>
  <Override PartName="/customXml/itemProps23.xml" ContentType="application/vnd.openxmlformats-officedocument.customXmlProperties+xml"/>
  <Override PartName="/customXml/itemProps24.xml" ContentType="application/vnd.openxmlformats-officedocument.customXmlProperties+xml"/>
  <Override PartName="/customXml/itemProps25.xml" ContentType="application/vnd.openxmlformats-officedocument.customXmlProperties+xml"/>
  <Override PartName="/customXml/itemProps26.xml" ContentType="application/vnd.openxmlformats-officedocument.customXmlProperties+xml"/>
  <Override PartName="/customXml/itemProps27.xml" ContentType="application/vnd.openxmlformats-officedocument.customXmlProperties+xml"/>
  <Override PartName="/customXml/itemProps28.xml" ContentType="application/vnd.openxmlformats-officedocument.customXmlProperties+xml"/>
  <Override PartName="/customXml/itemProps29.xml" ContentType="application/vnd.openxmlformats-officedocument.customXmlProperties+xml"/>
  <Override PartName="/customXml/itemProps30.xml" ContentType="application/vnd.openxmlformats-officedocument.customXmlProperties+xml"/>
  <Override PartName="/customXml/itemProps31.xml" ContentType="application/vnd.openxmlformats-officedocument.customXmlProperties+xml"/>
  <Override PartName="/customXml/itemProps32.xml" ContentType="application/vnd.openxmlformats-officedocument.customXmlProperties+xml"/>
  <Override PartName="/customXml/itemProps33.xml" ContentType="application/vnd.openxmlformats-officedocument.customXmlProperties+xml"/>
  <Override PartName="/customXml/itemProps34.xml" ContentType="application/vnd.openxmlformats-officedocument.customXmlProperties+xml"/>
  <Override PartName="/customXml/itemProps35.xml" ContentType="application/vnd.openxmlformats-officedocument.customXmlProperties+xml"/>
  <Override PartName="/customXml/itemProps36.xml" ContentType="application/vnd.openxmlformats-officedocument.customXmlProperties+xml"/>
  <Override PartName="/customXml/itemProps37.xml" ContentType="application/vnd.openxmlformats-officedocument.customXmlProperties+xml"/>
  <Override PartName="/customXml/itemProps38.xml" ContentType="application/vnd.openxmlformats-officedocument.customXmlProperties+xml"/>
  <Override PartName="/customXml/itemProps39.xml" ContentType="application/vnd.openxmlformats-officedocument.customXmlProperties+xml"/>
  <Override PartName="/customXml/itemProps40.xml" ContentType="application/vnd.openxmlformats-officedocument.customXmlProperties+xml"/>
  <Override PartName="/customXml/itemProps41.xml" ContentType="application/vnd.openxmlformats-officedocument.customXmlProperties+xml"/>
  <Override PartName="/customXml/itemProps42.xml" ContentType="application/vnd.openxmlformats-officedocument.customXmlProperties+xml"/>
  <Override PartName="/customXml/itemProps43.xml" ContentType="application/vnd.openxmlformats-officedocument.customXmlProperties+xml"/>
  <Override PartName="/customXml/itemProps44.xml" ContentType="application/vnd.openxmlformats-officedocument.customXmlProperties+xml"/>
  <Override PartName="/customXml/itemProps45.xml" ContentType="application/vnd.openxmlformats-officedocument.customXmlProperties+xml"/>
  <Override PartName="/customXml/itemProps46.xml" ContentType="application/vnd.openxmlformats-officedocument.customXmlProperties+xml"/>
  <Override PartName="/customXml/itemProps47.xml" ContentType="application/vnd.openxmlformats-officedocument.customXmlProperties+xml"/>
  <Override PartName="/customXml/itemProps48.xml" ContentType="application/vnd.openxmlformats-officedocument.customXmlProperties+xml"/>
  <Override PartName="/customXml/itemProps49.xml" ContentType="application/vnd.openxmlformats-officedocument.customXmlProperties+xml"/>
  <Override PartName="/customXml/itemProps50.xml" ContentType="application/vnd.openxmlformats-officedocument.customXmlProperties+xml"/>
  <Override PartName="/customXml/itemProps51.xml" ContentType="application/vnd.openxmlformats-officedocument.customXmlProperties+xml"/>
  <Override PartName="/customXml/itemProps52.xml" ContentType="application/vnd.openxmlformats-officedocument.customXmlProperties+xml"/>
  <Override PartName="/customXml/itemProps53.xml" ContentType="application/vnd.openxmlformats-officedocument.customXmlProperties+xml"/>
  <Override PartName="/customXml/itemProps54.xml" ContentType="application/vnd.openxmlformats-officedocument.customXmlProperties+xml"/>
  <Override PartName="/customXml/itemProps55.xml" ContentType="application/vnd.openxmlformats-officedocument.customXmlProperties+xml"/>
  <Override PartName="/customXml/itemProps56.xml" ContentType="application/vnd.openxmlformats-officedocument.customXmlProperties+xml"/>
  <Override PartName="/customXml/itemProps57.xml" ContentType="application/vnd.openxmlformats-officedocument.customXmlProperties+xml"/>
  <Override PartName="/customXml/itemProps58.xml" ContentType="application/vnd.openxmlformats-officedocument.customXmlProperties+xml"/>
  <Override PartName="/customXml/itemProps59.xml" ContentType="application/vnd.openxmlformats-officedocument.customXmlProperties+xml"/>
  <Override PartName="/customXml/itemProps60.xml" ContentType="application/vnd.openxmlformats-officedocument.customXmlProperties+xml"/>
  <Override PartName="/customXml/itemProps61.xml" ContentType="application/vnd.openxmlformats-officedocument.customXmlProperties+xml"/>
  <Override PartName="/customXml/itemProps62.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ags/tag2.xml" ContentType="application/vnd.openxmlformats-officedocument.presentationml.tags+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2.xml" ContentType="application/vnd.openxmlformats-officedocument.theme+xml"/>
  <Override PartName="/ppt/tags/tag3.xml" ContentType="application/vnd.openxmlformats-officedocument.presentationml.tags+xml"/>
  <Override PartName="/ppt/tags/tag4.xml" ContentType="application/vnd.openxmlformats-officedocument.presentationml.tags+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3.xml" ContentType="application/vnd.openxmlformats-officedocument.theme+xml"/>
  <Override PartName="/ppt/tags/tag5.xml" ContentType="application/vnd.openxmlformats-officedocument.presentationml.tags+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4.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5.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6.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7.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8.xml" ContentType="application/vnd.openxmlformats-officedocument.theme+xml"/>
  <Override PartName="/ppt/tags/tag6.xml" ContentType="application/vnd.openxmlformats-officedocument.presentationml.tags+xml"/>
  <Override PartName="/ppt/tags/tag7.xml" ContentType="application/vnd.openxmlformats-officedocument.presentationml.tags+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9.xml" ContentType="application/vnd.openxmlformats-officedocument.theme+xml"/>
  <Override PartName="/ppt/tags/tag8.xml" ContentType="application/vnd.openxmlformats-officedocument.presentationml.tags+xml"/>
  <Override PartName="/ppt/tags/tag9.xml" ContentType="application/vnd.openxmlformats-officedocument.presentationml.tags+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theme/theme10.xml" ContentType="application/vnd.openxmlformats-officedocument.theme+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theme/theme11.xml" ContentType="application/vnd.openxmlformats-officedocument.theme+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theme/theme12.xml" ContentType="application/vnd.openxmlformats-officedocument.theme+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13.xml" ContentType="application/vnd.openxmlformats-officedocument.theme+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theme/theme14.xml" ContentType="application/vnd.openxmlformats-officedocument.theme+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15.xml" ContentType="application/vnd.openxmlformats-officedocument.theme+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16.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17.xml" ContentType="application/vnd.openxmlformats-officedocument.theme+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theme/theme18.xml" ContentType="application/vnd.openxmlformats-officedocument.theme+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theme/theme19.xml" ContentType="application/vnd.openxmlformats-officedocument.theme+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0.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theme/theme21.xml" ContentType="application/vnd.openxmlformats-officedocument.theme+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theme/theme22.xml" ContentType="application/vnd.openxmlformats-officedocument.theme+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23.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theme/theme24.xml" ContentType="application/vnd.openxmlformats-officedocument.theme+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theme/theme25.xml" ContentType="application/vnd.openxmlformats-officedocument.theme+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heme/theme26.xml" ContentType="application/vnd.openxmlformats-officedocument.theme+xml"/>
  <Override PartName="/ppt/theme/theme27.xml" ContentType="application/vnd.openxmlformats-officedocument.theme+xml"/>
  <Override PartName="/ppt/tags/tag41.xml" ContentType="application/vnd.openxmlformats-officedocument.presentationml.tags+xml"/>
  <Override PartName="/ppt/notesSlides/notesSlide1.xml" ContentType="application/vnd.openxmlformats-officedocument.presentationml.notesSlide+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52.xml" ContentType="application/vnd.openxmlformats-officedocument.presentationml.tags+xml"/>
  <Override PartName="/ppt/notesSlides/notesSlide6.xml" ContentType="application/vnd.openxmlformats-officedocument.presentationml.notesSlide+xml"/>
  <Override PartName="/ppt/tags/tag53.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54.xml" ContentType="application/vnd.openxmlformats-officedocument.presentationml.tags+xml"/>
  <Override PartName="/ppt/notesSlides/notesSlide9.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tags/tag55.xml" ContentType="application/vnd.openxmlformats-officedocument.presentationml.tags+xml"/>
  <Override PartName="/ppt/notesSlides/notesSlide10.xml" ContentType="application/vnd.openxmlformats-officedocument.presentationml.notesSlide+xml"/>
  <Override PartName="/ppt/tags/tag56.xml" ContentType="application/vnd.openxmlformats-officedocument.presentationml.tags+xml"/>
  <Override PartName="/ppt/notesSlides/notesSlide11.xml" ContentType="application/vnd.openxmlformats-officedocument.presentationml.notesSlide+xml"/>
  <Override PartName="/ppt/tags/tag57.xml" ContentType="application/vnd.openxmlformats-officedocument.presentationml.tags+xml"/>
  <Override PartName="/ppt/notesSlides/notesSlide12.xml" ContentType="application/vnd.openxmlformats-officedocument.presentationml.notesSlide+xml"/>
  <Override PartName="/ppt/tags/tag58.xml" ContentType="application/vnd.openxmlformats-officedocument.presentationml.tags+xml"/>
  <Override PartName="/ppt/notesSlides/notesSlide1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tags/tag59.xml" ContentType="application/vnd.openxmlformats-officedocument.presentationml.tags+xml"/>
  <Override PartName="/ppt/notesSlides/notesSlide14.xml" ContentType="application/vnd.openxmlformats-officedocument.presentationml.notesSlide+xml"/>
  <Override PartName="/ppt/tags/tag60.xml" ContentType="application/vnd.openxmlformats-officedocument.presentationml.tags+xml"/>
  <Override PartName="/ppt/notesSlides/notesSlide15.xml" ContentType="application/vnd.openxmlformats-officedocument.presentationml.notesSlide+xml"/>
  <Override PartName="/ppt/tags/tag61.xml" ContentType="application/vnd.openxmlformats-officedocument.presentationml.tags+xml"/>
  <Override PartName="/ppt/notesSlides/notesSlide16.xml" ContentType="application/vnd.openxmlformats-officedocument.presentationml.notesSlide+xml"/>
  <Override PartName="/ppt/tags/tag62.xml" ContentType="application/vnd.openxmlformats-officedocument.presentationml.tags+xml"/>
  <Override PartName="/ppt/notesSlides/notesSlide17.xml" ContentType="application/vnd.openxmlformats-officedocument.presentationml.notesSlide+xml"/>
  <Override PartName="/ppt/tags/tag63.xml" ContentType="application/vnd.openxmlformats-officedocument.presentationml.tags+xml"/>
  <Override PartName="/ppt/notesSlides/notesSlide18.xml" ContentType="application/vnd.openxmlformats-officedocument.presentationml.notesSlide+xml"/>
  <Override PartName="/ppt/tags/tag64.xml" ContentType="application/vnd.openxmlformats-officedocument.presentationml.tags+xml"/>
  <Override PartName="/ppt/notesSlides/notesSlide19.xml" ContentType="application/vnd.openxmlformats-officedocument.presentationml.notesSlide+xml"/>
  <Override PartName="/ppt/tags/tag65.xml" ContentType="application/vnd.openxmlformats-officedocument.presentationml.tags+xml"/>
  <Override PartName="/ppt/notesSlides/notesSlide20.xml" ContentType="application/vnd.openxmlformats-officedocument.presentationml.notesSlide+xml"/>
  <Override PartName="/ppt/tags/tag66.xml" ContentType="application/vnd.openxmlformats-officedocument.presentationml.tags+xml"/>
  <Override PartName="/ppt/notesSlides/notesSlide21.xml" ContentType="application/vnd.openxmlformats-officedocument.presentationml.notesSlide+xml"/>
  <Override PartName="/ppt/tags/tag67.xml" ContentType="application/vnd.openxmlformats-officedocument.presentationml.tags+xml"/>
  <Override PartName="/ppt/notesSlides/notesSlide22.xml" ContentType="application/vnd.openxmlformats-officedocument.presentationml.notesSlide+xml"/>
  <Override PartName="/ppt/tags/tag68.xml" ContentType="application/vnd.openxmlformats-officedocument.presentationml.tags+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tags/tag69.xml" ContentType="application/vnd.openxmlformats-officedocument.presentationml.tags+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media/image159.jpg" ContentType="image/jpg"/>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09.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1.xml" ContentType="application/vnd.openxmlformats-officedocument.themeOverr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theme/themeOverride2.xml" ContentType="application/vnd.openxmlformats-officedocument.themeOverr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4508" r:id="rId63"/>
    <p:sldMasterId id="2147484591" r:id="rId64"/>
    <p:sldMasterId id="2147484617" r:id="rId65"/>
    <p:sldMasterId id="2147484734" r:id="rId66"/>
    <p:sldMasterId id="2147484778" r:id="rId67"/>
    <p:sldMasterId id="2147484804" r:id="rId68"/>
    <p:sldMasterId id="2147484836" r:id="rId69"/>
    <p:sldMasterId id="2147485032" r:id="rId70"/>
    <p:sldMasterId id="2147485058" r:id="rId71"/>
    <p:sldMasterId id="2147485183" r:id="rId72"/>
    <p:sldMasterId id="2147485197" r:id="rId73"/>
    <p:sldMasterId id="2147485251" r:id="rId74"/>
    <p:sldMasterId id="2147485264" r:id="rId75"/>
    <p:sldMasterId id="2147485269" r:id="rId76"/>
    <p:sldMasterId id="2147485279" r:id="rId77"/>
    <p:sldMasterId id="2147485283" r:id="rId78"/>
    <p:sldMasterId id="2147485296" r:id="rId79"/>
    <p:sldMasterId id="2147485313" r:id="rId80"/>
    <p:sldMasterId id="2147485330" r:id="rId81"/>
    <p:sldMasterId id="2147485343" r:id="rId82"/>
    <p:sldMasterId id="2147485357" r:id="rId83"/>
    <p:sldMasterId id="2147485370" r:id="rId84"/>
    <p:sldMasterId id="2147485396" r:id="rId85"/>
    <p:sldMasterId id="2147485439" r:id="rId86"/>
    <p:sldMasterId id="2147485459" r:id="rId87"/>
  </p:sldMasterIdLst>
  <p:notesMasterIdLst>
    <p:notesMasterId r:id="rId254"/>
  </p:notesMasterIdLst>
  <p:handoutMasterIdLst>
    <p:handoutMasterId r:id="rId255"/>
  </p:handoutMasterIdLst>
  <p:sldIdLst>
    <p:sldId id="287" r:id="rId88"/>
    <p:sldId id="326" r:id="rId89"/>
    <p:sldId id="2147483632" r:id="rId90"/>
    <p:sldId id="320" r:id="rId91"/>
    <p:sldId id="264" r:id="rId92"/>
    <p:sldId id="260" r:id="rId93"/>
    <p:sldId id="2147483634" r:id="rId94"/>
    <p:sldId id="258" r:id="rId95"/>
    <p:sldId id="261" r:id="rId96"/>
    <p:sldId id="269" r:id="rId97"/>
    <p:sldId id="262" r:id="rId98"/>
    <p:sldId id="2147483571" r:id="rId99"/>
    <p:sldId id="2147483567" r:id="rId100"/>
    <p:sldId id="2147472720" r:id="rId101"/>
    <p:sldId id="2147483539" r:id="rId102"/>
    <p:sldId id="2147483594" r:id="rId103"/>
    <p:sldId id="265" r:id="rId104"/>
    <p:sldId id="263" r:id="rId105"/>
    <p:sldId id="2147483642" r:id="rId106"/>
    <p:sldId id="266" r:id="rId107"/>
    <p:sldId id="2147470525" r:id="rId108"/>
    <p:sldId id="2147480920" r:id="rId109"/>
    <p:sldId id="270" r:id="rId110"/>
    <p:sldId id="271" r:id="rId111"/>
    <p:sldId id="283" r:id="rId112"/>
    <p:sldId id="286" r:id="rId113"/>
    <p:sldId id="2141411732" r:id="rId114"/>
    <p:sldId id="2141411740" r:id="rId115"/>
    <p:sldId id="276" r:id="rId116"/>
    <p:sldId id="272" r:id="rId117"/>
    <p:sldId id="2141411749" r:id="rId118"/>
    <p:sldId id="278" r:id="rId119"/>
    <p:sldId id="2141411750" r:id="rId120"/>
    <p:sldId id="2141411751" r:id="rId121"/>
    <p:sldId id="280" r:id="rId122"/>
    <p:sldId id="281" r:id="rId123"/>
    <p:sldId id="2141411754" r:id="rId124"/>
    <p:sldId id="2147470562" r:id="rId125"/>
    <p:sldId id="3199" r:id="rId126"/>
    <p:sldId id="2147480960" r:id="rId127"/>
    <p:sldId id="2147480949" r:id="rId128"/>
    <p:sldId id="2147480962" r:id="rId129"/>
    <p:sldId id="2147470515" r:id="rId130"/>
    <p:sldId id="2147483574" r:id="rId131"/>
    <p:sldId id="308" r:id="rId132"/>
    <p:sldId id="315" r:id="rId133"/>
    <p:sldId id="257" r:id="rId134"/>
    <p:sldId id="307" r:id="rId135"/>
    <p:sldId id="259" r:id="rId136"/>
    <p:sldId id="2147475587" r:id="rId137"/>
    <p:sldId id="2147471313" r:id="rId138"/>
    <p:sldId id="2147480389" r:id="rId139"/>
    <p:sldId id="2147480399" r:id="rId140"/>
    <p:sldId id="2147480400" r:id="rId141"/>
    <p:sldId id="2147480442" r:id="rId142"/>
    <p:sldId id="2147480405" r:id="rId143"/>
    <p:sldId id="2147480450" r:id="rId144"/>
    <p:sldId id="2147480398" r:id="rId145"/>
    <p:sldId id="2147480457" r:id="rId146"/>
    <p:sldId id="2147480452" r:id="rId147"/>
    <p:sldId id="2147480451" r:id="rId148"/>
    <p:sldId id="2147480462" r:id="rId149"/>
    <p:sldId id="2145706244" r:id="rId150"/>
    <p:sldId id="2147471320" r:id="rId151"/>
    <p:sldId id="2147480464" r:id="rId152"/>
    <p:sldId id="2147475588" r:id="rId153"/>
    <p:sldId id="2147480463" r:id="rId154"/>
    <p:sldId id="2147475589" r:id="rId155"/>
    <p:sldId id="2147475590" r:id="rId156"/>
    <p:sldId id="2147475591" r:id="rId157"/>
    <p:sldId id="2147475592" r:id="rId158"/>
    <p:sldId id="2147475593" r:id="rId159"/>
    <p:sldId id="2147483553" r:id="rId160"/>
    <p:sldId id="309" r:id="rId161"/>
    <p:sldId id="2147483561" r:id="rId162"/>
    <p:sldId id="310" r:id="rId163"/>
    <p:sldId id="267" r:id="rId164"/>
    <p:sldId id="273" r:id="rId165"/>
    <p:sldId id="274" r:id="rId166"/>
    <p:sldId id="275" r:id="rId167"/>
    <p:sldId id="277" r:id="rId168"/>
    <p:sldId id="279" r:id="rId169"/>
    <p:sldId id="2147472443" r:id="rId170"/>
    <p:sldId id="2147473991" r:id="rId171"/>
    <p:sldId id="2147474777" r:id="rId172"/>
    <p:sldId id="282" r:id="rId173"/>
    <p:sldId id="1372" r:id="rId174"/>
    <p:sldId id="284" r:id="rId175"/>
    <p:sldId id="2147474778" r:id="rId176"/>
    <p:sldId id="285" r:id="rId177"/>
    <p:sldId id="2147474759" r:id="rId178"/>
    <p:sldId id="288" r:id="rId179"/>
    <p:sldId id="289" r:id="rId180"/>
    <p:sldId id="290" r:id="rId181"/>
    <p:sldId id="291" r:id="rId182"/>
    <p:sldId id="292" r:id="rId183"/>
    <p:sldId id="293" r:id="rId184"/>
    <p:sldId id="294" r:id="rId185"/>
    <p:sldId id="295" r:id="rId186"/>
    <p:sldId id="296" r:id="rId187"/>
    <p:sldId id="297" r:id="rId188"/>
    <p:sldId id="298" r:id="rId189"/>
    <p:sldId id="2147483577" r:id="rId190"/>
    <p:sldId id="316" r:id="rId191"/>
    <p:sldId id="317" r:id="rId192"/>
    <p:sldId id="268" r:id="rId193"/>
    <p:sldId id="299" r:id="rId194"/>
    <p:sldId id="2147483618" r:id="rId195"/>
    <p:sldId id="300" r:id="rId196"/>
    <p:sldId id="1881838597" r:id="rId197"/>
    <p:sldId id="2147483620" r:id="rId198"/>
    <p:sldId id="301" r:id="rId199"/>
    <p:sldId id="2147483622" r:id="rId200"/>
    <p:sldId id="2147483623" r:id="rId201"/>
    <p:sldId id="2147483624" r:id="rId202"/>
    <p:sldId id="2147483627" r:id="rId203"/>
    <p:sldId id="2147483625" r:id="rId204"/>
    <p:sldId id="2147483628" r:id="rId205"/>
    <p:sldId id="2147483626" r:id="rId206"/>
    <p:sldId id="2147483629" r:id="rId207"/>
    <p:sldId id="302" r:id="rId208"/>
    <p:sldId id="353" r:id="rId209"/>
    <p:sldId id="357" r:id="rId210"/>
    <p:sldId id="354" r:id="rId211"/>
    <p:sldId id="355" r:id="rId212"/>
    <p:sldId id="356" r:id="rId213"/>
    <p:sldId id="358" r:id="rId214"/>
    <p:sldId id="2147483578" r:id="rId215"/>
    <p:sldId id="311" r:id="rId216"/>
    <p:sldId id="318" r:id="rId217"/>
    <p:sldId id="2147483573" r:id="rId218"/>
    <p:sldId id="312" r:id="rId219"/>
    <p:sldId id="319" r:id="rId220"/>
    <p:sldId id="2147483647" r:id="rId221"/>
    <p:sldId id="2147482072" r:id="rId222"/>
    <p:sldId id="303" r:id="rId223"/>
    <p:sldId id="2147483064" r:id="rId224"/>
    <p:sldId id="2147482422" r:id="rId225"/>
    <p:sldId id="2147482429" r:id="rId226"/>
    <p:sldId id="2147483643" r:id="rId227"/>
    <p:sldId id="2147470765" r:id="rId228"/>
    <p:sldId id="2147483641" r:id="rId229"/>
    <p:sldId id="2147482079" r:id="rId230"/>
    <p:sldId id="2147483640" r:id="rId231"/>
    <p:sldId id="2147483638" r:id="rId232"/>
    <p:sldId id="2147483639" r:id="rId233"/>
    <p:sldId id="2147482091" r:id="rId234"/>
    <p:sldId id="2147483058" r:id="rId235"/>
    <p:sldId id="2147483525" r:id="rId236"/>
    <p:sldId id="2147483534" r:id="rId237"/>
    <p:sldId id="304" r:id="rId238"/>
    <p:sldId id="2147483535" r:id="rId239"/>
    <p:sldId id="331" r:id="rId240"/>
    <p:sldId id="305" r:id="rId241"/>
    <p:sldId id="306" r:id="rId242"/>
    <p:sldId id="2147483637" r:id="rId243"/>
    <p:sldId id="2147481494" r:id="rId244"/>
    <p:sldId id="2147481497" r:id="rId245"/>
    <p:sldId id="2147483528" r:id="rId246"/>
    <p:sldId id="1386" r:id="rId247"/>
    <p:sldId id="2147482109" r:id="rId248"/>
    <p:sldId id="2147483580" r:id="rId249"/>
    <p:sldId id="313" r:id="rId250"/>
    <p:sldId id="2147483579" r:id="rId251"/>
    <p:sldId id="314" r:id="rId252"/>
    <p:sldId id="2147483646" r:id="rId253"/>
  </p:sldIdLst>
  <p:sldSz cx="12192000" cy="6858000"/>
  <p:notesSz cx="7772400" cy="10058400"/>
  <p:custDataLst>
    <p:tags r:id="rId256"/>
  </p:custDataLst>
  <p:defaultTextStyle>
    <a:defPPr>
      <a:defRPr lang="en-GB"/>
    </a:defPPr>
    <a:lvl1pPr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p:defaultTextStyle>
  <p:extLst>
    <p:ext uri="{EFAFB233-063F-42B5-8137-9DF3F51BA10A}">
      <p15:sldGuideLst xmlns:p15="http://schemas.microsoft.com/office/powerpoint/2012/main"/>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Rick Kaderman" initials="" lastIdx="0" clrIdx="0"/>
  <p:cmAuthor id="1" name="Porter, David" initials="DP" lastIdx="4" clrIdx="1"/>
</p:cmAuthorLst>
</file>

<file path=ppt/presProps.xml><?xml version="1.0" encoding="utf-8"?>
<p:presentationPr xmlns:a="http://schemas.openxmlformats.org/drawingml/2006/main" xmlns:r="http://schemas.openxmlformats.org/officeDocument/2006/relationships" xmlns:p="http://schemas.openxmlformats.org/presentationml/2006/main">
  <p:prnPr/>
  <p:showPr loop="1" showNarration="1">
    <p:present/>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40FF"/>
    <a:srgbClr val="002AFA"/>
    <a:srgbClr val="0432FF"/>
    <a:srgbClr val="2D2DB2"/>
    <a:srgbClr val="000000"/>
    <a:srgbClr val="002B4E"/>
    <a:srgbClr val="002B50"/>
    <a:srgbClr val="E2ECF1"/>
    <a:srgbClr val="E0E9F2"/>
    <a:srgbClr val="ECF4F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774" autoAdjust="0"/>
    <p:restoredTop sz="96301" autoAdjust="0"/>
  </p:normalViewPr>
  <p:slideViewPr>
    <p:cSldViewPr>
      <p:cViewPr varScale="1">
        <p:scale>
          <a:sx n="177" d="100"/>
          <a:sy n="177" d="100"/>
        </p:scale>
        <p:origin x="208" y="248"/>
      </p:cViewPr>
      <p:guideLst/>
    </p:cSldViewPr>
  </p:slideViewPr>
  <p:outlineViewPr>
    <p:cViewPr varScale="1">
      <p:scale>
        <a:sx n="170" d="200"/>
        <a:sy n="170" d="200"/>
      </p:scale>
      <p:origin x="0" y="-149912"/>
    </p:cViewPr>
  </p:outlineViewPr>
  <p:notesTextViewPr>
    <p:cViewPr>
      <p:scale>
        <a:sx n="100" d="100"/>
        <a:sy n="100" d="100"/>
      </p:scale>
      <p:origin x="0" y="0"/>
    </p:cViewPr>
  </p:notesTextViewPr>
  <p:sorterViewPr>
    <p:cViewPr>
      <p:scale>
        <a:sx n="150" d="100"/>
        <a:sy n="150" d="100"/>
      </p:scale>
      <p:origin x="0" y="0"/>
    </p:cViewPr>
  </p:sorterViewPr>
  <p:notesViewPr>
    <p:cSldViewPr>
      <p:cViewPr varScale="1">
        <p:scale>
          <a:sx n="129" d="100"/>
          <a:sy n="129" d="100"/>
        </p:scale>
        <p:origin x="5096" y="208"/>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0.xml"/><Relationship Id="rId21" Type="http://schemas.openxmlformats.org/officeDocument/2006/relationships/customXml" Target="../customXml/item21.xml"/><Relationship Id="rId63" Type="http://schemas.openxmlformats.org/officeDocument/2006/relationships/slideMaster" Target="slideMasters/slideMaster1.xml"/><Relationship Id="rId159" Type="http://schemas.openxmlformats.org/officeDocument/2006/relationships/slide" Target="slides/slide72.xml"/><Relationship Id="rId170" Type="http://schemas.openxmlformats.org/officeDocument/2006/relationships/slide" Target="slides/slide83.xml"/><Relationship Id="rId191" Type="http://schemas.openxmlformats.org/officeDocument/2006/relationships/slide" Target="slides/slide104.xml"/><Relationship Id="rId205" Type="http://schemas.openxmlformats.org/officeDocument/2006/relationships/slide" Target="slides/slide118.xml"/><Relationship Id="rId226" Type="http://schemas.openxmlformats.org/officeDocument/2006/relationships/slide" Target="slides/slide139.xml"/><Relationship Id="rId247" Type="http://schemas.openxmlformats.org/officeDocument/2006/relationships/slide" Target="slides/slide160.xml"/><Relationship Id="rId107" Type="http://schemas.openxmlformats.org/officeDocument/2006/relationships/slide" Target="slides/slide20.xml"/><Relationship Id="rId11" Type="http://schemas.openxmlformats.org/officeDocument/2006/relationships/customXml" Target="../customXml/item11.xml"/><Relationship Id="rId32" Type="http://schemas.openxmlformats.org/officeDocument/2006/relationships/customXml" Target="../customXml/item32.xml"/><Relationship Id="rId53" Type="http://schemas.openxmlformats.org/officeDocument/2006/relationships/customXml" Target="../customXml/item53.xml"/><Relationship Id="rId74" Type="http://schemas.openxmlformats.org/officeDocument/2006/relationships/slideMaster" Target="slideMasters/slideMaster12.xml"/><Relationship Id="rId128" Type="http://schemas.openxmlformats.org/officeDocument/2006/relationships/slide" Target="slides/slide41.xml"/><Relationship Id="rId149" Type="http://schemas.openxmlformats.org/officeDocument/2006/relationships/slide" Target="slides/slide62.xml"/><Relationship Id="rId5" Type="http://schemas.openxmlformats.org/officeDocument/2006/relationships/customXml" Target="../customXml/item5.xml"/><Relationship Id="rId95" Type="http://schemas.openxmlformats.org/officeDocument/2006/relationships/slide" Target="slides/slide8.xml"/><Relationship Id="rId160" Type="http://schemas.openxmlformats.org/officeDocument/2006/relationships/slide" Target="slides/slide73.xml"/><Relationship Id="rId181" Type="http://schemas.openxmlformats.org/officeDocument/2006/relationships/slide" Target="slides/slide94.xml"/><Relationship Id="rId216" Type="http://schemas.openxmlformats.org/officeDocument/2006/relationships/slide" Target="slides/slide129.xml"/><Relationship Id="rId237" Type="http://schemas.openxmlformats.org/officeDocument/2006/relationships/slide" Target="slides/slide150.xml"/><Relationship Id="rId258" Type="http://schemas.openxmlformats.org/officeDocument/2006/relationships/presProps" Target="presProps.xml"/><Relationship Id="rId22" Type="http://schemas.openxmlformats.org/officeDocument/2006/relationships/customXml" Target="../customXml/item22.xml"/><Relationship Id="rId43" Type="http://schemas.openxmlformats.org/officeDocument/2006/relationships/customXml" Target="../customXml/item43.xml"/><Relationship Id="rId64" Type="http://schemas.openxmlformats.org/officeDocument/2006/relationships/slideMaster" Target="slideMasters/slideMaster2.xml"/><Relationship Id="rId118" Type="http://schemas.openxmlformats.org/officeDocument/2006/relationships/slide" Target="slides/slide31.xml"/><Relationship Id="rId139" Type="http://schemas.openxmlformats.org/officeDocument/2006/relationships/slide" Target="slides/slide52.xml"/><Relationship Id="rId85" Type="http://schemas.openxmlformats.org/officeDocument/2006/relationships/slideMaster" Target="slideMasters/slideMaster23.xml"/><Relationship Id="rId150" Type="http://schemas.openxmlformats.org/officeDocument/2006/relationships/slide" Target="slides/slide63.xml"/><Relationship Id="rId171" Type="http://schemas.openxmlformats.org/officeDocument/2006/relationships/slide" Target="slides/slide84.xml"/><Relationship Id="rId192" Type="http://schemas.openxmlformats.org/officeDocument/2006/relationships/slide" Target="slides/slide105.xml"/><Relationship Id="rId206" Type="http://schemas.openxmlformats.org/officeDocument/2006/relationships/slide" Target="slides/slide119.xml"/><Relationship Id="rId227" Type="http://schemas.openxmlformats.org/officeDocument/2006/relationships/slide" Target="slides/slide140.xml"/><Relationship Id="rId248" Type="http://schemas.openxmlformats.org/officeDocument/2006/relationships/slide" Target="slides/slide161.xml"/><Relationship Id="rId12" Type="http://schemas.openxmlformats.org/officeDocument/2006/relationships/customXml" Target="../customXml/item12.xml"/><Relationship Id="rId33" Type="http://schemas.openxmlformats.org/officeDocument/2006/relationships/customXml" Target="../customXml/item33.xml"/><Relationship Id="rId108" Type="http://schemas.openxmlformats.org/officeDocument/2006/relationships/slide" Target="slides/slide21.xml"/><Relationship Id="rId129" Type="http://schemas.openxmlformats.org/officeDocument/2006/relationships/slide" Target="slides/slide42.xml"/><Relationship Id="rId54" Type="http://schemas.openxmlformats.org/officeDocument/2006/relationships/customXml" Target="../customXml/item54.xml"/><Relationship Id="rId75" Type="http://schemas.openxmlformats.org/officeDocument/2006/relationships/slideMaster" Target="slideMasters/slideMaster13.xml"/><Relationship Id="rId96" Type="http://schemas.openxmlformats.org/officeDocument/2006/relationships/slide" Target="slides/slide9.xml"/><Relationship Id="rId140" Type="http://schemas.openxmlformats.org/officeDocument/2006/relationships/slide" Target="slides/slide53.xml"/><Relationship Id="rId161" Type="http://schemas.openxmlformats.org/officeDocument/2006/relationships/slide" Target="slides/slide74.xml"/><Relationship Id="rId182" Type="http://schemas.openxmlformats.org/officeDocument/2006/relationships/slide" Target="slides/slide95.xml"/><Relationship Id="rId217" Type="http://schemas.openxmlformats.org/officeDocument/2006/relationships/slide" Target="slides/slide130.xml"/><Relationship Id="rId6" Type="http://schemas.openxmlformats.org/officeDocument/2006/relationships/customXml" Target="../customXml/item6.xml"/><Relationship Id="rId238" Type="http://schemas.openxmlformats.org/officeDocument/2006/relationships/slide" Target="slides/slide151.xml"/><Relationship Id="rId259" Type="http://schemas.openxmlformats.org/officeDocument/2006/relationships/viewProps" Target="viewProps.xml"/><Relationship Id="rId23" Type="http://schemas.openxmlformats.org/officeDocument/2006/relationships/customXml" Target="../customXml/item23.xml"/><Relationship Id="rId119" Type="http://schemas.openxmlformats.org/officeDocument/2006/relationships/slide" Target="slides/slide32.xml"/><Relationship Id="rId44" Type="http://schemas.openxmlformats.org/officeDocument/2006/relationships/customXml" Target="../customXml/item44.xml"/><Relationship Id="rId65" Type="http://schemas.openxmlformats.org/officeDocument/2006/relationships/slideMaster" Target="slideMasters/slideMaster3.xml"/><Relationship Id="rId86" Type="http://schemas.openxmlformats.org/officeDocument/2006/relationships/slideMaster" Target="slideMasters/slideMaster24.xml"/><Relationship Id="rId130" Type="http://schemas.openxmlformats.org/officeDocument/2006/relationships/slide" Target="slides/slide43.xml"/><Relationship Id="rId151" Type="http://schemas.openxmlformats.org/officeDocument/2006/relationships/slide" Target="slides/slide64.xml"/><Relationship Id="rId172" Type="http://schemas.openxmlformats.org/officeDocument/2006/relationships/slide" Target="slides/slide85.xml"/><Relationship Id="rId193" Type="http://schemas.openxmlformats.org/officeDocument/2006/relationships/slide" Target="slides/slide106.xml"/><Relationship Id="rId207" Type="http://schemas.openxmlformats.org/officeDocument/2006/relationships/slide" Target="slides/slide120.xml"/><Relationship Id="rId228" Type="http://schemas.openxmlformats.org/officeDocument/2006/relationships/slide" Target="slides/slide141.xml"/><Relationship Id="rId249" Type="http://schemas.openxmlformats.org/officeDocument/2006/relationships/slide" Target="slides/slide162.xml"/><Relationship Id="rId13" Type="http://schemas.openxmlformats.org/officeDocument/2006/relationships/customXml" Target="../customXml/item13.xml"/><Relationship Id="rId109" Type="http://schemas.openxmlformats.org/officeDocument/2006/relationships/slide" Target="slides/slide22.xml"/><Relationship Id="rId260" Type="http://schemas.openxmlformats.org/officeDocument/2006/relationships/theme" Target="theme/theme1.xml"/><Relationship Id="rId34" Type="http://schemas.openxmlformats.org/officeDocument/2006/relationships/customXml" Target="../customXml/item34.xml"/><Relationship Id="rId55" Type="http://schemas.openxmlformats.org/officeDocument/2006/relationships/customXml" Target="../customXml/item55.xml"/><Relationship Id="rId76" Type="http://schemas.openxmlformats.org/officeDocument/2006/relationships/slideMaster" Target="slideMasters/slideMaster14.xml"/><Relationship Id="rId97" Type="http://schemas.openxmlformats.org/officeDocument/2006/relationships/slide" Target="slides/slide10.xml"/><Relationship Id="rId120" Type="http://schemas.openxmlformats.org/officeDocument/2006/relationships/slide" Target="slides/slide33.xml"/><Relationship Id="rId141" Type="http://schemas.openxmlformats.org/officeDocument/2006/relationships/slide" Target="slides/slide54.xml"/><Relationship Id="rId7" Type="http://schemas.openxmlformats.org/officeDocument/2006/relationships/customXml" Target="../customXml/item7.xml"/><Relationship Id="rId162" Type="http://schemas.openxmlformats.org/officeDocument/2006/relationships/slide" Target="slides/slide75.xml"/><Relationship Id="rId183" Type="http://schemas.openxmlformats.org/officeDocument/2006/relationships/slide" Target="slides/slide96.xml"/><Relationship Id="rId218" Type="http://schemas.openxmlformats.org/officeDocument/2006/relationships/slide" Target="slides/slide131.xml"/><Relationship Id="rId239" Type="http://schemas.openxmlformats.org/officeDocument/2006/relationships/slide" Target="slides/slide152.xml"/><Relationship Id="rId250" Type="http://schemas.openxmlformats.org/officeDocument/2006/relationships/slide" Target="slides/slide163.xml"/><Relationship Id="rId24" Type="http://schemas.openxmlformats.org/officeDocument/2006/relationships/customXml" Target="../customXml/item24.xml"/><Relationship Id="rId45" Type="http://schemas.openxmlformats.org/officeDocument/2006/relationships/customXml" Target="../customXml/item45.xml"/><Relationship Id="rId66" Type="http://schemas.openxmlformats.org/officeDocument/2006/relationships/slideMaster" Target="slideMasters/slideMaster4.xml"/><Relationship Id="rId87" Type="http://schemas.openxmlformats.org/officeDocument/2006/relationships/slideMaster" Target="slideMasters/slideMaster25.xml"/><Relationship Id="rId110" Type="http://schemas.openxmlformats.org/officeDocument/2006/relationships/slide" Target="slides/slide23.xml"/><Relationship Id="rId131" Type="http://schemas.openxmlformats.org/officeDocument/2006/relationships/slide" Target="slides/slide44.xml"/><Relationship Id="rId152" Type="http://schemas.openxmlformats.org/officeDocument/2006/relationships/slide" Target="slides/slide65.xml"/><Relationship Id="rId173" Type="http://schemas.openxmlformats.org/officeDocument/2006/relationships/slide" Target="slides/slide86.xml"/><Relationship Id="rId194" Type="http://schemas.openxmlformats.org/officeDocument/2006/relationships/slide" Target="slides/slide107.xml"/><Relationship Id="rId208" Type="http://schemas.openxmlformats.org/officeDocument/2006/relationships/slide" Target="slides/slide121.xml"/><Relationship Id="rId229" Type="http://schemas.openxmlformats.org/officeDocument/2006/relationships/slide" Target="slides/slide142.xml"/><Relationship Id="rId240" Type="http://schemas.openxmlformats.org/officeDocument/2006/relationships/slide" Target="slides/slide153.xml"/><Relationship Id="rId261" Type="http://schemas.openxmlformats.org/officeDocument/2006/relationships/tableStyles" Target="tableStyles.xml"/><Relationship Id="rId14" Type="http://schemas.openxmlformats.org/officeDocument/2006/relationships/customXml" Target="../customXml/item14.xml"/><Relationship Id="rId35" Type="http://schemas.openxmlformats.org/officeDocument/2006/relationships/customXml" Target="../customXml/item35.xml"/><Relationship Id="rId56" Type="http://schemas.openxmlformats.org/officeDocument/2006/relationships/customXml" Target="../customXml/item56.xml"/><Relationship Id="rId77" Type="http://schemas.openxmlformats.org/officeDocument/2006/relationships/slideMaster" Target="slideMasters/slideMaster15.xml"/><Relationship Id="rId100" Type="http://schemas.openxmlformats.org/officeDocument/2006/relationships/slide" Target="slides/slide13.xml"/><Relationship Id="rId8" Type="http://schemas.openxmlformats.org/officeDocument/2006/relationships/customXml" Target="../customXml/item8.xml"/><Relationship Id="rId98" Type="http://schemas.openxmlformats.org/officeDocument/2006/relationships/slide" Target="slides/slide11.xml"/><Relationship Id="rId121" Type="http://schemas.openxmlformats.org/officeDocument/2006/relationships/slide" Target="slides/slide34.xml"/><Relationship Id="rId142" Type="http://schemas.openxmlformats.org/officeDocument/2006/relationships/slide" Target="slides/slide55.xml"/><Relationship Id="rId163" Type="http://schemas.openxmlformats.org/officeDocument/2006/relationships/slide" Target="slides/slide76.xml"/><Relationship Id="rId184" Type="http://schemas.openxmlformats.org/officeDocument/2006/relationships/slide" Target="slides/slide97.xml"/><Relationship Id="rId219" Type="http://schemas.openxmlformats.org/officeDocument/2006/relationships/slide" Target="slides/slide132.xml"/><Relationship Id="rId230" Type="http://schemas.openxmlformats.org/officeDocument/2006/relationships/slide" Target="slides/slide143.xml"/><Relationship Id="rId251" Type="http://schemas.openxmlformats.org/officeDocument/2006/relationships/slide" Target="slides/slide164.xml"/><Relationship Id="rId25" Type="http://schemas.openxmlformats.org/officeDocument/2006/relationships/customXml" Target="../customXml/item25.xml"/><Relationship Id="rId46" Type="http://schemas.openxmlformats.org/officeDocument/2006/relationships/customXml" Target="../customXml/item46.xml"/><Relationship Id="rId67" Type="http://schemas.openxmlformats.org/officeDocument/2006/relationships/slideMaster" Target="slideMasters/slideMaster5.xml"/><Relationship Id="rId88" Type="http://schemas.openxmlformats.org/officeDocument/2006/relationships/slide" Target="slides/slide1.xml"/><Relationship Id="rId111" Type="http://schemas.openxmlformats.org/officeDocument/2006/relationships/slide" Target="slides/slide24.xml"/><Relationship Id="rId132" Type="http://schemas.openxmlformats.org/officeDocument/2006/relationships/slide" Target="slides/slide45.xml"/><Relationship Id="rId153" Type="http://schemas.openxmlformats.org/officeDocument/2006/relationships/slide" Target="slides/slide66.xml"/><Relationship Id="rId174" Type="http://schemas.openxmlformats.org/officeDocument/2006/relationships/slide" Target="slides/slide87.xml"/><Relationship Id="rId195" Type="http://schemas.openxmlformats.org/officeDocument/2006/relationships/slide" Target="slides/slide108.xml"/><Relationship Id="rId209" Type="http://schemas.openxmlformats.org/officeDocument/2006/relationships/slide" Target="slides/slide122.xml"/><Relationship Id="rId220" Type="http://schemas.openxmlformats.org/officeDocument/2006/relationships/slide" Target="slides/slide133.xml"/><Relationship Id="rId241" Type="http://schemas.openxmlformats.org/officeDocument/2006/relationships/slide" Target="slides/slide154.xml"/><Relationship Id="rId15" Type="http://schemas.openxmlformats.org/officeDocument/2006/relationships/customXml" Target="../customXml/item15.xml"/><Relationship Id="rId36" Type="http://schemas.openxmlformats.org/officeDocument/2006/relationships/customXml" Target="../customXml/item36.xml"/><Relationship Id="rId57" Type="http://schemas.openxmlformats.org/officeDocument/2006/relationships/customXml" Target="../customXml/item57.xml"/><Relationship Id="rId78" Type="http://schemas.openxmlformats.org/officeDocument/2006/relationships/slideMaster" Target="slideMasters/slideMaster16.xml"/><Relationship Id="rId99" Type="http://schemas.openxmlformats.org/officeDocument/2006/relationships/slide" Target="slides/slide12.xml"/><Relationship Id="rId101" Type="http://schemas.openxmlformats.org/officeDocument/2006/relationships/slide" Target="slides/slide14.xml"/><Relationship Id="rId122" Type="http://schemas.openxmlformats.org/officeDocument/2006/relationships/slide" Target="slides/slide35.xml"/><Relationship Id="rId143" Type="http://schemas.openxmlformats.org/officeDocument/2006/relationships/slide" Target="slides/slide56.xml"/><Relationship Id="rId164" Type="http://schemas.openxmlformats.org/officeDocument/2006/relationships/slide" Target="slides/slide77.xml"/><Relationship Id="rId185" Type="http://schemas.openxmlformats.org/officeDocument/2006/relationships/slide" Target="slides/slide98.xml"/><Relationship Id="rId9" Type="http://schemas.openxmlformats.org/officeDocument/2006/relationships/customXml" Target="../customXml/item9.xml"/><Relationship Id="rId210" Type="http://schemas.openxmlformats.org/officeDocument/2006/relationships/slide" Target="slides/slide123.xml"/><Relationship Id="rId26" Type="http://schemas.openxmlformats.org/officeDocument/2006/relationships/customXml" Target="../customXml/item26.xml"/><Relationship Id="rId231" Type="http://schemas.openxmlformats.org/officeDocument/2006/relationships/slide" Target="slides/slide144.xml"/><Relationship Id="rId252" Type="http://schemas.openxmlformats.org/officeDocument/2006/relationships/slide" Target="slides/slide165.xml"/><Relationship Id="rId47" Type="http://schemas.openxmlformats.org/officeDocument/2006/relationships/customXml" Target="../customXml/item47.xml"/><Relationship Id="rId68" Type="http://schemas.openxmlformats.org/officeDocument/2006/relationships/slideMaster" Target="slideMasters/slideMaster6.xml"/><Relationship Id="rId89" Type="http://schemas.openxmlformats.org/officeDocument/2006/relationships/slide" Target="slides/slide2.xml"/><Relationship Id="rId112" Type="http://schemas.openxmlformats.org/officeDocument/2006/relationships/slide" Target="slides/slide25.xml"/><Relationship Id="rId133" Type="http://schemas.openxmlformats.org/officeDocument/2006/relationships/slide" Target="slides/slide46.xml"/><Relationship Id="rId154" Type="http://schemas.openxmlformats.org/officeDocument/2006/relationships/slide" Target="slides/slide67.xml"/><Relationship Id="rId175" Type="http://schemas.openxmlformats.org/officeDocument/2006/relationships/slide" Target="slides/slide88.xml"/><Relationship Id="rId196" Type="http://schemas.openxmlformats.org/officeDocument/2006/relationships/slide" Target="slides/slide109.xml"/><Relationship Id="rId200" Type="http://schemas.openxmlformats.org/officeDocument/2006/relationships/slide" Target="slides/slide113.xml"/><Relationship Id="rId16" Type="http://schemas.openxmlformats.org/officeDocument/2006/relationships/customXml" Target="../customXml/item16.xml"/><Relationship Id="rId221" Type="http://schemas.openxmlformats.org/officeDocument/2006/relationships/slide" Target="slides/slide134.xml"/><Relationship Id="rId242" Type="http://schemas.openxmlformats.org/officeDocument/2006/relationships/slide" Target="slides/slide155.xml"/><Relationship Id="rId37" Type="http://schemas.openxmlformats.org/officeDocument/2006/relationships/customXml" Target="../customXml/item37.xml"/><Relationship Id="rId58" Type="http://schemas.openxmlformats.org/officeDocument/2006/relationships/customXml" Target="../customXml/item58.xml"/><Relationship Id="rId79" Type="http://schemas.openxmlformats.org/officeDocument/2006/relationships/slideMaster" Target="slideMasters/slideMaster17.xml"/><Relationship Id="rId102" Type="http://schemas.openxmlformats.org/officeDocument/2006/relationships/slide" Target="slides/slide15.xml"/><Relationship Id="rId123" Type="http://schemas.openxmlformats.org/officeDocument/2006/relationships/slide" Target="slides/slide36.xml"/><Relationship Id="rId144" Type="http://schemas.openxmlformats.org/officeDocument/2006/relationships/slide" Target="slides/slide57.xml"/><Relationship Id="rId90" Type="http://schemas.openxmlformats.org/officeDocument/2006/relationships/slide" Target="slides/slide3.xml"/><Relationship Id="rId165" Type="http://schemas.openxmlformats.org/officeDocument/2006/relationships/slide" Target="slides/slide78.xml"/><Relationship Id="rId186" Type="http://schemas.openxmlformats.org/officeDocument/2006/relationships/slide" Target="slides/slide99.xml"/><Relationship Id="rId211" Type="http://schemas.openxmlformats.org/officeDocument/2006/relationships/slide" Target="slides/slide124.xml"/><Relationship Id="rId232" Type="http://schemas.openxmlformats.org/officeDocument/2006/relationships/slide" Target="slides/slide145.xml"/><Relationship Id="rId253" Type="http://schemas.openxmlformats.org/officeDocument/2006/relationships/slide" Target="slides/slide166.xml"/><Relationship Id="rId27" Type="http://schemas.openxmlformats.org/officeDocument/2006/relationships/customXml" Target="../customXml/item27.xml"/><Relationship Id="rId48" Type="http://schemas.openxmlformats.org/officeDocument/2006/relationships/customXml" Target="../customXml/item48.xml"/><Relationship Id="rId69" Type="http://schemas.openxmlformats.org/officeDocument/2006/relationships/slideMaster" Target="slideMasters/slideMaster7.xml"/><Relationship Id="rId113" Type="http://schemas.openxmlformats.org/officeDocument/2006/relationships/slide" Target="slides/slide26.xml"/><Relationship Id="rId134" Type="http://schemas.openxmlformats.org/officeDocument/2006/relationships/slide" Target="slides/slide47.xml"/><Relationship Id="rId80" Type="http://schemas.openxmlformats.org/officeDocument/2006/relationships/slideMaster" Target="slideMasters/slideMaster18.xml"/><Relationship Id="rId155" Type="http://schemas.openxmlformats.org/officeDocument/2006/relationships/slide" Target="slides/slide68.xml"/><Relationship Id="rId176" Type="http://schemas.openxmlformats.org/officeDocument/2006/relationships/slide" Target="slides/slide89.xml"/><Relationship Id="rId197" Type="http://schemas.openxmlformats.org/officeDocument/2006/relationships/slide" Target="slides/slide110.xml"/><Relationship Id="rId201" Type="http://schemas.openxmlformats.org/officeDocument/2006/relationships/slide" Target="slides/slide114.xml"/><Relationship Id="rId222" Type="http://schemas.openxmlformats.org/officeDocument/2006/relationships/slide" Target="slides/slide135.xml"/><Relationship Id="rId243" Type="http://schemas.openxmlformats.org/officeDocument/2006/relationships/slide" Target="slides/slide156.xml"/><Relationship Id="rId17" Type="http://schemas.openxmlformats.org/officeDocument/2006/relationships/customXml" Target="../customXml/item17.xml"/><Relationship Id="rId38" Type="http://schemas.openxmlformats.org/officeDocument/2006/relationships/customXml" Target="../customXml/item38.xml"/><Relationship Id="rId59" Type="http://schemas.openxmlformats.org/officeDocument/2006/relationships/customXml" Target="../customXml/item59.xml"/><Relationship Id="rId103" Type="http://schemas.openxmlformats.org/officeDocument/2006/relationships/slide" Target="slides/slide16.xml"/><Relationship Id="rId124" Type="http://schemas.openxmlformats.org/officeDocument/2006/relationships/slide" Target="slides/slide37.xml"/><Relationship Id="rId70" Type="http://schemas.openxmlformats.org/officeDocument/2006/relationships/slideMaster" Target="slideMasters/slideMaster8.xml"/><Relationship Id="rId91" Type="http://schemas.openxmlformats.org/officeDocument/2006/relationships/slide" Target="slides/slide4.xml"/><Relationship Id="rId145" Type="http://schemas.openxmlformats.org/officeDocument/2006/relationships/slide" Target="slides/slide58.xml"/><Relationship Id="rId166" Type="http://schemas.openxmlformats.org/officeDocument/2006/relationships/slide" Target="slides/slide79.xml"/><Relationship Id="rId187" Type="http://schemas.openxmlformats.org/officeDocument/2006/relationships/slide" Target="slides/slide100.xml"/><Relationship Id="rId1" Type="http://schemas.openxmlformats.org/officeDocument/2006/relationships/customXml" Target="../customXml/item1.xml"/><Relationship Id="rId212" Type="http://schemas.openxmlformats.org/officeDocument/2006/relationships/slide" Target="slides/slide125.xml"/><Relationship Id="rId233" Type="http://schemas.openxmlformats.org/officeDocument/2006/relationships/slide" Target="slides/slide146.xml"/><Relationship Id="rId254" Type="http://schemas.openxmlformats.org/officeDocument/2006/relationships/notesMaster" Target="notesMasters/notesMaster1.xml"/><Relationship Id="rId28" Type="http://schemas.openxmlformats.org/officeDocument/2006/relationships/customXml" Target="../customXml/item28.xml"/><Relationship Id="rId49" Type="http://schemas.openxmlformats.org/officeDocument/2006/relationships/customXml" Target="../customXml/item49.xml"/><Relationship Id="rId114" Type="http://schemas.openxmlformats.org/officeDocument/2006/relationships/slide" Target="slides/slide27.xml"/><Relationship Id="rId60" Type="http://schemas.openxmlformats.org/officeDocument/2006/relationships/customXml" Target="../customXml/item60.xml"/><Relationship Id="rId81" Type="http://schemas.openxmlformats.org/officeDocument/2006/relationships/slideMaster" Target="slideMasters/slideMaster19.xml"/><Relationship Id="rId135" Type="http://schemas.openxmlformats.org/officeDocument/2006/relationships/slide" Target="slides/slide48.xml"/><Relationship Id="rId156" Type="http://schemas.openxmlformats.org/officeDocument/2006/relationships/slide" Target="slides/slide69.xml"/><Relationship Id="rId177" Type="http://schemas.openxmlformats.org/officeDocument/2006/relationships/slide" Target="slides/slide90.xml"/><Relationship Id="rId198" Type="http://schemas.openxmlformats.org/officeDocument/2006/relationships/slide" Target="slides/slide111.xml"/><Relationship Id="rId202" Type="http://schemas.openxmlformats.org/officeDocument/2006/relationships/slide" Target="slides/slide115.xml"/><Relationship Id="rId223" Type="http://schemas.openxmlformats.org/officeDocument/2006/relationships/slide" Target="slides/slide136.xml"/><Relationship Id="rId244" Type="http://schemas.openxmlformats.org/officeDocument/2006/relationships/slide" Target="slides/slide157.xml"/><Relationship Id="rId18" Type="http://schemas.openxmlformats.org/officeDocument/2006/relationships/customXml" Target="../customXml/item18.xml"/><Relationship Id="rId39" Type="http://schemas.openxmlformats.org/officeDocument/2006/relationships/customXml" Target="../customXml/item39.xml"/><Relationship Id="rId50" Type="http://schemas.openxmlformats.org/officeDocument/2006/relationships/customXml" Target="../customXml/item50.xml"/><Relationship Id="rId104" Type="http://schemas.openxmlformats.org/officeDocument/2006/relationships/slide" Target="slides/slide17.xml"/><Relationship Id="rId125" Type="http://schemas.openxmlformats.org/officeDocument/2006/relationships/slide" Target="slides/slide38.xml"/><Relationship Id="rId146" Type="http://schemas.openxmlformats.org/officeDocument/2006/relationships/slide" Target="slides/slide59.xml"/><Relationship Id="rId167" Type="http://schemas.openxmlformats.org/officeDocument/2006/relationships/slide" Target="slides/slide80.xml"/><Relationship Id="rId188" Type="http://schemas.openxmlformats.org/officeDocument/2006/relationships/slide" Target="slides/slide101.xml"/><Relationship Id="rId71" Type="http://schemas.openxmlformats.org/officeDocument/2006/relationships/slideMaster" Target="slideMasters/slideMaster9.xml"/><Relationship Id="rId92" Type="http://schemas.openxmlformats.org/officeDocument/2006/relationships/slide" Target="slides/slide5.xml"/><Relationship Id="rId213" Type="http://schemas.openxmlformats.org/officeDocument/2006/relationships/slide" Target="slides/slide126.xml"/><Relationship Id="rId234" Type="http://schemas.openxmlformats.org/officeDocument/2006/relationships/slide" Target="slides/slide147.xml"/><Relationship Id="rId2" Type="http://schemas.openxmlformats.org/officeDocument/2006/relationships/customXml" Target="../customXml/item2.xml"/><Relationship Id="rId29" Type="http://schemas.openxmlformats.org/officeDocument/2006/relationships/customXml" Target="../customXml/item29.xml"/><Relationship Id="rId255" Type="http://schemas.openxmlformats.org/officeDocument/2006/relationships/handoutMaster" Target="handoutMasters/handoutMaster1.xml"/><Relationship Id="rId40" Type="http://schemas.openxmlformats.org/officeDocument/2006/relationships/customXml" Target="../customXml/item40.xml"/><Relationship Id="rId115" Type="http://schemas.openxmlformats.org/officeDocument/2006/relationships/slide" Target="slides/slide28.xml"/><Relationship Id="rId136" Type="http://schemas.openxmlformats.org/officeDocument/2006/relationships/slide" Target="slides/slide49.xml"/><Relationship Id="rId157" Type="http://schemas.openxmlformats.org/officeDocument/2006/relationships/slide" Target="slides/slide70.xml"/><Relationship Id="rId178" Type="http://schemas.openxmlformats.org/officeDocument/2006/relationships/slide" Target="slides/slide91.xml"/><Relationship Id="rId61" Type="http://schemas.openxmlformats.org/officeDocument/2006/relationships/customXml" Target="../customXml/item61.xml"/><Relationship Id="rId82" Type="http://schemas.openxmlformats.org/officeDocument/2006/relationships/slideMaster" Target="slideMasters/slideMaster20.xml"/><Relationship Id="rId199" Type="http://schemas.openxmlformats.org/officeDocument/2006/relationships/slide" Target="slides/slide112.xml"/><Relationship Id="rId203" Type="http://schemas.openxmlformats.org/officeDocument/2006/relationships/slide" Target="slides/slide116.xml"/><Relationship Id="rId19" Type="http://schemas.openxmlformats.org/officeDocument/2006/relationships/customXml" Target="../customXml/item19.xml"/><Relationship Id="rId224" Type="http://schemas.openxmlformats.org/officeDocument/2006/relationships/slide" Target="slides/slide137.xml"/><Relationship Id="rId245" Type="http://schemas.openxmlformats.org/officeDocument/2006/relationships/slide" Target="slides/slide158.xml"/><Relationship Id="rId30" Type="http://schemas.openxmlformats.org/officeDocument/2006/relationships/customXml" Target="../customXml/item30.xml"/><Relationship Id="rId105" Type="http://schemas.openxmlformats.org/officeDocument/2006/relationships/slide" Target="slides/slide18.xml"/><Relationship Id="rId126" Type="http://schemas.openxmlformats.org/officeDocument/2006/relationships/slide" Target="slides/slide39.xml"/><Relationship Id="rId147" Type="http://schemas.openxmlformats.org/officeDocument/2006/relationships/slide" Target="slides/slide60.xml"/><Relationship Id="rId168" Type="http://schemas.openxmlformats.org/officeDocument/2006/relationships/slide" Target="slides/slide81.xml"/><Relationship Id="rId51" Type="http://schemas.openxmlformats.org/officeDocument/2006/relationships/customXml" Target="../customXml/item51.xml"/><Relationship Id="rId72" Type="http://schemas.openxmlformats.org/officeDocument/2006/relationships/slideMaster" Target="slideMasters/slideMaster10.xml"/><Relationship Id="rId93" Type="http://schemas.openxmlformats.org/officeDocument/2006/relationships/slide" Target="slides/slide6.xml"/><Relationship Id="rId189" Type="http://schemas.openxmlformats.org/officeDocument/2006/relationships/slide" Target="slides/slide102.xml"/><Relationship Id="rId3" Type="http://schemas.openxmlformats.org/officeDocument/2006/relationships/customXml" Target="../customXml/item3.xml"/><Relationship Id="rId214" Type="http://schemas.openxmlformats.org/officeDocument/2006/relationships/slide" Target="slides/slide127.xml"/><Relationship Id="rId235" Type="http://schemas.openxmlformats.org/officeDocument/2006/relationships/slide" Target="slides/slide148.xml"/><Relationship Id="rId256" Type="http://schemas.openxmlformats.org/officeDocument/2006/relationships/tags" Target="tags/tag1.xml"/><Relationship Id="rId116" Type="http://schemas.openxmlformats.org/officeDocument/2006/relationships/slide" Target="slides/slide29.xml"/><Relationship Id="rId137" Type="http://schemas.openxmlformats.org/officeDocument/2006/relationships/slide" Target="slides/slide50.xml"/><Relationship Id="rId158" Type="http://schemas.openxmlformats.org/officeDocument/2006/relationships/slide" Target="slides/slide71.xml"/><Relationship Id="rId20" Type="http://schemas.openxmlformats.org/officeDocument/2006/relationships/customXml" Target="../customXml/item20.xml"/><Relationship Id="rId41" Type="http://schemas.openxmlformats.org/officeDocument/2006/relationships/customXml" Target="../customXml/item41.xml"/><Relationship Id="rId62" Type="http://schemas.openxmlformats.org/officeDocument/2006/relationships/customXml" Target="../customXml/item62.xml"/><Relationship Id="rId83" Type="http://schemas.openxmlformats.org/officeDocument/2006/relationships/slideMaster" Target="slideMasters/slideMaster21.xml"/><Relationship Id="rId179" Type="http://schemas.openxmlformats.org/officeDocument/2006/relationships/slide" Target="slides/slide92.xml"/><Relationship Id="rId190" Type="http://schemas.openxmlformats.org/officeDocument/2006/relationships/slide" Target="slides/slide103.xml"/><Relationship Id="rId204" Type="http://schemas.openxmlformats.org/officeDocument/2006/relationships/slide" Target="slides/slide117.xml"/><Relationship Id="rId225" Type="http://schemas.openxmlformats.org/officeDocument/2006/relationships/slide" Target="slides/slide138.xml"/><Relationship Id="rId246" Type="http://schemas.openxmlformats.org/officeDocument/2006/relationships/slide" Target="slides/slide159.xml"/><Relationship Id="rId106" Type="http://schemas.openxmlformats.org/officeDocument/2006/relationships/slide" Target="slides/slide19.xml"/><Relationship Id="rId127" Type="http://schemas.openxmlformats.org/officeDocument/2006/relationships/slide" Target="slides/slide40.xml"/><Relationship Id="rId10" Type="http://schemas.openxmlformats.org/officeDocument/2006/relationships/customXml" Target="../customXml/item10.xml"/><Relationship Id="rId31" Type="http://schemas.openxmlformats.org/officeDocument/2006/relationships/customXml" Target="../customXml/item31.xml"/><Relationship Id="rId52" Type="http://schemas.openxmlformats.org/officeDocument/2006/relationships/customXml" Target="../customXml/item52.xml"/><Relationship Id="rId73" Type="http://schemas.openxmlformats.org/officeDocument/2006/relationships/slideMaster" Target="slideMasters/slideMaster11.xml"/><Relationship Id="rId94" Type="http://schemas.openxmlformats.org/officeDocument/2006/relationships/slide" Target="slides/slide7.xml"/><Relationship Id="rId148" Type="http://schemas.openxmlformats.org/officeDocument/2006/relationships/slide" Target="slides/slide61.xml"/><Relationship Id="rId169" Type="http://schemas.openxmlformats.org/officeDocument/2006/relationships/slide" Target="slides/slide82.xml"/><Relationship Id="rId4" Type="http://schemas.openxmlformats.org/officeDocument/2006/relationships/customXml" Target="../customXml/item4.xml"/><Relationship Id="rId180" Type="http://schemas.openxmlformats.org/officeDocument/2006/relationships/slide" Target="slides/slide93.xml"/><Relationship Id="rId215" Type="http://schemas.openxmlformats.org/officeDocument/2006/relationships/slide" Target="slides/slide128.xml"/><Relationship Id="rId236" Type="http://schemas.openxmlformats.org/officeDocument/2006/relationships/slide" Target="slides/slide149.xml"/><Relationship Id="rId257" Type="http://schemas.openxmlformats.org/officeDocument/2006/relationships/commentAuthors" Target="commentAuthors.xml"/><Relationship Id="rId42" Type="http://schemas.openxmlformats.org/officeDocument/2006/relationships/customXml" Target="../customXml/item42.xml"/><Relationship Id="rId84" Type="http://schemas.openxmlformats.org/officeDocument/2006/relationships/slideMaster" Target="slideMasters/slideMaster22.xml"/><Relationship Id="rId138" Type="http://schemas.openxmlformats.org/officeDocument/2006/relationships/slide" Target="slides/slide5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package" Target="../embeddings/Microsoft_Excel_Worksheet12.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24195818613632"/>
          <c:y val="0.1182896360766872"/>
          <c:w val="0.82023924222779943"/>
          <c:h val="0.79719650864083413"/>
        </c:manualLayout>
      </c:layout>
      <c:scatterChart>
        <c:scatterStyle val="lineMarker"/>
        <c:varyColors val="0"/>
        <c:ser>
          <c:idx val="0"/>
          <c:order val="0"/>
          <c:tx>
            <c:strRef>
              <c:f>Sheet1!$C$1</c:f>
              <c:strCache>
                <c:ptCount val="1"/>
                <c:pt idx="0">
                  <c:v>Y-Values</c:v>
                </c:pt>
              </c:strCache>
            </c:strRef>
          </c:tx>
          <c:spPr>
            <a:ln w="19050" cap="rnd">
              <a:noFill/>
              <a:round/>
            </a:ln>
            <a:effectLst/>
          </c:spPr>
          <c:marker>
            <c:symbol val="circle"/>
            <c:size val="5"/>
            <c:spPr>
              <a:solidFill>
                <a:schemeClr val="bg2"/>
              </a:solidFill>
              <a:ln w="9525">
                <a:noFill/>
              </a:ln>
              <a:effectLst/>
            </c:spPr>
          </c:marker>
          <c:errBars>
            <c:errDir val="x"/>
            <c:errBarType val="both"/>
            <c:errValType val="cust"/>
            <c:noEndCap val="0"/>
            <c:plus>
              <c:numRef>
                <c:f>Sheet1!$I$2:$I$16</c:f>
                <c:numCache>
                  <c:formatCode>General</c:formatCode>
                  <c:ptCount val="15"/>
                  <c:pt idx="0">
                    <c:v>0.19</c:v>
                  </c:pt>
                  <c:pt idx="1">
                    <c:v>0.42</c:v>
                  </c:pt>
                  <c:pt idx="2">
                    <c:v>0.25999999999999995</c:v>
                  </c:pt>
                  <c:pt idx="3">
                    <c:v>0.59</c:v>
                  </c:pt>
                  <c:pt idx="4">
                    <c:v>0.41000000000000003</c:v>
                  </c:pt>
                  <c:pt idx="5">
                    <c:v>0.23000000000000004</c:v>
                  </c:pt>
                  <c:pt idx="6">
                    <c:v>0.44</c:v>
                  </c:pt>
                  <c:pt idx="7">
                    <c:v>0.31</c:v>
                  </c:pt>
                  <c:pt idx="8">
                    <c:v>0.36</c:v>
                  </c:pt>
                  <c:pt idx="9">
                    <c:v>0.22</c:v>
                  </c:pt>
                  <c:pt idx="10">
                    <c:v>0.4</c:v>
                  </c:pt>
                  <c:pt idx="11">
                    <c:v>0.37</c:v>
                  </c:pt>
                  <c:pt idx="12">
                    <c:v>0.23</c:v>
                  </c:pt>
                  <c:pt idx="13">
                    <c:v>0.22</c:v>
                  </c:pt>
                  <c:pt idx="14">
                    <c:v>0.43</c:v>
                  </c:pt>
                </c:numCache>
              </c:numRef>
            </c:plus>
            <c:minus>
              <c:numRef>
                <c:f>Sheet1!$H$2:$H$16</c:f>
                <c:numCache>
                  <c:formatCode>General</c:formatCode>
                  <c:ptCount val="15"/>
                  <c:pt idx="0">
                    <c:v>0.12</c:v>
                  </c:pt>
                  <c:pt idx="1">
                    <c:v>0.22000000000000003</c:v>
                  </c:pt>
                  <c:pt idx="2">
                    <c:v>0.14000000000000001</c:v>
                  </c:pt>
                  <c:pt idx="3">
                    <c:v>0.31</c:v>
                  </c:pt>
                  <c:pt idx="4">
                    <c:v>0.2</c:v>
                  </c:pt>
                  <c:pt idx="5">
                    <c:v>0.15000000000000002</c:v>
                  </c:pt>
                  <c:pt idx="6">
                    <c:v>0.26</c:v>
                  </c:pt>
                  <c:pt idx="7">
                    <c:v>0.16</c:v>
                  </c:pt>
                  <c:pt idx="8">
                    <c:v>0.17</c:v>
                  </c:pt>
                  <c:pt idx="9">
                    <c:v>0.15</c:v>
                  </c:pt>
                  <c:pt idx="10">
                    <c:v>0.21</c:v>
                  </c:pt>
                  <c:pt idx="11">
                    <c:v>0.2</c:v>
                  </c:pt>
                  <c:pt idx="12">
                    <c:v>0.14000000000000001</c:v>
                  </c:pt>
                  <c:pt idx="13">
                    <c:v>0.13</c:v>
                  </c:pt>
                  <c:pt idx="14">
                    <c:v>0.25</c:v>
                  </c:pt>
                </c:numCache>
              </c:numRef>
            </c:minus>
            <c:spPr>
              <a:noFill/>
              <a:ln w="12700" cap="flat" cmpd="sng" algn="ctr">
                <a:solidFill>
                  <a:schemeClr val="bg2"/>
                </a:solidFill>
                <a:round/>
              </a:ln>
              <a:effectLst/>
            </c:spPr>
          </c:errBars>
          <c:xVal>
            <c:numRef>
              <c:f>Sheet1!$B$2:$B$16</c:f>
              <c:numCache>
                <c:formatCode>General</c:formatCode>
                <c:ptCount val="15"/>
                <c:pt idx="0">
                  <c:v>0.42</c:v>
                </c:pt>
                <c:pt idx="1">
                  <c:v>0.46</c:v>
                </c:pt>
                <c:pt idx="2">
                  <c:v>0.33</c:v>
                </c:pt>
                <c:pt idx="3">
                  <c:v>0.63</c:v>
                </c:pt>
                <c:pt idx="4">
                  <c:v>0.4</c:v>
                </c:pt>
                <c:pt idx="5">
                  <c:v>0.44</c:v>
                </c:pt>
                <c:pt idx="6">
                  <c:v>0.62</c:v>
                </c:pt>
                <c:pt idx="7">
                  <c:v>0.35</c:v>
                </c:pt>
                <c:pt idx="8">
                  <c:v>0.32</c:v>
                </c:pt>
                <c:pt idx="9">
                  <c:v>0.42</c:v>
                </c:pt>
                <c:pt idx="10">
                  <c:v>0.45</c:v>
                </c:pt>
                <c:pt idx="11">
                  <c:v>0.48</c:v>
                </c:pt>
                <c:pt idx="12">
                  <c:v>0.39</c:v>
                </c:pt>
                <c:pt idx="13">
                  <c:v>0.36</c:v>
                </c:pt>
                <c:pt idx="14">
                  <c:v>0.56999999999999995</c:v>
                </c:pt>
              </c:numCache>
            </c:numRef>
          </c:xVal>
          <c:yVal>
            <c:numRef>
              <c:f>Sheet1!$C$2:$C$16</c:f>
              <c:numCache>
                <c:formatCode>General</c:formatCode>
                <c:ptCount val="15"/>
                <c:pt idx="0">
                  <c:v>14.5</c:v>
                </c:pt>
                <c:pt idx="1">
                  <c:v>13.49</c:v>
                </c:pt>
                <c:pt idx="2">
                  <c:v>12.52</c:v>
                </c:pt>
                <c:pt idx="3">
                  <c:v>11.53</c:v>
                </c:pt>
                <c:pt idx="4">
                  <c:v>10.54</c:v>
                </c:pt>
                <c:pt idx="5">
                  <c:v>9.57</c:v>
                </c:pt>
                <c:pt idx="6">
                  <c:v>8.5</c:v>
                </c:pt>
                <c:pt idx="7">
                  <c:v>7.45</c:v>
                </c:pt>
                <c:pt idx="8">
                  <c:v>6.5</c:v>
                </c:pt>
                <c:pt idx="9">
                  <c:v>5.47</c:v>
                </c:pt>
                <c:pt idx="10">
                  <c:v>4.45</c:v>
                </c:pt>
                <c:pt idx="11">
                  <c:v>3.4</c:v>
                </c:pt>
                <c:pt idx="12">
                  <c:v>2.4</c:v>
                </c:pt>
                <c:pt idx="13">
                  <c:v>1.35</c:v>
                </c:pt>
                <c:pt idx="14">
                  <c:v>0.35</c:v>
                </c:pt>
              </c:numCache>
            </c:numRef>
          </c:yVal>
          <c:smooth val="0"/>
          <c:extLst>
            <c:ext xmlns:c16="http://schemas.microsoft.com/office/drawing/2014/chart" uri="{C3380CC4-5D6E-409C-BE32-E72D297353CC}">
              <c16:uniqueId val="{00000000-88E0-4BB4-9F22-6DEA5E1F0A3B}"/>
            </c:ext>
          </c:extLst>
        </c:ser>
        <c:dLbls>
          <c:showLegendKey val="0"/>
          <c:showVal val="0"/>
          <c:showCatName val="0"/>
          <c:showSerName val="0"/>
          <c:showPercent val="0"/>
          <c:showBubbleSize val="0"/>
        </c:dLbls>
        <c:axId val="323141903"/>
        <c:axId val="322155887"/>
      </c:scatterChart>
      <c:valAx>
        <c:axId val="323141903"/>
        <c:scaling>
          <c:orientation val="minMax"/>
          <c:max val="2"/>
        </c:scaling>
        <c:delete val="0"/>
        <c:axPos val="b"/>
        <c:numFmt formatCode="#,##0.0" sourceLinked="0"/>
        <c:majorTickMark val="out"/>
        <c:minorTickMark val="none"/>
        <c:tickLblPos val="nextTo"/>
        <c:spPr>
          <a:noFill/>
          <a:ln w="12700" cap="sq" cmpd="sng" algn="ctr">
            <a:solidFill>
              <a:schemeClr val="bg2"/>
            </a:solidFill>
            <a:miter lim="800000"/>
          </a:ln>
          <a:effectLst/>
        </c:spPr>
        <c:txPr>
          <a:bodyPr rot="-60000000" spcFirstLastPara="1" vertOverflow="ellipsis" vert="horz" wrap="square" anchor="ctr" anchorCtr="1"/>
          <a:lstStyle/>
          <a:p>
            <a:pPr>
              <a:defRPr sz="1000" b="0" i="0" u="none" strike="noStrike" kern="1200" baseline="0">
                <a:solidFill>
                  <a:schemeClr val="bg2"/>
                </a:solidFill>
                <a:latin typeface="+mn-lt"/>
                <a:ea typeface="+mn-ea"/>
                <a:cs typeface="+mn-cs"/>
              </a:defRPr>
            </a:pPr>
            <a:endParaRPr lang="en-US"/>
          </a:p>
        </c:txPr>
        <c:crossAx val="322155887"/>
        <c:crosses val="autoZero"/>
        <c:crossBetween val="midCat"/>
        <c:majorUnit val="0.5"/>
      </c:valAx>
      <c:valAx>
        <c:axId val="322155887"/>
        <c:scaling>
          <c:orientation val="minMax"/>
          <c:max val="15"/>
        </c:scaling>
        <c:delete val="0"/>
        <c:axPos val="l"/>
        <c:numFmt formatCode="General" sourceLinked="1"/>
        <c:majorTickMark val="none"/>
        <c:minorTickMark val="none"/>
        <c:tickLblPos val="none"/>
        <c:spPr>
          <a:noFill/>
          <a:ln w="12700" cap="sq" cmpd="sng" algn="ctr">
            <a:solidFill>
              <a:schemeClr val="bg2"/>
            </a:solidFill>
            <a:miter lim="800000"/>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323141903"/>
        <c:crossesAt val="1"/>
        <c:crossBetween val="midCat"/>
        <c:majorUnit val="1"/>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userShapes r:id="rId4"/>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38888231616015"/>
          <c:y val="0.14664615605836837"/>
          <c:w val="0.79446683613634494"/>
          <c:h val="0.67653133060324555"/>
        </c:manualLayout>
      </c:layout>
      <c:scatterChart>
        <c:scatterStyle val="lineMarker"/>
        <c:varyColors val="0"/>
        <c:ser>
          <c:idx val="1"/>
          <c:order val="0"/>
          <c:spPr>
            <a:ln w="28575" cap="rnd">
              <a:solidFill>
                <a:schemeClr val="accent5"/>
              </a:solidFill>
              <a:round/>
            </a:ln>
            <a:effectLst/>
          </c:spPr>
          <c:marker>
            <c:symbol val="circle"/>
            <c:size val="5"/>
            <c:spPr>
              <a:solidFill>
                <a:schemeClr val="accent5"/>
              </a:solidFill>
              <a:ln w="9525">
                <a:solidFill>
                  <a:schemeClr val="accent5"/>
                </a:solidFill>
              </a:ln>
              <a:effectLst/>
            </c:spPr>
          </c:marker>
          <c:errBars>
            <c:errDir val="y"/>
            <c:errBarType val="both"/>
            <c:errValType val="cust"/>
            <c:noEndCap val="0"/>
            <c:plus>
              <c:numRef>
                <c:f>Sheet1!$N$3:$N$18</c:f>
                <c:numCache>
                  <c:formatCode>General</c:formatCode>
                  <c:ptCount val="16"/>
                  <c:pt idx="0">
                    <c:v>0.43</c:v>
                  </c:pt>
                  <c:pt idx="1">
                    <c:v>0.42</c:v>
                  </c:pt>
                  <c:pt idx="2">
                    <c:v>0.43</c:v>
                  </c:pt>
                  <c:pt idx="3">
                    <c:v>0.42999999999999994</c:v>
                  </c:pt>
                  <c:pt idx="4">
                    <c:v>0.44000000000000006</c:v>
                  </c:pt>
                  <c:pt idx="5">
                    <c:v>0.43999999999999995</c:v>
                  </c:pt>
                  <c:pt idx="6">
                    <c:v>0.44</c:v>
                  </c:pt>
                  <c:pt idx="7">
                    <c:v>0.44999999999999996</c:v>
                  </c:pt>
                  <c:pt idx="8">
                    <c:v>0.47</c:v>
                  </c:pt>
                  <c:pt idx="9">
                    <c:v>0.51</c:v>
                  </c:pt>
                  <c:pt idx="10">
                    <c:v>0.59</c:v>
                  </c:pt>
                  <c:pt idx="11">
                    <c:v>0.67999999999999994</c:v>
                  </c:pt>
                  <c:pt idx="12">
                    <c:v>0.79</c:v>
                  </c:pt>
                  <c:pt idx="13">
                    <c:v>0.96</c:v>
                  </c:pt>
                  <c:pt idx="14">
                    <c:v>1.1900000000000002</c:v>
                  </c:pt>
                  <c:pt idx="15">
                    <c:v>1.7599999999999998</c:v>
                  </c:pt>
                </c:numCache>
              </c:numRef>
            </c:plus>
            <c:minus>
              <c:numRef>
                <c:f>Sheet1!$M$3:$M$18</c:f>
                <c:numCache>
                  <c:formatCode>General</c:formatCode>
                  <c:ptCount val="16"/>
                  <c:pt idx="0">
                    <c:v>0.42</c:v>
                  </c:pt>
                  <c:pt idx="1">
                    <c:v>0.43000000000000005</c:v>
                  </c:pt>
                  <c:pt idx="2">
                    <c:v>0.43000000000000005</c:v>
                  </c:pt>
                  <c:pt idx="3">
                    <c:v>0.43000000000000005</c:v>
                  </c:pt>
                  <c:pt idx="4">
                    <c:v>0.43</c:v>
                  </c:pt>
                  <c:pt idx="5">
                    <c:v>0.43999999999999995</c:v>
                  </c:pt>
                  <c:pt idx="6">
                    <c:v>0.45</c:v>
                  </c:pt>
                  <c:pt idx="7">
                    <c:v>0.45999999999999996</c:v>
                  </c:pt>
                  <c:pt idx="8">
                    <c:v>0.47000000000000008</c:v>
                  </c:pt>
                  <c:pt idx="9">
                    <c:v>0.51</c:v>
                  </c:pt>
                  <c:pt idx="10">
                    <c:v>0.57999999999999996</c:v>
                  </c:pt>
                  <c:pt idx="11">
                    <c:v>0.67999999999999994</c:v>
                  </c:pt>
                  <c:pt idx="12">
                    <c:v>0.78999999999999992</c:v>
                  </c:pt>
                  <c:pt idx="13">
                    <c:v>0.96</c:v>
                  </c:pt>
                  <c:pt idx="14">
                    <c:v>1.19</c:v>
                  </c:pt>
                  <c:pt idx="15">
                    <c:v>1.77</c:v>
                  </c:pt>
                </c:numCache>
              </c:numRef>
            </c:minus>
            <c:spPr>
              <a:noFill/>
              <a:ln w="3175" cap="flat" cmpd="sng" algn="ctr">
                <a:solidFill>
                  <a:schemeClr val="accent5"/>
                </a:solidFill>
                <a:round/>
              </a:ln>
              <a:effectLst/>
            </c:spPr>
          </c:errBars>
          <c:xVal>
            <c:numRef>
              <c:f>Sheet1!$B$3:$B$18</c:f>
              <c:numCache>
                <c:formatCode>General</c:formatCode>
                <c:ptCount val="16"/>
                <c:pt idx="0">
                  <c:v>6</c:v>
                </c:pt>
                <c:pt idx="1">
                  <c:v>12</c:v>
                </c:pt>
                <c:pt idx="2">
                  <c:v>18</c:v>
                </c:pt>
                <c:pt idx="3">
                  <c:v>24</c:v>
                </c:pt>
                <c:pt idx="4">
                  <c:v>30</c:v>
                </c:pt>
                <c:pt idx="5">
                  <c:v>36</c:v>
                </c:pt>
                <c:pt idx="6">
                  <c:v>48</c:v>
                </c:pt>
                <c:pt idx="7">
                  <c:v>60</c:v>
                </c:pt>
                <c:pt idx="8">
                  <c:v>72</c:v>
                </c:pt>
                <c:pt idx="9">
                  <c:v>84</c:v>
                </c:pt>
                <c:pt idx="10">
                  <c:v>96</c:v>
                </c:pt>
                <c:pt idx="11">
                  <c:v>108</c:v>
                </c:pt>
                <c:pt idx="12">
                  <c:v>120</c:v>
                </c:pt>
                <c:pt idx="13">
                  <c:v>132</c:v>
                </c:pt>
                <c:pt idx="14">
                  <c:v>144</c:v>
                </c:pt>
                <c:pt idx="15">
                  <c:v>156</c:v>
                </c:pt>
              </c:numCache>
            </c:numRef>
          </c:xVal>
          <c:yVal>
            <c:numRef>
              <c:f>Sheet1!$D$3:$D$18</c:f>
              <c:numCache>
                <c:formatCode>General</c:formatCode>
                <c:ptCount val="16"/>
                <c:pt idx="0">
                  <c:v>0.05</c:v>
                </c:pt>
                <c:pt idx="1">
                  <c:v>0.2</c:v>
                </c:pt>
                <c:pt idx="2">
                  <c:v>0.46</c:v>
                </c:pt>
                <c:pt idx="3">
                  <c:v>0.16</c:v>
                </c:pt>
                <c:pt idx="4">
                  <c:v>0.12</c:v>
                </c:pt>
                <c:pt idx="5">
                  <c:v>0.15</c:v>
                </c:pt>
                <c:pt idx="6">
                  <c:v>-0.3</c:v>
                </c:pt>
                <c:pt idx="7">
                  <c:v>-0.24</c:v>
                </c:pt>
                <c:pt idx="8">
                  <c:v>-0.21</c:v>
                </c:pt>
                <c:pt idx="9">
                  <c:v>-0.14000000000000001</c:v>
                </c:pt>
                <c:pt idx="10">
                  <c:v>-0.57999999999999996</c:v>
                </c:pt>
                <c:pt idx="11">
                  <c:v>-0.75</c:v>
                </c:pt>
                <c:pt idx="12">
                  <c:v>-0.89</c:v>
                </c:pt>
                <c:pt idx="13">
                  <c:v>-0.02</c:v>
                </c:pt>
                <c:pt idx="14">
                  <c:v>0.16</c:v>
                </c:pt>
                <c:pt idx="15">
                  <c:v>-0.59</c:v>
                </c:pt>
              </c:numCache>
            </c:numRef>
          </c:yVal>
          <c:smooth val="0"/>
          <c:extLst>
            <c:ext xmlns:c16="http://schemas.microsoft.com/office/drawing/2014/chart" uri="{C3380CC4-5D6E-409C-BE32-E72D297353CC}">
              <c16:uniqueId val="{00000000-1C47-0E48-8B44-C053C74B2839}"/>
            </c:ext>
          </c:extLst>
        </c:ser>
        <c:ser>
          <c:idx val="0"/>
          <c:order val="1"/>
          <c:spPr>
            <a:ln w="28575" cap="rnd">
              <a:solidFill>
                <a:schemeClr val="tx2"/>
              </a:solidFill>
              <a:round/>
            </a:ln>
            <a:effectLst/>
          </c:spPr>
          <c:marker>
            <c:symbol val="circle"/>
            <c:size val="5"/>
            <c:spPr>
              <a:solidFill>
                <a:schemeClr val="tx2"/>
              </a:solidFill>
              <a:ln w="9525">
                <a:solidFill>
                  <a:schemeClr val="tx2"/>
                </a:solidFill>
              </a:ln>
              <a:effectLst/>
            </c:spPr>
          </c:marker>
          <c:errBars>
            <c:errDir val="y"/>
            <c:errBarType val="both"/>
            <c:errValType val="cust"/>
            <c:noEndCap val="0"/>
            <c:plus>
              <c:numRef>
                <c:f>Sheet1!$I$3:$I$19</c:f>
                <c:numCache>
                  <c:formatCode>General</c:formatCode>
                  <c:ptCount val="17"/>
                  <c:pt idx="0">
                    <c:v>0.41000000000000003</c:v>
                  </c:pt>
                  <c:pt idx="1">
                    <c:v>0.4</c:v>
                  </c:pt>
                  <c:pt idx="2">
                    <c:v>0.41</c:v>
                  </c:pt>
                  <c:pt idx="3">
                    <c:v>0.42</c:v>
                  </c:pt>
                  <c:pt idx="4">
                    <c:v>0.41</c:v>
                  </c:pt>
                  <c:pt idx="5">
                    <c:v>0.41000000000000003</c:v>
                  </c:pt>
                  <c:pt idx="6">
                    <c:v>0.43000000000000005</c:v>
                  </c:pt>
                  <c:pt idx="7">
                    <c:v>0.44</c:v>
                  </c:pt>
                  <c:pt idx="8">
                    <c:v>0.45</c:v>
                  </c:pt>
                  <c:pt idx="9">
                    <c:v>0.49000000000000005</c:v>
                  </c:pt>
                  <c:pt idx="10">
                    <c:v>0.55000000000000004</c:v>
                  </c:pt>
                  <c:pt idx="11">
                    <c:v>0.64</c:v>
                  </c:pt>
                  <c:pt idx="12">
                    <c:v>0.78</c:v>
                  </c:pt>
                  <c:pt idx="13">
                    <c:v>0.91</c:v>
                  </c:pt>
                  <c:pt idx="14">
                    <c:v>1.08</c:v>
                  </c:pt>
                  <c:pt idx="15">
                    <c:v>1.54</c:v>
                  </c:pt>
                </c:numCache>
              </c:numRef>
            </c:plus>
            <c:minus>
              <c:numRef>
                <c:f>Sheet1!$H$3:$H$19</c:f>
                <c:numCache>
                  <c:formatCode>General</c:formatCode>
                  <c:ptCount val="17"/>
                  <c:pt idx="0">
                    <c:v>0.4</c:v>
                  </c:pt>
                  <c:pt idx="1">
                    <c:v>0.41</c:v>
                  </c:pt>
                  <c:pt idx="2">
                    <c:v>0.41</c:v>
                  </c:pt>
                  <c:pt idx="3">
                    <c:v>0.41000000000000003</c:v>
                  </c:pt>
                  <c:pt idx="4">
                    <c:v>0.42</c:v>
                  </c:pt>
                  <c:pt idx="5">
                    <c:v>0.41999999999999993</c:v>
                  </c:pt>
                  <c:pt idx="6">
                    <c:v>0.43</c:v>
                  </c:pt>
                  <c:pt idx="7">
                    <c:v>0.44</c:v>
                  </c:pt>
                  <c:pt idx="8">
                    <c:v>0.45</c:v>
                  </c:pt>
                  <c:pt idx="9">
                    <c:v>0.48</c:v>
                  </c:pt>
                  <c:pt idx="10">
                    <c:v>0.55999999999999994</c:v>
                  </c:pt>
                  <c:pt idx="11">
                    <c:v>0.6399999999999999</c:v>
                  </c:pt>
                  <c:pt idx="12">
                    <c:v>0.77</c:v>
                  </c:pt>
                  <c:pt idx="13">
                    <c:v>0.90000000000000013</c:v>
                  </c:pt>
                  <c:pt idx="14">
                    <c:v>1.08</c:v>
                  </c:pt>
                  <c:pt idx="15">
                    <c:v>1.5299999999999998</c:v>
                  </c:pt>
                </c:numCache>
              </c:numRef>
            </c:minus>
            <c:spPr>
              <a:noFill/>
              <a:ln w="3175" cap="flat" cmpd="sng" algn="ctr">
                <a:solidFill>
                  <a:schemeClr val="accent1"/>
                </a:solidFill>
                <a:round/>
              </a:ln>
              <a:effectLst/>
            </c:spPr>
          </c:errBars>
          <c:xVal>
            <c:numRef>
              <c:f>Sheet1!$B$3:$B$18</c:f>
              <c:numCache>
                <c:formatCode>General</c:formatCode>
                <c:ptCount val="16"/>
                <c:pt idx="0">
                  <c:v>6</c:v>
                </c:pt>
                <c:pt idx="1">
                  <c:v>12</c:v>
                </c:pt>
                <c:pt idx="2">
                  <c:v>18</c:v>
                </c:pt>
                <c:pt idx="3">
                  <c:v>24</c:v>
                </c:pt>
                <c:pt idx="4">
                  <c:v>30</c:v>
                </c:pt>
                <c:pt idx="5">
                  <c:v>36</c:v>
                </c:pt>
                <c:pt idx="6">
                  <c:v>48</c:v>
                </c:pt>
                <c:pt idx="7">
                  <c:v>60</c:v>
                </c:pt>
                <c:pt idx="8">
                  <c:v>72</c:v>
                </c:pt>
                <c:pt idx="9">
                  <c:v>84</c:v>
                </c:pt>
                <c:pt idx="10">
                  <c:v>96</c:v>
                </c:pt>
                <c:pt idx="11">
                  <c:v>108</c:v>
                </c:pt>
                <c:pt idx="12">
                  <c:v>120</c:v>
                </c:pt>
                <c:pt idx="13">
                  <c:v>132</c:v>
                </c:pt>
                <c:pt idx="14">
                  <c:v>144</c:v>
                </c:pt>
                <c:pt idx="15">
                  <c:v>156</c:v>
                </c:pt>
              </c:numCache>
            </c:numRef>
          </c:xVal>
          <c:yVal>
            <c:numRef>
              <c:f>Sheet1!$C$3:$C$18</c:f>
              <c:numCache>
                <c:formatCode>General</c:formatCode>
                <c:ptCount val="16"/>
                <c:pt idx="0">
                  <c:v>0.14000000000000001</c:v>
                </c:pt>
                <c:pt idx="1">
                  <c:v>0.04</c:v>
                </c:pt>
                <c:pt idx="2">
                  <c:v>-0.3</c:v>
                </c:pt>
                <c:pt idx="3">
                  <c:v>-0.37</c:v>
                </c:pt>
                <c:pt idx="4">
                  <c:v>-0.43</c:v>
                </c:pt>
                <c:pt idx="5">
                  <c:v>-0.52</c:v>
                </c:pt>
                <c:pt idx="6">
                  <c:v>-0.34</c:v>
                </c:pt>
                <c:pt idx="7">
                  <c:v>-0.33</c:v>
                </c:pt>
                <c:pt idx="8">
                  <c:v>-0.43</c:v>
                </c:pt>
                <c:pt idx="9">
                  <c:v>-0.56000000000000005</c:v>
                </c:pt>
                <c:pt idx="10">
                  <c:v>-0.62</c:v>
                </c:pt>
                <c:pt idx="11">
                  <c:v>-0.8</c:v>
                </c:pt>
                <c:pt idx="12">
                  <c:v>-0.71</c:v>
                </c:pt>
                <c:pt idx="13">
                  <c:v>-1.28</c:v>
                </c:pt>
                <c:pt idx="14">
                  <c:v>-0.62</c:v>
                </c:pt>
                <c:pt idx="15">
                  <c:v>-1.1000000000000001</c:v>
                </c:pt>
              </c:numCache>
            </c:numRef>
          </c:yVal>
          <c:smooth val="0"/>
          <c:extLst>
            <c:ext xmlns:c16="http://schemas.microsoft.com/office/drawing/2014/chart" uri="{C3380CC4-5D6E-409C-BE32-E72D297353CC}">
              <c16:uniqueId val="{00000001-1C47-0E48-8B44-C053C74B2839}"/>
            </c:ext>
          </c:extLst>
        </c:ser>
        <c:dLbls>
          <c:showLegendKey val="0"/>
          <c:showVal val="0"/>
          <c:showCatName val="0"/>
          <c:showSerName val="0"/>
          <c:showPercent val="0"/>
          <c:showBubbleSize val="0"/>
        </c:dLbls>
        <c:axId val="924761871"/>
        <c:axId val="924760911"/>
      </c:scatterChart>
      <c:valAx>
        <c:axId val="924761871"/>
        <c:scaling>
          <c:orientation val="minMax"/>
          <c:max val="160"/>
          <c:min val="0"/>
        </c:scaling>
        <c:delete val="0"/>
        <c:axPos val="b"/>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noFill/>
                <a:latin typeface="+mn-lt"/>
                <a:ea typeface="+mn-ea"/>
                <a:cs typeface="+mn-cs"/>
              </a:defRPr>
            </a:pPr>
            <a:endParaRPr lang="en-US"/>
          </a:p>
        </c:txPr>
        <c:crossAx val="924760911"/>
        <c:crosses val="autoZero"/>
        <c:crossBetween val="midCat"/>
        <c:majorUnit val="16"/>
      </c:valAx>
      <c:valAx>
        <c:axId val="924760911"/>
        <c:scaling>
          <c:orientation val="minMax"/>
          <c:max val="2"/>
          <c:min val="-4"/>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924761871"/>
        <c:crosses val="autoZero"/>
        <c:crossBetween val="midCat"/>
        <c:majorUnit val="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38888231616015"/>
          <c:y val="0.14664615605836837"/>
          <c:w val="0.79446683613634494"/>
          <c:h val="0.67653133060324555"/>
        </c:manualLayout>
      </c:layout>
      <c:scatterChart>
        <c:scatterStyle val="lineMarker"/>
        <c:varyColors val="0"/>
        <c:ser>
          <c:idx val="1"/>
          <c:order val="0"/>
          <c:spPr>
            <a:ln w="28575" cap="rnd">
              <a:solidFill>
                <a:schemeClr val="accent5"/>
              </a:solidFill>
              <a:round/>
            </a:ln>
            <a:effectLst/>
          </c:spPr>
          <c:marker>
            <c:symbol val="circle"/>
            <c:size val="5"/>
            <c:spPr>
              <a:solidFill>
                <a:schemeClr val="accent5"/>
              </a:solidFill>
              <a:ln w="9525">
                <a:solidFill>
                  <a:schemeClr val="accent5"/>
                </a:solidFill>
              </a:ln>
              <a:effectLst/>
            </c:spPr>
          </c:marker>
          <c:errBars>
            <c:errDir val="y"/>
            <c:errBarType val="both"/>
            <c:errValType val="cust"/>
            <c:noEndCap val="0"/>
            <c:plus>
              <c:numRef>
                <c:f>Sheet1!$N$3:$N$18</c:f>
                <c:numCache>
                  <c:formatCode>General</c:formatCode>
                  <c:ptCount val="16"/>
                  <c:pt idx="0">
                    <c:v>0.29000000000000004</c:v>
                  </c:pt>
                  <c:pt idx="1">
                    <c:v>0.28999999999999992</c:v>
                  </c:pt>
                  <c:pt idx="2">
                    <c:v>0.29000000000000004</c:v>
                  </c:pt>
                  <c:pt idx="3">
                    <c:v>0.29000000000000004</c:v>
                  </c:pt>
                  <c:pt idx="4">
                    <c:v>0.28999999999999992</c:v>
                  </c:pt>
                  <c:pt idx="5">
                    <c:v>0.28999999999999992</c:v>
                  </c:pt>
                  <c:pt idx="6">
                    <c:v>0.28999999999999998</c:v>
                  </c:pt>
                  <c:pt idx="7">
                    <c:v>0.3</c:v>
                  </c:pt>
                  <c:pt idx="8">
                    <c:v>0.31999999999999995</c:v>
                  </c:pt>
                  <c:pt idx="9">
                    <c:v>0.35</c:v>
                  </c:pt>
                  <c:pt idx="10">
                    <c:v>0.39</c:v>
                  </c:pt>
                  <c:pt idx="11">
                    <c:v>0.46</c:v>
                  </c:pt>
                  <c:pt idx="12">
                    <c:v>0.53</c:v>
                  </c:pt>
                  <c:pt idx="13">
                    <c:v>0.62999999999999989</c:v>
                  </c:pt>
                  <c:pt idx="14">
                    <c:v>0.78</c:v>
                  </c:pt>
                  <c:pt idx="15">
                    <c:v>1.18</c:v>
                  </c:pt>
                </c:numCache>
              </c:numRef>
            </c:plus>
            <c:minus>
              <c:numRef>
                <c:f>Sheet1!$M$3:$M$18</c:f>
                <c:numCache>
                  <c:formatCode>General</c:formatCode>
                  <c:ptCount val="16"/>
                  <c:pt idx="0">
                    <c:v>0.29000000000000004</c:v>
                  </c:pt>
                  <c:pt idx="1">
                    <c:v>0.29000000000000004</c:v>
                  </c:pt>
                  <c:pt idx="2">
                    <c:v>0.29000000000000004</c:v>
                  </c:pt>
                  <c:pt idx="3">
                    <c:v>0.28999999999999998</c:v>
                  </c:pt>
                  <c:pt idx="4">
                    <c:v>0.29000000000000004</c:v>
                  </c:pt>
                  <c:pt idx="5">
                    <c:v>0.30000000000000004</c:v>
                  </c:pt>
                  <c:pt idx="6">
                    <c:v>0.3</c:v>
                  </c:pt>
                  <c:pt idx="7">
                    <c:v>0.31</c:v>
                  </c:pt>
                  <c:pt idx="8">
                    <c:v>0.31</c:v>
                  </c:pt>
                  <c:pt idx="9">
                    <c:v>0.33999999999999997</c:v>
                  </c:pt>
                  <c:pt idx="10">
                    <c:v>0.39</c:v>
                  </c:pt>
                  <c:pt idx="11">
                    <c:v>0.45</c:v>
                  </c:pt>
                  <c:pt idx="12">
                    <c:v>0.52</c:v>
                  </c:pt>
                  <c:pt idx="13">
                    <c:v>0.63</c:v>
                  </c:pt>
                  <c:pt idx="14">
                    <c:v>0.78999999999999992</c:v>
                  </c:pt>
                  <c:pt idx="15">
                    <c:v>1.1800000000000002</c:v>
                  </c:pt>
                </c:numCache>
              </c:numRef>
            </c:minus>
            <c:spPr>
              <a:noFill/>
              <a:ln w="3175" cap="flat" cmpd="sng" algn="ctr">
                <a:solidFill>
                  <a:schemeClr val="accent5"/>
                </a:solidFill>
                <a:round/>
              </a:ln>
              <a:effectLst/>
            </c:spPr>
          </c:errBars>
          <c:xVal>
            <c:numRef>
              <c:f>Sheet1!$B$3:$B$18</c:f>
              <c:numCache>
                <c:formatCode>General</c:formatCode>
                <c:ptCount val="16"/>
                <c:pt idx="0">
                  <c:v>6</c:v>
                </c:pt>
                <c:pt idx="1">
                  <c:v>12</c:v>
                </c:pt>
                <c:pt idx="2">
                  <c:v>18</c:v>
                </c:pt>
                <c:pt idx="3">
                  <c:v>24</c:v>
                </c:pt>
                <c:pt idx="4">
                  <c:v>30</c:v>
                </c:pt>
                <c:pt idx="5">
                  <c:v>36</c:v>
                </c:pt>
                <c:pt idx="6">
                  <c:v>48</c:v>
                </c:pt>
                <c:pt idx="7">
                  <c:v>60</c:v>
                </c:pt>
                <c:pt idx="8">
                  <c:v>72</c:v>
                </c:pt>
                <c:pt idx="9">
                  <c:v>84</c:v>
                </c:pt>
                <c:pt idx="10">
                  <c:v>96</c:v>
                </c:pt>
                <c:pt idx="11">
                  <c:v>108</c:v>
                </c:pt>
                <c:pt idx="12">
                  <c:v>120</c:v>
                </c:pt>
                <c:pt idx="13">
                  <c:v>132</c:v>
                </c:pt>
                <c:pt idx="14">
                  <c:v>144</c:v>
                </c:pt>
                <c:pt idx="15">
                  <c:v>156</c:v>
                </c:pt>
              </c:numCache>
            </c:numRef>
          </c:xVal>
          <c:yVal>
            <c:numRef>
              <c:f>Sheet1!$D$3:$D$18</c:f>
              <c:numCache>
                <c:formatCode>General</c:formatCode>
                <c:ptCount val="16"/>
                <c:pt idx="0">
                  <c:v>0.39</c:v>
                </c:pt>
                <c:pt idx="1">
                  <c:v>0.54</c:v>
                </c:pt>
                <c:pt idx="2">
                  <c:v>0.78</c:v>
                </c:pt>
                <c:pt idx="3">
                  <c:v>0.71</c:v>
                </c:pt>
                <c:pt idx="4">
                  <c:v>0.65</c:v>
                </c:pt>
                <c:pt idx="5">
                  <c:v>0.68</c:v>
                </c:pt>
                <c:pt idx="6">
                  <c:v>0.43</c:v>
                </c:pt>
                <c:pt idx="7">
                  <c:v>0.32</c:v>
                </c:pt>
                <c:pt idx="8">
                  <c:v>0.26</c:v>
                </c:pt>
                <c:pt idx="9">
                  <c:v>0.47</c:v>
                </c:pt>
                <c:pt idx="10">
                  <c:v>0.27</c:v>
                </c:pt>
                <c:pt idx="11">
                  <c:v>7.0000000000000007E-2</c:v>
                </c:pt>
                <c:pt idx="12">
                  <c:v>-0.01</c:v>
                </c:pt>
                <c:pt idx="13">
                  <c:v>0.2</c:v>
                </c:pt>
                <c:pt idx="14">
                  <c:v>0.21</c:v>
                </c:pt>
                <c:pt idx="15">
                  <c:v>0.11</c:v>
                </c:pt>
              </c:numCache>
            </c:numRef>
          </c:yVal>
          <c:smooth val="0"/>
          <c:extLst>
            <c:ext xmlns:c16="http://schemas.microsoft.com/office/drawing/2014/chart" uri="{C3380CC4-5D6E-409C-BE32-E72D297353CC}">
              <c16:uniqueId val="{00000000-A785-9946-9B98-D2006D39D937}"/>
            </c:ext>
          </c:extLst>
        </c:ser>
        <c:ser>
          <c:idx val="0"/>
          <c:order val="1"/>
          <c:spPr>
            <a:ln w="28575" cap="rnd">
              <a:solidFill>
                <a:schemeClr val="tx2"/>
              </a:solidFill>
              <a:round/>
            </a:ln>
            <a:effectLst/>
          </c:spPr>
          <c:marker>
            <c:symbol val="circle"/>
            <c:size val="5"/>
            <c:spPr>
              <a:solidFill>
                <a:schemeClr val="tx2"/>
              </a:solidFill>
              <a:ln w="9525">
                <a:solidFill>
                  <a:schemeClr val="tx2"/>
                </a:solidFill>
              </a:ln>
              <a:effectLst/>
            </c:spPr>
          </c:marker>
          <c:errBars>
            <c:errDir val="y"/>
            <c:errBarType val="both"/>
            <c:errValType val="cust"/>
            <c:noEndCap val="0"/>
            <c:plus>
              <c:numRef>
                <c:f>Sheet1!$I$3:$I$18</c:f>
                <c:numCache>
                  <c:formatCode>General</c:formatCode>
                  <c:ptCount val="16"/>
                  <c:pt idx="0">
                    <c:v>0.27</c:v>
                  </c:pt>
                  <c:pt idx="1">
                    <c:v>0.28000000000000003</c:v>
                  </c:pt>
                  <c:pt idx="2">
                    <c:v>0.28000000000000003</c:v>
                  </c:pt>
                  <c:pt idx="3">
                    <c:v>0.28000000000000003</c:v>
                  </c:pt>
                  <c:pt idx="4">
                    <c:v>0.28000000000000003</c:v>
                  </c:pt>
                  <c:pt idx="5">
                    <c:v>0.28000000000000003</c:v>
                  </c:pt>
                  <c:pt idx="6">
                    <c:v>0.29000000000000004</c:v>
                  </c:pt>
                  <c:pt idx="7">
                    <c:v>0.29000000000000004</c:v>
                  </c:pt>
                  <c:pt idx="8">
                    <c:v>0.30000000000000004</c:v>
                  </c:pt>
                  <c:pt idx="9">
                    <c:v>0.33</c:v>
                  </c:pt>
                  <c:pt idx="10">
                    <c:v>0.37</c:v>
                  </c:pt>
                  <c:pt idx="11">
                    <c:v>0.41999999999999993</c:v>
                  </c:pt>
                  <c:pt idx="12">
                    <c:v>0.52000000000000013</c:v>
                  </c:pt>
                  <c:pt idx="13">
                    <c:v>0.59000000000000008</c:v>
                  </c:pt>
                  <c:pt idx="14">
                    <c:v>0.71</c:v>
                  </c:pt>
                  <c:pt idx="15">
                    <c:v>1.02</c:v>
                  </c:pt>
                </c:numCache>
              </c:numRef>
            </c:plus>
            <c:minus>
              <c:numRef>
                <c:f>Sheet1!$H$3:$H$18</c:f>
                <c:numCache>
                  <c:formatCode>General</c:formatCode>
                  <c:ptCount val="16"/>
                  <c:pt idx="0">
                    <c:v>0.27999999999999997</c:v>
                  </c:pt>
                  <c:pt idx="1">
                    <c:v>0.27</c:v>
                  </c:pt>
                  <c:pt idx="2">
                    <c:v>0.27</c:v>
                  </c:pt>
                  <c:pt idx="3">
                    <c:v>0.28000000000000003</c:v>
                  </c:pt>
                  <c:pt idx="4">
                    <c:v>0.27999999999999997</c:v>
                  </c:pt>
                  <c:pt idx="5">
                    <c:v>0.28000000000000003</c:v>
                  </c:pt>
                  <c:pt idx="6">
                    <c:v>0.28999999999999998</c:v>
                  </c:pt>
                  <c:pt idx="7">
                    <c:v>0.28999999999999998</c:v>
                  </c:pt>
                  <c:pt idx="8">
                    <c:v>0.3</c:v>
                  </c:pt>
                  <c:pt idx="9">
                    <c:v>0.33</c:v>
                  </c:pt>
                  <c:pt idx="10">
                    <c:v>0.37</c:v>
                  </c:pt>
                  <c:pt idx="11">
                    <c:v>0.42000000000000004</c:v>
                  </c:pt>
                  <c:pt idx="12">
                    <c:v>0.51</c:v>
                  </c:pt>
                  <c:pt idx="13">
                    <c:v>0.60000000000000009</c:v>
                  </c:pt>
                  <c:pt idx="14">
                    <c:v>0.71</c:v>
                  </c:pt>
                  <c:pt idx="15">
                    <c:v>1.01</c:v>
                  </c:pt>
                </c:numCache>
              </c:numRef>
            </c:minus>
            <c:spPr>
              <a:noFill/>
              <a:ln w="3175" cap="flat" cmpd="sng" algn="ctr">
                <a:solidFill>
                  <a:schemeClr val="accent1"/>
                </a:solidFill>
                <a:round/>
              </a:ln>
              <a:effectLst/>
            </c:spPr>
          </c:errBars>
          <c:xVal>
            <c:numRef>
              <c:f>Sheet1!$B$3:$B$18</c:f>
              <c:numCache>
                <c:formatCode>General</c:formatCode>
                <c:ptCount val="16"/>
                <c:pt idx="0">
                  <c:v>6</c:v>
                </c:pt>
                <c:pt idx="1">
                  <c:v>12</c:v>
                </c:pt>
                <c:pt idx="2">
                  <c:v>18</c:v>
                </c:pt>
                <c:pt idx="3">
                  <c:v>24</c:v>
                </c:pt>
                <c:pt idx="4">
                  <c:v>30</c:v>
                </c:pt>
                <c:pt idx="5">
                  <c:v>36</c:v>
                </c:pt>
                <c:pt idx="6">
                  <c:v>48</c:v>
                </c:pt>
                <c:pt idx="7">
                  <c:v>60</c:v>
                </c:pt>
                <c:pt idx="8">
                  <c:v>72</c:v>
                </c:pt>
                <c:pt idx="9">
                  <c:v>84</c:v>
                </c:pt>
                <c:pt idx="10">
                  <c:v>96</c:v>
                </c:pt>
                <c:pt idx="11">
                  <c:v>108</c:v>
                </c:pt>
                <c:pt idx="12">
                  <c:v>120</c:v>
                </c:pt>
                <c:pt idx="13">
                  <c:v>132</c:v>
                </c:pt>
                <c:pt idx="14">
                  <c:v>144</c:v>
                </c:pt>
                <c:pt idx="15">
                  <c:v>156</c:v>
                </c:pt>
              </c:numCache>
            </c:numRef>
          </c:xVal>
          <c:yVal>
            <c:numRef>
              <c:f>Sheet1!$C$3:$C$18</c:f>
              <c:numCache>
                <c:formatCode>General</c:formatCode>
                <c:ptCount val="16"/>
                <c:pt idx="0">
                  <c:v>0.61</c:v>
                </c:pt>
                <c:pt idx="1">
                  <c:v>0.64</c:v>
                </c:pt>
                <c:pt idx="2">
                  <c:v>0.63</c:v>
                </c:pt>
                <c:pt idx="3">
                  <c:v>0.51</c:v>
                </c:pt>
                <c:pt idx="4">
                  <c:v>0.47</c:v>
                </c:pt>
                <c:pt idx="5">
                  <c:v>0.4</c:v>
                </c:pt>
                <c:pt idx="6">
                  <c:v>0.35</c:v>
                </c:pt>
                <c:pt idx="7">
                  <c:v>0.36</c:v>
                </c:pt>
                <c:pt idx="8">
                  <c:v>0.48</c:v>
                </c:pt>
                <c:pt idx="9">
                  <c:v>0.32</c:v>
                </c:pt>
                <c:pt idx="10">
                  <c:v>0.48</c:v>
                </c:pt>
                <c:pt idx="11">
                  <c:v>0.54</c:v>
                </c:pt>
                <c:pt idx="12">
                  <c:v>0.57999999999999996</c:v>
                </c:pt>
                <c:pt idx="13">
                  <c:v>0.06</c:v>
                </c:pt>
                <c:pt idx="14">
                  <c:v>-0.01</c:v>
                </c:pt>
                <c:pt idx="15">
                  <c:v>-0.52</c:v>
                </c:pt>
              </c:numCache>
            </c:numRef>
          </c:yVal>
          <c:smooth val="0"/>
          <c:extLst>
            <c:ext xmlns:c16="http://schemas.microsoft.com/office/drawing/2014/chart" uri="{C3380CC4-5D6E-409C-BE32-E72D297353CC}">
              <c16:uniqueId val="{00000001-A785-9946-9B98-D2006D39D937}"/>
            </c:ext>
          </c:extLst>
        </c:ser>
        <c:dLbls>
          <c:showLegendKey val="0"/>
          <c:showVal val="0"/>
          <c:showCatName val="0"/>
          <c:showSerName val="0"/>
          <c:showPercent val="0"/>
          <c:showBubbleSize val="0"/>
        </c:dLbls>
        <c:axId val="924761871"/>
        <c:axId val="924760911"/>
      </c:scatterChart>
      <c:valAx>
        <c:axId val="924761871"/>
        <c:scaling>
          <c:orientation val="minMax"/>
          <c:max val="160"/>
          <c:min val="0"/>
        </c:scaling>
        <c:delete val="0"/>
        <c:axPos val="b"/>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noFill/>
                <a:latin typeface="+mn-lt"/>
                <a:ea typeface="+mn-ea"/>
                <a:cs typeface="+mn-cs"/>
              </a:defRPr>
            </a:pPr>
            <a:endParaRPr lang="en-US"/>
          </a:p>
        </c:txPr>
        <c:crossAx val="924760911"/>
        <c:crosses val="autoZero"/>
        <c:crossBetween val="midCat"/>
        <c:majorUnit val="16"/>
      </c:valAx>
      <c:valAx>
        <c:axId val="924760911"/>
        <c:scaling>
          <c:orientation val="minMax"/>
          <c:max val="2"/>
          <c:min val="-4"/>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924761871"/>
        <c:crosses val="autoZero"/>
        <c:crossBetween val="midCat"/>
        <c:majorUnit val="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7985063600237447"/>
          <c:y val="0.16975114425671606"/>
          <c:w val="0.76884404915895266"/>
          <c:h val="0.66185407466650714"/>
        </c:manualLayout>
      </c:layout>
      <c:barChart>
        <c:barDir val="col"/>
        <c:grouping val="clustered"/>
        <c:varyColors val="0"/>
        <c:ser>
          <c:idx val="0"/>
          <c:order val="0"/>
          <c:tx>
            <c:strRef>
              <c:f>Sheet1!$B$2</c:f>
              <c:strCache>
                <c:ptCount val="1"/>
                <c:pt idx="0">
                  <c:v>177Lu-PSMA-617 + ADT + ARPI</c:v>
                </c:pt>
              </c:strCache>
            </c:strRef>
          </c:tx>
          <c:spPr>
            <a:solidFill>
              <a:schemeClr val="accent1"/>
            </a:solidFill>
            <a:ln>
              <a:noFill/>
            </a:ln>
            <a:effectLst/>
          </c:spPr>
          <c:invertIfNegative val="0"/>
          <c:dLbls>
            <c:dLbl>
              <c:idx val="0"/>
              <c:layout>
                <c:manualLayout>
                  <c:x val="0"/>
                  <c:y val="-3.3396389871109156E-2"/>
                </c:manualLayout>
              </c:layout>
              <c:tx>
                <c:rich>
                  <a:bodyPr/>
                  <a:lstStyle/>
                  <a:p>
                    <a:fld id="{74FFABC9-1C9B-4BA3-9CBC-96E42B3429C9}" type="VALUE">
                      <a:rPr lang="en-US" smtClean="0"/>
                      <a:pPr/>
                      <a:t>[VALUE]</a:t>
                    </a:fld>
                    <a:endParaRPr lang="en-US" dirty="0"/>
                  </a:p>
                  <a:p>
                    <a:r>
                      <a:rPr lang="en-US" sz="1000" b="0" dirty="0"/>
                      <a:t>(14.4, 21.3)</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776F-41EA-98A5-F41397A34B7E}"/>
                </c:ext>
              </c:extLst>
            </c:dLbl>
            <c:dLbl>
              <c:idx val="1"/>
              <c:layout>
                <c:manualLayout>
                  <c:x val="-8.0473251662305558E-17"/>
                  <c:y val="-2.8036351204135734E-2"/>
                </c:manualLayout>
              </c:layout>
              <c:tx>
                <c:rich>
                  <a:bodyPr/>
                  <a:lstStyle/>
                  <a:p>
                    <a:fld id="{AB08CC3B-7EC6-44BC-8E84-4D67608DD836}" type="VALUE">
                      <a:rPr lang="en-US" smtClean="0"/>
                      <a:pPr/>
                      <a:t>[VALUE]</a:t>
                    </a:fld>
                    <a:endParaRPr lang="en-US" b="0" dirty="0"/>
                  </a:p>
                  <a:p>
                    <a:r>
                      <a:rPr lang="en-US" sz="1000" b="0" dirty="0"/>
                      <a:t>(40.8, 50.2)</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776F-41EA-98A5-F41397A34B7E}"/>
                </c:ext>
              </c:extLst>
            </c:dLbl>
            <c:dLbl>
              <c:idx val="2"/>
              <c:layout>
                <c:manualLayout>
                  <c:x val="-8.0473251662305558E-17"/>
                  <c:y val="-2.8471326700422961E-2"/>
                </c:manualLayout>
              </c:layout>
              <c:tx>
                <c:rich>
                  <a:bodyPr/>
                  <a:lstStyle/>
                  <a:p>
                    <a:fld id="{91A7F2C6-1FEF-4543-954D-9B2EC578F3DE}" type="VALUE">
                      <a:rPr lang="en-US" smtClean="0"/>
                      <a:pPr/>
                      <a:t>[VALUE]</a:t>
                    </a:fld>
                    <a:endParaRPr lang="en-US" b="0" dirty="0"/>
                  </a:p>
                  <a:p>
                    <a:r>
                      <a:rPr lang="en-US" sz="1000" b="0" dirty="0"/>
                      <a:t>(60.2,</a:t>
                    </a:r>
                    <a:r>
                      <a:rPr lang="en-US" sz="1000" b="0" baseline="0" dirty="0"/>
                      <a:t> 70.2)</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776F-41EA-98A5-F41397A34B7E}"/>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2"/>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noFill/>
                      <a:round/>
                    </a:ln>
                    <a:effectLst/>
                  </c:spPr>
                </c15:leaderLines>
              </c:ext>
            </c:extLst>
          </c:dLbls>
          <c:errBars>
            <c:errBarType val="both"/>
            <c:errValType val="cust"/>
            <c:noEndCap val="0"/>
            <c:plus>
              <c:numRef>
                <c:f>Sheet1!$H$3:$H$5</c:f>
                <c:numCache>
                  <c:formatCode>General</c:formatCode>
                  <c:ptCount val="3"/>
                  <c:pt idx="0">
                    <c:v>3.6999999999999993</c:v>
                  </c:pt>
                  <c:pt idx="1">
                    <c:v>4.8000000000000043</c:v>
                  </c:pt>
                  <c:pt idx="2">
                    <c:v>4.9000000000000057</c:v>
                  </c:pt>
                </c:numCache>
              </c:numRef>
            </c:plus>
            <c:minus>
              <c:numRef>
                <c:f>Sheet1!$G$3:$G$5</c:f>
                <c:numCache>
                  <c:formatCode>General</c:formatCode>
                  <c:ptCount val="3"/>
                  <c:pt idx="0">
                    <c:v>3.2000000000000011</c:v>
                  </c:pt>
                  <c:pt idx="1">
                    <c:v>4.6000000000000014</c:v>
                  </c:pt>
                  <c:pt idx="2">
                    <c:v>5.0999999999999943</c:v>
                  </c:pt>
                </c:numCache>
              </c:numRef>
            </c:minus>
            <c:spPr>
              <a:noFill/>
              <a:ln w="19050" cap="flat" cmpd="sng" algn="ctr">
                <a:solidFill>
                  <a:schemeClr val="tx2">
                    <a:lumMod val="60000"/>
                    <a:lumOff val="40000"/>
                  </a:schemeClr>
                </a:solidFill>
                <a:round/>
              </a:ln>
              <a:effectLst/>
            </c:spPr>
          </c:errBars>
          <c:cat>
            <c:strRef>
              <c:f>Sheet1!$A$3:$A$5</c:f>
              <c:strCache>
                <c:ptCount val="3"/>
                <c:pt idx="0">
                  <c:v>Up to Week 12</c:v>
                </c:pt>
                <c:pt idx="1">
                  <c:v>Up to Week 24</c:v>
                </c:pt>
                <c:pt idx="2">
                  <c:v>Up to Week 48</c:v>
                </c:pt>
              </c:strCache>
            </c:strRef>
          </c:cat>
          <c:val>
            <c:numRef>
              <c:f>Sheet1!$B$3:$B$5</c:f>
              <c:numCache>
                <c:formatCode>General</c:formatCode>
                <c:ptCount val="3"/>
                <c:pt idx="0">
                  <c:v>17.600000000000001</c:v>
                </c:pt>
                <c:pt idx="1">
                  <c:v>45.4</c:v>
                </c:pt>
                <c:pt idx="2">
                  <c:v>65.3</c:v>
                </c:pt>
              </c:numCache>
            </c:numRef>
          </c:val>
          <c:extLst>
            <c:ext xmlns:c16="http://schemas.microsoft.com/office/drawing/2014/chart" uri="{C3380CC4-5D6E-409C-BE32-E72D297353CC}">
              <c16:uniqueId val="{00000003-776F-41EA-98A5-F41397A34B7E}"/>
            </c:ext>
          </c:extLst>
        </c:ser>
        <c:ser>
          <c:idx val="1"/>
          <c:order val="1"/>
          <c:tx>
            <c:strRef>
              <c:f>Sheet1!$C$2</c:f>
              <c:strCache>
                <c:ptCount val="1"/>
                <c:pt idx="0">
                  <c:v>ADT + ARPI</c:v>
                </c:pt>
              </c:strCache>
            </c:strRef>
          </c:tx>
          <c:spPr>
            <a:solidFill>
              <a:schemeClr val="accent6">
                <a:lumMod val="65000"/>
              </a:schemeClr>
            </a:solidFill>
            <a:ln>
              <a:noFill/>
            </a:ln>
            <a:effectLst/>
          </c:spPr>
          <c:invertIfNegative val="0"/>
          <c:dLbls>
            <c:dLbl>
              <c:idx val="0"/>
              <c:layout>
                <c:manualLayout>
                  <c:x val="-2.1947503989866533E-3"/>
                  <c:y val="-1.3904679425016197E-2"/>
                </c:manualLayout>
              </c:layout>
              <c:tx>
                <c:rich>
                  <a:bodyPr/>
                  <a:lstStyle/>
                  <a:p>
                    <a:fld id="{D494E229-D573-4ABD-824D-9032D5E870B2}" type="VALUE">
                      <a:rPr lang="en-US" smtClean="0"/>
                      <a:pPr/>
                      <a:t>[VALUE]</a:t>
                    </a:fld>
                    <a:endParaRPr lang="en-US" b="0" dirty="0"/>
                  </a:p>
                  <a:p>
                    <a:r>
                      <a:rPr lang="en-US" sz="1000" b="0" dirty="0"/>
                      <a:t>(6.6,</a:t>
                    </a:r>
                    <a:r>
                      <a:rPr lang="en-US" sz="1000" b="0" baseline="0" dirty="0"/>
                      <a:t> 12.2)</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776F-41EA-98A5-F41397A34B7E}"/>
                </c:ext>
              </c:extLst>
            </c:dLbl>
            <c:dLbl>
              <c:idx val="1"/>
              <c:layout>
                <c:manualLayout>
                  <c:x val="2.1947503989866129E-3"/>
                  <c:y val="-2.9411164501526813E-2"/>
                </c:manualLayout>
              </c:layout>
              <c:tx>
                <c:rich>
                  <a:bodyPr/>
                  <a:lstStyle/>
                  <a:p>
                    <a:fld id="{6FC1F495-E360-4508-815F-157E27CD5E63}" type="VALUE">
                      <a:rPr lang="en-US" smtClean="0"/>
                      <a:pPr/>
                      <a:t>[VALUE]</a:t>
                    </a:fld>
                    <a:endParaRPr lang="en-US" dirty="0"/>
                  </a:p>
                  <a:p>
                    <a:r>
                      <a:rPr lang="en-US" sz="1000" b="0" dirty="0"/>
                      <a:t>(28.7, 37.9)</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776F-41EA-98A5-F41397A34B7E}"/>
                </c:ext>
              </c:extLst>
            </c:dLbl>
            <c:dLbl>
              <c:idx val="2"/>
              <c:layout>
                <c:manualLayout>
                  <c:x val="0"/>
                  <c:y val="-2.405084628731927E-2"/>
                </c:manualLayout>
              </c:layout>
              <c:tx>
                <c:rich>
                  <a:bodyPr/>
                  <a:lstStyle/>
                  <a:p>
                    <a:fld id="{2D570671-F8ED-47A5-A5AA-134EBF34308F}" type="VALUE">
                      <a:rPr lang="en-US" smtClean="0"/>
                      <a:pPr/>
                      <a:t>[VALUE]</a:t>
                    </a:fld>
                    <a:endParaRPr lang="en-US" dirty="0"/>
                  </a:p>
                  <a:p>
                    <a:r>
                      <a:rPr lang="en-US" sz="1000" b="0" dirty="0"/>
                      <a:t>(41.7, 51.8)</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776F-41EA-98A5-F41397A34B7E}"/>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rgbClr val="A7A8AA"/>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noFill/>
                      <a:round/>
                    </a:ln>
                    <a:effectLst/>
                  </c:spPr>
                </c15:leaderLines>
              </c:ext>
            </c:extLst>
          </c:dLbls>
          <c:errBars>
            <c:errBarType val="both"/>
            <c:errValType val="cust"/>
            <c:noEndCap val="0"/>
            <c:plus>
              <c:numRef>
                <c:f>Sheet1!$M$3:$M$5</c:f>
                <c:numCache>
                  <c:formatCode>General</c:formatCode>
                  <c:ptCount val="3"/>
                  <c:pt idx="0">
                    <c:v>3</c:v>
                  </c:pt>
                  <c:pt idx="1">
                    <c:v>4.6999999999999957</c:v>
                  </c:pt>
                  <c:pt idx="2">
                    <c:v>5.0999999999999943</c:v>
                  </c:pt>
                </c:numCache>
              </c:numRef>
            </c:plus>
            <c:minus>
              <c:numRef>
                <c:f>Sheet1!$L$3:$L$5</c:f>
                <c:numCache>
                  <c:formatCode>General</c:formatCode>
                  <c:ptCount val="3"/>
                  <c:pt idx="0">
                    <c:v>2.5999999999999996</c:v>
                  </c:pt>
                  <c:pt idx="1">
                    <c:v>4.5000000000000036</c:v>
                  </c:pt>
                  <c:pt idx="2">
                    <c:v>5</c:v>
                  </c:pt>
                </c:numCache>
              </c:numRef>
            </c:minus>
            <c:spPr>
              <a:noFill/>
              <a:ln w="19050" cap="flat" cmpd="sng" algn="ctr">
                <a:solidFill>
                  <a:schemeClr val="tx1">
                    <a:lumMod val="65000"/>
                    <a:lumOff val="35000"/>
                  </a:schemeClr>
                </a:solidFill>
                <a:round/>
              </a:ln>
              <a:effectLst/>
            </c:spPr>
          </c:errBars>
          <c:cat>
            <c:strRef>
              <c:f>Sheet1!$A$3:$A$5</c:f>
              <c:strCache>
                <c:ptCount val="3"/>
                <c:pt idx="0">
                  <c:v>Up to Week 12</c:v>
                </c:pt>
                <c:pt idx="1">
                  <c:v>Up to Week 24</c:v>
                </c:pt>
                <c:pt idx="2">
                  <c:v>Up to Week 48</c:v>
                </c:pt>
              </c:strCache>
            </c:strRef>
          </c:cat>
          <c:val>
            <c:numRef>
              <c:f>Sheet1!$C$3:$C$5</c:f>
              <c:numCache>
                <c:formatCode>General</c:formatCode>
                <c:ptCount val="3"/>
                <c:pt idx="0">
                  <c:v>9.1999999999999993</c:v>
                </c:pt>
                <c:pt idx="1">
                  <c:v>33.200000000000003</c:v>
                </c:pt>
                <c:pt idx="2">
                  <c:v>46.7</c:v>
                </c:pt>
              </c:numCache>
            </c:numRef>
          </c:val>
          <c:extLst>
            <c:ext xmlns:c16="http://schemas.microsoft.com/office/drawing/2014/chart" uri="{C3380CC4-5D6E-409C-BE32-E72D297353CC}">
              <c16:uniqueId val="{00000007-776F-41EA-98A5-F41397A34B7E}"/>
            </c:ext>
          </c:extLst>
        </c:ser>
        <c:dLbls>
          <c:showLegendKey val="0"/>
          <c:showVal val="0"/>
          <c:showCatName val="0"/>
          <c:showSerName val="0"/>
          <c:showPercent val="0"/>
          <c:showBubbleSize val="0"/>
        </c:dLbls>
        <c:gapWidth val="120"/>
        <c:overlap val="-40"/>
        <c:axId val="1672919503"/>
        <c:axId val="1876781679"/>
      </c:barChart>
      <c:catAx>
        <c:axId val="167291950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ysClr val="windowText" lastClr="000000"/>
                </a:solidFill>
                <a:latin typeface="+mn-lt"/>
                <a:ea typeface="+mn-ea"/>
                <a:cs typeface="+mn-cs"/>
              </a:defRPr>
            </a:pPr>
            <a:endParaRPr lang="en-US"/>
          </a:p>
        </c:txPr>
        <c:crossAx val="1876781679"/>
        <c:crosses val="autoZero"/>
        <c:auto val="1"/>
        <c:lblAlgn val="ctr"/>
        <c:lblOffset val="100"/>
        <c:noMultiLvlLbl val="0"/>
      </c:catAx>
      <c:valAx>
        <c:axId val="1876781679"/>
        <c:scaling>
          <c:orientation val="minMax"/>
          <c:max val="100"/>
          <c:min val="0"/>
        </c:scaling>
        <c:delete val="0"/>
        <c:axPos val="l"/>
        <c:numFmt formatCode="General" sourceLinked="1"/>
        <c:majorTickMark val="out"/>
        <c:minorTickMark val="none"/>
        <c:tickLblPos val="nextTo"/>
        <c:spPr>
          <a:noFill/>
          <a:ln>
            <a:solidFill>
              <a:srgbClr val="231F20"/>
            </a:solid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en-US"/>
          </a:p>
        </c:txPr>
        <c:crossAx val="1672919503"/>
        <c:crosses val="autoZero"/>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7985063600237447"/>
          <c:y val="0.16975114425671606"/>
          <c:w val="0.76884404915895266"/>
          <c:h val="0.66185407466650714"/>
        </c:manualLayout>
      </c:layout>
      <c:barChart>
        <c:barDir val="col"/>
        <c:grouping val="clustered"/>
        <c:varyColors val="0"/>
        <c:ser>
          <c:idx val="0"/>
          <c:order val="0"/>
          <c:tx>
            <c:strRef>
              <c:f>Sheet1!$B$2</c:f>
              <c:strCache>
                <c:ptCount val="1"/>
                <c:pt idx="0">
                  <c:v>177Lu-PSMA-617 + ADT + ARPI</c:v>
                </c:pt>
              </c:strCache>
            </c:strRef>
          </c:tx>
          <c:spPr>
            <a:solidFill>
              <a:schemeClr val="accent1"/>
            </a:solidFill>
            <a:ln>
              <a:noFill/>
            </a:ln>
            <a:effectLst/>
          </c:spPr>
          <c:invertIfNegative val="0"/>
          <c:dLbls>
            <c:dLbl>
              <c:idx val="0"/>
              <c:layout>
                <c:manualLayout>
                  <c:x val="-2.1947503989866533E-3"/>
                  <c:y val="-4.0496889617699587E-2"/>
                </c:manualLayout>
              </c:layout>
              <c:tx>
                <c:rich>
                  <a:bodyPr/>
                  <a:lstStyle/>
                  <a:p>
                    <a:fld id="{6AB96124-2F19-4168-9EF8-D27F9ACCF5CF}" type="VALUE">
                      <a:rPr lang="en-US" smtClean="0"/>
                      <a:pPr/>
                      <a:t>[VALUE]</a:t>
                    </a:fld>
                    <a:endParaRPr lang="en-US" dirty="0"/>
                  </a:p>
                  <a:p>
                    <a:r>
                      <a:rPr lang="en-US" sz="1000" b="0" dirty="0"/>
                      <a:t>(43.1,</a:t>
                    </a:r>
                    <a:r>
                      <a:rPr lang="en-US" sz="1000" b="0" baseline="0" dirty="0"/>
                      <a:t> 52.1)</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423D-4F70-8565-BB860FF536F6}"/>
                </c:ext>
              </c:extLst>
            </c:dLbl>
            <c:dLbl>
              <c:idx val="1"/>
              <c:layout>
                <c:manualLayout>
                  <c:x val="-8.0473251662305558E-17"/>
                  <c:y val="-2.4486101330840518E-2"/>
                </c:manualLayout>
              </c:layout>
              <c:tx>
                <c:rich>
                  <a:bodyPr/>
                  <a:lstStyle/>
                  <a:p>
                    <a:fld id="{F3F68E5E-5864-4F9A-9BAC-55C0D7D98A46}" type="VALUE">
                      <a:rPr lang="en-US" smtClean="0"/>
                      <a:pPr/>
                      <a:t>[VALUE]</a:t>
                    </a:fld>
                    <a:endParaRPr lang="en-US" b="0" dirty="0"/>
                  </a:p>
                  <a:p>
                    <a:r>
                      <a:rPr lang="en-US" sz="1000" b="0" dirty="0"/>
                      <a:t>(69.4, 77.7)</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423D-4F70-8565-BB860FF536F6}"/>
                </c:ext>
              </c:extLst>
            </c:dLbl>
            <c:dLbl>
              <c:idx val="2"/>
              <c:layout>
                <c:manualLayout>
                  <c:x val="-8.0473251662305558E-17"/>
                  <c:y val="-2.4921076827127728E-2"/>
                </c:manualLayout>
              </c:layout>
              <c:tx>
                <c:rich>
                  <a:bodyPr/>
                  <a:lstStyle/>
                  <a:p>
                    <a:fld id="{72C466F1-AF54-4681-8D99-50CA05009B5B}" type="VALUE">
                      <a:rPr lang="en-US" smtClean="0"/>
                      <a:pPr/>
                      <a:t>[VALUE]</a:t>
                    </a:fld>
                    <a:endParaRPr lang="en-US" b="0" dirty="0"/>
                  </a:p>
                  <a:p>
                    <a:r>
                      <a:rPr lang="en-US" sz="1000" b="0" dirty="0"/>
                      <a:t>(83.6,</a:t>
                    </a:r>
                    <a:r>
                      <a:rPr lang="en-US" sz="1000" b="0" baseline="0" dirty="0"/>
                      <a:t> 90.6)</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423D-4F70-8565-BB860FF536F6}"/>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2"/>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noFill/>
                      <a:round/>
                    </a:ln>
                    <a:effectLst/>
                  </c:spPr>
                </c15:leaderLines>
              </c:ext>
            </c:extLst>
          </c:dLbls>
          <c:errBars>
            <c:errBarType val="both"/>
            <c:errValType val="cust"/>
            <c:noEndCap val="0"/>
            <c:plus>
              <c:numRef>
                <c:f>Sheet1!$H$3:$H$5</c:f>
                <c:numCache>
                  <c:formatCode>General</c:formatCode>
                  <c:ptCount val="3"/>
                  <c:pt idx="0">
                    <c:v>4.5</c:v>
                  </c:pt>
                  <c:pt idx="1">
                    <c:v>4</c:v>
                  </c:pt>
                  <c:pt idx="2">
                    <c:v>3.1999999999999886</c:v>
                  </c:pt>
                </c:numCache>
              </c:numRef>
            </c:plus>
            <c:minus>
              <c:numRef>
                <c:f>Sheet1!$G$3:$G$5</c:f>
                <c:numCache>
                  <c:formatCode>General</c:formatCode>
                  <c:ptCount val="3"/>
                  <c:pt idx="0">
                    <c:v>4.5</c:v>
                  </c:pt>
                  <c:pt idx="1">
                    <c:v>4.2999999999999972</c:v>
                  </c:pt>
                  <c:pt idx="2">
                    <c:v>3.8000000000000114</c:v>
                  </c:pt>
                </c:numCache>
              </c:numRef>
            </c:minus>
            <c:spPr>
              <a:noFill/>
              <a:ln w="19050" cap="flat" cmpd="sng" algn="ctr">
                <a:solidFill>
                  <a:schemeClr val="tx2">
                    <a:lumMod val="60000"/>
                    <a:lumOff val="40000"/>
                  </a:schemeClr>
                </a:solidFill>
                <a:round/>
              </a:ln>
              <a:effectLst/>
            </c:spPr>
          </c:errBars>
          <c:cat>
            <c:strRef>
              <c:f>Sheet1!$A$3:$A$5</c:f>
              <c:strCache>
                <c:ptCount val="3"/>
                <c:pt idx="0">
                  <c:v>Up to Week 12</c:v>
                </c:pt>
                <c:pt idx="1">
                  <c:v>Up to Week 24</c:v>
                </c:pt>
                <c:pt idx="2">
                  <c:v>Up to Week 48</c:v>
                </c:pt>
              </c:strCache>
            </c:strRef>
          </c:cat>
          <c:val>
            <c:numRef>
              <c:f>Sheet1!$B$3:$B$5</c:f>
              <c:numCache>
                <c:formatCode>General</c:formatCode>
                <c:ptCount val="3"/>
                <c:pt idx="0">
                  <c:v>47.6</c:v>
                </c:pt>
                <c:pt idx="1">
                  <c:v>73.7</c:v>
                </c:pt>
                <c:pt idx="2">
                  <c:v>87.4</c:v>
                </c:pt>
              </c:numCache>
            </c:numRef>
          </c:val>
          <c:extLst>
            <c:ext xmlns:c16="http://schemas.microsoft.com/office/drawing/2014/chart" uri="{C3380CC4-5D6E-409C-BE32-E72D297353CC}">
              <c16:uniqueId val="{00000003-423D-4F70-8565-BB860FF536F6}"/>
            </c:ext>
          </c:extLst>
        </c:ser>
        <c:ser>
          <c:idx val="1"/>
          <c:order val="1"/>
          <c:tx>
            <c:strRef>
              <c:f>Sheet1!$C$2</c:f>
              <c:strCache>
                <c:ptCount val="1"/>
                <c:pt idx="0">
                  <c:v>ADT + ARPI</c:v>
                </c:pt>
              </c:strCache>
            </c:strRef>
          </c:tx>
          <c:spPr>
            <a:solidFill>
              <a:schemeClr val="accent6">
                <a:lumMod val="65000"/>
              </a:schemeClr>
            </a:solidFill>
            <a:ln>
              <a:noFill/>
            </a:ln>
            <a:effectLst/>
          </c:spPr>
          <c:invertIfNegative val="0"/>
          <c:dLbls>
            <c:dLbl>
              <c:idx val="0"/>
              <c:layout>
                <c:manualLayout>
                  <c:x val="-2.1947503989866129E-3"/>
                  <c:y val="-2.4555429044901714E-2"/>
                </c:manualLayout>
              </c:layout>
              <c:tx>
                <c:rich>
                  <a:bodyPr/>
                  <a:lstStyle/>
                  <a:p>
                    <a:fld id="{278974AE-32DA-445C-B337-9DB28F3C188C}" type="VALUE">
                      <a:rPr lang="en-US" smtClean="0"/>
                      <a:pPr/>
                      <a:t>[VALUE]</a:t>
                    </a:fld>
                    <a:endParaRPr lang="en-US" dirty="0"/>
                  </a:p>
                  <a:p>
                    <a:r>
                      <a:rPr lang="en-US" sz="1000" b="0" dirty="0"/>
                      <a:t>(33.2,</a:t>
                    </a:r>
                    <a:r>
                      <a:rPr lang="en-US" sz="1000" b="0" baseline="0" dirty="0"/>
                      <a:t> 42.4)</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423D-4F70-8565-BB860FF536F6}"/>
                </c:ext>
              </c:extLst>
            </c:dLbl>
            <c:dLbl>
              <c:idx val="1"/>
              <c:layout>
                <c:manualLayout>
                  <c:x val="2.1947503989866129E-3"/>
                  <c:y val="-2.5860914628231497E-2"/>
                </c:manualLayout>
              </c:layout>
              <c:tx>
                <c:rich>
                  <a:bodyPr/>
                  <a:lstStyle/>
                  <a:p>
                    <a:fld id="{CDEA0499-87F1-48BB-BD68-51D6592B4583}" type="VALUE">
                      <a:rPr lang="en-US" smtClean="0"/>
                      <a:pPr/>
                      <a:t>[VALUE]</a:t>
                    </a:fld>
                    <a:endParaRPr lang="en-US" dirty="0"/>
                  </a:p>
                  <a:p>
                    <a:r>
                      <a:rPr lang="en-US" sz="1000" b="0" dirty="0"/>
                      <a:t>(54.8, 64.4)</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423D-4F70-8565-BB860FF536F6}"/>
                </c:ext>
              </c:extLst>
            </c:dLbl>
            <c:dLbl>
              <c:idx val="2"/>
              <c:layout>
                <c:manualLayout>
                  <c:x val="0"/>
                  <c:y val="-2.4050846287319207E-2"/>
                </c:manualLayout>
              </c:layout>
              <c:tx>
                <c:rich>
                  <a:bodyPr/>
                  <a:lstStyle/>
                  <a:p>
                    <a:fld id="{D2BAF0AD-C6E3-41C8-94AA-C2441DC2B772}" type="VALUE">
                      <a:rPr lang="en-US" smtClean="0"/>
                      <a:pPr/>
                      <a:t>[VALUE]</a:t>
                    </a:fld>
                    <a:endParaRPr lang="en-US" b="0" dirty="0"/>
                  </a:p>
                  <a:p>
                    <a:r>
                      <a:rPr lang="en-US" sz="1000" b="0" dirty="0"/>
                      <a:t>(70.3, 79.1)</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423D-4F70-8565-BB860FF536F6}"/>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rgbClr val="A7A8AA"/>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noFill/>
                      <a:round/>
                    </a:ln>
                    <a:effectLst/>
                  </c:spPr>
                </c15:leaderLines>
              </c:ext>
            </c:extLst>
          </c:dLbls>
          <c:errBars>
            <c:errBarType val="both"/>
            <c:errValType val="cust"/>
            <c:noEndCap val="0"/>
            <c:plus>
              <c:numRef>
                <c:f>Sheet1!$M$3:$M$5</c:f>
                <c:numCache>
                  <c:formatCode>General</c:formatCode>
                  <c:ptCount val="3"/>
                  <c:pt idx="0">
                    <c:v>4.6999999999999957</c:v>
                  </c:pt>
                  <c:pt idx="1">
                    <c:v>4.7000000000000028</c:v>
                  </c:pt>
                  <c:pt idx="2">
                    <c:v>4.1999999999999886</c:v>
                  </c:pt>
                </c:numCache>
              </c:numRef>
            </c:plus>
            <c:minus>
              <c:numRef>
                <c:f>Sheet1!$L$3:$L$5</c:f>
                <c:numCache>
                  <c:formatCode>General</c:formatCode>
                  <c:ptCount val="3"/>
                  <c:pt idx="0">
                    <c:v>4.5</c:v>
                  </c:pt>
                  <c:pt idx="1">
                    <c:v>4.9000000000000057</c:v>
                  </c:pt>
                  <c:pt idx="2">
                    <c:v>4.6000000000000085</c:v>
                  </c:pt>
                </c:numCache>
              </c:numRef>
            </c:minus>
            <c:spPr>
              <a:noFill/>
              <a:ln w="19050" cap="flat" cmpd="sng" algn="ctr">
                <a:solidFill>
                  <a:schemeClr val="tx1">
                    <a:lumMod val="65000"/>
                    <a:lumOff val="35000"/>
                  </a:schemeClr>
                </a:solidFill>
                <a:round/>
              </a:ln>
              <a:effectLst/>
            </c:spPr>
          </c:errBars>
          <c:cat>
            <c:strRef>
              <c:f>Sheet1!$A$3:$A$5</c:f>
              <c:strCache>
                <c:ptCount val="3"/>
                <c:pt idx="0">
                  <c:v>Up to Week 12</c:v>
                </c:pt>
                <c:pt idx="1">
                  <c:v>Up to Week 24</c:v>
                </c:pt>
                <c:pt idx="2">
                  <c:v>Up to Week 48</c:v>
                </c:pt>
              </c:strCache>
            </c:strRef>
          </c:cat>
          <c:val>
            <c:numRef>
              <c:f>Sheet1!$C$3:$C$5</c:f>
              <c:numCache>
                <c:formatCode>General</c:formatCode>
                <c:ptCount val="3"/>
                <c:pt idx="0">
                  <c:v>37.700000000000003</c:v>
                </c:pt>
                <c:pt idx="1">
                  <c:v>59.7</c:v>
                </c:pt>
                <c:pt idx="2">
                  <c:v>74.900000000000006</c:v>
                </c:pt>
              </c:numCache>
            </c:numRef>
          </c:val>
          <c:extLst>
            <c:ext xmlns:c16="http://schemas.microsoft.com/office/drawing/2014/chart" uri="{C3380CC4-5D6E-409C-BE32-E72D297353CC}">
              <c16:uniqueId val="{00000007-423D-4F70-8565-BB860FF536F6}"/>
            </c:ext>
          </c:extLst>
        </c:ser>
        <c:dLbls>
          <c:showLegendKey val="0"/>
          <c:showVal val="0"/>
          <c:showCatName val="0"/>
          <c:showSerName val="0"/>
          <c:showPercent val="0"/>
          <c:showBubbleSize val="0"/>
        </c:dLbls>
        <c:gapWidth val="120"/>
        <c:overlap val="-40"/>
        <c:axId val="1672919503"/>
        <c:axId val="1876781679"/>
      </c:barChart>
      <c:catAx>
        <c:axId val="167291950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ysClr val="windowText" lastClr="000000"/>
                </a:solidFill>
                <a:latin typeface="+mn-lt"/>
                <a:ea typeface="+mn-ea"/>
                <a:cs typeface="+mn-cs"/>
              </a:defRPr>
            </a:pPr>
            <a:endParaRPr lang="en-US"/>
          </a:p>
        </c:txPr>
        <c:crossAx val="1876781679"/>
        <c:crosses val="autoZero"/>
        <c:auto val="1"/>
        <c:lblAlgn val="ctr"/>
        <c:lblOffset val="100"/>
        <c:noMultiLvlLbl val="0"/>
      </c:catAx>
      <c:valAx>
        <c:axId val="1876781679"/>
        <c:scaling>
          <c:orientation val="minMax"/>
          <c:max val="100"/>
          <c:min val="0"/>
        </c:scaling>
        <c:delete val="0"/>
        <c:axPos val="l"/>
        <c:title>
          <c:tx>
            <c:rich>
              <a:bodyPr rot="-5400000" spcFirstLastPara="1" vertOverflow="ellipsis" vert="horz" wrap="square" anchor="ctr" anchorCtr="1"/>
              <a:lstStyle/>
              <a:p>
                <a:pPr>
                  <a:defRPr sz="1600" b="0" i="0" u="none" strike="noStrike" kern="1200" baseline="0">
                    <a:solidFill>
                      <a:schemeClr val="tx1"/>
                    </a:solidFill>
                    <a:latin typeface="+mn-lt"/>
                    <a:ea typeface="+mn-ea"/>
                    <a:cs typeface="+mn-cs"/>
                  </a:defRPr>
                </a:pPr>
                <a:r>
                  <a:rPr lang="en-GB" sz="1600" b="0" i="0" u="none" strike="noStrike" kern="1200" baseline="0" dirty="0">
                    <a:solidFill>
                      <a:schemeClr val="tx1"/>
                    </a:solidFill>
                  </a:rPr>
                  <a:t>Proportion of patients,</a:t>
                </a:r>
                <a:br>
                  <a:rPr lang="en-GB" sz="1600" b="0" i="0" u="none" strike="noStrike" kern="1200" baseline="0" dirty="0">
                    <a:solidFill>
                      <a:schemeClr val="tx1"/>
                    </a:solidFill>
                  </a:rPr>
                </a:br>
                <a:r>
                  <a:rPr lang="en-GB" sz="1600" b="0" i="0" u="none" strike="noStrike" kern="1200" baseline="0" dirty="0">
                    <a:solidFill>
                      <a:schemeClr val="tx1"/>
                    </a:solidFill>
                  </a:rPr>
                  <a:t>% (95% CI)</a:t>
                </a:r>
              </a:p>
            </c:rich>
          </c:tx>
          <c:layout>
            <c:manualLayout>
              <c:xMode val="edge"/>
              <c:yMode val="edge"/>
              <c:x val="2.4681609979028907E-2"/>
              <c:y val="0.21212267762640916"/>
            </c:manualLayout>
          </c:layout>
          <c:overlay val="0"/>
          <c:spPr>
            <a:noFill/>
            <a:ln>
              <a:noFill/>
            </a:ln>
            <a:effectLst/>
          </c:spPr>
          <c:txPr>
            <a:bodyPr rot="-54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GB"/>
            </a:p>
          </c:txPr>
        </c:title>
        <c:numFmt formatCode="General" sourceLinked="1"/>
        <c:majorTickMark val="out"/>
        <c:minorTickMark val="none"/>
        <c:tickLblPos val="nextTo"/>
        <c:spPr>
          <a:noFill/>
          <a:ln>
            <a:solidFill>
              <a:srgbClr val="231F20"/>
            </a:solid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en-US"/>
          </a:p>
        </c:txPr>
        <c:crossAx val="1672919503"/>
        <c:crosses val="autoZero"/>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Grade 4</c:v>
                </c:pt>
              </c:strCache>
            </c:strRef>
          </c:tx>
          <c:spPr>
            <a:solidFill>
              <a:schemeClr val="accent4"/>
            </a:solidFill>
            <a:ln>
              <a:noFill/>
            </a:ln>
            <a:effectLst/>
          </c:spPr>
          <c:invertIfNegative val="0"/>
          <c:dLbls>
            <c:dLbl>
              <c:idx val="5"/>
              <c:layout>
                <c:manualLayout>
                  <c:x val="1.5390386246457104E-2"/>
                  <c:y val="-5.2070408277092088E-17"/>
                </c:manualLayout>
              </c:layout>
              <c:tx>
                <c:rich>
                  <a:bodyPr/>
                  <a:lstStyle/>
                  <a:p>
                    <a:r>
                      <a:rPr lang="en-US" dirty="0"/>
                      <a:t>2.3</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DA23-4AF3-81A9-917135B7D60B}"/>
                </c:ext>
              </c:extLst>
            </c:dLbl>
            <c:dLbl>
              <c:idx val="8"/>
              <c:tx>
                <c:rich>
                  <a:bodyPr/>
                  <a:lstStyle/>
                  <a:p>
                    <a:r>
                      <a:rPr lang="en-US" dirty="0"/>
                      <a:t>1.5</a:t>
                    </a:r>
                  </a:p>
                </c:rich>
              </c:tx>
              <c:dLblPos val="inBase"/>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DA23-4AF3-81A9-917135B7D60B}"/>
                </c:ext>
              </c:extLst>
            </c:dLbl>
            <c:dLbl>
              <c:idx val="9"/>
              <c:tx>
                <c:rich>
                  <a:bodyPr/>
                  <a:lstStyle/>
                  <a:p>
                    <a:r>
                      <a:rPr lang="en-US" dirty="0"/>
                      <a:t>3.3</a:t>
                    </a:r>
                  </a:p>
                </c:rich>
              </c:tx>
              <c:dLblPos val="inBase"/>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DA23-4AF3-81A9-917135B7D60B}"/>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Arthralgia</c:v>
                </c:pt>
                <c:pt idx="1">
                  <c:v>Nausea</c:v>
                </c:pt>
                <c:pt idx="2">
                  <c:v>Fall</c:v>
                </c:pt>
                <c:pt idx="3">
                  <c:v>Decreased appetite</c:v>
                </c:pt>
                <c:pt idx="4">
                  <c:v>Leukopenia</c:v>
                </c:pt>
                <c:pt idx="5">
                  <c:v>Thrombocytopenia</c:v>
                </c:pt>
                <c:pt idx="6">
                  <c:v>Back pain</c:v>
                </c:pt>
                <c:pt idx="7">
                  <c:v>Fatigue</c:v>
                </c:pt>
                <c:pt idx="8">
                  <c:v>Neutropenia</c:v>
                </c:pt>
                <c:pt idx="9">
                  <c:v>Anemia</c:v>
                </c:pt>
              </c:strCache>
            </c:strRef>
          </c:cat>
          <c:val>
            <c:numRef>
              <c:f>Sheet1!$B$2:$B$11</c:f>
              <c:numCache>
                <c:formatCode>General</c:formatCode>
                <c:ptCount val="10"/>
                <c:pt idx="5">
                  <c:v>2.2999999999999998</c:v>
                </c:pt>
                <c:pt idx="8">
                  <c:v>1.5</c:v>
                </c:pt>
                <c:pt idx="9">
                  <c:v>3.3</c:v>
                </c:pt>
              </c:numCache>
            </c:numRef>
          </c:val>
          <c:extLst>
            <c:ext xmlns:c16="http://schemas.microsoft.com/office/drawing/2014/chart" uri="{C3380CC4-5D6E-409C-BE32-E72D297353CC}">
              <c16:uniqueId val="{00000003-DA23-4AF3-81A9-917135B7D60B}"/>
            </c:ext>
          </c:extLst>
        </c:ser>
        <c:ser>
          <c:idx val="1"/>
          <c:order val="1"/>
          <c:tx>
            <c:strRef>
              <c:f>Sheet1!$C$1</c:f>
              <c:strCache>
                <c:ptCount val="1"/>
                <c:pt idx="0">
                  <c:v>Grade 3</c:v>
                </c:pt>
              </c:strCache>
            </c:strRef>
          </c:tx>
          <c:spPr>
            <a:solidFill>
              <a:srgbClr val="FBF00D"/>
            </a:solidFill>
            <a:ln>
              <a:noFill/>
            </a:ln>
            <a:effectLst/>
          </c:spPr>
          <c:invertIfNegative val="0"/>
          <c:dLbls>
            <c:dLbl>
              <c:idx val="0"/>
              <c:layout>
                <c:manualLayout>
                  <c:x val="4.275186219767492E-2"/>
                  <c:y val="-1.5618405220630266E-3"/>
                </c:manualLayout>
              </c:layout>
              <c:tx>
                <c:rich>
                  <a:bodyPr rot="0" spcFirstLastPara="1" vertOverflow="ellipsis" vert="horz" wrap="square" lIns="38100" tIns="19050" rIns="38100" bIns="19050" anchor="ctr" anchorCtr="1">
                    <a:noAutofit/>
                  </a:bodyPr>
                  <a:lstStyle/>
                  <a:p>
                    <a:pPr>
                      <a:defRPr sz="900" b="1" i="0" u="none" strike="noStrike" kern="1200" baseline="0">
                        <a:solidFill>
                          <a:schemeClr val="tx1"/>
                        </a:solidFill>
                        <a:latin typeface="+mn-lt"/>
                        <a:ea typeface="+mn-ea"/>
                        <a:cs typeface="+mn-cs"/>
                      </a:defRPr>
                    </a:pPr>
                    <a:r>
                      <a:rPr lang="en-US" sz="900" dirty="0"/>
                      <a:t>0.5</a:t>
                    </a:r>
                  </a:p>
                </c:rich>
              </c:tx>
              <c:numFmt formatCode="#,##0.0" sourceLinked="0"/>
              <c:spPr>
                <a:noFill/>
                <a:ln>
                  <a:noFill/>
                </a:ln>
                <a:effectLst/>
              </c:spPr>
              <c:txPr>
                <a:bodyPr rot="0" spcFirstLastPara="1" vertOverflow="ellipsis" vert="horz" wrap="square" lIns="38100" tIns="19050" rIns="38100" bIns="19050" anchor="ctr" anchorCtr="1">
                  <a:noAutofit/>
                </a:bodyPr>
                <a:lstStyle/>
                <a:p>
                  <a:pPr>
                    <a:defRPr sz="9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layout>
                    <c:manualLayout>
                      <c:w val="8.3842166746836561E-2"/>
                      <c:h val="4.2169694095701718E-2"/>
                    </c:manualLayout>
                  </c15:layout>
                  <c15:showDataLabelsRange val="0"/>
                </c:ext>
                <c:ext xmlns:c16="http://schemas.microsoft.com/office/drawing/2014/chart" uri="{C3380CC4-5D6E-409C-BE32-E72D297353CC}">
                  <c16:uniqueId val="{00000004-DA23-4AF3-81A9-917135B7D60B}"/>
                </c:ext>
              </c:extLst>
            </c:dLbl>
            <c:dLbl>
              <c:idx val="1"/>
              <c:layout>
                <c:manualLayout>
                  <c:x val="5.7212320867635738E-2"/>
                  <c:y val="0"/>
                </c:manualLayout>
              </c:layout>
              <c:tx>
                <c:rich>
                  <a:bodyPr rot="0" spcFirstLastPara="1" vertOverflow="ellipsis" vert="horz" wrap="square" lIns="38100" tIns="19050" rIns="38100" bIns="19050" anchor="ctr" anchorCtr="1">
                    <a:noAutofit/>
                  </a:bodyPr>
                  <a:lstStyle/>
                  <a:p>
                    <a:pPr>
                      <a:defRPr sz="900" b="1" i="0" u="none" strike="noStrike" kern="1200" baseline="0">
                        <a:solidFill>
                          <a:schemeClr val="tx1"/>
                        </a:solidFill>
                        <a:latin typeface="+mn-lt"/>
                        <a:ea typeface="+mn-ea"/>
                        <a:cs typeface="+mn-cs"/>
                      </a:defRPr>
                    </a:pPr>
                    <a:r>
                      <a:rPr lang="en-US" sz="900" dirty="0"/>
                      <a:t>0.5</a:t>
                    </a:r>
                  </a:p>
                </c:rich>
              </c:tx>
              <c:numFmt formatCode="#,##0.0" sourceLinked="0"/>
              <c:spPr>
                <a:noFill/>
                <a:ln>
                  <a:noFill/>
                </a:ln>
                <a:effectLst/>
              </c:spPr>
              <c:txPr>
                <a:bodyPr rot="0" spcFirstLastPara="1" vertOverflow="ellipsis" vert="horz" wrap="square" lIns="38100" tIns="19050" rIns="38100" bIns="19050" anchor="ctr" anchorCtr="1">
                  <a:noAutofit/>
                </a:bodyPr>
                <a:lstStyle/>
                <a:p>
                  <a:pPr>
                    <a:defRPr sz="9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layout>
                    <c:manualLayout>
                      <c:w val="9.2286100493477408E-2"/>
                      <c:h val="4.5293375139827771E-2"/>
                    </c:manualLayout>
                  </c15:layout>
                  <c15:showDataLabelsRange val="0"/>
                </c:ext>
                <c:ext xmlns:c16="http://schemas.microsoft.com/office/drawing/2014/chart" uri="{C3380CC4-5D6E-409C-BE32-E72D297353CC}">
                  <c16:uniqueId val="{00000005-DA23-4AF3-81A9-917135B7D60B}"/>
                </c:ext>
              </c:extLst>
            </c:dLbl>
            <c:dLbl>
              <c:idx val="2"/>
              <c:layout>
                <c:manualLayout>
                  <c:x val="3.9843446672349236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A23-4AF3-81A9-917135B7D60B}"/>
                </c:ext>
              </c:extLst>
            </c:dLbl>
            <c:dLbl>
              <c:idx val="3"/>
              <c:tx>
                <c:rich>
                  <a:bodyPr/>
                  <a:lstStyle/>
                  <a:p>
                    <a:r>
                      <a:rPr lang="en-US" dirty="0"/>
                      <a:t>1.5</a:t>
                    </a:r>
                  </a:p>
                </c:rich>
              </c:tx>
              <c:dLblPos val="inBase"/>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DA23-4AF3-81A9-917135B7D60B}"/>
                </c:ext>
              </c:extLst>
            </c:dLbl>
            <c:dLbl>
              <c:idx val="4"/>
              <c:layout>
                <c:manualLayout>
                  <c:x val="-7.7093721906388041E-3"/>
                  <c:y val="5.7266824257737043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DA23-4AF3-81A9-917135B7D60B}"/>
                </c:ext>
              </c:extLst>
            </c:dLbl>
            <c:dLbl>
              <c:idx val="5"/>
              <c:layout>
                <c:manualLayout>
                  <c:x val="6.0506691426326066E-2"/>
                  <c:y val="-5.2070408277092088E-17"/>
                </c:manualLayout>
              </c:layout>
              <c:tx>
                <c:rich>
                  <a:bodyPr/>
                  <a:lstStyle/>
                  <a:p>
                    <a:r>
                      <a:rPr lang="en-US" dirty="0"/>
                      <a:t>5.0</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DA23-4AF3-81A9-917135B7D60B}"/>
                </c:ext>
              </c:extLst>
            </c:dLbl>
            <c:dLbl>
              <c:idx val="6"/>
              <c:layout>
                <c:manualLayout>
                  <c:x val="3.6115169996779883E-2"/>
                  <c:y val="0"/>
                </c:manualLayout>
              </c:layout>
              <c:tx>
                <c:rich>
                  <a:bodyPr/>
                  <a:lstStyle/>
                  <a:p>
                    <a:r>
                      <a:rPr lang="en-US" dirty="0"/>
                      <a:t>3.3</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DA23-4AF3-81A9-917135B7D60B}"/>
                </c:ext>
              </c:extLst>
            </c:dLbl>
            <c:dLbl>
              <c:idx val="7"/>
              <c:tx>
                <c:rich>
                  <a:bodyPr/>
                  <a:lstStyle/>
                  <a:p>
                    <a:r>
                      <a:rPr lang="en-US" dirty="0"/>
                      <a:t>4.3</a:t>
                    </a:r>
                  </a:p>
                </c:rich>
              </c:tx>
              <c:dLblPos val="inBase"/>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B-DA23-4AF3-81A9-917135B7D60B}"/>
                </c:ext>
              </c:extLst>
            </c:dLbl>
            <c:dLbl>
              <c:idx val="8"/>
              <c:tx>
                <c:rich>
                  <a:bodyPr/>
                  <a:lstStyle/>
                  <a:p>
                    <a:r>
                      <a:rPr lang="en-US" dirty="0"/>
                      <a:t>17.8</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C-DA23-4AF3-81A9-917135B7D60B}"/>
                </c:ext>
              </c:extLst>
            </c:dLbl>
            <c:dLbl>
              <c:idx val="9"/>
              <c:tx>
                <c:rich>
                  <a:bodyPr/>
                  <a:lstStyle/>
                  <a:p>
                    <a:r>
                      <a:rPr lang="en-US" dirty="0"/>
                      <a:t>45.7</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D-DA23-4AF3-81A9-917135B7D60B}"/>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Sheet1!$A$2:$A$11</c:f>
              <c:strCache>
                <c:ptCount val="10"/>
                <c:pt idx="0">
                  <c:v>Arthralgia</c:v>
                </c:pt>
                <c:pt idx="1">
                  <c:v>Nausea</c:v>
                </c:pt>
                <c:pt idx="2">
                  <c:v>Fall</c:v>
                </c:pt>
                <c:pt idx="3">
                  <c:v>Decreased appetite</c:v>
                </c:pt>
                <c:pt idx="4">
                  <c:v>Leukopenia</c:v>
                </c:pt>
                <c:pt idx="5">
                  <c:v>Thrombocytopenia</c:v>
                </c:pt>
                <c:pt idx="6">
                  <c:v>Back pain</c:v>
                </c:pt>
                <c:pt idx="7">
                  <c:v>Fatigue</c:v>
                </c:pt>
                <c:pt idx="8">
                  <c:v>Neutropenia</c:v>
                </c:pt>
                <c:pt idx="9">
                  <c:v>Anemia</c:v>
                </c:pt>
              </c:strCache>
            </c:strRef>
          </c:cat>
          <c:val>
            <c:numRef>
              <c:f>Sheet1!$C$2:$C$11</c:f>
              <c:numCache>
                <c:formatCode>General</c:formatCode>
                <c:ptCount val="10"/>
                <c:pt idx="0">
                  <c:v>0.5</c:v>
                </c:pt>
                <c:pt idx="1">
                  <c:v>0.5</c:v>
                </c:pt>
                <c:pt idx="2">
                  <c:v>2.8</c:v>
                </c:pt>
                <c:pt idx="3">
                  <c:v>1.5</c:v>
                </c:pt>
                <c:pt idx="4">
                  <c:v>6.8</c:v>
                </c:pt>
                <c:pt idx="5">
                  <c:v>5</c:v>
                </c:pt>
                <c:pt idx="6">
                  <c:v>3.3</c:v>
                </c:pt>
                <c:pt idx="7">
                  <c:v>4.3</c:v>
                </c:pt>
                <c:pt idx="8">
                  <c:v>17.8</c:v>
                </c:pt>
                <c:pt idx="9">
                  <c:v>45.7</c:v>
                </c:pt>
              </c:numCache>
            </c:numRef>
          </c:val>
          <c:extLst>
            <c:ext xmlns:c16="http://schemas.microsoft.com/office/drawing/2014/chart" uri="{C3380CC4-5D6E-409C-BE32-E72D297353CC}">
              <c16:uniqueId val="{0000000E-DA23-4AF3-81A9-917135B7D60B}"/>
            </c:ext>
          </c:extLst>
        </c:ser>
        <c:ser>
          <c:idx val="2"/>
          <c:order val="2"/>
          <c:tx>
            <c:strRef>
              <c:f>Sheet1!$D$1</c:f>
              <c:strCache>
                <c:ptCount val="1"/>
                <c:pt idx="0">
                  <c:v>Grade 1-2</c:v>
                </c:pt>
              </c:strCache>
            </c:strRef>
          </c:tx>
          <c:spPr>
            <a:solidFill>
              <a:srgbClr val="FFF2CC"/>
            </a:solidFill>
            <a:ln>
              <a:noFill/>
            </a:ln>
            <a:effectLst/>
          </c:spPr>
          <c:invertIfNegative val="0"/>
          <c:dLbls>
            <c:dLbl>
              <c:idx val="0"/>
              <c:tx>
                <c:rich>
                  <a:bodyPr/>
                  <a:lstStyle/>
                  <a:p>
                    <a:r>
                      <a:rPr lang="en-US" dirty="0"/>
                      <a:t>16.8</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DA23-4AF3-81A9-917135B7D60B}"/>
                </c:ext>
              </c:extLst>
            </c:dLbl>
            <c:dLbl>
              <c:idx val="1"/>
              <c:tx>
                <c:rich>
                  <a:bodyPr/>
                  <a:lstStyle/>
                  <a:p>
                    <a:r>
                      <a:rPr lang="en-US" dirty="0"/>
                      <a:t>20.9</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0-DA23-4AF3-81A9-917135B7D60B}"/>
                </c:ext>
              </c:extLst>
            </c:dLbl>
            <c:dLbl>
              <c:idx val="3"/>
              <c:tx>
                <c:rich>
                  <a:bodyPr/>
                  <a:lstStyle/>
                  <a:p>
                    <a:r>
                      <a:rPr lang="en-US" dirty="0"/>
                      <a:t>20.9</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1-DA23-4AF3-81A9-917135B7D60B}"/>
                </c:ext>
              </c:extLst>
            </c:dLbl>
            <c:dLbl>
              <c:idx val="5"/>
              <c:tx>
                <c:rich>
                  <a:bodyPr/>
                  <a:lstStyle/>
                  <a:p>
                    <a:r>
                      <a:rPr lang="en-US" dirty="0"/>
                      <a:t>18.3</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DA23-4AF3-81A9-917135B7D60B}"/>
                </c:ext>
              </c:extLst>
            </c:dLbl>
            <c:dLbl>
              <c:idx val="6"/>
              <c:tx>
                <c:rich>
                  <a:bodyPr/>
                  <a:lstStyle/>
                  <a:p>
                    <a:r>
                      <a:rPr lang="en-US" dirty="0"/>
                      <a:t>23.6</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DA23-4AF3-81A9-917135B7D60B}"/>
                </c:ext>
              </c:extLst>
            </c:dLbl>
            <c:dLbl>
              <c:idx val="7"/>
              <c:tx>
                <c:rich>
                  <a:bodyPr/>
                  <a:lstStyle/>
                  <a:p>
                    <a:r>
                      <a:rPr lang="en-US" dirty="0"/>
                      <a:t>30.7</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4-DA23-4AF3-81A9-917135B7D60B}"/>
                </c:ext>
              </c:extLst>
            </c:dLbl>
            <c:dLbl>
              <c:idx val="8"/>
              <c:tx>
                <c:rich>
                  <a:bodyPr/>
                  <a:lstStyle/>
                  <a:p>
                    <a:r>
                      <a:rPr lang="en-US" dirty="0"/>
                      <a:t>18.3</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5-DA23-4AF3-81A9-917135B7D60B}"/>
                </c:ext>
              </c:extLst>
            </c:dLbl>
            <c:dLbl>
              <c:idx val="9"/>
              <c:tx>
                <c:rich>
                  <a:bodyPr/>
                  <a:lstStyle/>
                  <a:p>
                    <a:r>
                      <a:rPr lang="en-US" dirty="0"/>
                      <a:t>18.8</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6-DA23-4AF3-81A9-917135B7D60B}"/>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Arthralgia</c:v>
                </c:pt>
                <c:pt idx="1">
                  <c:v>Nausea</c:v>
                </c:pt>
                <c:pt idx="2">
                  <c:v>Fall</c:v>
                </c:pt>
                <c:pt idx="3">
                  <c:v>Decreased appetite</c:v>
                </c:pt>
                <c:pt idx="4">
                  <c:v>Leukopenia</c:v>
                </c:pt>
                <c:pt idx="5">
                  <c:v>Thrombocytopenia</c:v>
                </c:pt>
                <c:pt idx="6">
                  <c:v>Back pain</c:v>
                </c:pt>
                <c:pt idx="7">
                  <c:v>Fatigue</c:v>
                </c:pt>
                <c:pt idx="8">
                  <c:v>Neutropenia</c:v>
                </c:pt>
                <c:pt idx="9">
                  <c:v>Anemia</c:v>
                </c:pt>
              </c:strCache>
            </c:strRef>
          </c:cat>
          <c:val>
            <c:numRef>
              <c:f>Sheet1!$D$2:$D$11</c:f>
              <c:numCache>
                <c:formatCode>General</c:formatCode>
                <c:ptCount val="10"/>
                <c:pt idx="0">
                  <c:v>16.8</c:v>
                </c:pt>
                <c:pt idx="1">
                  <c:v>20.9</c:v>
                </c:pt>
                <c:pt idx="2">
                  <c:v>19.600000000000001</c:v>
                </c:pt>
                <c:pt idx="3">
                  <c:v>20.9</c:v>
                </c:pt>
                <c:pt idx="4">
                  <c:v>17.3</c:v>
                </c:pt>
                <c:pt idx="5">
                  <c:v>18.3</c:v>
                </c:pt>
                <c:pt idx="6">
                  <c:v>23.6</c:v>
                </c:pt>
                <c:pt idx="7">
                  <c:v>30.7</c:v>
                </c:pt>
                <c:pt idx="8">
                  <c:v>18.3</c:v>
                </c:pt>
                <c:pt idx="9">
                  <c:v>18.8</c:v>
                </c:pt>
              </c:numCache>
            </c:numRef>
          </c:val>
          <c:extLst>
            <c:ext xmlns:c16="http://schemas.microsoft.com/office/drawing/2014/chart" uri="{C3380CC4-5D6E-409C-BE32-E72D297353CC}">
              <c16:uniqueId val="{00000017-DA23-4AF3-81A9-917135B7D60B}"/>
            </c:ext>
          </c:extLst>
        </c:ser>
        <c:dLbls>
          <c:showLegendKey val="0"/>
          <c:showVal val="0"/>
          <c:showCatName val="0"/>
          <c:showSerName val="0"/>
          <c:showPercent val="0"/>
          <c:showBubbleSize val="0"/>
        </c:dLbls>
        <c:gapWidth val="100"/>
        <c:overlap val="100"/>
        <c:axId val="879857256"/>
        <c:axId val="879856928"/>
      </c:barChart>
      <c:catAx>
        <c:axId val="879857256"/>
        <c:scaling>
          <c:orientation val="minMax"/>
        </c:scaling>
        <c:delete val="0"/>
        <c:axPos val="r"/>
        <c:numFmt formatCode="General" sourceLinked="1"/>
        <c:majorTickMark val="none"/>
        <c:minorTickMark val="none"/>
        <c:tickLblPos val="none"/>
        <c:spPr>
          <a:noFill/>
          <a:ln w="12700" cap="flat" cmpd="sng" algn="ctr">
            <a:solidFill>
              <a:schemeClr val="bg1"/>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79856928"/>
        <c:crosses val="autoZero"/>
        <c:auto val="1"/>
        <c:lblAlgn val="ctr"/>
        <c:lblOffset val="100"/>
        <c:noMultiLvlLbl val="0"/>
      </c:catAx>
      <c:valAx>
        <c:axId val="879856928"/>
        <c:scaling>
          <c:orientation val="maxMin"/>
        </c:scaling>
        <c:delete val="0"/>
        <c:axPos val="b"/>
        <c:numFmt formatCode="General" sourceLinked="1"/>
        <c:majorTickMark val="out"/>
        <c:minorTickMark val="none"/>
        <c:tickLblPos val="nextTo"/>
        <c:spPr>
          <a:noFill/>
          <a:ln w="12700" cap="sq">
            <a:solidFill>
              <a:schemeClr val="bg1"/>
            </a:solidFill>
            <a:miter lim="800000"/>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87985725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Grade 4</c:v>
                </c:pt>
              </c:strCache>
            </c:strRef>
          </c:tx>
          <c:spPr>
            <a:solidFill>
              <a:srgbClr val="999999"/>
            </a:solidFill>
            <a:ln>
              <a:noFill/>
            </a:ln>
            <a:effectLst/>
          </c:spPr>
          <c:invertIfNegative val="0"/>
          <c:cat>
            <c:strRef>
              <c:f>Sheet1!$A$2:$A$11</c:f>
              <c:strCache>
                <c:ptCount val="10"/>
                <c:pt idx="0">
                  <c:v>Arthralgia</c:v>
                </c:pt>
                <c:pt idx="1">
                  <c:v>Nausea</c:v>
                </c:pt>
                <c:pt idx="2">
                  <c:v>Fall</c:v>
                </c:pt>
                <c:pt idx="3">
                  <c:v>Decreased appetite</c:v>
                </c:pt>
                <c:pt idx="4">
                  <c:v>Leukopenia</c:v>
                </c:pt>
                <c:pt idx="5">
                  <c:v>Thrombocytopenia</c:v>
                </c:pt>
                <c:pt idx="6">
                  <c:v>Back pain</c:v>
                </c:pt>
                <c:pt idx="7">
                  <c:v>Fatigue</c:v>
                </c:pt>
                <c:pt idx="8">
                  <c:v>Neutropenia</c:v>
                </c:pt>
                <c:pt idx="9">
                  <c:v>Anemia</c:v>
                </c:pt>
              </c:strCache>
            </c:strRef>
          </c:cat>
          <c:val>
            <c:numRef>
              <c:f>Sheet1!$B$2:$B$11</c:f>
              <c:numCache>
                <c:formatCode>General</c:formatCode>
                <c:ptCount val="10"/>
                <c:pt idx="5">
                  <c:v>0.2</c:v>
                </c:pt>
                <c:pt idx="8">
                  <c:v>0.5</c:v>
                </c:pt>
              </c:numCache>
            </c:numRef>
          </c:val>
          <c:extLst>
            <c:ext xmlns:c16="http://schemas.microsoft.com/office/drawing/2014/chart" uri="{C3380CC4-5D6E-409C-BE32-E72D297353CC}">
              <c16:uniqueId val="{00000000-AB72-4789-9313-D3ECC37EEC1B}"/>
            </c:ext>
          </c:extLst>
        </c:ser>
        <c:ser>
          <c:idx val="1"/>
          <c:order val="1"/>
          <c:tx>
            <c:strRef>
              <c:f>Sheet1!$C$1</c:f>
              <c:strCache>
                <c:ptCount val="1"/>
                <c:pt idx="0">
                  <c:v>Grade 3</c:v>
                </c:pt>
              </c:strCache>
            </c:strRef>
          </c:tx>
          <c:spPr>
            <a:solidFill>
              <a:schemeClr val="accent3">
                <a:lumMod val="60000"/>
                <a:lumOff val="40000"/>
              </a:schemeClr>
            </a:solidFill>
            <a:ln>
              <a:noFill/>
            </a:ln>
            <a:effectLst/>
          </c:spPr>
          <c:invertIfNegative val="0"/>
          <c:dLbls>
            <c:dLbl>
              <c:idx val="0"/>
              <c:layout>
                <c:manualLayout>
                  <c:x val="6.9858579717259103E-2"/>
                  <c:y val="-1.1453364851547409E-1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B72-4789-9313-D3ECC37EEC1B}"/>
                </c:ext>
              </c:extLst>
            </c:dLbl>
            <c:dLbl>
              <c:idx val="1"/>
              <c:delete val="1"/>
              <c:extLst>
                <c:ext xmlns:c15="http://schemas.microsoft.com/office/drawing/2012/chart" uri="{CE6537A1-D6FC-4f65-9D91-7224C49458BB}"/>
                <c:ext xmlns:c16="http://schemas.microsoft.com/office/drawing/2014/chart" uri="{C3380CC4-5D6E-409C-BE32-E72D297353CC}">
                  <c16:uniqueId val="{00000002-AB72-4789-9313-D3ECC37EEC1B}"/>
                </c:ext>
              </c:extLst>
            </c:dLbl>
            <c:dLbl>
              <c:idx val="2"/>
              <c:layout>
                <c:manualLayout>
                  <c:x val="3.2753865020548535E-2"/>
                  <c:y val="0"/>
                </c:manualLayout>
              </c:layout>
              <c:tx>
                <c:rich>
                  <a:bodyPr/>
                  <a:lstStyle/>
                  <a:p>
                    <a:fld id="{8C9E5C69-40E0-4560-A6AB-51FBA97A195A}" type="VALUE">
                      <a:rPr lang="en-US" smtClean="0"/>
                      <a:pPr/>
                      <a:t>[VALUE]</a:t>
                    </a:fld>
                    <a:r>
                      <a:rPr lang="en-US" dirty="0"/>
                      <a:t>.0</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AB72-4789-9313-D3ECC37EEC1B}"/>
                </c:ext>
              </c:extLst>
            </c:dLbl>
            <c:dLbl>
              <c:idx val="3"/>
              <c:layout>
                <c:manualLayout>
                  <c:x val="3.8212842523973292E-2"/>
                  <c:y val="0"/>
                </c:manualLayout>
              </c:layout>
              <c:tx>
                <c:rich>
                  <a:bodyPr/>
                  <a:lstStyle/>
                  <a:p>
                    <a:r>
                      <a:rPr lang="en-US" dirty="0"/>
                      <a:t>1.0</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AB72-4789-9313-D3ECC37EEC1B}"/>
                </c:ext>
              </c:extLst>
            </c:dLbl>
            <c:dLbl>
              <c:idx val="5"/>
              <c:delete val="1"/>
              <c:extLst>
                <c:ext xmlns:c15="http://schemas.microsoft.com/office/drawing/2012/chart" uri="{CE6537A1-D6FC-4f65-9D91-7224C49458BB}"/>
                <c:ext xmlns:c16="http://schemas.microsoft.com/office/drawing/2014/chart" uri="{C3380CC4-5D6E-409C-BE32-E72D297353CC}">
                  <c16:uniqueId val="{00000005-AB72-4789-9313-D3ECC37EEC1B}"/>
                </c:ext>
              </c:extLst>
            </c:dLbl>
            <c:dLbl>
              <c:idx val="6"/>
              <c:layout>
                <c:manualLayout>
                  <c:x val="7.8323737950745223E-2"/>
                  <c:y val="0"/>
                </c:manualLayout>
              </c:layout>
              <c:tx>
                <c:rich>
                  <a:bodyPr/>
                  <a:lstStyle/>
                  <a:p>
                    <a:fld id="{7CB7183C-9A0A-4AC1-8F83-F99C3DCF80A0}" type="VALUE">
                      <a:rPr lang="en-US" smtClean="0"/>
                      <a:pPr/>
                      <a:t>[VALUE]</a:t>
                    </a:fld>
                    <a:r>
                      <a:rPr lang="en-US" dirty="0"/>
                      <a:t>.0</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AB72-4789-9313-D3ECC37EEC1B}"/>
                </c:ext>
              </c:extLst>
            </c:dLbl>
            <c:dLbl>
              <c:idx val="7"/>
              <c:layout>
                <c:manualLayout>
                  <c:x val="8.5681305387326614E-2"/>
                  <c:y val="-2.8633412128868522E-17"/>
                </c:manualLayout>
              </c:layout>
              <c:tx>
                <c:rich>
                  <a:bodyPr/>
                  <a:lstStyle/>
                  <a:p>
                    <a:fld id="{B27A669D-87F0-44AB-9027-B3120D6061B8}" type="VALUE">
                      <a:rPr lang="en-US" smtClean="0"/>
                      <a:pPr/>
                      <a:t>[VALUE]</a:t>
                    </a:fld>
                    <a:r>
                      <a:rPr lang="en-US" dirty="0"/>
                      <a:t>.0</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AB72-4789-9313-D3ECC37EEC1B}"/>
                </c:ext>
              </c:extLst>
            </c:dLbl>
            <c:dLbl>
              <c:idx val="8"/>
              <c:delete val="1"/>
              <c:extLst>
                <c:ext xmlns:c15="http://schemas.microsoft.com/office/drawing/2012/chart" uri="{CE6537A1-D6FC-4f65-9D91-7224C49458BB}"/>
                <c:ext xmlns:c16="http://schemas.microsoft.com/office/drawing/2014/chart" uri="{C3380CC4-5D6E-409C-BE32-E72D297353CC}">
                  <c16:uniqueId val="{00000008-AB72-4789-9313-D3ECC37EEC1B}"/>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Arthralgia</c:v>
                </c:pt>
                <c:pt idx="1">
                  <c:v>Nausea</c:v>
                </c:pt>
                <c:pt idx="2">
                  <c:v>Fall</c:v>
                </c:pt>
                <c:pt idx="3">
                  <c:v>Decreased appetite</c:v>
                </c:pt>
                <c:pt idx="4">
                  <c:v>Leukopenia</c:v>
                </c:pt>
                <c:pt idx="5">
                  <c:v>Thrombocytopenia</c:v>
                </c:pt>
                <c:pt idx="6">
                  <c:v>Back pain</c:v>
                </c:pt>
                <c:pt idx="7">
                  <c:v>Fatigue</c:v>
                </c:pt>
                <c:pt idx="8">
                  <c:v>Neutropenia</c:v>
                </c:pt>
                <c:pt idx="9">
                  <c:v>Anemia</c:v>
                </c:pt>
              </c:strCache>
            </c:strRef>
          </c:cat>
          <c:val>
            <c:numRef>
              <c:f>Sheet1!$C$2:$C$11</c:f>
              <c:numCache>
                <c:formatCode>General</c:formatCode>
                <c:ptCount val="10"/>
                <c:pt idx="0">
                  <c:v>0.5</c:v>
                </c:pt>
                <c:pt idx="1">
                  <c:v>0.7</c:v>
                </c:pt>
                <c:pt idx="2">
                  <c:v>2</c:v>
                </c:pt>
                <c:pt idx="3">
                  <c:v>1</c:v>
                </c:pt>
                <c:pt idx="5">
                  <c:v>0.7</c:v>
                </c:pt>
                <c:pt idx="6">
                  <c:v>1</c:v>
                </c:pt>
                <c:pt idx="7">
                  <c:v>2</c:v>
                </c:pt>
                <c:pt idx="8">
                  <c:v>1</c:v>
                </c:pt>
                <c:pt idx="9">
                  <c:v>4.5</c:v>
                </c:pt>
              </c:numCache>
            </c:numRef>
          </c:val>
          <c:extLst>
            <c:ext xmlns:c16="http://schemas.microsoft.com/office/drawing/2014/chart" uri="{C3380CC4-5D6E-409C-BE32-E72D297353CC}">
              <c16:uniqueId val="{00000009-AB72-4789-9313-D3ECC37EEC1B}"/>
            </c:ext>
          </c:extLst>
        </c:ser>
        <c:ser>
          <c:idx val="2"/>
          <c:order val="2"/>
          <c:tx>
            <c:strRef>
              <c:f>Sheet1!$D$1</c:f>
              <c:strCache>
                <c:ptCount val="1"/>
                <c:pt idx="0">
                  <c:v>Grade 1-2</c:v>
                </c:pt>
              </c:strCache>
            </c:strRef>
          </c:tx>
          <c:spPr>
            <a:solidFill>
              <a:srgbClr val="EDEDED"/>
            </a:solidFill>
            <a:ln>
              <a:noFill/>
            </a:ln>
            <a:effectLst/>
          </c:spPr>
          <c:invertIfNegative val="0"/>
          <c:dLbls>
            <c:dLbl>
              <c:idx val="0"/>
              <c:layout>
                <c:manualLayout>
                  <c:x val="0.10378524449848812"/>
                  <c:y val="-1.1453364851547409E-16"/>
                </c:manualLayout>
              </c:layout>
              <c:tx>
                <c:rich>
                  <a:bodyPr/>
                  <a:lstStyle/>
                  <a:p>
                    <a:r>
                      <a:rPr lang="en-US" dirty="0"/>
                      <a:t>21.2</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AB72-4789-9313-D3ECC37EEC1B}"/>
                </c:ext>
              </c:extLst>
            </c:dLbl>
            <c:dLbl>
              <c:idx val="1"/>
              <c:delete val="1"/>
              <c:extLst>
                <c:ext xmlns:c15="http://schemas.microsoft.com/office/drawing/2012/chart" uri="{CE6537A1-D6FC-4f65-9D91-7224C49458BB}"/>
                <c:ext xmlns:c16="http://schemas.microsoft.com/office/drawing/2014/chart" uri="{C3380CC4-5D6E-409C-BE32-E72D297353CC}">
                  <c16:uniqueId val="{0000000B-AB72-4789-9313-D3ECC37EEC1B}"/>
                </c:ext>
              </c:extLst>
            </c:dLbl>
            <c:dLbl>
              <c:idx val="2"/>
              <c:layout>
                <c:manualLayout>
                  <c:x val="5.0239022828330863E-2"/>
                  <c:y val="-1.1453364851547409E-16"/>
                </c:manualLayout>
              </c:layout>
              <c:tx>
                <c:rich>
                  <a:bodyPr/>
                  <a:lstStyle/>
                  <a:p>
                    <a:r>
                      <a:rPr lang="en-US" dirty="0"/>
                      <a:t>15.0</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C-AB72-4789-9313-D3ECC37EEC1B}"/>
                </c:ext>
              </c:extLst>
            </c:dLbl>
            <c:dLbl>
              <c:idx val="3"/>
              <c:layout>
                <c:manualLayout>
                  <c:x val="4.9130797530822778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AB72-4789-9313-D3ECC37EEC1B}"/>
                </c:ext>
              </c:extLst>
            </c:dLbl>
            <c:dLbl>
              <c:idx val="4"/>
              <c:delete val="1"/>
              <c:extLst>
                <c:ext xmlns:c15="http://schemas.microsoft.com/office/drawing/2012/chart" uri="{CE6537A1-D6FC-4f65-9D91-7224C49458BB}"/>
                <c:ext xmlns:c16="http://schemas.microsoft.com/office/drawing/2014/chart" uri="{C3380CC4-5D6E-409C-BE32-E72D297353CC}">
                  <c16:uniqueId val="{0000000E-AB72-4789-9313-D3ECC37EEC1B}"/>
                </c:ext>
              </c:extLst>
            </c:dLbl>
            <c:dLbl>
              <c:idx val="5"/>
              <c:delete val="1"/>
              <c:extLst>
                <c:ext xmlns:c15="http://schemas.microsoft.com/office/drawing/2012/chart" uri="{CE6537A1-D6FC-4f65-9D91-7224C49458BB}"/>
                <c:ext xmlns:c16="http://schemas.microsoft.com/office/drawing/2014/chart" uri="{C3380CC4-5D6E-409C-BE32-E72D297353CC}">
                  <c16:uniqueId val="{0000000F-AB72-4789-9313-D3ECC37EEC1B}"/>
                </c:ext>
              </c:extLst>
            </c:dLbl>
            <c:dLbl>
              <c:idx val="6"/>
              <c:layout>
                <c:manualLayout>
                  <c:x val="9.3910991561628271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AB72-4789-9313-D3ECC37EEC1B}"/>
                </c:ext>
              </c:extLst>
            </c:dLbl>
            <c:dLbl>
              <c:idx val="7"/>
              <c:layout>
                <c:manualLayout>
                  <c:x val="0.17033662537392091"/>
                  <c:y val="-2.8633412128868522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AB72-4789-9313-D3ECC37EEC1B}"/>
                </c:ext>
              </c:extLst>
            </c:dLbl>
            <c:dLbl>
              <c:idx val="8"/>
              <c:delete val="1"/>
              <c:extLst>
                <c:ext xmlns:c15="http://schemas.microsoft.com/office/drawing/2012/chart" uri="{CE6537A1-D6FC-4f65-9D91-7224C49458BB}"/>
                <c:ext xmlns:c16="http://schemas.microsoft.com/office/drawing/2014/chart" uri="{C3380CC4-5D6E-409C-BE32-E72D297353CC}">
                  <c16:uniqueId val="{00000012-AB72-4789-9313-D3ECC37EEC1B}"/>
                </c:ext>
              </c:extLst>
            </c:dLbl>
            <c:dLbl>
              <c:idx val="9"/>
              <c:layout>
                <c:manualLayout>
                  <c:x val="6.550773004109707E-2"/>
                  <c:y val="-6.508801034636511E-18"/>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AB72-4789-9313-D3ECC37EEC1B}"/>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Arthralgia</c:v>
                </c:pt>
                <c:pt idx="1">
                  <c:v>Nausea</c:v>
                </c:pt>
                <c:pt idx="2">
                  <c:v>Fall</c:v>
                </c:pt>
                <c:pt idx="3">
                  <c:v>Decreased appetite</c:v>
                </c:pt>
                <c:pt idx="4">
                  <c:v>Leukopenia</c:v>
                </c:pt>
                <c:pt idx="5">
                  <c:v>Thrombocytopenia</c:v>
                </c:pt>
                <c:pt idx="6">
                  <c:v>Back pain</c:v>
                </c:pt>
                <c:pt idx="7">
                  <c:v>Fatigue</c:v>
                </c:pt>
                <c:pt idx="8">
                  <c:v>Neutropenia</c:v>
                </c:pt>
                <c:pt idx="9">
                  <c:v>Anemia</c:v>
                </c:pt>
              </c:strCache>
            </c:strRef>
          </c:cat>
          <c:val>
            <c:numRef>
              <c:f>Sheet1!$D$2:$D$11</c:f>
              <c:numCache>
                <c:formatCode>General</c:formatCode>
                <c:ptCount val="10"/>
                <c:pt idx="0">
                  <c:v>21.2</c:v>
                </c:pt>
                <c:pt idx="1">
                  <c:v>12.5</c:v>
                </c:pt>
                <c:pt idx="2">
                  <c:v>15</c:v>
                </c:pt>
                <c:pt idx="3">
                  <c:v>15.7</c:v>
                </c:pt>
                <c:pt idx="4">
                  <c:v>4.7</c:v>
                </c:pt>
                <c:pt idx="5">
                  <c:v>3</c:v>
                </c:pt>
                <c:pt idx="6">
                  <c:v>19.7</c:v>
                </c:pt>
                <c:pt idx="7">
                  <c:v>28.2</c:v>
                </c:pt>
                <c:pt idx="8">
                  <c:v>5.7</c:v>
                </c:pt>
                <c:pt idx="9">
                  <c:v>15.5</c:v>
                </c:pt>
              </c:numCache>
            </c:numRef>
          </c:val>
          <c:extLst>
            <c:ext xmlns:c16="http://schemas.microsoft.com/office/drawing/2014/chart" uri="{C3380CC4-5D6E-409C-BE32-E72D297353CC}">
              <c16:uniqueId val="{00000014-AB72-4789-9313-D3ECC37EEC1B}"/>
            </c:ext>
          </c:extLst>
        </c:ser>
        <c:dLbls>
          <c:showLegendKey val="0"/>
          <c:showVal val="0"/>
          <c:showCatName val="0"/>
          <c:showSerName val="0"/>
          <c:showPercent val="0"/>
          <c:showBubbleSize val="0"/>
        </c:dLbls>
        <c:gapWidth val="100"/>
        <c:overlap val="100"/>
        <c:axId val="879857256"/>
        <c:axId val="879856928"/>
      </c:barChart>
      <c:catAx>
        <c:axId val="879857256"/>
        <c:scaling>
          <c:orientation val="minMax"/>
        </c:scaling>
        <c:delete val="0"/>
        <c:axPos val="l"/>
        <c:numFmt formatCode="General" sourceLinked="1"/>
        <c:majorTickMark val="none"/>
        <c:minorTickMark val="none"/>
        <c:tickLblPos val="none"/>
        <c:spPr>
          <a:noFill/>
          <a:ln w="12700" cap="flat" cmpd="sng" algn="ctr">
            <a:solidFill>
              <a:schemeClr val="bg1"/>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79856928"/>
        <c:crosses val="autoZero"/>
        <c:auto val="1"/>
        <c:lblAlgn val="ctr"/>
        <c:lblOffset val="100"/>
        <c:noMultiLvlLbl val="0"/>
      </c:catAx>
      <c:valAx>
        <c:axId val="879856928"/>
        <c:scaling>
          <c:orientation val="minMax"/>
          <c:max val="40"/>
        </c:scaling>
        <c:delete val="0"/>
        <c:axPos val="b"/>
        <c:numFmt formatCode="General" sourceLinked="1"/>
        <c:majorTickMark val="out"/>
        <c:minorTickMark val="none"/>
        <c:tickLblPos val="nextTo"/>
        <c:spPr>
          <a:noFill/>
          <a:ln w="12700" cap="sq">
            <a:solidFill>
              <a:schemeClr val="bg1"/>
            </a:solidFill>
            <a:miter lim="800000"/>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87985725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Grade 4</c:v>
                </c:pt>
              </c:strCache>
            </c:strRef>
          </c:tx>
          <c:spPr>
            <a:solidFill>
              <a:schemeClr val="accent4"/>
            </a:solidFill>
            <a:ln>
              <a:noFill/>
            </a:ln>
            <a:effectLst/>
          </c:spPr>
          <c:invertIfNegative val="0"/>
          <c:dLbls>
            <c:dLbl>
              <c:idx val="7"/>
              <c:layout>
                <c:manualLayout>
                  <c:x val="3.8860709467842952E-2"/>
                  <c:y val="0"/>
                </c:manualLayout>
              </c:layout>
              <c:tx>
                <c:rich>
                  <a:bodyPr/>
                  <a:lstStyle/>
                  <a:p>
                    <a:r>
                      <a:rPr lang="en-US" dirty="0"/>
                      <a:t>2.0</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975-40F9-831B-151C937FC9FE}"/>
                </c:ext>
              </c:extLst>
            </c:dLbl>
            <c:dLbl>
              <c:idx val="8"/>
              <c:layout>
                <c:manualLayout>
                  <c:x val="4.7807774933171031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975-40F9-831B-151C937FC9FE}"/>
                </c:ext>
              </c:extLst>
            </c:dLbl>
            <c:dLbl>
              <c:idx val="10"/>
              <c:layout>
                <c:manualLayout>
                  <c:x val="4.7507202006451935E-2"/>
                  <c:y val="-7.1583530322171304E-18"/>
                </c:manualLayout>
              </c:layout>
              <c:tx>
                <c:rich>
                  <a:bodyPr/>
                  <a:lstStyle/>
                  <a:p>
                    <a:r>
                      <a:rPr lang="en-US" dirty="0"/>
                      <a:t>2.0</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3975-40F9-831B-151C937FC9FE}"/>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Constipation</c:v>
                </c:pt>
                <c:pt idx="1">
                  <c:v>Arthralgia</c:v>
                </c:pt>
                <c:pt idx="2">
                  <c:v>Leukopenia</c:v>
                </c:pt>
                <c:pt idx="3">
                  <c:v>Nausea</c:v>
                </c:pt>
                <c:pt idx="4">
                  <c:v>Hypertension</c:v>
                </c:pt>
                <c:pt idx="5">
                  <c:v>Decreased appetite</c:v>
                </c:pt>
                <c:pt idx="6">
                  <c:v>Back pain</c:v>
                </c:pt>
                <c:pt idx="7">
                  <c:v>Thrombocytopenia</c:v>
                </c:pt>
                <c:pt idx="8">
                  <c:v>Neutropenia</c:v>
                </c:pt>
                <c:pt idx="9">
                  <c:v>Fatigue</c:v>
                </c:pt>
                <c:pt idx="10">
                  <c:v>Anemia</c:v>
                </c:pt>
              </c:strCache>
            </c:strRef>
          </c:cat>
          <c:val>
            <c:numRef>
              <c:f>Sheet1!$B$2:$B$12</c:f>
              <c:numCache>
                <c:formatCode>General</c:formatCode>
                <c:ptCount val="11"/>
                <c:pt idx="7">
                  <c:v>2</c:v>
                </c:pt>
                <c:pt idx="8">
                  <c:v>1.5</c:v>
                </c:pt>
                <c:pt idx="10">
                  <c:v>2</c:v>
                </c:pt>
              </c:numCache>
            </c:numRef>
          </c:val>
          <c:extLst>
            <c:ext xmlns:c16="http://schemas.microsoft.com/office/drawing/2014/chart" uri="{C3380CC4-5D6E-409C-BE32-E72D297353CC}">
              <c16:uniqueId val="{00000003-3975-40F9-831B-151C937FC9FE}"/>
            </c:ext>
          </c:extLst>
        </c:ser>
        <c:ser>
          <c:idx val="1"/>
          <c:order val="1"/>
          <c:tx>
            <c:strRef>
              <c:f>Sheet1!$C$1</c:f>
              <c:strCache>
                <c:ptCount val="1"/>
                <c:pt idx="0">
                  <c:v>Grade 3</c:v>
                </c:pt>
              </c:strCache>
            </c:strRef>
          </c:tx>
          <c:spPr>
            <a:solidFill>
              <a:srgbClr val="FBF00D"/>
            </a:solidFill>
            <a:ln>
              <a:noFill/>
            </a:ln>
            <a:effectLst/>
          </c:spPr>
          <c:invertIfNegative val="0"/>
          <c:dLbls>
            <c:dLbl>
              <c:idx val="1"/>
              <c:layout>
                <c:manualLayout>
                  <c:x val="4.0224691027710757E-2"/>
                  <c:y val="-1.1453364851547409E-1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975-40F9-831B-151C937FC9FE}"/>
                </c:ext>
              </c:extLst>
            </c:dLbl>
            <c:dLbl>
              <c:idx val="2"/>
              <c:layout>
                <c:manualLayout>
                  <c:x val="2.552657279124002E-3"/>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975-40F9-831B-151C937FC9FE}"/>
                </c:ext>
              </c:extLst>
            </c:dLbl>
            <c:dLbl>
              <c:idx val="3"/>
              <c:layout>
                <c:manualLayout>
                  <c:x val="4.7807774933171031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975-40F9-831B-151C937FC9FE}"/>
                </c:ext>
              </c:extLst>
            </c:dLbl>
            <c:dLbl>
              <c:idx val="5"/>
              <c:layout>
                <c:manualLayout>
                  <c:x val="4.2121398103224843E-2"/>
                  <c:y val="-5.7266824257737043E-17"/>
                </c:manualLayout>
              </c:layout>
              <c:tx>
                <c:rich>
                  <a:bodyPr/>
                  <a:lstStyle/>
                  <a:p>
                    <a:r>
                      <a:rPr lang="en-US" dirty="0"/>
                      <a:t>1.0</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3975-40F9-831B-151C937FC9FE}"/>
                </c:ext>
              </c:extLst>
            </c:dLbl>
            <c:dLbl>
              <c:idx val="6"/>
              <c:layout>
                <c:manualLayout>
                  <c:x val="4.7807774933171031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3975-40F9-831B-151C937FC9FE}"/>
                </c:ext>
              </c:extLst>
            </c:dLbl>
            <c:dLbl>
              <c:idx val="7"/>
              <c:layout>
                <c:manualLayout>
                  <c:x val="6.7965904205400052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3975-40F9-831B-151C937FC9FE}"/>
                </c:ext>
              </c:extLst>
            </c:dLbl>
            <c:dLbl>
              <c:idx val="8"/>
              <c:layout>
                <c:manualLayout>
                  <c:x val="4.7194034291184024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3975-40F9-831B-151C937FC9FE}"/>
                </c:ext>
              </c:extLst>
            </c:dLbl>
            <c:dLbl>
              <c:idx val="9"/>
              <c:layout>
                <c:manualLayout>
                  <c:x val="5.213085100263027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3975-40F9-831B-151C937FC9FE}"/>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Constipation</c:v>
                </c:pt>
                <c:pt idx="1">
                  <c:v>Arthralgia</c:v>
                </c:pt>
                <c:pt idx="2">
                  <c:v>Leukopenia</c:v>
                </c:pt>
                <c:pt idx="3">
                  <c:v>Nausea</c:v>
                </c:pt>
                <c:pt idx="4">
                  <c:v>Hypertension</c:v>
                </c:pt>
                <c:pt idx="5">
                  <c:v>Decreased appetite</c:v>
                </c:pt>
                <c:pt idx="6">
                  <c:v>Back pain</c:v>
                </c:pt>
                <c:pt idx="7">
                  <c:v>Thrombocytopenia</c:v>
                </c:pt>
                <c:pt idx="8">
                  <c:v>Neutropenia</c:v>
                </c:pt>
                <c:pt idx="9">
                  <c:v>Fatigue</c:v>
                </c:pt>
                <c:pt idx="10">
                  <c:v>Anemia</c:v>
                </c:pt>
              </c:strCache>
            </c:strRef>
          </c:cat>
          <c:val>
            <c:numRef>
              <c:f>Sheet1!$C$2:$C$12</c:f>
              <c:numCache>
                <c:formatCode>General</c:formatCode>
                <c:ptCount val="11"/>
                <c:pt idx="1">
                  <c:v>0.5</c:v>
                </c:pt>
                <c:pt idx="2">
                  <c:v>7.1</c:v>
                </c:pt>
                <c:pt idx="3">
                  <c:v>1.5</c:v>
                </c:pt>
                <c:pt idx="4">
                  <c:v>11.1</c:v>
                </c:pt>
                <c:pt idx="5">
                  <c:v>1</c:v>
                </c:pt>
                <c:pt idx="6">
                  <c:v>1.5</c:v>
                </c:pt>
                <c:pt idx="7">
                  <c:v>5.6</c:v>
                </c:pt>
                <c:pt idx="8">
                  <c:v>18.2</c:v>
                </c:pt>
                <c:pt idx="9">
                  <c:v>1.5</c:v>
                </c:pt>
                <c:pt idx="10">
                  <c:v>41.4</c:v>
                </c:pt>
              </c:numCache>
            </c:numRef>
          </c:val>
          <c:extLst>
            <c:ext xmlns:c16="http://schemas.microsoft.com/office/drawing/2014/chart" uri="{C3380CC4-5D6E-409C-BE32-E72D297353CC}">
              <c16:uniqueId val="{0000000C-3975-40F9-831B-151C937FC9FE}"/>
            </c:ext>
          </c:extLst>
        </c:ser>
        <c:ser>
          <c:idx val="2"/>
          <c:order val="2"/>
          <c:tx>
            <c:strRef>
              <c:f>Sheet1!$D$1</c:f>
              <c:strCache>
                <c:ptCount val="1"/>
                <c:pt idx="0">
                  <c:v>Grade 1-2</c:v>
                </c:pt>
              </c:strCache>
            </c:strRef>
          </c:tx>
          <c:spPr>
            <a:solidFill>
              <a:srgbClr val="FFF2CC"/>
            </a:solidFill>
            <a:ln>
              <a:noFill/>
            </a:ln>
            <a:effectLst/>
          </c:spPr>
          <c:invertIfNegative val="0"/>
          <c:dLbls>
            <c:dLbl>
              <c:idx val="0"/>
              <c:layout>
                <c:manualLayout>
                  <c:x val="3.642242648472984E-2"/>
                  <c:y val="-1.1453364851547409E-1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3975-40F9-831B-151C937FC9FE}"/>
                </c:ext>
              </c:extLst>
            </c:dLbl>
            <c:dLbl>
              <c:idx val="1"/>
              <c:layout>
                <c:manualLayout>
                  <c:x val="3.642242648473E-2"/>
                  <c:y val="-1.1453364851547409E-1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3975-40F9-831B-151C937FC9FE}"/>
                </c:ext>
              </c:extLst>
            </c:dLbl>
            <c:dLbl>
              <c:idx val="7"/>
              <c:layout>
                <c:manualLayout>
                  <c:x val="4.2870958221724861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3975-40F9-831B-151C937FC9FE}"/>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Constipation</c:v>
                </c:pt>
                <c:pt idx="1">
                  <c:v>Arthralgia</c:v>
                </c:pt>
                <c:pt idx="2">
                  <c:v>Leukopenia</c:v>
                </c:pt>
                <c:pt idx="3">
                  <c:v>Nausea</c:v>
                </c:pt>
                <c:pt idx="4">
                  <c:v>Hypertension</c:v>
                </c:pt>
                <c:pt idx="5">
                  <c:v>Decreased appetite</c:v>
                </c:pt>
                <c:pt idx="6">
                  <c:v>Back pain</c:v>
                </c:pt>
                <c:pt idx="7">
                  <c:v>Thrombocytopenia</c:v>
                </c:pt>
                <c:pt idx="8">
                  <c:v>Neutropenia</c:v>
                </c:pt>
                <c:pt idx="9">
                  <c:v>Fatigue</c:v>
                </c:pt>
                <c:pt idx="10">
                  <c:v>Anemia</c:v>
                </c:pt>
              </c:strCache>
            </c:strRef>
          </c:cat>
          <c:val>
            <c:numRef>
              <c:f>Sheet1!$D$2:$D$12</c:f>
              <c:numCache>
                <c:formatCode>General</c:formatCode>
                <c:ptCount val="11"/>
                <c:pt idx="0">
                  <c:v>16.2</c:v>
                </c:pt>
                <c:pt idx="1">
                  <c:v>16.2</c:v>
                </c:pt>
                <c:pt idx="2">
                  <c:v>14.6</c:v>
                </c:pt>
                <c:pt idx="3">
                  <c:v>20.2</c:v>
                </c:pt>
                <c:pt idx="4">
                  <c:v>11.1</c:v>
                </c:pt>
                <c:pt idx="5">
                  <c:v>22.2</c:v>
                </c:pt>
                <c:pt idx="6">
                  <c:v>22.7</c:v>
                </c:pt>
                <c:pt idx="7">
                  <c:v>18.2</c:v>
                </c:pt>
                <c:pt idx="8">
                  <c:v>15.2</c:v>
                </c:pt>
                <c:pt idx="9">
                  <c:v>33.299999999999997</c:v>
                </c:pt>
                <c:pt idx="10">
                  <c:v>23.2</c:v>
                </c:pt>
              </c:numCache>
            </c:numRef>
          </c:val>
          <c:extLst>
            <c:ext xmlns:c16="http://schemas.microsoft.com/office/drawing/2014/chart" uri="{C3380CC4-5D6E-409C-BE32-E72D297353CC}">
              <c16:uniqueId val="{00000010-3975-40F9-831B-151C937FC9FE}"/>
            </c:ext>
          </c:extLst>
        </c:ser>
        <c:dLbls>
          <c:dLblPos val="inEnd"/>
          <c:showLegendKey val="0"/>
          <c:showVal val="1"/>
          <c:showCatName val="0"/>
          <c:showSerName val="0"/>
          <c:showPercent val="0"/>
          <c:showBubbleSize val="0"/>
        </c:dLbls>
        <c:gapWidth val="100"/>
        <c:overlap val="100"/>
        <c:axId val="879857256"/>
        <c:axId val="879856928"/>
      </c:barChart>
      <c:catAx>
        <c:axId val="879857256"/>
        <c:scaling>
          <c:orientation val="minMax"/>
        </c:scaling>
        <c:delete val="0"/>
        <c:axPos val="r"/>
        <c:numFmt formatCode="General" sourceLinked="1"/>
        <c:majorTickMark val="none"/>
        <c:minorTickMark val="none"/>
        <c:tickLblPos val="none"/>
        <c:spPr>
          <a:noFill/>
          <a:ln w="12700" cap="flat" cmpd="sng" algn="ctr">
            <a:solidFill>
              <a:schemeClr val="bg1"/>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79856928"/>
        <c:crosses val="autoZero"/>
        <c:auto val="1"/>
        <c:lblAlgn val="ctr"/>
        <c:lblOffset val="100"/>
        <c:noMultiLvlLbl val="0"/>
      </c:catAx>
      <c:valAx>
        <c:axId val="879856928"/>
        <c:scaling>
          <c:orientation val="maxMin"/>
        </c:scaling>
        <c:delete val="0"/>
        <c:axPos val="b"/>
        <c:numFmt formatCode="General" sourceLinked="1"/>
        <c:majorTickMark val="out"/>
        <c:minorTickMark val="none"/>
        <c:tickLblPos val="nextTo"/>
        <c:spPr>
          <a:noFill/>
          <a:ln w="12700" cap="sq">
            <a:solidFill>
              <a:schemeClr val="bg1"/>
            </a:solidFill>
            <a:miter lim="800000"/>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87985725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Grade 4</c:v>
                </c:pt>
              </c:strCache>
            </c:strRef>
          </c:tx>
          <c:spPr>
            <a:solidFill>
              <a:srgbClr val="999999"/>
            </a:solidFill>
            <a:ln>
              <a:noFill/>
            </a:ln>
            <a:effectLst/>
          </c:spPr>
          <c:invertIfNegative val="0"/>
          <c:dLbls>
            <c:dLbl>
              <c:idx val="8"/>
              <c:delete val="1"/>
              <c:extLst>
                <c:ext xmlns:c15="http://schemas.microsoft.com/office/drawing/2012/chart" uri="{CE6537A1-D6FC-4f65-9D91-7224C49458BB}"/>
                <c:ext xmlns:c16="http://schemas.microsoft.com/office/drawing/2014/chart" uri="{C3380CC4-5D6E-409C-BE32-E72D297353CC}">
                  <c16:uniqueId val="{00000000-99E5-4119-A8D1-4778F6C8E874}"/>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Constipation</c:v>
                </c:pt>
                <c:pt idx="1">
                  <c:v>Arthralgia</c:v>
                </c:pt>
                <c:pt idx="2">
                  <c:v>Leukopenia</c:v>
                </c:pt>
                <c:pt idx="3">
                  <c:v>Nausea</c:v>
                </c:pt>
                <c:pt idx="4">
                  <c:v>Hypertension</c:v>
                </c:pt>
                <c:pt idx="5">
                  <c:v>Decreased appetite</c:v>
                </c:pt>
                <c:pt idx="6">
                  <c:v>Back pain</c:v>
                </c:pt>
                <c:pt idx="7">
                  <c:v>Thrombocytopenia</c:v>
                </c:pt>
                <c:pt idx="8">
                  <c:v>Neutropenia</c:v>
                </c:pt>
                <c:pt idx="9">
                  <c:v>Fatigue</c:v>
                </c:pt>
                <c:pt idx="10">
                  <c:v>Anemia</c:v>
                </c:pt>
              </c:strCache>
            </c:strRef>
          </c:cat>
          <c:val>
            <c:numRef>
              <c:f>Sheet1!$B$2:$B$12</c:f>
              <c:numCache>
                <c:formatCode>General</c:formatCode>
                <c:ptCount val="11"/>
                <c:pt idx="8">
                  <c:v>1</c:v>
                </c:pt>
              </c:numCache>
            </c:numRef>
          </c:val>
          <c:extLst>
            <c:ext xmlns:c16="http://schemas.microsoft.com/office/drawing/2014/chart" uri="{C3380CC4-5D6E-409C-BE32-E72D297353CC}">
              <c16:uniqueId val="{00000001-99E5-4119-A8D1-4778F6C8E874}"/>
            </c:ext>
          </c:extLst>
        </c:ser>
        <c:ser>
          <c:idx val="1"/>
          <c:order val="1"/>
          <c:tx>
            <c:strRef>
              <c:f>Sheet1!$C$1</c:f>
              <c:strCache>
                <c:ptCount val="1"/>
                <c:pt idx="0">
                  <c:v>Grade 3</c:v>
                </c:pt>
              </c:strCache>
            </c:strRef>
          </c:tx>
          <c:spPr>
            <a:solidFill>
              <a:schemeClr val="accent3">
                <a:lumMod val="60000"/>
                <a:lumOff val="40000"/>
              </a:schemeClr>
            </a:solidFill>
            <a:ln>
              <a:noFill/>
            </a:ln>
            <a:effectLst/>
          </c:spPr>
          <c:invertIfNegative val="0"/>
          <c:dLbls>
            <c:dLbl>
              <c:idx val="3"/>
              <c:layout>
                <c:manualLayout>
                  <c:x val="7.3871571794683316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9E5-4119-A8D1-4778F6C8E874}"/>
                </c:ext>
              </c:extLst>
            </c:dLbl>
            <c:dLbl>
              <c:idx val="4"/>
              <c:layout>
                <c:manualLayout>
                  <c:x val="1.4782412604358169E-3"/>
                  <c:y val="0"/>
                </c:manualLayout>
              </c:layout>
              <c:tx>
                <c:rich>
                  <a:bodyPr/>
                  <a:lstStyle/>
                  <a:p>
                    <a:r>
                      <a:rPr lang="en-US" dirty="0"/>
                      <a:t>8.0</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99E5-4119-A8D1-4778F6C8E874}"/>
                </c:ext>
              </c:extLst>
            </c:dLbl>
            <c:dLbl>
              <c:idx val="5"/>
              <c:layout>
                <c:manualLayout>
                  <c:x val="4.4919098528237354E-2"/>
                  <c:y val="-5.7266824257737043E-17"/>
                </c:manualLayout>
              </c:layout>
              <c:tx>
                <c:rich>
                  <a:bodyPr/>
                  <a:lstStyle/>
                  <a:p>
                    <a:r>
                      <a:rPr lang="en-US" dirty="0"/>
                      <a:t>1.0</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99E5-4119-A8D1-4778F6C8E874}"/>
                </c:ext>
              </c:extLst>
            </c:dLbl>
            <c:dLbl>
              <c:idx val="6"/>
              <c:layout>
                <c:manualLayout>
                  <c:x val="8.8268383328578212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99E5-4119-A8D1-4778F6C8E874}"/>
                </c:ext>
              </c:extLst>
            </c:dLbl>
            <c:dLbl>
              <c:idx val="7"/>
              <c:delete val="1"/>
              <c:extLst>
                <c:ext xmlns:c15="http://schemas.microsoft.com/office/drawing/2012/chart" uri="{CE6537A1-D6FC-4f65-9D91-7224C49458BB}"/>
                <c:ext xmlns:c16="http://schemas.microsoft.com/office/drawing/2014/chart" uri="{C3380CC4-5D6E-409C-BE32-E72D297353CC}">
                  <c16:uniqueId val="{00000006-99E5-4119-A8D1-4778F6C8E874}"/>
                </c:ext>
              </c:extLst>
            </c:dLbl>
            <c:dLbl>
              <c:idx val="9"/>
              <c:layout>
                <c:manualLayout>
                  <c:x val="7.656454986837237E-2"/>
                  <c:y val="0"/>
                </c:manualLayout>
              </c:layout>
              <c:tx>
                <c:rich>
                  <a:bodyPr/>
                  <a:lstStyle/>
                  <a:p>
                    <a:r>
                      <a:rPr lang="en-US" dirty="0"/>
                      <a:t>1.0</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99E5-4119-A8D1-4778F6C8E874}"/>
                </c:ext>
              </c:extLst>
            </c:dLbl>
            <c:dLbl>
              <c:idx val="10"/>
              <c:layout>
                <c:manualLayout>
                  <c:x val="2.4177623177427592E-2"/>
                  <c:y val="-7.1583530322171304E-18"/>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99E5-4119-A8D1-4778F6C8E874}"/>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Constipation</c:v>
                </c:pt>
                <c:pt idx="1">
                  <c:v>Arthralgia</c:v>
                </c:pt>
                <c:pt idx="2">
                  <c:v>Leukopenia</c:v>
                </c:pt>
                <c:pt idx="3">
                  <c:v>Nausea</c:v>
                </c:pt>
                <c:pt idx="4">
                  <c:v>Hypertension</c:v>
                </c:pt>
                <c:pt idx="5">
                  <c:v>Decreased appetite</c:v>
                </c:pt>
                <c:pt idx="6">
                  <c:v>Back pain</c:v>
                </c:pt>
                <c:pt idx="7">
                  <c:v>Thrombocytopenia</c:v>
                </c:pt>
                <c:pt idx="8">
                  <c:v>Neutropenia</c:v>
                </c:pt>
                <c:pt idx="9">
                  <c:v>Fatigue</c:v>
                </c:pt>
                <c:pt idx="10">
                  <c:v>Anemia</c:v>
                </c:pt>
              </c:strCache>
            </c:strRef>
          </c:cat>
          <c:val>
            <c:numRef>
              <c:f>Sheet1!$C$2:$C$12</c:f>
              <c:numCache>
                <c:formatCode>General</c:formatCode>
                <c:ptCount val="11"/>
                <c:pt idx="3">
                  <c:v>0.5</c:v>
                </c:pt>
                <c:pt idx="4">
                  <c:v>8</c:v>
                </c:pt>
                <c:pt idx="5">
                  <c:v>1</c:v>
                </c:pt>
                <c:pt idx="6">
                  <c:v>1.5</c:v>
                </c:pt>
                <c:pt idx="7">
                  <c:v>0.5</c:v>
                </c:pt>
                <c:pt idx="9">
                  <c:v>1</c:v>
                </c:pt>
                <c:pt idx="10">
                  <c:v>4.5</c:v>
                </c:pt>
              </c:numCache>
            </c:numRef>
          </c:val>
          <c:extLst>
            <c:ext xmlns:c16="http://schemas.microsoft.com/office/drawing/2014/chart" uri="{C3380CC4-5D6E-409C-BE32-E72D297353CC}">
              <c16:uniqueId val="{00000009-99E5-4119-A8D1-4778F6C8E874}"/>
            </c:ext>
          </c:extLst>
        </c:ser>
        <c:ser>
          <c:idx val="2"/>
          <c:order val="2"/>
          <c:tx>
            <c:strRef>
              <c:f>Sheet1!$D$1</c:f>
              <c:strCache>
                <c:ptCount val="1"/>
                <c:pt idx="0">
                  <c:v>Grade 1-2</c:v>
                </c:pt>
              </c:strCache>
            </c:strRef>
          </c:tx>
          <c:spPr>
            <a:solidFill>
              <a:srgbClr val="EDEDED"/>
            </a:solidFill>
            <a:ln>
              <a:noFill/>
            </a:ln>
            <a:effectLst/>
          </c:spPr>
          <c:invertIfNegative val="0"/>
          <c:dLbls>
            <c:dLbl>
              <c:idx val="2"/>
              <c:delete val="1"/>
              <c:extLst>
                <c:ext xmlns:c15="http://schemas.microsoft.com/office/drawing/2012/chart" uri="{CE6537A1-D6FC-4f65-9D91-7224C49458BB}"/>
                <c:ext xmlns:c16="http://schemas.microsoft.com/office/drawing/2014/chart" uri="{C3380CC4-5D6E-409C-BE32-E72D297353CC}">
                  <c16:uniqueId val="{0000000A-99E5-4119-A8D1-4778F6C8E874}"/>
                </c:ext>
              </c:extLst>
            </c:dLbl>
            <c:dLbl>
              <c:idx val="3"/>
              <c:layout>
                <c:manualLayout>
                  <c:x val="6.3405524000084687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99E5-4119-A8D1-4778F6C8E874}"/>
                </c:ext>
              </c:extLst>
            </c:dLbl>
            <c:dLbl>
              <c:idx val="5"/>
              <c:layout>
                <c:manualLayout>
                  <c:x val="5.1216418756533065E-2"/>
                  <c:y val="-5.7266824257737043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99E5-4119-A8D1-4778F6C8E874}"/>
                </c:ext>
              </c:extLst>
            </c:dLbl>
            <c:dLbl>
              <c:idx val="7"/>
              <c:delete val="1"/>
              <c:extLst>
                <c:ext xmlns:c15="http://schemas.microsoft.com/office/drawing/2012/chart" uri="{CE6537A1-D6FC-4f65-9D91-7224C49458BB}"/>
                <c:ext xmlns:c16="http://schemas.microsoft.com/office/drawing/2014/chart" uri="{C3380CC4-5D6E-409C-BE32-E72D297353CC}">
                  <c16:uniqueId val="{0000000D-99E5-4119-A8D1-4778F6C8E874}"/>
                </c:ext>
              </c:extLst>
            </c:dLbl>
            <c:dLbl>
              <c:idx val="8"/>
              <c:delete val="1"/>
              <c:extLst>
                <c:ext xmlns:c15="http://schemas.microsoft.com/office/drawing/2012/chart" uri="{CE6537A1-D6FC-4f65-9D91-7224C49458BB}"/>
                <c:ext xmlns:c16="http://schemas.microsoft.com/office/drawing/2014/chart" uri="{C3380CC4-5D6E-409C-BE32-E72D297353CC}">
                  <c16:uniqueId val="{0000000E-99E5-4119-A8D1-4778F6C8E874}"/>
                </c:ext>
              </c:extLst>
            </c:dLbl>
            <c:dLbl>
              <c:idx val="10"/>
              <c:layout>
                <c:manualLayout>
                  <c:x val="3.0725366071840121E-2"/>
                  <c:y val="-7.1583530322171304E-18"/>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99E5-4119-A8D1-4778F6C8E874}"/>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Constipation</c:v>
                </c:pt>
                <c:pt idx="1">
                  <c:v>Arthralgia</c:v>
                </c:pt>
                <c:pt idx="2">
                  <c:v>Leukopenia</c:v>
                </c:pt>
                <c:pt idx="3">
                  <c:v>Nausea</c:v>
                </c:pt>
                <c:pt idx="4">
                  <c:v>Hypertension</c:v>
                </c:pt>
                <c:pt idx="5">
                  <c:v>Decreased appetite</c:v>
                </c:pt>
                <c:pt idx="6">
                  <c:v>Back pain</c:v>
                </c:pt>
                <c:pt idx="7">
                  <c:v>Thrombocytopenia</c:v>
                </c:pt>
                <c:pt idx="8">
                  <c:v>Neutropenia</c:v>
                </c:pt>
                <c:pt idx="9">
                  <c:v>Fatigue</c:v>
                </c:pt>
                <c:pt idx="10">
                  <c:v>Anemia</c:v>
                </c:pt>
              </c:strCache>
            </c:strRef>
          </c:cat>
          <c:val>
            <c:numRef>
              <c:f>Sheet1!$D$2:$D$12</c:f>
              <c:numCache>
                <c:formatCode>General</c:formatCode>
                <c:ptCount val="11"/>
                <c:pt idx="0">
                  <c:v>20.6</c:v>
                </c:pt>
                <c:pt idx="1">
                  <c:v>24.6</c:v>
                </c:pt>
                <c:pt idx="2">
                  <c:v>7.5</c:v>
                </c:pt>
                <c:pt idx="3">
                  <c:v>17.600000000000001</c:v>
                </c:pt>
                <c:pt idx="4">
                  <c:v>11.6</c:v>
                </c:pt>
                <c:pt idx="5">
                  <c:v>14.6</c:v>
                </c:pt>
                <c:pt idx="6">
                  <c:v>21.6</c:v>
                </c:pt>
                <c:pt idx="7">
                  <c:v>2</c:v>
                </c:pt>
                <c:pt idx="8">
                  <c:v>6</c:v>
                </c:pt>
                <c:pt idx="9">
                  <c:v>27.1</c:v>
                </c:pt>
                <c:pt idx="10">
                  <c:v>14.1</c:v>
                </c:pt>
              </c:numCache>
            </c:numRef>
          </c:val>
          <c:extLst>
            <c:ext xmlns:c16="http://schemas.microsoft.com/office/drawing/2014/chart" uri="{C3380CC4-5D6E-409C-BE32-E72D297353CC}">
              <c16:uniqueId val="{00000010-99E5-4119-A8D1-4778F6C8E874}"/>
            </c:ext>
          </c:extLst>
        </c:ser>
        <c:dLbls>
          <c:dLblPos val="inEnd"/>
          <c:showLegendKey val="0"/>
          <c:showVal val="1"/>
          <c:showCatName val="0"/>
          <c:showSerName val="0"/>
          <c:showPercent val="0"/>
          <c:showBubbleSize val="0"/>
        </c:dLbls>
        <c:gapWidth val="100"/>
        <c:overlap val="100"/>
        <c:axId val="879857256"/>
        <c:axId val="879856928"/>
      </c:barChart>
      <c:catAx>
        <c:axId val="879857256"/>
        <c:scaling>
          <c:orientation val="minMax"/>
        </c:scaling>
        <c:delete val="0"/>
        <c:axPos val="l"/>
        <c:numFmt formatCode="General" sourceLinked="1"/>
        <c:majorTickMark val="none"/>
        <c:minorTickMark val="none"/>
        <c:tickLblPos val="none"/>
        <c:spPr>
          <a:noFill/>
          <a:ln w="12700" cap="flat" cmpd="sng" algn="ctr">
            <a:solidFill>
              <a:schemeClr val="bg1"/>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79856928"/>
        <c:crosses val="autoZero"/>
        <c:auto val="1"/>
        <c:lblAlgn val="ctr"/>
        <c:lblOffset val="100"/>
        <c:noMultiLvlLbl val="0"/>
      </c:catAx>
      <c:valAx>
        <c:axId val="879856928"/>
        <c:scaling>
          <c:orientation val="minMax"/>
          <c:max val="40"/>
        </c:scaling>
        <c:delete val="0"/>
        <c:axPos val="b"/>
        <c:numFmt formatCode="General" sourceLinked="1"/>
        <c:majorTickMark val="out"/>
        <c:minorTickMark val="none"/>
        <c:tickLblPos val="nextTo"/>
        <c:spPr>
          <a:noFill/>
          <a:ln w="12700" cap="sq">
            <a:solidFill>
              <a:schemeClr val="bg1"/>
            </a:solidFill>
            <a:miter lim="800000"/>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87985725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38888231616015"/>
          <c:y val="0.14664615605836837"/>
          <c:w val="0.79446683613634494"/>
          <c:h val="0.67653133060324555"/>
        </c:manualLayout>
      </c:layout>
      <c:scatterChart>
        <c:scatterStyle val="lineMarker"/>
        <c:varyColors val="0"/>
        <c:ser>
          <c:idx val="1"/>
          <c:order val="0"/>
          <c:spPr>
            <a:ln w="28575" cap="rnd">
              <a:solidFill>
                <a:schemeClr val="accent5"/>
              </a:solidFill>
              <a:round/>
            </a:ln>
            <a:effectLst/>
          </c:spPr>
          <c:marker>
            <c:symbol val="circle"/>
            <c:size val="5"/>
            <c:spPr>
              <a:solidFill>
                <a:schemeClr val="accent5"/>
              </a:solidFill>
              <a:ln w="9525">
                <a:solidFill>
                  <a:schemeClr val="accent5"/>
                </a:solidFill>
              </a:ln>
              <a:effectLst/>
            </c:spPr>
          </c:marker>
          <c:errBars>
            <c:errDir val="y"/>
            <c:errBarType val="both"/>
            <c:errValType val="cust"/>
            <c:noEndCap val="0"/>
            <c:plus>
              <c:numRef>
                <c:f>Sheet1!$N$3:$N$18</c:f>
                <c:numCache>
                  <c:formatCode>General</c:formatCode>
                  <c:ptCount val="16"/>
                  <c:pt idx="0">
                    <c:v>1.42</c:v>
                  </c:pt>
                  <c:pt idx="1">
                    <c:v>1.42</c:v>
                  </c:pt>
                  <c:pt idx="2">
                    <c:v>1.43</c:v>
                  </c:pt>
                  <c:pt idx="3">
                    <c:v>1.43</c:v>
                  </c:pt>
                  <c:pt idx="4">
                    <c:v>1.44</c:v>
                  </c:pt>
                  <c:pt idx="5">
                    <c:v>1.4600000000000002</c:v>
                  </c:pt>
                  <c:pt idx="6">
                    <c:v>1.48</c:v>
                  </c:pt>
                  <c:pt idx="7">
                    <c:v>1.51</c:v>
                  </c:pt>
                  <c:pt idx="8">
                    <c:v>1.5499999999999998</c:v>
                  </c:pt>
                  <c:pt idx="9">
                    <c:v>1.68</c:v>
                  </c:pt>
                  <c:pt idx="10">
                    <c:v>1.9100000000000001</c:v>
                  </c:pt>
                  <c:pt idx="11">
                    <c:v>2.21</c:v>
                  </c:pt>
                  <c:pt idx="12">
                    <c:v>2.56</c:v>
                  </c:pt>
                  <c:pt idx="13">
                    <c:v>3.09</c:v>
                  </c:pt>
                  <c:pt idx="14">
                    <c:v>3.84</c:v>
                  </c:pt>
                  <c:pt idx="15">
                    <c:v>5.67</c:v>
                  </c:pt>
                </c:numCache>
              </c:numRef>
            </c:plus>
            <c:minus>
              <c:numRef>
                <c:f>Sheet1!$M$3:$M$18</c:f>
                <c:numCache>
                  <c:formatCode>General</c:formatCode>
                  <c:ptCount val="16"/>
                  <c:pt idx="0">
                    <c:v>1.42</c:v>
                  </c:pt>
                  <c:pt idx="1">
                    <c:v>1.42</c:v>
                  </c:pt>
                  <c:pt idx="2">
                    <c:v>1.43</c:v>
                  </c:pt>
                  <c:pt idx="3">
                    <c:v>1.43</c:v>
                  </c:pt>
                  <c:pt idx="4">
                    <c:v>1.44</c:v>
                  </c:pt>
                  <c:pt idx="5">
                    <c:v>1.47</c:v>
                  </c:pt>
                  <c:pt idx="6">
                    <c:v>1.4700000000000002</c:v>
                  </c:pt>
                  <c:pt idx="7">
                    <c:v>1.5000000000000002</c:v>
                  </c:pt>
                  <c:pt idx="8">
                    <c:v>1.5600000000000005</c:v>
                  </c:pt>
                  <c:pt idx="9">
                    <c:v>1.6800000000000002</c:v>
                  </c:pt>
                  <c:pt idx="10">
                    <c:v>1.92</c:v>
                  </c:pt>
                  <c:pt idx="11">
                    <c:v>2.21</c:v>
                  </c:pt>
                  <c:pt idx="12">
                    <c:v>2.5599999999999996</c:v>
                  </c:pt>
                  <c:pt idx="13">
                    <c:v>3.09</c:v>
                  </c:pt>
                  <c:pt idx="14">
                    <c:v>3.8400000000000003</c:v>
                  </c:pt>
                  <c:pt idx="15">
                    <c:v>5.669999999999999</c:v>
                  </c:pt>
                </c:numCache>
              </c:numRef>
            </c:minus>
            <c:spPr>
              <a:noFill/>
              <a:ln w="3175" cap="flat" cmpd="sng" algn="ctr">
                <a:solidFill>
                  <a:schemeClr val="accent5"/>
                </a:solidFill>
                <a:round/>
              </a:ln>
              <a:effectLst/>
            </c:spPr>
          </c:errBars>
          <c:xVal>
            <c:numRef>
              <c:f>Sheet1!$B$3:$B$18</c:f>
              <c:numCache>
                <c:formatCode>General</c:formatCode>
                <c:ptCount val="16"/>
                <c:pt idx="0">
                  <c:v>6</c:v>
                </c:pt>
                <c:pt idx="1">
                  <c:v>12</c:v>
                </c:pt>
                <c:pt idx="2">
                  <c:v>18</c:v>
                </c:pt>
                <c:pt idx="3">
                  <c:v>24</c:v>
                </c:pt>
                <c:pt idx="4">
                  <c:v>30</c:v>
                </c:pt>
                <c:pt idx="5">
                  <c:v>36</c:v>
                </c:pt>
                <c:pt idx="6">
                  <c:v>48</c:v>
                </c:pt>
                <c:pt idx="7">
                  <c:v>60</c:v>
                </c:pt>
                <c:pt idx="8">
                  <c:v>72</c:v>
                </c:pt>
                <c:pt idx="9">
                  <c:v>84</c:v>
                </c:pt>
                <c:pt idx="10">
                  <c:v>96</c:v>
                </c:pt>
                <c:pt idx="11">
                  <c:v>108</c:v>
                </c:pt>
                <c:pt idx="12">
                  <c:v>120</c:v>
                </c:pt>
                <c:pt idx="13">
                  <c:v>132</c:v>
                </c:pt>
                <c:pt idx="14">
                  <c:v>144</c:v>
                </c:pt>
                <c:pt idx="15">
                  <c:v>156</c:v>
                </c:pt>
              </c:numCache>
            </c:numRef>
          </c:xVal>
          <c:yVal>
            <c:numRef>
              <c:f>Sheet1!$D$3:$D$18</c:f>
              <c:numCache>
                <c:formatCode>General</c:formatCode>
                <c:ptCount val="16"/>
                <c:pt idx="0">
                  <c:v>-0.25</c:v>
                </c:pt>
                <c:pt idx="1">
                  <c:v>-0.28999999999999998</c:v>
                </c:pt>
                <c:pt idx="2">
                  <c:v>1.01</c:v>
                </c:pt>
                <c:pt idx="3">
                  <c:v>0.3</c:v>
                </c:pt>
                <c:pt idx="4">
                  <c:v>0.02</c:v>
                </c:pt>
                <c:pt idx="5">
                  <c:v>-0.34</c:v>
                </c:pt>
                <c:pt idx="6">
                  <c:v>-2.02</c:v>
                </c:pt>
                <c:pt idx="7">
                  <c:v>-1.99</c:v>
                </c:pt>
                <c:pt idx="8">
                  <c:v>-2.5099999999999998</c:v>
                </c:pt>
                <c:pt idx="9">
                  <c:v>-2.23</c:v>
                </c:pt>
                <c:pt idx="10">
                  <c:v>-3.41</c:v>
                </c:pt>
                <c:pt idx="11">
                  <c:v>-3.67</c:v>
                </c:pt>
                <c:pt idx="12">
                  <c:v>-3.71</c:v>
                </c:pt>
                <c:pt idx="13">
                  <c:v>-1.36</c:v>
                </c:pt>
                <c:pt idx="14">
                  <c:v>-2.57</c:v>
                </c:pt>
                <c:pt idx="15">
                  <c:v>-4.6100000000000003</c:v>
                </c:pt>
              </c:numCache>
            </c:numRef>
          </c:yVal>
          <c:smooth val="0"/>
          <c:extLst>
            <c:ext xmlns:c16="http://schemas.microsoft.com/office/drawing/2014/chart" uri="{C3380CC4-5D6E-409C-BE32-E72D297353CC}">
              <c16:uniqueId val="{00000000-1450-8F43-A35E-7ECBF6B8EC9F}"/>
            </c:ext>
          </c:extLst>
        </c:ser>
        <c:ser>
          <c:idx val="0"/>
          <c:order val="1"/>
          <c:spPr>
            <a:ln w="28575" cap="rnd">
              <a:solidFill>
                <a:schemeClr val="tx2"/>
              </a:solidFill>
              <a:round/>
            </a:ln>
            <a:effectLst/>
          </c:spPr>
          <c:marker>
            <c:symbol val="circle"/>
            <c:size val="5"/>
            <c:spPr>
              <a:solidFill>
                <a:schemeClr val="tx2"/>
              </a:solidFill>
              <a:ln w="9525">
                <a:solidFill>
                  <a:schemeClr val="tx2"/>
                </a:solidFill>
              </a:ln>
              <a:effectLst/>
            </c:spPr>
          </c:marker>
          <c:errBars>
            <c:errDir val="y"/>
            <c:errBarType val="both"/>
            <c:errValType val="cust"/>
            <c:noEndCap val="0"/>
            <c:plus>
              <c:numRef>
                <c:f>Sheet1!$I$3:$I$18</c:f>
                <c:numCache>
                  <c:formatCode>General</c:formatCode>
                  <c:ptCount val="16"/>
                  <c:pt idx="0">
                    <c:v>1.3599999999999999</c:v>
                  </c:pt>
                  <c:pt idx="1">
                    <c:v>1.3599999999999999</c:v>
                  </c:pt>
                  <c:pt idx="2">
                    <c:v>1.3699999999999999</c:v>
                  </c:pt>
                  <c:pt idx="3">
                    <c:v>1.38</c:v>
                  </c:pt>
                  <c:pt idx="4">
                    <c:v>1.38</c:v>
                  </c:pt>
                  <c:pt idx="5">
                    <c:v>1.3900000000000001</c:v>
                  </c:pt>
                  <c:pt idx="6">
                    <c:v>1.4200000000000002</c:v>
                  </c:pt>
                  <c:pt idx="7">
                    <c:v>1.44</c:v>
                  </c:pt>
                  <c:pt idx="8">
                    <c:v>1.48</c:v>
                  </c:pt>
                  <c:pt idx="9">
                    <c:v>1.6099999999999999</c:v>
                  </c:pt>
                  <c:pt idx="10">
                    <c:v>1.8199999999999998</c:v>
                  </c:pt>
                  <c:pt idx="11">
                    <c:v>2.0799999999999996</c:v>
                  </c:pt>
                  <c:pt idx="12">
                    <c:v>2.5</c:v>
                  </c:pt>
                  <c:pt idx="13">
                    <c:v>2.92</c:v>
                  </c:pt>
                  <c:pt idx="14">
                    <c:v>3.48</c:v>
                  </c:pt>
                  <c:pt idx="15">
                    <c:v>4.9300000000000006</c:v>
                  </c:pt>
                </c:numCache>
              </c:numRef>
            </c:plus>
            <c:minus>
              <c:numRef>
                <c:f>Sheet1!$H$3:$H$18</c:f>
                <c:numCache>
                  <c:formatCode>General</c:formatCode>
                  <c:ptCount val="16"/>
                  <c:pt idx="0">
                    <c:v>1.3599999999999999</c:v>
                  </c:pt>
                  <c:pt idx="1">
                    <c:v>1.37</c:v>
                  </c:pt>
                  <c:pt idx="2">
                    <c:v>1.36</c:v>
                  </c:pt>
                  <c:pt idx="3">
                    <c:v>1.3699999999999999</c:v>
                  </c:pt>
                  <c:pt idx="4">
                    <c:v>1.3800000000000003</c:v>
                  </c:pt>
                  <c:pt idx="5">
                    <c:v>1.3900000000000001</c:v>
                  </c:pt>
                  <c:pt idx="6">
                    <c:v>1.42</c:v>
                  </c:pt>
                  <c:pt idx="7">
                    <c:v>1.4500000000000002</c:v>
                  </c:pt>
                  <c:pt idx="8">
                    <c:v>1.48</c:v>
                  </c:pt>
                  <c:pt idx="9">
                    <c:v>1.6</c:v>
                  </c:pt>
                  <c:pt idx="10">
                    <c:v>1.8100000000000005</c:v>
                  </c:pt>
                  <c:pt idx="11">
                    <c:v>2.0700000000000003</c:v>
                  </c:pt>
                  <c:pt idx="12">
                    <c:v>2.5099999999999998</c:v>
                  </c:pt>
                  <c:pt idx="13">
                    <c:v>2.92</c:v>
                  </c:pt>
                  <c:pt idx="14">
                    <c:v>3.49</c:v>
                  </c:pt>
                  <c:pt idx="15">
                    <c:v>4.93</c:v>
                  </c:pt>
                </c:numCache>
              </c:numRef>
            </c:minus>
            <c:spPr>
              <a:noFill/>
              <a:ln w="3175" cap="flat" cmpd="sng" algn="ctr">
                <a:solidFill>
                  <a:schemeClr val="accent1"/>
                </a:solidFill>
                <a:round/>
              </a:ln>
              <a:effectLst/>
            </c:spPr>
          </c:errBars>
          <c:xVal>
            <c:numRef>
              <c:f>Sheet1!$B$3:$B$18</c:f>
              <c:numCache>
                <c:formatCode>General</c:formatCode>
                <c:ptCount val="16"/>
                <c:pt idx="0">
                  <c:v>6</c:v>
                </c:pt>
                <c:pt idx="1">
                  <c:v>12</c:v>
                </c:pt>
                <c:pt idx="2">
                  <c:v>18</c:v>
                </c:pt>
                <c:pt idx="3">
                  <c:v>24</c:v>
                </c:pt>
                <c:pt idx="4">
                  <c:v>30</c:v>
                </c:pt>
                <c:pt idx="5">
                  <c:v>36</c:v>
                </c:pt>
                <c:pt idx="6">
                  <c:v>48</c:v>
                </c:pt>
                <c:pt idx="7">
                  <c:v>60</c:v>
                </c:pt>
                <c:pt idx="8">
                  <c:v>72</c:v>
                </c:pt>
                <c:pt idx="9">
                  <c:v>84</c:v>
                </c:pt>
                <c:pt idx="10">
                  <c:v>96</c:v>
                </c:pt>
                <c:pt idx="11">
                  <c:v>108</c:v>
                </c:pt>
                <c:pt idx="12">
                  <c:v>120</c:v>
                </c:pt>
                <c:pt idx="13">
                  <c:v>132</c:v>
                </c:pt>
                <c:pt idx="14">
                  <c:v>144</c:v>
                </c:pt>
                <c:pt idx="15">
                  <c:v>156</c:v>
                </c:pt>
              </c:numCache>
            </c:numRef>
          </c:xVal>
          <c:yVal>
            <c:numRef>
              <c:f>Sheet1!$C$3:$C$18</c:f>
              <c:numCache>
                <c:formatCode>General</c:formatCode>
                <c:ptCount val="16"/>
                <c:pt idx="0">
                  <c:v>0.35</c:v>
                </c:pt>
                <c:pt idx="1">
                  <c:v>0.12</c:v>
                </c:pt>
                <c:pt idx="2">
                  <c:v>-1.22</c:v>
                </c:pt>
                <c:pt idx="3">
                  <c:v>-1.99</c:v>
                </c:pt>
                <c:pt idx="4">
                  <c:v>-2.11</c:v>
                </c:pt>
                <c:pt idx="5">
                  <c:v>-3.06</c:v>
                </c:pt>
                <c:pt idx="6">
                  <c:v>-2.83</c:v>
                </c:pt>
                <c:pt idx="7">
                  <c:v>-3.25</c:v>
                </c:pt>
                <c:pt idx="8">
                  <c:v>-2.98</c:v>
                </c:pt>
                <c:pt idx="9">
                  <c:v>-3.98</c:v>
                </c:pt>
                <c:pt idx="10">
                  <c:v>-4.3499999999999996</c:v>
                </c:pt>
                <c:pt idx="11">
                  <c:v>-4.0199999999999996</c:v>
                </c:pt>
                <c:pt idx="12">
                  <c:v>-3.26</c:v>
                </c:pt>
                <c:pt idx="13">
                  <c:v>-6.33</c:v>
                </c:pt>
                <c:pt idx="14">
                  <c:v>-6.41</c:v>
                </c:pt>
                <c:pt idx="15">
                  <c:v>-9.06</c:v>
                </c:pt>
              </c:numCache>
            </c:numRef>
          </c:yVal>
          <c:smooth val="0"/>
          <c:extLst>
            <c:ext xmlns:c16="http://schemas.microsoft.com/office/drawing/2014/chart" uri="{C3380CC4-5D6E-409C-BE32-E72D297353CC}">
              <c16:uniqueId val="{00000001-1450-8F43-A35E-7ECBF6B8EC9F}"/>
            </c:ext>
          </c:extLst>
        </c:ser>
        <c:dLbls>
          <c:showLegendKey val="0"/>
          <c:showVal val="0"/>
          <c:showCatName val="0"/>
          <c:showSerName val="0"/>
          <c:showPercent val="0"/>
          <c:showBubbleSize val="0"/>
        </c:dLbls>
        <c:axId val="924761871"/>
        <c:axId val="924760911"/>
      </c:scatterChart>
      <c:valAx>
        <c:axId val="924761871"/>
        <c:scaling>
          <c:orientation val="minMax"/>
          <c:max val="160"/>
          <c:min val="0"/>
        </c:scaling>
        <c:delete val="0"/>
        <c:axPos val="b"/>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noFill/>
                <a:latin typeface="+mn-lt"/>
                <a:ea typeface="+mn-ea"/>
                <a:cs typeface="+mn-cs"/>
              </a:defRPr>
            </a:pPr>
            <a:endParaRPr lang="en-US"/>
          </a:p>
        </c:txPr>
        <c:crossAx val="924760911"/>
        <c:crosses val="autoZero"/>
        <c:crossBetween val="midCat"/>
        <c:majorUnit val="16"/>
      </c:valAx>
      <c:valAx>
        <c:axId val="924760911"/>
        <c:scaling>
          <c:orientation val="minMax"/>
          <c:min val="-16"/>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924761871"/>
        <c:crosses val="autoZero"/>
        <c:crossBetween val="midCat"/>
        <c:majorUnit val="4"/>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38888231616015"/>
          <c:y val="0.14664615605836837"/>
          <c:w val="0.79446683613634494"/>
          <c:h val="0.67653133060324555"/>
        </c:manualLayout>
      </c:layout>
      <c:scatterChart>
        <c:scatterStyle val="lineMarker"/>
        <c:varyColors val="0"/>
        <c:ser>
          <c:idx val="1"/>
          <c:order val="0"/>
          <c:spPr>
            <a:ln w="28575" cap="rnd">
              <a:solidFill>
                <a:schemeClr val="accent5"/>
              </a:solidFill>
              <a:round/>
            </a:ln>
            <a:effectLst/>
          </c:spPr>
          <c:marker>
            <c:symbol val="circle"/>
            <c:size val="5"/>
            <c:spPr>
              <a:solidFill>
                <a:schemeClr val="accent5"/>
              </a:solidFill>
              <a:ln w="9525">
                <a:solidFill>
                  <a:schemeClr val="accent5"/>
                </a:solidFill>
              </a:ln>
              <a:effectLst/>
            </c:spPr>
          </c:marker>
          <c:errBars>
            <c:errDir val="y"/>
            <c:errBarType val="both"/>
            <c:errValType val="cust"/>
            <c:noEndCap val="0"/>
            <c:plus>
              <c:numRef>
                <c:f>Sheet1!$N$3:$N$18</c:f>
                <c:numCache>
                  <c:formatCode>General</c:formatCode>
                  <c:ptCount val="16"/>
                  <c:pt idx="0">
                    <c:v>0.32</c:v>
                  </c:pt>
                  <c:pt idx="1">
                    <c:v>0.32000000000000006</c:v>
                  </c:pt>
                  <c:pt idx="2">
                    <c:v>0.32000000000000006</c:v>
                  </c:pt>
                  <c:pt idx="3">
                    <c:v>0.31999999999999995</c:v>
                  </c:pt>
                  <c:pt idx="4">
                    <c:v>0.33000000000000007</c:v>
                  </c:pt>
                  <c:pt idx="5">
                    <c:v>0.33</c:v>
                  </c:pt>
                  <c:pt idx="6">
                    <c:v>0.33999999999999997</c:v>
                  </c:pt>
                  <c:pt idx="7">
                    <c:v>0.33999999999999997</c:v>
                  </c:pt>
                  <c:pt idx="8">
                    <c:v>0.35</c:v>
                  </c:pt>
                  <c:pt idx="9">
                    <c:v>0.39</c:v>
                  </c:pt>
                  <c:pt idx="10">
                    <c:v>0.44000000000000006</c:v>
                  </c:pt>
                  <c:pt idx="11">
                    <c:v>0.51</c:v>
                  </c:pt>
                  <c:pt idx="12">
                    <c:v>0.6</c:v>
                  </c:pt>
                  <c:pt idx="13">
                    <c:v>0.71</c:v>
                  </c:pt>
                  <c:pt idx="14">
                    <c:v>0.88</c:v>
                  </c:pt>
                  <c:pt idx="15">
                    <c:v>1.3</c:v>
                  </c:pt>
                </c:numCache>
              </c:numRef>
            </c:plus>
            <c:minus>
              <c:numRef>
                <c:f>Sheet1!$M$3:$M$18</c:f>
                <c:numCache>
                  <c:formatCode>General</c:formatCode>
                  <c:ptCount val="16"/>
                  <c:pt idx="0">
                    <c:v>0.31999999999999995</c:v>
                  </c:pt>
                  <c:pt idx="1">
                    <c:v>0.31999999999999995</c:v>
                  </c:pt>
                  <c:pt idx="2">
                    <c:v>0.32999999999999996</c:v>
                  </c:pt>
                  <c:pt idx="3">
                    <c:v>0.33000000000000007</c:v>
                  </c:pt>
                  <c:pt idx="4">
                    <c:v>0.32999999999999996</c:v>
                  </c:pt>
                  <c:pt idx="5">
                    <c:v>0.33000000000000007</c:v>
                  </c:pt>
                  <c:pt idx="6">
                    <c:v>0.33000000000000007</c:v>
                  </c:pt>
                  <c:pt idx="7">
                    <c:v>0.34000000000000008</c:v>
                  </c:pt>
                  <c:pt idx="8">
                    <c:v>0.35999999999999988</c:v>
                  </c:pt>
                  <c:pt idx="9">
                    <c:v>0.37999999999999989</c:v>
                  </c:pt>
                  <c:pt idx="10">
                    <c:v>0.43999999999999995</c:v>
                  </c:pt>
                  <c:pt idx="11">
                    <c:v>0.51</c:v>
                  </c:pt>
                  <c:pt idx="12">
                    <c:v>0.59000000000000008</c:v>
                  </c:pt>
                  <c:pt idx="13">
                    <c:v>0.70000000000000018</c:v>
                  </c:pt>
                  <c:pt idx="14">
                    <c:v>0.8899999999999999</c:v>
                  </c:pt>
                  <c:pt idx="15">
                    <c:v>1.3</c:v>
                  </c:pt>
                </c:numCache>
              </c:numRef>
            </c:minus>
            <c:spPr>
              <a:noFill/>
              <a:ln w="3175" cap="flat" cmpd="sng" algn="ctr">
                <a:solidFill>
                  <a:schemeClr val="accent5"/>
                </a:solidFill>
                <a:round/>
              </a:ln>
              <a:effectLst/>
            </c:spPr>
          </c:errBars>
          <c:xVal>
            <c:numRef>
              <c:f>Sheet1!$B$3:$B$18</c:f>
              <c:numCache>
                <c:formatCode>General</c:formatCode>
                <c:ptCount val="16"/>
                <c:pt idx="0">
                  <c:v>6</c:v>
                </c:pt>
                <c:pt idx="1">
                  <c:v>12</c:v>
                </c:pt>
                <c:pt idx="2">
                  <c:v>18</c:v>
                </c:pt>
                <c:pt idx="3">
                  <c:v>24</c:v>
                </c:pt>
                <c:pt idx="4">
                  <c:v>30</c:v>
                </c:pt>
                <c:pt idx="5">
                  <c:v>36</c:v>
                </c:pt>
                <c:pt idx="6">
                  <c:v>48</c:v>
                </c:pt>
                <c:pt idx="7">
                  <c:v>60</c:v>
                </c:pt>
                <c:pt idx="8">
                  <c:v>72</c:v>
                </c:pt>
                <c:pt idx="9">
                  <c:v>84</c:v>
                </c:pt>
                <c:pt idx="10">
                  <c:v>96</c:v>
                </c:pt>
                <c:pt idx="11">
                  <c:v>108</c:v>
                </c:pt>
                <c:pt idx="12">
                  <c:v>120</c:v>
                </c:pt>
                <c:pt idx="13">
                  <c:v>132</c:v>
                </c:pt>
                <c:pt idx="14">
                  <c:v>144</c:v>
                </c:pt>
                <c:pt idx="15">
                  <c:v>156</c:v>
                </c:pt>
              </c:numCache>
            </c:numRef>
          </c:xVal>
          <c:yVal>
            <c:numRef>
              <c:f>Sheet1!$D$3:$D$18</c:f>
              <c:numCache>
                <c:formatCode>General</c:formatCode>
                <c:ptCount val="16"/>
                <c:pt idx="0">
                  <c:v>-0.5</c:v>
                </c:pt>
                <c:pt idx="1">
                  <c:v>-0.67</c:v>
                </c:pt>
                <c:pt idx="2">
                  <c:v>-0.53</c:v>
                </c:pt>
                <c:pt idx="3">
                  <c:v>-0.69</c:v>
                </c:pt>
                <c:pt idx="4">
                  <c:v>-0.55000000000000004</c:v>
                </c:pt>
                <c:pt idx="5">
                  <c:v>-0.76</c:v>
                </c:pt>
                <c:pt idx="6">
                  <c:v>-1.22</c:v>
                </c:pt>
                <c:pt idx="7">
                  <c:v>-1.21</c:v>
                </c:pt>
                <c:pt idx="8">
                  <c:v>-1.28</c:v>
                </c:pt>
                <c:pt idx="9">
                  <c:v>-1.3</c:v>
                </c:pt>
                <c:pt idx="10">
                  <c:v>-1.29</c:v>
                </c:pt>
                <c:pt idx="11">
                  <c:v>-1.27</c:v>
                </c:pt>
                <c:pt idx="12">
                  <c:v>-1.22</c:v>
                </c:pt>
                <c:pt idx="13">
                  <c:v>-1.44</c:v>
                </c:pt>
                <c:pt idx="14">
                  <c:v>-1.53</c:v>
                </c:pt>
                <c:pt idx="15">
                  <c:v>-1.76</c:v>
                </c:pt>
              </c:numCache>
            </c:numRef>
          </c:yVal>
          <c:smooth val="0"/>
          <c:extLst>
            <c:ext xmlns:c16="http://schemas.microsoft.com/office/drawing/2014/chart" uri="{C3380CC4-5D6E-409C-BE32-E72D297353CC}">
              <c16:uniqueId val="{00000000-0027-C24A-BC91-0B4E3DE57176}"/>
            </c:ext>
          </c:extLst>
        </c:ser>
        <c:ser>
          <c:idx val="0"/>
          <c:order val="1"/>
          <c:spPr>
            <a:ln w="28575" cap="rnd">
              <a:solidFill>
                <a:schemeClr val="tx2"/>
              </a:solidFill>
              <a:round/>
            </a:ln>
            <a:effectLst/>
          </c:spPr>
          <c:marker>
            <c:symbol val="circle"/>
            <c:size val="5"/>
            <c:spPr>
              <a:solidFill>
                <a:schemeClr val="tx2"/>
              </a:solidFill>
              <a:ln w="9525">
                <a:solidFill>
                  <a:schemeClr val="tx2"/>
                </a:solidFill>
              </a:ln>
              <a:effectLst/>
            </c:spPr>
          </c:marker>
          <c:errBars>
            <c:errDir val="y"/>
            <c:errBarType val="both"/>
            <c:errValType val="cust"/>
            <c:noEndCap val="0"/>
            <c:plus>
              <c:numRef>
                <c:f>Sheet1!$I$3:$I$19</c:f>
                <c:numCache>
                  <c:formatCode>General</c:formatCode>
                  <c:ptCount val="17"/>
                  <c:pt idx="0">
                    <c:v>0.31000000000000005</c:v>
                  </c:pt>
                  <c:pt idx="1">
                    <c:v>0.3</c:v>
                  </c:pt>
                  <c:pt idx="2">
                    <c:v>0.30999999999999994</c:v>
                  </c:pt>
                  <c:pt idx="3">
                    <c:v>0.31000000000000005</c:v>
                  </c:pt>
                  <c:pt idx="4">
                    <c:v>0.31000000000000005</c:v>
                  </c:pt>
                  <c:pt idx="5">
                    <c:v>0.30999999999999994</c:v>
                  </c:pt>
                  <c:pt idx="6">
                    <c:v>0.32000000000000006</c:v>
                  </c:pt>
                  <c:pt idx="7">
                    <c:v>0.32999999999999985</c:v>
                  </c:pt>
                  <c:pt idx="8">
                    <c:v>0.32999999999999985</c:v>
                  </c:pt>
                  <c:pt idx="9">
                    <c:v>0.36999999999999988</c:v>
                  </c:pt>
                  <c:pt idx="10">
                    <c:v>0.42000000000000015</c:v>
                  </c:pt>
                  <c:pt idx="11">
                    <c:v>0.46999999999999986</c:v>
                  </c:pt>
                  <c:pt idx="12">
                    <c:v>0.58000000000000007</c:v>
                  </c:pt>
                  <c:pt idx="13">
                    <c:v>0.66000000000000014</c:v>
                  </c:pt>
                  <c:pt idx="14">
                    <c:v>0.77999999999999992</c:v>
                  </c:pt>
                  <c:pt idx="15">
                    <c:v>1.1500000000000001</c:v>
                  </c:pt>
                </c:numCache>
              </c:numRef>
            </c:plus>
            <c:minus>
              <c:numRef>
                <c:f>Sheet1!$H$3:$H$19</c:f>
                <c:numCache>
                  <c:formatCode>General</c:formatCode>
                  <c:ptCount val="17"/>
                  <c:pt idx="0">
                    <c:v>0.30999999999999994</c:v>
                  </c:pt>
                  <c:pt idx="1">
                    <c:v>0.31000000000000005</c:v>
                  </c:pt>
                  <c:pt idx="2">
                    <c:v>0.30999999999999994</c:v>
                  </c:pt>
                  <c:pt idx="3">
                    <c:v>0.30999999999999983</c:v>
                  </c:pt>
                  <c:pt idx="4">
                    <c:v>0.32000000000000006</c:v>
                  </c:pt>
                  <c:pt idx="5">
                    <c:v>0.32000000000000006</c:v>
                  </c:pt>
                  <c:pt idx="6">
                    <c:v>0.32999999999999985</c:v>
                  </c:pt>
                  <c:pt idx="7">
                    <c:v>0.33000000000000007</c:v>
                  </c:pt>
                  <c:pt idx="8">
                    <c:v>0.34000000000000008</c:v>
                  </c:pt>
                  <c:pt idx="9">
                    <c:v>0.37000000000000011</c:v>
                  </c:pt>
                  <c:pt idx="10">
                    <c:v>0.4099999999999997</c:v>
                  </c:pt>
                  <c:pt idx="11">
                    <c:v>0.4800000000000002</c:v>
                  </c:pt>
                  <c:pt idx="12">
                    <c:v>0.57000000000000006</c:v>
                  </c:pt>
                  <c:pt idx="13">
                    <c:v>0.65999999999999992</c:v>
                  </c:pt>
                  <c:pt idx="14">
                    <c:v>0.78000000000000025</c:v>
                  </c:pt>
                  <c:pt idx="15">
                    <c:v>1.1399999999999997</c:v>
                  </c:pt>
                </c:numCache>
              </c:numRef>
            </c:minus>
            <c:spPr>
              <a:noFill/>
              <a:ln w="3175" cap="flat" cmpd="sng" algn="ctr">
                <a:solidFill>
                  <a:schemeClr val="accent1"/>
                </a:solidFill>
                <a:round/>
              </a:ln>
              <a:effectLst/>
            </c:spPr>
          </c:errBars>
          <c:xVal>
            <c:numRef>
              <c:f>Sheet1!$B$3:$B$18</c:f>
              <c:numCache>
                <c:formatCode>General</c:formatCode>
                <c:ptCount val="16"/>
                <c:pt idx="0">
                  <c:v>6</c:v>
                </c:pt>
                <c:pt idx="1">
                  <c:v>12</c:v>
                </c:pt>
                <c:pt idx="2">
                  <c:v>18</c:v>
                </c:pt>
                <c:pt idx="3">
                  <c:v>24</c:v>
                </c:pt>
                <c:pt idx="4">
                  <c:v>30</c:v>
                </c:pt>
                <c:pt idx="5">
                  <c:v>36</c:v>
                </c:pt>
                <c:pt idx="6">
                  <c:v>48</c:v>
                </c:pt>
                <c:pt idx="7">
                  <c:v>60</c:v>
                </c:pt>
                <c:pt idx="8">
                  <c:v>72</c:v>
                </c:pt>
                <c:pt idx="9">
                  <c:v>84</c:v>
                </c:pt>
                <c:pt idx="10">
                  <c:v>96</c:v>
                </c:pt>
                <c:pt idx="11">
                  <c:v>108</c:v>
                </c:pt>
                <c:pt idx="12">
                  <c:v>120</c:v>
                </c:pt>
                <c:pt idx="13">
                  <c:v>132</c:v>
                </c:pt>
                <c:pt idx="14">
                  <c:v>144</c:v>
                </c:pt>
                <c:pt idx="15">
                  <c:v>156</c:v>
                </c:pt>
              </c:numCache>
            </c:numRef>
          </c:xVal>
          <c:yVal>
            <c:numRef>
              <c:f>Sheet1!$C$3:$C$18</c:f>
              <c:numCache>
                <c:formatCode>General</c:formatCode>
                <c:ptCount val="16"/>
                <c:pt idx="0">
                  <c:v>-0.52</c:v>
                </c:pt>
                <c:pt idx="1">
                  <c:v>-0.62</c:v>
                </c:pt>
                <c:pt idx="2">
                  <c:v>-0.83</c:v>
                </c:pt>
                <c:pt idx="3">
                  <c:v>-1.1100000000000001</c:v>
                </c:pt>
                <c:pt idx="4">
                  <c:v>-1.01</c:v>
                </c:pt>
                <c:pt idx="5">
                  <c:v>-1.21</c:v>
                </c:pt>
                <c:pt idx="6">
                  <c:v>-1.08</c:v>
                </c:pt>
                <c:pt idx="7">
                  <c:v>-1.42</c:v>
                </c:pt>
                <c:pt idx="8">
                  <c:v>-1.39</c:v>
                </c:pt>
                <c:pt idx="9">
                  <c:v>-1.45</c:v>
                </c:pt>
                <c:pt idx="10">
                  <c:v>-1.6</c:v>
                </c:pt>
                <c:pt idx="11">
                  <c:v>-1.39</c:v>
                </c:pt>
                <c:pt idx="12">
                  <c:v>-1.28</c:v>
                </c:pt>
                <c:pt idx="13">
                  <c:v>-1.82</c:v>
                </c:pt>
                <c:pt idx="14">
                  <c:v>-1.46</c:v>
                </c:pt>
                <c:pt idx="15">
                  <c:v>-2.37</c:v>
                </c:pt>
              </c:numCache>
            </c:numRef>
          </c:yVal>
          <c:smooth val="0"/>
          <c:extLst>
            <c:ext xmlns:c16="http://schemas.microsoft.com/office/drawing/2014/chart" uri="{C3380CC4-5D6E-409C-BE32-E72D297353CC}">
              <c16:uniqueId val="{00000001-0027-C24A-BC91-0B4E3DE57176}"/>
            </c:ext>
          </c:extLst>
        </c:ser>
        <c:dLbls>
          <c:showLegendKey val="0"/>
          <c:showVal val="0"/>
          <c:showCatName val="0"/>
          <c:showSerName val="0"/>
          <c:showPercent val="0"/>
          <c:showBubbleSize val="0"/>
        </c:dLbls>
        <c:axId val="924761871"/>
        <c:axId val="924760911"/>
      </c:scatterChart>
      <c:valAx>
        <c:axId val="924761871"/>
        <c:scaling>
          <c:orientation val="minMax"/>
          <c:max val="160"/>
          <c:min val="0"/>
        </c:scaling>
        <c:delete val="0"/>
        <c:axPos val="b"/>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noFill/>
                <a:latin typeface="+mn-lt"/>
                <a:ea typeface="+mn-ea"/>
                <a:cs typeface="+mn-cs"/>
              </a:defRPr>
            </a:pPr>
            <a:endParaRPr lang="en-US"/>
          </a:p>
        </c:txPr>
        <c:crossAx val="924760911"/>
        <c:crosses val="autoZero"/>
        <c:crossBetween val="midCat"/>
        <c:majorUnit val="16"/>
      </c:valAx>
      <c:valAx>
        <c:axId val="924760911"/>
        <c:scaling>
          <c:orientation val="minMax"/>
          <c:max val="2"/>
          <c:min val="-4"/>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924761871"/>
        <c:crosses val="autoZero"/>
        <c:crossBetween val="midCat"/>
        <c:majorUnit val="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38888231616015"/>
          <c:y val="0.14664615605836837"/>
          <c:w val="0.79446683613634494"/>
          <c:h val="0.67653133060324555"/>
        </c:manualLayout>
      </c:layout>
      <c:scatterChart>
        <c:scatterStyle val="lineMarker"/>
        <c:varyColors val="0"/>
        <c:ser>
          <c:idx val="1"/>
          <c:order val="0"/>
          <c:spPr>
            <a:ln w="28575" cap="rnd">
              <a:solidFill>
                <a:schemeClr val="accent5"/>
              </a:solidFill>
              <a:round/>
            </a:ln>
            <a:effectLst/>
          </c:spPr>
          <c:marker>
            <c:symbol val="circle"/>
            <c:size val="5"/>
            <c:spPr>
              <a:solidFill>
                <a:schemeClr val="accent5"/>
              </a:solidFill>
              <a:ln w="9525">
                <a:solidFill>
                  <a:schemeClr val="accent5"/>
                </a:solidFill>
              </a:ln>
              <a:effectLst/>
            </c:spPr>
          </c:marker>
          <c:errBars>
            <c:errDir val="y"/>
            <c:errBarType val="both"/>
            <c:errValType val="cust"/>
            <c:noEndCap val="0"/>
            <c:plus>
              <c:numRef>
                <c:f>Sheet1!$N$3:$N$18</c:f>
                <c:numCache>
                  <c:formatCode>General</c:formatCode>
                  <c:ptCount val="16"/>
                  <c:pt idx="0">
                    <c:v>0.4</c:v>
                  </c:pt>
                  <c:pt idx="1">
                    <c:v>0.39999999999999997</c:v>
                  </c:pt>
                  <c:pt idx="2">
                    <c:v>0.41000000000000003</c:v>
                  </c:pt>
                  <c:pt idx="3">
                    <c:v>0.41</c:v>
                  </c:pt>
                  <c:pt idx="4">
                    <c:v>0.41000000000000003</c:v>
                  </c:pt>
                  <c:pt idx="5">
                    <c:v>0.42</c:v>
                  </c:pt>
                  <c:pt idx="6">
                    <c:v>0.42000000000000004</c:v>
                  </c:pt>
                  <c:pt idx="7">
                    <c:v>0.43000000000000005</c:v>
                  </c:pt>
                  <c:pt idx="8">
                    <c:v>0.45</c:v>
                  </c:pt>
                  <c:pt idx="9">
                    <c:v>0.49</c:v>
                  </c:pt>
                  <c:pt idx="10">
                    <c:v>0.56999999999999995</c:v>
                  </c:pt>
                  <c:pt idx="11">
                    <c:v>0.65000000000000013</c:v>
                  </c:pt>
                  <c:pt idx="12">
                    <c:v>0.76</c:v>
                  </c:pt>
                  <c:pt idx="13">
                    <c:v>0.92</c:v>
                  </c:pt>
                  <c:pt idx="14">
                    <c:v>1.1499999999999999</c:v>
                  </c:pt>
                  <c:pt idx="15">
                    <c:v>1.73</c:v>
                  </c:pt>
                </c:numCache>
              </c:numRef>
            </c:plus>
            <c:minus>
              <c:numRef>
                <c:f>Sheet1!$M$3:$M$18</c:f>
                <c:numCache>
                  <c:formatCode>General</c:formatCode>
                  <c:ptCount val="16"/>
                  <c:pt idx="0">
                    <c:v>0.4</c:v>
                  </c:pt>
                  <c:pt idx="1">
                    <c:v>0.41000000000000003</c:v>
                  </c:pt>
                  <c:pt idx="2">
                    <c:v>0.39999999999999997</c:v>
                  </c:pt>
                  <c:pt idx="3">
                    <c:v>0.4</c:v>
                  </c:pt>
                  <c:pt idx="4">
                    <c:v>0.39999999999999997</c:v>
                  </c:pt>
                  <c:pt idx="5">
                    <c:v>0.42000000000000004</c:v>
                  </c:pt>
                  <c:pt idx="6">
                    <c:v>0.42000000000000004</c:v>
                  </c:pt>
                  <c:pt idx="7">
                    <c:v>0.42999999999999994</c:v>
                  </c:pt>
                  <c:pt idx="8">
                    <c:v>0.44000000000000006</c:v>
                  </c:pt>
                  <c:pt idx="9">
                    <c:v>0.49000000000000005</c:v>
                  </c:pt>
                  <c:pt idx="10">
                    <c:v>0.56000000000000005</c:v>
                  </c:pt>
                  <c:pt idx="11">
                    <c:v>0.64999999999999991</c:v>
                  </c:pt>
                  <c:pt idx="12">
                    <c:v>0.76</c:v>
                  </c:pt>
                  <c:pt idx="13">
                    <c:v>0.91999999999999993</c:v>
                  </c:pt>
                  <c:pt idx="14">
                    <c:v>1.1499999999999999</c:v>
                  </c:pt>
                  <c:pt idx="15">
                    <c:v>1.74</c:v>
                  </c:pt>
                </c:numCache>
              </c:numRef>
            </c:minus>
            <c:spPr>
              <a:noFill/>
              <a:ln w="3175" cap="flat" cmpd="sng" algn="ctr">
                <a:solidFill>
                  <a:schemeClr val="accent5"/>
                </a:solidFill>
                <a:round/>
              </a:ln>
              <a:effectLst/>
            </c:spPr>
          </c:errBars>
          <c:xVal>
            <c:numRef>
              <c:f>Sheet1!$B$3:$B$18</c:f>
              <c:numCache>
                <c:formatCode>General</c:formatCode>
                <c:ptCount val="16"/>
                <c:pt idx="0">
                  <c:v>6</c:v>
                </c:pt>
                <c:pt idx="1">
                  <c:v>12</c:v>
                </c:pt>
                <c:pt idx="2">
                  <c:v>18</c:v>
                </c:pt>
                <c:pt idx="3">
                  <c:v>24</c:v>
                </c:pt>
                <c:pt idx="4">
                  <c:v>30</c:v>
                </c:pt>
                <c:pt idx="5">
                  <c:v>36</c:v>
                </c:pt>
                <c:pt idx="6">
                  <c:v>48</c:v>
                </c:pt>
                <c:pt idx="7">
                  <c:v>60</c:v>
                </c:pt>
                <c:pt idx="8">
                  <c:v>72</c:v>
                </c:pt>
                <c:pt idx="9">
                  <c:v>84</c:v>
                </c:pt>
                <c:pt idx="10">
                  <c:v>96</c:v>
                </c:pt>
                <c:pt idx="11">
                  <c:v>108</c:v>
                </c:pt>
                <c:pt idx="12">
                  <c:v>120</c:v>
                </c:pt>
                <c:pt idx="13">
                  <c:v>132</c:v>
                </c:pt>
                <c:pt idx="14">
                  <c:v>144</c:v>
                </c:pt>
                <c:pt idx="15">
                  <c:v>156</c:v>
                </c:pt>
              </c:numCache>
            </c:numRef>
          </c:xVal>
          <c:yVal>
            <c:numRef>
              <c:f>Sheet1!$D$3:$D$18</c:f>
              <c:numCache>
                <c:formatCode>General</c:formatCode>
                <c:ptCount val="16"/>
                <c:pt idx="0">
                  <c:v>-0.28000000000000003</c:v>
                </c:pt>
                <c:pt idx="1">
                  <c:v>-0.36</c:v>
                </c:pt>
                <c:pt idx="2">
                  <c:v>-0.01</c:v>
                </c:pt>
                <c:pt idx="3">
                  <c:v>-0.12</c:v>
                </c:pt>
                <c:pt idx="4">
                  <c:v>-0.33</c:v>
                </c:pt>
                <c:pt idx="5">
                  <c:v>-0.24</c:v>
                </c:pt>
                <c:pt idx="6">
                  <c:v>-0.22</c:v>
                </c:pt>
                <c:pt idx="7">
                  <c:v>-0.28000000000000003</c:v>
                </c:pt>
                <c:pt idx="8">
                  <c:v>-0.49</c:v>
                </c:pt>
                <c:pt idx="9">
                  <c:v>-0.41</c:v>
                </c:pt>
                <c:pt idx="10">
                  <c:v>-0.48</c:v>
                </c:pt>
                <c:pt idx="11">
                  <c:v>-1.07</c:v>
                </c:pt>
                <c:pt idx="12">
                  <c:v>-0.47</c:v>
                </c:pt>
                <c:pt idx="13">
                  <c:v>0.08</c:v>
                </c:pt>
                <c:pt idx="14">
                  <c:v>-0.64</c:v>
                </c:pt>
                <c:pt idx="15">
                  <c:v>-1.1100000000000001</c:v>
                </c:pt>
              </c:numCache>
            </c:numRef>
          </c:yVal>
          <c:smooth val="0"/>
          <c:extLst>
            <c:ext xmlns:c16="http://schemas.microsoft.com/office/drawing/2014/chart" uri="{C3380CC4-5D6E-409C-BE32-E72D297353CC}">
              <c16:uniqueId val="{00000000-904F-9B49-99FC-E92998D52EA4}"/>
            </c:ext>
          </c:extLst>
        </c:ser>
        <c:ser>
          <c:idx val="0"/>
          <c:order val="1"/>
          <c:spPr>
            <a:ln w="28575" cap="rnd">
              <a:solidFill>
                <a:schemeClr val="tx2"/>
              </a:solidFill>
              <a:round/>
            </a:ln>
            <a:effectLst/>
          </c:spPr>
          <c:marker>
            <c:symbol val="circle"/>
            <c:size val="5"/>
            <c:spPr>
              <a:solidFill>
                <a:schemeClr val="tx2"/>
              </a:solidFill>
              <a:ln w="9525">
                <a:solidFill>
                  <a:schemeClr val="tx2"/>
                </a:solidFill>
              </a:ln>
              <a:effectLst/>
            </c:spPr>
          </c:marker>
          <c:errBars>
            <c:errDir val="y"/>
            <c:errBarType val="both"/>
            <c:errValType val="cust"/>
            <c:noEndCap val="0"/>
            <c:plus>
              <c:numRef>
                <c:f>Sheet1!$I$3:$I$19</c:f>
                <c:numCache>
                  <c:formatCode>General</c:formatCode>
                  <c:ptCount val="17"/>
                  <c:pt idx="0">
                    <c:v>0.38</c:v>
                  </c:pt>
                  <c:pt idx="1">
                    <c:v>0.39</c:v>
                  </c:pt>
                  <c:pt idx="2">
                    <c:v>0.38999999999999996</c:v>
                  </c:pt>
                  <c:pt idx="3">
                    <c:v>0.39</c:v>
                  </c:pt>
                  <c:pt idx="4">
                    <c:v>0.39999999999999997</c:v>
                  </c:pt>
                  <c:pt idx="5">
                    <c:v>0.39999999999999997</c:v>
                  </c:pt>
                  <c:pt idx="6">
                    <c:v>0.4</c:v>
                  </c:pt>
                  <c:pt idx="7">
                    <c:v>0.41</c:v>
                  </c:pt>
                  <c:pt idx="8">
                    <c:v>0.43000000000000005</c:v>
                  </c:pt>
                  <c:pt idx="9">
                    <c:v>0.45999999999999996</c:v>
                  </c:pt>
                  <c:pt idx="10">
                    <c:v>0.54</c:v>
                  </c:pt>
                  <c:pt idx="11">
                    <c:v>0.61</c:v>
                  </c:pt>
                  <c:pt idx="12">
                    <c:v>0.75</c:v>
                  </c:pt>
                  <c:pt idx="13">
                    <c:v>0.87999999999999989</c:v>
                  </c:pt>
                  <c:pt idx="14">
                    <c:v>1.0499999999999998</c:v>
                  </c:pt>
                  <c:pt idx="15">
                    <c:v>1.51</c:v>
                  </c:pt>
                </c:numCache>
              </c:numRef>
            </c:plus>
            <c:minus>
              <c:numRef>
                <c:f>Sheet1!$H$3:$H$19</c:f>
                <c:numCache>
                  <c:formatCode>General</c:formatCode>
                  <c:ptCount val="17"/>
                  <c:pt idx="0">
                    <c:v>0.38999999999999996</c:v>
                  </c:pt>
                  <c:pt idx="1">
                    <c:v>0.39</c:v>
                  </c:pt>
                  <c:pt idx="2">
                    <c:v>0.39</c:v>
                  </c:pt>
                  <c:pt idx="3">
                    <c:v>0.38999999999999996</c:v>
                  </c:pt>
                  <c:pt idx="4">
                    <c:v>0.39</c:v>
                  </c:pt>
                  <c:pt idx="5">
                    <c:v>0.4</c:v>
                  </c:pt>
                  <c:pt idx="6">
                    <c:v>0.40999999999999992</c:v>
                  </c:pt>
                  <c:pt idx="7">
                    <c:v>0.42000000000000004</c:v>
                  </c:pt>
                  <c:pt idx="8">
                    <c:v>0.42000000000000004</c:v>
                  </c:pt>
                  <c:pt idx="9">
                    <c:v>0.47</c:v>
                  </c:pt>
                  <c:pt idx="10">
                    <c:v>0.53</c:v>
                  </c:pt>
                  <c:pt idx="11">
                    <c:v>0.6100000000000001</c:v>
                  </c:pt>
                  <c:pt idx="12">
                    <c:v>0.75</c:v>
                  </c:pt>
                  <c:pt idx="13">
                    <c:v>0.86999999999999988</c:v>
                  </c:pt>
                  <c:pt idx="14">
                    <c:v>1.06</c:v>
                  </c:pt>
                  <c:pt idx="15">
                    <c:v>1.5099999999999998</c:v>
                  </c:pt>
                </c:numCache>
              </c:numRef>
            </c:minus>
            <c:spPr>
              <a:noFill/>
              <a:ln w="3175" cap="flat" cmpd="sng" algn="ctr">
                <a:solidFill>
                  <a:schemeClr val="tx2"/>
                </a:solidFill>
                <a:round/>
              </a:ln>
              <a:effectLst/>
            </c:spPr>
          </c:errBars>
          <c:xVal>
            <c:numRef>
              <c:f>Sheet1!$B$3:$B$18</c:f>
              <c:numCache>
                <c:formatCode>General</c:formatCode>
                <c:ptCount val="16"/>
                <c:pt idx="0">
                  <c:v>6</c:v>
                </c:pt>
                <c:pt idx="1">
                  <c:v>12</c:v>
                </c:pt>
                <c:pt idx="2">
                  <c:v>18</c:v>
                </c:pt>
                <c:pt idx="3">
                  <c:v>24</c:v>
                </c:pt>
                <c:pt idx="4">
                  <c:v>30</c:v>
                </c:pt>
                <c:pt idx="5">
                  <c:v>36</c:v>
                </c:pt>
                <c:pt idx="6">
                  <c:v>48</c:v>
                </c:pt>
                <c:pt idx="7">
                  <c:v>60</c:v>
                </c:pt>
                <c:pt idx="8">
                  <c:v>72</c:v>
                </c:pt>
                <c:pt idx="9">
                  <c:v>84</c:v>
                </c:pt>
                <c:pt idx="10">
                  <c:v>96</c:v>
                </c:pt>
                <c:pt idx="11">
                  <c:v>108</c:v>
                </c:pt>
                <c:pt idx="12">
                  <c:v>120</c:v>
                </c:pt>
                <c:pt idx="13">
                  <c:v>132</c:v>
                </c:pt>
                <c:pt idx="14">
                  <c:v>144</c:v>
                </c:pt>
                <c:pt idx="15">
                  <c:v>156</c:v>
                </c:pt>
              </c:numCache>
            </c:numRef>
          </c:xVal>
          <c:yVal>
            <c:numRef>
              <c:f>Sheet1!$C$3:$C$18</c:f>
              <c:numCache>
                <c:formatCode>General</c:formatCode>
                <c:ptCount val="16"/>
                <c:pt idx="0">
                  <c:v>-0.18</c:v>
                </c:pt>
                <c:pt idx="1">
                  <c:v>-0.14000000000000001</c:v>
                </c:pt>
                <c:pt idx="2">
                  <c:v>-0.35</c:v>
                </c:pt>
                <c:pt idx="3">
                  <c:v>-0.46</c:v>
                </c:pt>
                <c:pt idx="4">
                  <c:v>-0.59</c:v>
                </c:pt>
                <c:pt idx="5">
                  <c:v>-0.82</c:v>
                </c:pt>
                <c:pt idx="6">
                  <c:v>-0.78</c:v>
                </c:pt>
                <c:pt idx="7">
                  <c:v>-0.86</c:v>
                </c:pt>
                <c:pt idx="8">
                  <c:v>-0.68</c:v>
                </c:pt>
                <c:pt idx="9">
                  <c:v>-0.94</c:v>
                </c:pt>
                <c:pt idx="10">
                  <c:v>-0.95</c:v>
                </c:pt>
                <c:pt idx="11">
                  <c:v>-1.21</c:v>
                </c:pt>
                <c:pt idx="12">
                  <c:v>-1.27</c:v>
                </c:pt>
                <c:pt idx="13">
                  <c:v>-1.18</c:v>
                </c:pt>
                <c:pt idx="14">
                  <c:v>-1.96</c:v>
                </c:pt>
                <c:pt idx="15">
                  <c:v>-3.04</c:v>
                </c:pt>
              </c:numCache>
            </c:numRef>
          </c:yVal>
          <c:smooth val="0"/>
          <c:extLst>
            <c:ext xmlns:c16="http://schemas.microsoft.com/office/drawing/2014/chart" uri="{C3380CC4-5D6E-409C-BE32-E72D297353CC}">
              <c16:uniqueId val="{00000001-904F-9B49-99FC-E92998D52EA4}"/>
            </c:ext>
          </c:extLst>
        </c:ser>
        <c:dLbls>
          <c:showLegendKey val="0"/>
          <c:showVal val="0"/>
          <c:showCatName val="0"/>
          <c:showSerName val="0"/>
          <c:showPercent val="0"/>
          <c:showBubbleSize val="0"/>
        </c:dLbls>
        <c:axId val="924761871"/>
        <c:axId val="924760911"/>
      </c:scatterChart>
      <c:valAx>
        <c:axId val="924761871"/>
        <c:scaling>
          <c:orientation val="minMax"/>
          <c:max val="160"/>
          <c:min val="0"/>
        </c:scaling>
        <c:delete val="0"/>
        <c:axPos val="b"/>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noFill/>
                <a:latin typeface="+mn-lt"/>
                <a:ea typeface="+mn-ea"/>
                <a:cs typeface="+mn-cs"/>
              </a:defRPr>
            </a:pPr>
            <a:endParaRPr lang="en-US"/>
          </a:p>
        </c:txPr>
        <c:crossAx val="924760911"/>
        <c:crosses val="autoZero"/>
        <c:crossBetween val="midCat"/>
        <c:majorUnit val="16"/>
      </c:valAx>
      <c:valAx>
        <c:axId val="924760911"/>
        <c:scaling>
          <c:orientation val="minMax"/>
          <c:max val="2"/>
          <c:min val="-6"/>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924761871"/>
        <c:crosses val="autoZero"/>
        <c:crossBetween val="midCat"/>
        <c:majorUnit val="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38888231616015"/>
          <c:y val="0.14664615605836837"/>
          <c:w val="0.79446683613634494"/>
          <c:h val="0.67653133060324555"/>
        </c:manualLayout>
      </c:layout>
      <c:scatterChart>
        <c:scatterStyle val="lineMarker"/>
        <c:varyColors val="0"/>
        <c:ser>
          <c:idx val="1"/>
          <c:order val="0"/>
          <c:spPr>
            <a:ln w="28575" cap="rnd">
              <a:solidFill>
                <a:schemeClr val="accent5"/>
              </a:solidFill>
              <a:round/>
            </a:ln>
            <a:effectLst/>
          </c:spPr>
          <c:marker>
            <c:symbol val="circle"/>
            <c:size val="5"/>
            <c:spPr>
              <a:solidFill>
                <a:schemeClr val="accent5"/>
              </a:solidFill>
              <a:ln w="9525">
                <a:solidFill>
                  <a:schemeClr val="accent5"/>
                </a:solidFill>
              </a:ln>
              <a:effectLst/>
            </c:spPr>
          </c:marker>
          <c:errBars>
            <c:errDir val="y"/>
            <c:errBarType val="both"/>
            <c:errValType val="cust"/>
            <c:noEndCap val="0"/>
            <c:plus>
              <c:numRef>
                <c:f>Sheet1!$N$3:$N$18</c:f>
                <c:numCache>
                  <c:formatCode>General</c:formatCode>
                  <c:ptCount val="16"/>
                  <c:pt idx="0">
                    <c:v>0.5</c:v>
                  </c:pt>
                  <c:pt idx="1">
                    <c:v>0.51</c:v>
                  </c:pt>
                  <c:pt idx="2">
                    <c:v>0.51</c:v>
                  </c:pt>
                  <c:pt idx="3">
                    <c:v>0.52</c:v>
                  </c:pt>
                  <c:pt idx="4">
                    <c:v>0.51</c:v>
                  </c:pt>
                  <c:pt idx="5">
                    <c:v>0.53</c:v>
                  </c:pt>
                  <c:pt idx="6">
                    <c:v>0.53</c:v>
                  </c:pt>
                  <c:pt idx="7">
                    <c:v>0.54</c:v>
                  </c:pt>
                  <c:pt idx="8">
                    <c:v>0.55000000000000004</c:v>
                  </c:pt>
                  <c:pt idx="9">
                    <c:v>0.61</c:v>
                  </c:pt>
                  <c:pt idx="10">
                    <c:v>0.69</c:v>
                  </c:pt>
                  <c:pt idx="11">
                    <c:v>0.8</c:v>
                  </c:pt>
                  <c:pt idx="12">
                    <c:v>0.92999999999999994</c:v>
                  </c:pt>
                  <c:pt idx="13">
                    <c:v>1.1000000000000001</c:v>
                  </c:pt>
                  <c:pt idx="14">
                    <c:v>1.37</c:v>
                  </c:pt>
                  <c:pt idx="15">
                    <c:v>2.0300000000000002</c:v>
                  </c:pt>
                </c:numCache>
              </c:numRef>
            </c:plus>
            <c:minus>
              <c:numRef>
                <c:f>Sheet1!$M$3:$M$18</c:f>
                <c:numCache>
                  <c:formatCode>General</c:formatCode>
                  <c:ptCount val="16"/>
                  <c:pt idx="0">
                    <c:v>0.51</c:v>
                  </c:pt>
                  <c:pt idx="1">
                    <c:v>0.51</c:v>
                  </c:pt>
                  <c:pt idx="2">
                    <c:v>0.51</c:v>
                  </c:pt>
                  <c:pt idx="3">
                    <c:v>0.51</c:v>
                  </c:pt>
                  <c:pt idx="4">
                    <c:v>0.52</c:v>
                  </c:pt>
                  <c:pt idx="5">
                    <c:v>0.52</c:v>
                  </c:pt>
                  <c:pt idx="6">
                    <c:v>0.52999999999999992</c:v>
                  </c:pt>
                  <c:pt idx="7">
                    <c:v>0.54</c:v>
                  </c:pt>
                  <c:pt idx="8">
                    <c:v>0.55999999999999994</c:v>
                  </c:pt>
                  <c:pt idx="9">
                    <c:v>0.60000000000000009</c:v>
                  </c:pt>
                  <c:pt idx="10">
                    <c:v>0.69000000000000017</c:v>
                  </c:pt>
                  <c:pt idx="11">
                    <c:v>0.8</c:v>
                  </c:pt>
                  <c:pt idx="12">
                    <c:v>0.91999999999999993</c:v>
                  </c:pt>
                  <c:pt idx="13">
                    <c:v>1.1000000000000001</c:v>
                  </c:pt>
                  <c:pt idx="14">
                    <c:v>1.3599999999999999</c:v>
                  </c:pt>
                  <c:pt idx="15">
                    <c:v>2.04</c:v>
                  </c:pt>
                </c:numCache>
              </c:numRef>
            </c:minus>
            <c:spPr>
              <a:noFill/>
              <a:ln w="3175" cap="flat" cmpd="sng" algn="ctr">
                <a:solidFill>
                  <a:schemeClr val="accent5"/>
                </a:solidFill>
                <a:round/>
              </a:ln>
              <a:effectLst/>
            </c:spPr>
          </c:errBars>
          <c:xVal>
            <c:numRef>
              <c:f>Sheet1!$B$3:$B$18</c:f>
              <c:numCache>
                <c:formatCode>General</c:formatCode>
                <c:ptCount val="16"/>
                <c:pt idx="0">
                  <c:v>6</c:v>
                </c:pt>
                <c:pt idx="1">
                  <c:v>12</c:v>
                </c:pt>
                <c:pt idx="2">
                  <c:v>18</c:v>
                </c:pt>
                <c:pt idx="3">
                  <c:v>24</c:v>
                </c:pt>
                <c:pt idx="4">
                  <c:v>30</c:v>
                </c:pt>
                <c:pt idx="5">
                  <c:v>36</c:v>
                </c:pt>
                <c:pt idx="6">
                  <c:v>48</c:v>
                </c:pt>
                <c:pt idx="7">
                  <c:v>60</c:v>
                </c:pt>
                <c:pt idx="8">
                  <c:v>72</c:v>
                </c:pt>
                <c:pt idx="9">
                  <c:v>84</c:v>
                </c:pt>
                <c:pt idx="10">
                  <c:v>96</c:v>
                </c:pt>
                <c:pt idx="11">
                  <c:v>108</c:v>
                </c:pt>
                <c:pt idx="12">
                  <c:v>120</c:v>
                </c:pt>
                <c:pt idx="13">
                  <c:v>132</c:v>
                </c:pt>
                <c:pt idx="14">
                  <c:v>144</c:v>
                </c:pt>
                <c:pt idx="15">
                  <c:v>156</c:v>
                </c:pt>
              </c:numCache>
            </c:numRef>
          </c:xVal>
          <c:yVal>
            <c:numRef>
              <c:f>Sheet1!$D$3:$D$18</c:f>
              <c:numCache>
                <c:formatCode>General</c:formatCode>
                <c:ptCount val="16"/>
                <c:pt idx="0">
                  <c:v>0.02</c:v>
                </c:pt>
                <c:pt idx="1">
                  <c:v>-0.05</c:v>
                </c:pt>
                <c:pt idx="2">
                  <c:v>0.25</c:v>
                </c:pt>
                <c:pt idx="3">
                  <c:v>0.15</c:v>
                </c:pt>
                <c:pt idx="4">
                  <c:v>0.08</c:v>
                </c:pt>
                <c:pt idx="5">
                  <c:v>-0.2</c:v>
                </c:pt>
                <c:pt idx="6">
                  <c:v>-0.66</c:v>
                </c:pt>
                <c:pt idx="7">
                  <c:v>-0.55000000000000004</c:v>
                </c:pt>
                <c:pt idx="8">
                  <c:v>-0.68</c:v>
                </c:pt>
                <c:pt idx="9">
                  <c:v>-0.71</c:v>
                </c:pt>
                <c:pt idx="10">
                  <c:v>-1.1399999999999999</c:v>
                </c:pt>
                <c:pt idx="11">
                  <c:v>-0.52</c:v>
                </c:pt>
                <c:pt idx="12">
                  <c:v>-0.98</c:v>
                </c:pt>
                <c:pt idx="13">
                  <c:v>-0.17</c:v>
                </c:pt>
                <c:pt idx="14">
                  <c:v>-0.6</c:v>
                </c:pt>
                <c:pt idx="15">
                  <c:v>-0.95</c:v>
                </c:pt>
              </c:numCache>
            </c:numRef>
          </c:yVal>
          <c:smooth val="0"/>
          <c:extLst>
            <c:ext xmlns:c16="http://schemas.microsoft.com/office/drawing/2014/chart" uri="{C3380CC4-5D6E-409C-BE32-E72D297353CC}">
              <c16:uniqueId val="{00000000-B512-9E43-BA62-9B5DCDD2A7DC}"/>
            </c:ext>
          </c:extLst>
        </c:ser>
        <c:ser>
          <c:idx val="0"/>
          <c:order val="1"/>
          <c:spPr>
            <a:ln w="28575" cap="rnd">
              <a:solidFill>
                <a:schemeClr val="tx2"/>
              </a:solidFill>
              <a:round/>
            </a:ln>
            <a:effectLst/>
          </c:spPr>
          <c:marker>
            <c:symbol val="circle"/>
            <c:size val="5"/>
            <c:spPr>
              <a:solidFill>
                <a:schemeClr val="tx2"/>
              </a:solidFill>
              <a:ln w="9525">
                <a:solidFill>
                  <a:schemeClr val="tx2"/>
                </a:solidFill>
              </a:ln>
              <a:effectLst/>
            </c:spPr>
          </c:marker>
          <c:errBars>
            <c:errDir val="y"/>
            <c:errBarType val="both"/>
            <c:errValType val="cust"/>
            <c:noEndCap val="0"/>
            <c:plus>
              <c:numRef>
                <c:f>Sheet1!$I$3:$I$19</c:f>
                <c:numCache>
                  <c:formatCode>General</c:formatCode>
                  <c:ptCount val="17"/>
                  <c:pt idx="0">
                    <c:v>0.48</c:v>
                  </c:pt>
                  <c:pt idx="1">
                    <c:v>0.49</c:v>
                  </c:pt>
                  <c:pt idx="2">
                    <c:v>0.49</c:v>
                  </c:pt>
                  <c:pt idx="3">
                    <c:v>0.5</c:v>
                  </c:pt>
                  <c:pt idx="4">
                    <c:v>0.49</c:v>
                  </c:pt>
                  <c:pt idx="5">
                    <c:v>0.49</c:v>
                  </c:pt>
                  <c:pt idx="6">
                    <c:v>0.51</c:v>
                  </c:pt>
                  <c:pt idx="7">
                    <c:v>0.52</c:v>
                  </c:pt>
                  <c:pt idx="8">
                    <c:v>0.53</c:v>
                  </c:pt>
                  <c:pt idx="9">
                    <c:v>0.58000000000000007</c:v>
                  </c:pt>
                  <c:pt idx="10">
                    <c:v>0.65999999999999992</c:v>
                  </c:pt>
                  <c:pt idx="11">
                    <c:v>0.74</c:v>
                  </c:pt>
                  <c:pt idx="12">
                    <c:v>0.9</c:v>
                  </c:pt>
                  <c:pt idx="13">
                    <c:v>1.0300000000000002</c:v>
                  </c:pt>
                  <c:pt idx="14">
                    <c:v>1.2199999999999998</c:v>
                  </c:pt>
                  <c:pt idx="15">
                    <c:v>1.76</c:v>
                  </c:pt>
                </c:numCache>
              </c:numRef>
            </c:plus>
            <c:minus>
              <c:numRef>
                <c:f>Sheet1!$H$3:$H$19</c:f>
                <c:numCache>
                  <c:formatCode>General</c:formatCode>
                  <c:ptCount val="17"/>
                  <c:pt idx="0">
                    <c:v>0.49</c:v>
                  </c:pt>
                  <c:pt idx="1">
                    <c:v>0.48000000000000004</c:v>
                  </c:pt>
                  <c:pt idx="2">
                    <c:v>0.49000000000000005</c:v>
                  </c:pt>
                  <c:pt idx="3">
                    <c:v>0.49000000000000005</c:v>
                  </c:pt>
                  <c:pt idx="4">
                    <c:v>0.5</c:v>
                  </c:pt>
                  <c:pt idx="5">
                    <c:v>0.5</c:v>
                  </c:pt>
                  <c:pt idx="6">
                    <c:v>0.51</c:v>
                  </c:pt>
                  <c:pt idx="7">
                    <c:v>0.52</c:v>
                  </c:pt>
                  <c:pt idx="8">
                    <c:v>0.52999999999999992</c:v>
                  </c:pt>
                  <c:pt idx="9">
                    <c:v>0.56999999999999984</c:v>
                  </c:pt>
                  <c:pt idx="10">
                    <c:v>0.65000000000000013</c:v>
                  </c:pt>
                  <c:pt idx="11">
                    <c:v>0.74999999999999989</c:v>
                  </c:pt>
                  <c:pt idx="12">
                    <c:v>0.9</c:v>
                  </c:pt>
                  <c:pt idx="13">
                    <c:v>1.04</c:v>
                  </c:pt>
                  <c:pt idx="14">
                    <c:v>1.2200000000000002</c:v>
                  </c:pt>
                  <c:pt idx="15">
                    <c:v>1.7700000000000002</c:v>
                  </c:pt>
                </c:numCache>
              </c:numRef>
            </c:minus>
            <c:spPr>
              <a:noFill/>
              <a:ln w="3175" cap="flat" cmpd="sng" algn="ctr">
                <a:solidFill>
                  <a:schemeClr val="tx2"/>
                </a:solidFill>
                <a:round/>
              </a:ln>
              <a:effectLst/>
            </c:spPr>
          </c:errBars>
          <c:xVal>
            <c:numRef>
              <c:f>Sheet1!$B$3:$B$18</c:f>
              <c:numCache>
                <c:formatCode>General</c:formatCode>
                <c:ptCount val="16"/>
                <c:pt idx="0">
                  <c:v>6</c:v>
                </c:pt>
                <c:pt idx="1">
                  <c:v>12</c:v>
                </c:pt>
                <c:pt idx="2">
                  <c:v>18</c:v>
                </c:pt>
                <c:pt idx="3">
                  <c:v>24</c:v>
                </c:pt>
                <c:pt idx="4">
                  <c:v>30</c:v>
                </c:pt>
                <c:pt idx="5">
                  <c:v>36</c:v>
                </c:pt>
                <c:pt idx="6">
                  <c:v>48</c:v>
                </c:pt>
                <c:pt idx="7">
                  <c:v>60</c:v>
                </c:pt>
                <c:pt idx="8">
                  <c:v>72</c:v>
                </c:pt>
                <c:pt idx="9">
                  <c:v>84</c:v>
                </c:pt>
                <c:pt idx="10">
                  <c:v>96</c:v>
                </c:pt>
                <c:pt idx="11">
                  <c:v>108</c:v>
                </c:pt>
                <c:pt idx="12">
                  <c:v>120</c:v>
                </c:pt>
                <c:pt idx="13">
                  <c:v>132</c:v>
                </c:pt>
                <c:pt idx="14">
                  <c:v>144</c:v>
                </c:pt>
                <c:pt idx="15">
                  <c:v>156</c:v>
                </c:pt>
              </c:numCache>
            </c:numRef>
          </c:xVal>
          <c:yVal>
            <c:numRef>
              <c:f>Sheet1!$C$3:$C$18</c:f>
              <c:numCache>
                <c:formatCode>General</c:formatCode>
                <c:ptCount val="16"/>
                <c:pt idx="0">
                  <c:v>0.37</c:v>
                </c:pt>
                <c:pt idx="1">
                  <c:v>0.28000000000000003</c:v>
                </c:pt>
                <c:pt idx="2">
                  <c:v>-0.28999999999999998</c:v>
                </c:pt>
                <c:pt idx="3">
                  <c:v>-0.44</c:v>
                </c:pt>
                <c:pt idx="4">
                  <c:v>-0.42</c:v>
                </c:pt>
                <c:pt idx="5">
                  <c:v>-0.71</c:v>
                </c:pt>
                <c:pt idx="6">
                  <c:v>-0.8</c:v>
                </c:pt>
                <c:pt idx="7">
                  <c:v>-0.76</c:v>
                </c:pt>
                <c:pt idx="8">
                  <c:v>-0.64</c:v>
                </c:pt>
                <c:pt idx="9">
                  <c:v>-1.07</c:v>
                </c:pt>
                <c:pt idx="10">
                  <c:v>-1.43</c:v>
                </c:pt>
                <c:pt idx="11">
                  <c:v>-0.9</c:v>
                </c:pt>
                <c:pt idx="12">
                  <c:v>-0.38</c:v>
                </c:pt>
                <c:pt idx="13">
                  <c:v>-1.85</c:v>
                </c:pt>
                <c:pt idx="14">
                  <c:v>-2.5499999999999998</c:v>
                </c:pt>
                <c:pt idx="15">
                  <c:v>-1.95</c:v>
                </c:pt>
              </c:numCache>
            </c:numRef>
          </c:yVal>
          <c:smooth val="0"/>
          <c:extLst>
            <c:ext xmlns:c16="http://schemas.microsoft.com/office/drawing/2014/chart" uri="{C3380CC4-5D6E-409C-BE32-E72D297353CC}">
              <c16:uniqueId val="{00000001-B512-9E43-BA62-9B5DCDD2A7DC}"/>
            </c:ext>
          </c:extLst>
        </c:ser>
        <c:dLbls>
          <c:showLegendKey val="0"/>
          <c:showVal val="0"/>
          <c:showCatName val="0"/>
          <c:showSerName val="0"/>
          <c:showPercent val="0"/>
          <c:showBubbleSize val="0"/>
        </c:dLbls>
        <c:axId val="924761871"/>
        <c:axId val="924760911"/>
      </c:scatterChart>
      <c:valAx>
        <c:axId val="924761871"/>
        <c:scaling>
          <c:orientation val="minMax"/>
          <c:max val="160"/>
          <c:min val="0"/>
        </c:scaling>
        <c:delete val="0"/>
        <c:axPos val="b"/>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noFill/>
                <a:latin typeface="+mn-lt"/>
                <a:ea typeface="+mn-ea"/>
                <a:cs typeface="+mn-cs"/>
              </a:defRPr>
            </a:pPr>
            <a:endParaRPr lang="en-US"/>
          </a:p>
        </c:txPr>
        <c:crossAx val="924760911"/>
        <c:crosses val="autoZero"/>
        <c:crossBetween val="midCat"/>
        <c:majorUnit val="16"/>
      </c:valAx>
      <c:valAx>
        <c:axId val="924760911"/>
        <c:scaling>
          <c:orientation val="minMax"/>
          <c:max val="2"/>
          <c:min val="-4"/>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924761871"/>
        <c:crosses val="autoZero"/>
        <c:crossBetween val="midCat"/>
        <c:majorUnit val="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_rels/data1.xml.rels><?xml version="1.0" encoding="UTF-8" standalone="yes"?>
<Relationships xmlns="http://schemas.openxmlformats.org/package/2006/relationships"><Relationship Id="rId3" Type="http://schemas.openxmlformats.org/officeDocument/2006/relationships/image" Target="../media/image145.svg"/><Relationship Id="rId2" Type="http://schemas.openxmlformats.org/officeDocument/2006/relationships/image" Target="../media/image144.svg"/><Relationship Id="rId1" Type="http://schemas.openxmlformats.org/officeDocument/2006/relationships/image" Target="../media/image143.svg"/></Relationships>
</file>

<file path=ppt/diagrams/_rels/drawing1.xml.rels><?xml version="1.0" encoding="UTF-8" standalone="yes"?>
<Relationships xmlns="http://schemas.openxmlformats.org/package/2006/relationships"><Relationship Id="rId3" Type="http://schemas.openxmlformats.org/officeDocument/2006/relationships/image" Target="../media/image145.svg"/><Relationship Id="rId2" Type="http://schemas.openxmlformats.org/officeDocument/2006/relationships/image" Target="../media/image144.svg"/><Relationship Id="rId1" Type="http://schemas.openxmlformats.org/officeDocument/2006/relationships/image" Target="../media/image143.sv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A84D64A-CC54-4CB9-B8FA-11286E4978F0}" type="doc">
      <dgm:prSet loTypeId="urn:microsoft.com/office/officeart/2018/5/layout/IconLeafLabelList" loCatId="icon" qsTypeId="urn:microsoft.com/office/officeart/2005/8/quickstyle/simple1" qsCatId="simple" csTypeId="urn:microsoft.com/office/officeart/2005/8/colors/accent1_2" csCatId="accent1" phldr="1"/>
      <dgm:spPr/>
      <dgm:t>
        <a:bodyPr/>
        <a:lstStyle/>
        <a:p>
          <a:endParaRPr lang="en-US"/>
        </a:p>
      </dgm:t>
    </dgm:pt>
    <dgm:pt modelId="{CB1CAF8E-6445-4CF0-9616-52E9E0CDA38E}">
      <dgm:prSet custT="1"/>
      <dgm:spPr/>
      <dgm:t>
        <a:bodyPr/>
        <a:lstStyle/>
        <a:p>
          <a:pPr>
            <a:defRPr cap="all"/>
          </a:pPr>
          <a:r>
            <a:rPr lang="en-US" sz="1600" dirty="0"/>
            <a:t>BEFORE INITIATING TREATMENT WITH CAPIVASERTIB, TEST FG LEVELS, HBA1C, AND OPTIMIZE FG</a:t>
          </a:r>
        </a:p>
      </dgm:t>
    </dgm:pt>
    <dgm:pt modelId="{96B133E2-D94B-465B-BACC-464E4709F9DE}" type="parTrans" cxnId="{EB5FF7F8-6AEA-477E-A0DC-0432A11BDF17}">
      <dgm:prSet/>
      <dgm:spPr/>
      <dgm:t>
        <a:bodyPr/>
        <a:lstStyle/>
        <a:p>
          <a:endParaRPr lang="en-US"/>
        </a:p>
      </dgm:t>
    </dgm:pt>
    <dgm:pt modelId="{2F1B37A2-6D02-4CA3-BE4A-AAC7C61C5844}" type="sibTrans" cxnId="{EB5FF7F8-6AEA-477E-A0DC-0432A11BDF17}">
      <dgm:prSet phldrT="1" phldr="0"/>
      <dgm:spPr/>
      <dgm:t>
        <a:bodyPr/>
        <a:lstStyle/>
        <a:p>
          <a:endParaRPr lang="en-US"/>
        </a:p>
      </dgm:t>
    </dgm:pt>
    <dgm:pt modelId="{88EFBB7C-09DA-479D-888B-0EC3AC71E002}">
      <dgm:prSet custT="1"/>
      <dgm:spPr/>
      <dgm:t>
        <a:bodyPr/>
        <a:lstStyle/>
        <a:p>
          <a:pPr>
            <a:defRPr cap="all"/>
          </a:pPr>
          <a:r>
            <a:rPr lang="en-US" sz="1600" dirty="0"/>
            <a:t>AFTER INITIATING CAPIVASERTIB, MONITOR FG LEVELS ON DAY 3 OR 4 OF THE DOSING WEEK DURING WEEKS 1, 2, 4, 6, AND 8, THEN MONTHLY WHILE ON TREATMENT</a:t>
          </a:r>
        </a:p>
      </dgm:t>
    </dgm:pt>
    <dgm:pt modelId="{9C8C11A0-AFE5-48E3-A3CB-1D4EF23B2AAE}" type="parTrans" cxnId="{2630DCB7-046D-4338-BB44-D14EA85341F9}">
      <dgm:prSet/>
      <dgm:spPr/>
      <dgm:t>
        <a:bodyPr/>
        <a:lstStyle/>
        <a:p>
          <a:endParaRPr lang="en-US"/>
        </a:p>
      </dgm:t>
    </dgm:pt>
    <dgm:pt modelId="{603DFA91-ECAE-411F-A890-14A32B1708E5}" type="sibTrans" cxnId="{2630DCB7-046D-4338-BB44-D14EA85341F9}">
      <dgm:prSet phldrT="2" phldr="0"/>
      <dgm:spPr/>
      <dgm:t>
        <a:bodyPr/>
        <a:lstStyle/>
        <a:p>
          <a:endParaRPr lang="en-US"/>
        </a:p>
      </dgm:t>
    </dgm:pt>
    <dgm:pt modelId="{C98F3343-98D0-4E30-931D-1C99FDB17259}">
      <dgm:prSet custT="1"/>
      <dgm:spPr/>
      <dgm:t>
        <a:bodyPr/>
        <a:lstStyle/>
        <a:p>
          <a:pPr>
            <a:defRPr cap="all"/>
          </a:pPr>
          <a:r>
            <a:rPr lang="en-US" sz="1600" dirty="0"/>
            <a:t>MONITOR HBA1C Q 3 MONTHS</a:t>
          </a:r>
        </a:p>
      </dgm:t>
    </dgm:pt>
    <dgm:pt modelId="{2F0E5F78-628F-4D0E-901A-858829EB50D4}" type="parTrans" cxnId="{D9BDCB30-0303-4F00-920B-771453159536}">
      <dgm:prSet/>
      <dgm:spPr/>
      <dgm:t>
        <a:bodyPr/>
        <a:lstStyle/>
        <a:p>
          <a:endParaRPr lang="en-US"/>
        </a:p>
      </dgm:t>
    </dgm:pt>
    <dgm:pt modelId="{B5CA33AF-A2C6-45CE-9F49-9016B73DE48A}" type="sibTrans" cxnId="{D9BDCB30-0303-4F00-920B-771453159536}">
      <dgm:prSet phldrT="3" phldr="0"/>
      <dgm:spPr/>
      <dgm:t>
        <a:bodyPr/>
        <a:lstStyle/>
        <a:p>
          <a:endParaRPr lang="en-US"/>
        </a:p>
      </dgm:t>
    </dgm:pt>
    <dgm:pt modelId="{C130DC4E-62B1-4B8C-BEE4-33BC2E469AD7}" type="pres">
      <dgm:prSet presAssocID="{EA84D64A-CC54-4CB9-B8FA-11286E4978F0}" presName="root" presStyleCnt="0">
        <dgm:presLayoutVars>
          <dgm:dir/>
          <dgm:resizeHandles val="exact"/>
        </dgm:presLayoutVars>
      </dgm:prSet>
      <dgm:spPr/>
    </dgm:pt>
    <dgm:pt modelId="{7210C56E-72AC-49A5-A252-B19542E67AA8}" type="pres">
      <dgm:prSet presAssocID="{CB1CAF8E-6445-4CF0-9616-52E9E0CDA38E}" presName="compNode" presStyleCnt="0"/>
      <dgm:spPr/>
    </dgm:pt>
    <dgm:pt modelId="{FB42D886-69FA-42CC-BE87-54CA0DC72613}" type="pres">
      <dgm:prSet presAssocID="{CB1CAF8E-6445-4CF0-9616-52E9E0CDA38E}" presName="iconBgRect" presStyleLbl="bgShp" presStyleIdx="0" presStyleCnt="3" custLinFactNeighborX="-938" custLinFactNeighborY="2839"/>
      <dgm:spPr>
        <a:prstGeom prst="round2DiagRect">
          <a:avLst>
            <a:gd name="adj1" fmla="val 29727"/>
            <a:gd name="adj2" fmla="val 0"/>
          </a:avLst>
        </a:prstGeom>
      </dgm:spPr>
    </dgm:pt>
    <dgm:pt modelId="{4B73DEA8-51C1-4547-945B-1CC3CB46D118}" type="pres">
      <dgm:prSet presAssocID="{CB1CAF8E-6445-4CF0-9616-52E9E0CDA38E}" presName="iconRect" presStyleLbl="node1" presStyleIdx="0" presStyleCnt="3" custLinFactNeighborX="4524" custLinFactNeighborY="-7529"/>
      <dgm:spPr>
        <a:blipFill>
          <a:blip xmlns:r="http://schemas.openxmlformats.org/officeDocument/2006/relationships">
            <a:extLst>
              <a:ext uri="{28A0092B-C50C-407E-A947-70E740481C1C}">
                <a14:useLocalDpi xmlns:a14="http://schemas.microsoft.com/office/drawing/2010/main" val="0"/>
              </a:ext>
              <a:ext uri="{96DAC541-7B7A-43D3-8B79-37D633B846F1}">
                <asvg:svgBlip xmlns:asvg="http://schemas.microsoft.com/office/drawing/2016/SVG/main" r:embed="rId1"/>
              </a:ext>
            </a:extLst>
          </a:blip>
          <a:stretch>
            <a:fillRect/>
          </a:stretch>
        </a:blipFill>
        <a:ln>
          <a:noFill/>
        </a:ln>
      </dgm:spPr>
      <dgm:extLst>
        <a:ext uri="{E40237B7-FDA0-4F09-8148-C483321AD2D9}">
          <dgm14:cNvPr xmlns:dgm14="http://schemas.microsoft.com/office/drawing/2010/diagram" id="0" name="" descr="Checkmark"/>
        </a:ext>
      </dgm:extLst>
    </dgm:pt>
    <dgm:pt modelId="{24F5E2E4-B49A-4CC4-9657-401C5416D4E8}" type="pres">
      <dgm:prSet presAssocID="{CB1CAF8E-6445-4CF0-9616-52E9E0CDA38E}" presName="spaceRect" presStyleCnt="0"/>
      <dgm:spPr/>
    </dgm:pt>
    <dgm:pt modelId="{E1808F74-BAB1-4620-92DD-DD5A3960EE12}" type="pres">
      <dgm:prSet presAssocID="{CB1CAF8E-6445-4CF0-9616-52E9E0CDA38E}" presName="textRect" presStyleLbl="revTx" presStyleIdx="0" presStyleCnt="3" custLinFactNeighborX="-67161" custLinFactNeighborY="1465">
        <dgm:presLayoutVars>
          <dgm:chMax val="1"/>
          <dgm:chPref val="1"/>
        </dgm:presLayoutVars>
      </dgm:prSet>
      <dgm:spPr/>
    </dgm:pt>
    <dgm:pt modelId="{B254BEA7-5192-4F8B-9B55-86EC179867C2}" type="pres">
      <dgm:prSet presAssocID="{2F1B37A2-6D02-4CA3-BE4A-AAC7C61C5844}" presName="sibTrans" presStyleCnt="0"/>
      <dgm:spPr/>
    </dgm:pt>
    <dgm:pt modelId="{6E1B28BC-B930-4E5E-9963-C46A9B71188F}" type="pres">
      <dgm:prSet presAssocID="{88EFBB7C-09DA-479D-888B-0EC3AC71E002}" presName="compNode" presStyleCnt="0"/>
      <dgm:spPr/>
    </dgm:pt>
    <dgm:pt modelId="{95244548-0ADD-4011-8E1F-C61A53988350}" type="pres">
      <dgm:prSet presAssocID="{88EFBB7C-09DA-479D-888B-0EC3AC71E002}" presName="iconBgRect" presStyleLbl="bgShp" presStyleIdx="1" presStyleCnt="3"/>
      <dgm:spPr>
        <a:prstGeom prst="round2DiagRect">
          <a:avLst>
            <a:gd name="adj1" fmla="val 29727"/>
            <a:gd name="adj2" fmla="val 0"/>
          </a:avLst>
        </a:prstGeom>
      </dgm:spPr>
    </dgm:pt>
    <dgm:pt modelId="{A323BBBC-9B13-4DFF-AF98-EACB2C1CDF19}" type="pres">
      <dgm:prSet presAssocID="{88EFBB7C-09DA-479D-888B-0EC3AC71E002}" presName="iconRect" presStyleLbl="node1" presStyleIdx="1" presStyleCnt="3"/>
      <dgm:spPr>
        <a:blipFill>
          <a:blip xmlns:r="http://schemas.openxmlformats.org/officeDocument/2006/relationships">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Medicine"/>
        </a:ext>
      </dgm:extLst>
    </dgm:pt>
    <dgm:pt modelId="{AA8D56D2-2004-438B-8A8C-EA6707A28AA7}" type="pres">
      <dgm:prSet presAssocID="{88EFBB7C-09DA-479D-888B-0EC3AC71E002}" presName="spaceRect" presStyleCnt="0"/>
      <dgm:spPr/>
    </dgm:pt>
    <dgm:pt modelId="{58296B1A-00D2-4B11-8453-0CD11450A9F5}" type="pres">
      <dgm:prSet presAssocID="{88EFBB7C-09DA-479D-888B-0EC3AC71E002}" presName="textRect" presStyleLbl="revTx" presStyleIdx="1" presStyleCnt="3">
        <dgm:presLayoutVars>
          <dgm:chMax val="1"/>
          <dgm:chPref val="1"/>
        </dgm:presLayoutVars>
      </dgm:prSet>
      <dgm:spPr/>
    </dgm:pt>
    <dgm:pt modelId="{0BE6302B-B7DC-48AE-99BC-39FCF3882FCD}" type="pres">
      <dgm:prSet presAssocID="{603DFA91-ECAE-411F-A890-14A32B1708E5}" presName="sibTrans" presStyleCnt="0"/>
      <dgm:spPr/>
    </dgm:pt>
    <dgm:pt modelId="{71BEBCED-0E80-42A2-985E-140DB8F33904}" type="pres">
      <dgm:prSet presAssocID="{C98F3343-98D0-4E30-931D-1C99FDB17259}" presName="compNode" presStyleCnt="0"/>
      <dgm:spPr/>
    </dgm:pt>
    <dgm:pt modelId="{26A0BEE7-757F-4D80-A9C2-DBC5372ABDB5}" type="pres">
      <dgm:prSet presAssocID="{C98F3343-98D0-4E30-931D-1C99FDB17259}" presName="iconBgRect" presStyleLbl="bgShp" presStyleIdx="2" presStyleCnt="3" custLinFactNeighborX="-3203" custLinFactNeighborY="3370"/>
      <dgm:spPr>
        <a:prstGeom prst="round2DiagRect">
          <a:avLst>
            <a:gd name="adj1" fmla="val 29727"/>
            <a:gd name="adj2" fmla="val 0"/>
          </a:avLst>
        </a:prstGeom>
      </dgm:spPr>
    </dgm:pt>
    <dgm:pt modelId="{C3C5EEE9-0DD8-4938-AF9D-4797AA6755C3}" type="pres">
      <dgm:prSet presAssocID="{C98F3343-98D0-4E30-931D-1C99FDB17259}" presName="iconRect" presStyleLbl="node1" presStyleIdx="2" presStyleCnt="3" custLinFactNeighborX="1662" custLinFactNeighborY="4843"/>
      <dgm:spPr>
        <a:blipFill>
          <a:blip xmlns:r="http://schemas.openxmlformats.org/officeDocument/2006/relationships">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a:blipFill>
        <a:ln>
          <a:noFill/>
        </a:ln>
      </dgm:spPr>
      <dgm:extLst>
        <a:ext uri="{E40237B7-FDA0-4F09-8148-C483321AD2D9}">
          <dgm14:cNvPr xmlns:dgm14="http://schemas.microsoft.com/office/drawing/2010/diagram" id="0" name="" descr="Check List"/>
        </a:ext>
      </dgm:extLst>
    </dgm:pt>
    <dgm:pt modelId="{FCC4634D-E6F4-458E-824D-33478F3A1F9A}" type="pres">
      <dgm:prSet presAssocID="{C98F3343-98D0-4E30-931D-1C99FDB17259}" presName="spaceRect" presStyleCnt="0"/>
      <dgm:spPr/>
    </dgm:pt>
    <dgm:pt modelId="{83257719-035E-40B2-A1E7-42D713C4BD4B}" type="pres">
      <dgm:prSet presAssocID="{C98F3343-98D0-4E30-931D-1C99FDB17259}" presName="textRect" presStyleLbl="revTx" presStyleIdx="2" presStyleCnt="3" custLinFactX="12392" custLinFactNeighborX="100000" custLinFactNeighborY="960">
        <dgm:presLayoutVars>
          <dgm:chMax val="1"/>
          <dgm:chPref val="1"/>
        </dgm:presLayoutVars>
      </dgm:prSet>
      <dgm:spPr/>
    </dgm:pt>
  </dgm:ptLst>
  <dgm:cxnLst>
    <dgm:cxn modelId="{626E7F2C-45D2-43D3-ABA7-49682A3D942E}" type="presOf" srcId="{CB1CAF8E-6445-4CF0-9616-52E9E0CDA38E}" destId="{E1808F74-BAB1-4620-92DD-DD5A3960EE12}" srcOrd="0" destOrd="0" presId="urn:microsoft.com/office/officeart/2018/5/layout/IconLeafLabelList"/>
    <dgm:cxn modelId="{D9BDCB30-0303-4F00-920B-771453159536}" srcId="{EA84D64A-CC54-4CB9-B8FA-11286E4978F0}" destId="{C98F3343-98D0-4E30-931D-1C99FDB17259}" srcOrd="2" destOrd="0" parTransId="{2F0E5F78-628F-4D0E-901A-858829EB50D4}" sibTransId="{B5CA33AF-A2C6-45CE-9F49-9016B73DE48A}"/>
    <dgm:cxn modelId="{205EA965-7B0E-4864-B59D-6D1F40B412A8}" type="presOf" srcId="{88EFBB7C-09DA-479D-888B-0EC3AC71E002}" destId="{58296B1A-00D2-4B11-8453-0CD11450A9F5}" srcOrd="0" destOrd="0" presId="urn:microsoft.com/office/officeart/2018/5/layout/IconLeafLabelList"/>
    <dgm:cxn modelId="{2630DCB7-046D-4338-BB44-D14EA85341F9}" srcId="{EA84D64A-CC54-4CB9-B8FA-11286E4978F0}" destId="{88EFBB7C-09DA-479D-888B-0EC3AC71E002}" srcOrd="1" destOrd="0" parTransId="{9C8C11A0-AFE5-48E3-A3CB-1D4EF23B2AAE}" sibTransId="{603DFA91-ECAE-411F-A890-14A32B1708E5}"/>
    <dgm:cxn modelId="{E4DCD7F4-3D99-4CA5-B340-97C0F18143BE}" type="presOf" srcId="{EA84D64A-CC54-4CB9-B8FA-11286E4978F0}" destId="{C130DC4E-62B1-4B8C-BEE4-33BC2E469AD7}" srcOrd="0" destOrd="0" presId="urn:microsoft.com/office/officeart/2018/5/layout/IconLeafLabelList"/>
    <dgm:cxn modelId="{65E8A6F7-B940-46C3-913D-8AE49B0648D1}" type="presOf" srcId="{C98F3343-98D0-4E30-931D-1C99FDB17259}" destId="{83257719-035E-40B2-A1E7-42D713C4BD4B}" srcOrd="0" destOrd="0" presId="urn:microsoft.com/office/officeart/2018/5/layout/IconLeafLabelList"/>
    <dgm:cxn modelId="{EB5FF7F8-6AEA-477E-A0DC-0432A11BDF17}" srcId="{EA84D64A-CC54-4CB9-B8FA-11286E4978F0}" destId="{CB1CAF8E-6445-4CF0-9616-52E9E0CDA38E}" srcOrd="0" destOrd="0" parTransId="{96B133E2-D94B-465B-BACC-464E4709F9DE}" sibTransId="{2F1B37A2-6D02-4CA3-BE4A-AAC7C61C5844}"/>
    <dgm:cxn modelId="{599F78A4-7BAE-4639-919A-E2A36EC03FA5}" type="presParOf" srcId="{C130DC4E-62B1-4B8C-BEE4-33BC2E469AD7}" destId="{7210C56E-72AC-49A5-A252-B19542E67AA8}" srcOrd="0" destOrd="0" presId="urn:microsoft.com/office/officeart/2018/5/layout/IconLeafLabelList"/>
    <dgm:cxn modelId="{A0C6AE1A-347A-49D6-94E4-A43E40E44542}" type="presParOf" srcId="{7210C56E-72AC-49A5-A252-B19542E67AA8}" destId="{FB42D886-69FA-42CC-BE87-54CA0DC72613}" srcOrd="0" destOrd="0" presId="urn:microsoft.com/office/officeart/2018/5/layout/IconLeafLabelList"/>
    <dgm:cxn modelId="{8446DACB-0B71-478F-B13D-9899242DB09B}" type="presParOf" srcId="{7210C56E-72AC-49A5-A252-B19542E67AA8}" destId="{4B73DEA8-51C1-4547-945B-1CC3CB46D118}" srcOrd="1" destOrd="0" presId="urn:microsoft.com/office/officeart/2018/5/layout/IconLeafLabelList"/>
    <dgm:cxn modelId="{032D5895-DDFE-4A13-9585-D7CD671907E4}" type="presParOf" srcId="{7210C56E-72AC-49A5-A252-B19542E67AA8}" destId="{24F5E2E4-B49A-4CC4-9657-401C5416D4E8}" srcOrd="2" destOrd="0" presId="urn:microsoft.com/office/officeart/2018/5/layout/IconLeafLabelList"/>
    <dgm:cxn modelId="{F4212AC2-77F3-4DDD-B00D-DAECE3E74850}" type="presParOf" srcId="{7210C56E-72AC-49A5-A252-B19542E67AA8}" destId="{E1808F74-BAB1-4620-92DD-DD5A3960EE12}" srcOrd="3" destOrd="0" presId="urn:microsoft.com/office/officeart/2018/5/layout/IconLeafLabelList"/>
    <dgm:cxn modelId="{C648C939-1912-41E6-8A1D-AFC165491A6D}" type="presParOf" srcId="{C130DC4E-62B1-4B8C-BEE4-33BC2E469AD7}" destId="{B254BEA7-5192-4F8B-9B55-86EC179867C2}" srcOrd="1" destOrd="0" presId="urn:microsoft.com/office/officeart/2018/5/layout/IconLeafLabelList"/>
    <dgm:cxn modelId="{9CD85D3B-28E5-42D0-A503-63418EA3E187}" type="presParOf" srcId="{C130DC4E-62B1-4B8C-BEE4-33BC2E469AD7}" destId="{6E1B28BC-B930-4E5E-9963-C46A9B71188F}" srcOrd="2" destOrd="0" presId="urn:microsoft.com/office/officeart/2018/5/layout/IconLeafLabelList"/>
    <dgm:cxn modelId="{BCF067CF-139D-4162-93DD-D0115320AB1F}" type="presParOf" srcId="{6E1B28BC-B930-4E5E-9963-C46A9B71188F}" destId="{95244548-0ADD-4011-8E1F-C61A53988350}" srcOrd="0" destOrd="0" presId="urn:microsoft.com/office/officeart/2018/5/layout/IconLeafLabelList"/>
    <dgm:cxn modelId="{1C3BAF34-22E1-4649-8688-A96744169309}" type="presParOf" srcId="{6E1B28BC-B930-4E5E-9963-C46A9B71188F}" destId="{A323BBBC-9B13-4DFF-AF98-EACB2C1CDF19}" srcOrd="1" destOrd="0" presId="urn:microsoft.com/office/officeart/2018/5/layout/IconLeafLabelList"/>
    <dgm:cxn modelId="{84EA7B71-604F-4464-ADC4-AEA99BC2D326}" type="presParOf" srcId="{6E1B28BC-B930-4E5E-9963-C46A9B71188F}" destId="{AA8D56D2-2004-438B-8A8C-EA6707A28AA7}" srcOrd="2" destOrd="0" presId="urn:microsoft.com/office/officeart/2018/5/layout/IconLeafLabelList"/>
    <dgm:cxn modelId="{935EAB98-36CC-4F3E-A333-D156A76C7032}" type="presParOf" srcId="{6E1B28BC-B930-4E5E-9963-C46A9B71188F}" destId="{58296B1A-00D2-4B11-8453-0CD11450A9F5}" srcOrd="3" destOrd="0" presId="urn:microsoft.com/office/officeart/2018/5/layout/IconLeafLabelList"/>
    <dgm:cxn modelId="{82E1A84B-29F0-4ECF-B904-3A370024DEC2}" type="presParOf" srcId="{C130DC4E-62B1-4B8C-BEE4-33BC2E469AD7}" destId="{0BE6302B-B7DC-48AE-99BC-39FCF3882FCD}" srcOrd="3" destOrd="0" presId="urn:microsoft.com/office/officeart/2018/5/layout/IconLeafLabelList"/>
    <dgm:cxn modelId="{5D829B83-823C-428D-8ACD-8C0819BE6BC9}" type="presParOf" srcId="{C130DC4E-62B1-4B8C-BEE4-33BC2E469AD7}" destId="{71BEBCED-0E80-42A2-985E-140DB8F33904}" srcOrd="4" destOrd="0" presId="urn:microsoft.com/office/officeart/2018/5/layout/IconLeafLabelList"/>
    <dgm:cxn modelId="{BB34FEDE-3E89-4493-BFA0-80FF18179C16}" type="presParOf" srcId="{71BEBCED-0E80-42A2-985E-140DB8F33904}" destId="{26A0BEE7-757F-4D80-A9C2-DBC5372ABDB5}" srcOrd="0" destOrd="0" presId="urn:microsoft.com/office/officeart/2018/5/layout/IconLeafLabelList"/>
    <dgm:cxn modelId="{368F8B50-D0D4-49DE-B916-AE72BA7243C1}" type="presParOf" srcId="{71BEBCED-0E80-42A2-985E-140DB8F33904}" destId="{C3C5EEE9-0DD8-4938-AF9D-4797AA6755C3}" srcOrd="1" destOrd="0" presId="urn:microsoft.com/office/officeart/2018/5/layout/IconLeafLabelList"/>
    <dgm:cxn modelId="{FD8E899F-1B51-4F4B-9331-14C91B42F439}" type="presParOf" srcId="{71BEBCED-0E80-42A2-985E-140DB8F33904}" destId="{FCC4634D-E6F4-458E-824D-33478F3A1F9A}" srcOrd="2" destOrd="0" presId="urn:microsoft.com/office/officeart/2018/5/layout/IconLeafLabelList"/>
    <dgm:cxn modelId="{04147E6C-2E20-4721-8921-37E44CF08EB8}" type="presParOf" srcId="{71BEBCED-0E80-42A2-985E-140DB8F33904}" destId="{83257719-035E-40B2-A1E7-42D713C4BD4B}" srcOrd="3" destOrd="0" presId="urn:microsoft.com/office/officeart/2018/5/layout/IconLeafLabel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B42D886-69FA-42CC-BE87-54CA0DC72613}">
      <dsp:nvSpPr>
        <dsp:cNvPr id="0" name=""/>
        <dsp:cNvSpPr/>
      </dsp:nvSpPr>
      <dsp:spPr>
        <a:xfrm>
          <a:off x="570152" y="316846"/>
          <a:ext cx="1818562" cy="1818562"/>
        </a:xfrm>
        <a:prstGeom prst="round2DiagRect">
          <a:avLst>
            <a:gd name="adj1" fmla="val 29727"/>
            <a:gd name="adj2" fmla="val 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B73DEA8-51C1-4547-945B-1CC3CB46D118}">
      <dsp:nvSpPr>
        <dsp:cNvPr id="0" name=""/>
        <dsp:cNvSpPr/>
      </dsp:nvSpPr>
      <dsp:spPr>
        <a:xfrm>
          <a:off x="1021978" y="574220"/>
          <a:ext cx="1043437" cy="1043437"/>
        </a:xfrm>
        <a:prstGeom prst="rect">
          <a:avLst/>
        </a:prstGeom>
        <a:blipFill>
          <a:blip xmlns:r="http://schemas.openxmlformats.org/officeDocument/2006/relationships">
            <a:extLst>
              <a:ext uri="{28A0092B-C50C-407E-A947-70E740481C1C}">
                <a14:useLocalDpi xmlns:a14="http://schemas.microsoft.com/office/drawing/2010/main" val="0"/>
              </a:ext>
              <a:ext uri="{96DAC541-7B7A-43D3-8B79-37D633B846F1}">
                <asvg:svgBlip xmlns:asvg="http://schemas.microsoft.com/office/drawing/2016/SVG/main" r:embed="rId1"/>
              </a:ext>
            </a:extLst>
          </a:blip>
          <a:stretch>
            <a:fillRect/>
          </a:stretch>
        </a:blipFill>
        <a:ln w="1905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E1808F74-BAB1-4620-92DD-DD5A3960EE12}">
      <dsp:nvSpPr>
        <dsp:cNvPr id="0" name=""/>
        <dsp:cNvSpPr/>
      </dsp:nvSpPr>
      <dsp:spPr>
        <a:xfrm>
          <a:off x="0" y="2671807"/>
          <a:ext cx="2981250" cy="147368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11200">
            <a:lnSpc>
              <a:spcPct val="90000"/>
            </a:lnSpc>
            <a:spcBef>
              <a:spcPct val="0"/>
            </a:spcBef>
            <a:spcAft>
              <a:spcPct val="35000"/>
            </a:spcAft>
            <a:buNone/>
            <a:defRPr cap="all"/>
          </a:pPr>
          <a:r>
            <a:rPr lang="en-US" sz="1600" kern="1200" dirty="0"/>
            <a:t>BEFORE INITIATING TREATMENT WITH CAPIVASERTIB, TEST FG LEVELS, HBA1C, AND OPTIMIZE FG</a:t>
          </a:r>
        </a:p>
      </dsp:txBody>
      <dsp:txXfrm>
        <a:off x="0" y="2671807"/>
        <a:ext cx="2981250" cy="1473684"/>
      </dsp:txXfrm>
    </dsp:sp>
    <dsp:sp modelId="{95244548-0ADD-4011-8E1F-C61A53988350}">
      <dsp:nvSpPr>
        <dsp:cNvPr id="0" name=""/>
        <dsp:cNvSpPr/>
      </dsp:nvSpPr>
      <dsp:spPr>
        <a:xfrm>
          <a:off x="4090179" y="265217"/>
          <a:ext cx="1818562" cy="1818562"/>
        </a:xfrm>
        <a:prstGeom prst="round2DiagRect">
          <a:avLst>
            <a:gd name="adj1" fmla="val 29727"/>
            <a:gd name="adj2" fmla="val 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323BBBC-9B13-4DFF-AF98-EACB2C1CDF19}">
      <dsp:nvSpPr>
        <dsp:cNvPr id="0" name=""/>
        <dsp:cNvSpPr/>
      </dsp:nvSpPr>
      <dsp:spPr>
        <a:xfrm>
          <a:off x="4477741" y="652780"/>
          <a:ext cx="1043437" cy="1043437"/>
        </a:xfrm>
        <a:prstGeom prst="rect">
          <a:avLst/>
        </a:prstGeom>
        <a:blipFill>
          <a:blip xmlns:r="http://schemas.openxmlformats.org/officeDocument/2006/relationships">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58296B1A-00D2-4B11-8453-0CD11450A9F5}">
      <dsp:nvSpPr>
        <dsp:cNvPr id="0" name=""/>
        <dsp:cNvSpPr/>
      </dsp:nvSpPr>
      <dsp:spPr>
        <a:xfrm>
          <a:off x="3508835" y="2650217"/>
          <a:ext cx="2981250" cy="147368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11200">
            <a:lnSpc>
              <a:spcPct val="90000"/>
            </a:lnSpc>
            <a:spcBef>
              <a:spcPct val="0"/>
            </a:spcBef>
            <a:spcAft>
              <a:spcPct val="35000"/>
            </a:spcAft>
            <a:buNone/>
            <a:defRPr cap="all"/>
          </a:pPr>
          <a:r>
            <a:rPr lang="en-US" sz="1600" kern="1200" dirty="0"/>
            <a:t>AFTER INITIATING CAPIVASERTIB, MONITOR FG LEVELS ON DAY 3 OR 4 OF THE DOSING WEEK DURING WEEKS 1, 2, 4, 6, AND 8, THEN MONTHLY WHILE ON TREATMENT</a:t>
          </a:r>
        </a:p>
      </dsp:txBody>
      <dsp:txXfrm>
        <a:off x="3508835" y="2650217"/>
        <a:ext cx="2981250" cy="1473684"/>
      </dsp:txXfrm>
    </dsp:sp>
    <dsp:sp modelId="{26A0BEE7-757F-4D80-A9C2-DBC5372ABDB5}">
      <dsp:nvSpPr>
        <dsp:cNvPr id="0" name=""/>
        <dsp:cNvSpPr/>
      </dsp:nvSpPr>
      <dsp:spPr>
        <a:xfrm>
          <a:off x="7534899" y="326503"/>
          <a:ext cx="1818562" cy="1818562"/>
        </a:xfrm>
        <a:prstGeom prst="round2DiagRect">
          <a:avLst>
            <a:gd name="adj1" fmla="val 29727"/>
            <a:gd name="adj2" fmla="val 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3C5EEE9-0DD8-4938-AF9D-4797AA6755C3}">
      <dsp:nvSpPr>
        <dsp:cNvPr id="0" name=""/>
        <dsp:cNvSpPr/>
      </dsp:nvSpPr>
      <dsp:spPr>
        <a:xfrm>
          <a:off x="7998052" y="703314"/>
          <a:ext cx="1043437" cy="1043437"/>
        </a:xfrm>
        <a:prstGeom prst="rect">
          <a:avLst/>
        </a:prstGeom>
        <a:blipFill>
          <a:blip xmlns:r="http://schemas.openxmlformats.org/officeDocument/2006/relationships">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a:blipFill>
        <a:ln w="1905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83257719-035E-40B2-A1E7-42D713C4BD4B}">
      <dsp:nvSpPr>
        <dsp:cNvPr id="0" name=""/>
        <dsp:cNvSpPr/>
      </dsp:nvSpPr>
      <dsp:spPr>
        <a:xfrm>
          <a:off x="7017671" y="2664365"/>
          <a:ext cx="2981250" cy="147368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11200">
            <a:lnSpc>
              <a:spcPct val="90000"/>
            </a:lnSpc>
            <a:spcBef>
              <a:spcPct val="0"/>
            </a:spcBef>
            <a:spcAft>
              <a:spcPct val="35000"/>
            </a:spcAft>
            <a:buNone/>
            <a:defRPr cap="all"/>
          </a:pPr>
          <a:r>
            <a:rPr lang="en-US" sz="1600" kern="1200" dirty="0"/>
            <a:t>MONITOR HBA1C Q 3 MONTHS</a:t>
          </a:r>
        </a:p>
      </dsp:txBody>
      <dsp:txXfrm>
        <a:off x="7017671" y="2664365"/>
        <a:ext cx="2981250" cy="1473684"/>
      </dsp:txXfrm>
    </dsp:sp>
  </dsp:spTree>
</dsp:drawing>
</file>

<file path=ppt/diagrams/layout1.xml><?xml version="1.0" encoding="utf-8"?>
<dgm:layoutDef xmlns:dgm="http://schemas.openxmlformats.org/drawingml/2006/diagram" xmlns:a="http://schemas.openxmlformats.org/drawingml/2006/main" uniqueId="urn:microsoft.com/office/officeart/2018/5/layout/IconLeafLabelList">
  <dgm:title val="Icon Leaf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round2DiagRect" r:blip="">
            <dgm:adjLst/>
            <dgm:extLst>
              <a:ext uri="{B698B0E9-8C71-41B9-8309-B3DCBF30829C}">
                <dgm1612:spPr xmlns:dgm1612="http://schemas.microsoft.com/office/drawing/2016/12/diagram">
                  <a:prstGeom prst="round2DiagRect">
                    <a:avLst>
                      <a:gd name="adj1" fmla="val 29727"/>
                      <a:gd name="adj2" fmla="val 0"/>
                    </a:avLst>
                  </a:prstGeom>
                </dgm1612:spPr>
              </a:ext>
            </dgm:ext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0.04557</cdr:x>
      <cdr:y>0.13172</cdr:y>
    </cdr:from>
    <cdr:to>
      <cdr:x>1</cdr:x>
      <cdr:y>0.92005</cdr:y>
    </cdr:to>
    <cdr:sp macro="" textlink="">
      <cdr:nvSpPr>
        <cdr:cNvPr id="2" name="Rectangle 1">
          <a:extLst xmlns:a="http://schemas.openxmlformats.org/drawingml/2006/main">
            <a:ext uri="{FF2B5EF4-FFF2-40B4-BE49-F238E27FC236}">
              <a16:creationId xmlns:a16="http://schemas.microsoft.com/office/drawing/2014/main" id="{CAC8E17B-AC4D-453C-7837-AE8BAFD5CCF9}"/>
            </a:ext>
          </a:extLst>
        </cdr:cNvPr>
        <cdr:cNvSpPr/>
      </cdr:nvSpPr>
      <cdr:spPr bwMode="auto">
        <a:xfrm xmlns:a="http://schemas.openxmlformats.org/drawingml/2006/main">
          <a:off x="157316" y="629827"/>
          <a:ext cx="3294941" cy="3769391"/>
        </a:xfrm>
        <a:prstGeom xmlns:a="http://schemas.openxmlformats.org/drawingml/2006/main" prst="rect">
          <a:avLst/>
        </a:prstGeom>
        <a:noFill xmlns:a="http://schemas.openxmlformats.org/drawingml/2006/main"/>
        <a:ln xmlns:a="http://schemas.openxmlformats.org/drawingml/2006/main" w="19050">
          <a:noFill/>
          <a:round/>
          <a:headEnd type="triangle" w="lg" len="lg"/>
          <a:tailEnd type="triangle" w="lg" len="lg"/>
        </a:ln>
      </cdr:spPr>
      <cdr:txBody>
        <a:bodyPr xmlns:a="http://schemas.openxmlformats.org/drawingml/2006/main" vertOverflow="clip"/>
        <a:lstStyle xmlns:a="http://schemas.openxmlformats.org/drawingml/2006/main"/>
        <a:p xmlns:a="http://schemas.openxmlformats.org/drawingml/2006/main">
          <a:endParaRPr lang="en-US"/>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2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hdr" sz="quarter"/>
          </p:nvPr>
        </p:nvSpPr>
        <p:spPr bwMode="auto">
          <a:xfrm>
            <a:off x="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5" name="Rectangle 3"/>
          <p:cNvSpPr>
            <a:spLocks noGrp="1" noChangeArrowheads="1"/>
          </p:cNvSpPr>
          <p:nvPr>
            <p:ph type="dt" sz="quarter" idx="1"/>
          </p:nvPr>
        </p:nvSpPr>
        <p:spPr bwMode="auto">
          <a:xfrm>
            <a:off x="419100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2B7CC06-35E6-42FC-8B5E-42EE52A72567}" type="datetime1">
              <a:rPr lang="en-US"/>
              <a:pPr>
                <a:defRPr/>
              </a:pPr>
              <a:t>5/17/26</a:t>
            </a:fld>
            <a:endParaRPr lang="en-US"/>
          </a:p>
        </p:txBody>
      </p:sp>
      <p:sp>
        <p:nvSpPr>
          <p:cNvPr id="100356" name="Rectangle 4"/>
          <p:cNvSpPr>
            <a:spLocks noGrp="1" noChangeArrowheads="1"/>
          </p:cNvSpPr>
          <p:nvPr>
            <p:ph type="ftr" sz="quarter" idx="2"/>
          </p:nvPr>
        </p:nvSpPr>
        <p:spPr bwMode="auto">
          <a:xfrm>
            <a:off x="304800" y="9220200"/>
            <a:ext cx="33528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7" name="Rectangle 5"/>
          <p:cNvSpPr>
            <a:spLocks noGrp="1" noChangeArrowheads="1"/>
          </p:cNvSpPr>
          <p:nvPr>
            <p:ph type="sldNum" sz="quarter" idx="3"/>
          </p:nvPr>
        </p:nvSpPr>
        <p:spPr bwMode="auto">
          <a:xfrm>
            <a:off x="3886200" y="9220200"/>
            <a:ext cx="32004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82FF3A5-13B6-4316-814F-1F1469E14ECE}" type="slidenum">
              <a:rPr lang="en-US"/>
              <a:pPr>
                <a:defRPr/>
              </a:pPr>
              <a:t>‹#›</a:t>
            </a:fld>
            <a:endParaRPr lang="en-US"/>
          </a:p>
        </p:txBody>
      </p:sp>
    </p:spTree>
    <p:extLst>
      <p:ext uri="{BB962C8B-B14F-4D97-AF65-F5344CB8AC3E}">
        <p14:creationId xmlns:p14="http://schemas.microsoft.com/office/powerpoint/2010/main" val="2906333894"/>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3168" userDrawn="1">
          <p15:clr>
            <a:srgbClr val="F26B43"/>
          </p15:clr>
        </p15:guide>
        <p15:guide id="2" pos="2448" userDrawn="1">
          <p15:clr>
            <a:srgbClr val="F26B43"/>
          </p15:clr>
        </p15:guide>
      </p15:sldGuideLst>
    </p:ext>
  </p:extLst>
</p:handoutMaster>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297"/>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0 0,'0'0</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306"/>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1 0,'0'0</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307"/>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0 0,'0'0</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308"/>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0 0,'0'0</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309"/>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1 0,'0'0</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310"/>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1 0,'0'0</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311"/>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1 1,'0'0</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312"/>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1 1,'0'0</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313"/>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1 1,'0'0</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314"/>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1 1,'0'0</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315"/>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1 1,'0'0</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298"/>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0 0,'0'0</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319"/>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1 0,'0'0</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320"/>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1 1,'0'0</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321"/>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1 1,'0'0</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322"/>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0 0,'0'0</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323"/>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1 0,'0'0</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299"/>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0 0,'0'0</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300"/>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0 0,'0'0</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301"/>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0 0,'0'0</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302"/>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1 0,'0'0</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303"/>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0 0,'0'0</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304"/>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0 0,'0'0</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3-04-05T15:34:43.305"/>
    </inkml:context>
    <inkml:brush xml:id="br0">
      <inkml:brushProperty name="width" value="0.1" units="cm"/>
      <inkml:brushProperty name="height" value="0.6" units="cm"/>
      <inkml:brushProperty name="color" value="#849398"/>
      <inkml:brushProperty name="ignorePressure" value="1"/>
      <inkml:brushProperty name="inkEffects" value="pencil"/>
    </inkml:brush>
  </inkml:definitions>
  <inkml:trace contextRef="#ctx0" brushRef="#br0">1 1,'0'0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1"/>
          <p:cNvSpPr>
            <a:spLocks noGrp="1" noRot="1" noChangeAspect="1" noChangeArrowheads="1"/>
          </p:cNvSpPr>
          <p:nvPr>
            <p:ph type="sldImg"/>
          </p:nvPr>
        </p:nvSpPr>
        <p:spPr bwMode="auto">
          <a:xfrm>
            <a:off x="823913" y="1006475"/>
            <a:ext cx="6121400" cy="3444875"/>
          </a:xfrm>
          <a:prstGeom prst="rect">
            <a:avLst/>
          </a:prstGeom>
          <a:noFill/>
          <a:ln w="9525">
            <a:noFill/>
            <a:miter lim="800000"/>
            <a:headEnd/>
            <a:tailEnd/>
          </a:ln>
        </p:spPr>
      </p:sp>
      <p:sp>
        <p:nvSpPr>
          <p:cNvPr id="2050" name="Rectangle 2"/>
          <p:cNvSpPr>
            <a:spLocks noGrp="1" noChangeArrowheads="1"/>
          </p:cNvSpPr>
          <p:nvPr>
            <p:ph type="body"/>
          </p:nvPr>
        </p:nvSpPr>
        <p:spPr bwMode="auto">
          <a:xfrm>
            <a:off x="1185863" y="4787900"/>
            <a:ext cx="5405437" cy="3824288"/>
          </a:xfrm>
          <a:prstGeom prst="rect">
            <a:avLst/>
          </a:prstGeom>
          <a:noFill/>
          <a:ln w="9525">
            <a:noFill/>
            <a:round/>
            <a:headEnd/>
            <a:tailEnd/>
          </a:ln>
          <a:effectLst/>
        </p:spPr>
        <p:txBody>
          <a:bodyPr vert="horz" wrap="square" lIns="0" tIns="0" rIns="0" bIns="0" numCol="1" anchor="t" anchorCtr="0" compatLnSpc="1">
            <a:prstTxWarp prst="textNoShape">
              <a:avLst/>
            </a:prstTxWarp>
          </a:bodyPr>
          <a:lstStyle/>
          <a:p>
            <a:pPr lvl="0"/>
            <a:endParaRPr lang="en-US" noProof="0"/>
          </a:p>
        </p:txBody>
      </p:sp>
    </p:spTree>
    <p:extLst>
      <p:ext uri="{BB962C8B-B14F-4D97-AF65-F5344CB8AC3E}">
        <p14:creationId xmlns:p14="http://schemas.microsoft.com/office/powerpoint/2010/main" val="4088421580"/>
      </p:ext>
    </p:extLst>
  </p:cSld>
  <p:clrMap bg1="lt1" tx1="dk1" bg2="lt2" tx2="dk2" accent1="accent1" accent2="accent2" accent3="accent3" accent4="accent4" accent5="accent5" accent6="accent6" hlink="hlink" folHlink="folHlink"/>
  <p:notesStyle>
    <a:lvl1pPr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S PGothic" charset="0"/>
      </a:defRPr>
    </a:lvl1pPr>
    <a:lvl2pPr marL="37931725" indent="-37474525"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n-cs"/>
      </a:defRPr>
    </a:lvl2pPr>
    <a:lvl3pPr marL="11430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ＭＳ Ｐゴシック" pitchFamily="-72" charset="-128"/>
      </a:defRPr>
    </a:lvl3pPr>
    <a:lvl4pPr marL="16002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4pPr>
    <a:lvl5pPr marL="20574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5pPr>
    <a:lvl6pPr marL="2285289" algn="l" defTabSz="914115" rtl="0" eaLnBrk="1" latinLnBrk="0" hangingPunct="1">
      <a:defRPr sz="1200" kern="1200">
        <a:solidFill>
          <a:schemeClr val="tx1"/>
        </a:solidFill>
        <a:latin typeface="+mn-lt"/>
        <a:ea typeface="+mn-ea"/>
        <a:cs typeface="+mn-cs"/>
      </a:defRPr>
    </a:lvl6pPr>
    <a:lvl7pPr marL="2742347" algn="l" defTabSz="914115" rtl="0" eaLnBrk="1" latinLnBrk="0" hangingPunct="1">
      <a:defRPr sz="1200" kern="1200">
        <a:solidFill>
          <a:schemeClr val="tx1"/>
        </a:solidFill>
        <a:latin typeface="+mn-lt"/>
        <a:ea typeface="+mn-ea"/>
        <a:cs typeface="+mn-cs"/>
      </a:defRPr>
    </a:lvl7pPr>
    <a:lvl8pPr marL="3199405" algn="l" defTabSz="914115" rtl="0" eaLnBrk="1" latinLnBrk="0" hangingPunct="1">
      <a:defRPr sz="1200" kern="1200">
        <a:solidFill>
          <a:schemeClr val="tx1"/>
        </a:solidFill>
        <a:latin typeface="+mn-lt"/>
        <a:ea typeface="+mn-ea"/>
        <a:cs typeface="+mn-cs"/>
      </a:defRPr>
    </a:lvl8pPr>
    <a:lvl9pPr marL="3656462" algn="l" defTabSz="914115"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1F2703-94EA-D0DE-2276-E74982ADCA2B}"/>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7BB17724-FCCE-C5A7-CEBB-D600DA941203}"/>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4DC68F84-587D-A6F2-F994-0FACD9A37910}"/>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1DBB6438-71C3-E8EB-E255-19BFD4609524}"/>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303358014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26D5C02-D5AD-4D75-B173-2ADBF1C5C3B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D60A08ED-13A4-6D2E-AF55-F79B04574CCD}"/>
              </a:ext>
            </a:extLst>
          </p:cNvPr>
          <p:cNvSpPr txBox="1"/>
          <p:nvPr/>
        </p:nvSpPr>
        <p:spPr>
          <a:xfrm>
            <a:off x="-2434441" y="1912847"/>
            <a:ext cx="3120242" cy="738664"/>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Segoe UI" panose="020B0502040204020203" pitchFamily="34" charset="0"/>
                <a:ea typeface="+mn-ea"/>
                <a:cs typeface="+mn-cs"/>
              </a:rPr>
              <a:t>EMBARK TLR TLF/p40BD/p42C/p43ABDE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err="1">
                <a:ln>
                  <a:noFill/>
                </a:ln>
                <a:solidFill>
                  <a:prstClr val="black"/>
                </a:solidFill>
                <a:effectLst/>
                <a:uLnTx/>
                <a:uFillTx/>
                <a:latin typeface="Segoe UI" panose="020B0502040204020203" pitchFamily="34" charset="0"/>
                <a:ea typeface="+mn-ea"/>
                <a:cs typeface="+mn-cs"/>
              </a:rPr>
              <a:t>Ytang</a:t>
            </a:r>
            <a:r>
              <a:rPr kumimoji="0" lang="en-US" sz="1400" b="0" i="0" u="none" strike="noStrike" kern="1200" cap="none" spc="0" normalizeH="0" baseline="0" noProof="0">
                <a:ln>
                  <a:noFill/>
                </a:ln>
                <a:solidFill>
                  <a:prstClr val="black"/>
                </a:solidFill>
                <a:effectLst/>
                <a:uLnTx/>
                <a:uFillTx/>
                <a:latin typeface="Segoe UI" panose="020B0502040204020203" pitchFamily="34" charset="0"/>
                <a:ea typeface="+mn-ea"/>
                <a:cs typeface="+mn-cs"/>
              </a:rPr>
              <a:t> email 24APR could not PDF</a:t>
            </a:r>
            <a:endParaRPr kumimoji="0" lang="en-US" sz="1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DAD10170-9728-2367-3D6B-977F73BA8594}"/>
              </a:ext>
            </a:extLst>
          </p:cNvPr>
          <p:cNvSpPr txBox="1"/>
          <p:nvPr/>
        </p:nvSpPr>
        <p:spPr>
          <a:xfrm>
            <a:off x="-2434443" y="3169908"/>
            <a:ext cx="3120242" cy="307777"/>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Segoe UI" panose="020B0502040204020203" pitchFamily="34" charset="0"/>
                <a:ea typeface="+mn-ea"/>
                <a:cs typeface="+mn-cs"/>
              </a:rPr>
              <a:t>EMBARK AUA ad hoc analysis/p2A</a:t>
            </a:r>
          </a:p>
        </p:txBody>
      </p:sp>
    </p:spTree>
    <p:extLst>
      <p:ext uri="{BB962C8B-B14F-4D97-AF65-F5344CB8AC3E}">
        <p14:creationId xmlns:p14="http://schemas.microsoft.com/office/powerpoint/2010/main" val="34565660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panose="020F0502020204030204"/>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3138A57-7372-420F-AA54-082A1BE8A2AA}"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7980250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0745791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90F9FD-44E8-D2A3-E04C-2D5735F31B9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0887691-C762-419A-9332-77BB9C78ED1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259148-F913-6690-E93E-3DE0D45F01F8}"/>
              </a:ext>
            </a:extLst>
          </p:cNvPr>
          <p:cNvSpPr>
            <a:spLocks noGrp="1"/>
          </p:cNvSpPr>
          <p:nvPr>
            <p:ph type="body" idx="1"/>
          </p:nvPr>
        </p:nvSpPr>
        <p:spPr/>
        <p:txBody>
          <a:bodyPr/>
          <a:lstStyle/>
          <a:p>
            <a:endParaRPr lang="en-GB" dirty="0"/>
          </a:p>
        </p:txBody>
      </p:sp>
      <p:sp>
        <p:nvSpPr>
          <p:cNvPr id="4" name="Slide Number Placeholder 3">
            <a:extLst>
              <a:ext uri="{FF2B5EF4-FFF2-40B4-BE49-F238E27FC236}">
                <a16:creationId xmlns:a16="http://schemas.microsoft.com/office/drawing/2014/main" id="{42C60527-0B82-7653-EAC2-63AB34402EA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145</a:t>
            </a:fld>
            <a:endParaRPr kumimoji="0" lang="en-US" sz="1200" b="0" i="0" u="none" strike="noStrike" kern="1200" cap="none" spc="0" normalizeH="0" baseline="0" noProof="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366043763"/>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CA"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60798585"/>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DBA7CB-EC1B-DE11-27A5-D7FF25914CD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B7A3EAC-F226-4627-045F-ECDBE4C2A2F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65FC493-D569-B88B-52B9-BC8258C82623}"/>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19340725-29EE-4391-1123-56E4BA25FA8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BFA506F-7603-4277-823B-27678344F17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033454415"/>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8A493F-5A7C-48FD-966A-0FF5AEA85EB4}"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57536566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DDB501-9A73-EE6C-6E2E-B15BD948964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B1DF97D-F740-256F-856E-54112B15FD2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C261063-9604-B234-4E89-AEF6D8EC300E}"/>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397055B2-FDDA-CFCE-47E5-6284800EA0D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8A493F-5A7C-48FD-966A-0FF5AEA85EB4}"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934912512"/>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5F80CA-0B62-4806-84EF-87D648B4ECD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50444584"/>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US"/>
          </a:p>
        </p:txBody>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579615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26D5C02-D5AD-4D75-B173-2ADBF1C5C3B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37E125A9-2593-AF1F-903F-08322CCBEC54}"/>
              </a:ext>
            </a:extLst>
          </p:cNvPr>
          <p:cNvSpPr txBox="1"/>
          <p:nvPr/>
        </p:nvSpPr>
        <p:spPr>
          <a:xfrm>
            <a:off x="-2434441" y="1912847"/>
            <a:ext cx="3120242" cy="523220"/>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Segoe UI" panose="020B0502040204020203" pitchFamily="34" charset="0"/>
                <a:ea typeface="+mn-ea"/>
                <a:cs typeface="+mn-cs"/>
              </a:rPr>
              <a:t>EMBARK TLR TLF/p137A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Segoe UI" panose="020B0502040204020203" pitchFamily="34" charset="0"/>
                <a:ea typeface="+mn-ea"/>
                <a:cs typeface="+mn-cs"/>
              </a:rPr>
              <a:t>EMBARK AUA Additional ad hoc/p1A </a:t>
            </a:r>
          </a:p>
        </p:txBody>
      </p:sp>
    </p:spTree>
    <p:extLst>
      <p:ext uri="{BB962C8B-B14F-4D97-AF65-F5344CB8AC3E}">
        <p14:creationId xmlns:p14="http://schemas.microsoft.com/office/powerpoint/2010/main" val="193811474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US"/>
          </a:p>
        </p:txBody>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095641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111111"/>
              </a:solidFill>
              <a:effectLst/>
              <a:highlight>
                <a:srgbClr val="FFFFFF"/>
              </a:highlight>
              <a:latin typeface="Helvetica Neue"/>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8A493F-5A7C-48FD-966A-0FF5AEA85EB4}"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955207077"/>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dirty="0"/>
          </a:p>
        </p:txBody>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028103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89144856"/>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2E5FFB-428D-AEC0-BFD9-A9902D9E28F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6709C2E-F738-AB37-0917-B7676CA0E3F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0F7EE8E-845B-D456-A328-B01C808C1F6F}"/>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2393890202"/>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62F9A0-E69E-1DA7-2BBA-D54869B1E67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56EED2F-1774-1639-EADD-230C588877C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00949CF-8242-59B9-B036-6A0DF247E06A}"/>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261604098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26D5C02-D5AD-4D75-B173-2ADBF1C5C3B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756195C7-19BF-47C5-61C0-A1761F5557B0}"/>
              </a:ext>
            </a:extLst>
          </p:cNvPr>
          <p:cNvSpPr txBox="1"/>
          <p:nvPr/>
        </p:nvSpPr>
        <p:spPr>
          <a:xfrm>
            <a:off x="-766841" y="2570634"/>
            <a:ext cx="1452642" cy="230832"/>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EMBARK TLF/p141A</a:t>
            </a:r>
          </a:p>
        </p:txBody>
      </p:sp>
      <p:sp>
        <p:nvSpPr>
          <p:cNvPr id="6" name="TextBox 5">
            <a:extLst>
              <a:ext uri="{FF2B5EF4-FFF2-40B4-BE49-F238E27FC236}">
                <a16:creationId xmlns:a16="http://schemas.microsoft.com/office/drawing/2014/main" id="{D9E23A42-BF43-24F1-6687-11FF973509FB}"/>
              </a:ext>
            </a:extLst>
          </p:cNvPr>
          <p:cNvSpPr txBox="1"/>
          <p:nvPr/>
        </p:nvSpPr>
        <p:spPr>
          <a:xfrm>
            <a:off x="-766843" y="3968577"/>
            <a:ext cx="1452642" cy="230832"/>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EMBARK TLF/p141B</a:t>
            </a:r>
          </a:p>
        </p:txBody>
      </p:sp>
    </p:spTree>
    <p:extLst>
      <p:ext uri="{BB962C8B-B14F-4D97-AF65-F5344CB8AC3E}">
        <p14:creationId xmlns:p14="http://schemas.microsoft.com/office/powerpoint/2010/main" val="410437448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26D5C02-D5AD-4D75-B173-2ADBF1C5C3B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68BB6729-142F-338A-1854-CBCDC7EB8F7F}"/>
              </a:ext>
            </a:extLst>
          </p:cNvPr>
          <p:cNvSpPr txBox="1"/>
          <p:nvPr/>
        </p:nvSpPr>
        <p:spPr>
          <a:xfrm>
            <a:off x="-766841" y="2686050"/>
            <a:ext cx="1452642" cy="230832"/>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EMBARK TLF/p139AC</a:t>
            </a:r>
          </a:p>
        </p:txBody>
      </p:sp>
      <p:sp>
        <p:nvSpPr>
          <p:cNvPr id="6" name="TextBox 5">
            <a:extLst>
              <a:ext uri="{FF2B5EF4-FFF2-40B4-BE49-F238E27FC236}">
                <a16:creationId xmlns:a16="http://schemas.microsoft.com/office/drawing/2014/main" id="{93F5B8EF-CBED-BA6B-BE57-52D602BE40C3}"/>
              </a:ext>
            </a:extLst>
          </p:cNvPr>
          <p:cNvSpPr txBox="1"/>
          <p:nvPr/>
        </p:nvSpPr>
        <p:spPr>
          <a:xfrm>
            <a:off x="-766843" y="3950275"/>
            <a:ext cx="1452642" cy="230832"/>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EMBARK TLF/p139AB</a:t>
            </a:r>
          </a:p>
        </p:txBody>
      </p:sp>
    </p:spTree>
    <p:extLst>
      <p:ext uri="{BB962C8B-B14F-4D97-AF65-F5344CB8AC3E}">
        <p14:creationId xmlns:p14="http://schemas.microsoft.com/office/powerpoint/2010/main" val="209776635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26D5C02-D5AD-4D75-B173-2ADBF1C5C3B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6545625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26D5C02-D5AD-4D75-B173-2ADBF1C5C3B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7E47D920-D1B2-9D78-E9E3-E94B412DE259}"/>
              </a:ext>
            </a:extLst>
          </p:cNvPr>
          <p:cNvSpPr txBox="1"/>
          <p:nvPr/>
        </p:nvSpPr>
        <p:spPr>
          <a:xfrm>
            <a:off x="-1983179" y="2378273"/>
            <a:ext cx="2668980" cy="1000274"/>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100" b="0" i="0" u="none" strike="noStrike" kern="1200" cap="none" spc="0" normalizeH="0" baseline="0" noProof="0">
                <a:ln>
                  <a:noFill/>
                </a:ln>
                <a:solidFill>
                  <a:prstClr val="black"/>
                </a:solidFill>
                <a:effectLst/>
                <a:uLnTx/>
                <a:uFillTx/>
                <a:latin typeface="Segoe UI" panose="020B0502040204020203" pitchFamily="34" charset="0"/>
                <a:ea typeface="+mn-ea"/>
                <a:cs typeface="+mn-cs"/>
              </a:rPr>
              <a:t>EMBARK TLR_TLF/p87AB/p88AB/p90AB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anose="020B0502040204020203" pitchFamily="34" charset="0"/>
                <a:ea typeface="+mn-ea"/>
                <a:cs typeface="+mn-cs"/>
              </a:rPr>
              <a:t>EMBARK data 20MAR23/p8AB/p14AB/p20AB/p21AB/p35AB/p37AB/p94AB/p164AB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err="1">
                <a:ln>
                  <a:noFill/>
                </a:ln>
                <a:solidFill>
                  <a:prstClr val="black"/>
                </a:solidFill>
                <a:effectLst/>
                <a:uLnTx/>
                <a:uFillTx/>
                <a:latin typeface="Segoe UI" panose="020B0502040204020203" pitchFamily="34" charset="0"/>
                <a:ea typeface="+mn-ea"/>
                <a:cs typeface="+mn-cs"/>
              </a:rPr>
              <a:t>YTang</a:t>
            </a:r>
            <a:r>
              <a:rPr kumimoji="0" lang="en-US" sz="1200" b="0" i="0" u="none" strike="noStrike" kern="1200" cap="none" spc="0" normalizeH="0" baseline="0" noProof="0">
                <a:ln>
                  <a:noFill/>
                </a:ln>
                <a:solidFill>
                  <a:prstClr val="black"/>
                </a:solidFill>
                <a:effectLst/>
                <a:uLnTx/>
                <a:uFillTx/>
                <a:latin typeface="Segoe UI" panose="020B0502040204020203" pitchFamily="34" charset="0"/>
                <a:ea typeface="+mn-ea"/>
                <a:cs typeface="+mn-cs"/>
              </a:rPr>
              <a:t> 21MAR23 email/p1A</a:t>
            </a:r>
            <a:endParaRPr kumimoji="0" lang="en-US" sz="1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6171808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42900" y="2286000"/>
            <a:ext cx="10972800" cy="6172200"/>
          </a:xfrm>
          <a:prstGeom prst="rect">
            <a:avLst/>
          </a:prstGeom>
          <a:noFill/>
          <a:ln w="12700">
            <a:solidFill>
              <a:prstClr val="black"/>
            </a:solidFill>
          </a:ln>
        </p:spPr>
        <p:txBody>
          <a:bodyPr/>
          <a:lstStyle/>
          <a:p>
            <a:endParaRPr lang="en-US" dirty="0"/>
          </a:p>
        </p:txBody>
      </p:sp>
      <p:sp>
        <p:nvSpPr>
          <p:cNvPr id="3" name="Notes Placeholder 2"/>
          <p:cNvSpPr>
            <a:spLocks noGrp="1"/>
          </p:cNvSpPr>
          <p:nvPr>
            <p:ph type="body" idx="1"/>
          </p:nvPr>
        </p:nvSpPr>
        <p:spPr>
          <a:xfrm>
            <a:off x="1028700" y="8801100"/>
            <a:ext cx="8229600" cy="7200900"/>
          </a:xfrm>
          <a:prstGeom prst="rect">
            <a:avLst/>
          </a:prstGeom>
        </p:spPr>
        <p:txBody>
          <a:bodyPr/>
          <a:lstStyle/>
          <a:p>
            <a:endParaRPr lang="en-US" dirty="0"/>
          </a:p>
        </p:txBody>
      </p:sp>
      <p:sp>
        <p:nvSpPr>
          <p:cNvPr id="16" name="Rectangle 15">
            <a:extLst>
              <a:ext uri="{FF2B5EF4-FFF2-40B4-BE49-F238E27FC236}">
                <a16:creationId xmlns:a16="http://schemas.microsoft.com/office/drawing/2014/main" id="{2A158C0A-1F8C-B299-F218-D7303DB2D3B1}"/>
              </a:ext>
            </a:extLst>
          </p:cNvPr>
          <p:cNvSpPr/>
          <p:nvPr/>
        </p:nvSpPr>
        <p:spPr>
          <a:xfrm>
            <a:off x="812156" y="3250947"/>
            <a:ext cx="9142071" cy="1074563"/>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17" name="Rectangle 16">
            <a:extLst>
              <a:ext uri="{FF2B5EF4-FFF2-40B4-BE49-F238E27FC236}">
                <a16:creationId xmlns:a16="http://schemas.microsoft.com/office/drawing/2014/main" id="{E30992FE-7ED0-580D-9D16-B5FAC3556B53}"/>
              </a:ext>
            </a:extLst>
          </p:cNvPr>
          <p:cNvSpPr/>
          <p:nvPr/>
        </p:nvSpPr>
        <p:spPr>
          <a:xfrm>
            <a:off x="812156" y="5109254"/>
            <a:ext cx="9292543" cy="711429"/>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18" name="Rectangle 17">
            <a:extLst>
              <a:ext uri="{FF2B5EF4-FFF2-40B4-BE49-F238E27FC236}">
                <a16:creationId xmlns:a16="http://schemas.microsoft.com/office/drawing/2014/main" id="{EC875383-E164-6B61-5F05-33DDD04A1A49}"/>
              </a:ext>
            </a:extLst>
          </p:cNvPr>
          <p:cNvSpPr/>
          <p:nvPr/>
        </p:nvSpPr>
        <p:spPr>
          <a:xfrm>
            <a:off x="731840" y="5877958"/>
            <a:ext cx="7799409" cy="304077"/>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19" name="Straight Arrow Connector 18">
            <a:extLst>
              <a:ext uri="{FF2B5EF4-FFF2-40B4-BE49-F238E27FC236}">
                <a16:creationId xmlns:a16="http://schemas.microsoft.com/office/drawing/2014/main" id="{688A3727-37A7-D463-7274-43FCD473348E}"/>
              </a:ext>
            </a:extLst>
          </p:cNvPr>
          <p:cNvCxnSpPr>
            <a:cxnSpLocks/>
            <a:stCxn id="16" idx="3"/>
            <a:endCxn id="20" idx="1"/>
          </p:cNvCxnSpPr>
          <p:nvPr/>
        </p:nvCxnSpPr>
        <p:spPr>
          <a:xfrm>
            <a:off x="9954227" y="3788229"/>
            <a:ext cx="2213321" cy="236541"/>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20" name="TextBox 19">
            <a:extLst>
              <a:ext uri="{FF2B5EF4-FFF2-40B4-BE49-F238E27FC236}">
                <a16:creationId xmlns:a16="http://schemas.microsoft.com/office/drawing/2014/main" id="{AD00F813-D85D-F95D-5A17-3E5AED91884F}"/>
              </a:ext>
            </a:extLst>
          </p:cNvPr>
          <p:cNvSpPr txBox="1"/>
          <p:nvPr/>
        </p:nvSpPr>
        <p:spPr>
          <a:xfrm>
            <a:off x="12167548" y="3901659"/>
            <a:ext cx="2627453" cy="246221"/>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Freedland 2023 NEJM/1453A, 1455B</a:t>
            </a:r>
          </a:p>
        </p:txBody>
      </p:sp>
      <p:cxnSp>
        <p:nvCxnSpPr>
          <p:cNvPr id="21" name="Straight Arrow Connector 20">
            <a:extLst>
              <a:ext uri="{FF2B5EF4-FFF2-40B4-BE49-F238E27FC236}">
                <a16:creationId xmlns:a16="http://schemas.microsoft.com/office/drawing/2014/main" id="{AE57D729-F25E-737E-C761-835421D802D3}"/>
              </a:ext>
            </a:extLst>
          </p:cNvPr>
          <p:cNvCxnSpPr>
            <a:cxnSpLocks/>
            <a:stCxn id="17" idx="3"/>
            <a:endCxn id="22" idx="1"/>
          </p:cNvCxnSpPr>
          <p:nvPr/>
        </p:nvCxnSpPr>
        <p:spPr>
          <a:xfrm>
            <a:off x="10104699" y="5464969"/>
            <a:ext cx="2311801" cy="361596"/>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22" name="TextBox 21">
            <a:extLst>
              <a:ext uri="{FF2B5EF4-FFF2-40B4-BE49-F238E27FC236}">
                <a16:creationId xmlns:a16="http://schemas.microsoft.com/office/drawing/2014/main" id="{BCF301AE-4C22-7E61-0684-53A3630EF973}"/>
              </a:ext>
            </a:extLst>
          </p:cNvPr>
          <p:cNvSpPr txBox="1"/>
          <p:nvPr/>
        </p:nvSpPr>
        <p:spPr>
          <a:xfrm>
            <a:off x="12416500" y="5703454"/>
            <a:ext cx="2627453" cy="246221"/>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Freedland 2023 NEJM/1462BC</a:t>
            </a:r>
          </a:p>
        </p:txBody>
      </p:sp>
      <p:cxnSp>
        <p:nvCxnSpPr>
          <p:cNvPr id="23" name="Straight Arrow Connector 22">
            <a:extLst>
              <a:ext uri="{FF2B5EF4-FFF2-40B4-BE49-F238E27FC236}">
                <a16:creationId xmlns:a16="http://schemas.microsoft.com/office/drawing/2014/main" id="{99C1C5F5-F0C1-F017-5AB5-6623F62E9589}"/>
              </a:ext>
            </a:extLst>
          </p:cNvPr>
          <p:cNvCxnSpPr>
            <a:cxnSpLocks/>
            <a:stCxn id="18" idx="3"/>
            <a:endCxn id="24" idx="1"/>
          </p:cNvCxnSpPr>
          <p:nvPr/>
        </p:nvCxnSpPr>
        <p:spPr>
          <a:xfrm>
            <a:off x="8531249" y="6029997"/>
            <a:ext cx="3885252" cy="622993"/>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24" name="TextBox 23">
            <a:extLst>
              <a:ext uri="{FF2B5EF4-FFF2-40B4-BE49-F238E27FC236}">
                <a16:creationId xmlns:a16="http://schemas.microsoft.com/office/drawing/2014/main" id="{B30453C4-1343-78C9-C950-490DD68D4D3E}"/>
              </a:ext>
            </a:extLst>
          </p:cNvPr>
          <p:cNvSpPr txBox="1"/>
          <p:nvPr/>
        </p:nvSpPr>
        <p:spPr>
          <a:xfrm>
            <a:off x="12416501" y="6452935"/>
            <a:ext cx="2627453" cy="400110"/>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MDV3100-13 (C3431004) EMBARK SAP v4.1 May26_2025/11A</a:t>
            </a:r>
          </a:p>
        </p:txBody>
      </p:sp>
      <p:sp>
        <p:nvSpPr>
          <p:cNvPr id="25" name="Rectangle 24">
            <a:extLst>
              <a:ext uri="{FF2B5EF4-FFF2-40B4-BE49-F238E27FC236}">
                <a16:creationId xmlns:a16="http://schemas.microsoft.com/office/drawing/2014/main" id="{98892DD9-59D5-42DC-8F53-D0C8305BB78D}"/>
              </a:ext>
            </a:extLst>
          </p:cNvPr>
          <p:cNvSpPr/>
          <p:nvPr/>
        </p:nvSpPr>
        <p:spPr>
          <a:xfrm>
            <a:off x="731840" y="6308505"/>
            <a:ext cx="7242859" cy="432859"/>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26" name="Straight Arrow Connector 25">
            <a:extLst>
              <a:ext uri="{FF2B5EF4-FFF2-40B4-BE49-F238E27FC236}">
                <a16:creationId xmlns:a16="http://schemas.microsoft.com/office/drawing/2014/main" id="{36E72E68-9E28-5D09-9E3E-86905DEF692F}"/>
              </a:ext>
            </a:extLst>
          </p:cNvPr>
          <p:cNvCxnSpPr>
            <a:cxnSpLocks/>
            <a:stCxn id="25" idx="3"/>
            <a:endCxn id="27" idx="1"/>
          </p:cNvCxnSpPr>
          <p:nvPr/>
        </p:nvCxnSpPr>
        <p:spPr>
          <a:xfrm>
            <a:off x="7974699" y="6524935"/>
            <a:ext cx="4441803" cy="560085"/>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27" name="TextBox 26">
            <a:extLst>
              <a:ext uri="{FF2B5EF4-FFF2-40B4-BE49-F238E27FC236}">
                <a16:creationId xmlns:a16="http://schemas.microsoft.com/office/drawing/2014/main" id="{D8EFC69F-3AE2-66A3-80C2-B177BD90E1EB}"/>
              </a:ext>
            </a:extLst>
          </p:cNvPr>
          <p:cNvSpPr txBox="1"/>
          <p:nvPr/>
        </p:nvSpPr>
        <p:spPr>
          <a:xfrm>
            <a:off x="12416502" y="6961909"/>
            <a:ext cx="2627453" cy="246221"/>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Freedland 2023 NEJM/1464A</a:t>
            </a:r>
            <a:endParaRPr kumimoji="0" lang="en-US" sz="10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 name="Rectangle 4">
            <a:extLst>
              <a:ext uri="{FF2B5EF4-FFF2-40B4-BE49-F238E27FC236}">
                <a16:creationId xmlns:a16="http://schemas.microsoft.com/office/drawing/2014/main" id="{DFDC4596-56E0-60FB-9CA2-07FB0A1EBA42}"/>
              </a:ext>
            </a:extLst>
          </p:cNvPr>
          <p:cNvSpPr/>
          <p:nvPr/>
        </p:nvSpPr>
        <p:spPr>
          <a:xfrm>
            <a:off x="1186068" y="4367670"/>
            <a:ext cx="9142071" cy="328632"/>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7" name="TextBox 6">
            <a:extLst>
              <a:ext uri="{FF2B5EF4-FFF2-40B4-BE49-F238E27FC236}">
                <a16:creationId xmlns:a16="http://schemas.microsoft.com/office/drawing/2014/main" id="{D2034CD7-D3A0-9651-7280-F31C0F0F7EC2}"/>
              </a:ext>
            </a:extLst>
          </p:cNvPr>
          <p:cNvSpPr txBox="1"/>
          <p:nvPr/>
        </p:nvSpPr>
        <p:spPr>
          <a:xfrm>
            <a:off x="12158868" y="4765451"/>
            <a:ext cx="2627453" cy="246221"/>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Freedland 2023 NEJM/1453BC</a:t>
            </a:r>
          </a:p>
        </p:txBody>
      </p:sp>
      <p:cxnSp>
        <p:nvCxnSpPr>
          <p:cNvPr id="8" name="Straight Arrow Connector 7">
            <a:extLst>
              <a:ext uri="{FF2B5EF4-FFF2-40B4-BE49-F238E27FC236}">
                <a16:creationId xmlns:a16="http://schemas.microsoft.com/office/drawing/2014/main" id="{0B9D496D-0DE3-938D-162F-455940F2B563}"/>
              </a:ext>
            </a:extLst>
          </p:cNvPr>
          <p:cNvCxnSpPr>
            <a:cxnSpLocks/>
            <a:endCxn id="7" idx="1"/>
          </p:cNvCxnSpPr>
          <p:nvPr/>
        </p:nvCxnSpPr>
        <p:spPr>
          <a:xfrm>
            <a:off x="10328139" y="4656587"/>
            <a:ext cx="1830729" cy="231975"/>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10" name="Rectangle 9">
            <a:extLst>
              <a:ext uri="{FF2B5EF4-FFF2-40B4-BE49-F238E27FC236}">
                <a16:creationId xmlns:a16="http://schemas.microsoft.com/office/drawing/2014/main" id="{52760873-BFBE-A10A-342F-46A522E3DE80}"/>
              </a:ext>
            </a:extLst>
          </p:cNvPr>
          <p:cNvSpPr/>
          <p:nvPr/>
        </p:nvSpPr>
        <p:spPr>
          <a:xfrm>
            <a:off x="1144929" y="4738462"/>
            <a:ext cx="9142071" cy="328632"/>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11" name="TextBox 10">
            <a:extLst>
              <a:ext uri="{FF2B5EF4-FFF2-40B4-BE49-F238E27FC236}">
                <a16:creationId xmlns:a16="http://schemas.microsoft.com/office/drawing/2014/main" id="{25E8E7E9-8F55-524F-0253-C4F6EE658BD4}"/>
              </a:ext>
            </a:extLst>
          </p:cNvPr>
          <p:cNvSpPr txBox="1"/>
          <p:nvPr/>
        </p:nvSpPr>
        <p:spPr>
          <a:xfrm>
            <a:off x="11935429" y="5240680"/>
            <a:ext cx="1830730" cy="246221"/>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Freedland 2023 NEJM/1453DE</a:t>
            </a:r>
          </a:p>
        </p:txBody>
      </p:sp>
      <p:cxnSp>
        <p:nvCxnSpPr>
          <p:cNvPr id="12" name="Straight Arrow Connector 11">
            <a:extLst>
              <a:ext uri="{FF2B5EF4-FFF2-40B4-BE49-F238E27FC236}">
                <a16:creationId xmlns:a16="http://schemas.microsoft.com/office/drawing/2014/main" id="{1926C3FF-732F-1569-A9EE-03494662E477}"/>
              </a:ext>
            </a:extLst>
          </p:cNvPr>
          <p:cNvCxnSpPr>
            <a:cxnSpLocks/>
            <a:endCxn id="11" idx="1"/>
          </p:cNvCxnSpPr>
          <p:nvPr/>
        </p:nvCxnSpPr>
        <p:spPr>
          <a:xfrm>
            <a:off x="10104699" y="5131816"/>
            <a:ext cx="1830730" cy="231975"/>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92352921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89EEDD-8D05-AE3E-557F-07EAA9C5075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1F6B93A-A515-2F52-780C-60250C7F8851}"/>
              </a:ext>
            </a:extLst>
          </p:cNvPr>
          <p:cNvSpPr>
            <a:spLocks noGrp="1" noRot="1" noChangeAspect="1"/>
          </p:cNvSpPr>
          <p:nvPr>
            <p:ph type="sldImg"/>
          </p:nvPr>
        </p:nvSpPr>
        <p:spPr>
          <a:xfrm>
            <a:off x="-342900" y="2286000"/>
            <a:ext cx="10972800" cy="6172200"/>
          </a:xfrm>
          <a:prstGeom prst="rect">
            <a:avLst/>
          </a:prstGeom>
          <a:noFill/>
          <a:ln w="12700">
            <a:solidFill>
              <a:prstClr val="black"/>
            </a:solidFill>
          </a:ln>
        </p:spPr>
        <p:txBody>
          <a:bodyPr/>
          <a:lstStyle/>
          <a:p>
            <a:endParaRPr lang="en-US" dirty="0"/>
          </a:p>
        </p:txBody>
      </p:sp>
      <p:sp>
        <p:nvSpPr>
          <p:cNvPr id="3" name="Notes Placeholder 2">
            <a:extLst>
              <a:ext uri="{FF2B5EF4-FFF2-40B4-BE49-F238E27FC236}">
                <a16:creationId xmlns:a16="http://schemas.microsoft.com/office/drawing/2014/main" id="{C3E6AED6-E035-CD67-0FA6-2135E7287E09}"/>
              </a:ext>
            </a:extLst>
          </p:cNvPr>
          <p:cNvSpPr>
            <a:spLocks noGrp="1"/>
          </p:cNvSpPr>
          <p:nvPr>
            <p:ph type="body" idx="1"/>
          </p:nvPr>
        </p:nvSpPr>
        <p:spPr>
          <a:xfrm>
            <a:off x="1028700" y="8801100"/>
            <a:ext cx="8229600" cy="7200900"/>
          </a:xfrm>
          <a:prstGeom prst="rect">
            <a:avLst/>
          </a:prstGeom>
        </p:spPr>
        <p:txBody>
          <a:bodyPr/>
          <a:lstStyle/>
          <a:p>
            <a:endParaRPr lang="en-US" dirty="0"/>
          </a:p>
        </p:txBody>
      </p:sp>
      <p:sp>
        <p:nvSpPr>
          <p:cNvPr id="4" name="Rectangle 3">
            <a:extLst>
              <a:ext uri="{FF2B5EF4-FFF2-40B4-BE49-F238E27FC236}">
                <a16:creationId xmlns:a16="http://schemas.microsoft.com/office/drawing/2014/main" id="{244C423A-2801-E247-7FF2-BEC27196A876}"/>
              </a:ext>
            </a:extLst>
          </p:cNvPr>
          <p:cNvSpPr/>
          <p:nvPr/>
        </p:nvSpPr>
        <p:spPr>
          <a:xfrm>
            <a:off x="-350133" y="3067291"/>
            <a:ext cx="10802072" cy="4011439"/>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5" name="Straight Arrow Connector 4">
            <a:extLst>
              <a:ext uri="{FF2B5EF4-FFF2-40B4-BE49-F238E27FC236}">
                <a16:creationId xmlns:a16="http://schemas.microsoft.com/office/drawing/2014/main" id="{AD54BDF1-014D-378C-165F-A44BC65AA753}"/>
              </a:ext>
            </a:extLst>
          </p:cNvPr>
          <p:cNvCxnSpPr>
            <a:cxnSpLocks/>
            <a:stCxn id="4" idx="3"/>
            <a:endCxn id="6" idx="1"/>
          </p:cNvCxnSpPr>
          <p:nvPr/>
        </p:nvCxnSpPr>
        <p:spPr>
          <a:xfrm flipV="1">
            <a:off x="10451939" y="4934348"/>
            <a:ext cx="575329" cy="138663"/>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6" name="TextBox 5">
            <a:extLst>
              <a:ext uri="{FF2B5EF4-FFF2-40B4-BE49-F238E27FC236}">
                <a16:creationId xmlns:a16="http://schemas.microsoft.com/office/drawing/2014/main" id="{2675F4E2-597F-0A53-AA41-B7A8DABA947A}"/>
              </a:ext>
            </a:extLst>
          </p:cNvPr>
          <p:cNvSpPr txBox="1"/>
          <p:nvPr/>
        </p:nvSpPr>
        <p:spPr>
          <a:xfrm>
            <a:off x="11027268" y="4580405"/>
            <a:ext cx="2241692" cy="707886"/>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EMBARK OS TLFs/p29</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8 year OS: Table_14.2.2.316_OsratesJUL2025/2A</a:t>
            </a:r>
            <a:endParaRPr kumimoji="0" lang="en-US" sz="1000" b="0" i="0" u="none" strike="noStrike" kern="1200" cap="none" spc="0" normalizeH="0" baseline="0" noProof="0" dirty="0">
              <a:ln>
                <a:noFill/>
              </a:ln>
              <a:solidFill>
                <a:srgbClr val="FF0000"/>
              </a:solidFill>
              <a:effectLst/>
              <a:uLnTx/>
              <a:uFillTx/>
              <a:latin typeface="Arial Narrow" panose="020F0502020204030204"/>
              <a:ea typeface="+mn-ea"/>
              <a:cs typeface="+mn-cs"/>
            </a:endParaRPr>
          </a:p>
        </p:txBody>
      </p:sp>
      <p:sp>
        <p:nvSpPr>
          <p:cNvPr id="7" name="Rectangle 6">
            <a:extLst>
              <a:ext uri="{FF2B5EF4-FFF2-40B4-BE49-F238E27FC236}">
                <a16:creationId xmlns:a16="http://schemas.microsoft.com/office/drawing/2014/main" id="{B04DA055-9C90-AEB7-1657-21FBA7041E1F}"/>
              </a:ext>
            </a:extLst>
          </p:cNvPr>
          <p:cNvSpPr/>
          <p:nvPr/>
        </p:nvSpPr>
        <p:spPr>
          <a:xfrm>
            <a:off x="502032" y="7935525"/>
            <a:ext cx="8626728" cy="52267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8" name="Straight Arrow Connector 7">
            <a:extLst>
              <a:ext uri="{FF2B5EF4-FFF2-40B4-BE49-F238E27FC236}">
                <a16:creationId xmlns:a16="http://schemas.microsoft.com/office/drawing/2014/main" id="{4B2C3639-41F7-E747-1C98-1850C1FE2DC6}"/>
              </a:ext>
            </a:extLst>
          </p:cNvPr>
          <p:cNvCxnSpPr>
            <a:cxnSpLocks/>
            <a:stCxn id="7" idx="3"/>
            <a:endCxn id="9" idx="1"/>
          </p:cNvCxnSpPr>
          <p:nvPr/>
        </p:nvCxnSpPr>
        <p:spPr>
          <a:xfrm flipV="1">
            <a:off x="9128760" y="8156276"/>
            <a:ext cx="1705627" cy="40587"/>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9" name="TextBox 8">
            <a:extLst>
              <a:ext uri="{FF2B5EF4-FFF2-40B4-BE49-F238E27FC236}">
                <a16:creationId xmlns:a16="http://schemas.microsoft.com/office/drawing/2014/main" id="{4D2CA3BA-57B2-DF7E-2C2D-3C520CB3EC3F}"/>
              </a:ext>
            </a:extLst>
          </p:cNvPr>
          <p:cNvSpPr txBox="1"/>
          <p:nvPr/>
        </p:nvSpPr>
        <p:spPr>
          <a:xfrm>
            <a:off x="10834387" y="7879277"/>
            <a:ext cx="2627453" cy="553998"/>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EMBARK OS TLFs/p29</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FF0000"/>
              </a:solidFill>
              <a:effectLst/>
              <a:uLnTx/>
              <a:uFillTx/>
              <a:latin typeface="Arial Narrow"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Median follow up time: EMBARK OS TLFs/28A</a:t>
            </a:r>
          </a:p>
        </p:txBody>
      </p:sp>
      <p:sp>
        <p:nvSpPr>
          <p:cNvPr id="33" name="Rectangle 32">
            <a:extLst>
              <a:ext uri="{FF2B5EF4-FFF2-40B4-BE49-F238E27FC236}">
                <a16:creationId xmlns:a16="http://schemas.microsoft.com/office/drawing/2014/main" id="{252F0CD5-3A85-D0C3-C0CD-866BE53644AC}"/>
              </a:ext>
            </a:extLst>
          </p:cNvPr>
          <p:cNvSpPr/>
          <p:nvPr/>
        </p:nvSpPr>
        <p:spPr>
          <a:xfrm>
            <a:off x="1432946" y="7270521"/>
            <a:ext cx="7818120" cy="54041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34" name="Straight Arrow Connector 33">
            <a:extLst>
              <a:ext uri="{FF2B5EF4-FFF2-40B4-BE49-F238E27FC236}">
                <a16:creationId xmlns:a16="http://schemas.microsoft.com/office/drawing/2014/main" id="{76C9B8EB-533E-2469-2A7E-781C83B9E028}"/>
              </a:ext>
            </a:extLst>
          </p:cNvPr>
          <p:cNvCxnSpPr>
            <a:cxnSpLocks/>
            <a:stCxn id="33" idx="3"/>
          </p:cNvCxnSpPr>
          <p:nvPr/>
        </p:nvCxnSpPr>
        <p:spPr>
          <a:xfrm flipV="1">
            <a:off x="9251066" y="6954415"/>
            <a:ext cx="1768968" cy="586314"/>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37" name="TextBox 36">
            <a:extLst>
              <a:ext uri="{FF2B5EF4-FFF2-40B4-BE49-F238E27FC236}">
                <a16:creationId xmlns:a16="http://schemas.microsoft.com/office/drawing/2014/main" id="{21E87A1D-08F3-956C-4965-72D5BE9039FE}"/>
              </a:ext>
            </a:extLst>
          </p:cNvPr>
          <p:cNvSpPr txBox="1"/>
          <p:nvPr/>
        </p:nvSpPr>
        <p:spPr>
          <a:xfrm>
            <a:off x="11027268" y="6900850"/>
            <a:ext cx="1439052" cy="246221"/>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EMBARK OS TLFs/p29</a:t>
            </a:r>
            <a:endParaRPr kumimoji="0" lang="en-US" sz="1000" b="0" i="0" u="none" strike="noStrike" kern="1200" cap="none" spc="0" normalizeH="0" baseline="0" noProof="0" dirty="0">
              <a:ln>
                <a:noFill/>
              </a:ln>
              <a:solidFill>
                <a:srgbClr val="FF0000"/>
              </a:solidFill>
              <a:effectLst/>
              <a:uLnTx/>
              <a:uFillTx/>
              <a:latin typeface="Arial Narrow" panose="020F0502020204030204"/>
              <a:ea typeface="+mn-ea"/>
              <a:cs typeface="+mn-cs"/>
            </a:endParaRPr>
          </a:p>
        </p:txBody>
      </p:sp>
    </p:spTree>
    <p:extLst>
      <p:ext uri="{BB962C8B-B14F-4D97-AF65-F5344CB8AC3E}">
        <p14:creationId xmlns:p14="http://schemas.microsoft.com/office/powerpoint/2010/main" val="23675630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FAB3FA-30E4-02EE-35F1-FBE9BBAC142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888BE95-B25A-82F4-415A-DB8142E75D1D}"/>
              </a:ext>
            </a:extLst>
          </p:cNvPr>
          <p:cNvSpPr>
            <a:spLocks noGrp="1" noRot="1" noChangeAspect="1"/>
          </p:cNvSpPr>
          <p:nvPr>
            <p:ph type="sldImg"/>
          </p:nvPr>
        </p:nvSpPr>
        <p:spPr>
          <a:xfrm>
            <a:off x="-342900" y="2286000"/>
            <a:ext cx="10972800" cy="6172200"/>
          </a:xfrm>
          <a:prstGeom prst="rect">
            <a:avLst/>
          </a:prstGeom>
          <a:noFill/>
          <a:ln w="12700">
            <a:solidFill>
              <a:prstClr val="black"/>
            </a:solidFill>
          </a:ln>
        </p:spPr>
        <p:txBody>
          <a:bodyPr/>
          <a:lstStyle/>
          <a:p>
            <a:endParaRPr lang="en-US" dirty="0"/>
          </a:p>
        </p:txBody>
      </p:sp>
      <p:sp>
        <p:nvSpPr>
          <p:cNvPr id="3" name="Notes Placeholder 2">
            <a:extLst>
              <a:ext uri="{FF2B5EF4-FFF2-40B4-BE49-F238E27FC236}">
                <a16:creationId xmlns:a16="http://schemas.microsoft.com/office/drawing/2014/main" id="{651493FA-BB67-0CA6-B114-D28E97D729C4}"/>
              </a:ext>
            </a:extLst>
          </p:cNvPr>
          <p:cNvSpPr>
            <a:spLocks noGrp="1"/>
          </p:cNvSpPr>
          <p:nvPr>
            <p:ph type="body" idx="1"/>
          </p:nvPr>
        </p:nvSpPr>
        <p:spPr>
          <a:xfrm>
            <a:off x="1028700" y="8801100"/>
            <a:ext cx="8229600" cy="7200900"/>
          </a:xfrm>
          <a:prstGeom prst="rect">
            <a:avLst/>
          </a:prstGeom>
        </p:spPr>
        <p:txBody>
          <a:bodyPr/>
          <a:lstStyle/>
          <a:p>
            <a:endParaRPr lang="en-US" dirty="0"/>
          </a:p>
        </p:txBody>
      </p:sp>
      <p:sp>
        <p:nvSpPr>
          <p:cNvPr id="4" name="Rectangle 3">
            <a:extLst>
              <a:ext uri="{FF2B5EF4-FFF2-40B4-BE49-F238E27FC236}">
                <a16:creationId xmlns:a16="http://schemas.microsoft.com/office/drawing/2014/main" id="{EF2ABBBD-EBCB-EF07-1D3F-4241F8652BDA}"/>
              </a:ext>
            </a:extLst>
          </p:cNvPr>
          <p:cNvSpPr/>
          <p:nvPr/>
        </p:nvSpPr>
        <p:spPr>
          <a:xfrm>
            <a:off x="502032" y="3437680"/>
            <a:ext cx="9784968" cy="3664159"/>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5" name="Straight Arrow Connector 4">
            <a:extLst>
              <a:ext uri="{FF2B5EF4-FFF2-40B4-BE49-F238E27FC236}">
                <a16:creationId xmlns:a16="http://schemas.microsoft.com/office/drawing/2014/main" id="{A4D2F968-7F5F-0707-BF78-E895EAE799F9}"/>
              </a:ext>
            </a:extLst>
          </p:cNvPr>
          <p:cNvCxnSpPr>
            <a:cxnSpLocks/>
            <a:stCxn id="4" idx="3"/>
          </p:cNvCxnSpPr>
          <p:nvPr/>
        </p:nvCxnSpPr>
        <p:spPr>
          <a:xfrm flipV="1">
            <a:off x="10287000" y="4934348"/>
            <a:ext cx="740268" cy="335412"/>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7" name="Rectangle 6">
            <a:extLst>
              <a:ext uri="{FF2B5EF4-FFF2-40B4-BE49-F238E27FC236}">
                <a16:creationId xmlns:a16="http://schemas.microsoft.com/office/drawing/2014/main" id="{06910D72-6D04-3795-3071-74BE263B38F5}"/>
              </a:ext>
            </a:extLst>
          </p:cNvPr>
          <p:cNvSpPr/>
          <p:nvPr/>
        </p:nvSpPr>
        <p:spPr>
          <a:xfrm>
            <a:off x="502032" y="8018124"/>
            <a:ext cx="8393092" cy="440076"/>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8" name="Straight Arrow Connector 7">
            <a:extLst>
              <a:ext uri="{FF2B5EF4-FFF2-40B4-BE49-F238E27FC236}">
                <a16:creationId xmlns:a16="http://schemas.microsoft.com/office/drawing/2014/main" id="{7D1F12F1-52B7-09D7-D63F-5DF4190CB956}"/>
              </a:ext>
            </a:extLst>
          </p:cNvPr>
          <p:cNvCxnSpPr>
            <a:cxnSpLocks/>
            <a:stCxn id="7" idx="3"/>
            <a:endCxn id="22" idx="1"/>
          </p:cNvCxnSpPr>
          <p:nvPr/>
        </p:nvCxnSpPr>
        <p:spPr>
          <a:xfrm>
            <a:off x="8895124" y="8238162"/>
            <a:ext cx="1939263" cy="405400"/>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33" name="Rectangle 32">
            <a:extLst>
              <a:ext uri="{FF2B5EF4-FFF2-40B4-BE49-F238E27FC236}">
                <a16:creationId xmlns:a16="http://schemas.microsoft.com/office/drawing/2014/main" id="{8EF28ECA-8040-B098-A01B-CCF553C9B283}"/>
              </a:ext>
            </a:extLst>
          </p:cNvPr>
          <p:cNvSpPr/>
          <p:nvPr/>
        </p:nvSpPr>
        <p:spPr>
          <a:xfrm>
            <a:off x="1109723" y="7199827"/>
            <a:ext cx="8393092" cy="66197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34" name="Straight Arrow Connector 33">
            <a:extLst>
              <a:ext uri="{FF2B5EF4-FFF2-40B4-BE49-F238E27FC236}">
                <a16:creationId xmlns:a16="http://schemas.microsoft.com/office/drawing/2014/main" id="{792D59DA-EEB0-4913-5363-29D6EE874974}"/>
              </a:ext>
            </a:extLst>
          </p:cNvPr>
          <p:cNvCxnSpPr>
            <a:cxnSpLocks/>
          </p:cNvCxnSpPr>
          <p:nvPr/>
        </p:nvCxnSpPr>
        <p:spPr>
          <a:xfrm flipV="1">
            <a:off x="9502815" y="7023961"/>
            <a:ext cx="1524453" cy="567627"/>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19" name="TextBox 18">
            <a:extLst>
              <a:ext uri="{FF2B5EF4-FFF2-40B4-BE49-F238E27FC236}">
                <a16:creationId xmlns:a16="http://schemas.microsoft.com/office/drawing/2014/main" id="{D840BB68-9663-70AA-5BC6-2872038D64D0}"/>
              </a:ext>
            </a:extLst>
          </p:cNvPr>
          <p:cNvSpPr txBox="1"/>
          <p:nvPr/>
        </p:nvSpPr>
        <p:spPr>
          <a:xfrm>
            <a:off x="11027268" y="4835376"/>
            <a:ext cx="1484965" cy="246221"/>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EMBARK OS TLFs/p31</a:t>
            </a:r>
            <a:endParaRPr kumimoji="0" lang="en-US" sz="1000" b="0" i="0" u="none" strike="noStrike" kern="1200" cap="none" spc="0" normalizeH="0" baseline="0" noProof="0" dirty="0">
              <a:ln>
                <a:noFill/>
              </a:ln>
              <a:solidFill>
                <a:srgbClr val="70AD47"/>
              </a:solidFill>
              <a:effectLst/>
              <a:uLnTx/>
              <a:uFillTx/>
              <a:latin typeface="Arial Narrow" panose="020F0502020204030204"/>
              <a:ea typeface="+mn-ea"/>
              <a:cs typeface="+mn-cs"/>
            </a:endParaRPr>
          </a:p>
        </p:txBody>
      </p:sp>
      <p:sp>
        <p:nvSpPr>
          <p:cNvPr id="21" name="TextBox 20">
            <a:extLst>
              <a:ext uri="{FF2B5EF4-FFF2-40B4-BE49-F238E27FC236}">
                <a16:creationId xmlns:a16="http://schemas.microsoft.com/office/drawing/2014/main" id="{AA47DFEA-FA6D-1DF8-6B90-42C9E0223280}"/>
              </a:ext>
            </a:extLst>
          </p:cNvPr>
          <p:cNvSpPr txBox="1"/>
          <p:nvPr/>
        </p:nvSpPr>
        <p:spPr>
          <a:xfrm>
            <a:off x="11027267" y="6953605"/>
            <a:ext cx="1484965" cy="246221"/>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EMBARK OS TLFs/p31</a:t>
            </a:r>
            <a:endParaRPr kumimoji="0" lang="en-US" sz="1000" b="0" i="0" u="none" strike="noStrike" kern="1200" cap="none" spc="0" normalizeH="0" baseline="0" noProof="0" dirty="0">
              <a:ln>
                <a:noFill/>
              </a:ln>
              <a:solidFill>
                <a:srgbClr val="70AD47"/>
              </a:solidFill>
              <a:effectLst/>
              <a:uLnTx/>
              <a:uFillTx/>
              <a:latin typeface="Arial Narrow" panose="020F0502020204030204"/>
              <a:ea typeface="+mn-ea"/>
              <a:cs typeface="+mn-cs"/>
            </a:endParaRPr>
          </a:p>
        </p:txBody>
      </p:sp>
      <p:sp>
        <p:nvSpPr>
          <p:cNvPr id="22" name="TextBox 21">
            <a:extLst>
              <a:ext uri="{FF2B5EF4-FFF2-40B4-BE49-F238E27FC236}">
                <a16:creationId xmlns:a16="http://schemas.microsoft.com/office/drawing/2014/main" id="{259C618D-EDDC-74B8-F07E-7CB30B6F1536}"/>
              </a:ext>
            </a:extLst>
          </p:cNvPr>
          <p:cNvSpPr txBox="1"/>
          <p:nvPr/>
        </p:nvSpPr>
        <p:spPr>
          <a:xfrm>
            <a:off x="10834387" y="8058786"/>
            <a:ext cx="1916413" cy="1169551"/>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EMBARK OS TLFs/p31</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“The widths of the CIs have not been adjusted for multiplicity…” was a change requested by the NEJM editor in “NEJM Acceptance with Minor Revisions”</a:t>
            </a:r>
          </a:p>
        </p:txBody>
      </p:sp>
    </p:spTree>
    <p:extLst>
      <p:ext uri="{BB962C8B-B14F-4D97-AF65-F5344CB8AC3E}">
        <p14:creationId xmlns:p14="http://schemas.microsoft.com/office/powerpoint/2010/main" val="6428116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37AE05-D2E4-0AD0-CD41-02A51BC926C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5298AF1-FA15-AD2A-3DA6-88071B4FE86E}"/>
              </a:ext>
            </a:extLst>
          </p:cNvPr>
          <p:cNvSpPr>
            <a:spLocks noGrp="1" noRot="1" noChangeAspect="1"/>
          </p:cNvSpPr>
          <p:nvPr>
            <p:ph type="sldImg"/>
          </p:nvPr>
        </p:nvSpPr>
        <p:spPr>
          <a:xfrm>
            <a:off x="-342900" y="2286000"/>
            <a:ext cx="10972800" cy="6172200"/>
          </a:xfrm>
          <a:prstGeom prst="rect">
            <a:avLst/>
          </a:prstGeom>
          <a:noFill/>
          <a:ln w="12700">
            <a:solidFill>
              <a:prstClr val="black"/>
            </a:solidFill>
          </a:ln>
        </p:spPr>
        <p:txBody>
          <a:bodyPr/>
          <a:lstStyle/>
          <a:p>
            <a:endParaRPr lang="en-US" dirty="0"/>
          </a:p>
        </p:txBody>
      </p:sp>
      <p:sp>
        <p:nvSpPr>
          <p:cNvPr id="3" name="Notes Placeholder 2">
            <a:extLst>
              <a:ext uri="{FF2B5EF4-FFF2-40B4-BE49-F238E27FC236}">
                <a16:creationId xmlns:a16="http://schemas.microsoft.com/office/drawing/2014/main" id="{4E58C001-FC08-70CA-31BF-F1E20D4B1272}"/>
              </a:ext>
            </a:extLst>
          </p:cNvPr>
          <p:cNvSpPr>
            <a:spLocks noGrp="1"/>
          </p:cNvSpPr>
          <p:nvPr>
            <p:ph type="body" idx="1"/>
          </p:nvPr>
        </p:nvSpPr>
        <p:spPr>
          <a:xfrm>
            <a:off x="1028700" y="8801100"/>
            <a:ext cx="8229600" cy="7200900"/>
          </a:xfrm>
          <a:prstGeom prst="rect">
            <a:avLst/>
          </a:prstGeom>
        </p:spPr>
        <p:txBody>
          <a:bodyPr/>
          <a:lstStyle/>
          <a:p>
            <a:endParaRPr lang="en-US" dirty="0"/>
          </a:p>
        </p:txBody>
      </p:sp>
      <p:sp>
        <p:nvSpPr>
          <p:cNvPr id="4" name="Rectangle 3">
            <a:extLst>
              <a:ext uri="{FF2B5EF4-FFF2-40B4-BE49-F238E27FC236}">
                <a16:creationId xmlns:a16="http://schemas.microsoft.com/office/drawing/2014/main" id="{9065A6FD-DC20-39C6-1177-1051B10B1BD0}"/>
              </a:ext>
            </a:extLst>
          </p:cNvPr>
          <p:cNvSpPr/>
          <p:nvPr/>
        </p:nvSpPr>
        <p:spPr>
          <a:xfrm>
            <a:off x="-342899" y="3032567"/>
            <a:ext cx="10794838" cy="4079024"/>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5" name="Straight Arrow Connector 4">
            <a:extLst>
              <a:ext uri="{FF2B5EF4-FFF2-40B4-BE49-F238E27FC236}">
                <a16:creationId xmlns:a16="http://schemas.microsoft.com/office/drawing/2014/main" id="{122E28F7-5151-7783-F24E-788379F6A5A4}"/>
              </a:ext>
            </a:extLst>
          </p:cNvPr>
          <p:cNvCxnSpPr>
            <a:cxnSpLocks/>
            <a:stCxn id="4" idx="3"/>
            <a:endCxn id="6" idx="1"/>
          </p:cNvCxnSpPr>
          <p:nvPr/>
        </p:nvCxnSpPr>
        <p:spPr>
          <a:xfrm flipV="1">
            <a:off x="10451939" y="4934348"/>
            <a:ext cx="575329" cy="137731"/>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6" name="TextBox 5">
            <a:extLst>
              <a:ext uri="{FF2B5EF4-FFF2-40B4-BE49-F238E27FC236}">
                <a16:creationId xmlns:a16="http://schemas.microsoft.com/office/drawing/2014/main" id="{52587037-828B-5CC7-3C86-B0BB7587A0AD}"/>
              </a:ext>
            </a:extLst>
          </p:cNvPr>
          <p:cNvSpPr txBox="1"/>
          <p:nvPr/>
        </p:nvSpPr>
        <p:spPr>
          <a:xfrm>
            <a:off x="11027268" y="4580405"/>
            <a:ext cx="2241692" cy="707886"/>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EMBARK OS TLFs/p30</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8 year OS: Table_14.2.2.316_OsratesJUL2025/2A</a:t>
            </a:r>
            <a:endParaRPr kumimoji="0" lang="en-US" sz="1000" b="0" i="0" u="none" strike="noStrike" kern="1200" cap="none" spc="0" normalizeH="0" baseline="0" noProof="0" dirty="0">
              <a:ln>
                <a:noFill/>
              </a:ln>
              <a:solidFill>
                <a:srgbClr val="FF0000"/>
              </a:solidFill>
              <a:effectLst/>
              <a:uLnTx/>
              <a:uFillTx/>
              <a:latin typeface="Arial Narrow" panose="020F0502020204030204"/>
              <a:ea typeface="+mn-ea"/>
              <a:cs typeface="+mn-cs"/>
            </a:endParaRPr>
          </a:p>
        </p:txBody>
      </p:sp>
      <p:sp>
        <p:nvSpPr>
          <p:cNvPr id="7" name="Rectangle 6">
            <a:extLst>
              <a:ext uri="{FF2B5EF4-FFF2-40B4-BE49-F238E27FC236}">
                <a16:creationId xmlns:a16="http://schemas.microsoft.com/office/drawing/2014/main" id="{0C15F9DD-7482-9B68-B62A-DC9FE6AA058A}"/>
              </a:ext>
            </a:extLst>
          </p:cNvPr>
          <p:cNvSpPr/>
          <p:nvPr/>
        </p:nvSpPr>
        <p:spPr>
          <a:xfrm>
            <a:off x="502032" y="7964647"/>
            <a:ext cx="8626728" cy="468628"/>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8" name="Straight Arrow Connector 7">
            <a:extLst>
              <a:ext uri="{FF2B5EF4-FFF2-40B4-BE49-F238E27FC236}">
                <a16:creationId xmlns:a16="http://schemas.microsoft.com/office/drawing/2014/main" id="{05C717F6-B23E-17C2-2D57-79A77B203312}"/>
              </a:ext>
            </a:extLst>
          </p:cNvPr>
          <p:cNvCxnSpPr>
            <a:cxnSpLocks/>
            <a:stCxn id="7" idx="3"/>
            <a:endCxn id="9" idx="1"/>
          </p:cNvCxnSpPr>
          <p:nvPr/>
        </p:nvCxnSpPr>
        <p:spPr>
          <a:xfrm flipV="1">
            <a:off x="9128760" y="8156276"/>
            <a:ext cx="1705627" cy="42685"/>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9" name="TextBox 8">
            <a:extLst>
              <a:ext uri="{FF2B5EF4-FFF2-40B4-BE49-F238E27FC236}">
                <a16:creationId xmlns:a16="http://schemas.microsoft.com/office/drawing/2014/main" id="{13582A6D-335E-696D-ED17-80E56BB0D901}"/>
              </a:ext>
            </a:extLst>
          </p:cNvPr>
          <p:cNvSpPr txBox="1"/>
          <p:nvPr/>
        </p:nvSpPr>
        <p:spPr>
          <a:xfrm>
            <a:off x="10834387" y="7879277"/>
            <a:ext cx="2627453" cy="553998"/>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EMBARK OS TLFs/p30</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FF0000"/>
              </a:solidFill>
              <a:effectLst/>
              <a:uLnTx/>
              <a:uFillTx/>
              <a:latin typeface="Arial Narrow"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Median follow up time: EMBARK OS TLFs/28A</a:t>
            </a:r>
          </a:p>
        </p:txBody>
      </p:sp>
      <p:sp>
        <p:nvSpPr>
          <p:cNvPr id="33" name="Rectangle 32">
            <a:extLst>
              <a:ext uri="{FF2B5EF4-FFF2-40B4-BE49-F238E27FC236}">
                <a16:creationId xmlns:a16="http://schemas.microsoft.com/office/drawing/2014/main" id="{D1914E4B-9E3F-80B3-0517-17D6EE6B48F5}"/>
              </a:ext>
            </a:extLst>
          </p:cNvPr>
          <p:cNvSpPr/>
          <p:nvPr/>
        </p:nvSpPr>
        <p:spPr>
          <a:xfrm>
            <a:off x="1440180" y="7221405"/>
            <a:ext cx="7818120" cy="54041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34" name="Straight Arrow Connector 33">
            <a:extLst>
              <a:ext uri="{FF2B5EF4-FFF2-40B4-BE49-F238E27FC236}">
                <a16:creationId xmlns:a16="http://schemas.microsoft.com/office/drawing/2014/main" id="{0AAABBC9-C514-22E4-BFB6-5B94FCBB63C1}"/>
              </a:ext>
            </a:extLst>
          </p:cNvPr>
          <p:cNvCxnSpPr>
            <a:cxnSpLocks/>
            <a:stCxn id="33" idx="3"/>
          </p:cNvCxnSpPr>
          <p:nvPr/>
        </p:nvCxnSpPr>
        <p:spPr>
          <a:xfrm flipV="1">
            <a:off x="9258300" y="6885036"/>
            <a:ext cx="1768968" cy="606577"/>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37" name="TextBox 36">
            <a:extLst>
              <a:ext uri="{FF2B5EF4-FFF2-40B4-BE49-F238E27FC236}">
                <a16:creationId xmlns:a16="http://schemas.microsoft.com/office/drawing/2014/main" id="{BAE6C3F8-D02B-B833-C3C2-5241F41F3F9D}"/>
              </a:ext>
            </a:extLst>
          </p:cNvPr>
          <p:cNvSpPr txBox="1"/>
          <p:nvPr/>
        </p:nvSpPr>
        <p:spPr>
          <a:xfrm>
            <a:off x="11027268" y="6900850"/>
            <a:ext cx="1439052" cy="246221"/>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EMBARK OS TLFs/p30</a:t>
            </a:r>
            <a:endParaRPr kumimoji="0" lang="en-US" sz="1000" b="0" i="0" u="none" strike="noStrike" kern="1200" cap="none" spc="0" normalizeH="0" baseline="0" noProof="0" dirty="0">
              <a:ln>
                <a:noFill/>
              </a:ln>
              <a:solidFill>
                <a:srgbClr val="FF0000"/>
              </a:solidFill>
              <a:effectLst/>
              <a:uLnTx/>
              <a:uFillTx/>
              <a:latin typeface="Arial Narrow" panose="020F0502020204030204"/>
              <a:ea typeface="+mn-ea"/>
              <a:cs typeface="+mn-cs"/>
            </a:endParaRPr>
          </a:p>
        </p:txBody>
      </p:sp>
    </p:spTree>
    <p:extLst>
      <p:ext uri="{BB962C8B-B14F-4D97-AF65-F5344CB8AC3E}">
        <p14:creationId xmlns:p14="http://schemas.microsoft.com/office/powerpoint/2010/main" val="3055748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0F60C1-D7C8-AAB9-81A5-09DA1B37BEE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6D337B2-8BDA-8D82-3469-21C98E4980CD}"/>
              </a:ext>
            </a:extLst>
          </p:cNvPr>
          <p:cNvSpPr>
            <a:spLocks noGrp="1" noRot="1" noChangeAspect="1"/>
          </p:cNvSpPr>
          <p:nvPr>
            <p:ph type="sldImg"/>
          </p:nvPr>
        </p:nvSpPr>
        <p:spPr>
          <a:xfrm>
            <a:off x="-342900" y="2286000"/>
            <a:ext cx="10972800" cy="6172200"/>
          </a:xfrm>
          <a:prstGeom prst="rect">
            <a:avLst/>
          </a:prstGeom>
          <a:noFill/>
          <a:ln w="12700">
            <a:solidFill>
              <a:prstClr val="black"/>
            </a:solidFill>
          </a:ln>
        </p:spPr>
        <p:txBody>
          <a:bodyPr/>
          <a:lstStyle/>
          <a:p>
            <a:endParaRPr lang="en-US" dirty="0"/>
          </a:p>
        </p:txBody>
      </p:sp>
      <p:sp>
        <p:nvSpPr>
          <p:cNvPr id="3" name="Notes Placeholder 2">
            <a:extLst>
              <a:ext uri="{FF2B5EF4-FFF2-40B4-BE49-F238E27FC236}">
                <a16:creationId xmlns:a16="http://schemas.microsoft.com/office/drawing/2014/main" id="{0299062F-0810-F6D7-B337-43E0B67849AF}"/>
              </a:ext>
            </a:extLst>
          </p:cNvPr>
          <p:cNvSpPr>
            <a:spLocks noGrp="1"/>
          </p:cNvSpPr>
          <p:nvPr>
            <p:ph type="body" idx="1"/>
          </p:nvPr>
        </p:nvSpPr>
        <p:spPr>
          <a:xfrm>
            <a:off x="1028700" y="8801100"/>
            <a:ext cx="8229600" cy="7200900"/>
          </a:xfrm>
          <a:prstGeom prst="rect">
            <a:avLst/>
          </a:prstGeom>
        </p:spPr>
        <p:txBody>
          <a:bodyPr/>
          <a:lstStyle/>
          <a:p>
            <a:endParaRPr lang="en-US" dirty="0"/>
          </a:p>
        </p:txBody>
      </p:sp>
      <p:sp>
        <p:nvSpPr>
          <p:cNvPr id="4" name="Rectangle 3">
            <a:extLst>
              <a:ext uri="{FF2B5EF4-FFF2-40B4-BE49-F238E27FC236}">
                <a16:creationId xmlns:a16="http://schemas.microsoft.com/office/drawing/2014/main" id="{76A807C2-6B76-2094-D664-EF2CD39CBCC9}"/>
              </a:ext>
            </a:extLst>
          </p:cNvPr>
          <p:cNvSpPr/>
          <p:nvPr/>
        </p:nvSpPr>
        <p:spPr>
          <a:xfrm>
            <a:off x="502032" y="3437680"/>
            <a:ext cx="9388728" cy="3664159"/>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5" name="Straight Arrow Connector 4">
            <a:extLst>
              <a:ext uri="{FF2B5EF4-FFF2-40B4-BE49-F238E27FC236}">
                <a16:creationId xmlns:a16="http://schemas.microsoft.com/office/drawing/2014/main" id="{40022BEA-A26B-95C4-4F78-04CDDE717B35}"/>
              </a:ext>
            </a:extLst>
          </p:cNvPr>
          <p:cNvCxnSpPr>
            <a:cxnSpLocks/>
            <a:stCxn id="4" idx="3"/>
          </p:cNvCxnSpPr>
          <p:nvPr/>
        </p:nvCxnSpPr>
        <p:spPr>
          <a:xfrm flipV="1">
            <a:off x="9890760" y="4934348"/>
            <a:ext cx="1136508" cy="335412"/>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7" name="Rectangle 6">
            <a:extLst>
              <a:ext uri="{FF2B5EF4-FFF2-40B4-BE49-F238E27FC236}">
                <a16:creationId xmlns:a16="http://schemas.microsoft.com/office/drawing/2014/main" id="{6475CDDA-6EAB-9722-CF44-C1ED4A344E28}"/>
              </a:ext>
            </a:extLst>
          </p:cNvPr>
          <p:cNvSpPr/>
          <p:nvPr/>
        </p:nvSpPr>
        <p:spPr>
          <a:xfrm>
            <a:off x="502032" y="7984620"/>
            <a:ext cx="8626728" cy="368728"/>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8" name="Straight Arrow Connector 7">
            <a:extLst>
              <a:ext uri="{FF2B5EF4-FFF2-40B4-BE49-F238E27FC236}">
                <a16:creationId xmlns:a16="http://schemas.microsoft.com/office/drawing/2014/main" id="{E5D9811C-70F9-734C-86B4-BAEE30A1368C}"/>
              </a:ext>
            </a:extLst>
          </p:cNvPr>
          <p:cNvCxnSpPr>
            <a:cxnSpLocks/>
            <a:stCxn id="7" idx="3"/>
            <a:endCxn id="22" idx="1"/>
          </p:cNvCxnSpPr>
          <p:nvPr/>
        </p:nvCxnSpPr>
        <p:spPr>
          <a:xfrm>
            <a:off x="9128760" y="8168984"/>
            <a:ext cx="1705627" cy="474578"/>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33" name="Rectangle 32">
            <a:extLst>
              <a:ext uri="{FF2B5EF4-FFF2-40B4-BE49-F238E27FC236}">
                <a16:creationId xmlns:a16="http://schemas.microsoft.com/office/drawing/2014/main" id="{78DA5C76-15B4-6E58-F0C9-9243733455C8}"/>
              </a:ext>
            </a:extLst>
          </p:cNvPr>
          <p:cNvSpPr/>
          <p:nvPr/>
        </p:nvSpPr>
        <p:spPr>
          <a:xfrm>
            <a:off x="502032" y="7248604"/>
            <a:ext cx="9388728" cy="54041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34" name="Straight Arrow Connector 33">
            <a:extLst>
              <a:ext uri="{FF2B5EF4-FFF2-40B4-BE49-F238E27FC236}">
                <a16:creationId xmlns:a16="http://schemas.microsoft.com/office/drawing/2014/main" id="{A125887D-A75F-F1E0-3B30-01F05448998D}"/>
              </a:ext>
            </a:extLst>
          </p:cNvPr>
          <p:cNvCxnSpPr>
            <a:cxnSpLocks/>
          </p:cNvCxnSpPr>
          <p:nvPr/>
        </p:nvCxnSpPr>
        <p:spPr>
          <a:xfrm flipV="1">
            <a:off x="9890760" y="7023961"/>
            <a:ext cx="1136508" cy="390981"/>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19" name="TextBox 18">
            <a:extLst>
              <a:ext uri="{FF2B5EF4-FFF2-40B4-BE49-F238E27FC236}">
                <a16:creationId xmlns:a16="http://schemas.microsoft.com/office/drawing/2014/main" id="{B012A578-E588-8946-F30D-A13EDAF72D87}"/>
              </a:ext>
            </a:extLst>
          </p:cNvPr>
          <p:cNvSpPr txBox="1"/>
          <p:nvPr/>
        </p:nvSpPr>
        <p:spPr>
          <a:xfrm>
            <a:off x="11027268" y="4835376"/>
            <a:ext cx="1484965" cy="246221"/>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EMBARK OS TLFs/p32</a:t>
            </a:r>
            <a:endParaRPr kumimoji="0" lang="en-US" sz="1000" b="0" i="0" u="none" strike="noStrike" kern="1200" cap="none" spc="0" normalizeH="0" baseline="0" noProof="0" dirty="0">
              <a:ln>
                <a:noFill/>
              </a:ln>
              <a:solidFill>
                <a:srgbClr val="70AD47"/>
              </a:solidFill>
              <a:effectLst/>
              <a:uLnTx/>
              <a:uFillTx/>
              <a:latin typeface="Arial Narrow" panose="020F0502020204030204"/>
              <a:ea typeface="+mn-ea"/>
              <a:cs typeface="+mn-cs"/>
            </a:endParaRPr>
          </a:p>
        </p:txBody>
      </p:sp>
      <p:sp>
        <p:nvSpPr>
          <p:cNvPr id="21" name="TextBox 20">
            <a:extLst>
              <a:ext uri="{FF2B5EF4-FFF2-40B4-BE49-F238E27FC236}">
                <a16:creationId xmlns:a16="http://schemas.microsoft.com/office/drawing/2014/main" id="{C7F3D702-5B16-8D13-A55B-12190AB99268}"/>
              </a:ext>
            </a:extLst>
          </p:cNvPr>
          <p:cNvSpPr txBox="1"/>
          <p:nvPr/>
        </p:nvSpPr>
        <p:spPr>
          <a:xfrm>
            <a:off x="11027267" y="6953605"/>
            <a:ext cx="1484965" cy="246221"/>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EMBARK OS TLFs/p32</a:t>
            </a:r>
            <a:endParaRPr kumimoji="0" lang="en-US" sz="1000" b="0" i="0" u="none" strike="noStrike" kern="1200" cap="none" spc="0" normalizeH="0" baseline="0" noProof="0" dirty="0">
              <a:ln>
                <a:noFill/>
              </a:ln>
              <a:solidFill>
                <a:srgbClr val="70AD47"/>
              </a:solidFill>
              <a:effectLst/>
              <a:uLnTx/>
              <a:uFillTx/>
              <a:latin typeface="Arial Narrow" panose="020F0502020204030204"/>
              <a:ea typeface="+mn-ea"/>
              <a:cs typeface="+mn-cs"/>
            </a:endParaRPr>
          </a:p>
        </p:txBody>
      </p:sp>
      <p:sp>
        <p:nvSpPr>
          <p:cNvPr id="22" name="TextBox 21">
            <a:extLst>
              <a:ext uri="{FF2B5EF4-FFF2-40B4-BE49-F238E27FC236}">
                <a16:creationId xmlns:a16="http://schemas.microsoft.com/office/drawing/2014/main" id="{99E7A737-D2E0-2BDF-9D36-BEBC2440F8AC}"/>
              </a:ext>
            </a:extLst>
          </p:cNvPr>
          <p:cNvSpPr txBox="1"/>
          <p:nvPr/>
        </p:nvSpPr>
        <p:spPr>
          <a:xfrm>
            <a:off x="10834387" y="8058786"/>
            <a:ext cx="2150093" cy="1169551"/>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EMBARK OS TLFs/p32</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70AD47"/>
              </a:solidFill>
              <a:effectLst/>
              <a:uLnTx/>
              <a:uFillTx/>
              <a:latin typeface="Arial Narrow"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“The widths of the CIs have not been adjusted for multiplicity…” was a change requested by the NEJM editor in “NEJM Acceptance with Minor Revisions”</a:t>
            </a:r>
          </a:p>
        </p:txBody>
      </p:sp>
    </p:spTree>
    <p:extLst>
      <p:ext uri="{BB962C8B-B14F-4D97-AF65-F5344CB8AC3E}">
        <p14:creationId xmlns:p14="http://schemas.microsoft.com/office/powerpoint/2010/main" val="349059123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1C1947-499E-429A-8617-7B7BCBE1C51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0713DEF-33C0-1572-83E8-00FF99441F4A}"/>
              </a:ext>
            </a:extLst>
          </p:cNvPr>
          <p:cNvSpPr>
            <a:spLocks noGrp="1" noRot="1" noChangeAspect="1"/>
          </p:cNvSpPr>
          <p:nvPr>
            <p:ph type="sldImg"/>
          </p:nvPr>
        </p:nvSpPr>
        <p:spPr>
          <a:xfrm>
            <a:off x="-342900" y="2286000"/>
            <a:ext cx="10972800" cy="6172200"/>
          </a:xfrm>
          <a:prstGeom prst="rect">
            <a:avLst/>
          </a:prstGeom>
          <a:noFill/>
          <a:ln w="12700">
            <a:solidFill>
              <a:prstClr val="black"/>
            </a:solidFill>
          </a:ln>
        </p:spPr>
        <p:txBody>
          <a:bodyPr/>
          <a:lstStyle/>
          <a:p>
            <a:endParaRPr lang="en-US" dirty="0"/>
          </a:p>
        </p:txBody>
      </p:sp>
      <p:sp>
        <p:nvSpPr>
          <p:cNvPr id="3" name="Notes Placeholder 2">
            <a:extLst>
              <a:ext uri="{FF2B5EF4-FFF2-40B4-BE49-F238E27FC236}">
                <a16:creationId xmlns:a16="http://schemas.microsoft.com/office/drawing/2014/main" id="{9DA37B7D-5795-D301-F949-13C24DFB016E}"/>
              </a:ext>
            </a:extLst>
          </p:cNvPr>
          <p:cNvSpPr>
            <a:spLocks noGrp="1"/>
          </p:cNvSpPr>
          <p:nvPr>
            <p:ph type="body" idx="1"/>
          </p:nvPr>
        </p:nvSpPr>
        <p:spPr>
          <a:xfrm>
            <a:off x="1028700" y="8801100"/>
            <a:ext cx="8229600" cy="7200900"/>
          </a:xfrm>
          <a:prstGeom prst="rect">
            <a:avLst/>
          </a:prstGeom>
        </p:spPr>
        <p:txBody>
          <a:bodyPr/>
          <a:lstStyle/>
          <a:p>
            <a:endParaRPr lang="en-US" dirty="0"/>
          </a:p>
        </p:txBody>
      </p:sp>
      <p:sp>
        <p:nvSpPr>
          <p:cNvPr id="4" name="Rectangle 3">
            <a:extLst>
              <a:ext uri="{FF2B5EF4-FFF2-40B4-BE49-F238E27FC236}">
                <a16:creationId xmlns:a16="http://schemas.microsoft.com/office/drawing/2014/main" id="{13EFDAF6-39FB-2A86-6448-35E1FBCFA510}"/>
              </a:ext>
            </a:extLst>
          </p:cNvPr>
          <p:cNvSpPr/>
          <p:nvPr/>
        </p:nvSpPr>
        <p:spPr>
          <a:xfrm>
            <a:off x="-254643" y="3125166"/>
            <a:ext cx="10671857" cy="395028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5" name="Straight Arrow Connector 4">
            <a:extLst>
              <a:ext uri="{FF2B5EF4-FFF2-40B4-BE49-F238E27FC236}">
                <a16:creationId xmlns:a16="http://schemas.microsoft.com/office/drawing/2014/main" id="{43D77AD1-8C5C-3E49-19F5-E940F7C62F51}"/>
              </a:ext>
            </a:extLst>
          </p:cNvPr>
          <p:cNvCxnSpPr>
            <a:cxnSpLocks/>
            <a:stCxn id="4" idx="3"/>
          </p:cNvCxnSpPr>
          <p:nvPr/>
        </p:nvCxnSpPr>
        <p:spPr>
          <a:xfrm flipV="1">
            <a:off x="10417214" y="4934348"/>
            <a:ext cx="610054" cy="165958"/>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7" name="Rectangle 6">
            <a:extLst>
              <a:ext uri="{FF2B5EF4-FFF2-40B4-BE49-F238E27FC236}">
                <a16:creationId xmlns:a16="http://schemas.microsoft.com/office/drawing/2014/main" id="{750B78ED-B861-C324-4B23-04B098300356}"/>
              </a:ext>
            </a:extLst>
          </p:cNvPr>
          <p:cNvSpPr/>
          <p:nvPr/>
        </p:nvSpPr>
        <p:spPr>
          <a:xfrm>
            <a:off x="502032" y="7943583"/>
            <a:ext cx="8626728" cy="514617"/>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8" name="Straight Arrow Connector 7">
            <a:extLst>
              <a:ext uri="{FF2B5EF4-FFF2-40B4-BE49-F238E27FC236}">
                <a16:creationId xmlns:a16="http://schemas.microsoft.com/office/drawing/2014/main" id="{913DCEB7-5FE7-D255-2194-9DEC91E08AD7}"/>
              </a:ext>
            </a:extLst>
          </p:cNvPr>
          <p:cNvCxnSpPr>
            <a:cxnSpLocks/>
            <a:stCxn id="7" idx="3"/>
            <a:endCxn id="22" idx="1"/>
          </p:cNvCxnSpPr>
          <p:nvPr/>
        </p:nvCxnSpPr>
        <p:spPr>
          <a:xfrm>
            <a:off x="9128760" y="8200892"/>
            <a:ext cx="1705627" cy="288781"/>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33" name="Rectangle 32">
            <a:extLst>
              <a:ext uri="{FF2B5EF4-FFF2-40B4-BE49-F238E27FC236}">
                <a16:creationId xmlns:a16="http://schemas.microsoft.com/office/drawing/2014/main" id="{3DEE8390-18F3-CC61-0E6B-3ED8545746EA}"/>
              </a:ext>
            </a:extLst>
          </p:cNvPr>
          <p:cNvSpPr/>
          <p:nvPr/>
        </p:nvSpPr>
        <p:spPr>
          <a:xfrm>
            <a:off x="449136" y="7189530"/>
            <a:ext cx="9388728" cy="54041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34" name="Straight Arrow Connector 33">
            <a:extLst>
              <a:ext uri="{FF2B5EF4-FFF2-40B4-BE49-F238E27FC236}">
                <a16:creationId xmlns:a16="http://schemas.microsoft.com/office/drawing/2014/main" id="{B47A0BF9-34E3-0D13-480F-425E33E20E9F}"/>
              </a:ext>
            </a:extLst>
          </p:cNvPr>
          <p:cNvCxnSpPr>
            <a:cxnSpLocks/>
            <a:stCxn id="33" idx="3"/>
            <a:endCxn id="21" idx="1"/>
          </p:cNvCxnSpPr>
          <p:nvPr/>
        </p:nvCxnSpPr>
        <p:spPr>
          <a:xfrm flipV="1">
            <a:off x="9837864" y="7384492"/>
            <a:ext cx="1189403" cy="75246"/>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19" name="TextBox 18">
            <a:extLst>
              <a:ext uri="{FF2B5EF4-FFF2-40B4-BE49-F238E27FC236}">
                <a16:creationId xmlns:a16="http://schemas.microsoft.com/office/drawing/2014/main" id="{243CDC0F-4F27-798F-25B4-626E957A26B9}"/>
              </a:ext>
            </a:extLst>
          </p:cNvPr>
          <p:cNvSpPr txBox="1"/>
          <p:nvPr/>
        </p:nvSpPr>
        <p:spPr>
          <a:xfrm>
            <a:off x="11027268" y="4835376"/>
            <a:ext cx="1484965" cy="246221"/>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EMBARK OS TLFs/p24</a:t>
            </a:r>
            <a:endParaRPr kumimoji="0" lang="en-US" sz="1000" b="0" i="0" u="none" strike="noStrike" kern="1200" cap="none" spc="0" normalizeH="0" baseline="0" noProof="0" dirty="0">
              <a:ln>
                <a:noFill/>
              </a:ln>
              <a:solidFill>
                <a:srgbClr val="70AD47"/>
              </a:solidFill>
              <a:effectLst/>
              <a:uLnTx/>
              <a:uFillTx/>
              <a:latin typeface="Arial Narrow" panose="020F0502020204030204"/>
              <a:ea typeface="+mn-ea"/>
              <a:cs typeface="+mn-cs"/>
            </a:endParaRPr>
          </a:p>
        </p:txBody>
      </p:sp>
      <p:sp>
        <p:nvSpPr>
          <p:cNvPr id="21" name="TextBox 20">
            <a:extLst>
              <a:ext uri="{FF2B5EF4-FFF2-40B4-BE49-F238E27FC236}">
                <a16:creationId xmlns:a16="http://schemas.microsoft.com/office/drawing/2014/main" id="{40C650B5-4D31-4086-58A4-F0F0056BA732}"/>
              </a:ext>
            </a:extLst>
          </p:cNvPr>
          <p:cNvSpPr txBox="1"/>
          <p:nvPr/>
        </p:nvSpPr>
        <p:spPr>
          <a:xfrm>
            <a:off x="11027267" y="6953605"/>
            <a:ext cx="1886093" cy="861774"/>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EMBARK OS TLFs/p24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2.3 years is the time between data cut Jan 31, 2023 and data cut May 27, 2025</a:t>
            </a:r>
          </a:p>
        </p:txBody>
      </p:sp>
      <p:sp>
        <p:nvSpPr>
          <p:cNvPr id="22" name="TextBox 21">
            <a:extLst>
              <a:ext uri="{FF2B5EF4-FFF2-40B4-BE49-F238E27FC236}">
                <a16:creationId xmlns:a16="http://schemas.microsoft.com/office/drawing/2014/main" id="{11CD1B0B-1498-6609-A796-AB3FAFDD508E}"/>
              </a:ext>
            </a:extLst>
          </p:cNvPr>
          <p:cNvSpPr txBox="1"/>
          <p:nvPr/>
        </p:nvSpPr>
        <p:spPr>
          <a:xfrm>
            <a:off x="10834387" y="8058786"/>
            <a:ext cx="2556493" cy="861774"/>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EMBARK OS TLFs/p24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“The widths of the CIs have not been adjusted…” was requested by the NEJM editor in “Re External New England Journal of Medicine 25-10310”</a:t>
            </a:r>
          </a:p>
        </p:txBody>
      </p:sp>
    </p:spTree>
    <p:extLst>
      <p:ext uri="{BB962C8B-B14F-4D97-AF65-F5344CB8AC3E}">
        <p14:creationId xmlns:p14="http://schemas.microsoft.com/office/powerpoint/2010/main" val="357598133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03FFC7-AF7E-D943-BD02-1D6CE90FD92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8D1912E-1D0B-C4D7-56A8-B5237FAD8860}"/>
              </a:ext>
            </a:extLst>
          </p:cNvPr>
          <p:cNvSpPr>
            <a:spLocks noGrp="1" noRot="1" noChangeAspect="1"/>
          </p:cNvSpPr>
          <p:nvPr>
            <p:ph type="sldImg"/>
          </p:nvPr>
        </p:nvSpPr>
        <p:spPr>
          <a:xfrm>
            <a:off x="-342900" y="2286000"/>
            <a:ext cx="10972800" cy="6172200"/>
          </a:xfrm>
          <a:prstGeom prst="rect">
            <a:avLst/>
          </a:prstGeom>
          <a:noFill/>
          <a:ln w="12700">
            <a:solidFill>
              <a:prstClr val="black"/>
            </a:solidFill>
          </a:ln>
        </p:spPr>
        <p:txBody>
          <a:bodyPr/>
          <a:lstStyle/>
          <a:p>
            <a:endParaRPr lang="en-US" dirty="0"/>
          </a:p>
        </p:txBody>
      </p:sp>
      <p:sp>
        <p:nvSpPr>
          <p:cNvPr id="3" name="Notes Placeholder 2">
            <a:extLst>
              <a:ext uri="{FF2B5EF4-FFF2-40B4-BE49-F238E27FC236}">
                <a16:creationId xmlns:a16="http://schemas.microsoft.com/office/drawing/2014/main" id="{C8AD4F83-CB2A-BC8E-2BC9-3EA788011F52}"/>
              </a:ext>
            </a:extLst>
          </p:cNvPr>
          <p:cNvSpPr>
            <a:spLocks noGrp="1"/>
          </p:cNvSpPr>
          <p:nvPr>
            <p:ph type="body" idx="1"/>
          </p:nvPr>
        </p:nvSpPr>
        <p:spPr>
          <a:xfrm>
            <a:off x="1028700" y="8801100"/>
            <a:ext cx="8229600" cy="7200900"/>
          </a:xfrm>
          <a:prstGeom prst="rect">
            <a:avLst/>
          </a:prstGeom>
        </p:spPr>
        <p:txBody>
          <a:bodyPr/>
          <a:lstStyle/>
          <a:p>
            <a:endParaRPr lang="en-US" dirty="0"/>
          </a:p>
        </p:txBody>
      </p:sp>
      <p:sp>
        <p:nvSpPr>
          <p:cNvPr id="4" name="Rectangle 3">
            <a:extLst>
              <a:ext uri="{FF2B5EF4-FFF2-40B4-BE49-F238E27FC236}">
                <a16:creationId xmlns:a16="http://schemas.microsoft.com/office/drawing/2014/main" id="{AFDAA5C6-1B2E-2D68-977F-1B84C89FEE5E}"/>
              </a:ext>
            </a:extLst>
          </p:cNvPr>
          <p:cNvSpPr/>
          <p:nvPr/>
        </p:nvSpPr>
        <p:spPr>
          <a:xfrm>
            <a:off x="-342901" y="3148314"/>
            <a:ext cx="10887438" cy="395733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5" name="Straight Arrow Connector 4">
            <a:extLst>
              <a:ext uri="{FF2B5EF4-FFF2-40B4-BE49-F238E27FC236}">
                <a16:creationId xmlns:a16="http://schemas.microsoft.com/office/drawing/2014/main" id="{E458C99E-9FAE-804F-A5F5-428DC0004E4D}"/>
              </a:ext>
            </a:extLst>
          </p:cNvPr>
          <p:cNvCxnSpPr>
            <a:cxnSpLocks/>
            <a:stCxn id="4" idx="3"/>
          </p:cNvCxnSpPr>
          <p:nvPr/>
        </p:nvCxnSpPr>
        <p:spPr>
          <a:xfrm flipV="1">
            <a:off x="10544537" y="4934348"/>
            <a:ext cx="482731" cy="192634"/>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7" name="Rectangle 6">
            <a:extLst>
              <a:ext uri="{FF2B5EF4-FFF2-40B4-BE49-F238E27FC236}">
                <a16:creationId xmlns:a16="http://schemas.microsoft.com/office/drawing/2014/main" id="{28B30D32-0C90-D266-E4A6-5B4C72F149AF}"/>
              </a:ext>
            </a:extLst>
          </p:cNvPr>
          <p:cNvSpPr/>
          <p:nvPr/>
        </p:nvSpPr>
        <p:spPr>
          <a:xfrm>
            <a:off x="502032" y="7960799"/>
            <a:ext cx="8626728" cy="344208"/>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8" name="Straight Arrow Connector 7">
            <a:extLst>
              <a:ext uri="{FF2B5EF4-FFF2-40B4-BE49-F238E27FC236}">
                <a16:creationId xmlns:a16="http://schemas.microsoft.com/office/drawing/2014/main" id="{871ED2AB-811A-B908-C64C-E7CC11C82077}"/>
              </a:ext>
            </a:extLst>
          </p:cNvPr>
          <p:cNvCxnSpPr>
            <a:cxnSpLocks/>
            <a:stCxn id="7" idx="3"/>
            <a:endCxn id="22" idx="1"/>
          </p:cNvCxnSpPr>
          <p:nvPr/>
        </p:nvCxnSpPr>
        <p:spPr>
          <a:xfrm>
            <a:off x="9128760" y="8132903"/>
            <a:ext cx="1705627" cy="587603"/>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33" name="Rectangle 32">
            <a:extLst>
              <a:ext uri="{FF2B5EF4-FFF2-40B4-BE49-F238E27FC236}">
                <a16:creationId xmlns:a16="http://schemas.microsoft.com/office/drawing/2014/main" id="{E11BB077-1C3C-A8BC-9AF9-F092121B72E2}"/>
              </a:ext>
            </a:extLst>
          </p:cNvPr>
          <p:cNvSpPr/>
          <p:nvPr/>
        </p:nvSpPr>
        <p:spPr>
          <a:xfrm>
            <a:off x="502031" y="7167925"/>
            <a:ext cx="9388728" cy="54041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34" name="Straight Arrow Connector 33">
            <a:extLst>
              <a:ext uri="{FF2B5EF4-FFF2-40B4-BE49-F238E27FC236}">
                <a16:creationId xmlns:a16="http://schemas.microsoft.com/office/drawing/2014/main" id="{131F6DD5-0E77-31E1-FE82-71E5AAA3926F}"/>
              </a:ext>
            </a:extLst>
          </p:cNvPr>
          <p:cNvCxnSpPr>
            <a:cxnSpLocks/>
            <a:stCxn id="33" idx="3"/>
            <a:endCxn id="21" idx="1"/>
          </p:cNvCxnSpPr>
          <p:nvPr/>
        </p:nvCxnSpPr>
        <p:spPr>
          <a:xfrm>
            <a:off x="9890759" y="7438133"/>
            <a:ext cx="1136508" cy="23304"/>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19" name="TextBox 18">
            <a:extLst>
              <a:ext uri="{FF2B5EF4-FFF2-40B4-BE49-F238E27FC236}">
                <a16:creationId xmlns:a16="http://schemas.microsoft.com/office/drawing/2014/main" id="{1217AB6E-6570-6BDE-A638-5239ADBC6038}"/>
              </a:ext>
            </a:extLst>
          </p:cNvPr>
          <p:cNvSpPr txBox="1"/>
          <p:nvPr/>
        </p:nvSpPr>
        <p:spPr>
          <a:xfrm>
            <a:off x="11027268" y="4835376"/>
            <a:ext cx="1484965" cy="246221"/>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EMBARK OS TLFs/p25</a:t>
            </a:r>
            <a:endParaRPr kumimoji="0" lang="en-US" sz="1000" b="0" i="0" u="none" strike="noStrike" kern="1200" cap="none" spc="0" normalizeH="0" baseline="0" noProof="0" dirty="0">
              <a:ln>
                <a:noFill/>
              </a:ln>
              <a:solidFill>
                <a:srgbClr val="70AD47"/>
              </a:solidFill>
              <a:effectLst/>
              <a:uLnTx/>
              <a:uFillTx/>
              <a:latin typeface="Arial Narrow" panose="020F0502020204030204"/>
              <a:ea typeface="+mn-ea"/>
              <a:cs typeface="+mn-cs"/>
            </a:endParaRPr>
          </a:p>
        </p:txBody>
      </p:sp>
      <p:sp>
        <p:nvSpPr>
          <p:cNvPr id="21" name="TextBox 20">
            <a:extLst>
              <a:ext uri="{FF2B5EF4-FFF2-40B4-BE49-F238E27FC236}">
                <a16:creationId xmlns:a16="http://schemas.microsoft.com/office/drawing/2014/main" id="{F6BDFB3B-EA51-6BA1-D81B-CBC0E68E4F29}"/>
              </a:ext>
            </a:extLst>
          </p:cNvPr>
          <p:cNvSpPr txBox="1"/>
          <p:nvPr/>
        </p:nvSpPr>
        <p:spPr>
          <a:xfrm>
            <a:off x="11027267" y="6953605"/>
            <a:ext cx="1484965" cy="1015663"/>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EMBARK OS TLFs/p25</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70AD47"/>
              </a:solidFill>
              <a:effectLst/>
              <a:uLnTx/>
              <a:uFillTx/>
              <a:latin typeface="Arial Narrow"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2.3 years is the time between data cut Jan 31, 2023 and data cut May 27, 2025</a:t>
            </a:r>
          </a:p>
        </p:txBody>
      </p:sp>
      <p:sp>
        <p:nvSpPr>
          <p:cNvPr id="22" name="TextBox 21">
            <a:extLst>
              <a:ext uri="{FF2B5EF4-FFF2-40B4-BE49-F238E27FC236}">
                <a16:creationId xmlns:a16="http://schemas.microsoft.com/office/drawing/2014/main" id="{3DEE23C1-5BA6-7A42-1251-842F68E1540D}"/>
              </a:ext>
            </a:extLst>
          </p:cNvPr>
          <p:cNvSpPr txBox="1"/>
          <p:nvPr/>
        </p:nvSpPr>
        <p:spPr>
          <a:xfrm>
            <a:off x="10834387" y="8058786"/>
            <a:ext cx="1484965" cy="1323439"/>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EMBARK OS TLFs/p25</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70AD47"/>
              </a:solidFill>
              <a:effectLst/>
              <a:uLnTx/>
              <a:uFillTx/>
              <a:latin typeface="Arial Narrow"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Narrow" panose="020F0502020204030204"/>
                <a:ea typeface="+mn-ea"/>
                <a:cs typeface="+mn-cs"/>
              </a:rPr>
              <a:t>“The widths of the CIs have not been adjusted…” was requested by the NEJM editor in “Re External New England Journal of Medicine 25-10310”</a:t>
            </a:r>
          </a:p>
        </p:txBody>
      </p:sp>
    </p:spTree>
    <p:extLst>
      <p:ext uri="{BB962C8B-B14F-4D97-AF65-F5344CB8AC3E}">
        <p14:creationId xmlns:p14="http://schemas.microsoft.com/office/powerpoint/2010/main" val="5419837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C69C91-E26E-12ED-3CAD-75E778F9489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E183410-8F2D-E72C-CF2B-3D35B24B6F63}"/>
              </a:ext>
            </a:extLst>
          </p:cNvPr>
          <p:cNvSpPr>
            <a:spLocks noGrp="1" noRot="1" noChangeAspect="1"/>
          </p:cNvSpPr>
          <p:nvPr>
            <p:ph type="sldImg"/>
          </p:nvPr>
        </p:nvSpPr>
        <p:spPr>
          <a:xfrm>
            <a:off x="-342900" y="2286000"/>
            <a:ext cx="10972800" cy="6172200"/>
          </a:xfrm>
          <a:prstGeom prst="rect">
            <a:avLst/>
          </a:prstGeom>
          <a:noFill/>
          <a:ln w="12700">
            <a:solidFill>
              <a:prstClr val="black"/>
            </a:solidFill>
          </a:ln>
        </p:spPr>
        <p:txBody>
          <a:bodyPr/>
          <a:lstStyle/>
          <a:p>
            <a:endParaRPr lang="en-US" dirty="0"/>
          </a:p>
        </p:txBody>
      </p:sp>
      <p:sp>
        <p:nvSpPr>
          <p:cNvPr id="3" name="Notes Placeholder 2">
            <a:extLst>
              <a:ext uri="{FF2B5EF4-FFF2-40B4-BE49-F238E27FC236}">
                <a16:creationId xmlns:a16="http://schemas.microsoft.com/office/drawing/2014/main" id="{A737F93F-5FD4-B878-605F-B6F34C8E2598}"/>
              </a:ext>
            </a:extLst>
          </p:cNvPr>
          <p:cNvSpPr>
            <a:spLocks noGrp="1"/>
          </p:cNvSpPr>
          <p:nvPr>
            <p:ph type="body" idx="1"/>
          </p:nvPr>
        </p:nvSpPr>
        <p:spPr>
          <a:xfrm>
            <a:off x="1028700" y="8801100"/>
            <a:ext cx="8229600" cy="7200900"/>
          </a:xfrm>
          <a:prstGeom prst="rect">
            <a:avLst/>
          </a:prstGeom>
        </p:spPr>
        <p:txBody>
          <a:bodyPr/>
          <a:lstStyle/>
          <a:p>
            <a:endParaRPr lang="en-US" dirty="0"/>
          </a:p>
        </p:txBody>
      </p:sp>
      <p:sp>
        <p:nvSpPr>
          <p:cNvPr id="4" name="Rectangle 3">
            <a:extLst>
              <a:ext uri="{FF2B5EF4-FFF2-40B4-BE49-F238E27FC236}">
                <a16:creationId xmlns:a16="http://schemas.microsoft.com/office/drawing/2014/main" id="{196DF4F3-5106-0296-D5CE-002E7B7AD541}"/>
              </a:ext>
            </a:extLst>
          </p:cNvPr>
          <p:cNvSpPr/>
          <p:nvPr/>
        </p:nvSpPr>
        <p:spPr>
          <a:xfrm>
            <a:off x="537003" y="5044462"/>
            <a:ext cx="9069983" cy="1260767"/>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5" name="Straight Arrow Connector 4">
            <a:extLst>
              <a:ext uri="{FF2B5EF4-FFF2-40B4-BE49-F238E27FC236}">
                <a16:creationId xmlns:a16="http://schemas.microsoft.com/office/drawing/2014/main" id="{9BA08CC5-8F6A-0678-6604-34739505BF17}"/>
              </a:ext>
            </a:extLst>
          </p:cNvPr>
          <p:cNvCxnSpPr>
            <a:cxnSpLocks/>
            <a:stCxn id="4" idx="3"/>
            <a:endCxn id="6" idx="1"/>
          </p:cNvCxnSpPr>
          <p:nvPr/>
        </p:nvCxnSpPr>
        <p:spPr>
          <a:xfrm>
            <a:off x="9606986" y="5674846"/>
            <a:ext cx="1327135" cy="303878"/>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6" name="TextBox 5">
            <a:extLst>
              <a:ext uri="{FF2B5EF4-FFF2-40B4-BE49-F238E27FC236}">
                <a16:creationId xmlns:a16="http://schemas.microsoft.com/office/drawing/2014/main" id="{9A0B94A2-34FC-B7A2-58A1-D8882BC8CE7B}"/>
              </a:ext>
            </a:extLst>
          </p:cNvPr>
          <p:cNvSpPr txBox="1"/>
          <p:nvPr/>
        </p:nvSpPr>
        <p:spPr>
          <a:xfrm>
            <a:off x="10934121" y="5747891"/>
            <a:ext cx="2821278" cy="461665"/>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TLR 7 8 2025 PFE AST FINAL/p4/Bullet 7</a:t>
            </a:r>
          </a:p>
        </p:txBody>
      </p:sp>
      <p:sp>
        <p:nvSpPr>
          <p:cNvPr id="7" name="Rectangle 6">
            <a:extLst>
              <a:ext uri="{FF2B5EF4-FFF2-40B4-BE49-F238E27FC236}">
                <a16:creationId xmlns:a16="http://schemas.microsoft.com/office/drawing/2014/main" id="{C4EFC9D4-AEF4-7F5B-E441-A7B7683DC336}"/>
              </a:ext>
            </a:extLst>
          </p:cNvPr>
          <p:cNvSpPr/>
          <p:nvPr/>
        </p:nvSpPr>
        <p:spPr>
          <a:xfrm>
            <a:off x="491172" y="3445972"/>
            <a:ext cx="9304655" cy="697346"/>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8" name="Straight Arrow Connector 7">
            <a:extLst>
              <a:ext uri="{FF2B5EF4-FFF2-40B4-BE49-F238E27FC236}">
                <a16:creationId xmlns:a16="http://schemas.microsoft.com/office/drawing/2014/main" id="{953AEE58-304A-4D3A-5D16-8F04D116F9C4}"/>
              </a:ext>
            </a:extLst>
          </p:cNvPr>
          <p:cNvCxnSpPr>
            <a:cxnSpLocks/>
            <a:stCxn id="7" idx="3"/>
            <a:endCxn id="9" idx="1"/>
          </p:cNvCxnSpPr>
          <p:nvPr/>
        </p:nvCxnSpPr>
        <p:spPr>
          <a:xfrm flipV="1">
            <a:off x="9795827" y="3498891"/>
            <a:ext cx="1491933" cy="295754"/>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9" name="TextBox 8">
            <a:extLst>
              <a:ext uri="{FF2B5EF4-FFF2-40B4-BE49-F238E27FC236}">
                <a16:creationId xmlns:a16="http://schemas.microsoft.com/office/drawing/2014/main" id="{B028777F-C800-3514-B66F-93580F9A0F56}"/>
              </a:ext>
            </a:extLst>
          </p:cNvPr>
          <p:cNvSpPr txBox="1"/>
          <p:nvPr/>
        </p:nvSpPr>
        <p:spPr>
          <a:xfrm>
            <a:off x="11287760" y="3175725"/>
            <a:ext cx="2746777" cy="646331"/>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EMBARK OS TLFs/29B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MDV3100-13 (C3431004)_EMBARK PA5_clean/33AB, 34A</a:t>
            </a:r>
          </a:p>
        </p:txBody>
      </p:sp>
      <p:sp>
        <p:nvSpPr>
          <p:cNvPr id="10" name="Rectangle 9">
            <a:extLst>
              <a:ext uri="{FF2B5EF4-FFF2-40B4-BE49-F238E27FC236}">
                <a16:creationId xmlns:a16="http://schemas.microsoft.com/office/drawing/2014/main" id="{1BD54B18-20DC-22AB-A541-3A5FE72321E1}"/>
              </a:ext>
            </a:extLst>
          </p:cNvPr>
          <p:cNvSpPr/>
          <p:nvPr/>
        </p:nvSpPr>
        <p:spPr>
          <a:xfrm>
            <a:off x="572537" y="6330536"/>
            <a:ext cx="7251949" cy="453676"/>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11" name="Straight Arrow Connector 10">
            <a:extLst>
              <a:ext uri="{FF2B5EF4-FFF2-40B4-BE49-F238E27FC236}">
                <a16:creationId xmlns:a16="http://schemas.microsoft.com/office/drawing/2014/main" id="{2361288B-B143-F856-B6DE-1841D4AC88B8}"/>
              </a:ext>
            </a:extLst>
          </p:cNvPr>
          <p:cNvCxnSpPr>
            <a:cxnSpLocks/>
            <a:stCxn id="10" idx="3"/>
            <a:endCxn id="12" idx="1"/>
          </p:cNvCxnSpPr>
          <p:nvPr/>
        </p:nvCxnSpPr>
        <p:spPr>
          <a:xfrm>
            <a:off x="7824486" y="6557374"/>
            <a:ext cx="3109635" cy="302336"/>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12" name="TextBox 11">
            <a:extLst>
              <a:ext uri="{FF2B5EF4-FFF2-40B4-BE49-F238E27FC236}">
                <a16:creationId xmlns:a16="http://schemas.microsoft.com/office/drawing/2014/main" id="{6F596700-D0DE-CE0B-4B71-6F903A46C511}"/>
              </a:ext>
            </a:extLst>
          </p:cNvPr>
          <p:cNvSpPr txBox="1"/>
          <p:nvPr/>
        </p:nvSpPr>
        <p:spPr>
          <a:xfrm>
            <a:off x="10934121" y="6721210"/>
            <a:ext cx="2553412" cy="276999"/>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TLR 7 8 2025 PFE AST FINAL/p20</a:t>
            </a:r>
          </a:p>
        </p:txBody>
      </p:sp>
      <p:sp>
        <p:nvSpPr>
          <p:cNvPr id="13" name="Rectangle 12">
            <a:extLst>
              <a:ext uri="{FF2B5EF4-FFF2-40B4-BE49-F238E27FC236}">
                <a16:creationId xmlns:a16="http://schemas.microsoft.com/office/drawing/2014/main" id="{36CAEA15-CD97-FD70-E957-C3F4F6D11C01}"/>
              </a:ext>
            </a:extLst>
          </p:cNvPr>
          <p:cNvSpPr/>
          <p:nvPr/>
        </p:nvSpPr>
        <p:spPr>
          <a:xfrm>
            <a:off x="501295" y="4271618"/>
            <a:ext cx="9284410" cy="697346"/>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cxnSp>
        <p:nvCxnSpPr>
          <p:cNvPr id="14" name="Straight Arrow Connector 13">
            <a:extLst>
              <a:ext uri="{FF2B5EF4-FFF2-40B4-BE49-F238E27FC236}">
                <a16:creationId xmlns:a16="http://schemas.microsoft.com/office/drawing/2014/main" id="{BA4E5AC5-5C4E-5E67-08FE-04C9944B73F6}"/>
              </a:ext>
            </a:extLst>
          </p:cNvPr>
          <p:cNvCxnSpPr>
            <a:cxnSpLocks/>
            <a:stCxn id="13" idx="3"/>
            <a:endCxn id="15" idx="1"/>
          </p:cNvCxnSpPr>
          <p:nvPr/>
        </p:nvCxnSpPr>
        <p:spPr>
          <a:xfrm>
            <a:off x="9785705" y="4620291"/>
            <a:ext cx="1282349" cy="129769"/>
          </a:xfrm>
          <a:prstGeom prst="straightConnector1">
            <a:avLst/>
          </a:prstGeom>
          <a:ln>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15" name="TextBox 14">
            <a:extLst>
              <a:ext uri="{FF2B5EF4-FFF2-40B4-BE49-F238E27FC236}">
                <a16:creationId xmlns:a16="http://schemas.microsoft.com/office/drawing/2014/main" id="{A2768A0E-F7B3-1979-F0D4-E2EF5ECDB41C}"/>
              </a:ext>
            </a:extLst>
          </p:cNvPr>
          <p:cNvSpPr txBox="1"/>
          <p:nvPr/>
        </p:nvSpPr>
        <p:spPr>
          <a:xfrm>
            <a:off x="11068054" y="4611560"/>
            <a:ext cx="2553412" cy="276999"/>
          </a:xfrm>
          <a:prstGeom prst="rect">
            <a:avLst/>
          </a:prstGeom>
          <a:noFill/>
          <a:ln>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EMBARK OS TLFs/30B</a:t>
            </a:r>
          </a:p>
        </p:txBody>
      </p:sp>
    </p:spTree>
    <p:extLst>
      <p:ext uri="{BB962C8B-B14F-4D97-AF65-F5344CB8AC3E}">
        <p14:creationId xmlns:p14="http://schemas.microsoft.com/office/powerpoint/2010/main" val="1627965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02B186A-CB37-4404-B9D5-D2C371B5BF5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61644957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02B186A-CB37-4404-B9D5-D2C371B5BF5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93978162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74A708-086B-B587-48CD-EFE585F0ABE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5EBD657-C703-15B2-9D3A-17CE82A59F8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BBC8DD4-F9F2-1776-8782-92701651F205}"/>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p>
        </p:txBody>
      </p:sp>
      <p:sp>
        <p:nvSpPr>
          <p:cNvPr id="4" name="Slide Number Placeholder 3">
            <a:extLst>
              <a:ext uri="{FF2B5EF4-FFF2-40B4-BE49-F238E27FC236}">
                <a16:creationId xmlns:a16="http://schemas.microsoft.com/office/drawing/2014/main" id="{2F761DA0-BC80-22FF-8AD5-0D59860282F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02B186A-CB37-4404-B9D5-D2C371B5BF5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62176605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B7BCD5-DB75-D7BD-DDA7-62B3A6E6D38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8D491E9-91A6-809A-59C3-73D41AF1792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B390CB3-2E37-056F-6DE3-CCC1A2FA0455}"/>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689740BF-9E40-C5F1-7595-4BF92CE09C1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02B186A-CB37-4404-B9D5-D2C371B5BF5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37188909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306B9B-F084-B607-EE4C-9227BDC7EDA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29CBA06-7F07-4FE3-1DAD-52E952321F0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B0443A0-A209-6B8E-191B-93F2122CA5FF}"/>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C12A18FA-F5A4-EDA1-CA5C-73B99E0C712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5132618-83F6-42D3-A410-EF90586DF1A7}"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74096535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4C60D8-D982-4BBC-9D98-1DAB2CF8A39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99210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p:cNvSpPr>
          <p:nvPr>
            <p:ph type="sldImg"/>
          </p:nvPr>
        </p:nvSpPr>
        <p:spPr>
          <a:xfrm>
            <a:off x="381000" y="685800"/>
            <a:ext cx="6096000" cy="3429000"/>
          </a:xfrm>
          <a:solidFill>
            <a:srgbClr val="FFFFFF"/>
          </a:solidFill>
          <a:ln/>
        </p:spPr>
      </p:sp>
      <p:sp>
        <p:nvSpPr>
          <p:cNvPr id="10242" name="Notes Placeholder 2"/>
          <p:cNvSpPr>
            <a:spLocks noGrp="1"/>
          </p:cNvSpPr>
          <p:nvPr>
            <p:ph type="body" idx="1"/>
          </p:nvPr>
        </p:nvSpPr>
        <p:spPr>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Lst>
        </p:spPr>
        <p:txBody>
          <a:bodyPr/>
          <a:lstStyle/>
          <a:p>
            <a:endParaRPr lang="en-US" dirty="0">
              <a:ea typeface="ヒラギノ角ゴ Pro W3" charset="0"/>
              <a:cs typeface="ヒラギノ角ゴ Pro W3" charset="0"/>
            </a:endParaRPr>
          </a:p>
        </p:txBody>
      </p:sp>
      <p:sp>
        <p:nvSpPr>
          <p:cNvPr id="10243"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E2857C3C-9D24-704D-92CB-F48C911EC1B1}" type="slidenum">
              <a:rPr kumimoji="0" lang="en-US" sz="1200" b="1"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14</a:t>
            </a:fld>
            <a:endParaRPr kumimoji="0" lang="en-US" sz="1200" b="1" i="0" u="none" strike="noStrike" kern="1200" cap="none" spc="0" normalizeH="0" baseline="0" noProof="0">
              <a:ln>
                <a:noFill/>
              </a:ln>
              <a:solidFill>
                <a:prstClr val="black"/>
              </a:solidFill>
              <a:effectLst/>
              <a:uLnTx/>
              <a:uFillTx/>
              <a:latin typeface="Times" charset="0"/>
              <a:ea typeface="ＭＳ Ｐゴシック" charset="0"/>
            </a:endParaRPr>
          </a:p>
        </p:txBody>
      </p:sp>
    </p:spTree>
    <p:extLst>
      <p:ext uri="{BB962C8B-B14F-4D97-AF65-F5344CB8AC3E}">
        <p14:creationId xmlns:p14="http://schemas.microsoft.com/office/powerpoint/2010/main" val="391427223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45283670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5D40BA-6A66-1B8D-AAFB-DC2D50BAA91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14F4573-BA81-709A-90A9-940EB7DADEB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A9447E3-1CFD-1C20-34BD-C4DDFE30E8D6}"/>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74199774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9DD74D-0E90-4E92-6549-E49CD549265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1A4876C-82E5-DA30-994A-9995AE1D65B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6B28CEF-4510-0C91-E994-4A4F32A284AA}"/>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46376458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CA3B4DF-526B-D344-B08E-39E8C85938CD}"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91805665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1977932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8B22F-3CA6-7844-8251-7D6EE7F7E2C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115798977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8B22F-3CA6-7844-8251-7D6EE7F7E2C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18167458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8B22F-3CA6-7844-8251-7D6EE7F7E2C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403014416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CA3B4DF-526B-D344-B08E-39E8C85938CD}"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420754755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8B22F-3CA6-7844-8251-7D6EE7F7E2C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15747656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p:cNvSpPr>
          <p:nvPr>
            <p:ph type="sldImg"/>
          </p:nvPr>
        </p:nvSpPr>
        <p:spPr>
          <a:xfrm>
            <a:off x="381000" y="685800"/>
            <a:ext cx="6096000" cy="3429000"/>
          </a:xfrm>
          <a:solidFill>
            <a:srgbClr val="FFFFFF"/>
          </a:solidFill>
          <a:ln/>
        </p:spPr>
      </p:sp>
      <p:sp>
        <p:nvSpPr>
          <p:cNvPr id="10242" name="Notes Placeholder 2"/>
          <p:cNvSpPr>
            <a:spLocks noGrp="1"/>
          </p:cNvSpPr>
          <p:nvPr>
            <p:ph type="body" idx="1"/>
          </p:nvPr>
        </p:nvSpPr>
        <p:spPr>
          <a:noFill/>
          <a:ln>
            <a:solidFill>
              <a:srgbClr val="000000"/>
            </a:solidFill>
            <a:miter lim="800000"/>
            <a:headEnd/>
            <a:tailEnd/>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Lst>
        </p:spPr>
        <p:txBody>
          <a:bodyPr/>
          <a:lstStyle/>
          <a:p>
            <a:endParaRPr lang="en-US" dirty="0">
              <a:ea typeface="ヒラギノ角ゴ Pro W3" charset="0"/>
              <a:cs typeface="ヒラギノ角ゴ Pro W3" charset="0"/>
            </a:endParaRPr>
          </a:p>
        </p:txBody>
      </p:sp>
      <p:sp>
        <p:nvSpPr>
          <p:cNvPr id="10243"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E2857C3C-9D24-704D-92CB-F48C911EC1B1}" type="slidenum">
              <a:rPr kumimoji="0" lang="en-US" sz="1200" b="1"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15</a:t>
            </a:fld>
            <a:endParaRPr kumimoji="0" lang="en-US" sz="1200" b="1" i="0" u="none" strike="noStrike" kern="1200" cap="none" spc="0" normalizeH="0" baseline="0" noProof="0">
              <a:ln>
                <a:noFill/>
              </a:ln>
              <a:solidFill>
                <a:prstClr val="black"/>
              </a:solidFill>
              <a:effectLst/>
              <a:uLnTx/>
              <a:uFillTx/>
              <a:latin typeface="Times" charset="0"/>
              <a:ea typeface="ＭＳ Ｐゴシック" charset="0"/>
            </a:endParaRPr>
          </a:p>
        </p:txBody>
      </p:sp>
    </p:spTree>
    <p:extLst>
      <p:ext uri="{BB962C8B-B14F-4D97-AF65-F5344CB8AC3E}">
        <p14:creationId xmlns:p14="http://schemas.microsoft.com/office/powerpoint/2010/main" val="4775446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8B22F-3CA6-7844-8251-7D6EE7F7E2C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59955900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8B22F-3CA6-7844-8251-7D6EE7F7E2C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191929075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8B22F-3CA6-7844-8251-7D6EE7F7E2C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299503959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8B22F-3CA6-7844-8251-7D6EE7F7E2C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19281652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8B22F-3CA6-7844-8251-7D6EE7F7E2C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120031295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8B22F-3CA6-7844-8251-7D6EE7F7E2C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414188268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CA3B4DF-526B-D344-B08E-39E8C85938CD}"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212331317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709191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CA3B4DF-526B-D344-B08E-39E8C85938CD}"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297048776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CA3B4DF-526B-D344-B08E-39E8C85938CD}"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40818864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5613" rtl="0" eaLnBrk="1" fontAlgn="base" latinLnBrk="0" hangingPunct="1">
              <a:lnSpc>
                <a:spcPct val="100000"/>
              </a:lnSpc>
              <a:spcBef>
                <a:spcPct val="0"/>
              </a:spcBef>
              <a:spcAft>
                <a:spcPct val="0"/>
              </a:spcAft>
              <a:buClrTx/>
              <a:buSzTx/>
              <a:buFontTx/>
              <a:buNone/>
              <a:tabLst/>
              <a:defRPr/>
            </a:pPr>
            <a:fld id="{F8083F44-652A-8340-B985-A6316E606BB9}"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l" defTabSz="455613" rtl="0" eaLnBrk="1" fontAlgn="base" latinLnBrk="0" hangingPunct="1">
                <a:lnSpc>
                  <a:spcPct val="100000"/>
                </a:lnSpc>
                <a:spcBef>
                  <a:spcPct val="0"/>
                </a:spcBef>
                <a:spcAft>
                  <a:spcPct val="0"/>
                </a:spcAft>
                <a:buClrTx/>
                <a:buSzTx/>
                <a:buFontTx/>
                <a:buNone/>
                <a:tabLst/>
                <a:defRPr/>
              </a:pPr>
              <a:t>16</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3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12AA5DB0-B10D-C947-94BF-35AC4EBB75FA}"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38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26A25546-B503-9E4B-9435-4FFE16C82FF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388" name="Rectangle 2"/>
          <p:cNvSpPr>
            <a:spLocks noGrp="1" noRot="1" noChangeAspect="1" noChangeArrowheads="1" noTextEdit="1"/>
          </p:cNvSpPr>
          <p:nvPr>
            <p:ph type="sldImg"/>
          </p:nvPr>
        </p:nvSpPr>
        <p:spPr>
          <a:solidFill>
            <a:srgbClr val="FFFFFF"/>
          </a:solidFill>
          <a:ln/>
        </p:spPr>
      </p:sp>
      <p:sp>
        <p:nvSpPr>
          <p:cNvPr id="1638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eaLnBrk="1" hangingPunct="1"/>
            <a:endParaRPr lang="en-US">
              <a:ea typeface="ヒラギノ角ゴ Pro W3" charset="0"/>
              <a:cs typeface="ヒラギノ角ゴ Pro W3" charset="0"/>
            </a:endParaRPr>
          </a:p>
        </p:txBody>
      </p:sp>
    </p:spTree>
    <p:extLst>
      <p:ext uri="{BB962C8B-B14F-4D97-AF65-F5344CB8AC3E}">
        <p14:creationId xmlns:p14="http://schemas.microsoft.com/office/powerpoint/2010/main" val="274318877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CA3B4DF-526B-D344-B08E-39E8C85938CD}"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43989915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CA3B4DF-526B-D344-B08E-39E8C85938CD}"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238356582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CA3B4DF-526B-D344-B08E-39E8C85938CD}"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239319680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CA3B4DF-526B-D344-B08E-39E8C85938CD}"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280199378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CA3B4DF-526B-D344-B08E-39E8C85938CD}"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93846285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CA3B4DF-526B-D344-B08E-39E8C85938CD}"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78828778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2CFE93-CFE0-0866-C1D9-5451CAF2932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77B5269-C5BA-D840-8485-BB0C61EF111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4CE55AE-F64D-D9A3-0C52-3419BE7807FA}"/>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130753242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507C1C-9358-9B0F-8FCE-0093B307F7B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6DF9F9C-8A02-954A-052B-3C3F3FAC2D2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2604FF1-2F3F-B6F9-DD3C-297665722B49}"/>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55475995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endParaRPr lang="en-US" b="0" dirty="0">
              <a:latin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D6BE750-B52A-4EC0-9ABF-216796B249C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390191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8A38DF-6C33-40B9-8998-8C037513C6BB}"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CA"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59531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48FB9C-03EE-157A-59E8-2716BBD8C089}"/>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94DEE87D-CB77-E015-9C21-105D4735C733}"/>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17</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55FD7594-E20C-61C0-CFF9-A8F588A95F91}"/>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D0C269A7-7D20-9FE4-D3EA-4C84189E418F}"/>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178978950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D6BE750-B52A-4EC0-9ABF-216796B249C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00042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BDE0A1D7-41F4-4ABD-BFCE-86B7BE9B3D4B}" type="slidenum">
              <a:rPr kumimoji="0" lang="en-US" sz="900" b="0" i="0" u="none" strike="noStrike" kern="1200" cap="none" spc="0" normalizeH="0" baseline="0" noProof="0" smtClean="0">
                <a:ln>
                  <a:noFill/>
                </a:ln>
                <a:solidFill>
                  <a:srgbClr val="000000"/>
                </a:solidFill>
                <a:effectLst/>
                <a:uLnTx/>
                <a:uFillTx/>
                <a:latin typeface="Arial" panose="020B0604020202020204"/>
                <a:ea typeface="+mn-ea"/>
                <a:cs typeface="Arial"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83</a:t>
            </a:fld>
            <a:endParaRPr kumimoji="0" lang="en-US" sz="900" b="0" i="0" u="none" strike="noStrike" kern="1200" cap="none" spc="0" normalizeH="0" baseline="0" noProof="0" dirty="0">
              <a:ln>
                <a:noFill/>
              </a:ln>
              <a:solidFill>
                <a:srgbClr val="000000"/>
              </a:solidFill>
              <a:effectLst/>
              <a:uLnTx/>
              <a:uFillTx/>
              <a:latin typeface="Arial" panose="020B0604020202020204"/>
              <a:ea typeface="+mn-ea"/>
              <a:cs typeface="Arial" pitchFamily="34" charset="0"/>
            </a:endParaRPr>
          </a:p>
        </p:txBody>
      </p:sp>
      <p:sp>
        <p:nvSpPr>
          <p:cNvPr id="8" name="Slide Image Placeholder 7"/>
          <p:cNvSpPr>
            <a:spLocks noGrp="1" noRot="1" noChangeAspect="1"/>
          </p:cNvSpPr>
          <p:nvPr>
            <p:ph type="sldImg"/>
          </p:nvPr>
        </p:nvSpPr>
        <p:spPr>
          <a:xfrm>
            <a:off x="635000" y="327025"/>
            <a:ext cx="5588000" cy="3143250"/>
          </a:xfrm>
        </p:spPr>
      </p:sp>
      <p:sp>
        <p:nvSpPr>
          <p:cNvPr id="9" name="Notes Placeholder 8"/>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58414914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L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D6BE750-B52A-4EC0-9ABF-216796B249C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438213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E6D011-6963-4ECA-91C2-A275A0263B1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0935933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8A38DF-6C33-40B9-8998-8C037513C6BB}"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CA"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6091654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8A38DF-6C33-40B9-8998-8C037513C6BB}"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CA"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4544013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052505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42900" y="2286000"/>
            <a:ext cx="10972800" cy="6172200"/>
          </a:xfrm>
          <a:prstGeom prst="rect">
            <a:avLst/>
          </a:prstGeom>
          <a:noFill/>
          <a:ln w="12700">
            <a:solidFill>
              <a:prstClr val="black"/>
            </a:solidFill>
          </a:ln>
        </p:spPr>
      </p:sp>
      <p:sp>
        <p:nvSpPr>
          <p:cNvPr id="3" name="Notes Placeholder 2"/>
          <p:cNvSpPr>
            <a:spLocks noGrp="1"/>
          </p:cNvSpPr>
          <p:nvPr>
            <p:ph type="body" idx="1"/>
          </p:nvPr>
        </p:nvSpPr>
        <p:spPr>
          <a:xfrm>
            <a:off x="1028700" y="8801100"/>
            <a:ext cx="8229600" cy="7200900"/>
          </a:xfrm>
          <a:prstGeom prst="rect">
            <a:avLst/>
          </a:prstGeom>
        </p:spPr>
        <p:txBody>
          <a:bodyPr/>
          <a:lstStyle/>
          <a:p>
            <a:endParaRPr lang="en-US" dirty="0"/>
          </a:p>
        </p:txBody>
      </p:sp>
    </p:spTree>
    <p:extLst>
      <p:ext uri="{BB962C8B-B14F-4D97-AF65-F5344CB8AC3E}">
        <p14:creationId xmlns:p14="http://schemas.microsoft.com/office/powerpoint/2010/main" val="102766761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US"/>
          </a:p>
        </p:txBody>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D6BE750-B52A-4EC0-9ABF-216796B249C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347787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1BC86E-EBFF-AFB2-80E4-E494934DDA4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6258D14-A8C8-8BB8-6C18-36B5C16B9D43}"/>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57414626-2A82-BEA4-40CD-20005E933374}"/>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a:extLst>
              <a:ext uri="{FF2B5EF4-FFF2-40B4-BE49-F238E27FC236}">
                <a16:creationId xmlns:a16="http://schemas.microsoft.com/office/drawing/2014/main" id="{D96AB0F8-F8B2-300D-4243-16A4D04FAB4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897402D-07D3-49A9-B21B-C805F84334F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48204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97D74FC-6A3E-C145-8C47-3D28F7FEA0B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9591323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4B44F7-C17A-64E3-31BD-70ABE99611F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57F4CCD-8E3C-66F0-0109-72C3A39308A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FB6FDDA-9D6C-7C11-1D03-C53BAC320233}"/>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272972231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95A8D1-F135-9420-2F7B-56A78B81BB1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F69AA18-0DED-40A1-30F7-9B8376A8B10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FBA2202-9F39-DDFB-763C-E025B543D62F}"/>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969820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8499015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hdr" sz="quarter"/>
          </p:nvPr>
        </p:nvSpPr>
        <p:spPr>
          <a:noFill/>
        </p:spPr>
        <p:txBody>
          <a:bodyPr/>
          <a:lstStyle/>
          <a:p>
            <a:pPr marL="0" marR="0" lvl="0" indent="0" algn="l" defTabSz="121898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a:ea typeface="+mn-ea"/>
                <a:cs typeface="+mn-cs"/>
              </a:rPr>
              <a:t>CORE</a:t>
            </a:r>
          </a:p>
        </p:txBody>
      </p:sp>
      <p:sp>
        <p:nvSpPr>
          <p:cNvPr id="17411" name="Rectangle 3"/>
          <p:cNvSpPr>
            <a:spLocks noGrp="1" noChangeArrowheads="1"/>
          </p:cNvSpPr>
          <p:nvPr>
            <p:ph type="dt" sz="quarter" idx="1"/>
          </p:nvPr>
        </p:nvSpPr>
        <p:spPr>
          <a:noFill/>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7412" name="Rectangle 6"/>
          <p:cNvSpPr>
            <a:spLocks noGrp="1" noChangeArrowheads="1"/>
          </p:cNvSpPr>
          <p:nvPr>
            <p:ph type="ftr" sz="quarter" idx="4"/>
          </p:nvPr>
        </p:nvSpPr>
        <p:spPr>
          <a:xfrm>
            <a:off x="3" y="8684940"/>
            <a:ext cx="2971185" cy="457511"/>
          </a:xfrm>
          <a:prstGeom prst="rect">
            <a:avLst/>
          </a:prstGeom>
          <a:noFill/>
        </p:spPr>
        <p:txBody>
          <a:bodyPr/>
          <a:lstStyle/>
          <a:p>
            <a:pPr marL="0" marR="0" lvl="0" indent="0" algn="l" defTabSz="121898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a:ea typeface="+mn-ea"/>
                <a:cs typeface="+mn-cs"/>
              </a:rPr>
              <a:t>DRAFT</a:t>
            </a:r>
          </a:p>
        </p:txBody>
      </p:sp>
      <p:sp>
        <p:nvSpPr>
          <p:cNvPr id="17413" name="Rectangle 7"/>
          <p:cNvSpPr>
            <a:spLocks noGrp="1" noChangeArrowheads="1"/>
          </p:cNvSpPr>
          <p:nvPr>
            <p:ph type="sldNum" sz="quarter" idx="5"/>
          </p:nvPr>
        </p:nvSpPr>
        <p:spPr>
          <a:xfrm>
            <a:off x="3885281" y="8684940"/>
            <a:ext cx="2971185" cy="457511"/>
          </a:xfrm>
          <a:prstGeom prst="rect">
            <a:avLst/>
          </a:prstGeom>
          <a:noFill/>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4CEEE851-65CE-4764-AD60-CED83D874D1B}"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7414" name="Rectangle 2"/>
          <p:cNvSpPr txBox="1">
            <a:spLocks noGrp="1" noChangeArrowheads="1"/>
          </p:cNvSpPr>
          <p:nvPr/>
        </p:nvSpPr>
        <p:spPr bwMode="auto">
          <a:xfrm>
            <a:off x="3" y="3"/>
            <a:ext cx="2970869" cy="457512"/>
          </a:xfrm>
          <a:prstGeom prst="rect">
            <a:avLst/>
          </a:prstGeom>
          <a:noFill/>
          <a:ln w="9525">
            <a:noFill/>
            <a:miter lim="800000"/>
            <a:headEnd/>
            <a:tailEnd/>
          </a:ln>
        </p:spPr>
        <p:txBody>
          <a:bodyPr lIns="91623" tIns="45812" rIns="91623" bIns="45812"/>
          <a:lstStyle/>
          <a:p>
            <a:pPr marL="0" marR="0" lvl="0" indent="0" algn="l" defTabSz="916419"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CORE</a:t>
            </a:r>
          </a:p>
        </p:txBody>
      </p:sp>
      <p:sp>
        <p:nvSpPr>
          <p:cNvPr id="17415" name="Rectangle 3"/>
          <p:cNvSpPr txBox="1">
            <a:spLocks noGrp="1" noChangeArrowheads="1"/>
          </p:cNvSpPr>
          <p:nvPr/>
        </p:nvSpPr>
        <p:spPr bwMode="auto">
          <a:xfrm>
            <a:off x="3885581" y="3"/>
            <a:ext cx="2970869" cy="457512"/>
          </a:xfrm>
          <a:prstGeom prst="rect">
            <a:avLst/>
          </a:prstGeom>
          <a:noFill/>
          <a:ln w="9525">
            <a:noFill/>
            <a:miter lim="800000"/>
            <a:headEnd/>
            <a:tailEnd/>
          </a:ln>
        </p:spPr>
        <p:txBody>
          <a:bodyPr lIns="91623" tIns="45812" rIns="91623" bIns="45812"/>
          <a:lstStyle/>
          <a:p>
            <a:pPr marL="0" marR="0" lvl="0" indent="0" algn="r" defTabSz="916419" rtl="0" eaLnBrk="1" fontAlgn="auto" latinLnBrk="0" hangingPunct="1">
              <a:lnSpc>
                <a:spcPct val="100000"/>
              </a:lnSpc>
              <a:spcBef>
                <a:spcPts val="0"/>
              </a:spcBef>
              <a:spcAft>
                <a:spcPts val="0"/>
              </a:spcAft>
              <a:buClrTx/>
              <a:buSzTx/>
              <a:buFontTx/>
              <a:buNone/>
              <a:tabLst/>
              <a:defRPr/>
            </a:pPr>
            <a:fld id="{CBB4B8F9-D194-4787-AC50-2AB2ED34D8B8}" type="datetime8">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916419" rtl="0" eaLnBrk="1" fontAlgn="auto" latinLnBrk="0" hangingPunct="1">
                <a:lnSpc>
                  <a:spcPct val="100000"/>
                </a:lnSpc>
                <a:spcBef>
                  <a:spcPts val="0"/>
                </a:spcBef>
                <a:spcAft>
                  <a:spcPts val="0"/>
                </a:spcAft>
                <a:buClrTx/>
                <a:buSzTx/>
                <a:buFontTx/>
                <a:buNone/>
                <a:tabLst/>
                <a:defRPr/>
              </a:pPr>
              <a:t>5/17/26 3:34 PM</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7416" name="Rectangle 6"/>
          <p:cNvSpPr txBox="1">
            <a:spLocks noGrp="1" noChangeArrowheads="1"/>
          </p:cNvSpPr>
          <p:nvPr/>
        </p:nvSpPr>
        <p:spPr bwMode="auto">
          <a:xfrm>
            <a:off x="3" y="8684929"/>
            <a:ext cx="2970869" cy="457512"/>
          </a:xfrm>
          <a:prstGeom prst="rect">
            <a:avLst/>
          </a:prstGeom>
          <a:noFill/>
          <a:ln w="9525">
            <a:noFill/>
            <a:miter lim="800000"/>
            <a:headEnd/>
            <a:tailEnd/>
          </a:ln>
        </p:spPr>
        <p:txBody>
          <a:bodyPr lIns="91623" tIns="45812" rIns="91623" bIns="45812" anchor="b"/>
          <a:lstStyle/>
          <a:p>
            <a:pPr marL="0" marR="0" lvl="0" indent="0" algn="l" defTabSz="916419"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DRAFT</a:t>
            </a:r>
          </a:p>
        </p:txBody>
      </p:sp>
      <p:sp>
        <p:nvSpPr>
          <p:cNvPr id="17417" name="Rectangle 7"/>
          <p:cNvSpPr txBox="1">
            <a:spLocks noGrp="1" noChangeArrowheads="1"/>
          </p:cNvSpPr>
          <p:nvPr/>
        </p:nvSpPr>
        <p:spPr bwMode="auto">
          <a:xfrm>
            <a:off x="3885581" y="8684929"/>
            <a:ext cx="2970869" cy="457512"/>
          </a:xfrm>
          <a:prstGeom prst="rect">
            <a:avLst/>
          </a:prstGeom>
          <a:noFill/>
          <a:ln w="9525">
            <a:noFill/>
            <a:miter lim="800000"/>
            <a:headEnd/>
            <a:tailEnd/>
          </a:ln>
        </p:spPr>
        <p:txBody>
          <a:bodyPr lIns="91623" tIns="45812" rIns="91623" bIns="45812" anchor="b"/>
          <a:lstStyle/>
          <a:p>
            <a:pPr marL="0" marR="0" lvl="0" indent="0" algn="r" defTabSz="916419" rtl="0" eaLnBrk="1" fontAlgn="auto" latinLnBrk="0" hangingPunct="1">
              <a:lnSpc>
                <a:spcPct val="100000"/>
              </a:lnSpc>
              <a:spcBef>
                <a:spcPts val="0"/>
              </a:spcBef>
              <a:spcAft>
                <a:spcPts val="0"/>
              </a:spcAft>
              <a:buClrTx/>
              <a:buSzTx/>
              <a:buFontTx/>
              <a:buNone/>
              <a:tabLst/>
              <a:defRPr/>
            </a:pPr>
            <a:fld id="{FAC84C44-0A23-4C5C-AE27-A28310CCCEAF}" type="slidenum">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916419"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7418" name="Rectangle 3"/>
          <p:cNvSpPr txBox="1">
            <a:spLocks noGrp="1" noChangeArrowheads="1"/>
          </p:cNvSpPr>
          <p:nvPr/>
        </p:nvSpPr>
        <p:spPr bwMode="auto">
          <a:xfrm>
            <a:off x="3885580" y="3"/>
            <a:ext cx="2972422" cy="457512"/>
          </a:xfrm>
          <a:prstGeom prst="rect">
            <a:avLst/>
          </a:prstGeom>
          <a:noFill/>
          <a:ln w="9525">
            <a:noFill/>
            <a:miter lim="800000"/>
            <a:headEnd/>
            <a:tailEnd/>
          </a:ln>
        </p:spPr>
        <p:txBody>
          <a:bodyPr lIns="91633" tIns="45819" rIns="91633" bIns="45819"/>
          <a:lstStyle/>
          <a:p>
            <a:pPr marL="0" marR="0" lvl="0" indent="0" algn="r" defTabSz="916419" rtl="0" eaLnBrk="1" fontAlgn="auto" latinLnBrk="0" hangingPunct="1">
              <a:lnSpc>
                <a:spcPct val="100000"/>
              </a:lnSpc>
              <a:spcBef>
                <a:spcPts val="0"/>
              </a:spcBef>
              <a:spcAft>
                <a:spcPts val="0"/>
              </a:spcAft>
              <a:buClrTx/>
              <a:buSzTx/>
              <a:buFontTx/>
              <a:buNone/>
              <a:tabLst/>
              <a:defRPr/>
            </a:pPr>
            <a:fld id="{4A1483A6-E7AB-4B80-89A7-154C5E2ED897}" type="datetime8">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916419" rtl="0" eaLnBrk="1" fontAlgn="auto" latinLnBrk="0" hangingPunct="1">
                <a:lnSpc>
                  <a:spcPct val="100000"/>
                </a:lnSpc>
                <a:spcBef>
                  <a:spcPts val="0"/>
                </a:spcBef>
                <a:spcAft>
                  <a:spcPts val="0"/>
                </a:spcAft>
                <a:buClrTx/>
                <a:buSzTx/>
                <a:buFontTx/>
                <a:buNone/>
                <a:tabLst/>
                <a:defRPr/>
              </a:pPr>
              <a:t>5/17/26 3:34 PM</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7419" name="Rectangle 6"/>
          <p:cNvSpPr txBox="1">
            <a:spLocks noGrp="1" noChangeArrowheads="1"/>
          </p:cNvSpPr>
          <p:nvPr/>
        </p:nvSpPr>
        <p:spPr bwMode="auto">
          <a:xfrm>
            <a:off x="2" y="8686493"/>
            <a:ext cx="2972422" cy="457511"/>
          </a:xfrm>
          <a:prstGeom prst="rect">
            <a:avLst/>
          </a:prstGeom>
          <a:noFill/>
          <a:ln w="9525">
            <a:noFill/>
            <a:miter lim="800000"/>
            <a:headEnd/>
            <a:tailEnd/>
          </a:ln>
        </p:spPr>
        <p:txBody>
          <a:bodyPr lIns="91633" tIns="45819" rIns="91633" bIns="45819" anchor="b"/>
          <a:lstStyle/>
          <a:p>
            <a:pPr marL="0" marR="0" lvl="0" indent="0" algn="l" defTabSz="916419"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DRAFT</a:t>
            </a:r>
          </a:p>
        </p:txBody>
      </p:sp>
      <p:sp>
        <p:nvSpPr>
          <p:cNvPr id="17420" name="Rectangle 7"/>
          <p:cNvSpPr txBox="1">
            <a:spLocks noGrp="1" noChangeArrowheads="1"/>
          </p:cNvSpPr>
          <p:nvPr/>
        </p:nvSpPr>
        <p:spPr bwMode="auto">
          <a:xfrm>
            <a:off x="3885580" y="8686493"/>
            <a:ext cx="2972422" cy="457511"/>
          </a:xfrm>
          <a:prstGeom prst="rect">
            <a:avLst/>
          </a:prstGeom>
          <a:noFill/>
          <a:ln w="9525">
            <a:noFill/>
            <a:miter lim="800000"/>
            <a:headEnd/>
            <a:tailEnd/>
          </a:ln>
        </p:spPr>
        <p:txBody>
          <a:bodyPr lIns="91633" tIns="45819" rIns="91633" bIns="45819" anchor="b"/>
          <a:lstStyle/>
          <a:p>
            <a:pPr marL="0" marR="0" lvl="0" indent="0" algn="r" defTabSz="916419" rtl="0" eaLnBrk="1" fontAlgn="auto" latinLnBrk="0" hangingPunct="1">
              <a:lnSpc>
                <a:spcPct val="100000"/>
              </a:lnSpc>
              <a:spcBef>
                <a:spcPts val="0"/>
              </a:spcBef>
              <a:spcAft>
                <a:spcPts val="0"/>
              </a:spcAft>
              <a:buClrTx/>
              <a:buSzTx/>
              <a:buFontTx/>
              <a:buNone/>
              <a:tabLst/>
              <a:defRPr/>
            </a:pPr>
            <a:fld id="{964C29B1-EBF4-4ABF-8E7E-C4730821F7D7}" type="slidenum">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916419"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7421" name="Rectangle 2"/>
          <p:cNvSpPr txBox="1">
            <a:spLocks noGrp="1" noChangeArrowheads="1"/>
          </p:cNvSpPr>
          <p:nvPr/>
        </p:nvSpPr>
        <p:spPr bwMode="auto">
          <a:xfrm>
            <a:off x="4" y="2"/>
            <a:ext cx="2989505" cy="184666"/>
          </a:xfrm>
          <a:prstGeom prst="rect">
            <a:avLst/>
          </a:prstGeom>
          <a:noFill/>
          <a:ln w="12700">
            <a:noFill/>
            <a:miter lim="800000"/>
            <a:headEnd/>
            <a:tailEnd/>
          </a:ln>
        </p:spPr>
        <p:txBody>
          <a:bodyPr lIns="0" tIns="0" rIns="0" bIns="0">
            <a:spAutoFit/>
          </a:bodyPr>
          <a:lstStyle/>
          <a:p>
            <a:pPr marL="0" marR="0" lvl="0" indent="0" algn="l" defTabSz="917978" rtl="0" eaLnBrk="0" fontAlgn="auto" latinLnBrk="0" hangingPunct="0">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Abbott template 2</a:t>
            </a:r>
          </a:p>
        </p:txBody>
      </p:sp>
      <p:sp>
        <p:nvSpPr>
          <p:cNvPr id="17422" name="Rectangle 3"/>
          <p:cNvSpPr txBox="1">
            <a:spLocks noGrp="1" noChangeArrowheads="1"/>
          </p:cNvSpPr>
          <p:nvPr/>
        </p:nvSpPr>
        <p:spPr bwMode="auto">
          <a:xfrm>
            <a:off x="3854524" y="2"/>
            <a:ext cx="2991057" cy="184666"/>
          </a:xfrm>
          <a:prstGeom prst="rect">
            <a:avLst/>
          </a:prstGeom>
          <a:noFill/>
          <a:ln w="12700">
            <a:noFill/>
            <a:miter lim="800000"/>
            <a:headEnd/>
            <a:tailEnd/>
          </a:ln>
        </p:spPr>
        <p:txBody>
          <a:bodyPr lIns="0" tIns="0" rIns="0" bIns="0">
            <a:spAutoFit/>
          </a:bodyPr>
          <a:lstStyle/>
          <a:p>
            <a:pPr marL="0" marR="0" lvl="0" indent="0" algn="r" defTabSz="917978" rtl="0" eaLnBrk="0" fontAlgn="auto" latinLnBrk="0" hangingPunct="0">
              <a:lnSpc>
                <a:spcPct val="100000"/>
              </a:lnSpc>
              <a:spcBef>
                <a:spcPts val="0"/>
              </a:spcBef>
              <a:spcAft>
                <a:spcPts val="0"/>
              </a:spcAft>
              <a:buClrTx/>
              <a:buSzTx/>
              <a:buFontTx/>
              <a:buNone/>
              <a:tabLst/>
              <a:defRPr/>
            </a:pPr>
            <a:fld id="{3DE9055A-607D-4D91-8FE9-D3B53C012F91}" type="datetime8">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917978" rtl="0" eaLnBrk="0" fontAlgn="auto" latinLnBrk="0" hangingPunct="0">
                <a:lnSpc>
                  <a:spcPct val="100000"/>
                </a:lnSpc>
                <a:spcBef>
                  <a:spcPts val="0"/>
                </a:spcBef>
                <a:spcAft>
                  <a:spcPts val="0"/>
                </a:spcAft>
                <a:buClrTx/>
                <a:buSzTx/>
                <a:buFontTx/>
                <a:buNone/>
                <a:tabLst/>
                <a:defRPr/>
              </a:pPr>
              <a:t>5/17/26 3:34 PM</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7423" name="Rectangle 6"/>
          <p:cNvSpPr txBox="1">
            <a:spLocks noGrp="1" noChangeArrowheads="1"/>
          </p:cNvSpPr>
          <p:nvPr/>
        </p:nvSpPr>
        <p:spPr bwMode="auto">
          <a:xfrm>
            <a:off x="4" y="8959335"/>
            <a:ext cx="2989505" cy="184666"/>
          </a:xfrm>
          <a:prstGeom prst="rect">
            <a:avLst/>
          </a:prstGeom>
          <a:noFill/>
          <a:ln w="12700">
            <a:noFill/>
            <a:miter lim="800000"/>
            <a:headEnd/>
            <a:tailEnd/>
          </a:ln>
        </p:spPr>
        <p:txBody>
          <a:bodyPr lIns="0" tIns="0" rIns="0" bIns="0" anchor="b">
            <a:spAutoFit/>
          </a:bodyPr>
          <a:lstStyle/>
          <a:p>
            <a:pPr marL="0" marR="0" lvl="0" indent="0" algn="l" defTabSz="917978" rtl="0" eaLnBrk="0" fontAlgn="auto" latinLnBrk="0" hangingPunct="0">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t>DRAFT</a:t>
            </a:r>
          </a:p>
        </p:txBody>
      </p:sp>
      <p:sp>
        <p:nvSpPr>
          <p:cNvPr id="17424" name="Rectangle 7"/>
          <p:cNvSpPr txBox="1">
            <a:spLocks noGrp="1" noChangeArrowheads="1"/>
          </p:cNvSpPr>
          <p:nvPr/>
        </p:nvSpPr>
        <p:spPr bwMode="auto">
          <a:xfrm>
            <a:off x="3854524" y="8959335"/>
            <a:ext cx="2991057" cy="184666"/>
          </a:xfrm>
          <a:prstGeom prst="rect">
            <a:avLst/>
          </a:prstGeom>
          <a:noFill/>
          <a:ln w="12700">
            <a:noFill/>
            <a:miter lim="800000"/>
            <a:headEnd/>
            <a:tailEnd/>
          </a:ln>
        </p:spPr>
        <p:txBody>
          <a:bodyPr lIns="0" tIns="0" rIns="0" bIns="0" anchor="b">
            <a:spAutoFit/>
          </a:bodyPr>
          <a:lstStyle/>
          <a:p>
            <a:pPr marL="0" marR="0" lvl="0" indent="0" algn="r" defTabSz="917978" rtl="0" eaLnBrk="0" fontAlgn="auto" latinLnBrk="0" hangingPunct="0">
              <a:lnSpc>
                <a:spcPct val="100000"/>
              </a:lnSpc>
              <a:spcBef>
                <a:spcPts val="0"/>
              </a:spcBef>
              <a:spcAft>
                <a:spcPts val="0"/>
              </a:spcAft>
              <a:buClrTx/>
              <a:buSzTx/>
              <a:buFontTx/>
              <a:buNone/>
              <a:tabLst/>
              <a:defRPr/>
            </a:pPr>
            <a:fld id="{2DB02A9E-B5E1-4BC6-B2C8-88C2ED6949C3}" type="slidenum">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917978" rtl="0" eaLnBrk="0" fontAlgn="auto" latinLnBrk="0" hangingPunct="0">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7425" name="Rectangle 2"/>
          <p:cNvSpPr>
            <a:spLocks noGrp="1" noRot="1" noChangeAspect="1" noChangeArrowheads="1" noTextEdit="1"/>
          </p:cNvSpPr>
          <p:nvPr>
            <p:ph type="sldImg"/>
          </p:nvPr>
        </p:nvSpPr>
        <p:spPr>
          <a:xfrm>
            <a:off x="590550" y="801688"/>
            <a:ext cx="5676900" cy="3194050"/>
          </a:xfrm>
          <a:ln/>
        </p:spPr>
      </p:sp>
      <p:sp>
        <p:nvSpPr>
          <p:cNvPr id="17426" name="Rectangle 3"/>
          <p:cNvSpPr>
            <a:spLocks noGrp="1" noChangeArrowheads="1"/>
          </p:cNvSpPr>
          <p:nvPr>
            <p:ph type="body" idx="1"/>
          </p:nvPr>
        </p:nvSpPr>
        <p:spPr>
          <a:xfrm>
            <a:off x="914713" y="4347149"/>
            <a:ext cx="5028579" cy="738664"/>
          </a:xfrm>
          <a:noFill/>
          <a:ln/>
        </p:spPr>
        <p:txBody>
          <a:bodyPr lIns="0" tIns="0" rIns="0" bIns="0">
            <a:spAutoFit/>
          </a:bodyPr>
          <a:lstStyle/>
          <a:p>
            <a:endParaRPr lang="en-GB" dirty="0"/>
          </a:p>
        </p:txBody>
      </p:sp>
    </p:spTree>
    <p:extLst>
      <p:ext uri="{BB962C8B-B14F-4D97-AF65-F5344CB8AC3E}">
        <p14:creationId xmlns:p14="http://schemas.microsoft.com/office/powerpoint/2010/main" val="278089545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8847938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ED02B5-7018-5C11-46B9-E9CA62D0F94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0925C1D-E256-81E7-AC58-11E7612FF3B9}"/>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EEFF6B86-F542-F1A9-6AFB-37C7C84D8DD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E60347B2-1AAB-A1BF-89D7-C470A8756FF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5580681-9DC6-4FBF-94D9-962AA5A6557F}"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342677704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6680426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9000757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5746632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8693113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6A4DA9-F686-4DEB-A359-3C8F7400EEF2}"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02231445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7940983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2396948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6807203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2521331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4365345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1EEBD1-5659-EECC-9482-F458E22EE73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73DB686-C9E3-F302-D2A1-D9986C32A1E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E71C56C-78C1-FF44-143D-D3B62BF8B6CB}"/>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7FA29A87-5790-B286-E8AC-936B758F8C68}"/>
              </a:ext>
            </a:extLst>
          </p:cNvPr>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1015805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6935587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073084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F62D66-5E8B-2633-AF99-1FDE74E0047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8C9CC80-366F-702F-DFEA-31567CA3339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FFA57D2-78BA-B983-2D8D-FDD4C8F0A768}"/>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478F4E2-5811-4535-91EC-635189C821FA}"/>
              </a:ext>
            </a:extLst>
          </p:cNvPr>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4281668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7DAFE9-2F24-1052-7ED8-EECDF656E63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6558132-37FD-31D1-A962-0F9EE406FC1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145DA44-FDDD-81E8-E0D8-01C97ADD77D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D3415606-3457-6F7F-2624-5A1BCCC01130}"/>
              </a:ext>
            </a:extLst>
          </p:cNvPr>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5420324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26D5C02-D5AD-4D75-B173-2ADBF1C5C3B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2054D403-3829-A948-A2CC-FEB32EDC2E7A}"/>
              </a:ext>
            </a:extLst>
          </p:cNvPr>
          <p:cNvSpPr txBox="1"/>
          <p:nvPr/>
        </p:nvSpPr>
        <p:spPr>
          <a:xfrm>
            <a:off x="-2054431" y="2282289"/>
            <a:ext cx="2740231" cy="230832"/>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Segoe UI" panose="020B0502040204020203" pitchFamily="34" charset="0"/>
                <a:ea typeface="+mn-ea"/>
                <a:cs typeface="+mn-cs"/>
              </a:rPr>
              <a:t>MDV3100 protocol 2021/p34A/p35AFG/p36AB</a:t>
            </a:r>
            <a:endParaRPr kumimoji="0" lang="en-US" sz="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EA6CB59C-ED38-8E88-4835-15E4E1CAEA79}"/>
              </a:ext>
            </a:extLst>
          </p:cNvPr>
          <p:cNvSpPr txBox="1"/>
          <p:nvPr/>
        </p:nvSpPr>
        <p:spPr>
          <a:xfrm>
            <a:off x="1710046" y="881390"/>
            <a:ext cx="2740231" cy="261610"/>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100" b="0" i="0" u="none" strike="noStrike" kern="1200" cap="none" spc="0" normalizeH="0" baseline="0" noProof="0">
                <a:ln>
                  <a:noFill/>
                </a:ln>
                <a:solidFill>
                  <a:prstClr val="black"/>
                </a:solidFill>
                <a:effectLst/>
                <a:uLnTx/>
                <a:uFillTx/>
                <a:latin typeface="Segoe UI" panose="020B0502040204020203" pitchFamily="34" charset="0"/>
                <a:ea typeface="+mn-ea"/>
                <a:cs typeface="+mn-cs"/>
              </a:rPr>
              <a:t>MDV3100 protocol 2021/p31ACD/p85B</a:t>
            </a:r>
            <a:endParaRPr kumimoji="0" lang="en-US" sz="1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E3EB505C-5DDC-3049-775D-A851C21F46B4}"/>
              </a:ext>
            </a:extLst>
          </p:cNvPr>
          <p:cNvSpPr txBox="1"/>
          <p:nvPr/>
        </p:nvSpPr>
        <p:spPr>
          <a:xfrm>
            <a:off x="-2054432" y="3226003"/>
            <a:ext cx="2740231" cy="276999"/>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anose="020B0502040204020203" pitchFamily="34" charset="0"/>
                <a:ea typeface="+mn-ea"/>
                <a:cs typeface="+mn-cs"/>
              </a:rPr>
              <a:t>MDV3100 protocol 2021/p31B</a:t>
            </a:r>
            <a:endParaRPr kumimoji="0" lang="en-US" sz="1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CA457E3B-95D9-D097-A838-948580D0E13C}"/>
              </a:ext>
            </a:extLst>
          </p:cNvPr>
          <p:cNvSpPr txBox="1"/>
          <p:nvPr/>
        </p:nvSpPr>
        <p:spPr>
          <a:xfrm>
            <a:off x="6172199" y="1390333"/>
            <a:ext cx="2740231" cy="307777"/>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Segoe UI" panose="020B0502040204020203" pitchFamily="34" charset="0"/>
                <a:ea typeface="+mn-ea"/>
                <a:cs typeface="+mn-cs"/>
              </a:rPr>
              <a:t>MDV3100 protocol 2021/p31E</a:t>
            </a:r>
            <a:endParaRPr kumimoji="0" lang="en-US" sz="1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0672E785-F4F7-D1A5-F53D-3DA38A55978F}"/>
              </a:ext>
            </a:extLst>
          </p:cNvPr>
          <p:cNvSpPr txBox="1"/>
          <p:nvPr/>
        </p:nvSpPr>
        <p:spPr>
          <a:xfrm>
            <a:off x="6172200" y="2021316"/>
            <a:ext cx="2740231" cy="307777"/>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Segoe UI" panose="020B0502040204020203" pitchFamily="34" charset="0"/>
                <a:ea typeface="+mn-ea"/>
                <a:cs typeface="+mn-cs"/>
              </a:rPr>
              <a:t>MDV3100 protocol 2021/p79D</a:t>
            </a:r>
            <a:endParaRPr kumimoji="0" lang="en-US" sz="1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553A64A5-3CC9-0415-01DF-482DE4C5CFFE}"/>
              </a:ext>
            </a:extLst>
          </p:cNvPr>
          <p:cNvSpPr txBox="1"/>
          <p:nvPr/>
        </p:nvSpPr>
        <p:spPr>
          <a:xfrm>
            <a:off x="6172200" y="2836334"/>
            <a:ext cx="2740231" cy="307777"/>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Segoe UI" panose="020B0502040204020203" pitchFamily="34" charset="0"/>
                <a:ea typeface="+mn-ea"/>
                <a:cs typeface="+mn-cs"/>
              </a:rPr>
              <a:t>MDV3100 protocol 2021/p30BC</a:t>
            </a:r>
            <a:endParaRPr kumimoji="0" lang="en-US" sz="1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970091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0BEC6F-8888-0483-E9D1-0C440E2001F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8FE7D36-CF27-2B5F-81AF-D43E8B814D1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4FD1982-507B-6FB1-85B4-F357A94A5178}"/>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A49EB366-7EC6-5799-105D-FC09E91190F5}"/>
              </a:ext>
            </a:extLst>
          </p:cNvPr>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7552816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A095D3-2253-FC0F-F998-F64629955E9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C7CF444-DFBF-CDA0-4F13-9CBFED47542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34D2073-0BD1-E97B-EA6A-63656C9E2258}"/>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B4D305E3-BF77-2D39-BF97-ABA0A95D6064}"/>
              </a:ext>
            </a:extLst>
          </p:cNvPr>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7335263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3D1900-1B2E-9B64-C4CE-7A2AEFA4E8C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CDD8796-F5A0-ABEC-D4DF-7D40CBC736D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655476E-6340-71CE-B2AF-233A2C06027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A1972E6-A31F-7513-448A-2188D29DE0DC}"/>
              </a:ext>
            </a:extLst>
          </p:cNvPr>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127</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4307118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C5A40D-932D-F362-F372-B68FF89FE1B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33EDA8F-A75B-3251-3816-F70A1F81558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D176056-93A1-A85E-BD07-FBC65EDE6FE7}"/>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127792098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ACBAEF1-0E3B-5911-9C14-F9AE3A85F5D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429414D-E12F-C5E5-A417-BF85073DF4D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32BE2CF-146B-98F0-C668-CB78D5DE911D}"/>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280865659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E78FBC-3136-68DB-27CD-E79FF1BDA6A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58A94F0-F615-0029-84C5-A1B4F993477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BDBFCD4-8DDB-A629-1E75-C7C9DF570361}"/>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195056364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AB400D-70D9-DD7A-4A2C-03C9FCC3395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44A28C3-625C-E784-136A-8A5EB8CA8E9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A98CB3D-649B-BCB1-2AEE-22DAC308C182}"/>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09381007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7">
            <a:extLst>
              <a:ext uri="{FF2B5EF4-FFF2-40B4-BE49-F238E27FC236}">
                <a16:creationId xmlns:a16="http://schemas.microsoft.com/office/drawing/2014/main" id="{1A28E3B4-3F86-3C4B-9245-7E38A95FFF7E}"/>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pPr marL="0" marR="0" lvl="0" indent="0" algn="r" defTabSz="463550" rtl="0" eaLnBrk="1" fontAlgn="base" latinLnBrk="0" hangingPunct="1">
              <a:lnSpc>
                <a:spcPct val="100000"/>
              </a:lnSpc>
              <a:spcBef>
                <a:spcPct val="0"/>
              </a:spcBef>
              <a:spcAft>
                <a:spcPct val="0"/>
              </a:spcAft>
              <a:buClrTx/>
              <a:buSzTx/>
              <a:buFontTx/>
              <a:buNone/>
              <a:tabLst/>
              <a:defRPr/>
            </a:pPr>
            <a:fld id="{641FF2EE-B69F-0D41-ADF3-C890E1426D98}" type="slidenum">
              <a:rPr kumimoji="0" lang="fr-CA" altLang="en-US" sz="1200" b="0" i="0" u="none" strike="noStrike" kern="1200" cap="none" spc="0" normalizeH="0" baseline="0" noProof="0" smtClean="0">
                <a:ln>
                  <a:noFill/>
                </a:ln>
                <a:solidFill>
                  <a:srgbClr val="000000"/>
                </a:solidFill>
                <a:effectLst/>
                <a:uLnTx/>
                <a:uFillTx/>
                <a:latin typeface="Times" pitchFamily="2" charset="0"/>
                <a:ea typeface="MS PGothic" panose="020B0600070205080204" pitchFamily="34" charset="-128"/>
                <a:cs typeface="+mn-cs"/>
              </a:rPr>
              <a:pPr marL="0" marR="0" lvl="0" indent="0" algn="r" defTabSz="463550" rtl="0" eaLnBrk="1" fontAlgn="base" latinLnBrk="0" hangingPunct="1">
                <a:lnSpc>
                  <a:spcPct val="100000"/>
                </a:lnSpc>
                <a:spcBef>
                  <a:spcPct val="0"/>
                </a:spcBef>
                <a:spcAft>
                  <a:spcPct val="0"/>
                </a:spcAft>
                <a:buClrTx/>
                <a:buSzTx/>
                <a:buFontTx/>
                <a:buNone/>
                <a:tabLst/>
                <a:defRPr/>
              </a:pPr>
              <a:t>135</a:t>
            </a:fld>
            <a:endParaRPr kumimoji="0" lang="fr-CA" altLang="en-US" sz="1200" b="0" i="0" u="none" strike="noStrike" kern="1200" cap="none" spc="0" normalizeH="0" baseline="0" noProof="0" dirty="0">
              <a:ln>
                <a:noFill/>
              </a:ln>
              <a:solidFill>
                <a:srgbClr val="000000"/>
              </a:solidFill>
              <a:effectLst/>
              <a:uLnTx/>
              <a:uFillTx/>
              <a:latin typeface="Times" pitchFamily="2" charset="0"/>
              <a:ea typeface="MS PGothic" panose="020B0600070205080204" pitchFamily="34" charset="-128"/>
              <a:cs typeface="+mn-cs"/>
            </a:endParaRPr>
          </a:p>
        </p:txBody>
      </p:sp>
      <p:sp>
        <p:nvSpPr>
          <p:cNvPr id="70658" name="Rectangle 2">
            <a:extLst>
              <a:ext uri="{FF2B5EF4-FFF2-40B4-BE49-F238E27FC236}">
                <a16:creationId xmlns:a16="http://schemas.microsoft.com/office/drawing/2014/main" id="{7A4B024A-A83D-D648-8E6D-4C18C8585FDB}"/>
              </a:ext>
            </a:extLst>
          </p:cNvPr>
          <p:cNvSpPr>
            <a:spLocks noGrp="1" noRot="1" noChangeAspect="1" noChangeArrowheads="1" noTextEdit="1"/>
          </p:cNvSpPr>
          <p:nvPr>
            <p:ph type="sldImg"/>
          </p:nvPr>
        </p:nvSpPr>
        <p:spPr>
          <a:xfrm>
            <a:off x="382588" y="685800"/>
            <a:ext cx="6096000" cy="3429000"/>
          </a:xfrm>
          <a:ln/>
        </p:spPr>
      </p:sp>
      <p:sp>
        <p:nvSpPr>
          <p:cNvPr id="70659" name="Rectangle 3">
            <a:extLst>
              <a:ext uri="{FF2B5EF4-FFF2-40B4-BE49-F238E27FC236}">
                <a16:creationId xmlns:a16="http://schemas.microsoft.com/office/drawing/2014/main" id="{C39AD7E1-2FC5-DD4A-BE80-23B17ECCFA89}"/>
              </a:ext>
            </a:extLst>
          </p:cNvPr>
          <p:cNvSpPr>
            <a:spLocks noGrp="1" noChangeArrowheads="1"/>
          </p:cNvSpPr>
          <p:nvPr>
            <p:ph type="body" idx="1"/>
          </p:nvPr>
        </p:nvSpPr>
        <p:spPr>
          <a:xfrm>
            <a:off x="701675" y="4271963"/>
            <a:ext cx="5454650" cy="442595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CA" altLang="en-US" dirty="0">
              <a:latin typeface="Times" pitchFamily="2" charset="0"/>
            </a:endParaRPr>
          </a:p>
        </p:txBody>
      </p:sp>
    </p:spTree>
    <p:extLst>
      <p:ext uri="{BB962C8B-B14F-4D97-AF65-F5344CB8AC3E}">
        <p14:creationId xmlns:p14="http://schemas.microsoft.com/office/powerpoint/2010/main" val="1661995753"/>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Slide Image Placeholder 1">
            <a:extLst>
              <a:ext uri="{FF2B5EF4-FFF2-40B4-BE49-F238E27FC236}">
                <a16:creationId xmlns:a16="http://schemas.microsoft.com/office/drawing/2014/main" id="{D241F4A3-7679-7AD7-8C7C-765635B3AC63}"/>
              </a:ext>
            </a:extLst>
          </p:cNvPr>
          <p:cNvSpPr>
            <a:spLocks noGrp="1" noRot="1" noChangeAspect="1" noTextEdit="1"/>
          </p:cNvSpPr>
          <p:nvPr>
            <p:ph type="sldImg"/>
          </p:nvPr>
        </p:nvSpPr>
        <p:spPr>
          <a:ln/>
        </p:spPr>
      </p:sp>
      <p:sp>
        <p:nvSpPr>
          <p:cNvPr id="115714" name="Notes Placeholder 2">
            <a:extLst>
              <a:ext uri="{FF2B5EF4-FFF2-40B4-BE49-F238E27FC236}">
                <a16:creationId xmlns:a16="http://schemas.microsoft.com/office/drawing/2014/main" id="{FB28C13B-46EA-BEBA-4E7D-E64419B93CF0}"/>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dirty="0">
              <a:latin typeface="Arial" panose="020B0604020202020204" pitchFamily="34" charset="0"/>
              <a:ea typeface="ヒラギノ角ゴ Pro W3" pitchFamily="1" charset="-128"/>
            </a:endParaRPr>
          </a:p>
        </p:txBody>
      </p:sp>
      <p:sp>
        <p:nvSpPr>
          <p:cNvPr id="115715" name="Slide Number Placeholder 3">
            <a:extLst>
              <a:ext uri="{FF2B5EF4-FFF2-40B4-BE49-F238E27FC236}">
                <a16:creationId xmlns:a16="http://schemas.microsoft.com/office/drawing/2014/main" id="{80FCCB17-8C06-0AAD-AF94-C32B84F09B06}"/>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pitchFamily="2" charset="0"/>
                <a:ea typeface="ＭＳ Ｐゴシック" panose="020B0600070205080204" pitchFamily="34" charset="-128"/>
                <a:cs typeface="Arial" panose="020B0604020202020204" pitchFamily="34" charset="0"/>
              </a:defRPr>
            </a:lvl1pPr>
            <a:lvl2pPr marL="742950" indent="-285750">
              <a:spcBef>
                <a:spcPct val="30000"/>
              </a:spcBef>
              <a:defRPr sz="1200">
                <a:solidFill>
                  <a:schemeClr val="tx1"/>
                </a:solidFill>
                <a:latin typeface="Times" pitchFamily="2" charset="0"/>
                <a:ea typeface="Arial" panose="020B0604020202020204" pitchFamily="34" charset="0"/>
                <a:cs typeface="Arial" panose="020B0604020202020204" pitchFamily="34" charset="0"/>
              </a:defRPr>
            </a:lvl2pPr>
            <a:lvl3pPr marL="1143000" indent="-228600">
              <a:spcBef>
                <a:spcPct val="30000"/>
              </a:spcBef>
              <a:defRPr sz="1200">
                <a:solidFill>
                  <a:schemeClr val="tx1"/>
                </a:solidFill>
                <a:latin typeface="Times" pitchFamily="2" charset="0"/>
                <a:ea typeface="Arial" panose="020B0604020202020204" pitchFamily="34" charset="0"/>
                <a:cs typeface="Arial" panose="020B0604020202020204" pitchFamily="34" charset="0"/>
              </a:defRPr>
            </a:lvl3pPr>
            <a:lvl4pPr marL="1600200" indent="-228600">
              <a:spcBef>
                <a:spcPct val="30000"/>
              </a:spcBef>
              <a:defRPr sz="1200">
                <a:solidFill>
                  <a:schemeClr val="tx1"/>
                </a:solidFill>
                <a:latin typeface="Times" pitchFamily="2" charset="0"/>
                <a:ea typeface="Arial" panose="020B0604020202020204" pitchFamily="34" charset="0"/>
                <a:cs typeface="Arial" panose="020B0604020202020204" pitchFamily="34" charset="0"/>
              </a:defRPr>
            </a:lvl4pPr>
            <a:lvl5pPr marL="2057400" indent="-228600">
              <a:spcBef>
                <a:spcPct val="30000"/>
              </a:spcBef>
              <a:defRPr sz="1200">
                <a:solidFill>
                  <a:schemeClr val="tx1"/>
                </a:solidFill>
                <a:latin typeface="Times" pitchFamily="2" charset="0"/>
                <a:ea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Times" pitchFamily="2" charset="0"/>
                <a:ea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Times" pitchFamily="2" charset="0"/>
                <a:ea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Times" pitchFamily="2" charset="0"/>
                <a:ea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Times" pitchFamily="2" charset="0"/>
                <a:ea typeface="Arial" panose="020B0604020202020204" pitchFamily="34" charset="0"/>
                <a:cs typeface="Arial" panose="020B060402020202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D5C1070C-ED18-BA40-B573-C7F1A31BFC59}" type="slidenum">
              <a:rPr kumimoji="0" lang="en-US" altLang="en-US" sz="12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Arial" panose="020B0604020202020204" pitchFamily="34" charset="0"/>
              </a:rPr>
              <a:pPr marL="0" marR="0" lvl="0" indent="0" algn="r" defTabSz="914400" rtl="0" eaLnBrk="1" fontAlgn="auto" latinLnBrk="0" hangingPunct="1">
                <a:lnSpc>
                  <a:spcPct val="100000"/>
                </a:lnSpc>
                <a:spcBef>
                  <a:spcPct val="0"/>
                </a:spcBef>
                <a:spcAft>
                  <a:spcPts val="0"/>
                </a:spcAft>
                <a:buClrTx/>
                <a:buSzTx/>
                <a:buFontTx/>
                <a:buNone/>
                <a:tabLst/>
                <a:defRPr/>
              </a:pPr>
              <a:t>137</a:t>
            </a:fld>
            <a:endParaRPr kumimoji="0" lang="en-US" altLang="en-US" sz="12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CA"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5F80CA-0B62-4806-84EF-87D648B4ECD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687177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26.svg"/><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26.svg"/><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26.svg"/><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27.svg"/><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18.jpeg"/><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2.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4.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9.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9.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0.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0.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0.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0.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0.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0.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Master" Target="../slideMasters/slideMaster1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image" Target="../media/image31.jpg"/><Relationship Id="rId1" Type="http://schemas.openxmlformats.org/officeDocument/2006/relationships/slideMaster" Target="../slideMasters/slideMaster11.xml"/></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image" Target="../media/image32.jpg"/><Relationship Id="rId1" Type="http://schemas.openxmlformats.org/officeDocument/2006/relationships/slideMaster" Target="../slideMasters/slideMaster11.xml"/></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image" Target="../media/image33.jpg"/><Relationship Id="rId1" Type="http://schemas.openxmlformats.org/officeDocument/2006/relationships/slideMaster" Target="../slideMasters/slideMaster11.xml"/></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34.jpg"/><Relationship Id="rId1" Type="http://schemas.openxmlformats.org/officeDocument/2006/relationships/slideMaster" Target="../slideMasters/slideMaster11.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35.jpg"/><Relationship Id="rId1" Type="http://schemas.openxmlformats.org/officeDocument/2006/relationships/slideMaster" Target="../slideMasters/slideMaster11.xml"/></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image" Target="../media/image36.jpg"/><Relationship Id="rId1"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37.jpg"/><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38.jpg"/><Relationship Id="rId1" Type="http://schemas.openxmlformats.org/officeDocument/2006/relationships/slideMaster" Target="../slideMasters/slideMaster11.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1.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Master" Target="../slideMasters/slideMaster11.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Master" Target="../slideMasters/slideMaster1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2.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2.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2.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2.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2.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2.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2.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Master" Target="../slideMasters/slideMaster1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Master" Target="../slideMasters/slideMaster1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slideMaster" Target="../slideMasters/slideMaster14.xml"/><Relationship Id="rId1" Type="http://schemas.openxmlformats.org/officeDocument/2006/relationships/tags" Target="../tags/tag11.xml"/></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slideMaster" Target="../slideMasters/slideMaster14.xml"/><Relationship Id="rId1" Type="http://schemas.openxmlformats.org/officeDocument/2006/relationships/tags" Target="../tags/tag12.xml"/></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slideMaster" Target="../slideMasters/slideMaster14.xml"/><Relationship Id="rId1" Type="http://schemas.openxmlformats.org/officeDocument/2006/relationships/tags" Target="../tags/tag13.xml"/></Relationships>
</file>

<file path=ppt/slideLayouts/_rels/slideLayout203.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slideMaster" Target="../slideMasters/slideMaster14.xml"/><Relationship Id="rId1" Type="http://schemas.openxmlformats.org/officeDocument/2006/relationships/tags" Target="../tags/tag14.xml"/></Relationships>
</file>

<file path=ppt/slideLayouts/_rels/slideLayout204.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slideMaster" Target="../slideMasters/slideMaster14.xml"/><Relationship Id="rId1" Type="http://schemas.openxmlformats.org/officeDocument/2006/relationships/tags" Target="../tags/tag15.xml"/></Relationships>
</file>

<file path=ppt/slideLayouts/_rels/slideLayout205.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slideMaster" Target="../slideMasters/slideMaster14.xml"/><Relationship Id="rId1" Type="http://schemas.openxmlformats.org/officeDocument/2006/relationships/tags" Target="../tags/tag16.xml"/></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slideMaster" Target="../slideMasters/slideMaster14.xml"/><Relationship Id="rId1" Type="http://schemas.openxmlformats.org/officeDocument/2006/relationships/tags" Target="../tags/tag17.xml"/></Relationships>
</file>

<file path=ppt/slideLayouts/_rels/slideLayout20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slideMaster" Target="../slideMasters/slideMaster14.xml"/><Relationship Id="rId1" Type="http://schemas.openxmlformats.org/officeDocument/2006/relationships/tags" Target="../tags/tag18.xml"/></Relationships>
</file>

<file path=ppt/slideLayouts/_rels/slideLayout20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slideMaster" Target="../slideMasters/slideMaster14.xml"/><Relationship Id="rId1" Type="http://schemas.openxmlformats.org/officeDocument/2006/relationships/tags" Target="../tags/tag19.xml"/></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slideMaster" Target="../slideMasters/slideMaster15.xml"/><Relationship Id="rId1" Type="http://schemas.openxmlformats.org/officeDocument/2006/relationships/tags" Target="../tags/tag2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slideMaster" Target="../slideMasters/slideMaster15.xml"/><Relationship Id="rId1" Type="http://schemas.openxmlformats.org/officeDocument/2006/relationships/tags" Target="../tags/tag22.xml"/></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slideMaster" Target="../slideMasters/slideMaster15.xml"/><Relationship Id="rId1" Type="http://schemas.openxmlformats.org/officeDocument/2006/relationships/tags" Target="../tags/tag23.xml"/><Relationship Id="rId5" Type="http://schemas.openxmlformats.org/officeDocument/2006/relationships/image" Target="../media/image50.svg"/><Relationship Id="rId4" Type="http://schemas.openxmlformats.org/officeDocument/2006/relationships/image" Target="../media/image49.svg"/></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4.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52.png"/><Relationship Id="rId1" Type="http://schemas.openxmlformats.org/officeDocument/2006/relationships/slideMaster" Target="../slideMasters/slideMaster17.xml"/></Relationships>
</file>

<file path=ppt/slideLayouts/_rels/slideLayout225.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52.png"/><Relationship Id="rId1" Type="http://schemas.openxmlformats.org/officeDocument/2006/relationships/slideMaster" Target="../slideMasters/slideMaster17.xml"/></Relationships>
</file>

<file path=ppt/slideLayouts/_rels/slideLayout226.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52.png"/><Relationship Id="rId1" Type="http://schemas.openxmlformats.org/officeDocument/2006/relationships/slideMaster" Target="../slideMasters/slideMaster17.xml"/></Relationships>
</file>

<file path=ppt/slideLayouts/_rels/slideLayout22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slideMaster" Target="../slideMasters/slideMaster1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9.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54.png"/><Relationship Id="rId1" Type="http://schemas.openxmlformats.org/officeDocument/2006/relationships/slideMaster" Target="../slideMasters/slideMaster1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7.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2.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54.png"/><Relationship Id="rId1" Type="http://schemas.openxmlformats.org/officeDocument/2006/relationships/slideMaster" Target="../slideMasters/slideMaster17.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4.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54.png"/><Relationship Id="rId1" Type="http://schemas.openxmlformats.org/officeDocument/2006/relationships/slideMaster" Target="../slideMasters/slideMaster17.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6.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54.png"/><Relationship Id="rId1" Type="http://schemas.openxmlformats.org/officeDocument/2006/relationships/slideMaster" Target="../slideMasters/slideMaster17.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8.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54.png"/><Relationship Id="rId1" Type="http://schemas.openxmlformats.org/officeDocument/2006/relationships/slideMaster" Target="../slideMasters/slideMaster17.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7.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6.png"/><Relationship Id="rId1" Type="http://schemas.openxmlformats.org/officeDocument/2006/relationships/slideMaster" Target="../slideMasters/slideMaster19.xml"/><Relationship Id="rId6" Type="http://schemas.openxmlformats.org/officeDocument/2006/relationships/image" Target="../media/image61.png"/><Relationship Id="rId5" Type="http://schemas.openxmlformats.org/officeDocument/2006/relationships/image" Target="../media/image60.jpeg"/><Relationship Id="rId4" Type="http://schemas.openxmlformats.org/officeDocument/2006/relationships/image" Target="../media/image59.png"/></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19.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19.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19.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Master" Target="../slideMasters/slideMaster20.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20.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20.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20.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20.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8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6.png"/><Relationship Id="rId1" Type="http://schemas.openxmlformats.org/officeDocument/2006/relationships/slideMaster" Target="../slideMasters/slideMaster21.xml"/><Relationship Id="rId6" Type="http://schemas.openxmlformats.org/officeDocument/2006/relationships/image" Target="../media/image61.png"/><Relationship Id="rId5" Type="http://schemas.openxmlformats.org/officeDocument/2006/relationships/image" Target="../media/image60.jpeg"/><Relationship Id="rId4" Type="http://schemas.openxmlformats.org/officeDocument/2006/relationships/image" Target="../media/image59.png"/></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2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21.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21.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9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6.png"/><Relationship Id="rId1" Type="http://schemas.openxmlformats.org/officeDocument/2006/relationships/slideMaster" Target="../slideMasters/slideMaster22.xml"/><Relationship Id="rId6" Type="http://schemas.openxmlformats.org/officeDocument/2006/relationships/image" Target="../media/image57.png"/><Relationship Id="rId5" Type="http://schemas.openxmlformats.org/officeDocument/2006/relationships/image" Target="../media/image61.png"/><Relationship Id="rId4" Type="http://schemas.openxmlformats.org/officeDocument/2006/relationships/image" Target="../media/image60.jpeg"/></Relationships>
</file>

<file path=ppt/slideLayouts/_rels/slideLayout294.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6.png"/><Relationship Id="rId1" Type="http://schemas.openxmlformats.org/officeDocument/2006/relationships/slideMaster" Target="../slideMasters/slideMaster22.xml"/><Relationship Id="rId4" Type="http://schemas.openxmlformats.org/officeDocument/2006/relationships/image" Target="../media/image57.png"/></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6.png"/><Relationship Id="rId1" Type="http://schemas.openxmlformats.org/officeDocument/2006/relationships/slideMaster" Target="../slideMasters/slideMaster2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2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Master" Target="../slideMasters/slideMaster2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23.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2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jpg"/><Relationship Id="rId1" Type="http://schemas.openxmlformats.org/officeDocument/2006/relationships/slideMaster" Target="../slideMasters/slideMaster23.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2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2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3" Type="http://schemas.openxmlformats.org/officeDocument/2006/relationships/slideMaster" Target="../slideMasters/slideMaster24.xml"/><Relationship Id="rId2" Type="http://schemas.openxmlformats.org/officeDocument/2006/relationships/tags" Target="../tags/tag25.xml"/><Relationship Id="rId1" Type="http://schemas.openxmlformats.org/officeDocument/2006/relationships/tags" Target="../tags/tag24.xml"/><Relationship Id="rId6" Type="http://schemas.openxmlformats.org/officeDocument/2006/relationships/image" Target="../media/image71.jpg"/><Relationship Id="rId5" Type="http://schemas.openxmlformats.org/officeDocument/2006/relationships/image" Target="../media/image70.emf"/><Relationship Id="rId4" Type="http://schemas.openxmlformats.org/officeDocument/2006/relationships/oleObject" Target="../embeddings/oleObject1.bin"/></Relationships>
</file>

<file path=ppt/slideLayouts/_rels/slideLayout371.xml.rels><?xml version="1.0" encoding="UTF-8" standalone="yes"?>
<Relationships xmlns="http://schemas.openxmlformats.org/package/2006/relationships"><Relationship Id="rId3" Type="http://schemas.openxmlformats.org/officeDocument/2006/relationships/slideMaster" Target="../slideMasters/slideMaster24.xml"/><Relationship Id="rId2" Type="http://schemas.openxmlformats.org/officeDocument/2006/relationships/tags" Target="../tags/tag27.xml"/><Relationship Id="rId1" Type="http://schemas.openxmlformats.org/officeDocument/2006/relationships/tags" Target="../tags/tag26.xml"/><Relationship Id="rId6" Type="http://schemas.openxmlformats.org/officeDocument/2006/relationships/image" Target="../media/image71.jpg"/><Relationship Id="rId5" Type="http://schemas.openxmlformats.org/officeDocument/2006/relationships/image" Target="../media/image70.emf"/><Relationship Id="rId4" Type="http://schemas.openxmlformats.org/officeDocument/2006/relationships/oleObject" Target="../embeddings/oleObject1.bin"/></Relationships>
</file>

<file path=ppt/slideLayouts/_rels/slideLayout372.xml.rels><?xml version="1.0" encoding="UTF-8" standalone="yes"?>
<Relationships xmlns="http://schemas.openxmlformats.org/package/2006/relationships"><Relationship Id="rId3" Type="http://schemas.openxmlformats.org/officeDocument/2006/relationships/slideMaster" Target="../slideMasters/slideMaster24.xml"/><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image" Target="../media/image71.jpg"/><Relationship Id="rId5" Type="http://schemas.openxmlformats.org/officeDocument/2006/relationships/image" Target="../media/image70.emf"/><Relationship Id="rId4" Type="http://schemas.openxmlformats.org/officeDocument/2006/relationships/oleObject" Target="../embeddings/oleObject1.bin"/></Relationships>
</file>

<file path=ppt/slideLayouts/_rels/slideLayout373.xml.rels><?xml version="1.0" encoding="UTF-8" standalone="yes"?>
<Relationships xmlns="http://schemas.openxmlformats.org/package/2006/relationships"><Relationship Id="rId3" Type="http://schemas.openxmlformats.org/officeDocument/2006/relationships/slideMaster" Target="../slideMasters/slideMaster24.xml"/><Relationship Id="rId2" Type="http://schemas.openxmlformats.org/officeDocument/2006/relationships/tags" Target="../tags/tag31.xml"/><Relationship Id="rId1" Type="http://schemas.openxmlformats.org/officeDocument/2006/relationships/tags" Target="../tags/tag30.xml"/><Relationship Id="rId5" Type="http://schemas.openxmlformats.org/officeDocument/2006/relationships/image" Target="../media/image70.emf"/><Relationship Id="rId4" Type="http://schemas.openxmlformats.org/officeDocument/2006/relationships/oleObject" Target="../embeddings/oleObject1.bin"/></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72.svg"/><Relationship Id="rId1" Type="http://schemas.openxmlformats.org/officeDocument/2006/relationships/slideMaster" Target="../slideMasters/slideMaster2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3" Type="http://schemas.openxmlformats.org/officeDocument/2006/relationships/image" Target="../media/image74.svg"/><Relationship Id="rId2" Type="http://schemas.openxmlformats.org/officeDocument/2006/relationships/image" Target="../media/image73.svg"/><Relationship Id="rId1" Type="http://schemas.openxmlformats.org/officeDocument/2006/relationships/slideMaster" Target="../slideMasters/slideMaster25.xml"/></Relationships>
</file>

<file path=ppt/slideLayouts/_rels/slideLayout381.xml.rels><?xml version="1.0" encoding="UTF-8" standalone="yes"?>
<Relationships xmlns="http://schemas.openxmlformats.org/package/2006/relationships"><Relationship Id="rId3" Type="http://schemas.openxmlformats.org/officeDocument/2006/relationships/slideMaster" Target="../slideMasters/slideMaster25.xml"/><Relationship Id="rId2" Type="http://schemas.openxmlformats.org/officeDocument/2006/relationships/tags" Target="../tags/tag33.xml"/><Relationship Id="rId1" Type="http://schemas.openxmlformats.org/officeDocument/2006/relationships/tags" Target="../tags/tag32.xml"/><Relationship Id="rId5" Type="http://schemas.openxmlformats.org/officeDocument/2006/relationships/image" Target="../media/image70.emf"/><Relationship Id="rId4" Type="http://schemas.openxmlformats.org/officeDocument/2006/relationships/oleObject" Target="../embeddings/oleObject1.bin"/></Relationships>
</file>

<file path=ppt/slideLayouts/_rels/slideLayout382.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25.xml"/><Relationship Id="rId1" Type="http://schemas.openxmlformats.org/officeDocument/2006/relationships/tags" Target="../tags/tag34.xml"/><Relationship Id="rId4" Type="http://schemas.openxmlformats.org/officeDocument/2006/relationships/image" Target="../media/image70.emf"/></Relationships>
</file>

<file path=ppt/slideLayouts/_rels/slideLayout383.xml.rels><?xml version="1.0" encoding="UTF-8" standalone="yes"?>
<Relationships xmlns="http://schemas.openxmlformats.org/package/2006/relationships"><Relationship Id="rId3" Type="http://schemas.openxmlformats.org/officeDocument/2006/relationships/slideMaster" Target="../slideMasters/slideMaster25.xml"/><Relationship Id="rId2" Type="http://schemas.openxmlformats.org/officeDocument/2006/relationships/tags" Target="../tags/tag36.xml"/><Relationship Id="rId1" Type="http://schemas.openxmlformats.org/officeDocument/2006/relationships/tags" Target="../tags/tag35.xml"/><Relationship Id="rId5" Type="http://schemas.openxmlformats.org/officeDocument/2006/relationships/image" Target="../media/image70.emf"/><Relationship Id="rId4" Type="http://schemas.openxmlformats.org/officeDocument/2006/relationships/oleObject" Target="../embeddings/oleObject1.bin"/></Relationships>
</file>

<file path=ppt/slideLayouts/_rels/slideLayout384.xml.rels><?xml version="1.0" encoding="UTF-8" standalone="yes"?>
<Relationships xmlns="http://schemas.openxmlformats.org/package/2006/relationships"><Relationship Id="rId3" Type="http://schemas.openxmlformats.org/officeDocument/2006/relationships/slideMaster" Target="../slideMasters/slideMaster25.xml"/><Relationship Id="rId2" Type="http://schemas.openxmlformats.org/officeDocument/2006/relationships/tags" Target="../tags/tag38.xml"/><Relationship Id="rId1" Type="http://schemas.openxmlformats.org/officeDocument/2006/relationships/tags" Target="../tags/tag37.xml"/><Relationship Id="rId5" Type="http://schemas.openxmlformats.org/officeDocument/2006/relationships/image" Target="../media/image70.emf"/><Relationship Id="rId4" Type="http://schemas.openxmlformats.org/officeDocument/2006/relationships/oleObject" Target="../embeddings/oleObject1.bin"/></Relationships>
</file>

<file path=ppt/slideLayouts/_rels/slideLayout385.xml.rels><?xml version="1.0" encoding="UTF-8" standalone="yes"?>
<Relationships xmlns="http://schemas.openxmlformats.org/package/2006/relationships"><Relationship Id="rId3" Type="http://schemas.openxmlformats.org/officeDocument/2006/relationships/slideMaster" Target="../slideMasters/slideMaster25.xml"/><Relationship Id="rId2" Type="http://schemas.openxmlformats.org/officeDocument/2006/relationships/tags" Target="../tags/tag40.xml"/><Relationship Id="rId1" Type="http://schemas.openxmlformats.org/officeDocument/2006/relationships/tags" Target="../tags/tag39.xml"/><Relationship Id="rId5" Type="http://schemas.openxmlformats.org/officeDocument/2006/relationships/image" Target="../media/image70.emf"/><Relationship Id="rId4" Type="http://schemas.openxmlformats.org/officeDocument/2006/relationships/oleObject" Target="../embeddings/oleObject1.bin"/></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emf"/><Relationship Id="rId1" Type="http://schemas.openxmlformats.org/officeDocument/2006/relationships/slideMaster" Target="../slideMasters/slideMaster4.xml"/><Relationship Id="rId5" Type="http://schemas.openxmlformats.org/officeDocument/2006/relationships/image" Target="../media/image7.jpg"/><Relationship Id="rId4" Type="http://schemas.openxmlformats.org/officeDocument/2006/relationships/image" Target="../media/image6.jp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g"/><Relationship Id="rId1" Type="http://schemas.openxmlformats.org/officeDocument/2006/relationships/slideMaster" Target="../slideMasters/slideMaster4.xml"/><Relationship Id="rId4" Type="http://schemas.openxmlformats.org/officeDocument/2006/relationships/image" Target="../media/image4.emf"/></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8.jpeg"/><Relationship Id="rId1" Type="http://schemas.openxmlformats.org/officeDocument/2006/relationships/slideMaster" Target="../slideMasters/slideMaster4.xml"/><Relationship Id="rId4" Type="http://schemas.openxmlformats.org/officeDocument/2006/relationships/image" Target="../media/image4.emf"/></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8.jpeg"/><Relationship Id="rId1" Type="http://schemas.openxmlformats.org/officeDocument/2006/relationships/slideMaster" Target="../slideMasters/slideMaster4.xml"/><Relationship Id="rId5" Type="http://schemas.openxmlformats.org/officeDocument/2006/relationships/image" Target="../media/image4.emf"/><Relationship Id="rId4" Type="http://schemas.microsoft.com/office/2007/relationships/hdphoto" Target="../media/hdphoto1.wdp"/></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4.jpe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20.svg"/><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20.svg"/><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20.svg"/><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21.svg"/><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18.jpeg"/><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39883288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27155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Nabs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1665B39-5A65-20DC-416D-D7106520AEB9}"/>
              </a:ext>
            </a:extLst>
          </p:cNvPr>
          <p:cNvSpPr/>
          <p:nvPr/>
        </p:nvSpPr>
        <p:spPr>
          <a:xfrm>
            <a:off x="0" y="1669775"/>
            <a:ext cx="12192000" cy="3766930"/>
          </a:xfrm>
          <a:prstGeom prst="rect">
            <a:avLst/>
          </a:prstGeom>
          <a:solidFill>
            <a:schemeClr val="bg1">
              <a:alpha val="87619"/>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6" name="Right Triangle 1">
            <a:extLst>
              <a:ext uri="{FF2B5EF4-FFF2-40B4-BE49-F238E27FC236}">
                <a16:creationId xmlns:a16="http://schemas.microsoft.com/office/drawing/2014/main" id="{6181DB09-2547-7198-4AA8-746B7585D9AD}"/>
              </a:ext>
            </a:extLst>
          </p:cNvPr>
          <p:cNvSpPr/>
          <p:nvPr/>
        </p:nvSpPr>
        <p:spPr>
          <a:xfrm>
            <a:off x="-16909" y="-9111"/>
            <a:ext cx="5615608" cy="6906870"/>
          </a:xfrm>
          <a:custGeom>
            <a:avLst/>
            <a:gdLst>
              <a:gd name="connsiteX0" fmla="*/ 0 w 4244008"/>
              <a:gd name="connsiteY0" fmla="*/ 6858000 h 6858000"/>
              <a:gd name="connsiteX1" fmla="*/ 0 w 4244008"/>
              <a:gd name="connsiteY1" fmla="*/ 0 h 6858000"/>
              <a:gd name="connsiteX2" fmla="*/ 4244008 w 4244008"/>
              <a:gd name="connsiteY2" fmla="*/ 6858000 h 6858000"/>
              <a:gd name="connsiteX3" fmla="*/ 0 w 4244008"/>
              <a:gd name="connsiteY3" fmla="*/ 6858000 h 6858000"/>
              <a:gd name="connsiteX0" fmla="*/ 1 w 4244009"/>
              <a:gd name="connsiteY0" fmla="*/ 6858000 h 6858000"/>
              <a:gd name="connsiteX1" fmla="*/ 0 w 4244009"/>
              <a:gd name="connsiteY1" fmla="*/ 1023730 h 6858000"/>
              <a:gd name="connsiteX2" fmla="*/ 1 w 4244009"/>
              <a:gd name="connsiteY2" fmla="*/ 0 h 6858000"/>
              <a:gd name="connsiteX3" fmla="*/ 4244009 w 4244009"/>
              <a:gd name="connsiteY3" fmla="*/ 6858000 h 6858000"/>
              <a:gd name="connsiteX4" fmla="*/ 1 w 4244009"/>
              <a:gd name="connsiteY4" fmla="*/ 6858000 h 6858000"/>
              <a:gd name="connsiteX0" fmla="*/ 655983 w 4899991"/>
              <a:gd name="connsiteY0" fmla="*/ 6912905 h 6912905"/>
              <a:gd name="connsiteX1" fmla="*/ 0 w 4899991"/>
              <a:gd name="connsiteY1" fmla="*/ 104600 h 6912905"/>
              <a:gd name="connsiteX2" fmla="*/ 655983 w 4899991"/>
              <a:gd name="connsiteY2" fmla="*/ 54905 h 6912905"/>
              <a:gd name="connsiteX3" fmla="*/ 4899991 w 4899991"/>
              <a:gd name="connsiteY3" fmla="*/ 6912905 h 6912905"/>
              <a:gd name="connsiteX4" fmla="*/ 655983 w 4899991"/>
              <a:gd name="connsiteY4" fmla="*/ 6912905 h 6912905"/>
              <a:gd name="connsiteX0" fmla="*/ 19878 w 4899991"/>
              <a:gd name="connsiteY0" fmla="*/ 6922844 h 6922844"/>
              <a:gd name="connsiteX1" fmla="*/ 0 w 4899991"/>
              <a:gd name="connsiteY1" fmla="*/ 104600 h 6922844"/>
              <a:gd name="connsiteX2" fmla="*/ 655983 w 4899991"/>
              <a:gd name="connsiteY2" fmla="*/ 54905 h 6922844"/>
              <a:gd name="connsiteX3" fmla="*/ 4899991 w 4899991"/>
              <a:gd name="connsiteY3" fmla="*/ 6912905 h 6922844"/>
              <a:gd name="connsiteX4" fmla="*/ 19878 w 4899991"/>
              <a:gd name="connsiteY4" fmla="*/ 6922844 h 6922844"/>
              <a:gd name="connsiteX0" fmla="*/ 19878 w 4899991"/>
              <a:gd name="connsiteY0" fmla="*/ 6983106 h 6983106"/>
              <a:gd name="connsiteX1" fmla="*/ 0 w 4899991"/>
              <a:gd name="connsiteY1" fmla="*/ 164862 h 6983106"/>
              <a:gd name="connsiteX2" fmla="*/ 655983 w 4899991"/>
              <a:gd name="connsiteY2" fmla="*/ 115167 h 6983106"/>
              <a:gd name="connsiteX3" fmla="*/ 4899991 w 4899991"/>
              <a:gd name="connsiteY3" fmla="*/ 6973167 h 6983106"/>
              <a:gd name="connsiteX4" fmla="*/ 19878 w 4899991"/>
              <a:gd name="connsiteY4" fmla="*/ 6983106 h 6983106"/>
              <a:gd name="connsiteX0" fmla="*/ 19878 w 4899991"/>
              <a:gd name="connsiteY0" fmla="*/ 6867939 h 6867939"/>
              <a:gd name="connsiteX1" fmla="*/ 0 w 4899991"/>
              <a:gd name="connsiteY1" fmla="*/ 49695 h 6867939"/>
              <a:gd name="connsiteX2" fmla="*/ 655983 w 4899991"/>
              <a:gd name="connsiteY2" fmla="*/ 0 h 6867939"/>
              <a:gd name="connsiteX3" fmla="*/ 4899991 w 4899991"/>
              <a:gd name="connsiteY3" fmla="*/ 6858000 h 6867939"/>
              <a:gd name="connsiteX4" fmla="*/ 19878 w 4899991"/>
              <a:gd name="connsiteY4" fmla="*/ 6867939 h 686793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81616 h 6881616"/>
              <a:gd name="connsiteX1" fmla="*/ 0 w 4909930"/>
              <a:gd name="connsiteY1" fmla="*/ 3737 h 6881616"/>
              <a:gd name="connsiteX2" fmla="*/ 665922 w 4909930"/>
              <a:gd name="connsiteY2" fmla="*/ 13677 h 6881616"/>
              <a:gd name="connsiteX3" fmla="*/ 4909930 w 4909930"/>
              <a:gd name="connsiteY3" fmla="*/ 6871677 h 6881616"/>
              <a:gd name="connsiteX4" fmla="*/ 29817 w 4909930"/>
              <a:gd name="connsiteY4" fmla="*/ 6881616 h 6881616"/>
              <a:gd name="connsiteX0" fmla="*/ 29817 w 4909930"/>
              <a:gd name="connsiteY0" fmla="*/ 6867939 h 6867939"/>
              <a:gd name="connsiteX1" fmla="*/ 0 w 4909930"/>
              <a:gd name="connsiteY1" fmla="*/ 9938 h 6867939"/>
              <a:gd name="connsiteX2" fmla="*/ 665922 w 4909930"/>
              <a:gd name="connsiteY2" fmla="*/ 0 h 6867939"/>
              <a:gd name="connsiteX3" fmla="*/ 4909930 w 4909930"/>
              <a:gd name="connsiteY3" fmla="*/ 6858000 h 6867939"/>
              <a:gd name="connsiteX4" fmla="*/ 29817 w 4909930"/>
              <a:gd name="connsiteY4" fmla="*/ 6867939 h 6867939"/>
              <a:gd name="connsiteX0" fmla="*/ 39756 w 4919869"/>
              <a:gd name="connsiteY0" fmla="*/ 6881616 h 6881616"/>
              <a:gd name="connsiteX1" fmla="*/ 0 w 4919869"/>
              <a:gd name="connsiteY1" fmla="*/ 3737 h 6881616"/>
              <a:gd name="connsiteX2" fmla="*/ 675861 w 4919869"/>
              <a:gd name="connsiteY2" fmla="*/ 13677 h 6881616"/>
              <a:gd name="connsiteX3" fmla="*/ 4919869 w 4919869"/>
              <a:gd name="connsiteY3" fmla="*/ 6871677 h 6881616"/>
              <a:gd name="connsiteX4" fmla="*/ 39756 w 4919869"/>
              <a:gd name="connsiteY4" fmla="*/ 6881616 h 6881616"/>
              <a:gd name="connsiteX0" fmla="*/ 4084982 w 8965095"/>
              <a:gd name="connsiteY0" fmla="*/ 6873159 h 6873159"/>
              <a:gd name="connsiteX1" fmla="*/ 0 w 8965095"/>
              <a:gd name="connsiteY1" fmla="*/ 5220 h 6873159"/>
              <a:gd name="connsiteX2" fmla="*/ 4721087 w 8965095"/>
              <a:gd name="connsiteY2" fmla="*/ 5220 h 6873159"/>
              <a:gd name="connsiteX3" fmla="*/ 8965095 w 8965095"/>
              <a:gd name="connsiteY3" fmla="*/ 6863220 h 6873159"/>
              <a:gd name="connsiteX4" fmla="*/ 4084982 w 8965095"/>
              <a:gd name="connsiteY4" fmla="*/ 6873159 h 6873159"/>
              <a:gd name="connsiteX0" fmla="*/ 19877 w 8965095"/>
              <a:gd name="connsiteY0" fmla="*/ 6853281 h 6863220"/>
              <a:gd name="connsiteX1" fmla="*/ 0 w 8965095"/>
              <a:gd name="connsiteY1" fmla="*/ 5220 h 6863220"/>
              <a:gd name="connsiteX2" fmla="*/ 4721087 w 8965095"/>
              <a:gd name="connsiteY2" fmla="*/ 5220 h 6863220"/>
              <a:gd name="connsiteX3" fmla="*/ 8965095 w 8965095"/>
              <a:gd name="connsiteY3" fmla="*/ 6863220 h 6863220"/>
              <a:gd name="connsiteX4" fmla="*/ 19877 w 8965095"/>
              <a:gd name="connsiteY4" fmla="*/ 6853281 h 6863220"/>
              <a:gd name="connsiteX0" fmla="*/ 0 w 8975035"/>
              <a:gd name="connsiteY0" fmla="*/ 6873159 h 6873159"/>
              <a:gd name="connsiteX1" fmla="*/ 9940 w 8975035"/>
              <a:gd name="connsiteY1" fmla="*/ 5220 h 6873159"/>
              <a:gd name="connsiteX2" fmla="*/ 4731027 w 8975035"/>
              <a:gd name="connsiteY2" fmla="*/ 5220 h 6873159"/>
              <a:gd name="connsiteX3" fmla="*/ 8975035 w 8975035"/>
              <a:gd name="connsiteY3" fmla="*/ 6863220 h 6873159"/>
              <a:gd name="connsiteX4" fmla="*/ 0 w 8975035"/>
              <a:gd name="connsiteY4" fmla="*/ 6873159 h 6873159"/>
              <a:gd name="connsiteX0" fmla="*/ 318051 w 8965095"/>
              <a:gd name="connsiteY0" fmla="*/ 6893037 h 6893037"/>
              <a:gd name="connsiteX1" fmla="*/ 0 w 8965095"/>
              <a:gd name="connsiteY1" fmla="*/ 5220 h 6893037"/>
              <a:gd name="connsiteX2" fmla="*/ 4721087 w 8965095"/>
              <a:gd name="connsiteY2" fmla="*/ 5220 h 6893037"/>
              <a:gd name="connsiteX3" fmla="*/ 8965095 w 8965095"/>
              <a:gd name="connsiteY3" fmla="*/ 6863220 h 6893037"/>
              <a:gd name="connsiteX4" fmla="*/ 318051 w 8965095"/>
              <a:gd name="connsiteY4" fmla="*/ 6893037 h 6893037"/>
              <a:gd name="connsiteX0" fmla="*/ 248477 w 8965095"/>
              <a:gd name="connsiteY0" fmla="*/ 6912916 h 6912916"/>
              <a:gd name="connsiteX1" fmla="*/ 0 w 8965095"/>
              <a:gd name="connsiteY1" fmla="*/ 5220 h 6912916"/>
              <a:gd name="connsiteX2" fmla="*/ 4721087 w 8965095"/>
              <a:gd name="connsiteY2" fmla="*/ 5220 h 6912916"/>
              <a:gd name="connsiteX3" fmla="*/ 8965095 w 8965095"/>
              <a:gd name="connsiteY3" fmla="*/ 6863220 h 6912916"/>
              <a:gd name="connsiteX4" fmla="*/ 248477 w 8965095"/>
              <a:gd name="connsiteY4" fmla="*/ 6912916 h 6912916"/>
              <a:gd name="connsiteX0" fmla="*/ 89451 w 8806069"/>
              <a:gd name="connsiteY0" fmla="*/ 6907696 h 6907696"/>
              <a:gd name="connsiteX1" fmla="*/ 0 w 8806069"/>
              <a:gd name="connsiteY1" fmla="*/ 39756 h 6907696"/>
              <a:gd name="connsiteX2" fmla="*/ 4562061 w 8806069"/>
              <a:gd name="connsiteY2" fmla="*/ 0 h 6907696"/>
              <a:gd name="connsiteX3" fmla="*/ 8806069 w 8806069"/>
              <a:gd name="connsiteY3" fmla="*/ 6858000 h 6907696"/>
              <a:gd name="connsiteX4" fmla="*/ 89451 w 8806069"/>
              <a:gd name="connsiteY4" fmla="*/ 6907696 h 6907696"/>
              <a:gd name="connsiteX0" fmla="*/ 0 w 8716618"/>
              <a:gd name="connsiteY0" fmla="*/ 6907696 h 6907696"/>
              <a:gd name="connsiteX1" fmla="*/ 1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9938 w 8726556"/>
              <a:gd name="connsiteY0" fmla="*/ 6921372 h 6921372"/>
              <a:gd name="connsiteX1" fmla="*/ 0 w 8726556"/>
              <a:gd name="connsiteY1" fmla="*/ 3737 h 6921372"/>
              <a:gd name="connsiteX2" fmla="*/ 4482548 w 8726556"/>
              <a:gd name="connsiteY2" fmla="*/ 13676 h 6921372"/>
              <a:gd name="connsiteX3" fmla="*/ 8726556 w 8726556"/>
              <a:gd name="connsiteY3" fmla="*/ 6871676 h 6921372"/>
              <a:gd name="connsiteX4" fmla="*/ 9938 w 8726556"/>
              <a:gd name="connsiteY4" fmla="*/ 6921372 h 6921372"/>
              <a:gd name="connsiteX0" fmla="*/ 9938 w 8726556"/>
              <a:gd name="connsiteY0" fmla="*/ 6917635 h 6917635"/>
              <a:gd name="connsiteX1" fmla="*/ 0 w 8726556"/>
              <a:gd name="connsiteY1" fmla="*/ 0 h 6917635"/>
              <a:gd name="connsiteX2" fmla="*/ 4482548 w 8726556"/>
              <a:gd name="connsiteY2" fmla="*/ 9939 h 6917635"/>
              <a:gd name="connsiteX3" fmla="*/ 8726556 w 8726556"/>
              <a:gd name="connsiteY3" fmla="*/ 6867939 h 6917635"/>
              <a:gd name="connsiteX4" fmla="*/ 9938 w 8726556"/>
              <a:gd name="connsiteY4" fmla="*/ 6917635 h 6917635"/>
              <a:gd name="connsiteX0" fmla="*/ 0 w 8716618"/>
              <a:gd name="connsiteY0" fmla="*/ 6907696 h 6907696"/>
              <a:gd name="connsiteX1" fmla="*/ 1470992 w 8716618"/>
              <a:gd name="connsiteY1" fmla="*/ 168965 h 6907696"/>
              <a:gd name="connsiteX2" fmla="*/ 4472610 w 8716618"/>
              <a:gd name="connsiteY2" fmla="*/ 0 h 6907696"/>
              <a:gd name="connsiteX3" fmla="*/ 8716618 w 8716618"/>
              <a:gd name="connsiteY3" fmla="*/ 6858000 h 6907696"/>
              <a:gd name="connsiteX4" fmla="*/ 0 w 8716618"/>
              <a:gd name="connsiteY4" fmla="*/ 6907696 h 6907696"/>
              <a:gd name="connsiteX0" fmla="*/ 0 w 8716618"/>
              <a:gd name="connsiteY0" fmla="*/ 6907696 h 6907696"/>
              <a:gd name="connsiteX1" fmla="*/ 3110949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0 w 5724940"/>
              <a:gd name="connsiteY0" fmla="*/ 6907696 h 6907696"/>
              <a:gd name="connsiteX1" fmla="*/ 119271 w 5724940"/>
              <a:gd name="connsiteY1" fmla="*/ 9939 h 6907696"/>
              <a:gd name="connsiteX2" fmla="*/ 1480932 w 5724940"/>
              <a:gd name="connsiteY2" fmla="*/ 0 h 6907696"/>
              <a:gd name="connsiteX3" fmla="*/ 5724940 w 5724940"/>
              <a:gd name="connsiteY3" fmla="*/ 6858000 h 6907696"/>
              <a:gd name="connsiteX4" fmla="*/ 0 w 5724940"/>
              <a:gd name="connsiteY4" fmla="*/ 6907696 h 6907696"/>
              <a:gd name="connsiteX0" fmla="*/ 29816 w 5605669"/>
              <a:gd name="connsiteY0" fmla="*/ 6907696 h 6907696"/>
              <a:gd name="connsiteX1" fmla="*/ 0 w 5605669"/>
              <a:gd name="connsiteY1" fmla="*/ 9939 h 6907696"/>
              <a:gd name="connsiteX2" fmla="*/ 1361661 w 5605669"/>
              <a:gd name="connsiteY2" fmla="*/ 0 h 6907696"/>
              <a:gd name="connsiteX3" fmla="*/ 5605669 w 5605669"/>
              <a:gd name="connsiteY3" fmla="*/ 6858000 h 6907696"/>
              <a:gd name="connsiteX4" fmla="*/ 29816 w 5605669"/>
              <a:gd name="connsiteY4" fmla="*/ 6907696 h 6907696"/>
              <a:gd name="connsiteX0" fmla="*/ 69573 w 5605669"/>
              <a:gd name="connsiteY0" fmla="*/ 6937513 h 6937513"/>
              <a:gd name="connsiteX1" fmla="*/ 0 w 5605669"/>
              <a:gd name="connsiteY1" fmla="*/ 9939 h 6937513"/>
              <a:gd name="connsiteX2" fmla="*/ 1361661 w 5605669"/>
              <a:gd name="connsiteY2" fmla="*/ 0 h 6937513"/>
              <a:gd name="connsiteX3" fmla="*/ 5605669 w 5605669"/>
              <a:gd name="connsiteY3" fmla="*/ 6858000 h 6937513"/>
              <a:gd name="connsiteX4" fmla="*/ 69573 w 5605669"/>
              <a:gd name="connsiteY4" fmla="*/ 6937513 h 6937513"/>
              <a:gd name="connsiteX0" fmla="*/ 0 w 5605670"/>
              <a:gd name="connsiteY0" fmla="*/ 6897757 h 6897757"/>
              <a:gd name="connsiteX1" fmla="*/ 1 w 5605670"/>
              <a:gd name="connsiteY1" fmla="*/ 9939 h 6897757"/>
              <a:gd name="connsiteX2" fmla="*/ 1361662 w 5605670"/>
              <a:gd name="connsiteY2" fmla="*/ 0 h 6897757"/>
              <a:gd name="connsiteX3" fmla="*/ 5605670 w 5605670"/>
              <a:gd name="connsiteY3" fmla="*/ 6858000 h 6897757"/>
              <a:gd name="connsiteX4" fmla="*/ 0 w 5605670"/>
              <a:gd name="connsiteY4" fmla="*/ 6897757 h 6897757"/>
              <a:gd name="connsiteX0" fmla="*/ 9938 w 5615608"/>
              <a:gd name="connsiteY0" fmla="*/ 6897757 h 6897757"/>
              <a:gd name="connsiteX1" fmla="*/ 0 w 5615608"/>
              <a:gd name="connsiteY1" fmla="*/ 9939 h 6897757"/>
              <a:gd name="connsiteX2" fmla="*/ 1371600 w 5615608"/>
              <a:gd name="connsiteY2" fmla="*/ 0 h 6897757"/>
              <a:gd name="connsiteX3" fmla="*/ 5615608 w 5615608"/>
              <a:gd name="connsiteY3" fmla="*/ 6858000 h 6897757"/>
              <a:gd name="connsiteX4" fmla="*/ 9938 w 5615608"/>
              <a:gd name="connsiteY4" fmla="*/ 6897757 h 6897757"/>
              <a:gd name="connsiteX0" fmla="*/ 9938 w 5615608"/>
              <a:gd name="connsiteY0" fmla="*/ 6906868 h 6906868"/>
              <a:gd name="connsiteX1" fmla="*/ 0 w 5615608"/>
              <a:gd name="connsiteY1" fmla="*/ 0 h 6906868"/>
              <a:gd name="connsiteX2" fmla="*/ 1371600 w 5615608"/>
              <a:gd name="connsiteY2" fmla="*/ 9111 h 6906868"/>
              <a:gd name="connsiteX3" fmla="*/ 5615608 w 5615608"/>
              <a:gd name="connsiteY3" fmla="*/ 6867111 h 6906868"/>
              <a:gd name="connsiteX4" fmla="*/ 9938 w 5615608"/>
              <a:gd name="connsiteY4" fmla="*/ 6906868 h 6906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5608" h="6906868">
                <a:moveTo>
                  <a:pt x="9938" y="6906868"/>
                </a:moveTo>
                <a:cubicBezTo>
                  <a:pt x="9938" y="4962111"/>
                  <a:pt x="14908" y="3438939"/>
                  <a:pt x="0" y="0"/>
                </a:cubicBezTo>
                <a:lnTo>
                  <a:pt x="1371600" y="9111"/>
                </a:lnTo>
                <a:lnTo>
                  <a:pt x="5615608" y="6867111"/>
                </a:lnTo>
                <a:lnTo>
                  <a:pt x="9938" y="6906868"/>
                </a:lnTo>
                <a:close/>
              </a:path>
            </a:pathLst>
          </a:custGeom>
          <a:solidFill>
            <a:schemeClr val="bg1"/>
          </a:solidFill>
          <a:ln w="12700" cap="flat">
            <a:noFill/>
            <a:miter lim="400000"/>
          </a:ln>
          <a:effectLst>
            <a:outerShdw blurRad="267942" dist="38100" algn="l" rotWithShape="0">
              <a:srgbClr val="063958">
                <a:alpha val="56121"/>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pic>
        <p:nvPicPr>
          <p:cNvPr id="7" name="Picture 6">
            <a:extLst>
              <a:ext uri="{FF2B5EF4-FFF2-40B4-BE49-F238E27FC236}">
                <a16:creationId xmlns:a16="http://schemas.microsoft.com/office/drawing/2014/main" id="{C911EF92-FB4D-FDCE-E79B-83AF9AF1519E}"/>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578394" y="2690592"/>
            <a:ext cx="1737725" cy="1132108"/>
          </a:xfrm>
          <a:prstGeom prst="rect">
            <a:avLst/>
          </a:prstGeom>
        </p:spPr>
      </p:pic>
      <p:sp>
        <p:nvSpPr>
          <p:cNvPr id="3" name="Title 2">
            <a:extLst>
              <a:ext uri="{FF2B5EF4-FFF2-40B4-BE49-F238E27FC236}">
                <a16:creationId xmlns:a16="http://schemas.microsoft.com/office/drawing/2014/main" id="{2B2A4150-9DA6-42D1-284D-733A65D0B695}"/>
              </a:ext>
            </a:extLst>
          </p:cNvPr>
          <p:cNvSpPr>
            <a:spLocks noGrp="1"/>
          </p:cNvSpPr>
          <p:nvPr>
            <p:ph type="title"/>
          </p:nvPr>
        </p:nvSpPr>
        <p:spPr>
          <a:xfrm>
            <a:off x="4297680" y="3172968"/>
            <a:ext cx="7911229" cy="808138"/>
          </a:xfrm>
        </p:spPr>
        <p:txBody>
          <a:bodyPr/>
          <a:lstStyle>
            <a:lvl1pPr>
              <a:defRPr sz="3200">
                <a:solidFill>
                  <a:schemeClr val="accent4"/>
                </a:solidFill>
              </a:defRPr>
            </a:lvl1pPr>
          </a:lstStyle>
          <a:p>
            <a:r>
              <a:rPr lang="en-US"/>
              <a:t>Click to edit Master title style</a:t>
            </a:r>
          </a:p>
        </p:txBody>
      </p:sp>
    </p:spTree>
    <p:extLst>
      <p:ext uri="{BB962C8B-B14F-4D97-AF65-F5344CB8AC3E}">
        <p14:creationId xmlns:p14="http://schemas.microsoft.com/office/powerpoint/2010/main" val="29385006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256">
          <p15:clr>
            <a:srgbClr val="FBAE40"/>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Title &amp;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460020" cy="508190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Footer Placeholder 4">
            <a:extLst>
              <a:ext uri="{FF2B5EF4-FFF2-40B4-BE49-F238E27FC236}">
                <a16:creationId xmlns:a16="http://schemas.microsoft.com/office/drawing/2014/main" id="{2A693616-0248-8133-F288-F4E37CFA4D70}"/>
              </a:ext>
            </a:extLst>
          </p:cNvPr>
          <p:cNvSpPr>
            <a:spLocks noGrp="1"/>
          </p:cNvSpPr>
          <p:nvPr>
            <p:ph type="ftr" sz="quarter" idx="11"/>
          </p:nvPr>
        </p:nvSpPr>
        <p:spPr/>
        <p:txBody>
          <a:bodyPr/>
          <a:lstStyle/>
          <a:p>
            <a:r>
              <a:rPr lang="da-DK"/>
              <a:t>NET-202 SIV Slides Final v2.0 31-Aug-2023</a:t>
            </a:r>
            <a:endParaRPr lang="en-US"/>
          </a:p>
        </p:txBody>
      </p:sp>
      <p:pic>
        <p:nvPicPr>
          <p:cNvPr id="6" name="Graphic 5">
            <a:extLst>
              <a:ext uri="{FF2B5EF4-FFF2-40B4-BE49-F238E27FC236}">
                <a16:creationId xmlns:a16="http://schemas.microsoft.com/office/drawing/2014/main" id="{941C4976-5EEE-5BBB-1599-66DDC3F78103}"/>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75307520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_Title &amp; Content">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2592024F-B541-0A44-89A0-3BEC1DFF4FE2}"/>
              </a:ext>
            </a:extLst>
          </p:cNvPr>
          <p:cNvSpPr/>
          <p:nvPr userDrawn="1"/>
        </p:nvSpPr>
        <p:spPr>
          <a:xfrm>
            <a:off x="0" y="111611"/>
            <a:ext cx="2936081" cy="907076"/>
          </a:xfrm>
          <a:custGeom>
            <a:avLst/>
            <a:gdLst>
              <a:gd name="connsiteX0" fmla="*/ 0 w 3083597"/>
              <a:gd name="connsiteY0" fmla="*/ 0 h 907076"/>
              <a:gd name="connsiteX1" fmla="*/ 3083597 w 3083597"/>
              <a:gd name="connsiteY1" fmla="*/ 0 h 907076"/>
              <a:gd name="connsiteX2" fmla="*/ 2856828 w 3083597"/>
              <a:gd name="connsiteY2" fmla="*/ 907076 h 907076"/>
              <a:gd name="connsiteX3" fmla="*/ 0 w 3083597"/>
              <a:gd name="connsiteY3" fmla="*/ 907076 h 907076"/>
            </a:gdLst>
            <a:ahLst/>
            <a:cxnLst>
              <a:cxn ang="0">
                <a:pos x="connsiteX0" y="connsiteY0"/>
              </a:cxn>
              <a:cxn ang="0">
                <a:pos x="connsiteX1" y="connsiteY1"/>
              </a:cxn>
              <a:cxn ang="0">
                <a:pos x="connsiteX2" y="connsiteY2"/>
              </a:cxn>
              <a:cxn ang="0">
                <a:pos x="connsiteX3" y="connsiteY3"/>
              </a:cxn>
            </a:cxnLst>
            <a:rect l="l" t="t" r="r" b="b"/>
            <a:pathLst>
              <a:path w="3083597" h="907076">
                <a:moveTo>
                  <a:pt x="0" y="0"/>
                </a:moveTo>
                <a:lnTo>
                  <a:pt x="3083597" y="0"/>
                </a:lnTo>
                <a:lnTo>
                  <a:pt x="2856828" y="907076"/>
                </a:lnTo>
                <a:lnTo>
                  <a:pt x="0" y="907076"/>
                </a:lnTo>
                <a:close/>
              </a:path>
            </a:pathLst>
          </a:custGeom>
          <a:gradFill>
            <a:gsLst>
              <a:gs pos="0">
                <a:schemeClr val="accent6">
                  <a:alpha val="69000"/>
                </a:schemeClr>
              </a:gs>
              <a:gs pos="95000">
                <a:schemeClr val="bg2"/>
              </a:gs>
            </a:gsLst>
            <a:lin ang="16200000" scaled="1"/>
          </a:gradFill>
          <a:ln w="12700" cap="flat">
            <a:noFill/>
            <a:miter lim="400000"/>
          </a:ln>
          <a:effectLst>
            <a:outerShdw blurRad="50800" dist="76200" dir="5400000" algn="t" rotWithShape="0">
              <a:prstClr val="black">
                <a:alpha val="40000"/>
              </a:prst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460020" cy="5081908"/>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20" name="TextBox 19">
            <a:extLst>
              <a:ext uri="{FF2B5EF4-FFF2-40B4-BE49-F238E27FC236}">
                <a16:creationId xmlns:a16="http://schemas.microsoft.com/office/drawing/2014/main" id="{8562EA17-5103-1436-26DC-A25B566787C2}"/>
              </a:ext>
            </a:extLst>
          </p:cNvPr>
          <p:cNvSpPr txBox="1"/>
          <p:nvPr userDrawn="1"/>
        </p:nvSpPr>
        <p:spPr>
          <a:xfrm>
            <a:off x="618500" y="473266"/>
            <a:ext cx="2112464" cy="49244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r>
              <a:rPr kumimoji="0" lang="en-US" sz="2600" b="1" i="0" u="none" strike="noStrike" kern="0" cap="none" spc="0" normalizeH="0" baseline="0" noProof="0">
                <a:ln>
                  <a:noFill/>
                </a:ln>
                <a:solidFill>
                  <a:schemeClr val="bg1"/>
                </a:solidFill>
                <a:effectLst/>
                <a:uLnTx/>
                <a:uFillTx/>
                <a:latin typeface="Arial" panose="020B0604020202020204"/>
                <a:cs typeface="Arial" panose="020B0604020202020204" pitchFamily="34" charset="0"/>
                <a:sym typeface="Avenir Black"/>
              </a:rPr>
              <a:t>Discussion:</a:t>
            </a:r>
            <a:endParaRPr lang="en-US">
              <a:solidFill>
                <a:schemeClr val="bg1"/>
              </a:solidFill>
            </a:endParaRPr>
          </a:p>
        </p:txBody>
      </p:sp>
      <p:grpSp>
        <p:nvGrpSpPr>
          <p:cNvPr id="28" name="Group 27">
            <a:extLst>
              <a:ext uri="{FF2B5EF4-FFF2-40B4-BE49-F238E27FC236}">
                <a16:creationId xmlns:a16="http://schemas.microsoft.com/office/drawing/2014/main" id="{A415C8F3-D355-FD7E-C46F-F2ABCE9468D4}"/>
              </a:ext>
            </a:extLst>
          </p:cNvPr>
          <p:cNvGrpSpPr/>
          <p:nvPr userDrawn="1"/>
        </p:nvGrpSpPr>
        <p:grpSpPr>
          <a:xfrm>
            <a:off x="347472" y="176365"/>
            <a:ext cx="691477" cy="492443"/>
            <a:chOff x="156053" y="271462"/>
            <a:chExt cx="864815" cy="615888"/>
          </a:xfrm>
        </p:grpSpPr>
        <p:sp>
          <p:nvSpPr>
            <p:cNvPr id="26" name="Freeform: Shape 25">
              <a:extLst>
                <a:ext uri="{FF2B5EF4-FFF2-40B4-BE49-F238E27FC236}">
                  <a16:creationId xmlns:a16="http://schemas.microsoft.com/office/drawing/2014/main" id="{F495D400-CA0D-F7FD-9985-BA5E7B74E279}"/>
                </a:ext>
              </a:extLst>
            </p:cNvPr>
            <p:cNvSpPr/>
            <p:nvPr/>
          </p:nvSpPr>
          <p:spPr>
            <a:xfrm>
              <a:off x="584047" y="271462"/>
              <a:ext cx="436821" cy="487666"/>
            </a:xfrm>
            <a:custGeom>
              <a:avLst/>
              <a:gdLst>
                <a:gd name="connsiteX0" fmla="*/ 358681 w 436821"/>
                <a:gd name="connsiteY0" fmla="*/ 367516 h 487666"/>
                <a:gd name="connsiteX1" fmla="*/ 436822 w 436821"/>
                <a:gd name="connsiteY1" fmla="*/ 213719 h 487666"/>
                <a:gd name="connsiteX2" fmla="*/ 182519 w 436821"/>
                <a:gd name="connsiteY2" fmla="*/ 0 h 487666"/>
                <a:gd name="connsiteX3" fmla="*/ 0 w 436821"/>
                <a:gd name="connsiteY3" fmla="*/ 64892 h 487666"/>
                <a:gd name="connsiteX4" fmla="*/ 179752 w 436821"/>
                <a:gd name="connsiteY4" fmla="*/ 325552 h 487666"/>
                <a:gd name="connsiteX5" fmla="*/ 159598 w 436821"/>
                <a:gd name="connsiteY5" fmla="*/ 426333 h 487666"/>
                <a:gd name="connsiteX6" fmla="*/ 182512 w 436821"/>
                <a:gd name="connsiteY6" fmla="*/ 427163 h 487666"/>
                <a:gd name="connsiteX7" fmla="*/ 242983 w 436821"/>
                <a:gd name="connsiteY7" fmla="*/ 420814 h 487666"/>
                <a:gd name="connsiteX8" fmla="*/ 400095 w 436821"/>
                <a:gd name="connsiteY8" fmla="*/ 487635 h 487666"/>
                <a:gd name="connsiteX9" fmla="*/ 412246 w 436821"/>
                <a:gd name="connsiteY9" fmla="*/ 462785 h 487666"/>
                <a:gd name="connsiteX10" fmla="*/ 358681 w 436821"/>
                <a:gd name="connsiteY10" fmla="*/ 367523 h 487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6821" h="487666">
                  <a:moveTo>
                    <a:pt x="358681" y="367516"/>
                  </a:moveTo>
                  <a:cubicBezTo>
                    <a:pt x="406727" y="328586"/>
                    <a:pt x="436822" y="274190"/>
                    <a:pt x="436822" y="213719"/>
                  </a:cubicBezTo>
                  <a:cubicBezTo>
                    <a:pt x="436829" y="95536"/>
                    <a:pt x="323067" y="0"/>
                    <a:pt x="182519" y="0"/>
                  </a:cubicBezTo>
                  <a:cubicBezTo>
                    <a:pt x="111002" y="0"/>
                    <a:pt x="46118" y="24850"/>
                    <a:pt x="0" y="64892"/>
                  </a:cubicBezTo>
                  <a:cubicBezTo>
                    <a:pt x="106856" y="114593"/>
                    <a:pt x="179752" y="212614"/>
                    <a:pt x="179752" y="325552"/>
                  </a:cubicBezTo>
                  <a:cubicBezTo>
                    <a:pt x="179752" y="360891"/>
                    <a:pt x="172572" y="394858"/>
                    <a:pt x="159598" y="426333"/>
                  </a:cubicBezTo>
                  <a:cubicBezTo>
                    <a:pt x="167053" y="426889"/>
                    <a:pt x="174782" y="427163"/>
                    <a:pt x="182512" y="427163"/>
                  </a:cubicBezTo>
                  <a:cubicBezTo>
                    <a:pt x="203497" y="427163"/>
                    <a:pt x="223652" y="424953"/>
                    <a:pt x="242983" y="420814"/>
                  </a:cubicBezTo>
                  <a:cubicBezTo>
                    <a:pt x="270044" y="446495"/>
                    <a:pt x="321955" y="483214"/>
                    <a:pt x="400095" y="487635"/>
                  </a:cubicBezTo>
                  <a:cubicBezTo>
                    <a:pt x="413351" y="488466"/>
                    <a:pt x="421355" y="472725"/>
                    <a:pt x="412246" y="462785"/>
                  </a:cubicBezTo>
                  <a:cubicBezTo>
                    <a:pt x="387945" y="435724"/>
                    <a:pt x="369444" y="395689"/>
                    <a:pt x="358681" y="367523"/>
                  </a:cubicBezTo>
                  <a:close/>
                </a:path>
              </a:pathLst>
            </a:custGeom>
            <a:solidFill>
              <a:schemeClr val="accent2"/>
            </a:solidFill>
            <a:ln w="73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5D4B08A-8E82-31E4-B33E-5946E6447062}"/>
                </a:ext>
              </a:extLst>
            </p:cNvPr>
            <p:cNvSpPr/>
            <p:nvPr/>
          </p:nvSpPr>
          <p:spPr>
            <a:xfrm>
              <a:off x="156053" y="370751"/>
              <a:ext cx="538663" cy="516599"/>
            </a:xfrm>
            <a:custGeom>
              <a:avLst/>
              <a:gdLst>
                <a:gd name="connsiteX0" fmla="*/ 269332 w 538663"/>
                <a:gd name="connsiteY0" fmla="*/ 7 h 516599"/>
                <a:gd name="connsiteX1" fmla="*/ 0 w 538663"/>
                <a:gd name="connsiteY1" fmla="*/ 226233 h 516599"/>
                <a:gd name="connsiteX2" fmla="*/ 82851 w 538663"/>
                <a:gd name="connsiteY2" fmla="*/ 389228 h 516599"/>
                <a:gd name="connsiteX3" fmla="*/ 26096 w 538663"/>
                <a:gd name="connsiteY3" fmla="*/ 490172 h 516599"/>
                <a:gd name="connsiteX4" fmla="*/ 38967 w 538663"/>
                <a:gd name="connsiteY4" fmla="*/ 516572 h 516599"/>
                <a:gd name="connsiteX5" fmla="*/ 205292 w 538663"/>
                <a:gd name="connsiteY5" fmla="*/ 445753 h 516599"/>
                <a:gd name="connsiteX6" fmla="*/ 269332 w 538663"/>
                <a:gd name="connsiteY6" fmla="*/ 452459 h 516599"/>
                <a:gd name="connsiteX7" fmla="*/ 538663 w 538663"/>
                <a:gd name="connsiteY7" fmla="*/ 226233 h 516599"/>
                <a:gd name="connsiteX8" fmla="*/ 269332 w 538663"/>
                <a:gd name="connsiteY8" fmla="*/ 0 h 516599"/>
                <a:gd name="connsiteX9" fmla="*/ 137596 w 538663"/>
                <a:gd name="connsiteY9" fmla="*/ 270585 h 516599"/>
                <a:gd name="connsiteX10" fmla="*/ 92910 w 538663"/>
                <a:gd name="connsiteY10" fmla="*/ 225907 h 516599"/>
                <a:gd name="connsiteX11" fmla="*/ 137596 w 538663"/>
                <a:gd name="connsiteY11" fmla="*/ 181221 h 516599"/>
                <a:gd name="connsiteX12" fmla="*/ 182274 w 538663"/>
                <a:gd name="connsiteY12" fmla="*/ 225907 h 516599"/>
                <a:gd name="connsiteX13" fmla="*/ 137596 w 538663"/>
                <a:gd name="connsiteY13" fmla="*/ 270585 h 516599"/>
                <a:gd name="connsiteX14" fmla="*/ 269332 w 538663"/>
                <a:gd name="connsiteY14" fmla="*/ 270585 h 516599"/>
                <a:gd name="connsiteX15" fmla="*/ 224646 w 538663"/>
                <a:gd name="connsiteY15" fmla="*/ 225907 h 516599"/>
                <a:gd name="connsiteX16" fmla="*/ 269332 w 538663"/>
                <a:gd name="connsiteY16" fmla="*/ 181221 h 516599"/>
                <a:gd name="connsiteX17" fmla="*/ 314010 w 538663"/>
                <a:gd name="connsiteY17" fmla="*/ 225907 h 516599"/>
                <a:gd name="connsiteX18" fmla="*/ 269332 w 538663"/>
                <a:gd name="connsiteY18" fmla="*/ 270585 h 516599"/>
                <a:gd name="connsiteX19" fmla="*/ 401067 w 538663"/>
                <a:gd name="connsiteY19" fmla="*/ 270585 h 516599"/>
                <a:gd name="connsiteX20" fmla="*/ 356389 w 538663"/>
                <a:gd name="connsiteY20" fmla="*/ 225907 h 516599"/>
                <a:gd name="connsiteX21" fmla="*/ 401067 w 538663"/>
                <a:gd name="connsiteY21" fmla="*/ 181221 h 516599"/>
                <a:gd name="connsiteX22" fmla="*/ 445753 w 538663"/>
                <a:gd name="connsiteY22" fmla="*/ 225907 h 516599"/>
                <a:gd name="connsiteX23" fmla="*/ 401067 w 538663"/>
                <a:gd name="connsiteY23" fmla="*/ 270585 h 51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8663" h="516599">
                  <a:moveTo>
                    <a:pt x="269332" y="7"/>
                  </a:moveTo>
                  <a:cubicBezTo>
                    <a:pt x="120586" y="7"/>
                    <a:pt x="0" y="101292"/>
                    <a:pt x="0" y="226233"/>
                  </a:cubicBezTo>
                  <a:cubicBezTo>
                    <a:pt x="0" y="290324"/>
                    <a:pt x="31868" y="348066"/>
                    <a:pt x="82851" y="389228"/>
                  </a:cubicBezTo>
                  <a:cubicBezTo>
                    <a:pt x="71391" y="418952"/>
                    <a:pt x="52000" y="461538"/>
                    <a:pt x="26096" y="490172"/>
                  </a:cubicBezTo>
                  <a:cubicBezTo>
                    <a:pt x="16594" y="500675"/>
                    <a:pt x="24828" y="517373"/>
                    <a:pt x="38967" y="516572"/>
                  </a:cubicBezTo>
                  <a:cubicBezTo>
                    <a:pt x="121810" y="511891"/>
                    <a:pt x="176644" y="472947"/>
                    <a:pt x="205292" y="445753"/>
                  </a:cubicBezTo>
                  <a:cubicBezTo>
                    <a:pt x="225855" y="449974"/>
                    <a:pt x="247219" y="452459"/>
                    <a:pt x="269332" y="452459"/>
                  </a:cubicBezTo>
                  <a:cubicBezTo>
                    <a:pt x="418077" y="452459"/>
                    <a:pt x="538663" y="351174"/>
                    <a:pt x="538663" y="226233"/>
                  </a:cubicBezTo>
                  <a:cubicBezTo>
                    <a:pt x="538663" y="101292"/>
                    <a:pt x="418077" y="0"/>
                    <a:pt x="269332" y="0"/>
                  </a:cubicBezTo>
                  <a:close/>
                  <a:moveTo>
                    <a:pt x="137596" y="270585"/>
                  </a:moveTo>
                  <a:cubicBezTo>
                    <a:pt x="112916" y="270585"/>
                    <a:pt x="92910" y="250579"/>
                    <a:pt x="92910" y="225907"/>
                  </a:cubicBezTo>
                  <a:cubicBezTo>
                    <a:pt x="92910" y="201235"/>
                    <a:pt x="112916" y="181221"/>
                    <a:pt x="137596" y="181221"/>
                  </a:cubicBezTo>
                  <a:cubicBezTo>
                    <a:pt x="162275" y="181221"/>
                    <a:pt x="182274" y="201227"/>
                    <a:pt x="182274" y="225907"/>
                  </a:cubicBezTo>
                  <a:cubicBezTo>
                    <a:pt x="182274" y="250586"/>
                    <a:pt x="162268" y="270585"/>
                    <a:pt x="137596" y="270585"/>
                  </a:cubicBezTo>
                  <a:close/>
                  <a:moveTo>
                    <a:pt x="269332" y="270585"/>
                  </a:moveTo>
                  <a:cubicBezTo>
                    <a:pt x="244652" y="270585"/>
                    <a:pt x="224646" y="250579"/>
                    <a:pt x="224646" y="225907"/>
                  </a:cubicBezTo>
                  <a:cubicBezTo>
                    <a:pt x="224646" y="201235"/>
                    <a:pt x="244652" y="181221"/>
                    <a:pt x="269332" y="181221"/>
                  </a:cubicBezTo>
                  <a:cubicBezTo>
                    <a:pt x="294011" y="181221"/>
                    <a:pt x="314010" y="201227"/>
                    <a:pt x="314010" y="225907"/>
                  </a:cubicBezTo>
                  <a:cubicBezTo>
                    <a:pt x="314010" y="250586"/>
                    <a:pt x="294004" y="270585"/>
                    <a:pt x="269332" y="270585"/>
                  </a:cubicBezTo>
                  <a:close/>
                  <a:moveTo>
                    <a:pt x="401067" y="270585"/>
                  </a:moveTo>
                  <a:cubicBezTo>
                    <a:pt x="376388" y="270585"/>
                    <a:pt x="356389" y="250579"/>
                    <a:pt x="356389" y="225907"/>
                  </a:cubicBezTo>
                  <a:cubicBezTo>
                    <a:pt x="356389" y="201235"/>
                    <a:pt x="376395" y="181221"/>
                    <a:pt x="401067" y="181221"/>
                  </a:cubicBezTo>
                  <a:cubicBezTo>
                    <a:pt x="425739" y="181221"/>
                    <a:pt x="445753" y="201227"/>
                    <a:pt x="445753" y="225907"/>
                  </a:cubicBezTo>
                  <a:cubicBezTo>
                    <a:pt x="445753" y="250586"/>
                    <a:pt x="425747" y="270585"/>
                    <a:pt x="401067" y="270585"/>
                  </a:cubicBezTo>
                  <a:close/>
                </a:path>
              </a:pathLst>
            </a:custGeom>
            <a:solidFill>
              <a:schemeClr val="bg1"/>
            </a:solidFill>
            <a:ln w="735" cap="flat">
              <a:noFill/>
              <a:prstDash val="solid"/>
              <a:miter/>
            </a:ln>
          </p:spPr>
          <p:txBody>
            <a:bodyPr rtlCol="0" anchor="ctr"/>
            <a:lstStyle/>
            <a:p>
              <a:endParaRPr lang="en-US"/>
            </a:p>
          </p:txBody>
        </p:sp>
      </p:grpSp>
      <p:sp>
        <p:nvSpPr>
          <p:cNvPr id="29" name="Oval 28">
            <a:extLst>
              <a:ext uri="{FF2B5EF4-FFF2-40B4-BE49-F238E27FC236}">
                <a16:creationId xmlns:a16="http://schemas.microsoft.com/office/drawing/2014/main" id="{990D8477-73C7-0834-474F-C35DBD40A0CD}"/>
              </a:ext>
            </a:extLst>
          </p:cNvPr>
          <p:cNvSpPr/>
          <p:nvPr userDrawn="1"/>
        </p:nvSpPr>
        <p:spPr>
          <a:xfrm>
            <a:off x="962025" y="588961"/>
            <a:ext cx="65891" cy="65891"/>
          </a:xfrm>
          <a:prstGeom prst="ellipse">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0" name="Oval 29">
            <a:extLst>
              <a:ext uri="{FF2B5EF4-FFF2-40B4-BE49-F238E27FC236}">
                <a16:creationId xmlns:a16="http://schemas.microsoft.com/office/drawing/2014/main" id="{40E5AEB1-4975-5026-ED5B-FB89D9F28386}"/>
              </a:ext>
            </a:extLst>
          </p:cNvPr>
          <p:cNvSpPr/>
          <p:nvPr userDrawn="1"/>
        </p:nvSpPr>
        <p:spPr>
          <a:xfrm>
            <a:off x="2497931" y="660399"/>
            <a:ext cx="65891" cy="65891"/>
          </a:xfrm>
          <a:prstGeom prst="ellipse">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1" name="Oval 30">
            <a:extLst>
              <a:ext uri="{FF2B5EF4-FFF2-40B4-BE49-F238E27FC236}">
                <a16:creationId xmlns:a16="http://schemas.microsoft.com/office/drawing/2014/main" id="{3AE0633A-1834-6916-0831-8DB8D480A1C5}"/>
              </a:ext>
            </a:extLst>
          </p:cNvPr>
          <p:cNvSpPr/>
          <p:nvPr userDrawn="1"/>
        </p:nvSpPr>
        <p:spPr>
          <a:xfrm>
            <a:off x="2497931" y="786605"/>
            <a:ext cx="65891" cy="65891"/>
          </a:xfrm>
          <a:prstGeom prst="ellipse">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pic>
        <p:nvPicPr>
          <p:cNvPr id="2" name="Graphic 1">
            <a:extLst>
              <a:ext uri="{FF2B5EF4-FFF2-40B4-BE49-F238E27FC236}">
                <a16:creationId xmlns:a16="http://schemas.microsoft.com/office/drawing/2014/main" id="{4BC41C69-C653-0D29-0773-B533BB76DB6B}"/>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885316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itle &amp; Content w/ Not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p:txBody>
          <a:bodyPr/>
          <a:lstStyle/>
          <a:p>
            <a:r>
              <a:rPr lang="en-US"/>
              <a:t>Click to edit Master title style</a:t>
            </a:r>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522128" cy="4351339"/>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5">
            <a:extLst>
              <a:ext uri="{FF2B5EF4-FFF2-40B4-BE49-F238E27FC236}">
                <a16:creationId xmlns:a16="http://schemas.microsoft.com/office/drawing/2014/main" id="{4CB08785-6C13-4F42-AEB0-A7E31B949AD0}"/>
              </a:ext>
            </a:extLst>
          </p:cNvPr>
          <p:cNvSpPr>
            <a:spLocks noGrp="1"/>
          </p:cNvSpPr>
          <p:nvPr>
            <p:ph type="body" sz="quarter" idx="11" hasCustomPrompt="1"/>
          </p:nvPr>
        </p:nvSpPr>
        <p:spPr>
          <a:xfrm>
            <a:off x="272233" y="6036177"/>
            <a:ext cx="10070406" cy="365125"/>
          </a:xfrm>
        </p:spPr>
        <p:txBody>
          <a:bodyPr lIns="91440" anchor="b">
            <a:noAutofit/>
          </a:bodyPr>
          <a:lstStyle>
            <a:lvl1pPr marL="0" indent="0">
              <a:buNone/>
              <a:defRPr sz="900">
                <a:solidFill>
                  <a:schemeClr val="tx1">
                    <a:lumMod val="50000"/>
                    <a:lumOff val="50000"/>
                  </a:schemeClr>
                </a:solidFill>
              </a:defRPr>
            </a:lvl1pPr>
          </a:lstStyle>
          <a:p>
            <a:pPr lvl="0"/>
            <a:r>
              <a:rPr lang="en-US"/>
              <a:t>Footnotes</a:t>
            </a:r>
          </a:p>
        </p:txBody>
      </p:sp>
      <p:sp>
        <p:nvSpPr>
          <p:cNvPr id="6" name="Footer Placeholder 5">
            <a:extLst>
              <a:ext uri="{FF2B5EF4-FFF2-40B4-BE49-F238E27FC236}">
                <a16:creationId xmlns:a16="http://schemas.microsoft.com/office/drawing/2014/main" id="{A861A535-BA79-05B3-5AF6-6BE830EA6687}"/>
              </a:ext>
            </a:extLst>
          </p:cNvPr>
          <p:cNvSpPr>
            <a:spLocks noGrp="1"/>
          </p:cNvSpPr>
          <p:nvPr>
            <p:ph type="ftr" sz="quarter" idx="12"/>
          </p:nvPr>
        </p:nvSpPr>
        <p:spPr/>
        <p:txBody>
          <a:bodyPr/>
          <a:lstStyle/>
          <a:p>
            <a:r>
              <a:rPr lang="da-DK"/>
              <a:t>NET-202 SIV Slides Final v2.0 31-Aug-2023</a:t>
            </a:r>
            <a:endParaRPr lang="en-US"/>
          </a:p>
        </p:txBody>
      </p:sp>
      <p:sp>
        <p:nvSpPr>
          <p:cNvPr id="7" name="Slide Number Placeholder 6">
            <a:extLst>
              <a:ext uri="{FF2B5EF4-FFF2-40B4-BE49-F238E27FC236}">
                <a16:creationId xmlns:a16="http://schemas.microsoft.com/office/drawing/2014/main" id="{B3BC38D2-B36B-D29F-9AA7-994F07556DE1}"/>
              </a:ext>
            </a:extLst>
          </p:cNvPr>
          <p:cNvSpPr>
            <a:spLocks noGrp="1"/>
          </p:cNvSpPr>
          <p:nvPr>
            <p:ph type="sldNum" sz="quarter" idx="13"/>
          </p:nvPr>
        </p:nvSpPr>
        <p:spPr/>
        <p:txBody>
          <a:bodyPr/>
          <a:lstStyle/>
          <a:p>
            <a:fld id="{2B143D1D-9801-49CA-88C0-178C03B6937F}" type="slidenum">
              <a:rPr lang="en-US" smtClean="0"/>
              <a:t>‹#›</a:t>
            </a:fld>
            <a:endParaRPr lang="en-US"/>
          </a:p>
        </p:txBody>
      </p:sp>
      <p:pic>
        <p:nvPicPr>
          <p:cNvPr id="3" name="Graphic 2">
            <a:extLst>
              <a:ext uri="{FF2B5EF4-FFF2-40B4-BE49-F238E27FC236}">
                <a16:creationId xmlns:a16="http://schemas.microsoft.com/office/drawing/2014/main" id="{6877CDFC-DFB0-D0DE-01C5-7DE4B4FDADE6}"/>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9939562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0" y="6492875"/>
            <a:ext cx="426564" cy="365125"/>
          </a:xfrm>
        </p:spPr>
        <p:txBody>
          <a:bodyPr/>
          <a:lstStyle/>
          <a:p>
            <a:fld id="{2B143D1D-9801-49CA-88C0-178C03B6937F}" type="slidenum">
              <a:rPr lang="en-US" smtClean="0"/>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p>
            <a:r>
              <a:rPr lang="da-DK"/>
              <a:t>NET-202 SIV Slides Final v2.0 31-Aug-2023</a:t>
            </a:r>
            <a:endParaRPr lang="en-US"/>
          </a:p>
        </p:txBody>
      </p:sp>
    </p:spTree>
    <p:extLst>
      <p:ext uri="{BB962C8B-B14F-4D97-AF65-F5344CB8AC3E}">
        <p14:creationId xmlns:p14="http://schemas.microsoft.com/office/powerpoint/2010/main" val="361958029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1_Title Only">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lvl1pPr>
              <a:defRPr>
                <a:latin typeface="Calibri" panose="020F0502020204030204" pitchFamily="34" charset="0"/>
                <a:cs typeface="Calibri" panose="020F0502020204030204" pitchFamily="34" charset="0"/>
              </a:defRPr>
            </a:lvl1p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296055" y="6412748"/>
            <a:ext cx="426564" cy="365125"/>
          </a:xfrm>
        </p:spPr>
        <p:txBody>
          <a:bodyPr/>
          <a:lstStyle/>
          <a:p>
            <a:fld id="{2B143D1D-9801-49CA-88C0-178C03B6937F}" type="slidenum">
              <a:rPr lang="en-US" smtClean="0"/>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p>
            <a:r>
              <a:rPr lang="da-DK"/>
              <a:t>NET-202 SIV Slides Final v2.0 31-Aug-2023</a:t>
            </a:r>
            <a:endParaRPr lang="en-US"/>
          </a:p>
        </p:txBody>
      </p:sp>
    </p:spTree>
    <p:extLst>
      <p:ext uri="{BB962C8B-B14F-4D97-AF65-F5344CB8AC3E}">
        <p14:creationId xmlns:p14="http://schemas.microsoft.com/office/powerpoint/2010/main" val="223393426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p:cSld name="Title Only Dark">
    <p:bg>
      <p:bgPr>
        <a:gradFill>
          <a:gsLst>
            <a:gs pos="1000">
              <a:schemeClr val="accent6"/>
            </a:gs>
            <a:gs pos="100000">
              <a:srgbClr val="000738"/>
            </a:gs>
            <a:gs pos="42000">
              <a:srgbClr val="063958"/>
            </a:gs>
          </a:gsLst>
          <a:path path="circle">
            <a:fillToRect l="100000" t="100000"/>
          </a:path>
        </a:gradFill>
        <a:effectLst/>
      </p:bgPr>
    </p:bg>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lvl1pPr>
              <a:defRPr>
                <a:solidFill>
                  <a:schemeClr val="bg1"/>
                </a:solidFill>
              </a:defRPr>
            </a:lvl1p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296055" y="6412748"/>
            <a:ext cx="426564" cy="365125"/>
          </a:xfrm>
        </p:spPr>
        <p:txBody>
          <a:bodyPr/>
          <a:lstStyle>
            <a:lvl1pPr>
              <a:defRPr>
                <a:solidFill>
                  <a:schemeClr val="bg1"/>
                </a:solidFill>
              </a:defRPr>
            </a:lvl1pPr>
          </a:lstStyle>
          <a:p>
            <a:fld id="{2B143D1D-9801-49CA-88C0-178C03B6937F}" type="slidenum">
              <a:rPr lang="en-US" smtClean="0"/>
              <a:pPr/>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lvl1pPr>
              <a:defRPr>
                <a:solidFill>
                  <a:schemeClr val="bg1"/>
                </a:solidFill>
              </a:defRPr>
            </a:lvl1pPr>
          </a:lstStyle>
          <a:p>
            <a:r>
              <a:rPr lang="da-DK"/>
              <a:t>NET-202 SIV Slides Final v2.0 31-Aug-2023</a:t>
            </a:r>
            <a:endParaRPr lang="en-US"/>
          </a:p>
        </p:txBody>
      </p:sp>
      <p:pic>
        <p:nvPicPr>
          <p:cNvPr id="5" name="Graphic 4">
            <a:extLst>
              <a:ext uri="{FF2B5EF4-FFF2-40B4-BE49-F238E27FC236}">
                <a16:creationId xmlns:a16="http://schemas.microsoft.com/office/drawing/2014/main" id="{C1F8C85C-BFAA-DC82-25E9-742DA6EB15A1}"/>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p:blipFill>
        <p:spPr>
          <a:xfrm>
            <a:off x="10806884" y="6082764"/>
            <a:ext cx="1082711" cy="721807"/>
          </a:xfrm>
          <a:prstGeom prst="rect">
            <a:avLst/>
          </a:prstGeom>
        </p:spPr>
      </p:pic>
    </p:spTree>
    <p:extLst>
      <p:ext uri="{BB962C8B-B14F-4D97-AF65-F5344CB8AC3E}">
        <p14:creationId xmlns:p14="http://schemas.microsoft.com/office/powerpoint/2010/main" val="202167076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Left S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C5727E7-0CEB-3F42-D5D8-424A5AAAB81E}"/>
              </a:ext>
            </a:extLst>
          </p:cNvPr>
          <p:cNvPicPr>
            <a:picLocks noChangeAspect="1"/>
          </p:cNvPicPr>
          <p:nvPr/>
        </p:nvPicPr>
        <p:blipFill>
          <a:blip r:embed="rId2">
            <a:extLst>
              <a:ext uri="{28A0092B-C50C-407E-A947-70E740481C1C}">
                <a14:useLocalDpi xmlns:a14="http://schemas.microsoft.com/office/drawing/2010/main" val="0"/>
              </a:ext>
            </a:extLst>
          </a:blip>
          <a:srcRect l="28718" r="28718"/>
          <a:stretch/>
        </p:blipFill>
        <p:spPr>
          <a:xfrm>
            <a:off x="-3810" y="0"/>
            <a:ext cx="5176311" cy="6858000"/>
          </a:xfrm>
          <a:prstGeom prst="rect">
            <a:avLst/>
          </a:prstGeom>
        </p:spPr>
      </p:pic>
      <p:sp>
        <p:nvSpPr>
          <p:cNvPr id="8" name="Rectangle 7">
            <a:extLst>
              <a:ext uri="{FF2B5EF4-FFF2-40B4-BE49-F238E27FC236}">
                <a16:creationId xmlns:a16="http://schemas.microsoft.com/office/drawing/2014/main" id="{945E0678-FA16-AB81-99E1-753A53DF58AD}"/>
              </a:ext>
            </a:extLst>
          </p:cNvPr>
          <p:cNvSpPr/>
          <p:nvPr userDrawn="1"/>
        </p:nvSpPr>
        <p:spPr>
          <a:xfrm>
            <a:off x="0" y="0"/>
            <a:ext cx="5176311" cy="5880539"/>
          </a:xfrm>
          <a:prstGeom prst="rect">
            <a:avLst/>
          </a:prstGeom>
          <a:gradFill flip="none" rotWithShape="1">
            <a:gsLst>
              <a:gs pos="0">
                <a:schemeClr val="accent6">
                  <a:alpha val="0"/>
                </a:schemeClr>
              </a:gs>
              <a:gs pos="95000">
                <a:schemeClr val="bg2"/>
              </a:gs>
            </a:gsLst>
            <a:lin ang="162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a:xfrm>
            <a:off x="272233" y="317212"/>
            <a:ext cx="4518131" cy="1892587"/>
          </a:xfr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lvl1pPr>
              <a:defRPr>
                <a:solidFill>
                  <a:schemeClr val="bg1"/>
                </a:solidFill>
              </a:defRPr>
            </a:lvl1p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5581933" y="560356"/>
            <a:ext cx="6398195" cy="5516594"/>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45719" rIns="45719"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Footer Placeholder 4">
            <a:extLst>
              <a:ext uri="{FF2B5EF4-FFF2-40B4-BE49-F238E27FC236}">
                <a16:creationId xmlns:a16="http://schemas.microsoft.com/office/drawing/2014/main" id="{D1649BBA-C546-F173-EE3F-1CF65B3DB20A}"/>
              </a:ext>
            </a:extLst>
          </p:cNvPr>
          <p:cNvSpPr>
            <a:spLocks noGrp="1"/>
          </p:cNvSpPr>
          <p:nvPr>
            <p:ph type="ftr" sz="quarter" idx="11"/>
          </p:nvPr>
        </p:nvSpPr>
        <p:spPr/>
        <p:txBody>
          <a:bodyPr/>
          <a:lstStyle>
            <a:lvl1pPr>
              <a:defRPr>
                <a:solidFill>
                  <a:schemeClr val="bg1"/>
                </a:solidFill>
              </a:defRPr>
            </a:lvl1pPr>
          </a:lstStyle>
          <a:p>
            <a:r>
              <a:rPr lang="da-DK"/>
              <a:t>NET-202 SIV Slides Final v2.0 31-Aug-2023</a:t>
            </a:r>
            <a:endParaRPr lang="en-US"/>
          </a:p>
        </p:txBody>
      </p:sp>
    </p:spTree>
    <p:extLst>
      <p:ext uri="{BB962C8B-B14F-4D97-AF65-F5344CB8AC3E}">
        <p14:creationId xmlns:p14="http://schemas.microsoft.com/office/powerpoint/2010/main" val="303473844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p:cSld name="Right S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C5727E7-0CEB-3F42-D5D8-424A5AAAB81E}"/>
              </a:ext>
            </a:extLst>
          </p:cNvPr>
          <p:cNvPicPr>
            <a:picLocks noChangeAspect="1"/>
          </p:cNvPicPr>
          <p:nvPr/>
        </p:nvPicPr>
        <p:blipFill rotWithShape="1">
          <a:blip r:embed="rId2">
            <a:extLst>
              <a:ext uri="{28A0092B-C50C-407E-A947-70E740481C1C}">
                <a14:useLocalDpi xmlns:a14="http://schemas.microsoft.com/office/drawing/2010/main" val="0"/>
              </a:ext>
            </a:extLst>
          </a:blip>
          <a:srcRect l="26689" r="30747"/>
          <a:stretch/>
        </p:blipFill>
        <p:spPr>
          <a:xfrm flipH="1" flipV="1">
            <a:off x="7015689" y="0"/>
            <a:ext cx="5176311" cy="6858000"/>
          </a:xfrm>
          <a:prstGeom prst="rect">
            <a:avLst/>
          </a:prstGeom>
        </p:spPr>
      </p:pic>
      <p:sp>
        <p:nvSpPr>
          <p:cNvPr id="7" name="Rectangle 6">
            <a:extLst>
              <a:ext uri="{FF2B5EF4-FFF2-40B4-BE49-F238E27FC236}">
                <a16:creationId xmlns:a16="http://schemas.microsoft.com/office/drawing/2014/main" id="{F06027A1-0D62-16F7-30CE-41BFE8B26C7C}"/>
              </a:ext>
            </a:extLst>
          </p:cNvPr>
          <p:cNvSpPr/>
          <p:nvPr/>
        </p:nvSpPr>
        <p:spPr>
          <a:xfrm>
            <a:off x="7015689" y="-1"/>
            <a:ext cx="5176311" cy="6777874"/>
          </a:xfrm>
          <a:prstGeom prst="rect">
            <a:avLst/>
          </a:prstGeom>
          <a:gradFill flip="none" rotWithShape="1">
            <a:gsLst>
              <a:gs pos="0">
                <a:schemeClr val="accent6">
                  <a:alpha val="0"/>
                </a:schemeClr>
              </a:gs>
              <a:gs pos="95000">
                <a:schemeClr val="bg2"/>
              </a:gs>
            </a:gsLst>
            <a:lin ang="162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42203"/>
            <a:ext cx="6398195" cy="49680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8" name="Title 7">
            <a:extLst>
              <a:ext uri="{FF2B5EF4-FFF2-40B4-BE49-F238E27FC236}">
                <a16:creationId xmlns:a16="http://schemas.microsoft.com/office/drawing/2014/main" id="{0FB071E8-809B-6890-C6B9-812E8369D165}"/>
              </a:ext>
            </a:extLst>
          </p:cNvPr>
          <p:cNvSpPr>
            <a:spLocks noGrp="1"/>
          </p:cNvSpPr>
          <p:nvPr>
            <p:ph type="title"/>
          </p:nvPr>
        </p:nvSpPr>
        <p:spPr/>
        <p:txBody>
          <a:bodyPr/>
          <a:lstStyle/>
          <a:p>
            <a:r>
              <a:rPr lang="en-US"/>
              <a:t>Click to edit Master title style</a:t>
            </a:r>
          </a:p>
        </p:txBody>
      </p:sp>
      <p:sp>
        <p:nvSpPr>
          <p:cNvPr id="5" name="Footer Placeholder 4">
            <a:extLst>
              <a:ext uri="{FF2B5EF4-FFF2-40B4-BE49-F238E27FC236}">
                <a16:creationId xmlns:a16="http://schemas.microsoft.com/office/drawing/2014/main" id="{3B21BB59-32EF-F98A-2990-317BB5943E8A}"/>
              </a:ext>
            </a:extLst>
          </p:cNvPr>
          <p:cNvSpPr>
            <a:spLocks noGrp="1"/>
          </p:cNvSpPr>
          <p:nvPr>
            <p:ph type="ftr" sz="quarter" idx="10"/>
          </p:nvPr>
        </p:nvSpPr>
        <p:spPr/>
        <p:txBody>
          <a:bodyPr/>
          <a:lstStyle/>
          <a:p>
            <a:r>
              <a:rPr lang="da-DK"/>
              <a:t>NET-202 SIV Slides Final v2.0 31-Aug-2023</a:t>
            </a:r>
            <a:endParaRPr lang="en-US"/>
          </a:p>
        </p:txBody>
      </p:sp>
      <p:sp>
        <p:nvSpPr>
          <p:cNvPr id="10" name="Slide Number Placeholder 9">
            <a:extLst>
              <a:ext uri="{FF2B5EF4-FFF2-40B4-BE49-F238E27FC236}">
                <a16:creationId xmlns:a16="http://schemas.microsoft.com/office/drawing/2014/main" id="{5B7AFE7E-7CB0-FD25-F78E-7DA5692308E7}"/>
              </a:ext>
            </a:extLst>
          </p:cNvPr>
          <p:cNvSpPr>
            <a:spLocks noGrp="1"/>
          </p:cNvSpPr>
          <p:nvPr>
            <p:ph type="sldNum" sz="quarter" idx="11"/>
          </p:nvPr>
        </p:nvSpPr>
        <p:spPr/>
        <p:txBody>
          <a:bodyPr/>
          <a:lstStyle/>
          <a:p>
            <a:fld id="{2B143D1D-9801-49CA-88C0-178C03B6937F}" type="slidenum">
              <a:rPr lang="en-US" smtClean="0"/>
              <a:t>‹#›</a:t>
            </a:fld>
            <a:endParaRPr lang="en-US"/>
          </a:p>
        </p:txBody>
      </p:sp>
      <p:pic>
        <p:nvPicPr>
          <p:cNvPr id="3" name="Picture 2">
            <a:extLst>
              <a:ext uri="{FF2B5EF4-FFF2-40B4-BE49-F238E27FC236}">
                <a16:creationId xmlns:a16="http://schemas.microsoft.com/office/drawing/2014/main" id="{7424F124-A258-66DC-3AAE-6DDE6D9BAB50}"/>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10886330" y="6126042"/>
            <a:ext cx="934494" cy="620833"/>
          </a:xfrm>
          <a:prstGeom prst="rect">
            <a:avLst/>
          </a:prstGeom>
          <a:effectLst/>
        </p:spPr>
      </p:pic>
    </p:spTree>
    <p:extLst>
      <p:ext uri="{BB962C8B-B14F-4D97-AF65-F5344CB8AC3E}">
        <p14:creationId xmlns:p14="http://schemas.microsoft.com/office/powerpoint/2010/main" val="7779529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userDrawn="1">
  <p:cSld name="Default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7083004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754658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Cat - Content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6">
            <a:extLst>
              <a:ext uri="{FF2B5EF4-FFF2-40B4-BE49-F238E27FC236}">
                <a16:creationId xmlns:a16="http://schemas.microsoft.com/office/drawing/2014/main" id="{05E5031E-C1D6-AD4F-BEC0-D1BD07999312}"/>
              </a:ext>
            </a:extLst>
          </p:cNvPr>
          <p:cNvSpPr>
            <a:spLocks noGrp="1"/>
          </p:cNvSpPr>
          <p:nvPr>
            <p:ph type="title" hasCustomPrompt="1"/>
          </p:nvPr>
        </p:nvSpPr>
        <p:spPr>
          <a:xfrm>
            <a:off x="510615" y="556583"/>
            <a:ext cx="10807091" cy="548640"/>
          </a:xfrm>
        </p:spPr>
        <p:txBody>
          <a:bodyPr anchor="t">
            <a:normAutofit/>
          </a:bodyPr>
          <a:lstStyle>
            <a:lvl1pPr>
              <a:defRPr sz="2700" b="1" i="0" baseline="0">
                <a:solidFill>
                  <a:schemeClr val="accent3"/>
                </a:solidFill>
              </a:defRPr>
            </a:lvl1pPr>
          </a:lstStyle>
          <a:p>
            <a:r>
              <a:rPr lang="en-US"/>
              <a:t>Click to edit title</a:t>
            </a:r>
          </a:p>
        </p:txBody>
      </p:sp>
      <p:sp>
        <p:nvSpPr>
          <p:cNvPr id="15" name="Content Placeholder 14">
            <a:extLst>
              <a:ext uri="{FF2B5EF4-FFF2-40B4-BE49-F238E27FC236}">
                <a16:creationId xmlns:a16="http://schemas.microsoft.com/office/drawing/2014/main" id="{289E27B9-4487-7F4E-9A78-459FB79A45A8}"/>
              </a:ext>
            </a:extLst>
          </p:cNvPr>
          <p:cNvSpPr>
            <a:spLocks noGrp="1"/>
          </p:cNvSpPr>
          <p:nvPr>
            <p:ph sz="quarter" idx="11"/>
          </p:nvPr>
        </p:nvSpPr>
        <p:spPr>
          <a:xfrm>
            <a:off x="802105" y="1642891"/>
            <a:ext cx="10515600" cy="435254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5">
            <a:extLst>
              <a:ext uri="{FF2B5EF4-FFF2-40B4-BE49-F238E27FC236}">
                <a16:creationId xmlns:a16="http://schemas.microsoft.com/office/drawing/2014/main" id="{5815F094-B6C5-A142-A62A-559E55F0190F}"/>
              </a:ext>
            </a:extLst>
          </p:cNvPr>
          <p:cNvSpPr>
            <a:spLocks noGrp="1"/>
          </p:cNvSpPr>
          <p:nvPr>
            <p:ph type="sldNum" sz="quarter" idx="4"/>
          </p:nvPr>
        </p:nvSpPr>
        <p:spPr>
          <a:xfrm>
            <a:off x="0" y="6178548"/>
            <a:ext cx="12192000" cy="365125"/>
          </a:xfrm>
          <a:prstGeom prst="rect">
            <a:avLst/>
          </a:prstGeom>
        </p:spPr>
        <p:txBody>
          <a:bodyPr vert="horz" lIns="91440" tIns="45720" rIns="91440" bIns="45720" rtlCol="0" anchor="ctr"/>
          <a:lstStyle>
            <a:lvl1pPr algn="ctr">
              <a:defRPr sz="788">
                <a:solidFill>
                  <a:schemeClr val="accent3"/>
                </a:solidFill>
              </a:defRPr>
            </a:lvl1pPr>
          </a:lstStyle>
          <a:p>
            <a:fld id="{8085FCFD-660D-C14C-AAFF-D6EEBF7DDB9E}" type="slidenum">
              <a:rPr lang="en-US" smtClean="0"/>
              <a:pPr/>
              <a:t>‹#›</a:t>
            </a:fld>
            <a:endParaRPr lang="en-US"/>
          </a:p>
        </p:txBody>
      </p:sp>
    </p:spTree>
    <p:extLst>
      <p:ext uri="{BB962C8B-B14F-4D97-AF65-F5344CB8AC3E}">
        <p14:creationId xmlns:p14="http://schemas.microsoft.com/office/powerpoint/2010/main" val="105483725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Onc - Content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6">
            <a:extLst>
              <a:ext uri="{FF2B5EF4-FFF2-40B4-BE49-F238E27FC236}">
                <a16:creationId xmlns:a16="http://schemas.microsoft.com/office/drawing/2014/main" id="{05E5031E-C1D6-AD4F-BEC0-D1BD07999312}"/>
              </a:ext>
            </a:extLst>
          </p:cNvPr>
          <p:cNvSpPr>
            <a:spLocks noGrp="1"/>
          </p:cNvSpPr>
          <p:nvPr>
            <p:ph type="title" hasCustomPrompt="1"/>
          </p:nvPr>
        </p:nvSpPr>
        <p:spPr>
          <a:xfrm>
            <a:off x="510615" y="556583"/>
            <a:ext cx="10807090" cy="548640"/>
          </a:xfrm>
        </p:spPr>
        <p:txBody>
          <a:bodyPr anchor="t">
            <a:normAutofit/>
          </a:bodyPr>
          <a:lstStyle>
            <a:lvl1pPr>
              <a:defRPr sz="3600" b="1" i="0" baseline="0">
                <a:solidFill>
                  <a:schemeClr val="accent3"/>
                </a:solidFill>
              </a:defRPr>
            </a:lvl1pPr>
          </a:lstStyle>
          <a:p>
            <a:r>
              <a:rPr lang="en-US"/>
              <a:t>Click to edit title</a:t>
            </a:r>
          </a:p>
        </p:txBody>
      </p:sp>
      <p:sp>
        <p:nvSpPr>
          <p:cNvPr id="15" name="Content Placeholder 14">
            <a:extLst>
              <a:ext uri="{FF2B5EF4-FFF2-40B4-BE49-F238E27FC236}">
                <a16:creationId xmlns:a16="http://schemas.microsoft.com/office/drawing/2014/main" id="{289E27B9-4487-7F4E-9A78-459FB79A45A8}"/>
              </a:ext>
            </a:extLst>
          </p:cNvPr>
          <p:cNvSpPr>
            <a:spLocks noGrp="1"/>
          </p:cNvSpPr>
          <p:nvPr>
            <p:ph sz="quarter" idx="11"/>
          </p:nvPr>
        </p:nvSpPr>
        <p:spPr>
          <a:xfrm>
            <a:off x="802105" y="1642891"/>
            <a:ext cx="10515600" cy="435254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121947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2059"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1391708"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19855004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772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44357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95400" y="4363099"/>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695400" y="2708920"/>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309277495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1293494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733943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93612463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719288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00104166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4555358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91313631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951001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14275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813657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23411752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9155921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70411415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76944397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36586254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5/17/26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35373339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145324651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1134794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137936309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16431081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394759653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422257797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22825261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657059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49847" y="2069902"/>
            <a:ext cx="11425767" cy="1620837"/>
          </a:xfrm>
        </p:spPr>
        <p:txBody>
          <a:bodyPr/>
          <a:lstStyle/>
          <a:p>
            <a:r>
              <a:rPr lang="en-US" dirty="0"/>
              <a:t>Click to edit Master title style</a:t>
            </a:r>
          </a:p>
        </p:txBody>
      </p:sp>
      <p:sp>
        <p:nvSpPr>
          <p:cNvPr id="3" name="Subtitle 2"/>
          <p:cNvSpPr>
            <a:spLocks noGrp="1"/>
          </p:cNvSpPr>
          <p:nvPr>
            <p:ph type="subTitle" idx="1"/>
          </p:nvPr>
        </p:nvSpPr>
        <p:spPr>
          <a:xfrm>
            <a:off x="1559496" y="4005064"/>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5086529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0523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581863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35627" y="4507115"/>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35627" y="285293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41254000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62147664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501936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424910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58681747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1026963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23263596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56057726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1341861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656996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509807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157692753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13862613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23605914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64507172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246751578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08056007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5/17/26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252408759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410231352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39394224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108914670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291903595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16033651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17289828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153336485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360510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le+Bullets">
    <p:spTree>
      <p:nvGrpSpPr>
        <p:cNvPr id="1" name=""/>
        <p:cNvGrpSpPr/>
        <p:nvPr/>
      </p:nvGrpSpPr>
      <p:grpSpPr>
        <a:xfrm>
          <a:off x="0" y="0"/>
          <a:ext cx="0" cy="0"/>
          <a:chOff x="0" y="0"/>
          <a:chExt cx="0" cy="0"/>
        </a:xfrm>
      </p:grpSpPr>
      <p:sp>
        <p:nvSpPr>
          <p:cNvPr id="11" name="Content Placeholder 2"/>
          <p:cNvSpPr>
            <a:spLocks noGrp="1"/>
          </p:cNvSpPr>
          <p:nvPr>
            <p:ph idx="1" hasCustomPrompt="1"/>
          </p:nvPr>
        </p:nvSpPr>
        <p:spPr>
          <a:xfrm>
            <a:off x="429257" y="1608673"/>
            <a:ext cx="11352109" cy="4028153"/>
          </a:xfrm>
        </p:spPr>
        <p:txBody>
          <a:bodyPr lIns="0" tIns="0" rIns="0" bIns="0"/>
          <a:lstStyle>
            <a:lvl1pPr>
              <a:spcBef>
                <a:spcPts val="600"/>
              </a:spcBef>
              <a:spcAft>
                <a:spcPts val="800"/>
              </a:spcAft>
              <a:buClr>
                <a:srgbClr val="007DBA"/>
              </a:buClr>
              <a:defRPr sz="2000">
                <a:solidFill>
                  <a:srgbClr val="101D3A"/>
                </a:solidFill>
              </a:defRPr>
            </a:lvl1pPr>
            <a:lvl2pPr>
              <a:spcBef>
                <a:spcPts val="600"/>
              </a:spcBef>
              <a:spcAft>
                <a:spcPts val="800"/>
              </a:spcAft>
              <a:buClr>
                <a:srgbClr val="007DBA"/>
              </a:buClr>
              <a:defRPr sz="2000">
                <a:solidFill>
                  <a:srgbClr val="101D3A"/>
                </a:solidFill>
              </a:defRPr>
            </a:lvl2pPr>
            <a:lvl3pPr>
              <a:spcBef>
                <a:spcPts val="600"/>
              </a:spcBef>
              <a:spcAft>
                <a:spcPts val="800"/>
              </a:spcAft>
              <a:buClr>
                <a:srgbClr val="007DBA"/>
              </a:buClr>
              <a:defRPr sz="1800">
                <a:solidFill>
                  <a:srgbClr val="101D3A"/>
                </a:solidFill>
              </a:defRPr>
            </a:lvl3pPr>
            <a:lvl4pPr>
              <a:spcBef>
                <a:spcPts val="600"/>
              </a:spcBef>
              <a:spcAft>
                <a:spcPts val="800"/>
              </a:spcAft>
              <a:buClr>
                <a:srgbClr val="007DBA"/>
              </a:buClr>
              <a:defRPr sz="1600">
                <a:solidFill>
                  <a:srgbClr val="101D3A"/>
                </a:solidFill>
              </a:defRPr>
            </a:lvl4pPr>
            <a:lvl5pPr>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4"/>
          <p:cNvSpPr>
            <a:spLocks noGrp="1"/>
          </p:cNvSpPr>
          <p:nvPr>
            <p:ph type="sldNum" sz="quarter" idx="11"/>
          </p:nvPr>
        </p:nvSpPr>
        <p:spPr/>
        <p:txBody>
          <a:bodyPr/>
          <a:lstStyle>
            <a:lvl1pPr>
              <a:defRPr>
                <a:solidFill>
                  <a:srgbClr val="13294B"/>
                </a:solidFill>
              </a:defRPr>
            </a:lvl1pPr>
          </a:lstStyle>
          <a:p>
            <a:fld id="{23750D03-48AD-2741-AECD-41D901562598}" type="slidenum">
              <a:rPr lang="en-US" smtClean="0"/>
              <a:pPr/>
              <a:t>‹#›</a:t>
            </a:fld>
            <a:endParaRPr lang="en-US" dirty="0"/>
          </a:p>
        </p:txBody>
      </p:sp>
      <p:sp>
        <p:nvSpPr>
          <p:cNvPr id="7" name="Title 6"/>
          <p:cNvSpPr>
            <a:spLocks noGrp="1"/>
          </p:cNvSpPr>
          <p:nvPr>
            <p:ph type="title"/>
          </p:nvPr>
        </p:nvSpPr>
        <p:spPr/>
        <p:txBody>
          <a:bodyPr/>
          <a:lstStyle/>
          <a:p>
            <a:r>
              <a:rPr lang="en-US" dirty="0"/>
              <a:t>Click to edit Master title style</a:t>
            </a: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110311921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itle+Content+PhotoLeft">
    <p:spTree>
      <p:nvGrpSpPr>
        <p:cNvPr id="1" name=""/>
        <p:cNvGrpSpPr/>
        <p:nvPr/>
      </p:nvGrpSpPr>
      <p:grpSpPr>
        <a:xfrm>
          <a:off x="0" y="0"/>
          <a:ext cx="0" cy="0"/>
          <a:chOff x="0" y="0"/>
          <a:chExt cx="0" cy="0"/>
        </a:xfrm>
      </p:grpSpPr>
      <p:sp>
        <p:nvSpPr>
          <p:cNvPr id="6" name="Content Placeholder 2"/>
          <p:cNvSpPr>
            <a:spLocks noGrp="1"/>
          </p:cNvSpPr>
          <p:nvPr>
            <p:ph idx="1" hasCustomPrompt="1"/>
          </p:nvPr>
        </p:nvSpPr>
        <p:spPr>
          <a:xfrm>
            <a:off x="6972300" y="1608673"/>
            <a:ext cx="4809067" cy="4028153"/>
          </a:xfrm>
        </p:spPr>
        <p:txBody>
          <a:bodyPr lIns="0" tIns="0" rIns="0" bIns="0"/>
          <a:lstStyle>
            <a:lvl1pPr marL="287331" indent="-287331">
              <a:lnSpc>
                <a:spcPct val="90000"/>
              </a:lnSpc>
              <a:spcBef>
                <a:spcPts val="600"/>
              </a:spcBef>
              <a:spcAft>
                <a:spcPts val="800"/>
              </a:spcAft>
              <a:buClr>
                <a:srgbClr val="0C68AC"/>
              </a:buClr>
              <a:defRPr sz="2000">
                <a:solidFill>
                  <a:srgbClr val="101D3A"/>
                </a:solidFill>
              </a:defRPr>
            </a:lvl1pPr>
            <a:lvl2pPr>
              <a:lnSpc>
                <a:spcPct val="90000"/>
              </a:lnSpc>
              <a:spcBef>
                <a:spcPts val="600"/>
              </a:spcBef>
              <a:spcAft>
                <a:spcPts val="800"/>
              </a:spcAft>
              <a:buClr>
                <a:srgbClr val="0C68AC"/>
              </a:buClr>
              <a:defRPr sz="2000">
                <a:solidFill>
                  <a:srgbClr val="101D3A"/>
                </a:solidFill>
              </a:defRPr>
            </a:lvl2pPr>
            <a:lvl3pPr>
              <a:lnSpc>
                <a:spcPct val="90000"/>
              </a:lnSpc>
              <a:spcBef>
                <a:spcPts val="600"/>
              </a:spcBef>
              <a:spcAft>
                <a:spcPts val="800"/>
              </a:spcAft>
              <a:buClr>
                <a:srgbClr val="0C68AC"/>
              </a:buClr>
              <a:defRPr sz="1800">
                <a:solidFill>
                  <a:srgbClr val="101D3A"/>
                </a:solidFill>
              </a:defRPr>
            </a:lvl3pPr>
            <a:lvl4pPr>
              <a:lnSpc>
                <a:spcPct val="90000"/>
              </a:lnSpc>
              <a:spcBef>
                <a:spcPts val="600"/>
              </a:spcBef>
              <a:spcAft>
                <a:spcPts val="800"/>
              </a:spcAft>
              <a:buClr>
                <a:srgbClr val="0C68AC"/>
              </a:buClr>
              <a:defRPr sz="1600">
                <a:solidFill>
                  <a:srgbClr val="101D3A"/>
                </a:solidFill>
              </a:defRPr>
            </a:lvl4pPr>
            <a:lvl5pPr>
              <a:lnSpc>
                <a:spcPct val="90000"/>
              </a:lnSpc>
              <a:spcBef>
                <a:spcPts val="600"/>
              </a:spcBef>
              <a:spcAft>
                <a:spcPts val="800"/>
              </a:spcAft>
              <a:buClr>
                <a:srgbClr val="0C68AC"/>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Picture Placeholder 2"/>
          <p:cNvSpPr>
            <a:spLocks noGrp="1"/>
          </p:cNvSpPr>
          <p:nvPr>
            <p:ph type="pic" idx="14" hasCustomPrompt="1"/>
          </p:nvPr>
        </p:nvSpPr>
        <p:spPr>
          <a:xfrm>
            <a:off x="423333" y="1624471"/>
            <a:ext cx="6267451" cy="4012353"/>
          </a:xfrm>
        </p:spPr>
        <p:txBody>
          <a:bodyPr anchor="ctr" anchorCtr="1"/>
          <a:lstStyle>
            <a:lvl1pPr marL="0" indent="0" algn="ctr">
              <a:buNone/>
              <a:defRPr sz="1400"/>
            </a:lvl1pPr>
            <a:lvl2pPr marL="511807" indent="0">
              <a:buNone/>
              <a:defRPr sz="3100"/>
            </a:lvl2pPr>
            <a:lvl3pPr marL="1023613" indent="0">
              <a:buNone/>
              <a:defRPr sz="2700"/>
            </a:lvl3pPr>
            <a:lvl4pPr marL="1535420" indent="0">
              <a:buNone/>
              <a:defRPr sz="2200"/>
            </a:lvl4pPr>
            <a:lvl5pPr marL="2047227" indent="0">
              <a:buNone/>
              <a:defRPr sz="2200"/>
            </a:lvl5pPr>
            <a:lvl6pPr marL="2559035" indent="0">
              <a:buNone/>
              <a:defRPr sz="2200"/>
            </a:lvl6pPr>
            <a:lvl7pPr marL="3070842" indent="0">
              <a:buNone/>
              <a:defRPr sz="2200"/>
            </a:lvl7pPr>
            <a:lvl8pPr marL="3582649" indent="0">
              <a:buNone/>
              <a:defRPr sz="2200"/>
            </a:lvl8pPr>
            <a:lvl9pPr marL="4094456" indent="0">
              <a:buNone/>
              <a:defRPr sz="2200"/>
            </a:lvl9pPr>
          </a:lstStyle>
          <a:p>
            <a:r>
              <a:rPr lang="en-US" dirty="0"/>
              <a:t>Drag picture to placeholder </a:t>
            </a:r>
            <a:br>
              <a:rPr lang="en-US" dirty="0"/>
            </a:br>
            <a:r>
              <a:rPr lang="en-US" dirty="0"/>
              <a:t>or click icon to add</a:t>
            </a:r>
            <a:br>
              <a:rPr lang="en-US" dirty="0"/>
            </a:br>
            <a:r>
              <a:rPr lang="en-US" dirty="0"/>
              <a:t>(150 DPI </a:t>
            </a:r>
            <a:r>
              <a:rPr lang="en-US" dirty="0" err="1"/>
              <a:t>PNG</a:t>
            </a:r>
            <a:r>
              <a:rPr lang="en-US" dirty="0"/>
              <a:t> file recommended)</a:t>
            </a:r>
          </a:p>
        </p:txBody>
      </p:sp>
      <p:sp>
        <p:nvSpPr>
          <p:cNvPr id="5" name="Slide Number Placeholder 4"/>
          <p:cNvSpPr>
            <a:spLocks noGrp="1"/>
          </p:cNvSpPr>
          <p:nvPr>
            <p:ph type="sldNum" sz="quarter" idx="16"/>
          </p:nvPr>
        </p:nvSpPr>
        <p:spPr/>
        <p:txBody>
          <a:bodyPr/>
          <a:lstStyle/>
          <a:p>
            <a:fld id="{23750D03-48AD-2741-AECD-41D901562598}" type="slidenum">
              <a:rPr lang="en-US" smtClean="0"/>
              <a:pPr/>
              <a:t>‹#›</a:t>
            </a:fld>
            <a:endParaRPr lang="en-US" dirty="0"/>
          </a:p>
        </p:txBody>
      </p:sp>
      <p:sp>
        <p:nvSpPr>
          <p:cNvPr id="3" name="Title 2"/>
          <p:cNvSpPr>
            <a:spLocks noGrp="1"/>
          </p:cNvSpPr>
          <p:nvPr>
            <p:ph type="title"/>
          </p:nvPr>
        </p:nvSpPr>
        <p:spPr/>
        <p:txBody>
          <a:bodyPr/>
          <a:lstStyle/>
          <a:p>
            <a:r>
              <a:rPr lang="en-US"/>
              <a:t>Click to edit Master title style</a:t>
            </a:r>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81033145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itle+2 Content">
    <p:spTree>
      <p:nvGrpSpPr>
        <p:cNvPr id="1" name=""/>
        <p:cNvGrpSpPr/>
        <p:nvPr/>
      </p:nvGrpSpPr>
      <p:grpSpPr>
        <a:xfrm>
          <a:off x="0" y="0"/>
          <a:ext cx="0" cy="0"/>
          <a:chOff x="0" y="0"/>
          <a:chExt cx="0" cy="0"/>
        </a:xfrm>
      </p:grpSpPr>
      <p:sp>
        <p:nvSpPr>
          <p:cNvPr id="8" name="Content Placeholder 2"/>
          <p:cNvSpPr>
            <a:spLocks noGrp="1"/>
          </p:cNvSpPr>
          <p:nvPr>
            <p:ph sz="half" idx="1" hasCustomPrompt="1"/>
          </p:nvPr>
        </p:nvSpPr>
        <p:spPr>
          <a:xfrm>
            <a:off x="429257" y="1608673"/>
            <a:ext cx="3846883" cy="4028153"/>
          </a:xfrm>
        </p:spPr>
        <p:txBody>
          <a:bodyPr lIns="0" tIns="0" rIns="0" bIns="0">
            <a:noAutofit/>
          </a:bodyPr>
          <a:lstStyle>
            <a:lvl1pPr marL="0" indent="0">
              <a:lnSpc>
                <a:spcPts val="2400"/>
              </a:lnSpc>
              <a:spcAft>
                <a:spcPts val="800"/>
              </a:spcAft>
              <a:buNone/>
              <a:defRPr sz="1600">
                <a:solidFill>
                  <a:srgbClr val="007DBA"/>
                </a:solidFill>
              </a:defRPr>
            </a:lvl1pPr>
            <a:lvl2pPr>
              <a:defRPr sz="2700"/>
            </a:lvl2pPr>
            <a:lvl3pPr>
              <a:defRPr sz="2200"/>
            </a:lvl3pPr>
            <a:lvl4pPr>
              <a:defRPr sz="2000"/>
            </a:lvl4pPr>
            <a:lvl5pPr>
              <a:defRPr sz="2000"/>
            </a:lvl5pPr>
            <a:lvl6pPr>
              <a:defRPr sz="2000"/>
            </a:lvl6pPr>
            <a:lvl7pPr>
              <a:defRPr sz="2000"/>
            </a:lvl7pPr>
            <a:lvl8pPr>
              <a:defRPr sz="2000"/>
            </a:lvl8pPr>
            <a:lvl9pPr>
              <a:defRPr sz="2000"/>
            </a:lvl9pPr>
          </a:lstStyle>
          <a:p>
            <a:pPr lvl="0"/>
            <a:r>
              <a:rPr lang="en-US" dirty="0"/>
              <a:t>Click to add text</a:t>
            </a:r>
          </a:p>
        </p:txBody>
      </p:sp>
      <p:sp>
        <p:nvSpPr>
          <p:cNvPr id="14" name="Content Placeholder 2"/>
          <p:cNvSpPr>
            <a:spLocks noGrp="1"/>
          </p:cNvSpPr>
          <p:nvPr>
            <p:ph idx="14" hasCustomPrompt="1"/>
          </p:nvPr>
        </p:nvSpPr>
        <p:spPr>
          <a:xfrm>
            <a:off x="4536030" y="1608673"/>
            <a:ext cx="7245343" cy="4028153"/>
          </a:xfrm>
        </p:spPr>
        <p:txBody>
          <a:bodyPr lIns="0" tIns="0" rIns="0" bIns="0">
            <a:noAutofit/>
          </a:bodyPr>
          <a:lstStyle>
            <a:lvl1pPr>
              <a:spcAft>
                <a:spcPts val="576"/>
              </a:spcAft>
              <a:buClr>
                <a:srgbClr val="007DBA"/>
              </a:buClr>
              <a:defRPr sz="2000">
                <a:solidFill>
                  <a:srgbClr val="101D3A"/>
                </a:solidFill>
              </a:defRPr>
            </a:lvl1pPr>
            <a:lvl2pPr>
              <a:spcAft>
                <a:spcPts val="576"/>
              </a:spcAft>
              <a:buClr>
                <a:srgbClr val="007DBA"/>
              </a:buClr>
              <a:defRPr sz="2000">
                <a:solidFill>
                  <a:srgbClr val="101D3A"/>
                </a:solidFill>
              </a:defRPr>
            </a:lvl2pPr>
            <a:lvl3pPr>
              <a:spcAft>
                <a:spcPts val="576"/>
              </a:spcAft>
              <a:buClr>
                <a:srgbClr val="007DBA"/>
              </a:buClr>
              <a:defRPr sz="1800">
                <a:solidFill>
                  <a:srgbClr val="101D3A"/>
                </a:solidFill>
              </a:defRPr>
            </a:lvl3pPr>
            <a:lvl4pPr>
              <a:spcAft>
                <a:spcPts val="576"/>
              </a:spcAft>
              <a:buClr>
                <a:srgbClr val="007DBA"/>
              </a:buClr>
              <a:defRPr sz="1600">
                <a:solidFill>
                  <a:srgbClr val="101D3A"/>
                </a:solidFill>
              </a:defRPr>
            </a:lvl4pPr>
            <a:lvl5pPr>
              <a:spcAft>
                <a:spcPts val="576"/>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16"/>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420832638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Title+Content+Photo">
    <p:spTree>
      <p:nvGrpSpPr>
        <p:cNvPr id="1" name=""/>
        <p:cNvGrpSpPr/>
        <p:nvPr/>
      </p:nvGrpSpPr>
      <p:grpSpPr>
        <a:xfrm>
          <a:off x="0" y="0"/>
          <a:ext cx="0" cy="0"/>
          <a:chOff x="0" y="0"/>
          <a:chExt cx="0" cy="0"/>
        </a:xfrm>
      </p:grpSpPr>
      <p:sp>
        <p:nvSpPr>
          <p:cNvPr id="12" name="Content Placeholder 2"/>
          <p:cNvSpPr>
            <a:spLocks noGrp="1"/>
          </p:cNvSpPr>
          <p:nvPr>
            <p:ph idx="1" hasCustomPrompt="1"/>
          </p:nvPr>
        </p:nvSpPr>
        <p:spPr>
          <a:xfrm>
            <a:off x="429259" y="1608673"/>
            <a:ext cx="6272155" cy="4028153"/>
          </a:xfrm>
        </p:spPr>
        <p:txBody>
          <a:bodyPr lIns="0" tIns="0" rIns="0" bIns="0"/>
          <a:lstStyle>
            <a:lvl1pPr>
              <a:lnSpc>
                <a:spcPct val="90000"/>
              </a:lnSpc>
              <a:spcBef>
                <a:spcPts val="600"/>
              </a:spcBef>
              <a:spcAft>
                <a:spcPts val="800"/>
              </a:spcAft>
              <a:buClr>
                <a:srgbClr val="007DBA"/>
              </a:buClr>
              <a:defRPr sz="2000">
                <a:solidFill>
                  <a:srgbClr val="101D3A"/>
                </a:solidFill>
              </a:defRPr>
            </a:lvl1pPr>
            <a:lvl2pPr>
              <a:lnSpc>
                <a:spcPct val="90000"/>
              </a:lnSpc>
              <a:spcBef>
                <a:spcPts val="600"/>
              </a:spcBef>
              <a:spcAft>
                <a:spcPts val="800"/>
              </a:spcAft>
              <a:buClr>
                <a:srgbClr val="007DBA"/>
              </a:buClr>
              <a:defRPr sz="2000">
                <a:solidFill>
                  <a:srgbClr val="101D3A"/>
                </a:solidFill>
              </a:defRPr>
            </a:lvl2pPr>
            <a:lvl3pPr>
              <a:lnSpc>
                <a:spcPct val="90000"/>
              </a:lnSpc>
              <a:spcBef>
                <a:spcPts val="600"/>
              </a:spcBef>
              <a:spcAft>
                <a:spcPts val="800"/>
              </a:spcAft>
              <a:buClr>
                <a:srgbClr val="007DBA"/>
              </a:buClr>
              <a:defRPr sz="1800">
                <a:solidFill>
                  <a:srgbClr val="101D3A"/>
                </a:solidFill>
              </a:defRPr>
            </a:lvl3pPr>
            <a:lvl4pPr>
              <a:lnSpc>
                <a:spcPct val="90000"/>
              </a:lnSpc>
              <a:spcBef>
                <a:spcPts val="600"/>
              </a:spcBef>
              <a:spcAft>
                <a:spcPts val="800"/>
              </a:spcAft>
              <a:buClr>
                <a:srgbClr val="007DBA"/>
              </a:buClr>
              <a:defRPr sz="1600">
                <a:solidFill>
                  <a:srgbClr val="101D3A"/>
                </a:solidFill>
              </a:defRPr>
            </a:lvl4pPr>
            <a:lvl5pPr>
              <a:lnSpc>
                <a:spcPct val="90000"/>
              </a:lnSpc>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Picture Placeholder 2"/>
          <p:cNvSpPr>
            <a:spLocks noGrp="1"/>
          </p:cNvSpPr>
          <p:nvPr>
            <p:ph type="pic" idx="14" hasCustomPrompt="1"/>
          </p:nvPr>
        </p:nvSpPr>
        <p:spPr>
          <a:xfrm>
            <a:off x="6980500" y="1624471"/>
            <a:ext cx="4800873" cy="4012353"/>
          </a:xfrm>
        </p:spPr>
        <p:txBody>
          <a:bodyPr anchor="ctr" anchorCtr="1"/>
          <a:lstStyle>
            <a:lvl1pPr marL="0" indent="0" algn="ctr">
              <a:buNone/>
              <a:defRPr sz="1400"/>
            </a:lvl1pPr>
            <a:lvl2pPr marL="511807" indent="0">
              <a:buNone/>
              <a:defRPr sz="3100"/>
            </a:lvl2pPr>
            <a:lvl3pPr marL="1023613" indent="0">
              <a:buNone/>
              <a:defRPr sz="2700"/>
            </a:lvl3pPr>
            <a:lvl4pPr marL="1535420" indent="0">
              <a:buNone/>
              <a:defRPr sz="2200"/>
            </a:lvl4pPr>
            <a:lvl5pPr marL="2047227" indent="0">
              <a:buNone/>
              <a:defRPr sz="2200"/>
            </a:lvl5pPr>
            <a:lvl6pPr marL="2559035" indent="0">
              <a:buNone/>
              <a:defRPr sz="2200"/>
            </a:lvl6pPr>
            <a:lvl7pPr marL="3070842" indent="0">
              <a:buNone/>
              <a:defRPr sz="2200"/>
            </a:lvl7pPr>
            <a:lvl8pPr marL="3582649" indent="0">
              <a:buNone/>
              <a:defRPr sz="2200"/>
            </a:lvl8pPr>
            <a:lvl9pPr marL="4094456" indent="0">
              <a:buNone/>
              <a:defRPr sz="2200"/>
            </a:lvl9pPr>
          </a:lstStyle>
          <a:p>
            <a:r>
              <a:rPr lang="en-US" dirty="0"/>
              <a:t>Drag picture to placeholder </a:t>
            </a:r>
            <a:br>
              <a:rPr lang="en-US" dirty="0"/>
            </a:br>
            <a:r>
              <a:rPr lang="en-US" dirty="0"/>
              <a:t>or click icon to add</a:t>
            </a:r>
            <a:br>
              <a:rPr lang="en-US" dirty="0"/>
            </a:br>
            <a:r>
              <a:rPr lang="en-US" dirty="0"/>
              <a:t>(150 DPI </a:t>
            </a:r>
            <a:r>
              <a:rPr lang="en-US" dirty="0" err="1"/>
              <a:t>PNG</a:t>
            </a:r>
            <a:r>
              <a:rPr lang="en-US" dirty="0"/>
              <a:t> file recommended)</a:t>
            </a:r>
          </a:p>
        </p:txBody>
      </p:sp>
      <p:sp>
        <p:nvSpPr>
          <p:cNvPr id="3" name="Slide Number Placeholder 2"/>
          <p:cNvSpPr>
            <a:spLocks noGrp="1"/>
          </p:cNvSpPr>
          <p:nvPr>
            <p:ph type="sldNum" sz="quarter" idx="16"/>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30580995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itle+Content+Graph">
    <p:spTree>
      <p:nvGrpSpPr>
        <p:cNvPr id="1" name=""/>
        <p:cNvGrpSpPr/>
        <p:nvPr/>
      </p:nvGrpSpPr>
      <p:grpSpPr>
        <a:xfrm>
          <a:off x="0" y="0"/>
          <a:ext cx="0" cy="0"/>
          <a:chOff x="0" y="0"/>
          <a:chExt cx="0" cy="0"/>
        </a:xfrm>
      </p:grpSpPr>
      <p:sp>
        <p:nvSpPr>
          <p:cNvPr id="13" name="Content Placeholder 2"/>
          <p:cNvSpPr>
            <a:spLocks noGrp="1"/>
          </p:cNvSpPr>
          <p:nvPr>
            <p:ph idx="13" hasCustomPrompt="1"/>
          </p:nvPr>
        </p:nvSpPr>
        <p:spPr>
          <a:xfrm>
            <a:off x="6980495" y="1608673"/>
            <a:ext cx="4894808" cy="4028153"/>
          </a:xfrm>
        </p:spPr>
        <p:txBody>
          <a:bodyPr/>
          <a:lstStyle>
            <a:lvl1pPr marL="0" indent="0">
              <a:spcAft>
                <a:spcPts val="800"/>
              </a:spcAft>
              <a:buNone/>
              <a:defRPr>
                <a:solidFill>
                  <a:srgbClr val="101D3A"/>
                </a:solidFill>
              </a:defRPr>
            </a:lvl1pPr>
            <a:lvl2pPr>
              <a:defRPr>
                <a:solidFill>
                  <a:srgbClr val="101D3A"/>
                </a:solidFill>
              </a:defRPr>
            </a:lvl2pPr>
            <a:lvl3pPr>
              <a:defRPr>
                <a:solidFill>
                  <a:srgbClr val="101D3A"/>
                </a:solidFill>
              </a:defRPr>
            </a:lvl3pPr>
            <a:lvl4pPr>
              <a:defRPr>
                <a:solidFill>
                  <a:srgbClr val="101D3A"/>
                </a:solidFill>
              </a:defRPr>
            </a:lvl4pPr>
            <a:lvl5pPr>
              <a:defRPr>
                <a:solidFill>
                  <a:srgbClr val="101D3A"/>
                </a:solidFill>
              </a:defRPr>
            </a:lvl5pPr>
          </a:lstStyle>
          <a:p>
            <a:pPr lvl="0"/>
            <a:r>
              <a:rPr lang="en-US" dirty="0"/>
              <a:t>Click to add text</a:t>
            </a:r>
          </a:p>
        </p:txBody>
      </p:sp>
      <p:sp>
        <p:nvSpPr>
          <p:cNvPr id="8" name="Content Placeholder 2"/>
          <p:cNvSpPr>
            <a:spLocks noGrp="1"/>
          </p:cNvSpPr>
          <p:nvPr>
            <p:ph idx="1" hasCustomPrompt="1"/>
          </p:nvPr>
        </p:nvSpPr>
        <p:spPr>
          <a:xfrm>
            <a:off x="429259" y="1608673"/>
            <a:ext cx="6272155" cy="4028153"/>
          </a:xfrm>
        </p:spPr>
        <p:txBody>
          <a:bodyPr lIns="0" tIns="0" rIns="0" bIns="0"/>
          <a:lstStyle>
            <a:lvl1pPr>
              <a:lnSpc>
                <a:spcPct val="90000"/>
              </a:lnSpc>
              <a:spcBef>
                <a:spcPts val="600"/>
              </a:spcBef>
              <a:spcAft>
                <a:spcPts val="800"/>
              </a:spcAft>
              <a:buClr>
                <a:srgbClr val="007DBA"/>
              </a:buClr>
              <a:defRPr sz="2000">
                <a:solidFill>
                  <a:srgbClr val="101D3A"/>
                </a:solidFill>
              </a:defRPr>
            </a:lvl1pPr>
            <a:lvl2pPr>
              <a:lnSpc>
                <a:spcPct val="90000"/>
              </a:lnSpc>
              <a:spcBef>
                <a:spcPts val="600"/>
              </a:spcBef>
              <a:spcAft>
                <a:spcPts val="800"/>
              </a:spcAft>
              <a:buClr>
                <a:srgbClr val="007DBA"/>
              </a:buClr>
              <a:defRPr sz="2000">
                <a:solidFill>
                  <a:srgbClr val="101D3A"/>
                </a:solidFill>
              </a:defRPr>
            </a:lvl2pPr>
            <a:lvl3pPr>
              <a:lnSpc>
                <a:spcPct val="90000"/>
              </a:lnSpc>
              <a:spcBef>
                <a:spcPts val="600"/>
              </a:spcBef>
              <a:spcAft>
                <a:spcPts val="800"/>
              </a:spcAft>
              <a:buClr>
                <a:srgbClr val="007DBA"/>
              </a:buClr>
              <a:defRPr sz="1800">
                <a:solidFill>
                  <a:srgbClr val="101D3A"/>
                </a:solidFill>
              </a:defRPr>
            </a:lvl3pPr>
            <a:lvl4pPr>
              <a:lnSpc>
                <a:spcPct val="90000"/>
              </a:lnSpc>
              <a:spcBef>
                <a:spcPts val="600"/>
              </a:spcBef>
              <a:spcAft>
                <a:spcPts val="800"/>
              </a:spcAft>
              <a:buClr>
                <a:srgbClr val="007DBA"/>
              </a:buClr>
              <a:defRPr sz="1600">
                <a:solidFill>
                  <a:srgbClr val="101D3A"/>
                </a:solidFill>
              </a:defRPr>
            </a:lvl4pPr>
            <a:lvl5pPr>
              <a:lnSpc>
                <a:spcPct val="90000"/>
              </a:lnSpc>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15"/>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11596391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Title+3 Content">
    <p:spTree>
      <p:nvGrpSpPr>
        <p:cNvPr id="1" name=""/>
        <p:cNvGrpSpPr/>
        <p:nvPr/>
      </p:nvGrpSpPr>
      <p:grpSpPr>
        <a:xfrm>
          <a:off x="0" y="0"/>
          <a:ext cx="0" cy="0"/>
          <a:chOff x="0" y="0"/>
          <a:chExt cx="0" cy="0"/>
        </a:xfrm>
      </p:grpSpPr>
      <p:sp>
        <p:nvSpPr>
          <p:cNvPr id="29" name="Content Placeholder 3"/>
          <p:cNvSpPr>
            <a:spLocks noGrp="1"/>
          </p:cNvSpPr>
          <p:nvPr>
            <p:ph sz="half" idx="2" hasCustomPrompt="1"/>
          </p:nvPr>
        </p:nvSpPr>
        <p:spPr>
          <a:xfrm>
            <a:off x="429257" y="1605796"/>
            <a:ext cx="11352109" cy="646544"/>
          </a:xfrm>
        </p:spPr>
        <p:txBody>
          <a:bodyPr>
            <a:normAutofit/>
          </a:bodyPr>
          <a:lstStyle>
            <a:lvl1pPr marL="0" indent="0">
              <a:buNone/>
              <a:defRPr sz="1800">
                <a:solidFill>
                  <a:schemeClr val="tx2"/>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0" name="Content Placeholder 3"/>
          <p:cNvSpPr>
            <a:spLocks noGrp="1"/>
          </p:cNvSpPr>
          <p:nvPr>
            <p:ph sz="half" idx="13" hasCustomPrompt="1"/>
          </p:nvPr>
        </p:nvSpPr>
        <p:spPr>
          <a:xfrm>
            <a:off x="429263" y="2290754"/>
            <a:ext cx="3540772" cy="3611551"/>
          </a:xfrm>
        </p:spPr>
        <p:txBody>
          <a:bodyPr>
            <a:noAutofit/>
          </a:bodyPr>
          <a:lstStyle>
            <a:lvl1pPr marL="282372" indent="-282372">
              <a:buClr>
                <a:srgbClr val="007DBA"/>
              </a:buClr>
              <a:buFont typeface="Arial"/>
              <a:buChar char="•"/>
              <a:defRPr sz="1600">
                <a:solidFill>
                  <a:srgbClr val="101D3A"/>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3" name="Content Placeholder 3"/>
          <p:cNvSpPr>
            <a:spLocks noGrp="1"/>
          </p:cNvSpPr>
          <p:nvPr>
            <p:ph sz="half" idx="14" hasCustomPrompt="1"/>
          </p:nvPr>
        </p:nvSpPr>
        <p:spPr>
          <a:xfrm>
            <a:off x="4349757" y="2290754"/>
            <a:ext cx="3525948" cy="3611551"/>
          </a:xfrm>
        </p:spPr>
        <p:txBody>
          <a:bodyPr>
            <a:noAutofit/>
          </a:bodyPr>
          <a:lstStyle>
            <a:lvl1pPr marL="282372" indent="-282372">
              <a:buClr>
                <a:srgbClr val="007DBA"/>
              </a:buClr>
              <a:buFont typeface="Arial"/>
              <a:buChar char="•"/>
              <a:defRPr sz="1600">
                <a:solidFill>
                  <a:srgbClr val="101D3A"/>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4" name="Content Placeholder 3"/>
          <p:cNvSpPr>
            <a:spLocks noGrp="1"/>
          </p:cNvSpPr>
          <p:nvPr>
            <p:ph sz="half" idx="15" hasCustomPrompt="1"/>
          </p:nvPr>
        </p:nvSpPr>
        <p:spPr>
          <a:xfrm>
            <a:off x="8255425" y="2290754"/>
            <a:ext cx="3525948" cy="3611551"/>
          </a:xfrm>
        </p:spPr>
        <p:txBody>
          <a:bodyPr>
            <a:noAutofit/>
          </a:bodyPr>
          <a:lstStyle>
            <a:lvl1pPr marL="282372" indent="-282372">
              <a:buClr>
                <a:srgbClr val="007DBA"/>
              </a:buClr>
              <a:buFont typeface="Arial"/>
              <a:buChar char="•"/>
              <a:defRPr sz="1600">
                <a:solidFill>
                  <a:srgbClr val="101D3A"/>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 name="Slide Number Placeholder 2"/>
          <p:cNvSpPr>
            <a:spLocks noGrp="1"/>
          </p:cNvSpPr>
          <p:nvPr>
            <p:ph type="sldNum" sz="quarter" idx="17"/>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374617471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27651959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23750D03-48AD-2741-AECD-41D901562598}" type="slidenum">
              <a:rPr lang="en-US" smtClean="0"/>
              <a:pPr/>
              <a:t>‹#›</a:t>
            </a:fld>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405506442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4352135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3">
    <p:bg>
      <p:bgPr>
        <a:solidFill>
          <a:srgbClr val="13294B"/>
        </a:solidFill>
        <a:effectLst/>
      </p:bgPr>
    </p:bg>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lvl1pPr>
              <a:defRPr>
                <a:solidFill>
                  <a:schemeClr val="bg1"/>
                </a:solidFill>
              </a:defRPr>
            </a:lvl1pPr>
          </a:lstStyle>
          <a:p>
            <a:fld id="{23750D03-48AD-2741-AECD-41D901562598}" type="slidenum">
              <a:rPr lang="en-US" smtClean="0"/>
              <a:pPr/>
              <a:t>‹#›</a:t>
            </a:fld>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199"/>
          </a:xfrm>
          <a:prstGeom prst="rect">
            <a:avLst/>
          </a:prstGeom>
        </p:spPr>
      </p:pic>
    </p:spTree>
    <p:extLst>
      <p:ext uri="{BB962C8B-B14F-4D97-AF65-F5344CB8AC3E}">
        <p14:creationId xmlns:p14="http://schemas.microsoft.com/office/powerpoint/2010/main" val="388750574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497840" y="451413"/>
            <a:ext cx="11226800" cy="1139881"/>
          </a:xfrm>
        </p:spPr>
        <p:txBody>
          <a:bodyPr/>
          <a:lstStyle>
            <a:lvl1pPr>
              <a:defRPr sz="2600"/>
            </a:lvl1pPr>
          </a:lstStyle>
          <a:p>
            <a:r>
              <a:rPr lang="en-US" dirty="0"/>
              <a:t>Click to edit Master title style</a:t>
            </a:r>
          </a:p>
        </p:txBody>
      </p:sp>
      <p:sp>
        <p:nvSpPr>
          <p:cNvPr id="3" name="Content Placeholder 2">
            <a:extLst>
              <a:ext uri="{FF2B5EF4-FFF2-40B4-BE49-F238E27FC236}">
                <a16:creationId xmlns:a16="http://schemas.microsoft.com/office/drawing/2014/main" id="{1ACBFAA7-E18F-214C-B258-46BD7FCF3DA2}"/>
              </a:ext>
            </a:extLst>
          </p:cNvPr>
          <p:cNvSpPr>
            <a:spLocks noGrp="1"/>
          </p:cNvSpPr>
          <p:nvPr>
            <p:ph idx="1" hasCustomPrompt="1"/>
          </p:nvPr>
        </p:nvSpPr>
        <p:spPr>
          <a:xfrm>
            <a:off x="497840" y="1816924"/>
            <a:ext cx="5477792" cy="4004755"/>
          </a:xfrm>
        </p:spPr>
        <p:txBody>
          <a:bodyPr>
            <a:noAutofit/>
          </a:bodyPr>
          <a:lstStyle>
            <a:lvl1pPr>
              <a:buFont typeface="+mj-lt"/>
              <a:buAutoNum type="arabicPeriod"/>
              <a:defRPr/>
            </a:lvl1pPr>
          </a:lstStyle>
          <a:p>
            <a:pPr lvl="0"/>
            <a:r>
              <a:rPr lang="en-US" dirty="0"/>
              <a:t>Edit Master text styles</a:t>
            </a:r>
          </a:p>
        </p:txBody>
      </p:sp>
      <p:sp>
        <p:nvSpPr>
          <p:cNvPr id="5" name="Slide Number Placeholder 3">
            <a:extLst>
              <a:ext uri="{FF2B5EF4-FFF2-40B4-BE49-F238E27FC236}">
                <a16:creationId xmlns:a16="http://schemas.microsoft.com/office/drawing/2014/main" id="{C5F94200-7FC0-9A4E-A413-F6E00934AD12}"/>
              </a:ext>
            </a:extLst>
          </p:cNvPr>
          <p:cNvSpPr>
            <a:spLocks noGrp="1"/>
          </p:cNvSpPr>
          <p:nvPr>
            <p:ph type="sldNum" sz="quarter" idx="4"/>
          </p:nvPr>
        </p:nvSpPr>
        <p:spPr>
          <a:xfrm>
            <a:off x="11715213" y="6568291"/>
            <a:ext cx="467360" cy="284997"/>
          </a:xfrm>
          <a:prstGeom prst="rect">
            <a:avLst/>
          </a:prstGeom>
        </p:spPr>
        <p:txBody>
          <a:bodyPr vert="horz" lIns="91440" tIns="45720" rIns="91440" bIns="45720" rtlCol="0" anchor="ctr"/>
          <a:lstStyle>
            <a:lvl1pPr algn="r">
              <a:defRPr sz="1100">
                <a:solidFill>
                  <a:schemeClr val="tx1">
                    <a:tint val="75000"/>
                  </a:schemeClr>
                </a:solidFill>
              </a:defRPr>
            </a:lvl1pPr>
          </a:lstStyle>
          <a:p>
            <a:fld id="{1904728E-9179-7340-B99F-8A5623059787}" type="slidenum">
              <a:rPr lang="en-US" smtClean="0"/>
              <a:pPr/>
              <a:t>‹#›</a:t>
            </a:fld>
            <a:endParaRPr lang="en-US" sz="1100" dirty="0"/>
          </a:p>
        </p:txBody>
      </p:sp>
      <p:sp>
        <p:nvSpPr>
          <p:cNvPr id="7" name="Text Placeholder 5">
            <a:extLst>
              <a:ext uri="{FF2B5EF4-FFF2-40B4-BE49-F238E27FC236}">
                <a16:creationId xmlns:a16="http://schemas.microsoft.com/office/drawing/2014/main" id="{957D897E-3A74-704A-9640-6EBF4A423268}"/>
              </a:ext>
            </a:extLst>
          </p:cNvPr>
          <p:cNvSpPr>
            <a:spLocks noGrp="1"/>
          </p:cNvSpPr>
          <p:nvPr>
            <p:ph type="body" sz="quarter" idx="11"/>
          </p:nvPr>
        </p:nvSpPr>
        <p:spPr>
          <a:xfrm>
            <a:off x="497840" y="6061724"/>
            <a:ext cx="6909435" cy="716147"/>
          </a:xfrm>
        </p:spPr>
        <p:txBody>
          <a:bodyPr anchor="b"/>
          <a:lstStyle>
            <a:lvl1pPr>
              <a:spcBef>
                <a:spcPts val="0"/>
              </a:spcBef>
              <a:spcAft>
                <a:spcPts val="0"/>
              </a:spcAft>
              <a:buNone/>
              <a:defRPr sz="1000"/>
            </a:lvl1pPr>
            <a:lvl2pPr>
              <a:buNone/>
              <a:defRPr sz="1000"/>
            </a:lvl2pPr>
            <a:lvl3pPr>
              <a:buNone/>
              <a:defRPr sz="1000"/>
            </a:lvl3pPr>
            <a:lvl4pPr>
              <a:buNone/>
              <a:defRPr sz="1000"/>
            </a:lvl4pPr>
            <a:lvl5pPr>
              <a:buNone/>
              <a:defRPr sz="1000"/>
            </a:lvl5pPr>
          </a:lstStyle>
          <a:p>
            <a:pPr lvl="0"/>
            <a:r>
              <a:rPr lang="en-US" dirty="0"/>
              <a:t>Click to edit Master text styles</a:t>
            </a:r>
          </a:p>
        </p:txBody>
      </p:sp>
    </p:spTree>
    <p:extLst>
      <p:ext uri="{BB962C8B-B14F-4D97-AF65-F5344CB8AC3E}">
        <p14:creationId xmlns:p14="http://schemas.microsoft.com/office/powerpoint/2010/main" val="13448705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699911" y="327441"/>
            <a:ext cx="10792178" cy="920998"/>
          </a:xfrm>
        </p:spPr>
        <p:txBody>
          <a:bodyPr/>
          <a:lstStyle>
            <a:lvl1pPr>
              <a:defRPr sz="3200"/>
            </a:lvl1pPr>
          </a:lstStyle>
          <a:p>
            <a:r>
              <a:rPr lang="en-US" dirty="0"/>
              <a:t>Click to edit Master title style</a:t>
            </a:r>
          </a:p>
        </p:txBody>
      </p:sp>
      <p:sp>
        <p:nvSpPr>
          <p:cNvPr id="3" name="Content Placeholder 2">
            <a:extLst>
              <a:ext uri="{FF2B5EF4-FFF2-40B4-BE49-F238E27FC236}">
                <a16:creationId xmlns:a16="http://schemas.microsoft.com/office/drawing/2014/main" id="{1ACBFAA7-E18F-214C-B258-46BD7FCF3DA2}"/>
              </a:ext>
            </a:extLst>
          </p:cNvPr>
          <p:cNvSpPr>
            <a:spLocks noGrp="1"/>
          </p:cNvSpPr>
          <p:nvPr>
            <p:ph idx="1" hasCustomPrompt="1"/>
          </p:nvPr>
        </p:nvSpPr>
        <p:spPr/>
        <p:txBody>
          <a:bodyPr>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Slide Number Placeholder 5">
            <a:extLst>
              <a:ext uri="{FF2B5EF4-FFF2-40B4-BE49-F238E27FC236}">
                <a16:creationId xmlns:a16="http://schemas.microsoft.com/office/drawing/2014/main" id="{AA05E7F9-8454-DD4F-BDAC-3D5705533B91}"/>
              </a:ext>
            </a:extLst>
          </p:cNvPr>
          <p:cNvSpPr>
            <a:spLocks noGrp="1"/>
          </p:cNvSpPr>
          <p:nvPr>
            <p:ph type="sldNum" sz="quarter" idx="4"/>
          </p:nvPr>
        </p:nvSpPr>
        <p:spPr>
          <a:xfrm>
            <a:off x="11425286" y="6463722"/>
            <a:ext cx="699911" cy="284206"/>
          </a:xfrm>
          <a:prstGeom prst="rect">
            <a:avLst/>
          </a:prstGeom>
        </p:spPr>
        <p:txBody>
          <a:bodyPr lIns="182880" anchor="ctr"/>
          <a:lstStyle>
            <a:lvl1pPr algn="l">
              <a:defRPr sz="1200">
                <a:solidFill>
                  <a:srgbClr val="B34D59"/>
                </a:solidFill>
              </a:defRPr>
            </a:lvl1pPr>
          </a:lstStyle>
          <a:p>
            <a:fld id="{2DB2551F-0F36-184F-87EE-E0604C929E46}" type="slidenum">
              <a:rPr lang="en-US" smtClean="0"/>
              <a:pPr/>
              <a:t>‹#›</a:t>
            </a:fld>
            <a:endParaRPr lang="en-US" dirty="0"/>
          </a:p>
        </p:txBody>
      </p:sp>
      <p:sp>
        <p:nvSpPr>
          <p:cNvPr id="5" name="Text Placeholder 4">
            <a:extLst>
              <a:ext uri="{FF2B5EF4-FFF2-40B4-BE49-F238E27FC236}">
                <a16:creationId xmlns:a16="http://schemas.microsoft.com/office/drawing/2014/main" id="{33CBFE31-F981-4B47-ABF8-4E35F06D07FB}"/>
              </a:ext>
            </a:extLst>
          </p:cNvPr>
          <p:cNvSpPr>
            <a:spLocks noGrp="1"/>
          </p:cNvSpPr>
          <p:nvPr>
            <p:ph type="body" sz="quarter" idx="10"/>
          </p:nvPr>
        </p:nvSpPr>
        <p:spPr>
          <a:xfrm>
            <a:off x="699911" y="6192455"/>
            <a:ext cx="6774777" cy="555473"/>
          </a:xfrm>
        </p:spPr>
        <p:txBody>
          <a:bodyPr anchor="b">
            <a:noAutofit/>
          </a:bodyPr>
          <a:lstStyle>
            <a:lvl1pPr marL="0" indent="0">
              <a:spcAft>
                <a:spcPts val="0"/>
              </a:spcAft>
              <a:buNone/>
              <a:defRPr sz="9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dirty="0"/>
              <a:t>Click to edit Master text styles</a:t>
            </a:r>
          </a:p>
        </p:txBody>
      </p:sp>
    </p:spTree>
    <p:extLst>
      <p:ext uri="{BB962C8B-B14F-4D97-AF65-F5344CB8AC3E}">
        <p14:creationId xmlns:p14="http://schemas.microsoft.com/office/powerpoint/2010/main" val="720380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8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7" y="6066550"/>
            <a:ext cx="1532662" cy="457200"/>
          </a:xfrm>
          <a:prstGeom prst="rect">
            <a:avLst/>
          </a:prstGeom>
        </p:spPr>
      </p:pic>
    </p:spTree>
    <p:extLst>
      <p:ext uri="{BB962C8B-B14F-4D97-AF65-F5344CB8AC3E}">
        <p14:creationId xmlns:p14="http://schemas.microsoft.com/office/powerpoint/2010/main" val="412391283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7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7" y="6066550"/>
            <a:ext cx="1532662" cy="457200"/>
          </a:xfrm>
          <a:prstGeom prst="rect">
            <a:avLst/>
          </a:prstGeom>
        </p:spPr>
      </p:pic>
    </p:spTree>
    <p:extLst>
      <p:ext uri="{BB962C8B-B14F-4D97-AF65-F5344CB8AC3E}">
        <p14:creationId xmlns:p14="http://schemas.microsoft.com/office/powerpoint/2010/main" val="339520949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4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7" y="6066550"/>
            <a:ext cx="1532662" cy="457200"/>
          </a:xfrm>
          <a:prstGeom prst="rect">
            <a:avLst/>
          </a:prstGeom>
        </p:spPr>
      </p:pic>
    </p:spTree>
    <p:extLst>
      <p:ext uri="{BB962C8B-B14F-4D97-AF65-F5344CB8AC3E}">
        <p14:creationId xmlns:p14="http://schemas.microsoft.com/office/powerpoint/2010/main" val="302031937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2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0" name="Picture 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35043371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5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15836106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6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7" y="6066550"/>
            <a:ext cx="1532662" cy="457200"/>
          </a:xfrm>
          <a:prstGeom prst="rect">
            <a:avLst/>
          </a:prstGeom>
        </p:spPr>
      </p:pic>
    </p:spTree>
    <p:extLst>
      <p:ext uri="{BB962C8B-B14F-4D97-AF65-F5344CB8AC3E}">
        <p14:creationId xmlns:p14="http://schemas.microsoft.com/office/powerpoint/2010/main" val="201220270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3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75394197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79750668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userDrawn="1">
  <p:cSld name="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707612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userDrawn="1">
  <p:cSld name="Title Slide 1">
    <p:bg>
      <p:bgPr>
        <a:solidFill>
          <a:schemeClr val="bg1"/>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4" hasCustomPrompt="1"/>
          </p:nvPr>
        </p:nvSpPr>
        <p:spPr>
          <a:xfrm>
            <a:off x="0" y="1671637"/>
            <a:ext cx="12192000" cy="2138363"/>
          </a:xfrm>
          <a:prstGeom prst="rect">
            <a:avLst/>
          </a:prstGeom>
          <a:solidFill>
            <a:srgbClr val="449AAC"/>
          </a:solidFill>
        </p:spPr>
        <p:txBody>
          <a:bodyPr anchor="ctr"/>
          <a:lstStyle>
            <a:lvl1pPr marL="0" indent="0" algn="ctr">
              <a:buNone/>
              <a:defRPr sz="4000">
                <a:solidFill>
                  <a:schemeClr val="accent6"/>
                </a:solidFill>
              </a:defRPr>
            </a:lvl1pPr>
          </a:lstStyle>
          <a:p>
            <a:r>
              <a:rPr lang="en-US" dirty="0"/>
              <a:t>Presentation Title Here</a:t>
            </a:r>
          </a:p>
        </p:txBody>
      </p:sp>
      <p:sp>
        <p:nvSpPr>
          <p:cNvPr id="7" name="Subtitle 3"/>
          <p:cNvSpPr>
            <a:spLocks noGrp="1"/>
          </p:cNvSpPr>
          <p:nvPr>
            <p:ph type="subTitle" idx="1" hasCustomPrompt="1"/>
          </p:nvPr>
        </p:nvSpPr>
        <p:spPr>
          <a:xfrm>
            <a:off x="609600" y="4189445"/>
            <a:ext cx="10972800" cy="431108"/>
          </a:xfrm>
          <a:prstGeom prst="rect">
            <a:avLst/>
          </a:prstGeom>
        </p:spPr>
        <p:txBody>
          <a:bodyPr anchor="ctr"/>
          <a:lstStyle>
            <a:lvl1pPr marL="0" indent="0">
              <a:buNone/>
              <a:defRPr b="1">
                <a:solidFill>
                  <a:srgbClr val="449AAC"/>
                </a:solidFill>
              </a:defRPr>
            </a:lvl1pPr>
          </a:lstStyle>
          <a:p>
            <a:r>
              <a:rPr lang="en-US" dirty="0"/>
              <a:t>Presenter’s Name Here</a:t>
            </a:r>
          </a:p>
        </p:txBody>
      </p:sp>
      <p:sp>
        <p:nvSpPr>
          <p:cNvPr id="8" name="Text Placeholder 4"/>
          <p:cNvSpPr>
            <a:spLocks noGrp="1"/>
          </p:cNvSpPr>
          <p:nvPr>
            <p:ph type="body" sz="quarter" idx="13" hasCustomPrompt="1"/>
          </p:nvPr>
        </p:nvSpPr>
        <p:spPr>
          <a:xfrm>
            <a:off x="609600" y="4620552"/>
            <a:ext cx="10972800" cy="1295400"/>
          </a:xfrm>
          <a:prstGeom prst="rect">
            <a:avLst/>
          </a:prstGeom>
        </p:spPr>
        <p:txBody>
          <a:bodyPr/>
          <a:lstStyle>
            <a:lvl1pPr marL="0" indent="0">
              <a:buNone/>
              <a:defRPr sz="2200" i="1">
                <a:solidFill>
                  <a:schemeClr val="tx1"/>
                </a:solidFill>
              </a:defRPr>
            </a:lvl1pPr>
          </a:lstStyle>
          <a:p>
            <a:r>
              <a:rPr lang="en-US" dirty="0"/>
              <a:t>Presenter’s Affiliation Here</a:t>
            </a:r>
          </a:p>
        </p:txBody>
      </p:sp>
      <p:pic>
        <p:nvPicPr>
          <p:cNvPr id="3" name="Picture 2" descr="A close up of a sign&#10;&#10;Description automatically generated">
            <a:extLst>
              <a:ext uri="{FF2B5EF4-FFF2-40B4-BE49-F238E27FC236}">
                <a16:creationId xmlns:a16="http://schemas.microsoft.com/office/drawing/2014/main" id="{19CDB3E9-C9E2-B84A-A04E-91A6B20A03D6}"/>
              </a:ext>
            </a:extLst>
          </p:cNvPr>
          <p:cNvPicPr>
            <a:picLocks noChangeAspect="1"/>
          </p:cNvPicPr>
          <p:nvPr userDrawn="1"/>
        </p:nvPicPr>
        <p:blipFill>
          <a:blip r:embed="rId2"/>
          <a:stretch>
            <a:fillRect/>
          </a:stretch>
        </p:blipFill>
        <p:spPr>
          <a:xfrm>
            <a:off x="8566727" y="376238"/>
            <a:ext cx="3096768" cy="778423"/>
          </a:xfrm>
          <a:prstGeom prst="rect">
            <a:avLst/>
          </a:prstGeom>
        </p:spPr>
      </p:pic>
    </p:spTree>
    <p:extLst>
      <p:ext uri="{BB962C8B-B14F-4D97-AF65-F5344CB8AC3E}">
        <p14:creationId xmlns:p14="http://schemas.microsoft.com/office/powerpoint/2010/main" val="39380537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Content Slide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itle 1"/>
          <p:cNvSpPr>
            <a:spLocks noGrp="1"/>
          </p:cNvSpPr>
          <p:nvPr>
            <p:ph type="title" hasCustomPrompt="1"/>
          </p:nvPr>
        </p:nvSpPr>
        <p:spPr>
          <a:xfrm>
            <a:off x="0" y="347959"/>
            <a:ext cx="12192000" cy="1069680"/>
          </a:xfrm>
          <a:prstGeom prst="rect">
            <a:avLst/>
          </a:prstGeom>
        </p:spPr>
        <p:txBody>
          <a:bodyPr anchor="ctr"/>
          <a:lstStyle>
            <a:lvl1pPr algn="ctr">
              <a:defRPr sz="4000">
                <a:solidFill>
                  <a:schemeClr val="bg1"/>
                </a:solidFill>
              </a:defRPr>
            </a:lvl1pPr>
          </a:lstStyle>
          <a:p>
            <a:r>
              <a:rPr lang="en-US" dirty="0"/>
              <a:t>Click to add title</a:t>
            </a:r>
          </a:p>
        </p:txBody>
      </p:sp>
      <p:sp>
        <p:nvSpPr>
          <p:cNvPr id="7" name="Text Placeholder 7"/>
          <p:cNvSpPr>
            <a:spLocks noGrp="1"/>
          </p:cNvSpPr>
          <p:nvPr>
            <p:ph type="body" sz="quarter" idx="13" hasCustomPrompt="1"/>
          </p:nvPr>
        </p:nvSpPr>
        <p:spPr>
          <a:xfrm>
            <a:off x="0" y="6324602"/>
            <a:ext cx="12192000" cy="533399"/>
          </a:xfrm>
          <a:prstGeom prst="rect">
            <a:avLst/>
          </a:prstGeom>
        </p:spPr>
        <p:txBody>
          <a:bodyPr lIns="274320" tIns="137160" rIns="274320" bIns="137160" anchor="b"/>
          <a:lstStyle>
            <a:lvl1pPr marL="0" indent="0">
              <a:buNone/>
              <a:defRPr sz="1400" b="1" baseline="0">
                <a:solidFill>
                  <a:schemeClr val="tx1"/>
                </a:solidFill>
                <a:latin typeface="+mn-lt"/>
                <a:cs typeface="Helvetica" panose="020B0604020202020204" pitchFamily="34" charset="0"/>
              </a:defRPr>
            </a:lvl1pPr>
            <a:lvl2pPr marL="395278" indent="0">
              <a:buNone/>
              <a:defRPr sz="1400" b="1"/>
            </a:lvl2pPr>
            <a:lvl3pPr marL="801668" indent="0">
              <a:buNone/>
              <a:defRPr sz="1400" b="1"/>
            </a:lvl3pPr>
            <a:lvl4pPr marL="1196945" indent="0">
              <a:buNone/>
              <a:defRPr sz="1400" b="1"/>
            </a:lvl4pPr>
            <a:lvl5pPr marL="1601747" indent="0">
              <a:buNone/>
              <a:defRPr sz="1400" b="1"/>
            </a:lvl5pPr>
          </a:lstStyle>
          <a:p>
            <a:pPr lvl="0"/>
            <a:r>
              <a:rPr lang="en-US" dirty="0"/>
              <a:t>Reference.</a:t>
            </a:r>
          </a:p>
        </p:txBody>
      </p:sp>
      <p:sp>
        <p:nvSpPr>
          <p:cNvPr id="8" name="Content Placeholder 3"/>
          <p:cNvSpPr>
            <a:spLocks noGrp="1"/>
          </p:cNvSpPr>
          <p:nvPr>
            <p:ph sz="quarter" idx="14"/>
          </p:nvPr>
        </p:nvSpPr>
        <p:spPr>
          <a:xfrm>
            <a:off x="609600" y="1566751"/>
            <a:ext cx="10972800" cy="4639840"/>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824297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Blank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ln>
                <a:noFill/>
              </a:ln>
            </a:endParaRPr>
          </a:p>
        </p:txBody>
      </p:sp>
      <p:sp>
        <p:nvSpPr>
          <p:cNvPr id="7" name="Text Placeholder 7"/>
          <p:cNvSpPr>
            <a:spLocks noGrp="1"/>
          </p:cNvSpPr>
          <p:nvPr>
            <p:ph type="body" sz="quarter" idx="13" hasCustomPrompt="1"/>
          </p:nvPr>
        </p:nvSpPr>
        <p:spPr>
          <a:xfrm>
            <a:off x="0" y="6324602"/>
            <a:ext cx="12192000" cy="533399"/>
          </a:xfrm>
          <a:prstGeom prst="rect">
            <a:avLst/>
          </a:prstGeom>
        </p:spPr>
        <p:txBody>
          <a:bodyPr lIns="274320" tIns="137160" rIns="274320" bIns="137160" anchor="b"/>
          <a:lstStyle>
            <a:lvl1pPr marL="0" indent="0">
              <a:buNone/>
              <a:defRPr sz="1400" b="1" baseline="0">
                <a:solidFill>
                  <a:schemeClr val="tx1"/>
                </a:solidFill>
                <a:latin typeface="+mn-lt"/>
                <a:cs typeface="Helvetica" panose="020B0604020202020204" pitchFamily="34" charset="0"/>
              </a:defRPr>
            </a:lvl1pPr>
            <a:lvl2pPr marL="395278" indent="0">
              <a:buNone/>
              <a:defRPr sz="1400" b="1"/>
            </a:lvl2pPr>
            <a:lvl3pPr marL="801668" indent="0">
              <a:buNone/>
              <a:defRPr sz="1400" b="1"/>
            </a:lvl3pPr>
            <a:lvl4pPr marL="1196945" indent="0">
              <a:buNone/>
              <a:defRPr sz="1400" b="1"/>
            </a:lvl4pPr>
            <a:lvl5pPr marL="1601747" indent="0">
              <a:buNone/>
              <a:defRPr sz="1400" b="1"/>
            </a:lvl5pPr>
          </a:lstStyle>
          <a:p>
            <a:pPr lvl="0"/>
            <a:r>
              <a:rPr lang="en-US" dirty="0"/>
              <a:t>Reference.</a:t>
            </a:r>
          </a:p>
        </p:txBody>
      </p:sp>
    </p:spTree>
    <p:extLst>
      <p:ext uri="{BB962C8B-B14F-4D97-AF65-F5344CB8AC3E}">
        <p14:creationId xmlns:p14="http://schemas.microsoft.com/office/powerpoint/2010/main" val="360739024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Title+Bullets">
    <p:spTree>
      <p:nvGrpSpPr>
        <p:cNvPr id="1" name=""/>
        <p:cNvGrpSpPr/>
        <p:nvPr/>
      </p:nvGrpSpPr>
      <p:grpSpPr>
        <a:xfrm>
          <a:off x="0" y="0"/>
          <a:ext cx="0" cy="0"/>
          <a:chOff x="0" y="0"/>
          <a:chExt cx="0" cy="0"/>
        </a:xfrm>
      </p:grpSpPr>
      <p:sp>
        <p:nvSpPr>
          <p:cNvPr id="11" name="Content Placeholder 2"/>
          <p:cNvSpPr>
            <a:spLocks noGrp="1"/>
          </p:cNvSpPr>
          <p:nvPr>
            <p:ph idx="1" hasCustomPrompt="1"/>
          </p:nvPr>
        </p:nvSpPr>
        <p:spPr>
          <a:xfrm>
            <a:off x="429257" y="1608674"/>
            <a:ext cx="11352109" cy="4028153"/>
          </a:xfrm>
        </p:spPr>
        <p:txBody>
          <a:bodyPr lIns="0" tIns="0" rIns="0" bIns="0"/>
          <a:lstStyle>
            <a:lvl1pPr>
              <a:spcBef>
                <a:spcPts val="600"/>
              </a:spcBef>
              <a:spcAft>
                <a:spcPts val="800"/>
              </a:spcAft>
              <a:buClr>
                <a:srgbClr val="007DBA"/>
              </a:buClr>
              <a:defRPr sz="2000">
                <a:solidFill>
                  <a:srgbClr val="101D3A"/>
                </a:solidFill>
              </a:defRPr>
            </a:lvl1pPr>
            <a:lvl2pPr>
              <a:spcBef>
                <a:spcPts val="600"/>
              </a:spcBef>
              <a:spcAft>
                <a:spcPts val="800"/>
              </a:spcAft>
              <a:buClr>
                <a:srgbClr val="007DBA"/>
              </a:buClr>
              <a:defRPr sz="2000">
                <a:solidFill>
                  <a:srgbClr val="101D3A"/>
                </a:solidFill>
              </a:defRPr>
            </a:lvl2pPr>
            <a:lvl3pPr>
              <a:spcBef>
                <a:spcPts val="600"/>
              </a:spcBef>
              <a:spcAft>
                <a:spcPts val="800"/>
              </a:spcAft>
              <a:buClr>
                <a:srgbClr val="007DBA"/>
              </a:buClr>
              <a:defRPr sz="1800">
                <a:solidFill>
                  <a:srgbClr val="101D3A"/>
                </a:solidFill>
              </a:defRPr>
            </a:lvl3pPr>
            <a:lvl4pPr>
              <a:spcBef>
                <a:spcPts val="600"/>
              </a:spcBef>
              <a:spcAft>
                <a:spcPts val="800"/>
              </a:spcAft>
              <a:buClr>
                <a:srgbClr val="007DBA"/>
              </a:buClr>
              <a:defRPr sz="1600">
                <a:solidFill>
                  <a:srgbClr val="101D3A"/>
                </a:solidFill>
              </a:defRPr>
            </a:lvl4pPr>
            <a:lvl5pPr>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4"/>
          <p:cNvSpPr>
            <a:spLocks noGrp="1"/>
          </p:cNvSpPr>
          <p:nvPr>
            <p:ph type="sldNum" sz="quarter" idx="11"/>
          </p:nvPr>
        </p:nvSpPr>
        <p:spPr/>
        <p:txBody>
          <a:bodyPr/>
          <a:lstStyle>
            <a:lvl1pPr>
              <a:defRPr>
                <a:solidFill>
                  <a:srgbClr val="13294B"/>
                </a:solidFill>
              </a:defRPr>
            </a:lvl1pPr>
          </a:lstStyle>
          <a:p>
            <a:fld id="{23750D03-48AD-2741-AECD-41D901562598}" type="slidenum">
              <a:rPr lang="en-US" smtClean="0"/>
              <a:pPr/>
              <a:t>‹#›</a:t>
            </a:fld>
            <a:endParaRPr lang="en-US" dirty="0"/>
          </a:p>
        </p:txBody>
      </p:sp>
      <p:sp>
        <p:nvSpPr>
          <p:cNvPr id="7" name="Title 6"/>
          <p:cNvSpPr>
            <a:spLocks noGrp="1"/>
          </p:cNvSpPr>
          <p:nvPr>
            <p:ph type="title"/>
          </p:nvPr>
        </p:nvSpPr>
        <p:spPr/>
        <p:txBody>
          <a:bodyPr/>
          <a:lstStyle/>
          <a:p>
            <a:r>
              <a:rPr lang="en-US" dirty="0"/>
              <a:t>Click to edit Master title style</a:t>
            </a: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9" y="6066551"/>
            <a:ext cx="1532659" cy="457200"/>
          </a:xfrm>
          <a:prstGeom prst="rect">
            <a:avLst/>
          </a:prstGeom>
        </p:spPr>
      </p:pic>
    </p:spTree>
    <p:extLst>
      <p:ext uri="{BB962C8B-B14F-4D97-AF65-F5344CB8AC3E}">
        <p14:creationId xmlns:p14="http://schemas.microsoft.com/office/powerpoint/2010/main" val="359382893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Title+Bullets">
    <p:spTree>
      <p:nvGrpSpPr>
        <p:cNvPr id="1" name=""/>
        <p:cNvGrpSpPr/>
        <p:nvPr/>
      </p:nvGrpSpPr>
      <p:grpSpPr>
        <a:xfrm>
          <a:off x="0" y="0"/>
          <a:ext cx="0" cy="0"/>
          <a:chOff x="0" y="0"/>
          <a:chExt cx="0" cy="0"/>
        </a:xfrm>
      </p:grpSpPr>
      <p:sp>
        <p:nvSpPr>
          <p:cNvPr id="11" name="Content Placeholder 2"/>
          <p:cNvSpPr>
            <a:spLocks noGrp="1"/>
          </p:cNvSpPr>
          <p:nvPr>
            <p:ph idx="1" hasCustomPrompt="1"/>
          </p:nvPr>
        </p:nvSpPr>
        <p:spPr>
          <a:xfrm>
            <a:off x="429257" y="1608673"/>
            <a:ext cx="11352109" cy="4028153"/>
          </a:xfrm>
        </p:spPr>
        <p:txBody>
          <a:bodyPr lIns="0" tIns="0" rIns="0" bIns="0"/>
          <a:lstStyle>
            <a:lvl1pPr>
              <a:spcBef>
                <a:spcPts val="600"/>
              </a:spcBef>
              <a:spcAft>
                <a:spcPts val="800"/>
              </a:spcAft>
              <a:buClr>
                <a:srgbClr val="007DBA"/>
              </a:buClr>
              <a:defRPr sz="2000">
                <a:solidFill>
                  <a:srgbClr val="101D3A"/>
                </a:solidFill>
              </a:defRPr>
            </a:lvl1pPr>
            <a:lvl2pPr>
              <a:spcBef>
                <a:spcPts val="600"/>
              </a:spcBef>
              <a:spcAft>
                <a:spcPts val="800"/>
              </a:spcAft>
              <a:buClr>
                <a:srgbClr val="007DBA"/>
              </a:buClr>
              <a:defRPr sz="2000">
                <a:solidFill>
                  <a:srgbClr val="101D3A"/>
                </a:solidFill>
              </a:defRPr>
            </a:lvl2pPr>
            <a:lvl3pPr>
              <a:spcBef>
                <a:spcPts val="600"/>
              </a:spcBef>
              <a:spcAft>
                <a:spcPts val="800"/>
              </a:spcAft>
              <a:buClr>
                <a:srgbClr val="007DBA"/>
              </a:buClr>
              <a:defRPr sz="1800">
                <a:solidFill>
                  <a:srgbClr val="101D3A"/>
                </a:solidFill>
              </a:defRPr>
            </a:lvl3pPr>
            <a:lvl4pPr>
              <a:spcBef>
                <a:spcPts val="600"/>
              </a:spcBef>
              <a:spcAft>
                <a:spcPts val="800"/>
              </a:spcAft>
              <a:buClr>
                <a:srgbClr val="007DBA"/>
              </a:buClr>
              <a:defRPr sz="1600">
                <a:solidFill>
                  <a:srgbClr val="101D3A"/>
                </a:solidFill>
              </a:defRPr>
            </a:lvl4pPr>
            <a:lvl5pPr>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4"/>
          <p:cNvSpPr>
            <a:spLocks noGrp="1"/>
          </p:cNvSpPr>
          <p:nvPr>
            <p:ph type="sldNum" sz="quarter" idx="11"/>
          </p:nvPr>
        </p:nvSpPr>
        <p:spPr/>
        <p:txBody>
          <a:bodyPr/>
          <a:lstStyle>
            <a:lvl1pPr>
              <a:defRPr>
                <a:solidFill>
                  <a:srgbClr val="13294B"/>
                </a:solidFill>
              </a:defRPr>
            </a:lvl1pPr>
          </a:lstStyle>
          <a:p>
            <a:fld id="{23750D03-48AD-2741-AECD-41D901562598}" type="slidenum">
              <a:rPr lang="en-US" smtClean="0"/>
              <a:pPr/>
              <a:t>‹#›</a:t>
            </a:fld>
            <a:endParaRPr lang="en-US" dirty="0"/>
          </a:p>
        </p:txBody>
      </p:sp>
      <p:sp>
        <p:nvSpPr>
          <p:cNvPr id="7" name="Title 6"/>
          <p:cNvSpPr>
            <a:spLocks noGrp="1"/>
          </p:cNvSpPr>
          <p:nvPr>
            <p:ph type="title"/>
          </p:nvPr>
        </p:nvSpPr>
        <p:spPr/>
        <p:txBody>
          <a:bodyPr/>
          <a:lstStyle/>
          <a:p>
            <a:r>
              <a:rPr lang="en-US" dirty="0"/>
              <a:t>Click to edit Master title style</a:t>
            </a: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36663514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Title+Content+PhotoLeft">
    <p:spTree>
      <p:nvGrpSpPr>
        <p:cNvPr id="1" name=""/>
        <p:cNvGrpSpPr/>
        <p:nvPr/>
      </p:nvGrpSpPr>
      <p:grpSpPr>
        <a:xfrm>
          <a:off x="0" y="0"/>
          <a:ext cx="0" cy="0"/>
          <a:chOff x="0" y="0"/>
          <a:chExt cx="0" cy="0"/>
        </a:xfrm>
      </p:grpSpPr>
      <p:sp>
        <p:nvSpPr>
          <p:cNvPr id="6" name="Content Placeholder 2"/>
          <p:cNvSpPr>
            <a:spLocks noGrp="1"/>
          </p:cNvSpPr>
          <p:nvPr>
            <p:ph idx="1" hasCustomPrompt="1"/>
          </p:nvPr>
        </p:nvSpPr>
        <p:spPr>
          <a:xfrm>
            <a:off x="6972300" y="1608673"/>
            <a:ext cx="4809067" cy="4028153"/>
          </a:xfrm>
        </p:spPr>
        <p:txBody>
          <a:bodyPr lIns="0" tIns="0" rIns="0" bIns="0"/>
          <a:lstStyle>
            <a:lvl1pPr marL="287331" indent="-287331">
              <a:lnSpc>
                <a:spcPct val="90000"/>
              </a:lnSpc>
              <a:spcBef>
                <a:spcPts val="600"/>
              </a:spcBef>
              <a:spcAft>
                <a:spcPts val="800"/>
              </a:spcAft>
              <a:buClr>
                <a:srgbClr val="0C68AC"/>
              </a:buClr>
              <a:defRPr sz="2000">
                <a:solidFill>
                  <a:srgbClr val="101D3A"/>
                </a:solidFill>
              </a:defRPr>
            </a:lvl1pPr>
            <a:lvl2pPr>
              <a:lnSpc>
                <a:spcPct val="90000"/>
              </a:lnSpc>
              <a:spcBef>
                <a:spcPts val="600"/>
              </a:spcBef>
              <a:spcAft>
                <a:spcPts val="800"/>
              </a:spcAft>
              <a:buClr>
                <a:srgbClr val="0C68AC"/>
              </a:buClr>
              <a:defRPr sz="2000">
                <a:solidFill>
                  <a:srgbClr val="101D3A"/>
                </a:solidFill>
              </a:defRPr>
            </a:lvl2pPr>
            <a:lvl3pPr>
              <a:lnSpc>
                <a:spcPct val="90000"/>
              </a:lnSpc>
              <a:spcBef>
                <a:spcPts val="600"/>
              </a:spcBef>
              <a:spcAft>
                <a:spcPts val="800"/>
              </a:spcAft>
              <a:buClr>
                <a:srgbClr val="0C68AC"/>
              </a:buClr>
              <a:defRPr sz="1800">
                <a:solidFill>
                  <a:srgbClr val="101D3A"/>
                </a:solidFill>
              </a:defRPr>
            </a:lvl3pPr>
            <a:lvl4pPr>
              <a:lnSpc>
                <a:spcPct val="90000"/>
              </a:lnSpc>
              <a:spcBef>
                <a:spcPts val="600"/>
              </a:spcBef>
              <a:spcAft>
                <a:spcPts val="800"/>
              </a:spcAft>
              <a:buClr>
                <a:srgbClr val="0C68AC"/>
              </a:buClr>
              <a:defRPr sz="1600">
                <a:solidFill>
                  <a:srgbClr val="101D3A"/>
                </a:solidFill>
              </a:defRPr>
            </a:lvl4pPr>
            <a:lvl5pPr>
              <a:lnSpc>
                <a:spcPct val="90000"/>
              </a:lnSpc>
              <a:spcBef>
                <a:spcPts val="600"/>
              </a:spcBef>
              <a:spcAft>
                <a:spcPts val="800"/>
              </a:spcAft>
              <a:buClr>
                <a:srgbClr val="0C68AC"/>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Picture Placeholder 2"/>
          <p:cNvSpPr>
            <a:spLocks noGrp="1"/>
          </p:cNvSpPr>
          <p:nvPr>
            <p:ph type="pic" idx="14" hasCustomPrompt="1"/>
          </p:nvPr>
        </p:nvSpPr>
        <p:spPr>
          <a:xfrm>
            <a:off x="423333" y="1624471"/>
            <a:ext cx="6267451" cy="4012353"/>
          </a:xfrm>
        </p:spPr>
        <p:txBody>
          <a:bodyPr anchor="ctr" anchorCtr="1"/>
          <a:lstStyle>
            <a:lvl1pPr marL="0" indent="0" algn="ctr">
              <a:buNone/>
              <a:defRPr sz="1400"/>
            </a:lvl1pPr>
            <a:lvl2pPr marL="511807" indent="0">
              <a:buNone/>
              <a:defRPr sz="3100"/>
            </a:lvl2pPr>
            <a:lvl3pPr marL="1023613" indent="0">
              <a:buNone/>
              <a:defRPr sz="2700"/>
            </a:lvl3pPr>
            <a:lvl4pPr marL="1535420" indent="0">
              <a:buNone/>
              <a:defRPr sz="2200"/>
            </a:lvl4pPr>
            <a:lvl5pPr marL="2047227" indent="0">
              <a:buNone/>
              <a:defRPr sz="2200"/>
            </a:lvl5pPr>
            <a:lvl6pPr marL="2559035" indent="0">
              <a:buNone/>
              <a:defRPr sz="2200"/>
            </a:lvl6pPr>
            <a:lvl7pPr marL="3070842" indent="0">
              <a:buNone/>
              <a:defRPr sz="2200"/>
            </a:lvl7pPr>
            <a:lvl8pPr marL="3582649" indent="0">
              <a:buNone/>
              <a:defRPr sz="2200"/>
            </a:lvl8pPr>
            <a:lvl9pPr marL="4094456" indent="0">
              <a:buNone/>
              <a:defRPr sz="2200"/>
            </a:lvl9pPr>
          </a:lstStyle>
          <a:p>
            <a:r>
              <a:rPr lang="en-US" dirty="0"/>
              <a:t>Drag picture to placeholder </a:t>
            </a:r>
            <a:br>
              <a:rPr lang="en-US" dirty="0"/>
            </a:br>
            <a:r>
              <a:rPr lang="en-US" dirty="0"/>
              <a:t>or click icon to add</a:t>
            </a:r>
            <a:br>
              <a:rPr lang="en-US" dirty="0"/>
            </a:br>
            <a:r>
              <a:rPr lang="en-US" dirty="0"/>
              <a:t>(150 DPI </a:t>
            </a:r>
            <a:r>
              <a:rPr lang="en-US" dirty="0" err="1"/>
              <a:t>PNG</a:t>
            </a:r>
            <a:r>
              <a:rPr lang="en-US" dirty="0"/>
              <a:t> file recommended)</a:t>
            </a:r>
          </a:p>
        </p:txBody>
      </p:sp>
      <p:sp>
        <p:nvSpPr>
          <p:cNvPr id="5" name="Slide Number Placeholder 4"/>
          <p:cNvSpPr>
            <a:spLocks noGrp="1"/>
          </p:cNvSpPr>
          <p:nvPr>
            <p:ph type="sldNum" sz="quarter" idx="16"/>
          </p:nvPr>
        </p:nvSpPr>
        <p:spPr/>
        <p:txBody>
          <a:bodyPr/>
          <a:lstStyle/>
          <a:p>
            <a:fld id="{23750D03-48AD-2741-AECD-41D901562598}" type="slidenum">
              <a:rPr lang="en-US" smtClean="0"/>
              <a:pPr/>
              <a:t>‹#›</a:t>
            </a:fld>
            <a:endParaRPr lang="en-US" dirty="0"/>
          </a:p>
        </p:txBody>
      </p:sp>
      <p:sp>
        <p:nvSpPr>
          <p:cNvPr id="3" name="Title 2"/>
          <p:cNvSpPr>
            <a:spLocks noGrp="1"/>
          </p:cNvSpPr>
          <p:nvPr>
            <p:ph type="title"/>
          </p:nvPr>
        </p:nvSpPr>
        <p:spPr/>
        <p:txBody>
          <a:bodyPr/>
          <a:lstStyle/>
          <a:p>
            <a:r>
              <a:rPr lang="en-US"/>
              <a:t>Click to edit Master title style</a:t>
            </a:r>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20706249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Title+2 Content">
    <p:spTree>
      <p:nvGrpSpPr>
        <p:cNvPr id="1" name=""/>
        <p:cNvGrpSpPr/>
        <p:nvPr/>
      </p:nvGrpSpPr>
      <p:grpSpPr>
        <a:xfrm>
          <a:off x="0" y="0"/>
          <a:ext cx="0" cy="0"/>
          <a:chOff x="0" y="0"/>
          <a:chExt cx="0" cy="0"/>
        </a:xfrm>
      </p:grpSpPr>
      <p:sp>
        <p:nvSpPr>
          <p:cNvPr id="8" name="Content Placeholder 2"/>
          <p:cNvSpPr>
            <a:spLocks noGrp="1"/>
          </p:cNvSpPr>
          <p:nvPr>
            <p:ph sz="half" idx="1" hasCustomPrompt="1"/>
          </p:nvPr>
        </p:nvSpPr>
        <p:spPr>
          <a:xfrm>
            <a:off x="429257" y="1608673"/>
            <a:ext cx="3846883" cy="4028153"/>
          </a:xfrm>
        </p:spPr>
        <p:txBody>
          <a:bodyPr lIns="0" tIns="0" rIns="0" bIns="0">
            <a:noAutofit/>
          </a:bodyPr>
          <a:lstStyle>
            <a:lvl1pPr marL="0" indent="0">
              <a:lnSpc>
                <a:spcPts val="2400"/>
              </a:lnSpc>
              <a:spcAft>
                <a:spcPts val="800"/>
              </a:spcAft>
              <a:buNone/>
              <a:defRPr sz="1600">
                <a:solidFill>
                  <a:srgbClr val="007DBA"/>
                </a:solidFill>
              </a:defRPr>
            </a:lvl1pPr>
            <a:lvl2pPr>
              <a:defRPr sz="2700"/>
            </a:lvl2pPr>
            <a:lvl3pPr>
              <a:defRPr sz="2200"/>
            </a:lvl3pPr>
            <a:lvl4pPr>
              <a:defRPr sz="2000"/>
            </a:lvl4pPr>
            <a:lvl5pPr>
              <a:defRPr sz="2000"/>
            </a:lvl5pPr>
            <a:lvl6pPr>
              <a:defRPr sz="2000"/>
            </a:lvl6pPr>
            <a:lvl7pPr>
              <a:defRPr sz="2000"/>
            </a:lvl7pPr>
            <a:lvl8pPr>
              <a:defRPr sz="2000"/>
            </a:lvl8pPr>
            <a:lvl9pPr>
              <a:defRPr sz="2000"/>
            </a:lvl9pPr>
          </a:lstStyle>
          <a:p>
            <a:pPr lvl="0"/>
            <a:r>
              <a:rPr lang="en-US" dirty="0"/>
              <a:t>Click to add text</a:t>
            </a:r>
          </a:p>
        </p:txBody>
      </p:sp>
      <p:sp>
        <p:nvSpPr>
          <p:cNvPr id="14" name="Content Placeholder 2"/>
          <p:cNvSpPr>
            <a:spLocks noGrp="1"/>
          </p:cNvSpPr>
          <p:nvPr>
            <p:ph idx="14" hasCustomPrompt="1"/>
          </p:nvPr>
        </p:nvSpPr>
        <p:spPr>
          <a:xfrm>
            <a:off x="4536030" y="1608673"/>
            <a:ext cx="7245343" cy="4028153"/>
          </a:xfrm>
        </p:spPr>
        <p:txBody>
          <a:bodyPr lIns="0" tIns="0" rIns="0" bIns="0">
            <a:noAutofit/>
          </a:bodyPr>
          <a:lstStyle>
            <a:lvl1pPr>
              <a:spcAft>
                <a:spcPts val="576"/>
              </a:spcAft>
              <a:buClr>
                <a:srgbClr val="007DBA"/>
              </a:buClr>
              <a:defRPr sz="2000">
                <a:solidFill>
                  <a:srgbClr val="101D3A"/>
                </a:solidFill>
              </a:defRPr>
            </a:lvl1pPr>
            <a:lvl2pPr>
              <a:spcAft>
                <a:spcPts val="576"/>
              </a:spcAft>
              <a:buClr>
                <a:srgbClr val="007DBA"/>
              </a:buClr>
              <a:defRPr sz="2000">
                <a:solidFill>
                  <a:srgbClr val="101D3A"/>
                </a:solidFill>
              </a:defRPr>
            </a:lvl2pPr>
            <a:lvl3pPr>
              <a:spcAft>
                <a:spcPts val="576"/>
              </a:spcAft>
              <a:buClr>
                <a:srgbClr val="007DBA"/>
              </a:buClr>
              <a:defRPr sz="1800">
                <a:solidFill>
                  <a:srgbClr val="101D3A"/>
                </a:solidFill>
              </a:defRPr>
            </a:lvl3pPr>
            <a:lvl4pPr>
              <a:spcAft>
                <a:spcPts val="576"/>
              </a:spcAft>
              <a:buClr>
                <a:srgbClr val="007DBA"/>
              </a:buClr>
              <a:defRPr sz="1600">
                <a:solidFill>
                  <a:srgbClr val="101D3A"/>
                </a:solidFill>
              </a:defRPr>
            </a:lvl4pPr>
            <a:lvl5pPr>
              <a:spcAft>
                <a:spcPts val="576"/>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16"/>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242553301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Title+Content+Photo">
    <p:spTree>
      <p:nvGrpSpPr>
        <p:cNvPr id="1" name=""/>
        <p:cNvGrpSpPr/>
        <p:nvPr/>
      </p:nvGrpSpPr>
      <p:grpSpPr>
        <a:xfrm>
          <a:off x="0" y="0"/>
          <a:ext cx="0" cy="0"/>
          <a:chOff x="0" y="0"/>
          <a:chExt cx="0" cy="0"/>
        </a:xfrm>
      </p:grpSpPr>
      <p:sp>
        <p:nvSpPr>
          <p:cNvPr id="12" name="Content Placeholder 2"/>
          <p:cNvSpPr>
            <a:spLocks noGrp="1"/>
          </p:cNvSpPr>
          <p:nvPr>
            <p:ph idx="1" hasCustomPrompt="1"/>
          </p:nvPr>
        </p:nvSpPr>
        <p:spPr>
          <a:xfrm>
            <a:off x="429259" y="1608673"/>
            <a:ext cx="6272155" cy="4028153"/>
          </a:xfrm>
        </p:spPr>
        <p:txBody>
          <a:bodyPr lIns="0" tIns="0" rIns="0" bIns="0"/>
          <a:lstStyle>
            <a:lvl1pPr>
              <a:lnSpc>
                <a:spcPct val="90000"/>
              </a:lnSpc>
              <a:spcBef>
                <a:spcPts val="600"/>
              </a:spcBef>
              <a:spcAft>
                <a:spcPts val="800"/>
              </a:spcAft>
              <a:buClr>
                <a:srgbClr val="007DBA"/>
              </a:buClr>
              <a:defRPr sz="2000">
                <a:solidFill>
                  <a:srgbClr val="101D3A"/>
                </a:solidFill>
              </a:defRPr>
            </a:lvl1pPr>
            <a:lvl2pPr>
              <a:lnSpc>
                <a:spcPct val="90000"/>
              </a:lnSpc>
              <a:spcBef>
                <a:spcPts val="600"/>
              </a:spcBef>
              <a:spcAft>
                <a:spcPts val="800"/>
              </a:spcAft>
              <a:buClr>
                <a:srgbClr val="007DBA"/>
              </a:buClr>
              <a:defRPr sz="2000">
                <a:solidFill>
                  <a:srgbClr val="101D3A"/>
                </a:solidFill>
              </a:defRPr>
            </a:lvl2pPr>
            <a:lvl3pPr>
              <a:lnSpc>
                <a:spcPct val="90000"/>
              </a:lnSpc>
              <a:spcBef>
                <a:spcPts val="600"/>
              </a:spcBef>
              <a:spcAft>
                <a:spcPts val="800"/>
              </a:spcAft>
              <a:buClr>
                <a:srgbClr val="007DBA"/>
              </a:buClr>
              <a:defRPr sz="1800">
                <a:solidFill>
                  <a:srgbClr val="101D3A"/>
                </a:solidFill>
              </a:defRPr>
            </a:lvl3pPr>
            <a:lvl4pPr>
              <a:lnSpc>
                <a:spcPct val="90000"/>
              </a:lnSpc>
              <a:spcBef>
                <a:spcPts val="600"/>
              </a:spcBef>
              <a:spcAft>
                <a:spcPts val="800"/>
              </a:spcAft>
              <a:buClr>
                <a:srgbClr val="007DBA"/>
              </a:buClr>
              <a:defRPr sz="1600">
                <a:solidFill>
                  <a:srgbClr val="101D3A"/>
                </a:solidFill>
              </a:defRPr>
            </a:lvl4pPr>
            <a:lvl5pPr>
              <a:lnSpc>
                <a:spcPct val="90000"/>
              </a:lnSpc>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Picture Placeholder 2"/>
          <p:cNvSpPr>
            <a:spLocks noGrp="1"/>
          </p:cNvSpPr>
          <p:nvPr>
            <p:ph type="pic" idx="14" hasCustomPrompt="1"/>
          </p:nvPr>
        </p:nvSpPr>
        <p:spPr>
          <a:xfrm>
            <a:off x="6980500" y="1624471"/>
            <a:ext cx="4800873" cy="4012353"/>
          </a:xfrm>
        </p:spPr>
        <p:txBody>
          <a:bodyPr anchor="ctr" anchorCtr="1"/>
          <a:lstStyle>
            <a:lvl1pPr marL="0" indent="0" algn="ctr">
              <a:buNone/>
              <a:defRPr sz="1400"/>
            </a:lvl1pPr>
            <a:lvl2pPr marL="511807" indent="0">
              <a:buNone/>
              <a:defRPr sz="3100"/>
            </a:lvl2pPr>
            <a:lvl3pPr marL="1023613" indent="0">
              <a:buNone/>
              <a:defRPr sz="2700"/>
            </a:lvl3pPr>
            <a:lvl4pPr marL="1535420" indent="0">
              <a:buNone/>
              <a:defRPr sz="2200"/>
            </a:lvl4pPr>
            <a:lvl5pPr marL="2047227" indent="0">
              <a:buNone/>
              <a:defRPr sz="2200"/>
            </a:lvl5pPr>
            <a:lvl6pPr marL="2559035" indent="0">
              <a:buNone/>
              <a:defRPr sz="2200"/>
            </a:lvl6pPr>
            <a:lvl7pPr marL="3070842" indent="0">
              <a:buNone/>
              <a:defRPr sz="2200"/>
            </a:lvl7pPr>
            <a:lvl8pPr marL="3582649" indent="0">
              <a:buNone/>
              <a:defRPr sz="2200"/>
            </a:lvl8pPr>
            <a:lvl9pPr marL="4094456" indent="0">
              <a:buNone/>
              <a:defRPr sz="2200"/>
            </a:lvl9pPr>
          </a:lstStyle>
          <a:p>
            <a:r>
              <a:rPr lang="en-US" dirty="0"/>
              <a:t>Drag picture to placeholder </a:t>
            </a:r>
            <a:br>
              <a:rPr lang="en-US" dirty="0"/>
            </a:br>
            <a:r>
              <a:rPr lang="en-US" dirty="0"/>
              <a:t>or click icon to add</a:t>
            </a:r>
            <a:br>
              <a:rPr lang="en-US" dirty="0"/>
            </a:br>
            <a:r>
              <a:rPr lang="en-US" dirty="0"/>
              <a:t>(150 DPI </a:t>
            </a:r>
            <a:r>
              <a:rPr lang="en-US" dirty="0" err="1"/>
              <a:t>PNG</a:t>
            </a:r>
            <a:r>
              <a:rPr lang="en-US" dirty="0"/>
              <a:t> file recommended)</a:t>
            </a:r>
          </a:p>
        </p:txBody>
      </p:sp>
      <p:sp>
        <p:nvSpPr>
          <p:cNvPr id="3" name="Slide Number Placeholder 2"/>
          <p:cNvSpPr>
            <a:spLocks noGrp="1"/>
          </p:cNvSpPr>
          <p:nvPr>
            <p:ph type="sldNum" sz="quarter" idx="16"/>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484824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Title+Content+Graph">
    <p:spTree>
      <p:nvGrpSpPr>
        <p:cNvPr id="1" name=""/>
        <p:cNvGrpSpPr/>
        <p:nvPr/>
      </p:nvGrpSpPr>
      <p:grpSpPr>
        <a:xfrm>
          <a:off x="0" y="0"/>
          <a:ext cx="0" cy="0"/>
          <a:chOff x="0" y="0"/>
          <a:chExt cx="0" cy="0"/>
        </a:xfrm>
      </p:grpSpPr>
      <p:sp>
        <p:nvSpPr>
          <p:cNvPr id="13" name="Content Placeholder 2"/>
          <p:cNvSpPr>
            <a:spLocks noGrp="1"/>
          </p:cNvSpPr>
          <p:nvPr>
            <p:ph idx="13" hasCustomPrompt="1"/>
          </p:nvPr>
        </p:nvSpPr>
        <p:spPr>
          <a:xfrm>
            <a:off x="6980495" y="1608673"/>
            <a:ext cx="4894808" cy="4028153"/>
          </a:xfrm>
        </p:spPr>
        <p:txBody>
          <a:bodyPr/>
          <a:lstStyle>
            <a:lvl1pPr marL="0" indent="0">
              <a:spcAft>
                <a:spcPts val="800"/>
              </a:spcAft>
              <a:buNone/>
              <a:defRPr>
                <a:solidFill>
                  <a:srgbClr val="101D3A"/>
                </a:solidFill>
              </a:defRPr>
            </a:lvl1pPr>
            <a:lvl2pPr>
              <a:defRPr>
                <a:solidFill>
                  <a:srgbClr val="101D3A"/>
                </a:solidFill>
              </a:defRPr>
            </a:lvl2pPr>
            <a:lvl3pPr>
              <a:defRPr>
                <a:solidFill>
                  <a:srgbClr val="101D3A"/>
                </a:solidFill>
              </a:defRPr>
            </a:lvl3pPr>
            <a:lvl4pPr>
              <a:defRPr>
                <a:solidFill>
                  <a:srgbClr val="101D3A"/>
                </a:solidFill>
              </a:defRPr>
            </a:lvl4pPr>
            <a:lvl5pPr>
              <a:defRPr>
                <a:solidFill>
                  <a:srgbClr val="101D3A"/>
                </a:solidFill>
              </a:defRPr>
            </a:lvl5pPr>
          </a:lstStyle>
          <a:p>
            <a:pPr lvl="0"/>
            <a:r>
              <a:rPr lang="en-US" dirty="0"/>
              <a:t>Click to add text</a:t>
            </a:r>
          </a:p>
        </p:txBody>
      </p:sp>
      <p:sp>
        <p:nvSpPr>
          <p:cNvPr id="8" name="Content Placeholder 2"/>
          <p:cNvSpPr>
            <a:spLocks noGrp="1"/>
          </p:cNvSpPr>
          <p:nvPr>
            <p:ph idx="1" hasCustomPrompt="1"/>
          </p:nvPr>
        </p:nvSpPr>
        <p:spPr>
          <a:xfrm>
            <a:off x="429259" y="1608673"/>
            <a:ext cx="6272155" cy="4028153"/>
          </a:xfrm>
        </p:spPr>
        <p:txBody>
          <a:bodyPr lIns="0" tIns="0" rIns="0" bIns="0"/>
          <a:lstStyle>
            <a:lvl1pPr>
              <a:lnSpc>
                <a:spcPct val="90000"/>
              </a:lnSpc>
              <a:spcBef>
                <a:spcPts val="600"/>
              </a:spcBef>
              <a:spcAft>
                <a:spcPts val="800"/>
              </a:spcAft>
              <a:buClr>
                <a:srgbClr val="007DBA"/>
              </a:buClr>
              <a:defRPr sz="2000">
                <a:solidFill>
                  <a:srgbClr val="101D3A"/>
                </a:solidFill>
              </a:defRPr>
            </a:lvl1pPr>
            <a:lvl2pPr>
              <a:lnSpc>
                <a:spcPct val="90000"/>
              </a:lnSpc>
              <a:spcBef>
                <a:spcPts val="600"/>
              </a:spcBef>
              <a:spcAft>
                <a:spcPts val="800"/>
              </a:spcAft>
              <a:buClr>
                <a:srgbClr val="007DBA"/>
              </a:buClr>
              <a:defRPr sz="2000">
                <a:solidFill>
                  <a:srgbClr val="101D3A"/>
                </a:solidFill>
              </a:defRPr>
            </a:lvl2pPr>
            <a:lvl3pPr>
              <a:lnSpc>
                <a:spcPct val="90000"/>
              </a:lnSpc>
              <a:spcBef>
                <a:spcPts val="600"/>
              </a:spcBef>
              <a:spcAft>
                <a:spcPts val="800"/>
              </a:spcAft>
              <a:buClr>
                <a:srgbClr val="007DBA"/>
              </a:buClr>
              <a:defRPr sz="1800">
                <a:solidFill>
                  <a:srgbClr val="101D3A"/>
                </a:solidFill>
              </a:defRPr>
            </a:lvl3pPr>
            <a:lvl4pPr>
              <a:lnSpc>
                <a:spcPct val="90000"/>
              </a:lnSpc>
              <a:spcBef>
                <a:spcPts val="600"/>
              </a:spcBef>
              <a:spcAft>
                <a:spcPts val="800"/>
              </a:spcAft>
              <a:buClr>
                <a:srgbClr val="007DBA"/>
              </a:buClr>
              <a:defRPr sz="1600">
                <a:solidFill>
                  <a:srgbClr val="101D3A"/>
                </a:solidFill>
              </a:defRPr>
            </a:lvl4pPr>
            <a:lvl5pPr>
              <a:lnSpc>
                <a:spcPct val="90000"/>
              </a:lnSpc>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15"/>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4676815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47235199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Title+3 Content">
    <p:spTree>
      <p:nvGrpSpPr>
        <p:cNvPr id="1" name=""/>
        <p:cNvGrpSpPr/>
        <p:nvPr/>
      </p:nvGrpSpPr>
      <p:grpSpPr>
        <a:xfrm>
          <a:off x="0" y="0"/>
          <a:ext cx="0" cy="0"/>
          <a:chOff x="0" y="0"/>
          <a:chExt cx="0" cy="0"/>
        </a:xfrm>
      </p:grpSpPr>
      <p:sp>
        <p:nvSpPr>
          <p:cNvPr id="29" name="Content Placeholder 3"/>
          <p:cNvSpPr>
            <a:spLocks noGrp="1"/>
          </p:cNvSpPr>
          <p:nvPr>
            <p:ph sz="half" idx="2" hasCustomPrompt="1"/>
          </p:nvPr>
        </p:nvSpPr>
        <p:spPr>
          <a:xfrm>
            <a:off x="429257" y="1605796"/>
            <a:ext cx="11352109" cy="646544"/>
          </a:xfrm>
        </p:spPr>
        <p:txBody>
          <a:bodyPr>
            <a:normAutofit/>
          </a:bodyPr>
          <a:lstStyle>
            <a:lvl1pPr marL="0" indent="0">
              <a:buNone/>
              <a:defRPr sz="1800">
                <a:solidFill>
                  <a:schemeClr val="tx2"/>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0" name="Content Placeholder 3"/>
          <p:cNvSpPr>
            <a:spLocks noGrp="1"/>
          </p:cNvSpPr>
          <p:nvPr>
            <p:ph sz="half" idx="13" hasCustomPrompt="1"/>
          </p:nvPr>
        </p:nvSpPr>
        <p:spPr>
          <a:xfrm>
            <a:off x="429263" y="2290754"/>
            <a:ext cx="3540772" cy="3611551"/>
          </a:xfrm>
        </p:spPr>
        <p:txBody>
          <a:bodyPr>
            <a:noAutofit/>
          </a:bodyPr>
          <a:lstStyle>
            <a:lvl1pPr marL="282372" indent="-282372">
              <a:buClr>
                <a:srgbClr val="007DBA"/>
              </a:buClr>
              <a:buFont typeface="Arial"/>
              <a:buChar char="•"/>
              <a:defRPr sz="1600">
                <a:solidFill>
                  <a:srgbClr val="101D3A"/>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3" name="Content Placeholder 3"/>
          <p:cNvSpPr>
            <a:spLocks noGrp="1"/>
          </p:cNvSpPr>
          <p:nvPr>
            <p:ph sz="half" idx="14" hasCustomPrompt="1"/>
          </p:nvPr>
        </p:nvSpPr>
        <p:spPr>
          <a:xfrm>
            <a:off x="4349757" y="2290754"/>
            <a:ext cx="3525948" cy="3611551"/>
          </a:xfrm>
        </p:spPr>
        <p:txBody>
          <a:bodyPr>
            <a:noAutofit/>
          </a:bodyPr>
          <a:lstStyle>
            <a:lvl1pPr marL="282372" indent="-282372">
              <a:buClr>
                <a:srgbClr val="007DBA"/>
              </a:buClr>
              <a:buFont typeface="Arial"/>
              <a:buChar char="•"/>
              <a:defRPr sz="1600">
                <a:solidFill>
                  <a:srgbClr val="101D3A"/>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4" name="Content Placeholder 3"/>
          <p:cNvSpPr>
            <a:spLocks noGrp="1"/>
          </p:cNvSpPr>
          <p:nvPr>
            <p:ph sz="half" idx="15" hasCustomPrompt="1"/>
          </p:nvPr>
        </p:nvSpPr>
        <p:spPr>
          <a:xfrm>
            <a:off x="8255425" y="2290754"/>
            <a:ext cx="3525948" cy="3611551"/>
          </a:xfrm>
        </p:spPr>
        <p:txBody>
          <a:bodyPr>
            <a:noAutofit/>
          </a:bodyPr>
          <a:lstStyle>
            <a:lvl1pPr marL="282372" indent="-282372">
              <a:buClr>
                <a:srgbClr val="007DBA"/>
              </a:buClr>
              <a:buFont typeface="Arial"/>
              <a:buChar char="•"/>
              <a:defRPr sz="1600">
                <a:solidFill>
                  <a:srgbClr val="101D3A"/>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 name="Slide Number Placeholder 2"/>
          <p:cNvSpPr>
            <a:spLocks noGrp="1"/>
          </p:cNvSpPr>
          <p:nvPr>
            <p:ph type="sldNum" sz="quarter" idx="17"/>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79784393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10946296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23750D03-48AD-2741-AECD-41D901562598}" type="slidenum">
              <a:rPr lang="en-US" smtClean="0"/>
              <a:pPr/>
              <a:t>‹#›</a:t>
            </a:fld>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20201185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type="blank" preserve="1">
  <p:cSld name="Blank 3">
    <p:bg>
      <p:bgPr>
        <a:solidFill>
          <a:srgbClr val="13294B"/>
        </a:solidFill>
        <a:effectLst/>
      </p:bgPr>
    </p:bg>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lvl1pPr>
              <a:defRPr>
                <a:solidFill>
                  <a:schemeClr val="bg1"/>
                </a:solidFill>
              </a:defRPr>
            </a:lvl1pPr>
          </a:lstStyle>
          <a:p>
            <a:fld id="{23750D03-48AD-2741-AECD-41D901562598}" type="slidenum">
              <a:rPr lang="en-US" smtClean="0"/>
              <a:pPr/>
              <a:t>‹#›</a:t>
            </a:fld>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199"/>
          </a:xfrm>
          <a:prstGeom prst="rect">
            <a:avLst/>
          </a:prstGeom>
        </p:spPr>
      </p:pic>
    </p:spTree>
    <p:extLst>
      <p:ext uri="{BB962C8B-B14F-4D97-AF65-F5344CB8AC3E}">
        <p14:creationId xmlns:p14="http://schemas.microsoft.com/office/powerpoint/2010/main" val="14967086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497840" y="451413"/>
            <a:ext cx="11226800" cy="1139881"/>
          </a:xfrm>
        </p:spPr>
        <p:txBody>
          <a:bodyPr/>
          <a:lstStyle>
            <a:lvl1pPr>
              <a:defRPr sz="2600"/>
            </a:lvl1pPr>
          </a:lstStyle>
          <a:p>
            <a:r>
              <a:rPr lang="en-US" dirty="0"/>
              <a:t>Click to edit Master title style</a:t>
            </a:r>
          </a:p>
        </p:txBody>
      </p:sp>
      <p:sp>
        <p:nvSpPr>
          <p:cNvPr id="3" name="Content Placeholder 2">
            <a:extLst>
              <a:ext uri="{FF2B5EF4-FFF2-40B4-BE49-F238E27FC236}">
                <a16:creationId xmlns:a16="http://schemas.microsoft.com/office/drawing/2014/main" id="{1ACBFAA7-E18F-214C-B258-46BD7FCF3DA2}"/>
              </a:ext>
            </a:extLst>
          </p:cNvPr>
          <p:cNvSpPr>
            <a:spLocks noGrp="1"/>
          </p:cNvSpPr>
          <p:nvPr>
            <p:ph idx="1" hasCustomPrompt="1"/>
          </p:nvPr>
        </p:nvSpPr>
        <p:spPr>
          <a:xfrm>
            <a:off x="497840" y="1816924"/>
            <a:ext cx="5477792" cy="4004755"/>
          </a:xfrm>
        </p:spPr>
        <p:txBody>
          <a:bodyPr>
            <a:noAutofit/>
          </a:bodyPr>
          <a:lstStyle>
            <a:lvl1pPr>
              <a:buFont typeface="+mj-lt"/>
              <a:buAutoNum type="arabicPeriod"/>
              <a:defRPr/>
            </a:lvl1pPr>
          </a:lstStyle>
          <a:p>
            <a:pPr lvl="0"/>
            <a:r>
              <a:rPr lang="en-US" dirty="0"/>
              <a:t>Edit Master text styles</a:t>
            </a:r>
          </a:p>
        </p:txBody>
      </p:sp>
      <p:sp>
        <p:nvSpPr>
          <p:cNvPr id="5" name="Slide Number Placeholder 3">
            <a:extLst>
              <a:ext uri="{FF2B5EF4-FFF2-40B4-BE49-F238E27FC236}">
                <a16:creationId xmlns:a16="http://schemas.microsoft.com/office/drawing/2014/main" id="{C5F94200-7FC0-9A4E-A413-F6E00934AD12}"/>
              </a:ext>
            </a:extLst>
          </p:cNvPr>
          <p:cNvSpPr>
            <a:spLocks noGrp="1"/>
          </p:cNvSpPr>
          <p:nvPr>
            <p:ph type="sldNum" sz="quarter" idx="4"/>
          </p:nvPr>
        </p:nvSpPr>
        <p:spPr>
          <a:xfrm>
            <a:off x="11715213" y="6568291"/>
            <a:ext cx="467360" cy="284997"/>
          </a:xfrm>
          <a:prstGeom prst="rect">
            <a:avLst/>
          </a:prstGeom>
        </p:spPr>
        <p:txBody>
          <a:bodyPr vert="horz" lIns="91440" tIns="45720" rIns="91440" bIns="45720" rtlCol="0" anchor="ctr"/>
          <a:lstStyle>
            <a:lvl1pPr algn="r">
              <a:defRPr sz="1100">
                <a:solidFill>
                  <a:schemeClr val="tx1">
                    <a:tint val="75000"/>
                  </a:schemeClr>
                </a:solidFill>
              </a:defRPr>
            </a:lvl1pPr>
          </a:lstStyle>
          <a:p>
            <a:fld id="{1904728E-9179-7340-B99F-8A5623059787}" type="slidenum">
              <a:rPr lang="en-US" smtClean="0"/>
              <a:pPr/>
              <a:t>‹#›</a:t>
            </a:fld>
            <a:endParaRPr lang="en-US" sz="1100" dirty="0"/>
          </a:p>
        </p:txBody>
      </p:sp>
      <p:sp>
        <p:nvSpPr>
          <p:cNvPr id="7" name="Text Placeholder 5">
            <a:extLst>
              <a:ext uri="{FF2B5EF4-FFF2-40B4-BE49-F238E27FC236}">
                <a16:creationId xmlns:a16="http://schemas.microsoft.com/office/drawing/2014/main" id="{957D897E-3A74-704A-9640-6EBF4A423268}"/>
              </a:ext>
            </a:extLst>
          </p:cNvPr>
          <p:cNvSpPr>
            <a:spLocks noGrp="1"/>
          </p:cNvSpPr>
          <p:nvPr>
            <p:ph type="body" sz="quarter" idx="11"/>
          </p:nvPr>
        </p:nvSpPr>
        <p:spPr>
          <a:xfrm>
            <a:off x="497840" y="6061724"/>
            <a:ext cx="6909435" cy="716147"/>
          </a:xfrm>
        </p:spPr>
        <p:txBody>
          <a:bodyPr anchor="b"/>
          <a:lstStyle>
            <a:lvl1pPr>
              <a:spcBef>
                <a:spcPts val="0"/>
              </a:spcBef>
              <a:spcAft>
                <a:spcPts val="0"/>
              </a:spcAft>
              <a:buNone/>
              <a:defRPr sz="1000"/>
            </a:lvl1pPr>
            <a:lvl2pPr>
              <a:buNone/>
              <a:defRPr sz="1000"/>
            </a:lvl2pPr>
            <a:lvl3pPr>
              <a:buNone/>
              <a:defRPr sz="1000"/>
            </a:lvl3pPr>
            <a:lvl4pPr>
              <a:buNone/>
              <a:defRPr sz="1000"/>
            </a:lvl4pPr>
            <a:lvl5pPr>
              <a:buNone/>
              <a:defRPr sz="1000"/>
            </a:lvl5pPr>
          </a:lstStyle>
          <a:p>
            <a:pPr lvl="0"/>
            <a:r>
              <a:rPr lang="en-US" dirty="0"/>
              <a:t>Click to edit Master text styles</a:t>
            </a:r>
          </a:p>
        </p:txBody>
      </p:sp>
    </p:spTree>
    <p:extLst>
      <p:ext uri="{BB962C8B-B14F-4D97-AF65-F5344CB8AC3E}">
        <p14:creationId xmlns:p14="http://schemas.microsoft.com/office/powerpoint/2010/main" val="5416354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699911" y="327441"/>
            <a:ext cx="10792178" cy="920998"/>
          </a:xfrm>
        </p:spPr>
        <p:txBody>
          <a:bodyPr/>
          <a:lstStyle>
            <a:lvl1pPr>
              <a:defRPr sz="3200"/>
            </a:lvl1pPr>
          </a:lstStyle>
          <a:p>
            <a:r>
              <a:rPr lang="en-US" dirty="0"/>
              <a:t>Click to edit Master title style</a:t>
            </a:r>
          </a:p>
        </p:txBody>
      </p:sp>
      <p:sp>
        <p:nvSpPr>
          <p:cNvPr id="3" name="Content Placeholder 2">
            <a:extLst>
              <a:ext uri="{FF2B5EF4-FFF2-40B4-BE49-F238E27FC236}">
                <a16:creationId xmlns:a16="http://schemas.microsoft.com/office/drawing/2014/main" id="{1ACBFAA7-E18F-214C-B258-46BD7FCF3DA2}"/>
              </a:ext>
            </a:extLst>
          </p:cNvPr>
          <p:cNvSpPr>
            <a:spLocks noGrp="1"/>
          </p:cNvSpPr>
          <p:nvPr>
            <p:ph idx="1" hasCustomPrompt="1"/>
          </p:nvPr>
        </p:nvSpPr>
        <p:spPr/>
        <p:txBody>
          <a:bodyPr>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Slide Number Placeholder 5">
            <a:extLst>
              <a:ext uri="{FF2B5EF4-FFF2-40B4-BE49-F238E27FC236}">
                <a16:creationId xmlns:a16="http://schemas.microsoft.com/office/drawing/2014/main" id="{AA05E7F9-8454-DD4F-BDAC-3D5705533B91}"/>
              </a:ext>
            </a:extLst>
          </p:cNvPr>
          <p:cNvSpPr>
            <a:spLocks noGrp="1"/>
          </p:cNvSpPr>
          <p:nvPr>
            <p:ph type="sldNum" sz="quarter" idx="4"/>
          </p:nvPr>
        </p:nvSpPr>
        <p:spPr>
          <a:xfrm>
            <a:off x="11425286" y="6463722"/>
            <a:ext cx="699911" cy="284206"/>
          </a:xfrm>
          <a:prstGeom prst="rect">
            <a:avLst/>
          </a:prstGeom>
        </p:spPr>
        <p:txBody>
          <a:bodyPr lIns="182880" anchor="ctr"/>
          <a:lstStyle>
            <a:lvl1pPr algn="l">
              <a:defRPr sz="1200">
                <a:solidFill>
                  <a:srgbClr val="B34D59"/>
                </a:solidFill>
              </a:defRPr>
            </a:lvl1pPr>
          </a:lstStyle>
          <a:p>
            <a:fld id="{2DB2551F-0F36-184F-87EE-E0604C929E46}" type="slidenum">
              <a:rPr lang="en-US" smtClean="0"/>
              <a:pPr/>
              <a:t>‹#›</a:t>
            </a:fld>
            <a:endParaRPr lang="en-US" dirty="0"/>
          </a:p>
        </p:txBody>
      </p:sp>
      <p:sp>
        <p:nvSpPr>
          <p:cNvPr id="5" name="Text Placeholder 4">
            <a:extLst>
              <a:ext uri="{FF2B5EF4-FFF2-40B4-BE49-F238E27FC236}">
                <a16:creationId xmlns:a16="http://schemas.microsoft.com/office/drawing/2014/main" id="{33CBFE31-F981-4B47-ABF8-4E35F06D07FB}"/>
              </a:ext>
            </a:extLst>
          </p:cNvPr>
          <p:cNvSpPr>
            <a:spLocks noGrp="1"/>
          </p:cNvSpPr>
          <p:nvPr>
            <p:ph type="body" sz="quarter" idx="10"/>
          </p:nvPr>
        </p:nvSpPr>
        <p:spPr>
          <a:xfrm>
            <a:off x="699911" y="6192455"/>
            <a:ext cx="6774777" cy="555473"/>
          </a:xfrm>
        </p:spPr>
        <p:txBody>
          <a:bodyPr anchor="b">
            <a:noAutofit/>
          </a:bodyPr>
          <a:lstStyle>
            <a:lvl1pPr marL="0" indent="0">
              <a:spcAft>
                <a:spcPts val="0"/>
              </a:spcAft>
              <a:buNone/>
              <a:defRPr sz="9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dirty="0"/>
              <a:t>Click to edit Master text styles</a:t>
            </a:r>
          </a:p>
        </p:txBody>
      </p:sp>
    </p:spTree>
    <p:extLst>
      <p:ext uri="{BB962C8B-B14F-4D97-AF65-F5344CB8AC3E}">
        <p14:creationId xmlns:p14="http://schemas.microsoft.com/office/powerpoint/2010/main" val="105380344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p:cSld name="Title Slide">
    <p:bg>
      <p:bgPr>
        <a:blipFill dpi="0" rotWithShape="1">
          <a:blip r:embed="rId2">
            <a:alphaModFix amt="50044"/>
            <a:lum/>
          </a:blip>
          <a:srcRect/>
          <a:stretch>
            <a:fillRect/>
          </a:stretch>
        </a:blip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6A953898-0ECA-6990-6980-48A428E02755}"/>
              </a:ext>
            </a:extLst>
          </p:cNvPr>
          <p:cNvSpPr/>
          <p:nvPr/>
        </p:nvSpPr>
        <p:spPr>
          <a:xfrm rot="10800000">
            <a:off x="-4" y="6056242"/>
            <a:ext cx="12192001" cy="801757"/>
          </a:xfrm>
          <a:prstGeom prst="rect">
            <a:avLst/>
          </a:prstGeom>
          <a:gradFill>
            <a:gsLst>
              <a:gs pos="0">
                <a:schemeClr val="accent2"/>
              </a:gs>
              <a:gs pos="99000">
                <a:schemeClr val="accent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3339648C-B542-3C2B-04F7-DCEEB45B7613}"/>
              </a:ext>
            </a:extLst>
          </p:cNvPr>
          <p:cNvSpPr>
            <a:spLocks noGrp="1"/>
          </p:cNvSpPr>
          <p:nvPr>
            <p:ph type="ctrTitle"/>
          </p:nvPr>
        </p:nvSpPr>
        <p:spPr>
          <a:xfrm>
            <a:off x="1364974" y="1433769"/>
            <a:ext cx="9144000" cy="2387600"/>
          </a:xfrm>
          <a:prstGeom prst="rect">
            <a:avLst/>
          </a:prstGeom>
        </p:spPr>
        <p:txBody>
          <a:bodyPr anchor="b">
            <a:normAutofit/>
          </a:bodyPr>
          <a:lstStyle>
            <a:lvl1pPr algn="l">
              <a:defRPr sz="5400"/>
            </a:lvl1pPr>
          </a:lstStyle>
          <a:p>
            <a:r>
              <a:rPr lang="en-US"/>
              <a:t>Click to edit Master title style</a:t>
            </a:r>
          </a:p>
        </p:txBody>
      </p:sp>
      <p:sp>
        <p:nvSpPr>
          <p:cNvPr id="3" name="Subtitle 2">
            <a:extLst>
              <a:ext uri="{FF2B5EF4-FFF2-40B4-BE49-F238E27FC236}">
                <a16:creationId xmlns:a16="http://schemas.microsoft.com/office/drawing/2014/main" id="{470599D9-6CBA-DFDE-0168-492DA09D6981}"/>
              </a:ext>
            </a:extLst>
          </p:cNvPr>
          <p:cNvSpPr>
            <a:spLocks noGrp="1"/>
          </p:cNvSpPr>
          <p:nvPr>
            <p:ph type="subTitle" idx="1"/>
          </p:nvPr>
        </p:nvSpPr>
        <p:spPr>
          <a:xfrm>
            <a:off x="1364974" y="3913444"/>
            <a:ext cx="9144000" cy="1655762"/>
          </a:xfrm>
          <a:prstGeom prst="rect">
            <a:avLst/>
          </a:prstGeom>
        </p:spPr>
        <p:txBody>
          <a:bodyPr/>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pic>
        <p:nvPicPr>
          <p:cNvPr id="6" name="Picture 5" descr="A black and white logo&#10;&#10;Description automatically generated">
            <a:extLst>
              <a:ext uri="{FF2B5EF4-FFF2-40B4-BE49-F238E27FC236}">
                <a16:creationId xmlns:a16="http://schemas.microsoft.com/office/drawing/2014/main" id="{AEDFFFEB-544E-6885-5E62-92309E06707D}"/>
              </a:ext>
            </a:extLst>
          </p:cNvPr>
          <p:cNvPicPr>
            <a:picLocks noChangeAspect="1"/>
          </p:cNvPicPr>
          <p:nvPr/>
        </p:nvPicPr>
        <p:blipFill>
          <a:blip r:embed="rId3"/>
          <a:stretch>
            <a:fillRect/>
          </a:stretch>
        </p:blipFill>
        <p:spPr>
          <a:xfrm>
            <a:off x="1524000" y="5944204"/>
            <a:ext cx="1325217" cy="1024031"/>
          </a:xfrm>
          <a:prstGeom prst="rect">
            <a:avLst/>
          </a:prstGeom>
        </p:spPr>
      </p:pic>
    </p:spTree>
    <p:extLst>
      <p:ext uri="{BB962C8B-B14F-4D97-AF65-F5344CB8AC3E}">
        <p14:creationId xmlns:p14="http://schemas.microsoft.com/office/powerpoint/2010/main" val="169956945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p:cSld name="Title and Content">
    <p:spTree>
      <p:nvGrpSpPr>
        <p:cNvPr id="1" name=""/>
        <p:cNvGrpSpPr/>
        <p:nvPr/>
      </p:nvGrpSpPr>
      <p:grpSpPr>
        <a:xfrm>
          <a:off x="0" y="0"/>
          <a:ext cx="0" cy="0"/>
          <a:chOff x="0" y="0"/>
          <a:chExt cx="0" cy="0"/>
        </a:xfrm>
      </p:grpSpPr>
      <p:sp>
        <p:nvSpPr>
          <p:cNvPr id="4" name="Title Placeholder 1">
            <a:extLst>
              <a:ext uri="{FF2B5EF4-FFF2-40B4-BE49-F238E27FC236}">
                <a16:creationId xmlns:a16="http://schemas.microsoft.com/office/drawing/2014/main" id="{FEF93B09-8887-1DC4-6BFB-AE156562ABD2}"/>
              </a:ext>
            </a:extLst>
          </p:cNvPr>
          <p:cNvSpPr>
            <a:spLocks noGrp="1"/>
          </p:cNvSpPr>
          <p:nvPr>
            <p:ph type="title"/>
          </p:nvPr>
        </p:nvSpPr>
        <p:spPr>
          <a:xfrm>
            <a:off x="838200" y="365125"/>
            <a:ext cx="10515600" cy="871393"/>
          </a:xfrm>
          <a:prstGeom prst="rect">
            <a:avLst/>
          </a:prstGeom>
        </p:spPr>
        <p:txBody>
          <a:bodyPr vert="horz" lIns="91440" tIns="45720" rIns="91440" bIns="45720" rtlCol="0" anchor="ctr">
            <a:normAutofit/>
          </a:bodyPr>
          <a:lstStyle/>
          <a:p>
            <a:r>
              <a:rPr lang="en-US"/>
              <a:t>Click to edit Master title style</a:t>
            </a:r>
          </a:p>
        </p:txBody>
      </p:sp>
      <p:sp>
        <p:nvSpPr>
          <p:cNvPr id="6" name="Text Placeholder 2">
            <a:extLst>
              <a:ext uri="{FF2B5EF4-FFF2-40B4-BE49-F238E27FC236}">
                <a16:creationId xmlns:a16="http://schemas.microsoft.com/office/drawing/2014/main" id="{B01F8B83-A08E-9C25-9D5E-499988C92166}"/>
              </a:ext>
            </a:extLst>
          </p:cNvPr>
          <p:cNvSpPr>
            <a:spLocks noGrp="1"/>
          </p:cNvSpPr>
          <p:nvPr>
            <p:ph idx="1"/>
          </p:nvPr>
        </p:nvSpPr>
        <p:spPr>
          <a:xfrm>
            <a:off x="838200" y="1331283"/>
            <a:ext cx="10515600" cy="451879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8">
            <a:extLst>
              <a:ext uri="{FF2B5EF4-FFF2-40B4-BE49-F238E27FC236}">
                <a16:creationId xmlns:a16="http://schemas.microsoft.com/office/drawing/2014/main" id="{CD3DBE1F-2F5A-2E42-E42C-6BB000573CEB}"/>
              </a:ext>
            </a:extLst>
          </p:cNvPr>
          <p:cNvSpPr>
            <a:spLocks noGrp="1"/>
          </p:cNvSpPr>
          <p:nvPr>
            <p:ph type="ftr" sz="quarter" idx="3"/>
          </p:nvPr>
        </p:nvSpPr>
        <p:spPr>
          <a:xfrm>
            <a:off x="1401417" y="5964383"/>
            <a:ext cx="9223513" cy="642566"/>
          </a:xfrm>
          <a:prstGeom prst="rect">
            <a:avLst/>
          </a:prstGeom>
        </p:spPr>
        <p:txBody>
          <a:bodyPr anchor="b"/>
          <a:lstStyle>
            <a:lvl1pPr algn="l">
              <a:defRPr sz="9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A3A3A"/>
              </a:solidFill>
              <a:effectLst/>
              <a:uLnTx/>
              <a:uFillTx/>
              <a:latin typeface="Arial" panose="020B0604020202020204"/>
              <a:ea typeface="+mn-ea"/>
              <a:cs typeface="+mn-cs"/>
            </a:endParaRPr>
          </a:p>
        </p:txBody>
      </p:sp>
    </p:spTree>
    <p:extLst>
      <p:ext uri="{BB962C8B-B14F-4D97-AF65-F5344CB8AC3E}">
        <p14:creationId xmlns:p14="http://schemas.microsoft.com/office/powerpoint/2010/main" val="37638246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8.xml><?xml version="1.0" encoding="utf-8"?>
<p:sldLayout xmlns:a="http://schemas.openxmlformats.org/drawingml/2006/main" xmlns:r="http://schemas.openxmlformats.org/officeDocument/2006/relationships" xmlns:p="http://schemas.openxmlformats.org/presentationml/2006/main">
  <p:cSld name="Title Only">
    <p:spTree>
      <p:nvGrpSpPr>
        <p:cNvPr id="1" name=""/>
        <p:cNvGrpSpPr/>
        <p:nvPr/>
      </p:nvGrpSpPr>
      <p:grpSpPr>
        <a:xfrm>
          <a:off x="0" y="0"/>
          <a:ext cx="0" cy="0"/>
          <a:chOff x="0" y="0"/>
          <a:chExt cx="0" cy="0"/>
        </a:xfrm>
      </p:grpSpPr>
      <p:sp>
        <p:nvSpPr>
          <p:cNvPr id="6" name="Title Placeholder 1">
            <a:extLst>
              <a:ext uri="{FF2B5EF4-FFF2-40B4-BE49-F238E27FC236}">
                <a16:creationId xmlns:a16="http://schemas.microsoft.com/office/drawing/2014/main" id="{D51844CF-8EEF-08F9-BC27-89613EA3EB3F}"/>
              </a:ext>
            </a:extLst>
          </p:cNvPr>
          <p:cNvSpPr>
            <a:spLocks noGrp="1"/>
          </p:cNvSpPr>
          <p:nvPr>
            <p:ph type="title"/>
          </p:nvPr>
        </p:nvSpPr>
        <p:spPr>
          <a:xfrm>
            <a:off x="838200" y="365125"/>
            <a:ext cx="10515600" cy="871393"/>
          </a:xfrm>
          <a:prstGeom prst="rect">
            <a:avLst/>
          </a:prstGeom>
        </p:spPr>
        <p:txBody>
          <a:bodyPr vert="horz" lIns="91440" tIns="45720" rIns="91440" bIns="45720" rtlCol="0" anchor="ctr">
            <a:normAutofit/>
          </a:bodyPr>
          <a:lstStyle/>
          <a:p>
            <a:r>
              <a:rPr lang="en-US"/>
              <a:t>Click to edit Master title style</a:t>
            </a:r>
          </a:p>
        </p:txBody>
      </p:sp>
      <p:sp>
        <p:nvSpPr>
          <p:cNvPr id="7" name="Footer Placeholder 8">
            <a:extLst>
              <a:ext uri="{FF2B5EF4-FFF2-40B4-BE49-F238E27FC236}">
                <a16:creationId xmlns:a16="http://schemas.microsoft.com/office/drawing/2014/main" id="{D9F92E1D-C775-38FA-26EF-713C607310D1}"/>
              </a:ext>
            </a:extLst>
          </p:cNvPr>
          <p:cNvSpPr>
            <a:spLocks noGrp="1"/>
          </p:cNvSpPr>
          <p:nvPr>
            <p:ph type="ftr" sz="quarter" idx="3"/>
          </p:nvPr>
        </p:nvSpPr>
        <p:spPr>
          <a:xfrm>
            <a:off x="1401417" y="5964383"/>
            <a:ext cx="9223513" cy="642566"/>
          </a:xfrm>
          <a:prstGeom prst="rect">
            <a:avLst/>
          </a:prstGeom>
        </p:spPr>
        <p:txBody>
          <a:bodyPr anchor="b"/>
          <a:lstStyle>
            <a:lvl1pPr algn="l">
              <a:defRPr sz="9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A3A3A"/>
              </a:solidFill>
              <a:effectLst/>
              <a:uLnTx/>
              <a:uFillTx/>
              <a:latin typeface="Arial" panose="020B0604020202020204"/>
              <a:ea typeface="+mn-ea"/>
              <a:cs typeface="+mn-cs"/>
            </a:endParaRPr>
          </a:p>
        </p:txBody>
      </p:sp>
    </p:spTree>
    <p:extLst>
      <p:ext uri="{BB962C8B-B14F-4D97-AF65-F5344CB8AC3E}">
        <p14:creationId xmlns:p14="http://schemas.microsoft.com/office/powerpoint/2010/main" val="164569316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403C5B9-2D25-5337-7BBA-3ED2655084AB}"/>
              </a:ext>
            </a:extLst>
          </p:cNvPr>
          <p:cNvSpPr>
            <a:spLocks noGrp="1"/>
          </p:cNvSpPr>
          <p:nvPr>
            <p:ph sz="half" idx="1"/>
          </p:nvPr>
        </p:nvSpPr>
        <p:spPr>
          <a:xfrm>
            <a:off x="838200" y="1486044"/>
            <a:ext cx="5181600" cy="4228812"/>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58FCBBB-7198-151F-E4F6-1E7CFD5D9584}"/>
              </a:ext>
            </a:extLst>
          </p:cNvPr>
          <p:cNvSpPr>
            <a:spLocks noGrp="1"/>
          </p:cNvSpPr>
          <p:nvPr>
            <p:ph sz="half" idx="2"/>
          </p:nvPr>
        </p:nvSpPr>
        <p:spPr>
          <a:xfrm>
            <a:off x="6172200" y="1486044"/>
            <a:ext cx="5181600" cy="4228812"/>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Placeholder 1">
            <a:extLst>
              <a:ext uri="{FF2B5EF4-FFF2-40B4-BE49-F238E27FC236}">
                <a16:creationId xmlns:a16="http://schemas.microsoft.com/office/drawing/2014/main" id="{86F767F2-B9A5-092C-8442-E350F58B3B7F}"/>
              </a:ext>
            </a:extLst>
          </p:cNvPr>
          <p:cNvSpPr>
            <a:spLocks noGrp="1"/>
          </p:cNvSpPr>
          <p:nvPr>
            <p:ph type="title"/>
          </p:nvPr>
        </p:nvSpPr>
        <p:spPr>
          <a:xfrm>
            <a:off x="838200" y="365125"/>
            <a:ext cx="10515600" cy="871393"/>
          </a:xfrm>
          <a:prstGeom prst="rect">
            <a:avLst/>
          </a:prstGeom>
        </p:spPr>
        <p:txBody>
          <a:bodyPr vert="horz" lIns="91440" tIns="45720" rIns="91440" bIns="45720" rtlCol="0" anchor="ctr">
            <a:normAutofit/>
          </a:bodyPr>
          <a:lstStyle/>
          <a:p>
            <a:r>
              <a:rPr lang="en-US"/>
              <a:t>Click to edit Master title style</a:t>
            </a:r>
          </a:p>
        </p:txBody>
      </p:sp>
      <p:sp>
        <p:nvSpPr>
          <p:cNvPr id="8" name="Footer Placeholder 8">
            <a:extLst>
              <a:ext uri="{FF2B5EF4-FFF2-40B4-BE49-F238E27FC236}">
                <a16:creationId xmlns:a16="http://schemas.microsoft.com/office/drawing/2014/main" id="{BF0D31C7-3380-9235-901E-8E93D7E3A56B}"/>
              </a:ext>
            </a:extLst>
          </p:cNvPr>
          <p:cNvSpPr>
            <a:spLocks noGrp="1"/>
          </p:cNvSpPr>
          <p:nvPr>
            <p:ph type="ftr" sz="quarter" idx="3"/>
          </p:nvPr>
        </p:nvSpPr>
        <p:spPr>
          <a:xfrm>
            <a:off x="1401417" y="5964383"/>
            <a:ext cx="9223513" cy="642566"/>
          </a:xfrm>
          <a:prstGeom prst="rect">
            <a:avLst/>
          </a:prstGeom>
        </p:spPr>
        <p:txBody>
          <a:bodyPr anchor="b"/>
          <a:lstStyle>
            <a:lvl1pPr algn="l">
              <a:defRPr sz="9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3A3A3A"/>
              </a:solidFill>
              <a:effectLst/>
              <a:uLnTx/>
              <a:uFillTx/>
              <a:latin typeface="Arial" panose="020B0604020202020204"/>
              <a:ea typeface="+mn-ea"/>
              <a:cs typeface="+mn-cs"/>
            </a:endParaRPr>
          </a:p>
        </p:txBody>
      </p:sp>
    </p:spTree>
    <p:extLst>
      <p:ext uri="{BB962C8B-B14F-4D97-AF65-F5344CB8AC3E}">
        <p14:creationId xmlns:p14="http://schemas.microsoft.com/office/powerpoint/2010/main" val="299473105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449173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4152293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F468AD-8234-5543-81D2-B441A64A9BE8}"/>
              </a:ext>
            </a:extLst>
          </p:cNvPr>
          <p:cNvSpPr>
            <a:spLocks noGrp="1"/>
          </p:cNvSpPr>
          <p:nvPr>
            <p:ph type="ctrTitle"/>
          </p:nvPr>
        </p:nvSpPr>
        <p:spPr>
          <a:xfrm>
            <a:off x="445700" y="2375065"/>
            <a:ext cx="5622592" cy="2536824"/>
          </a:xfrm>
        </p:spPr>
        <p:txBody>
          <a:bodyPr anchor="b"/>
          <a:lstStyle>
            <a:lvl1pPr algn="l">
              <a:defRPr sz="6000"/>
            </a:lvl1pPr>
          </a:lstStyle>
          <a:p>
            <a:r>
              <a:rPr lang="en-US"/>
              <a:t>Click to edit Master title style</a:t>
            </a:r>
          </a:p>
        </p:txBody>
      </p:sp>
      <p:sp>
        <p:nvSpPr>
          <p:cNvPr id="3" name="Subtitle 2">
            <a:extLst>
              <a:ext uri="{FF2B5EF4-FFF2-40B4-BE49-F238E27FC236}">
                <a16:creationId xmlns:a16="http://schemas.microsoft.com/office/drawing/2014/main" id="{07A35093-2F0A-9647-B974-D1567790AC72}"/>
              </a:ext>
            </a:extLst>
          </p:cNvPr>
          <p:cNvSpPr>
            <a:spLocks noGrp="1"/>
          </p:cNvSpPr>
          <p:nvPr>
            <p:ph type="subTitle" idx="1"/>
          </p:nvPr>
        </p:nvSpPr>
        <p:spPr>
          <a:xfrm>
            <a:off x="445700" y="4999512"/>
            <a:ext cx="5622592" cy="1175658"/>
          </a:xfrm>
        </p:spPr>
        <p:txBody>
          <a:bodyPr/>
          <a:lstStyle>
            <a:lvl1pPr marL="0" indent="0" algn="l">
              <a:buNone/>
              <a:defRPr sz="24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40653382-6261-D542-BB9E-F0D7094BC4AD}"/>
              </a:ext>
            </a:extLst>
          </p:cNvPr>
          <p:cNvSpPr>
            <a:spLocks noGrp="1"/>
          </p:cNvSpPr>
          <p:nvPr>
            <p:ph type="dt" sz="half" idx="10"/>
          </p:nvPr>
        </p:nvSpPr>
        <p:spPr>
          <a:xfrm>
            <a:off x="838200" y="6393421"/>
            <a:ext cx="2743200" cy="365125"/>
          </a:xfrm>
        </p:spPr>
        <p:txBody>
          <a:bodyPr/>
          <a:lstStyle>
            <a:lvl1pPr>
              <a:defRPr>
                <a:solidFill>
                  <a:schemeClr val="bg2"/>
                </a:solidFill>
              </a:defRPr>
            </a:lvl1pPr>
          </a:lstStyle>
          <a:p>
            <a:fld id="{09302BFB-1919-B94A-994F-8299C4E5E8DA}" type="datetimeFigureOut">
              <a:rPr lang="en-US" smtClean="0"/>
              <a:pPr/>
              <a:t>5/17/26</a:t>
            </a:fld>
            <a:endParaRPr lang="en-US"/>
          </a:p>
        </p:txBody>
      </p:sp>
      <p:sp>
        <p:nvSpPr>
          <p:cNvPr id="5" name="Footer Placeholder 4">
            <a:extLst>
              <a:ext uri="{FF2B5EF4-FFF2-40B4-BE49-F238E27FC236}">
                <a16:creationId xmlns:a16="http://schemas.microsoft.com/office/drawing/2014/main" id="{0A4161C1-678F-D346-A2D1-832181577B75}"/>
              </a:ext>
            </a:extLst>
          </p:cNvPr>
          <p:cNvSpPr>
            <a:spLocks noGrp="1"/>
          </p:cNvSpPr>
          <p:nvPr>
            <p:ph type="ftr" sz="quarter" idx="11"/>
          </p:nvPr>
        </p:nvSpPr>
        <p:spPr>
          <a:xfrm>
            <a:off x="4038600" y="6393421"/>
            <a:ext cx="4114800" cy="365125"/>
          </a:xfrm>
        </p:spPr>
        <p:txBody>
          <a:bodyPr/>
          <a:lstStyle>
            <a:lvl1pPr>
              <a:defRPr>
                <a:solidFill>
                  <a:schemeClr val="bg2"/>
                </a:solidFill>
              </a:defRPr>
            </a:lvl1pPr>
          </a:lstStyle>
          <a:p>
            <a:endParaRPr lang="en-US"/>
          </a:p>
        </p:txBody>
      </p:sp>
      <p:sp>
        <p:nvSpPr>
          <p:cNvPr id="6" name="Slide Number Placeholder 5">
            <a:extLst>
              <a:ext uri="{FF2B5EF4-FFF2-40B4-BE49-F238E27FC236}">
                <a16:creationId xmlns:a16="http://schemas.microsoft.com/office/drawing/2014/main" id="{6D2C02BE-A667-4B45-9503-EC97D20F140E}"/>
              </a:ext>
            </a:extLst>
          </p:cNvPr>
          <p:cNvSpPr>
            <a:spLocks noGrp="1"/>
          </p:cNvSpPr>
          <p:nvPr>
            <p:ph type="sldNum" sz="quarter" idx="12"/>
          </p:nvPr>
        </p:nvSpPr>
        <p:spPr>
          <a:xfrm>
            <a:off x="8610600" y="6393421"/>
            <a:ext cx="2743200" cy="365125"/>
          </a:xfrm>
        </p:spPr>
        <p:txBody>
          <a:bodyPr/>
          <a:lstStyle>
            <a:lvl1pPr>
              <a:defRPr>
                <a:solidFill>
                  <a:schemeClr val="bg2"/>
                </a:solidFill>
              </a:defRPr>
            </a:lvl1pPr>
          </a:lstStyle>
          <a:p>
            <a:fld id="{1B9ED8F7-3AFE-5A48-B28E-2642586E1864}" type="slidenum">
              <a:rPr lang="en-US" smtClean="0"/>
              <a:pPr/>
              <a:t>‹#›</a:t>
            </a:fld>
            <a:endParaRPr lang="en-US"/>
          </a:p>
        </p:txBody>
      </p:sp>
    </p:spTree>
    <p:custDataLst>
      <p:tags r:id="rId1"/>
    </p:custDataLst>
    <p:extLst>
      <p:ext uri="{BB962C8B-B14F-4D97-AF65-F5344CB8AC3E}">
        <p14:creationId xmlns:p14="http://schemas.microsoft.com/office/powerpoint/2010/main" val="267510162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Section Header">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C63FD154-D2B0-F11B-88D9-FB7B0B6A7605}"/>
              </a:ext>
            </a:extLst>
          </p:cNvPr>
          <p:cNvSpPr/>
          <p:nvPr userDrawn="1"/>
        </p:nvSpPr>
        <p:spPr>
          <a:xfrm>
            <a:off x="0" y="1176950"/>
            <a:ext cx="12192000" cy="568105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523F862-81C8-8E43-8564-81DB9EF62B07}"/>
              </a:ext>
            </a:extLst>
          </p:cNvPr>
          <p:cNvSpPr>
            <a:spLocks noGrp="1"/>
          </p:cNvSpPr>
          <p:nvPr>
            <p:ph type="title"/>
          </p:nvPr>
        </p:nvSpPr>
        <p:spPr>
          <a:xfrm>
            <a:off x="262800" y="1709738"/>
            <a:ext cx="11667600" cy="2852737"/>
          </a:xfrm>
        </p:spPr>
        <p:txBody>
          <a:bodyPr anchor="b"/>
          <a:lstStyle>
            <a:lvl1pPr>
              <a:defRPr sz="6000">
                <a:solidFill>
                  <a:schemeClr val="bg2"/>
                </a:solidFill>
              </a:defRPr>
            </a:lvl1pPr>
          </a:lstStyle>
          <a:p>
            <a:r>
              <a:rPr lang="en-US"/>
              <a:t>Click to edit Master title style</a:t>
            </a:r>
          </a:p>
        </p:txBody>
      </p:sp>
      <p:sp>
        <p:nvSpPr>
          <p:cNvPr id="3" name="Text Placeholder 2">
            <a:extLst>
              <a:ext uri="{FF2B5EF4-FFF2-40B4-BE49-F238E27FC236}">
                <a16:creationId xmlns:a16="http://schemas.microsoft.com/office/drawing/2014/main" id="{4AC0F99D-6D45-B94C-957D-289A5685352C}"/>
              </a:ext>
            </a:extLst>
          </p:cNvPr>
          <p:cNvSpPr>
            <a:spLocks noGrp="1"/>
          </p:cNvSpPr>
          <p:nvPr>
            <p:ph type="body" idx="1" hasCustomPrompt="1"/>
          </p:nvPr>
        </p:nvSpPr>
        <p:spPr>
          <a:xfrm>
            <a:off x="262800" y="4589463"/>
            <a:ext cx="11667600" cy="1500187"/>
          </a:xfrm>
        </p:spPr>
        <p:txBody>
          <a:bodyPr/>
          <a:lstStyle>
            <a:lvl1pPr marL="0" indent="0">
              <a:buNone/>
              <a:defRPr sz="2400">
                <a:solidFill>
                  <a:schemeClr val="accent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A32CD895-BCE1-F643-A4B9-AF4257BA88F4}"/>
              </a:ext>
            </a:extLst>
          </p:cNvPr>
          <p:cNvSpPr>
            <a:spLocks noGrp="1"/>
          </p:cNvSpPr>
          <p:nvPr>
            <p:ph type="dt" sz="half" idx="10"/>
          </p:nvPr>
        </p:nvSpPr>
        <p:spPr>
          <a:xfrm>
            <a:off x="262800" y="6356350"/>
            <a:ext cx="2743200" cy="365125"/>
          </a:xfrm>
        </p:spPr>
        <p:txBody>
          <a:bodyPr/>
          <a:lstStyle>
            <a:lvl1pPr>
              <a:defRPr>
                <a:solidFill>
                  <a:schemeClr val="bg2"/>
                </a:solidFill>
              </a:defRPr>
            </a:lvl1pPr>
          </a:lstStyle>
          <a:p>
            <a:fld id="{09302BFB-1919-B94A-994F-8299C4E5E8DA}" type="datetimeFigureOut">
              <a:rPr lang="en-US" smtClean="0"/>
              <a:pPr/>
              <a:t>5/17/26</a:t>
            </a:fld>
            <a:endParaRPr lang="en-US"/>
          </a:p>
        </p:txBody>
      </p:sp>
      <p:sp>
        <p:nvSpPr>
          <p:cNvPr id="5" name="Footer Placeholder 4">
            <a:extLst>
              <a:ext uri="{FF2B5EF4-FFF2-40B4-BE49-F238E27FC236}">
                <a16:creationId xmlns:a16="http://schemas.microsoft.com/office/drawing/2014/main" id="{E2BF985C-E2EE-A74E-BA09-7A1843A542B3}"/>
              </a:ext>
            </a:extLst>
          </p:cNvPr>
          <p:cNvSpPr>
            <a:spLocks noGrp="1"/>
          </p:cNvSpPr>
          <p:nvPr>
            <p:ph type="ftr" sz="quarter" idx="11"/>
          </p:nvPr>
        </p:nvSpPr>
        <p:spPr/>
        <p:txBody>
          <a:bodyPr/>
          <a:lstStyle>
            <a:lvl1pPr>
              <a:defRPr>
                <a:solidFill>
                  <a:schemeClr val="bg2"/>
                </a:solidFill>
              </a:defRPr>
            </a:lvl1pPr>
          </a:lstStyle>
          <a:p>
            <a:endParaRPr lang="en-US"/>
          </a:p>
        </p:txBody>
      </p:sp>
      <p:sp>
        <p:nvSpPr>
          <p:cNvPr id="6" name="Slide Number Placeholder 5">
            <a:extLst>
              <a:ext uri="{FF2B5EF4-FFF2-40B4-BE49-F238E27FC236}">
                <a16:creationId xmlns:a16="http://schemas.microsoft.com/office/drawing/2014/main" id="{F363A32A-DA12-C949-90F9-50C2814A918D}"/>
              </a:ext>
            </a:extLst>
          </p:cNvPr>
          <p:cNvSpPr>
            <a:spLocks noGrp="1"/>
          </p:cNvSpPr>
          <p:nvPr>
            <p:ph type="sldNum" sz="quarter" idx="12"/>
          </p:nvPr>
        </p:nvSpPr>
        <p:spPr/>
        <p:txBody>
          <a:bodyPr/>
          <a:lstStyle>
            <a:lvl1pPr>
              <a:defRPr>
                <a:solidFill>
                  <a:schemeClr val="bg2"/>
                </a:solidFill>
              </a:defRPr>
            </a:lvl1pPr>
          </a:lstStyle>
          <a:p>
            <a:fld id="{1B9ED8F7-3AFE-5A48-B28E-2642586E1864}" type="slidenum">
              <a:rPr lang="en-US" smtClean="0"/>
              <a:pPr/>
              <a:t>‹#›</a:t>
            </a:fld>
            <a:endParaRPr lang="en-US"/>
          </a:p>
        </p:txBody>
      </p:sp>
      <p:sp>
        <p:nvSpPr>
          <p:cNvPr id="8" name="Rectangle 7">
            <a:extLst>
              <a:ext uri="{FF2B5EF4-FFF2-40B4-BE49-F238E27FC236}">
                <a16:creationId xmlns:a16="http://schemas.microsoft.com/office/drawing/2014/main" id="{283F9964-A80E-9A32-6183-559476F8C2EE}"/>
              </a:ext>
            </a:extLst>
          </p:cNvPr>
          <p:cNvSpPr/>
          <p:nvPr userDrawn="1"/>
        </p:nvSpPr>
        <p:spPr>
          <a:xfrm>
            <a:off x="0" y="-23164"/>
            <a:ext cx="12192000" cy="1176950"/>
          </a:xfrm>
          <a:prstGeom prst="rect">
            <a:avLst/>
          </a:prstGeom>
          <a:solidFill>
            <a:srgbClr val="DEECF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50501927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Content">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0BA7A0-072C-1465-D14E-AE0597358646}"/>
              </a:ext>
            </a:extLst>
          </p:cNvPr>
          <p:cNvSpPr/>
          <p:nvPr userDrawn="1"/>
        </p:nvSpPr>
        <p:spPr>
          <a:xfrm>
            <a:off x="0" y="1176950"/>
            <a:ext cx="12192000" cy="568105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60C65119-3B1F-AB46-9480-3F2E797499B2}"/>
              </a:ext>
            </a:extLst>
          </p:cNvPr>
          <p:cNvSpPr>
            <a:spLocks noGrp="1"/>
          </p:cNvSpPr>
          <p:nvPr>
            <p:ph sz="half" idx="1" hasCustomPrompt="1"/>
          </p:nvPr>
        </p:nvSpPr>
        <p:spPr>
          <a:xfrm>
            <a:off x="261937" y="1669240"/>
            <a:ext cx="11666537" cy="4653107"/>
          </a:xfrm>
        </p:spPr>
        <p:txBody>
          <a:bodyPr>
            <a:normAutofit/>
          </a:bodyPr>
          <a:lstStyle>
            <a:lvl1pPr>
              <a:defRPr sz="2000">
                <a:solidFill>
                  <a:schemeClr val="bg2"/>
                </a:solidFill>
              </a:defRPr>
            </a:lvl1pPr>
            <a:lvl2pPr marL="460800" indent="-230400">
              <a:buFont typeface="Arial" panose="020B0604020202020204" pitchFamily="34" charset="0"/>
              <a:buChar char="–"/>
              <a:defRPr sz="1800">
                <a:solidFill>
                  <a:schemeClr val="bg2"/>
                </a:solidFill>
              </a:defRPr>
            </a:lvl2pPr>
            <a:lvl3pPr marL="691200">
              <a:defRPr sz="1600">
                <a:solidFill>
                  <a:schemeClr val="bg2"/>
                </a:solidFill>
              </a:defRPr>
            </a:lvl3pPr>
            <a:lvl4pPr marL="921600" indent="-230400">
              <a:buFont typeface="Arial" panose="020B0604020202020204" pitchFamily="34" charset="0"/>
              <a:buChar char="–"/>
              <a:defRPr sz="1400">
                <a:solidFill>
                  <a:schemeClr val="bg2"/>
                </a:solidFill>
              </a:defRPr>
            </a:lvl4pPr>
            <a:lvl5pPr marL="1152000">
              <a:defRPr sz="1400">
                <a:solidFill>
                  <a:schemeClr val="bg2"/>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FF6A9257-9457-814A-9CFD-489EF5B466D4}"/>
              </a:ext>
            </a:extLst>
          </p:cNvPr>
          <p:cNvSpPr>
            <a:spLocks noGrp="1"/>
          </p:cNvSpPr>
          <p:nvPr>
            <p:ph type="dt" sz="half" idx="10"/>
          </p:nvPr>
        </p:nvSpPr>
        <p:spPr>
          <a:xfrm>
            <a:off x="261938" y="6356350"/>
            <a:ext cx="2743200" cy="365125"/>
          </a:xfrm>
        </p:spPr>
        <p:txBody>
          <a:bodyPr/>
          <a:lstStyle>
            <a:lvl1pPr>
              <a:defRPr>
                <a:solidFill>
                  <a:schemeClr val="bg2"/>
                </a:solidFill>
              </a:defRPr>
            </a:lvl1pPr>
          </a:lstStyle>
          <a:p>
            <a:fld id="{09302BFB-1919-B94A-994F-8299C4E5E8DA}" type="datetimeFigureOut">
              <a:rPr lang="en-US" smtClean="0"/>
              <a:pPr/>
              <a:t>5/17/26</a:t>
            </a:fld>
            <a:endParaRPr lang="en-US"/>
          </a:p>
        </p:txBody>
      </p:sp>
      <p:sp>
        <p:nvSpPr>
          <p:cNvPr id="6" name="Footer Placeholder 5">
            <a:extLst>
              <a:ext uri="{FF2B5EF4-FFF2-40B4-BE49-F238E27FC236}">
                <a16:creationId xmlns:a16="http://schemas.microsoft.com/office/drawing/2014/main" id="{A40563B9-6265-3D41-80E9-083D7963380B}"/>
              </a:ext>
            </a:extLst>
          </p:cNvPr>
          <p:cNvSpPr>
            <a:spLocks noGrp="1"/>
          </p:cNvSpPr>
          <p:nvPr>
            <p:ph type="ftr" sz="quarter" idx="11"/>
          </p:nvPr>
        </p:nvSpPr>
        <p:spPr/>
        <p:txBody>
          <a:bodyPr/>
          <a:lstStyle>
            <a:lvl1pPr>
              <a:defRPr>
                <a:solidFill>
                  <a:schemeClr val="bg2"/>
                </a:solidFill>
              </a:defRPr>
            </a:lvl1pPr>
          </a:lstStyle>
          <a:p>
            <a:endParaRPr lang="en-US"/>
          </a:p>
        </p:txBody>
      </p:sp>
      <p:sp>
        <p:nvSpPr>
          <p:cNvPr id="7" name="Slide Number Placeholder 6">
            <a:extLst>
              <a:ext uri="{FF2B5EF4-FFF2-40B4-BE49-F238E27FC236}">
                <a16:creationId xmlns:a16="http://schemas.microsoft.com/office/drawing/2014/main" id="{A972A66D-80F1-8444-8EEF-92188AC39CAC}"/>
              </a:ext>
            </a:extLst>
          </p:cNvPr>
          <p:cNvSpPr>
            <a:spLocks noGrp="1"/>
          </p:cNvSpPr>
          <p:nvPr>
            <p:ph type="sldNum" sz="quarter" idx="12"/>
          </p:nvPr>
        </p:nvSpPr>
        <p:spPr>
          <a:xfrm>
            <a:off x="9187472" y="6356350"/>
            <a:ext cx="2743200" cy="365125"/>
          </a:xfrm>
        </p:spPr>
        <p:txBody>
          <a:bodyPr/>
          <a:lstStyle>
            <a:lvl1pPr>
              <a:defRPr>
                <a:solidFill>
                  <a:schemeClr val="bg2"/>
                </a:solidFill>
              </a:defRPr>
            </a:lvl1pPr>
          </a:lstStyle>
          <a:p>
            <a:fld id="{1B9ED8F7-3AFE-5A48-B28E-2642586E1864}" type="slidenum">
              <a:rPr lang="en-US" smtClean="0"/>
              <a:pPr/>
              <a:t>‹#›</a:t>
            </a:fld>
            <a:endParaRPr lang="en-US"/>
          </a:p>
        </p:txBody>
      </p:sp>
      <p:sp>
        <p:nvSpPr>
          <p:cNvPr id="4" name="Rectangle 3">
            <a:extLst>
              <a:ext uri="{FF2B5EF4-FFF2-40B4-BE49-F238E27FC236}">
                <a16:creationId xmlns:a16="http://schemas.microsoft.com/office/drawing/2014/main" id="{94439A3C-0AA2-0CE9-DA90-FF7C7B1EE951}"/>
              </a:ext>
            </a:extLst>
          </p:cNvPr>
          <p:cNvSpPr/>
          <p:nvPr userDrawn="1"/>
        </p:nvSpPr>
        <p:spPr>
          <a:xfrm>
            <a:off x="0" y="-23164"/>
            <a:ext cx="12192000" cy="1176950"/>
          </a:xfrm>
          <a:prstGeom prst="rect">
            <a:avLst/>
          </a:prstGeom>
          <a:solidFill>
            <a:srgbClr val="DEECF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itle 7">
            <a:extLst>
              <a:ext uri="{FF2B5EF4-FFF2-40B4-BE49-F238E27FC236}">
                <a16:creationId xmlns:a16="http://schemas.microsoft.com/office/drawing/2014/main" id="{CCFBFBD4-E55E-F014-DBAD-02EA4F902D18}"/>
              </a:ext>
            </a:extLst>
          </p:cNvPr>
          <p:cNvSpPr>
            <a:spLocks noGrp="1"/>
          </p:cNvSpPr>
          <p:nvPr>
            <p:ph type="title"/>
          </p:nvPr>
        </p:nvSpPr>
        <p:spPr>
          <a:xfrm>
            <a:off x="748212" y="38970"/>
            <a:ext cx="6580776" cy="1085522"/>
          </a:xfrm>
        </p:spPr>
        <p:txBody>
          <a:bodyPr anchor="ctr">
            <a:normAutofit/>
          </a:bodyPr>
          <a:lstStyle>
            <a:lvl1pPr>
              <a:defRPr sz="2800" b="1">
                <a:solidFill>
                  <a:schemeClr val="tx1"/>
                </a:solidFill>
              </a:defRPr>
            </a:lvl1pPr>
          </a:lstStyle>
          <a:p>
            <a:r>
              <a:rPr lang="en-US" dirty="0"/>
              <a:t>Click to edit Master title style</a:t>
            </a:r>
          </a:p>
        </p:txBody>
      </p:sp>
    </p:spTree>
    <p:custDataLst>
      <p:tags r:id="rId1"/>
    </p:custDataLst>
    <p:extLst>
      <p:ext uri="{BB962C8B-B14F-4D97-AF65-F5344CB8AC3E}">
        <p14:creationId xmlns:p14="http://schemas.microsoft.com/office/powerpoint/2010/main" val="248204011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pos="165">
          <p15:clr>
            <a:srgbClr val="FBAE40"/>
          </p15:clr>
        </p15:guide>
        <p15:guide id="2" pos="7514">
          <p15:clr>
            <a:srgbClr val="FBAE40"/>
          </p15:clr>
        </p15:guide>
        <p15:guide id="3" orient="horz" pos="599">
          <p15:clr>
            <a:srgbClr val="FBAE40"/>
          </p15:clr>
        </p15:guide>
      </p15:sldGuideLst>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58BCA3-0F2B-4B47-B460-AE51FB11512E}"/>
              </a:ext>
            </a:extLst>
          </p:cNvPr>
          <p:cNvSpPr>
            <a:spLocks noGrp="1"/>
          </p:cNvSpPr>
          <p:nvPr>
            <p:ph type="title"/>
          </p:nvPr>
        </p:nvSpPr>
        <p:spPr>
          <a:xfrm>
            <a:off x="262800" y="1333138"/>
            <a:ext cx="11667600" cy="995915"/>
          </a:xfrm>
        </p:spPr>
        <p:txBody>
          <a:bodyPr/>
          <a:lstStyle/>
          <a:p>
            <a:r>
              <a:rPr lang="en-US"/>
              <a:t>Click to edit Master title style</a:t>
            </a:r>
          </a:p>
        </p:txBody>
      </p:sp>
      <p:sp>
        <p:nvSpPr>
          <p:cNvPr id="3" name="Text Placeholder 2">
            <a:extLst>
              <a:ext uri="{FF2B5EF4-FFF2-40B4-BE49-F238E27FC236}">
                <a16:creationId xmlns:a16="http://schemas.microsoft.com/office/drawing/2014/main" id="{464561B1-7D21-1747-A16A-2573C5C74117}"/>
              </a:ext>
            </a:extLst>
          </p:cNvPr>
          <p:cNvSpPr>
            <a:spLocks noGrp="1"/>
          </p:cNvSpPr>
          <p:nvPr>
            <p:ph type="body" idx="1" hasCustomPrompt="1"/>
          </p:nvPr>
        </p:nvSpPr>
        <p:spPr>
          <a:xfrm>
            <a:off x="262800" y="2428717"/>
            <a:ext cx="5157787" cy="619017"/>
          </a:xfrm>
        </p:spPr>
        <p:txBody>
          <a:bodyPr anchor="b"/>
          <a:lstStyle>
            <a:lvl1pPr marL="0" indent="0">
              <a:buNone/>
              <a:defRPr sz="24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E0193FA0-EEAB-9E44-A819-EA3DB4F5C4AA}"/>
              </a:ext>
            </a:extLst>
          </p:cNvPr>
          <p:cNvSpPr>
            <a:spLocks noGrp="1"/>
          </p:cNvSpPr>
          <p:nvPr>
            <p:ph sz="half" idx="2" hasCustomPrompt="1"/>
          </p:nvPr>
        </p:nvSpPr>
        <p:spPr>
          <a:xfrm>
            <a:off x="262800" y="3147398"/>
            <a:ext cx="5157787" cy="300626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F44301E-C8EB-DF4E-A221-A527B8C50900}"/>
              </a:ext>
            </a:extLst>
          </p:cNvPr>
          <p:cNvSpPr>
            <a:spLocks noGrp="1"/>
          </p:cNvSpPr>
          <p:nvPr>
            <p:ph type="body" sz="quarter" idx="3" hasCustomPrompt="1"/>
          </p:nvPr>
        </p:nvSpPr>
        <p:spPr>
          <a:xfrm>
            <a:off x="6747212" y="2428717"/>
            <a:ext cx="5183188" cy="619017"/>
          </a:xfrm>
        </p:spPr>
        <p:txBody>
          <a:bodyPr anchor="b"/>
          <a:lstStyle>
            <a:lvl1pPr marL="0" indent="0">
              <a:buNone/>
              <a:defRPr sz="24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FB355502-55C1-C14C-A306-FBB6A48E267E}"/>
              </a:ext>
            </a:extLst>
          </p:cNvPr>
          <p:cNvSpPr>
            <a:spLocks noGrp="1"/>
          </p:cNvSpPr>
          <p:nvPr>
            <p:ph sz="quarter" idx="4" hasCustomPrompt="1"/>
          </p:nvPr>
        </p:nvSpPr>
        <p:spPr>
          <a:xfrm>
            <a:off x="6747212" y="3147398"/>
            <a:ext cx="5183188" cy="300626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6C4F3227-5BC1-2C48-B38D-93605F8F7238}"/>
              </a:ext>
            </a:extLst>
          </p:cNvPr>
          <p:cNvSpPr>
            <a:spLocks noGrp="1"/>
          </p:cNvSpPr>
          <p:nvPr>
            <p:ph type="dt" sz="half" idx="10"/>
          </p:nvPr>
        </p:nvSpPr>
        <p:spPr>
          <a:xfrm>
            <a:off x="262800" y="6356350"/>
            <a:ext cx="2743200" cy="365125"/>
          </a:xfrm>
        </p:spPr>
        <p:txBody>
          <a:bodyPr/>
          <a:lstStyle/>
          <a:p>
            <a:fld id="{09302BFB-1919-B94A-994F-8299C4E5E8DA}" type="datetimeFigureOut">
              <a:rPr lang="en-US" smtClean="0"/>
              <a:t>5/17/26</a:t>
            </a:fld>
            <a:endParaRPr lang="en-US"/>
          </a:p>
        </p:txBody>
      </p:sp>
      <p:sp>
        <p:nvSpPr>
          <p:cNvPr id="8" name="Footer Placeholder 7">
            <a:extLst>
              <a:ext uri="{FF2B5EF4-FFF2-40B4-BE49-F238E27FC236}">
                <a16:creationId xmlns:a16="http://schemas.microsoft.com/office/drawing/2014/main" id="{19F9C891-CF1E-E442-88E0-E56AF81EEC82}"/>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7D41E7B7-A746-0A4E-8691-81EA0CD549EA}"/>
              </a:ext>
            </a:extLst>
          </p:cNvPr>
          <p:cNvSpPr>
            <a:spLocks noGrp="1"/>
          </p:cNvSpPr>
          <p:nvPr>
            <p:ph type="sldNum" sz="quarter" idx="12"/>
          </p:nvPr>
        </p:nvSpPr>
        <p:spPr/>
        <p:txBody>
          <a:bodyPr/>
          <a:lstStyle/>
          <a:p>
            <a:fld id="{1B9ED8F7-3AFE-5A48-B28E-2642586E1864}" type="slidenum">
              <a:rPr lang="en-US" smtClean="0"/>
              <a:t>‹#›</a:t>
            </a:fld>
            <a:endParaRPr lang="en-US"/>
          </a:p>
        </p:txBody>
      </p:sp>
    </p:spTree>
    <p:custDataLst>
      <p:tags r:id="rId1"/>
    </p:custDataLst>
    <p:extLst>
      <p:ext uri="{BB962C8B-B14F-4D97-AF65-F5344CB8AC3E}">
        <p14:creationId xmlns:p14="http://schemas.microsoft.com/office/powerpoint/2010/main" val="402210253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Title &amp; Chart">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7B9C11-47A9-3440-A875-F58DB2C5FA3A}"/>
              </a:ext>
            </a:extLst>
          </p:cNvPr>
          <p:cNvSpPr>
            <a:spLocks noGrp="1"/>
          </p:cNvSpPr>
          <p:nvPr>
            <p:ph type="title"/>
          </p:nvPr>
        </p:nvSpPr>
        <p:spPr>
          <a:xfrm>
            <a:off x="262800" y="1333137"/>
            <a:ext cx="11667600" cy="995915"/>
          </a:xfrm>
        </p:spPr>
        <p:txBody>
          <a:bodyPr/>
          <a:lstStyle/>
          <a:p>
            <a:r>
              <a:rPr lang="en-US"/>
              <a:t>Click to edit Master title style</a:t>
            </a:r>
          </a:p>
        </p:txBody>
      </p:sp>
      <p:sp>
        <p:nvSpPr>
          <p:cNvPr id="3" name="Date Placeholder 2">
            <a:extLst>
              <a:ext uri="{FF2B5EF4-FFF2-40B4-BE49-F238E27FC236}">
                <a16:creationId xmlns:a16="http://schemas.microsoft.com/office/drawing/2014/main" id="{DC1EC676-1179-704C-B4FF-EA42169075D8}"/>
              </a:ext>
            </a:extLst>
          </p:cNvPr>
          <p:cNvSpPr>
            <a:spLocks noGrp="1"/>
          </p:cNvSpPr>
          <p:nvPr>
            <p:ph type="dt" sz="half" idx="10"/>
          </p:nvPr>
        </p:nvSpPr>
        <p:spPr/>
        <p:txBody>
          <a:bodyPr/>
          <a:lstStyle/>
          <a:p>
            <a:fld id="{09302BFB-1919-B94A-994F-8299C4E5E8DA}" type="datetimeFigureOut">
              <a:rPr lang="en-US" smtClean="0"/>
              <a:t>5/17/26</a:t>
            </a:fld>
            <a:endParaRPr lang="en-US"/>
          </a:p>
        </p:txBody>
      </p:sp>
      <p:sp>
        <p:nvSpPr>
          <p:cNvPr id="4" name="Footer Placeholder 3">
            <a:extLst>
              <a:ext uri="{FF2B5EF4-FFF2-40B4-BE49-F238E27FC236}">
                <a16:creationId xmlns:a16="http://schemas.microsoft.com/office/drawing/2014/main" id="{B8A0EE97-C498-0748-B26C-7229E8E49AFA}"/>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B301CC0-74A4-D043-95C4-3497D69C65F8}"/>
              </a:ext>
            </a:extLst>
          </p:cNvPr>
          <p:cNvSpPr>
            <a:spLocks noGrp="1"/>
          </p:cNvSpPr>
          <p:nvPr>
            <p:ph type="sldNum" sz="quarter" idx="12"/>
          </p:nvPr>
        </p:nvSpPr>
        <p:spPr/>
        <p:txBody>
          <a:bodyPr/>
          <a:lstStyle/>
          <a:p>
            <a:fld id="{1B9ED8F7-3AFE-5A48-B28E-2642586E1864}" type="slidenum">
              <a:rPr lang="en-US" smtClean="0"/>
              <a:t>‹#›</a:t>
            </a:fld>
            <a:endParaRPr lang="en-US"/>
          </a:p>
        </p:txBody>
      </p:sp>
      <p:sp>
        <p:nvSpPr>
          <p:cNvPr id="7" name="Chart Placeholder 6">
            <a:extLst>
              <a:ext uri="{FF2B5EF4-FFF2-40B4-BE49-F238E27FC236}">
                <a16:creationId xmlns:a16="http://schemas.microsoft.com/office/drawing/2014/main" id="{7A8BE70B-6069-2844-92A6-B0B9662E6558}"/>
              </a:ext>
            </a:extLst>
          </p:cNvPr>
          <p:cNvSpPr>
            <a:spLocks noGrp="1"/>
          </p:cNvSpPr>
          <p:nvPr>
            <p:ph type="chart" sz="quarter" idx="13"/>
          </p:nvPr>
        </p:nvSpPr>
        <p:spPr>
          <a:xfrm>
            <a:off x="262800" y="2508421"/>
            <a:ext cx="11667600" cy="3693941"/>
          </a:xfrm>
        </p:spPr>
        <p:txBody>
          <a:bodyPr/>
          <a:lstStyle/>
          <a:p>
            <a:endParaRPr lang="en-US"/>
          </a:p>
        </p:txBody>
      </p:sp>
    </p:spTree>
    <p:custDataLst>
      <p:tags r:id="rId1"/>
    </p:custDataLst>
    <p:extLst>
      <p:ext uri="{BB962C8B-B14F-4D97-AF65-F5344CB8AC3E}">
        <p14:creationId xmlns:p14="http://schemas.microsoft.com/office/powerpoint/2010/main" val="353455151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Only" preserve="1">
  <p:cSld name="Title Only">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7B9C11-47A9-3440-A875-F58DB2C5FA3A}"/>
              </a:ext>
            </a:extLst>
          </p:cNvPr>
          <p:cNvSpPr>
            <a:spLocks noGrp="1"/>
          </p:cNvSpPr>
          <p:nvPr>
            <p:ph type="title"/>
          </p:nvPr>
        </p:nvSpPr>
        <p:spPr>
          <a:xfrm>
            <a:off x="262800" y="1333137"/>
            <a:ext cx="11667600" cy="995915"/>
          </a:xfrm>
        </p:spPr>
        <p:txBody>
          <a:bodyPr/>
          <a:lstStyle/>
          <a:p>
            <a:r>
              <a:rPr lang="en-US"/>
              <a:t>Click to edit Master title style</a:t>
            </a:r>
          </a:p>
        </p:txBody>
      </p:sp>
      <p:sp>
        <p:nvSpPr>
          <p:cNvPr id="3" name="Date Placeholder 2">
            <a:extLst>
              <a:ext uri="{FF2B5EF4-FFF2-40B4-BE49-F238E27FC236}">
                <a16:creationId xmlns:a16="http://schemas.microsoft.com/office/drawing/2014/main" id="{DC1EC676-1179-704C-B4FF-EA42169075D8}"/>
              </a:ext>
            </a:extLst>
          </p:cNvPr>
          <p:cNvSpPr>
            <a:spLocks noGrp="1"/>
          </p:cNvSpPr>
          <p:nvPr>
            <p:ph type="dt" sz="half" idx="10"/>
          </p:nvPr>
        </p:nvSpPr>
        <p:spPr/>
        <p:txBody>
          <a:bodyPr/>
          <a:lstStyle/>
          <a:p>
            <a:fld id="{09302BFB-1919-B94A-994F-8299C4E5E8DA}" type="datetimeFigureOut">
              <a:rPr lang="en-US" smtClean="0"/>
              <a:t>5/17/26</a:t>
            </a:fld>
            <a:endParaRPr lang="en-US"/>
          </a:p>
        </p:txBody>
      </p:sp>
      <p:sp>
        <p:nvSpPr>
          <p:cNvPr id="4" name="Footer Placeholder 3">
            <a:extLst>
              <a:ext uri="{FF2B5EF4-FFF2-40B4-BE49-F238E27FC236}">
                <a16:creationId xmlns:a16="http://schemas.microsoft.com/office/drawing/2014/main" id="{B8A0EE97-C498-0748-B26C-7229E8E49AFA}"/>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B301CC0-74A4-D043-95C4-3497D69C65F8}"/>
              </a:ext>
            </a:extLst>
          </p:cNvPr>
          <p:cNvSpPr>
            <a:spLocks noGrp="1"/>
          </p:cNvSpPr>
          <p:nvPr>
            <p:ph type="sldNum" sz="quarter" idx="12"/>
          </p:nvPr>
        </p:nvSpPr>
        <p:spPr/>
        <p:txBody>
          <a:bodyPr/>
          <a:lstStyle/>
          <a:p>
            <a:fld id="{1B9ED8F7-3AFE-5A48-B28E-2642586E1864}" type="slidenum">
              <a:rPr lang="en-US" smtClean="0"/>
              <a:t>‹#›</a:t>
            </a:fld>
            <a:endParaRPr lang="en-US"/>
          </a:p>
        </p:txBody>
      </p:sp>
    </p:spTree>
    <p:custDataLst>
      <p:tags r:id="rId1"/>
    </p:custDataLst>
    <p:extLst>
      <p:ext uri="{BB962C8B-B14F-4D97-AF65-F5344CB8AC3E}">
        <p14:creationId xmlns:p14="http://schemas.microsoft.com/office/powerpoint/2010/main" val="161108331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type="blank" preserve="1">
  <p:cSld name="Blank">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4C2B073-C708-2C47-9ECA-B7B49357EBC2}"/>
              </a:ext>
            </a:extLst>
          </p:cNvPr>
          <p:cNvSpPr>
            <a:spLocks noGrp="1"/>
          </p:cNvSpPr>
          <p:nvPr>
            <p:ph type="dt" sz="half" idx="10"/>
          </p:nvPr>
        </p:nvSpPr>
        <p:spPr/>
        <p:txBody>
          <a:bodyPr/>
          <a:lstStyle/>
          <a:p>
            <a:fld id="{09302BFB-1919-B94A-994F-8299C4E5E8DA}" type="datetimeFigureOut">
              <a:rPr lang="en-US" smtClean="0"/>
              <a:t>5/17/26</a:t>
            </a:fld>
            <a:endParaRPr lang="en-US"/>
          </a:p>
        </p:txBody>
      </p:sp>
      <p:sp>
        <p:nvSpPr>
          <p:cNvPr id="3" name="Footer Placeholder 2">
            <a:extLst>
              <a:ext uri="{FF2B5EF4-FFF2-40B4-BE49-F238E27FC236}">
                <a16:creationId xmlns:a16="http://schemas.microsoft.com/office/drawing/2014/main" id="{AD527D20-DAC1-934F-A8DC-630B7CCF0883}"/>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CB6B951C-A2D1-CB44-94D6-40E30FCAF741}"/>
              </a:ext>
            </a:extLst>
          </p:cNvPr>
          <p:cNvSpPr>
            <a:spLocks noGrp="1"/>
          </p:cNvSpPr>
          <p:nvPr>
            <p:ph type="sldNum" sz="quarter" idx="12"/>
          </p:nvPr>
        </p:nvSpPr>
        <p:spPr/>
        <p:txBody>
          <a:bodyPr/>
          <a:lstStyle/>
          <a:p>
            <a:fld id="{1B9ED8F7-3AFE-5A48-B28E-2642586E1864}" type="slidenum">
              <a:rPr lang="en-US" smtClean="0"/>
              <a:t>‹#›</a:t>
            </a:fld>
            <a:endParaRPr lang="en-US"/>
          </a:p>
        </p:txBody>
      </p:sp>
    </p:spTree>
    <p:custDataLst>
      <p:tags r:id="rId1"/>
    </p:custDataLst>
    <p:extLst>
      <p:ext uri="{BB962C8B-B14F-4D97-AF65-F5344CB8AC3E}">
        <p14:creationId xmlns:p14="http://schemas.microsoft.com/office/powerpoint/2010/main" val="271139543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type="objTx" preserve="1">
  <p:cSld name="Content with Caption">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DF549-177E-184A-996F-3E41693901AF}"/>
              </a:ext>
            </a:extLst>
          </p:cNvPr>
          <p:cNvSpPr>
            <a:spLocks noGrp="1"/>
          </p:cNvSpPr>
          <p:nvPr>
            <p:ph type="title"/>
          </p:nvPr>
        </p:nvSpPr>
        <p:spPr>
          <a:xfrm>
            <a:off x="839788" y="1519880"/>
            <a:ext cx="3932237" cy="1631093"/>
          </a:xfrm>
        </p:spPr>
        <p:txBody>
          <a:bodyPr anchor="b"/>
          <a:lstStyle>
            <a:lvl1pPr>
              <a:defRPr sz="3200">
                <a:solidFill>
                  <a:schemeClr val="accent2"/>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786794DF-0BF4-1F40-A47B-EA3F927F577B}"/>
              </a:ext>
            </a:extLst>
          </p:cNvPr>
          <p:cNvSpPr>
            <a:spLocks noGrp="1"/>
          </p:cNvSpPr>
          <p:nvPr>
            <p:ph idx="1" hasCustomPrompt="1"/>
          </p:nvPr>
        </p:nvSpPr>
        <p:spPr>
          <a:xfrm>
            <a:off x="5183188" y="1519881"/>
            <a:ext cx="6172200" cy="4613017"/>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426C304A-8B1E-2E43-9B71-9FDB0074D691}"/>
              </a:ext>
            </a:extLst>
          </p:cNvPr>
          <p:cNvSpPr>
            <a:spLocks noGrp="1"/>
          </p:cNvSpPr>
          <p:nvPr>
            <p:ph type="body" sz="half" idx="2" hasCustomPrompt="1"/>
          </p:nvPr>
        </p:nvSpPr>
        <p:spPr>
          <a:xfrm>
            <a:off x="839788" y="3150974"/>
            <a:ext cx="3932237" cy="2989862"/>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165AABA6-64C2-7145-92DA-C858DF4B30DC}"/>
              </a:ext>
            </a:extLst>
          </p:cNvPr>
          <p:cNvSpPr>
            <a:spLocks noGrp="1"/>
          </p:cNvSpPr>
          <p:nvPr>
            <p:ph type="dt" sz="half" idx="10"/>
          </p:nvPr>
        </p:nvSpPr>
        <p:spPr/>
        <p:txBody>
          <a:bodyPr/>
          <a:lstStyle/>
          <a:p>
            <a:fld id="{09302BFB-1919-B94A-994F-8299C4E5E8DA}" type="datetimeFigureOut">
              <a:rPr lang="en-US" smtClean="0"/>
              <a:t>5/17/26</a:t>
            </a:fld>
            <a:endParaRPr lang="en-US"/>
          </a:p>
        </p:txBody>
      </p:sp>
      <p:sp>
        <p:nvSpPr>
          <p:cNvPr id="6" name="Footer Placeholder 5">
            <a:extLst>
              <a:ext uri="{FF2B5EF4-FFF2-40B4-BE49-F238E27FC236}">
                <a16:creationId xmlns:a16="http://schemas.microsoft.com/office/drawing/2014/main" id="{13796B8E-BFAA-3D4D-ABBE-1A256AD1381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D5C409E-916A-8D41-89BC-49E2DB51C2D4}"/>
              </a:ext>
            </a:extLst>
          </p:cNvPr>
          <p:cNvSpPr>
            <a:spLocks noGrp="1"/>
          </p:cNvSpPr>
          <p:nvPr>
            <p:ph type="sldNum" sz="quarter" idx="12"/>
          </p:nvPr>
        </p:nvSpPr>
        <p:spPr/>
        <p:txBody>
          <a:bodyPr/>
          <a:lstStyle/>
          <a:p>
            <a:fld id="{1B9ED8F7-3AFE-5A48-B28E-2642586E1864}" type="slidenum">
              <a:rPr lang="en-US" smtClean="0"/>
              <a:t>‹#›</a:t>
            </a:fld>
            <a:endParaRPr lang="en-US"/>
          </a:p>
        </p:txBody>
      </p:sp>
    </p:spTree>
    <p:custDataLst>
      <p:tags r:id="rId1"/>
    </p:custDataLst>
    <p:extLst>
      <p:ext uri="{BB962C8B-B14F-4D97-AF65-F5344CB8AC3E}">
        <p14:creationId xmlns:p14="http://schemas.microsoft.com/office/powerpoint/2010/main" val="144533831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Picture with Caption">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51C9F7C-7360-A54C-B9D4-236EFE01E674}"/>
              </a:ext>
            </a:extLst>
          </p:cNvPr>
          <p:cNvSpPr>
            <a:spLocks noGrp="1"/>
          </p:cNvSpPr>
          <p:nvPr>
            <p:ph type="pic" idx="1"/>
          </p:nvPr>
        </p:nvSpPr>
        <p:spPr>
          <a:xfrm>
            <a:off x="5183188" y="1519880"/>
            <a:ext cx="6172200" cy="4612547"/>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5" name="Date Placeholder 4">
            <a:extLst>
              <a:ext uri="{FF2B5EF4-FFF2-40B4-BE49-F238E27FC236}">
                <a16:creationId xmlns:a16="http://schemas.microsoft.com/office/drawing/2014/main" id="{826D6ABC-F120-6C4C-BD93-024F488EAED4}"/>
              </a:ext>
            </a:extLst>
          </p:cNvPr>
          <p:cNvSpPr>
            <a:spLocks noGrp="1"/>
          </p:cNvSpPr>
          <p:nvPr>
            <p:ph type="dt" sz="half" idx="10"/>
          </p:nvPr>
        </p:nvSpPr>
        <p:spPr/>
        <p:txBody>
          <a:bodyPr/>
          <a:lstStyle/>
          <a:p>
            <a:fld id="{09302BFB-1919-B94A-994F-8299C4E5E8DA}" type="datetimeFigureOut">
              <a:rPr lang="en-US" smtClean="0"/>
              <a:t>5/17/26</a:t>
            </a:fld>
            <a:endParaRPr lang="en-US"/>
          </a:p>
        </p:txBody>
      </p:sp>
      <p:sp>
        <p:nvSpPr>
          <p:cNvPr id="6" name="Footer Placeholder 5">
            <a:extLst>
              <a:ext uri="{FF2B5EF4-FFF2-40B4-BE49-F238E27FC236}">
                <a16:creationId xmlns:a16="http://schemas.microsoft.com/office/drawing/2014/main" id="{AFBAB3CF-FEC0-8941-BFA1-00B75E8E6A24}"/>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B8536D6-B476-8546-BA32-1A89E1178D09}"/>
              </a:ext>
            </a:extLst>
          </p:cNvPr>
          <p:cNvSpPr>
            <a:spLocks noGrp="1"/>
          </p:cNvSpPr>
          <p:nvPr>
            <p:ph type="sldNum" sz="quarter" idx="12"/>
          </p:nvPr>
        </p:nvSpPr>
        <p:spPr/>
        <p:txBody>
          <a:bodyPr/>
          <a:lstStyle/>
          <a:p>
            <a:fld id="{1B9ED8F7-3AFE-5A48-B28E-2642586E1864}" type="slidenum">
              <a:rPr lang="en-US" smtClean="0"/>
              <a:t>‹#›</a:t>
            </a:fld>
            <a:endParaRPr lang="en-US"/>
          </a:p>
        </p:txBody>
      </p:sp>
      <p:sp>
        <p:nvSpPr>
          <p:cNvPr id="8" name="Title 1">
            <a:extLst>
              <a:ext uri="{FF2B5EF4-FFF2-40B4-BE49-F238E27FC236}">
                <a16:creationId xmlns:a16="http://schemas.microsoft.com/office/drawing/2014/main" id="{C9F7EF24-C7E0-8941-9722-904C1EBC65E2}"/>
              </a:ext>
            </a:extLst>
          </p:cNvPr>
          <p:cNvSpPr txBox="1">
            <a:spLocks/>
          </p:cNvSpPr>
          <p:nvPr userDrawn="1"/>
        </p:nvSpPr>
        <p:spPr>
          <a:xfrm>
            <a:off x="839788" y="1519880"/>
            <a:ext cx="3932237" cy="1631093"/>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3200" kern="1200">
                <a:solidFill>
                  <a:schemeClr val="accent2"/>
                </a:solidFill>
                <a:latin typeface="+mj-lt"/>
                <a:ea typeface="+mj-ea"/>
                <a:cs typeface="+mj-cs"/>
              </a:defRPr>
            </a:lvl1pPr>
          </a:lstStyle>
          <a:p>
            <a:r>
              <a:rPr lang="en-US"/>
              <a:t>Click to edit Master title style</a:t>
            </a:r>
          </a:p>
        </p:txBody>
      </p:sp>
      <p:sp>
        <p:nvSpPr>
          <p:cNvPr id="9" name="Text Placeholder 3">
            <a:extLst>
              <a:ext uri="{FF2B5EF4-FFF2-40B4-BE49-F238E27FC236}">
                <a16:creationId xmlns:a16="http://schemas.microsoft.com/office/drawing/2014/main" id="{C36FC704-7919-8C4F-97B4-99AE69228A54}"/>
              </a:ext>
            </a:extLst>
          </p:cNvPr>
          <p:cNvSpPr>
            <a:spLocks noGrp="1"/>
          </p:cNvSpPr>
          <p:nvPr>
            <p:ph type="body" sz="half" idx="13" hasCustomPrompt="1"/>
          </p:nvPr>
        </p:nvSpPr>
        <p:spPr>
          <a:xfrm>
            <a:off x="839788" y="3150974"/>
            <a:ext cx="3932237" cy="2989862"/>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Tree>
    <p:custDataLst>
      <p:tags r:id="rId1"/>
    </p:custDataLst>
    <p:extLst>
      <p:ext uri="{BB962C8B-B14F-4D97-AF65-F5344CB8AC3E}">
        <p14:creationId xmlns:p14="http://schemas.microsoft.com/office/powerpoint/2010/main" val="193530772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p:cSld name="Slide White 1">
    <p:spTree>
      <p:nvGrpSpPr>
        <p:cNvPr id="1" name=""/>
        <p:cNvGrpSpPr/>
        <p:nvPr/>
      </p:nvGrpSpPr>
      <p:grpSpPr>
        <a:xfrm>
          <a:off x="0" y="0"/>
          <a:ext cx="0" cy="0"/>
          <a:chOff x="0" y="0"/>
          <a:chExt cx="0" cy="0"/>
        </a:xfrm>
      </p:grpSpPr>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chemeClr val="bg1"/>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E68E9CF5-8F21-5C5F-495A-199C5133557F}"/>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chemeClr val="bg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pic>
        <p:nvPicPr>
          <p:cNvPr id="2" name="Picture 1" descr="A screen shot of a logo&#10;&#10;Description automatically generated">
            <a:extLst>
              <a:ext uri="{FF2B5EF4-FFF2-40B4-BE49-F238E27FC236}">
                <a16:creationId xmlns:a16="http://schemas.microsoft.com/office/drawing/2014/main" id="{8797B919-08E8-2301-3B61-D847E8D706C0}"/>
              </a:ext>
            </a:extLst>
          </p:cNvPr>
          <p:cNvPicPr>
            <a:picLocks noChangeAspect="1"/>
          </p:cNvPicPr>
          <p:nvPr/>
        </p:nvPicPr>
        <p:blipFill>
          <a:blip r:embed="rId3"/>
          <a:stretch>
            <a:fillRect/>
          </a:stretch>
        </p:blipFill>
        <p:spPr>
          <a:xfrm>
            <a:off x="10159677" y="6156616"/>
            <a:ext cx="2032323" cy="701384"/>
          </a:xfrm>
          <a:prstGeom prst="rect">
            <a:avLst/>
          </a:prstGeom>
        </p:spPr>
      </p:pic>
    </p:spTree>
    <p:custDataLst>
      <p:tags r:id="rId1"/>
    </p:custDataLst>
    <p:extLst>
      <p:ext uri="{BB962C8B-B14F-4D97-AF65-F5344CB8AC3E}">
        <p14:creationId xmlns:p14="http://schemas.microsoft.com/office/powerpoint/2010/main" val="7447566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3" orient="horz" pos="3240">
          <p15:clr>
            <a:srgbClr val="FBAE40"/>
          </p15:clr>
        </p15:guide>
        <p15:guide id="4" pos="5760">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137657464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p:cSld name="Slide White 2">
    <p:spTree>
      <p:nvGrpSpPr>
        <p:cNvPr id="1" name=""/>
        <p:cNvGrpSpPr/>
        <p:nvPr/>
      </p:nvGrpSpPr>
      <p:grpSpPr>
        <a:xfrm>
          <a:off x="0" y="0"/>
          <a:ext cx="0" cy="0"/>
          <a:chOff x="0" y="0"/>
          <a:chExt cx="0" cy="0"/>
        </a:xfrm>
      </p:grpSpPr>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chemeClr val="bg1"/>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E68E9CF5-8F21-5C5F-495A-199C5133557F}"/>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chemeClr val="bg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2" name="Espace réservé du texte 8">
            <a:extLst>
              <a:ext uri="{FF2B5EF4-FFF2-40B4-BE49-F238E27FC236}">
                <a16:creationId xmlns:a16="http://schemas.microsoft.com/office/drawing/2014/main" id="{E284D2FB-D06E-FABF-A2AE-9BAA00AC4405}"/>
              </a:ext>
            </a:extLst>
          </p:cNvPr>
          <p:cNvSpPr>
            <a:spLocks noGrp="1"/>
          </p:cNvSpPr>
          <p:nvPr>
            <p:ph type="body" sz="quarter" idx="13" hasCustomPrompt="1"/>
          </p:nvPr>
        </p:nvSpPr>
        <p:spPr>
          <a:xfrm>
            <a:off x="952500" y="2335806"/>
            <a:ext cx="9207177" cy="2812031"/>
          </a:xfrm>
          <a:prstGeom prst="rect">
            <a:avLst/>
          </a:prstGeom>
        </p:spPr>
        <p:txBody>
          <a:bodyPr/>
          <a:lstStyle>
            <a:lvl1pPr marL="0" indent="0" algn="l">
              <a:lnSpc>
                <a:spcPts val="2650"/>
              </a:lnSpc>
              <a:buNone/>
              <a:defRPr sz="2500" b="0" i="0">
                <a:solidFill>
                  <a:schemeClr val="bg1"/>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5" name="Picture 4" descr="A screen shot of a logo&#10;&#10;Description automatically generated">
            <a:extLst>
              <a:ext uri="{FF2B5EF4-FFF2-40B4-BE49-F238E27FC236}">
                <a16:creationId xmlns:a16="http://schemas.microsoft.com/office/drawing/2014/main" id="{B93298D4-6842-B12B-9EB2-27ACD399B59A}"/>
              </a:ext>
            </a:extLst>
          </p:cNvPr>
          <p:cNvPicPr>
            <a:picLocks noChangeAspect="1"/>
          </p:cNvPicPr>
          <p:nvPr/>
        </p:nvPicPr>
        <p:blipFill>
          <a:blip r:embed="rId3"/>
          <a:stretch>
            <a:fillRect/>
          </a:stretch>
        </p:blipFill>
        <p:spPr>
          <a:xfrm>
            <a:off x="10159677" y="6156616"/>
            <a:ext cx="2032323" cy="701384"/>
          </a:xfrm>
          <a:prstGeom prst="rect">
            <a:avLst/>
          </a:prstGeom>
        </p:spPr>
      </p:pic>
    </p:spTree>
    <p:custDataLst>
      <p:tags r:id="rId1"/>
    </p:custDataLst>
    <p:extLst>
      <p:ext uri="{BB962C8B-B14F-4D97-AF65-F5344CB8AC3E}">
        <p14:creationId xmlns:p14="http://schemas.microsoft.com/office/powerpoint/2010/main" val="193702075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3" orient="horz" pos="3240">
          <p15:clr>
            <a:srgbClr val="FBAE40"/>
          </p15:clr>
        </p15:guide>
        <p15:guide id="4" pos="5760">
          <p15:clr>
            <a:srgbClr val="FBAE40"/>
          </p15:clr>
        </p15:guide>
      </p15:sldGuideLst>
    </p:ext>
  </p:extLst>
</p:sldLayout>
</file>

<file path=ppt/slideLayouts/slideLayout211.xml><?xml version="1.0" encoding="utf-8"?>
<p:sldLayout xmlns:a="http://schemas.openxmlformats.org/drawingml/2006/main" xmlns:r="http://schemas.openxmlformats.org/officeDocument/2006/relationships" xmlns:p="http://schemas.openxmlformats.org/presentationml/2006/main">
  <p:cSld name="Thank you">
    <p:bg>
      <p:bgPr>
        <a:solidFill>
          <a:srgbClr val="00305D"/>
        </a:solidFill>
        <a:effectLst/>
      </p:bgPr>
    </p:bg>
    <p:spTree>
      <p:nvGrpSpPr>
        <p:cNvPr id="1" name=""/>
        <p:cNvGrpSpPr/>
        <p:nvPr/>
      </p:nvGrpSpPr>
      <p:grpSpPr>
        <a:xfrm>
          <a:off x="0" y="0"/>
          <a:ext cx="0" cy="0"/>
          <a:chOff x="0" y="0"/>
          <a:chExt cx="0" cy="0"/>
        </a:xfrm>
      </p:grpSpPr>
      <p:pic>
        <p:nvPicPr>
          <p:cNvPr id="3" name="Rectangle 95" descr="preencoded.png">
            <a:extLst>
              <a:ext uri="{FF2B5EF4-FFF2-40B4-BE49-F238E27FC236}">
                <a16:creationId xmlns:a16="http://schemas.microsoft.com/office/drawing/2014/main" id="{F12E9E6E-3628-A2C4-1563-7E11D3A30F17}"/>
              </a:ext>
            </a:extLst>
          </p:cNvPr>
          <p:cNvPicPr>
            <a:picLocks noChangeAspect="1"/>
          </p:cNvPicPr>
          <p:nvPr/>
        </p:nvPicPr>
        <p:blipFill>
          <a:blip r:embed="rId3"/>
          <a:srcRect/>
          <a:stretch/>
        </p:blipFill>
        <p:spPr>
          <a:xfrm>
            <a:off x="13140367" y="6159177"/>
            <a:ext cx="1479873" cy="698823"/>
          </a:xfrm>
          <a:prstGeom prst="rect">
            <a:avLst/>
          </a:prstGeom>
        </p:spPr>
      </p:pic>
      <p:pic>
        <p:nvPicPr>
          <p:cNvPr id="4" name="Group 399" descr="preencoded.png">
            <a:extLst>
              <a:ext uri="{FF2B5EF4-FFF2-40B4-BE49-F238E27FC236}">
                <a16:creationId xmlns:a16="http://schemas.microsoft.com/office/drawing/2014/main" id="{B49E0B72-5E7A-2C69-6DE8-38E91F9AAC92}"/>
              </a:ext>
            </a:extLst>
          </p:cNvPr>
          <p:cNvPicPr>
            <a:picLocks noChangeAspect="1"/>
          </p:cNvPicPr>
          <p:nvPr/>
        </p:nvPicPr>
        <p:blipFill>
          <a:blip>
            <a:extLst>
              <a:ext uri="{96DAC541-7B7A-43D3-8B79-37D633B846F1}">
                <asvg:svgBlip xmlns:asvg="http://schemas.microsoft.com/office/drawing/2016/SVG/main" r:embed="rId4"/>
              </a:ext>
            </a:extLst>
          </a:blip>
          <a:srcRect/>
          <a:stretch/>
        </p:blipFill>
        <p:spPr>
          <a:xfrm>
            <a:off x="13576719" y="6434665"/>
            <a:ext cx="843845" cy="220133"/>
          </a:xfrm>
          <a:prstGeom prst="rect">
            <a:avLst/>
          </a:prstGeom>
        </p:spPr>
      </p:pic>
      <p:sp>
        <p:nvSpPr>
          <p:cNvPr id="8" name="European Society for Medical Oncology ESMO Via Ginevra 4 CH-6900 LuganoT 41 091 973 19 00esmoesmoorg esmoorg">
            <a:extLst>
              <a:ext uri="{FF2B5EF4-FFF2-40B4-BE49-F238E27FC236}">
                <a16:creationId xmlns:a16="http://schemas.microsoft.com/office/drawing/2014/main" id="{1EB4AE90-A266-178B-4665-CC5B8AA603E2}"/>
              </a:ext>
            </a:extLst>
          </p:cNvPr>
          <p:cNvSpPr/>
          <p:nvPr/>
        </p:nvSpPr>
        <p:spPr>
          <a:xfrm>
            <a:off x="962896" y="5035550"/>
            <a:ext cx="3575050" cy="1219200"/>
          </a:xfrm>
          <a:prstGeom prst="rect">
            <a:avLst/>
          </a:prstGeom>
          <a:noFill/>
          <a:ln/>
        </p:spPr>
        <p:txBody>
          <a:bodyPr wrap="square" lIns="0" tIns="0" rIns="0" bIns="0" rtlCol="0" anchor="t"/>
          <a:lstStyle/>
          <a:p>
            <a:pPr marL="0" marR="0" lvl="0" indent="0" algn="l" defTabSz="609630" rtl="0" eaLnBrk="1" fontAlgn="auto" latinLnBrk="0" hangingPunct="1">
              <a:lnSpc>
                <a:spcPts val="16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FFFF"/>
                </a:solidFill>
                <a:effectLst/>
                <a:uLnTx/>
                <a:uFillTx/>
                <a:latin typeface="Arial Narrow Bold" pitchFamily="34" charset="0"/>
                <a:ea typeface="Arial Narrow Bold" pitchFamily="34" charset="-122"/>
                <a:cs typeface="Arial Narrow Bold" pitchFamily="34" charset="-120"/>
              </a:rPr>
              <a:t>European Society for Medical Oncology (ESMO)
</a:t>
            </a:r>
            <a:r>
              <a:rPr kumimoji="0" lang="en-US" sz="1500" b="0" i="0" u="none" strike="noStrike" kern="1200" cap="none" spc="0" normalizeH="0" baseline="0" noProof="0" dirty="0">
                <a:ln>
                  <a:noFill/>
                </a:ln>
                <a:solidFill>
                  <a:srgbClr val="FFFFFF"/>
                </a:solidFill>
                <a:effectLst/>
                <a:uLnTx/>
                <a:uFillTx/>
                <a:latin typeface="Arial Narrow" pitchFamily="34" charset="0"/>
                <a:ea typeface="Arial Narrow" pitchFamily="34" charset="-122"/>
                <a:cs typeface="Arial Narrow" pitchFamily="34" charset="-120"/>
              </a:rPr>
              <a:t>Via Ginevra 4, CH-6900 Lugano</a:t>
            </a:r>
            <a:br>
              <a:rPr kumimoji="0" sz="1200" b="0" i="0" u="none" strike="noStrike" kern="1200" cap="none" spc="0" normalizeH="0" baseline="0" noProof="0" dirty="0">
                <a:ln>
                  <a:noFill/>
                </a:ln>
                <a:solidFill>
                  <a:prstClr val="black"/>
                </a:solidFill>
                <a:effectLst/>
                <a:uLnTx/>
                <a:uFillTx/>
                <a:latin typeface="Arial Narrow" panose="020F0502020204030204"/>
                <a:ea typeface="+mn-ea"/>
                <a:cs typeface="+mn-cs"/>
              </a:rPr>
            </a:br>
            <a:r>
              <a:rPr kumimoji="0" lang="en-US" sz="1500" b="0" i="0" u="none" strike="noStrike" kern="1200" cap="none" spc="0" normalizeH="0" baseline="0" noProof="0" dirty="0">
                <a:ln>
                  <a:noFill/>
                </a:ln>
                <a:solidFill>
                  <a:srgbClr val="FFFFFF"/>
                </a:solidFill>
                <a:effectLst/>
                <a:uLnTx/>
                <a:uFillTx/>
                <a:latin typeface="Arial Narrow" pitchFamily="34" charset="0"/>
                <a:ea typeface="Arial Narrow" pitchFamily="34" charset="-122"/>
                <a:cs typeface="Arial Narrow" pitchFamily="34" charset="-120"/>
              </a:rPr>
              <a:t>T. +41 (0)91 973 19 00</a:t>
            </a:r>
            <a:br>
              <a:rPr kumimoji="0" sz="1200" b="0" i="0" u="none" strike="noStrike" kern="1200" cap="none" spc="0" normalizeH="0" baseline="0" noProof="0" dirty="0">
                <a:ln>
                  <a:noFill/>
                </a:ln>
                <a:solidFill>
                  <a:prstClr val="black"/>
                </a:solidFill>
                <a:effectLst/>
                <a:uLnTx/>
                <a:uFillTx/>
                <a:latin typeface="Arial Narrow" panose="020F0502020204030204"/>
                <a:ea typeface="+mn-ea"/>
                <a:cs typeface="+mn-cs"/>
              </a:rPr>
            </a:br>
            <a:r>
              <a:rPr kumimoji="0" lang="en-US" sz="1500" b="0" i="0" u="none" strike="noStrike" kern="1200" cap="none" spc="0" normalizeH="0" baseline="0" noProof="0" dirty="0">
                <a:ln>
                  <a:noFill/>
                </a:ln>
                <a:solidFill>
                  <a:srgbClr val="FFFFFF"/>
                </a:solidFill>
                <a:effectLst/>
                <a:uLnTx/>
                <a:uFillTx/>
                <a:latin typeface="Arial Narrow" pitchFamily="34" charset="0"/>
                <a:ea typeface="Arial Narrow" pitchFamily="34" charset="-122"/>
                <a:cs typeface="Arial Narrow" pitchFamily="34" charset="-120"/>
              </a:rPr>
              <a:t>esmo@esmo.org</a:t>
            </a:r>
            <a:br>
              <a:rPr kumimoji="0" sz="1200" b="0" i="0" u="none" strike="noStrike" kern="1200" cap="none" spc="0" normalizeH="0" baseline="0" noProof="0" dirty="0">
                <a:ln>
                  <a:noFill/>
                </a:ln>
                <a:solidFill>
                  <a:prstClr val="black"/>
                </a:solidFill>
                <a:effectLst/>
                <a:uLnTx/>
                <a:uFillTx/>
                <a:latin typeface="Arial Narrow" panose="020F0502020204030204"/>
                <a:ea typeface="+mn-ea"/>
                <a:cs typeface="+mn-cs"/>
              </a:rPr>
            </a:br>
            <a:r>
              <a:rPr kumimoji="0" lang="en-US" sz="1500" b="0" i="0" u="none" strike="noStrike" kern="1200" cap="none" spc="0" normalizeH="0" baseline="0" noProof="0" dirty="0">
                <a:ln>
                  <a:noFill/>
                </a:ln>
                <a:solidFill>
                  <a:srgbClr val="FFFFFF"/>
                </a:solidFill>
                <a:effectLst/>
                <a:uLnTx/>
                <a:uFillTx/>
                <a:latin typeface="Arial Narrow" pitchFamily="34" charset="0"/>
                <a:ea typeface="Arial Narrow" pitchFamily="34" charset="-122"/>
                <a:cs typeface="Arial Narrow" pitchFamily="34" charset="-120"/>
              </a:rPr>
              <a:t>
</a:t>
            </a:r>
            <a:r>
              <a:rPr kumimoji="0" lang="en-US" sz="1500" b="0" i="0" u="none" strike="noStrike" kern="1200" cap="none" spc="0" normalizeH="0" baseline="0" noProof="0" dirty="0">
                <a:ln>
                  <a:noFill/>
                </a:ln>
                <a:solidFill>
                  <a:srgbClr val="FFFFFF"/>
                </a:solidFill>
                <a:effectLst/>
                <a:uLnTx/>
                <a:uFillTx/>
                <a:latin typeface="Arial Narrow Bold" pitchFamily="34" charset="0"/>
                <a:ea typeface="Arial Narrow Bold" pitchFamily="34" charset="-122"/>
                <a:cs typeface="Arial Narrow Bold" pitchFamily="34" charset="-120"/>
              </a:rPr>
              <a:t>esmo.org</a:t>
            </a:r>
            <a:endParaRPr kumimoji="0" lang="en-US" sz="15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 name="Espace réservé du texte 8">
            <a:extLst>
              <a:ext uri="{FF2B5EF4-FFF2-40B4-BE49-F238E27FC236}">
                <a16:creationId xmlns:a16="http://schemas.microsoft.com/office/drawing/2014/main" id="{6B71D57D-FF14-FD10-D701-174D0129A758}"/>
              </a:ext>
            </a:extLst>
          </p:cNvPr>
          <p:cNvSpPr>
            <a:spLocks noGrp="1"/>
          </p:cNvSpPr>
          <p:nvPr>
            <p:ph type="body" sz="quarter" idx="10" hasCustomPrompt="1"/>
          </p:nvPr>
        </p:nvSpPr>
        <p:spPr>
          <a:xfrm>
            <a:off x="4591050" y="3021108"/>
            <a:ext cx="3009900" cy="815785"/>
          </a:xfrm>
          <a:prstGeom prst="rect">
            <a:avLst/>
          </a:prstGeom>
        </p:spPr>
        <p:txBody>
          <a:bodyPr/>
          <a:lstStyle>
            <a:lvl1pPr marL="0" indent="0" algn="ctr">
              <a:buNone/>
              <a:defRPr sz="5000" b="1" i="0">
                <a:solidFill>
                  <a:schemeClr val="bg1"/>
                </a:solidFill>
                <a:latin typeface="Arial Narrow" panose="020B0604020202020204" pitchFamily="34" charset="0"/>
                <a:cs typeface="Arial Narrow" panose="020B0604020202020204" pitchFamily="34" charset="0"/>
              </a:defRPr>
            </a:lvl1pPr>
          </a:lstStyle>
          <a:p>
            <a:pPr lvl="0"/>
            <a:r>
              <a:rPr lang="fr-FR" err="1"/>
              <a:t>Thank</a:t>
            </a:r>
            <a:r>
              <a:rPr lang="fr-FR"/>
              <a:t> </a:t>
            </a:r>
            <a:r>
              <a:rPr lang="fr-FR" err="1"/>
              <a:t>you</a:t>
            </a:r>
            <a:endParaRPr lang="fr-FR"/>
          </a:p>
        </p:txBody>
      </p:sp>
      <p:sp>
        <p:nvSpPr>
          <p:cNvPr id="6" name="Rectangle: Rounded Corners 5">
            <a:extLst>
              <a:ext uri="{FF2B5EF4-FFF2-40B4-BE49-F238E27FC236}">
                <a16:creationId xmlns:a16="http://schemas.microsoft.com/office/drawing/2014/main" id="{749C58A5-CC5C-6E6B-90A1-ECDC5859BF84}"/>
              </a:ext>
            </a:extLst>
          </p:cNvPr>
          <p:cNvSpPr/>
          <p:nvPr/>
        </p:nvSpPr>
        <p:spPr>
          <a:xfrm>
            <a:off x="553563" y="815474"/>
            <a:ext cx="4059811" cy="938463"/>
          </a:xfrm>
          <a:prstGeom prst="round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pic>
        <p:nvPicPr>
          <p:cNvPr id="7" name="ESMO-Congress-2025-Logo">
            <a:extLst>
              <a:ext uri="{FF2B5EF4-FFF2-40B4-BE49-F238E27FC236}">
                <a16:creationId xmlns:a16="http://schemas.microsoft.com/office/drawing/2014/main" id="{0C36CCBF-86FE-0974-AAC2-9E7B2D5E5071}"/>
              </a:ext>
            </a:extLst>
          </p:cNvPr>
          <p:cNvPicPr>
            <a:picLocks noChangeAspect="1"/>
          </p:cNvPicPr>
          <p:nvPr/>
        </p:nvPicPr>
        <p:blipFill>
          <a:blip>
            <a:extLst>
              <a:ext uri="{96DAC541-7B7A-43D3-8B79-37D633B846F1}">
                <asvg:svgBlip xmlns:asvg="http://schemas.microsoft.com/office/drawing/2016/SVG/main" r:embed="rId5"/>
              </a:ext>
            </a:extLst>
          </a:blip>
          <a:srcRect/>
          <a:stretch/>
        </p:blipFill>
        <p:spPr>
          <a:xfrm>
            <a:off x="627573" y="911259"/>
            <a:ext cx="3845645" cy="732934"/>
          </a:xfrm>
          <a:prstGeom prst="rect">
            <a:avLst/>
          </a:prstGeom>
        </p:spPr>
      </p:pic>
      <p:sp>
        <p:nvSpPr>
          <p:cNvPr id="5" name="European Society for Medical Oncology ESMO Via Ginevra 4 CH-6900 LuganoT 41 091 973 19 00esmoesmoorg esmoorg">
            <a:extLst>
              <a:ext uri="{FF2B5EF4-FFF2-40B4-BE49-F238E27FC236}">
                <a16:creationId xmlns:a16="http://schemas.microsoft.com/office/drawing/2014/main" id="{03DC70CE-6F4D-5DC2-7F57-0557A9241F76}"/>
              </a:ext>
            </a:extLst>
          </p:cNvPr>
          <p:cNvSpPr/>
          <p:nvPr userDrawn="1"/>
        </p:nvSpPr>
        <p:spPr>
          <a:xfrm>
            <a:off x="962896" y="5035550"/>
            <a:ext cx="3575050" cy="1219200"/>
          </a:xfrm>
          <a:prstGeom prst="rect">
            <a:avLst/>
          </a:prstGeom>
          <a:noFill/>
          <a:ln/>
        </p:spPr>
        <p:txBody>
          <a:bodyPr wrap="square" lIns="0" tIns="0" rIns="0" bIns="0" rtlCol="0" anchor="t"/>
          <a:lstStyle/>
          <a:p>
            <a:pPr marL="0" marR="0" lvl="0" indent="0" algn="l" defTabSz="609630" rtl="0" eaLnBrk="1" fontAlgn="auto" latinLnBrk="0" hangingPunct="1">
              <a:lnSpc>
                <a:spcPts val="16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FFFF"/>
                </a:solidFill>
                <a:effectLst/>
                <a:uLnTx/>
                <a:uFillTx/>
                <a:latin typeface="Arial Narrow Bold" pitchFamily="34" charset="0"/>
                <a:ea typeface="Arial Narrow Bold" pitchFamily="34" charset="-122"/>
                <a:cs typeface="Arial Narrow Bold" pitchFamily="34" charset="-120"/>
              </a:rPr>
              <a:t>European Society for Medical Oncology (ESMO)
</a:t>
            </a:r>
            <a:r>
              <a:rPr kumimoji="0" lang="en-US" sz="1500" b="0" i="0" u="none" strike="noStrike" kern="1200" cap="none" spc="0" normalizeH="0" baseline="0" noProof="0" dirty="0">
                <a:ln>
                  <a:noFill/>
                </a:ln>
                <a:solidFill>
                  <a:srgbClr val="FFFFFF"/>
                </a:solidFill>
                <a:effectLst/>
                <a:uLnTx/>
                <a:uFillTx/>
                <a:latin typeface="Arial Narrow" pitchFamily="34" charset="0"/>
                <a:ea typeface="Arial Narrow" pitchFamily="34" charset="-122"/>
                <a:cs typeface="Arial Narrow" pitchFamily="34" charset="-120"/>
              </a:rPr>
              <a:t>Via Ginevra 4, CH-6900 Lugano</a:t>
            </a:r>
            <a:br>
              <a:rPr kumimoji="0" sz="1200" b="0" i="0" u="none" strike="noStrike" kern="1200" cap="none" spc="0" normalizeH="0" baseline="0" noProof="0" dirty="0">
                <a:ln>
                  <a:noFill/>
                </a:ln>
                <a:solidFill>
                  <a:prstClr val="black"/>
                </a:solidFill>
                <a:effectLst/>
                <a:uLnTx/>
                <a:uFillTx/>
                <a:latin typeface="Arial Narrow" panose="020F0502020204030204"/>
                <a:ea typeface="+mn-ea"/>
                <a:cs typeface="+mn-cs"/>
              </a:rPr>
            </a:br>
            <a:r>
              <a:rPr kumimoji="0" lang="en-US" sz="1500" b="0" i="0" u="none" strike="noStrike" kern="1200" cap="none" spc="0" normalizeH="0" baseline="0" noProof="0" dirty="0">
                <a:ln>
                  <a:noFill/>
                </a:ln>
                <a:solidFill>
                  <a:srgbClr val="FFFFFF"/>
                </a:solidFill>
                <a:effectLst/>
                <a:uLnTx/>
                <a:uFillTx/>
                <a:latin typeface="Arial Narrow" pitchFamily="34" charset="0"/>
                <a:ea typeface="Arial Narrow" pitchFamily="34" charset="-122"/>
                <a:cs typeface="Arial Narrow" pitchFamily="34" charset="-120"/>
              </a:rPr>
              <a:t>T. +41 (0)91 973 19 00</a:t>
            </a:r>
            <a:br>
              <a:rPr kumimoji="0" sz="1200" b="0" i="0" u="none" strike="noStrike" kern="1200" cap="none" spc="0" normalizeH="0" baseline="0" noProof="0" dirty="0">
                <a:ln>
                  <a:noFill/>
                </a:ln>
                <a:solidFill>
                  <a:prstClr val="black"/>
                </a:solidFill>
                <a:effectLst/>
                <a:uLnTx/>
                <a:uFillTx/>
                <a:latin typeface="Arial Narrow" panose="020F0502020204030204"/>
                <a:ea typeface="+mn-ea"/>
                <a:cs typeface="+mn-cs"/>
              </a:rPr>
            </a:br>
            <a:r>
              <a:rPr kumimoji="0" lang="en-US" sz="1500" b="0" i="0" u="none" strike="noStrike" kern="1200" cap="none" spc="0" normalizeH="0" baseline="0" noProof="0" dirty="0">
                <a:ln>
                  <a:noFill/>
                </a:ln>
                <a:solidFill>
                  <a:srgbClr val="FFFFFF"/>
                </a:solidFill>
                <a:effectLst/>
                <a:uLnTx/>
                <a:uFillTx/>
                <a:latin typeface="Arial Narrow" pitchFamily="34" charset="0"/>
                <a:ea typeface="Arial Narrow" pitchFamily="34" charset="-122"/>
                <a:cs typeface="Arial Narrow" pitchFamily="34" charset="-120"/>
              </a:rPr>
              <a:t>esmo@esmo.org</a:t>
            </a:r>
            <a:br>
              <a:rPr kumimoji="0" sz="1200" b="0" i="0" u="none" strike="noStrike" kern="1200" cap="none" spc="0" normalizeH="0" baseline="0" noProof="0" dirty="0">
                <a:ln>
                  <a:noFill/>
                </a:ln>
                <a:solidFill>
                  <a:prstClr val="black"/>
                </a:solidFill>
                <a:effectLst/>
                <a:uLnTx/>
                <a:uFillTx/>
                <a:latin typeface="Arial Narrow" panose="020F0502020204030204"/>
                <a:ea typeface="+mn-ea"/>
                <a:cs typeface="+mn-cs"/>
              </a:rPr>
            </a:br>
            <a:r>
              <a:rPr kumimoji="0" lang="en-US" sz="1500" b="0" i="0" u="none" strike="noStrike" kern="1200" cap="none" spc="0" normalizeH="0" baseline="0" noProof="0" dirty="0">
                <a:ln>
                  <a:noFill/>
                </a:ln>
                <a:solidFill>
                  <a:srgbClr val="FFFFFF"/>
                </a:solidFill>
                <a:effectLst/>
                <a:uLnTx/>
                <a:uFillTx/>
                <a:latin typeface="Arial Narrow" pitchFamily="34" charset="0"/>
                <a:ea typeface="Arial Narrow" pitchFamily="34" charset="-122"/>
                <a:cs typeface="Arial Narrow" pitchFamily="34" charset="-120"/>
              </a:rPr>
              <a:t>
</a:t>
            </a:r>
            <a:r>
              <a:rPr kumimoji="0" lang="en-US" sz="1500" b="0" i="0" u="none" strike="noStrike" kern="1200" cap="none" spc="0" normalizeH="0" baseline="0" noProof="0" dirty="0">
                <a:ln>
                  <a:noFill/>
                </a:ln>
                <a:solidFill>
                  <a:srgbClr val="FFFFFF"/>
                </a:solidFill>
                <a:effectLst/>
                <a:uLnTx/>
                <a:uFillTx/>
                <a:latin typeface="Arial Narrow Bold" pitchFamily="34" charset="0"/>
                <a:ea typeface="Arial Narrow Bold" pitchFamily="34" charset="-122"/>
                <a:cs typeface="Arial Narrow Bold" pitchFamily="34" charset="-120"/>
              </a:rPr>
              <a:t>esmo.org</a:t>
            </a:r>
            <a:endParaRPr kumimoji="0" lang="en-US" sz="15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 name="Rectangle: Rounded Corners 8">
            <a:extLst>
              <a:ext uri="{FF2B5EF4-FFF2-40B4-BE49-F238E27FC236}">
                <a16:creationId xmlns:a16="http://schemas.microsoft.com/office/drawing/2014/main" id="{2DD26BDE-CDA2-898D-455F-171911F09F6B}"/>
              </a:ext>
            </a:extLst>
          </p:cNvPr>
          <p:cNvSpPr/>
          <p:nvPr userDrawn="1"/>
        </p:nvSpPr>
        <p:spPr>
          <a:xfrm>
            <a:off x="553563" y="815474"/>
            <a:ext cx="4059811" cy="938463"/>
          </a:xfrm>
          <a:prstGeom prst="round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pic>
        <p:nvPicPr>
          <p:cNvPr id="10" name="ESMO-Congress-2025-Logo">
            <a:extLst>
              <a:ext uri="{FF2B5EF4-FFF2-40B4-BE49-F238E27FC236}">
                <a16:creationId xmlns:a16="http://schemas.microsoft.com/office/drawing/2014/main" id="{4CF56635-B996-DA0B-2FEE-2871EB3622F3}"/>
              </a:ext>
            </a:extLst>
          </p:cNvPr>
          <p:cNvPicPr>
            <a:picLocks noChangeAspect="1"/>
          </p:cNvPicPr>
          <p:nvPr userDrawn="1"/>
        </p:nvPicPr>
        <p:blipFill>
          <a:blip>
            <a:extLst>
              <a:ext uri="{96DAC541-7B7A-43D3-8B79-37D633B846F1}">
                <asvg:svgBlip xmlns:asvg="http://schemas.microsoft.com/office/drawing/2016/SVG/main" r:embed="rId5"/>
              </a:ext>
            </a:extLst>
          </a:blip>
          <a:srcRect/>
          <a:stretch/>
        </p:blipFill>
        <p:spPr>
          <a:xfrm>
            <a:off x="627573" y="911259"/>
            <a:ext cx="3845645" cy="732934"/>
          </a:xfrm>
          <a:prstGeom prst="rect">
            <a:avLst/>
          </a:prstGeom>
        </p:spPr>
      </p:pic>
    </p:spTree>
    <p:custDataLst>
      <p:tags r:id="rId1"/>
    </p:custDataLst>
    <p:extLst>
      <p:ext uri="{BB962C8B-B14F-4D97-AF65-F5344CB8AC3E}">
        <p14:creationId xmlns:p14="http://schemas.microsoft.com/office/powerpoint/2010/main" val="38214449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54"/>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189" indent="0" algn="ctr">
              <a:buNone/>
              <a:defRPr/>
            </a:lvl2pPr>
            <a:lvl3pPr marL="914377" indent="0" algn="ctr">
              <a:buNone/>
              <a:defRPr/>
            </a:lvl3pPr>
            <a:lvl4pPr marL="1371566" indent="0" algn="ctr">
              <a:buNone/>
              <a:defRPr/>
            </a:lvl4pPr>
            <a:lvl5pPr marL="1828754" indent="0" algn="ctr">
              <a:buNone/>
              <a:defRPr/>
            </a:lvl5pPr>
            <a:lvl6pPr marL="2285943" indent="0" algn="ctr">
              <a:buNone/>
              <a:defRPr/>
            </a:lvl6pPr>
            <a:lvl7pPr marL="2743131" indent="0" algn="ctr">
              <a:buNone/>
              <a:defRPr/>
            </a:lvl7pPr>
            <a:lvl8pPr marL="3200320" indent="0" algn="ctr">
              <a:buNone/>
              <a:defRPr/>
            </a:lvl8pPr>
            <a:lvl9pPr marL="3657509"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8FDD09A6-CFC2-4FC6-A266-D32E0B04F70C}"/>
              </a:ext>
            </a:extLst>
          </p:cNvPr>
          <p:cNvSpPr>
            <a:spLocks noGrp="1" noChangeArrowheads="1"/>
          </p:cNvSpPr>
          <p:nvPr>
            <p:ph type="dt" sz="half" idx="10"/>
          </p:nvPr>
        </p:nvSpPr>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7D0DEE5-5700-4AA2-BE94-C529DD45716C}"/>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DDD5C1C-F70C-488D-B190-30C9AE9F8088}"/>
              </a:ext>
            </a:extLst>
          </p:cNvPr>
          <p:cNvSpPr>
            <a:spLocks noGrp="1" noChangeArrowheads="1"/>
          </p:cNvSpPr>
          <p:nvPr>
            <p:ph type="sldNum" sz="quarter" idx="12"/>
          </p:nvPr>
        </p:nvSpPr>
        <p:spPr/>
        <p:txBody>
          <a:bodyPr/>
          <a:lstStyle>
            <a:lvl1pPr>
              <a:defRPr>
                <a:latin typeface="Times" panose="02020603050405020304" pitchFamily="18" charset="0"/>
              </a:defRPr>
            </a:lvl1pPr>
          </a:lstStyle>
          <a:p>
            <a:pPr>
              <a:defRPr/>
            </a:pPr>
            <a:fld id="{DCD368A1-03FC-4A02-BC3F-7C985508DF8E}" type="slidenum">
              <a:rPr lang="en-US" altLang="en-US"/>
              <a:pPr>
                <a:defRPr/>
              </a:pPr>
              <a:t>‹#›</a:t>
            </a:fld>
            <a:endParaRPr lang="en-US" altLang="en-US"/>
          </a:p>
        </p:txBody>
      </p:sp>
    </p:spTree>
    <p:extLst>
      <p:ext uri="{BB962C8B-B14F-4D97-AF65-F5344CB8AC3E}">
        <p14:creationId xmlns:p14="http://schemas.microsoft.com/office/powerpoint/2010/main" val="171958605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D1D21224-F97C-4612-8CAE-3645A603F39E}"/>
              </a:ext>
            </a:extLst>
          </p:cNvPr>
          <p:cNvSpPr>
            <a:spLocks noGrp="1" noChangeArrowheads="1"/>
          </p:cNvSpPr>
          <p:nvPr>
            <p:ph type="dt" sz="half" idx="10"/>
          </p:nvPr>
        </p:nvSpPr>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A8B32E5-45EB-478D-826F-0EF8A8150E98}"/>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650A212-3891-4258-B6D9-45983444BAF7}"/>
              </a:ext>
            </a:extLst>
          </p:cNvPr>
          <p:cNvSpPr>
            <a:spLocks noGrp="1" noChangeArrowheads="1"/>
          </p:cNvSpPr>
          <p:nvPr>
            <p:ph type="sldNum" sz="quarter" idx="12"/>
          </p:nvPr>
        </p:nvSpPr>
        <p:spPr/>
        <p:txBody>
          <a:bodyPr/>
          <a:lstStyle>
            <a:lvl1pPr>
              <a:defRPr>
                <a:latin typeface="Times" panose="02020603050405020304" pitchFamily="18" charset="0"/>
              </a:defRPr>
            </a:lvl1pPr>
          </a:lstStyle>
          <a:p>
            <a:pPr>
              <a:defRPr/>
            </a:pPr>
            <a:fld id="{A4ED2312-93FE-4EFA-A312-D2DCD9D2E042}" type="slidenum">
              <a:rPr lang="en-US" altLang="en-US"/>
              <a:pPr>
                <a:defRPr/>
              </a:pPr>
              <a:t>‹#›</a:t>
            </a:fld>
            <a:endParaRPr lang="en-US" altLang="en-US"/>
          </a:p>
        </p:txBody>
      </p:sp>
    </p:spTree>
    <p:extLst>
      <p:ext uri="{BB962C8B-B14F-4D97-AF65-F5344CB8AC3E}">
        <p14:creationId xmlns:p14="http://schemas.microsoft.com/office/powerpoint/2010/main" val="6351360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189" indent="0">
              <a:buNone/>
              <a:defRPr sz="1800"/>
            </a:lvl2pPr>
            <a:lvl3pPr marL="914377" indent="0">
              <a:buNone/>
              <a:defRPr sz="1600"/>
            </a:lvl3pPr>
            <a:lvl4pPr marL="1371566" indent="0">
              <a:buNone/>
              <a:defRPr sz="1400"/>
            </a:lvl4pPr>
            <a:lvl5pPr marL="1828754" indent="0">
              <a:buNone/>
              <a:defRPr sz="1400"/>
            </a:lvl5pPr>
            <a:lvl6pPr marL="2285943" indent="0">
              <a:buNone/>
              <a:defRPr sz="1400"/>
            </a:lvl6pPr>
            <a:lvl7pPr marL="2743131" indent="0">
              <a:buNone/>
              <a:defRPr sz="1400"/>
            </a:lvl7pPr>
            <a:lvl8pPr marL="3200320" indent="0">
              <a:buNone/>
              <a:defRPr sz="1400"/>
            </a:lvl8pPr>
            <a:lvl9pPr marL="3657509"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11508804-D7F1-4F90-BAD5-07770A4482F6}"/>
              </a:ext>
            </a:extLst>
          </p:cNvPr>
          <p:cNvSpPr>
            <a:spLocks noGrp="1" noChangeArrowheads="1"/>
          </p:cNvSpPr>
          <p:nvPr>
            <p:ph type="dt" sz="half" idx="10"/>
          </p:nvPr>
        </p:nvSpPr>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4168B8C-0F2B-4236-93D7-94A92405EE16}"/>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38D85DA-8A4D-4BDE-8E51-7C3E6103ACAB}"/>
              </a:ext>
            </a:extLst>
          </p:cNvPr>
          <p:cNvSpPr>
            <a:spLocks noGrp="1" noChangeArrowheads="1"/>
          </p:cNvSpPr>
          <p:nvPr>
            <p:ph type="sldNum" sz="quarter" idx="12"/>
          </p:nvPr>
        </p:nvSpPr>
        <p:spPr/>
        <p:txBody>
          <a:bodyPr/>
          <a:lstStyle>
            <a:lvl1pPr>
              <a:defRPr>
                <a:latin typeface="Times" panose="02020603050405020304" pitchFamily="18" charset="0"/>
              </a:defRPr>
            </a:lvl1pPr>
          </a:lstStyle>
          <a:p>
            <a:pPr>
              <a:defRPr/>
            </a:pPr>
            <a:fld id="{23BEF15C-E500-4792-8602-A264691B577A}" type="slidenum">
              <a:rPr lang="en-US" altLang="en-US"/>
              <a:pPr>
                <a:defRPr/>
              </a:pPr>
              <a:t>‹#›</a:t>
            </a:fld>
            <a:endParaRPr lang="en-US" altLang="en-US"/>
          </a:p>
        </p:txBody>
      </p:sp>
    </p:spTree>
    <p:extLst>
      <p:ext uri="{BB962C8B-B14F-4D97-AF65-F5344CB8AC3E}">
        <p14:creationId xmlns:p14="http://schemas.microsoft.com/office/powerpoint/2010/main" val="24704782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981200"/>
            <a:ext cx="5080000" cy="3429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981200"/>
            <a:ext cx="5080000" cy="3429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E32237FC-9A30-492D-A259-D71A1D6BDAEA}"/>
              </a:ext>
            </a:extLst>
          </p:cNvPr>
          <p:cNvSpPr>
            <a:spLocks noGrp="1" noChangeArrowheads="1"/>
          </p:cNvSpPr>
          <p:nvPr>
            <p:ph type="dt" sz="half" idx="10"/>
          </p:nvPr>
        </p:nvSpPr>
        <p:spPr/>
        <p:txBody>
          <a:bodyPr/>
          <a:lstStyle>
            <a:lvl1pPr>
              <a:defRPr/>
            </a:lvl1pPr>
          </a:lstStyle>
          <a:p>
            <a:pPr>
              <a:defRPr/>
            </a:pPr>
            <a:endParaRPr lang="en-US"/>
          </a:p>
        </p:txBody>
      </p:sp>
      <p:sp>
        <p:nvSpPr>
          <p:cNvPr id="6" name="Footer Placeholder 5">
            <a:extLst>
              <a:ext uri="{FF2B5EF4-FFF2-40B4-BE49-F238E27FC236}">
                <a16:creationId xmlns:a16="http://schemas.microsoft.com/office/drawing/2014/main" id="{5BD3BD2B-E3D1-4210-873F-3FDDBC1B79ED}"/>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8A324198-BC1B-4230-BE8A-B43B469A4D36}"/>
              </a:ext>
            </a:extLst>
          </p:cNvPr>
          <p:cNvSpPr>
            <a:spLocks noGrp="1" noChangeArrowheads="1"/>
          </p:cNvSpPr>
          <p:nvPr>
            <p:ph type="sldNum" sz="quarter" idx="12"/>
          </p:nvPr>
        </p:nvSpPr>
        <p:spPr/>
        <p:txBody>
          <a:bodyPr/>
          <a:lstStyle>
            <a:lvl1pPr>
              <a:defRPr>
                <a:latin typeface="Times" panose="02020603050405020304" pitchFamily="18" charset="0"/>
              </a:defRPr>
            </a:lvl1pPr>
          </a:lstStyle>
          <a:p>
            <a:pPr>
              <a:defRPr/>
            </a:pPr>
            <a:fld id="{B47DEB67-69CB-466E-B15C-90FB1568B7E0}" type="slidenum">
              <a:rPr lang="en-US" altLang="en-US"/>
              <a:pPr>
                <a:defRPr/>
              </a:pPr>
              <a:t>‹#›</a:t>
            </a:fld>
            <a:endParaRPr lang="en-US" altLang="en-US"/>
          </a:p>
        </p:txBody>
      </p:sp>
    </p:spTree>
    <p:extLst>
      <p:ext uri="{BB962C8B-B14F-4D97-AF65-F5344CB8AC3E}">
        <p14:creationId xmlns:p14="http://schemas.microsoft.com/office/powerpoint/2010/main" val="117636642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8" y="1535113"/>
            <a:ext cx="5389033"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8647A9EE-8B41-4D82-A5F0-003498E894E6}"/>
              </a:ext>
            </a:extLst>
          </p:cNvPr>
          <p:cNvSpPr>
            <a:spLocks noGrp="1" noChangeArrowheads="1"/>
          </p:cNvSpPr>
          <p:nvPr>
            <p:ph type="dt" sz="half" idx="10"/>
          </p:nvPr>
        </p:nvSpPr>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3327C419-1FE8-4F8D-9CB5-A9310F1F0FBA}"/>
              </a:ext>
            </a:extLst>
          </p:cNvPr>
          <p:cNvSpPr>
            <a:spLocks noGrp="1" noChangeArrowheads="1"/>
          </p:cNvSpPr>
          <p:nvPr>
            <p:ph type="ftr" sz="quarter" idx="11"/>
          </p:nvPr>
        </p:nvSpPr>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A0AE5849-E8A5-4118-9665-0857F1FB6E5C}"/>
              </a:ext>
            </a:extLst>
          </p:cNvPr>
          <p:cNvSpPr>
            <a:spLocks noGrp="1" noChangeArrowheads="1"/>
          </p:cNvSpPr>
          <p:nvPr>
            <p:ph type="sldNum" sz="quarter" idx="12"/>
          </p:nvPr>
        </p:nvSpPr>
        <p:spPr/>
        <p:txBody>
          <a:bodyPr/>
          <a:lstStyle>
            <a:lvl1pPr>
              <a:defRPr>
                <a:latin typeface="Times" panose="02020603050405020304" pitchFamily="18" charset="0"/>
              </a:defRPr>
            </a:lvl1pPr>
          </a:lstStyle>
          <a:p>
            <a:pPr>
              <a:defRPr/>
            </a:pPr>
            <a:fld id="{17DA6E05-C271-482A-93ED-2AA25667E04E}" type="slidenum">
              <a:rPr lang="en-US" altLang="en-US"/>
              <a:pPr>
                <a:defRPr/>
              </a:pPr>
              <a:t>‹#›</a:t>
            </a:fld>
            <a:endParaRPr lang="en-US" altLang="en-US"/>
          </a:p>
        </p:txBody>
      </p:sp>
    </p:spTree>
    <p:extLst>
      <p:ext uri="{BB962C8B-B14F-4D97-AF65-F5344CB8AC3E}">
        <p14:creationId xmlns:p14="http://schemas.microsoft.com/office/powerpoint/2010/main" val="275871645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C055E208-92EC-4F41-B2E1-34DD7062E6B8}"/>
              </a:ext>
            </a:extLst>
          </p:cNvPr>
          <p:cNvSpPr>
            <a:spLocks noGrp="1" noChangeArrowheads="1"/>
          </p:cNvSpPr>
          <p:nvPr>
            <p:ph type="dt" sz="half" idx="10"/>
          </p:nvPr>
        </p:nvSpPr>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05E882E8-4648-4E09-A396-6D05747F8794}"/>
              </a:ext>
            </a:extLst>
          </p:cNvPr>
          <p:cNvSpPr>
            <a:spLocks noGrp="1" noChangeArrowheads="1"/>
          </p:cNvSpPr>
          <p:nvPr>
            <p:ph type="ftr" sz="quarter" idx="11"/>
          </p:nvPr>
        </p:nvSpPr>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91132655-3728-4D04-896C-D477A2C2907E}"/>
              </a:ext>
            </a:extLst>
          </p:cNvPr>
          <p:cNvSpPr>
            <a:spLocks noGrp="1" noChangeArrowheads="1"/>
          </p:cNvSpPr>
          <p:nvPr>
            <p:ph type="sldNum" sz="quarter" idx="12"/>
          </p:nvPr>
        </p:nvSpPr>
        <p:spPr/>
        <p:txBody>
          <a:bodyPr/>
          <a:lstStyle>
            <a:lvl1pPr>
              <a:defRPr>
                <a:latin typeface="Times" panose="02020603050405020304" pitchFamily="18" charset="0"/>
              </a:defRPr>
            </a:lvl1pPr>
          </a:lstStyle>
          <a:p>
            <a:pPr>
              <a:defRPr/>
            </a:pPr>
            <a:fld id="{E1CD4777-F603-4E59-B574-E46A5740962A}" type="slidenum">
              <a:rPr lang="en-US" altLang="en-US"/>
              <a:pPr>
                <a:defRPr/>
              </a:pPr>
              <a:t>‹#›</a:t>
            </a:fld>
            <a:endParaRPr lang="en-US" altLang="en-US"/>
          </a:p>
        </p:txBody>
      </p:sp>
    </p:spTree>
    <p:extLst>
      <p:ext uri="{BB962C8B-B14F-4D97-AF65-F5344CB8AC3E}">
        <p14:creationId xmlns:p14="http://schemas.microsoft.com/office/powerpoint/2010/main" val="285291866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AE37535B-C5A8-480C-9C19-E5AB11B9CC4D}"/>
              </a:ext>
            </a:extLst>
          </p:cNvPr>
          <p:cNvSpPr>
            <a:spLocks noGrp="1" noChangeArrowheads="1"/>
          </p:cNvSpPr>
          <p:nvPr>
            <p:ph type="dt" sz="half" idx="10"/>
          </p:nvPr>
        </p:nvSpPr>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52B870FA-72B8-45BA-89D0-26591D6997DC}"/>
              </a:ext>
            </a:extLst>
          </p:cNvPr>
          <p:cNvSpPr>
            <a:spLocks noGrp="1" noChangeArrowheads="1"/>
          </p:cNvSpPr>
          <p:nvPr>
            <p:ph type="ftr" sz="quarter" idx="11"/>
          </p:nvPr>
        </p:nvSpPr>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519C28D7-FD6C-4BE4-9074-B4174A46E03A}"/>
              </a:ext>
            </a:extLst>
          </p:cNvPr>
          <p:cNvSpPr>
            <a:spLocks noGrp="1" noChangeArrowheads="1"/>
          </p:cNvSpPr>
          <p:nvPr>
            <p:ph type="sldNum" sz="quarter" idx="12"/>
          </p:nvPr>
        </p:nvSpPr>
        <p:spPr/>
        <p:txBody>
          <a:bodyPr/>
          <a:lstStyle>
            <a:lvl1pPr>
              <a:defRPr>
                <a:latin typeface="Times" panose="02020603050405020304" pitchFamily="18" charset="0"/>
              </a:defRPr>
            </a:lvl1pPr>
          </a:lstStyle>
          <a:p>
            <a:pPr>
              <a:defRPr/>
            </a:pPr>
            <a:fld id="{A411DD99-D452-4FCE-9938-5B2FD5E2424B}" type="slidenum">
              <a:rPr lang="en-US" altLang="en-US"/>
              <a:pPr>
                <a:defRPr/>
              </a:pPr>
              <a:t>‹#›</a:t>
            </a:fld>
            <a:endParaRPr lang="en-US" altLang="en-US"/>
          </a:p>
        </p:txBody>
      </p:sp>
    </p:spTree>
    <p:extLst>
      <p:ext uri="{BB962C8B-B14F-4D97-AF65-F5344CB8AC3E}">
        <p14:creationId xmlns:p14="http://schemas.microsoft.com/office/powerpoint/2010/main" val="122828144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26" y="273049"/>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80"/>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26" y="1435104"/>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4E015451-8372-4FA9-91A2-207BB334A56C}"/>
              </a:ext>
            </a:extLst>
          </p:cNvPr>
          <p:cNvSpPr>
            <a:spLocks noGrp="1" noChangeArrowheads="1"/>
          </p:cNvSpPr>
          <p:nvPr>
            <p:ph type="dt" sz="half" idx="10"/>
          </p:nvPr>
        </p:nvSpPr>
        <p:spPr/>
        <p:txBody>
          <a:bodyPr/>
          <a:lstStyle>
            <a:lvl1pPr>
              <a:defRPr/>
            </a:lvl1pPr>
          </a:lstStyle>
          <a:p>
            <a:pPr>
              <a:defRPr/>
            </a:pPr>
            <a:endParaRPr lang="en-US"/>
          </a:p>
        </p:txBody>
      </p:sp>
      <p:sp>
        <p:nvSpPr>
          <p:cNvPr id="6" name="Footer Placeholder 5">
            <a:extLst>
              <a:ext uri="{FF2B5EF4-FFF2-40B4-BE49-F238E27FC236}">
                <a16:creationId xmlns:a16="http://schemas.microsoft.com/office/drawing/2014/main" id="{51A4179B-6291-4B70-AE6B-15E053842DDF}"/>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537E517C-EE43-4C14-862B-8855C64C7F87}"/>
              </a:ext>
            </a:extLst>
          </p:cNvPr>
          <p:cNvSpPr>
            <a:spLocks noGrp="1" noChangeArrowheads="1"/>
          </p:cNvSpPr>
          <p:nvPr>
            <p:ph type="sldNum" sz="quarter" idx="12"/>
          </p:nvPr>
        </p:nvSpPr>
        <p:spPr/>
        <p:txBody>
          <a:bodyPr/>
          <a:lstStyle>
            <a:lvl1pPr>
              <a:defRPr>
                <a:latin typeface="Times" panose="02020603050405020304" pitchFamily="18" charset="0"/>
              </a:defRPr>
            </a:lvl1pPr>
          </a:lstStyle>
          <a:p>
            <a:pPr>
              <a:defRPr/>
            </a:pPr>
            <a:fld id="{08CE3A33-6FC5-4502-BA6C-12FF1E4DA7BD}" type="slidenum">
              <a:rPr lang="en-US" altLang="en-US"/>
              <a:pPr>
                <a:defRPr/>
              </a:pPr>
              <a:t>‹#›</a:t>
            </a:fld>
            <a:endParaRPr lang="en-US" altLang="en-US"/>
          </a:p>
        </p:txBody>
      </p:sp>
    </p:spTree>
    <p:extLst>
      <p:ext uri="{BB962C8B-B14F-4D97-AF65-F5344CB8AC3E}">
        <p14:creationId xmlns:p14="http://schemas.microsoft.com/office/powerpoint/2010/main" val="251602057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205637640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pPr lvl="0"/>
            <a:endParaRPr lang="en-US" noProof="0"/>
          </a:p>
        </p:txBody>
      </p:sp>
      <p:sp>
        <p:nvSpPr>
          <p:cNvPr id="4" name="Text Placeholder 3"/>
          <p:cNvSpPr>
            <a:spLocks noGrp="1"/>
          </p:cNvSpPr>
          <p:nvPr>
            <p:ph type="body" sz="half" idx="2"/>
          </p:nvPr>
        </p:nvSpPr>
        <p:spPr>
          <a:xfrm>
            <a:off x="2389717" y="5367366"/>
            <a:ext cx="7315200" cy="8048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308E32D1-0342-447F-98D5-DFEDD882F389}"/>
              </a:ext>
            </a:extLst>
          </p:cNvPr>
          <p:cNvSpPr>
            <a:spLocks noGrp="1" noChangeArrowheads="1"/>
          </p:cNvSpPr>
          <p:nvPr>
            <p:ph type="dt" sz="half" idx="10"/>
          </p:nvPr>
        </p:nvSpPr>
        <p:spPr/>
        <p:txBody>
          <a:bodyPr/>
          <a:lstStyle>
            <a:lvl1pPr>
              <a:defRPr/>
            </a:lvl1pPr>
          </a:lstStyle>
          <a:p>
            <a:pPr>
              <a:defRPr/>
            </a:pPr>
            <a:endParaRPr lang="en-US"/>
          </a:p>
        </p:txBody>
      </p:sp>
      <p:sp>
        <p:nvSpPr>
          <p:cNvPr id="6" name="Footer Placeholder 5">
            <a:extLst>
              <a:ext uri="{FF2B5EF4-FFF2-40B4-BE49-F238E27FC236}">
                <a16:creationId xmlns:a16="http://schemas.microsoft.com/office/drawing/2014/main" id="{F8803DDA-1034-452F-8EB7-B1F4DD87CDD1}"/>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2C8EEE27-8C66-4B42-8448-047C1375F424}"/>
              </a:ext>
            </a:extLst>
          </p:cNvPr>
          <p:cNvSpPr>
            <a:spLocks noGrp="1" noChangeArrowheads="1"/>
          </p:cNvSpPr>
          <p:nvPr>
            <p:ph type="sldNum" sz="quarter" idx="12"/>
          </p:nvPr>
        </p:nvSpPr>
        <p:spPr/>
        <p:txBody>
          <a:bodyPr/>
          <a:lstStyle>
            <a:lvl1pPr>
              <a:defRPr>
                <a:latin typeface="Times" panose="02020603050405020304" pitchFamily="18" charset="0"/>
              </a:defRPr>
            </a:lvl1pPr>
          </a:lstStyle>
          <a:p>
            <a:pPr>
              <a:defRPr/>
            </a:pPr>
            <a:fld id="{C5D0E6C1-C7E5-4C55-A9E8-E102D7A5761B}" type="slidenum">
              <a:rPr lang="en-US" altLang="en-US"/>
              <a:pPr>
                <a:defRPr/>
              </a:pPr>
              <a:t>‹#›</a:t>
            </a:fld>
            <a:endParaRPr lang="en-US" altLang="en-US"/>
          </a:p>
        </p:txBody>
      </p:sp>
    </p:spTree>
    <p:extLst>
      <p:ext uri="{BB962C8B-B14F-4D97-AF65-F5344CB8AC3E}">
        <p14:creationId xmlns:p14="http://schemas.microsoft.com/office/powerpoint/2010/main" val="405727990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99D0C6D-0645-4C0A-B8A4-2DD16EFBFBB2}"/>
              </a:ext>
            </a:extLst>
          </p:cNvPr>
          <p:cNvSpPr>
            <a:spLocks noGrp="1" noChangeArrowheads="1"/>
          </p:cNvSpPr>
          <p:nvPr>
            <p:ph type="dt" sz="half" idx="10"/>
          </p:nvPr>
        </p:nvSpPr>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E2BD5F4-172D-47BC-A2FB-C6F9BBCC07FD}"/>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4B05EE1E-F80B-420E-96AF-9780CBB3052B}"/>
              </a:ext>
            </a:extLst>
          </p:cNvPr>
          <p:cNvSpPr>
            <a:spLocks noGrp="1" noChangeArrowheads="1"/>
          </p:cNvSpPr>
          <p:nvPr>
            <p:ph type="sldNum" sz="quarter" idx="12"/>
          </p:nvPr>
        </p:nvSpPr>
        <p:spPr/>
        <p:txBody>
          <a:bodyPr/>
          <a:lstStyle>
            <a:lvl1pPr>
              <a:defRPr>
                <a:latin typeface="Times" panose="02020603050405020304" pitchFamily="18" charset="0"/>
              </a:defRPr>
            </a:lvl1pPr>
          </a:lstStyle>
          <a:p>
            <a:pPr>
              <a:defRPr/>
            </a:pPr>
            <a:fld id="{B20D9522-06F4-49E3-ADA6-87E1F821B757}" type="slidenum">
              <a:rPr lang="en-US" altLang="en-US"/>
              <a:pPr>
                <a:defRPr/>
              </a:pPr>
              <a:t>‹#›</a:t>
            </a:fld>
            <a:endParaRPr lang="en-US" altLang="en-US"/>
          </a:p>
        </p:txBody>
      </p:sp>
    </p:spTree>
    <p:extLst>
      <p:ext uri="{BB962C8B-B14F-4D97-AF65-F5344CB8AC3E}">
        <p14:creationId xmlns:p14="http://schemas.microsoft.com/office/powerpoint/2010/main" val="364999865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685800"/>
            <a:ext cx="2590800" cy="4724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85800"/>
            <a:ext cx="7569200" cy="4724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70564200-C86A-442B-922F-8A05DEE4D35F}"/>
              </a:ext>
            </a:extLst>
          </p:cNvPr>
          <p:cNvSpPr>
            <a:spLocks noGrp="1" noChangeArrowheads="1"/>
          </p:cNvSpPr>
          <p:nvPr>
            <p:ph type="dt" sz="half" idx="10"/>
          </p:nvPr>
        </p:nvSpPr>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D40AC8A-F713-4262-946F-88D1936823D0}"/>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4AFB770-F443-4843-9239-F7DFB7062CCF}"/>
              </a:ext>
            </a:extLst>
          </p:cNvPr>
          <p:cNvSpPr>
            <a:spLocks noGrp="1" noChangeArrowheads="1"/>
          </p:cNvSpPr>
          <p:nvPr>
            <p:ph type="sldNum" sz="quarter" idx="12"/>
          </p:nvPr>
        </p:nvSpPr>
        <p:spPr/>
        <p:txBody>
          <a:bodyPr/>
          <a:lstStyle>
            <a:lvl1pPr>
              <a:defRPr>
                <a:latin typeface="Times" panose="02020603050405020304" pitchFamily="18" charset="0"/>
              </a:defRPr>
            </a:lvl1pPr>
          </a:lstStyle>
          <a:p>
            <a:pPr>
              <a:defRPr/>
            </a:pPr>
            <a:fld id="{1D42DA29-8292-4EF9-9ED9-16E448679610}" type="slidenum">
              <a:rPr lang="en-US" altLang="en-US"/>
              <a:pPr>
                <a:defRPr/>
              </a:pPr>
              <a:t>‹#›</a:t>
            </a:fld>
            <a:endParaRPr lang="en-US" altLang="en-US"/>
          </a:p>
        </p:txBody>
      </p:sp>
    </p:spTree>
    <p:extLst>
      <p:ext uri="{BB962C8B-B14F-4D97-AF65-F5344CB8AC3E}">
        <p14:creationId xmlns:p14="http://schemas.microsoft.com/office/powerpoint/2010/main" val="29774243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type="txAndChart" preserve="1">
  <p:cSld name="Title, Text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685800"/>
            <a:ext cx="10363200" cy="914400"/>
          </a:xfrm>
        </p:spPr>
        <p:txBody>
          <a:bodyPr/>
          <a:lstStyle/>
          <a:p>
            <a:r>
              <a:rPr lang="en-US"/>
              <a:t>Click to edit Master title style</a:t>
            </a:r>
          </a:p>
        </p:txBody>
      </p:sp>
      <p:sp>
        <p:nvSpPr>
          <p:cNvPr id="3" name="Text Placeholder 2"/>
          <p:cNvSpPr>
            <a:spLocks noGrp="1"/>
          </p:cNvSpPr>
          <p:nvPr>
            <p:ph type="body" sz="half" idx="1"/>
          </p:nvPr>
        </p:nvSpPr>
        <p:spPr>
          <a:xfrm>
            <a:off x="914400" y="1981200"/>
            <a:ext cx="5080000" cy="3429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hart Placeholder 3"/>
          <p:cNvSpPr>
            <a:spLocks noGrp="1"/>
          </p:cNvSpPr>
          <p:nvPr>
            <p:ph type="chart" sz="half" idx="2"/>
          </p:nvPr>
        </p:nvSpPr>
        <p:spPr>
          <a:xfrm>
            <a:off x="6197600" y="1981200"/>
            <a:ext cx="5080000" cy="3429000"/>
          </a:xfrm>
        </p:spPr>
        <p:txBody>
          <a:bodyPr/>
          <a:lstStyle/>
          <a:p>
            <a:pPr lvl="0"/>
            <a:endParaRPr lang="en-US" noProof="0"/>
          </a:p>
        </p:txBody>
      </p:sp>
      <p:sp>
        <p:nvSpPr>
          <p:cNvPr id="5" name="Date Placeholder 4">
            <a:extLst>
              <a:ext uri="{FF2B5EF4-FFF2-40B4-BE49-F238E27FC236}">
                <a16:creationId xmlns:a16="http://schemas.microsoft.com/office/drawing/2014/main" id="{FCC7FA29-6896-46DA-B1FB-131543A9551A}"/>
              </a:ext>
            </a:extLst>
          </p:cNvPr>
          <p:cNvSpPr>
            <a:spLocks noGrp="1" noChangeArrowheads="1"/>
          </p:cNvSpPr>
          <p:nvPr>
            <p:ph type="dt" sz="half" idx="10"/>
          </p:nvPr>
        </p:nvSpPr>
        <p:spPr/>
        <p:txBody>
          <a:bodyPr/>
          <a:lstStyle>
            <a:lvl1pPr>
              <a:defRPr/>
            </a:lvl1pPr>
          </a:lstStyle>
          <a:p>
            <a:pPr>
              <a:defRPr/>
            </a:pPr>
            <a:endParaRPr lang="en-US"/>
          </a:p>
        </p:txBody>
      </p:sp>
      <p:sp>
        <p:nvSpPr>
          <p:cNvPr id="6" name="Footer Placeholder 5">
            <a:extLst>
              <a:ext uri="{FF2B5EF4-FFF2-40B4-BE49-F238E27FC236}">
                <a16:creationId xmlns:a16="http://schemas.microsoft.com/office/drawing/2014/main" id="{8A0B8359-2367-4EAD-B0E4-03F30B2CEBAB}"/>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8D2A1A1A-B69E-46EA-8BB4-4634BA601B52}"/>
              </a:ext>
            </a:extLst>
          </p:cNvPr>
          <p:cNvSpPr>
            <a:spLocks noGrp="1" noChangeArrowheads="1"/>
          </p:cNvSpPr>
          <p:nvPr>
            <p:ph type="sldNum" sz="quarter" idx="12"/>
          </p:nvPr>
        </p:nvSpPr>
        <p:spPr/>
        <p:txBody>
          <a:bodyPr/>
          <a:lstStyle>
            <a:lvl1pPr>
              <a:defRPr>
                <a:latin typeface="Times" panose="02020603050405020304" pitchFamily="18" charset="0"/>
              </a:defRPr>
            </a:lvl1pPr>
          </a:lstStyle>
          <a:p>
            <a:pPr>
              <a:defRPr/>
            </a:pPr>
            <a:fld id="{2A86DED5-5E7A-480F-BB84-23773AD5775D}" type="slidenum">
              <a:rPr lang="en-US" altLang="en-US"/>
              <a:pPr>
                <a:defRPr/>
              </a:pPr>
              <a:t>‹#›</a:t>
            </a:fld>
            <a:endParaRPr lang="en-US" altLang="en-US"/>
          </a:p>
        </p:txBody>
      </p:sp>
    </p:spTree>
    <p:extLst>
      <p:ext uri="{BB962C8B-B14F-4D97-AF65-F5344CB8AC3E}">
        <p14:creationId xmlns:p14="http://schemas.microsoft.com/office/powerpoint/2010/main" val="40189872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Only" preserve="1">
  <p:cSld name="1_Title Only+logo">
    <p:spTree>
      <p:nvGrpSpPr>
        <p:cNvPr id="1" name=""/>
        <p:cNvGrpSpPr/>
        <p:nvPr/>
      </p:nvGrpSpPr>
      <p:grpSpPr>
        <a:xfrm>
          <a:off x="0" y="0"/>
          <a:ext cx="0" cy="0"/>
          <a:chOff x="0" y="0"/>
          <a:chExt cx="0" cy="0"/>
        </a:xfrm>
      </p:grpSpPr>
      <p:sp>
        <p:nvSpPr>
          <p:cNvPr id="2" name="Title 1"/>
          <p:cNvSpPr>
            <a:spLocks noGrp="1"/>
          </p:cNvSpPr>
          <p:nvPr>
            <p:ph type="title"/>
          </p:nvPr>
        </p:nvSpPr>
        <p:spPr>
          <a:xfrm>
            <a:off x="609761" y="238129"/>
            <a:ext cx="11141055" cy="1103313"/>
          </a:xfrm>
          <a:prstGeom prst="rect">
            <a:avLst/>
          </a:prstGeom>
        </p:spPr>
        <p:txBody>
          <a:bodyPr/>
          <a:lstStyle/>
          <a:p>
            <a:r>
              <a:rPr lang="en-US"/>
              <a:t>Click to edit Master title style</a:t>
            </a:r>
            <a:endParaRPr lang="en-US" dirty="0"/>
          </a:p>
        </p:txBody>
      </p:sp>
      <p:grpSp>
        <p:nvGrpSpPr>
          <p:cNvPr id="3" name="Group 2">
            <a:extLst>
              <a:ext uri="{FF2B5EF4-FFF2-40B4-BE49-F238E27FC236}">
                <a16:creationId xmlns:a16="http://schemas.microsoft.com/office/drawing/2014/main" id="{88B87460-1489-A7E6-C388-913BBD640CAB}"/>
              </a:ext>
            </a:extLst>
          </p:cNvPr>
          <p:cNvGrpSpPr/>
          <p:nvPr userDrawn="1"/>
        </p:nvGrpSpPr>
        <p:grpSpPr>
          <a:xfrm>
            <a:off x="9392909" y="6212722"/>
            <a:ext cx="2488502" cy="450135"/>
            <a:chOff x="9392911" y="6212702"/>
            <a:chExt cx="2488502" cy="450133"/>
          </a:xfrm>
        </p:grpSpPr>
        <p:pic>
          <p:nvPicPr>
            <p:cNvPr id="4" name="Picture 3" descr="Icon&#10;&#10;Description automatically generated">
              <a:extLst>
                <a:ext uri="{FF2B5EF4-FFF2-40B4-BE49-F238E27FC236}">
                  <a16:creationId xmlns:a16="http://schemas.microsoft.com/office/drawing/2014/main" id="{73676601-6D49-45FB-EFC9-9A6CC1B205E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5" name="Rectangle 8">
              <a:extLst>
                <a:ext uri="{FF2B5EF4-FFF2-40B4-BE49-F238E27FC236}">
                  <a16:creationId xmlns:a16="http://schemas.microsoft.com/office/drawing/2014/main" id="{0DEFDF9E-3F9A-D373-496E-25B367379078}"/>
                </a:ext>
              </a:extLst>
            </p:cNvPr>
            <p:cNvSpPr>
              <a:spLocks noChangeArrowheads="1"/>
            </p:cNvSpPr>
            <p:nvPr/>
          </p:nvSpPr>
          <p:spPr bwMode="auto">
            <a:xfrm>
              <a:off x="9392911" y="6355059"/>
              <a:ext cx="2488502"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15835595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type="twoObj" preserve="1">
  <p:cSld name="1_Two Content+logo">
    <p:spTree>
      <p:nvGrpSpPr>
        <p:cNvPr id="1" name=""/>
        <p:cNvGrpSpPr/>
        <p:nvPr/>
      </p:nvGrpSpPr>
      <p:grpSpPr>
        <a:xfrm>
          <a:off x="0" y="0"/>
          <a:ext cx="0" cy="0"/>
          <a:chOff x="0" y="0"/>
          <a:chExt cx="0" cy="0"/>
        </a:xfrm>
      </p:grpSpPr>
      <p:sp>
        <p:nvSpPr>
          <p:cNvPr id="2" name="Title 1"/>
          <p:cNvSpPr>
            <a:spLocks noGrp="1"/>
          </p:cNvSpPr>
          <p:nvPr>
            <p:ph type="title"/>
          </p:nvPr>
        </p:nvSpPr>
        <p:spPr>
          <a:xfrm>
            <a:off x="609760" y="238129"/>
            <a:ext cx="10872445" cy="1103313"/>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601820" y="1510729"/>
            <a:ext cx="5309279" cy="4678739"/>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52633" y="1510730"/>
            <a:ext cx="5229571" cy="4679463"/>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5" name="Group 4">
            <a:extLst>
              <a:ext uri="{FF2B5EF4-FFF2-40B4-BE49-F238E27FC236}">
                <a16:creationId xmlns:a16="http://schemas.microsoft.com/office/drawing/2014/main" id="{4B831F98-D110-9641-0056-3FFA4445A199}"/>
              </a:ext>
            </a:extLst>
          </p:cNvPr>
          <p:cNvGrpSpPr/>
          <p:nvPr userDrawn="1"/>
        </p:nvGrpSpPr>
        <p:grpSpPr>
          <a:xfrm>
            <a:off x="9392909" y="6212722"/>
            <a:ext cx="2488502" cy="450135"/>
            <a:chOff x="9392911" y="6212702"/>
            <a:chExt cx="2488502" cy="450133"/>
          </a:xfrm>
        </p:grpSpPr>
        <p:pic>
          <p:nvPicPr>
            <p:cNvPr id="6" name="Picture 5" descr="Icon&#10;&#10;Description automatically generated">
              <a:extLst>
                <a:ext uri="{FF2B5EF4-FFF2-40B4-BE49-F238E27FC236}">
                  <a16:creationId xmlns:a16="http://schemas.microsoft.com/office/drawing/2014/main" id="{2C5D1AC3-8115-5D46-33CE-6C6B5212928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7" name="Rectangle 8">
              <a:extLst>
                <a:ext uri="{FF2B5EF4-FFF2-40B4-BE49-F238E27FC236}">
                  <a16:creationId xmlns:a16="http://schemas.microsoft.com/office/drawing/2014/main" id="{FF667ED7-9C0E-2D48-F6BB-0BF8DBEF1D59}"/>
                </a:ext>
              </a:extLst>
            </p:cNvPr>
            <p:cNvSpPr>
              <a:spLocks noChangeArrowheads="1"/>
            </p:cNvSpPr>
            <p:nvPr/>
          </p:nvSpPr>
          <p:spPr bwMode="auto">
            <a:xfrm>
              <a:off x="9392911" y="6355059"/>
              <a:ext cx="2488502"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299986959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1_Title and Content+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9"/>
            <a:ext cx="10872444" cy="1103313"/>
          </a:xfrm>
          <a:prstGeom prst="rect">
            <a:avLst/>
          </a:prstGeom>
        </p:spPr>
        <p:txBody>
          <a:bodyPr/>
          <a:lstStyle>
            <a:lvl1pPr>
              <a:defRPr/>
            </a:lvl1pPr>
          </a:lstStyle>
          <a:p>
            <a:r>
              <a:rPr lang="en-US"/>
              <a:t>Click to edit Master title style</a:t>
            </a:r>
            <a:endParaRPr lang="en-US" dirty="0"/>
          </a:p>
        </p:txBody>
      </p:sp>
      <p:sp>
        <p:nvSpPr>
          <p:cNvPr id="3" name="Content Placeholder 2"/>
          <p:cNvSpPr>
            <a:spLocks noGrp="1"/>
          </p:cNvSpPr>
          <p:nvPr>
            <p:ph idx="1"/>
          </p:nvPr>
        </p:nvSpPr>
        <p:spPr>
          <a:xfrm>
            <a:off x="604677" y="1513047"/>
            <a:ext cx="10877529" cy="4650687"/>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4" name="Group 3">
            <a:extLst>
              <a:ext uri="{FF2B5EF4-FFF2-40B4-BE49-F238E27FC236}">
                <a16:creationId xmlns:a16="http://schemas.microsoft.com/office/drawing/2014/main" id="{9790703F-E851-1D5A-99B7-43DBD5482698}"/>
              </a:ext>
            </a:extLst>
          </p:cNvPr>
          <p:cNvGrpSpPr/>
          <p:nvPr userDrawn="1"/>
        </p:nvGrpSpPr>
        <p:grpSpPr>
          <a:xfrm>
            <a:off x="9392909" y="6212722"/>
            <a:ext cx="2488502" cy="450135"/>
            <a:chOff x="9392911" y="6212702"/>
            <a:chExt cx="2488502" cy="450133"/>
          </a:xfrm>
        </p:grpSpPr>
        <p:pic>
          <p:nvPicPr>
            <p:cNvPr id="5" name="Picture 4" descr="Icon&#10;&#10;Description automatically generated">
              <a:extLst>
                <a:ext uri="{FF2B5EF4-FFF2-40B4-BE49-F238E27FC236}">
                  <a16:creationId xmlns:a16="http://schemas.microsoft.com/office/drawing/2014/main" id="{C714CC1E-7921-3200-C137-F7ADAA9532C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6" name="Rectangle 8">
              <a:extLst>
                <a:ext uri="{FF2B5EF4-FFF2-40B4-BE49-F238E27FC236}">
                  <a16:creationId xmlns:a16="http://schemas.microsoft.com/office/drawing/2014/main" id="{79882158-D8CB-A63B-35E5-FF6D03999CD4}"/>
                </a:ext>
              </a:extLst>
            </p:cNvPr>
            <p:cNvSpPr>
              <a:spLocks noChangeArrowheads="1"/>
            </p:cNvSpPr>
            <p:nvPr/>
          </p:nvSpPr>
          <p:spPr bwMode="auto">
            <a:xfrm>
              <a:off x="9392911" y="6355059"/>
              <a:ext cx="2488502"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30202466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pic>
        <p:nvPicPr>
          <p:cNvPr id="2" name="Picture 1" descr="A picture containing blue&#10;&#10;Description automatically generated">
            <a:extLst>
              <a:ext uri="{FF2B5EF4-FFF2-40B4-BE49-F238E27FC236}">
                <a16:creationId xmlns:a16="http://schemas.microsoft.com/office/drawing/2014/main" id="{380D896B-7BC1-29E2-E936-C83F400A219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125564" y="3667130"/>
            <a:ext cx="6066437" cy="3190871"/>
          </a:xfrm>
          <a:prstGeom prst="rect">
            <a:avLst/>
          </a:prstGeom>
        </p:spPr>
      </p:pic>
      <p:sp>
        <p:nvSpPr>
          <p:cNvPr id="10" name="Rectangle 54"/>
          <p:cNvSpPr>
            <a:spLocks noGrp="1" noChangeArrowheads="1"/>
          </p:cNvSpPr>
          <p:nvPr>
            <p:ph type="subTitle" idx="1"/>
          </p:nvPr>
        </p:nvSpPr>
        <p:spPr>
          <a:xfrm>
            <a:off x="609600" y="4041651"/>
            <a:ext cx="5181600" cy="1120775"/>
          </a:xfrm>
        </p:spPr>
        <p:txBody>
          <a:bodyPr/>
          <a:lstStyle>
            <a:lvl1pPr marL="0" indent="0">
              <a:lnSpc>
                <a:spcPct val="100000"/>
              </a:lnSpc>
              <a:buFont typeface="Wingdings" pitchFamily="2" charset="2"/>
              <a:buNone/>
              <a:defRPr sz="2000" b="1">
                <a:solidFill>
                  <a:schemeClr val="bg2"/>
                </a:solidFill>
              </a:defRPr>
            </a:lvl1pPr>
          </a:lstStyle>
          <a:p>
            <a:r>
              <a:rPr lang="en-US"/>
              <a:t>Click to edit Master subtitle style</a:t>
            </a:r>
            <a:endParaRPr lang="en-US" dirty="0"/>
          </a:p>
        </p:txBody>
      </p:sp>
      <p:sp>
        <p:nvSpPr>
          <p:cNvPr id="8" name="Rectangle 7">
            <a:extLst>
              <a:ext uri="{FF2B5EF4-FFF2-40B4-BE49-F238E27FC236}">
                <a16:creationId xmlns:a16="http://schemas.microsoft.com/office/drawing/2014/main" id="{02294B36-D511-4E23-A768-EAFA149B5CC7}"/>
              </a:ext>
            </a:extLst>
          </p:cNvPr>
          <p:cNvSpPr/>
          <p:nvPr/>
        </p:nvSpPr>
        <p:spPr>
          <a:xfrm>
            <a:off x="1" y="1620837"/>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cxnSp>
        <p:nvCxnSpPr>
          <p:cNvPr id="9" name="Straight Connector 8">
            <a:extLst>
              <a:ext uri="{FF2B5EF4-FFF2-40B4-BE49-F238E27FC236}">
                <a16:creationId xmlns:a16="http://schemas.microsoft.com/office/drawing/2014/main" id="{A5B42F6D-719A-45C6-BB57-84887368226C}"/>
              </a:ext>
            </a:extLst>
          </p:cNvPr>
          <p:cNvCxnSpPr/>
          <p:nvPr/>
        </p:nvCxnSpPr>
        <p:spPr bwMode="auto">
          <a:xfrm>
            <a:off x="-14291" y="1620839"/>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2" name="Straight Connector 11">
            <a:extLst>
              <a:ext uri="{FF2B5EF4-FFF2-40B4-BE49-F238E27FC236}">
                <a16:creationId xmlns:a16="http://schemas.microsoft.com/office/drawing/2014/main" id="{9ACD6CB8-625C-44F5-9B90-77A60BCC4A2E}"/>
              </a:ext>
            </a:extLst>
          </p:cNvPr>
          <p:cNvCxnSpPr/>
          <p:nvPr/>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3" name="Rectangle 55">
            <a:extLst>
              <a:ext uri="{FF2B5EF4-FFF2-40B4-BE49-F238E27FC236}">
                <a16:creationId xmlns:a16="http://schemas.microsoft.com/office/drawing/2014/main" id="{078B106A-3121-420B-B2D9-854FF204BD0F}"/>
              </a:ext>
            </a:extLst>
          </p:cNvPr>
          <p:cNvSpPr>
            <a:spLocks noGrp="1" noChangeArrowheads="1"/>
          </p:cNvSpPr>
          <p:nvPr>
            <p:ph type="ctrTitle"/>
          </p:nvPr>
        </p:nvSpPr>
        <p:spPr bwMode="invGray">
          <a:xfrm>
            <a:off x="609600" y="1600200"/>
            <a:ext cx="11264901" cy="2057400"/>
          </a:xfrm>
          <a:prstGeom prst="rect">
            <a:avLst/>
          </a:prstGeom>
        </p:spPr>
        <p:txBody>
          <a:bodyPr/>
          <a:lstStyle>
            <a:lvl1pPr>
              <a:defRPr sz="4000">
                <a:solidFill>
                  <a:srgbClr val="455560"/>
                </a:solidFill>
              </a:defRPr>
            </a:lvl1pPr>
          </a:lstStyle>
          <a:p>
            <a:r>
              <a:rPr lang="en-US"/>
              <a:t>Click to edit Master title style</a:t>
            </a:r>
            <a:endParaRPr lang="en-US" dirty="0"/>
          </a:p>
        </p:txBody>
      </p:sp>
      <p:sp>
        <p:nvSpPr>
          <p:cNvPr id="14" name="Rectangle 13">
            <a:extLst>
              <a:ext uri="{FF2B5EF4-FFF2-40B4-BE49-F238E27FC236}">
                <a16:creationId xmlns:a16="http://schemas.microsoft.com/office/drawing/2014/main" id="{C6C33664-ACD6-44A3-95A5-32325CBC9685}"/>
              </a:ext>
            </a:extLst>
          </p:cNvPr>
          <p:cNvSpPr/>
          <p:nvPr userDrawn="1"/>
        </p:nvSpPr>
        <p:spPr>
          <a:xfrm>
            <a:off x="1" y="1620837"/>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cxnSp>
        <p:nvCxnSpPr>
          <p:cNvPr id="15" name="Straight Connector 14">
            <a:extLst>
              <a:ext uri="{FF2B5EF4-FFF2-40B4-BE49-F238E27FC236}">
                <a16:creationId xmlns:a16="http://schemas.microsoft.com/office/drawing/2014/main" id="{5EECCBFD-9ED3-4167-961B-65218739F1A5}"/>
              </a:ext>
            </a:extLst>
          </p:cNvPr>
          <p:cNvCxnSpPr/>
          <p:nvPr userDrawn="1"/>
        </p:nvCxnSpPr>
        <p:spPr bwMode="auto">
          <a:xfrm>
            <a:off x="-14291" y="1620839"/>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9" name="Straight Connector 18">
            <a:extLst>
              <a:ext uri="{FF2B5EF4-FFF2-40B4-BE49-F238E27FC236}">
                <a16:creationId xmlns:a16="http://schemas.microsoft.com/office/drawing/2014/main" id="{F95A2832-7EB2-44CE-B43D-FCA9D107E325}"/>
              </a:ext>
            </a:extLst>
          </p:cNvPr>
          <p:cNvCxnSpPr/>
          <p:nvPr userDrawn="1"/>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11" name="Picture 10" descr="Icon&#10;&#10;Description automatically generated">
            <a:extLst>
              <a:ext uri="{FF2B5EF4-FFF2-40B4-BE49-F238E27FC236}">
                <a16:creationId xmlns:a16="http://schemas.microsoft.com/office/drawing/2014/main" id="{D2C404A3-49E3-6AE3-6316-79D1DE70A533}"/>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23345" y="239714"/>
            <a:ext cx="2020824" cy="699807"/>
          </a:xfrm>
          <a:prstGeom prst="rect">
            <a:avLst/>
          </a:prstGeom>
        </p:spPr>
      </p:pic>
    </p:spTree>
    <p:extLst>
      <p:ext uri="{BB962C8B-B14F-4D97-AF65-F5344CB8AC3E}">
        <p14:creationId xmlns:p14="http://schemas.microsoft.com/office/powerpoint/2010/main" val="116668815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880">
          <p15:clr>
            <a:srgbClr val="FBAE40"/>
          </p15:clr>
        </p15:guide>
        <p15:guide id="2" pos="5120">
          <p15:clr>
            <a:srgbClr val="FBAE40"/>
          </p15:clr>
        </p15:guide>
      </p15:sldGuideLst>
    </p:ext>
  </p:extLst>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9"/>
            <a:ext cx="10872444" cy="1103313"/>
          </a:xfrm>
          <a:prstGeom prst="rect">
            <a:avLst/>
          </a:prstGeom>
        </p:spPr>
        <p:txBody>
          <a:bodyPr/>
          <a:lstStyle>
            <a:lvl1pPr>
              <a:defRPr/>
            </a:lvl1pPr>
          </a:lstStyle>
          <a:p>
            <a:r>
              <a:rPr lang="en-US"/>
              <a:t>Click to edit Master title style</a:t>
            </a:r>
            <a:endParaRPr lang="en-US" dirty="0"/>
          </a:p>
        </p:txBody>
      </p:sp>
      <p:sp>
        <p:nvSpPr>
          <p:cNvPr id="3" name="Content Placeholder 2"/>
          <p:cNvSpPr>
            <a:spLocks noGrp="1"/>
          </p:cNvSpPr>
          <p:nvPr>
            <p:ph idx="1"/>
          </p:nvPr>
        </p:nvSpPr>
        <p:spPr>
          <a:xfrm>
            <a:off x="604677" y="1513047"/>
            <a:ext cx="10877529" cy="4650687"/>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9773333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type="obj" preserve="1">
  <p:cSld name="2_Title and Content+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9"/>
            <a:ext cx="10872444" cy="1103313"/>
          </a:xfrm>
          <a:prstGeom prst="rect">
            <a:avLst/>
          </a:prstGeom>
        </p:spPr>
        <p:txBody>
          <a:bodyPr/>
          <a:lstStyle>
            <a:lvl1pPr>
              <a:defRPr/>
            </a:lvl1pPr>
          </a:lstStyle>
          <a:p>
            <a:r>
              <a:rPr lang="en-US"/>
              <a:t>Click to edit Master title style</a:t>
            </a:r>
            <a:endParaRPr lang="en-US" dirty="0"/>
          </a:p>
        </p:txBody>
      </p:sp>
      <p:sp>
        <p:nvSpPr>
          <p:cNvPr id="3" name="Content Placeholder 2"/>
          <p:cNvSpPr>
            <a:spLocks noGrp="1"/>
          </p:cNvSpPr>
          <p:nvPr>
            <p:ph idx="1"/>
          </p:nvPr>
        </p:nvSpPr>
        <p:spPr>
          <a:xfrm>
            <a:off x="604677" y="1513047"/>
            <a:ext cx="10877529" cy="4650687"/>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4" name="Group 3">
            <a:extLst>
              <a:ext uri="{FF2B5EF4-FFF2-40B4-BE49-F238E27FC236}">
                <a16:creationId xmlns:a16="http://schemas.microsoft.com/office/drawing/2014/main" id="{9790703F-E851-1D5A-99B7-43DBD5482698}"/>
              </a:ext>
            </a:extLst>
          </p:cNvPr>
          <p:cNvGrpSpPr/>
          <p:nvPr userDrawn="1"/>
        </p:nvGrpSpPr>
        <p:grpSpPr>
          <a:xfrm>
            <a:off x="9392909" y="6212722"/>
            <a:ext cx="2488502" cy="450135"/>
            <a:chOff x="9392911" y="6212702"/>
            <a:chExt cx="2488502" cy="450133"/>
          </a:xfrm>
        </p:grpSpPr>
        <p:pic>
          <p:nvPicPr>
            <p:cNvPr id="5" name="Picture 4" descr="Icon&#10;&#10;Description automatically generated">
              <a:extLst>
                <a:ext uri="{FF2B5EF4-FFF2-40B4-BE49-F238E27FC236}">
                  <a16:creationId xmlns:a16="http://schemas.microsoft.com/office/drawing/2014/main" id="{C714CC1E-7921-3200-C137-F7ADAA9532C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6" name="Rectangle 8">
              <a:extLst>
                <a:ext uri="{FF2B5EF4-FFF2-40B4-BE49-F238E27FC236}">
                  <a16:creationId xmlns:a16="http://schemas.microsoft.com/office/drawing/2014/main" id="{79882158-D8CB-A63B-35E5-FF6D03999CD4}"/>
                </a:ext>
              </a:extLst>
            </p:cNvPr>
            <p:cNvSpPr>
              <a:spLocks noChangeArrowheads="1"/>
            </p:cNvSpPr>
            <p:nvPr/>
          </p:nvSpPr>
          <p:spPr bwMode="auto">
            <a:xfrm>
              <a:off x="9392911" y="6355059"/>
              <a:ext cx="2488502"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118577823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94668335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p:cSld name="Transition Slide">
    <p:spTree>
      <p:nvGrpSpPr>
        <p:cNvPr id="1" name=""/>
        <p:cNvGrpSpPr/>
        <p:nvPr/>
      </p:nvGrpSpPr>
      <p:grpSpPr>
        <a:xfrm>
          <a:off x="0" y="0"/>
          <a:ext cx="0" cy="0"/>
          <a:chOff x="0" y="0"/>
          <a:chExt cx="0" cy="0"/>
        </a:xfrm>
      </p:grpSpPr>
      <p:pic>
        <p:nvPicPr>
          <p:cNvPr id="6" name="Picture 5" descr="Icon&#10;&#10;Description automatically generated">
            <a:extLst>
              <a:ext uri="{FF2B5EF4-FFF2-40B4-BE49-F238E27FC236}">
                <a16:creationId xmlns:a16="http://schemas.microsoft.com/office/drawing/2014/main" id="{A10CE991-EF19-4C89-B2F1-8D342C72985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34667" y="5556667"/>
            <a:ext cx="3154680" cy="1092459"/>
          </a:xfrm>
          <a:prstGeom prst="rect">
            <a:avLst/>
          </a:prstGeom>
        </p:spPr>
      </p:pic>
      <p:sp>
        <p:nvSpPr>
          <p:cNvPr id="5" name="Title 1"/>
          <p:cNvSpPr>
            <a:spLocks noGrp="1"/>
          </p:cNvSpPr>
          <p:nvPr>
            <p:ph type="title"/>
          </p:nvPr>
        </p:nvSpPr>
        <p:spPr>
          <a:xfrm>
            <a:off x="514352" y="330201"/>
            <a:ext cx="11244149" cy="5250792"/>
          </a:xfrm>
          <a:prstGeom prst="rect">
            <a:avLst/>
          </a:prstGeom>
        </p:spPr>
        <p:txBody>
          <a:bodyPr anchorCtr="1"/>
          <a:lstStyle>
            <a:lvl1pPr algn="ctr">
              <a:defRPr sz="4000" b="1" cap="none">
                <a:solidFill>
                  <a:schemeClr val="bg2"/>
                </a:solidFill>
              </a:defRPr>
            </a:lvl1pPr>
          </a:lstStyle>
          <a:p>
            <a:r>
              <a:rPr lang="en-US"/>
              <a:t>Click to edit Master title style</a:t>
            </a:r>
            <a:endParaRPr lang="en-US" dirty="0"/>
          </a:p>
        </p:txBody>
      </p:sp>
      <p:sp>
        <p:nvSpPr>
          <p:cNvPr id="4" name="Rectangle 3">
            <a:extLst>
              <a:ext uri="{FF2B5EF4-FFF2-40B4-BE49-F238E27FC236}">
                <a16:creationId xmlns:a16="http://schemas.microsoft.com/office/drawing/2014/main" id="{CF8F8BDA-1A03-445B-A76B-525DE8317C18}"/>
              </a:ext>
            </a:extLst>
          </p:cNvPr>
          <p:cNvSpPr/>
          <p:nvPr userDrawn="1"/>
        </p:nvSpPr>
        <p:spPr>
          <a:xfrm>
            <a:off x="1" y="6590271"/>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400" dirty="0"/>
          </a:p>
        </p:txBody>
      </p:sp>
      <p:cxnSp>
        <p:nvCxnSpPr>
          <p:cNvPr id="8" name="Straight Connector 7">
            <a:extLst>
              <a:ext uri="{FF2B5EF4-FFF2-40B4-BE49-F238E27FC236}">
                <a16:creationId xmlns:a16="http://schemas.microsoft.com/office/drawing/2014/main" id="{0FA01F1A-8AE6-48F9-95F4-73790D6CA686}"/>
              </a:ext>
            </a:extLst>
          </p:cNvPr>
          <p:cNvCxnSpPr/>
          <p:nvPr userDrawn="1"/>
        </p:nvCxnSpPr>
        <p:spPr>
          <a:xfrm>
            <a:off x="1" y="6589713"/>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0281715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60" y="238129"/>
            <a:ext cx="10872445" cy="1103313"/>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601820" y="1510729"/>
            <a:ext cx="5309279" cy="4678739"/>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52633" y="1510730"/>
            <a:ext cx="5229571" cy="4679463"/>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3993659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 preserve="1">
  <p:cSld name="2_Two Content+logo">
    <p:spTree>
      <p:nvGrpSpPr>
        <p:cNvPr id="1" name=""/>
        <p:cNvGrpSpPr/>
        <p:nvPr/>
      </p:nvGrpSpPr>
      <p:grpSpPr>
        <a:xfrm>
          <a:off x="0" y="0"/>
          <a:ext cx="0" cy="0"/>
          <a:chOff x="0" y="0"/>
          <a:chExt cx="0" cy="0"/>
        </a:xfrm>
      </p:grpSpPr>
      <p:sp>
        <p:nvSpPr>
          <p:cNvPr id="2" name="Title 1"/>
          <p:cNvSpPr>
            <a:spLocks noGrp="1"/>
          </p:cNvSpPr>
          <p:nvPr>
            <p:ph type="title"/>
          </p:nvPr>
        </p:nvSpPr>
        <p:spPr>
          <a:xfrm>
            <a:off x="609760" y="238129"/>
            <a:ext cx="10872445" cy="1103313"/>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601820" y="1510729"/>
            <a:ext cx="5309279" cy="4678739"/>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52633" y="1510730"/>
            <a:ext cx="5229571" cy="4679463"/>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5" name="Group 4">
            <a:extLst>
              <a:ext uri="{FF2B5EF4-FFF2-40B4-BE49-F238E27FC236}">
                <a16:creationId xmlns:a16="http://schemas.microsoft.com/office/drawing/2014/main" id="{4B831F98-D110-9641-0056-3FFA4445A199}"/>
              </a:ext>
            </a:extLst>
          </p:cNvPr>
          <p:cNvGrpSpPr/>
          <p:nvPr userDrawn="1"/>
        </p:nvGrpSpPr>
        <p:grpSpPr>
          <a:xfrm>
            <a:off x="9392909" y="6212722"/>
            <a:ext cx="2488502" cy="450135"/>
            <a:chOff x="9392911" y="6212702"/>
            <a:chExt cx="2488502" cy="450133"/>
          </a:xfrm>
        </p:grpSpPr>
        <p:pic>
          <p:nvPicPr>
            <p:cNvPr id="6" name="Picture 5" descr="Icon&#10;&#10;Description automatically generated">
              <a:extLst>
                <a:ext uri="{FF2B5EF4-FFF2-40B4-BE49-F238E27FC236}">
                  <a16:creationId xmlns:a16="http://schemas.microsoft.com/office/drawing/2014/main" id="{2C5D1AC3-8115-5D46-33CE-6C6B5212928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7" name="Rectangle 8">
              <a:extLst>
                <a:ext uri="{FF2B5EF4-FFF2-40B4-BE49-F238E27FC236}">
                  <a16:creationId xmlns:a16="http://schemas.microsoft.com/office/drawing/2014/main" id="{FF667ED7-9C0E-2D48-F6BB-0BF8DBEF1D59}"/>
                </a:ext>
              </a:extLst>
            </p:cNvPr>
            <p:cNvSpPr>
              <a:spLocks noChangeArrowheads="1"/>
            </p:cNvSpPr>
            <p:nvPr/>
          </p:nvSpPr>
          <p:spPr bwMode="auto">
            <a:xfrm>
              <a:off x="9392911" y="6355059"/>
              <a:ext cx="2488502"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99918371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p:cSld name="Title, Text and Chart">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3" y="1510729"/>
            <a:ext cx="5229571" cy="4665747"/>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9"/>
            <a:ext cx="10872444" cy="1103313"/>
          </a:xfrm>
          <a:prstGeom prst="rect">
            <a:avLst/>
          </a:prstGeom>
        </p:spPr>
        <p:txBody>
          <a:bodyPr/>
          <a:lstStyle/>
          <a:p>
            <a:r>
              <a:rPr lang="en-US"/>
              <a:t>Click to edit Master title style</a:t>
            </a:r>
            <a:endParaRPr lang="en-US" dirty="0"/>
          </a:p>
        </p:txBody>
      </p:sp>
      <p:sp>
        <p:nvSpPr>
          <p:cNvPr id="11" name="Content Placeholder 2"/>
          <p:cNvSpPr>
            <a:spLocks noGrp="1"/>
          </p:cNvSpPr>
          <p:nvPr>
            <p:ph sz="half" idx="1"/>
          </p:nvPr>
        </p:nvSpPr>
        <p:spPr>
          <a:xfrm>
            <a:off x="601820" y="1510729"/>
            <a:ext cx="5309279" cy="4678739"/>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56588592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p:cSld name="1_Title, Text and Chart+logo">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3" y="1510729"/>
            <a:ext cx="5229571" cy="4665747"/>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9"/>
            <a:ext cx="10872444" cy="1103313"/>
          </a:xfrm>
          <a:prstGeom prst="rect">
            <a:avLst/>
          </a:prstGeom>
        </p:spPr>
        <p:txBody>
          <a:bodyPr/>
          <a:lstStyle/>
          <a:p>
            <a:r>
              <a:rPr lang="en-US"/>
              <a:t>Click to edit Master title style</a:t>
            </a:r>
            <a:endParaRPr lang="en-US" dirty="0"/>
          </a:p>
        </p:txBody>
      </p:sp>
      <p:sp>
        <p:nvSpPr>
          <p:cNvPr id="11" name="Content Placeholder 2"/>
          <p:cNvSpPr>
            <a:spLocks noGrp="1"/>
          </p:cNvSpPr>
          <p:nvPr>
            <p:ph sz="half" idx="1"/>
          </p:nvPr>
        </p:nvSpPr>
        <p:spPr>
          <a:xfrm>
            <a:off x="601820" y="1510729"/>
            <a:ext cx="5309279" cy="4678739"/>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5" name="Group 4">
            <a:extLst>
              <a:ext uri="{FF2B5EF4-FFF2-40B4-BE49-F238E27FC236}">
                <a16:creationId xmlns:a16="http://schemas.microsoft.com/office/drawing/2014/main" id="{A188367A-EE46-1DDA-2AFE-9C628EB72449}"/>
              </a:ext>
            </a:extLst>
          </p:cNvPr>
          <p:cNvGrpSpPr/>
          <p:nvPr userDrawn="1"/>
        </p:nvGrpSpPr>
        <p:grpSpPr>
          <a:xfrm>
            <a:off x="9392909" y="6212722"/>
            <a:ext cx="2488502" cy="450135"/>
            <a:chOff x="9392911" y="6212702"/>
            <a:chExt cx="2488502" cy="450133"/>
          </a:xfrm>
        </p:grpSpPr>
        <p:pic>
          <p:nvPicPr>
            <p:cNvPr id="6" name="Picture 5" descr="Icon&#10;&#10;Description automatically generated">
              <a:extLst>
                <a:ext uri="{FF2B5EF4-FFF2-40B4-BE49-F238E27FC236}">
                  <a16:creationId xmlns:a16="http://schemas.microsoft.com/office/drawing/2014/main" id="{35BBB51B-0D41-5485-99A1-BEEAE260796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7" name="Rectangle 8">
              <a:extLst>
                <a:ext uri="{FF2B5EF4-FFF2-40B4-BE49-F238E27FC236}">
                  <a16:creationId xmlns:a16="http://schemas.microsoft.com/office/drawing/2014/main" id="{F3F85628-F902-1363-8D50-72542C0A0300}"/>
                </a:ext>
              </a:extLst>
            </p:cNvPr>
            <p:cNvSpPr>
              <a:spLocks noChangeArrowheads="1"/>
            </p:cNvSpPr>
            <p:nvPr/>
          </p:nvSpPr>
          <p:spPr bwMode="auto">
            <a:xfrm>
              <a:off x="9392911" y="6355059"/>
              <a:ext cx="2488502"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291970981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761" y="238129"/>
            <a:ext cx="11141055" cy="1103313"/>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427786581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Only" preserve="1">
  <p:cSld name="2_Title Only+logo">
    <p:spTree>
      <p:nvGrpSpPr>
        <p:cNvPr id="1" name=""/>
        <p:cNvGrpSpPr/>
        <p:nvPr/>
      </p:nvGrpSpPr>
      <p:grpSpPr>
        <a:xfrm>
          <a:off x="0" y="0"/>
          <a:ext cx="0" cy="0"/>
          <a:chOff x="0" y="0"/>
          <a:chExt cx="0" cy="0"/>
        </a:xfrm>
      </p:grpSpPr>
      <p:sp>
        <p:nvSpPr>
          <p:cNvPr id="2" name="Title 1"/>
          <p:cNvSpPr>
            <a:spLocks noGrp="1"/>
          </p:cNvSpPr>
          <p:nvPr>
            <p:ph type="title"/>
          </p:nvPr>
        </p:nvSpPr>
        <p:spPr>
          <a:xfrm>
            <a:off x="609761" y="238129"/>
            <a:ext cx="11141055" cy="1103313"/>
          </a:xfrm>
          <a:prstGeom prst="rect">
            <a:avLst/>
          </a:prstGeom>
        </p:spPr>
        <p:txBody>
          <a:bodyPr/>
          <a:lstStyle/>
          <a:p>
            <a:r>
              <a:rPr lang="en-US"/>
              <a:t>Click to edit Master title style</a:t>
            </a:r>
            <a:endParaRPr lang="en-US" dirty="0"/>
          </a:p>
        </p:txBody>
      </p:sp>
      <p:grpSp>
        <p:nvGrpSpPr>
          <p:cNvPr id="3" name="Group 2">
            <a:extLst>
              <a:ext uri="{FF2B5EF4-FFF2-40B4-BE49-F238E27FC236}">
                <a16:creationId xmlns:a16="http://schemas.microsoft.com/office/drawing/2014/main" id="{88B87460-1489-A7E6-C388-913BBD640CAB}"/>
              </a:ext>
            </a:extLst>
          </p:cNvPr>
          <p:cNvGrpSpPr/>
          <p:nvPr userDrawn="1"/>
        </p:nvGrpSpPr>
        <p:grpSpPr>
          <a:xfrm>
            <a:off x="9392909" y="6212722"/>
            <a:ext cx="2488502" cy="450135"/>
            <a:chOff x="9392911" y="6212702"/>
            <a:chExt cx="2488502" cy="450133"/>
          </a:xfrm>
        </p:grpSpPr>
        <p:pic>
          <p:nvPicPr>
            <p:cNvPr id="4" name="Picture 3" descr="Icon&#10;&#10;Description automatically generated">
              <a:extLst>
                <a:ext uri="{FF2B5EF4-FFF2-40B4-BE49-F238E27FC236}">
                  <a16:creationId xmlns:a16="http://schemas.microsoft.com/office/drawing/2014/main" id="{73676601-6D49-45FB-EFC9-9A6CC1B205E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5" name="Rectangle 8">
              <a:extLst>
                <a:ext uri="{FF2B5EF4-FFF2-40B4-BE49-F238E27FC236}">
                  <a16:creationId xmlns:a16="http://schemas.microsoft.com/office/drawing/2014/main" id="{0DEFDF9E-3F9A-D373-496E-25B367379078}"/>
                </a:ext>
              </a:extLst>
            </p:cNvPr>
            <p:cNvSpPr>
              <a:spLocks noChangeArrowheads="1"/>
            </p:cNvSpPr>
            <p:nvPr/>
          </p:nvSpPr>
          <p:spPr bwMode="auto">
            <a:xfrm>
              <a:off x="9392911" y="6355059"/>
              <a:ext cx="2488502"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343956649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44489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type="blank" preserve="1">
  <p:cSld name="1_Blank+logo">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363C55A-914A-0A48-C77B-4197A1E975AA}"/>
              </a:ext>
            </a:extLst>
          </p:cNvPr>
          <p:cNvGrpSpPr/>
          <p:nvPr userDrawn="1"/>
        </p:nvGrpSpPr>
        <p:grpSpPr>
          <a:xfrm>
            <a:off x="9392909" y="6212722"/>
            <a:ext cx="2488502" cy="450135"/>
            <a:chOff x="9392911" y="6212702"/>
            <a:chExt cx="2488502" cy="450133"/>
          </a:xfrm>
        </p:grpSpPr>
        <p:pic>
          <p:nvPicPr>
            <p:cNvPr id="3" name="Picture 2" descr="Icon&#10;&#10;Description automatically generated">
              <a:extLst>
                <a:ext uri="{FF2B5EF4-FFF2-40B4-BE49-F238E27FC236}">
                  <a16:creationId xmlns:a16="http://schemas.microsoft.com/office/drawing/2014/main" id="{06CCC797-5A17-A9B2-5D2C-FD83170EF39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4" name="Rectangle 8">
              <a:extLst>
                <a:ext uri="{FF2B5EF4-FFF2-40B4-BE49-F238E27FC236}">
                  <a16:creationId xmlns:a16="http://schemas.microsoft.com/office/drawing/2014/main" id="{518B5643-1F48-822D-8A06-E9F357ED9FFC}"/>
                </a:ext>
              </a:extLst>
            </p:cNvPr>
            <p:cNvSpPr>
              <a:spLocks noChangeArrowheads="1"/>
            </p:cNvSpPr>
            <p:nvPr/>
          </p:nvSpPr>
          <p:spPr bwMode="auto">
            <a:xfrm>
              <a:off x="9392911" y="6355059"/>
              <a:ext cx="2488502"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33464531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Promo Slide">
    <p:spTree>
      <p:nvGrpSpPr>
        <p:cNvPr id="1" name=""/>
        <p:cNvGrpSpPr/>
        <p:nvPr/>
      </p:nvGrpSpPr>
      <p:grpSpPr>
        <a:xfrm>
          <a:off x="0" y="0"/>
          <a:ext cx="0" cy="0"/>
          <a:chOff x="0" y="0"/>
          <a:chExt cx="0" cy="0"/>
        </a:xfrm>
      </p:grpSpPr>
      <p:pic>
        <p:nvPicPr>
          <p:cNvPr id="9" name="Picture 8" descr="Icon&#10;&#10;Description automatically generated">
            <a:extLst>
              <a:ext uri="{FF2B5EF4-FFF2-40B4-BE49-F238E27FC236}">
                <a16:creationId xmlns:a16="http://schemas.microsoft.com/office/drawing/2014/main" id="{3DD1DBC1-47DC-4810-B88C-6E04405379E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34667" y="5556667"/>
            <a:ext cx="3154680" cy="1092459"/>
          </a:xfrm>
          <a:prstGeom prst="rect">
            <a:avLst/>
          </a:prstGeom>
        </p:spPr>
      </p:pic>
      <p:sp>
        <p:nvSpPr>
          <p:cNvPr id="2" name="Title 1"/>
          <p:cNvSpPr>
            <a:spLocks noGrp="1"/>
          </p:cNvSpPr>
          <p:nvPr>
            <p:ph type="title"/>
          </p:nvPr>
        </p:nvSpPr>
        <p:spPr>
          <a:xfrm>
            <a:off x="514484" y="239716"/>
            <a:ext cx="11244016" cy="1674813"/>
          </a:xfrm>
          <a:prstGeom prst="rect">
            <a:avLst/>
          </a:prstGeom>
        </p:spPr>
        <p:txBody>
          <a:bodyPr/>
          <a:lstStyle>
            <a:lvl1pPr algn="ctr">
              <a:defRPr sz="3900">
                <a:solidFill>
                  <a:schemeClr val="bg2"/>
                </a:solidFill>
              </a:defRPr>
            </a:lvl1pPr>
          </a:lstStyle>
          <a:p>
            <a:r>
              <a:rPr lang="en-US"/>
              <a:t>Click to edit Master title style</a:t>
            </a:r>
            <a:endParaRPr lang="en-US" dirty="0"/>
          </a:p>
        </p:txBody>
      </p:sp>
      <p:sp>
        <p:nvSpPr>
          <p:cNvPr id="8" name="Content Placeholder 7"/>
          <p:cNvSpPr>
            <a:spLocks noGrp="1"/>
          </p:cNvSpPr>
          <p:nvPr>
            <p:ph sz="quarter" idx="10"/>
          </p:nvPr>
        </p:nvSpPr>
        <p:spPr>
          <a:xfrm>
            <a:off x="609759" y="1895478"/>
            <a:ext cx="10872444" cy="2605717"/>
          </a:xfrm>
          <a:prstGeom prst="rect">
            <a:avLst/>
          </a:prstGeom>
        </p:spPr>
        <p:txBody>
          <a:bodyPr/>
          <a:lstStyle>
            <a:lvl1pPr marL="0" indent="0">
              <a:buFontTx/>
              <a:buNone/>
              <a:defRPr sz="2000" b="1">
                <a:solidFill>
                  <a:schemeClr val="bg2"/>
                </a:solidFill>
              </a:defRPr>
            </a:lvl1pPr>
            <a:lvl2pPr>
              <a:buFontTx/>
              <a:buNone/>
              <a:defRPr/>
            </a:lvl2pPr>
            <a:lvl3pPr>
              <a:buFontTx/>
              <a:buNone/>
              <a:defRPr/>
            </a:lvl3pPr>
            <a:lvl4pPr>
              <a:buFontTx/>
              <a:buNone/>
              <a:defRPr/>
            </a:lvl4pPr>
            <a:lvl5pPr>
              <a:buFontTx/>
              <a:buNone/>
              <a:defRPr/>
            </a:lvl5pPr>
          </a:lstStyle>
          <a:p>
            <a:pPr lvl="0"/>
            <a:r>
              <a:rPr lang="en-US" dirty="0"/>
              <a:t>Edit Master text styles</a:t>
            </a:r>
          </a:p>
        </p:txBody>
      </p:sp>
      <p:cxnSp>
        <p:nvCxnSpPr>
          <p:cNvPr id="11" name="Straight Connector 10">
            <a:extLst>
              <a:ext uri="{FF2B5EF4-FFF2-40B4-BE49-F238E27FC236}">
                <a16:creationId xmlns:a16="http://schemas.microsoft.com/office/drawing/2014/main" id="{5FB50470-EA3D-49B4-8F28-4C9C1E0D226A}"/>
              </a:ext>
            </a:extLst>
          </p:cNvPr>
          <p:cNvCxnSpPr/>
          <p:nvPr userDrawn="1"/>
        </p:nvCxnSpPr>
        <p:spPr bwMode="auto">
          <a:xfrm>
            <a:off x="-22230" y="4605619"/>
            <a:ext cx="12214231" cy="0"/>
          </a:xfrm>
          <a:prstGeom prst="line">
            <a:avLst/>
          </a:prstGeom>
          <a:ln w="28575">
            <a:solidFill>
              <a:schemeClr val="tx1">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4" name="Content Placeholder 9">
            <a:extLst>
              <a:ext uri="{FF2B5EF4-FFF2-40B4-BE49-F238E27FC236}">
                <a16:creationId xmlns:a16="http://schemas.microsoft.com/office/drawing/2014/main" id="{DF9EACC2-568A-498C-8601-A87328BD11D3}"/>
              </a:ext>
            </a:extLst>
          </p:cNvPr>
          <p:cNvSpPr>
            <a:spLocks noGrp="1"/>
          </p:cNvSpPr>
          <p:nvPr>
            <p:ph sz="quarter" idx="11"/>
          </p:nvPr>
        </p:nvSpPr>
        <p:spPr>
          <a:xfrm>
            <a:off x="514351" y="4856675"/>
            <a:ext cx="11283951" cy="1155939"/>
          </a:xfrm>
          <a:prstGeom prst="rect">
            <a:avLst/>
          </a:prstGeom>
        </p:spPr>
        <p:txBody>
          <a:bodyPr/>
          <a:lstStyle>
            <a:lvl1pPr>
              <a:buFontTx/>
              <a:buNone/>
              <a:defRPr sz="2400" b="1">
                <a:solidFill>
                  <a:srgbClr val="E1471D"/>
                </a:solidFill>
              </a:defRPr>
            </a:lvl1pPr>
            <a:lvl2pPr>
              <a:buFontTx/>
              <a:buNone/>
              <a:defRPr sz="2400"/>
            </a:lvl2pPr>
            <a:lvl3pPr>
              <a:buFontTx/>
              <a:buNone/>
              <a:defRPr sz="2400"/>
            </a:lvl3pPr>
            <a:lvl4pPr>
              <a:buFontTx/>
              <a:buNone/>
              <a:defRPr sz="2400"/>
            </a:lvl4pPr>
            <a:lvl5pPr>
              <a:buFontTx/>
              <a:buNone/>
              <a:defRPr sz="2400"/>
            </a:lvl5pPr>
          </a:lstStyle>
          <a:p>
            <a:pPr lvl="0"/>
            <a:r>
              <a:rPr lang="en-US" dirty="0"/>
              <a:t>Edit Master text styles</a:t>
            </a:r>
          </a:p>
        </p:txBody>
      </p:sp>
      <p:sp>
        <p:nvSpPr>
          <p:cNvPr id="15" name="Rectangle 14">
            <a:extLst>
              <a:ext uri="{FF2B5EF4-FFF2-40B4-BE49-F238E27FC236}">
                <a16:creationId xmlns:a16="http://schemas.microsoft.com/office/drawing/2014/main" id="{5BBD1E00-A2D3-4202-961C-9DF3DF2683C9}"/>
              </a:ext>
            </a:extLst>
          </p:cNvPr>
          <p:cNvSpPr/>
          <p:nvPr userDrawn="1"/>
        </p:nvSpPr>
        <p:spPr>
          <a:xfrm>
            <a:off x="1" y="6590271"/>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400" dirty="0"/>
          </a:p>
        </p:txBody>
      </p:sp>
      <p:cxnSp>
        <p:nvCxnSpPr>
          <p:cNvPr id="16" name="Straight Connector 15">
            <a:extLst>
              <a:ext uri="{FF2B5EF4-FFF2-40B4-BE49-F238E27FC236}">
                <a16:creationId xmlns:a16="http://schemas.microsoft.com/office/drawing/2014/main" id="{7590A4E9-08A7-4826-8D90-46B546D1F341}"/>
              </a:ext>
            </a:extLst>
          </p:cNvPr>
          <p:cNvCxnSpPr/>
          <p:nvPr userDrawn="1"/>
        </p:nvCxnSpPr>
        <p:spPr>
          <a:xfrm>
            <a:off x="1" y="6589713"/>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762253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119656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5/17/26</a:t>
            </a:fld>
            <a:endParaRPr lang="en-US" dirty="0"/>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75E49EB-745B-E84F-9891-EC49FA6C509F}" type="slidenum">
              <a:rPr lang="en-US" smtClean="0"/>
              <a:pPr/>
              <a:t>‹#›</a:t>
            </a:fld>
            <a:endParaRPr lang="en-US"/>
          </a:p>
        </p:txBody>
      </p:sp>
    </p:spTree>
    <p:extLst>
      <p:ext uri="{BB962C8B-B14F-4D97-AF65-F5344CB8AC3E}">
        <p14:creationId xmlns:p14="http://schemas.microsoft.com/office/powerpoint/2010/main" val="232472029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sldLayout>
</file>

<file path=ppt/slideLayouts/slideLayout2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5/17/26</a:t>
            </a:fld>
            <a:endParaRPr lang="en-US" dirty="0"/>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75E49EB-745B-E84F-9891-EC49FA6C509F}" type="slidenum">
              <a:rPr lang="en-US" smtClean="0"/>
              <a:t>‹#›</a:t>
            </a:fld>
            <a:endParaRPr lang="en-US"/>
          </a:p>
        </p:txBody>
      </p:sp>
    </p:spTree>
    <p:extLst>
      <p:ext uri="{BB962C8B-B14F-4D97-AF65-F5344CB8AC3E}">
        <p14:creationId xmlns:p14="http://schemas.microsoft.com/office/powerpoint/2010/main" val="196014331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FA4B492-26C6-4CA3-9B5D-E44E49331CDB}" type="datetimeFigureOut">
              <a:rPr lang="en-US" smtClean="0"/>
              <a:t>5/17/26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C21D56-BD3C-4A8B-8366-6C805CE19803}" type="slidenum">
              <a:rPr lang="en-US" smtClean="0"/>
              <a:t>‹#›</a:t>
            </a:fld>
            <a:endParaRPr lang="en-US"/>
          </a:p>
        </p:txBody>
      </p:sp>
    </p:spTree>
    <p:extLst>
      <p:ext uri="{BB962C8B-B14F-4D97-AF65-F5344CB8AC3E}">
        <p14:creationId xmlns:p14="http://schemas.microsoft.com/office/powerpoint/2010/main" val="34685810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5/17/26</a:t>
            </a:fld>
            <a:endParaRPr lang="en-US" dirty="0"/>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75E49EB-745B-E84F-9891-EC49FA6C509F}" type="slidenum">
              <a:rPr lang="en-US" smtClean="0"/>
              <a:t>‹#›</a:t>
            </a:fld>
            <a:endParaRPr lang="en-US"/>
          </a:p>
        </p:txBody>
      </p:sp>
    </p:spTree>
    <p:extLst>
      <p:ext uri="{BB962C8B-B14F-4D97-AF65-F5344CB8AC3E}">
        <p14:creationId xmlns:p14="http://schemas.microsoft.com/office/powerpoint/2010/main" val="344036249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5/17/26</a:t>
            </a:fld>
            <a:endParaRPr lang="en-US" dirty="0"/>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775E49EB-745B-E84F-9891-EC49FA6C509F}" type="slidenum">
              <a:rPr lang="en-US" smtClean="0"/>
              <a:t>‹#›</a:t>
            </a:fld>
            <a:endParaRPr lang="en-US"/>
          </a:p>
        </p:txBody>
      </p:sp>
    </p:spTree>
    <p:extLst>
      <p:ext uri="{BB962C8B-B14F-4D97-AF65-F5344CB8AC3E}">
        <p14:creationId xmlns:p14="http://schemas.microsoft.com/office/powerpoint/2010/main" val="366344681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5/17/26</a:t>
            </a:fld>
            <a:endParaRPr lang="en-US" dirty="0"/>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775E49EB-745B-E84F-9891-EC49FA6C509F}" type="slidenum">
              <a:rPr lang="en-US" smtClean="0"/>
              <a:t>‹#›</a:t>
            </a:fld>
            <a:endParaRPr lang="en-US"/>
          </a:p>
        </p:txBody>
      </p:sp>
    </p:spTree>
    <p:extLst>
      <p:ext uri="{BB962C8B-B14F-4D97-AF65-F5344CB8AC3E}">
        <p14:creationId xmlns:p14="http://schemas.microsoft.com/office/powerpoint/2010/main" val="132622875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FA4B492-26C6-4CA3-9B5D-E44E49331CDB}" type="datetimeFigureOut">
              <a:rPr lang="en-US" smtClean="0"/>
              <a:t>5/17/26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C21D56-BD3C-4A8B-8366-6C805CE19803}" type="slidenum">
              <a:rPr lang="en-US" smtClean="0"/>
              <a:t>‹#›</a:t>
            </a:fld>
            <a:endParaRPr lang="en-US"/>
          </a:p>
        </p:txBody>
      </p:sp>
    </p:spTree>
    <p:extLst>
      <p:ext uri="{BB962C8B-B14F-4D97-AF65-F5344CB8AC3E}">
        <p14:creationId xmlns:p14="http://schemas.microsoft.com/office/powerpoint/2010/main" val="265313365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5/17/26</a:t>
            </a:fld>
            <a:endParaRPr lang="en-US" dirty="0"/>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75E49EB-745B-E84F-9891-EC49FA6C509F}" type="slidenum">
              <a:rPr lang="en-US" smtClean="0"/>
              <a:pPr/>
              <a:t>‹#›</a:t>
            </a:fld>
            <a:endParaRPr lang="en-US"/>
          </a:p>
        </p:txBody>
      </p:sp>
    </p:spTree>
    <p:extLst>
      <p:ext uri="{BB962C8B-B14F-4D97-AF65-F5344CB8AC3E}">
        <p14:creationId xmlns:p14="http://schemas.microsoft.com/office/powerpoint/2010/main" val="68840572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sldLayout>
</file>

<file path=ppt/slideLayouts/slideLayout2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5/17/26</a:t>
            </a:fld>
            <a:endParaRPr lang="en-US" dirty="0"/>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75E49EB-745B-E84F-9891-EC49FA6C509F}" type="slidenum">
              <a:rPr lang="en-US" smtClean="0"/>
              <a:pPr/>
              <a:t>‹#›</a:t>
            </a:fld>
            <a:endParaRPr lang="en-US"/>
          </a:p>
        </p:txBody>
      </p:sp>
    </p:spTree>
    <p:extLst>
      <p:ext uri="{BB962C8B-B14F-4D97-AF65-F5344CB8AC3E}">
        <p14:creationId xmlns:p14="http://schemas.microsoft.com/office/powerpoint/2010/main" val="197229885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5/17/26</a:t>
            </a:fld>
            <a:endParaRPr lang="en-US" dirty="0"/>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75E49EB-745B-E84F-9891-EC49FA6C509F}" type="slidenum">
              <a:rPr lang="en-US" smtClean="0"/>
              <a:pPr/>
              <a:t>‹#›</a:t>
            </a:fld>
            <a:endParaRPr lang="en-US"/>
          </a:p>
        </p:txBody>
      </p:sp>
    </p:spTree>
    <p:extLst>
      <p:ext uri="{BB962C8B-B14F-4D97-AF65-F5344CB8AC3E}">
        <p14:creationId xmlns:p14="http://schemas.microsoft.com/office/powerpoint/2010/main" val="93038588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49847" y="2069902"/>
            <a:ext cx="11425767" cy="1620837"/>
          </a:xfrm>
        </p:spPr>
        <p:txBody>
          <a:bodyPr/>
          <a:lstStyle/>
          <a:p>
            <a:r>
              <a:rPr lang="en-US" dirty="0"/>
              <a:t>Click to edit Master title style</a:t>
            </a:r>
          </a:p>
        </p:txBody>
      </p:sp>
      <p:sp>
        <p:nvSpPr>
          <p:cNvPr id="3" name="Subtitle 2"/>
          <p:cNvSpPr>
            <a:spLocks noGrp="1"/>
          </p:cNvSpPr>
          <p:nvPr>
            <p:ph type="subTitle" idx="1"/>
          </p:nvPr>
        </p:nvSpPr>
        <p:spPr>
          <a:xfrm>
            <a:off x="1559496" y="4005064"/>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110419584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5/17/26</a:t>
            </a:fld>
            <a:endParaRPr lang="en-US" dirty="0"/>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75E49EB-745B-E84F-9891-EC49FA6C509F}" type="slidenum">
              <a:rPr lang="en-US" smtClean="0"/>
              <a:pPr/>
              <a:t>‹#›</a:t>
            </a:fld>
            <a:endParaRPr lang="en-US"/>
          </a:p>
        </p:txBody>
      </p:sp>
    </p:spTree>
    <p:extLst>
      <p:ext uri="{BB962C8B-B14F-4D97-AF65-F5344CB8AC3E}">
        <p14:creationId xmlns:p14="http://schemas.microsoft.com/office/powerpoint/2010/main" val="39210647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3446096" y="6527258"/>
            <a:ext cx="4058675"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95095209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userDrawn="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3446096" y="6527258"/>
            <a:ext cx="4058675"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176459366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userDrawn="1">
  <p:cSld name="8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1125025"/>
            <a:ext cx="10363200" cy="41924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6768076" y="6165306"/>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a:p>
        </p:txBody>
      </p:sp>
    </p:spTree>
    <p:extLst>
      <p:ext uri="{BB962C8B-B14F-4D97-AF65-F5344CB8AC3E}">
        <p14:creationId xmlns:p14="http://schemas.microsoft.com/office/powerpoint/2010/main" val="94160345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userDrawn="1">
  <p:cSld name="15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1125025"/>
            <a:ext cx="10363200" cy="41924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6768076" y="6165307"/>
            <a:ext cx="5204949" cy="556172"/>
          </a:xfrm>
          <a:prstGeom prst="rect">
            <a:avLst/>
          </a:prstGeom>
        </p:spPr>
        <p:txBody>
          <a:bodyPr vert="horz" lIns="91440" tIns="45720" rIns="91440" bIns="45720" rtlCol="0" anchor="ctr"/>
          <a:lstStyle>
            <a:lvl1pPr algn="ctr">
              <a:defRPr sz="1597">
                <a:solidFill>
                  <a:srgbClr val="800000"/>
                </a:solidFill>
              </a:defRPr>
            </a:lvl1pPr>
          </a:lstStyle>
          <a:p>
            <a:endParaRPr lang="en-US"/>
          </a:p>
        </p:txBody>
      </p:sp>
    </p:spTree>
    <p:extLst>
      <p:ext uri="{BB962C8B-B14F-4D97-AF65-F5344CB8AC3E}">
        <p14:creationId xmlns:p14="http://schemas.microsoft.com/office/powerpoint/2010/main" val="297507786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userDrawn="1">
  <p:cSld name="2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1125025"/>
            <a:ext cx="10363200" cy="41924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6768076" y="6165307"/>
            <a:ext cx="5204949" cy="556172"/>
          </a:xfrm>
          <a:prstGeom prst="rect">
            <a:avLst/>
          </a:prstGeom>
        </p:spPr>
        <p:txBody>
          <a:bodyPr vert="horz" lIns="91440" tIns="45720" rIns="91440" bIns="45720" rtlCol="0" anchor="ctr"/>
          <a:lstStyle>
            <a:lvl1pPr algn="ctr">
              <a:defRPr sz="1597">
                <a:solidFill>
                  <a:srgbClr val="800000"/>
                </a:solidFill>
              </a:defRPr>
            </a:lvl1pPr>
          </a:lstStyle>
          <a:p>
            <a:endParaRPr lang="en-US"/>
          </a:p>
        </p:txBody>
      </p:sp>
    </p:spTree>
    <p:extLst>
      <p:ext uri="{BB962C8B-B14F-4D97-AF65-F5344CB8AC3E}">
        <p14:creationId xmlns:p14="http://schemas.microsoft.com/office/powerpoint/2010/main" val="392380628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9441" y="3113454"/>
            <a:ext cx="11430000" cy="877988"/>
          </a:xfrm>
        </p:spPr>
        <p:txBody>
          <a:bodyPr anchor="b"/>
          <a:lstStyle>
            <a:lvl1pPr algn="ctr">
              <a:defRPr sz="3600" b="1">
                <a:solidFill>
                  <a:srgbClr val="0070C0"/>
                </a:solidFill>
                <a:latin typeface="+mn-lt"/>
              </a:defRPr>
            </a:lvl1pPr>
          </a:lstStyle>
          <a:p>
            <a:r>
              <a:rPr lang="en-US"/>
              <a:t>Click to edit Master title style</a:t>
            </a:r>
            <a:endParaRPr lang="en-US" dirty="0"/>
          </a:p>
        </p:txBody>
      </p:sp>
      <p:sp>
        <p:nvSpPr>
          <p:cNvPr id="6" name="Slide Number Placeholder 5"/>
          <p:cNvSpPr>
            <a:spLocks noGrp="1"/>
          </p:cNvSpPr>
          <p:nvPr>
            <p:ph type="sldNum" sz="quarter" idx="12"/>
          </p:nvPr>
        </p:nvSpPr>
        <p:spPr>
          <a:xfrm>
            <a:off x="9052560" y="6446520"/>
            <a:ext cx="2743200" cy="365125"/>
          </a:xfrm>
        </p:spPr>
        <p:txBody>
          <a:bodyPr/>
          <a:lstStyle>
            <a:lvl1pPr>
              <a:defRPr sz="1400"/>
            </a:lvl1pPr>
          </a:lstStyle>
          <a:p>
            <a:fld id="{3C0BBE5E-8DF2-4E42-80A3-157BCE5E8B54}" type="slidenum">
              <a:rPr lang="en-US" smtClean="0"/>
              <a:t>‹#›</a:t>
            </a:fld>
            <a:endParaRPr lang="en-US"/>
          </a:p>
        </p:txBody>
      </p:sp>
      <p:cxnSp>
        <p:nvCxnSpPr>
          <p:cNvPr id="7" name="Straight Connector 6"/>
          <p:cNvCxnSpPr/>
          <p:nvPr/>
        </p:nvCxnSpPr>
        <p:spPr>
          <a:xfrm>
            <a:off x="389441" y="6416845"/>
            <a:ext cx="11430000" cy="0"/>
          </a:xfrm>
          <a:prstGeom prst="line">
            <a:avLst/>
          </a:prstGeom>
          <a:ln w="25400"/>
        </p:spPr>
        <p:style>
          <a:lnRef idx="2">
            <a:schemeClr val="accent1"/>
          </a:lnRef>
          <a:fillRef idx="0">
            <a:schemeClr val="accent1"/>
          </a:fillRef>
          <a:effectRef idx="1">
            <a:schemeClr val="accent1"/>
          </a:effectRef>
          <a:fontRef idx="minor">
            <a:schemeClr val="tx1"/>
          </a:fontRef>
        </p:style>
      </p:cxnSp>
      <p:pic>
        <p:nvPicPr>
          <p:cNvPr id="9"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64597" y="6468425"/>
            <a:ext cx="1404860" cy="338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9" descr="Resultado de imagen de twitte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286808" y="6405577"/>
            <a:ext cx="45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ooter Placeholder 3"/>
          <p:cNvSpPr txBox="1">
            <a:spLocks/>
          </p:cNvSpPr>
          <p:nvPr/>
        </p:nvSpPr>
        <p:spPr>
          <a:xfrm>
            <a:off x="611128" y="6435373"/>
            <a:ext cx="1937761" cy="379114"/>
          </a:xfrm>
          <a:prstGeom prst="rect">
            <a:avLst/>
          </a:prstGeom>
        </p:spPr>
        <p:txBody>
          <a:bodyPr vert="horz" wrap="square" lIns="121920" tIns="60960" rIns="121920" bIns="6096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600" b="1" dirty="0">
                <a:solidFill>
                  <a:schemeClr val="tx1"/>
                </a:solidFill>
              </a:rPr>
              <a:t>@neerajaiims</a:t>
            </a:r>
          </a:p>
        </p:txBody>
      </p:sp>
      <p:pic>
        <p:nvPicPr>
          <p:cNvPr id="12" name="Picture 11"/>
          <p:cNvPicPr>
            <a:picLocks noChangeAspect="1"/>
          </p:cNvPicPr>
          <p:nvPr/>
        </p:nvPicPr>
        <p:blipFill rotWithShape="1">
          <a:blip r:embed="rId4">
            <a:extLst>
              <a:ext uri="{28A0092B-C50C-407E-A947-70E740481C1C}">
                <a14:useLocalDpi xmlns:a14="http://schemas.microsoft.com/office/drawing/2010/main" val="0"/>
              </a:ext>
            </a:extLst>
          </a:blip>
          <a:srcRect t="45910"/>
          <a:stretch/>
        </p:blipFill>
        <p:spPr>
          <a:xfrm>
            <a:off x="-34466" y="-177425"/>
            <a:ext cx="12226466" cy="3261205"/>
          </a:xfrm>
          <a:prstGeom prst="rect">
            <a:avLst/>
          </a:prstGeom>
          <a:blipFill dpi="0" rotWithShape="1">
            <a:blip r:embed="rId5"/>
            <a:srcRect/>
            <a:tile tx="0" ty="0" sx="100000" sy="100000" flip="none" algn="tl"/>
          </a:blipFill>
        </p:spPr>
      </p:pic>
      <p:pic>
        <p:nvPicPr>
          <p:cNvPr id="15" name="Picture 1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898200" y="4262336"/>
            <a:ext cx="8412481" cy="2103120"/>
          </a:xfrm>
          <a:prstGeom prst="rect">
            <a:avLst/>
          </a:prstGeom>
        </p:spPr>
      </p:pic>
      <p:sp>
        <p:nvSpPr>
          <p:cNvPr id="16" name="Date Placeholder 3"/>
          <p:cNvSpPr>
            <a:spLocks noGrp="1"/>
          </p:cNvSpPr>
          <p:nvPr>
            <p:ph type="dt" sz="half" idx="2"/>
          </p:nvPr>
        </p:nvSpPr>
        <p:spPr>
          <a:xfrm>
            <a:off x="2141943" y="6449592"/>
            <a:ext cx="796679"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17" name="Footer Placeholder 4"/>
          <p:cNvSpPr>
            <a:spLocks noGrp="1"/>
          </p:cNvSpPr>
          <p:nvPr>
            <p:ph type="ftr" sz="quarter" idx="3"/>
          </p:nvPr>
        </p:nvSpPr>
        <p:spPr>
          <a:xfrm>
            <a:off x="3027680" y="6449362"/>
            <a:ext cx="3992821"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Tree>
    <p:extLst>
      <p:ext uri="{BB962C8B-B14F-4D97-AF65-F5344CB8AC3E}">
        <p14:creationId xmlns:p14="http://schemas.microsoft.com/office/powerpoint/2010/main" val="42042305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12192000" cy="873759"/>
          </a:xfrm>
        </p:spPr>
        <p:txBody>
          <a:bodyPr>
            <a:noAutofit/>
          </a:bodyPr>
          <a:lstStyle>
            <a:lvl1pPr algn="ctr">
              <a:defRPr sz="3600" b="1">
                <a:latin typeface="+mn-lt"/>
              </a:defRPr>
            </a:lvl1p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a:xfrm>
            <a:off x="9052560" y="6446520"/>
            <a:ext cx="2743200" cy="365125"/>
          </a:xfrm>
        </p:spPr>
        <p:txBody>
          <a:bodyPr/>
          <a:lstStyle>
            <a:lvl1pPr>
              <a:defRPr sz="1400"/>
            </a:lvl1pPr>
          </a:lstStyle>
          <a:p>
            <a:fld id="{3C0BBE5E-8DF2-4E42-80A3-157BCE5E8B54}" type="slidenum">
              <a:rPr lang="en-US" smtClean="0"/>
              <a:t>‹#›</a:t>
            </a:fld>
            <a:endParaRPr lang="en-US"/>
          </a:p>
        </p:txBody>
      </p:sp>
      <p:cxnSp>
        <p:nvCxnSpPr>
          <p:cNvPr id="7" name="Straight Connector 6"/>
          <p:cNvCxnSpPr/>
          <p:nvPr/>
        </p:nvCxnSpPr>
        <p:spPr>
          <a:xfrm>
            <a:off x="389441" y="6416845"/>
            <a:ext cx="11430000" cy="0"/>
          </a:xfrm>
          <a:prstGeom prst="line">
            <a:avLst/>
          </a:prstGeom>
          <a:ln w="25400"/>
        </p:spPr>
        <p:style>
          <a:lnRef idx="2">
            <a:schemeClr val="accent1"/>
          </a:lnRef>
          <a:fillRef idx="0">
            <a:schemeClr val="accent1"/>
          </a:fillRef>
          <a:effectRef idx="1">
            <a:schemeClr val="accent1"/>
          </a:effectRef>
          <a:fontRef idx="minor">
            <a:schemeClr val="tx1"/>
          </a:fontRef>
        </p:style>
      </p:cxnSp>
      <p:pic>
        <p:nvPicPr>
          <p:cNvPr id="9"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64597" y="6468425"/>
            <a:ext cx="1404860" cy="338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ooter Placeholder 3"/>
          <p:cNvSpPr txBox="1">
            <a:spLocks/>
          </p:cNvSpPr>
          <p:nvPr/>
        </p:nvSpPr>
        <p:spPr>
          <a:xfrm>
            <a:off x="611128" y="6435373"/>
            <a:ext cx="1937761" cy="379114"/>
          </a:xfrm>
          <a:prstGeom prst="rect">
            <a:avLst/>
          </a:prstGeom>
        </p:spPr>
        <p:txBody>
          <a:bodyPr vert="horz" wrap="square" lIns="121920" tIns="60960" rIns="121920" bIns="6096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600" b="1" dirty="0">
                <a:solidFill>
                  <a:schemeClr val="tx1"/>
                </a:solidFill>
              </a:rPr>
              <a:t>@neerajaiims</a:t>
            </a:r>
          </a:p>
        </p:txBody>
      </p:sp>
      <p:sp>
        <p:nvSpPr>
          <p:cNvPr id="12" name="Date Placeholder 3"/>
          <p:cNvSpPr>
            <a:spLocks noGrp="1"/>
          </p:cNvSpPr>
          <p:nvPr>
            <p:ph type="dt" sz="half" idx="2"/>
          </p:nvPr>
        </p:nvSpPr>
        <p:spPr>
          <a:xfrm>
            <a:off x="2141943" y="6449592"/>
            <a:ext cx="796679"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13" name="Footer Placeholder 4"/>
          <p:cNvSpPr>
            <a:spLocks noGrp="1"/>
          </p:cNvSpPr>
          <p:nvPr>
            <p:ph type="ftr" sz="quarter" idx="3"/>
          </p:nvPr>
        </p:nvSpPr>
        <p:spPr>
          <a:xfrm>
            <a:off x="3027680" y="6449362"/>
            <a:ext cx="3992821"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Tree>
    <p:extLst>
      <p:ext uri="{BB962C8B-B14F-4D97-AF65-F5344CB8AC3E}">
        <p14:creationId xmlns:p14="http://schemas.microsoft.com/office/powerpoint/2010/main" val="236633502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904239"/>
          </a:xfrm>
        </p:spPr>
        <p:txBody>
          <a:bodyPr/>
          <a:lstStyle/>
          <a:p>
            <a:r>
              <a:rPr lang="en-US"/>
              <a:t>Click to edit Master title style</a:t>
            </a:r>
            <a:endParaRPr lang="en-US" dirty="0"/>
          </a:p>
        </p:txBody>
      </p:sp>
      <p:sp>
        <p:nvSpPr>
          <p:cNvPr id="3" name="Content Placeholder 2"/>
          <p:cNvSpPr>
            <a:spLocks noGrp="1"/>
          </p:cNvSpPr>
          <p:nvPr>
            <p:ph sz="half" idx="1"/>
          </p:nvPr>
        </p:nvSpPr>
        <p:spPr>
          <a:xfrm>
            <a:off x="406400" y="1016000"/>
            <a:ext cx="5613400" cy="5160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016000"/>
            <a:ext cx="5623560" cy="5160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C0BBE5E-8DF2-4E42-80A3-157BCE5E8B54}" type="slidenum">
              <a:rPr lang="en-US" smtClean="0"/>
              <a:t>‹#›</a:t>
            </a:fld>
            <a:endParaRPr lang="en-US"/>
          </a:p>
        </p:txBody>
      </p:sp>
    </p:spTree>
    <p:extLst>
      <p:ext uri="{BB962C8B-B14F-4D97-AF65-F5344CB8AC3E}">
        <p14:creationId xmlns:p14="http://schemas.microsoft.com/office/powerpoint/2010/main" val="195419139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873759"/>
          </a:xfrm>
        </p:spPr>
        <p:txBody>
          <a:bodyPr/>
          <a:lstStyle/>
          <a:p>
            <a:r>
              <a:rPr lang="en-US"/>
              <a:t>Click to edit Master title style</a:t>
            </a:r>
            <a:endParaRPr lang="en-US" dirty="0"/>
          </a:p>
        </p:txBody>
      </p:sp>
      <p:sp>
        <p:nvSpPr>
          <p:cNvPr id="3" name="Text Placeholder 2"/>
          <p:cNvSpPr>
            <a:spLocks noGrp="1"/>
          </p:cNvSpPr>
          <p:nvPr>
            <p:ph type="body" idx="1"/>
          </p:nvPr>
        </p:nvSpPr>
        <p:spPr>
          <a:xfrm>
            <a:off x="396240" y="949643"/>
            <a:ext cx="5601335" cy="823912"/>
          </a:xfrm>
        </p:spPr>
        <p:txBody>
          <a:bodyPr anchor="ctr" anchorCtr="0"/>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396240" y="1940877"/>
            <a:ext cx="5601335" cy="42487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949643"/>
            <a:ext cx="5623560" cy="823912"/>
          </a:xfrm>
        </p:spPr>
        <p:txBody>
          <a:bodyPr anchor="ctr" anchorCtr="0"/>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1940877"/>
            <a:ext cx="5623560" cy="42487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3C0BBE5E-8DF2-4E42-80A3-157BCE5E8B54}" type="slidenum">
              <a:rPr lang="en-US" smtClean="0"/>
              <a:t>‹#›</a:t>
            </a:fld>
            <a:endParaRPr lang="en-US"/>
          </a:p>
        </p:txBody>
      </p:sp>
    </p:spTree>
    <p:extLst>
      <p:ext uri="{BB962C8B-B14F-4D97-AF65-F5344CB8AC3E}">
        <p14:creationId xmlns:p14="http://schemas.microsoft.com/office/powerpoint/2010/main" val="202440717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0523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342119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a:xfrm>
            <a:off x="9052560" y="6446520"/>
            <a:ext cx="2743200" cy="365125"/>
          </a:xfrm>
        </p:spPr>
        <p:txBody>
          <a:bodyPr/>
          <a:lstStyle>
            <a:lvl1pPr>
              <a:defRPr sz="1400"/>
            </a:lvl1pPr>
          </a:lstStyle>
          <a:p>
            <a:fld id="{3C0BBE5E-8DF2-4E42-80A3-157BCE5E8B54}" type="slidenum">
              <a:rPr lang="en-US" smtClean="0"/>
              <a:t>‹#›</a:t>
            </a:fld>
            <a:endParaRPr lang="en-US"/>
          </a:p>
        </p:txBody>
      </p:sp>
      <p:cxnSp>
        <p:nvCxnSpPr>
          <p:cNvPr id="6" name="Straight Connector 5"/>
          <p:cNvCxnSpPr/>
          <p:nvPr/>
        </p:nvCxnSpPr>
        <p:spPr>
          <a:xfrm>
            <a:off x="389441" y="6416845"/>
            <a:ext cx="11430000" cy="0"/>
          </a:xfrm>
          <a:prstGeom prst="line">
            <a:avLst/>
          </a:prstGeom>
          <a:ln w="25400"/>
        </p:spPr>
        <p:style>
          <a:lnRef idx="2">
            <a:schemeClr val="accent1"/>
          </a:lnRef>
          <a:fillRef idx="0">
            <a:schemeClr val="accent1"/>
          </a:fillRef>
          <a:effectRef idx="1">
            <a:schemeClr val="accent1"/>
          </a:effectRef>
          <a:fontRef idx="minor">
            <a:schemeClr val="tx1"/>
          </a:fontRef>
        </p:style>
      </p:cxnSp>
      <p:pic>
        <p:nvPicPr>
          <p:cNvPr id="8"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64597" y="6468425"/>
            <a:ext cx="1404860" cy="338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Footer Placeholder 3"/>
          <p:cNvSpPr txBox="1">
            <a:spLocks/>
          </p:cNvSpPr>
          <p:nvPr/>
        </p:nvSpPr>
        <p:spPr>
          <a:xfrm>
            <a:off x="611128" y="6435373"/>
            <a:ext cx="1937761" cy="379114"/>
          </a:xfrm>
          <a:prstGeom prst="rect">
            <a:avLst/>
          </a:prstGeom>
        </p:spPr>
        <p:txBody>
          <a:bodyPr vert="horz" wrap="square" lIns="121920" tIns="60960" rIns="121920" bIns="6096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600" b="1" dirty="0">
                <a:solidFill>
                  <a:schemeClr val="tx1"/>
                </a:solidFill>
              </a:rPr>
              <a:t>@neerajaiims</a:t>
            </a:r>
          </a:p>
        </p:txBody>
      </p:sp>
      <p:sp>
        <p:nvSpPr>
          <p:cNvPr id="11" name="Title 1"/>
          <p:cNvSpPr>
            <a:spLocks noGrp="1"/>
          </p:cNvSpPr>
          <p:nvPr>
            <p:ph type="title"/>
          </p:nvPr>
        </p:nvSpPr>
        <p:spPr>
          <a:xfrm>
            <a:off x="0" y="0"/>
            <a:ext cx="12192000" cy="883919"/>
          </a:xfrm>
        </p:spPr>
        <p:txBody>
          <a:bodyPr/>
          <a:lstStyle/>
          <a:p>
            <a:r>
              <a:rPr lang="en-US"/>
              <a:t>Click to edit Master title style</a:t>
            </a:r>
            <a:endParaRPr lang="en-US" dirty="0"/>
          </a:p>
        </p:txBody>
      </p:sp>
      <p:sp>
        <p:nvSpPr>
          <p:cNvPr id="12" name="Date Placeholder 3"/>
          <p:cNvSpPr>
            <a:spLocks noGrp="1"/>
          </p:cNvSpPr>
          <p:nvPr>
            <p:ph type="dt" sz="half" idx="2"/>
          </p:nvPr>
        </p:nvSpPr>
        <p:spPr>
          <a:xfrm>
            <a:off x="2141943" y="6449592"/>
            <a:ext cx="796679"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13" name="Footer Placeholder 4"/>
          <p:cNvSpPr>
            <a:spLocks noGrp="1"/>
          </p:cNvSpPr>
          <p:nvPr>
            <p:ph type="ftr" sz="quarter" idx="3"/>
          </p:nvPr>
        </p:nvSpPr>
        <p:spPr>
          <a:xfrm>
            <a:off x="3027680" y="6449362"/>
            <a:ext cx="3992821"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Tree>
    <p:extLst>
      <p:ext uri="{BB962C8B-B14F-4D97-AF65-F5344CB8AC3E}">
        <p14:creationId xmlns:p14="http://schemas.microsoft.com/office/powerpoint/2010/main" val="298369360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75920" y="987424"/>
            <a:ext cx="4582160" cy="1069975"/>
          </a:xfrm>
        </p:spPr>
        <p:txBody>
          <a:bodyPr anchor="ctr" anchorCtr="0">
            <a:noAutofit/>
          </a:bodyPr>
          <a:lstStyle>
            <a:lvl1pPr>
              <a:defRPr sz="2800"/>
            </a:lvl1pPr>
          </a:lstStyle>
          <a:p>
            <a:r>
              <a:rPr lang="en-US"/>
              <a:t>Click to edit Master title style</a:t>
            </a:r>
            <a:endParaRPr lang="en-US" dirty="0"/>
          </a:p>
        </p:txBody>
      </p:sp>
      <p:sp>
        <p:nvSpPr>
          <p:cNvPr id="3" name="Content Placeholder 2"/>
          <p:cNvSpPr>
            <a:spLocks noGrp="1"/>
          </p:cNvSpPr>
          <p:nvPr>
            <p:ph idx="1"/>
          </p:nvPr>
        </p:nvSpPr>
        <p:spPr>
          <a:xfrm>
            <a:off x="5183188" y="987425"/>
            <a:ext cx="6612572" cy="488156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75920" y="2057400"/>
            <a:ext cx="4582160"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C0BBE5E-8DF2-4E42-80A3-157BCE5E8B54}" type="slidenum">
              <a:rPr lang="en-US" smtClean="0"/>
              <a:t>‹#›</a:t>
            </a:fld>
            <a:endParaRPr lang="en-US"/>
          </a:p>
        </p:txBody>
      </p:sp>
      <p:sp>
        <p:nvSpPr>
          <p:cNvPr id="8" name="Title 1"/>
          <p:cNvSpPr txBox="1">
            <a:spLocks/>
          </p:cNvSpPr>
          <p:nvPr/>
        </p:nvSpPr>
        <p:spPr>
          <a:xfrm>
            <a:off x="0" y="0"/>
            <a:ext cx="12192000" cy="894079"/>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3600" b="1" kern="1200">
                <a:solidFill>
                  <a:schemeClr val="tx1"/>
                </a:solidFill>
                <a:latin typeface="+mn-lt"/>
                <a:ea typeface="+mj-ea"/>
                <a:cs typeface="+mj-cs"/>
              </a:defRPr>
            </a:lvl1pPr>
          </a:lstStyle>
          <a:p>
            <a:r>
              <a:rPr lang="en-US" dirty="0"/>
              <a:t>Click to edit Master title style</a:t>
            </a:r>
          </a:p>
        </p:txBody>
      </p:sp>
    </p:spTree>
    <p:extLst>
      <p:ext uri="{BB962C8B-B14F-4D97-AF65-F5344CB8AC3E}">
        <p14:creationId xmlns:p14="http://schemas.microsoft.com/office/powerpoint/2010/main" val="31083783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p:cSld name="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5183188" y="987425"/>
            <a:ext cx="6612572"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C0BBE5E-8DF2-4E42-80A3-157BCE5E8B54}" type="slidenum">
              <a:rPr lang="en-US" smtClean="0"/>
              <a:t>‹#›</a:t>
            </a:fld>
            <a:endParaRPr lang="en-US"/>
          </a:p>
        </p:txBody>
      </p:sp>
      <p:sp>
        <p:nvSpPr>
          <p:cNvPr id="8" name="Title 1"/>
          <p:cNvSpPr>
            <a:spLocks noGrp="1"/>
          </p:cNvSpPr>
          <p:nvPr>
            <p:ph type="title"/>
          </p:nvPr>
        </p:nvSpPr>
        <p:spPr>
          <a:xfrm>
            <a:off x="375920" y="987424"/>
            <a:ext cx="4582160" cy="1069975"/>
          </a:xfrm>
        </p:spPr>
        <p:txBody>
          <a:bodyPr anchor="ctr" anchorCtr="0">
            <a:noAutofit/>
          </a:bodyPr>
          <a:lstStyle>
            <a:lvl1pPr>
              <a:defRPr sz="2800"/>
            </a:lvl1pPr>
          </a:lstStyle>
          <a:p>
            <a:r>
              <a:rPr lang="en-US"/>
              <a:t>Click to edit Master title style</a:t>
            </a:r>
            <a:endParaRPr lang="en-US" dirty="0"/>
          </a:p>
        </p:txBody>
      </p:sp>
      <p:sp>
        <p:nvSpPr>
          <p:cNvPr id="9" name="Text Placeholder 3"/>
          <p:cNvSpPr>
            <a:spLocks noGrp="1"/>
          </p:cNvSpPr>
          <p:nvPr>
            <p:ph type="body" sz="half" idx="2"/>
          </p:nvPr>
        </p:nvSpPr>
        <p:spPr>
          <a:xfrm>
            <a:off x="375920" y="2057400"/>
            <a:ext cx="4582160"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10" name="Title 1"/>
          <p:cNvSpPr txBox="1">
            <a:spLocks/>
          </p:cNvSpPr>
          <p:nvPr/>
        </p:nvSpPr>
        <p:spPr>
          <a:xfrm>
            <a:off x="0" y="0"/>
            <a:ext cx="12192000" cy="894079"/>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3600" b="1" kern="1200">
                <a:solidFill>
                  <a:schemeClr val="tx1"/>
                </a:solidFill>
                <a:latin typeface="+mn-lt"/>
                <a:ea typeface="+mj-ea"/>
                <a:cs typeface="+mj-cs"/>
              </a:defRPr>
            </a:lvl1pPr>
          </a:lstStyle>
          <a:p>
            <a:r>
              <a:rPr lang="en-US" dirty="0"/>
              <a:t>Click to edit Master title style</a:t>
            </a:r>
          </a:p>
        </p:txBody>
      </p:sp>
    </p:spTree>
    <p:extLst>
      <p:ext uri="{BB962C8B-B14F-4D97-AF65-F5344CB8AC3E}">
        <p14:creationId xmlns:p14="http://schemas.microsoft.com/office/powerpoint/2010/main" val="30092535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p:cSld name="Final Slide Layout">
    <p:spTree>
      <p:nvGrpSpPr>
        <p:cNvPr id="1" name=""/>
        <p:cNvGrpSpPr/>
        <p:nvPr/>
      </p:nvGrpSpPr>
      <p:grpSpPr>
        <a:xfrm>
          <a:off x="0" y="0"/>
          <a:ext cx="0" cy="0"/>
          <a:chOff x="0" y="0"/>
          <a:chExt cx="0" cy="0"/>
        </a:xfrm>
      </p:grpSpPr>
      <p:sp>
        <p:nvSpPr>
          <p:cNvPr id="11" name="Rectangle 3"/>
          <p:cNvSpPr txBox="1">
            <a:spLocks noChangeArrowheads="1"/>
          </p:cNvSpPr>
          <p:nvPr/>
        </p:nvSpPr>
        <p:spPr bwMode="auto">
          <a:xfrm>
            <a:off x="0" y="-4128"/>
            <a:ext cx="12192000" cy="90836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3432" tIns="45720" rIns="73432" bIns="45720" numCol="1" rtlCol="0" anchor="ctr" anchorCtr="0" compatLnSpc="1">
            <a:prstTxWarp prst="textNoShape">
              <a:avLst/>
            </a:prstTxWarp>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altLang="en-US" sz="3600" b="1" dirty="0">
                <a:latin typeface="+mn-lt"/>
              </a:rPr>
              <a:t>Thank you! </a:t>
            </a:r>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C0BBE5E-8DF2-4E42-80A3-157BCE5E8B54}" type="slidenum">
              <a:rPr lang="en-US" smtClean="0"/>
              <a:t>‹#›</a:t>
            </a:fld>
            <a:endParaRPr lang="en-US"/>
          </a:p>
        </p:txBody>
      </p:sp>
      <p:sp>
        <p:nvSpPr>
          <p:cNvPr id="6" name="Title 1"/>
          <p:cNvSpPr txBox="1">
            <a:spLocks/>
          </p:cNvSpPr>
          <p:nvPr/>
        </p:nvSpPr>
        <p:spPr>
          <a:xfrm>
            <a:off x="7366000" y="3058472"/>
            <a:ext cx="3210560" cy="652572"/>
          </a:xfrm>
          <a:prstGeom prst="rect">
            <a:avLst/>
          </a:prstGeom>
        </p:spPr>
        <p:txBody>
          <a:bodyPr vert="horz" lIns="91440" tIns="45720" rIns="91440" bIns="45720" rtlCol="0" anchor="t" anchorCtr="0">
            <a:noAutofit/>
          </a:bodyPr>
          <a:lstStyle>
            <a:lvl1pPr algn="ctr" defTabSz="914400" rtl="0" eaLnBrk="1" latinLnBrk="0" hangingPunct="1">
              <a:lnSpc>
                <a:spcPct val="90000"/>
              </a:lnSpc>
              <a:spcBef>
                <a:spcPct val="0"/>
              </a:spcBef>
              <a:buNone/>
              <a:defRPr sz="3600" b="1" kern="1200">
                <a:solidFill>
                  <a:schemeClr val="tx1"/>
                </a:solidFill>
                <a:latin typeface="+mn-lt"/>
                <a:ea typeface="+mj-ea"/>
                <a:cs typeface="+mj-cs"/>
              </a:defRPr>
            </a:lvl1pPr>
          </a:lstStyle>
          <a:p>
            <a:pPr>
              <a:lnSpc>
                <a:spcPct val="100000"/>
              </a:lnSpc>
              <a:spcBef>
                <a:spcPts val="0"/>
              </a:spcBef>
              <a:defRPr/>
            </a:pPr>
            <a:r>
              <a:rPr lang="en-US" sz="3200" kern="0" spc="-16" dirty="0">
                <a:solidFill>
                  <a:srgbClr val="000099"/>
                </a:solidFill>
                <a:latin typeface="Arial"/>
              </a:rPr>
              <a:t>@</a:t>
            </a:r>
            <a:r>
              <a:rPr lang="en-US" sz="3200" kern="0" spc="-16" dirty="0" err="1">
                <a:solidFill>
                  <a:srgbClr val="000099"/>
                </a:solidFill>
                <a:latin typeface="Arial"/>
              </a:rPr>
              <a:t>neerajaiims</a:t>
            </a:r>
            <a:endParaRPr lang="en-US" sz="3200" dirty="0"/>
          </a:p>
        </p:txBody>
      </p:sp>
      <p:pic>
        <p:nvPicPr>
          <p:cNvPr id="7" name="Picture 9" descr="Resultado de imagen de twitte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595751" y="3058472"/>
            <a:ext cx="858071"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Placeholder 8"/>
          <p:cNvSpPr>
            <a:spLocks noGrp="1"/>
          </p:cNvSpPr>
          <p:nvPr>
            <p:ph type="body" sz="quarter" idx="13" hasCustomPrompt="1"/>
          </p:nvPr>
        </p:nvSpPr>
        <p:spPr>
          <a:xfrm>
            <a:off x="426720" y="1866742"/>
            <a:ext cx="3759200" cy="3525837"/>
          </a:xfrm>
        </p:spPr>
        <p:txBody>
          <a:bodyPr/>
          <a:lstStyle>
            <a:lvl1pPr marL="0" indent="0">
              <a:buNone/>
              <a:defRPr/>
            </a:lvl1pPr>
            <a:lvl2pPr marL="457200" indent="-228600">
              <a:defRPr/>
            </a:lvl2pPr>
            <a:lvl3pPr marL="690563" indent="-228600">
              <a:defRPr/>
            </a:lvl3pPr>
            <a:lvl4pPr marL="914400" indent="-228600">
              <a:defRPr baseline="0"/>
            </a:lvl4pPr>
            <a:lvl5pPr marL="1147763" indent="-228600">
              <a:defRPr/>
            </a:lvl5pPr>
          </a:lstStyle>
          <a:p>
            <a:pPr lvl="1"/>
            <a:r>
              <a:rPr lang="en-US" dirty="0"/>
              <a:t>First Level</a:t>
            </a:r>
          </a:p>
          <a:p>
            <a:pPr lvl="2"/>
            <a:r>
              <a:rPr lang="en-US" dirty="0"/>
              <a:t>Second level</a:t>
            </a:r>
          </a:p>
          <a:p>
            <a:pPr lvl="3"/>
            <a:r>
              <a:rPr lang="en-US" dirty="0"/>
              <a:t>Third level</a:t>
            </a:r>
          </a:p>
          <a:p>
            <a:pPr lvl="4"/>
            <a:r>
              <a:rPr lang="en-US" dirty="0"/>
              <a:t>Fourth level</a:t>
            </a:r>
          </a:p>
        </p:txBody>
      </p:sp>
      <p:sp>
        <p:nvSpPr>
          <p:cNvPr id="12" name="TextBox 11"/>
          <p:cNvSpPr txBox="1"/>
          <p:nvPr/>
        </p:nvSpPr>
        <p:spPr>
          <a:xfrm>
            <a:off x="451377" y="1442720"/>
            <a:ext cx="278274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1" u="sng" dirty="0"/>
              <a:t>Acknowledgements:</a:t>
            </a:r>
          </a:p>
        </p:txBody>
      </p:sp>
    </p:spTree>
    <p:extLst>
      <p:ext uri="{BB962C8B-B14F-4D97-AF65-F5344CB8AC3E}">
        <p14:creationId xmlns:p14="http://schemas.microsoft.com/office/powerpoint/2010/main" val="206777666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4">
            <a:extLst>
              <a:ext uri="{FF2B5EF4-FFF2-40B4-BE49-F238E27FC236}">
                <a16:creationId xmlns:a16="http://schemas.microsoft.com/office/drawing/2014/main" id="{9405B873-996D-4020-A666-C56376FA7DB2}"/>
              </a:ext>
            </a:extLst>
          </p:cNvPr>
          <p:cNvSpPr>
            <a:spLocks noGrp="1"/>
          </p:cNvSpPr>
          <p:nvPr>
            <p:ph type="body" sz="quarter" idx="15" hasCustomPrompt="1"/>
          </p:nvPr>
        </p:nvSpPr>
        <p:spPr>
          <a:xfrm>
            <a:off x="3959671"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426906151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4">
            <a:extLst>
              <a:ext uri="{FF2B5EF4-FFF2-40B4-BE49-F238E27FC236}">
                <a16:creationId xmlns:a16="http://schemas.microsoft.com/office/drawing/2014/main" id="{9405B873-996D-4020-A666-C56376FA7DB2}"/>
              </a:ext>
            </a:extLst>
          </p:cNvPr>
          <p:cNvSpPr>
            <a:spLocks noGrp="1"/>
          </p:cNvSpPr>
          <p:nvPr>
            <p:ph type="body" sz="quarter" idx="15" hasCustomPrompt="1"/>
          </p:nvPr>
        </p:nvSpPr>
        <p:spPr>
          <a:xfrm>
            <a:off x="3959671"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36484745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4">
            <a:extLst>
              <a:ext uri="{FF2B5EF4-FFF2-40B4-BE49-F238E27FC236}">
                <a16:creationId xmlns:a16="http://schemas.microsoft.com/office/drawing/2014/main" id="{9405B873-996D-4020-A666-C56376FA7DB2}"/>
              </a:ext>
            </a:extLst>
          </p:cNvPr>
          <p:cNvSpPr>
            <a:spLocks noGrp="1"/>
          </p:cNvSpPr>
          <p:nvPr>
            <p:ph type="body" sz="quarter" idx="15" hasCustomPrompt="1"/>
          </p:nvPr>
        </p:nvSpPr>
        <p:spPr>
          <a:xfrm>
            <a:off x="3959671"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255245472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7" name="Text Placeholder 4">
            <a:extLst>
              <a:ext uri="{FF2B5EF4-FFF2-40B4-BE49-F238E27FC236}">
                <a16:creationId xmlns:a16="http://schemas.microsoft.com/office/drawing/2014/main" id="{AED98D6B-2C63-4224-A272-42ABD1BDC98A}"/>
              </a:ext>
            </a:extLst>
          </p:cNvPr>
          <p:cNvSpPr>
            <a:spLocks noGrp="1"/>
          </p:cNvSpPr>
          <p:nvPr>
            <p:ph type="body" sz="quarter" idx="15" hasCustomPrompt="1"/>
          </p:nvPr>
        </p:nvSpPr>
        <p:spPr>
          <a:xfrm>
            <a:off x="3959671"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18865994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1"/>
          </a:xfrm>
        </p:spPr>
        <p:txBody>
          <a:bodyPr anchor="b">
            <a:normAutofit/>
          </a:bodyPr>
          <a:lstStyle>
            <a:lvl1pPr algn="l">
              <a:defRPr sz="5400" b="1">
                <a:solidFill>
                  <a:schemeClr val="bg1"/>
                </a:solidFill>
                <a:latin typeface="Arial" panose="020B0604020202020204" pitchFamily="34" charset="0"/>
                <a:cs typeface="Arial" panose="020B0604020202020204" pitchFamily="34" charset="0"/>
              </a:defRPr>
            </a:lvl1pPr>
          </a:lstStyle>
          <a:p>
            <a:r>
              <a:rPr lang="en-US"/>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5"/>
            <a:ext cx="10972800" cy="948671"/>
          </a:xfrm>
        </p:spPr>
        <p:txBody>
          <a:bodyPr>
            <a:norm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7"/>
            <a:ext cx="10972800" cy="594131"/>
          </a:xfrm>
        </p:spPr>
        <p:txBody>
          <a:bodyPr>
            <a:noAutofit/>
          </a:bodyPr>
          <a:lstStyle>
            <a:lvl1pPr marL="0" indent="0">
              <a:buFontTx/>
              <a:buNone/>
              <a:defRPr sz="2000">
                <a:solidFill>
                  <a:schemeClr val="bg1"/>
                </a:solidFill>
              </a:defRPr>
            </a:lvl1pPr>
            <a:lvl2pPr marL="457200" indent="0">
              <a:buFontTx/>
              <a:buNone/>
              <a:defRPr sz="1400">
                <a:solidFill>
                  <a:schemeClr val="bg1"/>
                </a:solidFill>
              </a:defRPr>
            </a:lvl2pPr>
            <a:lvl3pPr marL="914400" indent="0">
              <a:buFontTx/>
              <a:buNone/>
              <a:defRPr sz="1400">
                <a:solidFill>
                  <a:schemeClr val="bg1"/>
                </a:solidFill>
              </a:defRPr>
            </a:lvl3pPr>
            <a:lvl4pPr marL="1371600" indent="0">
              <a:buFontTx/>
              <a:buNone/>
              <a:defRPr sz="1400">
                <a:solidFill>
                  <a:schemeClr val="bg1"/>
                </a:solidFill>
              </a:defRPr>
            </a:lvl4pPr>
            <a:lvl5pPr marL="1828800" indent="0">
              <a:buFontTx/>
              <a:buNone/>
              <a:defRPr sz="1400">
                <a:solidFill>
                  <a:schemeClr val="bg1"/>
                </a:solidFill>
              </a:defRPr>
            </a:lvl5pPr>
          </a:lstStyle>
          <a:p>
            <a:pPr lvl="0"/>
            <a:r>
              <a:rPr lang="en-US"/>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640080" y="484195"/>
            <a:ext cx="2904940" cy="646429"/>
          </a:xfrm>
          <a:prstGeom prst="rect">
            <a:avLst/>
          </a:prstGeom>
        </p:spPr>
      </p:pic>
      <p:sp>
        <p:nvSpPr>
          <p:cNvPr id="5" name="Text Placeholder 4">
            <a:extLst>
              <a:ext uri="{FF2B5EF4-FFF2-40B4-BE49-F238E27FC236}">
                <a16:creationId xmlns:a16="http://schemas.microsoft.com/office/drawing/2014/main" id="{11BC5C70-076B-40B0-85B6-B1E116EB5C53}"/>
              </a:ext>
            </a:extLst>
          </p:cNvPr>
          <p:cNvSpPr>
            <a:spLocks noGrp="1"/>
          </p:cNvSpPr>
          <p:nvPr>
            <p:ph type="body" sz="quarter" idx="15" hasCustomPrompt="1"/>
          </p:nvPr>
        </p:nvSpPr>
        <p:spPr>
          <a:xfrm>
            <a:off x="3959671"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
        <p:nvSpPr>
          <p:cNvPr id="4" name="Footer Placeholder 3">
            <a:extLst>
              <a:ext uri="{FF2B5EF4-FFF2-40B4-BE49-F238E27FC236}">
                <a16:creationId xmlns:a16="http://schemas.microsoft.com/office/drawing/2014/main" id="{391218F6-1DA0-C2DE-29BC-1B7A831C1B6B}"/>
              </a:ext>
            </a:extLst>
          </p:cNvPr>
          <p:cNvSpPr txBox="1">
            <a:spLocks/>
          </p:cNvSpPr>
          <p:nvPr userDrawn="1"/>
        </p:nvSpPr>
        <p:spPr>
          <a:xfrm>
            <a:off x="8035984" y="6412362"/>
            <a:ext cx="1698594" cy="281354"/>
          </a:xfrm>
          <a:prstGeom prst="rect">
            <a:avLst/>
          </a:prstGeom>
        </p:spPr>
        <p:txBody>
          <a:bodyPr vert="horz" wrap="square" lIns="121920" tIns="60960" rIns="121920" bIns="6096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600" b="1" dirty="0">
                <a:solidFill>
                  <a:schemeClr val="tx1"/>
                </a:solidFill>
              </a:rPr>
              <a:t>@neerajaiims</a:t>
            </a:r>
          </a:p>
        </p:txBody>
      </p:sp>
      <p:pic>
        <p:nvPicPr>
          <p:cNvPr id="7" name="Picture 2" descr="Twitter rebrands as X with &quot;art deco&quot; logo">
            <a:extLst>
              <a:ext uri="{FF2B5EF4-FFF2-40B4-BE49-F238E27FC236}">
                <a16:creationId xmlns:a16="http://schemas.microsoft.com/office/drawing/2014/main" id="{310BDF27-EB2E-B4C6-3F6A-BF4E156F48BE}"/>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7794596" y="6394606"/>
            <a:ext cx="321289" cy="3212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9226609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sldNum="0" hdr="0" ftr="0" dt="0"/>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4">
            <a:extLst>
              <a:ext uri="{FF2B5EF4-FFF2-40B4-BE49-F238E27FC236}">
                <a16:creationId xmlns:a16="http://schemas.microsoft.com/office/drawing/2014/main" id="{9405B873-996D-4020-A666-C56376FA7DB2}"/>
              </a:ext>
            </a:extLst>
          </p:cNvPr>
          <p:cNvSpPr>
            <a:spLocks noGrp="1"/>
          </p:cNvSpPr>
          <p:nvPr>
            <p:ph type="body" sz="quarter" idx="15" hasCustomPrompt="1"/>
          </p:nvPr>
        </p:nvSpPr>
        <p:spPr>
          <a:xfrm>
            <a:off x="3959671"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
        <p:nvSpPr>
          <p:cNvPr id="3" name="Footer Placeholder 3">
            <a:extLst>
              <a:ext uri="{FF2B5EF4-FFF2-40B4-BE49-F238E27FC236}">
                <a16:creationId xmlns:a16="http://schemas.microsoft.com/office/drawing/2014/main" id="{95830701-DC89-9645-2535-6B7A1C8B7846}"/>
              </a:ext>
            </a:extLst>
          </p:cNvPr>
          <p:cNvSpPr txBox="1">
            <a:spLocks/>
          </p:cNvSpPr>
          <p:nvPr userDrawn="1"/>
        </p:nvSpPr>
        <p:spPr>
          <a:xfrm>
            <a:off x="8035984" y="6412362"/>
            <a:ext cx="1698594" cy="281354"/>
          </a:xfrm>
          <a:prstGeom prst="rect">
            <a:avLst/>
          </a:prstGeom>
        </p:spPr>
        <p:txBody>
          <a:bodyPr vert="horz" wrap="square" lIns="121920" tIns="60960" rIns="121920" bIns="6096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600" b="1" dirty="0">
                <a:solidFill>
                  <a:schemeClr val="tx1"/>
                </a:solidFill>
              </a:rPr>
              <a:t>@neerajaiims</a:t>
            </a:r>
          </a:p>
        </p:txBody>
      </p:sp>
      <p:pic>
        <p:nvPicPr>
          <p:cNvPr id="4" name="Picture 2" descr="Twitter rebrands as X with &quot;art deco&quot; logo">
            <a:extLst>
              <a:ext uri="{FF2B5EF4-FFF2-40B4-BE49-F238E27FC236}">
                <a16:creationId xmlns:a16="http://schemas.microsoft.com/office/drawing/2014/main" id="{F069BF98-0768-AE50-8DB9-4F1B21A5C6CB}"/>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7794596" y="6394606"/>
            <a:ext cx="321289" cy="3212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2881363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35627" y="4507115"/>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35627" y="285293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25528808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dirty="0"/>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chemeClr val="bg1"/>
                </a:solidFill>
                <a:latin typeface="Arial" panose="020B0604020202020204" pitchFamily="34" charset="0"/>
                <a:cs typeface="Arial" panose="020B0604020202020204" pitchFamily="34" charset="0"/>
              </a:defRPr>
            </a:lvl1pPr>
          </a:lstStyle>
          <a:p>
            <a:r>
              <a:rPr lang="en-US"/>
              <a:t>CLICK TO EDIT MASTER TITLE STYLE</a:t>
            </a:r>
          </a:p>
        </p:txBody>
      </p:sp>
      <p:sp>
        <p:nvSpPr>
          <p:cNvPr id="9" name="Text Placeholder 4">
            <a:extLst>
              <a:ext uri="{FF2B5EF4-FFF2-40B4-BE49-F238E27FC236}">
                <a16:creationId xmlns:a16="http://schemas.microsoft.com/office/drawing/2014/main" id="{D62FD2A4-18B7-4603-9A47-3E7AB3E38593}"/>
              </a:ext>
            </a:extLst>
          </p:cNvPr>
          <p:cNvSpPr>
            <a:spLocks noGrp="1"/>
          </p:cNvSpPr>
          <p:nvPr>
            <p:ph type="body" sz="quarter" idx="15" hasCustomPrompt="1"/>
          </p:nvPr>
        </p:nvSpPr>
        <p:spPr>
          <a:xfrm>
            <a:off x="3959671"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
        <p:nvSpPr>
          <p:cNvPr id="2" name="Footer Placeholder 3">
            <a:extLst>
              <a:ext uri="{FF2B5EF4-FFF2-40B4-BE49-F238E27FC236}">
                <a16:creationId xmlns:a16="http://schemas.microsoft.com/office/drawing/2014/main" id="{DA6F9550-5468-0E0E-4A83-7F448EA1B076}"/>
              </a:ext>
            </a:extLst>
          </p:cNvPr>
          <p:cNvSpPr txBox="1">
            <a:spLocks/>
          </p:cNvSpPr>
          <p:nvPr userDrawn="1"/>
        </p:nvSpPr>
        <p:spPr>
          <a:xfrm>
            <a:off x="8035984" y="6412362"/>
            <a:ext cx="1698594" cy="281354"/>
          </a:xfrm>
          <a:prstGeom prst="rect">
            <a:avLst/>
          </a:prstGeom>
        </p:spPr>
        <p:txBody>
          <a:bodyPr vert="horz" wrap="square" lIns="121920" tIns="60960" rIns="121920" bIns="6096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600" b="1" dirty="0">
                <a:solidFill>
                  <a:schemeClr val="tx1"/>
                </a:solidFill>
              </a:rPr>
              <a:t>@neerajaiims</a:t>
            </a:r>
          </a:p>
        </p:txBody>
      </p:sp>
      <p:pic>
        <p:nvPicPr>
          <p:cNvPr id="3" name="Picture 2" descr="Twitter rebrands as X with &quot;art deco&quot; logo">
            <a:extLst>
              <a:ext uri="{FF2B5EF4-FFF2-40B4-BE49-F238E27FC236}">
                <a16:creationId xmlns:a16="http://schemas.microsoft.com/office/drawing/2014/main" id="{55A0EA80-52BE-2096-1060-68DF205A0AD3}"/>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7794596" y="6394606"/>
            <a:ext cx="321289" cy="3212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9502475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dirty="0"/>
          </a:p>
        </p:txBody>
      </p:sp>
      <p:sp>
        <p:nvSpPr>
          <p:cNvPr id="7" name="Text Placeholder 4">
            <a:extLst>
              <a:ext uri="{FF2B5EF4-FFF2-40B4-BE49-F238E27FC236}">
                <a16:creationId xmlns:a16="http://schemas.microsoft.com/office/drawing/2014/main" id="{AED98D6B-2C63-4224-A272-42ABD1BDC98A}"/>
              </a:ext>
            </a:extLst>
          </p:cNvPr>
          <p:cNvSpPr>
            <a:spLocks noGrp="1"/>
          </p:cNvSpPr>
          <p:nvPr>
            <p:ph type="body" sz="quarter" idx="15" hasCustomPrompt="1"/>
          </p:nvPr>
        </p:nvSpPr>
        <p:spPr>
          <a:xfrm>
            <a:off x="3959671"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15633272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dirty="0"/>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430448"/>
            <a:ext cx="10972800" cy="442171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Footer Placeholder 3">
            <a:extLst>
              <a:ext uri="{FF2B5EF4-FFF2-40B4-BE49-F238E27FC236}">
                <a16:creationId xmlns:a16="http://schemas.microsoft.com/office/drawing/2014/main" id="{101EEA87-D2EC-5D7D-32C2-3D1E5836B0AB}"/>
              </a:ext>
            </a:extLst>
          </p:cNvPr>
          <p:cNvSpPr txBox="1">
            <a:spLocks/>
          </p:cNvSpPr>
          <p:nvPr userDrawn="1"/>
        </p:nvSpPr>
        <p:spPr>
          <a:xfrm>
            <a:off x="8035984" y="6412362"/>
            <a:ext cx="1698594" cy="281354"/>
          </a:xfrm>
          <a:prstGeom prst="rect">
            <a:avLst/>
          </a:prstGeom>
        </p:spPr>
        <p:txBody>
          <a:bodyPr vert="horz" wrap="square" lIns="121920" tIns="60960" rIns="121920" bIns="6096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600" b="1" dirty="0">
                <a:solidFill>
                  <a:schemeClr val="tx1"/>
                </a:solidFill>
              </a:rPr>
              <a:t>@neerajaiims</a:t>
            </a:r>
          </a:p>
        </p:txBody>
      </p:sp>
      <p:pic>
        <p:nvPicPr>
          <p:cNvPr id="4" name="Picture 2" descr="Twitter rebrands as X with &quot;art deco&quot; logo">
            <a:extLst>
              <a:ext uri="{FF2B5EF4-FFF2-40B4-BE49-F238E27FC236}">
                <a16:creationId xmlns:a16="http://schemas.microsoft.com/office/drawing/2014/main" id="{1DF56DBD-BF24-E845-6AD7-955879EF0F1C}"/>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7794596" y="6394606"/>
            <a:ext cx="321289" cy="3212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993054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dirty="0"/>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dirty="0"/>
          </a:p>
        </p:txBody>
      </p:sp>
      <p:sp>
        <p:nvSpPr>
          <p:cNvPr id="3" name="Footer Placeholder 3">
            <a:extLst>
              <a:ext uri="{FF2B5EF4-FFF2-40B4-BE49-F238E27FC236}">
                <a16:creationId xmlns:a16="http://schemas.microsoft.com/office/drawing/2014/main" id="{C17CAA14-1BC0-DA14-D49A-63FFF8F3B52C}"/>
              </a:ext>
            </a:extLst>
          </p:cNvPr>
          <p:cNvSpPr txBox="1">
            <a:spLocks/>
          </p:cNvSpPr>
          <p:nvPr userDrawn="1"/>
        </p:nvSpPr>
        <p:spPr>
          <a:xfrm>
            <a:off x="8035984" y="6412362"/>
            <a:ext cx="1698594" cy="281354"/>
          </a:xfrm>
          <a:prstGeom prst="rect">
            <a:avLst/>
          </a:prstGeom>
        </p:spPr>
        <p:txBody>
          <a:bodyPr vert="horz" wrap="square" lIns="121920" tIns="60960" rIns="121920" bIns="6096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600" b="1" dirty="0">
                <a:solidFill>
                  <a:schemeClr val="tx1"/>
                </a:solidFill>
              </a:rPr>
              <a:t>@neerajaiims</a:t>
            </a:r>
          </a:p>
        </p:txBody>
      </p:sp>
      <p:pic>
        <p:nvPicPr>
          <p:cNvPr id="4" name="Picture 2" descr="Twitter rebrands as X with &quot;art deco&quot; logo">
            <a:extLst>
              <a:ext uri="{FF2B5EF4-FFF2-40B4-BE49-F238E27FC236}">
                <a16:creationId xmlns:a16="http://schemas.microsoft.com/office/drawing/2014/main" id="{9077FE42-4EA8-6B8C-C3C0-C3916F21007D}"/>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7794596" y="6394606"/>
            <a:ext cx="321289" cy="3212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8298509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dirty="0"/>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dirty="0"/>
          </a:p>
        </p:txBody>
      </p:sp>
    </p:spTree>
    <p:extLst>
      <p:ext uri="{BB962C8B-B14F-4D97-AF65-F5344CB8AC3E}">
        <p14:creationId xmlns:p14="http://schemas.microsoft.com/office/powerpoint/2010/main" val="391137366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userDrawn="1">
  <p:cSld name="1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dirty="0"/>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dirty="0"/>
          </a:p>
        </p:txBody>
      </p:sp>
    </p:spTree>
    <p:extLst>
      <p:ext uri="{BB962C8B-B14F-4D97-AF65-F5344CB8AC3E}">
        <p14:creationId xmlns:p14="http://schemas.microsoft.com/office/powerpoint/2010/main" val="419278601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userDrawn="1">
  <p:cSld name="8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noAutofit/>
          </a:bodyPr>
          <a:lstStyle/>
          <a:p>
            <a:r>
              <a:rPr lang="en-US" dirty="0"/>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353600"/>
            <a:ext cx="10972800" cy="4496400"/>
          </a:xfrm>
        </p:spPr>
        <p:txBody>
          <a:bodyPr>
            <a:noAutofit/>
          </a:bodyPr>
          <a:lstStyle>
            <a:lvl1pPr>
              <a:spcBef>
                <a:spcPts val="600"/>
              </a:spcBef>
              <a:spcAft>
                <a:spcPts val="600"/>
              </a:spcAft>
              <a:defRPr/>
            </a:lvl1pPr>
            <a:lvl2pPr>
              <a:spcBef>
                <a:spcPts val="600"/>
              </a:spcBef>
              <a:spcAft>
                <a:spcPts val="600"/>
              </a:spcAft>
              <a:defRPr/>
            </a:lvl2pPr>
            <a:lvl3pPr>
              <a:spcBef>
                <a:spcPts val="600"/>
              </a:spcBef>
              <a:spcAft>
                <a:spcPts val="600"/>
              </a:spcAft>
              <a:defRPr/>
            </a:lvl3pPr>
            <a:lvl4pPr>
              <a:spcBef>
                <a:spcPts val="600"/>
              </a:spcBef>
              <a:spcAft>
                <a:spcPts val="600"/>
              </a:spcAft>
              <a:defRPr/>
            </a:lvl4pPr>
            <a:lvl5pPr>
              <a:spcBef>
                <a:spcPts val="600"/>
              </a:spcBef>
              <a:spcAft>
                <a:spcPts val="6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408656251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userDrawn="1">
  <p:cSld name="9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noAutofit/>
          </a:bodyPr>
          <a:lstStyle/>
          <a:p>
            <a:r>
              <a:rPr lang="en-US" dirty="0"/>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353600"/>
            <a:ext cx="10972800" cy="4496400"/>
          </a:xfrm>
        </p:spPr>
        <p:txBody>
          <a:bodyPr>
            <a:noAutofit/>
          </a:bodyPr>
          <a:lstStyle>
            <a:lvl1pPr>
              <a:spcBef>
                <a:spcPts val="600"/>
              </a:spcBef>
              <a:spcAft>
                <a:spcPts val="600"/>
              </a:spcAft>
              <a:defRPr/>
            </a:lvl1pPr>
            <a:lvl2pPr>
              <a:spcBef>
                <a:spcPts val="600"/>
              </a:spcBef>
              <a:spcAft>
                <a:spcPts val="600"/>
              </a:spcAft>
              <a:defRPr/>
            </a:lvl2pPr>
            <a:lvl3pPr>
              <a:spcBef>
                <a:spcPts val="600"/>
              </a:spcBef>
              <a:spcAft>
                <a:spcPts val="600"/>
              </a:spcAft>
              <a:defRPr/>
            </a:lvl3pPr>
            <a:lvl4pPr>
              <a:spcBef>
                <a:spcPts val="600"/>
              </a:spcBef>
              <a:spcAft>
                <a:spcPts val="600"/>
              </a:spcAft>
              <a:defRPr/>
            </a:lvl4pPr>
            <a:lvl5pPr>
              <a:spcBef>
                <a:spcPts val="600"/>
              </a:spcBef>
              <a:spcAft>
                <a:spcPts val="6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30094117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dirty="0"/>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dirty="0"/>
          </a:p>
        </p:txBody>
      </p:sp>
    </p:spTree>
    <p:extLst>
      <p:ext uri="{BB962C8B-B14F-4D97-AF65-F5344CB8AC3E}">
        <p14:creationId xmlns:p14="http://schemas.microsoft.com/office/powerpoint/2010/main" val="237650155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dirty="0"/>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dirty="0"/>
          </a:p>
        </p:txBody>
      </p:sp>
    </p:spTree>
    <p:extLst>
      <p:ext uri="{BB962C8B-B14F-4D97-AF65-F5344CB8AC3E}">
        <p14:creationId xmlns:p14="http://schemas.microsoft.com/office/powerpoint/2010/main" val="265263514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0913409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dirty="0"/>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dirty="0"/>
          </a:p>
        </p:txBody>
      </p:sp>
    </p:spTree>
    <p:extLst>
      <p:ext uri="{BB962C8B-B14F-4D97-AF65-F5344CB8AC3E}">
        <p14:creationId xmlns:p14="http://schemas.microsoft.com/office/powerpoint/2010/main" val="38824145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9441" y="3113454"/>
            <a:ext cx="11430000" cy="877988"/>
          </a:xfrm>
        </p:spPr>
        <p:txBody>
          <a:bodyPr anchor="b"/>
          <a:lstStyle>
            <a:lvl1pPr algn="ctr">
              <a:defRPr sz="3600" b="1">
                <a:solidFill>
                  <a:srgbClr val="0070C0"/>
                </a:solidFill>
                <a:latin typeface="+mn-lt"/>
              </a:defRPr>
            </a:lvl1pPr>
          </a:lstStyle>
          <a:p>
            <a:r>
              <a:rPr lang="en-US"/>
              <a:t>Click to edit Master title style</a:t>
            </a:r>
            <a:endParaRPr lang="en-US" dirty="0"/>
          </a:p>
        </p:txBody>
      </p:sp>
      <p:sp>
        <p:nvSpPr>
          <p:cNvPr id="6" name="Slide Number Placeholder 5"/>
          <p:cNvSpPr>
            <a:spLocks noGrp="1"/>
          </p:cNvSpPr>
          <p:nvPr>
            <p:ph type="sldNum" sz="quarter" idx="12"/>
          </p:nvPr>
        </p:nvSpPr>
        <p:spPr>
          <a:xfrm>
            <a:off x="9052560" y="6446520"/>
            <a:ext cx="2743200" cy="365125"/>
          </a:xfrm>
        </p:spPr>
        <p:txBody>
          <a:bodyPr/>
          <a:lstStyle>
            <a:lvl1pPr>
              <a:defRPr sz="1400"/>
            </a:lvl1pPr>
          </a:lstStyle>
          <a:p>
            <a:fld id="{3C0BBE5E-8DF2-4E42-80A3-157BCE5E8B54}" type="slidenum">
              <a:rPr lang="en-US" smtClean="0"/>
              <a:t>‹#›</a:t>
            </a:fld>
            <a:endParaRPr lang="en-US"/>
          </a:p>
        </p:txBody>
      </p:sp>
      <p:cxnSp>
        <p:nvCxnSpPr>
          <p:cNvPr id="7" name="Straight Connector 6"/>
          <p:cNvCxnSpPr/>
          <p:nvPr/>
        </p:nvCxnSpPr>
        <p:spPr>
          <a:xfrm>
            <a:off x="389441" y="6416845"/>
            <a:ext cx="11430000" cy="0"/>
          </a:xfrm>
          <a:prstGeom prst="line">
            <a:avLst/>
          </a:prstGeom>
          <a:ln w="25400"/>
        </p:spPr>
        <p:style>
          <a:lnRef idx="2">
            <a:schemeClr val="accent1"/>
          </a:lnRef>
          <a:fillRef idx="0">
            <a:schemeClr val="accent1"/>
          </a:fillRef>
          <a:effectRef idx="1">
            <a:schemeClr val="accent1"/>
          </a:effectRef>
          <a:fontRef idx="minor">
            <a:schemeClr val="tx1"/>
          </a:fontRef>
        </p:style>
      </p:cxnSp>
      <p:sp>
        <p:nvSpPr>
          <p:cNvPr id="8" name="Footer Placeholder 3"/>
          <p:cNvSpPr txBox="1">
            <a:spLocks/>
          </p:cNvSpPr>
          <p:nvPr/>
        </p:nvSpPr>
        <p:spPr>
          <a:xfrm>
            <a:off x="7020501" y="6439424"/>
            <a:ext cx="3025381" cy="365142"/>
          </a:xfrm>
          <a:prstGeom prst="rect">
            <a:avLst/>
          </a:prstGeom>
        </p:spPr>
        <p:txBody>
          <a:bodyPr vert="horz" wrap="square" lIns="91440" tIns="45720" rIns="91440" bIns="4572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400" dirty="0">
                <a:solidFill>
                  <a:schemeClr val="tx1"/>
                </a:solidFill>
              </a:rPr>
              <a:t>Presented by: Neeraj Agarwal, MD</a:t>
            </a:r>
          </a:p>
        </p:txBody>
      </p:sp>
      <p:pic>
        <p:nvPicPr>
          <p:cNvPr id="9"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64597" y="6468425"/>
            <a:ext cx="1404860" cy="338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9" descr="Resultado de imagen de twitte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286808" y="6405577"/>
            <a:ext cx="45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ooter Placeholder 3"/>
          <p:cNvSpPr txBox="1">
            <a:spLocks/>
          </p:cNvSpPr>
          <p:nvPr/>
        </p:nvSpPr>
        <p:spPr>
          <a:xfrm>
            <a:off x="611128" y="6435373"/>
            <a:ext cx="1937761" cy="379114"/>
          </a:xfrm>
          <a:prstGeom prst="rect">
            <a:avLst/>
          </a:prstGeom>
        </p:spPr>
        <p:txBody>
          <a:bodyPr vert="horz" wrap="square" lIns="121920" tIns="60960" rIns="121920" bIns="6096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600" b="1" dirty="0">
                <a:solidFill>
                  <a:schemeClr val="tx1"/>
                </a:solidFill>
              </a:rPr>
              <a:t>@neerajaiims</a:t>
            </a:r>
          </a:p>
        </p:txBody>
      </p:sp>
      <p:pic>
        <p:nvPicPr>
          <p:cNvPr id="12" name="Picture 11"/>
          <p:cNvPicPr>
            <a:picLocks noChangeAspect="1"/>
          </p:cNvPicPr>
          <p:nvPr/>
        </p:nvPicPr>
        <p:blipFill rotWithShape="1">
          <a:blip r:embed="rId4">
            <a:extLst>
              <a:ext uri="{28A0092B-C50C-407E-A947-70E740481C1C}">
                <a14:useLocalDpi xmlns:a14="http://schemas.microsoft.com/office/drawing/2010/main" val="0"/>
              </a:ext>
            </a:extLst>
          </a:blip>
          <a:srcRect t="45910"/>
          <a:stretch/>
        </p:blipFill>
        <p:spPr>
          <a:xfrm>
            <a:off x="-34466" y="-177425"/>
            <a:ext cx="12226466" cy="3261205"/>
          </a:xfrm>
          <a:prstGeom prst="rect">
            <a:avLst/>
          </a:prstGeom>
          <a:blipFill dpi="0" rotWithShape="1">
            <a:blip r:embed="rId5"/>
            <a:srcRect/>
            <a:tile tx="0" ty="0" sx="100000" sy="100000" flip="none" algn="tl"/>
          </a:blipFill>
        </p:spPr>
      </p:pic>
      <p:pic>
        <p:nvPicPr>
          <p:cNvPr id="15" name="Picture 1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898200" y="4262336"/>
            <a:ext cx="8412481" cy="2103120"/>
          </a:xfrm>
          <a:prstGeom prst="rect">
            <a:avLst/>
          </a:prstGeom>
        </p:spPr>
      </p:pic>
      <p:sp>
        <p:nvSpPr>
          <p:cNvPr id="16" name="Date Placeholder 3"/>
          <p:cNvSpPr>
            <a:spLocks noGrp="1"/>
          </p:cNvSpPr>
          <p:nvPr>
            <p:ph type="dt" sz="half" idx="2"/>
          </p:nvPr>
        </p:nvSpPr>
        <p:spPr>
          <a:xfrm>
            <a:off x="2141943" y="6449592"/>
            <a:ext cx="796679"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17" name="Footer Placeholder 4"/>
          <p:cNvSpPr>
            <a:spLocks noGrp="1"/>
          </p:cNvSpPr>
          <p:nvPr>
            <p:ph type="ftr" sz="quarter" idx="3"/>
          </p:nvPr>
        </p:nvSpPr>
        <p:spPr>
          <a:xfrm>
            <a:off x="3027680" y="6449362"/>
            <a:ext cx="3992821"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Tree>
    <p:extLst>
      <p:ext uri="{BB962C8B-B14F-4D97-AF65-F5344CB8AC3E}">
        <p14:creationId xmlns:p14="http://schemas.microsoft.com/office/powerpoint/2010/main" val="160435211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12192000" cy="873759"/>
          </a:xfrm>
        </p:spPr>
        <p:txBody>
          <a:bodyPr>
            <a:noAutofit/>
          </a:bodyPr>
          <a:lstStyle>
            <a:lvl1pPr algn="ctr">
              <a:defRPr sz="3600" b="1">
                <a:latin typeface="+mn-lt"/>
              </a:defRPr>
            </a:lvl1p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a:xfrm>
            <a:off x="9052560" y="6446520"/>
            <a:ext cx="2743200" cy="365125"/>
          </a:xfrm>
        </p:spPr>
        <p:txBody>
          <a:bodyPr/>
          <a:lstStyle>
            <a:lvl1pPr>
              <a:defRPr sz="1400"/>
            </a:lvl1pPr>
          </a:lstStyle>
          <a:p>
            <a:fld id="{3C0BBE5E-8DF2-4E42-80A3-157BCE5E8B54}" type="slidenum">
              <a:rPr lang="en-US" smtClean="0"/>
              <a:t>‹#›</a:t>
            </a:fld>
            <a:endParaRPr lang="en-US"/>
          </a:p>
        </p:txBody>
      </p:sp>
      <p:cxnSp>
        <p:nvCxnSpPr>
          <p:cNvPr id="7" name="Straight Connector 6"/>
          <p:cNvCxnSpPr/>
          <p:nvPr/>
        </p:nvCxnSpPr>
        <p:spPr>
          <a:xfrm>
            <a:off x="389441" y="6416845"/>
            <a:ext cx="11430000" cy="0"/>
          </a:xfrm>
          <a:prstGeom prst="line">
            <a:avLst/>
          </a:prstGeom>
          <a:ln w="25400"/>
        </p:spPr>
        <p:style>
          <a:lnRef idx="2">
            <a:schemeClr val="accent1"/>
          </a:lnRef>
          <a:fillRef idx="0">
            <a:schemeClr val="accent1"/>
          </a:fillRef>
          <a:effectRef idx="1">
            <a:schemeClr val="accent1"/>
          </a:effectRef>
          <a:fontRef idx="minor">
            <a:schemeClr val="tx1"/>
          </a:fontRef>
        </p:style>
      </p:cxnSp>
      <p:pic>
        <p:nvPicPr>
          <p:cNvPr id="9"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64597" y="6468425"/>
            <a:ext cx="1404860" cy="338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ooter Placeholder 3"/>
          <p:cNvSpPr txBox="1">
            <a:spLocks/>
          </p:cNvSpPr>
          <p:nvPr/>
        </p:nvSpPr>
        <p:spPr>
          <a:xfrm>
            <a:off x="611128" y="6435373"/>
            <a:ext cx="1937761" cy="379114"/>
          </a:xfrm>
          <a:prstGeom prst="rect">
            <a:avLst/>
          </a:prstGeom>
        </p:spPr>
        <p:txBody>
          <a:bodyPr vert="horz" wrap="square" lIns="121920" tIns="60960" rIns="121920" bIns="6096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600" b="1" dirty="0">
                <a:solidFill>
                  <a:schemeClr val="tx1"/>
                </a:solidFill>
              </a:rPr>
              <a:t>@neerajaiims</a:t>
            </a:r>
          </a:p>
        </p:txBody>
      </p:sp>
      <p:sp>
        <p:nvSpPr>
          <p:cNvPr id="12" name="Date Placeholder 3"/>
          <p:cNvSpPr>
            <a:spLocks noGrp="1"/>
          </p:cNvSpPr>
          <p:nvPr>
            <p:ph type="dt" sz="half" idx="2"/>
          </p:nvPr>
        </p:nvSpPr>
        <p:spPr>
          <a:xfrm>
            <a:off x="2141943" y="6449592"/>
            <a:ext cx="796679"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13" name="Footer Placeholder 4"/>
          <p:cNvSpPr>
            <a:spLocks noGrp="1"/>
          </p:cNvSpPr>
          <p:nvPr>
            <p:ph type="ftr" sz="quarter" idx="3"/>
          </p:nvPr>
        </p:nvSpPr>
        <p:spPr>
          <a:xfrm>
            <a:off x="3027680" y="6449362"/>
            <a:ext cx="3992821"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Tree>
    <p:extLst>
      <p:ext uri="{BB962C8B-B14F-4D97-AF65-F5344CB8AC3E}">
        <p14:creationId xmlns:p14="http://schemas.microsoft.com/office/powerpoint/2010/main" val="354064529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904239"/>
          </a:xfrm>
        </p:spPr>
        <p:txBody>
          <a:bodyPr/>
          <a:lstStyle/>
          <a:p>
            <a:r>
              <a:rPr lang="en-US"/>
              <a:t>Click to edit Master title style</a:t>
            </a:r>
            <a:endParaRPr lang="en-US" dirty="0"/>
          </a:p>
        </p:txBody>
      </p:sp>
      <p:sp>
        <p:nvSpPr>
          <p:cNvPr id="3" name="Content Placeholder 2"/>
          <p:cNvSpPr>
            <a:spLocks noGrp="1"/>
          </p:cNvSpPr>
          <p:nvPr>
            <p:ph sz="half" idx="1"/>
          </p:nvPr>
        </p:nvSpPr>
        <p:spPr>
          <a:xfrm>
            <a:off x="406400" y="1016000"/>
            <a:ext cx="5613400" cy="5160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016000"/>
            <a:ext cx="5623560" cy="5160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C0BBE5E-8DF2-4E42-80A3-157BCE5E8B54}" type="slidenum">
              <a:rPr lang="en-US" smtClean="0"/>
              <a:t>‹#›</a:t>
            </a:fld>
            <a:endParaRPr lang="en-US"/>
          </a:p>
        </p:txBody>
      </p:sp>
    </p:spTree>
    <p:extLst>
      <p:ext uri="{BB962C8B-B14F-4D97-AF65-F5344CB8AC3E}">
        <p14:creationId xmlns:p14="http://schemas.microsoft.com/office/powerpoint/2010/main" val="231268723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873759"/>
          </a:xfrm>
        </p:spPr>
        <p:txBody>
          <a:bodyPr/>
          <a:lstStyle/>
          <a:p>
            <a:r>
              <a:rPr lang="en-US"/>
              <a:t>Click to edit Master title style</a:t>
            </a:r>
            <a:endParaRPr lang="en-US" dirty="0"/>
          </a:p>
        </p:txBody>
      </p:sp>
      <p:sp>
        <p:nvSpPr>
          <p:cNvPr id="3" name="Text Placeholder 2"/>
          <p:cNvSpPr>
            <a:spLocks noGrp="1"/>
          </p:cNvSpPr>
          <p:nvPr>
            <p:ph type="body" idx="1"/>
          </p:nvPr>
        </p:nvSpPr>
        <p:spPr>
          <a:xfrm>
            <a:off x="396240" y="949643"/>
            <a:ext cx="5601335" cy="823912"/>
          </a:xfrm>
        </p:spPr>
        <p:txBody>
          <a:bodyPr anchor="ctr" anchorCtr="0"/>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396240" y="1940877"/>
            <a:ext cx="5601335" cy="42487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949643"/>
            <a:ext cx="5623560" cy="823912"/>
          </a:xfrm>
        </p:spPr>
        <p:txBody>
          <a:bodyPr anchor="ctr" anchorCtr="0"/>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1940877"/>
            <a:ext cx="5623560" cy="424878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3C0BBE5E-8DF2-4E42-80A3-157BCE5E8B54}" type="slidenum">
              <a:rPr lang="en-US" smtClean="0"/>
              <a:t>‹#›</a:t>
            </a:fld>
            <a:endParaRPr lang="en-US"/>
          </a:p>
        </p:txBody>
      </p:sp>
    </p:spTree>
    <p:extLst>
      <p:ext uri="{BB962C8B-B14F-4D97-AF65-F5344CB8AC3E}">
        <p14:creationId xmlns:p14="http://schemas.microsoft.com/office/powerpoint/2010/main" val="24436658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a:xfrm>
            <a:off x="9052560" y="6446520"/>
            <a:ext cx="2743200" cy="365125"/>
          </a:xfrm>
        </p:spPr>
        <p:txBody>
          <a:bodyPr/>
          <a:lstStyle>
            <a:lvl1pPr>
              <a:defRPr sz="1400"/>
            </a:lvl1pPr>
          </a:lstStyle>
          <a:p>
            <a:fld id="{3C0BBE5E-8DF2-4E42-80A3-157BCE5E8B54}" type="slidenum">
              <a:rPr lang="en-US" smtClean="0"/>
              <a:t>‹#›</a:t>
            </a:fld>
            <a:endParaRPr lang="en-US"/>
          </a:p>
        </p:txBody>
      </p:sp>
      <p:cxnSp>
        <p:nvCxnSpPr>
          <p:cNvPr id="6" name="Straight Connector 5"/>
          <p:cNvCxnSpPr/>
          <p:nvPr/>
        </p:nvCxnSpPr>
        <p:spPr>
          <a:xfrm>
            <a:off x="389441" y="6416845"/>
            <a:ext cx="11430000" cy="0"/>
          </a:xfrm>
          <a:prstGeom prst="line">
            <a:avLst/>
          </a:prstGeom>
          <a:ln w="25400"/>
        </p:spPr>
        <p:style>
          <a:lnRef idx="2">
            <a:schemeClr val="accent1"/>
          </a:lnRef>
          <a:fillRef idx="0">
            <a:schemeClr val="accent1"/>
          </a:fillRef>
          <a:effectRef idx="1">
            <a:schemeClr val="accent1"/>
          </a:effectRef>
          <a:fontRef idx="minor">
            <a:schemeClr val="tx1"/>
          </a:fontRef>
        </p:style>
      </p:cxnSp>
      <p:sp>
        <p:nvSpPr>
          <p:cNvPr id="7" name="Footer Placeholder 3"/>
          <p:cNvSpPr txBox="1">
            <a:spLocks/>
          </p:cNvSpPr>
          <p:nvPr/>
        </p:nvSpPr>
        <p:spPr>
          <a:xfrm>
            <a:off x="7020501" y="6439424"/>
            <a:ext cx="3025381" cy="365142"/>
          </a:xfrm>
          <a:prstGeom prst="rect">
            <a:avLst/>
          </a:prstGeom>
        </p:spPr>
        <p:txBody>
          <a:bodyPr vert="horz" wrap="square" lIns="91440" tIns="45720" rIns="91440" bIns="4572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400" dirty="0">
                <a:solidFill>
                  <a:schemeClr val="tx1"/>
                </a:solidFill>
              </a:rPr>
              <a:t>Presented by: Neeraj Agarwal, MD</a:t>
            </a:r>
          </a:p>
        </p:txBody>
      </p:sp>
      <p:pic>
        <p:nvPicPr>
          <p:cNvPr id="8"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64597" y="6468425"/>
            <a:ext cx="1404860" cy="338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Footer Placeholder 3"/>
          <p:cNvSpPr txBox="1">
            <a:spLocks/>
          </p:cNvSpPr>
          <p:nvPr/>
        </p:nvSpPr>
        <p:spPr>
          <a:xfrm>
            <a:off x="611128" y="6435373"/>
            <a:ext cx="1937761" cy="379114"/>
          </a:xfrm>
          <a:prstGeom prst="rect">
            <a:avLst/>
          </a:prstGeom>
        </p:spPr>
        <p:txBody>
          <a:bodyPr vert="horz" wrap="square" lIns="121920" tIns="60960" rIns="121920" bIns="6096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600" b="1" dirty="0">
                <a:solidFill>
                  <a:schemeClr val="tx1"/>
                </a:solidFill>
              </a:rPr>
              <a:t>@neerajaiims</a:t>
            </a:r>
          </a:p>
        </p:txBody>
      </p:sp>
      <p:sp>
        <p:nvSpPr>
          <p:cNvPr id="11" name="Title 1"/>
          <p:cNvSpPr>
            <a:spLocks noGrp="1"/>
          </p:cNvSpPr>
          <p:nvPr>
            <p:ph type="title"/>
          </p:nvPr>
        </p:nvSpPr>
        <p:spPr>
          <a:xfrm>
            <a:off x="0" y="0"/>
            <a:ext cx="12192000" cy="883919"/>
          </a:xfrm>
        </p:spPr>
        <p:txBody>
          <a:bodyPr/>
          <a:lstStyle/>
          <a:p>
            <a:r>
              <a:rPr lang="en-US"/>
              <a:t>Click to edit Master title style</a:t>
            </a:r>
            <a:endParaRPr lang="en-US" dirty="0"/>
          </a:p>
        </p:txBody>
      </p:sp>
      <p:sp>
        <p:nvSpPr>
          <p:cNvPr id="12" name="Date Placeholder 3"/>
          <p:cNvSpPr>
            <a:spLocks noGrp="1"/>
          </p:cNvSpPr>
          <p:nvPr>
            <p:ph type="dt" sz="half" idx="2"/>
          </p:nvPr>
        </p:nvSpPr>
        <p:spPr>
          <a:xfrm>
            <a:off x="2141943" y="6449592"/>
            <a:ext cx="796679"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13" name="Footer Placeholder 4"/>
          <p:cNvSpPr>
            <a:spLocks noGrp="1"/>
          </p:cNvSpPr>
          <p:nvPr>
            <p:ph type="ftr" sz="quarter" idx="3"/>
          </p:nvPr>
        </p:nvSpPr>
        <p:spPr>
          <a:xfrm>
            <a:off x="3027680" y="6449362"/>
            <a:ext cx="3992821"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Tree>
    <p:extLst>
      <p:ext uri="{BB962C8B-B14F-4D97-AF65-F5344CB8AC3E}">
        <p14:creationId xmlns:p14="http://schemas.microsoft.com/office/powerpoint/2010/main" val="18841439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75920" y="987424"/>
            <a:ext cx="4582160" cy="1069975"/>
          </a:xfrm>
        </p:spPr>
        <p:txBody>
          <a:bodyPr anchor="ctr" anchorCtr="0">
            <a:noAutofit/>
          </a:bodyPr>
          <a:lstStyle>
            <a:lvl1pPr>
              <a:defRPr sz="2800"/>
            </a:lvl1pPr>
          </a:lstStyle>
          <a:p>
            <a:r>
              <a:rPr lang="en-US"/>
              <a:t>Click to edit Master title style</a:t>
            </a:r>
            <a:endParaRPr lang="en-US" dirty="0"/>
          </a:p>
        </p:txBody>
      </p:sp>
      <p:sp>
        <p:nvSpPr>
          <p:cNvPr id="3" name="Content Placeholder 2"/>
          <p:cNvSpPr>
            <a:spLocks noGrp="1"/>
          </p:cNvSpPr>
          <p:nvPr>
            <p:ph idx="1"/>
          </p:nvPr>
        </p:nvSpPr>
        <p:spPr>
          <a:xfrm>
            <a:off x="5183188" y="987425"/>
            <a:ext cx="6612572" cy="488156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75920" y="2057400"/>
            <a:ext cx="4582160"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C0BBE5E-8DF2-4E42-80A3-157BCE5E8B54}" type="slidenum">
              <a:rPr lang="en-US" smtClean="0"/>
              <a:t>‹#›</a:t>
            </a:fld>
            <a:endParaRPr lang="en-US"/>
          </a:p>
        </p:txBody>
      </p:sp>
      <p:sp>
        <p:nvSpPr>
          <p:cNvPr id="8" name="Title 1"/>
          <p:cNvSpPr txBox="1">
            <a:spLocks/>
          </p:cNvSpPr>
          <p:nvPr/>
        </p:nvSpPr>
        <p:spPr>
          <a:xfrm>
            <a:off x="0" y="0"/>
            <a:ext cx="12192000" cy="894079"/>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3600" b="1" kern="1200">
                <a:solidFill>
                  <a:schemeClr val="tx1"/>
                </a:solidFill>
                <a:latin typeface="+mn-lt"/>
                <a:ea typeface="+mj-ea"/>
                <a:cs typeface="+mj-cs"/>
              </a:defRPr>
            </a:lvl1pPr>
          </a:lstStyle>
          <a:p>
            <a:r>
              <a:rPr lang="en-US" dirty="0"/>
              <a:t>Click to edit Master title style</a:t>
            </a:r>
          </a:p>
        </p:txBody>
      </p:sp>
    </p:spTree>
    <p:extLst>
      <p:ext uri="{BB962C8B-B14F-4D97-AF65-F5344CB8AC3E}">
        <p14:creationId xmlns:p14="http://schemas.microsoft.com/office/powerpoint/2010/main" val="197874466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p:cSld name="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5183188" y="987425"/>
            <a:ext cx="6612572"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C0BBE5E-8DF2-4E42-80A3-157BCE5E8B54}" type="slidenum">
              <a:rPr lang="en-US" smtClean="0"/>
              <a:t>‹#›</a:t>
            </a:fld>
            <a:endParaRPr lang="en-US"/>
          </a:p>
        </p:txBody>
      </p:sp>
      <p:sp>
        <p:nvSpPr>
          <p:cNvPr id="8" name="Title 1"/>
          <p:cNvSpPr>
            <a:spLocks noGrp="1"/>
          </p:cNvSpPr>
          <p:nvPr>
            <p:ph type="title"/>
          </p:nvPr>
        </p:nvSpPr>
        <p:spPr>
          <a:xfrm>
            <a:off x="375920" y="987424"/>
            <a:ext cx="4582160" cy="1069975"/>
          </a:xfrm>
        </p:spPr>
        <p:txBody>
          <a:bodyPr anchor="ctr" anchorCtr="0">
            <a:noAutofit/>
          </a:bodyPr>
          <a:lstStyle>
            <a:lvl1pPr>
              <a:defRPr sz="2800"/>
            </a:lvl1pPr>
          </a:lstStyle>
          <a:p>
            <a:r>
              <a:rPr lang="en-US"/>
              <a:t>Click to edit Master title style</a:t>
            </a:r>
            <a:endParaRPr lang="en-US" dirty="0"/>
          </a:p>
        </p:txBody>
      </p:sp>
      <p:sp>
        <p:nvSpPr>
          <p:cNvPr id="9" name="Text Placeholder 3"/>
          <p:cNvSpPr>
            <a:spLocks noGrp="1"/>
          </p:cNvSpPr>
          <p:nvPr>
            <p:ph type="body" sz="half" idx="2"/>
          </p:nvPr>
        </p:nvSpPr>
        <p:spPr>
          <a:xfrm>
            <a:off x="375920" y="2057400"/>
            <a:ext cx="4582160"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10" name="Title 1"/>
          <p:cNvSpPr txBox="1">
            <a:spLocks/>
          </p:cNvSpPr>
          <p:nvPr/>
        </p:nvSpPr>
        <p:spPr>
          <a:xfrm>
            <a:off x="0" y="0"/>
            <a:ext cx="12192000" cy="894079"/>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3600" b="1" kern="1200">
                <a:solidFill>
                  <a:schemeClr val="tx1"/>
                </a:solidFill>
                <a:latin typeface="+mn-lt"/>
                <a:ea typeface="+mj-ea"/>
                <a:cs typeface="+mj-cs"/>
              </a:defRPr>
            </a:lvl1pPr>
          </a:lstStyle>
          <a:p>
            <a:r>
              <a:rPr lang="en-US" dirty="0"/>
              <a:t>Click to edit Master title style</a:t>
            </a:r>
          </a:p>
        </p:txBody>
      </p:sp>
    </p:spTree>
    <p:extLst>
      <p:ext uri="{BB962C8B-B14F-4D97-AF65-F5344CB8AC3E}">
        <p14:creationId xmlns:p14="http://schemas.microsoft.com/office/powerpoint/2010/main" val="66054222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p:cSld name="Final Slide Layout">
    <p:spTree>
      <p:nvGrpSpPr>
        <p:cNvPr id="1" name=""/>
        <p:cNvGrpSpPr/>
        <p:nvPr/>
      </p:nvGrpSpPr>
      <p:grpSpPr>
        <a:xfrm>
          <a:off x="0" y="0"/>
          <a:ext cx="0" cy="0"/>
          <a:chOff x="0" y="0"/>
          <a:chExt cx="0" cy="0"/>
        </a:xfrm>
      </p:grpSpPr>
      <p:sp>
        <p:nvSpPr>
          <p:cNvPr id="11" name="Rectangle 3"/>
          <p:cNvSpPr txBox="1">
            <a:spLocks noChangeArrowheads="1"/>
          </p:cNvSpPr>
          <p:nvPr/>
        </p:nvSpPr>
        <p:spPr bwMode="auto">
          <a:xfrm>
            <a:off x="0" y="-4128"/>
            <a:ext cx="12192000" cy="90836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3432" tIns="45720" rIns="73432" bIns="45720" numCol="1" rtlCol="0" anchor="ctr" anchorCtr="0" compatLnSpc="1">
            <a:prstTxWarp prst="textNoShape">
              <a:avLst/>
            </a:prstTxWarp>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altLang="en-US" sz="3600" b="1" dirty="0">
                <a:latin typeface="+mn-lt"/>
              </a:rPr>
              <a:t>Thank you! </a:t>
            </a:r>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C0BBE5E-8DF2-4E42-80A3-157BCE5E8B54}" type="slidenum">
              <a:rPr lang="en-US" smtClean="0"/>
              <a:t>‹#›</a:t>
            </a:fld>
            <a:endParaRPr lang="en-US"/>
          </a:p>
        </p:txBody>
      </p:sp>
      <p:sp>
        <p:nvSpPr>
          <p:cNvPr id="6" name="Title 1"/>
          <p:cNvSpPr txBox="1">
            <a:spLocks/>
          </p:cNvSpPr>
          <p:nvPr/>
        </p:nvSpPr>
        <p:spPr>
          <a:xfrm>
            <a:off x="7366000" y="3058472"/>
            <a:ext cx="3210560" cy="652572"/>
          </a:xfrm>
          <a:prstGeom prst="rect">
            <a:avLst/>
          </a:prstGeom>
        </p:spPr>
        <p:txBody>
          <a:bodyPr vert="horz" lIns="91440" tIns="45720" rIns="91440" bIns="45720" rtlCol="0" anchor="t" anchorCtr="0">
            <a:noAutofit/>
          </a:bodyPr>
          <a:lstStyle>
            <a:lvl1pPr algn="ctr" defTabSz="914400" rtl="0" eaLnBrk="1" latinLnBrk="0" hangingPunct="1">
              <a:lnSpc>
                <a:spcPct val="90000"/>
              </a:lnSpc>
              <a:spcBef>
                <a:spcPct val="0"/>
              </a:spcBef>
              <a:buNone/>
              <a:defRPr sz="3600" b="1" kern="1200">
                <a:solidFill>
                  <a:schemeClr val="tx1"/>
                </a:solidFill>
                <a:latin typeface="+mn-lt"/>
                <a:ea typeface="+mj-ea"/>
                <a:cs typeface="+mj-cs"/>
              </a:defRPr>
            </a:lvl1pPr>
          </a:lstStyle>
          <a:p>
            <a:pPr>
              <a:lnSpc>
                <a:spcPct val="100000"/>
              </a:lnSpc>
              <a:spcBef>
                <a:spcPts val="0"/>
              </a:spcBef>
              <a:defRPr/>
            </a:pPr>
            <a:r>
              <a:rPr lang="en-US" sz="3200" kern="0" spc="-16" dirty="0">
                <a:solidFill>
                  <a:srgbClr val="000099"/>
                </a:solidFill>
                <a:latin typeface="Arial"/>
              </a:rPr>
              <a:t>@</a:t>
            </a:r>
            <a:r>
              <a:rPr lang="en-US" sz="3200" kern="0" spc="-16" dirty="0" err="1">
                <a:solidFill>
                  <a:srgbClr val="000099"/>
                </a:solidFill>
                <a:latin typeface="Arial"/>
              </a:rPr>
              <a:t>neerajaiims</a:t>
            </a:r>
            <a:endParaRPr lang="en-US" sz="3200" dirty="0"/>
          </a:p>
        </p:txBody>
      </p:sp>
      <p:pic>
        <p:nvPicPr>
          <p:cNvPr id="7" name="Picture 9" descr="Resultado de imagen de twitte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595751" y="3058472"/>
            <a:ext cx="858071"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Placeholder 8"/>
          <p:cNvSpPr>
            <a:spLocks noGrp="1"/>
          </p:cNvSpPr>
          <p:nvPr>
            <p:ph type="body" sz="quarter" idx="13" hasCustomPrompt="1"/>
          </p:nvPr>
        </p:nvSpPr>
        <p:spPr>
          <a:xfrm>
            <a:off x="426720" y="1866742"/>
            <a:ext cx="3759200" cy="3525837"/>
          </a:xfrm>
        </p:spPr>
        <p:txBody>
          <a:bodyPr/>
          <a:lstStyle>
            <a:lvl1pPr marL="0" indent="0">
              <a:buNone/>
              <a:defRPr/>
            </a:lvl1pPr>
            <a:lvl2pPr marL="457200" indent="-228600">
              <a:defRPr/>
            </a:lvl2pPr>
            <a:lvl3pPr marL="690563" indent="-228600">
              <a:defRPr/>
            </a:lvl3pPr>
            <a:lvl4pPr marL="914400" indent="-228600">
              <a:defRPr baseline="0"/>
            </a:lvl4pPr>
            <a:lvl5pPr marL="1147763" indent="-228600">
              <a:defRPr/>
            </a:lvl5pPr>
          </a:lstStyle>
          <a:p>
            <a:pPr lvl="1"/>
            <a:r>
              <a:rPr lang="en-US" dirty="0"/>
              <a:t>First Level</a:t>
            </a:r>
          </a:p>
          <a:p>
            <a:pPr lvl="2"/>
            <a:r>
              <a:rPr lang="en-US" dirty="0"/>
              <a:t>Second level</a:t>
            </a:r>
          </a:p>
          <a:p>
            <a:pPr lvl="3"/>
            <a:r>
              <a:rPr lang="en-US" dirty="0"/>
              <a:t>Third level</a:t>
            </a:r>
          </a:p>
          <a:p>
            <a:pPr lvl="4"/>
            <a:r>
              <a:rPr lang="en-US" dirty="0"/>
              <a:t>Fourth level</a:t>
            </a:r>
          </a:p>
        </p:txBody>
      </p:sp>
      <p:sp>
        <p:nvSpPr>
          <p:cNvPr id="12" name="TextBox 11"/>
          <p:cNvSpPr txBox="1"/>
          <p:nvPr/>
        </p:nvSpPr>
        <p:spPr>
          <a:xfrm>
            <a:off x="451377" y="1442720"/>
            <a:ext cx="278274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1" u="sng" dirty="0"/>
              <a:t>Acknowledgements:</a:t>
            </a:r>
          </a:p>
        </p:txBody>
      </p:sp>
    </p:spTree>
    <p:extLst>
      <p:ext uri="{BB962C8B-B14F-4D97-AF65-F5344CB8AC3E}">
        <p14:creationId xmlns:p14="http://schemas.microsoft.com/office/powerpoint/2010/main" val="140417724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09D35E-E82C-4AA1-BFD7-175EB05F41A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319D625-A24F-4D74-AE82-D6C7F69CC91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55AD42F7-965A-4C51-976D-0522A8B36DED}"/>
              </a:ext>
            </a:extLst>
          </p:cNvPr>
          <p:cNvSpPr>
            <a:spLocks noGrp="1"/>
          </p:cNvSpPr>
          <p:nvPr>
            <p:ph type="dt" sz="half" idx="10"/>
          </p:nvPr>
        </p:nvSpPr>
        <p:spPr/>
        <p:txBody>
          <a:bodyPr/>
          <a:lstStyle/>
          <a:p>
            <a:fld id="{75B25824-8D2B-4F1F-A762-479EA74A4BFB}" type="datetimeFigureOut">
              <a:rPr lang="en-US" smtClean="0"/>
              <a:t>5/17/26</a:t>
            </a:fld>
            <a:endParaRPr lang="en-US"/>
          </a:p>
        </p:txBody>
      </p:sp>
      <p:sp>
        <p:nvSpPr>
          <p:cNvPr id="5" name="Footer Placeholder 4">
            <a:extLst>
              <a:ext uri="{FF2B5EF4-FFF2-40B4-BE49-F238E27FC236}">
                <a16:creationId xmlns:a16="http://schemas.microsoft.com/office/drawing/2014/main" id="{E823099F-9C88-4329-8AA1-60AA9A37615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A76C0DD-FDDA-43D6-8767-7DB266F05C3E}"/>
              </a:ext>
            </a:extLst>
          </p:cNvPr>
          <p:cNvSpPr>
            <a:spLocks noGrp="1"/>
          </p:cNvSpPr>
          <p:nvPr>
            <p:ph type="sldNum" sz="quarter" idx="12"/>
          </p:nvPr>
        </p:nvSpPr>
        <p:spPr/>
        <p:txBody>
          <a:bodyPr/>
          <a:lstStyle/>
          <a:p>
            <a:fld id="{C5B8174D-3D80-4E2C-987B-2D45B0AEF028}" type="slidenum">
              <a:rPr lang="en-US" smtClean="0"/>
              <a:t>‹#›</a:t>
            </a:fld>
            <a:endParaRPr lang="en-US"/>
          </a:p>
        </p:txBody>
      </p:sp>
    </p:spTree>
    <p:extLst>
      <p:ext uri="{BB962C8B-B14F-4D97-AF65-F5344CB8AC3E}">
        <p14:creationId xmlns:p14="http://schemas.microsoft.com/office/powerpoint/2010/main" val="366439548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15754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matchingName="2_Title Chapter" userDrawn="1">
  <p:cSld name="2_Title Chapter">
    <p:spTree>
      <p:nvGrpSpPr>
        <p:cNvPr id="1" name="Shape 21"/>
        <p:cNvGrpSpPr/>
        <p:nvPr/>
      </p:nvGrpSpPr>
      <p:grpSpPr>
        <a:xfrm>
          <a:off x="0" y="0"/>
          <a:ext cx="0" cy="0"/>
          <a:chOff x="0" y="0"/>
          <a:chExt cx="0" cy="0"/>
        </a:xfrm>
      </p:grpSpPr>
      <p:sp>
        <p:nvSpPr>
          <p:cNvPr id="3" name="Google Shape;19;p14">
            <a:extLst>
              <a:ext uri="{FF2B5EF4-FFF2-40B4-BE49-F238E27FC236}">
                <a16:creationId xmlns:a16="http://schemas.microsoft.com/office/drawing/2014/main" id="{4F1CA240-2642-1763-40C4-B45A7E30B5B1}"/>
              </a:ext>
            </a:extLst>
          </p:cNvPr>
          <p:cNvSpPr txBox="1">
            <a:spLocks noGrp="1"/>
          </p:cNvSpPr>
          <p:nvPr>
            <p:ph type="subTitle" idx="2"/>
          </p:nvPr>
        </p:nvSpPr>
        <p:spPr>
          <a:xfrm>
            <a:off x="479999" y="944311"/>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5F5D8E"/>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r>
              <a:rPr lang="en-US"/>
              <a:t>Click to edit Master subtitle style</a:t>
            </a:r>
            <a:endParaRPr/>
          </a:p>
        </p:txBody>
      </p:sp>
      <p:sp>
        <p:nvSpPr>
          <p:cNvPr id="4" name="Google Shape;18;p14">
            <a:extLst>
              <a:ext uri="{FF2B5EF4-FFF2-40B4-BE49-F238E27FC236}">
                <a16:creationId xmlns:a16="http://schemas.microsoft.com/office/drawing/2014/main" id="{788965C1-01AC-E2F6-5184-7CAE3C8916C2}"/>
              </a:ext>
            </a:extLst>
          </p:cNvPr>
          <p:cNvSpPr txBox="1">
            <a:spLocks noGrp="1"/>
          </p:cNvSpPr>
          <p:nvPr>
            <p:ph type="ctrTitle"/>
          </p:nvPr>
        </p:nvSpPr>
        <p:spPr>
          <a:xfrm>
            <a:off x="479999" y="368311"/>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r>
              <a:rPr lang="en-US"/>
              <a:t>Click to edit Master title style</a:t>
            </a:r>
            <a:endParaRPr dirty="0"/>
          </a:p>
        </p:txBody>
      </p:sp>
      <p:sp>
        <p:nvSpPr>
          <p:cNvPr id="5" name="Google Shape;17;p14">
            <a:extLst>
              <a:ext uri="{FF2B5EF4-FFF2-40B4-BE49-F238E27FC236}">
                <a16:creationId xmlns:a16="http://schemas.microsoft.com/office/drawing/2014/main" id="{23A0E90A-AA58-C609-CC3D-906A14B42104}"/>
              </a:ext>
            </a:extLst>
          </p:cNvPr>
          <p:cNvSpPr txBox="1">
            <a:spLocks noGrp="1"/>
          </p:cNvSpPr>
          <p:nvPr>
            <p:ph type="body" idx="1"/>
          </p:nvPr>
        </p:nvSpPr>
        <p:spPr>
          <a:xfrm>
            <a:off x="500433" y="1730104"/>
            <a:ext cx="11213200" cy="4273005"/>
          </a:xfrm>
          <a:prstGeom prst="rect">
            <a:avLst/>
          </a:prstGeom>
          <a:noFill/>
          <a:ln>
            <a:noFill/>
          </a:ln>
        </p:spPr>
        <p:txBody>
          <a:bodyPr spcFirstLastPara="1" wrap="square" lIns="91425" tIns="45700" rIns="91425" bIns="45700" anchor="t" anchorCtr="0">
            <a:noAutofit/>
          </a:bodyPr>
          <a:lstStyle>
            <a:lvl1pPr marL="0" marR="0" lvl="0" indent="0" algn="l" rtl="0">
              <a:lnSpc>
                <a:spcPct val="100000"/>
              </a:lnSpc>
              <a:spcBef>
                <a:spcPts val="427"/>
              </a:spcBef>
              <a:spcAft>
                <a:spcPts val="0"/>
              </a:spcAft>
              <a:buClr>
                <a:srgbClr val="05416B"/>
              </a:buClr>
              <a:buSzPts val="1600"/>
              <a:buFont typeface="Noto Sans Symbols"/>
              <a:buNone/>
              <a:defRPr sz="2133" b="0" i="0" u="none" strike="noStrike" cap="none">
                <a:solidFill>
                  <a:schemeClr val="tx1">
                    <a:lumMod val="75000"/>
                    <a:lumOff val="25000"/>
                  </a:schemeClr>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pPr lvl="0"/>
            <a:r>
              <a:rPr lang="en-US"/>
              <a:t>Click to edit Master text styles</a:t>
            </a:r>
          </a:p>
        </p:txBody>
      </p:sp>
    </p:spTree>
    <p:extLst>
      <p:ext uri="{BB962C8B-B14F-4D97-AF65-F5344CB8AC3E}">
        <p14:creationId xmlns:p14="http://schemas.microsoft.com/office/powerpoint/2010/main" val="24465678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3117">
          <p15:clr>
            <a:srgbClr val="FBAE40"/>
          </p15:clr>
        </p15:guide>
        <p15:guide id="2" pos="295">
          <p15:clr>
            <a:srgbClr val="FBAE40"/>
          </p15:clr>
        </p15:guide>
      </p15:sldGuideLst>
    </p:ext>
  </p:extLst>
</p:sldLayout>
</file>

<file path=ppt/slideLayouts/slideLayout291.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a:xfrm>
            <a:off x="9052560" y="6446520"/>
            <a:ext cx="2743200" cy="365125"/>
          </a:xfrm>
          <a:prstGeom prst="rect">
            <a:avLst/>
          </a:prstGeom>
        </p:spPr>
        <p:txBody>
          <a:bodyPr/>
          <a:lstStyle/>
          <a:p>
            <a:fld id="{BE33F7A0-71F0-446B-9DE8-6D75BE64EE0F}" type="slidenum">
              <a:rPr lang="en-US" smtClean="0"/>
              <a:t>‹#›</a:t>
            </a:fld>
            <a:endParaRPr lang="en-US" dirty="0"/>
          </a:p>
        </p:txBody>
      </p:sp>
    </p:spTree>
    <p:extLst>
      <p:ext uri="{BB962C8B-B14F-4D97-AF65-F5344CB8AC3E}">
        <p14:creationId xmlns:p14="http://schemas.microsoft.com/office/powerpoint/2010/main" val="201534594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BC0FE07-4C00-4042-87A4-C41902D2B3E4}" type="slidenum">
              <a:rPr lang="en-US" smtClean="0"/>
              <a:t>‹#›</a:t>
            </a:fld>
            <a:endParaRPr lang="en-US"/>
          </a:p>
        </p:txBody>
      </p:sp>
    </p:spTree>
    <p:extLst>
      <p:ext uri="{BB962C8B-B14F-4D97-AF65-F5344CB8AC3E}">
        <p14:creationId xmlns:p14="http://schemas.microsoft.com/office/powerpoint/2010/main" val="96045711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9441" y="3113455"/>
            <a:ext cx="11430000" cy="877988"/>
          </a:xfrm>
        </p:spPr>
        <p:txBody>
          <a:bodyPr anchor="b"/>
          <a:lstStyle>
            <a:lvl1pPr algn="ctr">
              <a:defRPr sz="3600" b="1">
                <a:solidFill>
                  <a:srgbClr val="0070C0"/>
                </a:solidFill>
                <a:latin typeface="+mn-lt"/>
              </a:defRPr>
            </a:lvl1pPr>
          </a:lstStyle>
          <a:p>
            <a:r>
              <a:rPr lang="en-US"/>
              <a:t>Click to edit Master title style</a:t>
            </a:r>
            <a:endParaRPr lang="en-US" dirty="0"/>
          </a:p>
        </p:txBody>
      </p:sp>
      <p:sp>
        <p:nvSpPr>
          <p:cNvPr id="6" name="Slide Number Placeholder 5"/>
          <p:cNvSpPr>
            <a:spLocks noGrp="1"/>
          </p:cNvSpPr>
          <p:nvPr>
            <p:ph type="sldNum" sz="quarter" idx="12"/>
          </p:nvPr>
        </p:nvSpPr>
        <p:spPr>
          <a:xfrm>
            <a:off x="9052560" y="6446520"/>
            <a:ext cx="2743200" cy="365125"/>
          </a:xfrm>
        </p:spPr>
        <p:txBody>
          <a:bodyPr/>
          <a:lstStyle>
            <a:lvl1pPr>
              <a:defRPr sz="1400"/>
            </a:lvl1pPr>
          </a:lstStyle>
          <a:p>
            <a:fld id="{FBC0FE07-4C00-4042-87A4-C41902D2B3E4}" type="slidenum">
              <a:rPr lang="en-US" smtClean="0"/>
              <a:t>‹#›</a:t>
            </a:fld>
            <a:endParaRPr lang="en-US"/>
          </a:p>
        </p:txBody>
      </p:sp>
      <p:cxnSp>
        <p:nvCxnSpPr>
          <p:cNvPr id="7" name="Straight Connector 6"/>
          <p:cNvCxnSpPr/>
          <p:nvPr/>
        </p:nvCxnSpPr>
        <p:spPr>
          <a:xfrm>
            <a:off x="389441" y="6416845"/>
            <a:ext cx="11430000" cy="0"/>
          </a:xfrm>
          <a:prstGeom prst="line">
            <a:avLst/>
          </a:prstGeom>
          <a:ln w="25400"/>
        </p:spPr>
        <p:style>
          <a:lnRef idx="2">
            <a:schemeClr val="accent1"/>
          </a:lnRef>
          <a:fillRef idx="0">
            <a:schemeClr val="accent1"/>
          </a:fillRef>
          <a:effectRef idx="1">
            <a:schemeClr val="accent1"/>
          </a:effectRef>
          <a:fontRef idx="minor">
            <a:schemeClr val="tx1"/>
          </a:fontRef>
        </p:style>
      </p:cxnSp>
      <p:pic>
        <p:nvPicPr>
          <p:cNvPr id="9"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64598" y="6468425"/>
            <a:ext cx="1404860" cy="338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ooter Placeholder 3"/>
          <p:cNvSpPr txBox="1">
            <a:spLocks/>
          </p:cNvSpPr>
          <p:nvPr/>
        </p:nvSpPr>
        <p:spPr>
          <a:xfrm>
            <a:off x="611129" y="6435373"/>
            <a:ext cx="1937761" cy="379115"/>
          </a:xfrm>
          <a:prstGeom prst="rect">
            <a:avLst/>
          </a:prstGeom>
        </p:spPr>
        <p:txBody>
          <a:bodyPr vert="horz" wrap="square" lIns="121920" tIns="60960" rIns="121920" bIns="6096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600" b="1" dirty="0">
                <a:solidFill>
                  <a:schemeClr val="tx1"/>
                </a:solidFill>
              </a:rPr>
              <a:t>@neerajaiims</a:t>
            </a:r>
          </a:p>
        </p:txBody>
      </p:sp>
      <p:pic>
        <p:nvPicPr>
          <p:cNvPr id="12" name="Picture 11"/>
          <p:cNvPicPr>
            <a:picLocks noChangeAspect="1"/>
          </p:cNvPicPr>
          <p:nvPr/>
        </p:nvPicPr>
        <p:blipFill rotWithShape="1">
          <a:blip r:embed="rId3">
            <a:extLst>
              <a:ext uri="{28A0092B-C50C-407E-A947-70E740481C1C}">
                <a14:useLocalDpi xmlns:a14="http://schemas.microsoft.com/office/drawing/2010/main" val="0"/>
              </a:ext>
            </a:extLst>
          </a:blip>
          <a:srcRect t="45910"/>
          <a:stretch/>
        </p:blipFill>
        <p:spPr>
          <a:xfrm>
            <a:off x="-34467" y="-177425"/>
            <a:ext cx="12226467" cy="3261205"/>
          </a:xfrm>
          <a:prstGeom prst="rect">
            <a:avLst/>
          </a:prstGeom>
          <a:blipFill dpi="0" rotWithShape="1">
            <a:blip r:embed="rId4"/>
            <a:srcRect/>
            <a:tile tx="0" ty="0" sx="100000" sy="100000" flip="none" algn="tl"/>
          </a:blipFill>
        </p:spPr>
      </p:pic>
      <p:pic>
        <p:nvPicPr>
          <p:cNvPr id="15" name="Picture 1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898201" y="4262336"/>
            <a:ext cx="8412481" cy="2103120"/>
          </a:xfrm>
          <a:prstGeom prst="rect">
            <a:avLst/>
          </a:prstGeom>
        </p:spPr>
      </p:pic>
      <p:sp>
        <p:nvSpPr>
          <p:cNvPr id="16" name="Date Placeholder 3"/>
          <p:cNvSpPr>
            <a:spLocks noGrp="1"/>
          </p:cNvSpPr>
          <p:nvPr>
            <p:ph type="dt" sz="half" idx="2"/>
          </p:nvPr>
        </p:nvSpPr>
        <p:spPr>
          <a:xfrm>
            <a:off x="2141945" y="6449592"/>
            <a:ext cx="796679"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17" name="Footer Placeholder 4"/>
          <p:cNvSpPr>
            <a:spLocks noGrp="1"/>
          </p:cNvSpPr>
          <p:nvPr>
            <p:ph type="ftr" sz="quarter" idx="3"/>
          </p:nvPr>
        </p:nvSpPr>
        <p:spPr>
          <a:xfrm>
            <a:off x="3027680" y="6449363"/>
            <a:ext cx="3992821"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pic>
        <p:nvPicPr>
          <p:cNvPr id="3" name="Picture 2" descr="Twitter rebrands as X with &quot;art deco&quot; logo">
            <a:extLst>
              <a:ext uri="{FF2B5EF4-FFF2-40B4-BE49-F238E27FC236}">
                <a16:creationId xmlns:a16="http://schemas.microsoft.com/office/drawing/2014/main" id="{21351807-BAA1-FE79-1EAA-5A40861CD6FC}"/>
              </a:ext>
            </a:extLst>
          </p:cNvPr>
          <p:cNvPicPr>
            <a:picLocks noChangeAspect="1" noChangeArrowheads="1"/>
          </p:cNvPicPr>
          <p:nvPr userDrawn="1"/>
        </p:nvPicPr>
        <p:blipFill>
          <a:blip r:embed="rId6" cstate="print">
            <a:extLst>
              <a:ext uri="{28A0092B-C50C-407E-A947-70E740481C1C}">
                <a14:useLocalDpi xmlns:a14="http://schemas.microsoft.com/office/drawing/2010/main" val="0"/>
              </a:ext>
            </a:extLst>
          </a:blip>
          <a:srcRect/>
          <a:stretch>
            <a:fillRect/>
          </a:stretch>
        </p:blipFill>
        <p:spPr bwMode="auto">
          <a:xfrm>
            <a:off x="389441" y="6468235"/>
            <a:ext cx="335828" cy="335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5819552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2"/>
            <a:ext cx="12192000" cy="873759"/>
          </a:xfrm>
        </p:spPr>
        <p:txBody>
          <a:bodyPr>
            <a:noAutofit/>
          </a:bodyPr>
          <a:lstStyle>
            <a:lvl1pPr algn="ctr">
              <a:defRPr sz="3600" b="1">
                <a:latin typeface="+mn-lt"/>
              </a:defRPr>
            </a:lvl1p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a:xfrm>
            <a:off x="9052560" y="6446520"/>
            <a:ext cx="2743200" cy="365125"/>
          </a:xfrm>
        </p:spPr>
        <p:txBody>
          <a:bodyPr/>
          <a:lstStyle>
            <a:lvl1pPr>
              <a:defRPr sz="1400"/>
            </a:lvl1pPr>
          </a:lstStyle>
          <a:p>
            <a:fld id="{FBC0FE07-4C00-4042-87A4-C41902D2B3E4}" type="slidenum">
              <a:rPr lang="en-US" smtClean="0"/>
              <a:t>‹#›</a:t>
            </a:fld>
            <a:endParaRPr lang="en-US"/>
          </a:p>
        </p:txBody>
      </p:sp>
      <p:cxnSp>
        <p:nvCxnSpPr>
          <p:cNvPr id="7" name="Straight Connector 6"/>
          <p:cNvCxnSpPr/>
          <p:nvPr/>
        </p:nvCxnSpPr>
        <p:spPr>
          <a:xfrm>
            <a:off x="389441" y="6416845"/>
            <a:ext cx="11430000" cy="0"/>
          </a:xfrm>
          <a:prstGeom prst="line">
            <a:avLst/>
          </a:prstGeom>
          <a:ln w="25400"/>
        </p:spPr>
        <p:style>
          <a:lnRef idx="2">
            <a:schemeClr val="accent1"/>
          </a:lnRef>
          <a:fillRef idx="0">
            <a:schemeClr val="accent1"/>
          </a:fillRef>
          <a:effectRef idx="1">
            <a:schemeClr val="accent1"/>
          </a:effectRef>
          <a:fontRef idx="minor">
            <a:schemeClr val="tx1"/>
          </a:fontRef>
        </p:style>
      </p:cxnSp>
      <p:pic>
        <p:nvPicPr>
          <p:cNvPr id="9"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64598" y="6468425"/>
            <a:ext cx="1404860" cy="338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9" descr="Resultado de imagen de twitte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6808" y="6405577"/>
            <a:ext cx="45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ooter Placeholder 3"/>
          <p:cNvSpPr txBox="1">
            <a:spLocks/>
          </p:cNvSpPr>
          <p:nvPr/>
        </p:nvSpPr>
        <p:spPr>
          <a:xfrm>
            <a:off x="611129" y="6435373"/>
            <a:ext cx="1937761" cy="379115"/>
          </a:xfrm>
          <a:prstGeom prst="rect">
            <a:avLst/>
          </a:prstGeom>
        </p:spPr>
        <p:txBody>
          <a:bodyPr vert="horz" wrap="square" lIns="121920" tIns="60960" rIns="121920" bIns="6096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600" b="1" dirty="0">
                <a:solidFill>
                  <a:schemeClr val="tx1"/>
                </a:solidFill>
              </a:rPr>
              <a:t>@neerajaiims</a:t>
            </a:r>
          </a:p>
        </p:txBody>
      </p:sp>
      <p:sp>
        <p:nvSpPr>
          <p:cNvPr id="12" name="Date Placeholder 3"/>
          <p:cNvSpPr>
            <a:spLocks noGrp="1"/>
          </p:cNvSpPr>
          <p:nvPr>
            <p:ph type="dt" sz="half" idx="2"/>
          </p:nvPr>
        </p:nvSpPr>
        <p:spPr>
          <a:xfrm>
            <a:off x="2141945" y="6449592"/>
            <a:ext cx="796679"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13" name="Footer Placeholder 4"/>
          <p:cNvSpPr>
            <a:spLocks noGrp="1"/>
          </p:cNvSpPr>
          <p:nvPr>
            <p:ph type="ftr" sz="quarter" idx="3"/>
          </p:nvPr>
        </p:nvSpPr>
        <p:spPr>
          <a:xfrm>
            <a:off x="3027680" y="6449363"/>
            <a:ext cx="3992821"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pic>
        <p:nvPicPr>
          <p:cNvPr id="4" name="Picture 3" descr="Twitter rebrands as X with &quot;art deco&quot; logo">
            <a:extLst>
              <a:ext uri="{FF2B5EF4-FFF2-40B4-BE49-F238E27FC236}">
                <a16:creationId xmlns:a16="http://schemas.microsoft.com/office/drawing/2014/main" id="{FE9957F0-F39B-41A8-56BB-7F23B93E3FB5}"/>
              </a:ext>
            </a:extLst>
          </p:cNvPr>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370191" y="6468235"/>
            <a:ext cx="335828" cy="335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2070579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0" y="2"/>
            <a:ext cx="12192000" cy="904239"/>
          </a:xfrm>
        </p:spPr>
        <p:txBody>
          <a:bodyPr/>
          <a:lstStyle/>
          <a:p>
            <a:r>
              <a:rPr lang="en-US"/>
              <a:t>Click to edit Master title style</a:t>
            </a:r>
            <a:endParaRPr lang="en-US" dirty="0"/>
          </a:p>
        </p:txBody>
      </p:sp>
      <p:sp>
        <p:nvSpPr>
          <p:cNvPr id="3" name="Content Placeholder 2"/>
          <p:cNvSpPr>
            <a:spLocks noGrp="1"/>
          </p:cNvSpPr>
          <p:nvPr>
            <p:ph sz="half" idx="1"/>
          </p:nvPr>
        </p:nvSpPr>
        <p:spPr>
          <a:xfrm>
            <a:off x="406400" y="1016001"/>
            <a:ext cx="5613400" cy="5160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016001"/>
            <a:ext cx="5623560" cy="5160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BC0FE07-4C00-4042-87A4-C41902D2B3E4}" type="slidenum">
              <a:rPr lang="en-US" smtClean="0"/>
              <a:t>‹#›</a:t>
            </a:fld>
            <a:endParaRPr lang="en-US"/>
          </a:p>
        </p:txBody>
      </p:sp>
    </p:spTree>
    <p:extLst>
      <p:ext uri="{BB962C8B-B14F-4D97-AF65-F5344CB8AC3E}">
        <p14:creationId xmlns:p14="http://schemas.microsoft.com/office/powerpoint/2010/main" val="200783007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0" y="2"/>
            <a:ext cx="12192000" cy="873759"/>
          </a:xfrm>
        </p:spPr>
        <p:txBody>
          <a:bodyPr/>
          <a:lstStyle/>
          <a:p>
            <a:r>
              <a:rPr lang="en-US"/>
              <a:t>Click to edit Master title style</a:t>
            </a:r>
            <a:endParaRPr lang="en-US" dirty="0"/>
          </a:p>
        </p:txBody>
      </p:sp>
      <p:sp>
        <p:nvSpPr>
          <p:cNvPr id="3" name="Text Placeholder 2"/>
          <p:cNvSpPr>
            <a:spLocks noGrp="1"/>
          </p:cNvSpPr>
          <p:nvPr>
            <p:ph type="body" idx="1"/>
          </p:nvPr>
        </p:nvSpPr>
        <p:spPr>
          <a:xfrm>
            <a:off x="396242" y="949643"/>
            <a:ext cx="5601335" cy="823912"/>
          </a:xfrm>
        </p:spPr>
        <p:txBody>
          <a:bodyPr anchor="ctr" anchorCtr="0"/>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396242" y="1940877"/>
            <a:ext cx="5601335" cy="424878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949643"/>
            <a:ext cx="5623560" cy="823912"/>
          </a:xfrm>
        </p:spPr>
        <p:txBody>
          <a:bodyPr anchor="ctr" anchorCtr="0"/>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0" y="1940877"/>
            <a:ext cx="5623560" cy="424878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FBC0FE07-4C00-4042-87A4-C41902D2B3E4}" type="slidenum">
              <a:rPr lang="en-US" smtClean="0"/>
              <a:t>‹#›</a:t>
            </a:fld>
            <a:endParaRPr lang="en-US"/>
          </a:p>
        </p:txBody>
      </p:sp>
    </p:spTree>
    <p:extLst>
      <p:ext uri="{BB962C8B-B14F-4D97-AF65-F5344CB8AC3E}">
        <p14:creationId xmlns:p14="http://schemas.microsoft.com/office/powerpoint/2010/main" val="239347593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a:xfrm>
            <a:off x="9052560" y="6446520"/>
            <a:ext cx="2743200" cy="365125"/>
          </a:xfrm>
        </p:spPr>
        <p:txBody>
          <a:bodyPr/>
          <a:lstStyle>
            <a:lvl1pPr>
              <a:defRPr sz="1400"/>
            </a:lvl1pPr>
          </a:lstStyle>
          <a:p>
            <a:fld id="{FBC0FE07-4C00-4042-87A4-C41902D2B3E4}" type="slidenum">
              <a:rPr lang="en-US" smtClean="0"/>
              <a:t>‹#›</a:t>
            </a:fld>
            <a:endParaRPr lang="en-US"/>
          </a:p>
        </p:txBody>
      </p:sp>
      <p:cxnSp>
        <p:nvCxnSpPr>
          <p:cNvPr id="6" name="Straight Connector 5"/>
          <p:cNvCxnSpPr/>
          <p:nvPr/>
        </p:nvCxnSpPr>
        <p:spPr>
          <a:xfrm>
            <a:off x="389441" y="6416845"/>
            <a:ext cx="11430000" cy="0"/>
          </a:xfrm>
          <a:prstGeom prst="line">
            <a:avLst/>
          </a:prstGeom>
          <a:ln w="25400"/>
        </p:spPr>
        <p:style>
          <a:lnRef idx="2">
            <a:schemeClr val="accent1"/>
          </a:lnRef>
          <a:fillRef idx="0">
            <a:schemeClr val="accent1"/>
          </a:fillRef>
          <a:effectRef idx="1">
            <a:schemeClr val="accent1"/>
          </a:effectRef>
          <a:fontRef idx="minor">
            <a:schemeClr val="tx1"/>
          </a:fontRef>
        </p:style>
      </p:cxnSp>
      <p:sp>
        <p:nvSpPr>
          <p:cNvPr id="7" name="Footer Placeholder 3"/>
          <p:cNvSpPr txBox="1">
            <a:spLocks/>
          </p:cNvSpPr>
          <p:nvPr/>
        </p:nvSpPr>
        <p:spPr>
          <a:xfrm>
            <a:off x="7020502" y="6439425"/>
            <a:ext cx="3025381" cy="365143"/>
          </a:xfrm>
          <a:prstGeom prst="rect">
            <a:avLst/>
          </a:prstGeom>
        </p:spPr>
        <p:txBody>
          <a:bodyPr vert="horz" wrap="square" lIns="91440" tIns="45720" rIns="91440" bIns="4572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400" dirty="0">
                <a:solidFill>
                  <a:schemeClr val="tx1"/>
                </a:solidFill>
              </a:rPr>
              <a:t>Presented by: Neeraj Agarwal, MD</a:t>
            </a:r>
          </a:p>
        </p:txBody>
      </p:sp>
      <p:pic>
        <p:nvPicPr>
          <p:cNvPr id="8"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64598" y="6468425"/>
            <a:ext cx="1404860" cy="338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descr="Resultado de imagen de twitte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6808" y="6405577"/>
            <a:ext cx="45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Footer Placeholder 3"/>
          <p:cNvSpPr txBox="1">
            <a:spLocks/>
          </p:cNvSpPr>
          <p:nvPr/>
        </p:nvSpPr>
        <p:spPr>
          <a:xfrm>
            <a:off x="611129" y="6435373"/>
            <a:ext cx="1937761" cy="379115"/>
          </a:xfrm>
          <a:prstGeom prst="rect">
            <a:avLst/>
          </a:prstGeom>
        </p:spPr>
        <p:txBody>
          <a:bodyPr vert="horz" wrap="square" lIns="121920" tIns="60960" rIns="121920" bIns="6096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600" b="1" dirty="0">
                <a:solidFill>
                  <a:schemeClr val="tx1"/>
                </a:solidFill>
              </a:rPr>
              <a:t>@neerajaiims</a:t>
            </a:r>
          </a:p>
        </p:txBody>
      </p:sp>
      <p:sp>
        <p:nvSpPr>
          <p:cNvPr id="11" name="Title 1"/>
          <p:cNvSpPr>
            <a:spLocks noGrp="1"/>
          </p:cNvSpPr>
          <p:nvPr>
            <p:ph type="title"/>
          </p:nvPr>
        </p:nvSpPr>
        <p:spPr>
          <a:xfrm>
            <a:off x="0" y="2"/>
            <a:ext cx="12192000" cy="883919"/>
          </a:xfrm>
        </p:spPr>
        <p:txBody>
          <a:bodyPr/>
          <a:lstStyle/>
          <a:p>
            <a:r>
              <a:rPr lang="en-US"/>
              <a:t>Click to edit Master title style</a:t>
            </a:r>
            <a:endParaRPr lang="en-US" dirty="0"/>
          </a:p>
        </p:txBody>
      </p:sp>
      <p:sp>
        <p:nvSpPr>
          <p:cNvPr id="12" name="Date Placeholder 3"/>
          <p:cNvSpPr>
            <a:spLocks noGrp="1"/>
          </p:cNvSpPr>
          <p:nvPr>
            <p:ph type="dt" sz="half" idx="2"/>
          </p:nvPr>
        </p:nvSpPr>
        <p:spPr>
          <a:xfrm>
            <a:off x="2141945" y="6449592"/>
            <a:ext cx="796679"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13" name="Footer Placeholder 4"/>
          <p:cNvSpPr>
            <a:spLocks noGrp="1"/>
          </p:cNvSpPr>
          <p:nvPr>
            <p:ph type="ftr" sz="quarter" idx="3"/>
          </p:nvPr>
        </p:nvSpPr>
        <p:spPr>
          <a:xfrm>
            <a:off x="3027680" y="6449363"/>
            <a:ext cx="3992821"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Tree>
    <p:extLst>
      <p:ext uri="{BB962C8B-B14F-4D97-AF65-F5344CB8AC3E}">
        <p14:creationId xmlns:p14="http://schemas.microsoft.com/office/powerpoint/2010/main" val="408126306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75920" y="987426"/>
            <a:ext cx="4582160" cy="1069975"/>
          </a:xfrm>
        </p:spPr>
        <p:txBody>
          <a:bodyPr anchor="ctr" anchorCtr="0">
            <a:noAutofit/>
          </a:bodyPr>
          <a:lstStyle>
            <a:lvl1pPr>
              <a:defRPr sz="2800"/>
            </a:lvl1pPr>
          </a:lstStyle>
          <a:p>
            <a:r>
              <a:rPr lang="en-US"/>
              <a:t>Click to edit Master title style</a:t>
            </a:r>
            <a:endParaRPr lang="en-US" dirty="0"/>
          </a:p>
        </p:txBody>
      </p:sp>
      <p:sp>
        <p:nvSpPr>
          <p:cNvPr id="3" name="Content Placeholder 2"/>
          <p:cNvSpPr>
            <a:spLocks noGrp="1"/>
          </p:cNvSpPr>
          <p:nvPr>
            <p:ph idx="1"/>
          </p:nvPr>
        </p:nvSpPr>
        <p:spPr>
          <a:xfrm>
            <a:off x="5183189" y="987425"/>
            <a:ext cx="6612572" cy="488156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75920" y="2057401"/>
            <a:ext cx="4582160"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BC0FE07-4C00-4042-87A4-C41902D2B3E4}" type="slidenum">
              <a:rPr lang="en-US" smtClean="0"/>
              <a:t>‹#›</a:t>
            </a:fld>
            <a:endParaRPr lang="en-US"/>
          </a:p>
        </p:txBody>
      </p:sp>
      <p:sp>
        <p:nvSpPr>
          <p:cNvPr id="8" name="Title 1"/>
          <p:cNvSpPr txBox="1">
            <a:spLocks/>
          </p:cNvSpPr>
          <p:nvPr/>
        </p:nvSpPr>
        <p:spPr>
          <a:xfrm>
            <a:off x="0" y="0"/>
            <a:ext cx="12192000" cy="894079"/>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3600" b="1" kern="1200">
                <a:solidFill>
                  <a:schemeClr val="tx1"/>
                </a:solidFill>
                <a:latin typeface="+mn-lt"/>
                <a:ea typeface="+mj-ea"/>
                <a:cs typeface="+mj-cs"/>
              </a:defRPr>
            </a:lvl1pPr>
          </a:lstStyle>
          <a:p>
            <a:r>
              <a:rPr lang="en-US" sz="3600" dirty="0"/>
              <a:t>Click to edit Master title style</a:t>
            </a:r>
          </a:p>
        </p:txBody>
      </p:sp>
    </p:spTree>
    <p:extLst>
      <p:ext uri="{BB962C8B-B14F-4D97-AF65-F5344CB8AC3E}">
        <p14:creationId xmlns:p14="http://schemas.microsoft.com/office/powerpoint/2010/main" val="428404815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p:cSld name="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5183189" y="987426"/>
            <a:ext cx="6612572"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t>Click icon to add picture</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BC0FE07-4C00-4042-87A4-C41902D2B3E4}" type="slidenum">
              <a:rPr lang="en-US" smtClean="0"/>
              <a:t>‹#›</a:t>
            </a:fld>
            <a:endParaRPr lang="en-US"/>
          </a:p>
        </p:txBody>
      </p:sp>
      <p:sp>
        <p:nvSpPr>
          <p:cNvPr id="8" name="Title 1"/>
          <p:cNvSpPr>
            <a:spLocks noGrp="1"/>
          </p:cNvSpPr>
          <p:nvPr>
            <p:ph type="title"/>
          </p:nvPr>
        </p:nvSpPr>
        <p:spPr>
          <a:xfrm>
            <a:off x="375920" y="987426"/>
            <a:ext cx="4582160" cy="1069975"/>
          </a:xfrm>
        </p:spPr>
        <p:txBody>
          <a:bodyPr anchor="ctr" anchorCtr="0">
            <a:noAutofit/>
          </a:bodyPr>
          <a:lstStyle>
            <a:lvl1pPr>
              <a:defRPr sz="2800"/>
            </a:lvl1pPr>
          </a:lstStyle>
          <a:p>
            <a:r>
              <a:rPr lang="en-US"/>
              <a:t>Click to edit Master title style</a:t>
            </a:r>
            <a:endParaRPr lang="en-US" dirty="0"/>
          </a:p>
        </p:txBody>
      </p:sp>
      <p:sp>
        <p:nvSpPr>
          <p:cNvPr id="9" name="Text Placeholder 3"/>
          <p:cNvSpPr>
            <a:spLocks noGrp="1"/>
          </p:cNvSpPr>
          <p:nvPr>
            <p:ph type="body" sz="half" idx="2"/>
          </p:nvPr>
        </p:nvSpPr>
        <p:spPr>
          <a:xfrm>
            <a:off x="375920" y="2057401"/>
            <a:ext cx="4582160"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10" name="Title 1"/>
          <p:cNvSpPr txBox="1">
            <a:spLocks/>
          </p:cNvSpPr>
          <p:nvPr/>
        </p:nvSpPr>
        <p:spPr>
          <a:xfrm>
            <a:off x="0" y="0"/>
            <a:ext cx="12192000" cy="894079"/>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3600" b="1" kern="1200">
                <a:solidFill>
                  <a:schemeClr val="tx1"/>
                </a:solidFill>
                <a:latin typeface="+mn-lt"/>
                <a:ea typeface="+mj-ea"/>
                <a:cs typeface="+mj-cs"/>
              </a:defRPr>
            </a:lvl1pPr>
          </a:lstStyle>
          <a:p>
            <a:r>
              <a:rPr lang="en-US" sz="3600" dirty="0"/>
              <a:t>Click to edit Master title style</a:t>
            </a:r>
          </a:p>
        </p:txBody>
      </p:sp>
    </p:spTree>
    <p:extLst>
      <p:ext uri="{BB962C8B-B14F-4D97-AF65-F5344CB8AC3E}">
        <p14:creationId xmlns:p14="http://schemas.microsoft.com/office/powerpoint/2010/main" val="238757232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67558603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71932680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p:cSld name="Final Slide Layout">
    <p:spTree>
      <p:nvGrpSpPr>
        <p:cNvPr id="1" name=""/>
        <p:cNvGrpSpPr/>
        <p:nvPr/>
      </p:nvGrpSpPr>
      <p:grpSpPr>
        <a:xfrm>
          <a:off x="0" y="0"/>
          <a:ext cx="0" cy="0"/>
          <a:chOff x="0" y="0"/>
          <a:chExt cx="0" cy="0"/>
        </a:xfrm>
      </p:grpSpPr>
      <p:sp>
        <p:nvSpPr>
          <p:cNvPr id="11" name="Rectangle 3"/>
          <p:cNvSpPr txBox="1">
            <a:spLocks noChangeArrowheads="1"/>
          </p:cNvSpPr>
          <p:nvPr/>
        </p:nvSpPr>
        <p:spPr bwMode="auto">
          <a:xfrm>
            <a:off x="0" y="-4128"/>
            <a:ext cx="12192000" cy="90836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3432" tIns="45720" rIns="73432" bIns="45720" numCol="1" rtlCol="0" anchor="ctr" anchorCtr="0" compatLnSpc="1">
            <a:prstTxWarp prst="textNoShape">
              <a:avLst/>
            </a:prstTxWarp>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altLang="en-US" sz="3600" b="1" dirty="0">
                <a:latin typeface="+mn-lt"/>
              </a:rPr>
              <a:t>Thank you! </a:t>
            </a:r>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FBC0FE07-4C00-4042-87A4-C41902D2B3E4}" type="slidenum">
              <a:rPr lang="en-US" smtClean="0"/>
              <a:t>‹#›</a:t>
            </a:fld>
            <a:endParaRPr lang="en-US"/>
          </a:p>
        </p:txBody>
      </p:sp>
      <p:sp>
        <p:nvSpPr>
          <p:cNvPr id="6" name="Title 1"/>
          <p:cNvSpPr txBox="1">
            <a:spLocks/>
          </p:cNvSpPr>
          <p:nvPr/>
        </p:nvSpPr>
        <p:spPr>
          <a:xfrm>
            <a:off x="7366000" y="3058473"/>
            <a:ext cx="3210560" cy="652572"/>
          </a:xfrm>
          <a:prstGeom prst="rect">
            <a:avLst/>
          </a:prstGeom>
        </p:spPr>
        <p:txBody>
          <a:bodyPr vert="horz" lIns="91440" tIns="45720" rIns="91440" bIns="45720" rtlCol="0" anchor="t" anchorCtr="0">
            <a:noAutofit/>
          </a:bodyPr>
          <a:lstStyle>
            <a:lvl1pPr algn="ctr" defTabSz="914400" rtl="0" eaLnBrk="1" latinLnBrk="0" hangingPunct="1">
              <a:lnSpc>
                <a:spcPct val="90000"/>
              </a:lnSpc>
              <a:spcBef>
                <a:spcPct val="0"/>
              </a:spcBef>
              <a:buNone/>
              <a:defRPr sz="3600" b="1" kern="1200">
                <a:solidFill>
                  <a:schemeClr val="tx1"/>
                </a:solidFill>
                <a:latin typeface="+mn-lt"/>
                <a:ea typeface="+mj-ea"/>
                <a:cs typeface="+mj-cs"/>
              </a:defRPr>
            </a:lvl1pPr>
          </a:lstStyle>
          <a:p>
            <a:pPr>
              <a:lnSpc>
                <a:spcPct val="100000"/>
              </a:lnSpc>
              <a:spcBef>
                <a:spcPts val="0"/>
              </a:spcBef>
              <a:defRPr/>
            </a:pPr>
            <a:r>
              <a:rPr lang="en-US" sz="3200" kern="0" spc="-16" dirty="0">
                <a:solidFill>
                  <a:srgbClr val="000099"/>
                </a:solidFill>
                <a:latin typeface="Arial"/>
              </a:rPr>
              <a:t>@</a:t>
            </a:r>
            <a:r>
              <a:rPr lang="en-US" sz="3200" kern="0" spc="-16" dirty="0" err="1">
                <a:solidFill>
                  <a:srgbClr val="000099"/>
                </a:solidFill>
                <a:latin typeface="Arial"/>
              </a:rPr>
              <a:t>neerajaiims</a:t>
            </a:r>
            <a:endParaRPr lang="en-US" sz="3200" dirty="0"/>
          </a:p>
        </p:txBody>
      </p:sp>
      <p:pic>
        <p:nvPicPr>
          <p:cNvPr id="7" name="Picture 9" descr="Resultado de imagen de twitte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595752" y="3058473"/>
            <a:ext cx="858071"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Placeholder 8"/>
          <p:cNvSpPr>
            <a:spLocks noGrp="1"/>
          </p:cNvSpPr>
          <p:nvPr>
            <p:ph type="body" sz="quarter" idx="13" hasCustomPrompt="1"/>
          </p:nvPr>
        </p:nvSpPr>
        <p:spPr>
          <a:xfrm>
            <a:off x="426720" y="1866743"/>
            <a:ext cx="3759200" cy="3525837"/>
          </a:xfrm>
        </p:spPr>
        <p:txBody>
          <a:bodyPr/>
          <a:lstStyle>
            <a:lvl1pPr marL="0" indent="0">
              <a:buNone/>
              <a:defRPr/>
            </a:lvl1pPr>
            <a:lvl2pPr marL="457189" indent="-228594">
              <a:defRPr/>
            </a:lvl2pPr>
            <a:lvl3pPr marL="690545" indent="-228594">
              <a:defRPr/>
            </a:lvl3pPr>
            <a:lvl4pPr marL="914377" indent="-228594">
              <a:defRPr baseline="0"/>
            </a:lvl4pPr>
            <a:lvl5pPr marL="1147734" indent="-228594">
              <a:defRPr/>
            </a:lvl5pPr>
          </a:lstStyle>
          <a:p>
            <a:pPr lvl="1"/>
            <a:r>
              <a:rPr lang="en-US" dirty="0"/>
              <a:t>First Level</a:t>
            </a:r>
          </a:p>
          <a:p>
            <a:pPr lvl="2"/>
            <a:r>
              <a:rPr lang="en-US" dirty="0"/>
              <a:t>Second level</a:t>
            </a:r>
          </a:p>
          <a:p>
            <a:pPr lvl="3"/>
            <a:r>
              <a:rPr lang="en-US" dirty="0"/>
              <a:t>Third level</a:t>
            </a:r>
          </a:p>
          <a:p>
            <a:pPr lvl="4"/>
            <a:r>
              <a:rPr lang="en-US" dirty="0"/>
              <a:t>Fourth level</a:t>
            </a:r>
          </a:p>
        </p:txBody>
      </p:sp>
      <p:sp>
        <p:nvSpPr>
          <p:cNvPr id="12" name="TextBox 11"/>
          <p:cNvSpPr txBox="1"/>
          <p:nvPr/>
        </p:nvSpPr>
        <p:spPr>
          <a:xfrm>
            <a:off x="451378" y="1442721"/>
            <a:ext cx="2782749" cy="46166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sz="2400" b="1" u="sng" dirty="0"/>
              <a:t>Acknowledgements:</a:t>
            </a:r>
          </a:p>
        </p:txBody>
      </p:sp>
    </p:spTree>
    <p:extLst>
      <p:ext uri="{BB962C8B-B14F-4D97-AF65-F5344CB8AC3E}">
        <p14:creationId xmlns:p14="http://schemas.microsoft.com/office/powerpoint/2010/main" val="6246586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BC0FE07-4C00-4042-87A4-C41902D2B3E4}" type="slidenum">
              <a:rPr lang="en-US" smtClean="0"/>
              <a:t>‹#›</a:t>
            </a:fld>
            <a:endParaRPr lang="en-US"/>
          </a:p>
        </p:txBody>
      </p:sp>
    </p:spTree>
    <p:extLst>
      <p:ext uri="{BB962C8B-B14F-4D97-AF65-F5344CB8AC3E}">
        <p14:creationId xmlns:p14="http://schemas.microsoft.com/office/powerpoint/2010/main" val="4116543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userDrawn="1">
  <p:cSld name="Text &amp;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1718" y="313267"/>
            <a:ext cx="10979149" cy="1155700"/>
          </a:xfrm>
        </p:spPr>
        <p:txBody>
          <a:bodyPr anchor="ctr">
            <a:normAutofit/>
          </a:bodyPr>
          <a:lstStyle>
            <a:lvl1pPr>
              <a:defRPr sz="4267" b="1">
                <a:solidFill>
                  <a:schemeClr val="accent1">
                    <a:lumMod val="75000"/>
                  </a:schemeClr>
                </a:solidFill>
                <a:latin typeface="Arial" panose="020B0604020202020204" pitchFamily="34" charset="0"/>
                <a:cs typeface="Arial" panose="020B0604020202020204" pitchFamily="34" charset="0"/>
              </a:defRPr>
            </a:lvl1pPr>
          </a:lstStyle>
          <a:p>
            <a:r>
              <a:rPr lang="en-US" dirty="0"/>
              <a:t>&lt;Slide title&gt;</a:t>
            </a:r>
          </a:p>
        </p:txBody>
      </p:sp>
      <p:sp>
        <p:nvSpPr>
          <p:cNvPr id="3" name="Content Placeholder 2"/>
          <p:cNvSpPr>
            <a:spLocks noGrp="1"/>
          </p:cNvSpPr>
          <p:nvPr>
            <p:ph idx="1"/>
          </p:nvPr>
        </p:nvSpPr>
        <p:spPr>
          <a:xfrm>
            <a:off x="611718" y="1598085"/>
            <a:ext cx="10979149" cy="4482044"/>
          </a:xfrm>
          <a:prstGeom prst="rect">
            <a:avLst/>
          </a:prstGeom>
        </p:spPr>
        <p:txBody>
          <a:bodyPr>
            <a:normAutofit/>
          </a:bodyPr>
          <a:lstStyle>
            <a:lvl1pPr>
              <a:lnSpc>
                <a:spcPct val="100000"/>
              </a:lnSpc>
              <a:spcBef>
                <a:spcPts val="0"/>
              </a:spcBef>
              <a:defRPr sz="3200">
                <a:solidFill>
                  <a:schemeClr val="tx1"/>
                </a:solidFill>
                <a:latin typeface="Arial" panose="020B0604020202020204" pitchFamily="34" charset="0"/>
                <a:cs typeface="Arial" panose="020B0604020202020204" pitchFamily="34" charset="0"/>
              </a:defRPr>
            </a:lvl1pPr>
            <a:lvl2pPr marL="829035" indent="-219451">
              <a:lnSpc>
                <a:spcPct val="100000"/>
              </a:lnSpc>
              <a:spcBef>
                <a:spcPts val="0"/>
              </a:spcBef>
              <a:buClr>
                <a:schemeClr val="accent1"/>
              </a:buClr>
              <a:buSzPct val="100000"/>
              <a:buFont typeface="Arial Narrow" panose="020B0606020202030204" pitchFamily="34" charset="0"/>
              <a:buChar char="–"/>
              <a:defRPr sz="2667">
                <a:solidFill>
                  <a:schemeClr val="tx1"/>
                </a:solidFill>
                <a:latin typeface="Arial" panose="020B0604020202020204" pitchFamily="34" charset="0"/>
                <a:cs typeface="Arial" panose="020B0604020202020204" pitchFamily="34" charset="0"/>
              </a:defRPr>
            </a:lvl2pPr>
            <a:lvl3pPr marL="1377662" indent="-158492">
              <a:lnSpc>
                <a:spcPct val="100000"/>
              </a:lnSpc>
              <a:spcBef>
                <a:spcPts val="0"/>
              </a:spcBef>
              <a:buClr>
                <a:schemeClr val="accent1"/>
              </a:buClr>
              <a:buFont typeface="Wingdings" panose="05000000000000000000" pitchFamily="2" charset="2"/>
              <a:buChar char="§"/>
              <a:defRPr sz="2400">
                <a:solidFill>
                  <a:schemeClr val="tx1"/>
                </a:solidFill>
                <a:latin typeface="Arial" panose="020B0604020202020204" pitchFamily="34" charset="0"/>
                <a:cs typeface="Arial" panose="020B0604020202020204" pitchFamily="34" charset="0"/>
              </a:defRPr>
            </a:lvl3pPr>
            <a:lvl4pPr marL="1828754" indent="-156629">
              <a:lnSpc>
                <a:spcPct val="100000"/>
              </a:lnSpc>
              <a:spcBef>
                <a:spcPts val="0"/>
              </a:spcBef>
              <a:buSzPct val="100000"/>
              <a:tabLst/>
              <a:defRPr sz="2133">
                <a:solidFill>
                  <a:schemeClr val="tx1"/>
                </a:solidFill>
                <a:latin typeface="Arial" panose="020B0604020202020204" pitchFamily="34" charset="0"/>
                <a:cs typeface="Arial" panose="020B0604020202020204" pitchFamily="34" charset="0"/>
              </a:defRPr>
            </a:lvl4pPr>
            <a:lvl5pPr marL="2438339">
              <a:lnSpc>
                <a:spcPct val="100000"/>
              </a:lnSpc>
              <a:spcBef>
                <a:spcPts val="0"/>
              </a:spcBef>
              <a:defRPr sz="2133">
                <a:solidFill>
                  <a:schemeClr val="tx1"/>
                </a:solidFill>
                <a:latin typeface="Arial" panose="020B0604020202020204" pitchFamily="34" charset="0"/>
                <a:cs typeface="Arial" panose="020B0604020202020204" pitchFamily="34"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10"/>
          <p:cNvSpPr>
            <a:spLocks noGrp="1"/>
          </p:cNvSpPr>
          <p:nvPr>
            <p:ph type="body" sz="quarter" idx="13" hasCustomPrompt="1"/>
          </p:nvPr>
        </p:nvSpPr>
        <p:spPr>
          <a:xfrm>
            <a:off x="0" y="6608838"/>
            <a:ext cx="12192000" cy="249161"/>
          </a:xfrm>
        </p:spPr>
        <p:txBody>
          <a:bodyPr lIns="91440" bIns="45720" anchor="b" anchorCtr="0">
            <a:noAutofit/>
          </a:bodyPr>
          <a:lstStyle>
            <a:lvl1pPr marL="0" indent="0">
              <a:spcBef>
                <a:spcPts val="0"/>
              </a:spcBef>
              <a:buNone/>
              <a:defRPr sz="1067">
                <a:solidFill>
                  <a:schemeClr val="tx1"/>
                </a:solidFill>
                <a:latin typeface="Arial" panose="020B0604020202020204" pitchFamily="34" charset="0"/>
                <a:cs typeface="Arial" panose="020B0604020202020204" pitchFamily="34" charset="0"/>
              </a:defRPr>
            </a:lvl1pPr>
            <a:lvl2pPr marL="227037" indent="0">
              <a:spcBef>
                <a:spcPts val="0"/>
              </a:spcBef>
              <a:buNone/>
              <a:defRPr sz="1200"/>
            </a:lvl2pPr>
            <a:lvl3pPr marL="460424" indent="0">
              <a:spcBef>
                <a:spcPts val="0"/>
              </a:spcBef>
              <a:buNone/>
              <a:defRPr sz="1200"/>
            </a:lvl3pPr>
            <a:lvl4pPr marL="687461" indent="0">
              <a:spcBef>
                <a:spcPts val="0"/>
              </a:spcBef>
              <a:buNone/>
              <a:defRPr sz="1200"/>
            </a:lvl4pPr>
            <a:lvl5pPr marL="914498" indent="0">
              <a:spcBef>
                <a:spcPts val="0"/>
              </a:spcBef>
              <a:buNone/>
              <a:defRPr sz="1200"/>
            </a:lvl5pPr>
          </a:lstStyle>
          <a:p>
            <a:pPr lvl="0"/>
            <a:r>
              <a:rPr lang="en-US" dirty="0"/>
              <a:t>Click to add footnote. Do not use “footer” placeholder at left: for sensitivity labeling only.</a:t>
            </a:r>
          </a:p>
        </p:txBody>
      </p:sp>
      <p:sp>
        <p:nvSpPr>
          <p:cNvPr id="8" name="Text Placeholder 10"/>
          <p:cNvSpPr>
            <a:spLocks noGrp="1"/>
          </p:cNvSpPr>
          <p:nvPr>
            <p:ph type="body" sz="quarter" idx="14" hasCustomPrompt="1"/>
          </p:nvPr>
        </p:nvSpPr>
        <p:spPr>
          <a:xfrm>
            <a:off x="10469640" y="1"/>
            <a:ext cx="1722361" cy="309639"/>
          </a:xfrm>
        </p:spPr>
        <p:txBody>
          <a:bodyPr lIns="91440" bIns="45720" anchor="t" anchorCtr="0">
            <a:noAutofit/>
          </a:bodyPr>
          <a:lstStyle>
            <a:lvl1pPr marL="0" indent="0" algn="r">
              <a:spcBef>
                <a:spcPts val="0"/>
              </a:spcBef>
              <a:buNone/>
              <a:defRPr sz="1333">
                <a:solidFill>
                  <a:schemeClr val="tx1"/>
                </a:solidFill>
                <a:latin typeface="Arial" panose="020B0604020202020204" pitchFamily="34" charset="0"/>
                <a:cs typeface="Arial" panose="020B0604020202020204" pitchFamily="34" charset="0"/>
              </a:defRPr>
            </a:lvl1pPr>
            <a:lvl2pPr marL="227037" indent="0">
              <a:spcBef>
                <a:spcPts val="0"/>
              </a:spcBef>
              <a:buNone/>
              <a:defRPr sz="1200"/>
            </a:lvl2pPr>
            <a:lvl3pPr marL="460424" indent="0">
              <a:spcBef>
                <a:spcPts val="0"/>
              </a:spcBef>
              <a:buNone/>
              <a:defRPr sz="1200"/>
            </a:lvl3pPr>
            <a:lvl4pPr marL="687461" indent="0">
              <a:spcBef>
                <a:spcPts val="0"/>
              </a:spcBef>
              <a:buNone/>
              <a:defRPr sz="1200"/>
            </a:lvl4pPr>
            <a:lvl5pPr marL="914498" indent="0">
              <a:spcBef>
                <a:spcPts val="0"/>
              </a:spcBef>
              <a:buNone/>
              <a:defRPr sz="1200"/>
            </a:lvl5pPr>
          </a:lstStyle>
          <a:p>
            <a:pPr lvl="0"/>
            <a:r>
              <a:rPr lang="en-US" dirty="0"/>
              <a:t>Label for Locking</a:t>
            </a:r>
          </a:p>
        </p:txBody>
      </p:sp>
    </p:spTree>
    <p:extLst>
      <p:ext uri="{BB962C8B-B14F-4D97-AF65-F5344CB8AC3E}">
        <p14:creationId xmlns:p14="http://schemas.microsoft.com/office/powerpoint/2010/main" val="386668253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userDrawn="1">
  <p:cSld name="6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1718" y="313267"/>
            <a:ext cx="10970524" cy="1155700"/>
          </a:xfrm>
        </p:spPr>
        <p:txBody>
          <a:bodyPr/>
          <a:lstStyle>
            <a:lvl1pPr>
              <a:defRPr>
                <a:solidFill>
                  <a:schemeClr val="accent1">
                    <a:lumMod val="75000"/>
                  </a:schemeClr>
                </a:solidFill>
              </a:defRPr>
            </a:lvl1pPr>
          </a:lstStyle>
          <a:p>
            <a:r>
              <a:rPr lang="en-US"/>
              <a:t>&lt;Title Only&gt;</a:t>
            </a:r>
            <a:endParaRPr lang="en-US" dirty="0"/>
          </a:p>
        </p:txBody>
      </p:sp>
      <p:sp>
        <p:nvSpPr>
          <p:cNvPr id="5" name="Text Placeholder 10"/>
          <p:cNvSpPr>
            <a:spLocks noGrp="1"/>
          </p:cNvSpPr>
          <p:nvPr>
            <p:ph type="body" sz="quarter" idx="13" hasCustomPrompt="1"/>
          </p:nvPr>
        </p:nvSpPr>
        <p:spPr>
          <a:xfrm>
            <a:off x="0" y="6608838"/>
            <a:ext cx="12192000" cy="249161"/>
          </a:xfrm>
        </p:spPr>
        <p:txBody>
          <a:bodyPr lIns="91440" bIns="45720" anchor="b" anchorCtr="0">
            <a:noAutofit/>
          </a:bodyPr>
          <a:lstStyle>
            <a:lvl1pPr marL="0" indent="0">
              <a:spcBef>
                <a:spcPts val="0"/>
              </a:spcBef>
              <a:buNone/>
              <a:defRPr sz="1067">
                <a:solidFill>
                  <a:schemeClr val="tx1"/>
                </a:solidFill>
                <a:latin typeface="Arial" panose="020B0604020202020204" pitchFamily="34" charset="0"/>
                <a:cs typeface="Arial" panose="020B0604020202020204" pitchFamily="34" charset="0"/>
              </a:defRPr>
            </a:lvl1pPr>
            <a:lvl2pPr marL="227037" indent="0">
              <a:spcBef>
                <a:spcPts val="0"/>
              </a:spcBef>
              <a:buNone/>
              <a:defRPr sz="1200"/>
            </a:lvl2pPr>
            <a:lvl3pPr marL="460424" indent="0">
              <a:spcBef>
                <a:spcPts val="0"/>
              </a:spcBef>
              <a:buNone/>
              <a:defRPr sz="1200"/>
            </a:lvl3pPr>
            <a:lvl4pPr marL="687461" indent="0">
              <a:spcBef>
                <a:spcPts val="0"/>
              </a:spcBef>
              <a:buNone/>
              <a:defRPr sz="1200"/>
            </a:lvl4pPr>
            <a:lvl5pPr marL="914498" indent="0">
              <a:spcBef>
                <a:spcPts val="0"/>
              </a:spcBef>
              <a:buNone/>
              <a:defRPr sz="1200"/>
            </a:lvl5pPr>
          </a:lstStyle>
          <a:p>
            <a:pPr lvl="0"/>
            <a:r>
              <a:rPr lang="en-US" dirty="0"/>
              <a:t>Click to add footnote. Do not use “footer” placeholder at left: for sensitivity labeling only.</a:t>
            </a:r>
          </a:p>
        </p:txBody>
      </p:sp>
      <p:sp>
        <p:nvSpPr>
          <p:cNvPr id="7" name="Text Placeholder 10"/>
          <p:cNvSpPr>
            <a:spLocks noGrp="1"/>
          </p:cNvSpPr>
          <p:nvPr>
            <p:ph type="body" sz="quarter" idx="14" hasCustomPrompt="1"/>
          </p:nvPr>
        </p:nvSpPr>
        <p:spPr>
          <a:xfrm>
            <a:off x="10469640" y="1"/>
            <a:ext cx="1722361" cy="309639"/>
          </a:xfrm>
        </p:spPr>
        <p:txBody>
          <a:bodyPr lIns="91440" bIns="45720" anchor="t" anchorCtr="0">
            <a:noAutofit/>
          </a:bodyPr>
          <a:lstStyle>
            <a:lvl1pPr marL="0" indent="0" algn="r">
              <a:spcBef>
                <a:spcPts val="0"/>
              </a:spcBef>
              <a:buNone/>
              <a:defRPr sz="1333">
                <a:solidFill>
                  <a:schemeClr val="tx1"/>
                </a:solidFill>
                <a:latin typeface="Arial" panose="020B0604020202020204" pitchFamily="34" charset="0"/>
                <a:cs typeface="Arial" panose="020B0604020202020204" pitchFamily="34" charset="0"/>
              </a:defRPr>
            </a:lvl1pPr>
            <a:lvl2pPr marL="227037" indent="0">
              <a:spcBef>
                <a:spcPts val="0"/>
              </a:spcBef>
              <a:buNone/>
              <a:defRPr sz="1200"/>
            </a:lvl2pPr>
            <a:lvl3pPr marL="460424" indent="0">
              <a:spcBef>
                <a:spcPts val="0"/>
              </a:spcBef>
              <a:buNone/>
              <a:defRPr sz="1200"/>
            </a:lvl3pPr>
            <a:lvl4pPr marL="687461" indent="0">
              <a:spcBef>
                <a:spcPts val="0"/>
              </a:spcBef>
              <a:buNone/>
              <a:defRPr sz="1200"/>
            </a:lvl4pPr>
            <a:lvl5pPr marL="914498" indent="0">
              <a:spcBef>
                <a:spcPts val="0"/>
              </a:spcBef>
              <a:buNone/>
              <a:defRPr sz="1200"/>
            </a:lvl5pPr>
          </a:lstStyle>
          <a:p>
            <a:pPr lvl="0"/>
            <a:r>
              <a:rPr lang="en-US" dirty="0"/>
              <a:t>Label for Locking</a:t>
            </a:r>
          </a:p>
        </p:txBody>
      </p:sp>
    </p:spTree>
    <p:extLst>
      <p:ext uri="{BB962C8B-B14F-4D97-AF65-F5344CB8AC3E}">
        <p14:creationId xmlns:p14="http://schemas.microsoft.com/office/powerpoint/2010/main" val="7370128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userDrawn="1">
  <p:cSld name="2_Title Chapter">
    <p:spTree>
      <p:nvGrpSpPr>
        <p:cNvPr id="1" name=""/>
        <p:cNvGrpSpPr/>
        <p:nvPr/>
      </p:nvGrpSpPr>
      <p:grpSpPr>
        <a:xfrm>
          <a:off x="0" y="0"/>
          <a:ext cx="0" cy="0"/>
          <a:chOff x="0" y="0"/>
          <a:chExt cx="0" cy="0"/>
        </a:xfrm>
      </p:grpSpPr>
      <p:pic>
        <p:nvPicPr>
          <p:cNvPr id="4" name="Picture 4">
            <a:extLst>
              <a:ext uri="{FF2B5EF4-FFF2-40B4-BE49-F238E27FC236}">
                <a16:creationId xmlns:a16="http://schemas.microsoft.com/office/drawing/2014/main" id="{0CE55FC3-7041-47CC-AB9A-C42BB0D43BBC}"/>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06917" y="6278034"/>
            <a:ext cx="2167467" cy="446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Title 1"/>
          <p:cNvSpPr>
            <a:spLocks noGrp="1"/>
          </p:cNvSpPr>
          <p:nvPr>
            <p:ph type="ctrTitle"/>
          </p:nvPr>
        </p:nvSpPr>
        <p:spPr>
          <a:xfrm>
            <a:off x="914402" y="2145600"/>
            <a:ext cx="6643649" cy="1219200"/>
          </a:xfrm>
        </p:spPr>
        <p:txBody>
          <a:bodyPr>
            <a:noAutofit/>
          </a:bodyPr>
          <a:lstStyle>
            <a:lvl1pPr algn="l">
              <a:lnSpc>
                <a:spcPct val="80000"/>
              </a:lnSpc>
              <a:defRPr b="1" i="0" cap="all">
                <a:solidFill>
                  <a:schemeClr val="tx1"/>
                </a:solidFill>
                <a:latin typeface="Arial Narrow"/>
                <a:cs typeface="Arial Narrow"/>
              </a:defRPr>
            </a:lvl1pPr>
          </a:lstStyle>
          <a:p>
            <a:r>
              <a:rPr lang="en-US"/>
              <a:t>Click to edit Master title style</a:t>
            </a:r>
            <a:endParaRPr lang="en-US" dirty="0"/>
          </a:p>
        </p:txBody>
      </p:sp>
      <p:sp>
        <p:nvSpPr>
          <p:cNvPr id="16" name="Subtitle 2"/>
          <p:cNvSpPr>
            <a:spLocks noGrp="1"/>
          </p:cNvSpPr>
          <p:nvPr>
            <p:ph type="subTitle" idx="1"/>
          </p:nvPr>
        </p:nvSpPr>
        <p:spPr>
          <a:xfrm>
            <a:off x="914404" y="3370145"/>
            <a:ext cx="6643649" cy="672000"/>
          </a:xfrm>
        </p:spPr>
        <p:txBody>
          <a:bodyPr>
            <a:noAutofit/>
          </a:bodyPr>
          <a:lstStyle>
            <a:lvl1pPr marL="0" indent="0" algn="l">
              <a:buNone/>
              <a:defRPr sz="3200">
                <a:solidFill>
                  <a:schemeClr val="tx1"/>
                </a:solidFill>
                <a:latin typeface="Arial Narrow"/>
                <a:cs typeface="Arial Narrow"/>
              </a:defRPr>
            </a:lvl1pPr>
            <a:lvl2pPr marL="609570" indent="0" algn="ctr">
              <a:buNone/>
              <a:defRPr>
                <a:solidFill>
                  <a:schemeClr val="tx1">
                    <a:tint val="75000"/>
                  </a:schemeClr>
                </a:solidFill>
              </a:defRPr>
            </a:lvl2pPr>
            <a:lvl3pPr marL="1219140" indent="0" algn="ctr">
              <a:buNone/>
              <a:defRPr>
                <a:solidFill>
                  <a:schemeClr val="tx1">
                    <a:tint val="75000"/>
                  </a:schemeClr>
                </a:solidFill>
              </a:defRPr>
            </a:lvl3pPr>
            <a:lvl4pPr marL="1828709" indent="0" algn="ctr">
              <a:buNone/>
              <a:defRPr>
                <a:solidFill>
                  <a:schemeClr val="tx1">
                    <a:tint val="75000"/>
                  </a:schemeClr>
                </a:solidFill>
              </a:defRPr>
            </a:lvl4pPr>
            <a:lvl5pPr marL="2438278" indent="0" algn="ctr">
              <a:buNone/>
              <a:defRPr>
                <a:solidFill>
                  <a:schemeClr val="tx1">
                    <a:tint val="75000"/>
                  </a:schemeClr>
                </a:solidFill>
              </a:defRPr>
            </a:lvl5pPr>
            <a:lvl6pPr marL="3047848" indent="0" algn="ctr">
              <a:buNone/>
              <a:defRPr>
                <a:solidFill>
                  <a:schemeClr val="tx1">
                    <a:tint val="75000"/>
                  </a:schemeClr>
                </a:solidFill>
              </a:defRPr>
            </a:lvl6pPr>
            <a:lvl7pPr marL="3657418" indent="0" algn="ctr">
              <a:buNone/>
              <a:defRPr>
                <a:solidFill>
                  <a:schemeClr val="tx1">
                    <a:tint val="75000"/>
                  </a:schemeClr>
                </a:solidFill>
              </a:defRPr>
            </a:lvl7pPr>
            <a:lvl8pPr marL="4266987" indent="0" algn="ctr">
              <a:buNone/>
              <a:defRPr>
                <a:solidFill>
                  <a:schemeClr val="tx1">
                    <a:tint val="75000"/>
                  </a:schemeClr>
                </a:solidFill>
              </a:defRPr>
            </a:lvl8pPr>
            <a:lvl9pPr marL="4876557" indent="0" algn="ctr">
              <a:buNone/>
              <a:defRPr>
                <a:solidFill>
                  <a:schemeClr val="tx1">
                    <a:tint val="75000"/>
                  </a:schemeClr>
                </a:solidFill>
              </a:defRPr>
            </a:lvl9pPr>
          </a:lstStyle>
          <a:p>
            <a:r>
              <a:rPr lang="en-US"/>
              <a:t>Click to edit Master subtitle style</a:t>
            </a:r>
            <a:endParaRPr lang="en-US" dirty="0"/>
          </a:p>
        </p:txBody>
      </p:sp>
    </p:spTree>
    <p:extLst>
      <p:ext uri="{BB962C8B-B14F-4D97-AF65-F5344CB8AC3E}">
        <p14:creationId xmlns:p14="http://schemas.microsoft.com/office/powerpoint/2010/main" val="340019250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userDrawn="1">
  <p:cSld name="Title Slide Oral or Poster">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311CF138-CC54-446C-9E5A-4393A06951D4}"/>
              </a:ext>
            </a:extLst>
          </p:cNvPr>
          <p:cNvCxnSpPr>
            <a:cxnSpLocks/>
          </p:cNvCxnSpPr>
          <p:nvPr userDrawn="1"/>
        </p:nvCxnSpPr>
        <p:spPr>
          <a:xfrm>
            <a:off x="165101" y="6415617"/>
            <a:ext cx="11741151"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p:nvPr>
        </p:nvSpPr>
        <p:spPr>
          <a:xfrm>
            <a:off x="355600" y="1889869"/>
            <a:ext cx="10363200" cy="1470025"/>
          </a:xfrm>
          <a:noFill/>
          <a:ln>
            <a:noFill/>
          </a:ln>
        </p:spPr>
        <p:txBody>
          <a:bodyPr/>
          <a:lstStyle>
            <a:lvl1pPr algn="l">
              <a:defRPr lang="en-US" sz="3733" b="0" dirty="0">
                <a:solidFill>
                  <a:schemeClr val="tx2"/>
                </a:solidFill>
              </a:defRPr>
            </a:lvl1pPr>
          </a:lstStyle>
          <a:p>
            <a:pPr lvl="0"/>
            <a:r>
              <a:rPr lang="en-US"/>
              <a:t>Click to edit Master title style</a:t>
            </a:r>
            <a:endParaRPr lang="en-US" dirty="0"/>
          </a:p>
        </p:txBody>
      </p:sp>
      <p:sp>
        <p:nvSpPr>
          <p:cNvPr id="3" name="Subtitle 2"/>
          <p:cNvSpPr>
            <a:spLocks noGrp="1"/>
          </p:cNvSpPr>
          <p:nvPr>
            <p:ph type="subTitle" idx="1"/>
          </p:nvPr>
        </p:nvSpPr>
        <p:spPr>
          <a:xfrm>
            <a:off x="355600" y="3428213"/>
            <a:ext cx="10363200" cy="419616"/>
          </a:xfrm>
        </p:spPr>
        <p:txBody>
          <a:bodyPr>
            <a:noAutofit/>
          </a:bodyPr>
          <a:lstStyle>
            <a:lvl1pPr marL="0" indent="0" algn="l">
              <a:spcBef>
                <a:spcPts val="0"/>
              </a:spcBef>
              <a:spcAft>
                <a:spcPts val="0"/>
              </a:spcAft>
              <a:buNone/>
              <a:defRPr sz="2133" b="0">
                <a:solidFill>
                  <a:schemeClr val="accent1"/>
                </a:solidFill>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endParaRPr lang="en-US" dirty="0"/>
          </a:p>
        </p:txBody>
      </p:sp>
      <p:sp>
        <p:nvSpPr>
          <p:cNvPr id="10" name="Text Placeholder 7"/>
          <p:cNvSpPr>
            <a:spLocks noGrp="1"/>
          </p:cNvSpPr>
          <p:nvPr>
            <p:ph type="body" sz="quarter" idx="11"/>
          </p:nvPr>
        </p:nvSpPr>
        <p:spPr>
          <a:xfrm>
            <a:off x="9851136" y="1"/>
            <a:ext cx="2340864" cy="267175"/>
          </a:xfrm>
        </p:spPr>
        <p:txBody>
          <a:bodyPr/>
          <a:lstStyle>
            <a:lvl1pPr algn="r">
              <a:defRPr sz="1400" b="0">
                <a:solidFill>
                  <a:schemeClr val="bg2"/>
                </a:solidFill>
              </a:defRPr>
            </a:lvl1pPr>
          </a:lstStyle>
          <a:p>
            <a:pPr lvl="0"/>
            <a:r>
              <a:rPr lang="en-US"/>
              <a:t>Click to edit Master text styles</a:t>
            </a:r>
          </a:p>
        </p:txBody>
      </p:sp>
      <p:sp>
        <p:nvSpPr>
          <p:cNvPr id="5" name="Text Placeholder 4"/>
          <p:cNvSpPr>
            <a:spLocks noGrp="1"/>
          </p:cNvSpPr>
          <p:nvPr>
            <p:ph type="body" sz="quarter" idx="12"/>
          </p:nvPr>
        </p:nvSpPr>
        <p:spPr>
          <a:xfrm>
            <a:off x="355600" y="3916151"/>
            <a:ext cx="10363200" cy="353043"/>
          </a:xfrm>
        </p:spPr>
        <p:txBody>
          <a:bodyPr/>
          <a:lstStyle>
            <a:lvl1pPr>
              <a:defRPr sz="1867"/>
            </a:lvl1pPr>
          </a:lstStyle>
          <a:p>
            <a:pPr lvl="0"/>
            <a:r>
              <a:rPr lang="en-US"/>
              <a:t>Click to edit Master text styles</a:t>
            </a:r>
          </a:p>
        </p:txBody>
      </p:sp>
    </p:spTree>
    <p:extLst>
      <p:ext uri="{BB962C8B-B14F-4D97-AF65-F5344CB8AC3E}">
        <p14:creationId xmlns:p14="http://schemas.microsoft.com/office/powerpoint/2010/main" val="307156861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4" name="Text Placeholder 4"/>
          <p:cNvSpPr>
            <a:spLocks noGrp="1"/>
          </p:cNvSpPr>
          <p:nvPr>
            <p:ph type="body" sz="quarter" idx="12"/>
          </p:nvPr>
        </p:nvSpPr>
        <p:spPr>
          <a:xfrm>
            <a:off x="9665818" y="0"/>
            <a:ext cx="2526183" cy="249283"/>
          </a:xfrm>
        </p:spPr>
        <p:txBody>
          <a:bodyPr/>
          <a:lstStyle>
            <a:lvl1pPr algn="r">
              <a:defRPr sz="1067">
                <a:solidFill>
                  <a:schemeClr val="tx2"/>
                </a:solidFill>
              </a:defRPr>
            </a:lvl1pPr>
          </a:lstStyle>
          <a:p>
            <a:pPr lvl="0"/>
            <a:r>
              <a:rPr lang="en-US"/>
              <a:t>Click to edit Master text styles</a:t>
            </a:r>
          </a:p>
        </p:txBody>
      </p:sp>
      <p:sp>
        <p:nvSpPr>
          <p:cNvPr id="2" name="Title 1"/>
          <p:cNvSpPr>
            <a:spLocks noGrp="1"/>
          </p:cNvSpPr>
          <p:nvPr>
            <p:ph type="title"/>
          </p:nvPr>
        </p:nvSpPr>
        <p:spPr/>
        <p:txBody>
          <a:bodyPr/>
          <a:lstStyle/>
          <a:p>
            <a:r>
              <a:rPr lang="en-US" dirty="0"/>
              <a:t>Click to edit Master title style</a:t>
            </a:r>
          </a:p>
        </p:txBody>
      </p:sp>
      <p:sp>
        <p:nvSpPr>
          <p:cNvPr id="5" name="Slide Number Placeholder 5">
            <a:extLst>
              <a:ext uri="{FF2B5EF4-FFF2-40B4-BE49-F238E27FC236}">
                <a16:creationId xmlns:a16="http://schemas.microsoft.com/office/drawing/2014/main" id="{311723E2-385B-438A-89DC-9ED1E07D5CDA}"/>
              </a:ext>
            </a:extLst>
          </p:cNvPr>
          <p:cNvSpPr>
            <a:spLocks noGrp="1"/>
          </p:cNvSpPr>
          <p:nvPr>
            <p:ph type="sldNum" sz="quarter" idx="13"/>
          </p:nvPr>
        </p:nvSpPr>
        <p:spPr>
          <a:xfrm>
            <a:off x="11334751" y="6413500"/>
            <a:ext cx="662516" cy="364067"/>
          </a:xfrm>
        </p:spPr>
        <p:txBody>
          <a:bodyPr/>
          <a:lstStyle>
            <a:lvl1pPr algn="r">
              <a:defRPr lang="en-US" sz="1467"/>
            </a:lvl1pPr>
          </a:lstStyle>
          <a:p>
            <a:pPr>
              <a:defRPr/>
            </a:pPr>
            <a:fld id="{57D6223D-A4A0-450C-A1BB-67A59E67F9C2}" type="slidenum">
              <a:rPr/>
              <a:pPr>
                <a:defRPr/>
              </a:pPr>
              <a:t>‹#›</a:t>
            </a:fld>
            <a:endParaRPr dirty="0"/>
          </a:p>
        </p:txBody>
      </p:sp>
    </p:spTree>
    <p:extLst>
      <p:ext uri="{BB962C8B-B14F-4D97-AF65-F5344CB8AC3E}">
        <p14:creationId xmlns:p14="http://schemas.microsoft.com/office/powerpoint/2010/main" val="141984335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4" name="Text Placeholder 4"/>
          <p:cNvSpPr>
            <a:spLocks noGrp="1"/>
          </p:cNvSpPr>
          <p:nvPr>
            <p:ph type="body" sz="quarter" idx="12"/>
          </p:nvPr>
        </p:nvSpPr>
        <p:spPr>
          <a:xfrm>
            <a:off x="9665818" y="0"/>
            <a:ext cx="2526183" cy="249283"/>
          </a:xfrm>
        </p:spPr>
        <p:txBody>
          <a:bodyPr/>
          <a:lstStyle>
            <a:lvl1pPr algn="r">
              <a:defRPr sz="1067">
                <a:solidFill>
                  <a:schemeClr val="tx2"/>
                </a:solidFill>
              </a:defRPr>
            </a:lvl1pPr>
          </a:lstStyle>
          <a:p>
            <a:pPr lvl="0"/>
            <a:r>
              <a:rPr lang="en-US"/>
              <a:t>Click to edit Master text styles</a:t>
            </a:r>
          </a:p>
        </p:txBody>
      </p:sp>
      <p:sp>
        <p:nvSpPr>
          <p:cNvPr id="2" name="Title 1"/>
          <p:cNvSpPr>
            <a:spLocks noGrp="1"/>
          </p:cNvSpPr>
          <p:nvPr>
            <p:ph type="title"/>
          </p:nvPr>
        </p:nvSpPr>
        <p:spPr/>
        <p:txBody>
          <a:bodyPr/>
          <a:lstStyle/>
          <a:p>
            <a:r>
              <a:rPr lang="en-US" dirty="0"/>
              <a:t>Click to edit Master title style</a:t>
            </a:r>
          </a:p>
        </p:txBody>
      </p:sp>
      <p:sp>
        <p:nvSpPr>
          <p:cNvPr id="5" name="Slide Number Placeholder 5">
            <a:extLst>
              <a:ext uri="{FF2B5EF4-FFF2-40B4-BE49-F238E27FC236}">
                <a16:creationId xmlns:a16="http://schemas.microsoft.com/office/drawing/2014/main" id="{311723E2-385B-438A-89DC-9ED1E07D5CDA}"/>
              </a:ext>
            </a:extLst>
          </p:cNvPr>
          <p:cNvSpPr>
            <a:spLocks noGrp="1"/>
          </p:cNvSpPr>
          <p:nvPr>
            <p:ph type="sldNum" sz="quarter" idx="13"/>
          </p:nvPr>
        </p:nvSpPr>
        <p:spPr>
          <a:xfrm>
            <a:off x="11334751" y="6413500"/>
            <a:ext cx="662516" cy="364067"/>
          </a:xfrm>
        </p:spPr>
        <p:txBody>
          <a:bodyPr/>
          <a:lstStyle>
            <a:lvl1pPr algn="r">
              <a:defRPr lang="en-US" sz="1467"/>
            </a:lvl1pPr>
          </a:lstStyle>
          <a:p>
            <a:pPr>
              <a:defRPr/>
            </a:pPr>
            <a:fld id="{57D6223D-A4A0-450C-A1BB-67A59E67F9C2}" type="slidenum">
              <a:rPr/>
              <a:pPr>
                <a:defRPr/>
              </a:pPr>
              <a:t>‹#›</a:t>
            </a:fld>
            <a:endParaRPr dirty="0"/>
          </a:p>
        </p:txBody>
      </p:sp>
    </p:spTree>
    <p:extLst>
      <p:ext uri="{BB962C8B-B14F-4D97-AF65-F5344CB8AC3E}">
        <p14:creationId xmlns:p14="http://schemas.microsoft.com/office/powerpoint/2010/main" val="123916914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4" name="Text Placeholder 4"/>
          <p:cNvSpPr>
            <a:spLocks noGrp="1"/>
          </p:cNvSpPr>
          <p:nvPr>
            <p:ph type="body" sz="quarter" idx="12"/>
          </p:nvPr>
        </p:nvSpPr>
        <p:spPr>
          <a:xfrm>
            <a:off x="9665818" y="0"/>
            <a:ext cx="2526183" cy="249283"/>
          </a:xfrm>
        </p:spPr>
        <p:txBody>
          <a:bodyPr/>
          <a:lstStyle>
            <a:lvl1pPr algn="r">
              <a:defRPr sz="1067">
                <a:solidFill>
                  <a:schemeClr val="tx2"/>
                </a:solidFill>
              </a:defRPr>
            </a:lvl1pPr>
          </a:lstStyle>
          <a:p>
            <a:pPr lvl="0"/>
            <a:r>
              <a:rPr lang="en-US"/>
              <a:t>Click to edit Master text styles</a:t>
            </a:r>
          </a:p>
        </p:txBody>
      </p:sp>
      <p:sp>
        <p:nvSpPr>
          <p:cNvPr id="2" name="Title 1"/>
          <p:cNvSpPr>
            <a:spLocks noGrp="1"/>
          </p:cNvSpPr>
          <p:nvPr>
            <p:ph type="title"/>
          </p:nvPr>
        </p:nvSpPr>
        <p:spPr/>
        <p:txBody>
          <a:bodyPr/>
          <a:lstStyle/>
          <a:p>
            <a:r>
              <a:rPr lang="en-US" dirty="0"/>
              <a:t>Click to edit Master title style</a:t>
            </a:r>
          </a:p>
        </p:txBody>
      </p:sp>
      <p:sp>
        <p:nvSpPr>
          <p:cNvPr id="5" name="Slide Number Placeholder 5">
            <a:extLst>
              <a:ext uri="{FF2B5EF4-FFF2-40B4-BE49-F238E27FC236}">
                <a16:creationId xmlns:a16="http://schemas.microsoft.com/office/drawing/2014/main" id="{311723E2-385B-438A-89DC-9ED1E07D5CDA}"/>
              </a:ext>
            </a:extLst>
          </p:cNvPr>
          <p:cNvSpPr>
            <a:spLocks noGrp="1"/>
          </p:cNvSpPr>
          <p:nvPr>
            <p:ph type="sldNum" sz="quarter" idx="13"/>
          </p:nvPr>
        </p:nvSpPr>
        <p:spPr>
          <a:xfrm>
            <a:off x="11334751" y="6413500"/>
            <a:ext cx="662516" cy="364067"/>
          </a:xfrm>
        </p:spPr>
        <p:txBody>
          <a:bodyPr/>
          <a:lstStyle>
            <a:lvl1pPr algn="r">
              <a:defRPr lang="en-US" sz="1467"/>
            </a:lvl1pPr>
          </a:lstStyle>
          <a:p>
            <a:pPr>
              <a:defRPr/>
            </a:pPr>
            <a:fld id="{57D6223D-A4A0-450C-A1BB-67A59E67F9C2}" type="slidenum">
              <a:rPr/>
              <a:pPr>
                <a:defRPr/>
              </a:pPr>
              <a:t>‹#›</a:t>
            </a:fld>
            <a:endParaRPr dirty="0"/>
          </a:p>
        </p:txBody>
      </p:sp>
    </p:spTree>
    <p:extLst>
      <p:ext uri="{BB962C8B-B14F-4D97-AF65-F5344CB8AC3E}">
        <p14:creationId xmlns:p14="http://schemas.microsoft.com/office/powerpoint/2010/main" val="27088231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4" name="Text Placeholder 4"/>
          <p:cNvSpPr>
            <a:spLocks noGrp="1"/>
          </p:cNvSpPr>
          <p:nvPr>
            <p:ph type="body" sz="quarter" idx="12"/>
          </p:nvPr>
        </p:nvSpPr>
        <p:spPr>
          <a:xfrm>
            <a:off x="9665818" y="0"/>
            <a:ext cx="2526183" cy="249283"/>
          </a:xfrm>
        </p:spPr>
        <p:txBody>
          <a:bodyPr/>
          <a:lstStyle>
            <a:lvl1pPr algn="r">
              <a:defRPr sz="1067">
                <a:solidFill>
                  <a:schemeClr val="tx2"/>
                </a:solidFill>
              </a:defRPr>
            </a:lvl1pPr>
          </a:lstStyle>
          <a:p>
            <a:pPr lvl="0"/>
            <a:r>
              <a:rPr lang="en-US"/>
              <a:t>Click to edit Master text styles</a:t>
            </a:r>
          </a:p>
        </p:txBody>
      </p:sp>
      <p:sp>
        <p:nvSpPr>
          <p:cNvPr id="2" name="Title 1"/>
          <p:cNvSpPr>
            <a:spLocks noGrp="1"/>
          </p:cNvSpPr>
          <p:nvPr>
            <p:ph type="title"/>
          </p:nvPr>
        </p:nvSpPr>
        <p:spPr/>
        <p:txBody>
          <a:bodyPr/>
          <a:lstStyle/>
          <a:p>
            <a:r>
              <a:rPr lang="en-US" dirty="0"/>
              <a:t>Click to edit Master title style</a:t>
            </a:r>
          </a:p>
        </p:txBody>
      </p:sp>
      <p:sp>
        <p:nvSpPr>
          <p:cNvPr id="5" name="Slide Number Placeholder 5">
            <a:extLst>
              <a:ext uri="{FF2B5EF4-FFF2-40B4-BE49-F238E27FC236}">
                <a16:creationId xmlns:a16="http://schemas.microsoft.com/office/drawing/2014/main" id="{311723E2-385B-438A-89DC-9ED1E07D5CDA}"/>
              </a:ext>
            </a:extLst>
          </p:cNvPr>
          <p:cNvSpPr>
            <a:spLocks noGrp="1"/>
          </p:cNvSpPr>
          <p:nvPr>
            <p:ph type="sldNum" sz="quarter" idx="13"/>
          </p:nvPr>
        </p:nvSpPr>
        <p:spPr>
          <a:xfrm>
            <a:off x="11334751" y="6413500"/>
            <a:ext cx="662516" cy="364067"/>
          </a:xfrm>
        </p:spPr>
        <p:txBody>
          <a:bodyPr/>
          <a:lstStyle>
            <a:lvl1pPr algn="r">
              <a:defRPr lang="en-US" sz="1467"/>
            </a:lvl1pPr>
          </a:lstStyle>
          <a:p>
            <a:pPr>
              <a:defRPr/>
            </a:pPr>
            <a:fld id="{57D6223D-A4A0-450C-A1BB-67A59E67F9C2}" type="slidenum">
              <a:rPr/>
              <a:pPr>
                <a:defRPr/>
              </a:pPr>
              <a:t>‹#›</a:t>
            </a:fld>
            <a:endParaRPr dirty="0"/>
          </a:p>
        </p:txBody>
      </p:sp>
    </p:spTree>
    <p:extLst>
      <p:ext uri="{BB962C8B-B14F-4D97-AF65-F5344CB8AC3E}">
        <p14:creationId xmlns:p14="http://schemas.microsoft.com/office/powerpoint/2010/main" val="91219359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6264875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userDrawn="1">
  <p:cSld name="5_Title Only">
    <p:spTree>
      <p:nvGrpSpPr>
        <p:cNvPr id="1" name=""/>
        <p:cNvGrpSpPr/>
        <p:nvPr/>
      </p:nvGrpSpPr>
      <p:grpSpPr>
        <a:xfrm>
          <a:off x="0" y="0"/>
          <a:ext cx="0" cy="0"/>
          <a:chOff x="0" y="0"/>
          <a:chExt cx="0" cy="0"/>
        </a:xfrm>
      </p:grpSpPr>
      <p:sp>
        <p:nvSpPr>
          <p:cNvPr id="4" name="Text Placeholder 4"/>
          <p:cNvSpPr>
            <a:spLocks noGrp="1"/>
          </p:cNvSpPr>
          <p:nvPr>
            <p:ph type="body" sz="quarter" idx="12"/>
          </p:nvPr>
        </p:nvSpPr>
        <p:spPr>
          <a:xfrm>
            <a:off x="9665818" y="0"/>
            <a:ext cx="2526183" cy="249283"/>
          </a:xfrm>
        </p:spPr>
        <p:txBody>
          <a:bodyPr/>
          <a:lstStyle>
            <a:lvl1pPr algn="r">
              <a:defRPr sz="1067">
                <a:solidFill>
                  <a:schemeClr val="tx2"/>
                </a:solidFill>
              </a:defRPr>
            </a:lvl1pPr>
          </a:lstStyle>
          <a:p>
            <a:pPr lvl="0"/>
            <a:r>
              <a:rPr lang="en-US"/>
              <a:t>Click to edit Master text styles</a:t>
            </a:r>
          </a:p>
        </p:txBody>
      </p:sp>
      <p:sp>
        <p:nvSpPr>
          <p:cNvPr id="2" name="Title 1"/>
          <p:cNvSpPr>
            <a:spLocks noGrp="1"/>
          </p:cNvSpPr>
          <p:nvPr>
            <p:ph type="title"/>
          </p:nvPr>
        </p:nvSpPr>
        <p:spPr/>
        <p:txBody>
          <a:bodyPr/>
          <a:lstStyle/>
          <a:p>
            <a:r>
              <a:rPr lang="en-US" dirty="0"/>
              <a:t>Click to edit Master title style</a:t>
            </a:r>
          </a:p>
        </p:txBody>
      </p:sp>
      <p:sp>
        <p:nvSpPr>
          <p:cNvPr id="5" name="Slide Number Placeholder 5">
            <a:extLst>
              <a:ext uri="{FF2B5EF4-FFF2-40B4-BE49-F238E27FC236}">
                <a16:creationId xmlns:a16="http://schemas.microsoft.com/office/drawing/2014/main" id="{311723E2-385B-438A-89DC-9ED1E07D5CDA}"/>
              </a:ext>
            </a:extLst>
          </p:cNvPr>
          <p:cNvSpPr>
            <a:spLocks noGrp="1"/>
          </p:cNvSpPr>
          <p:nvPr>
            <p:ph type="sldNum" sz="quarter" idx="13"/>
          </p:nvPr>
        </p:nvSpPr>
        <p:spPr>
          <a:xfrm>
            <a:off x="11334751" y="6413500"/>
            <a:ext cx="662516" cy="364067"/>
          </a:xfrm>
        </p:spPr>
        <p:txBody>
          <a:bodyPr/>
          <a:lstStyle>
            <a:lvl1pPr algn="r">
              <a:defRPr lang="en-US" sz="1467"/>
            </a:lvl1pPr>
          </a:lstStyle>
          <a:p>
            <a:pPr>
              <a:defRPr/>
            </a:pPr>
            <a:fld id="{57D6223D-A4A0-450C-A1BB-67A59E67F9C2}" type="slidenum">
              <a:rPr/>
              <a:pPr>
                <a:defRPr/>
              </a:pPr>
              <a:t>‹#›</a:t>
            </a:fld>
            <a:endParaRPr dirty="0"/>
          </a:p>
        </p:txBody>
      </p:sp>
    </p:spTree>
    <p:extLst>
      <p:ext uri="{BB962C8B-B14F-4D97-AF65-F5344CB8AC3E}">
        <p14:creationId xmlns:p14="http://schemas.microsoft.com/office/powerpoint/2010/main" val="250829800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userDrawn="1">
  <p:cSld name="7_Title Only">
    <p:spTree>
      <p:nvGrpSpPr>
        <p:cNvPr id="1" name=""/>
        <p:cNvGrpSpPr/>
        <p:nvPr/>
      </p:nvGrpSpPr>
      <p:grpSpPr>
        <a:xfrm>
          <a:off x="0" y="0"/>
          <a:ext cx="0" cy="0"/>
          <a:chOff x="0" y="0"/>
          <a:chExt cx="0" cy="0"/>
        </a:xfrm>
      </p:grpSpPr>
      <p:sp>
        <p:nvSpPr>
          <p:cNvPr id="4" name="Text Placeholder 4"/>
          <p:cNvSpPr>
            <a:spLocks noGrp="1"/>
          </p:cNvSpPr>
          <p:nvPr>
            <p:ph type="body" sz="quarter" idx="12"/>
          </p:nvPr>
        </p:nvSpPr>
        <p:spPr>
          <a:xfrm>
            <a:off x="9665818" y="0"/>
            <a:ext cx="2526183" cy="249283"/>
          </a:xfrm>
        </p:spPr>
        <p:txBody>
          <a:bodyPr/>
          <a:lstStyle>
            <a:lvl1pPr algn="r">
              <a:defRPr sz="1067">
                <a:solidFill>
                  <a:schemeClr val="tx2"/>
                </a:solidFill>
              </a:defRPr>
            </a:lvl1pPr>
          </a:lstStyle>
          <a:p>
            <a:pPr lvl="0"/>
            <a:r>
              <a:rPr lang="en-US"/>
              <a:t>Click to edit Master text styles</a:t>
            </a:r>
          </a:p>
        </p:txBody>
      </p:sp>
      <p:sp>
        <p:nvSpPr>
          <p:cNvPr id="2" name="Title 1"/>
          <p:cNvSpPr>
            <a:spLocks noGrp="1"/>
          </p:cNvSpPr>
          <p:nvPr>
            <p:ph type="title"/>
          </p:nvPr>
        </p:nvSpPr>
        <p:spPr/>
        <p:txBody>
          <a:bodyPr/>
          <a:lstStyle/>
          <a:p>
            <a:r>
              <a:rPr lang="en-US" dirty="0"/>
              <a:t>Click to edit Master title style</a:t>
            </a:r>
          </a:p>
        </p:txBody>
      </p:sp>
      <p:sp>
        <p:nvSpPr>
          <p:cNvPr id="5" name="Slide Number Placeholder 5">
            <a:extLst>
              <a:ext uri="{FF2B5EF4-FFF2-40B4-BE49-F238E27FC236}">
                <a16:creationId xmlns:a16="http://schemas.microsoft.com/office/drawing/2014/main" id="{311723E2-385B-438A-89DC-9ED1E07D5CDA}"/>
              </a:ext>
            </a:extLst>
          </p:cNvPr>
          <p:cNvSpPr>
            <a:spLocks noGrp="1"/>
          </p:cNvSpPr>
          <p:nvPr>
            <p:ph type="sldNum" sz="quarter" idx="13"/>
          </p:nvPr>
        </p:nvSpPr>
        <p:spPr>
          <a:xfrm>
            <a:off x="11334751" y="6413500"/>
            <a:ext cx="662516" cy="364067"/>
          </a:xfrm>
        </p:spPr>
        <p:txBody>
          <a:bodyPr/>
          <a:lstStyle>
            <a:lvl1pPr algn="r">
              <a:defRPr lang="en-US" sz="1467"/>
            </a:lvl1pPr>
          </a:lstStyle>
          <a:p>
            <a:pPr>
              <a:defRPr/>
            </a:pPr>
            <a:fld id="{57D6223D-A4A0-450C-A1BB-67A59E67F9C2}" type="slidenum">
              <a:rPr/>
              <a:pPr>
                <a:defRPr/>
              </a:pPr>
              <a:t>‹#›</a:t>
            </a:fld>
            <a:endParaRPr dirty="0"/>
          </a:p>
        </p:txBody>
      </p:sp>
    </p:spTree>
    <p:extLst>
      <p:ext uri="{BB962C8B-B14F-4D97-AF65-F5344CB8AC3E}">
        <p14:creationId xmlns:p14="http://schemas.microsoft.com/office/powerpoint/2010/main" val="23207121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userDrawn="1">
  <p:cSld name="8_Title Only">
    <p:spTree>
      <p:nvGrpSpPr>
        <p:cNvPr id="1" name=""/>
        <p:cNvGrpSpPr/>
        <p:nvPr/>
      </p:nvGrpSpPr>
      <p:grpSpPr>
        <a:xfrm>
          <a:off x="0" y="0"/>
          <a:ext cx="0" cy="0"/>
          <a:chOff x="0" y="0"/>
          <a:chExt cx="0" cy="0"/>
        </a:xfrm>
      </p:grpSpPr>
      <p:sp>
        <p:nvSpPr>
          <p:cNvPr id="4" name="Text Placeholder 4"/>
          <p:cNvSpPr>
            <a:spLocks noGrp="1"/>
          </p:cNvSpPr>
          <p:nvPr>
            <p:ph type="body" sz="quarter" idx="12"/>
          </p:nvPr>
        </p:nvSpPr>
        <p:spPr>
          <a:xfrm>
            <a:off x="9665818" y="0"/>
            <a:ext cx="2526183" cy="249283"/>
          </a:xfrm>
        </p:spPr>
        <p:txBody>
          <a:bodyPr/>
          <a:lstStyle>
            <a:lvl1pPr algn="r">
              <a:defRPr sz="1067">
                <a:solidFill>
                  <a:schemeClr val="tx2"/>
                </a:solidFill>
              </a:defRPr>
            </a:lvl1pPr>
          </a:lstStyle>
          <a:p>
            <a:pPr lvl="0"/>
            <a:r>
              <a:rPr lang="en-US"/>
              <a:t>Click to edit Master text styles</a:t>
            </a:r>
          </a:p>
        </p:txBody>
      </p:sp>
      <p:sp>
        <p:nvSpPr>
          <p:cNvPr id="2" name="Title 1"/>
          <p:cNvSpPr>
            <a:spLocks noGrp="1"/>
          </p:cNvSpPr>
          <p:nvPr>
            <p:ph type="title"/>
          </p:nvPr>
        </p:nvSpPr>
        <p:spPr/>
        <p:txBody>
          <a:bodyPr/>
          <a:lstStyle/>
          <a:p>
            <a:r>
              <a:rPr lang="en-US" dirty="0"/>
              <a:t>Click to edit Master title style</a:t>
            </a:r>
          </a:p>
        </p:txBody>
      </p:sp>
      <p:sp>
        <p:nvSpPr>
          <p:cNvPr id="5" name="Slide Number Placeholder 5">
            <a:extLst>
              <a:ext uri="{FF2B5EF4-FFF2-40B4-BE49-F238E27FC236}">
                <a16:creationId xmlns:a16="http://schemas.microsoft.com/office/drawing/2014/main" id="{311723E2-385B-438A-89DC-9ED1E07D5CDA}"/>
              </a:ext>
            </a:extLst>
          </p:cNvPr>
          <p:cNvSpPr>
            <a:spLocks noGrp="1"/>
          </p:cNvSpPr>
          <p:nvPr>
            <p:ph type="sldNum" sz="quarter" idx="13"/>
          </p:nvPr>
        </p:nvSpPr>
        <p:spPr>
          <a:xfrm>
            <a:off x="11334751" y="6413500"/>
            <a:ext cx="662516" cy="364067"/>
          </a:xfrm>
        </p:spPr>
        <p:txBody>
          <a:bodyPr/>
          <a:lstStyle>
            <a:lvl1pPr algn="r">
              <a:defRPr lang="en-US" sz="1467"/>
            </a:lvl1pPr>
          </a:lstStyle>
          <a:p>
            <a:pPr>
              <a:defRPr/>
            </a:pPr>
            <a:fld id="{57D6223D-A4A0-450C-A1BB-67A59E67F9C2}" type="slidenum">
              <a:rPr/>
              <a:pPr>
                <a:defRPr/>
              </a:pPr>
              <a:t>‹#›</a:t>
            </a:fld>
            <a:endParaRPr dirty="0"/>
          </a:p>
        </p:txBody>
      </p:sp>
    </p:spTree>
    <p:extLst>
      <p:ext uri="{BB962C8B-B14F-4D97-AF65-F5344CB8AC3E}">
        <p14:creationId xmlns:p14="http://schemas.microsoft.com/office/powerpoint/2010/main" val="273715381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5E1DEE6F-087B-4F71-9B1F-9EF376B33216}"/>
              </a:ext>
            </a:extLst>
          </p:cNvPr>
          <p:cNvSpPr>
            <a:spLocks noGrp="1"/>
          </p:cNvSpPr>
          <p:nvPr>
            <p:ph type="dt" sz="half" idx="10"/>
          </p:nvPr>
        </p:nvSpPr>
        <p:spPr/>
        <p:txBody>
          <a:bodyPr/>
          <a:lstStyle>
            <a:lvl1pPr>
              <a:defRPr/>
            </a:lvl1pPr>
          </a:lstStyle>
          <a:p>
            <a:pPr>
              <a:defRPr/>
            </a:pPr>
            <a:fld id="{760BAAB4-F278-1E4E-81CA-DF0DAC405EC6}" type="datetimeFigureOut">
              <a:rPr lang="en-US"/>
              <a:pPr>
                <a:defRPr/>
              </a:pPr>
              <a:t>5/17/26</a:t>
            </a:fld>
            <a:endParaRPr lang="en-US"/>
          </a:p>
        </p:txBody>
      </p:sp>
      <p:sp>
        <p:nvSpPr>
          <p:cNvPr id="5" name="Footer Placeholder 4">
            <a:extLst>
              <a:ext uri="{FF2B5EF4-FFF2-40B4-BE49-F238E27FC236}">
                <a16:creationId xmlns:a16="http://schemas.microsoft.com/office/drawing/2014/main" id="{8F1CA206-378D-45F6-ADCC-6D5602D6EB1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1FDAA76-F6BF-4EB3-A837-1A3B44F9C3C0}"/>
              </a:ext>
            </a:extLst>
          </p:cNvPr>
          <p:cNvSpPr>
            <a:spLocks noGrp="1"/>
          </p:cNvSpPr>
          <p:nvPr>
            <p:ph type="sldNum" sz="quarter" idx="12"/>
          </p:nvPr>
        </p:nvSpPr>
        <p:spPr/>
        <p:txBody>
          <a:bodyPr/>
          <a:lstStyle>
            <a:lvl1pPr>
              <a:defRPr/>
            </a:lvl1pPr>
          </a:lstStyle>
          <a:p>
            <a:pPr>
              <a:defRPr/>
            </a:pPr>
            <a:fld id="{70155609-0B40-4E0C-BF5D-0D4F99CB64AE}" type="slidenum">
              <a:rPr lang="en-US"/>
              <a:pPr>
                <a:defRPr/>
              </a:pPr>
              <a:t>‹#›</a:t>
            </a:fld>
            <a:endParaRPr lang="en-US"/>
          </a:p>
        </p:txBody>
      </p:sp>
    </p:spTree>
    <p:extLst>
      <p:ext uri="{BB962C8B-B14F-4D97-AF65-F5344CB8AC3E}">
        <p14:creationId xmlns:p14="http://schemas.microsoft.com/office/powerpoint/2010/main" val="368438993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a:prstGeom prst="rect">
            <a:avLst/>
          </a:prstGeom>
        </p:spPr>
        <p:txBody>
          <a:bodyPr/>
          <a:lstStyle>
            <a:lvl1pPr>
              <a:defRPr sz="2100"/>
            </a:lvl1pPr>
          </a:lstStyle>
          <a:p>
            <a:r>
              <a:rPr lang="en-US" dirty="0"/>
              <a:t>Click to edit Master title style</a:t>
            </a:r>
          </a:p>
        </p:txBody>
      </p:sp>
      <p:sp>
        <p:nvSpPr>
          <p:cNvPr id="3" name="Content Placeholder 2"/>
          <p:cNvSpPr>
            <a:spLocks noGrp="1"/>
          </p:cNvSpPr>
          <p:nvPr>
            <p:ph idx="1"/>
          </p:nvPr>
        </p:nvSpPr>
        <p:spPr>
          <a:xfrm>
            <a:off x="304800" y="1290643"/>
            <a:ext cx="11582400" cy="4678363"/>
          </a:xfrm>
          <a:prstGeom prst="rect">
            <a:avLst/>
          </a:prstGeom>
        </p:spPr>
        <p:txBody>
          <a:bodyPr/>
          <a:lstStyle>
            <a:lvl1pPr>
              <a:defRPr sz="1800"/>
            </a:lvl1pPr>
            <a:lvl2pPr>
              <a:defRPr sz="1500"/>
            </a:lvl2pPr>
            <a:lvl3pPr>
              <a:defRPr sz="140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6"/>
          <p:cNvSpPr>
            <a:spLocks noGrp="1"/>
          </p:cNvSpPr>
          <p:nvPr>
            <p:ph type="body" sz="quarter" idx="13"/>
          </p:nvPr>
        </p:nvSpPr>
        <p:spPr>
          <a:xfrm>
            <a:off x="304800" y="6523570"/>
            <a:ext cx="9966773" cy="216982"/>
          </a:xfrm>
          <a:prstGeom prst="rect">
            <a:avLst/>
          </a:prstGeom>
        </p:spPr>
        <p:txBody>
          <a:bodyPr anchor="b">
            <a:spAutoFit/>
          </a:bodyPr>
          <a:lstStyle>
            <a:lvl1pPr marL="0" indent="0">
              <a:spcBef>
                <a:spcPts val="225"/>
              </a:spcBef>
              <a:buNone/>
              <a:defRPr sz="900"/>
            </a:lvl1pPr>
            <a:lvl2pPr marL="342794" indent="0">
              <a:buNone/>
              <a:defRPr/>
            </a:lvl2pPr>
            <a:lvl3pPr marL="685596" indent="0">
              <a:buNone/>
              <a:defRPr/>
            </a:lvl3pPr>
            <a:lvl4pPr marL="1028394" indent="0">
              <a:buNone/>
              <a:defRPr/>
            </a:lvl4pPr>
            <a:lvl5pPr marL="1371192" indent="0">
              <a:buNone/>
              <a:defRPr/>
            </a:lvl5pPr>
          </a:lstStyle>
          <a:p>
            <a:pPr lvl="0"/>
            <a:r>
              <a:rPr lang="en-US" dirty="0"/>
              <a:t>Click to edit Master text styles</a:t>
            </a:r>
          </a:p>
        </p:txBody>
      </p:sp>
      <p:sp>
        <p:nvSpPr>
          <p:cNvPr id="5" name="Date Placeholder 3"/>
          <p:cNvSpPr>
            <a:spLocks noGrp="1"/>
          </p:cNvSpPr>
          <p:nvPr>
            <p:ph type="dt" sz="half" idx="14"/>
          </p:nvPr>
        </p:nvSpPr>
        <p:spPr>
          <a:xfrm>
            <a:off x="609600" y="6251575"/>
            <a:ext cx="2844800" cy="476251"/>
          </a:xfrm>
          <a:prstGeom prst="rect">
            <a:avLst/>
          </a:prstGeom>
        </p:spPr>
        <p:txBody>
          <a:bodyPr/>
          <a:lstStyle>
            <a:lvl1pPr>
              <a:defRPr>
                <a:solidFill>
                  <a:prstClr val="white">
                    <a:lumMod val="75000"/>
                  </a:prst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lumMod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5"/>
          </p:nvPr>
        </p:nvSpPr>
        <p:spPr>
          <a:xfrm>
            <a:off x="8737600" y="6248400"/>
            <a:ext cx="2844800" cy="476251"/>
          </a:xfrm>
          <a:prstGeom prst="rect">
            <a:avLst/>
          </a:prstGeom>
        </p:spPr>
        <p:txBody>
          <a:bodyPr/>
          <a:lstStyle>
            <a:lvl1pPr>
              <a:defRPr>
                <a:solidFill>
                  <a:prstClr val="white">
                    <a:lumMod val="75000"/>
                  </a:prst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76555EA5-3182-4C2A-B617-5ABEE5B7463E}" type="slidenum">
              <a:rPr kumimoji="0" lang="en-US" sz="1400" b="0" i="0" u="none" strike="noStrike" kern="1200" cap="none" spc="0" normalizeH="0" baseline="0" noProof="0">
                <a:ln>
                  <a:noFill/>
                </a:ln>
                <a:solidFill>
                  <a:prstClr val="white">
                    <a:lumMod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prstClr val="white">
                  <a:lumMod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0822731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userDrawn="1">
  <p:cSld name="3_Title and Text">
    <p:spTree>
      <p:nvGrpSpPr>
        <p:cNvPr id="1" name=""/>
        <p:cNvGrpSpPr/>
        <p:nvPr/>
      </p:nvGrpSpPr>
      <p:grpSpPr>
        <a:xfrm>
          <a:off x="0" y="0"/>
          <a:ext cx="0" cy="0"/>
          <a:chOff x="0" y="0"/>
          <a:chExt cx="0" cy="0"/>
        </a:xfrm>
      </p:grpSpPr>
      <p:sp>
        <p:nvSpPr>
          <p:cNvPr id="2" name="Title 1"/>
          <p:cNvSpPr>
            <a:spLocks noGrp="1"/>
          </p:cNvSpPr>
          <p:nvPr>
            <p:ph type="title"/>
          </p:nvPr>
        </p:nvSpPr>
        <p:spPr>
          <a:xfrm>
            <a:off x="720000" y="332665"/>
            <a:ext cx="7006269" cy="553999"/>
          </a:xfrm>
        </p:spPr>
        <p:txBody>
          <a:bodyPr anchor="b">
            <a:noAutofit/>
          </a:bodyPr>
          <a:lstStyle>
            <a:lvl1pPr>
              <a:defRPr sz="3200" cap="all" baseline="0"/>
            </a:lvl1pPr>
          </a:lstStyle>
          <a:p>
            <a:r>
              <a:rPr lang="en-US" dirty="0"/>
              <a:t>Click to edit Master title style</a:t>
            </a:r>
          </a:p>
        </p:txBody>
      </p:sp>
      <p:sp>
        <p:nvSpPr>
          <p:cNvPr id="12" name="Text Placeholder 11"/>
          <p:cNvSpPr>
            <a:spLocks noGrp="1"/>
          </p:cNvSpPr>
          <p:nvPr>
            <p:ph type="body" sz="quarter" idx="10"/>
          </p:nvPr>
        </p:nvSpPr>
        <p:spPr>
          <a:xfrm>
            <a:off x="720000" y="860545"/>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13" name="Text Placeholder 6"/>
          <p:cNvSpPr>
            <a:spLocks noGrp="1"/>
          </p:cNvSpPr>
          <p:nvPr>
            <p:ph type="body" sz="quarter" idx="12"/>
          </p:nvPr>
        </p:nvSpPr>
        <p:spPr>
          <a:xfrm>
            <a:off x="720000" y="2112963"/>
            <a:ext cx="10742400" cy="4020208"/>
          </a:xfrm>
        </p:spPr>
        <p:txBody>
          <a:bodyPr>
            <a:noAutofit/>
          </a:bodyPr>
          <a:lstStyle>
            <a:lvl1pPr marL="0" indent="0">
              <a:buNone/>
              <a:defRPr sz="2133" baseline="0"/>
            </a:lvl1pPr>
          </a:lstStyle>
          <a:p>
            <a:pPr lvl="0"/>
            <a:r>
              <a:rPr lang="en-US" dirty="0"/>
              <a:t>Click to edit Master text styles</a:t>
            </a:r>
          </a:p>
        </p:txBody>
      </p:sp>
      <p:sp>
        <p:nvSpPr>
          <p:cNvPr id="6" name="Slide Number Placeholder 5"/>
          <p:cNvSpPr>
            <a:spLocks noGrp="1"/>
          </p:cNvSpPr>
          <p:nvPr>
            <p:ph type="sldNum" sz="quarter" idx="13"/>
          </p:nvPr>
        </p:nvSpPr>
        <p:spPr/>
        <p:txBody>
          <a:bodyPr/>
          <a:lstStyle>
            <a:lvl1pPr>
              <a:defRPr/>
            </a:lvl1pPr>
          </a:lstStyle>
          <a:p>
            <a:pPr>
              <a:defRPr/>
            </a:pPr>
            <a:fld id="{D7A788FA-F864-4521-9DFD-AF03C9BFF3E5}" type="slidenum">
              <a:rPr lang="en-US" altLang="en-US"/>
              <a:pPr>
                <a:defRPr/>
              </a:pPr>
              <a:t>‹#›</a:t>
            </a:fld>
            <a:endParaRPr lang="en-US" altLang="en-US" dirty="0"/>
          </a:p>
        </p:txBody>
      </p:sp>
    </p:spTree>
    <p:extLst>
      <p:ext uri="{BB962C8B-B14F-4D97-AF65-F5344CB8AC3E}">
        <p14:creationId xmlns:p14="http://schemas.microsoft.com/office/powerpoint/2010/main" val="37185184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userDrawn="1">
  <p:cSld name="5_Title and Text">
    <p:spTree>
      <p:nvGrpSpPr>
        <p:cNvPr id="1" name=""/>
        <p:cNvGrpSpPr/>
        <p:nvPr/>
      </p:nvGrpSpPr>
      <p:grpSpPr>
        <a:xfrm>
          <a:off x="0" y="0"/>
          <a:ext cx="0" cy="0"/>
          <a:chOff x="0" y="0"/>
          <a:chExt cx="0" cy="0"/>
        </a:xfrm>
      </p:grpSpPr>
      <p:sp>
        <p:nvSpPr>
          <p:cNvPr id="2" name="Title 1"/>
          <p:cNvSpPr>
            <a:spLocks noGrp="1"/>
          </p:cNvSpPr>
          <p:nvPr>
            <p:ph type="title"/>
          </p:nvPr>
        </p:nvSpPr>
        <p:spPr>
          <a:xfrm>
            <a:off x="719999" y="552121"/>
            <a:ext cx="10706452" cy="553999"/>
          </a:xfrm>
        </p:spPr>
        <p:txBody>
          <a:bodyPr anchor="b">
            <a:noAutofit/>
          </a:bodyPr>
          <a:lstStyle>
            <a:lvl1pPr>
              <a:defRPr sz="3733" cap="all" baseline="0"/>
            </a:lvl1pPr>
          </a:lstStyle>
          <a:p>
            <a:r>
              <a:rPr lang="en-US" dirty="0"/>
              <a:t>Click to edit Master title style</a:t>
            </a:r>
          </a:p>
        </p:txBody>
      </p:sp>
      <p:sp>
        <p:nvSpPr>
          <p:cNvPr id="13" name="Text Placeholder 6"/>
          <p:cNvSpPr>
            <a:spLocks noGrp="1"/>
          </p:cNvSpPr>
          <p:nvPr>
            <p:ph type="body" sz="quarter" idx="12"/>
          </p:nvPr>
        </p:nvSpPr>
        <p:spPr>
          <a:xfrm>
            <a:off x="720000" y="1366345"/>
            <a:ext cx="10742400" cy="4766827"/>
          </a:xfrm>
        </p:spPr>
        <p:txBody>
          <a:bodyPr>
            <a:noAutofit/>
          </a:bodyPr>
          <a:lstStyle>
            <a:lvl1pPr marL="0" indent="0">
              <a:buNone/>
              <a:defRPr sz="2133" baseline="0"/>
            </a:lvl1pPr>
          </a:lstStyle>
          <a:p>
            <a:pPr lvl="0"/>
            <a:r>
              <a:rPr lang="en-US" dirty="0"/>
              <a:t>Click to edit Master text styles</a:t>
            </a:r>
          </a:p>
        </p:txBody>
      </p:sp>
      <p:sp>
        <p:nvSpPr>
          <p:cNvPr id="8" name="Text Placeholder 6">
            <a:extLst>
              <a:ext uri="{FF2B5EF4-FFF2-40B4-BE49-F238E27FC236}">
                <a16:creationId xmlns:a16="http://schemas.microsoft.com/office/drawing/2014/main" id="{4A49127F-7CCE-43C3-B3BB-B6FF80287B75}"/>
              </a:ext>
            </a:extLst>
          </p:cNvPr>
          <p:cNvSpPr>
            <a:spLocks noGrp="1"/>
          </p:cNvSpPr>
          <p:nvPr>
            <p:ph type="body" sz="quarter" idx="14" hasCustomPrompt="1"/>
          </p:nvPr>
        </p:nvSpPr>
        <p:spPr>
          <a:xfrm>
            <a:off x="3005959" y="6390289"/>
            <a:ext cx="8420493" cy="227999"/>
          </a:xfrm>
        </p:spPr>
        <p:txBody>
          <a:bodyPr anchor="b">
            <a:noAutofit/>
          </a:bodyPr>
          <a:lstStyle>
            <a:lvl1pPr marL="0" indent="0" algn="r">
              <a:buNone/>
              <a:defRPr sz="1067" baseline="0"/>
            </a:lvl1pPr>
          </a:lstStyle>
          <a:p>
            <a:pPr lvl="0"/>
            <a:r>
              <a:rPr lang="en-US" dirty="0"/>
              <a:t>Refs abbreviations </a:t>
            </a:r>
            <a:r>
              <a:rPr lang="en-US" dirty="0" err="1"/>
              <a:t>etc</a:t>
            </a:r>
            <a:endParaRPr lang="en-US" dirty="0"/>
          </a:p>
        </p:txBody>
      </p:sp>
    </p:spTree>
    <p:extLst>
      <p:ext uri="{BB962C8B-B14F-4D97-AF65-F5344CB8AC3E}">
        <p14:creationId xmlns:p14="http://schemas.microsoft.com/office/powerpoint/2010/main" val="318987543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matchingName="2_Title Chapter" userDrawn="1">
  <p:cSld name="3_Title Chapter">
    <p:spTree>
      <p:nvGrpSpPr>
        <p:cNvPr id="1" name="Shape 21"/>
        <p:cNvGrpSpPr/>
        <p:nvPr/>
      </p:nvGrpSpPr>
      <p:grpSpPr>
        <a:xfrm>
          <a:off x="0" y="0"/>
          <a:ext cx="0" cy="0"/>
          <a:chOff x="0" y="0"/>
          <a:chExt cx="0" cy="0"/>
        </a:xfrm>
      </p:grpSpPr>
      <p:sp>
        <p:nvSpPr>
          <p:cNvPr id="3" name="Google Shape;19;p14">
            <a:extLst>
              <a:ext uri="{FF2B5EF4-FFF2-40B4-BE49-F238E27FC236}">
                <a16:creationId xmlns:a16="http://schemas.microsoft.com/office/drawing/2014/main" id="{4F1CA240-2642-1763-40C4-B45A7E30B5B1}"/>
              </a:ext>
            </a:extLst>
          </p:cNvPr>
          <p:cNvSpPr txBox="1">
            <a:spLocks noGrp="1"/>
          </p:cNvSpPr>
          <p:nvPr>
            <p:ph type="subTitle" idx="2"/>
          </p:nvPr>
        </p:nvSpPr>
        <p:spPr>
          <a:xfrm>
            <a:off x="479999" y="944311"/>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5F5D8E"/>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r>
              <a:rPr lang="en-US"/>
              <a:t>Click to edit Master subtitle style</a:t>
            </a:r>
            <a:endParaRPr/>
          </a:p>
        </p:txBody>
      </p:sp>
      <p:sp>
        <p:nvSpPr>
          <p:cNvPr id="4" name="Google Shape;18;p14">
            <a:extLst>
              <a:ext uri="{FF2B5EF4-FFF2-40B4-BE49-F238E27FC236}">
                <a16:creationId xmlns:a16="http://schemas.microsoft.com/office/drawing/2014/main" id="{788965C1-01AC-E2F6-5184-7CAE3C8916C2}"/>
              </a:ext>
            </a:extLst>
          </p:cNvPr>
          <p:cNvSpPr txBox="1">
            <a:spLocks noGrp="1"/>
          </p:cNvSpPr>
          <p:nvPr>
            <p:ph type="ctrTitle"/>
          </p:nvPr>
        </p:nvSpPr>
        <p:spPr>
          <a:xfrm>
            <a:off x="479999" y="368311"/>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r>
              <a:rPr lang="en-US"/>
              <a:t>Click to edit Master title style</a:t>
            </a:r>
            <a:endParaRPr dirty="0"/>
          </a:p>
        </p:txBody>
      </p:sp>
      <p:sp>
        <p:nvSpPr>
          <p:cNvPr id="5" name="Google Shape;17;p14">
            <a:extLst>
              <a:ext uri="{FF2B5EF4-FFF2-40B4-BE49-F238E27FC236}">
                <a16:creationId xmlns:a16="http://schemas.microsoft.com/office/drawing/2014/main" id="{23A0E90A-AA58-C609-CC3D-906A14B42104}"/>
              </a:ext>
            </a:extLst>
          </p:cNvPr>
          <p:cNvSpPr txBox="1">
            <a:spLocks noGrp="1"/>
          </p:cNvSpPr>
          <p:nvPr>
            <p:ph type="body" idx="1"/>
          </p:nvPr>
        </p:nvSpPr>
        <p:spPr>
          <a:xfrm>
            <a:off x="500433" y="1730104"/>
            <a:ext cx="11213200" cy="4273005"/>
          </a:xfrm>
          <a:prstGeom prst="rect">
            <a:avLst/>
          </a:prstGeom>
          <a:noFill/>
          <a:ln>
            <a:noFill/>
          </a:ln>
        </p:spPr>
        <p:txBody>
          <a:bodyPr spcFirstLastPara="1" wrap="square" lIns="91425" tIns="45700" rIns="91425" bIns="45700" anchor="t" anchorCtr="0">
            <a:noAutofit/>
          </a:bodyPr>
          <a:lstStyle>
            <a:lvl1pPr marL="0" marR="0" lvl="0" indent="0" algn="l" rtl="0">
              <a:lnSpc>
                <a:spcPct val="100000"/>
              </a:lnSpc>
              <a:spcBef>
                <a:spcPts val="427"/>
              </a:spcBef>
              <a:spcAft>
                <a:spcPts val="0"/>
              </a:spcAft>
              <a:buClr>
                <a:srgbClr val="05416B"/>
              </a:buClr>
              <a:buSzPts val="1600"/>
              <a:buFont typeface="Noto Sans Symbols"/>
              <a:buNone/>
              <a:defRPr sz="2133" b="0" i="0" u="none" strike="noStrike" cap="none">
                <a:solidFill>
                  <a:schemeClr val="tx1">
                    <a:lumMod val="75000"/>
                    <a:lumOff val="25000"/>
                  </a:schemeClr>
                </a:solidFill>
                <a:latin typeface="Arial Narrow"/>
                <a:ea typeface="Arial Narrow"/>
                <a:cs typeface="Arial Narrow"/>
                <a:sym typeface="Arial Narrow"/>
              </a:defRPr>
            </a:lvl1pPr>
            <a:lvl2pPr marL="1219110" marR="0" lvl="1" indent="-440234"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664" marR="0" lvl="2" indent="-440234"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18" marR="0" lvl="3" indent="-440234"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772" marR="0" lvl="4" indent="-440234"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327" marR="0" lvl="5" indent="-440234"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880" marR="0" lvl="6" indent="-440234"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435" marR="0" lvl="7" indent="-440234"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5990" marR="0" lvl="8" indent="-440234"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pPr lvl="0"/>
            <a:r>
              <a:rPr lang="en-US"/>
              <a:t>Click to edit Master text styles</a:t>
            </a:r>
          </a:p>
        </p:txBody>
      </p:sp>
    </p:spTree>
    <p:extLst>
      <p:ext uri="{BB962C8B-B14F-4D97-AF65-F5344CB8AC3E}">
        <p14:creationId xmlns:p14="http://schemas.microsoft.com/office/powerpoint/2010/main" val="337632865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3117">
          <p15:clr>
            <a:srgbClr val="FBAE40"/>
          </p15:clr>
        </p15:guide>
        <p15:guide id="2" pos="295">
          <p15:clr>
            <a:srgbClr val="FBAE40"/>
          </p15:clr>
        </p15:guide>
      </p15:sldGuideLst>
    </p:ext>
  </p:extLst>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73391" y="2854325"/>
            <a:ext cx="9999339" cy="1397000"/>
          </a:xfrm>
        </p:spPr>
        <p:txBody>
          <a:bodyPr lIns="0" tIns="0" rIns="0" bIns="0" anchor="b" anchorCtr="0">
            <a:noAutofit/>
          </a:bodyPr>
          <a:lstStyle>
            <a:lvl1pPr algn="l">
              <a:lnSpc>
                <a:spcPct val="80000"/>
              </a:lnSpc>
              <a:defRPr sz="6000" cap="all" baseline="0">
                <a:solidFill>
                  <a:schemeClr val="tx1"/>
                </a:solidFill>
              </a:defRPr>
            </a:lvl1pPr>
          </a:lstStyle>
          <a:p>
            <a:r>
              <a:rPr lang="en-US" dirty="0"/>
              <a:t>CLICK TO EDIT TITLE</a:t>
            </a:r>
          </a:p>
        </p:txBody>
      </p:sp>
      <p:sp>
        <p:nvSpPr>
          <p:cNvPr id="3" name="Subtitle 2"/>
          <p:cNvSpPr>
            <a:spLocks noGrp="1"/>
          </p:cNvSpPr>
          <p:nvPr>
            <p:ph type="subTitle" idx="1"/>
          </p:nvPr>
        </p:nvSpPr>
        <p:spPr>
          <a:xfrm>
            <a:off x="973392" y="4257675"/>
            <a:ext cx="10001526" cy="685800"/>
          </a:xfrm>
        </p:spPr>
        <p:txBody>
          <a:bodyPr lIns="0" tIns="45720" rIns="0">
            <a:noAutofit/>
          </a:bodyPr>
          <a:lstStyle>
            <a:lvl1pPr marL="0" indent="0" algn="l">
              <a:lnSpc>
                <a:spcPct val="80000"/>
              </a:lnSpc>
              <a:spcBef>
                <a:spcPts val="0"/>
              </a:spcBef>
              <a:buNone/>
              <a:defRPr sz="2400" b="0" cap="all" baseline="0">
                <a:solidFill>
                  <a:schemeClr val="accent1"/>
                </a:solidFill>
              </a:defRPr>
            </a:lvl1pPr>
            <a:lvl2pPr marL="457241" indent="0" algn="ctr">
              <a:buNone/>
              <a:defRPr>
                <a:solidFill>
                  <a:schemeClr val="tx1">
                    <a:tint val="75000"/>
                  </a:schemeClr>
                </a:solidFill>
              </a:defRPr>
            </a:lvl2pPr>
            <a:lvl3pPr marL="914484" indent="0" algn="ctr">
              <a:buNone/>
              <a:defRPr>
                <a:solidFill>
                  <a:schemeClr val="tx1">
                    <a:tint val="75000"/>
                  </a:schemeClr>
                </a:solidFill>
              </a:defRPr>
            </a:lvl3pPr>
            <a:lvl4pPr marL="1371725" indent="0" algn="ctr">
              <a:buNone/>
              <a:defRPr>
                <a:solidFill>
                  <a:schemeClr val="tx1">
                    <a:tint val="75000"/>
                  </a:schemeClr>
                </a:solidFill>
              </a:defRPr>
            </a:lvl4pPr>
            <a:lvl5pPr marL="1828968" indent="0" algn="ctr">
              <a:buNone/>
              <a:defRPr>
                <a:solidFill>
                  <a:schemeClr val="tx1">
                    <a:tint val="75000"/>
                  </a:schemeClr>
                </a:solidFill>
              </a:defRPr>
            </a:lvl5pPr>
            <a:lvl6pPr marL="2286209" indent="0" algn="ctr">
              <a:buNone/>
              <a:defRPr>
                <a:solidFill>
                  <a:schemeClr val="tx1">
                    <a:tint val="75000"/>
                  </a:schemeClr>
                </a:solidFill>
              </a:defRPr>
            </a:lvl6pPr>
            <a:lvl7pPr marL="2743452" indent="0" algn="ctr">
              <a:buNone/>
              <a:defRPr>
                <a:solidFill>
                  <a:schemeClr val="tx1">
                    <a:tint val="75000"/>
                  </a:schemeClr>
                </a:solidFill>
              </a:defRPr>
            </a:lvl7pPr>
            <a:lvl8pPr marL="3200693" indent="0" algn="ctr">
              <a:buNone/>
              <a:defRPr>
                <a:solidFill>
                  <a:schemeClr val="tx1">
                    <a:tint val="75000"/>
                  </a:schemeClr>
                </a:solidFill>
              </a:defRPr>
            </a:lvl8pPr>
            <a:lvl9pPr marL="3657936" indent="0" algn="ctr">
              <a:buNone/>
              <a:defRPr>
                <a:solidFill>
                  <a:schemeClr val="tx1">
                    <a:tint val="75000"/>
                  </a:schemeClr>
                </a:solidFill>
              </a:defRPr>
            </a:lvl9pPr>
          </a:lstStyle>
          <a:p>
            <a:r>
              <a:rPr lang="en-US"/>
              <a:t>Click to edit Master subtitle style</a:t>
            </a:r>
            <a:endParaRPr lang="en-US" dirty="0"/>
          </a:p>
        </p:txBody>
      </p:sp>
      <p:sp>
        <p:nvSpPr>
          <p:cNvPr id="9" name="Rectangle 8"/>
          <p:cNvSpPr/>
          <p:nvPr userDrawn="1"/>
        </p:nvSpPr>
        <p:spPr>
          <a:xfrm>
            <a:off x="973392" y="672465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pic>
        <p:nvPicPr>
          <p:cNvPr id="7" name="Picture 6">
            <a:extLst>
              <a:ext uri="{FF2B5EF4-FFF2-40B4-BE49-F238E27FC236}">
                <a16:creationId xmlns:a16="http://schemas.microsoft.com/office/drawing/2014/main" id="{876DE492-4088-D4A4-E11C-22CA70488472}"/>
              </a:ext>
            </a:extLst>
          </p:cNvPr>
          <p:cNvPicPr>
            <a:picLocks noChangeAspect="1"/>
          </p:cNvPicPr>
          <p:nvPr userDrawn="1"/>
        </p:nvPicPr>
        <p:blipFill>
          <a:blip r:embed="rId2"/>
          <a:stretch>
            <a:fillRect/>
          </a:stretch>
        </p:blipFill>
        <p:spPr>
          <a:xfrm>
            <a:off x="541479" y="536576"/>
            <a:ext cx="841467" cy="1017639"/>
          </a:xfrm>
          <a:prstGeom prst="rect">
            <a:avLst/>
          </a:prstGeom>
          <a:ln>
            <a:noFill/>
          </a:ln>
        </p:spPr>
      </p:pic>
    </p:spTree>
    <p:extLst>
      <p:ext uri="{BB962C8B-B14F-4D97-AF65-F5344CB8AC3E}">
        <p14:creationId xmlns:p14="http://schemas.microsoft.com/office/powerpoint/2010/main" val="26906087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 preserve="1">
  <p:cSld name="Title Slide_with full bleed imag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73391" y="2854325"/>
            <a:ext cx="9999339" cy="1397000"/>
          </a:xfrm>
        </p:spPr>
        <p:txBody>
          <a:bodyPr lIns="0" tIns="0" rIns="0" bIns="0" anchor="b" anchorCtr="0">
            <a:noAutofit/>
          </a:bodyPr>
          <a:lstStyle>
            <a:lvl1pPr algn="l">
              <a:lnSpc>
                <a:spcPct val="80000"/>
              </a:lnSpc>
              <a:defRPr sz="6000" cap="all" baseline="0">
                <a:solidFill>
                  <a:schemeClr val="tx1"/>
                </a:solidFill>
              </a:defRPr>
            </a:lvl1pPr>
          </a:lstStyle>
          <a:p>
            <a:r>
              <a:rPr lang="en-US" dirty="0"/>
              <a:t>CLICK TO EDIT TITLE</a:t>
            </a:r>
          </a:p>
        </p:txBody>
      </p:sp>
      <p:sp>
        <p:nvSpPr>
          <p:cNvPr id="3" name="Subtitle 2"/>
          <p:cNvSpPr>
            <a:spLocks noGrp="1"/>
          </p:cNvSpPr>
          <p:nvPr>
            <p:ph type="subTitle" idx="1"/>
          </p:nvPr>
        </p:nvSpPr>
        <p:spPr>
          <a:xfrm>
            <a:off x="973262" y="4257675"/>
            <a:ext cx="10001655" cy="685800"/>
          </a:xfrm>
        </p:spPr>
        <p:txBody>
          <a:bodyPr lIns="0" tIns="45720" rIns="0">
            <a:noAutofit/>
          </a:bodyPr>
          <a:lstStyle>
            <a:lvl1pPr marL="0" indent="0" algn="l">
              <a:lnSpc>
                <a:spcPct val="80000"/>
              </a:lnSpc>
              <a:spcBef>
                <a:spcPts val="0"/>
              </a:spcBef>
              <a:buNone/>
              <a:defRPr sz="2400" b="0" cap="all" baseline="0">
                <a:solidFill>
                  <a:schemeClr val="tx1"/>
                </a:solidFill>
              </a:defRPr>
            </a:lvl1pPr>
            <a:lvl2pPr marL="457241" indent="0" algn="ctr">
              <a:buNone/>
              <a:defRPr>
                <a:solidFill>
                  <a:schemeClr val="tx1">
                    <a:tint val="75000"/>
                  </a:schemeClr>
                </a:solidFill>
              </a:defRPr>
            </a:lvl2pPr>
            <a:lvl3pPr marL="914484" indent="0" algn="ctr">
              <a:buNone/>
              <a:defRPr>
                <a:solidFill>
                  <a:schemeClr val="tx1">
                    <a:tint val="75000"/>
                  </a:schemeClr>
                </a:solidFill>
              </a:defRPr>
            </a:lvl3pPr>
            <a:lvl4pPr marL="1371725" indent="0" algn="ctr">
              <a:buNone/>
              <a:defRPr>
                <a:solidFill>
                  <a:schemeClr val="tx1">
                    <a:tint val="75000"/>
                  </a:schemeClr>
                </a:solidFill>
              </a:defRPr>
            </a:lvl4pPr>
            <a:lvl5pPr marL="1828968" indent="0" algn="ctr">
              <a:buNone/>
              <a:defRPr>
                <a:solidFill>
                  <a:schemeClr val="tx1">
                    <a:tint val="75000"/>
                  </a:schemeClr>
                </a:solidFill>
              </a:defRPr>
            </a:lvl5pPr>
            <a:lvl6pPr marL="2286209" indent="0" algn="ctr">
              <a:buNone/>
              <a:defRPr>
                <a:solidFill>
                  <a:schemeClr val="tx1">
                    <a:tint val="75000"/>
                  </a:schemeClr>
                </a:solidFill>
              </a:defRPr>
            </a:lvl6pPr>
            <a:lvl7pPr marL="2743452" indent="0" algn="ctr">
              <a:buNone/>
              <a:defRPr>
                <a:solidFill>
                  <a:schemeClr val="tx1">
                    <a:tint val="75000"/>
                  </a:schemeClr>
                </a:solidFill>
              </a:defRPr>
            </a:lvl7pPr>
            <a:lvl8pPr marL="3200693" indent="0" algn="ctr">
              <a:buNone/>
              <a:defRPr>
                <a:solidFill>
                  <a:schemeClr val="tx1">
                    <a:tint val="75000"/>
                  </a:schemeClr>
                </a:solidFill>
              </a:defRPr>
            </a:lvl8pPr>
            <a:lvl9pPr marL="3657936"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5/17/26</a:t>
            </a:fld>
            <a:endParaRPr lang="en-US" dirty="0"/>
          </a:p>
        </p:txBody>
      </p:sp>
      <p:pic>
        <p:nvPicPr>
          <p:cNvPr id="6" name="Picture 5">
            <a:extLst>
              <a:ext uri="{FF2B5EF4-FFF2-40B4-BE49-F238E27FC236}">
                <a16:creationId xmlns:a16="http://schemas.microsoft.com/office/drawing/2014/main" id="{D24BA3CC-1785-099B-9C2F-6EEAC88C3000}"/>
              </a:ext>
            </a:extLst>
          </p:cNvPr>
          <p:cNvPicPr>
            <a:picLocks noChangeAspect="1"/>
          </p:cNvPicPr>
          <p:nvPr userDrawn="1"/>
        </p:nvPicPr>
        <p:blipFill>
          <a:blip r:embed="rId2"/>
          <a:stretch>
            <a:fillRect/>
          </a:stretch>
        </p:blipFill>
        <p:spPr>
          <a:xfrm>
            <a:off x="541479" y="536576"/>
            <a:ext cx="841467" cy="1017639"/>
          </a:xfrm>
          <a:prstGeom prst="rect">
            <a:avLst/>
          </a:prstGeom>
          <a:ln>
            <a:noFill/>
          </a:ln>
        </p:spPr>
      </p:pic>
    </p:spTree>
    <p:extLst>
      <p:ext uri="{BB962C8B-B14F-4D97-AF65-F5344CB8AC3E}">
        <p14:creationId xmlns:p14="http://schemas.microsoft.com/office/powerpoint/2010/main" val="288904475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686744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 preserve="1">
  <p:cSld name="Dynamic Blue Title Sl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BCAC9F1-D503-6C92-7741-8F0E00E92764}"/>
              </a:ext>
            </a:extLst>
          </p:cNvPr>
          <p:cNvPicPr>
            <a:picLocks noChangeAspect="1"/>
          </p:cNvPicPr>
          <p:nvPr userDrawn="1"/>
        </p:nvPicPr>
        <p:blipFill>
          <a:blip r:embed="rId2"/>
          <a:stretch>
            <a:fillRect/>
          </a:stretch>
        </p:blipFill>
        <p:spPr>
          <a:xfrm>
            <a:off x="1" y="1786"/>
            <a:ext cx="12192000" cy="6856214"/>
          </a:xfrm>
          <a:prstGeom prst="rect">
            <a:avLst/>
          </a:prstGeom>
        </p:spPr>
      </p:pic>
      <p:sp>
        <p:nvSpPr>
          <p:cNvPr id="2" name="Title 1"/>
          <p:cNvSpPr>
            <a:spLocks noGrp="1"/>
          </p:cNvSpPr>
          <p:nvPr>
            <p:ph type="ctrTitle" hasCustomPrompt="1"/>
          </p:nvPr>
        </p:nvSpPr>
        <p:spPr>
          <a:xfrm>
            <a:off x="973391" y="2854325"/>
            <a:ext cx="9999339" cy="1397000"/>
          </a:xfrm>
        </p:spPr>
        <p:txBody>
          <a:bodyPr lIns="0" tIns="0" rIns="0" bIns="0" anchor="b" anchorCtr="0">
            <a:noAutofit/>
          </a:bodyPr>
          <a:lstStyle>
            <a:lvl1pPr algn="l">
              <a:lnSpc>
                <a:spcPct val="80000"/>
              </a:lnSpc>
              <a:defRPr sz="6000" cap="all" baseline="0">
                <a:solidFill>
                  <a:schemeClr val="bg1"/>
                </a:solidFill>
              </a:defRPr>
            </a:lvl1pPr>
          </a:lstStyle>
          <a:p>
            <a:r>
              <a:rPr lang="en-US" dirty="0"/>
              <a:t>CLICK TO EDIT TITLE</a:t>
            </a:r>
          </a:p>
        </p:txBody>
      </p:sp>
      <p:sp>
        <p:nvSpPr>
          <p:cNvPr id="3" name="Subtitle 2"/>
          <p:cNvSpPr>
            <a:spLocks noGrp="1"/>
          </p:cNvSpPr>
          <p:nvPr>
            <p:ph type="subTitle" idx="1"/>
          </p:nvPr>
        </p:nvSpPr>
        <p:spPr>
          <a:xfrm>
            <a:off x="973262" y="4257675"/>
            <a:ext cx="10001655" cy="685800"/>
          </a:xfrm>
        </p:spPr>
        <p:txBody>
          <a:bodyPr lIns="0" tIns="45720" rIns="0">
            <a:noAutofit/>
          </a:bodyPr>
          <a:lstStyle>
            <a:lvl1pPr marL="0" indent="0" algn="l">
              <a:lnSpc>
                <a:spcPct val="80000"/>
              </a:lnSpc>
              <a:spcBef>
                <a:spcPts val="0"/>
              </a:spcBef>
              <a:buNone/>
              <a:defRPr sz="2400" b="0" cap="all" baseline="0">
                <a:solidFill>
                  <a:schemeClr val="bg1"/>
                </a:solidFill>
              </a:defRPr>
            </a:lvl1pPr>
            <a:lvl2pPr marL="457241" indent="0" algn="ctr">
              <a:buNone/>
              <a:defRPr>
                <a:solidFill>
                  <a:schemeClr val="tx1">
                    <a:tint val="75000"/>
                  </a:schemeClr>
                </a:solidFill>
              </a:defRPr>
            </a:lvl2pPr>
            <a:lvl3pPr marL="914484" indent="0" algn="ctr">
              <a:buNone/>
              <a:defRPr>
                <a:solidFill>
                  <a:schemeClr val="tx1">
                    <a:tint val="75000"/>
                  </a:schemeClr>
                </a:solidFill>
              </a:defRPr>
            </a:lvl3pPr>
            <a:lvl4pPr marL="1371725" indent="0" algn="ctr">
              <a:buNone/>
              <a:defRPr>
                <a:solidFill>
                  <a:schemeClr val="tx1">
                    <a:tint val="75000"/>
                  </a:schemeClr>
                </a:solidFill>
              </a:defRPr>
            </a:lvl4pPr>
            <a:lvl5pPr marL="1828968" indent="0" algn="ctr">
              <a:buNone/>
              <a:defRPr>
                <a:solidFill>
                  <a:schemeClr val="tx1">
                    <a:tint val="75000"/>
                  </a:schemeClr>
                </a:solidFill>
              </a:defRPr>
            </a:lvl5pPr>
            <a:lvl6pPr marL="2286209" indent="0" algn="ctr">
              <a:buNone/>
              <a:defRPr>
                <a:solidFill>
                  <a:schemeClr val="tx1">
                    <a:tint val="75000"/>
                  </a:schemeClr>
                </a:solidFill>
              </a:defRPr>
            </a:lvl6pPr>
            <a:lvl7pPr marL="2743452" indent="0" algn="ctr">
              <a:buNone/>
              <a:defRPr>
                <a:solidFill>
                  <a:schemeClr val="tx1">
                    <a:tint val="75000"/>
                  </a:schemeClr>
                </a:solidFill>
              </a:defRPr>
            </a:lvl7pPr>
            <a:lvl8pPr marL="3200693" indent="0" algn="ctr">
              <a:buNone/>
              <a:defRPr>
                <a:solidFill>
                  <a:schemeClr val="tx1">
                    <a:tint val="75000"/>
                  </a:schemeClr>
                </a:solidFill>
              </a:defRPr>
            </a:lvl8pPr>
            <a:lvl9pPr marL="3657936" indent="0" algn="ctr">
              <a:buNone/>
              <a:defRPr>
                <a:solidFill>
                  <a:schemeClr val="tx1">
                    <a:tint val="75000"/>
                  </a:schemeClr>
                </a:solidFill>
              </a:defRPr>
            </a:lvl9pPr>
          </a:lstStyle>
          <a:p>
            <a:r>
              <a:rPr lang="en-US"/>
              <a:t>Click to edit Master subtitle style</a:t>
            </a:r>
            <a:endParaRPr lang="en-US" dirty="0"/>
          </a:p>
        </p:txBody>
      </p:sp>
      <p:sp>
        <p:nvSpPr>
          <p:cNvPr id="5" name="TextBox 4">
            <a:extLst>
              <a:ext uri="{FF2B5EF4-FFF2-40B4-BE49-F238E27FC236}">
                <a16:creationId xmlns:a16="http://schemas.microsoft.com/office/drawing/2014/main" id="{CE8CF814-30EA-D02D-D022-F9D826393C21}"/>
              </a:ext>
            </a:extLst>
          </p:cNvPr>
          <p:cNvSpPr txBox="1"/>
          <p:nvPr userDrawn="1"/>
        </p:nvSpPr>
        <p:spPr>
          <a:xfrm>
            <a:off x="6704171" y="6657948"/>
            <a:ext cx="5487829" cy="200053"/>
          </a:xfrm>
          <a:prstGeom prst="rect">
            <a:avLst/>
          </a:prstGeom>
        </p:spPr>
        <p:txBody>
          <a:bodyPr vert="horz" lIns="91448" tIns="45724" rIns="91448" bIns="45724" rtlCol="0" anchor="ctr">
            <a:noAutofit/>
          </a:bodyPr>
          <a:lstStyle>
            <a:defPPr>
              <a:defRPr lang="en-US"/>
            </a:defPPr>
            <a:lvl1pPr algn="r">
              <a:defRPr sz="1200">
                <a:solidFill>
                  <a:schemeClr val="tx1">
                    <a:tint val="75000"/>
                  </a:schemeClr>
                </a:solidFill>
              </a:defRPr>
            </a:lvl1pPr>
          </a:lstStyle>
          <a:p>
            <a:pPr lvl="0"/>
            <a:r>
              <a:rPr lang="en-US" sz="700" dirty="0">
                <a:solidFill>
                  <a:schemeClr val="bg1"/>
                </a:solidFill>
              </a:rPr>
              <a:t>©</a:t>
            </a:r>
            <a:fld id="{D558B60A-1145-4F0A-8AF7-E7E89EA3B390}" type="datetimeyyyy">
              <a:rPr lang="en-US" sz="700" smtClean="0">
                <a:solidFill>
                  <a:schemeClr val="bg1"/>
                </a:solidFill>
              </a:rPr>
              <a:t>2026</a:t>
            </a:fld>
            <a:r>
              <a:rPr lang="en-US" sz="700" dirty="0">
                <a:solidFill>
                  <a:schemeClr val="bg1"/>
                </a:solidFill>
              </a:rPr>
              <a:t> Mayo Foundation for Medical Education and Research  |  slide-</a:t>
            </a:r>
            <a:fld id="{D445C29B-035B-48ED-941F-A66A11A8A322}" type="slidenum">
              <a:rPr lang="en-US" sz="700" smtClean="0">
                <a:solidFill>
                  <a:schemeClr val="bg1"/>
                </a:solidFill>
              </a:rPr>
              <a:pPr lvl="0"/>
              <a:t>‹#›</a:t>
            </a:fld>
            <a:endParaRPr lang="en-US" sz="700" dirty="0">
              <a:solidFill>
                <a:schemeClr val="bg1"/>
              </a:solidFill>
            </a:endParaRPr>
          </a:p>
        </p:txBody>
      </p:sp>
      <p:pic>
        <p:nvPicPr>
          <p:cNvPr id="8" name="Picture 7">
            <a:extLst>
              <a:ext uri="{FF2B5EF4-FFF2-40B4-BE49-F238E27FC236}">
                <a16:creationId xmlns:a16="http://schemas.microsoft.com/office/drawing/2014/main" id="{D13AFB36-C93F-32CD-6B3C-02F778D3CD3A}"/>
              </a:ext>
            </a:extLst>
          </p:cNvPr>
          <p:cNvPicPr>
            <a:picLocks noChangeAspect="1"/>
          </p:cNvPicPr>
          <p:nvPr userDrawn="1"/>
        </p:nvPicPr>
        <p:blipFill>
          <a:blip r:embed="rId3"/>
          <a:stretch>
            <a:fillRect/>
          </a:stretch>
        </p:blipFill>
        <p:spPr>
          <a:xfrm>
            <a:off x="541479" y="536576"/>
            <a:ext cx="841467" cy="1017639"/>
          </a:xfrm>
          <a:prstGeom prst="rect">
            <a:avLst/>
          </a:prstGeom>
          <a:ln>
            <a:noFill/>
          </a:ln>
        </p:spPr>
      </p:pic>
    </p:spTree>
    <p:extLst>
      <p:ext uri="{BB962C8B-B14F-4D97-AF65-F5344CB8AC3E}">
        <p14:creationId xmlns:p14="http://schemas.microsoft.com/office/powerpoint/2010/main" val="167163452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Title slide_60/40 imag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73389" y="2854325"/>
            <a:ext cx="5881124" cy="1397000"/>
          </a:xfrm>
        </p:spPr>
        <p:txBody>
          <a:bodyPr lIns="0" tIns="0" rIns="0" bIns="0" anchor="b" anchorCtr="0">
            <a:noAutofit/>
          </a:bodyPr>
          <a:lstStyle>
            <a:lvl1pPr algn="l">
              <a:lnSpc>
                <a:spcPct val="80000"/>
              </a:lnSpc>
              <a:defRPr sz="6000" cap="all" baseline="0">
                <a:solidFill>
                  <a:schemeClr val="tx1"/>
                </a:solidFill>
              </a:defRPr>
            </a:lvl1pPr>
          </a:lstStyle>
          <a:p>
            <a:r>
              <a:rPr lang="en-US" dirty="0"/>
              <a:t>CLICK TO EDIT TITLE</a:t>
            </a:r>
          </a:p>
        </p:txBody>
      </p:sp>
      <p:sp>
        <p:nvSpPr>
          <p:cNvPr id="3" name="Subtitle 2"/>
          <p:cNvSpPr>
            <a:spLocks noGrp="1"/>
          </p:cNvSpPr>
          <p:nvPr>
            <p:ph type="subTitle" idx="1"/>
          </p:nvPr>
        </p:nvSpPr>
        <p:spPr>
          <a:xfrm>
            <a:off x="973261" y="4257675"/>
            <a:ext cx="5881124" cy="685800"/>
          </a:xfrm>
        </p:spPr>
        <p:txBody>
          <a:bodyPr lIns="0" tIns="45720" rIns="0">
            <a:noAutofit/>
          </a:bodyPr>
          <a:lstStyle>
            <a:lvl1pPr marL="0" indent="0" algn="l">
              <a:lnSpc>
                <a:spcPct val="80000"/>
              </a:lnSpc>
              <a:spcBef>
                <a:spcPts val="0"/>
              </a:spcBef>
              <a:buNone/>
              <a:defRPr sz="2400" b="0" cap="all" baseline="0">
                <a:solidFill>
                  <a:schemeClr val="accent1"/>
                </a:solidFill>
              </a:defRPr>
            </a:lvl1pPr>
            <a:lvl2pPr marL="457241" indent="0" algn="ctr">
              <a:buNone/>
              <a:defRPr>
                <a:solidFill>
                  <a:schemeClr val="tx1">
                    <a:tint val="75000"/>
                  </a:schemeClr>
                </a:solidFill>
              </a:defRPr>
            </a:lvl2pPr>
            <a:lvl3pPr marL="914484" indent="0" algn="ctr">
              <a:buNone/>
              <a:defRPr>
                <a:solidFill>
                  <a:schemeClr val="tx1">
                    <a:tint val="75000"/>
                  </a:schemeClr>
                </a:solidFill>
              </a:defRPr>
            </a:lvl3pPr>
            <a:lvl4pPr marL="1371725" indent="0" algn="ctr">
              <a:buNone/>
              <a:defRPr>
                <a:solidFill>
                  <a:schemeClr val="tx1">
                    <a:tint val="75000"/>
                  </a:schemeClr>
                </a:solidFill>
              </a:defRPr>
            </a:lvl4pPr>
            <a:lvl5pPr marL="1828968" indent="0" algn="ctr">
              <a:buNone/>
              <a:defRPr>
                <a:solidFill>
                  <a:schemeClr val="tx1">
                    <a:tint val="75000"/>
                  </a:schemeClr>
                </a:solidFill>
              </a:defRPr>
            </a:lvl5pPr>
            <a:lvl6pPr marL="2286209" indent="0" algn="ctr">
              <a:buNone/>
              <a:defRPr>
                <a:solidFill>
                  <a:schemeClr val="tx1">
                    <a:tint val="75000"/>
                  </a:schemeClr>
                </a:solidFill>
              </a:defRPr>
            </a:lvl6pPr>
            <a:lvl7pPr marL="2743452" indent="0" algn="ctr">
              <a:buNone/>
              <a:defRPr>
                <a:solidFill>
                  <a:schemeClr val="tx1">
                    <a:tint val="75000"/>
                  </a:schemeClr>
                </a:solidFill>
              </a:defRPr>
            </a:lvl7pPr>
            <a:lvl8pPr marL="3200693" indent="0" algn="ctr">
              <a:buNone/>
              <a:defRPr>
                <a:solidFill>
                  <a:schemeClr val="tx1">
                    <a:tint val="75000"/>
                  </a:schemeClr>
                </a:solidFill>
              </a:defRPr>
            </a:lvl8pPr>
            <a:lvl9pPr marL="3657936"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5/17/26</a:t>
            </a:fld>
            <a:endParaRPr lang="en-US" dirty="0"/>
          </a:p>
        </p:txBody>
      </p:sp>
      <p:sp>
        <p:nvSpPr>
          <p:cNvPr id="7" name="Picture Placeholder 6"/>
          <p:cNvSpPr>
            <a:spLocks noGrp="1"/>
          </p:cNvSpPr>
          <p:nvPr>
            <p:ph type="pic" sz="quarter" idx="12"/>
          </p:nvPr>
        </p:nvSpPr>
        <p:spPr>
          <a:xfrm>
            <a:off x="7226595" y="0"/>
            <a:ext cx="4965405" cy="6858000"/>
          </a:xfrm>
          <a:ln>
            <a:noFill/>
          </a:ln>
        </p:spPr>
        <p:txBody>
          <a:bodyPr/>
          <a:lstStyle>
            <a:lvl1pPr marL="0" indent="0">
              <a:buNone/>
              <a:defRPr/>
            </a:lvl1pPr>
          </a:lstStyle>
          <a:p>
            <a:r>
              <a:rPr lang="en-US"/>
              <a:t>Click icon to add picture</a:t>
            </a:r>
          </a:p>
        </p:txBody>
      </p:sp>
      <p:sp>
        <p:nvSpPr>
          <p:cNvPr id="10" name="Rectangle 9"/>
          <p:cNvSpPr/>
          <p:nvPr userDrawn="1"/>
        </p:nvSpPr>
        <p:spPr>
          <a:xfrm>
            <a:off x="973392" y="672465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pic>
        <p:nvPicPr>
          <p:cNvPr id="6" name="Picture 5">
            <a:extLst>
              <a:ext uri="{FF2B5EF4-FFF2-40B4-BE49-F238E27FC236}">
                <a16:creationId xmlns:a16="http://schemas.microsoft.com/office/drawing/2014/main" id="{934C1DF5-8A82-8272-372A-63CA0047D4D4}"/>
              </a:ext>
            </a:extLst>
          </p:cNvPr>
          <p:cNvPicPr>
            <a:picLocks noChangeAspect="1"/>
          </p:cNvPicPr>
          <p:nvPr userDrawn="1"/>
        </p:nvPicPr>
        <p:blipFill>
          <a:blip r:embed="rId2"/>
          <a:stretch>
            <a:fillRect/>
          </a:stretch>
        </p:blipFill>
        <p:spPr>
          <a:xfrm>
            <a:off x="541479" y="536576"/>
            <a:ext cx="841467" cy="1017639"/>
          </a:xfrm>
          <a:prstGeom prst="rect">
            <a:avLst/>
          </a:prstGeom>
          <a:ln>
            <a:noFill/>
          </a:ln>
        </p:spPr>
      </p:pic>
    </p:spTree>
    <p:extLst>
      <p:ext uri="{BB962C8B-B14F-4D97-AF65-F5344CB8AC3E}">
        <p14:creationId xmlns:p14="http://schemas.microsoft.com/office/powerpoint/2010/main" val="23755160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Presenter Bio">
    <p:spTree>
      <p:nvGrpSpPr>
        <p:cNvPr id="1" name=""/>
        <p:cNvGrpSpPr/>
        <p:nvPr/>
      </p:nvGrpSpPr>
      <p:grpSpPr>
        <a:xfrm>
          <a:off x="0" y="0"/>
          <a:ext cx="0" cy="0"/>
          <a:chOff x="0" y="0"/>
          <a:chExt cx="0" cy="0"/>
        </a:xfrm>
      </p:grpSpPr>
      <p:sp>
        <p:nvSpPr>
          <p:cNvPr id="15" name="Text Placeholder 14">
            <a:extLst>
              <a:ext uri="{FF2B5EF4-FFF2-40B4-BE49-F238E27FC236}">
                <a16:creationId xmlns:a16="http://schemas.microsoft.com/office/drawing/2014/main" id="{37699951-E944-7166-8E85-BCAF2C523958}"/>
              </a:ext>
            </a:extLst>
          </p:cNvPr>
          <p:cNvSpPr>
            <a:spLocks noGrp="1"/>
          </p:cNvSpPr>
          <p:nvPr>
            <p:ph type="body" sz="quarter" idx="17"/>
          </p:nvPr>
        </p:nvSpPr>
        <p:spPr>
          <a:xfrm>
            <a:off x="973392" y="2714625"/>
            <a:ext cx="4774855" cy="357188"/>
          </a:xfrm>
        </p:spPr>
        <p:txBody>
          <a:bodyPr anchor="b" anchorCtr="0"/>
          <a:lstStyle>
            <a:lvl1pPr marL="0" indent="0">
              <a:buNone/>
              <a:defRPr sz="1800"/>
            </a:lvl1pPr>
            <a:lvl2pPr>
              <a:defRPr sz="1800"/>
            </a:lvl2pPr>
            <a:lvl3pPr>
              <a:defRPr sz="1800"/>
            </a:lvl3pPr>
            <a:lvl4pPr>
              <a:defRPr sz="1800"/>
            </a:lvl4pPr>
            <a:lvl5pPr>
              <a:defRPr sz="1800"/>
            </a:lvl5pPr>
          </a:lstStyle>
          <a:p>
            <a:pPr lvl="0"/>
            <a:r>
              <a:rPr lang="en-US"/>
              <a:t>Click to edit Master text styles</a:t>
            </a:r>
          </a:p>
        </p:txBody>
      </p:sp>
      <p:sp>
        <p:nvSpPr>
          <p:cNvPr id="9" name="Picture Placeholder 8">
            <a:extLst>
              <a:ext uri="{FF2B5EF4-FFF2-40B4-BE49-F238E27FC236}">
                <a16:creationId xmlns:a16="http://schemas.microsoft.com/office/drawing/2014/main" id="{097ECC0D-9726-AC27-B563-B357C7ECDAF9}"/>
              </a:ext>
            </a:extLst>
          </p:cNvPr>
          <p:cNvSpPr>
            <a:spLocks noGrp="1"/>
          </p:cNvSpPr>
          <p:nvPr>
            <p:ph type="pic" sz="quarter" idx="13"/>
          </p:nvPr>
        </p:nvSpPr>
        <p:spPr>
          <a:xfrm>
            <a:off x="6096001" y="0"/>
            <a:ext cx="6095999" cy="6858000"/>
          </a:xfrm>
        </p:spPr>
        <p:txBody>
          <a:bodyPr lIns="365760" tIns="274320"/>
          <a:lstStyle>
            <a:lvl1pPr marL="0" indent="0">
              <a:buNone/>
              <a:defRPr/>
            </a:lvl1pPr>
          </a:lstStyle>
          <a:p>
            <a:r>
              <a:rPr lang="en-US"/>
              <a:t>Click icon to add picture</a:t>
            </a:r>
            <a:endParaRPr lang="en-US" dirty="0"/>
          </a:p>
        </p:txBody>
      </p:sp>
      <p:sp>
        <p:nvSpPr>
          <p:cNvPr id="2" name="Title 1"/>
          <p:cNvSpPr>
            <a:spLocks noGrp="1"/>
          </p:cNvSpPr>
          <p:nvPr>
            <p:ph type="title" hasCustomPrompt="1"/>
          </p:nvPr>
        </p:nvSpPr>
        <p:spPr>
          <a:xfrm>
            <a:off x="973392" y="536574"/>
            <a:ext cx="4774855" cy="978408"/>
          </a:xfrm>
        </p:spPr>
        <p:txBody>
          <a:bodyPr/>
          <a:lstStyle>
            <a:lvl1pPr>
              <a:defRPr baseline="0">
                <a:solidFill>
                  <a:schemeClr val="tx1"/>
                </a:solidFill>
              </a:defRPr>
            </a:lvl1pPr>
          </a:lstStyle>
          <a:p>
            <a:r>
              <a:rPr lang="en-US" dirty="0"/>
              <a:t>CLICK TO EDIT MASTER TITLE</a:t>
            </a:r>
          </a:p>
        </p:txBody>
      </p:sp>
      <p:sp>
        <p:nvSpPr>
          <p:cNvPr id="4" name="Date Placeholder 3"/>
          <p:cNvSpPr>
            <a:spLocks noGrp="1"/>
          </p:cNvSpPr>
          <p:nvPr>
            <p:ph type="dt" sz="half" idx="10"/>
          </p:nvPr>
        </p:nvSpPr>
        <p:spPr/>
        <p:txBody>
          <a:bodyPr/>
          <a:lstStyle/>
          <a:p>
            <a:fld id="{3465F197-B1B8-4584-8B75-5D45B647D250}" type="datetimeFigureOut">
              <a:rPr lang="en-US" smtClean="0"/>
              <a:t>5/17/26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8" name="Rectangle 7"/>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1" name="Text Placeholder 10">
            <a:extLst>
              <a:ext uri="{FF2B5EF4-FFF2-40B4-BE49-F238E27FC236}">
                <a16:creationId xmlns:a16="http://schemas.microsoft.com/office/drawing/2014/main" id="{8D1F8B54-E896-F7BA-1399-C4F7D8AA8588}"/>
              </a:ext>
            </a:extLst>
          </p:cNvPr>
          <p:cNvSpPr>
            <a:spLocks noGrp="1"/>
          </p:cNvSpPr>
          <p:nvPr>
            <p:ph type="body" sz="quarter" idx="14"/>
          </p:nvPr>
        </p:nvSpPr>
        <p:spPr>
          <a:xfrm>
            <a:off x="973392" y="1984375"/>
            <a:ext cx="4774855" cy="730250"/>
          </a:xfrm>
        </p:spPr>
        <p:txBody>
          <a:bodyPr anchor="b" anchorCtr="0"/>
          <a:lstStyle>
            <a:lvl1pPr marL="0" indent="0">
              <a:buNone/>
              <a:defRPr b="1"/>
            </a:lvl1pPr>
          </a:lstStyle>
          <a:p>
            <a:pPr lvl="0"/>
            <a:r>
              <a:rPr lang="en-US"/>
              <a:t>Click to edit Master text styles</a:t>
            </a:r>
          </a:p>
        </p:txBody>
      </p:sp>
      <p:sp>
        <p:nvSpPr>
          <p:cNvPr id="12" name="Text Placeholder 8">
            <a:extLst>
              <a:ext uri="{FF2B5EF4-FFF2-40B4-BE49-F238E27FC236}">
                <a16:creationId xmlns:a16="http://schemas.microsoft.com/office/drawing/2014/main" id="{60346084-E235-17F4-E090-59B38DAF3E70}"/>
              </a:ext>
            </a:extLst>
          </p:cNvPr>
          <p:cNvSpPr>
            <a:spLocks noGrp="1"/>
          </p:cNvSpPr>
          <p:nvPr>
            <p:ph type="body" sz="quarter" idx="15"/>
          </p:nvPr>
        </p:nvSpPr>
        <p:spPr>
          <a:xfrm>
            <a:off x="973392" y="3429000"/>
            <a:ext cx="4774855" cy="1828800"/>
          </a:xfrm>
        </p:spPr>
        <p:txBody>
          <a:bodyPr/>
          <a:lstStyle>
            <a:lvl1pPr marL="0" indent="0">
              <a:buNone/>
              <a:defRPr sz="2000">
                <a:solidFill>
                  <a:schemeClr val="tx1"/>
                </a:solidFill>
              </a:defRPr>
            </a:lvl1pPr>
          </a:lstStyle>
          <a:p>
            <a:pPr lvl="0"/>
            <a:r>
              <a:rPr lang="en-US"/>
              <a:t>Click to edit Master text styles</a:t>
            </a:r>
          </a:p>
        </p:txBody>
      </p:sp>
    </p:spTree>
    <p:extLst>
      <p:ext uri="{BB962C8B-B14F-4D97-AF65-F5344CB8AC3E}">
        <p14:creationId xmlns:p14="http://schemas.microsoft.com/office/powerpoint/2010/main" val="312419378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White_Team Intro">
    <p:spTree>
      <p:nvGrpSpPr>
        <p:cNvPr id="1" name=""/>
        <p:cNvGrpSpPr/>
        <p:nvPr/>
      </p:nvGrpSpPr>
      <p:grpSpPr>
        <a:xfrm>
          <a:off x="0" y="0"/>
          <a:ext cx="0" cy="0"/>
          <a:chOff x="0" y="0"/>
          <a:chExt cx="0" cy="0"/>
        </a:xfrm>
      </p:grpSpPr>
      <p:sp>
        <p:nvSpPr>
          <p:cNvPr id="3" name="Text Placeholder 10">
            <a:extLst>
              <a:ext uri="{FF2B5EF4-FFF2-40B4-BE49-F238E27FC236}">
                <a16:creationId xmlns:a16="http://schemas.microsoft.com/office/drawing/2014/main" id="{323D021E-28F0-2EE1-47CF-AA03D10F0D73}"/>
              </a:ext>
            </a:extLst>
          </p:cNvPr>
          <p:cNvSpPr>
            <a:spLocks noGrp="1"/>
          </p:cNvSpPr>
          <p:nvPr>
            <p:ph type="body" sz="quarter" idx="14"/>
          </p:nvPr>
        </p:nvSpPr>
        <p:spPr>
          <a:xfrm>
            <a:off x="6099430" y="539624"/>
            <a:ext cx="5570147" cy="1444752"/>
          </a:xfrm>
        </p:spPr>
        <p:txBody>
          <a:bodyPr vert="horz" lIns="0" tIns="64008" rIns="0" bIns="45724" rtlCol="0">
            <a:noAutofit/>
          </a:bodyPr>
          <a:lstStyle>
            <a:lvl1pPr marL="0" indent="0">
              <a:spcBef>
                <a:spcPts val="600"/>
              </a:spcBef>
              <a:buNone/>
              <a:defRPr lang="en-US" sz="2000" dirty="0" smtClean="0">
                <a:solidFill>
                  <a:schemeClr val="tx1"/>
                </a:solidFill>
              </a:defRPr>
            </a:lvl1pPr>
            <a:lvl2pPr marL="457200" indent="0">
              <a:buNone/>
              <a:defRPr lang="en-US" sz="2000" dirty="0" smtClean="0"/>
            </a:lvl2pPr>
            <a:lvl3pPr marL="914400" indent="0">
              <a:buNone/>
              <a:defRPr lang="en-US" sz="2000" dirty="0" smtClean="0"/>
            </a:lvl3pPr>
            <a:lvl4pPr marL="1371600" indent="0">
              <a:buNone/>
              <a:defRPr lang="en-US" sz="2000" dirty="0" smtClean="0"/>
            </a:lvl4pPr>
          </a:lstStyle>
          <a:p>
            <a:pPr lvl="0"/>
            <a:r>
              <a:rPr lang="en-US"/>
              <a:t>Click to edit Master text styles</a:t>
            </a:r>
          </a:p>
        </p:txBody>
      </p:sp>
      <p:sp>
        <p:nvSpPr>
          <p:cNvPr id="2" name="Title 1"/>
          <p:cNvSpPr>
            <a:spLocks noGrp="1"/>
          </p:cNvSpPr>
          <p:nvPr>
            <p:ph type="title" hasCustomPrompt="1"/>
          </p:nvPr>
        </p:nvSpPr>
        <p:spPr>
          <a:xfrm>
            <a:off x="973392" y="536575"/>
            <a:ext cx="4774855" cy="1447800"/>
          </a:xfrm>
        </p:spPr>
        <p:txBody>
          <a:bodyPr/>
          <a:lstStyle>
            <a:lvl1pPr>
              <a:defRPr baseline="0">
                <a:solidFill>
                  <a:schemeClr val="tx1"/>
                </a:solidFill>
              </a:defRPr>
            </a:lvl1pPr>
          </a:lstStyle>
          <a:p>
            <a:r>
              <a:rPr lang="en-US" dirty="0"/>
              <a:t>CLICK TO EDIT MASTER TITLE STYLE</a:t>
            </a:r>
          </a:p>
        </p:txBody>
      </p:sp>
      <p:sp>
        <p:nvSpPr>
          <p:cNvPr id="8" name="Rectangle 7"/>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5" name="Date Placeholder 4"/>
          <p:cNvSpPr>
            <a:spLocks noGrp="1"/>
          </p:cNvSpPr>
          <p:nvPr>
            <p:ph type="dt" sz="half" idx="10"/>
          </p:nvPr>
        </p:nvSpPr>
        <p:spPr/>
        <p:txBody>
          <a:bodyPr/>
          <a:lstStyle>
            <a:lvl1pPr>
              <a:defRPr>
                <a:solidFill>
                  <a:schemeClr val="bg1">
                    <a:lumMod val="50000"/>
                    <a:lumOff val="50000"/>
                  </a:schemeClr>
                </a:solidFill>
              </a:defRPr>
            </a:lvl1pPr>
          </a:lstStyle>
          <a:p>
            <a:fld id="{3465F197-B1B8-4584-8B75-5D45B647D250}" type="datetimeFigureOut">
              <a:rPr lang="en-US" smtClean="0"/>
              <a:pPr/>
              <a:t>5/17/26</a:t>
            </a:fld>
            <a:endParaRPr lang="en-US" dirty="0"/>
          </a:p>
        </p:txBody>
      </p:sp>
      <p:sp>
        <p:nvSpPr>
          <p:cNvPr id="6" name="Footer Placeholder 5"/>
          <p:cNvSpPr>
            <a:spLocks noGrp="1"/>
          </p:cNvSpPr>
          <p:nvPr>
            <p:ph type="ftr" sz="quarter" idx="11"/>
          </p:nvPr>
        </p:nvSpPr>
        <p:spPr/>
        <p:txBody>
          <a:bodyPr/>
          <a:lstStyle>
            <a:lvl1pPr>
              <a:defRPr>
                <a:solidFill>
                  <a:schemeClr val="bg1">
                    <a:lumMod val="50000"/>
                    <a:lumOff val="50000"/>
                  </a:schemeClr>
                </a:solidFill>
              </a:defRPr>
            </a:lvl1pPr>
          </a:lstStyle>
          <a:p>
            <a:endParaRPr lang="en-US" dirty="0"/>
          </a:p>
        </p:txBody>
      </p:sp>
      <p:sp>
        <p:nvSpPr>
          <p:cNvPr id="4" name="Picture Placeholder 22">
            <a:extLst>
              <a:ext uri="{FF2B5EF4-FFF2-40B4-BE49-F238E27FC236}">
                <a16:creationId xmlns:a16="http://schemas.microsoft.com/office/drawing/2014/main" id="{E7558D24-C3F2-9D09-228B-BB86E32257C9}"/>
              </a:ext>
            </a:extLst>
          </p:cNvPr>
          <p:cNvSpPr>
            <a:spLocks noGrp="1"/>
          </p:cNvSpPr>
          <p:nvPr>
            <p:ph type="pic" sz="quarter" idx="12"/>
          </p:nvPr>
        </p:nvSpPr>
        <p:spPr>
          <a:xfrm>
            <a:off x="978949" y="3123084"/>
            <a:ext cx="1757820" cy="2103120"/>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11" name="Picture Placeholder 22">
            <a:extLst>
              <a:ext uri="{FF2B5EF4-FFF2-40B4-BE49-F238E27FC236}">
                <a16:creationId xmlns:a16="http://schemas.microsoft.com/office/drawing/2014/main" id="{8338E5E8-59AB-93F2-4715-D08D8FFA3F87}"/>
              </a:ext>
            </a:extLst>
          </p:cNvPr>
          <p:cNvSpPr>
            <a:spLocks noGrp="1"/>
          </p:cNvSpPr>
          <p:nvPr>
            <p:ph type="pic" sz="quarter" idx="13"/>
          </p:nvPr>
        </p:nvSpPr>
        <p:spPr>
          <a:xfrm>
            <a:off x="3210826" y="3123084"/>
            <a:ext cx="1757820" cy="2103120"/>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12" name="Picture Placeholder 22">
            <a:extLst>
              <a:ext uri="{FF2B5EF4-FFF2-40B4-BE49-F238E27FC236}">
                <a16:creationId xmlns:a16="http://schemas.microsoft.com/office/drawing/2014/main" id="{53ECB930-EA51-2106-1E9C-EC1627B33626}"/>
              </a:ext>
            </a:extLst>
          </p:cNvPr>
          <p:cNvSpPr>
            <a:spLocks noGrp="1"/>
          </p:cNvSpPr>
          <p:nvPr>
            <p:ph type="pic" sz="quarter" idx="15"/>
          </p:nvPr>
        </p:nvSpPr>
        <p:spPr>
          <a:xfrm>
            <a:off x="5442703" y="3123084"/>
            <a:ext cx="1757820" cy="2103120"/>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13" name="Picture Placeholder 22">
            <a:extLst>
              <a:ext uri="{FF2B5EF4-FFF2-40B4-BE49-F238E27FC236}">
                <a16:creationId xmlns:a16="http://schemas.microsoft.com/office/drawing/2014/main" id="{930C1BA4-9A6A-52BD-0EF8-656DBFE91F1E}"/>
              </a:ext>
            </a:extLst>
          </p:cNvPr>
          <p:cNvSpPr>
            <a:spLocks noGrp="1"/>
          </p:cNvSpPr>
          <p:nvPr>
            <p:ph type="pic" sz="quarter" idx="16"/>
          </p:nvPr>
        </p:nvSpPr>
        <p:spPr>
          <a:xfrm>
            <a:off x="7674580" y="3123084"/>
            <a:ext cx="1757820" cy="2103120"/>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14" name="Picture Placeholder 22">
            <a:extLst>
              <a:ext uri="{FF2B5EF4-FFF2-40B4-BE49-F238E27FC236}">
                <a16:creationId xmlns:a16="http://schemas.microsoft.com/office/drawing/2014/main" id="{C5BA61AB-B0AB-285D-2459-4B52058CF589}"/>
              </a:ext>
            </a:extLst>
          </p:cNvPr>
          <p:cNvSpPr>
            <a:spLocks noGrp="1"/>
          </p:cNvSpPr>
          <p:nvPr>
            <p:ph type="pic" sz="quarter" idx="17"/>
          </p:nvPr>
        </p:nvSpPr>
        <p:spPr>
          <a:xfrm>
            <a:off x="9906459" y="3123084"/>
            <a:ext cx="1757820" cy="2103120"/>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15" name="Text Placeholder 35">
            <a:extLst>
              <a:ext uri="{FF2B5EF4-FFF2-40B4-BE49-F238E27FC236}">
                <a16:creationId xmlns:a16="http://schemas.microsoft.com/office/drawing/2014/main" id="{213DAB99-EA3B-C93A-1AE6-CAE04992F04F}"/>
              </a:ext>
            </a:extLst>
          </p:cNvPr>
          <p:cNvSpPr>
            <a:spLocks noGrp="1"/>
          </p:cNvSpPr>
          <p:nvPr>
            <p:ph type="body" sz="quarter" idx="18" hasCustomPrompt="1"/>
          </p:nvPr>
        </p:nvSpPr>
        <p:spPr>
          <a:xfrm>
            <a:off x="3212152" y="5235730"/>
            <a:ext cx="1756231" cy="791699"/>
          </a:xfrm>
        </p:spPr>
        <p:txBody>
          <a:bodyPr tIns="45720"/>
          <a:lstStyle>
            <a:lvl1pPr marL="0" indent="0" algn="ctr">
              <a:lnSpc>
                <a:spcPct val="100000"/>
              </a:lnSpc>
              <a:spcBef>
                <a:spcPts val="0"/>
              </a:spcBef>
              <a:buNone/>
              <a:defRPr sz="14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16" name="Text Placeholder 35">
            <a:extLst>
              <a:ext uri="{FF2B5EF4-FFF2-40B4-BE49-F238E27FC236}">
                <a16:creationId xmlns:a16="http://schemas.microsoft.com/office/drawing/2014/main" id="{9C1B5FB7-5D74-1DB9-3ABE-EFC367FC7DBA}"/>
              </a:ext>
            </a:extLst>
          </p:cNvPr>
          <p:cNvSpPr>
            <a:spLocks noGrp="1"/>
          </p:cNvSpPr>
          <p:nvPr>
            <p:ph type="body" sz="quarter" idx="19" hasCustomPrompt="1"/>
          </p:nvPr>
        </p:nvSpPr>
        <p:spPr>
          <a:xfrm>
            <a:off x="9906194" y="5235730"/>
            <a:ext cx="1756231" cy="791699"/>
          </a:xfrm>
        </p:spPr>
        <p:txBody>
          <a:bodyPr tIns="45720"/>
          <a:lstStyle>
            <a:lvl1pPr marL="0" indent="0" algn="ctr">
              <a:lnSpc>
                <a:spcPct val="100000"/>
              </a:lnSpc>
              <a:spcBef>
                <a:spcPts val="0"/>
              </a:spcBef>
              <a:buNone/>
              <a:defRPr sz="14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17" name="Text Placeholder 35">
            <a:extLst>
              <a:ext uri="{FF2B5EF4-FFF2-40B4-BE49-F238E27FC236}">
                <a16:creationId xmlns:a16="http://schemas.microsoft.com/office/drawing/2014/main" id="{0CDCB8D7-BA5E-0626-E408-A54BF0200157}"/>
              </a:ext>
            </a:extLst>
          </p:cNvPr>
          <p:cNvSpPr>
            <a:spLocks noGrp="1"/>
          </p:cNvSpPr>
          <p:nvPr>
            <p:ph type="body" sz="quarter" idx="20" hasCustomPrompt="1"/>
          </p:nvPr>
        </p:nvSpPr>
        <p:spPr>
          <a:xfrm>
            <a:off x="7674581" y="5235730"/>
            <a:ext cx="1756231" cy="791699"/>
          </a:xfrm>
        </p:spPr>
        <p:txBody>
          <a:bodyPr tIns="45720"/>
          <a:lstStyle>
            <a:lvl1pPr marL="0" indent="0" algn="ctr">
              <a:lnSpc>
                <a:spcPct val="100000"/>
              </a:lnSpc>
              <a:spcBef>
                <a:spcPts val="0"/>
              </a:spcBef>
              <a:buNone/>
              <a:defRPr sz="14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18" name="Text Placeholder 35">
            <a:extLst>
              <a:ext uri="{FF2B5EF4-FFF2-40B4-BE49-F238E27FC236}">
                <a16:creationId xmlns:a16="http://schemas.microsoft.com/office/drawing/2014/main" id="{8D0CEA63-BDCA-D243-F7D1-813BBBE1F6FA}"/>
              </a:ext>
            </a:extLst>
          </p:cNvPr>
          <p:cNvSpPr>
            <a:spLocks noGrp="1"/>
          </p:cNvSpPr>
          <p:nvPr>
            <p:ph type="body" sz="quarter" idx="21" hasCustomPrompt="1"/>
          </p:nvPr>
        </p:nvSpPr>
        <p:spPr>
          <a:xfrm>
            <a:off x="5443766" y="5235730"/>
            <a:ext cx="1756231" cy="791699"/>
          </a:xfrm>
        </p:spPr>
        <p:txBody>
          <a:bodyPr tIns="45720"/>
          <a:lstStyle>
            <a:lvl1pPr marL="0" indent="0" algn="ctr">
              <a:lnSpc>
                <a:spcPct val="100000"/>
              </a:lnSpc>
              <a:spcBef>
                <a:spcPts val="0"/>
              </a:spcBef>
              <a:buNone/>
              <a:defRPr sz="14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19" name="Text Placeholder 35">
            <a:extLst>
              <a:ext uri="{FF2B5EF4-FFF2-40B4-BE49-F238E27FC236}">
                <a16:creationId xmlns:a16="http://schemas.microsoft.com/office/drawing/2014/main" id="{A02BAC42-698F-E97E-E259-A979C1B4CA17}"/>
              </a:ext>
            </a:extLst>
          </p:cNvPr>
          <p:cNvSpPr>
            <a:spLocks noGrp="1"/>
          </p:cNvSpPr>
          <p:nvPr>
            <p:ph type="body" sz="quarter" idx="22" hasCustomPrompt="1"/>
          </p:nvPr>
        </p:nvSpPr>
        <p:spPr>
          <a:xfrm>
            <a:off x="980538" y="5235730"/>
            <a:ext cx="1756231" cy="791699"/>
          </a:xfrm>
        </p:spPr>
        <p:txBody>
          <a:bodyPr tIns="45720"/>
          <a:lstStyle>
            <a:lvl1pPr marL="0" indent="0" algn="ctr">
              <a:lnSpc>
                <a:spcPct val="100000"/>
              </a:lnSpc>
              <a:spcBef>
                <a:spcPts val="0"/>
              </a:spcBef>
              <a:buNone/>
              <a:defRPr sz="14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Tree>
    <p:extLst>
      <p:ext uri="{BB962C8B-B14F-4D97-AF65-F5344CB8AC3E}">
        <p14:creationId xmlns:p14="http://schemas.microsoft.com/office/powerpoint/2010/main" val="69707613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White_Large Team Intro">
    <p:spTree>
      <p:nvGrpSpPr>
        <p:cNvPr id="1" name=""/>
        <p:cNvGrpSpPr/>
        <p:nvPr/>
      </p:nvGrpSpPr>
      <p:grpSpPr>
        <a:xfrm>
          <a:off x="0" y="0"/>
          <a:ext cx="0" cy="0"/>
          <a:chOff x="0" y="0"/>
          <a:chExt cx="0" cy="0"/>
        </a:xfrm>
      </p:grpSpPr>
      <p:sp>
        <p:nvSpPr>
          <p:cNvPr id="3" name="Text Placeholder 10">
            <a:extLst>
              <a:ext uri="{FF2B5EF4-FFF2-40B4-BE49-F238E27FC236}">
                <a16:creationId xmlns:a16="http://schemas.microsoft.com/office/drawing/2014/main" id="{323D021E-28F0-2EE1-47CF-AA03D10F0D73}"/>
              </a:ext>
            </a:extLst>
          </p:cNvPr>
          <p:cNvSpPr>
            <a:spLocks noGrp="1"/>
          </p:cNvSpPr>
          <p:nvPr>
            <p:ph type="body" sz="quarter" idx="14"/>
          </p:nvPr>
        </p:nvSpPr>
        <p:spPr>
          <a:xfrm>
            <a:off x="6099430" y="539624"/>
            <a:ext cx="5570147" cy="1444752"/>
          </a:xfrm>
        </p:spPr>
        <p:txBody>
          <a:bodyPr vert="horz" lIns="0" tIns="64008" rIns="0" bIns="45724" rtlCol="0">
            <a:noAutofit/>
          </a:bodyPr>
          <a:lstStyle>
            <a:lvl1pPr marL="0" indent="0">
              <a:spcBef>
                <a:spcPts val="600"/>
              </a:spcBef>
              <a:buNone/>
              <a:defRPr lang="en-US" sz="2000" dirty="0" smtClean="0">
                <a:solidFill>
                  <a:schemeClr val="tx1"/>
                </a:solidFill>
              </a:defRPr>
            </a:lvl1pPr>
            <a:lvl2pPr marL="457200" indent="0">
              <a:buNone/>
              <a:defRPr lang="en-US" sz="2000" dirty="0" smtClean="0"/>
            </a:lvl2pPr>
            <a:lvl3pPr marL="914400" indent="0">
              <a:buNone/>
              <a:defRPr lang="en-US" sz="2000" dirty="0" smtClean="0"/>
            </a:lvl3pPr>
            <a:lvl4pPr marL="1371600" indent="0">
              <a:buNone/>
              <a:defRPr lang="en-US" sz="2000" dirty="0" smtClean="0"/>
            </a:lvl4pPr>
          </a:lstStyle>
          <a:p>
            <a:pPr lvl="0"/>
            <a:r>
              <a:rPr lang="en-US"/>
              <a:t>Click to edit Master text styles</a:t>
            </a:r>
          </a:p>
        </p:txBody>
      </p:sp>
      <p:sp>
        <p:nvSpPr>
          <p:cNvPr id="2" name="Title 1"/>
          <p:cNvSpPr>
            <a:spLocks noGrp="1"/>
          </p:cNvSpPr>
          <p:nvPr>
            <p:ph type="title" hasCustomPrompt="1"/>
          </p:nvPr>
        </p:nvSpPr>
        <p:spPr>
          <a:xfrm>
            <a:off x="973392" y="536575"/>
            <a:ext cx="4774855" cy="1447800"/>
          </a:xfrm>
        </p:spPr>
        <p:txBody>
          <a:bodyPr/>
          <a:lstStyle>
            <a:lvl1pPr>
              <a:defRPr baseline="0">
                <a:solidFill>
                  <a:schemeClr val="tx1"/>
                </a:solidFill>
              </a:defRPr>
            </a:lvl1pPr>
          </a:lstStyle>
          <a:p>
            <a:r>
              <a:rPr lang="en-US" dirty="0"/>
              <a:t>CLICK TO EDIT MASTER TITLE STYLE</a:t>
            </a:r>
          </a:p>
        </p:txBody>
      </p:sp>
      <p:sp>
        <p:nvSpPr>
          <p:cNvPr id="8" name="Rectangle 7"/>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5" name="Date Placeholder 4"/>
          <p:cNvSpPr>
            <a:spLocks noGrp="1"/>
          </p:cNvSpPr>
          <p:nvPr>
            <p:ph type="dt" sz="half" idx="10"/>
          </p:nvPr>
        </p:nvSpPr>
        <p:spPr/>
        <p:txBody>
          <a:bodyPr/>
          <a:lstStyle>
            <a:lvl1pPr>
              <a:defRPr>
                <a:solidFill>
                  <a:schemeClr val="bg1">
                    <a:lumMod val="50000"/>
                    <a:lumOff val="50000"/>
                  </a:schemeClr>
                </a:solidFill>
              </a:defRPr>
            </a:lvl1pPr>
          </a:lstStyle>
          <a:p>
            <a:fld id="{3465F197-B1B8-4584-8B75-5D45B647D250}" type="datetimeFigureOut">
              <a:rPr lang="en-US" smtClean="0"/>
              <a:pPr/>
              <a:t>5/17/26</a:t>
            </a:fld>
            <a:endParaRPr lang="en-US" dirty="0"/>
          </a:p>
        </p:txBody>
      </p:sp>
      <p:sp>
        <p:nvSpPr>
          <p:cNvPr id="6" name="Footer Placeholder 5"/>
          <p:cNvSpPr>
            <a:spLocks noGrp="1"/>
          </p:cNvSpPr>
          <p:nvPr>
            <p:ph type="ftr" sz="quarter" idx="11"/>
          </p:nvPr>
        </p:nvSpPr>
        <p:spPr/>
        <p:txBody>
          <a:bodyPr/>
          <a:lstStyle>
            <a:lvl1pPr>
              <a:defRPr>
                <a:solidFill>
                  <a:schemeClr val="bg1">
                    <a:lumMod val="50000"/>
                    <a:lumOff val="50000"/>
                  </a:schemeClr>
                </a:solidFill>
              </a:defRPr>
            </a:lvl1pPr>
          </a:lstStyle>
          <a:p>
            <a:endParaRPr lang="en-US" dirty="0"/>
          </a:p>
        </p:txBody>
      </p:sp>
      <p:sp>
        <p:nvSpPr>
          <p:cNvPr id="7" name="Picture Placeholder 22">
            <a:extLst>
              <a:ext uri="{FF2B5EF4-FFF2-40B4-BE49-F238E27FC236}">
                <a16:creationId xmlns:a16="http://schemas.microsoft.com/office/drawing/2014/main" id="{E03A4154-A1EC-BD03-17C0-115226616046}"/>
              </a:ext>
            </a:extLst>
          </p:cNvPr>
          <p:cNvSpPr>
            <a:spLocks noGrp="1" noChangeAspect="1"/>
          </p:cNvSpPr>
          <p:nvPr>
            <p:ph type="pic" sz="quarter" idx="12"/>
          </p:nvPr>
        </p:nvSpPr>
        <p:spPr>
          <a:xfrm>
            <a:off x="978949" y="2635415"/>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9" name="Picture Placeholder 22">
            <a:extLst>
              <a:ext uri="{FF2B5EF4-FFF2-40B4-BE49-F238E27FC236}">
                <a16:creationId xmlns:a16="http://schemas.microsoft.com/office/drawing/2014/main" id="{6096C9B8-F926-FE5D-34C5-49BD8CA72BF5}"/>
              </a:ext>
            </a:extLst>
          </p:cNvPr>
          <p:cNvSpPr>
            <a:spLocks noGrp="1" noChangeAspect="1"/>
          </p:cNvSpPr>
          <p:nvPr>
            <p:ph type="pic" sz="quarter" idx="13"/>
          </p:nvPr>
        </p:nvSpPr>
        <p:spPr>
          <a:xfrm>
            <a:off x="2764451" y="2635415"/>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20" name="Picture Placeholder 22">
            <a:extLst>
              <a:ext uri="{FF2B5EF4-FFF2-40B4-BE49-F238E27FC236}">
                <a16:creationId xmlns:a16="http://schemas.microsoft.com/office/drawing/2014/main" id="{D9AD9E50-67F9-1803-826D-40AB4A3A9700}"/>
              </a:ext>
            </a:extLst>
          </p:cNvPr>
          <p:cNvSpPr>
            <a:spLocks noGrp="1" noChangeAspect="1"/>
          </p:cNvSpPr>
          <p:nvPr>
            <p:ph type="pic" sz="quarter" idx="15"/>
          </p:nvPr>
        </p:nvSpPr>
        <p:spPr>
          <a:xfrm>
            <a:off x="4549953" y="2635415"/>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35" name="Picture Placeholder 22">
            <a:extLst>
              <a:ext uri="{FF2B5EF4-FFF2-40B4-BE49-F238E27FC236}">
                <a16:creationId xmlns:a16="http://schemas.microsoft.com/office/drawing/2014/main" id="{6F5639B4-4656-EFF1-ACFF-E0D6645233A1}"/>
              </a:ext>
            </a:extLst>
          </p:cNvPr>
          <p:cNvSpPr>
            <a:spLocks noGrp="1" noChangeAspect="1"/>
          </p:cNvSpPr>
          <p:nvPr>
            <p:ph type="pic" sz="quarter" idx="16"/>
          </p:nvPr>
        </p:nvSpPr>
        <p:spPr>
          <a:xfrm>
            <a:off x="8120957" y="2635415"/>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36" name="Picture Placeholder 22">
            <a:extLst>
              <a:ext uri="{FF2B5EF4-FFF2-40B4-BE49-F238E27FC236}">
                <a16:creationId xmlns:a16="http://schemas.microsoft.com/office/drawing/2014/main" id="{F55AED64-DA6A-8339-B778-417CD234A139}"/>
              </a:ext>
            </a:extLst>
          </p:cNvPr>
          <p:cNvSpPr>
            <a:spLocks noGrp="1" noChangeAspect="1"/>
          </p:cNvSpPr>
          <p:nvPr>
            <p:ph type="pic" sz="quarter" idx="17"/>
          </p:nvPr>
        </p:nvSpPr>
        <p:spPr>
          <a:xfrm>
            <a:off x="9906459" y="2635415"/>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37" name="Text Placeholder 35">
            <a:extLst>
              <a:ext uri="{FF2B5EF4-FFF2-40B4-BE49-F238E27FC236}">
                <a16:creationId xmlns:a16="http://schemas.microsoft.com/office/drawing/2014/main" id="{416BE438-B61F-2BC2-FC76-2E74FD4FD11F}"/>
              </a:ext>
            </a:extLst>
          </p:cNvPr>
          <p:cNvSpPr>
            <a:spLocks noGrp="1"/>
          </p:cNvSpPr>
          <p:nvPr>
            <p:ph type="body" sz="quarter" idx="18" hasCustomPrompt="1"/>
          </p:nvPr>
        </p:nvSpPr>
        <p:spPr>
          <a:xfrm>
            <a:off x="2765828" y="4003297"/>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38" name="Text Placeholder 35">
            <a:extLst>
              <a:ext uri="{FF2B5EF4-FFF2-40B4-BE49-F238E27FC236}">
                <a16:creationId xmlns:a16="http://schemas.microsoft.com/office/drawing/2014/main" id="{1718C8B2-06DD-026C-F813-9412B6C442AA}"/>
              </a:ext>
            </a:extLst>
          </p:cNvPr>
          <p:cNvSpPr>
            <a:spLocks noGrp="1"/>
          </p:cNvSpPr>
          <p:nvPr>
            <p:ph type="body" sz="quarter" idx="19" hasCustomPrompt="1"/>
          </p:nvPr>
        </p:nvSpPr>
        <p:spPr>
          <a:xfrm>
            <a:off x="9906993" y="4003297"/>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39" name="Text Placeholder 35">
            <a:extLst>
              <a:ext uri="{FF2B5EF4-FFF2-40B4-BE49-F238E27FC236}">
                <a16:creationId xmlns:a16="http://schemas.microsoft.com/office/drawing/2014/main" id="{FFC85773-B9B4-EBD6-917E-72194F44FAA3}"/>
              </a:ext>
            </a:extLst>
          </p:cNvPr>
          <p:cNvSpPr>
            <a:spLocks noGrp="1"/>
          </p:cNvSpPr>
          <p:nvPr>
            <p:ph type="body" sz="quarter" idx="20" hasCustomPrompt="1"/>
          </p:nvPr>
        </p:nvSpPr>
        <p:spPr>
          <a:xfrm>
            <a:off x="8121701" y="4003297"/>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40" name="Text Placeholder 35">
            <a:extLst>
              <a:ext uri="{FF2B5EF4-FFF2-40B4-BE49-F238E27FC236}">
                <a16:creationId xmlns:a16="http://schemas.microsoft.com/office/drawing/2014/main" id="{B58636B3-BDB5-D546-45BB-E6DF87D19B63}"/>
              </a:ext>
            </a:extLst>
          </p:cNvPr>
          <p:cNvSpPr>
            <a:spLocks noGrp="1"/>
          </p:cNvSpPr>
          <p:nvPr>
            <p:ph type="body" sz="quarter" idx="21" hasCustomPrompt="1"/>
          </p:nvPr>
        </p:nvSpPr>
        <p:spPr>
          <a:xfrm>
            <a:off x="4551119" y="4003297"/>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41" name="Text Placeholder 35">
            <a:extLst>
              <a:ext uri="{FF2B5EF4-FFF2-40B4-BE49-F238E27FC236}">
                <a16:creationId xmlns:a16="http://schemas.microsoft.com/office/drawing/2014/main" id="{AF07145E-F4F7-436A-B5F3-A889F17CCAD3}"/>
              </a:ext>
            </a:extLst>
          </p:cNvPr>
          <p:cNvSpPr>
            <a:spLocks noGrp="1"/>
          </p:cNvSpPr>
          <p:nvPr>
            <p:ph type="body" sz="quarter" idx="22" hasCustomPrompt="1"/>
          </p:nvPr>
        </p:nvSpPr>
        <p:spPr>
          <a:xfrm>
            <a:off x="980537" y="4003297"/>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42" name="Picture Placeholder 22">
            <a:extLst>
              <a:ext uri="{FF2B5EF4-FFF2-40B4-BE49-F238E27FC236}">
                <a16:creationId xmlns:a16="http://schemas.microsoft.com/office/drawing/2014/main" id="{B86C10AC-8E41-72DF-0C13-96BFB1192D27}"/>
              </a:ext>
            </a:extLst>
          </p:cNvPr>
          <p:cNvSpPr>
            <a:spLocks noGrp="1" noChangeAspect="1"/>
          </p:cNvSpPr>
          <p:nvPr>
            <p:ph type="pic" sz="quarter" idx="23"/>
          </p:nvPr>
        </p:nvSpPr>
        <p:spPr>
          <a:xfrm>
            <a:off x="6335455" y="2635415"/>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43" name="Text Placeholder 35">
            <a:extLst>
              <a:ext uri="{FF2B5EF4-FFF2-40B4-BE49-F238E27FC236}">
                <a16:creationId xmlns:a16="http://schemas.microsoft.com/office/drawing/2014/main" id="{3663DB5A-6460-CE1E-32CB-EE35E75E5144}"/>
              </a:ext>
            </a:extLst>
          </p:cNvPr>
          <p:cNvSpPr>
            <a:spLocks noGrp="1"/>
          </p:cNvSpPr>
          <p:nvPr>
            <p:ph type="body" sz="quarter" idx="24" hasCustomPrompt="1"/>
          </p:nvPr>
        </p:nvSpPr>
        <p:spPr>
          <a:xfrm>
            <a:off x="6336410" y="4003297"/>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44" name="Picture Placeholder 22">
            <a:extLst>
              <a:ext uri="{FF2B5EF4-FFF2-40B4-BE49-F238E27FC236}">
                <a16:creationId xmlns:a16="http://schemas.microsoft.com/office/drawing/2014/main" id="{D0E2F85F-CA0E-0EFB-985F-9985EE89042A}"/>
              </a:ext>
            </a:extLst>
          </p:cNvPr>
          <p:cNvSpPr>
            <a:spLocks noGrp="1" noChangeAspect="1"/>
          </p:cNvSpPr>
          <p:nvPr>
            <p:ph type="pic" sz="quarter" idx="25"/>
          </p:nvPr>
        </p:nvSpPr>
        <p:spPr>
          <a:xfrm>
            <a:off x="978949" y="4750210"/>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45" name="Picture Placeholder 22">
            <a:extLst>
              <a:ext uri="{FF2B5EF4-FFF2-40B4-BE49-F238E27FC236}">
                <a16:creationId xmlns:a16="http://schemas.microsoft.com/office/drawing/2014/main" id="{AE9110EE-A0D8-8E05-4714-256413B5D186}"/>
              </a:ext>
            </a:extLst>
          </p:cNvPr>
          <p:cNvSpPr>
            <a:spLocks noGrp="1" noChangeAspect="1"/>
          </p:cNvSpPr>
          <p:nvPr>
            <p:ph type="pic" sz="quarter" idx="26"/>
          </p:nvPr>
        </p:nvSpPr>
        <p:spPr>
          <a:xfrm>
            <a:off x="2764451" y="4750210"/>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46" name="Picture Placeholder 22">
            <a:extLst>
              <a:ext uri="{FF2B5EF4-FFF2-40B4-BE49-F238E27FC236}">
                <a16:creationId xmlns:a16="http://schemas.microsoft.com/office/drawing/2014/main" id="{09BF1A41-360D-4333-4297-303B5B792AD1}"/>
              </a:ext>
            </a:extLst>
          </p:cNvPr>
          <p:cNvSpPr>
            <a:spLocks noGrp="1" noChangeAspect="1"/>
          </p:cNvSpPr>
          <p:nvPr>
            <p:ph type="pic" sz="quarter" idx="27"/>
          </p:nvPr>
        </p:nvSpPr>
        <p:spPr>
          <a:xfrm>
            <a:off x="4549953" y="4750210"/>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47" name="Picture Placeholder 22">
            <a:extLst>
              <a:ext uri="{FF2B5EF4-FFF2-40B4-BE49-F238E27FC236}">
                <a16:creationId xmlns:a16="http://schemas.microsoft.com/office/drawing/2014/main" id="{9A657E46-4CE6-9A1D-CB7D-5B1661FC9472}"/>
              </a:ext>
            </a:extLst>
          </p:cNvPr>
          <p:cNvSpPr>
            <a:spLocks noGrp="1" noChangeAspect="1"/>
          </p:cNvSpPr>
          <p:nvPr>
            <p:ph type="pic" sz="quarter" idx="28"/>
          </p:nvPr>
        </p:nvSpPr>
        <p:spPr>
          <a:xfrm>
            <a:off x="8120957" y="4750210"/>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48" name="Picture Placeholder 22">
            <a:extLst>
              <a:ext uri="{FF2B5EF4-FFF2-40B4-BE49-F238E27FC236}">
                <a16:creationId xmlns:a16="http://schemas.microsoft.com/office/drawing/2014/main" id="{211623EB-574A-EEE0-399C-F3388A781F65}"/>
              </a:ext>
            </a:extLst>
          </p:cNvPr>
          <p:cNvSpPr>
            <a:spLocks noGrp="1" noChangeAspect="1"/>
          </p:cNvSpPr>
          <p:nvPr>
            <p:ph type="pic" sz="quarter" idx="29"/>
          </p:nvPr>
        </p:nvSpPr>
        <p:spPr>
          <a:xfrm>
            <a:off x="9906459" y="4750210"/>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49" name="Text Placeholder 35">
            <a:extLst>
              <a:ext uri="{FF2B5EF4-FFF2-40B4-BE49-F238E27FC236}">
                <a16:creationId xmlns:a16="http://schemas.microsoft.com/office/drawing/2014/main" id="{A67EB585-53CD-EC5F-3AF9-BF79B5017102}"/>
              </a:ext>
            </a:extLst>
          </p:cNvPr>
          <p:cNvSpPr>
            <a:spLocks noGrp="1"/>
          </p:cNvSpPr>
          <p:nvPr>
            <p:ph type="body" sz="quarter" idx="30" hasCustomPrompt="1"/>
          </p:nvPr>
        </p:nvSpPr>
        <p:spPr>
          <a:xfrm>
            <a:off x="2765828" y="6118092"/>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50" name="Text Placeholder 35">
            <a:extLst>
              <a:ext uri="{FF2B5EF4-FFF2-40B4-BE49-F238E27FC236}">
                <a16:creationId xmlns:a16="http://schemas.microsoft.com/office/drawing/2014/main" id="{7E8902CD-83D0-98B2-8EB7-06ABB2FB29C7}"/>
              </a:ext>
            </a:extLst>
          </p:cNvPr>
          <p:cNvSpPr>
            <a:spLocks noGrp="1"/>
          </p:cNvSpPr>
          <p:nvPr>
            <p:ph type="body" sz="quarter" idx="31" hasCustomPrompt="1"/>
          </p:nvPr>
        </p:nvSpPr>
        <p:spPr>
          <a:xfrm>
            <a:off x="9906993" y="6118092"/>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51" name="Text Placeholder 35">
            <a:extLst>
              <a:ext uri="{FF2B5EF4-FFF2-40B4-BE49-F238E27FC236}">
                <a16:creationId xmlns:a16="http://schemas.microsoft.com/office/drawing/2014/main" id="{0222283B-C6B5-01A4-94A1-DD09D75796C1}"/>
              </a:ext>
            </a:extLst>
          </p:cNvPr>
          <p:cNvSpPr>
            <a:spLocks noGrp="1"/>
          </p:cNvSpPr>
          <p:nvPr>
            <p:ph type="body" sz="quarter" idx="32" hasCustomPrompt="1"/>
          </p:nvPr>
        </p:nvSpPr>
        <p:spPr>
          <a:xfrm>
            <a:off x="8121701" y="6118092"/>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52" name="Text Placeholder 35">
            <a:extLst>
              <a:ext uri="{FF2B5EF4-FFF2-40B4-BE49-F238E27FC236}">
                <a16:creationId xmlns:a16="http://schemas.microsoft.com/office/drawing/2014/main" id="{DC414C6C-0815-819B-7B12-A0E837CC9983}"/>
              </a:ext>
            </a:extLst>
          </p:cNvPr>
          <p:cNvSpPr>
            <a:spLocks noGrp="1"/>
          </p:cNvSpPr>
          <p:nvPr>
            <p:ph type="body" sz="quarter" idx="33" hasCustomPrompt="1"/>
          </p:nvPr>
        </p:nvSpPr>
        <p:spPr>
          <a:xfrm>
            <a:off x="4551119" y="6118092"/>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53" name="Text Placeholder 35">
            <a:extLst>
              <a:ext uri="{FF2B5EF4-FFF2-40B4-BE49-F238E27FC236}">
                <a16:creationId xmlns:a16="http://schemas.microsoft.com/office/drawing/2014/main" id="{12A13BFD-511E-6272-662C-FB4EE4658367}"/>
              </a:ext>
            </a:extLst>
          </p:cNvPr>
          <p:cNvSpPr>
            <a:spLocks noGrp="1"/>
          </p:cNvSpPr>
          <p:nvPr>
            <p:ph type="body" sz="quarter" idx="34" hasCustomPrompt="1"/>
          </p:nvPr>
        </p:nvSpPr>
        <p:spPr>
          <a:xfrm>
            <a:off x="980537" y="6118092"/>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54" name="Picture Placeholder 22">
            <a:extLst>
              <a:ext uri="{FF2B5EF4-FFF2-40B4-BE49-F238E27FC236}">
                <a16:creationId xmlns:a16="http://schemas.microsoft.com/office/drawing/2014/main" id="{9DF4B2AF-8CF5-2250-11CE-90266F2CAC56}"/>
              </a:ext>
            </a:extLst>
          </p:cNvPr>
          <p:cNvSpPr>
            <a:spLocks noGrp="1" noChangeAspect="1"/>
          </p:cNvSpPr>
          <p:nvPr>
            <p:ph type="pic" sz="quarter" idx="35"/>
          </p:nvPr>
        </p:nvSpPr>
        <p:spPr>
          <a:xfrm>
            <a:off x="6335455" y="4750210"/>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55" name="Text Placeholder 35">
            <a:extLst>
              <a:ext uri="{FF2B5EF4-FFF2-40B4-BE49-F238E27FC236}">
                <a16:creationId xmlns:a16="http://schemas.microsoft.com/office/drawing/2014/main" id="{BCB63897-9C12-8CB4-A248-21C0D70889E4}"/>
              </a:ext>
            </a:extLst>
          </p:cNvPr>
          <p:cNvSpPr>
            <a:spLocks noGrp="1"/>
          </p:cNvSpPr>
          <p:nvPr>
            <p:ph type="body" sz="quarter" idx="36" hasCustomPrompt="1"/>
          </p:nvPr>
        </p:nvSpPr>
        <p:spPr>
          <a:xfrm>
            <a:off x="6336410" y="6118092"/>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Tree>
    <p:extLst>
      <p:ext uri="{BB962C8B-B14F-4D97-AF65-F5344CB8AC3E}">
        <p14:creationId xmlns:p14="http://schemas.microsoft.com/office/powerpoint/2010/main" val="38899609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CLICK TO EDIT TITLE STYLE</a:t>
            </a:r>
          </a:p>
        </p:txBody>
      </p:sp>
      <p:sp>
        <p:nvSpPr>
          <p:cNvPr id="3" name="Content Placeholder 2"/>
          <p:cNvSpPr>
            <a:spLocks noGrp="1"/>
          </p:cNvSpPr>
          <p:nvPr>
            <p:ph idx="1"/>
          </p:nvPr>
        </p:nvSpPr>
        <p:spPr>
          <a:xfrm>
            <a:off x="973392" y="1590674"/>
            <a:ext cx="10001526" cy="4389120"/>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5/17/26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8" name="Rectangle 7"/>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418476784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ARS_questi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973392" y="536574"/>
            <a:ext cx="10001526" cy="1645920"/>
          </a:xfrm>
        </p:spPr>
        <p:txBody>
          <a:bodyPr/>
          <a:lstStyle>
            <a:lvl1pPr>
              <a:defRPr sz="2400" cap="none" baseline="0"/>
            </a:lvl1pPr>
          </a:lstStyle>
          <a:p>
            <a:r>
              <a:rPr lang="en-US" dirty="0"/>
              <a:t>Click to edit title style</a:t>
            </a:r>
          </a:p>
        </p:txBody>
      </p:sp>
      <p:sp>
        <p:nvSpPr>
          <p:cNvPr id="4" name="Date Placeholder 3"/>
          <p:cNvSpPr>
            <a:spLocks noGrp="1"/>
          </p:cNvSpPr>
          <p:nvPr>
            <p:ph type="dt" sz="half" idx="10"/>
          </p:nvPr>
        </p:nvSpPr>
        <p:spPr/>
        <p:txBody>
          <a:bodyPr/>
          <a:lstStyle/>
          <a:p>
            <a:fld id="{3465F197-B1B8-4584-8B75-5D45B647D250}" type="datetimeFigureOut">
              <a:rPr lang="en-US" smtClean="0"/>
              <a:t>5/17/26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8" name="Rectangle 7"/>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0" name="Text Placeholder 8">
            <a:extLst>
              <a:ext uri="{FF2B5EF4-FFF2-40B4-BE49-F238E27FC236}">
                <a16:creationId xmlns:a16="http://schemas.microsoft.com/office/drawing/2014/main" id="{DFF88AD6-1349-BDB1-CA0E-BCBBB76DB821}"/>
              </a:ext>
            </a:extLst>
          </p:cNvPr>
          <p:cNvSpPr>
            <a:spLocks noGrp="1"/>
          </p:cNvSpPr>
          <p:nvPr>
            <p:ph type="body" sz="quarter" idx="13"/>
          </p:nvPr>
        </p:nvSpPr>
        <p:spPr>
          <a:xfrm>
            <a:off x="973391" y="2746375"/>
            <a:ext cx="10002267" cy="3264408"/>
          </a:xfrm>
        </p:spPr>
        <p:txBody>
          <a:bodyPr/>
          <a:lstStyle>
            <a:lvl1pPr marL="457200" indent="-457200">
              <a:buFont typeface="+mj-lt"/>
              <a:buAutoNum type="arabicPeriod"/>
              <a:defRPr/>
            </a:lvl1pPr>
          </a:lstStyle>
          <a:p>
            <a:pPr lvl="0"/>
            <a:r>
              <a:rPr lang="en-US" dirty="0"/>
              <a:t>Click to edit Master text styles</a:t>
            </a:r>
          </a:p>
        </p:txBody>
      </p:sp>
    </p:spTree>
    <p:extLst>
      <p:ext uri="{BB962C8B-B14F-4D97-AF65-F5344CB8AC3E}">
        <p14:creationId xmlns:p14="http://schemas.microsoft.com/office/powerpoint/2010/main" val="247855263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Strategy and Vision">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B74DD35E-FB4F-F627-C439-D4CCC4B34D04}"/>
              </a:ext>
            </a:extLst>
          </p:cNvPr>
          <p:cNvSpPr/>
          <p:nvPr userDrawn="1"/>
        </p:nvSpPr>
        <p:spPr>
          <a:xfrm>
            <a:off x="1" y="4572000"/>
            <a:ext cx="12192000" cy="228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algn="ctr"/>
            <a:endParaRPr lang="en-US" sz="2000" dirty="0"/>
          </a:p>
        </p:txBody>
      </p:sp>
      <p:sp>
        <p:nvSpPr>
          <p:cNvPr id="2" name="Title 1"/>
          <p:cNvSpPr>
            <a:spLocks noGrp="1"/>
          </p:cNvSpPr>
          <p:nvPr>
            <p:ph type="title" hasCustomPrompt="1"/>
          </p:nvPr>
        </p:nvSpPr>
        <p:spPr/>
        <p:txBody>
          <a:bodyPr/>
          <a:lstStyle/>
          <a:p>
            <a:r>
              <a:rPr lang="en-US" dirty="0"/>
              <a:t>CLICK TO EDIT TITLE STYLE</a:t>
            </a:r>
          </a:p>
        </p:txBody>
      </p:sp>
      <p:sp>
        <p:nvSpPr>
          <p:cNvPr id="4" name="Date Placeholder 3"/>
          <p:cNvSpPr>
            <a:spLocks noGrp="1"/>
          </p:cNvSpPr>
          <p:nvPr>
            <p:ph type="dt" sz="half" idx="10"/>
          </p:nvPr>
        </p:nvSpPr>
        <p:spPr/>
        <p:txBody>
          <a:bodyPr/>
          <a:lstStyle/>
          <a:p>
            <a:fld id="{3465F197-B1B8-4584-8B75-5D45B647D250}" type="datetimeFigureOut">
              <a:rPr lang="en-US" smtClean="0"/>
              <a:t>5/17/26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19" name="Text Placeholder 9"/>
          <p:cNvSpPr>
            <a:spLocks noGrp="1"/>
          </p:cNvSpPr>
          <p:nvPr>
            <p:ph type="body" sz="quarter" idx="13"/>
          </p:nvPr>
        </p:nvSpPr>
        <p:spPr>
          <a:xfrm>
            <a:off x="973392" y="5240863"/>
            <a:ext cx="2286595" cy="1088136"/>
          </a:xfrm>
        </p:spPr>
        <p:txBody>
          <a:bodyPr tIns="91440" bIns="45720"/>
          <a:lstStyle>
            <a:lvl1pPr marL="171450" indent="-171450">
              <a:spcBef>
                <a:spcPts val="600"/>
              </a:spcBef>
              <a:buFont typeface="Arial" panose="020B0604020202020204" pitchFamily="34" charset="0"/>
              <a:buChar char="•"/>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20" name="Text Placeholder 14"/>
          <p:cNvSpPr>
            <a:spLocks noGrp="1"/>
          </p:cNvSpPr>
          <p:nvPr>
            <p:ph type="body" sz="quarter" idx="17"/>
          </p:nvPr>
        </p:nvSpPr>
        <p:spPr>
          <a:xfrm>
            <a:off x="973392" y="4952999"/>
            <a:ext cx="2286595" cy="274320"/>
          </a:xfrm>
        </p:spPr>
        <p:txBody>
          <a:bodyPr bIns="0" anchor="t" anchorCtr="0"/>
          <a:lstStyle>
            <a:lvl1pPr marL="0" indent="0">
              <a:buNone/>
              <a:defRPr sz="2200" b="1"/>
            </a:lvl1pPr>
            <a:lvl2pPr marL="457200" indent="0">
              <a:buNone/>
              <a:defRPr b="1"/>
            </a:lvl2pPr>
            <a:lvl3pPr marL="914400" indent="0">
              <a:buNone/>
              <a:defRPr b="1"/>
            </a:lvl3pPr>
            <a:lvl4pPr marL="1371600" indent="0">
              <a:buNone/>
              <a:defRPr b="1"/>
            </a:lvl4pPr>
            <a:lvl5pPr marL="1828800" indent="0">
              <a:buNone/>
              <a:defRPr b="1"/>
            </a:lvl5pPr>
          </a:lstStyle>
          <a:p>
            <a:pPr lvl="0"/>
            <a:r>
              <a:rPr lang="en-US"/>
              <a:t>Click to edit Master text styles</a:t>
            </a:r>
          </a:p>
        </p:txBody>
      </p:sp>
      <p:sp>
        <p:nvSpPr>
          <p:cNvPr id="30" name="Content Placeholder 2"/>
          <p:cNvSpPr>
            <a:spLocks noGrp="1"/>
          </p:cNvSpPr>
          <p:nvPr>
            <p:ph idx="24"/>
          </p:nvPr>
        </p:nvSpPr>
        <p:spPr>
          <a:xfrm>
            <a:off x="973392" y="1883084"/>
            <a:ext cx="10001526" cy="676656"/>
          </a:xfrm>
        </p:spPr>
        <p:txBody>
          <a:bodyPr tIns="91440"/>
          <a:lstStyle>
            <a:lvl1pPr marL="0" indent="0">
              <a:spcBef>
                <a:spcPts val="0"/>
              </a:spcBef>
              <a:buNone/>
              <a:defRPr sz="1800"/>
            </a:lvl1pPr>
            <a:lvl2pPr>
              <a:defRPr sz="1800"/>
            </a:lvl2pPr>
            <a:lvl4pPr marL="1371600" indent="0">
              <a:buNone/>
              <a:defRPr/>
            </a:lvl4pPr>
          </a:lstStyle>
          <a:p>
            <a:pPr lvl="0"/>
            <a:r>
              <a:rPr lang="en-US"/>
              <a:t>Click to edit Master text styles</a:t>
            </a:r>
          </a:p>
          <a:p>
            <a:pPr lvl="1"/>
            <a:r>
              <a:rPr lang="en-US"/>
              <a:t>Second level</a:t>
            </a:r>
          </a:p>
        </p:txBody>
      </p:sp>
      <p:sp>
        <p:nvSpPr>
          <p:cNvPr id="31" name="Text Placeholder 14"/>
          <p:cNvSpPr>
            <a:spLocks noGrp="1"/>
          </p:cNvSpPr>
          <p:nvPr>
            <p:ph type="body" sz="quarter" idx="25"/>
          </p:nvPr>
        </p:nvSpPr>
        <p:spPr>
          <a:xfrm>
            <a:off x="973498" y="1597025"/>
            <a:ext cx="10004002" cy="274320"/>
          </a:xfrm>
        </p:spPr>
        <p:txBody>
          <a:bodyPr bIns="0" anchor="t" anchorCtr="0"/>
          <a:lstStyle>
            <a:lvl1pPr marL="0" indent="0">
              <a:buNone/>
              <a:defRPr sz="2200" b="1"/>
            </a:lvl1pPr>
            <a:lvl2pPr marL="457200" indent="0">
              <a:buNone/>
              <a:defRPr b="1"/>
            </a:lvl2pPr>
            <a:lvl3pPr marL="914400" indent="0">
              <a:buNone/>
              <a:defRPr b="1"/>
            </a:lvl3pPr>
            <a:lvl4pPr marL="1371600" indent="0">
              <a:buNone/>
              <a:defRPr b="1"/>
            </a:lvl4pPr>
            <a:lvl5pPr marL="1828800" indent="0">
              <a:buNone/>
              <a:defRPr b="1"/>
            </a:lvl5pPr>
          </a:lstStyle>
          <a:p>
            <a:pPr lvl="0"/>
            <a:r>
              <a:rPr lang="en-US"/>
              <a:t>Click to edit Master text styles</a:t>
            </a:r>
          </a:p>
        </p:txBody>
      </p:sp>
      <p:sp>
        <p:nvSpPr>
          <p:cNvPr id="32" name="Content Placeholder 2"/>
          <p:cNvSpPr>
            <a:spLocks noGrp="1"/>
          </p:cNvSpPr>
          <p:nvPr>
            <p:ph idx="26"/>
          </p:nvPr>
        </p:nvSpPr>
        <p:spPr>
          <a:xfrm>
            <a:off x="973392" y="3141662"/>
            <a:ext cx="10001526" cy="960120"/>
          </a:xfrm>
        </p:spPr>
        <p:txBody>
          <a:bodyPr tIns="91440"/>
          <a:lstStyle>
            <a:lvl1pPr marL="171450" indent="-171450">
              <a:spcBef>
                <a:spcPts val="600"/>
              </a:spcBef>
              <a:buFont typeface="Arial" panose="020B0604020202020204" pitchFamily="34" charset="0"/>
              <a:buChar char="•"/>
              <a:defRPr sz="1800"/>
            </a:lvl1pPr>
            <a:lvl2pPr>
              <a:spcBef>
                <a:spcPts val="600"/>
              </a:spcBef>
              <a:defRPr sz="1800"/>
            </a:lvl2pPr>
            <a:lvl3pPr>
              <a:spcBef>
                <a:spcPts val="600"/>
              </a:spcBef>
              <a:defRPr sz="1800"/>
            </a:lvl3pPr>
            <a:lvl4pPr marL="1371600" indent="0">
              <a:buNone/>
              <a:defRPr/>
            </a:lvl4pPr>
          </a:lstStyle>
          <a:p>
            <a:pPr lvl="0"/>
            <a:r>
              <a:rPr lang="en-US"/>
              <a:t>Click to edit Master text styles</a:t>
            </a:r>
          </a:p>
          <a:p>
            <a:pPr lvl="1"/>
            <a:r>
              <a:rPr lang="en-US"/>
              <a:t>Second level</a:t>
            </a:r>
          </a:p>
          <a:p>
            <a:pPr lvl="2"/>
            <a:r>
              <a:rPr lang="en-US"/>
              <a:t>Third level</a:t>
            </a:r>
          </a:p>
        </p:txBody>
      </p:sp>
      <p:sp>
        <p:nvSpPr>
          <p:cNvPr id="33" name="Text Placeholder 14"/>
          <p:cNvSpPr>
            <a:spLocks noGrp="1"/>
          </p:cNvSpPr>
          <p:nvPr>
            <p:ph type="body" sz="quarter" idx="27"/>
          </p:nvPr>
        </p:nvSpPr>
        <p:spPr>
          <a:xfrm>
            <a:off x="973498" y="2854594"/>
            <a:ext cx="10004002" cy="274320"/>
          </a:xfrm>
        </p:spPr>
        <p:txBody>
          <a:bodyPr bIns="0" anchor="t" anchorCtr="0"/>
          <a:lstStyle>
            <a:lvl1pPr marL="0" indent="0">
              <a:buNone/>
              <a:defRPr sz="2200" b="1"/>
            </a:lvl1pPr>
            <a:lvl2pPr marL="457200" indent="0">
              <a:buNone/>
              <a:defRPr b="1"/>
            </a:lvl2pPr>
            <a:lvl3pPr marL="914400" indent="0">
              <a:buNone/>
              <a:defRPr b="1"/>
            </a:lvl3pPr>
            <a:lvl4pPr marL="1371600" indent="0">
              <a:buNone/>
              <a:defRPr b="1"/>
            </a:lvl4pPr>
            <a:lvl5pPr marL="1828800" indent="0">
              <a:buNone/>
              <a:defRPr b="1"/>
            </a:lvl5pPr>
          </a:lstStyle>
          <a:p>
            <a:pPr lvl="0"/>
            <a:r>
              <a:rPr lang="en-US"/>
              <a:t>Click to edit Master text styles</a:t>
            </a:r>
          </a:p>
        </p:txBody>
      </p:sp>
      <p:sp>
        <p:nvSpPr>
          <p:cNvPr id="18" name="Rectangle 17"/>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39" name="Text Placeholder 9">
            <a:extLst>
              <a:ext uri="{FF2B5EF4-FFF2-40B4-BE49-F238E27FC236}">
                <a16:creationId xmlns:a16="http://schemas.microsoft.com/office/drawing/2014/main" id="{FCC8D01A-387E-4280-BAC9-38B7E85D8FA3}"/>
              </a:ext>
            </a:extLst>
          </p:cNvPr>
          <p:cNvSpPr>
            <a:spLocks noGrp="1"/>
          </p:cNvSpPr>
          <p:nvPr>
            <p:ph type="body" sz="quarter" idx="31"/>
          </p:nvPr>
        </p:nvSpPr>
        <p:spPr>
          <a:xfrm>
            <a:off x="3547580" y="5240863"/>
            <a:ext cx="2286595" cy="1088136"/>
          </a:xfrm>
        </p:spPr>
        <p:txBody>
          <a:bodyPr tIns="91440" bIns="45720"/>
          <a:lstStyle>
            <a:lvl1pPr marL="171450" indent="-171450">
              <a:spcBef>
                <a:spcPts val="600"/>
              </a:spcBef>
              <a:buFont typeface="Arial" panose="020B0604020202020204" pitchFamily="34" charset="0"/>
              <a:buChar char="•"/>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0" name="Text Placeholder 14">
            <a:extLst>
              <a:ext uri="{FF2B5EF4-FFF2-40B4-BE49-F238E27FC236}">
                <a16:creationId xmlns:a16="http://schemas.microsoft.com/office/drawing/2014/main" id="{F7757D34-B5B7-47AD-AE62-7CA370616FC6}"/>
              </a:ext>
            </a:extLst>
          </p:cNvPr>
          <p:cNvSpPr>
            <a:spLocks noGrp="1"/>
          </p:cNvSpPr>
          <p:nvPr>
            <p:ph type="body" sz="quarter" idx="32"/>
          </p:nvPr>
        </p:nvSpPr>
        <p:spPr>
          <a:xfrm>
            <a:off x="3547580" y="4952999"/>
            <a:ext cx="2286595" cy="274320"/>
          </a:xfrm>
        </p:spPr>
        <p:txBody>
          <a:bodyPr bIns="0" anchor="t" anchorCtr="0"/>
          <a:lstStyle>
            <a:lvl1pPr marL="0" indent="0">
              <a:buNone/>
              <a:defRPr sz="2200" b="1"/>
            </a:lvl1pPr>
            <a:lvl2pPr marL="457200" indent="0">
              <a:buNone/>
              <a:defRPr b="1"/>
            </a:lvl2pPr>
            <a:lvl3pPr marL="914400" indent="0">
              <a:buNone/>
              <a:defRPr b="1"/>
            </a:lvl3pPr>
            <a:lvl4pPr marL="1371600" indent="0">
              <a:buNone/>
              <a:defRPr b="1"/>
            </a:lvl4pPr>
            <a:lvl5pPr marL="1828800" indent="0">
              <a:buNone/>
              <a:defRPr b="1"/>
            </a:lvl5pPr>
          </a:lstStyle>
          <a:p>
            <a:pPr lvl="0"/>
            <a:r>
              <a:rPr lang="en-US"/>
              <a:t>Click to edit Master text styles</a:t>
            </a:r>
          </a:p>
        </p:txBody>
      </p:sp>
      <p:sp>
        <p:nvSpPr>
          <p:cNvPr id="41" name="Text Placeholder 9">
            <a:extLst>
              <a:ext uri="{FF2B5EF4-FFF2-40B4-BE49-F238E27FC236}">
                <a16:creationId xmlns:a16="http://schemas.microsoft.com/office/drawing/2014/main" id="{88BF64C8-02FA-4776-8DE9-948D42CD3845}"/>
              </a:ext>
            </a:extLst>
          </p:cNvPr>
          <p:cNvSpPr>
            <a:spLocks noGrp="1"/>
          </p:cNvSpPr>
          <p:nvPr>
            <p:ph type="body" sz="quarter" idx="33"/>
          </p:nvPr>
        </p:nvSpPr>
        <p:spPr>
          <a:xfrm>
            <a:off x="6121767" y="5240863"/>
            <a:ext cx="2286595" cy="1088136"/>
          </a:xfrm>
        </p:spPr>
        <p:txBody>
          <a:bodyPr tIns="91440" bIns="45720"/>
          <a:lstStyle>
            <a:lvl1pPr marL="171450" indent="-171450">
              <a:spcBef>
                <a:spcPts val="600"/>
              </a:spcBef>
              <a:buFont typeface="Arial" panose="020B0604020202020204" pitchFamily="34" charset="0"/>
              <a:buChar char="•"/>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2" name="Text Placeholder 14">
            <a:extLst>
              <a:ext uri="{FF2B5EF4-FFF2-40B4-BE49-F238E27FC236}">
                <a16:creationId xmlns:a16="http://schemas.microsoft.com/office/drawing/2014/main" id="{4F53157F-C018-4A4C-82A0-9761BBAC5B28}"/>
              </a:ext>
            </a:extLst>
          </p:cNvPr>
          <p:cNvSpPr>
            <a:spLocks noGrp="1"/>
          </p:cNvSpPr>
          <p:nvPr>
            <p:ph type="body" sz="quarter" idx="34"/>
          </p:nvPr>
        </p:nvSpPr>
        <p:spPr>
          <a:xfrm>
            <a:off x="6121767" y="4952999"/>
            <a:ext cx="2286595" cy="274320"/>
          </a:xfrm>
        </p:spPr>
        <p:txBody>
          <a:bodyPr bIns="0" anchor="t" anchorCtr="0"/>
          <a:lstStyle>
            <a:lvl1pPr marL="0" indent="0">
              <a:buNone/>
              <a:defRPr sz="2200" b="1"/>
            </a:lvl1pPr>
            <a:lvl2pPr marL="457200" indent="0">
              <a:buNone/>
              <a:defRPr b="1"/>
            </a:lvl2pPr>
            <a:lvl3pPr marL="914400" indent="0">
              <a:buNone/>
              <a:defRPr b="1"/>
            </a:lvl3pPr>
            <a:lvl4pPr marL="1371600" indent="0">
              <a:buNone/>
              <a:defRPr b="1"/>
            </a:lvl4pPr>
            <a:lvl5pPr marL="1828800" indent="0">
              <a:buNone/>
              <a:defRPr b="1"/>
            </a:lvl5pPr>
          </a:lstStyle>
          <a:p>
            <a:pPr lvl="0"/>
            <a:r>
              <a:rPr lang="en-US"/>
              <a:t>Click to edit Master text styles</a:t>
            </a:r>
          </a:p>
        </p:txBody>
      </p:sp>
      <p:sp>
        <p:nvSpPr>
          <p:cNvPr id="43" name="Text Placeholder 9">
            <a:extLst>
              <a:ext uri="{FF2B5EF4-FFF2-40B4-BE49-F238E27FC236}">
                <a16:creationId xmlns:a16="http://schemas.microsoft.com/office/drawing/2014/main" id="{BE2011B3-D7FA-47F6-B7B0-F9FE6EA46C14}"/>
              </a:ext>
            </a:extLst>
          </p:cNvPr>
          <p:cNvSpPr>
            <a:spLocks noGrp="1"/>
          </p:cNvSpPr>
          <p:nvPr>
            <p:ph type="body" sz="quarter" idx="35"/>
          </p:nvPr>
        </p:nvSpPr>
        <p:spPr>
          <a:xfrm>
            <a:off x="8686526" y="5240863"/>
            <a:ext cx="2286595" cy="1088136"/>
          </a:xfrm>
        </p:spPr>
        <p:txBody>
          <a:bodyPr tIns="91440" bIns="45720"/>
          <a:lstStyle>
            <a:lvl1pPr marL="171450" indent="-171450">
              <a:spcBef>
                <a:spcPts val="600"/>
              </a:spcBef>
              <a:buFont typeface="Arial" panose="020B0604020202020204" pitchFamily="34" charset="0"/>
              <a:buChar char="•"/>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4" name="Text Placeholder 14">
            <a:extLst>
              <a:ext uri="{FF2B5EF4-FFF2-40B4-BE49-F238E27FC236}">
                <a16:creationId xmlns:a16="http://schemas.microsoft.com/office/drawing/2014/main" id="{DBAA90D9-8B22-4EB3-AB4B-DA12D85F0CC1}"/>
              </a:ext>
            </a:extLst>
          </p:cNvPr>
          <p:cNvSpPr>
            <a:spLocks noGrp="1"/>
          </p:cNvSpPr>
          <p:nvPr>
            <p:ph type="body" sz="quarter" idx="36"/>
          </p:nvPr>
        </p:nvSpPr>
        <p:spPr>
          <a:xfrm>
            <a:off x="8686526" y="4952999"/>
            <a:ext cx="2286595" cy="274320"/>
          </a:xfrm>
        </p:spPr>
        <p:txBody>
          <a:bodyPr bIns="0" anchor="t" anchorCtr="0"/>
          <a:lstStyle>
            <a:lvl1pPr marL="0" indent="0">
              <a:buNone/>
              <a:defRPr sz="2200" b="1"/>
            </a:lvl1pPr>
            <a:lvl2pPr marL="457200" indent="0">
              <a:buNone/>
              <a:defRPr b="1"/>
            </a:lvl2pPr>
            <a:lvl3pPr marL="914400" indent="0">
              <a:buNone/>
              <a:defRPr b="1"/>
            </a:lvl3pPr>
            <a:lvl4pPr marL="1371600" indent="0">
              <a:buNone/>
              <a:defRPr b="1"/>
            </a:lvl4pPr>
            <a:lvl5pPr marL="1828800" indent="0">
              <a:buNone/>
              <a:defRPr b="1"/>
            </a:lvl5pPr>
          </a:lstStyle>
          <a:p>
            <a:pPr lvl="0"/>
            <a:r>
              <a:rPr lang="en-US"/>
              <a:t>Click to edit Master text styles</a:t>
            </a:r>
          </a:p>
        </p:txBody>
      </p:sp>
      <p:sp>
        <p:nvSpPr>
          <p:cNvPr id="6" name="TextBox 5">
            <a:extLst>
              <a:ext uri="{FF2B5EF4-FFF2-40B4-BE49-F238E27FC236}">
                <a16:creationId xmlns:a16="http://schemas.microsoft.com/office/drawing/2014/main" id="{16A774FE-AC1B-3B1E-0C99-F2BD003A2853}"/>
              </a:ext>
            </a:extLst>
          </p:cNvPr>
          <p:cNvSpPr txBox="1"/>
          <p:nvPr userDrawn="1"/>
        </p:nvSpPr>
        <p:spPr>
          <a:xfrm>
            <a:off x="6704171" y="6657948"/>
            <a:ext cx="5487829" cy="200053"/>
          </a:xfrm>
          <a:prstGeom prst="rect">
            <a:avLst/>
          </a:prstGeom>
        </p:spPr>
        <p:txBody>
          <a:bodyPr vert="horz" lIns="91448" tIns="45724" rIns="91448" bIns="45724" rtlCol="0" anchor="ctr">
            <a:noAutofit/>
          </a:bodyPr>
          <a:lstStyle>
            <a:defPPr>
              <a:defRPr lang="en-US"/>
            </a:defPPr>
            <a:lvl1pPr algn="r">
              <a:defRPr sz="1200">
                <a:solidFill>
                  <a:schemeClr val="tx1">
                    <a:tint val="75000"/>
                  </a:schemeClr>
                </a:solidFill>
              </a:defRPr>
            </a:lvl1pPr>
          </a:lstStyle>
          <a:p>
            <a:pPr lvl="0"/>
            <a:r>
              <a:rPr lang="en-US" sz="700" dirty="0">
                <a:solidFill>
                  <a:schemeClr val="tx1">
                    <a:lumMod val="50000"/>
                    <a:lumOff val="50000"/>
                  </a:schemeClr>
                </a:solidFill>
              </a:rPr>
              <a:t>©</a:t>
            </a:r>
            <a:fld id="{9239F233-A28B-4E90-BD26-B7AF41444B49}" type="datetimeyyyy">
              <a:rPr lang="en-US" sz="700" smtClean="0">
                <a:solidFill>
                  <a:schemeClr val="tx1">
                    <a:lumMod val="50000"/>
                    <a:lumOff val="50000"/>
                  </a:schemeClr>
                </a:solidFill>
              </a:rPr>
              <a:t>2026</a:t>
            </a:fld>
            <a:r>
              <a:rPr lang="en-US" sz="700" dirty="0">
                <a:solidFill>
                  <a:schemeClr val="tx1">
                    <a:lumMod val="50000"/>
                    <a:lumOff val="50000"/>
                  </a:schemeClr>
                </a:solidFill>
              </a:rPr>
              <a:t> Mayo Foundation for Medical Education and Research  |  slide-</a:t>
            </a:r>
            <a:fld id="{D445C29B-035B-48ED-941F-A66A11A8A322}" type="slidenum">
              <a:rPr lang="en-US" sz="700" smtClean="0">
                <a:solidFill>
                  <a:schemeClr val="tx1">
                    <a:lumMod val="50000"/>
                    <a:lumOff val="50000"/>
                  </a:schemeClr>
                </a:solidFill>
              </a:rPr>
              <a:pPr lvl="0"/>
              <a:t>‹#›</a:t>
            </a:fld>
            <a:endParaRPr lang="en-US" sz="700" dirty="0">
              <a:solidFill>
                <a:schemeClr val="tx1">
                  <a:lumMod val="50000"/>
                  <a:lumOff val="50000"/>
                </a:schemeClr>
              </a:solidFill>
            </a:endParaRPr>
          </a:p>
        </p:txBody>
      </p:sp>
    </p:spTree>
    <p:extLst>
      <p:ext uri="{BB962C8B-B14F-4D97-AF65-F5344CB8AC3E}">
        <p14:creationId xmlns:p14="http://schemas.microsoft.com/office/powerpoint/2010/main" val="19411061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Learning objective black_gray_bulleted text">
    <p:spTree>
      <p:nvGrpSpPr>
        <p:cNvPr id="1" name=""/>
        <p:cNvGrpSpPr/>
        <p:nvPr/>
      </p:nvGrpSpPr>
      <p:grpSpPr>
        <a:xfrm>
          <a:off x="0" y="0"/>
          <a:ext cx="0" cy="0"/>
          <a:chOff x="0" y="0"/>
          <a:chExt cx="0" cy="0"/>
        </a:xfrm>
      </p:grpSpPr>
      <p:sp>
        <p:nvSpPr>
          <p:cNvPr id="6" name="Rectangle 5"/>
          <p:cNvSpPr/>
          <p:nvPr userDrawn="1"/>
        </p:nvSpPr>
        <p:spPr>
          <a:xfrm>
            <a:off x="4417575" y="0"/>
            <a:ext cx="7774425" cy="6858000"/>
          </a:xfrm>
          <a:prstGeom prst="rect">
            <a:avLst/>
          </a:prstGeom>
          <a:solidFill>
            <a:srgbClr val="D2D2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8" name="Text Placeholder 7">
            <a:extLst>
              <a:ext uri="{FF2B5EF4-FFF2-40B4-BE49-F238E27FC236}">
                <a16:creationId xmlns:a16="http://schemas.microsoft.com/office/drawing/2014/main" id="{ACB55729-EDF7-9029-D47E-9714EE558C80}"/>
              </a:ext>
            </a:extLst>
          </p:cNvPr>
          <p:cNvSpPr>
            <a:spLocks noGrp="1"/>
          </p:cNvSpPr>
          <p:nvPr>
            <p:ph type="body" sz="quarter" idx="14"/>
          </p:nvPr>
        </p:nvSpPr>
        <p:spPr>
          <a:xfrm>
            <a:off x="4986048" y="1585913"/>
            <a:ext cx="6683529" cy="3673475"/>
          </a:xfrm>
        </p:spPr>
        <p:txBody>
          <a:bodyPr anchor="ctr" anchorCtr="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hasCustomPrompt="1"/>
          </p:nvPr>
        </p:nvSpPr>
        <p:spPr>
          <a:xfrm>
            <a:off x="973392" y="2366170"/>
            <a:ext cx="3066261" cy="2125663"/>
          </a:xfrm>
        </p:spPr>
        <p:txBody>
          <a:bodyPr tIns="0" bIns="0" anchor="ctr" anchorCtr="0"/>
          <a:lstStyle>
            <a:lvl1pPr>
              <a:defRPr baseline="0">
                <a:solidFill>
                  <a:schemeClr val="tx1"/>
                </a:solidFill>
              </a:defRPr>
            </a:lvl1pPr>
          </a:lstStyle>
          <a:p>
            <a:r>
              <a:rPr lang="en-US" dirty="0"/>
              <a:t>CLICK TO EDIT TITLE</a:t>
            </a:r>
          </a:p>
        </p:txBody>
      </p:sp>
      <p:sp>
        <p:nvSpPr>
          <p:cNvPr id="4" name="Date Placeholder 3"/>
          <p:cNvSpPr>
            <a:spLocks noGrp="1"/>
          </p:cNvSpPr>
          <p:nvPr>
            <p:ph type="dt" sz="half" idx="10"/>
          </p:nvPr>
        </p:nvSpPr>
        <p:spPr/>
        <p:txBody>
          <a:bodyPr/>
          <a:lstStyle/>
          <a:p>
            <a:fld id="{3465F197-B1B8-4584-8B75-5D45B647D250}" type="datetimeFigureOut">
              <a:rPr lang="en-US" smtClean="0"/>
              <a:t>5/17/26</a:t>
            </a:fld>
            <a:endParaRPr lang="en-US" dirty="0"/>
          </a:p>
        </p:txBody>
      </p:sp>
      <p:sp>
        <p:nvSpPr>
          <p:cNvPr id="7" name="Rectangle 6"/>
          <p:cNvSpPr/>
          <p:nvPr userDrawn="1"/>
        </p:nvSpPr>
        <p:spPr>
          <a:xfrm rot="16200000">
            <a:off x="-1624947" y="3362308"/>
            <a:ext cx="3383280" cy="1333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5" name="Footer Placeholder 4"/>
          <p:cNvSpPr>
            <a:spLocks noGrp="1"/>
          </p:cNvSpPr>
          <p:nvPr>
            <p:ph type="ftr" sz="quarter" idx="11"/>
          </p:nvPr>
        </p:nvSpPr>
        <p:spPr/>
        <p:txBody>
          <a:bodyPr/>
          <a:lstStyle>
            <a:lvl1pPr>
              <a:defRPr>
                <a:solidFill>
                  <a:schemeClr val="tx1">
                    <a:lumMod val="50000"/>
                    <a:lumOff val="50000"/>
                  </a:schemeClr>
                </a:solidFill>
              </a:defRPr>
            </a:lvl1pPr>
          </a:lstStyle>
          <a:p>
            <a:endParaRPr lang="en-US" dirty="0"/>
          </a:p>
        </p:txBody>
      </p:sp>
      <p:sp>
        <p:nvSpPr>
          <p:cNvPr id="10" name="TextBox 9"/>
          <p:cNvSpPr txBox="1"/>
          <p:nvPr userDrawn="1"/>
        </p:nvSpPr>
        <p:spPr>
          <a:xfrm>
            <a:off x="6704171" y="6657948"/>
            <a:ext cx="5487829" cy="200053"/>
          </a:xfrm>
          <a:prstGeom prst="rect">
            <a:avLst/>
          </a:prstGeom>
        </p:spPr>
        <p:txBody>
          <a:bodyPr vert="horz" lIns="91448" tIns="45724" rIns="91448" bIns="45724" rtlCol="0" anchor="ctr">
            <a:noAutofit/>
          </a:bodyPr>
          <a:lstStyle>
            <a:defPPr>
              <a:defRPr lang="en-US"/>
            </a:defPPr>
            <a:lvl1pPr algn="r">
              <a:defRPr sz="1200">
                <a:solidFill>
                  <a:schemeClr val="tx1">
                    <a:tint val="75000"/>
                  </a:schemeClr>
                </a:solidFill>
              </a:defRPr>
            </a:lvl1pPr>
          </a:lstStyle>
          <a:p>
            <a:pPr lvl="0"/>
            <a:r>
              <a:rPr lang="en-US" sz="700" dirty="0">
                <a:solidFill>
                  <a:schemeClr val="tx1">
                    <a:lumMod val="50000"/>
                    <a:lumOff val="50000"/>
                  </a:schemeClr>
                </a:solidFill>
              </a:rPr>
              <a:t>©</a:t>
            </a:r>
            <a:fld id="{9239F233-A28B-4E90-BD26-B7AF41444B49}" type="datetimeyyyy">
              <a:rPr lang="en-US" sz="700" smtClean="0">
                <a:solidFill>
                  <a:schemeClr val="tx1">
                    <a:lumMod val="50000"/>
                    <a:lumOff val="50000"/>
                  </a:schemeClr>
                </a:solidFill>
              </a:rPr>
              <a:t>2026</a:t>
            </a:fld>
            <a:r>
              <a:rPr lang="en-US" sz="700" dirty="0">
                <a:solidFill>
                  <a:schemeClr val="tx1">
                    <a:lumMod val="50000"/>
                    <a:lumOff val="50000"/>
                  </a:schemeClr>
                </a:solidFill>
              </a:rPr>
              <a:t> Mayo Foundation for Medical Education and Research  |  slide-</a:t>
            </a:r>
            <a:fld id="{D445C29B-035B-48ED-941F-A66A11A8A322}" type="slidenum">
              <a:rPr lang="en-US" sz="700" smtClean="0">
                <a:solidFill>
                  <a:schemeClr val="tx1">
                    <a:lumMod val="50000"/>
                    <a:lumOff val="50000"/>
                  </a:schemeClr>
                </a:solidFill>
              </a:rPr>
              <a:pPr lvl="0"/>
              <a:t>‹#›</a:t>
            </a:fld>
            <a:endParaRPr lang="en-US" sz="700" dirty="0">
              <a:solidFill>
                <a:schemeClr val="tx1">
                  <a:lumMod val="50000"/>
                  <a:lumOff val="50000"/>
                </a:schemeClr>
              </a:solidFill>
            </a:endParaRPr>
          </a:p>
        </p:txBody>
      </p:sp>
    </p:spTree>
    <p:extLst>
      <p:ext uri="{BB962C8B-B14F-4D97-AF65-F5344CB8AC3E}">
        <p14:creationId xmlns:p14="http://schemas.microsoft.com/office/powerpoint/2010/main" val="3717767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Quote_image right">
    <p:spTree>
      <p:nvGrpSpPr>
        <p:cNvPr id="1" name=""/>
        <p:cNvGrpSpPr/>
        <p:nvPr/>
      </p:nvGrpSpPr>
      <p:grpSpPr>
        <a:xfrm>
          <a:off x="0" y="0"/>
          <a:ext cx="0" cy="0"/>
          <a:chOff x="0" y="0"/>
          <a:chExt cx="0" cy="0"/>
        </a:xfrm>
      </p:grpSpPr>
      <p:sp>
        <p:nvSpPr>
          <p:cNvPr id="8" name="Picture Placeholder 7"/>
          <p:cNvSpPr>
            <a:spLocks noGrp="1"/>
          </p:cNvSpPr>
          <p:nvPr>
            <p:ph type="pic" sz="quarter" idx="12"/>
          </p:nvPr>
        </p:nvSpPr>
        <p:spPr>
          <a:xfrm>
            <a:off x="4992401" y="0"/>
            <a:ext cx="7199600" cy="6858000"/>
          </a:xfrm>
        </p:spPr>
        <p:txBody>
          <a:bodyPr/>
          <a:lstStyle>
            <a:lvl1pPr marL="0" indent="0">
              <a:buNone/>
              <a:defRPr/>
            </a:lvl1pPr>
          </a:lstStyle>
          <a:p>
            <a:r>
              <a:rPr lang="en-US"/>
              <a:t>Click icon to add picture</a:t>
            </a:r>
            <a:endParaRPr lang="en-US" dirty="0"/>
          </a:p>
        </p:txBody>
      </p:sp>
      <p:sp>
        <p:nvSpPr>
          <p:cNvPr id="2" name="Title 1"/>
          <p:cNvSpPr>
            <a:spLocks noGrp="1"/>
          </p:cNvSpPr>
          <p:nvPr>
            <p:ph type="title" hasCustomPrompt="1"/>
          </p:nvPr>
        </p:nvSpPr>
        <p:spPr>
          <a:xfrm>
            <a:off x="973392" y="2366170"/>
            <a:ext cx="3656964" cy="2125663"/>
          </a:xfrm>
        </p:spPr>
        <p:txBody>
          <a:bodyPr tIns="0" bIns="0" anchor="ctr" anchorCtr="0"/>
          <a:lstStyle>
            <a:lvl1pPr>
              <a:defRPr sz="3200" baseline="0">
                <a:solidFill>
                  <a:schemeClr val="tx1"/>
                </a:solidFill>
              </a:defRPr>
            </a:lvl1pPr>
          </a:lstStyle>
          <a:p>
            <a:r>
              <a:rPr lang="en-US" dirty="0"/>
              <a:t>CLICK TO EDIT MASTER TITLE</a:t>
            </a:r>
          </a:p>
        </p:txBody>
      </p:sp>
      <p:sp>
        <p:nvSpPr>
          <p:cNvPr id="4" name="Date Placeholder 3"/>
          <p:cNvSpPr>
            <a:spLocks noGrp="1"/>
          </p:cNvSpPr>
          <p:nvPr>
            <p:ph type="dt" sz="half" idx="10"/>
          </p:nvPr>
        </p:nvSpPr>
        <p:spPr/>
        <p:txBody>
          <a:bodyPr/>
          <a:lstStyle>
            <a:lvl1pPr>
              <a:defRPr>
                <a:solidFill>
                  <a:schemeClr val="tx1">
                    <a:lumMod val="50000"/>
                    <a:lumOff val="50000"/>
                  </a:schemeClr>
                </a:solidFill>
              </a:defRPr>
            </a:lvl1pPr>
          </a:lstStyle>
          <a:p>
            <a:fld id="{3465F197-B1B8-4584-8B75-5D45B647D250}" type="datetimeFigureOut">
              <a:rPr lang="en-US" smtClean="0"/>
              <a:pPr/>
              <a:t>5/17/26</a:t>
            </a:fld>
            <a:endParaRPr lang="en-US" dirty="0"/>
          </a:p>
        </p:txBody>
      </p:sp>
      <p:sp>
        <p:nvSpPr>
          <p:cNvPr id="5" name="Footer Placeholder 4"/>
          <p:cNvSpPr>
            <a:spLocks noGrp="1"/>
          </p:cNvSpPr>
          <p:nvPr>
            <p:ph type="ftr" sz="quarter" idx="11"/>
          </p:nvPr>
        </p:nvSpPr>
        <p:spPr/>
        <p:txBody>
          <a:bodyPr/>
          <a:lstStyle>
            <a:lvl1pPr>
              <a:defRPr>
                <a:solidFill>
                  <a:schemeClr val="tx1">
                    <a:lumMod val="50000"/>
                    <a:lumOff val="50000"/>
                  </a:schemeClr>
                </a:solidFill>
              </a:defRPr>
            </a:lvl1pPr>
          </a:lstStyle>
          <a:p>
            <a:endParaRPr lang="en-US" dirty="0"/>
          </a:p>
        </p:txBody>
      </p:sp>
      <p:sp>
        <p:nvSpPr>
          <p:cNvPr id="10" name="Text Placeholder 9"/>
          <p:cNvSpPr>
            <a:spLocks noGrp="1"/>
          </p:cNvSpPr>
          <p:nvPr>
            <p:ph type="body" sz="quarter" idx="13"/>
          </p:nvPr>
        </p:nvSpPr>
        <p:spPr>
          <a:xfrm>
            <a:off x="973392" y="4838700"/>
            <a:ext cx="3666492" cy="1276350"/>
          </a:xfrm>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9" name="Rectangle 8"/>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35871693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52058033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Quote_image lef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7399042" y="2366170"/>
            <a:ext cx="3656964" cy="2125663"/>
          </a:xfrm>
        </p:spPr>
        <p:txBody>
          <a:bodyPr tIns="0" bIns="0" anchor="ctr" anchorCtr="0"/>
          <a:lstStyle>
            <a:lvl1pPr>
              <a:defRPr sz="3200" baseline="0">
                <a:solidFill>
                  <a:schemeClr val="tx1"/>
                </a:solidFill>
              </a:defRPr>
            </a:lvl1pPr>
          </a:lstStyle>
          <a:p>
            <a:r>
              <a:rPr lang="en-US" dirty="0"/>
              <a:t>CLICK TO EDIT MASTER TITLE</a:t>
            </a:r>
          </a:p>
        </p:txBody>
      </p:sp>
      <p:sp>
        <p:nvSpPr>
          <p:cNvPr id="10" name="Text Placeholder 9"/>
          <p:cNvSpPr>
            <a:spLocks noGrp="1"/>
          </p:cNvSpPr>
          <p:nvPr>
            <p:ph type="body" sz="quarter" idx="13"/>
          </p:nvPr>
        </p:nvSpPr>
        <p:spPr>
          <a:xfrm>
            <a:off x="7399042" y="4838700"/>
            <a:ext cx="3666492" cy="1276350"/>
          </a:xfrm>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8" name="Picture Placeholder 7"/>
          <p:cNvSpPr>
            <a:spLocks noGrp="1"/>
          </p:cNvSpPr>
          <p:nvPr>
            <p:ph type="pic" sz="quarter" idx="12"/>
          </p:nvPr>
        </p:nvSpPr>
        <p:spPr>
          <a:xfrm>
            <a:off x="0" y="0"/>
            <a:ext cx="6878079" cy="6858000"/>
          </a:xfrm>
        </p:spPr>
        <p:txBody>
          <a:bodyPr/>
          <a:lstStyle>
            <a:lvl1pPr marL="0" indent="0">
              <a:buNone/>
              <a:defRPr/>
            </a:lvl1pPr>
          </a:lstStyle>
          <a:p>
            <a:r>
              <a:rPr lang="en-US"/>
              <a:t>Click icon to add picture</a:t>
            </a:r>
            <a:endParaRPr lang="en-US" dirty="0"/>
          </a:p>
        </p:txBody>
      </p:sp>
      <p:sp>
        <p:nvSpPr>
          <p:cNvPr id="4" name="Date Placeholder 3"/>
          <p:cNvSpPr>
            <a:spLocks noGrp="1"/>
          </p:cNvSpPr>
          <p:nvPr>
            <p:ph type="dt" sz="half" idx="10"/>
          </p:nvPr>
        </p:nvSpPr>
        <p:spPr/>
        <p:txBody>
          <a:bodyPr/>
          <a:lstStyle>
            <a:lvl1pPr>
              <a:defRPr>
                <a:solidFill>
                  <a:schemeClr val="tx1">
                    <a:lumMod val="50000"/>
                    <a:lumOff val="50000"/>
                  </a:schemeClr>
                </a:solidFill>
              </a:defRPr>
            </a:lvl1pPr>
          </a:lstStyle>
          <a:p>
            <a:fld id="{3465F197-B1B8-4584-8B75-5D45B647D250}" type="datetimeFigureOut">
              <a:rPr lang="en-US" smtClean="0"/>
              <a:pPr/>
              <a:t>5/17/26</a:t>
            </a:fld>
            <a:endParaRPr lang="en-US" dirty="0"/>
          </a:p>
        </p:txBody>
      </p:sp>
      <p:sp>
        <p:nvSpPr>
          <p:cNvPr id="5" name="Footer Placeholder 4"/>
          <p:cNvSpPr>
            <a:spLocks noGrp="1"/>
          </p:cNvSpPr>
          <p:nvPr>
            <p:ph type="ftr" sz="quarter" idx="11"/>
          </p:nvPr>
        </p:nvSpPr>
        <p:spPr>
          <a:xfrm>
            <a:off x="7231358" y="6135688"/>
            <a:ext cx="4438218" cy="365760"/>
          </a:xfrm>
        </p:spPr>
        <p:txBody>
          <a:bodyPr/>
          <a:lstStyle>
            <a:lvl1pPr>
              <a:defRPr>
                <a:solidFill>
                  <a:schemeClr val="tx1">
                    <a:lumMod val="50000"/>
                    <a:lumOff val="50000"/>
                  </a:schemeClr>
                </a:solidFill>
              </a:defRPr>
            </a:lvl1pPr>
          </a:lstStyle>
          <a:p>
            <a:endParaRPr lang="en-US" dirty="0"/>
          </a:p>
        </p:txBody>
      </p:sp>
      <p:sp>
        <p:nvSpPr>
          <p:cNvPr id="11" name="Rectangle 10">
            <a:extLst>
              <a:ext uri="{FF2B5EF4-FFF2-40B4-BE49-F238E27FC236}">
                <a16:creationId xmlns:a16="http://schemas.microsoft.com/office/drawing/2014/main" id="{F1503FE5-9572-BFFE-9E98-C018C0150A29}"/>
              </a:ext>
            </a:extLst>
          </p:cNvPr>
          <p:cNvSpPr/>
          <p:nvPr userDrawn="1"/>
        </p:nvSpPr>
        <p:spPr>
          <a:xfrm>
            <a:off x="7408570"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245498449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Full slide quotati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72497" y="3086100"/>
            <a:ext cx="8202420" cy="685800"/>
          </a:xfrm>
        </p:spPr>
        <p:txBody>
          <a:bodyPr anchor="ctr" anchorCtr="0"/>
          <a:lstStyle>
            <a:lvl1pPr algn="l">
              <a:lnSpc>
                <a:spcPct val="100000"/>
              </a:lnSpc>
              <a:defRPr sz="4000" b="1" cap="all" baseline="0">
                <a:solidFill>
                  <a:schemeClr val="tx1"/>
                </a:solidFill>
              </a:defRPr>
            </a:lvl1pPr>
          </a:lstStyle>
          <a:p>
            <a:r>
              <a:rPr lang="en-US" dirty="0"/>
              <a:t>CLICK TO EDIT TITLE STYLE</a:t>
            </a:r>
          </a:p>
        </p:txBody>
      </p:sp>
      <p:sp>
        <p:nvSpPr>
          <p:cNvPr id="4" name="Date Placeholder 3"/>
          <p:cNvSpPr>
            <a:spLocks noGrp="1"/>
          </p:cNvSpPr>
          <p:nvPr>
            <p:ph type="dt" sz="half" idx="10"/>
          </p:nvPr>
        </p:nvSpPr>
        <p:spPr/>
        <p:txBody>
          <a:bodyPr/>
          <a:lstStyle>
            <a:lvl1pPr>
              <a:defRPr>
                <a:solidFill>
                  <a:schemeClr val="tx1"/>
                </a:solidFill>
              </a:defRPr>
            </a:lvl1pPr>
          </a:lstStyle>
          <a:p>
            <a:fld id="{3465F197-B1B8-4584-8B75-5D45B647D250}" type="datetimeFigureOut">
              <a:rPr lang="en-US" smtClean="0"/>
              <a:pPr/>
              <a:t>5/17/26</a:t>
            </a:fld>
            <a:endParaRPr lang="en-US" dirty="0"/>
          </a:p>
        </p:txBody>
      </p:sp>
      <p:sp>
        <p:nvSpPr>
          <p:cNvPr id="5" name="Footer Placeholder 4"/>
          <p:cNvSpPr>
            <a:spLocks noGrp="1"/>
          </p:cNvSpPr>
          <p:nvPr>
            <p:ph type="ftr" sz="quarter" idx="11"/>
          </p:nvPr>
        </p:nvSpPr>
        <p:spPr/>
        <p:txBody>
          <a:bodyPr/>
          <a:lstStyle>
            <a:lvl1pPr>
              <a:defRPr>
                <a:solidFill>
                  <a:schemeClr val="tx1"/>
                </a:solidFill>
              </a:defRPr>
            </a:lvl1pPr>
          </a:lstStyle>
          <a:p>
            <a:endParaRPr lang="en-US" dirty="0"/>
          </a:p>
        </p:txBody>
      </p:sp>
      <p:sp>
        <p:nvSpPr>
          <p:cNvPr id="6" name="Rectangle 5"/>
          <p:cNvSpPr/>
          <p:nvPr userDrawn="1"/>
        </p:nvSpPr>
        <p:spPr>
          <a:xfrm rot="16200000">
            <a:off x="-1624947" y="3362308"/>
            <a:ext cx="3383280" cy="1333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tx1"/>
              </a:solidFill>
            </a:endParaRPr>
          </a:p>
        </p:txBody>
      </p:sp>
    </p:spTree>
    <p:extLst>
      <p:ext uri="{BB962C8B-B14F-4D97-AF65-F5344CB8AC3E}">
        <p14:creationId xmlns:p14="http://schemas.microsoft.com/office/powerpoint/2010/main" val="187756473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50/50 Text_Imag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973392" y="536575"/>
            <a:ext cx="4774855" cy="978738"/>
          </a:xfrm>
        </p:spPr>
        <p:txBody>
          <a:bodyPr>
            <a:noAutofit/>
          </a:bodyPr>
          <a:lstStyle>
            <a:lvl1pPr>
              <a:defRPr baseline="0">
                <a:solidFill>
                  <a:schemeClr val="tx1"/>
                </a:solidFill>
              </a:defRPr>
            </a:lvl1pPr>
          </a:lstStyle>
          <a:p>
            <a:r>
              <a:rPr lang="en-US" dirty="0"/>
              <a:t>CLICK TO EDIT MASTER TITLE</a:t>
            </a:r>
          </a:p>
        </p:txBody>
      </p:sp>
      <p:sp>
        <p:nvSpPr>
          <p:cNvPr id="3" name="Content Placeholder 2"/>
          <p:cNvSpPr>
            <a:spLocks noGrp="1"/>
          </p:cNvSpPr>
          <p:nvPr>
            <p:ph idx="1"/>
          </p:nvPr>
        </p:nvSpPr>
        <p:spPr>
          <a:xfrm>
            <a:off x="973392" y="1984375"/>
            <a:ext cx="4774855" cy="3986784"/>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5/17/26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7" name="Content Placeholder 7"/>
          <p:cNvSpPr>
            <a:spLocks noGrp="1"/>
          </p:cNvSpPr>
          <p:nvPr>
            <p:ph sz="quarter" idx="12"/>
          </p:nvPr>
        </p:nvSpPr>
        <p:spPr>
          <a:xfrm>
            <a:off x="6096001" y="0"/>
            <a:ext cx="6095998" cy="6858000"/>
          </a:xfrm>
        </p:spPr>
        <p:txBody>
          <a:bodyPr/>
          <a:lstStyle>
            <a:lvl1pPr marL="0" indent="0">
              <a:buFont typeface="Arial" panose="020B0604020202020204" pitchFamily="34" charset="0"/>
              <a:buNone/>
              <a:defRPr/>
            </a:lvl1pPr>
          </a:lstStyle>
          <a:p>
            <a:pPr lvl="0"/>
            <a:r>
              <a:rPr lang="en-US"/>
              <a:t>Click to edit Master text styles</a:t>
            </a:r>
          </a:p>
        </p:txBody>
      </p:sp>
      <p:sp>
        <p:nvSpPr>
          <p:cNvPr id="8" name="Rectangle 7"/>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340166212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50/50 Image_Text">
    <p:spTree>
      <p:nvGrpSpPr>
        <p:cNvPr id="1" name=""/>
        <p:cNvGrpSpPr/>
        <p:nvPr/>
      </p:nvGrpSpPr>
      <p:grpSpPr>
        <a:xfrm>
          <a:off x="0" y="0"/>
          <a:ext cx="0" cy="0"/>
          <a:chOff x="0" y="0"/>
          <a:chExt cx="0" cy="0"/>
        </a:xfrm>
      </p:grpSpPr>
      <p:sp>
        <p:nvSpPr>
          <p:cNvPr id="8" name="Content Placeholder 7"/>
          <p:cNvSpPr>
            <a:spLocks noGrp="1"/>
          </p:cNvSpPr>
          <p:nvPr>
            <p:ph sz="quarter" idx="12"/>
          </p:nvPr>
        </p:nvSpPr>
        <p:spPr>
          <a:xfrm>
            <a:off x="0" y="0"/>
            <a:ext cx="6096001" cy="6858000"/>
          </a:xfrm>
        </p:spPr>
        <p:txBody>
          <a:bodyPr/>
          <a:lstStyle>
            <a:lvl1pPr marL="0" indent="0">
              <a:buFont typeface="Arial" panose="020B0604020202020204" pitchFamily="34" charset="0"/>
              <a:buNone/>
              <a:defRPr/>
            </a:lvl1pPr>
          </a:lstStyle>
          <a:p>
            <a:pPr lvl="0"/>
            <a:r>
              <a:rPr lang="en-US"/>
              <a:t>Click to edit Master text styles</a:t>
            </a:r>
          </a:p>
        </p:txBody>
      </p:sp>
      <p:sp>
        <p:nvSpPr>
          <p:cNvPr id="2" name="Title 1"/>
          <p:cNvSpPr>
            <a:spLocks noGrp="1"/>
          </p:cNvSpPr>
          <p:nvPr>
            <p:ph type="title" hasCustomPrompt="1"/>
          </p:nvPr>
        </p:nvSpPr>
        <p:spPr>
          <a:xfrm>
            <a:off x="6442166" y="536575"/>
            <a:ext cx="5227411" cy="978738"/>
          </a:xfrm>
        </p:spPr>
        <p:txBody>
          <a:bodyPr>
            <a:noAutofit/>
          </a:bodyPr>
          <a:lstStyle>
            <a:lvl1pPr>
              <a:defRPr>
                <a:solidFill>
                  <a:schemeClr val="tx1"/>
                </a:solidFill>
              </a:defRPr>
            </a:lvl1pPr>
          </a:lstStyle>
          <a:p>
            <a:r>
              <a:rPr lang="en-US" dirty="0"/>
              <a:t>CLICK TO EDIT MASTER TITLE</a:t>
            </a:r>
          </a:p>
        </p:txBody>
      </p:sp>
      <p:sp>
        <p:nvSpPr>
          <p:cNvPr id="3" name="Content Placeholder 2"/>
          <p:cNvSpPr>
            <a:spLocks noGrp="1"/>
          </p:cNvSpPr>
          <p:nvPr>
            <p:ph idx="1"/>
          </p:nvPr>
        </p:nvSpPr>
        <p:spPr>
          <a:xfrm>
            <a:off x="6442166" y="1984375"/>
            <a:ext cx="5227411" cy="3986784"/>
          </a:xfrm>
        </p:spPr>
        <p:txBody>
          <a:bodyPr/>
          <a:lstStyle>
            <a:lvl1pPr>
              <a:spcBef>
                <a:spcPts val="1200"/>
              </a:spcBef>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5/17/26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Rectangle 5"/>
          <p:cNvSpPr/>
          <p:nvPr userDrawn="1"/>
        </p:nvSpPr>
        <p:spPr>
          <a:xfrm>
            <a:off x="6442166"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293047602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40/60 Text_Image">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3465F197-B1B8-4584-8B75-5D45B647D250}" type="datetimeFigureOut">
              <a:rPr lang="en-US" smtClean="0"/>
              <a:t>5/17/26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8" name="Content Placeholder 7"/>
          <p:cNvSpPr>
            <a:spLocks noGrp="1"/>
          </p:cNvSpPr>
          <p:nvPr>
            <p:ph sz="quarter" idx="12"/>
          </p:nvPr>
        </p:nvSpPr>
        <p:spPr>
          <a:xfrm>
            <a:off x="4992401" y="0"/>
            <a:ext cx="7199600" cy="6858000"/>
          </a:xfrm>
        </p:spPr>
        <p:txBody>
          <a:bodyPr/>
          <a:lstStyle>
            <a:lvl1pPr marL="0" indent="0">
              <a:buNone/>
              <a:defRPr/>
            </a:lvl1pPr>
          </a:lstStyle>
          <a:p>
            <a:pPr lvl="0"/>
            <a:r>
              <a:rPr lang="en-US"/>
              <a:t>Click to edit Master text styles</a:t>
            </a:r>
          </a:p>
        </p:txBody>
      </p:sp>
      <p:sp>
        <p:nvSpPr>
          <p:cNvPr id="9" name="Content Placeholder 2"/>
          <p:cNvSpPr>
            <a:spLocks noGrp="1"/>
          </p:cNvSpPr>
          <p:nvPr>
            <p:ph sz="half" idx="1"/>
          </p:nvPr>
        </p:nvSpPr>
        <p:spPr>
          <a:xfrm>
            <a:off x="973391" y="1984375"/>
            <a:ext cx="3666493" cy="3913123"/>
          </a:xfrm>
        </p:spPr>
        <p:txBody>
          <a:bodyPr/>
          <a:lstStyle>
            <a:lvl1pPr>
              <a:defRPr sz="2400"/>
            </a:lvl1pPr>
            <a:lvl2pPr>
              <a:defRPr sz="2400"/>
            </a:lvl2pPr>
            <a:lvl3pPr>
              <a:defRPr sz="2400"/>
            </a:lvl3pPr>
            <a:lvl4pPr>
              <a:defRPr sz="2400"/>
            </a:lvl4pPr>
            <a:lvl5pPr>
              <a:defRPr sz="2400"/>
            </a:lvl5pPr>
            <a:lvl6pPr>
              <a:defRPr sz="1900"/>
            </a:lvl6pPr>
            <a:lvl7pPr>
              <a:defRPr sz="1900"/>
            </a:lvl7pPr>
            <a:lvl8pPr>
              <a:defRPr sz="1900"/>
            </a:lvl8pPr>
            <a:lvl9pPr>
              <a:defRPr sz="1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itle 1"/>
          <p:cNvSpPr>
            <a:spLocks noGrp="1"/>
          </p:cNvSpPr>
          <p:nvPr>
            <p:ph type="title" hasCustomPrompt="1"/>
          </p:nvPr>
        </p:nvSpPr>
        <p:spPr>
          <a:xfrm>
            <a:off x="973391" y="536575"/>
            <a:ext cx="3666493" cy="1060450"/>
          </a:xfrm>
        </p:spPr>
        <p:txBody>
          <a:bodyPr/>
          <a:lstStyle/>
          <a:p>
            <a:r>
              <a:rPr lang="en-US" dirty="0"/>
              <a:t>CLICK TO EDIT TITLE STYLE</a:t>
            </a:r>
          </a:p>
        </p:txBody>
      </p:sp>
      <p:sp>
        <p:nvSpPr>
          <p:cNvPr id="11" name="Rectangle 10"/>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341730396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40/60 Image_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344917" y="536576"/>
            <a:ext cx="6324659" cy="587375"/>
          </a:xfrm>
        </p:spPr>
        <p:txBody>
          <a:bodyPr/>
          <a:lstStyle>
            <a:lvl1pPr>
              <a:defRPr baseline="0">
                <a:solidFill>
                  <a:schemeClr val="tx1"/>
                </a:solidFill>
              </a:defRPr>
            </a:lvl1pPr>
          </a:lstStyle>
          <a:p>
            <a:r>
              <a:rPr lang="en-US" dirty="0"/>
              <a:t>CLICK TO EDIT MASTER TITLE</a:t>
            </a:r>
          </a:p>
        </p:txBody>
      </p:sp>
      <p:sp>
        <p:nvSpPr>
          <p:cNvPr id="3" name="Content Placeholder 2"/>
          <p:cNvSpPr>
            <a:spLocks noGrp="1"/>
          </p:cNvSpPr>
          <p:nvPr>
            <p:ph idx="1"/>
          </p:nvPr>
        </p:nvSpPr>
        <p:spPr>
          <a:xfrm>
            <a:off x="5344917" y="1984375"/>
            <a:ext cx="6324659" cy="398678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5/17/26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Rectangle 5"/>
          <p:cNvSpPr/>
          <p:nvPr userDrawn="1"/>
        </p:nvSpPr>
        <p:spPr>
          <a:xfrm>
            <a:off x="5344917"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4" name="Picture Placeholder 13"/>
          <p:cNvSpPr>
            <a:spLocks noGrp="1"/>
          </p:cNvSpPr>
          <p:nvPr>
            <p:ph type="pic" sz="quarter" idx="12"/>
          </p:nvPr>
        </p:nvSpPr>
        <p:spPr>
          <a:xfrm>
            <a:off x="0" y="0"/>
            <a:ext cx="4992400" cy="6858000"/>
          </a:xfrm>
        </p:spPr>
        <p:txBody>
          <a:bodyPr/>
          <a:lstStyle>
            <a:lvl1pPr marL="0" indent="0">
              <a:buNone/>
              <a:defRPr/>
            </a:lvl1pPr>
          </a:lstStyle>
          <a:p>
            <a:r>
              <a:rPr lang="en-US"/>
              <a:t>Click icon to add picture</a:t>
            </a:r>
            <a:endParaRPr lang="en-US" dirty="0"/>
          </a:p>
        </p:txBody>
      </p:sp>
    </p:spTree>
    <p:extLst>
      <p:ext uri="{BB962C8B-B14F-4D97-AF65-F5344CB8AC3E}">
        <p14:creationId xmlns:p14="http://schemas.microsoft.com/office/powerpoint/2010/main" val="102833617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60/40 Text_Image">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3465F197-B1B8-4584-8B75-5D45B647D250}" type="datetimeFigureOut">
              <a:rPr lang="en-US" smtClean="0"/>
              <a:t>5/17/26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8" name="Content Placeholder 7"/>
          <p:cNvSpPr>
            <a:spLocks noGrp="1"/>
          </p:cNvSpPr>
          <p:nvPr>
            <p:ph sz="quarter" idx="12"/>
          </p:nvPr>
        </p:nvSpPr>
        <p:spPr>
          <a:xfrm>
            <a:off x="7226595" y="0"/>
            <a:ext cx="4965405" cy="6858000"/>
          </a:xfrm>
        </p:spPr>
        <p:txBody>
          <a:bodyPr/>
          <a:lstStyle>
            <a:lvl1pPr marL="0" indent="0">
              <a:buNone/>
              <a:defRPr/>
            </a:lvl1pPr>
          </a:lstStyle>
          <a:p>
            <a:pPr lvl="0"/>
            <a:r>
              <a:rPr lang="en-US"/>
              <a:t>Click to edit Master text styles</a:t>
            </a:r>
          </a:p>
        </p:txBody>
      </p:sp>
      <p:sp>
        <p:nvSpPr>
          <p:cNvPr id="9" name="Content Placeholder 2"/>
          <p:cNvSpPr>
            <a:spLocks noGrp="1"/>
          </p:cNvSpPr>
          <p:nvPr>
            <p:ph sz="half" idx="1"/>
          </p:nvPr>
        </p:nvSpPr>
        <p:spPr>
          <a:xfrm>
            <a:off x="973392" y="1984375"/>
            <a:ext cx="5895923" cy="3913123"/>
          </a:xfrm>
        </p:spPr>
        <p:txBody>
          <a:bodyPr/>
          <a:lstStyle>
            <a:lvl1pPr>
              <a:defRPr sz="2400"/>
            </a:lvl1pPr>
            <a:lvl2pPr>
              <a:defRPr sz="2400"/>
            </a:lvl2pPr>
            <a:lvl3pPr>
              <a:defRPr sz="2400"/>
            </a:lvl3pPr>
            <a:lvl4pPr>
              <a:defRPr sz="2400"/>
            </a:lvl4pPr>
            <a:lvl5pPr>
              <a:defRPr sz="2400"/>
            </a:lvl5pPr>
            <a:lvl6pPr>
              <a:defRPr sz="1900"/>
            </a:lvl6pPr>
            <a:lvl7pPr>
              <a:defRPr sz="1900"/>
            </a:lvl7pPr>
            <a:lvl8pPr>
              <a:defRPr sz="1900"/>
            </a:lvl8pPr>
            <a:lvl9pPr>
              <a:defRPr sz="1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itle 1"/>
          <p:cNvSpPr>
            <a:spLocks noGrp="1"/>
          </p:cNvSpPr>
          <p:nvPr>
            <p:ph type="title" hasCustomPrompt="1"/>
          </p:nvPr>
        </p:nvSpPr>
        <p:spPr>
          <a:xfrm>
            <a:off x="973392" y="536576"/>
            <a:ext cx="5895923" cy="587375"/>
          </a:xfrm>
        </p:spPr>
        <p:txBody>
          <a:bodyPr/>
          <a:lstStyle/>
          <a:p>
            <a:r>
              <a:rPr lang="en-US" dirty="0"/>
              <a:t>CLICK TO EDIT TITLE STYLE</a:t>
            </a:r>
          </a:p>
        </p:txBody>
      </p:sp>
      <p:sp>
        <p:nvSpPr>
          <p:cNvPr id="11" name="Rectangle 10"/>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253132758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60/40 Image_Text">
    <p:spTree>
      <p:nvGrpSpPr>
        <p:cNvPr id="1" name=""/>
        <p:cNvGrpSpPr/>
        <p:nvPr/>
      </p:nvGrpSpPr>
      <p:grpSpPr>
        <a:xfrm>
          <a:off x="0" y="0"/>
          <a:ext cx="0" cy="0"/>
          <a:chOff x="0" y="0"/>
          <a:chExt cx="0" cy="0"/>
        </a:xfrm>
      </p:grpSpPr>
      <p:sp>
        <p:nvSpPr>
          <p:cNvPr id="13" name="Picture Placeholder 12"/>
          <p:cNvSpPr>
            <a:spLocks noGrp="1"/>
          </p:cNvSpPr>
          <p:nvPr>
            <p:ph type="pic" sz="quarter" idx="13"/>
          </p:nvPr>
        </p:nvSpPr>
        <p:spPr>
          <a:xfrm>
            <a:off x="0" y="0"/>
            <a:ext cx="6878841" cy="6858000"/>
          </a:xfrm>
        </p:spPr>
        <p:txBody>
          <a:bodyPr/>
          <a:lstStyle>
            <a:lvl1pPr marL="0" indent="0">
              <a:buNone/>
              <a:defRPr/>
            </a:lvl1pPr>
          </a:lstStyle>
          <a:p>
            <a:r>
              <a:rPr lang="en-US"/>
              <a:t>Click icon to add picture</a:t>
            </a:r>
            <a:endParaRPr lang="en-US" dirty="0"/>
          </a:p>
        </p:txBody>
      </p:sp>
      <p:sp>
        <p:nvSpPr>
          <p:cNvPr id="2" name="Title 1"/>
          <p:cNvSpPr>
            <a:spLocks noGrp="1"/>
          </p:cNvSpPr>
          <p:nvPr>
            <p:ph type="title" hasCustomPrompt="1"/>
          </p:nvPr>
        </p:nvSpPr>
        <p:spPr>
          <a:xfrm>
            <a:off x="7226594" y="536575"/>
            <a:ext cx="4442982" cy="978738"/>
          </a:xfrm>
        </p:spPr>
        <p:txBody>
          <a:bodyPr>
            <a:noAutofit/>
          </a:bodyPr>
          <a:lstStyle>
            <a:lvl1pPr>
              <a:defRPr>
                <a:solidFill>
                  <a:schemeClr val="tx1"/>
                </a:solidFill>
              </a:defRPr>
            </a:lvl1pPr>
          </a:lstStyle>
          <a:p>
            <a:r>
              <a:rPr lang="en-US" dirty="0"/>
              <a:t>CLICK TO EDIT MASTER TITLE</a:t>
            </a:r>
          </a:p>
        </p:txBody>
      </p:sp>
      <p:sp>
        <p:nvSpPr>
          <p:cNvPr id="3" name="Content Placeholder 2"/>
          <p:cNvSpPr>
            <a:spLocks noGrp="1"/>
          </p:cNvSpPr>
          <p:nvPr>
            <p:ph idx="1"/>
          </p:nvPr>
        </p:nvSpPr>
        <p:spPr>
          <a:xfrm>
            <a:off x="7226594" y="1984375"/>
            <a:ext cx="4442982" cy="398678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5/17/26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Rectangle 5"/>
          <p:cNvSpPr/>
          <p:nvPr userDrawn="1"/>
        </p:nvSpPr>
        <p:spPr>
          <a:xfrm>
            <a:off x="7226595"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55186136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973392" y="3086100"/>
            <a:ext cx="10001526" cy="685800"/>
          </a:xfrm>
        </p:spPr>
        <p:txBody>
          <a:bodyPr anchor="t" anchorCtr="0"/>
          <a:lstStyle>
            <a:lvl1pPr algn="l">
              <a:defRPr sz="4000" b="1" cap="all" baseline="0">
                <a:solidFill>
                  <a:schemeClr val="tx1"/>
                </a:solidFill>
              </a:defRPr>
            </a:lvl1pPr>
          </a:lstStyle>
          <a:p>
            <a:r>
              <a:rPr lang="en-US" dirty="0"/>
              <a:t>CLICK TO EDIT TITLE STYLE</a:t>
            </a:r>
          </a:p>
        </p:txBody>
      </p:sp>
      <p:sp>
        <p:nvSpPr>
          <p:cNvPr id="4" name="Date Placeholder 3"/>
          <p:cNvSpPr>
            <a:spLocks noGrp="1"/>
          </p:cNvSpPr>
          <p:nvPr>
            <p:ph type="dt" sz="half" idx="10"/>
          </p:nvPr>
        </p:nvSpPr>
        <p:spPr/>
        <p:txBody>
          <a:bodyPr/>
          <a:lstStyle/>
          <a:p>
            <a:fld id="{3465F197-B1B8-4584-8B75-5D45B647D250}" type="datetimeFigureOut">
              <a:rPr lang="en-US" smtClean="0"/>
              <a:t>5/17/26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Rectangle 5"/>
          <p:cNvSpPr/>
          <p:nvPr userDrawn="1"/>
        </p:nvSpPr>
        <p:spPr>
          <a:xfrm rot="16200000">
            <a:off x="-1624947" y="3362308"/>
            <a:ext cx="3383280" cy="1333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353663039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Section Header with numb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72498" y="2845917"/>
            <a:ext cx="8193633" cy="1397000"/>
          </a:xfrm>
        </p:spPr>
        <p:txBody>
          <a:bodyPr tIns="0" anchor="ctr" anchorCtr="0"/>
          <a:lstStyle>
            <a:lvl1pPr algn="l">
              <a:defRPr sz="4000" b="1" cap="all" baseline="0">
                <a:solidFill>
                  <a:schemeClr val="tx1"/>
                </a:solidFill>
              </a:defRPr>
            </a:lvl1pPr>
          </a:lstStyle>
          <a:p>
            <a:r>
              <a:rPr lang="en-US" dirty="0"/>
              <a:t>CLICK TO EDIT MASTER TITLE STYLE</a:t>
            </a:r>
          </a:p>
        </p:txBody>
      </p:sp>
      <p:sp>
        <p:nvSpPr>
          <p:cNvPr id="4" name="Date Placeholder 3"/>
          <p:cNvSpPr>
            <a:spLocks noGrp="1"/>
          </p:cNvSpPr>
          <p:nvPr>
            <p:ph type="dt" sz="half" idx="10"/>
          </p:nvPr>
        </p:nvSpPr>
        <p:spPr/>
        <p:txBody>
          <a:bodyPr/>
          <a:lstStyle/>
          <a:p>
            <a:fld id="{3465F197-B1B8-4584-8B75-5D45B647D250}" type="datetimeFigureOut">
              <a:rPr lang="en-US" smtClean="0"/>
              <a:t>5/17/26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7" name="Text Placeholder 2">
            <a:extLst>
              <a:ext uri="{FF2B5EF4-FFF2-40B4-BE49-F238E27FC236}">
                <a16:creationId xmlns:a16="http://schemas.microsoft.com/office/drawing/2014/main" id="{9B8ED5C6-5B4C-9D47-8AA4-7E0BBD72AA9E}"/>
              </a:ext>
            </a:extLst>
          </p:cNvPr>
          <p:cNvSpPr>
            <a:spLocks noGrp="1"/>
          </p:cNvSpPr>
          <p:nvPr>
            <p:ph type="body" idx="12" hasCustomPrompt="1"/>
          </p:nvPr>
        </p:nvSpPr>
        <p:spPr>
          <a:xfrm>
            <a:off x="973392" y="2505671"/>
            <a:ext cx="1578690" cy="2077492"/>
          </a:xfrm>
        </p:spPr>
        <p:txBody>
          <a:bodyPr bIns="0">
            <a:spAutoFit/>
          </a:bodyPr>
          <a:lstStyle>
            <a:lvl1pPr marL="0" indent="0">
              <a:buNone/>
              <a:defRPr sz="15000" b="0" i="0">
                <a:solidFill>
                  <a:schemeClr val="tx1"/>
                </a:solidFill>
                <a:latin typeface="Arial Narrow" panose="020B0604020202020204" pitchFamily="34" charset="0"/>
                <a:cs typeface="Arial Narrow"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a:t>
            </a:r>
          </a:p>
        </p:txBody>
      </p:sp>
      <p:sp>
        <p:nvSpPr>
          <p:cNvPr id="6" name="Rectangle 5"/>
          <p:cNvSpPr/>
          <p:nvPr userDrawn="1"/>
        </p:nvSpPr>
        <p:spPr>
          <a:xfrm rot="16200000">
            <a:off x="-1624947" y="3362308"/>
            <a:ext cx="3383280" cy="1333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41974656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946359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Section Header with number_50%">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6096001" y="0"/>
            <a:ext cx="6095999" cy="6858000"/>
          </a:xfrm>
        </p:spPr>
        <p:txBody>
          <a:bodyPr/>
          <a:lstStyle>
            <a:lvl1pPr marL="0" indent="0">
              <a:buNone/>
              <a:defRPr/>
            </a:lvl1pPr>
          </a:lstStyle>
          <a:p>
            <a:r>
              <a:rPr lang="en-US"/>
              <a:t>Click icon to add picture</a:t>
            </a:r>
            <a:endParaRPr lang="en-US" dirty="0"/>
          </a:p>
        </p:txBody>
      </p:sp>
      <p:sp>
        <p:nvSpPr>
          <p:cNvPr id="2" name="Title 1"/>
          <p:cNvSpPr>
            <a:spLocks noGrp="1"/>
          </p:cNvSpPr>
          <p:nvPr>
            <p:ph type="title" hasCustomPrompt="1"/>
          </p:nvPr>
        </p:nvSpPr>
        <p:spPr>
          <a:xfrm>
            <a:off x="973392" y="4930775"/>
            <a:ext cx="4774855" cy="1397000"/>
          </a:xfrm>
        </p:spPr>
        <p:txBody>
          <a:bodyPr anchor="t" anchorCtr="0"/>
          <a:lstStyle>
            <a:lvl1pPr algn="l">
              <a:defRPr sz="3200" b="1" cap="all" baseline="0">
                <a:solidFill>
                  <a:schemeClr val="tx1"/>
                </a:solidFill>
              </a:defRPr>
            </a:lvl1pPr>
          </a:lstStyle>
          <a:p>
            <a:r>
              <a:rPr lang="en-US" dirty="0"/>
              <a:t>CLICK TO EDIT TITLE STYLE</a:t>
            </a:r>
          </a:p>
        </p:txBody>
      </p:sp>
      <p:sp>
        <p:nvSpPr>
          <p:cNvPr id="4" name="Date Placeholder 3"/>
          <p:cNvSpPr>
            <a:spLocks noGrp="1"/>
          </p:cNvSpPr>
          <p:nvPr>
            <p:ph type="dt" sz="half" idx="10"/>
          </p:nvPr>
        </p:nvSpPr>
        <p:spPr/>
        <p:txBody>
          <a:bodyPr/>
          <a:lstStyle/>
          <a:p>
            <a:fld id="{3465F197-B1B8-4584-8B75-5D45B647D250}" type="datetimeFigureOut">
              <a:rPr lang="en-US" smtClean="0"/>
              <a:t>5/17/26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7" name="Text Placeholder 2">
            <a:extLst>
              <a:ext uri="{FF2B5EF4-FFF2-40B4-BE49-F238E27FC236}">
                <a16:creationId xmlns:a16="http://schemas.microsoft.com/office/drawing/2014/main" id="{9B8ED5C6-5B4C-9D47-8AA4-7E0BBD72AA9E}"/>
              </a:ext>
            </a:extLst>
          </p:cNvPr>
          <p:cNvSpPr>
            <a:spLocks noGrp="1"/>
          </p:cNvSpPr>
          <p:nvPr>
            <p:ph type="body" idx="12" hasCustomPrompt="1"/>
          </p:nvPr>
        </p:nvSpPr>
        <p:spPr>
          <a:xfrm>
            <a:off x="973392" y="536575"/>
            <a:ext cx="1578690" cy="2077492"/>
          </a:xfrm>
        </p:spPr>
        <p:txBody>
          <a:bodyPr bIns="0">
            <a:spAutoFit/>
          </a:bodyPr>
          <a:lstStyle>
            <a:lvl1pPr marL="0" indent="0">
              <a:buNone/>
              <a:defRPr sz="15000" b="0" i="0">
                <a:solidFill>
                  <a:schemeClr val="tx1"/>
                </a:solidFill>
                <a:latin typeface="Arial Narrow" panose="020B0604020202020204" pitchFamily="34" charset="0"/>
                <a:cs typeface="Arial Narrow"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a:t>
            </a:r>
          </a:p>
        </p:txBody>
      </p:sp>
      <p:sp>
        <p:nvSpPr>
          <p:cNvPr id="9" name="Rectangle 8"/>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366800629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Section Header with number_40/60">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992401" y="0"/>
            <a:ext cx="7199600" cy="6858000"/>
          </a:xfrm>
        </p:spPr>
        <p:txBody>
          <a:bodyPr/>
          <a:lstStyle>
            <a:lvl1pPr marL="0" indent="0">
              <a:buNone/>
              <a:defRPr/>
            </a:lvl1pPr>
          </a:lstStyle>
          <a:p>
            <a:r>
              <a:rPr lang="en-US"/>
              <a:t>Click icon to add picture</a:t>
            </a:r>
            <a:endParaRPr lang="en-US" dirty="0"/>
          </a:p>
        </p:txBody>
      </p:sp>
      <p:sp>
        <p:nvSpPr>
          <p:cNvPr id="2" name="Title 1"/>
          <p:cNvSpPr>
            <a:spLocks noGrp="1"/>
          </p:cNvSpPr>
          <p:nvPr>
            <p:ph type="title" hasCustomPrompt="1"/>
          </p:nvPr>
        </p:nvSpPr>
        <p:spPr>
          <a:xfrm>
            <a:off x="973392" y="4930775"/>
            <a:ext cx="3656964" cy="1397000"/>
          </a:xfrm>
        </p:spPr>
        <p:txBody>
          <a:bodyPr anchor="t" anchorCtr="0"/>
          <a:lstStyle>
            <a:lvl1pPr algn="l">
              <a:defRPr sz="3200" b="1" cap="all" baseline="0">
                <a:solidFill>
                  <a:schemeClr val="tx1"/>
                </a:solidFill>
              </a:defRPr>
            </a:lvl1pPr>
          </a:lstStyle>
          <a:p>
            <a:r>
              <a:rPr lang="en-US" dirty="0"/>
              <a:t>CLICK TO EDIT TITLE STYLE</a:t>
            </a:r>
          </a:p>
        </p:txBody>
      </p:sp>
      <p:sp>
        <p:nvSpPr>
          <p:cNvPr id="4" name="Date Placeholder 3"/>
          <p:cNvSpPr>
            <a:spLocks noGrp="1"/>
          </p:cNvSpPr>
          <p:nvPr>
            <p:ph type="dt" sz="half" idx="10"/>
          </p:nvPr>
        </p:nvSpPr>
        <p:spPr/>
        <p:txBody>
          <a:bodyPr/>
          <a:lstStyle/>
          <a:p>
            <a:fld id="{3465F197-B1B8-4584-8B75-5D45B647D250}" type="datetimeFigureOut">
              <a:rPr lang="en-US" smtClean="0"/>
              <a:t>5/17/26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7" name="Text Placeholder 2">
            <a:extLst>
              <a:ext uri="{FF2B5EF4-FFF2-40B4-BE49-F238E27FC236}">
                <a16:creationId xmlns:a16="http://schemas.microsoft.com/office/drawing/2014/main" id="{9B8ED5C6-5B4C-9D47-8AA4-7E0BBD72AA9E}"/>
              </a:ext>
            </a:extLst>
          </p:cNvPr>
          <p:cNvSpPr>
            <a:spLocks noGrp="1"/>
          </p:cNvSpPr>
          <p:nvPr>
            <p:ph type="body" idx="12" hasCustomPrompt="1"/>
          </p:nvPr>
        </p:nvSpPr>
        <p:spPr>
          <a:xfrm>
            <a:off x="973392" y="536575"/>
            <a:ext cx="1578690" cy="2077492"/>
          </a:xfrm>
        </p:spPr>
        <p:txBody>
          <a:bodyPr bIns="0">
            <a:spAutoFit/>
          </a:bodyPr>
          <a:lstStyle>
            <a:lvl1pPr marL="0" indent="0">
              <a:buNone/>
              <a:defRPr sz="15000" b="0" i="0">
                <a:solidFill>
                  <a:schemeClr val="tx1"/>
                </a:solidFill>
                <a:latin typeface="Arial Narrow" panose="020B0604020202020204" pitchFamily="34" charset="0"/>
                <a:cs typeface="Arial Narrow"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a:t>
            </a:r>
          </a:p>
        </p:txBody>
      </p:sp>
      <p:sp>
        <p:nvSpPr>
          <p:cNvPr id="9" name="Rectangle 8"/>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322534243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Title content lower imag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973392" y="536575"/>
            <a:ext cx="4774855" cy="1447800"/>
          </a:xfrm>
        </p:spPr>
        <p:txBody>
          <a:bodyPr/>
          <a:lstStyle>
            <a:lvl1pPr>
              <a:defRPr baseline="0"/>
            </a:lvl1pPr>
          </a:lstStyle>
          <a:p>
            <a:r>
              <a:rPr lang="en-US" dirty="0"/>
              <a:t>CLICK TO EDIT MASTER TITLE STYLE</a:t>
            </a:r>
          </a:p>
        </p:txBody>
      </p:sp>
      <p:sp>
        <p:nvSpPr>
          <p:cNvPr id="4" name="Content Placeholder 3"/>
          <p:cNvSpPr>
            <a:spLocks noGrp="1"/>
          </p:cNvSpPr>
          <p:nvPr>
            <p:ph sz="half" idx="2"/>
          </p:nvPr>
        </p:nvSpPr>
        <p:spPr>
          <a:xfrm>
            <a:off x="6096001" y="536576"/>
            <a:ext cx="5573576" cy="1447800"/>
          </a:xfrm>
        </p:spPr>
        <p:txBody>
          <a:bodyPr/>
          <a:lstStyle>
            <a:lvl1pPr marL="0" indent="0">
              <a:lnSpc>
                <a:spcPct val="114000"/>
              </a:lnSpc>
              <a:buNone/>
              <a:defRPr sz="2000"/>
            </a:lvl1pPr>
            <a:lvl2pPr marL="457200" indent="0">
              <a:buNone/>
              <a:defRPr sz="1800"/>
            </a:lvl2pPr>
            <a:lvl3pPr marL="914400" indent="0">
              <a:buNone/>
              <a:defRPr sz="1800"/>
            </a:lvl3pPr>
            <a:lvl4pPr marL="1371600" indent="0">
              <a:buNone/>
              <a:defRPr sz="1800"/>
            </a:lvl4pPr>
            <a:lvl5pPr marL="1828800" indent="0">
              <a:buNone/>
              <a:defRPr sz="1800"/>
            </a:lvl5pPr>
            <a:lvl6pPr>
              <a:defRPr sz="1900"/>
            </a:lvl6pPr>
            <a:lvl7pPr>
              <a:defRPr sz="1900"/>
            </a:lvl7pPr>
            <a:lvl8pPr>
              <a:defRPr sz="1900"/>
            </a:lvl8pPr>
            <a:lvl9pPr>
              <a:defRPr sz="1900"/>
            </a:lvl9pPr>
          </a:lstStyle>
          <a:p>
            <a:pPr lvl="0"/>
            <a:r>
              <a:rPr lang="en-US"/>
              <a:t>Click to edit Master text styles</a:t>
            </a:r>
          </a:p>
        </p:txBody>
      </p:sp>
      <p:sp>
        <p:nvSpPr>
          <p:cNvPr id="5" name="Date Placeholder 4"/>
          <p:cNvSpPr>
            <a:spLocks noGrp="1"/>
          </p:cNvSpPr>
          <p:nvPr>
            <p:ph type="dt" sz="half" idx="10"/>
          </p:nvPr>
        </p:nvSpPr>
        <p:spPr/>
        <p:txBody>
          <a:bodyPr/>
          <a:lstStyle/>
          <a:p>
            <a:fld id="{3465F197-B1B8-4584-8B75-5D45B647D250}" type="datetimeFigureOut">
              <a:rPr lang="en-US" smtClean="0"/>
              <a:t>5/17/26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11" name="Picture Placeholder 10"/>
          <p:cNvSpPr>
            <a:spLocks noGrp="1"/>
          </p:cNvSpPr>
          <p:nvPr>
            <p:ph type="pic" sz="quarter" idx="12"/>
          </p:nvPr>
        </p:nvSpPr>
        <p:spPr>
          <a:xfrm>
            <a:off x="1" y="2286000"/>
            <a:ext cx="12192000" cy="4572000"/>
          </a:xfrm>
        </p:spPr>
        <p:txBody>
          <a:bodyPr/>
          <a:lstStyle>
            <a:lvl1pPr marL="0" indent="0" algn="ctr">
              <a:buNone/>
              <a:defRPr/>
            </a:lvl1pPr>
          </a:lstStyle>
          <a:p>
            <a:r>
              <a:rPr lang="en-US"/>
              <a:t>Click icon to add picture</a:t>
            </a:r>
            <a:endParaRPr lang="en-US" dirty="0"/>
          </a:p>
        </p:txBody>
      </p:sp>
      <p:sp>
        <p:nvSpPr>
          <p:cNvPr id="8" name="Rectangle 7"/>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308803706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Title content lower image_blue line">
    <p:spTree>
      <p:nvGrpSpPr>
        <p:cNvPr id="1" name=""/>
        <p:cNvGrpSpPr/>
        <p:nvPr/>
      </p:nvGrpSpPr>
      <p:grpSpPr>
        <a:xfrm>
          <a:off x="0" y="0"/>
          <a:ext cx="0" cy="0"/>
          <a:chOff x="0" y="0"/>
          <a:chExt cx="0" cy="0"/>
        </a:xfrm>
      </p:grpSpPr>
      <p:sp>
        <p:nvSpPr>
          <p:cNvPr id="9" name="Rectangle 8"/>
          <p:cNvSpPr/>
          <p:nvPr userDrawn="1"/>
        </p:nvSpPr>
        <p:spPr>
          <a:xfrm>
            <a:off x="1" y="2286000"/>
            <a:ext cx="12192000" cy="4572000"/>
          </a:xfrm>
          <a:prstGeom prst="rect">
            <a:avLst/>
          </a:prstGeom>
          <a:solidFill>
            <a:srgbClr val="D2D2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 name="Rectangle 7"/>
          <p:cNvSpPr/>
          <p:nvPr userDrawn="1"/>
        </p:nvSpPr>
        <p:spPr>
          <a:xfrm>
            <a:off x="1" y="0"/>
            <a:ext cx="12192000" cy="228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2" name="Title 1"/>
          <p:cNvSpPr>
            <a:spLocks noGrp="1"/>
          </p:cNvSpPr>
          <p:nvPr>
            <p:ph type="title" hasCustomPrompt="1"/>
          </p:nvPr>
        </p:nvSpPr>
        <p:spPr>
          <a:xfrm>
            <a:off x="973392" y="536575"/>
            <a:ext cx="4774855" cy="978738"/>
          </a:xfrm>
        </p:spPr>
        <p:txBody>
          <a:bodyPr>
            <a:noAutofit/>
          </a:bodyPr>
          <a:lstStyle>
            <a:lvl1pPr>
              <a:defRPr baseline="0">
                <a:solidFill>
                  <a:schemeClr val="tx1"/>
                </a:solidFill>
              </a:defRPr>
            </a:lvl1pPr>
          </a:lstStyle>
          <a:p>
            <a:r>
              <a:rPr lang="en-US" dirty="0"/>
              <a:t>CLICK TO EDIT MASTER TITLE STYLE</a:t>
            </a:r>
          </a:p>
        </p:txBody>
      </p:sp>
      <p:sp>
        <p:nvSpPr>
          <p:cNvPr id="4" name="Content Placeholder 3"/>
          <p:cNvSpPr>
            <a:spLocks noGrp="1"/>
          </p:cNvSpPr>
          <p:nvPr>
            <p:ph sz="half" idx="2"/>
          </p:nvPr>
        </p:nvSpPr>
        <p:spPr>
          <a:xfrm>
            <a:off x="6096001" y="536576"/>
            <a:ext cx="5573576" cy="1447800"/>
          </a:xfrm>
        </p:spPr>
        <p:txBody>
          <a:bodyPr/>
          <a:lstStyle>
            <a:lvl1pPr marL="0" indent="0">
              <a:lnSpc>
                <a:spcPct val="113000"/>
              </a:lnSpc>
              <a:buNone/>
              <a:defRPr sz="2000">
                <a:solidFill>
                  <a:schemeClr val="tx1"/>
                </a:solidFill>
              </a:defRPr>
            </a:lvl1pPr>
            <a:lvl2pPr marL="457200" indent="0">
              <a:buNone/>
              <a:defRPr sz="1800"/>
            </a:lvl2pPr>
            <a:lvl3pPr marL="914400" indent="0">
              <a:buNone/>
              <a:defRPr sz="1800"/>
            </a:lvl3pPr>
            <a:lvl4pPr marL="1371600" indent="0">
              <a:buNone/>
              <a:defRPr sz="1800"/>
            </a:lvl4pPr>
            <a:lvl5pPr marL="1828800" indent="0">
              <a:buNone/>
              <a:defRPr sz="1800"/>
            </a:lvl5pPr>
            <a:lvl6pPr>
              <a:defRPr sz="1900"/>
            </a:lvl6pPr>
            <a:lvl7pPr>
              <a:defRPr sz="1900"/>
            </a:lvl7pPr>
            <a:lvl8pPr>
              <a:defRPr sz="1900"/>
            </a:lvl8pPr>
            <a:lvl9pPr>
              <a:defRPr sz="1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solidFill>
                  <a:schemeClr val="tx1">
                    <a:lumMod val="50000"/>
                    <a:lumOff val="50000"/>
                  </a:schemeClr>
                </a:solidFill>
              </a:defRPr>
            </a:lvl1pPr>
          </a:lstStyle>
          <a:p>
            <a:fld id="{3465F197-B1B8-4584-8B75-5D45B647D250}" type="datetimeFigureOut">
              <a:rPr lang="en-US" smtClean="0"/>
              <a:pPr/>
              <a:t>5/17/26</a:t>
            </a:fld>
            <a:endParaRPr lang="en-US" dirty="0"/>
          </a:p>
        </p:txBody>
      </p:sp>
      <p:sp>
        <p:nvSpPr>
          <p:cNvPr id="6" name="Footer Placeholder 5"/>
          <p:cNvSpPr>
            <a:spLocks noGrp="1"/>
          </p:cNvSpPr>
          <p:nvPr>
            <p:ph type="ftr" sz="quarter" idx="11"/>
          </p:nvPr>
        </p:nvSpPr>
        <p:spPr/>
        <p:txBody>
          <a:bodyPr/>
          <a:lstStyle>
            <a:lvl1pPr>
              <a:defRPr>
                <a:solidFill>
                  <a:schemeClr val="tx1">
                    <a:lumMod val="50000"/>
                    <a:lumOff val="50000"/>
                  </a:schemeClr>
                </a:solidFill>
              </a:defRPr>
            </a:lvl1pPr>
          </a:lstStyle>
          <a:p>
            <a:endParaRPr lang="en-US" dirty="0"/>
          </a:p>
        </p:txBody>
      </p:sp>
      <p:sp>
        <p:nvSpPr>
          <p:cNvPr id="10" name="Content Placeholder 9"/>
          <p:cNvSpPr>
            <a:spLocks noGrp="1"/>
          </p:cNvSpPr>
          <p:nvPr>
            <p:ph sz="quarter" idx="12"/>
          </p:nvPr>
        </p:nvSpPr>
        <p:spPr>
          <a:xfrm>
            <a:off x="973392" y="2838450"/>
            <a:ext cx="10696185" cy="3498850"/>
          </a:xfrm>
        </p:spPr>
        <p:txBody>
          <a:bodyPr/>
          <a:lstStyle>
            <a:lvl1pPr>
              <a:defRPr>
                <a:solidFill>
                  <a:schemeClr val="tx1"/>
                </a:solidFill>
              </a:defRPr>
            </a:lvl1pPr>
            <a:lvl2pPr>
              <a:buClr>
                <a:schemeClr val="tx1">
                  <a:lumMod val="50000"/>
                  <a:lumOff val="50000"/>
                </a:schemeClr>
              </a:buClr>
              <a:defRPr>
                <a:solidFill>
                  <a:schemeClr val="tx1"/>
                </a:solidFill>
              </a:defRPr>
            </a:lvl2pPr>
            <a:lvl3pPr>
              <a:buClr>
                <a:schemeClr val="tx1">
                  <a:lumMod val="50000"/>
                  <a:lumOff val="50000"/>
                </a:schemeClr>
              </a:buClr>
              <a:defRPr>
                <a:solidFill>
                  <a:schemeClr val="tx1"/>
                </a:solidFill>
              </a:defRPr>
            </a:lvl3pPr>
            <a:lvl4pPr>
              <a:buClr>
                <a:schemeClr val="tx1">
                  <a:lumMod val="50000"/>
                  <a:lumOff val="50000"/>
                </a:schemeClr>
              </a:buClr>
              <a:defRPr>
                <a:solidFill>
                  <a:schemeClr val="tx1"/>
                </a:solidFill>
              </a:defRPr>
            </a:lvl4pPr>
            <a:lvl5pPr>
              <a:buClr>
                <a:schemeClr val="tx1">
                  <a:lumMod val="50000"/>
                  <a:lumOff val="50000"/>
                </a:schemeClr>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Rectangle 10"/>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3" name="TextBox 12"/>
          <p:cNvSpPr txBox="1"/>
          <p:nvPr userDrawn="1"/>
        </p:nvSpPr>
        <p:spPr>
          <a:xfrm>
            <a:off x="6704171" y="6657948"/>
            <a:ext cx="5487829" cy="200053"/>
          </a:xfrm>
          <a:prstGeom prst="rect">
            <a:avLst/>
          </a:prstGeom>
        </p:spPr>
        <p:txBody>
          <a:bodyPr vert="horz" lIns="91448" tIns="45724" rIns="91448" bIns="45724" rtlCol="0" anchor="ctr">
            <a:noAutofit/>
          </a:bodyPr>
          <a:lstStyle>
            <a:defPPr>
              <a:defRPr lang="en-US"/>
            </a:defPPr>
            <a:lvl1pPr algn="r">
              <a:defRPr sz="1200">
                <a:solidFill>
                  <a:schemeClr val="tx1">
                    <a:tint val="75000"/>
                  </a:schemeClr>
                </a:solidFill>
              </a:defRPr>
            </a:lvl1pPr>
          </a:lstStyle>
          <a:p>
            <a:pPr lvl="0"/>
            <a:r>
              <a:rPr lang="en-US" sz="700" dirty="0">
                <a:solidFill>
                  <a:schemeClr val="tx1">
                    <a:lumMod val="50000"/>
                    <a:lumOff val="50000"/>
                  </a:schemeClr>
                </a:solidFill>
              </a:rPr>
              <a:t>©2022 Mayo Foundation for Medical Education and Research  |  slide-</a:t>
            </a:r>
            <a:fld id="{D445C29B-035B-48ED-941F-A66A11A8A322}" type="slidenum">
              <a:rPr lang="en-US" sz="700" smtClean="0">
                <a:solidFill>
                  <a:schemeClr val="tx1">
                    <a:lumMod val="50000"/>
                    <a:lumOff val="50000"/>
                  </a:schemeClr>
                </a:solidFill>
              </a:rPr>
              <a:pPr lvl="0"/>
              <a:t>‹#›</a:t>
            </a:fld>
            <a:endParaRPr lang="en-US" sz="700" dirty="0">
              <a:solidFill>
                <a:schemeClr val="tx1">
                  <a:lumMod val="50000"/>
                  <a:lumOff val="50000"/>
                </a:schemeClr>
              </a:solidFill>
            </a:endParaRPr>
          </a:p>
        </p:txBody>
      </p:sp>
    </p:spTree>
    <p:extLst>
      <p:ext uri="{BB962C8B-B14F-4D97-AF65-F5344CB8AC3E}">
        <p14:creationId xmlns:p14="http://schemas.microsoft.com/office/powerpoint/2010/main" val="296737315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1_Four icon layout_blue lin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CLICK TO EDIT TITLE STYLE</a:t>
            </a:r>
          </a:p>
        </p:txBody>
      </p:sp>
      <p:sp>
        <p:nvSpPr>
          <p:cNvPr id="4" name="Date Placeholder 3"/>
          <p:cNvSpPr>
            <a:spLocks noGrp="1"/>
          </p:cNvSpPr>
          <p:nvPr>
            <p:ph type="dt" sz="half" idx="10"/>
          </p:nvPr>
        </p:nvSpPr>
        <p:spPr/>
        <p:txBody>
          <a:bodyPr/>
          <a:lstStyle/>
          <a:p>
            <a:fld id="{3465F197-B1B8-4584-8B75-5D45B647D250}" type="datetimeFigureOut">
              <a:rPr lang="en-US" smtClean="0"/>
              <a:t>5/17/26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8" name="Text Placeholder 7"/>
          <p:cNvSpPr>
            <a:spLocks noGrp="1"/>
          </p:cNvSpPr>
          <p:nvPr>
            <p:ph type="body" sz="quarter" idx="12"/>
          </p:nvPr>
        </p:nvSpPr>
        <p:spPr>
          <a:xfrm>
            <a:off x="973391" y="1984376"/>
            <a:ext cx="10002267" cy="790575"/>
          </a:xfrm>
        </p:spPr>
        <p:txBody>
          <a:bodyPr/>
          <a:lstStyle>
            <a:lvl1pPr marL="0" indent="0">
              <a:spcBef>
                <a:spcPts val="600"/>
              </a:spcBef>
              <a:buNone/>
              <a:defRPr sz="2200"/>
            </a:lvl1pPr>
            <a:lvl2pPr marL="457200" indent="0">
              <a:buNone/>
              <a:defRPr sz="2200"/>
            </a:lvl2pPr>
            <a:lvl3pPr marL="914400" indent="0">
              <a:buNone/>
              <a:defRPr/>
            </a:lvl3pPr>
            <a:lvl4pPr marL="1371600" indent="0">
              <a:buNone/>
              <a:defRPr/>
            </a:lvl4pPr>
            <a:lvl5pPr marL="1828800" indent="0">
              <a:buNone/>
              <a:defRPr/>
            </a:lvl5pPr>
          </a:lstStyle>
          <a:p>
            <a:pPr lvl="0"/>
            <a:r>
              <a:rPr lang="en-US"/>
              <a:t>Click to edit Master text styles</a:t>
            </a:r>
          </a:p>
          <a:p>
            <a:pPr lvl="1"/>
            <a:r>
              <a:rPr lang="en-US"/>
              <a:t>Second level</a:t>
            </a:r>
          </a:p>
        </p:txBody>
      </p:sp>
      <p:sp>
        <p:nvSpPr>
          <p:cNvPr id="30" name="Text Placeholder 9"/>
          <p:cNvSpPr>
            <a:spLocks noGrp="1"/>
          </p:cNvSpPr>
          <p:nvPr>
            <p:ph type="body" sz="quarter" idx="13"/>
          </p:nvPr>
        </p:nvSpPr>
        <p:spPr>
          <a:xfrm>
            <a:off x="973392" y="4689970"/>
            <a:ext cx="2286595" cy="1444752"/>
          </a:xfrm>
        </p:spPr>
        <p:txBody>
          <a:bodyPr tIns="91440" bIns="45720"/>
          <a:lstStyle>
            <a:lvl1pPr marL="0" indent="0">
              <a:spcBef>
                <a:spcPts val="600"/>
              </a:spcBef>
              <a:buFont typeface="Arial" panose="020B0604020202020204" pitchFamily="34" charse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31" name="Text Placeholder 14"/>
          <p:cNvSpPr>
            <a:spLocks noGrp="1"/>
          </p:cNvSpPr>
          <p:nvPr>
            <p:ph type="body" sz="quarter" idx="17"/>
          </p:nvPr>
        </p:nvSpPr>
        <p:spPr>
          <a:xfrm>
            <a:off x="973392" y="4407495"/>
            <a:ext cx="2286595" cy="274320"/>
          </a:xfrm>
        </p:spPr>
        <p:txBody>
          <a:bodyPr bIns="0" anchor="t" anchorCtr="0"/>
          <a:lstStyle>
            <a:lvl1pPr marL="0" indent="0">
              <a:buNone/>
              <a:defRPr sz="2200" b="1"/>
            </a:lvl1pPr>
            <a:lvl2pPr marL="457200" indent="0">
              <a:buNone/>
              <a:defRPr b="1"/>
            </a:lvl2pPr>
            <a:lvl3pPr marL="914400" indent="0">
              <a:buNone/>
              <a:defRPr b="1"/>
            </a:lvl3pPr>
            <a:lvl4pPr marL="1371600" indent="0">
              <a:buNone/>
              <a:defRPr b="1"/>
            </a:lvl4pPr>
            <a:lvl5pPr marL="1828800" indent="0">
              <a:buNone/>
              <a:defRPr b="1"/>
            </a:lvl5pPr>
          </a:lstStyle>
          <a:p>
            <a:pPr lvl="0"/>
            <a:r>
              <a:rPr lang="en-US"/>
              <a:t>Click to edit Master text styles</a:t>
            </a:r>
          </a:p>
        </p:txBody>
      </p:sp>
      <p:sp>
        <p:nvSpPr>
          <p:cNvPr id="32" name="Text Placeholder 14"/>
          <p:cNvSpPr>
            <a:spLocks noGrp="1"/>
          </p:cNvSpPr>
          <p:nvPr>
            <p:ph type="body" sz="quarter" idx="18"/>
          </p:nvPr>
        </p:nvSpPr>
        <p:spPr>
          <a:xfrm>
            <a:off x="3547929" y="4407495"/>
            <a:ext cx="2286595" cy="274320"/>
          </a:xfrm>
        </p:spPr>
        <p:txBody>
          <a:bodyPr bIns="0" anchor="t" anchorCtr="0"/>
          <a:lstStyle>
            <a:lvl1pPr marL="0" indent="0">
              <a:buNone/>
              <a:defRPr sz="2200" b="1"/>
            </a:lvl1pPr>
            <a:lvl2pPr marL="457200" indent="0">
              <a:buNone/>
              <a:defRPr b="1"/>
            </a:lvl2pPr>
            <a:lvl3pPr marL="914400" indent="0">
              <a:buNone/>
              <a:defRPr b="1"/>
            </a:lvl3pPr>
            <a:lvl4pPr marL="1371600" indent="0">
              <a:buNone/>
              <a:defRPr b="1"/>
            </a:lvl4pPr>
            <a:lvl5pPr marL="1828800" indent="0">
              <a:buNone/>
              <a:defRPr b="1"/>
            </a:lvl5pPr>
          </a:lstStyle>
          <a:p>
            <a:pPr lvl="0"/>
            <a:r>
              <a:rPr lang="en-US"/>
              <a:t>Click to edit Master text styles</a:t>
            </a:r>
          </a:p>
        </p:txBody>
      </p:sp>
      <p:sp>
        <p:nvSpPr>
          <p:cNvPr id="33" name="Text Placeholder 14"/>
          <p:cNvSpPr>
            <a:spLocks noGrp="1"/>
          </p:cNvSpPr>
          <p:nvPr>
            <p:ph type="body" sz="quarter" idx="19"/>
          </p:nvPr>
        </p:nvSpPr>
        <p:spPr>
          <a:xfrm>
            <a:off x="6122467" y="4407495"/>
            <a:ext cx="2286595" cy="274320"/>
          </a:xfrm>
        </p:spPr>
        <p:txBody>
          <a:bodyPr bIns="0" anchor="t" anchorCtr="0"/>
          <a:lstStyle>
            <a:lvl1pPr marL="0" indent="0">
              <a:buNone/>
              <a:defRPr sz="2200" b="1"/>
            </a:lvl1pPr>
            <a:lvl2pPr marL="457200" indent="0">
              <a:buNone/>
              <a:defRPr b="1"/>
            </a:lvl2pPr>
            <a:lvl3pPr marL="914400" indent="0">
              <a:buNone/>
              <a:defRPr b="1"/>
            </a:lvl3pPr>
            <a:lvl4pPr marL="1371600" indent="0">
              <a:buNone/>
              <a:defRPr b="1"/>
            </a:lvl4pPr>
            <a:lvl5pPr marL="1828800" indent="0">
              <a:buNone/>
              <a:defRPr b="1"/>
            </a:lvl5pPr>
          </a:lstStyle>
          <a:p>
            <a:pPr lvl="0"/>
            <a:r>
              <a:rPr lang="en-US"/>
              <a:t>Click to edit Master text styles</a:t>
            </a:r>
          </a:p>
        </p:txBody>
      </p:sp>
      <p:sp>
        <p:nvSpPr>
          <p:cNvPr id="34" name="Text Placeholder 14"/>
          <p:cNvSpPr>
            <a:spLocks noGrp="1"/>
          </p:cNvSpPr>
          <p:nvPr>
            <p:ph type="body" sz="quarter" idx="20"/>
          </p:nvPr>
        </p:nvSpPr>
        <p:spPr>
          <a:xfrm>
            <a:off x="8697003" y="4407495"/>
            <a:ext cx="2286595" cy="274320"/>
          </a:xfrm>
        </p:spPr>
        <p:txBody>
          <a:bodyPr bIns="0" anchor="t" anchorCtr="0"/>
          <a:lstStyle>
            <a:lvl1pPr marL="0" indent="0">
              <a:buNone/>
              <a:defRPr sz="2200" b="1"/>
            </a:lvl1pPr>
            <a:lvl2pPr marL="457200" indent="0">
              <a:buNone/>
              <a:defRPr b="1"/>
            </a:lvl2pPr>
            <a:lvl3pPr marL="914400" indent="0">
              <a:buNone/>
              <a:defRPr b="1"/>
            </a:lvl3pPr>
            <a:lvl4pPr marL="1371600" indent="0">
              <a:buNone/>
              <a:defRPr b="1"/>
            </a:lvl4pPr>
            <a:lvl5pPr marL="1828800" indent="0">
              <a:buNone/>
              <a:defRPr b="1"/>
            </a:lvl5pPr>
          </a:lstStyle>
          <a:p>
            <a:pPr lvl="0"/>
            <a:r>
              <a:rPr lang="en-US"/>
              <a:t>Click to edit Master text styles</a:t>
            </a:r>
          </a:p>
        </p:txBody>
      </p:sp>
      <p:sp>
        <p:nvSpPr>
          <p:cNvPr id="35" name="Text Placeholder 9"/>
          <p:cNvSpPr>
            <a:spLocks noGrp="1"/>
          </p:cNvSpPr>
          <p:nvPr>
            <p:ph type="body" sz="quarter" idx="21"/>
          </p:nvPr>
        </p:nvSpPr>
        <p:spPr>
          <a:xfrm>
            <a:off x="3547929" y="4689970"/>
            <a:ext cx="2286595" cy="1444752"/>
          </a:xfrm>
        </p:spPr>
        <p:txBody>
          <a:bodyPr tIns="91440" bIns="45720"/>
          <a:lstStyle>
            <a:lvl1pPr marL="0" indent="0">
              <a:spcBef>
                <a:spcPts val="600"/>
              </a:spcBef>
              <a:buFont typeface="Arial" panose="020B0604020202020204" pitchFamily="34" charse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36" name="Text Placeholder 9"/>
          <p:cNvSpPr>
            <a:spLocks noGrp="1"/>
          </p:cNvSpPr>
          <p:nvPr>
            <p:ph type="body" sz="quarter" idx="22"/>
          </p:nvPr>
        </p:nvSpPr>
        <p:spPr>
          <a:xfrm>
            <a:off x="6122467" y="4689970"/>
            <a:ext cx="2286595" cy="1444752"/>
          </a:xfrm>
        </p:spPr>
        <p:txBody>
          <a:bodyPr tIns="91440" bIns="45720"/>
          <a:lstStyle>
            <a:lvl1pPr marL="0" indent="0">
              <a:spcBef>
                <a:spcPts val="600"/>
              </a:spcBef>
              <a:buFont typeface="Arial" panose="020B0604020202020204" pitchFamily="34" charse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37" name="Text Placeholder 9"/>
          <p:cNvSpPr>
            <a:spLocks noGrp="1"/>
          </p:cNvSpPr>
          <p:nvPr>
            <p:ph type="body" sz="quarter" idx="23"/>
          </p:nvPr>
        </p:nvSpPr>
        <p:spPr>
          <a:xfrm>
            <a:off x="8697003" y="4689970"/>
            <a:ext cx="2286595" cy="1444752"/>
          </a:xfrm>
        </p:spPr>
        <p:txBody>
          <a:bodyPr tIns="91440" bIns="45720"/>
          <a:lstStyle>
            <a:lvl1pPr marL="0" indent="0">
              <a:spcBef>
                <a:spcPts val="600"/>
              </a:spcBef>
              <a:buFont typeface="Arial" panose="020B0604020202020204" pitchFamily="34" charse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16" name="Rectangle 15"/>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161363352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50/50 Text_Icons">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FF456904-7106-B7CE-D6AA-9148B3C7E129}"/>
              </a:ext>
            </a:extLst>
          </p:cNvPr>
          <p:cNvSpPr/>
          <p:nvPr userDrawn="1"/>
        </p:nvSpPr>
        <p:spPr>
          <a:xfrm>
            <a:off x="6091363" y="0"/>
            <a:ext cx="6100637" cy="6858000"/>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 name="Title 1"/>
          <p:cNvSpPr>
            <a:spLocks noGrp="1"/>
          </p:cNvSpPr>
          <p:nvPr>
            <p:ph type="title" hasCustomPrompt="1"/>
          </p:nvPr>
        </p:nvSpPr>
        <p:spPr>
          <a:xfrm>
            <a:off x="973392" y="536575"/>
            <a:ext cx="4774855" cy="978738"/>
          </a:xfrm>
        </p:spPr>
        <p:txBody>
          <a:bodyPr>
            <a:noAutofit/>
          </a:bodyPr>
          <a:lstStyle>
            <a:lvl1pPr>
              <a:defRPr baseline="0">
                <a:solidFill>
                  <a:schemeClr val="tx1"/>
                </a:solidFill>
              </a:defRPr>
            </a:lvl1pPr>
          </a:lstStyle>
          <a:p>
            <a:r>
              <a:rPr lang="en-US" dirty="0"/>
              <a:t>CLICK TO EDIT MASTER TITLE</a:t>
            </a:r>
          </a:p>
        </p:txBody>
      </p:sp>
      <p:sp>
        <p:nvSpPr>
          <p:cNvPr id="3" name="Content Placeholder 2"/>
          <p:cNvSpPr>
            <a:spLocks noGrp="1"/>
          </p:cNvSpPr>
          <p:nvPr>
            <p:ph idx="1"/>
          </p:nvPr>
        </p:nvSpPr>
        <p:spPr>
          <a:xfrm>
            <a:off x="973392" y="1984375"/>
            <a:ext cx="4774855" cy="3986784"/>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5/17/26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8" name="Rectangle 7"/>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9" name="TextBox 8">
            <a:extLst>
              <a:ext uri="{FF2B5EF4-FFF2-40B4-BE49-F238E27FC236}">
                <a16:creationId xmlns:a16="http://schemas.microsoft.com/office/drawing/2014/main" id="{5F7FF1EF-D919-9496-FEAD-6F03C7D0E47F}"/>
              </a:ext>
            </a:extLst>
          </p:cNvPr>
          <p:cNvSpPr txBox="1"/>
          <p:nvPr userDrawn="1"/>
        </p:nvSpPr>
        <p:spPr>
          <a:xfrm>
            <a:off x="6704171" y="6657948"/>
            <a:ext cx="5487829" cy="200053"/>
          </a:xfrm>
          <a:prstGeom prst="rect">
            <a:avLst/>
          </a:prstGeom>
        </p:spPr>
        <p:txBody>
          <a:bodyPr vert="horz" lIns="91448" tIns="45724" rIns="91448" bIns="45724" rtlCol="0" anchor="ctr">
            <a:noAutofit/>
          </a:bodyPr>
          <a:lstStyle>
            <a:defPPr>
              <a:defRPr lang="en-US"/>
            </a:defPPr>
            <a:lvl1pPr algn="r">
              <a:defRPr sz="1200">
                <a:solidFill>
                  <a:schemeClr val="tx1">
                    <a:tint val="75000"/>
                  </a:schemeClr>
                </a:solidFill>
              </a:defRPr>
            </a:lvl1pPr>
          </a:lstStyle>
          <a:p>
            <a:pPr lvl="0"/>
            <a:r>
              <a:rPr lang="en-US" sz="700" dirty="0">
                <a:solidFill>
                  <a:schemeClr val="tx1">
                    <a:lumMod val="50000"/>
                    <a:lumOff val="50000"/>
                  </a:schemeClr>
                </a:solidFill>
              </a:rPr>
              <a:t>©</a:t>
            </a:r>
            <a:fld id="{9239F233-A28B-4E90-BD26-B7AF41444B49}" type="datetimeyyyy">
              <a:rPr lang="en-US" sz="700" smtClean="0">
                <a:solidFill>
                  <a:schemeClr val="tx1">
                    <a:lumMod val="50000"/>
                    <a:lumOff val="50000"/>
                  </a:schemeClr>
                </a:solidFill>
              </a:rPr>
              <a:t>2026</a:t>
            </a:fld>
            <a:r>
              <a:rPr lang="en-US" sz="700" dirty="0">
                <a:solidFill>
                  <a:schemeClr val="tx1">
                    <a:lumMod val="50000"/>
                    <a:lumOff val="50000"/>
                  </a:schemeClr>
                </a:solidFill>
              </a:rPr>
              <a:t> Mayo Foundation for Medical Education and Research  |  slide-</a:t>
            </a:r>
            <a:fld id="{D445C29B-035B-48ED-941F-A66A11A8A322}" type="slidenum">
              <a:rPr lang="en-US" sz="700" smtClean="0">
                <a:solidFill>
                  <a:schemeClr val="tx1">
                    <a:lumMod val="50000"/>
                    <a:lumOff val="50000"/>
                  </a:schemeClr>
                </a:solidFill>
              </a:rPr>
              <a:pPr lvl="0"/>
              <a:t>‹#›</a:t>
            </a:fld>
            <a:endParaRPr lang="en-US" sz="700" dirty="0">
              <a:solidFill>
                <a:schemeClr val="tx1">
                  <a:lumMod val="50000"/>
                  <a:lumOff val="50000"/>
                </a:schemeClr>
              </a:solidFill>
            </a:endParaRPr>
          </a:p>
        </p:txBody>
      </p:sp>
      <p:sp>
        <p:nvSpPr>
          <p:cNvPr id="10" name="Text Placeholder 16">
            <a:extLst>
              <a:ext uri="{FF2B5EF4-FFF2-40B4-BE49-F238E27FC236}">
                <a16:creationId xmlns:a16="http://schemas.microsoft.com/office/drawing/2014/main" id="{18AAEDFD-B047-92DA-67F4-03DC034D5CD1}"/>
              </a:ext>
            </a:extLst>
          </p:cNvPr>
          <p:cNvSpPr>
            <a:spLocks noGrp="1"/>
          </p:cNvSpPr>
          <p:nvPr>
            <p:ph type="body" sz="quarter" idx="12" hasCustomPrompt="1"/>
          </p:nvPr>
        </p:nvSpPr>
        <p:spPr>
          <a:xfrm>
            <a:off x="7875594" y="1984376"/>
            <a:ext cx="3247284" cy="390525"/>
          </a:xfrm>
        </p:spPr>
        <p:txBody>
          <a:bodyPr tIns="0" bIns="0"/>
          <a:lstStyle>
            <a:lvl1pPr marL="0" indent="0">
              <a:buNone/>
              <a:defRPr b="1">
                <a:solidFill>
                  <a:schemeClr val="tx1"/>
                </a:solidFill>
              </a:defRPr>
            </a:lvl1pPr>
            <a:lvl2pPr>
              <a:defRPr b="1">
                <a:solidFill>
                  <a:schemeClr val="bg1"/>
                </a:solidFill>
              </a:defRPr>
            </a:lvl2pPr>
            <a:lvl3pPr>
              <a:defRPr b="1">
                <a:solidFill>
                  <a:schemeClr val="bg1"/>
                </a:solidFill>
              </a:defRPr>
            </a:lvl3pPr>
            <a:lvl4pPr>
              <a:defRPr b="1">
                <a:solidFill>
                  <a:schemeClr val="bg1"/>
                </a:solidFill>
              </a:defRPr>
            </a:lvl4pPr>
            <a:lvl5pPr>
              <a:defRPr b="1">
                <a:solidFill>
                  <a:schemeClr val="bg1"/>
                </a:solidFill>
              </a:defRPr>
            </a:lvl5pPr>
          </a:lstStyle>
          <a:p>
            <a:pPr lvl="0"/>
            <a:r>
              <a:rPr lang="en-US" dirty="0"/>
              <a:t>Click to edit text style</a:t>
            </a:r>
          </a:p>
        </p:txBody>
      </p:sp>
      <p:sp>
        <p:nvSpPr>
          <p:cNvPr id="11" name="Text Placeholder 16">
            <a:extLst>
              <a:ext uri="{FF2B5EF4-FFF2-40B4-BE49-F238E27FC236}">
                <a16:creationId xmlns:a16="http://schemas.microsoft.com/office/drawing/2014/main" id="{29D73FAC-B01D-3BFD-0C9A-6CA7A95FB124}"/>
              </a:ext>
            </a:extLst>
          </p:cNvPr>
          <p:cNvSpPr>
            <a:spLocks noGrp="1"/>
          </p:cNvSpPr>
          <p:nvPr>
            <p:ph type="body" sz="quarter" idx="13" hasCustomPrompt="1"/>
          </p:nvPr>
        </p:nvSpPr>
        <p:spPr>
          <a:xfrm>
            <a:off x="7875594" y="3379010"/>
            <a:ext cx="3247284" cy="390525"/>
          </a:xfrm>
        </p:spPr>
        <p:txBody>
          <a:bodyPr tIns="0" bIns="0"/>
          <a:lstStyle>
            <a:lvl1pPr marL="0" indent="0">
              <a:buNone/>
              <a:defRPr b="1">
                <a:solidFill>
                  <a:schemeClr val="tx1"/>
                </a:solidFill>
              </a:defRPr>
            </a:lvl1pPr>
            <a:lvl2pPr>
              <a:defRPr b="1">
                <a:solidFill>
                  <a:schemeClr val="bg1"/>
                </a:solidFill>
              </a:defRPr>
            </a:lvl2pPr>
            <a:lvl3pPr>
              <a:defRPr b="1">
                <a:solidFill>
                  <a:schemeClr val="bg1"/>
                </a:solidFill>
              </a:defRPr>
            </a:lvl3pPr>
            <a:lvl4pPr>
              <a:defRPr b="1">
                <a:solidFill>
                  <a:schemeClr val="bg1"/>
                </a:solidFill>
              </a:defRPr>
            </a:lvl4pPr>
            <a:lvl5pPr>
              <a:defRPr b="1">
                <a:solidFill>
                  <a:schemeClr val="bg1"/>
                </a:solidFill>
              </a:defRPr>
            </a:lvl5pPr>
          </a:lstStyle>
          <a:p>
            <a:pPr lvl="0"/>
            <a:r>
              <a:rPr lang="en-US" dirty="0"/>
              <a:t>Click to edit text style</a:t>
            </a:r>
          </a:p>
        </p:txBody>
      </p:sp>
      <p:sp>
        <p:nvSpPr>
          <p:cNvPr id="12" name="Text Placeholder 16">
            <a:extLst>
              <a:ext uri="{FF2B5EF4-FFF2-40B4-BE49-F238E27FC236}">
                <a16:creationId xmlns:a16="http://schemas.microsoft.com/office/drawing/2014/main" id="{E899D747-6E00-B850-4C4C-D1A4CAFA2C1F}"/>
              </a:ext>
            </a:extLst>
          </p:cNvPr>
          <p:cNvSpPr>
            <a:spLocks noGrp="1"/>
          </p:cNvSpPr>
          <p:nvPr>
            <p:ph type="body" sz="quarter" idx="14" hasCustomPrompt="1"/>
          </p:nvPr>
        </p:nvSpPr>
        <p:spPr>
          <a:xfrm>
            <a:off x="7875594" y="4774725"/>
            <a:ext cx="3247284" cy="390525"/>
          </a:xfrm>
        </p:spPr>
        <p:txBody>
          <a:bodyPr tIns="0" bIns="0"/>
          <a:lstStyle>
            <a:lvl1pPr marL="0" indent="0">
              <a:buNone/>
              <a:defRPr b="1">
                <a:solidFill>
                  <a:schemeClr val="tx1"/>
                </a:solidFill>
              </a:defRPr>
            </a:lvl1pPr>
            <a:lvl2pPr>
              <a:defRPr b="1">
                <a:solidFill>
                  <a:schemeClr val="bg1"/>
                </a:solidFill>
              </a:defRPr>
            </a:lvl2pPr>
            <a:lvl3pPr>
              <a:defRPr b="1">
                <a:solidFill>
                  <a:schemeClr val="bg1"/>
                </a:solidFill>
              </a:defRPr>
            </a:lvl3pPr>
            <a:lvl4pPr>
              <a:defRPr b="1">
                <a:solidFill>
                  <a:schemeClr val="bg1"/>
                </a:solidFill>
              </a:defRPr>
            </a:lvl4pPr>
            <a:lvl5pPr>
              <a:defRPr b="1">
                <a:solidFill>
                  <a:schemeClr val="bg1"/>
                </a:solidFill>
              </a:defRPr>
            </a:lvl5pPr>
          </a:lstStyle>
          <a:p>
            <a:pPr lvl="0"/>
            <a:r>
              <a:rPr lang="en-US" dirty="0"/>
              <a:t>Click to edit text style</a:t>
            </a:r>
          </a:p>
        </p:txBody>
      </p:sp>
      <p:sp>
        <p:nvSpPr>
          <p:cNvPr id="13" name="Text Placeholder 20">
            <a:extLst>
              <a:ext uri="{FF2B5EF4-FFF2-40B4-BE49-F238E27FC236}">
                <a16:creationId xmlns:a16="http://schemas.microsoft.com/office/drawing/2014/main" id="{2B3393D0-BC75-052B-3774-EF181DFADCE8}"/>
              </a:ext>
            </a:extLst>
          </p:cNvPr>
          <p:cNvSpPr>
            <a:spLocks noGrp="1"/>
          </p:cNvSpPr>
          <p:nvPr>
            <p:ph type="body" sz="quarter" idx="15" hasCustomPrompt="1"/>
          </p:nvPr>
        </p:nvSpPr>
        <p:spPr>
          <a:xfrm>
            <a:off x="7877182" y="3635799"/>
            <a:ext cx="3245695" cy="731520"/>
          </a:xfrm>
        </p:spPr>
        <p:txBody>
          <a:bodyPr tIns="91440"/>
          <a:lstStyle>
            <a:lvl1pPr marL="0" indent="0">
              <a:buNone/>
              <a:defRPr sz="2000">
                <a:solidFill>
                  <a:schemeClr val="tx1"/>
                </a:solidFill>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edit text</a:t>
            </a:r>
          </a:p>
        </p:txBody>
      </p:sp>
      <p:sp>
        <p:nvSpPr>
          <p:cNvPr id="14" name="Text Placeholder 20">
            <a:extLst>
              <a:ext uri="{FF2B5EF4-FFF2-40B4-BE49-F238E27FC236}">
                <a16:creationId xmlns:a16="http://schemas.microsoft.com/office/drawing/2014/main" id="{9806F3C3-5DF9-B6F7-C3B7-A9ACBC9AF561}"/>
              </a:ext>
            </a:extLst>
          </p:cNvPr>
          <p:cNvSpPr>
            <a:spLocks noGrp="1"/>
          </p:cNvSpPr>
          <p:nvPr>
            <p:ph type="body" sz="quarter" idx="16" hasCustomPrompt="1"/>
          </p:nvPr>
        </p:nvSpPr>
        <p:spPr>
          <a:xfrm>
            <a:off x="7877182" y="5035308"/>
            <a:ext cx="3245695" cy="731520"/>
          </a:xfrm>
        </p:spPr>
        <p:txBody>
          <a:bodyPr tIns="91440"/>
          <a:lstStyle>
            <a:lvl1pPr marL="0" indent="0">
              <a:buNone/>
              <a:defRPr sz="2000">
                <a:solidFill>
                  <a:schemeClr val="tx1"/>
                </a:solidFill>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edit text</a:t>
            </a:r>
          </a:p>
        </p:txBody>
      </p:sp>
      <p:sp>
        <p:nvSpPr>
          <p:cNvPr id="15" name="Text Placeholder 20">
            <a:extLst>
              <a:ext uri="{FF2B5EF4-FFF2-40B4-BE49-F238E27FC236}">
                <a16:creationId xmlns:a16="http://schemas.microsoft.com/office/drawing/2014/main" id="{673650EE-9977-3A77-5144-BA068018CD54}"/>
              </a:ext>
            </a:extLst>
          </p:cNvPr>
          <p:cNvSpPr>
            <a:spLocks noGrp="1"/>
          </p:cNvSpPr>
          <p:nvPr>
            <p:ph type="body" sz="quarter" idx="17" hasCustomPrompt="1"/>
          </p:nvPr>
        </p:nvSpPr>
        <p:spPr>
          <a:xfrm>
            <a:off x="7877182" y="2241276"/>
            <a:ext cx="3245695" cy="731520"/>
          </a:xfrm>
        </p:spPr>
        <p:txBody>
          <a:bodyPr tIns="91440"/>
          <a:lstStyle>
            <a:lvl1pPr marL="0" indent="0">
              <a:buNone/>
              <a:defRPr sz="2000">
                <a:solidFill>
                  <a:schemeClr val="tx1"/>
                </a:solidFill>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edit text</a:t>
            </a:r>
          </a:p>
        </p:txBody>
      </p:sp>
    </p:spTree>
    <p:extLst>
      <p:ext uri="{BB962C8B-B14F-4D97-AF65-F5344CB8AC3E}">
        <p14:creationId xmlns:p14="http://schemas.microsoft.com/office/powerpoint/2010/main" val="130743486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3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973392" y="536576"/>
            <a:ext cx="10001526" cy="587375"/>
          </a:xfrm>
        </p:spPr>
        <p:txBody>
          <a:bodyPr/>
          <a:lstStyle/>
          <a:p>
            <a:r>
              <a:rPr lang="en-US" dirty="0"/>
              <a:t>CLICK TO EDIT TITLE STYLE</a:t>
            </a:r>
          </a:p>
        </p:txBody>
      </p:sp>
      <p:sp>
        <p:nvSpPr>
          <p:cNvPr id="3" name="Content Placeholder 2"/>
          <p:cNvSpPr>
            <a:spLocks noGrp="1"/>
          </p:cNvSpPr>
          <p:nvPr>
            <p:ph sz="half" idx="1"/>
          </p:nvPr>
        </p:nvSpPr>
        <p:spPr>
          <a:xfrm>
            <a:off x="973392" y="1984375"/>
            <a:ext cx="4770569" cy="3913123"/>
          </a:xfrm>
        </p:spPr>
        <p:txBody>
          <a:bodyPr/>
          <a:lstStyle>
            <a:lvl1pPr>
              <a:defRPr sz="2400"/>
            </a:lvl1pPr>
            <a:lvl2pPr>
              <a:defRPr sz="2400"/>
            </a:lvl2pPr>
            <a:lvl3pPr>
              <a:defRPr sz="2400"/>
            </a:lvl3pPr>
            <a:lvl4pPr>
              <a:defRPr sz="2400"/>
            </a:lvl4pPr>
            <a:lvl5pPr>
              <a:defRPr sz="2400"/>
            </a:lvl5pPr>
            <a:lvl6pPr>
              <a:defRPr sz="1900"/>
            </a:lvl6pPr>
            <a:lvl7pPr>
              <a:defRPr sz="1900"/>
            </a:lvl7pPr>
            <a:lvl8pPr>
              <a:defRPr sz="1900"/>
            </a:lvl8pPr>
            <a:lvl9pPr>
              <a:defRPr sz="1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442166" y="1984375"/>
            <a:ext cx="4774855" cy="3913123"/>
          </a:xfrm>
        </p:spPr>
        <p:txBody>
          <a:bodyPr/>
          <a:lstStyle>
            <a:lvl1pPr>
              <a:defRPr sz="2400"/>
            </a:lvl1pPr>
            <a:lvl2pPr>
              <a:defRPr sz="2400"/>
            </a:lvl2pPr>
            <a:lvl3pPr>
              <a:defRPr sz="2400"/>
            </a:lvl3pPr>
            <a:lvl4pPr>
              <a:defRPr sz="2400"/>
            </a:lvl4pPr>
            <a:lvl5pPr>
              <a:defRPr sz="2400"/>
            </a:lvl5pPr>
            <a:lvl6pPr>
              <a:defRPr sz="1900"/>
            </a:lvl6pPr>
            <a:lvl7pPr>
              <a:defRPr sz="1900"/>
            </a:lvl7pPr>
            <a:lvl8pPr>
              <a:defRPr sz="1900"/>
            </a:lvl8pPr>
            <a:lvl9pPr>
              <a:defRPr sz="1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3465F197-B1B8-4584-8B75-5D45B647D250}" type="datetimeFigureOut">
              <a:rPr lang="en-US" smtClean="0"/>
              <a:t>5/17/26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10" name="Rectangle 9"/>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40483873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US" dirty="0"/>
              <a:t>CLICK TO EDIT TITLE STYLE</a:t>
            </a:r>
          </a:p>
        </p:txBody>
      </p:sp>
      <p:sp>
        <p:nvSpPr>
          <p:cNvPr id="3" name="Text Placeholder 2"/>
          <p:cNvSpPr>
            <a:spLocks noGrp="1"/>
          </p:cNvSpPr>
          <p:nvPr>
            <p:ph type="body" idx="1"/>
          </p:nvPr>
        </p:nvSpPr>
        <p:spPr>
          <a:xfrm>
            <a:off x="968984" y="1984375"/>
            <a:ext cx="4774411" cy="295275"/>
          </a:xfrm>
        </p:spPr>
        <p:txBody>
          <a:bodyPr anchor="t" anchorCtr="0"/>
          <a:lstStyle>
            <a:lvl1pPr marL="0" indent="0">
              <a:buNone/>
              <a:defRPr sz="2400" b="1">
                <a:solidFill>
                  <a:schemeClr val="tx1"/>
                </a:solidFill>
              </a:defRPr>
            </a:lvl1pPr>
            <a:lvl2pPr marL="457241" indent="0">
              <a:buNone/>
              <a:defRPr sz="2000" b="1"/>
            </a:lvl2pPr>
            <a:lvl3pPr marL="914484" indent="0">
              <a:buNone/>
              <a:defRPr sz="1900" b="1"/>
            </a:lvl3pPr>
            <a:lvl4pPr marL="1371725" indent="0">
              <a:buNone/>
              <a:defRPr sz="1600" b="1"/>
            </a:lvl4pPr>
            <a:lvl5pPr marL="1828968" indent="0">
              <a:buNone/>
              <a:defRPr sz="1600" b="1"/>
            </a:lvl5pPr>
            <a:lvl6pPr marL="2286209" indent="0">
              <a:buNone/>
              <a:defRPr sz="1600" b="1"/>
            </a:lvl6pPr>
            <a:lvl7pPr marL="2743452" indent="0">
              <a:buNone/>
              <a:defRPr sz="1600" b="1"/>
            </a:lvl7pPr>
            <a:lvl8pPr marL="3200693" indent="0">
              <a:buNone/>
              <a:defRPr sz="1600" b="1"/>
            </a:lvl8pPr>
            <a:lvl9pPr marL="3657936" indent="0">
              <a:buNone/>
              <a:defRPr sz="1600" b="1"/>
            </a:lvl9pPr>
          </a:lstStyle>
          <a:p>
            <a:pPr lvl="0"/>
            <a:r>
              <a:rPr lang="en-US"/>
              <a:t>Click to edit Master text styles</a:t>
            </a:r>
          </a:p>
        </p:txBody>
      </p:sp>
      <p:sp>
        <p:nvSpPr>
          <p:cNvPr id="4" name="Content Placeholder 3"/>
          <p:cNvSpPr>
            <a:spLocks noGrp="1"/>
          </p:cNvSpPr>
          <p:nvPr>
            <p:ph sz="half" idx="2"/>
          </p:nvPr>
        </p:nvSpPr>
        <p:spPr>
          <a:xfrm>
            <a:off x="968984" y="2276475"/>
            <a:ext cx="4774411" cy="3705225"/>
          </a:xfrm>
        </p:spPr>
        <p:txBody>
          <a:bodyPr tIns="91440"/>
          <a:lstStyle>
            <a:lvl1pPr>
              <a:defRPr sz="2400"/>
            </a:lvl1pPr>
            <a:lvl2pPr>
              <a:defRPr sz="2400"/>
            </a:lvl2pPr>
            <a:lvl3pPr>
              <a:defRPr sz="2400"/>
            </a:lvl3pPr>
            <a:lvl4pPr>
              <a:defRPr sz="2400"/>
            </a:lvl4pPr>
            <a:lvl5pPr>
              <a:defRPr sz="24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442166" y="1984375"/>
            <a:ext cx="4774411" cy="295275"/>
          </a:xfrm>
        </p:spPr>
        <p:txBody>
          <a:bodyPr anchor="t" anchorCtr="0"/>
          <a:lstStyle>
            <a:lvl1pPr marL="0" indent="0">
              <a:buNone/>
              <a:defRPr sz="2400" b="1">
                <a:solidFill>
                  <a:schemeClr val="tx1"/>
                </a:solidFill>
              </a:defRPr>
            </a:lvl1pPr>
            <a:lvl2pPr marL="457241" indent="0">
              <a:buNone/>
              <a:defRPr sz="2000" b="1"/>
            </a:lvl2pPr>
            <a:lvl3pPr marL="914484" indent="0">
              <a:buNone/>
              <a:defRPr sz="1900" b="1"/>
            </a:lvl3pPr>
            <a:lvl4pPr marL="1371725" indent="0">
              <a:buNone/>
              <a:defRPr sz="1600" b="1"/>
            </a:lvl4pPr>
            <a:lvl5pPr marL="1828968" indent="0">
              <a:buNone/>
              <a:defRPr sz="1600" b="1"/>
            </a:lvl5pPr>
            <a:lvl6pPr marL="2286209" indent="0">
              <a:buNone/>
              <a:defRPr sz="1600" b="1"/>
            </a:lvl6pPr>
            <a:lvl7pPr marL="2743452" indent="0">
              <a:buNone/>
              <a:defRPr sz="1600" b="1"/>
            </a:lvl7pPr>
            <a:lvl8pPr marL="3200693" indent="0">
              <a:buNone/>
              <a:defRPr sz="1600" b="1"/>
            </a:lvl8pPr>
            <a:lvl9pPr marL="365793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442166" y="2276475"/>
            <a:ext cx="4774411" cy="3705225"/>
          </a:xfrm>
        </p:spPr>
        <p:txBody>
          <a:bodyPr tIns="91440"/>
          <a:lstStyle>
            <a:lvl1pPr>
              <a:defRPr sz="2400"/>
            </a:lvl1pPr>
            <a:lvl2pPr>
              <a:defRPr sz="2400"/>
            </a:lvl2pPr>
            <a:lvl3pPr>
              <a:defRPr sz="2400"/>
            </a:lvl3pPr>
            <a:lvl4pPr>
              <a:defRPr sz="2400"/>
            </a:lvl4pPr>
            <a:lvl5pPr>
              <a:defRPr sz="24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3465F197-B1B8-4584-8B75-5D45B647D250}" type="datetimeFigureOut">
              <a:rPr lang="en-US" smtClean="0"/>
              <a:t>5/17/26</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10" name="Rectangle 9"/>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305993068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60/40 Title and Content_blue line">
    <p:spTree>
      <p:nvGrpSpPr>
        <p:cNvPr id="1" name=""/>
        <p:cNvGrpSpPr/>
        <p:nvPr/>
      </p:nvGrpSpPr>
      <p:grpSpPr>
        <a:xfrm>
          <a:off x="0" y="0"/>
          <a:ext cx="0" cy="0"/>
          <a:chOff x="0" y="0"/>
          <a:chExt cx="0" cy="0"/>
        </a:xfrm>
      </p:grpSpPr>
      <p:sp>
        <p:nvSpPr>
          <p:cNvPr id="6" name="Rectangle 5"/>
          <p:cNvSpPr/>
          <p:nvPr userDrawn="1"/>
        </p:nvSpPr>
        <p:spPr>
          <a:xfrm>
            <a:off x="7226595" y="0"/>
            <a:ext cx="4965405" cy="6858000"/>
          </a:xfrm>
          <a:prstGeom prst="rect">
            <a:avLst/>
          </a:prstGeom>
          <a:solidFill>
            <a:srgbClr val="D2D2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2" name="Title 1"/>
          <p:cNvSpPr>
            <a:spLocks noGrp="1"/>
          </p:cNvSpPr>
          <p:nvPr>
            <p:ph type="title" hasCustomPrompt="1"/>
          </p:nvPr>
        </p:nvSpPr>
        <p:spPr>
          <a:xfrm>
            <a:off x="973393" y="536575"/>
            <a:ext cx="5468773" cy="978738"/>
          </a:xfrm>
        </p:spPr>
        <p:txBody>
          <a:bodyPr>
            <a:noAutofit/>
          </a:bodyPr>
          <a:lstStyle>
            <a:lvl1pPr>
              <a:defRPr/>
            </a:lvl1pPr>
          </a:lstStyle>
          <a:p>
            <a:r>
              <a:rPr lang="en-US" dirty="0"/>
              <a:t>CLICK TO EDIT MASTER TITLE</a:t>
            </a:r>
          </a:p>
        </p:txBody>
      </p:sp>
      <p:sp>
        <p:nvSpPr>
          <p:cNvPr id="3" name="Content Placeholder 2"/>
          <p:cNvSpPr>
            <a:spLocks noGrp="1"/>
          </p:cNvSpPr>
          <p:nvPr>
            <p:ph idx="1"/>
          </p:nvPr>
        </p:nvSpPr>
        <p:spPr>
          <a:xfrm>
            <a:off x="973393" y="1984375"/>
            <a:ext cx="5468774" cy="398678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5/17/26</a:t>
            </a:fld>
            <a:endParaRPr lang="en-US" dirty="0"/>
          </a:p>
        </p:txBody>
      </p:sp>
      <p:sp>
        <p:nvSpPr>
          <p:cNvPr id="5" name="Footer Placeholder 4"/>
          <p:cNvSpPr>
            <a:spLocks noGrp="1"/>
          </p:cNvSpPr>
          <p:nvPr>
            <p:ph type="ftr" sz="quarter" idx="11"/>
          </p:nvPr>
        </p:nvSpPr>
        <p:spPr/>
        <p:txBody>
          <a:bodyPr/>
          <a:lstStyle>
            <a:lvl1pPr>
              <a:defRPr>
                <a:solidFill>
                  <a:schemeClr val="tx1">
                    <a:lumMod val="50000"/>
                    <a:lumOff val="50000"/>
                  </a:schemeClr>
                </a:solidFill>
              </a:defRPr>
            </a:lvl1pPr>
          </a:lstStyle>
          <a:p>
            <a:endParaRPr lang="en-US" dirty="0"/>
          </a:p>
        </p:txBody>
      </p:sp>
      <p:sp>
        <p:nvSpPr>
          <p:cNvPr id="8" name="Content Placeholder 2"/>
          <p:cNvSpPr>
            <a:spLocks noGrp="1"/>
          </p:cNvSpPr>
          <p:nvPr>
            <p:ph idx="12"/>
          </p:nvPr>
        </p:nvSpPr>
        <p:spPr>
          <a:xfrm>
            <a:off x="7755370" y="1984375"/>
            <a:ext cx="3914207" cy="3986784"/>
          </a:xfrm>
        </p:spPr>
        <p:txBody>
          <a:bodyPr/>
          <a:lstStyle>
            <a:lvl1pPr>
              <a:defRPr>
                <a:solidFill>
                  <a:schemeClr val="tx1"/>
                </a:solidFill>
              </a:defRPr>
            </a:lvl1pPr>
            <a:lvl2pPr>
              <a:buClr>
                <a:schemeClr val="tx1">
                  <a:lumMod val="50000"/>
                  <a:lumOff val="50000"/>
                </a:schemeClr>
              </a:buClr>
              <a:defRPr>
                <a:solidFill>
                  <a:schemeClr val="tx1"/>
                </a:solidFill>
              </a:defRPr>
            </a:lvl2pPr>
            <a:lvl3pPr>
              <a:buClr>
                <a:schemeClr val="tx1">
                  <a:lumMod val="50000"/>
                  <a:lumOff val="50000"/>
                </a:schemeClr>
              </a:buClr>
              <a:defRPr>
                <a:solidFill>
                  <a:schemeClr val="tx1"/>
                </a:solidFill>
              </a:defRPr>
            </a:lvl3pPr>
            <a:lvl4pPr>
              <a:buClr>
                <a:schemeClr val="tx1">
                  <a:lumMod val="50000"/>
                  <a:lumOff val="50000"/>
                </a:schemeClr>
              </a:buClr>
              <a:defRPr>
                <a:solidFill>
                  <a:schemeClr val="tx1"/>
                </a:solidFill>
              </a:defRPr>
            </a:lvl4pPr>
            <a:lvl5pPr>
              <a:buClr>
                <a:schemeClr val="tx1">
                  <a:lumMod val="50000"/>
                  <a:lumOff val="50000"/>
                </a:schemeClr>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Rectangle 9"/>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2" name="TextBox 11"/>
          <p:cNvSpPr txBox="1"/>
          <p:nvPr userDrawn="1"/>
        </p:nvSpPr>
        <p:spPr>
          <a:xfrm>
            <a:off x="6704171" y="6657948"/>
            <a:ext cx="5487829" cy="200053"/>
          </a:xfrm>
          <a:prstGeom prst="rect">
            <a:avLst/>
          </a:prstGeom>
        </p:spPr>
        <p:txBody>
          <a:bodyPr vert="horz" lIns="91448" tIns="45724" rIns="91448" bIns="45724" rtlCol="0" anchor="ctr">
            <a:noAutofit/>
          </a:bodyPr>
          <a:lstStyle>
            <a:defPPr>
              <a:defRPr lang="en-US"/>
            </a:defPPr>
            <a:lvl1pPr algn="r">
              <a:defRPr sz="1200">
                <a:solidFill>
                  <a:schemeClr val="tx1">
                    <a:tint val="75000"/>
                  </a:schemeClr>
                </a:solidFill>
              </a:defRPr>
            </a:lvl1pPr>
          </a:lstStyle>
          <a:p>
            <a:pPr lvl="0"/>
            <a:r>
              <a:rPr lang="en-US" sz="700" dirty="0">
                <a:solidFill>
                  <a:schemeClr val="tx1">
                    <a:lumMod val="50000"/>
                    <a:lumOff val="50000"/>
                  </a:schemeClr>
                </a:solidFill>
              </a:rPr>
              <a:t>©</a:t>
            </a:r>
            <a:fld id="{DE0E1CB7-DA98-4AE3-9B7A-4E54193F9C18}" type="datetimeyyyy">
              <a:rPr lang="en-US" sz="700" smtClean="0">
                <a:solidFill>
                  <a:schemeClr val="tx1">
                    <a:lumMod val="50000"/>
                    <a:lumOff val="50000"/>
                  </a:schemeClr>
                </a:solidFill>
              </a:rPr>
              <a:t>2026</a:t>
            </a:fld>
            <a:r>
              <a:rPr lang="en-US" sz="700" dirty="0">
                <a:solidFill>
                  <a:schemeClr val="tx1">
                    <a:lumMod val="50000"/>
                    <a:lumOff val="50000"/>
                  </a:schemeClr>
                </a:solidFill>
              </a:rPr>
              <a:t> Mayo Foundation for Medical Education and Research  |  slide-</a:t>
            </a:r>
            <a:fld id="{D445C29B-035B-48ED-941F-A66A11A8A322}" type="slidenum">
              <a:rPr lang="en-US" sz="700" smtClean="0">
                <a:solidFill>
                  <a:schemeClr val="tx1">
                    <a:lumMod val="50000"/>
                    <a:lumOff val="50000"/>
                  </a:schemeClr>
                </a:solidFill>
              </a:rPr>
              <a:pPr lvl="0"/>
              <a:t>‹#›</a:t>
            </a:fld>
            <a:endParaRPr lang="en-US" sz="700" dirty="0">
              <a:solidFill>
                <a:schemeClr val="tx1">
                  <a:lumMod val="50000"/>
                  <a:lumOff val="50000"/>
                </a:schemeClr>
              </a:solidFill>
            </a:endParaRPr>
          </a:p>
        </p:txBody>
      </p:sp>
    </p:spTree>
    <p:extLst>
      <p:ext uri="{BB962C8B-B14F-4D97-AF65-F5344CB8AC3E}">
        <p14:creationId xmlns:p14="http://schemas.microsoft.com/office/powerpoint/2010/main" val="322845972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40/60 Title and Two Content Comparison_blue line">
    <p:spTree>
      <p:nvGrpSpPr>
        <p:cNvPr id="1" name=""/>
        <p:cNvGrpSpPr/>
        <p:nvPr/>
      </p:nvGrpSpPr>
      <p:grpSpPr>
        <a:xfrm>
          <a:off x="0" y="0"/>
          <a:ext cx="0" cy="0"/>
          <a:chOff x="0" y="0"/>
          <a:chExt cx="0" cy="0"/>
        </a:xfrm>
      </p:grpSpPr>
      <p:sp>
        <p:nvSpPr>
          <p:cNvPr id="6" name="Rectangle 5"/>
          <p:cNvSpPr/>
          <p:nvPr userDrawn="1"/>
        </p:nvSpPr>
        <p:spPr>
          <a:xfrm>
            <a:off x="4417575" y="0"/>
            <a:ext cx="7774425" cy="6858000"/>
          </a:xfrm>
          <a:prstGeom prst="rect">
            <a:avLst/>
          </a:prstGeom>
          <a:solidFill>
            <a:srgbClr val="D2D2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2" name="Title 1"/>
          <p:cNvSpPr>
            <a:spLocks noGrp="1"/>
          </p:cNvSpPr>
          <p:nvPr>
            <p:ph type="title" hasCustomPrompt="1"/>
          </p:nvPr>
        </p:nvSpPr>
        <p:spPr>
          <a:xfrm>
            <a:off x="973392" y="2366170"/>
            <a:ext cx="3075788" cy="2125663"/>
          </a:xfrm>
        </p:spPr>
        <p:txBody>
          <a:bodyPr tIns="0" bIns="0" anchor="ctr" anchorCtr="0"/>
          <a:lstStyle>
            <a:lvl1pPr>
              <a:defRPr sz="3200" baseline="0"/>
            </a:lvl1pPr>
          </a:lstStyle>
          <a:p>
            <a:r>
              <a:rPr lang="en-US" dirty="0"/>
              <a:t>CLICK TO EDIT MASTER TITLE</a:t>
            </a:r>
          </a:p>
        </p:txBody>
      </p:sp>
      <p:sp>
        <p:nvSpPr>
          <p:cNvPr id="4" name="Date Placeholder 3"/>
          <p:cNvSpPr>
            <a:spLocks noGrp="1"/>
          </p:cNvSpPr>
          <p:nvPr>
            <p:ph type="dt" sz="half" idx="10"/>
          </p:nvPr>
        </p:nvSpPr>
        <p:spPr/>
        <p:txBody>
          <a:bodyPr/>
          <a:lstStyle/>
          <a:p>
            <a:fld id="{3465F197-B1B8-4584-8B75-5D45B647D250}" type="datetimeFigureOut">
              <a:rPr lang="en-US" smtClean="0"/>
              <a:t>5/17/26</a:t>
            </a:fld>
            <a:endParaRPr lang="en-US" dirty="0"/>
          </a:p>
        </p:txBody>
      </p:sp>
      <p:sp>
        <p:nvSpPr>
          <p:cNvPr id="7" name="Rectangle 6"/>
          <p:cNvSpPr/>
          <p:nvPr userDrawn="1"/>
        </p:nvSpPr>
        <p:spPr>
          <a:xfrm rot="16200000">
            <a:off x="-1624947" y="3362308"/>
            <a:ext cx="3383280" cy="1333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5" name="Footer Placeholder 4"/>
          <p:cNvSpPr>
            <a:spLocks noGrp="1"/>
          </p:cNvSpPr>
          <p:nvPr>
            <p:ph type="ftr" sz="quarter" idx="11"/>
          </p:nvPr>
        </p:nvSpPr>
        <p:spPr/>
        <p:txBody>
          <a:bodyPr/>
          <a:lstStyle>
            <a:lvl1pPr>
              <a:defRPr>
                <a:solidFill>
                  <a:schemeClr val="tx1">
                    <a:lumMod val="50000"/>
                    <a:lumOff val="50000"/>
                  </a:schemeClr>
                </a:solidFill>
              </a:defRPr>
            </a:lvl1pPr>
          </a:lstStyle>
          <a:p>
            <a:endParaRPr lang="en-US" dirty="0"/>
          </a:p>
        </p:txBody>
      </p:sp>
      <p:sp>
        <p:nvSpPr>
          <p:cNvPr id="12" name="Text Placeholder 2"/>
          <p:cNvSpPr>
            <a:spLocks noGrp="1"/>
          </p:cNvSpPr>
          <p:nvPr>
            <p:ph type="body" idx="1"/>
          </p:nvPr>
        </p:nvSpPr>
        <p:spPr>
          <a:xfrm>
            <a:off x="4992401" y="1206457"/>
            <a:ext cx="3145656" cy="771525"/>
          </a:xfrm>
        </p:spPr>
        <p:txBody>
          <a:bodyPr bIns="0" anchor="b" anchorCtr="0"/>
          <a:lstStyle>
            <a:lvl1pPr marL="0" indent="0">
              <a:buNone/>
              <a:defRPr sz="2400" b="1">
                <a:solidFill>
                  <a:schemeClr val="tx1"/>
                </a:solidFill>
              </a:defRPr>
            </a:lvl1pPr>
            <a:lvl2pPr marL="457241" indent="0">
              <a:buNone/>
              <a:defRPr sz="2000" b="1"/>
            </a:lvl2pPr>
            <a:lvl3pPr marL="914484" indent="0">
              <a:buNone/>
              <a:defRPr sz="1900" b="1"/>
            </a:lvl3pPr>
            <a:lvl4pPr marL="1371725" indent="0">
              <a:buNone/>
              <a:defRPr sz="1600" b="1"/>
            </a:lvl4pPr>
            <a:lvl5pPr marL="1828968" indent="0">
              <a:buNone/>
              <a:defRPr sz="1600" b="1"/>
            </a:lvl5pPr>
            <a:lvl6pPr marL="2286209" indent="0">
              <a:buNone/>
              <a:defRPr sz="1600" b="1"/>
            </a:lvl6pPr>
            <a:lvl7pPr marL="2743452" indent="0">
              <a:buNone/>
              <a:defRPr sz="1600" b="1"/>
            </a:lvl7pPr>
            <a:lvl8pPr marL="3200693" indent="0">
              <a:buNone/>
              <a:defRPr sz="1600" b="1"/>
            </a:lvl8pPr>
            <a:lvl9pPr marL="3657936" indent="0">
              <a:buNone/>
              <a:defRPr sz="1600" b="1"/>
            </a:lvl9pPr>
          </a:lstStyle>
          <a:p>
            <a:pPr lvl="0"/>
            <a:r>
              <a:rPr lang="en-US"/>
              <a:t>Click to edit Master text styles</a:t>
            </a:r>
          </a:p>
        </p:txBody>
      </p:sp>
      <p:sp>
        <p:nvSpPr>
          <p:cNvPr id="13" name="Content Placeholder 3"/>
          <p:cNvSpPr>
            <a:spLocks noGrp="1"/>
          </p:cNvSpPr>
          <p:nvPr>
            <p:ph sz="half" idx="2"/>
          </p:nvPr>
        </p:nvSpPr>
        <p:spPr>
          <a:xfrm>
            <a:off x="4992401" y="2260556"/>
            <a:ext cx="3145656" cy="3986784"/>
          </a:xfrm>
        </p:spPr>
        <p:txBody>
          <a:bodyPr tIns="91440"/>
          <a:lstStyle>
            <a:lvl1pPr>
              <a:defRPr sz="2000">
                <a:solidFill>
                  <a:schemeClr val="tx1"/>
                </a:solidFill>
              </a:defRPr>
            </a:lvl1pPr>
            <a:lvl2pPr>
              <a:buClr>
                <a:schemeClr val="tx1">
                  <a:lumMod val="50000"/>
                  <a:lumOff val="50000"/>
                </a:schemeClr>
              </a:buClr>
              <a:defRPr sz="2000">
                <a:solidFill>
                  <a:schemeClr val="tx1"/>
                </a:solidFill>
              </a:defRPr>
            </a:lvl2pPr>
            <a:lvl3pPr>
              <a:buClr>
                <a:schemeClr val="tx1">
                  <a:lumMod val="50000"/>
                  <a:lumOff val="50000"/>
                </a:schemeClr>
              </a:buClr>
              <a:defRPr sz="2000">
                <a:solidFill>
                  <a:schemeClr val="tx1"/>
                </a:solidFill>
              </a:defRPr>
            </a:lvl3pPr>
            <a:lvl4pPr>
              <a:buClr>
                <a:schemeClr val="tx1">
                  <a:lumMod val="50000"/>
                  <a:lumOff val="50000"/>
                </a:schemeClr>
              </a:buClr>
              <a:defRPr sz="2000">
                <a:solidFill>
                  <a:schemeClr val="tx1"/>
                </a:solidFill>
              </a:defRPr>
            </a:lvl4pPr>
            <a:lvl5pPr>
              <a:buClr>
                <a:schemeClr val="tx1">
                  <a:lumMod val="50000"/>
                  <a:lumOff val="50000"/>
                </a:schemeClr>
              </a:buClr>
              <a:defRPr sz="2000">
                <a:solidFill>
                  <a:schemeClr val="tx1"/>
                </a:solidFill>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2"/>
          <p:cNvSpPr>
            <a:spLocks noGrp="1"/>
          </p:cNvSpPr>
          <p:nvPr>
            <p:ph type="body" idx="12"/>
          </p:nvPr>
        </p:nvSpPr>
        <p:spPr>
          <a:xfrm>
            <a:off x="8527097" y="1206457"/>
            <a:ext cx="3145656" cy="771525"/>
          </a:xfrm>
        </p:spPr>
        <p:txBody>
          <a:bodyPr bIns="0" anchor="b" anchorCtr="0"/>
          <a:lstStyle>
            <a:lvl1pPr marL="0" indent="0">
              <a:buNone/>
              <a:defRPr sz="2400" b="1">
                <a:solidFill>
                  <a:schemeClr val="tx1"/>
                </a:solidFill>
              </a:defRPr>
            </a:lvl1pPr>
            <a:lvl2pPr marL="457241" indent="0">
              <a:buNone/>
              <a:defRPr sz="2000" b="1"/>
            </a:lvl2pPr>
            <a:lvl3pPr marL="914484" indent="0">
              <a:buNone/>
              <a:defRPr sz="1900" b="1"/>
            </a:lvl3pPr>
            <a:lvl4pPr marL="1371725" indent="0">
              <a:buNone/>
              <a:defRPr sz="1600" b="1"/>
            </a:lvl4pPr>
            <a:lvl5pPr marL="1828968" indent="0">
              <a:buNone/>
              <a:defRPr sz="1600" b="1"/>
            </a:lvl5pPr>
            <a:lvl6pPr marL="2286209" indent="0">
              <a:buNone/>
              <a:defRPr sz="1600" b="1"/>
            </a:lvl6pPr>
            <a:lvl7pPr marL="2743452" indent="0">
              <a:buNone/>
              <a:defRPr sz="1600" b="1"/>
            </a:lvl7pPr>
            <a:lvl8pPr marL="3200693" indent="0">
              <a:buNone/>
              <a:defRPr sz="1600" b="1"/>
            </a:lvl8pPr>
            <a:lvl9pPr marL="3657936" indent="0">
              <a:buNone/>
              <a:defRPr sz="1600" b="1"/>
            </a:lvl9pPr>
          </a:lstStyle>
          <a:p>
            <a:pPr lvl="0"/>
            <a:r>
              <a:rPr lang="en-US"/>
              <a:t>Click to edit Master text styles</a:t>
            </a:r>
          </a:p>
        </p:txBody>
      </p:sp>
      <p:sp>
        <p:nvSpPr>
          <p:cNvPr id="15" name="Content Placeholder 3"/>
          <p:cNvSpPr>
            <a:spLocks noGrp="1"/>
          </p:cNvSpPr>
          <p:nvPr>
            <p:ph sz="half" idx="13"/>
          </p:nvPr>
        </p:nvSpPr>
        <p:spPr>
          <a:xfrm>
            <a:off x="8527097" y="2260556"/>
            <a:ext cx="3145656" cy="3986784"/>
          </a:xfrm>
        </p:spPr>
        <p:txBody>
          <a:bodyPr vert="horz" lIns="0" tIns="91440" rIns="0" bIns="45724" rtlCol="0">
            <a:noAutofit/>
          </a:bodyPr>
          <a:lstStyle>
            <a:lvl1pPr>
              <a:defRPr lang="en-US" sz="2000" dirty="0" smtClean="0">
                <a:solidFill>
                  <a:schemeClr val="tx1"/>
                </a:solidFill>
              </a:defRPr>
            </a:lvl1pPr>
            <a:lvl2pPr>
              <a:buClr>
                <a:schemeClr val="tx1">
                  <a:lumMod val="50000"/>
                  <a:lumOff val="50000"/>
                </a:schemeClr>
              </a:buClr>
              <a:defRPr lang="en-US" sz="2000" dirty="0" smtClean="0">
                <a:solidFill>
                  <a:schemeClr val="tx1"/>
                </a:solidFill>
              </a:defRPr>
            </a:lvl2pPr>
            <a:lvl3pPr>
              <a:buClr>
                <a:schemeClr val="tx1">
                  <a:lumMod val="50000"/>
                  <a:lumOff val="50000"/>
                </a:schemeClr>
              </a:buClr>
              <a:defRPr lang="en-US" sz="2000" dirty="0" smtClean="0">
                <a:solidFill>
                  <a:schemeClr val="tx1"/>
                </a:solidFill>
              </a:defRPr>
            </a:lvl3pPr>
            <a:lvl4pPr>
              <a:buClr>
                <a:schemeClr val="tx1">
                  <a:lumMod val="50000"/>
                  <a:lumOff val="50000"/>
                </a:schemeClr>
              </a:buClr>
              <a:defRPr lang="en-US" sz="2000" dirty="0" smtClean="0">
                <a:solidFill>
                  <a:schemeClr val="tx1"/>
                </a:solidFill>
              </a:defRPr>
            </a:lvl4pPr>
            <a:lvl5pPr>
              <a:buClr>
                <a:schemeClr val="tx1">
                  <a:lumMod val="50000"/>
                  <a:lumOff val="50000"/>
                </a:schemeClr>
              </a:buClr>
              <a:defRPr lang="en-US" sz="2000" dirty="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Box 16"/>
          <p:cNvSpPr txBox="1"/>
          <p:nvPr userDrawn="1"/>
        </p:nvSpPr>
        <p:spPr>
          <a:xfrm>
            <a:off x="6704171" y="6657948"/>
            <a:ext cx="5487829" cy="200053"/>
          </a:xfrm>
          <a:prstGeom prst="rect">
            <a:avLst/>
          </a:prstGeom>
        </p:spPr>
        <p:txBody>
          <a:bodyPr vert="horz" lIns="91448" tIns="45724" rIns="91448" bIns="45724" rtlCol="0" anchor="ctr">
            <a:noAutofit/>
          </a:bodyPr>
          <a:lstStyle>
            <a:defPPr>
              <a:defRPr lang="en-US"/>
            </a:defPPr>
            <a:lvl1pPr algn="r">
              <a:defRPr sz="1200">
                <a:solidFill>
                  <a:schemeClr val="tx1">
                    <a:tint val="75000"/>
                  </a:schemeClr>
                </a:solidFill>
              </a:defRPr>
            </a:lvl1pPr>
          </a:lstStyle>
          <a:p>
            <a:pPr lvl="0"/>
            <a:r>
              <a:rPr lang="en-US" sz="700" dirty="0">
                <a:solidFill>
                  <a:schemeClr val="tx1">
                    <a:lumMod val="50000"/>
                    <a:lumOff val="50000"/>
                  </a:schemeClr>
                </a:solidFill>
              </a:rPr>
              <a:t>©</a:t>
            </a:r>
            <a:fld id="{C4E928E9-032F-4C67-90C8-3230976C52E1}" type="datetimeyyyy">
              <a:rPr lang="en-US" sz="700" smtClean="0">
                <a:solidFill>
                  <a:schemeClr val="tx1">
                    <a:lumMod val="50000"/>
                    <a:lumOff val="50000"/>
                  </a:schemeClr>
                </a:solidFill>
              </a:rPr>
              <a:t>2026</a:t>
            </a:fld>
            <a:r>
              <a:rPr lang="en-US" sz="700" dirty="0">
                <a:solidFill>
                  <a:schemeClr val="tx1">
                    <a:lumMod val="50000"/>
                    <a:lumOff val="50000"/>
                  </a:schemeClr>
                </a:solidFill>
              </a:rPr>
              <a:t> Mayo Foundation for Medical Education and Research  |  slide-</a:t>
            </a:r>
            <a:fld id="{D445C29B-035B-48ED-941F-A66A11A8A322}" type="slidenum">
              <a:rPr lang="en-US" sz="700" smtClean="0">
                <a:solidFill>
                  <a:schemeClr val="tx1">
                    <a:lumMod val="50000"/>
                    <a:lumOff val="50000"/>
                  </a:schemeClr>
                </a:solidFill>
              </a:rPr>
              <a:pPr lvl="0"/>
              <a:t>‹#›</a:t>
            </a:fld>
            <a:endParaRPr lang="en-US" sz="700" dirty="0">
              <a:solidFill>
                <a:schemeClr val="tx1">
                  <a:lumMod val="50000"/>
                  <a:lumOff val="50000"/>
                </a:schemeClr>
              </a:solidFill>
            </a:endParaRPr>
          </a:p>
        </p:txBody>
      </p:sp>
    </p:spTree>
    <p:extLst>
      <p:ext uri="{BB962C8B-B14F-4D97-AF65-F5344CB8AC3E}">
        <p14:creationId xmlns:p14="http://schemas.microsoft.com/office/powerpoint/2010/main" val="9904157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5240513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CLICK TO EDIT TITLE STYLE</a:t>
            </a:r>
          </a:p>
        </p:txBody>
      </p:sp>
      <p:sp>
        <p:nvSpPr>
          <p:cNvPr id="3" name="Date Placeholder 2"/>
          <p:cNvSpPr>
            <a:spLocks noGrp="1"/>
          </p:cNvSpPr>
          <p:nvPr>
            <p:ph type="dt" sz="half" idx="10"/>
          </p:nvPr>
        </p:nvSpPr>
        <p:spPr/>
        <p:txBody>
          <a:bodyPr/>
          <a:lstStyle/>
          <a:p>
            <a:fld id="{3465F197-B1B8-4584-8B75-5D45B647D250}" type="datetimeFigureOut">
              <a:rPr lang="en-US" smtClean="0"/>
              <a:t>5/17/26</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6" name="Rectangle 5"/>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393021757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Only" preserve="1">
  <p:cSld name="Title only_no lin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 STYLE</a:t>
            </a:r>
          </a:p>
        </p:txBody>
      </p:sp>
      <p:sp>
        <p:nvSpPr>
          <p:cNvPr id="3" name="Date Placeholder 2"/>
          <p:cNvSpPr>
            <a:spLocks noGrp="1"/>
          </p:cNvSpPr>
          <p:nvPr>
            <p:ph type="dt" sz="half" idx="10"/>
          </p:nvPr>
        </p:nvSpPr>
        <p:spPr/>
        <p:txBody>
          <a:bodyPr/>
          <a:lstStyle/>
          <a:p>
            <a:fld id="{3465F197-B1B8-4584-8B75-5D45B647D250}" type="datetimeFigureOut">
              <a:rPr lang="en-US" smtClean="0"/>
              <a:t>5/17/26</a:t>
            </a:fld>
            <a:endParaRPr lang="en-US" dirty="0"/>
          </a:p>
        </p:txBody>
      </p:sp>
      <p:sp>
        <p:nvSpPr>
          <p:cNvPr id="4" name="Footer Placeholder 3"/>
          <p:cNvSpPr>
            <a:spLocks noGrp="1"/>
          </p:cNvSpPr>
          <p:nvPr>
            <p:ph type="ftr" sz="quarter" idx="11"/>
          </p:nvPr>
        </p:nvSpPr>
        <p:spPr/>
        <p:txBody>
          <a:bodyPr/>
          <a:lstStyle/>
          <a:p>
            <a:endParaRPr lang="en-US" dirty="0"/>
          </a:p>
        </p:txBody>
      </p:sp>
    </p:spTree>
    <p:extLst>
      <p:ext uri="{BB962C8B-B14F-4D97-AF65-F5344CB8AC3E}">
        <p14:creationId xmlns:p14="http://schemas.microsoft.com/office/powerpoint/2010/main" val="367827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465F197-B1B8-4584-8B75-5D45B647D250}" type="datetimeFigureOut">
              <a:rPr lang="en-US" smtClean="0"/>
              <a:t>5/17/26</a:t>
            </a:fld>
            <a:endParaRPr lang="en-US" dirty="0"/>
          </a:p>
        </p:txBody>
      </p:sp>
      <p:sp>
        <p:nvSpPr>
          <p:cNvPr id="3" name="Footer Placeholder 2"/>
          <p:cNvSpPr>
            <a:spLocks noGrp="1"/>
          </p:cNvSpPr>
          <p:nvPr>
            <p:ph type="ftr" sz="quarter" idx="11"/>
          </p:nvPr>
        </p:nvSpPr>
        <p:spPr/>
        <p:txBody>
          <a:bodyPr/>
          <a:lstStyle/>
          <a:p>
            <a:endParaRPr lang="en-US" dirty="0"/>
          </a:p>
        </p:txBody>
      </p:sp>
    </p:spTree>
    <p:extLst>
      <p:ext uri="{BB962C8B-B14F-4D97-AF65-F5344CB8AC3E}">
        <p14:creationId xmlns:p14="http://schemas.microsoft.com/office/powerpoint/2010/main" val="263093162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Only" preserve="1">
  <p:cSld name="Mayo Ending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72496" y="2733676"/>
            <a:ext cx="4454099" cy="1371600"/>
          </a:xfrm>
        </p:spPr>
        <p:txBody>
          <a:bodyPr anchor="ctr" anchorCtr="0"/>
          <a:lstStyle>
            <a:lvl1pPr algn="l">
              <a:defRPr sz="4000" baseline="0"/>
            </a:lvl1pPr>
          </a:lstStyle>
          <a:p>
            <a:r>
              <a:rPr lang="en-US" dirty="0"/>
              <a:t>CLICK TO EDIT MASTER TITLE STYLE</a:t>
            </a:r>
          </a:p>
        </p:txBody>
      </p:sp>
      <p:sp>
        <p:nvSpPr>
          <p:cNvPr id="3" name="Date Placeholder 2"/>
          <p:cNvSpPr>
            <a:spLocks noGrp="1"/>
          </p:cNvSpPr>
          <p:nvPr>
            <p:ph type="dt" sz="half" idx="10"/>
          </p:nvPr>
        </p:nvSpPr>
        <p:spPr/>
        <p:txBody>
          <a:bodyPr/>
          <a:lstStyle/>
          <a:p>
            <a:fld id="{3465F197-B1B8-4584-8B75-5D45B647D250}" type="datetimeFigureOut">
              <a:rPr lang="en-US" smtClean="0"/>
              <a:t>5/17/26</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6" name="Rectangle 5"/>
          <p:cNvSpPr/>
          <p:nvPr userDrawn="1"/>
        </p:nvSpPr>
        <p:spPr>
          <a:xfrm rot="16200000">
            <a:off x="-1624947" y="3362308"/>
            <a:ext cx="3383280" cy="1333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132487960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5/17/26</a:t>
            </a:fld>
            <a:endParaRPr lang="en-US" dirty="0"/>
          </a:p>
        </p:txBody>
      </p:sp>
      <p:sp>
        <p:nvSpPr>
          <p:cNvPr id="5" name="Footer Placeholder 4"/>
          <p:cNvSpPr>
            <a:spLocks noGrp="1"/>
          </p:cNvSpPr>
          <p:nvPr>
            <p:ph type="ftr" sz="quarter" idx="11"/>
          </p:nvPr>
        </p:nvSpPr>
        <p:spPr/>
        <p:txBody>
          <a:bodyPr/>
          <a:lstStyle/>
          <a:p>
            <a:endParaRPr lang="en-US" dirty="0"/>
          </a:p>
        </p:txBody>
      </p:sp>
    </p:spTree>
    <p:extLst>
      <p:ext uri="{BB962C8B-B14F-4D97-AF65-F5344CB8AC3E}">
        <p14:creationId xmlns:p14="http://schemas.microsoft.com/office/powerpoint/2010/main" val="226982547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hasCustomPrompt="1"/>
          </p:nvPr>
        </p:nvSpPr>
        <p:spPr>
          <a:xfrm>
            <a:off x="8926377" y="536576"/>
            <a:ext cx="2743200" cy="5435600"/>
          </a:xfrm>
        </p:spPr>
        <p:txBody>
          <a:bodyPr vert="eaVert"/>
          <a:lstStyle/>
          <a:p>
            <a:r>
              <a:rPr lang="en-US" dirty="0"/>
              <a:t>CLICK TO EDIT MASTER TITLE STYLE</a:t>
            </a:r>
          </a:p>
        </p:txBody>
      </p:sp>
      <p:sp>
        <p:nvSpPr>
          <p:cNvPr id="3" name="Vertical Text Placeholder 2"/>
          <p:cNvSpPr>
            <a:spLocks noGrp="1"/>
          </p:cNvSpPr>
          <p:nvPr>
            <p:ph type="body" orient="vert" idx="1"/>
          </p:nvPr>
        </p:nvSpPr>
        <p:spPr>
          <a:xfrm>
            <a:off x="973391" y="536576"/>
            <a:ext cx="7594488" cy="5435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5/17/26</a:t>
            </a:fld>
            <a:endParaRPr lang="en-US" dirty="0"/>
          </a:p>
        </p:txBody>
      </p:sp>
      <p:sp>
        <p:nvSpPr>
          <p:cNvPr id="5" name="Footer Placeholder 4"/>
          <p:cNvSpPr>
            <a:spLocks noGrp="1"/>
          </p:cNvSpPr>
          <p:nvPr>
            <p:ph type="ftr" sz="quarter" idx="11"/>
          </p:nvPr>
        </p:nvSpPr>
        <p:spPr/>
        <p:txBody>
          <a:bodyPr/>
          <a:lstStyle/>
          <a:p>
            <a:endParaRPr lang="en-US" dirty="0"/>
          </a:p>
        </p:txBody>
      </p:sp>
    </p:spTree>
    <p:extLst>
      <p:ext uri="{BB962C8B-B14F-4D97-AF65-F5344CB8AC3E}">
        <p14:creationId xmlns:p14="http://schemas.microsoft.com/office/powerpoint/2010/main" val="421367356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00298" y="846935"/>
            <a:ext cx="11201400" cy="510909"/>
          </a:xfrm>
        </p:spPr>
        <p:txBody>
          <a:bodyPr/>
          <a:lstStyle>
            <a:lvl1pPr>
              <a:defRPr sz="3199">
                <a:solidFill>
                  <a:schemeClr val="accent1"/>
                </a:solidFill>
              </a:defRPr>
            </a:lvl1pPr>
          </a:lstStyle>
          <a:p>
            <a:r>
              <a:rPr lang="en-US"/>
              <a:t>Click to edit Master title style</a:t>
            </a:r>
          </a:p>
        </p:txBody>
      </p:sp>
      <p:sp>
        <p:nvSpPr>
          <p:cNvPr id="3" name="Content Placeholder 2"/>
          <p:cNvSpPr>
            <a:spLocks noGrp="1"/>
          </p:cNvSpPr>
          <p:nvPr>
            <p:ph idx="1"/>
          </p:nvPr>
        </p:nvSpPr>
        <p:spPr>
          <a:xfrm>
            <a:off x="396915" y="1488560"/>
            <a:ext cx="11204782" cy="4675253"/>
          </a:xfrm>
        </p:spPr>
        <p:txBody>
          <a:bodyPr vert="horz" lIns="91440" tIns="45720" rIns="91440" bIns="45720" rtlCol="0">
            <a:noAutofit/>
          </a:bodyPr>
          <a:lstStyle>
            <a:lvl1pPr>
              <a:spcBef>
                <a:spcPts val="600"/>
              </a:spcBef>
              <a:defRPr lang="en-US" sz="2599" dirty="0" smtClean="0">
                <a:solidFill>
                  <a:schemeClr val="tx1"/>
                </a:solidFill>
              </a:defRPr>
            </a:lvl1pPr>
            <a:lvl2pPr>
              <a:spcBef>
                <a:spcPts val="600"/>
              </a:spcBef>
              <a:defRPr lang="en-US" sz="2599" dirty="0" smtClean="0">
                <a:solidFill>
                  <a:schemeClr val="tx1"/>
                </a:solidFill>
              </a:defRPr>
            </a:lvl2pPr>
            <a:lvl3pPr>
              <a:spcBef>
                <a:spcPts val="600"/>
              </a:spcBef>
              <a:defRPr lang="en-US" sz="2599" dirty="0" smtClean="0">
                <a:solidFill>
                  <a:schemeClr val="tx1"/>
                </a:solidFill>
              </a:defRPr>
            </a:lvl3pPr>
            <a:lvl4pPr>
              <a:spcBef>
                <a:spcPts val="600"/>
              </a:spcBef>
              <a:defRPr lang="en-US" sz="2599" dirty="0" smtClean="0">
                <a:solidFill>
                  <a:schemeClr val="tx1"/>
                </a:solidFill>
              </a:defRPr>
            </a:lvl4pPr>
            <a:lvl5pPr>
              <a:spcBef>
                <a:spcPts val="600"/>
              </a:spcBef>
              <a:defRPr lang="en-US" sz="2599" dirty="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9">
            <a:extLst>
              <a:ext uri="{FF2B5EF4-FFF2-40B4-BE49-F238E27FC236}">
                <a16:creationId xmlns:a16="http://schemas.microsoft.com/office/drawing/2014/main" id="{690FBE0C-49B7-3E21-1C5C-C98D61242717}"/>
              </a:ext>
            </a:extLst>
          </p:cNvPr>
          <p:cNvSpPr>
            <a:spLocks noGrp="1"/>
          </p:cNvSpPr>
          <p:nvPr>
            <p:ph type="body" sz="quarter" idx="10" hasCustomPrompt="1"/>
          </p:nvPr>
        </p:nvSpPr>
        <p:spPr>
          <a:xfrm>
            <a:off x="1" y="6453337"/>
            <a:ext cx="9191624" cy="404664"/>
          </a:xfrm>
        </p:spPr>
        <p:txBody>
          <a:bodyPr lIns="182880" bIns="91440" anchor="b">
            <a:noAutofit/>
          </a:bodyPr>
          <a:lstStyle>
            <a:lvl1pPr marL="0" indent="0">
              <a:lnSpc>
                <a:spcPct val="100000"/>
              </a:lnSpc>
              <a:spcBef>
                <a:spcPts val="0"/>
              </a:spcBef>
              <a:buFont typeface="Arial" panose="020B0604020202020204" pitchFamily="34" charset="0"/>
              <a:buNone/>
              <a:defRPr sz="1000">
                <a:solidFill>
                  <a:schemeClr val="tx1"/>
                </a:solidFill>
              </a:defRPr>
            </a:lvl1pPr>
            <a:lvl2pPr marL="457063" indent="0">
              <a:buFontTx/>
              <a:buNone/>
              <a:defRPr sz="1000"/>
            </a:lvl2pPr>
            <a:lvl3pPr marL="914126" indent="0">
              <a:buFontTx/>
              <a:buNone/>
              <a:defRPr sz="1000"/>
            </a:lvl3pPr>
            <a:lvl4pPr marL="1371189" indent="0">
              <a:buFontTx/>
              <a:buNone/>
              <a:defRPr sz="1000"/>
            </a:lvl4pPr>
            <a:lvl5pPr marL="1828251" indent="0">
              <a:buFontTx/>
              <a:buNone/>
              <a:defRPr sz="1000"/>
            </a:lvl5pPr>
          </a:lstStyle>
          <a:p>
            <a:pPr lvl="0"/>
            <a:r>
              <a:rPr lang="en-US"/>
              <a:t>Footnotes</a:t>
            </a:r>
          </a:p>
        </p:txBody>
      </p:sp>
      <p:sp>
        <p:nvSpPr>
          <p:cNvPr id="5" name="Text Placeholder 5">
            <a:extLst>
              <a:ext uri="{FF2B5EF4-FFF2-40B4-BE49-F238E27FC236}">
                <a16:creationId xmlns:a16="http://schemas.microsoft.com/office/drawing/2014/main" id="{6D5EEAAB-8A16-7A33-8E7E-7365FD61E58D}"/>
              </a:ext>
            </a:extLst>
          </p:cNvPr>
          <p:cNvSpPr>
            <a:spLocks noGrp="1"/>
          </p:cNvSpPr>
          <p:nvPr>
            <p:ph type="body" sz="quarter" idx="12" hasCustomPrompt="1"/>
          </p:nvPr>
        </p:nvSpPr>
        <p:spPr>
          <a:xfrm>
            <a:off x="9336360" y="6453338"/>
            <a:ext cx="2855641" cy="404663"/>
          </a:xfrm>
        </p:spPr>
        <p:txBody>
          <a:bodyPr rIns="182880" bIns="91440" anchor="b">
            <a:normAutofit/>
          </a:bodyPr>
          <a:lstStyle>
            <a:lvl1pPr marL="0" indent="0" algn="r">
              <a:lnSpc>
                <a:spcPct val="100000"/>
              </a:lnSpc>
              <a:spcBef>
                <a:spcPts val="0"/>
              </a:spcBef>
              <a:buFont typeface="Arial" panose="020B0604020202020204" pitchFamily="34" charset="0"/>
              <a:buNone/>
              <a:defRPr sz="1000">
                <a:solidFill>
                  <a:schemeClr val="tx1"/>
                </a:solidFill>
              </a:defRPr>
            </a:lvl1pPr>
          </a:lstStyle>
          <a:p>
            <a:pPr lvl="0"/>
            <a:r>
              <a:rPr lang="en-US"/>
              <a:t>Source</a:t>
            </a:r>
          </a:p>
        </p:txBody>
      </p:sp>
    </p:spTree>
    <p:extLst>
      <p:ext uri="{BB962C8B-B14F-4D97-AF65-F5344CB8AC3E}">
        <p14:creationId xmlns:p14="http://schemas.microsoft.com/office/powerpoint/2010/main" val="13263166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5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88425" y="846937"/>
            <a:ext cx="11198020" cy="510909"/>
          </a:xfrm>
        </p:spPr>
        <p:txBody>
          <a:bodyPr/>
          <a:lstStyle/>
          <a:p>
            <a:r>
              <a:rPr lang="en-US"/>
              <a:t>Click to edit Master title style</a:t>
            </a:r>
          </a:p>
        </p:txBody>
      </p:sp>
      <p:sp>
        <p:nvSpPr>
          <p:cNvPr id="3" name="Text Placeholder 9">
            <a:extLst>
              <a:ext uri="{FF2B5EF4-FFF2-40B4-BE49-F238E27FC236}">
                <a16:creationId xmlns:a16="http://schemas.microsoft.com/office/drawing/2014/main" id="{B3E01ED4-E92D-AEE8-68E4-13E36BFCBE2B}"/>
              </a:ext>
            </a:extLst>
          </p:cNvPr>
          <p:cNvSpPr>
            <a:spLocks noGrp="1"/>
          </p:cNvSpPr>
          <p:nvPr>
            <p:ph type="body" sz="quarter" idx="10" hasCustomPrompt="1"/>
          </p:nvPr>
        </p:nvSpPr>
        <p:spPr>
          <a:xfrm>
            <a:off x="1" y="6453337"/>
            <a:ext cx="9191624" cy="404664"/>
          </a:xfrm>
        </p:spPr>
        <p:txBody>
          <a:bodyPr lIns="182880" bIns="91440" anchor="b">
            <a:noAutofit/>
          </a:bodyPr>
          <a:lstStyle>
            <a:lvl1pPr marL="0" indent="0">
              <a:lnSpc>
                <a:spcPct val="100000"/>
              </a:lnSpc>
              <a:spcBef>
                <a:spcPts val="0"/>
              </a:spcBef>
              <a:buFont typeface="Arial" panose="020B0604020202020204" pitchFamily="34" charset="0"/>
              <a:buNone/>
              <a:defRPr sz="1000">
                <a:solidFill>
                  <a:schemeClr val="tx1"/>
                </a:solidFill>
              </a:defRPr>
            </a:lvl1pPr>
            <a:lvl2pPr marL="457063" indent="0">
              <a:buFontTx/>
              <a:buNone/>
              <a:defRPr sz="1000"/>
            </a:lvl2pPr>
            <a:lvl3pPr marL="914126" indent="0">
              <a:buFontTx/>
              <a:buNone/>
              <a:defRPr sz="1000"/>
            </a:lvl3pPr>
            <a:lvl4pPr marL="1371189" indent="0">
              <a:buFontTx/>
              <a:buNone/>
              <a:defRPr sz="1000"/>
            </a:lvl4pPr>
            <a:lvl5pPr marL="1828251" indent="0">
              <a:buFontTx/>
              <a:buNone/>
              <a:defRPr sz="1000"/>
            </a:lvl5pPr>
          </a:lstStyle>
          <a:p>
            <a:pPr lvl="0"/>
            <a:r>
              <a:rPr lang="en-US"/>
              <a:t>Footnotes</a:t>
            </a:r>
          </a:p>
        </p:txBody>
      </p:sp>
      <p:sp>
        <p:nvSpPr>
          <p:cNvPr id="4" name="Text Placeholder 5">
            <a:extLst>
              <a:ext uri="{FF2B5EF4-FFF2-40B4-BE49-F238E27FC236}">
                <a16:creationId xmlns:a16="http://schemas.microsoft.com/office/drawing/2014/main" id="{64FFAC4E-4BC2-B0C7-2589-8730C1B73643}"/>
              </a:ext>
            </a:extLst>
          </p:cNvPr>
          <p:cNvSpPr>
            <a:spLocks noGrp="1"/>
          </p:cNvSpPr>
          <p:nvPr>
            <p:ph type="body" sz="quarter" idx="12" hasCustomPrompt="1"/>
          </p:nvPr>
        </p:nvSpPr>
        <p:spPr>
          <a:xfrm>
            <a:off x="9336360" y="6453338"/>
            <a:ext cx="2855641" cy="404663"/>
          </a:xfrm>
        </p:spPr>
        <p:txBody>
          <a:bodyPr rIns="182880" bIns="91440" anchor="b">
            <a:normAutofit/>
          </a:bodyPr>
          <a:lstStyle>
            <a:lvl1pPr marL="0" indent="0" algn="r">
              <a:lnSpc>
                <a:spcPct val="100000"/>
              </a:lnSpc>
              <a:spcBef>
                <a:spcPts val="0"/>
              </a:spcBef>
              <a:buFont typeface="Arial" panose="020B0604020202020204" pitchFamily="34" charset="0"/>
              <a:buNone/>
              <a:defRPr sz="1000">
                <a:solidFill>
                  <a:schemeClr val="tx1"/>
                </a:solidFill>
              </a:defRPr>
            </a:lvl1pPr>
          </a:lstStyle>
          <a:p>
            <a:pPr lvl="0"/>
            <a:r>
              <a:rPr lang="en-US"/>
              <a:t>Source</a:t>
            </a:r>
          </a:p>
        </p:txBody>
      </p:sp>
    </p:spTree>
    <p:extLst>
      <p:ext uri="{BB962C8B-B14F-4D97-AF65-F5344CB8AC3E}">
        <p14:creationId xmlns:p14="http://schemas.microsoft.com/office/powerpoint/2010/main" val="261707474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88425" y="846937"/>
            <a:ext cx="11198020" cy="510909"/>
          </a:xfrm>
        </p:spPr>
        <p:txBody>
          <a:bodyPr/>
          <a:lstStyle/>
          <a:p>
            <a:r>
              <a:rPr lang="en-US"/>
              <a:t>Click to edit Master title style</a:t>
            </a:r>
          </a:p>
        </p:txBody>
      </p:sp>
      <p:sp>
        <p:nvSpPr>
          <p:cNvPr id="3" name="Text Placeholder 9">
            <a:extLst>
              <a:ext uri="{FF2B5EF4-FFF2-40B4-BE49-F238E27FC236}">
                <a16:creationId xmlns:a16="http://schemas.microsoft.com/office/drawing/2014/main" id="{B3E01ED4-E92D-AEE8-68E4-13E36BFCBE2B}"/>
              </a:ext>
            </a:extLst>
          </p:cNvPr>
          <p:cNvSpPr>
            <a:spLocks noGrp="1"/>
          </p:cNvSpPr>
          <p:nvPr>
            <p:ph type="body" sz="quarter" idx="10" hasCustomPrompt="1"/>
          </p:nvPr>
        </p:nvSpPr>
        <p:spPr>
          <a:xfrm>
            <a:off x="1" y="6453337"/>
            <a:ext cx="9191624" cy="404664"/>
          </a:xfrm>
        </p:spPr>
        <p:txBody>
          <a:bodyPr lIns="182880" bIns="91440" anchor="b">
            <a:noAutofit/>
          </a:bodyPr>
          <a:lstStyle>
            <a:lvl1pPr marL="0" indent="0">
              <a:lnSpc>
                <a:spcPct val="100000"/>
              </a:lnSpc>
              <a:spcBef>
                <a:spcPts val="0"/>
              </a:spcBef>
              <a:buFont typeface="Arial" panose="020B0604020202020204" pitchFamily="34" charset="0"/>
              <a:buNone/>
              <a:defRPr sz="1000">
                <a:solidFill>
                  <a:schemeClr val="tx1"/>
                </a:solidFill>
              </a:defRPr>
            </a:lvl1pPr>
            <a:lvl2pPr marL="457063" indent="0">
              <a:buFontTx/>
              <a:buNone/>
              <a:defRPr sz="1000"/>
            </a:lvl2pPr>
            <a:lvl3pPr marL="914126" indent="0">
              <a:buFontTx/>
              <a:buNone/>
              <a:defRPr sz="1000"/>
            </a:lvl3pPr>
            <a:lvl4pPr marL="1371189" indent="0">
              <a:buFontTx/>
              <a:buNone/>
              <a:defRPr sz="1000"/>
            </a:lvl4pPr>
            <a:lvl5pPr marL="1828251" indent="0">
              <a:buFontTx/>
              <a:buNone/>
              <a:defRPr sz="1000"/>
            </a:lvl5pPr>
          </a:lstStyle>
          <a:p>
            <a:pPr lvl="0"/>
            <a:r>
              <a:rPr lang="en-US"/>
              <a:t>Footnotes</a:t>
            </a:r>
          </a:p>
        </p:txBody>
      </p:sp>
      <p:sp>
        <p:nvSpPr>
          <p:cNvPr id="4" name="Text Placeholder 5">
            <a:extLst>
              <a:ext uri="{FF2B5EF4-FFF2-40B4-BE49-F238E27FC236}">
                <a16:creationId xmlns:a16="http://schemas.microsoft.com/office/drawing/2014/main" id="{64FFAC4E-4BC2-B0C7-2589-8730C1B73643}"/>
              </a:ext>
            </a:extLst>
          </p:cNvPr>
          <p:cNvSpPr>
            <a:spLocks noGrp="1"/>
          </p:cNvSpPr>
          <p:nvPr>
            <p:ph type="body" sz="quarter" idx="12" hasCustomPrompt="1"/>
          </p:nvPr>
        </p:nvSpPr>
        <p:spPr>
          <a:xfrm>
            <a:off x="9336360" y="6453338"/>
            <a:ext cx="2855641" cy="404663"/>
          </a:xfrm>
        </p:spPr>
        <p:txBody>
          <a:bodyPr rIns="182880" bIns="91440" anchor="b">
            <a:normAutofit/>
          </a:bodyPr>
          <a:lstStyle>
            <a:lvl1pPr marL="0" indent="0" algn="r">
              <a:lnSpc>
                <a:spcPct val="100000"/>
              </a:lnSpc>
              <a:spcBef>
                <a:spcPts val="0"/>
              </a:spcBef>
              <a:buFont typeface="Arial" panose="020B0604020202020204" pitchFamily="34" charset="0"/>
              <a:buNone/>
              <a:defRPr sz="1000">
                <a:solidFill>
                  <a:schemeClr val="tx1"/>
                </a:solidFill>
              </a:defRPr>
            </a:lvl1pPr>
          </a:lstStyle>
          <a:p>
            <a:pPr lvl="0"/>
            <a:r>
              <a:rPr lang="en-US"/>
              <a:t>Source</a:t>
            </a:r>
          </a:p>
        </p:txBody>
      </p:sp>
    </p:spTree>
    <p:extLst>
      <p:ext uri="{BB962C8B-B14F-4D97-AF65-F5344CB8AC3E}">
        <p14:creationId xmlns:p14="http://schemas.microsoft.com/office/powerpoint/2010/main" val="330275161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88425" y="846937"/>
            <a:ext cx="11198020" cy="510909"/>
          </a:xfrm>
        </p:spPr>
        <p:txBody>
          <a:bodyPr/>
          <a:lstStyle/>
          <a:p>
            <a:r>
              <a:rPr lang="en-US"/>
              <a:t>Click to edit Master title style</a:t>
            </a:r>
          </a:p>
        </p:txBody>
      </p:sp>
      <p:sp>
        <p:nvSpPr>
          <p:cNvPr id="3" name="Text Placeholder 9">
            <a:extLst>
              <a:ext uri="{FF2B5EF4-FFF2-40B4-BE49-F238E27FC236}">
                <a16:creationId xmlns:a16="http://schemas.microsoft.com/office/drawing/2014/main" id="{B3E01ED4-E92D-AEE8-68E4-13E36BFCBE2B}"/>
              </a:ext>
            </a:extLst>
          </p:cNvPr>
          <p:cNvSpPr>
            <a:spLocks noGrp="1"/>
          </p:cNvSpPr>
          <p:nvPr>
            <p:ph type="body" sz="quarter" idx="10" hasCustomPrompt="1"/>
          </p:nvPr>
        </p:nvSpPr>
        <p:spPr>
          <a:xfrm>
            <a:off x="1" y="6453337"/>
            <a:ext cx="9191624" cy="404664"/>
          </a:xfrm>
        </p:spPr>
        <p:txBody>
          <a:bodyPr lIns="182880" bIns="91440" anchor="b">
            <a:noAutofit/>
          </a:bodyPr>
          <a:lstStyle>
            <a:lvl1pPr marL="0" indent="0">
              <a:lnSpc>
                <a:spcPct val="100000"/>
              </a:lnSpc>
              <a:spcBef>
                <a:spcPts val="0"/>
              </a:spcBef>
              <a:buFont typeface="Arial" panose="020B0604020202020204" pitchFamily="34" charset="0"/>
              <a:buNone/>
              <a:defRPr sz="1000">
                <a:solidFill>
                  <a:schemeClr val="tx1"/>
                </a:solidFill>
              </a:defRPr>
            </a:lvl1pPr>
            <a:lvl2pPr marL="457063" indent="0">
              <a:buFontTx/>
              <a:buNone/>
              <a:defRPr sz="1000"/>
            </a:lvl2pPr>
            <a:lvl3pPr marL="914126" indent="0">
              <a:buFontTx/>
              <a:buNone/>
              <a:defRPr sz="1000"/>
            </a:lvl3pPr>
            <a:lvl4pPr marL="1371189" indent="0">
              <a:buFontTx/>
              <a:buNone/>
              <a:defRPr sz="1000"/>
            </a:lvl4pPr>
            <a:lvl5pPr marL="1828251" indent="0">
              <a:buFontTx/>
              <a:buNone/>
              <a:defRPr sz="1000"/>
            </a:lvl5pPr>
          </a:lstStyle>
          <a:p>
            <a:pPr lvl="0"/>
            <a:r>
              <a:rPr lang="en-US"/>
              <a:t>Footnotes</a:t>
            </a:r>
          </a:p>
        </p:txBody>
      </p:sp>
      <p:sp>
        <p:nvSpPr>
          <p:cNvPr id="4" name="Text Placeholder 5">
            <a:extLst>
              <a:ext uri="{FF2B5EF4-FFF2-40B4-BE49-F238E27FC236}">
                <a16:creationId xmlns:a16="http://schemas.microsoft.com/office/drawing/2014/main" id="{64FFAC4E-4BC2-B0C7-2589-8730C1B73643}"/>
              </a:ext>
            </a:extLst>
          </p:cNvPr>
          <p:cNvSpPr>
            <a:spLocks noGrp="1"/>
          </p:cNvSpPr>
          <p:nvPr>
            <p:ph type="body" sz="quarter" idx="12" hasCustomPrompt="1"/>
          </p:nvPr>
        </p:nvSpPr>
        <p:spPr>
          <a:xfrm>
            <a:off x="9336360" y="6453338"/>
            <a:ext cx="2855641" cy="404663"/>
          </a:xfrm>
        </p:spPr>
        <p:txBody>
          <a:bodyPr rIns="182880" bIns="91440" anchor="b">
            <a:normAutofit/>
          </a:bodyPr>
          <a:lstStyle>
            <a:lvl1pPr marL="0" indent="0" algn="r">
              <a:lnSpc>
                <a:spcPct val="100000"/>
              </a:lnSpc>
              <a:spcBef>
                <a:spcPts val="0"/>
              </a:spcBef>
              <a:buFont typeface="Arial" panose="020B0604020202020204" pitchFamily="34" charset="0"/>
              <a:buNone/>
              <a:defRPr sz="1000">
                <a:solidFill>
                  <a:schemeClr val="tx1"/>
                </a:solidFill>
              </a:defRPr>
            </a:lvl1pPr>
          </a:lstStyle>
          <a:p>
            <a:pPr lvl="0"/>
            <a:r>
              <a:rPr lang="en-US"/>
              <a:t>Source</a:t>
            </a:r>
          </a:p>
        </p:txBody>
      </p:sp>
    </p:spTree>
    <p:extLst>
      <p:ext uri="{BB962C8B-B14F-4D97-AF65-F5344CB8AC3E}">
        <p14:creationId xmlns:p14="http://schemas.microsoft.com/office/powerpoint/2010/main" val="41625991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0262646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11">
            <a:extLst>
              <a:ext uri="{FF2B5EF4-FFF2-40B4-BE49-F238E27FC236}">
                <a16:creationId xmlns:a16="http://schemas.microsoft.com/office/drawing/2014/main" id="{CE1ABF48-65AC-8749-8702-22AA5425C9D5}"/>
              </a:ext>
            </a:extLst>
          </p:cNvPr>
          <p:cNvGrpSpPr>
            <a:grpSpLocks/>
          </p:cNvGrpSpPr>
          <p:nvPr userDrawn="1"/>
        </p:nvGrpSpPr>
        <p:grpSpPr bwMode="auto">
          <a:xfrm>
            <a:off x="11176000" y="6248400"/>
            <a:ext cx="711200" cy="457200"/>
            <a:chOff x="672" y="1728"/>
            <a:chExt cx="1296" cy="1098"/>
          </a:xfrm>
        </p:grpSpPr>
        <p:sp>
          <p:nvSpPr>
            <p:cNvPr id="5" name="Freeform 12">
              <a:extLst>
                <a:ext uri="{FF2B5EF4-FFF2-40B4-BE49-F238E27FC236}">
                  <a16:creationId xmlns:a16="http://schemas.microsoft.com/office/drawing/2014/main" id="{890037ED-4EC4-B645-92AD-E37F82C5F216}"/>
                </a:ext>
              </a:extLst>
            </p:cNvPr>
            <p:cNvSpPr>
              <a:spLocks/>
            </p:cNvSpPr>
            <p:nvPr/>
          </p:nvSpPr>
          <p:spPr bwMode="auto">
            <a:xfrm>
              <a:off x="1047" y="1728"/>
              <a:ext cx="547" cy="616"/>
            </a:xfrm>
            <a:custGeom>
              <a:avLst/>
              <a:gdLst>
                <a:gd name="T0" fmla="*/ 0 w 7118"/>
                <a:gd name="T1" fmla="*/ 0 h 8007"/>
                <a:gd name="T2" fmla="*/ 0 w 7118"/>
                <a:gd name="T3" fmla="*/ 0 h 8007"/>
                <a:gd name="T4" fmla="*/ 0 w 7118"/>
                <a:gd name="T5" fmla="*/ 0 h 8007"/>
                <a:gd name="T6" fmla="*/ 0 w 7118"/>
                <a:gd name="T7" fmla="*/ 0 h 8007"/>
                <a:gd name="T8" fmla="*/ 0 w 7118"/>
                <a:gd name="T9" fmla="*/ 0 h 8007"/>
                <a:gd name="T10" fmla="*/ 0 w 7118"/>
                <a:gd name="T11" fmla="*/ 0 h 8007"/>
                <a:gd name="T12" fmla="*/ 0 w 7118"/>
                <a:gd name="T13" fmla="*/ 0 h 8007"/>
                <a:gd name="T14" fmla="*/ 0 w 7118"/>
                <a:gd name="T15" fmla="*/ 0 h 8007"/>
                <a:gd name="T16" fmla="*/ 0 w 7118"/>
                <a:gd name="T17" fmla="*/ 0 h 8007"/>
                <a:gd name="T18" fmla="*/ 0 w 7118"/>
                <a:gd name="T19" fmla="*/ 0 h 8007"/>
                <a:gd name="T20" fmla="*/ 0 w 7118"/>
                <a:gd name="T21" fmla="*/ 0 h 8007"/>
                <a:gd name="T22" fmla="*/ 0 w 7118"/>
                <a:gd name="T23" fmla="*/ 0 h 8007"/>
                <a:gd name="T24" fmla="*/ 0 w 7118"/>
                <a:gd name="T25" fmla="*/ 0 h 8007"/>
                <a:gd name="T26" fmla="*/ 0 w 7118"/>
                <a:gd name="T27" fmla="*/ 0 h 8007"/>
                <a:gd name="T28" fmla="*/ 0 w 7118"/>
                <a:gd name="T29" fmla="*/ 0 h 8007"/>
                <a:gd name="T30" fmla="*/ 0 w 7118"/>
                <a:gd name="T31" fmla="*/ 0 h 8007"/>
                <a:gd name="T32" fmla="*/ 0 w 7118"/>
                <a:gd name="T33" fmla="*/ 0 h 8007"/>
                <a:gd name="T34" fmla="*/ 0 w 7118"/>
                <a:gd name="T35" fmla="*/ 0 h 8007"/>
                <a:gd name="T36" fmla="*/ 0 w 7118"/>
                <a:gd name="T37" fmla="*/ 0 h 8007"/>
                <a:gd name="T38" fmla="*/ 0 w 7118"/>
                <a:gd name="T39" fmla="*/ 0 h 8007"/>
                <a:gd name="T40" fmla="*/ 0 w 7118"/>
                <a:gd name="T41" fmla="*/ 0 h 8007"/>
                <a:gd name="T42" fmla="*/ 0 w 7118"/>
                <a:gd name="T43" fmla="*/ 0 h 8007"/>
                <a:gd name="T44" fmla="*/ 0 w 7118"/>
                <a:gd name="T45" fmla="*/ 0 h 8007"/>
                <a:gd name="T46" fmla="*/ 0 w 7118"/>
                <a:gd name="T47" fmla="*/ 0 h 8007"/>
                <a:gd name="T48" fmla="*/ 0 w 7118"/>
                <a:gd name="T49" fmla="*/ 0 h 8007"/>
                <a:gd name="T50" fmla="*/ 0 w 7118"/>
                <a:gd name="T51" fmla="*/ 0 h 8007"/>
                <a:gd name="T52" fmla="*/ 0 w 7118"/>
                <a:gd name="T53" fmla="*/ 0 h 8007"/>
                <a:gd name="T54" fmla="*/ 0 w 7118"/>
                <a:gd name="T55" fmla="*/ 0 h 8007"/>
                <a:gd name="T56" fmla="*/ 0 w 7118"/>
                <a:gd name="T57" fmla="*/ 0 h 8007"/>
                <a:gd name="T58" fmla="*/ 0 w 7118"/>
                <a:gd name="T59" fmla="*/ 0 h 8007"/>
                <a:gd name="T60" fmla="*/ 0 w 7118"/>
                <a:gd name="T61" fmla="*/ 0 h 8007"/>
                <a:gd name="T62" fmla="*/ 0 w 7118"/>
                <a:gd name="T63" fmla="*/ 0 h 8007"/>
                <a:gd name="T64" fmla="*/ 0 w 7118"/>
                <a:gd name="T65" fmla="*/ 0 h 8007"/>
                <a:gd name="T66" fmla="*/ 0 w 7118"/>
                <a:gd name="T67" fmla="*/ 0 h 8007"/>
                <a:gd name="T68" fmla="*/ 0 w 7118"/>
                <a:gd name="T69" fmla="*/ 0 h 80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118" h="8007">
                  <a:moveTo>
                    <a:pt x="0" y="8007"/>
                  </a:moveTo>
                  <a:lnTo>
                    <a:pt x="0" y="7117"/>
                  </a:lnTo>
                  <a:lnTo>
                    <a:pt x="7118" y="7117"/>
                  </a:lnTo>
                  <a:lnTo>
                    <a:pt x="7118" y="8007"/>
                  </a:lnTo>
                  <a:lnTo>
                    <a:pt x="0" y="8007"/>
                  </a:lnTo>
                  <a:lnTo>
                    <a:pt x="5338" y="6228"/>
                  </a:lnTo>
                  <a:lnTo>
                    <a:pt x="5338" y="889"/>
                  </a:lnTo>
                  <a:lnTo>
                    <a:pt x="7118" y="889"/>
                  </a:lnTo>
                  <a:lnTo>
                    <a:pt x="7118" y="6228"/>
                  </a:lnTo>
                  <a:lnTo>
                    <a:pt x="5338" y="6228"/>
                  </a:lnTo>
                  <a:lnTo>
                    <a:pt x="0" y="8007"/>
                  </a:lnTo>
                  <a:lnTo>
                    <a:pt x="0" y="6228"/>
                  </a:lnTo>
                  <a:lnTo>
                    <a:pt x="0" y="889"/>
                  </a:lnTo>
                  <a:lnTo>
                    <a:pt x="1779" y="889"/>
                  </a:lnTo>
                  <a:lnTo>
                    <a:pt x="1779" y="6228"/>
                  </a:lnTo>
                  <a:lnTo>
                    <a:pt x="0" y="6228"/>
                  </a:lnTo>
                  <a:lnTo>
                    <a:pt x="0" y="8007"/>
                  </a:lnTo>
                  <a:lnTo>
                    <a:pt x="2669" y="5337"/>
                  </a:lnTo>
                  <a:lnTo>
                    <a:pt x="2669" y="0"/>
                  </a:lnTo>
                  <a:lnTo>
                    <a:pt x="4449" y="0"/>
                  </a:lnTo>
                  <a:lnTo>
                    <a:pt x="4449" y="5337"/>
                  </a:lnTo>
                  <a:lnTo>
                    <a:pt x="2669" y="5337"/>
                  </a:lnTo>
                  <a:lnTo>
                    <a:pt x="0" y="8007"/>
                  </a:lnTo>
                  <a:close/>
                </a:path>
              </a:pathLst>
            </a:custGeom>
            <a:solidFill>
              <a:srgbClr val="99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dirty="0"/>
            </a:p>
          </p:txBody>
        </p:sp>
        <p:sp>
          <p:nvSpPr>
            <p:cNvPr id="6" name="Freeform 13">
              <a:extLst>
                <a:ext uri="{FF2B5EF4-FFF2-40B4-BE49-F238E27FC236}">
                  <a16:creationId xmlns:a16="http://schemas.microsoft.com/office/drawing/2014/main" id="{5206584A-5345-CA46-A535-155E905AE7A4}"/>
                </a:ext>
              </a:extLst>
            </p:cNvPr>
            <p:cNvSpPr>
              <a:spLocks/>
            </p:cNvSpPr>
            <p:nvPr/>
          </p:nvSpPr>
          <p:spPr bwMode="auto">
            <a:xfrm>
              <a:off x="1299" y="2515"/>
              <a:ext cx="308" cy="311"/>
            </a:xfrm>
            <a:custGeom>
              <a:avLst/>
              <a:gdLst>
                <a:gd name="T0" fmla="*/ 0 w 4005"/>
                <a:gd name="T1" fmla="*/ 0 h 4043"/>
                <a:gd name="T2" fmla="*/ 0 w 4005"/>
                <a:gd name="T3" fmla="*/ 0 h 4043"/>
                <a:gd name="T4" fmla="*/ 0 w 4005"/>
                <a:gd name="T5" fmla="*/ 0 h 4043"/>
                <a:gd name="T6" fmla="*/ 0 w 4005"/>
                <a:gd name="T7" fmla="*/ 0 h 4043"/>
                <a:gd name="T8" fmla="*/ 0 w 4005"/>
                <a:gd name="T9" fmla="*/ 0 h 4043"/>
                <a:gd name="T10" fmla="*/ 0 w 4005"/>
                <a:gd name="T11" fmla="*/ 0 h 4043"/>
                <a:gd name="T12" fmla="*/ 0 w 4005"/>
                <a:gd name="T13" fmla="*/ 0 h 4043"/>
                <a:gd name="T14" fmla="*/ 0 w 4005"/>
                <a:gd name="T15" fmla="*/ 0 h 4043"/>
                <a:gd name="T16" fmla="*/ 0 w 4005"/>
                <a:gd name="T17" fmla="*/ 0 h 4043"/>
                <a:gd name="T18" fmla="*/ 0 w 4005"/>
                <a:gd name="T19" fmla="*/ 0 h 4043"/>
                <a:gd name="T20" fmla="*/ 0 w 4005"/>
                <a:gd name="T21" fmla="*/ 0 h 4043"/>
                <a:gd name="T22" fmla="*/ 0 w 4005"/>
                <a:gd name="T23" fmla="*/ 0 h 4043"/>
                <a:gd name="T24" fmla="*/ 0 w 4005"/>
                <a:gd name="T25" fmla="*/ 0 h 4043"/>
                <a:gd name="T26" fmla="*/ 0 w 4005"/>
                <a:gd name="T27" fmla="*/ 0 h 4043"/>
                <a:gd name="T28" fmla="*/ 0 w 4005"/>
                <a:gd name="T29" fmla="*/ 0 h 4043"/>
                <a:gd name="T30" fmla="*/ 0 w 4005"/>
                <a:gd name="T31" fmla="*/ 0 h 4043"/>
                <a:gd name="T32" fmla="*/ 0 w 4005"/>
                <a:gd name="T33" fmla="*/ 0 h 4043"/>
                <a:gd name="T34" fmla="*/ 0 w 4005"/>
                <a:gd name="T35" fmla="*/ 0 h 4043"/>
                <a:gd name="T36" fmla="*/ 0 w 4005"/>
                <a:gd name="T37" fmla="*/ 0 h 4043"/>
                <a:gd name="T38" fmla="*/ 0 w 4005"/>
                <a:gd name="T39" fmla="*/ 0 h 4043"/>
                <a:gd name="T40" fmla="*/ 0 w 4005"/>
                <a:gd name="T41" fmla="*/ 0 h 4043"/>
                <a:gd name="T42" fmla="*/ 0 w 4005"/>
                <a:gd name="T43" fmla="*/ 0 h 4043"/>
                <a:gd name="T44" fmla="*/ 0 w 4005"/>
                <a:gd name="T45" fmla="*/ 0 h 4043"/>
                <a:gd name="T46" fmla="*/ 0 w 4005"/>
                <a:gd name="T47" fmla="*/ 0 h 4043"/>
                <a:gd name="T48" fmla="*/ 0 w 4005"/>
                <a:gd name="T49" fmla="*/ 0 h 4043"/>
                <a:gd name="T50" fmla="*/ 0 w 4005"/>
                <a:gd name="T51" fmla="*/ 0 h 4043"/>
                <a:gd name="T52" fmla="*/ 0 w 4005"/>
                <a:gd name="T53" fmla="*/ 0 h 4043"/>
                <a:gd name="T54" fmla="*/ 0 w 4005"/>
                <a:gd name="T55" fmla="*/ 0 h 4043"/>
                <a:gd name="T56" fmla="*/ 0 w 4005"/>
                <a:gd name="T57" fmla="*/ 0 h 4043"/>
                <a:gd name="T58" fmla="*/ 0 w 4005"/>
                <a:gd name="T59" fmla="*/ 0 h 4043"/>
                <a:gd name="T60" fmla="*/ 0 w 4005"/>
                <a:gd name="T61" fmla="*/ 0 h 4043"/>
                <a:gd name="T62" fmla="*/ 0 w 4005"/>
                <a:gd name="T63" fmla="*/ 0 h 4043"/>
                <a:gd name="T64" fmla="*/ 0 w 4005"/>
                <a:gd name="T65" fmla="*/ 0 h 4043"/>
                <a:gd name="T66" fmla="*/ 0 w 4005"/>
                <a:gd name="T67" fmla="*/ 0 h 4043"/>
                <a:gd name="T68" fmla="*/ 0 w 4005"/>
                <a:gd name="T69" fmla="*/ 0 h 4043"/>
                <a:gd name="T70" fmla="*/ 0 w 4005"/>
                <a:gd name="T71" fmla="*/ 0 h 4043"/>
                <a:gd name="T72" fmla="*/ 0 w 4005"/>
                <a:gd name="T73" fmla="*/ 0 h 4043"/>
                <a:gd name="T74" fmla="*/ 0 w 4005"/>
                <a:gd name="T75" fmla="*/ 0 h 4043"/>
                <a:gd name="T76" fmla="*/ 0 w 4005"/>
                <a:gd name="T77" fmla="*/ 0 h 4043"/>
                <a:gd name="T78" fmla="*/ 0 w 4005"/>
                <a:gd name="T79" fmla="*/ 0 h 4043"/>
                <a:gd name="T80" fmla="*/ 0 w 4005"/>
                <a:gd name="T81" fmla="*/ 0 h 4043"/>
                <a:gd name="T82" fmla="*/ 0 w 4005"/>
                <a:gd name="T83" fmla="*/ 0 h 4043"/>
                <a:gd name="T84" fmla="*/ 0 w 4005"/>
                <a:gd name="T85" fmla="*/ 0 h 4043"/>
                <a:gd name="T86" fmla="*/ 0 w 4005"/>
                <a:gd name="T87" fmla="*/ 0 h 4043"/>
                <a:gd name="T88" fmla="*/ 0 w 4005"/>
                <a:gd name="T89" fmla="*/ 0 h 4043"/>
                <a:gd name="T90" fmla="*/ 0 w 4005"/>
                <a:gd name="T91" fmla="*/ 0 h 4043"/>
                <a:gd name="T92" fmla="*/ 0 w 4005"/>
                <a:gd name="T93" fmla="*/ 0 h 4043"/>
                <a:gd name="T94" fmla="*/ 0 w 4005"/>
                <a:gd name="T95" fmla="*/ 0 h 4043"/>
                <a:gd name="T96" fmla="*/ 0 w 4005"/>
                <a:gd name="T97" fmla="*/ 0 h 4043"/>
                <a:gd name="T98" fmla="*/ 0 w 4005"/>
                <a:gd name="T99" fmla="*/ 0 h 4043"/>
                <a:gd name="T100" fmla="*/ 0 w 4005"/>
                <a:gd name="T101" fmla="*/ 0 h 4043"/>
                <a:gd name="T102" fmla="*/ 0 w 4005"/>
                <a:gd name="T103" fmla="*/ 0 h 4043"/>
                <a:gd name="T104" fmla="*/ 0 w 4005"/>
                <a:gd name="T105" fmla="*/ 0 h 4043"/>
                <a:gd name="T106" fmla="*/ 0 w 4005"/>
                <a:gd name="T107" fmla="*/ 0 h 4043"/>
                <a:gd name="T108" fmla="*/ 0 w 4005"/>
                <a:gd name="T109" fmla="*/ 0 h 40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005" h="4043">
                  <a:moveTo>
                    <a:pt x="1207" y="2423"/>
                  </a:moveTo>
                  <a:lnTo>
                    <a:pt x="1210" y="2533"/>
                  </a:lnTo>
                  <a:lnTo>
                    <a:pt x="1219" y="2640"/>
                  </a:lnTo>
                  <a:lnTo>
                    <a:pt x="1236" y="2742"/>
                  </a:lnTo>
                  <a:lnTo>
                    <a:pt x="1261" y="2838"/>
                  </a:lnTo>
                  <a:lnTo>
                    <a:pt x="1295" y="2929"/>
                  </a:lnTo>
                  <a:lnTo>
                    <a:pt x="1339" y="3012"/>
                  </a:lnTo>
                  <a:lnTo>
                    <a:pt x="1395" y="3088"/>
                  </a:lnTo>
                  <a:lnTo>
                    <a:pt x="1462" y="3154"/>
                  </a:lnTo>
                  <a:lnTo>
                    <a:pt x="1542" y="3211"/>
                  </a:lnTo>
                  <a:lnTo>
                    <a:pt x="1635" y="3256"/>
                  </a:lnTo>
                  <a:lnTo>
                    <a:pt x="1744" y="3289"/>
                  </a:lnTo>
                  <a:lnTo>
                    <a:pt x="1868" y="3309"/>
                  </a:lnTo>
                  <a:lnTo>
                    <a:pt x="2008" y="3317"/>
                  </a:lnTo>
                  <a:lnTo>
                    <a:pt x="2147" y="3309"/>
                  </a:lnTo>
                  <a:lnTo>
                    <a:pt x="2271" y="3289"/>
                  </a:lnTo>
                  <a:lnTo>
                    <a:pt x="2379" y="3256"/>
                  </a:lnTo>
                  <a:lnTo>
                    <a:pt x="2471" y="3211"/>
                  </a:lnTo>
                  <a:lnTo>
                    <a:pt x="2551" y="3154"/>
                  </a:lnTo>
                  <a:lnTo>
                    <a:pt x="2616" y="3088"/>
                  </a:lnTo>
                  <a:lnTo>
                    <a:pt x="2671" y="3012"/>
                  </a:lnTo>
                  <a:lnTo>
                    <a:pt x="2714" y="2929"/>
                  </a:lnTo>
                  <a:lnTo>
                    <a:pt x="2747" y="2838"/>
                  </a:lnTo>
                  <a:lnTo>
                    <a:pt x="2771" y="2742"/>
                  </a:lnTo>
                  <a:lnTo>
                    <a:pt x="2787" y="2640"/>
                  </a:lnTo>
                  <a:lnTo>
                    <a:pt x="2796" y="2533"/>
                  </a:lnTo>
                  <a:lnTo>
                    <a:pt x="2798" y="2423"/>
                  </a:lnTo>
                  <a:lnTo>
                    <a:pt x="2798" y="0"/>
                  </a:lnTo>
                  <a:lnTo>
                    <a:pt x="4005" y="0"/>
                  </a:lnTo>
                  <a:lnTo>
                    <a:pt x="4005" y="2586"/>
                  </a:lnTo>
                  <a:lnTo>
                    <a:pt x="4002" y="2696"/>
                  </a:lnTo>
                  <a:lnTo>
                    <a:pt x="3992" y="2800"/>
                  </a:lnTo>
                  <a:lnTo>
                    <a:pt x="3977" y="2900"/>
                  </a:lnTo>
                  <a:lnTo>
                    <a:pt x="3955" y="2997"/>
                  </a:lnTo>
                  <a:lnTo>
                    <a:pt x="3929" y="3088"/>
                  </a:lnTo>
                  <a:lnTo>
                    <a:pt x="3895" y="3175"/>
                  </a:lnTo>
                  <a:lnTo>
                    <a:pt x="3857" y="3258"/>
                  </a:lnTo>
                  <a:lnTo>
                    <a:pt x="3811" y="3336"/>
                  </a:lnTo>
                  <a:lnTo>
                    <a:pt x="3761" y="3410"/>
                  </a:lnTo>
                  <a:lnTo>
                    <a:pt x="3705" y="3480"/>
                  </a:lnTo>
                  <a:lnTo>
                    <a:pt x="3645" y="3546"/>
                  </a:lnTo>
                  <a:lnTo>
                    <a:pt x="3578" y="3607"/>
                  </a:lnTo>
                  <a:lnTo>
                    <a:pt x="3507" y="3664"/>
                  </a:lnTo>
                  <a:lnTo>
                    <a:pt x="3430" y="3717"/>
                  </a:lnTo>
                  <a:lnTo>
                    <a:pt x="3349" y="3766"/>
                  </a:lnTo>
                  <a:lnTo>
                    <a:pt x="3262" y="3811"/>
                  </a:lnTo>
                  <a:lnTo>
                    <a:pt x="3171" y="3851"/>
                  </a:lnTo>
                  <a:lnTo>
                    <a:pt x="3074" y="3888"/>
                  </a:lnTo>
                  <a:lnTo>
                    <a:pt x="2973" y="3921"/>
                  </a:lnTo>
                  <a:lnTo>
                    <a:pt x="2867" y="3950"/>
                  </a:lnTo>
                  <a:lnTo>
                    <a:pt x="2757" y="3975"/>
                  </a:lnTo>
                  <a:lnTo>
                    <a:pt x="2643" y="3995"/>
                  </a:lnTo>
                  <a:lnTo>
                    <a:pt x="2524" y="4013"/>
                  </a:lnTo>
                  <a:lnTo>
                    <a:pt x="2401" y="4026"/>
                  </a:lnTo>
                  <a:lnTo>
                    <a:pt x="2274" y="4035"/>
                  </a:lnTo>
                  <a:lnTo>
                    <a:pt x="2143" y="4040"/>
                  </a:lnTo>
                  <a:lnTo>
                    <a:pt x="2008" y="4043"/>
                  </a:lnTo>
                  <a:lnTo>
                    <a:pt x="1877" y="4041"/>
                  </a:lnTo>
                  <a:lnTo>
                    <a:pt x="1751" y="4039"/>
                  </a:lnTo>
                  <a:lnTo>
                    <a:pt x="1627" y="4034"/>
                  </a:lnTo>
                  <a:lnTo>
                    <a:pt x="1508" y="4027"/>
                  </a:lnTo>
                  <a:lnTo>
                    <a:pt x="1393" y="4018"/>
                  </a:lnTo>
                  <a:lnTo>
                    <a:pt x="1282" y="4005"/>
                  </a:lnTo>
                  <a:lnTo>
                    <a:pt x="1174" y="3990"/>
                  </a:lnTo>
                  <a:lnTo>
                    <a:pt x="1071" y="3972"/>
                  </a:lnTo>
                  <a:lnTo>
                    <a:pt x="971" y="3950"/>
                  </a:lnTo>
                  <a:lnTo>
                    <a:pt x="876" y="3924"/>
                  </a:lnTo>
                  <a:lnTo>
                    <a:pt x="786" y="3895"/>
                  </a:lnTo>
                  <a:lnTo>
                    <a:pt x="700" y="3862"/>
                  </a:lnTo>
                  <a:lnTo>
                    <a:pt x="618" y="3823"/>
                  </a:lnTo>
                  <a:lnTo>
                    <a:pt x="541" y="3781"/>
                  </a:lnTo>
                  <a:lnTo>
                    <a:pt x="469" y="3734"/>
                  </a:lnTo>
                  <a:lnTo>
                    <a:pt x="402" y="3683"/>
                  </a:lnTo>
                  <a:lnTo>
                    <a:pt x="340" y="3625"/>
                  </a:lnTo>
                  <a:lnTo>
                    <a:pt x="282" y="3562"/>
                  </a:lnTo>
                  <a:lnTo>
                    <a:pt x="230" y="3494"/>
                  </a:lnTo>
                  <a:lnTo>
                    <a:pt x="182" y="3419"/>
                  </a:lnTo>
                  <a:lnTo>
                    <a:pt x="141" y="3339"/>
                  </a:lnTo>
                  <a:lnTo>
                    <a:pt x="104" y="3253"/>
                  </a:lnTo>
                  <a:lnTo>
                    <a:pt x="73" y="3159"/>
                  </a:lnTo>
                  <a:lnTo>
                    <a:pt x="47" y="3059"/>
                  </a:lnTo>
                  <a:lnTo>
                    <a:pt x="27" y="2952"/>
                  </a:lnTo>
                  <a:lnTo>
                    <a:pt x="13" y="2837"/>
                  </a:lnTo>
                  <a:lnTo>
                    <a:pt x="3" y="2715"/>
                  </a:lnTo>
                  <a:lnTo>
                    <a:pt x="0" y="2586"/>
                  </a:lnTo>
                  <a:lnTo>
                    <a:pt x="0" y="0"/>
                  </a:lnTo>
                  <a:lnTo>
                    <a:pt x="593" y="0"/>
                  </a:lnTo>
                  <a:lnTo>
                    <a:pt x="714" y="16"/>
                  </a:lnTo>
                  <a:lnTo>
                    <a:pt x="828" y="57"/>
                  </a:lnTo>
                  <a:lnTo>
                    <a:pt x="931" y="119"/>
                  </a:lnTo>
                  <a:lnTo>
                    <a:pt x="1021" y="201"/>
                  </a:lnTo>
                  <a:lnTo>
                    <a:pt x="1097" y="300"/>
                  </a:lnTo>
                  <a:lnTo>
                    <a:pt x="1153" y="413"/>
                  </a:lnTo>
                  <a:lnTo>
                    <a:pt x="1191" y="537"/>
                  </a:lnTo>
                  <a:lnTo>
                    <a:pt x="1207" y="671"/>
                  </a:lnTo>
                  <a:lnTo>
                    <a:pt x="1207" y="2423"/>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dirty="0"/>
            </a:p>
          </p:txBody>
        </p:sp>
        <p:sp>
          <p:nvSpPr>
            <p:cNvPr id="7" name="Freeform 14">
              <a:extLst>
                <a:ext uri="{FF2B5EF4-FFF2-40B4-BE49-F238E27FC236}">
                  <a16:creationId xmlns:a16="http://schemas.microsoft.com/office/drawing/2014/main" id="{13F8D537-F5E4-624F-A4E5-426153757224}"/>
                </a:ext>
              </a:extLst>
            </p:cNvPr>
            <p:cNvSpPr>
              <a:spLocks/>
            </p:cNvSpPr>
            <p:nvPr/>
          </p:nvSpPr>
          <p:spPr bwMode="auto">
            <a:xfrm>
              <a:off x="966" y="2515"/>
              <a:ext cx="298" cy="308"/>
            </a:xfrm>
            <a:custGeom>
              <a:avLst/>
              <a:gdLst>
                <a:gd name="T0" fmla="*/ 0 w 3875"/>
                <a:gd name="T1" fmla="*/ 0 h 4003"/>
                <a:gd name="T2" fmla="*/ 0 w 3875"/>
                <a:gd name="T3" fmla="*/ 0 h 4003"/>
                <a:gd name="T4" fmla="*/ 0 w 3875"/>
                <a:gd name="T5" fmla="*/ 0 h 4003"/>
                <a:gd name="T6" fmla="*/ 0 w 3875"/>
                <a:gd name="T7" fmla="*/ 0 h 4003"/>
                <a:gd name="T8" fmla="*/ 0 w 3875"/>
                <a:gd name="T9" fmla="*/ 0 h 4003"/>
                <a:gd name="T10" fmla="*/ 0 w 3875"/>
                <a:gd name="T11" fmla="*/ 0 h 4003"/>
                <a:gd name="T12" fmla="*/ 0 w 3875"/>
                <a:gd name="T13" fmla="*/ 0 h 4003"/>
                <a:gd name="T14" fmla="*/ 0 w 3875"/>
                <a:gd name="T15" fmla="*/ 0 h 4003"/>
                <a:gd name="T16" fmla="*/ 0 w 3875"/>
                <a:gd name="T17" fmla="*/ 0 h 4003"/>
                <a:gd name="T18" fmla="*/ 0 w 3875"/>
                <a:gd name="T19" fmla="*/ 0 h 4003"/>
                <a:gd name="T20" fmla="*/ 0 w 3875"/>
                <a:gd name="T21" fmla="*/ 0 h 4003"/>
                <a:gd name="T22" fmla="*/ 0 w 3875"/>
                <a:gd name="T23" fmla="*/ 0 h 4003"/>
                <a:gd name="T24" fmla="*/ 0 w 3875"/>
                <a:gd name="T25" fmla="*/ 0 h 4003"/>
                <a:gd name="T26" fmla="*/ 0 w 3875"/>
                <a:gd name="T27" fmla="*/ 0 h 4003"/>
                <a:gd name="T28" fmla="*/ 0 w 3875"/>
                <a:gd name="T29" fmla="*/ 0 h 4003"/>
                <a:gd name="T30" fmla="*/ 0 w 3875"/>
                <a:gd name="T31" fmla="*/ 0 h 4003"/>
                <a:gd name="T32" fmla="*/ 0 w 3875"/>
                <a:gd name="T33" fmla="*/ 0 h 4003"/>
                <a:gd name="T34" fmla="*/ 0 w 3875"/>
                <a:gd name="T35" fmla="*/ 0 h 4003"/>
                <a:gd name="T36" fmla="*/ 0 w 3875"/>
                <a:gd name="T37" fmla="*/ 0 h 4003"/>
                <a:gd name="T38" fmla="*/ 0 w 3875"/>
                <a:gd name="T39" fmla="*/ 0 h 4003"/>
                <a:gd name="T40" fmla="*/ 0 w 3875"/>
                <a:gd name="T41" fmla="*/ 0 h 4003"/>
                <a:gd name="T42" fmla="*/ 0 w 3875"/>
                <a:gd name="T43" fmla="*/ 0 h 4003"/>
                <a:gd name="T44" fmla="*/ 0 w 3875"/>
                <a:gd name="T45" fmla="*/ 0 h 4003"/>
                <a:gd name="T46" fmla="*/ 0 w 3875"/>
                <a:gd name="T47" fmla="*/ 0 h 4003"/>
                <a:gd name="T48" fmla="*/ 0 w 3875"/>
                <a:gd name="T49" fmla="*/ 0 h 4003"/>
                <a:gd name="T50" fmla="*/ 0 w 3875"/>
                <a:gd name="T51" fmla="*/ 0 h 4003"/>
                <a:gd name="T52" fmla="*/ 0 w 3875"/>
                <a:gd name="T53" fmla="*/ 0 h 4003"/>
                <a:gd name="T54" fmla="*/ 0 w 3875"/>
                <a:gd name="T55" fmla="*/ 0 h 400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875" h="4003">
                  <a:moveTo>
                    <a:pt x="2665" y="2444"/>
                  </a:moveTo>
                  <a:lnTo>
                    <a:pt x="1207" y="2444"/>
                  </a:lnTo>
                  <a:lnTo>
                    <a:pt x="1207" y="4003"/>
                  </a:lnTo>
                  <a:lnTo>
                    <a:pt x="0" y="4003"/>
                  </a:lnTo>
                  <a:lnTo>
                    <a:pt x="0" y="0"/>
                  </a:lnTo>
                  <a:lnTo>
                    <a:pt x="593" y="0"/>
                  </a:lnTo>
                  <a:lnTo>
                    <a:pt x="714" y="16"/>
                  </a:lnTo>
                  <a:lnTo>
                    <a:pt x="828" y="56"/>
                  </a:lnTo>
                  <a:lnTo>
                    <a:pt x="931" y="118"/>
                  </a:lnTo>
                  <a:lnTo>
                    <a:pt x="1022" y="199"/>
                  </a:lnTo>
                  <a:lnTo>
                    <a:pt x="1096" y="297"/>
                  </a:lnTo>
                  <a:lnTo>
                    <a:pt x="1153" y="409"/>
                  </a:lnTo>
                  <a:lnTo>
                    <a:pt x="1191" y="532"/>
                  </a:lnTo>
                  <a:lnTo>
                    <a:pt x="1207" y="665"/>
                  </a:lnTo>
                  <a:lnTo>
                    <a:pt x="1207" y="1557"/>
                  </a:lnTo>
                  <a:lnTo>
                    <a:pt x="2665" y="1557"/>
                  </a:lnTo>
                  <a:lnTo>
                    <a:pt x="2665" y="0"/>
                  </a:lnTo>
                  <a:lnTo>
                    <a:pt x="3875" y="0"/>
                  </a:lnTo>
                  <a:lnTo>
                    <a:pt x="3875" y="4003"/>
                  </a:lnTo>
                  <a:lnTo>
                    <a:pt x="2665" y="4003"/>
                  </a:lnTo>
                  <a:lnTo>
                    <a:pt x="2665" y="2444"/>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dirty="0"/>
            </a:p>
          </p:txBody>
        </p:sp>
        <p:sp>
          <p:nvSpPr>
            <p:cNvPr id="8" name="Freeform 15">
              <a:extLst>
                <a:ext uri="{FF2B5EF4-FFF2-40B4-BE49-F238E27FC236}">
                  <a16:creationId xmlns:a16="http://schemas.microsoft.com/office/drawing/2014/main" id="{E90B0B32-0B8C-A14A-A192-71C8CC7518CC}"/>
                </a:ext>
              </a:extLst>
            </p:cNvPr>
            <p:cNvSpPr>
              <a:spLocks/>
            </p:cNvSpPr>
            <p:nvPr/>
          </p:nvSpPr>
          <p:spPr bwMode="auto">
            <a:xfrm>
              <a:off x="672" y="2510"/>
              <a:ext cx="263" cy="316"/>
            </a:xfrm>
            <a:custGeom>
              <a:avLst/>
              <a:gdLst>
                <a:gd name="T0" fmla="*/ 0 w 3414"/>
                <a:gd name="T1" fmla="*/ 0 h 4107"/>
                <a:gd name="T2" fmla="*/ 0 w 3414"/>
                <a:gd name="T3" fmla="*/ 0 h 4107"/>
                <a:gd name="T4" fmla="*/ 0 w 3414"/>
                <a:gd name="T5" fmla="*/ 0 h 4107"/>
                <a:gd name="T6" fmla="*/ 0 w 3414"/>
                <a:gd name="T7" fmla="*/ 0 h 4107"/>
                <a:gd name="T8" fmla="*/ 0 w 3414"/>
                <a:gd name="T9" fmla="*/ 0 h 4107"/>
                <a:gd name="T10" fmla="*/ 0 w 3414"/>
                <a:gd name="T11" fmla="*/ 0 h 4107"/>
                <a:gd name="T12" fmla="*/ 0 w 3414"/>
                <a:gd name="T13" fmla="*/ 0 h 4107"/>
                <a:gd name="T14" fmla="*/ 0 w 3414"/>
                <a:gd name="T15" fmla="*/ 0 h 4107"/>
                <a:gd name="T16" fmla="*/ 0 w 3414"/>
                <a:gd name="T17" fmla="*/ 0 h 4107"/>
                <a:gd name="T18" fmla="*/ 0 w 3414"/>
                <a:gd name="T19" fmla="*/ 0 h 4107"/>
                <a:gd name="T20" fmla="*/ 0 w 3414"/>
                <a:gd name="T21" fmla="*/ 0 h 4107"/>
                <a:gd name="T22" fmla="*/ 0 w 3414"/>
                <a:gd name="T23" fmla="*/ 0 h 4107"/>
                <a:gd name="T24" fmla="*/ 0 w 3414"/>
                <a:gd name="T25" fmla="*/ 0 h 4107"/>
                <a:gd name="T26" fmla="*/ 0 w 3414"/>
                <a:gd name="T27" fmla="*/ 0 h 4107"/>
                <a:gd name="T28" fmla="*/ 0 w 3414"/>
                <a:gd name="T29" fmla="*/ 0 h 4107"/>
                <a:gd name="T30" fmla="*/ 0 w 3414"/>
                <a:gd name="T31" fmla="*/ 0 h 4107"/>
                <a:gd name="T32" fmla="*/ 0 w 3414"/>
                <a:gd name="T33" fmla="*/ 0 h 4107"/>
                <a:gd name="T34" fmla="*/ 0 w 3414"/>
                <a:gd name="T35" fmla="*/ 0 h 4107"/>
                <a:gd name="T36" fmla="*/ 0 w 3414"/>
                <a:gd name="T37" fmla="*/ 0 h 4107"/>
                <a:gd name="T38" fmla="*/ 0 w 3414"/>
                <a:gd name="T39" fmla="*/ 0 h 4107"/>
                <a:gd name="T40" fmla="*/ 0 w 3414"/>
                <a:gd name="T41" fmla="*/ 0 h 4107"/>
                <a:gd name="T42" fmla="*/ 0 w 3414"/>
                <a:gd name="T43" fmla="*/ 0 h 4107"/>
                <a:gd name="T44" fmla="*/ 0 w 3414"/>
                <a:gd name="T45" fmla="*/ 0 h 4107"/>
                <a:gd name="T46" fmla="*/ 0 w 3414"/>
                <a:gd name="T47" fmla="*/ 0 h 4107"/>
                <a:gd name="T48" fmla="*/ 0 w 3414"/>
                <a:gd name="T49" fmla="*/ 0 h 4107"/>
                <a:gd name="T50" fmla="*/ 0 w 3414"/>
                <a:gd name="T51" fmla="*/ 0 h 4107"/>
                <a:gd name="T52" fmla="*/ 0 w 3414"/>
                <a:gd name="T53" fmla="*/ 0 h 4107"/>
                <a:gd name="T54" fmla="*/ 0 w 3414"/>
                <a:gd name="T55" fmla="*/ 0 h 4107"/>
                <a:gd name="T56" fmla="*/ 0 w 3414"/>
                <a:gd name="T57" fmla="*/ 0 h 4107"/>
                <a:gd name="T58" fmla="*/ 0 w 3414"/>
                <a:gd name="T59" fmla="*/ 0 h 4107"/>
                <a:gd name="T60" fmla="*/ 0 w 3414"/>
                <a:gd name="T61" fmla="*/ 0 h 4107"/>
                <a:gd name="T62" fmla="*/ 0 w 3414"/>
                <a:gd name="T63" fmla="*/ 0 h 4107"/>
                <a:gd name="T64" fmla="*/ 0 w 3414"/>
                <a:gd name="T65" fmla="*/ 0 h 4107"/>
                <a:gd name="T66" fmla="*/ 0 w 3414"/>
                <a:gd name="T67" fmla="*/ 0 h 4107"/>
                <a:gd name="T68" fmla="*/ 0 w 3414"/>
                <a:gd name="T69" fmla="*/ 0 h 4107"/>
                <a:gd name="T70" fmla="*/ 0 w 3414"/>
                <a:gd name="T71" fmla="*/ 0 h 4107"/>
                <a:gd name="T72" fmla="*/ 0 w 3414"/>
                <a:gd name="T73" fmla="*/ 0 h 4107"/>
                <a:gd name="T74" fmla="*/ 0 w 3414"/>
                <a:gd name="T75" fmla="*/ 0 h 4107"/>
                <a:gd name="T76" fmla="*/ 0 w 3414"/>
                <a:gd name="T77" fmla="*/ 0 h 4107"/>
                <a:gd name="T78" fmla="*/ 0 w 3414"/>
                <a:gd name="T79" fmla="*/ 0 h 4107"/>
                <a:gd name="T80" fmla="*/ 0 w 3414"/>
                <a:gd name="T81" fmla="*/ 0 h 4107"/>
                <a:gd name="T82" fmla="*/ 0 w 3414"/>
                <a:gd name="T83" fmla="*/ 0 h 4107"/>
                <a:gd name="T84" fmla="*/ 0 w 3414"/>
                <a:gd name="T85" fmla="*/ 0 h 4107"/>
                <a:gd name="T86" fmla="*/ 0 w 3414"/>
                <a:gd name="T87" fmla="*/ 0 h 4107"/>
                <a:gd name="T88" fmla="*/ 0 w 3414"/>
                <a:gd name="T89" fmla="*/ 0 h 4107"/>
                <a:gd name="T90" fmla="*/ 0 w 3414"/>
                <a:gd name="T91" fmla="*/ 0 h 4107"/>
                <a:gd name="T92" fmla="*/ 0 w 3414"/>
                <a:gd name="T93" fmla="*/ 0 h 4107"/>
                <a:gd name="T94" fmla="*/ 0 w 3414"/>
                <a:gd name="T95" fmla="*/ 0 h 4107"/>
                <a:gd name="T96" fmla="*/ 0 w 3414"/>
                <a:gd name="T97" fmla="*/ 0 h 4107"/>
                <a:gd name="T98" fmla="*/ 0 w 3414"/>
                <a:gd name="T99" fmla="*/ 0 h 4107"/>
                <a:gd name="T100" fmla="*/ 0 w 3414"/>
                <a:gd name="T101" fmla="*/ 0 h 4107"/>
                <a:gd name="T102" fmla="*/ 0 w 3414"/>
                <a:gd name="T103" fmla="*/ 0 h 4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414" h="4107">
                  <a:moveTo>
                    <a:pt x="3414" y="822"/>
                  </a:moveTo>
                  <a:lnTo>
                    <a:pt x="3287" y="796"/>
                  </a:lnTo>
                  <a:lnTo>
                    <a:pt x="3153" y="772"/>
                  </a:lnTo>
                  <a:lnTo>
                    <a:pt x="3026" y="757"/>
                  </a:lnTo>
                  <a:lnTo>
                    <a:pt x="2904" y="748"/>
                  </a:lnTo>
                  <a:lnTo>
                    <a:pt x="2784" y="745"/>
                  </a:lnTo>
                  <a:lnTo>
                    <a:pt x="2668" y="747"/>
                  </a:lnTo>
                  <a:lnTo>
                    <a:pt x="2556" y="755"/>
                  </a:lnTo>
                  <a:lnTo>
                    <a:pt x="2448" y="768"/>
                  </a:lnTo>
                  <a:lnTo>
                    <a:pt x="2344" y="785"/>
                  </a:lnTo>
                  <a:lnTo>
                    <a:pt x="2244" y="809"/>
                  </a:lnTo>
                  <a:lnTo>
                    <a:pt x="2148" y="838"/>
                  </a:lnTo>
                  <a:lnTo>
                    <a:pt x="2058" y="872"/>
                  </a:lnTo>
                  <a:lnTo>
                    <a:pt x="1971" y="911"/>
                  </a:lnTo>
                  <a:lnTo>
                    <a:pt x="1890" y="956"/>
                  </a:lnTo>
                  <a:lnTo>
                    <a:pt x="1813" y="1006"/>
                  </a:lnTo>
                  <a:lnTo>
                    <a:pt x="1742" y="1063"/>
                  </a:lnTo>
                  <a:lnTo>
                    <a:pt x="1676" y="1125"/>
                  </a:lnTo>
                  <a:lnTo>
                    <a:pt x="1615" y="1192"/>
                  </a:lnTo>
                  <a:lnTo>
                    <a:pt x="1561" y="1265"/>
                  </a:lnTo>
                  <a:lnTo>
                    <a:pt x="1512" y="1343"/>
                  </a:lnTo>
                  <a:lnTo>
                    <a:pt x="1468" y="1427"/>
                  </a:lnTo>
                  <a:lnTo>
                    <a:pt x="1432" y="1518"/>
                  </a:lnTo>
                  <a:lnTo>
                    <a:pt x="1402" y="1613"/>
                  </a:lnTo>
                  <a:lnTo>
                    <a:pt x="1378" y="1714"/>
                  </a:lnTo>
                  <a:lnTo>
                    <a:pt x="1360" y="1821"/>
                  </a:lnTo>
                  <a:lnTo>
                    <a:pt x="1350" y="1934"/>
                  </a:lnTo>
                  <a:lnTo>
                    <a:pt x="1346" y="2053"/>
                  </a:lnTo>
                  <a:lnTo>
                    <a:pt x="1350" y="2175"/>
                  </a:lnTo>
                  <a:lnTo>
                    <a:pt x="1360" y="2290"/>
                  </a:lnTo>
                  <a:lnTo>
                    <a:pt x="1378" y="2399"/>
                  </a:lnTo>
                  <a:lnTo>
                    <a:pt x="1402" y="2501"/>
                  </a:lnTo>
                  <a:lnTo>
                    <a:pt x="1432" y="2598"/>
                  </a:lnTo>
                  <a:lnTo>
                    <a:pt x="1468" y="2689"/>
                  </a:lnTo>
                  <a:lnTo>
                    <a:pt x="1512" y="2774"/>
                  </a:lnTo>
                  <a:lnTo>
                    <a:pt x="1561" y="2852"/>
                  </a:lnTo>
                  <a:lnTo>
                    <a:pt x="1615" y="2925"/>
                  </a:lnTo>
                  <a:lnTo>
                    <a:pt x="1676" y="2992"/>
                  </a:lnTo>
                  <a:lnTo>
                    <a:pt x="1742" y="3053"/>
                  </a:lnTo>
                  <a:lnTo>
                    <a:pt x="1813" y="3108"/>
                  </a:lnTo>
                  <a:lnTo>
                    <a:pt x="1890" y="3157"/>
                  </a:lnTo>
                  <a:lnTo>
                    <a:pt x="1971" y="3202"/>
                  </a:lnTo>
                  <a:lnTo>
                    <a:pt x="2058" y="3241"/>
                  </a:lnTo>
                  <a:lnTo>
                    <a:pt x="2148" y="3274"/>
                  </a:lnTo>
                  <a:lnTo>
                    <a:pt x="2244" y="3301"/>
                  </a:lnTo>
                  <a:lnTo>
                    <a:pt x="2344" y="3324"/>
                  </a:lnTo>
                  <a:lnTo>
                    <a:pt x="2448" y="3340"/>
                  </a:lnTo>
                  <a:lnTo>
                    <a:pt x="2556" y="3353"/>
                  </a:lnTo>
                  <a:lnTo>
                    <a:pt x="2668" y="3360"/>
                  </a:lnTo>
                  <a:lnTo>
                    <a:pt x="2784" y="3361"/>
                  </a:lnTo>
                  <a:lnTo>
                    <a:pt x="2904" y="3358"/>
                  </a:lnTo>
                  <a:lnTo>
                    <a:pt x="3026" y="3350"/>
                  </a:lnTo>
                  <a:lnTo>
                    <a:pt x="3148" y="3333"/>
                  </a:lnTo>
                  <a:lnTo>
                    <a:pt x="3280" y="3308"/>
                  </a:lnTo>
                  <a:lnTo>
                    <a:pt x="3414" y="3278"/>
                  </a:lnTo>
                  <a:lnTo>
                    <a:pt x="3414" y="4004"/>
                  </a:lnTo>
                  <a:lnTo>
                    <a:pt x="3281" y="4024"/>
                  </a:lnTo>
                  <a:lnTo>
                    <a:pt x="3144" y="4045"/>
                  </a:lnTo>
                  <a:lnTo>
                    <a:pt x="3002" y="4062"/>
                  </a:lnTo>
                  <a:lnTo>
                    <a:pt x="2863" y="4079"/>
                  </a:lnTo>
                  <a:lnTo>
                    <a:pt x="2729" y="4092"/>
                  </a:lnTo>
                  <a:lnTo>
                    <a:pt x="2603" y="4101"/>
                  </a:lnTo>
                  <a:lnTo>
                    <a:pt x="2478" y="4105"/>
                  </a:lnTo>
                  <a:lnTo>
                    <a:pt x="2356" y="4107"/>
                  </a:lnTo>
                  <a:lnTo>
                    <a:pt x="2236" y="4103"/>
                  </a:lnTo>
                  <a:lnTo>
                    <a:pt x="2118" y="4095"/>
                  </a:lnTo>
                  <a:lnTo>
                    <a:pt x="2004" y="4084"/>
                  </a:lnTo>
                  <a:lnTo>
                    <a:pt x="1891" y="4068"/>
                  </a:lnTo>
                  <a:lnTo>
                    <a:pt x="1781" y="4049"/>
                  </a:lnTo>
                  <a:lnTo>
                    <a:pt x="1674" y="4026"/>
                  </a:lnTo>
                  <a:lnTo>
                    <a:pt x="1570" y="4000"/>
                  </a:lnTo>
                  <a:lnTo>
                    <a:pt x="1468" y="3969"/>
                  </a:lnTo>
                  <a:lnTo>
                    <a:pt x="1369" y="3936"/>
                  </a:lnTo>
                  <a:lnTo>
                    <a:pt x="1273" y="3898"/>
                  </a:lnTo>
                  <a:lnTo>
                    <a:pt x="1181" y="3858"/>
                  </a:lnTo>
                  <a:lnTo>
                    <a:pt x="1090" y="3813"/>
                  </a:lnTo>
                  <a:lnTo>
                    <a:pt x="1004" y="3766"/>
                  </a:lnTo>
                  <a:lnTo>
                    <a:pt x="919" y="3716"/>
                  </a:lnTo>
                  <a:lnTo>
                    <a:pt x="839" y="3662"/>
                  </a:lnTo>
                  <a:lnTo>
                    <a:pt x="762" y="3606"/>
                  </a:lnTo>
                  <a:lnTo>
                    <a:pt x="688" y="3546"/>
                  </a:lnTo>
                  <a:lnTo>
                    <a:pt x="617" y="3483"/>
                  </a:lnTo>
                  <a:lnTo>
                    <a:pt x="550" y="3419"/>
                  </a:lnTo>
                  <a:lnTo>
                    <a:pt x="486" y="3351"/>
                  </a:lnTo>
                  <a:lnTo>
                    <a:pt x="427" y="3280"/>
                  </a:lnTo>
                  <a:lnTo>
                    <a:pt x="370" y="3207"/>
                  </a:lnTo>
                  <a:lnTo>
                    <a:pt x="318" y="3132"/>
                  </a:lnTo>
                  <a:lnTo>
                    <a:pt x="268" y="3054"/>
                  </a:lnTo>
                  <a:lnTo>
                    <a:pt x="224" y="2972"/>
                  </a:lnTo>
                  <a:lnTo>
                    <a:pt x="183" y="2890"/>
                  </a:lnTo>
                  <a:lnTo>
                    <a:pt x="146" y="2805"/>
                  </a:lnTo>
                  <a:lnTo>
                    <a:pt x="113" y="2717"/>
                  </a:lnTo>
                  <a:lnTo>
                    <a:pt x="83" y="2628"/>
                  </a:lnTo>
                  <a:lnTo>
                    <a:pt x="59" y="2537"/>
                  </a:lnTo>
                  <a:lnTo>
                    <a:pt x="38" y="2444"/>
                  </a:lnTo>
                  <a:lnTo>
                    <a:pt x="22" y="2348"/>
                  </a:lnTo>
                  <a:lnTo>
                    <a:pt x="10" y="2252"/>
                  </a:lnTo>
                  <a:lnTo>
                    <a:pt x="2" y="2153"/>
                  </a:lnTo>
                  <a:lnTo>
                    <a:pt x="0" y="2053"/>
                  </a:lnTo>
                  <a:lnTo>
                    <a:pt x="2" y="1952"/>
                  </a:lnTo>
                  <a:lnTo>
                    <a:pt x="10" y="1854"/>
                  </a:lnTo>
                  <a:lnTo>
                    <a:pt x="22" y="1757"/>
                  </a:lnTo>
                  <a:lnTo>
                    <a:pt x="38" y="1662"/>
                  </a:lnTo>
                  <a:lnTo>
                    <a:pt x="59" y="1569"/>
                  </a:lnTo>
                  <a:lnTo>
                    <a:pt x="83" y="1477"/>
                  </a:lnTo>
                  <a:lnTo>
                    <a:pt x="113" y="1388"/>
                  </a:lnTo>
                  <a:lnTo>
                    <a:pt x="146" y="1302"/>
                  </a:lnTo>
                  <a:lnTo>
                    <a:pt x="183" y="1216"/>
                  </a:lnTo>
                  <a:lnTo>
                    <a:pt x="224" y="1133"/>
                  </a:lnTo>
                  <a:lnTo>
                    <a:pt x="268" y="1053"/>
                  </a:lnTo>
                  <a:lnTo>
                    <a:pt x="318" y="975"/>
                  </a:lnTo>
                  <a:lnTo>
                    <a:pt x="370" y="899"/>
                  </a:lnTo>
                  <a:lnTo>
                    <a:pt x="427" y="826"/>
                  </a:lnTo>
                  <a:lnTo>
                    <a:pt x="486" y="756"/>
                  </a:lnTo>
                  <a:lnTo>
                    <a:pt x="550" y="688"/>
                  </a:lnTo>
                  <a:lnTo>
                    <a:pt x="617" y="622"/>
                  </a:lnTo>
                  <a:lnTo>
                    <a:pt x="688" y="560"/>
                  </a:lnTo>
                  <a:lnTo>
                    <a:pt x="762" y="501"/>
                  </a:lnTo>
                  <a:lnTo>
                    <a:pt x="839" y="444"/>
                  </a:lnTo>
                  <a:lnTo>
                    <a:pt x="919" y="391"/>
                  </a:lnTo>
                  <a:lnTo>
                    <a:pt x="1004" y="340"/>
                  </a:lnTo>
                  <a:lnTo>
                    <a:pt x="1090" y="293"/>
                  </a:lnTo>
                  <a:lnTo>
                    <a:pt x="1181" y="249"/>
                  </a:lnTo>
                  <a:lnTo>
                    <a:pt x="1273" y="208"/>
                  </a:lnTo>
                  <a:lnTo>
                    <a:pt x="1369" y="171"/>
                  </a:lnTo>
                  <a:lnTo>
                    <a:pt x="1468" y="137"/>
                  </a:lnTo>
                  <a:lnTo>
                    <a:pt x="1570" y="107"/>
                  </a:lnTo>
                  <a:lnTo>
                    <a:pt x="1674" y="80"/>
                  </a:lnTo>
                  <a:lnTo>
                    <a:pt x="1781" y="56"/>
                  </a:lnTo>
                  <a:lnTo>
                    <a:pt x="1891" y="38"/>
                  </a:lnTo>
                  <a:lnTo>
                    <a:pt x="2004" y="23"/>
                  </a:lnTo>
                  <a:lnTo>
                    <a:pt x="2118" y="10"/>
                  </a:lnTo>
                  <a:lnTo>
                    <a:pt x="2236" y="3"/>
                  </a:lnTo>
                  <a:lnTo>
                    <a:pt x="2356" y="0"/>
                  </a:lnTo>
                  <a:lnTo>
                    <a:pt x="2478" y="0"/>
                  </a:lnTo>
                  <a:lnTo>
                    <a:pt x="2603" y="5"/>
                  </a:lnTo>
                  <a:lnTo>
                    <a:pt x="2729" y="14"/>
                  </a:lnTo>
                  <a:lnTo>
                    <a:pt x="2863" y="27"/>
                  </a:lnTo>
                  <a:lnTo>
                    <a:pt x="3002" y="43"/>
                  </a:lnTo>
                  <a:lnTo>
                    <a:pt x="3144" y="62"/>
                  </a:lnTo>
                  <a:lnTo>
                    <a:pt x="3281" y="82"/>
                  </a:lnTo>
                  <a:lnTo>
                    <a:pt x="3414" y="103"/>
                  </a:lnTo>
                  <a:lnTo>
                    <a:pt x="3414" y="822"/>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dirty="0"/>
            </a:p>
          </p:txBody>
        </p:sp>
        <p:sp>
          <p:nvSpPr>
            <p:cNvPr id="9" name="Freeform 16">
              <a:extLst>
                <a:ext uri="{FF2B5EF4-FFF2-40B4-BE49-F238E27FC236}">
                  <a16:creationId xmlns:a16="http://schemas.microsoft.com/office/drawing/2014/main" id="{2B21F626-E4D8-F34F-9A1B-D57EA84212F9}"/>
                </a:ext>
              </a:extLst>
            </p:cNvPr>
            <p:cNvSpPr>
              <a:spLocks/>
            </p:cNvSpPr>
            <p:nvPr/>
          </p:nvSpPr>
          <p:spPr bwMode="auto">
            <a:xfrm>
              <a:off x="1641" y="2515"/>
              <a:ext cx="327" cy="308"/>
            </a:xfrm>
            <a:custGeom>
              <a:avLst/>
              <a:gdLst>
                <a:gd name="T0" fmla="*/ 0 w 4252"/>
                <a:gd name="T1" fmla="*/ 0 h 4003"/>
                <a:gd name="T2" fmla="*/ 0 w 4252"/>
                <a:gd name="T3" fmla="*/ 0 h 4003"/>
                <a:gd name="T4" fmla="*/ 0 w 4252"/>
                <a:gd name="T5" fmla="*/ 0 h 4003"/>
                <a:gd name="T6" fmla="*/ 0 w 4252"/>
                <a:gd name="T7" fmla="*/ 0 h 4003"/>
                <a:gd name="T8" fmla="*/ 0 w 4252"/>
                <a:gd name="T9" fmla="*/ 0 h 4003"/>
                <a:gd name="T10" fmla="*/ 0 w 4252"/>
                <a:gd name="T11" fmla="*/ 0 h 4003"/>
                <a:gd name="T12" fmla="*/ 0 w 4252"/>
                <a:gd name="T13" fmla="*/ 0 h 4003"/>
                <a:gd name="T14" fmla="*/ 0 w 4252"/>
                <a:gd name="T15" fmla="*/ 0 h 4003"/>
                <a:gd name="T16" fmla="*/ 0 w 4252"/>
                <a:gd name="T17" fmla="*/ 0 h 4003"/>
                <a:gd name="T18" fmla="*/ 0 w 4252"/>
                <a:gd name="T19" fmla="*/ 0 h 4003"/>
                <a:gd name="T20" fmla="*/ 0 w 4252"/>
                <a:gd name="T21" fmla="*/ 0 h 4003"/>
                <a:gd name="T22" fmla="*/ 0 w 4252"/>
                <a:gd name="T23" fmla="*/ 0 h 4003"/>
                <a:gd name="T24" fmla="*/ 0 w 4252"/>
                <a:gd name="T25" fmla="*/ 0 h 4003"/>
                <a:gd name="T26" fmla="*/ 0 w 4252"/>
                <a:gd name="T27" fmla="*/ 0 h 4003"/>
                <a:gd name="T28" fmla="*/ 0 w 4252"/>
                <a:gd name="T29" fmla="*/ 0 h 4003"/>
                <a:gd name="T30" fmla="*/ 0 w 4252"/>
                <a:gd name="T31" fmla="*/ 0 h 4003"/>
                <a:gd name="T32" fmla="*/ 0 w 4252"/>
                <a:gd name="T33" fmla="*/ 0 h 4003"/>
                <a:gd name="T34" fmla="*/ 0 w 4252"/>
                <a:gd name="T35" fmla="*/ 0 h 4003"/>
                <a:gd name="T36" fmla="*/ 0 w 4252"/>
                <a:gd name="T37" fmla="*/ 0 h 4003"/>
                <a:gd name="T38" fmla="*/ 0 w 4252"/>
                <a:gd name="T39" fmla="*/ 0 h 4003"/>
                <a:gd name="T40" fmla="*/ 0 w 4252"/>
                <a:gd name="T41" fmla="*/ 0 h 4003"/>
                <a:gd name="T42" fmla="*/ 0 w 4252"/>
                <a:gd name="T43" fmla="*/ 0 h 4003"/>
                <a:gd name="T44" fmla="*/ 0 w 4252"/>
                <a:gd name="T45" fmla="*/ 0 h 4003"/>
                <a:gd name="T46" fmla="*/ 0 w 4252"/>
                <a:gd name="T47" fmla="*/ 0 h 4003"/>
                <a:gd name="T48" fmla="*/ 0 w 4252"/>
                <a:gd name="T49" fmla="*/ 0 h 4003"/>
                <a:gd name="T50" fmla="*/ 0 w 4252"/>
                <a:gd name="T51" fmla="*/ 0 h 4003"/>
                <a:gd name="T52" fmla="*/ 0 w 4252"/>
                <a:gd name="T53" fmla="*/ 0 h 4003"/>
                <a:gd name="T54" fmla="*/ 0 w 4252"/>
                <a:gd name="T55" fmla="*/ 0 h 4003"/>
                <a:gd name="T56" fmla="*/ 0 w 4252"/>
                <a:gd name="T57" fmla="*/ 0 h 4003"/>
                <a:gd name="T58" fmla="*/ 0 w 4252"/>
                <a:gd name="T59" fmla="*/ 0 h 4003"/>
                <a:gd name="T60" fmla="*/ 0 w 4252"/>
                <a:gd name="T61" fmla="*/ 0 h 4003"/>
                <a:gd name="T62" fmla="*/ 0 w 4252"/>
                <a:gd name="T63" fmla="*/ 0 h 40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252" h="4003">
                  <a:moveTo>
                    <a:pt x="2124" y="2733"/>
                  </a:moveTo>
                  <a:lnTo>
                    <a:pt x="1104" y="1297"/>
                  </a:lnTo>
                  <a:lnTo>
                    <a:pt x="1104" y="4003"/>
                  </a:lnTo>
                  <a:lnTo>
                    <a:pt x="0" y="4003"/>
                  </a:lnTo>
                  <a:lnTo>
                    <a:pt x="0" y="1"/>
                  </a:lnTo>
                  <a:lnTo>
                    <a:pt x="923" y="0"/>
                  </a:lnTo>
                  <a:lnTo>
                    <a:pt x="1071" y="23"/>
                  </a:lnTo>
                  <a:lnTo>
                    <a:pt x="1207" y="82"/>
                  </a:lnTo>
                  <a:lnTo>
                    <a:pt x="1324" y="172"/>
                  </a:lnTo>
                  <a:lnTo>
                    <a:pt x="1420" y="289"/>
                  </a:lnTo>
                  <a:lnTo>
                    <a:pt x="2125" y="1341"/>
                  </a:lnTo>
                  <a:lnTo>
                    <a:pt x="2831" y="289"/>
                  </a:lnTo>
                  <a:lnTo>
                    <a:pt x="2926" y="172"/>
                  </a:lnTo>
                  <a:lnTo>
                    <a:pt x="3045" y="82"/>
                  </a:lnTo>
                  <a:lnTo>
                    <a:pt x="3179" y="23"/>
                  </a:lnTo>
                  <a:lnTo>
                    <a:pt x="3328" y="0"/>
                  </a:lnTo>
                  <a:lnTo>
                    <a:pt x="4252" y="1"/>
                  </a:lnTo>
                  <a:lnTo>
                    <a:pt x="4252" y="4003"/>
                  </a:lnTo>
                  <a:lnTo>
                    <a:pt x="3148" y="4003"/>
                  </a:lnTo>
                  <a:lnTo>
                    <a:pt x="3148" y="1297"/>
                  </a:lnTo>
                  <a:lnTo>
                    <a:pt x="2124" y="2733"/>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dirty="0"/>
            </a:p>
          </p:txBody>
        </p:sp>
      </p:grpSp>
      <p:sp>
        <p:nvSpPr>
          <p:cNvPr id="2" name="Title 1"/>
          <p:cNvSpPr>
            <a:spLocks noGrp="1"/>
          </p:cNvSpPr>
          <p:nvPr>
            <p:ph type="ctrTitle"/>
          </p:nvPr>
        </p:nvSpPr>
        <p:spPr>
          <a:xfrm>
            <a:off x="914400" y="1122363"/>
            <a:ext cx="103632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7117058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7">
            <a:extLst>
              <a:ext uri="{FF2B5EF4-FFF2-40B4-BE49-F238E27FC236}">
                <a16:creationId xmlns:a16="http://schemas.microsoft.com/office/drawing/2014/main" id="{43B645F8-9127-4B2B-8C09-80A0BF7C8E88}"/>
              </a:ext>
            </a:extLst>
          </p:cNvPr>
          <p:cNvSpPr>
            <a:spLocks noGrp="1"/>
          </p:cNvSpPr>
          <p:nvPr>
            <p:ph type="body" sz="quarter" idx="15"/>
          </p:nvPr>
        </p:nvSpPr>
        <p:spPr>
          <a:xfrm>
            <a:off x="0" y="6623424"/>
            <a:ext cx="8778240" cy="230832"/>
          </a:xfrm>
        </p:spPr>
        <p:txBody>
          <a:bodyPr wrap="square" anchor="b">
            <a:spAutoFit/>
          </a:bodyPr>
          <a:lstStyle>
            <a:lvl1pPr marL="0" indent="0" algn="l">
              <a:spcBef>
                <a:spcPts val="0"/>
              </a:spcBef>
              <a:buNone/>
              <a:defRPr sz="1000"/>
            </a:lvl1pPr>
            <a:lvl5pPr marL="1828754" indent="0">
              <a:buNone/>
              <a:defRPr/>
            </a:lvl5pPr>
          </a:lstStyle>
          <a:p>
            <a:pPr lvl="0"/>
            <a:r>
              <a:rPr lang="en-US" dirty="0"/>
              <a:t>Edit Master text styles</a:t>
            </a:r>
          </a:p>
        </p:txBody>
      </p:sp>
    </p:spTree>
    <p:extLst>
      <p:ext uri="{BB962C8B-B14F-4D97-AF65-F5344CB8AC3E}">
        <p14:creationId xmlns:p14="http://schemas.microsoft.com/office/powerpoint/2010/main" val="298842904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1"/>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1" y="4589465"/>
            <a:ext cx="10515600" cy="1500187"/>
          </a:xfrm>
        </p:spPr>
        <p:txBody>
          <a:bodyPr/>
          <a:lstStyle>
            <a:lvl1pPr marL="0" indent="0">
              <a:buNone/>
              <a:defRPr sz="2400">
                <a:solidFill>
                  <a:schemeClr val="tx1"/>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290040612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7">
            <a:extLst>
              <a:ext uri="{FF2B5EF4-FFF2-40B4-BE49-F238E27FC236}">
                <a16:creationId xmlns:a16="http://schemas.microsoft.com/office/drawing/2014/main" id="{6338287C-EE69-45A2-A1EE-828607005E2F}"/>
              </a:ext>
            </a:extLst>
          </p:cNvPr>
          <p:cNvSpPr>
            <a:spLocks noGrp="1"/>
          </p:cNvSpPr>
          <p:nvPr>
            <p:ph type="body" sz="quarter" idx="15"/>
          </p:nvPr>
        </p:nvSpPr>
        <p:spPr>
          <a:xfrm>
            <a:off x="0" y="6623424"/>
            <a:ext cx="8778240" cy="230832"/>
          </a:xfrm>
        </p:spPr>
        <p:txBody>
          <a:bodyPr wrap="square" anchor="b">
            <a:spAutoFit/>
          </a:bodyPr>
          <a:lstStyle>
            <a:lvl1pPr marL="0" indent="0" algn="l">
              <a:spcBef>
                <a:spcPts val="0"/>
              </a:spcBef>
              <a:buNone/>
              <a:defRPr sz="1000"/>
            </a:lvl1pPr>
            <a:lvl5pPr marL="1828754" indent="0">
              <a:buNone/>
              <a:defRPr/>
            </a:lvl5pPr>
          </a:lstStyle>
          <a:p>
            <a:pPr lvl="0"/>
            <a:r>
              <a:rPr lang="en-US" dirty="0"/>
              <a:t>Edit Master text styles</a:t>
            </a:r>
          </a:p>
        </p:txBody>
      </p:sp>
    </p:spTree>
    <p:extLst>
      <p:ext uri="{BB962C8B-B14F-4D97-AF65-F5344CB8AC3E}">
        <p14:creationId xmlns:p14="http://schemas.microsoft.com/office/powerpoint/2010/main" val="357207011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Text Placeholder 7">
            <a:extLst>
              <a:ext uri="{FF2B5EF4-FFF2-40B4-BE49-F238E27FC236}">
                <a16:creationId xmlns:a16="http://schemas.microsoft.com/office/drawing/2014/main" id="{11837F52-33A7-48C8-8FD2-504611467128}"/>
              </a:ext>
            </a:extLst>
          </p:cNvPr>
          <p:cNvSpPr>
            <a:spLocks noGrp="1"/>
          </p:cNvSpPr>
          <p:nvPr>
            <p:ph type="body" sz="quarter" idx="15"/>
          </p:nvPr>
        </p:nvSpPr>
        <p:spPr>
          <a:xfrm>
            <a:off x="0" y="6623424"/>
            <a:ext cx="8778240" cy="230832"/>
          </a:xfrm>
        </p:spPr>
        <p:txBody>
          <a:bodyPr wrap="square" anchor="b">
            <a:spAutoFit/>
          </a:bodyPr>
          <a:lstStyle>
            <a:lvl1pPr marL="0" indent="0" algn="l">
              <a:spcBef>
                <a:spcPts val="0"/>
              </a:spcBef>
              <a:buNone/>
              <a:defRPr sz="1000"/>
            </a:lvl1pPr>
            <a:lvl5pPr marL="1828754" indent="0">
              <a:buNone/>
              <a:defRPr/>
            </a:lvl5pPr>
          </a:lstStyle>
          <a:p>
            <a:pPr lvl="0"/>
            <a:r>
              <a:rPr lang="en-US" dirty="0"/>
              <a:t>Edit Master text styles</a:t>
            </a:r>
          </a:p>
        </p:txBody>
      </p:sp>
    </p:spTree>
    <p:extLst>
      <p:ext uri="{BB962C8B-B14F-4D97-AF65-F5344CB8AC3E}">
        <p14:creationId xmlns:p14="http://schemas.microsoft.com/office/powerpoint/2010/main" val="30086300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0625483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dirty="0"/>
              <a:t>Edit Master text styles</a:t>
            </a:r>
          </a:p>
          <a:p>
            <a:pPr lvl="1"/>
            <a:r>
              <a:rPr lang="en-US" dirty="0"/>
              <a:t>Second level</a:t>
            </a:r>
          </a:p>
          <a:p>
            <a:pPr lvl="2"/>
            <a:r>
              <a:rPr lang="en-US" dirty="0"/>
              <a:t>Third level</a:t>
            </a:r>
          </a:p>
        </p:txBody>
      </p:sp>
      <p:sp>
        <p:nvSpPr>
          <p:cNvPr id="8" name="Text Placeholder 7"/>
          <p:cNvSpPr>
            <a:spLocks noGrp="1"/>
          </p:cNvSpPr>
          <p:nvPr>
            <p:ph type="body" sz="quarter" idx="10"/>
          </p:nvPr>
        </p:nvSpPr>
        <p:spPr>
          <a:xfrm>
            <a:off x="192245" y="6331790"/>
            <a:ext cx="10792057" cy="456693"/>
          </a:xfrm>
        </p:spPr>
        <p:txBody>
          <a:bodyPr anchor="b">
            <a:noAutofit/>
          </a:bodyPr>
          <a:lstStyle>
            <a:lvl1pPr marL="0" indent="0">
              <a:spcBef>
                <a:spcPts val="200"/>
              </a:spcBef>
              <a:buNone/>
              <a:defRPr sz="1000"/>
            </a:lvl1pPr>
            <a:lvl2pPr marL="457189" indent="0">
              <a:buNone/>
              <a:defRPr sz="1000"/>
            </a:lvl2pPr>
            <a:lvl3pPr marL="914377" indent="0">
              <a:buNone/>
              <a:defRPr sz="1000"/>
            </a:lvl3pPr>
            <a:lvl4pPr marL="1371566" indent="0">
              <a:buNone/>
              <a:defRPr sz="1000"/>
            </a:lvl4pPr>
            <a:lvl5pPr marL="1828754" indent="0">
              <a:buNone/>
              <a:defRPr sz="1000"/>
            </a:lvl5pPr>
          </a:lstStyle>
          <a:p>
            <a:pPr lvl="0"/>
            <a:r>
              <a:rPr lang="en-US" dirty="0"/>
              <a:t>Edit Master text styles</a:t>
            </a:r>
          </a:p>
        </p:txBody>
      </p:sp>
    </p:spTree>
    <p:extLst>
      <p:ext uri="{BB962C8B-B14F-4D97-AF65-F5344CB8AC3E}">
        <p14:creationId xmlns:p14="http://schemas.microsoft.com/office/powerpoint/2010/main" val="39438625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type="obj">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a:xfrm>
            <a:off x="304800" y="1447800"/>
            <a:ext cx="11582400" cy="4678363"/>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fld id="{AB68CF8D-6C10-BC4D-8269-73DC4443E4A8}" type="datetime1">
              <a:rPr lang="en-US" smtClean="0"/>
              <a:pPr/>
              <a:t>5/17/26</a:t>
            </a:fld>
            <a:endParaRPr lang="en-US"/>
          </a:p>
        </p:txBody>
      </p:sp>
      <p:sp>
        <p:nvSpPr>
          <p:cNvPr id="5" name="Footer Placeholder 4"/>
          <p:cNvSpPr>
            <a:spLocks noGrp="1"/>
          </p:cNvSpPr>
          <p:nvPr>
            <p:ph type="ftr" sz="quarter" idx="11"/>
          </p:nvPr>
        </p:nvSpPr>
        <p:spPr/>
        <p:txBody>
          <a:bodyPr/>
          <a:lstStyle>
            <a:lvl1pPr>
              <a:defRPr/>
            </a:lvl1pPr>
          </a:lstStyle>
          <a:p>
            <a:pPr algn="l">
              <a:defRPr/>
            </a:pPr>
            <a:r>
              <a:rPr lang="en-US" dirty="0"/>
              <a:t>Presented by:</a:t>
            </a:r>
          </a:p>
        </p:txBody>
      </p:sp>
      <p:sp>
        <p:nvSpPr>
          <p:cNvPr id="6" name="Slide Number Placeholder 5"/>
          <p:cNvSpPr>
            <a:spLocks noGrp="1"/>
          </p:cNvSpPr>
          <p:nvPr>
            <p:ph type="sldNum" sz="quarter" idx="12"/>
          </p:nvPr>
        </p:nvSpPr>
        <p:spPr/>
        <p:txBody>
          <a:bodyPr/>
          <a:lstStyle>
            <a:lvl1pPr>
              <a:defRPr/>
            </a:lvl1pPr>
          </a:lstStyle>
          <a:p>
            <a:fld id="{5776A8D8-3128-264B-8452-D1E9298B57ED}" type="slidenum">
              <a:rPr lang="en-US"/>
              <a:pPr/>
              <a:t>‹#›</a:t>
            </a:fld>
            <a:endParaRPr lang="en-US"/>
          </a:p>
        </p:txBody>
      </p:sp>
    </p:spTree>
    <p:extLst>
      <p:ext uri="{BB962C8B-B14F-4D97-AF65-F5344CB8AC3E}">
        <p14:creationId xmlns:p14="http://schemas.microsoft.com/office/powerpoint/2010/main" val="45550048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type="titleOnly">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E48FA9-3DA3-4555-B21B-714D6DE8D5C6}"/>
              </a:ext>
            </a:extLst>
          </p:cNvPr>
          <p:cNvSpPr>
            <a:spLocks noGrp="1"/>
          </p:cNvSpPr>
          <p:nvPr>
            <p:ph type="title"/>
          </p:nvPr>
        </p:nvSpPr>
        <p:spPr/>
        <p:txBody>
          <a:bodyPr/>
          <a:lstStyle>
            <a:lvl1pPr algn="l">
              <a:defRPr/>
            </a:lvl1pPr>
          </a:lstStyle>
          <a:p>
            <a:r>
              <a:rPr lang="en-US" dirty="0"/>
              <a:t>Click to edit Master title style</a:t>
            </a:r>
            <a:endParaRPr lang="en-CA" dirty="0"/>
          </a:p>
        </p:txBody>
      </p:sp>
      <p:sp>
        <p:nvSpPr>
          <p:cNvPr id="3" name="Date Placeholder 2">
            <a:extLst>
              <a:ext uri="{FF2B5EF4-FFF2-40B4-BE49-F238E27FC236}">
                <a16:creationId xmlns:a16="http://schemas.microsoft.com/office/drawing/2014/main" id="{4DEC5D0D-9963-482C-BA33-00227377257E}"/>
              </a:ext>
            </a:extLst>
          </p:cNvPr>
          <p:cNvSpPr>
            <a:spLocks noGrp="1"/>
          </p:cNvSpPr>
          <p:nvPr>
            <p:ph type="dt" sz="half" idx="10"/>
          </p:nvPr>
        </p:nvSpPr>
        <p:spPr/>
        <p:txBody>
          <a:bodyPr/>
          <a:lstStyle/>
          <a:p>
            <a:fld id="{BD7A1CFE-04EA-4CF8-B501-930EC2080A69}" type="datetimeFigureOut">
              <a:rPr lang="en-CA" smtClean="0"/>
              <a:t>2026-05-17</a:t>
            </a:fld>
            <a:endParaRPr lang="en-CA"/>
          </a:p>
        </p:txBody>
      </p:sp>
      <p:sp>
        <p:nvSpPr>
          <p:cNvPr id="4" name="Footer Placeholder 3">
            <a:extLst>
              <a:ext uri="{FF2B5EF4-FFF2-40B4-BE49-F238E27FC236}">
                <a16:creationId xmlns:a16="http://schemas.microsoft.com/office/drawing/2014/main" id="{F071D2E7-3A9B-4316-BB8F-5221972B4C89}"/>
              </a:ext>
            </a:extLst>
          </p:cNvPr>
          <p:cNvSpPr>
            <a:spLocks noGrp="1"/>
          </p:cNvSpPr>
          <p:nvPr>
            <p:ph type="ftr" sz="quarter" idx="11"/>
          </p:nvPr>
        </p:nvSpPr>
        <p:spPr/>
        <p:txBody>
          <a:bodyPr/>
          <a:lstStyle/>
          <a:p>
            <a:endParaRPr lang="en-CA"/>
          </a:p>
        </p:txBody>
      </p:sp>
    </p:spTree>
    <p:extLst>
      <p:ext uri="{BB962C8B-B14F-4D97-AF65-F5344CB8AC3E}">
        <p14:creationId xmlns:p14="http://schemas.microsoft.com/office/powerpoint/2010/main" val="41567263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19101" y="150875"/>
            <a:ext cx="10646391" cy="908180"/>
          </a:xfrm>
        </p:spPr>
        <p:txBody>
          <a:bodyPr/>
          <a:lstStyle>
            <a:lvl1pPr>
              <a:defRPr>
                <a:solidFill>
                  <a:srgbClr val="830051"/>
                </a:solidFill>
              </a:defRPr>
            </a:lvl1pPr>
          </a:lstStyle>
          <a:p>
            <a:r>
              <a:rPr lang="en-GB"/>
              <a:t>Click to edit Master title style</a:t>
            </a:r>
          </a:p>
        </p:txBody>
      </p:sp>
      <p:pic>
        <p:nvPicPr>
          <p:cNvPr id="5" name="Picture 4" hidden="1"/>
          <p:cNvPicPr>
            <a:picLocks noChangeAspect="1" noChangeArrowheads="1"/>
          </p:cNvPicPr>
          <p:nvPr userDrawn="1"/>
        </p:nvPicPr>
        <p:blipFill rotWithShape="1">
          <a:blip r:embed="rId2" cstate="screen">
            <a:extLst>
              <a:ext uri="{28A0092B-C50C-407E-A947-70E740481C1C}">
                <a14:useLocalDpi xmlns:a14="http://schemas.microsoft.com/office/drawing/2010/main"/>
              </a:ext>
            </a:extLst>
          </a:blip>
          <a:srcRect/>
          <a:stretch/>
        </p:blipFill>
        <p:spPr bwMode="auto">
          <a:xfrm>
            <a:off x="11212692" y="6180268"/>
            <a:ext cx="385755" cy="462289"/>
          </a:xfrm>
          <a:prstGeom prst="rect">
            <a:avLst/>
          </a:prstGeom>
          <a:noFill/>
          <a:ln w="9525">
            <a:noFill/>
            <a:miter lim="800000"/>
            <a:headEnd/>
            <a:tailEnd/>
          </a:ln>
        </p:spPr>
      </p:pic>
      <p:sp>
        <p:nvSpPr>
          <p:cNvPr id="7" name="Text Placeholder 7"/>
          <p:cNvSpPr>
            <a:spLocks noGrp="1"/>
          </p:cNvSpPr>
          <p:nvPr>
            <p:ph type="body" sz="quarter" idx="12"/>
          </p:nvPr>
        </p:nvSpPr>
        <p:spPr>
          <a:xfrm>
            <a:off x="423105" y="1057821"/>
            <a:ext cx="10642588" cy="701273"/>
          </a:xfrm>
          <a:prstGeom prst="rect">
            <a:avLst/>
          </a:prstGeom>
          <a:noFill/>
          <a:ln>
            <a:noFill/>
          </a:ln>
        </p:spPr>
        <p:txBody>
          <a:bodyPr anchor="t">
            <a:noAutofit/>
          </a:bodyPr>
          <a:lstStyle>
            <a:lvl1pPr marL="0" indent="0">
              <a:lnSpc>
                <a:spcPct val="100000"/>
              </a:lnSpc>
              <a:buNone/>
              <a:defRPr sz="1867" b="0" i="0" baseline="0">
                <a:solidFill>
                  <a:schemeClr val="accent4"/>
                </a:solidFill>
                <a:latin typeface="Arial" pitchFamily="34" charset="0"/>
                <a:cs typeface="Arial" pitchFamily="34" charset="0"/>
              </a:defRPr>
            </a:lvl1pPr>
            <a:lvl2pPr>
              <a:buNone/>
              <a:defRPr/>
            </a:lvl2pPr>
          </a:lstStyle>
          <a:p>
            <a:pPr lvl="0"/>
            <a:r>
              <a:rPr lang="en-GB"/>
              <a:t>Click to edit Master text styles</a:t>
            </a:r>
          </a:p>
        </p:txBody>
      </p:sp>
      <p:sp>
        <p:nvSpPr>
          <p:cNvPr id="3" name="Footer Placeholder 2">
            <a:extLst>
              <a:ext uri="{FF2B5EF4-FFF2-40B4-BE49-F238E27FC236}">
                <a16:creationId xmlns:a16="http://schemas.microsoft.com/office/drawing/2014/main" id="{34546FE2-B976-0F48-B4F1-FA6620476CC8}"/>
              </a:ext>
            </a:extLst>
          </p:cNvPr>
          <p:cNvSpPr>
            <a:spLocks noGrp="1"/>
          </p:cNvSpPr>
          <p:nvPr>
            <p:ph type="ftr" sz="quarter" idx="13"/>
          </p:nvPr>
        </p:nvSpPr>
        <p:spPr/>
        <p:txBody>
          <a:bodyPr/>
          <a:lstStyle/>
          <a:p>
            <a:endParaRPr lang="en-US"/>
          </a:p>
        </p:txBody>
      </p:sp>
    </p:spTree>
    <p:extLst>
      <p:ext uri="{BB962C8B-B14F-4D97-AF65-F5344CB8AC3E}">
        <p14:creationId xmlns:p14="http://schemas.microsoft.com/office/powerpoint/2010/main" val="229177113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66301218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42819846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4" name="Object 3"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lvl="0" indent="0" algn="ctr" eaLnBrk="1"/>
            <a:endParaRPr lang="en-US" sz="3600" b="1" i="0" baseline="0">
              <a:latin typeface="Arial" panose="020B0604020202020204" pitchFamily="34" charset="0"/>
              <a:ea typeface="+mj-ea"/>
              <a:cs typeface="Arial" panose="020B0604020202020204" pitchFamily="34" charset="0"/>
              <a:sym typeface="Arial" panose="020B0604020202020204" pitchFamily="34" charset="0"/>
            </a:endParaRPr>
          </a:p>
        </p:txBody>
      </p:sp>
      <p:sp>
        <p:nvSpPr>
          <p:cNvPr id="11" name="Text Placeholder 10">
            <a:extLst>
              <a:ext uri="{FF2B5EF4-FFF2-40B4-BE49-F238E27FC236}">
                <a16:creationId xmlns:a16="http://schemas.microsoft.com/office/drawing/2014/main" id="{E052084D-E4AA-A48B-3CEF-9DA0E3876616}"/>
              </a:ext>
            </a:extLst>
          </p:cNvPr>
          <p:cNvSpPr>
            <a:spLocks noGrp="1"/>
          </p:cNvSpPr>
          <p:nvPr>
            <p:ph type="body" sz="quarter" idx="13"/>
          </p:nvPr>
        </p:nvSpPr>
        <p:spPr>
          <a:xfrm>
            <a:off x="604839" y="1089025"/>
            <a:ext cx="5491162" cy="4849957"/>
          </a:xfrm>
          <a:prstGeom prst="rect">
            <a:avLst/>
          </a:prstGeom>
        </p:spPr>
        <p:txBody>
          <a:bodyPr/>
          <a:lstStyle>
            <a:lvl1pPr>
              <a:spcAft>
                <a:spcPts val="600"/>
              </a:spcAft>
              <a:defRPr/>
            </a:lvl1pPr>
            <a:lvl2pPr>
              <a:spcAft>
                <a:spcPts val="600"/>
              </a:spcAft>
              <a:defRPr sz="2000"/>
            </a:lvl2pPr>
            <a:lvl3pPr>
              <a:spcAft>
                <a:spcPts val="600"/>
              </a:spcAft>
              <a:defRPr sz="2000"/>
            </a:lvl3pPr>
            <a:lvl4pPr>
              <a:spcAft>
                <a:spcPts val="600"/>
              </a:spcAft>
              <a:defRPr sz="1800"/>
            </a:lvl4pPr>
            <a:lvl5pPr>
              <a:spcAft>
                <a:spcPts val="600"/>
              </a:spcAft>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EEE58BBF-2532-9977-87B0-1F6455950718}"/>
              </a:ext>
            </a:extLst>
          </p:cNvPr>
          <p:cNvSpPr>
            <a:spLocks noGrp="1"/>
          </p:cNvSpPr>
          <p:nvPr>
            <p:ph type="sldNum" sz="quarter" idx="12"/>
          </p:nvPr>
        </p:nvSpPr>
        <p:spPr>
          <a:xfrm>
            <a:off x="11582400" y="6345238"/>
            <a:ext cx="465174" cy="215900"/>
          </a:xfrm>
        </p:spPr>
        <p:txBody>
          <a:bodyPr/>
          <a:lstStyle>
            <a:lvl1pPr>
              <a:defRPr>
                <a:solidFill>
                  <a:schemeClr val="tx1"/>
                </a:solidFill>
              </a:defRPr>
            </a:lvl1pPr>
          </a:lstStyle>
          <a:p>
            <a:fld id="{DA69A137-6BDB-47B4-8B9B-30BE2E63C07B}" type="slidenum">
              <a:rPr lang="en-US" smtClean="0"/>
              <a:pPr/>
              <a:t>‹#›</a:t>
            </a:fld>
            <a:endParaRPr lang="en-US"/>
          </a:p>
        </p:txBody>
      </p:sp>
      <p:sp>
        <p:nvSpPr>
          <p:cNvPr id="7" name="Title 1">
            <a:extLst>
              <a:ext uri="{FF2B5EF4-FFF2-40B4-BE49-F238E27FC236}">
                <a16:creationId xmlns:a16="http://schemas.microsoft.com/office/drawing/2014/main" id="{106D17EF-9BF3-C706-DDD4-A9D80C46B146}"/>
              </a:ext>
            </a:extLst>
          </p:cNvPr>
          <p:cNvSpPr>
            <a:spLocks noGrp="1"/>
          </p:cNvSpPr>
          <p:nvPr>
            <p:ph type="title"/>
          </p:nvPr>
        </p:nvSpPr>
        <p:spPr>
          <a:xfrm>
            <a:off x="604839" y="1"/>
            <a:ext cx="10969467" cy="794327"/>
          </a:xfrm>
          <a:prstGeom prst="rect">
            <a:avLst/>
          </a:prstGeom>
        </p:spPr>
        <p:txBody>
          <a:bodyPr lIns="0" tIns="0" anchor="ctr" anchorCtr="0">
            <a:noAutofit/>
          </a:bodyPr>
          <a:lstStyle>
            <a:lvl1pPr>
              <a:defRPr sz="2800">
                <a:solidFill>
                  <a:schemeClr val="bg1"/>
                </a:solidFill>
              </a:defRPr>
            </a:lvl1pPr>
          </a:lstStyle>
          <a:p>
            <a:r>
              <a:rPr lang="en-US"/>
              <a:t>Click to edit Master title style</a:t>
            </a:r>
          </a:p>
        </p:txBody>
      </p:sp>
      <p:sp>
        <p:nvSpPr>
          <p:cNvPr id="8" name="Footer Placeholder 4">
            <a:extLst>
              <a:ext uri="{FF2B5EF4-FFF2-40B4-BE49-F238E27FC236}">
                <a16:creationId xmlns:a16="http://schemas.microsoft.com/office/drawing/2014/main" id="{F822985C-D987-660D-5E1F-6F25B179C11F}"/>
              </a:ext>
            </a:extLst>
          </p:cNvPr>
          <p:cNvSpPr>
            <a:spLocks noGrp="1"/>
          </p:cNvSpPr>
          <p:nvPr>
            <p:ph type="ftr" sz="quarter" idx="3"/>
          </p:nvPr>
        </p:nvSpPr>
        <p:spPr>
          <a:xfrm>
            <a:off x="604839" y="6057900"/>
            <a:ext cx="10705891" cy="503238"/>
          </a:xfrm>
          <a:prstGeom prst="rect">
            <a:avLst/>
          </a:prstGeom>
        </p:spPr>
        <p:txBody>
          <a:bodyPr vert="horz" lIns="0" tIns="0" rIns="0" bIns="0" rtlCol="0" anchor="b" anchorCtr="0">
            <a:noAutofit/>
          </a:bodyPr>
          <a:lstStyle>
            <a:lvl1pPr>
              <a:defRPr lang="en-US" sz="1000" smtClean="0">
                <a:solidFill>
                  <a:schemeClr val="tx1"/>
                </a:solidFill>
                <a:latin typeface="Arial" panose="020B0604020202020204" pitchFamily="34" charset="0"/>
                <a:cs typeface="Arial" panose="020B0604020202020204" pitchFamily="34" charset="0"/>
              </a:defRPr>
            </a:lvl1pPr>
          </a:lstStyle>
          <a:p>
            <a:r>
              <a:rPr lang="en-IN"/>
              <a:t>Footer</a:t>
            </a:r>
          </a:p>
        </p:txBody>
      </p:sp>
      <p:sp>
        <p:nvSpPr>
          <p:cNvPr id="2" name="Text Placeholder 10">
            <a:extLst>
              <a:ext uri="{FF2B5EF4-FFF2-40B4-BE49-F238E27FC236}">
                <a16:creationId xmlns:a16="http://schemas.microsoft.com/office/drawing/2014/main" id="{BE45340C-5B9D-C591-531D-609BB31CFE07}"/>
              </a:ext>
            </a:extLst>
          </p:cNvPr>
          <p:cNvSpPr>
            <a:spLocks noGrp="1"/>
          </p:cNvSpPr>
          <p:nvPr>
            <p:ph type="body" sz="quarter" idx="14"/>
          </p:nvPr>
        </p:nvSpPr>
        <p:spPr>
          <a:xfrm>
            <a:off x="6310314" y="1089025"/>
            <a:ext cx="5272087" cy="4849957"/>
          </a:xfrm>
          <a:prstGeom prst="rect">
            <a:avLst/>
          </a:prstGeom>
        </p:spPr>
        <p:txBody>
          <a:bodyPr/>
          <a:lstStyle>
            <a:lvl1pPr>
              <a:spcAft>
                <a:spcPts val="600"/>
              </a:spcAft>
              <a:defRPr/>
            </a:lvl1pPr>
            <a:lvl2pPr>
              <a:spcAft>
                <a:spcPts val="600"/>
              </a:spcAft>
              <a:defRPr sz="2000"/>
            </a:lvl2pPr>
            <a:lvl3pPr>
              <a:spcAft>
                <a:spcPts val="600"/>
              </a:spcAft>
              <a:defRPr sz="2000"/>
            </a:lvl3pPr>
            <a:lvl4pPr>
              <a:spcAft>
                <a:spcPts val="600"/>
              </a:spcAft>
              <a:defRPr sz="1800"/>
            </a:lvl4pPr>
            <a:lvl5pPr>
              <a:spcAft>
                <a:spcPts val="600"/>
              </a:spcAft>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5" name="Picture 4" descr="A logo with colorful letters&#10;&#10;Description automatically generated with medium confidence">
            <a:extLst>
              <a:ext uri="{FF2B5EF4-FFF2-40B4-BE49-F238E27FC236}">
                <a16:creationId xmlns:a16="http://schemas.microsoft.com/office/drawing/2014/main" id="{F41A5E5F-F3F2-03FE-81E6-A2DD0D4DC1B2}"/>
              </a:ext>
            </a:extLst>
          </p:cNvPr>
          <p:cNvPicPr>
            <a:picLocks noChangeAspect="1"/>
          </p:cNvPicPr>
          <p:nvPr userDrawn="1"/>
        </p:nvPicPr>
        <p:blipFill>
          <a:blip r:embed="rId6"/>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9582776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71.xml><?xml version="1.0" encoding="utf-8"?>
<p:sldLayout xmlns:a="http://schemas.openxmlformats.org/drawingml/2006/main" xmlns:r="http://schemas.openxmlformats.org/officeDocument/2006/relationships" xmlns:p="http://schemas.openxmlformats.org/presentationml/2006/main" userDrawn="1">
  <p:cSld name="6_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42819846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4" name="Object 3"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lvl="0" indent="0" algn="ctr" eaLnBrk="1"/>
            <a:endParaRPr lang="en-US" sz="3600" b="1" i="0" baseline="0">
              <a:latin typeface="Arial" panose="020B0604020202020204" pitchFamily="34" charset="0"/>
              <a:ea typeface="+mj-ea"/>
              <a:cs typeface="Arial" panose="020B0604020202020204" pitchFamily="34" charset="0"/>
              <a:sym typeface="Arial" panose="020B0604020202020204" pitchFamily="34" charset="0"/>
            </a:endParaRPr>
          </a:p>
        </p:txBody>
      </p:sp>
      <p:sp>
        <p:nvSpPr>
          <p:cNvPr id="11" name="Text Placeholder 10">
            <a:extLst>
              <a:ext uri="{FF2B5EF4-FFF2-40B4-BE49-F238E27FC236}">
                <a16:creationId xmlns:a16="http://schemas.microsoft.com/office/drawing/2014/main" id="{E052084D-E4AA-A48B-3CEF-9DA0E3876616}"/>
              </a:ext>
            </a:extLst>
          </p:cNvPr>
          <p:cNvSpPr>
            <a:spLocks noGrp="1"/>
          </p:cNvSpPr>
          <p:nvPr>
            <p:ph type="body" sz="quarter" idx="13"/>
          </p:nvPr>
        </p:nvSpPr>
        <p:spPr>
          <a:xfrm>
            <a:off x="604839" y="1089025"/>
            <a:ext cx="10969625" cy="4849957"/>
          </a:xfrm>
          <a:prstGeom prst="rect">
            <a:avLst/>
          </a:prstGeom>
        </p:spPr>
        <p:txBody>
          <a:bodyPr/>
          <a:lstStyle>
            <a:lvl1pPr>
              <a:spcAft>
                <a:spcPts val="600"/>
              </a:spcAft>
              <a:defRPr>
                <a:solidFill>
                  <a:schemeClr val="accent1"/>
                </a:solidFill>
              </a:defRPr>
            </a:lvl1pPr>
            <a:lvl2pPr>
              <a:spcAft>
                <a:spcPts val="600"/>
              </a:spcAft>
              <a:defRPr sz="2000"/>
            </a:lvl2pPr>
            <a:lvl3pPr>
              <a:spcAft>
                <a:spcPts val="600"/>
              </a:spcAft>
              <a:defRPr sz="2000"/>
            </a:lvl3pPr>
            <a:lvl4pPr>
              <a:spcAft>
                <a:spcPts val="600"/>
              </a:spcAft>
              <a:defRPr sz="1800"/>
            </a:lvl4pPr>
            <a:lvl5pPr>
              <a:spcAft>
                <a:spcPts val="600"/>
              </a:spcAft>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EEE58BBF-2532-9977-87B0-1F6455950718}"/>
              </a:ext>
            </a:extLst>
          </p:cNvPr>
          <p:cNvSpPr>
            <a:spLocks noGrp="1"/>
          </p:cNvSpPr>
          <p:nvPr>
            <p:ph type="sldNum" sz="quarter" idx="12"/>
          </p:nvPr>
        </p:nvSpPr>
        <p:spPr>
          <a:xfrm>
            <a:off x="11582400" y="6345238"/>
            <a:ext cx="465174" cy="215900"/>
          </a:xfrm>
        </p:spPr>
        <p:txBody>
          <a:bodyPr/>
          <a:lstStyle>
            <a:lvl1pPr>
              <a:defRPr>
                <a:solidFill>
                  <a:schemeClr val="tx1"/>
                </a:solidFill>
              </a:defRPr>
            </a:lvl1pPr>
          </a:lstStyle>
          <a:p>
            <a:fld id="{DA69A137-6BDB-47B4-8B9B-30BE2E63C07B}" type="slidenum">
              <a:rPr lang="en-US" smtClean="0"/>
              <a:pPr/>
              <a:t>‹#›</a:t>
            </a:fld>
            <a:endParaRPr lang="en-US"/>
          </a:p>
        </p:txBody>
      </p:sp>
      <p:sp>
        <p:nvSpPr>
          <p:cNvPr id="7" name="Title 1">
            <a:extLst>
              <a:ext uri="{FF2B5EF4-FFF2-40B4-BE49-F238E27FC236}">
                <a16:creationId xmlns:a16="http://schemas.microsoft.com/office/drawing/2014/main" id="{106D17EF-9BF3-C706-DDD4-A9D80C46B146}"/>
              </a:ext>
            </a:extLst>
          </p:cNvPr>
          <p:cNvSpPr>
            <a:spLocks noGrp="1"/>
          </p:cNvSpPr>
          <p:nvPr>
            <p:ph type="title"/>
          </p:nvPr>
        </p:nvSpPr>
        <p:spPr>
          <a:xfrm>
            <a:off x="604839" y="1"/>
            <a:ext cx="10969467" cy="794327"/>
          </a:xfrm>
          <a:prstGeom prst="rect">
            <a:avLst/>
          </a:prstGeom>
        </p:spPr>
        <p:txBody>
          <a:bodyPr lIns="0" tIns="0" anchor="ctr" anchorCtr="0">
            <a:noAutofit/>
          </a:bodyPr>
          <a:lstStyle>
            <a:lvl1pPr>
              <a:defRPr sz="2800">
                <a:solidFill>
                  <a:schemeClr val="bg1"/>
                </a:solidFill>
              </a:defRPr>
            </a:lvl1pPr>
          </a:lstStyle>
          <a:p>
            <a:r>
              <a:rPr lang="en-US"/>
              <a:t>Click to edit Master title style</a:t>
            </a:r>
          </a:p>
        </p:txBody>
      </p:sp>
      <p:sp>
        <p:nvSpPr>
          <p:cNvPr id="8" name="Footer Placeholder 4">
            <a:extLst>
              <a:ext uri="{FF2B5EF4-FFF2-40B4-BE49-F238E27FC236}">
                <a16:creationId xmlns:a16="http://schemas.microsoft.com/office/drawing/2014/main" id="{F822985C-D987-660D-5E1F-6F25B179C11F}"/>
              </a:ext>
            </a:extLst>
          </p:cNvPr>
          <p:cNvSpPr>
            <a:spLocks noGrp="1"/>
          </p:cNvSpPr>
          <p:nvPr>
            <p:ph type="ftr" sz="quarter" idx="3"/>
          </p:nvPr>
        </p:nvSpPr>
        <p:spPr>
          <a:xfrm>
            <a:off x="604839" y="6057900"/>
            <a:ext cx="10705891" cy="503238"/>
          </a:xfrm>
          <a:prstGeom prst="rect">
            <a:avLst/>
          </a:prstGeom>
        </p:spPr>
        <p:txBody>
          <a:bodyPr vert="horz" lIns="0" tIns="0" rIns="0" bIns="0" rtlCol="0" anchor="b" anchorCtr="0">
            <a:noAutofit/>
          </a:bodyPr>
          <a:lstStyle>
            <a:lvl1pPr>
              <a:defRPr lang="en-US" sz="1000" smtClean="0">
                <a:solidFill>
                  <a:schemeClr val="tx1"/>
                </a:solidFill>
                <a:latin typeface="Arial" panose="020B0604020202020204" pitchFamily="34" charset="0"/>
                <a:cs typeface="Arial" panose="020B0604020202020204" pitchFamily="34" charset="0"/>
              </a:defRPr>
            </a:lvl1pPr>
          </a:lstStyle>
          <a:p>
            <a:r>
              <a:rPr lang="en-IN"/>
              <a:t>Footer</a:t>
            </a:r>
          </a:p>
        </p:txBody>
      </p:sp>
      <p:pic>
        <p:nvPicPr>
          <p:cNvPr id="2" name="Picture 1" descr="A logo with colorful letters&#10;&#10;Description automatically generated with medium confidence">
            <a:extLst>
              <a:ext uri="{FF2B5EF4-FFF2-40B4-BE49-F238E27FC236}">
                <a16:creationId xmlns:a16="http://schemas.microsoft.com/office/drawing/2014/main" id="{BE73932A-A507-BADD-78AA-CA55B33A9E84}"/>
              </a:ext>
            </a:extLst>
          </p:cNvPr>
          <p:cNvPicPr>
            <a:picLocks noChangeAspect="1"/>
          </p:cNvPicPr>
          <p:nvPr userDrawn="1"/>
        </p:nvPicPr>
        <p:blipFill>
          <a:blip r:embed="rId6"/>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404879103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72.xml><?xml version="1.0" encoding="utf-8"?>
<p:sldLayout xmlns:a="http://schemas.openxmlformats.org/drawingml/2006/main" xmlns:r="http://schemas.openxmlformats.org/officeDocument/2006/relationships" xmlns:p="http://schemas.openxmlformats.org/presentationml/2006/main" userDrawn="1">
  <p:cSld name="8_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42819846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4" name="Object 3"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lvl="0" indent="0" algn="ctr" eaLnBrk="1"/>
            <a:endParaRPr lang="en-US" sz="3600" b="1" i="0" baseline="0">
              <a:latin typeface="Arial" panose="020B0604020202020204" pitchFamily="34" charset="0"/>
              <a:ea typeface="+mj-ea"/>
              <a:cs typeface="Arial" panose="020B0604020202020204" pitchFamily="34" charset="0"/>
              <a:sym typeface="Arial" panose="020B0604020202020204" pitchFamily="34" charset="0"/>
            </a:endParaRPr>
          </a:p>
        </p:txBody>
      </p:sp>
      <p:sp>
        <p:nvSpPr>
          <p:cNvPr id="11" name="Text Placeholder 10">
            <a:extLst>
              <a:ext uri="{FF2B5EF4-FFF2-40B4-BE49-F238E27FC236}">
                <a16:creationId xmlns:a16="http://schemas.microsoft.com/office/drawing/2014/main" id="{E052084D-E4AA-A48B-3CEF-9DA0E3876616}"/>
              </a:ext>
            </a:extLst>
          </p:cNvPr>
          <p:cNvSpPr>
            <a:spLocks noGrp="1"/>
          </p:cNvSpPr>
          <p:nvPr>
            <p:ph type="body" sz="quarter" idx="13"/>
          </p:nvPr>
        </p:nvSpPr>
        <p:spPr>
          <a:xfrm>
            <a:off x="604839" y="1089025"/>
            <a:ext cx="10969625" cy="4849957"/>
          </a:xfrm>
          <a:prstGeom prst="rect">
            <a:avLst/>
          </a:prstGeom>
        </p:spPr>
        <p:txBody>
          <a:bodyPr/>
          <a:lstStyle>
            <a:lvl1pPr>
              <a:spcAft>
                <a:spcPts val="600"/>
              </a:spcAft>
              <a:defRPr>
                <a:solidFill>
                  <a:schemeClr val="accent1"/>
                </a:solidFill>
              </a:defRPr>
            </a:lvl1pPr>
            <a:lvl2pPr>
              <a:spcAft>
                <a:spcPts val="600"/>
              </a:spcAft>
              <a:defRPr sz="2000"/>
            </a:lvl2pPr>
            <a:lvl3pPr>
              <a:spcAft>
                <a:spcPts val="600"/>
              </a:spcAft>
              <a:defRPr sz="2000"/>
            </a:lvl3pPr>
            <a:lvl4pPr>
              <a:spcAft>
                <a:spcPts val="600"/>
              </a:spcAft>
              <a:defRPr sz="1800"/>
            </a:lvl4pPr>
            <a:lvl5pPr>
              <a:spcAft>
                <a:spcPts val="600"/>
              </a:spcAft>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EEE58BBF-2532-9977-87B0-1F6455950718}"/>
              </a:ext>
            </a:extLst>
          </p:cNvPr>
          <p:cNvSpPr>
            <a:spLocks noGrp="1"/>
          </p:cNvSpPr>
          <p:nvPr>
            <p:ph type="sldNum" sz="quarter" idx="12"/>
          </p:nvPr>
        </p:nvSpPr>
        <p:spPr>
          <a:xfrm>
            <a:off x="11582400" y="6345238"/>
            <a:ext cx="465174" cy="215900"/>
          </a:xfrm>
        </p:spPr>
        <p:txBody>
          <a:bodyPr/>
          <a:lstStyle>
            <a:lvl1pPr>
              <a:defRPr>
                <a:solidFill>
                  <a:schemeClr val="tx1"/>
                </a:solidFill>
              </a:defRPr>
            </a:lvl1pPr>
          </a:lstStyle>
          <a:p>
            <a:fld id="{DA69A137-6BDB-47B4-8B9B-30BE2E63C07B}" type="slidenum">
              <a:rPr lang="en-US" smtClean="0"/>
              <a:pPr/>
              <a:t>‹#›</a:t>
            </a:fld>
            <a:endParaRPr lang="en-US"/>
          </a:p>
        </p:txBody>
      </p:sp>
      <p:sp>
        <p:nvSpPr>
          <p:cNvPr id="7" name="Title 1">
            <a:extLst>
              <a:ext uri="{FF2B5EF4-FFF2-40B4-BE49-F238E27FC236}">
                <a16:creationId xmlns:a16="http://schemas.microsoft.com/office/drawing/2014/main" id="{106D17EF-9BF3-C706-DDD4-A9D80C46B146}"/>
              </a:ext>
            </a:extLst>
          </p:cNvPr>
          <p:cNvSpPr>
            <a:spLocks noGrp="1"/>
          </p:cNvSpPr>
          <p:nvPr>
            <p:ph type="title"/>
          </p:nvPr>
        </p:nvSpPr>
        <p:spPr>
          <a:xfrm>
            <a:off x="604839" y="1"/>
            <a:ext cx="10969467" cy="794327"/>
          </a:xfrm>
          <a:prstGeom prst="rect">
            <a:avLst/>
          </a:prstGeom>
        </p:spPr>
        <p:txBody>
          <a:bodyPr lIns="0" tIns="0" anchor="ctr" anchorCtr="0">
            <a:noAutofit/>
          </a:bodyPr>
          <a:lstStyle>
            <a:lvl1pPr>
              <a:defRPr sz="2800">
                <a:solidFill>
                  <a:schemeClr val="bg1"/>
                </a:solidFill>
              </a:defRPr>
            </a:lvl1pPr>
          </a:lstStyle>
          <a:p>
            <a:r>
              <a:rPr lang="en-US"/>
              <a:t>Click to edit Master title style</a:t>
            </a:r>
          </a:p>
        </p:txBody>
      </p:sp>
      <p:sp>
        <p:nvSpPr>
          <p:cNvPr id="8" name="Footer Placeholder 4">
            <a:extLst>
              <a:ext uri="{FF2B5EF4-FFF2-40B4-BE49-F238E27FC236}">
                <a16:creationId xmlns:a16="http://schemas.microsoft.com/office/drawing/2014/main" id="{F822985C-D987-660D-5E1F-6F25B179C11F}"/>
              </a:ext>
            </a:extLst>
          </p:cNvPr>
          <p:cNvSpPr>
            <a:spLocks noGrp="1"/>
          </p:cNvSpPr>
          <p:nvPr>
            <p:ph type="ftr" sz="quarter" idx="3"/>
          </p:nvPr>
        </p:nvSpPr>
        <p:spPr>
          <a:xfrm>
            <a:off x="604839" y="6057900"/>
            <a:ext cx="10705891" cy="503238"/>
          </a:xfrm>
          <a:prstGeom prst="rect">
            <a:avLst/>
          </a:prstGeom>
        </p:spPr>
        <p:txBody>
          <a:bodyPr vert="horz" lIns="0" tIns="0" rIns="0" bIns="0" rtlCol="0" anchor="b" anchorCtr="0">
            <a:noAutofit/>
          </a:bodyPr>
          <a:lstStyle>
            <a:lvl1pPr>
              <a:defRPr lang="en-US" sz="1000" smtClean="0">
                <a:solidFill>
                  <a:schemeClr val="tx1"/>
                </a:solidFill>
                <a:latin typeface="Arial" panose="020B0604020202020204" pitchFamily="34" charset="0"/>
                <a:cs typeface="Arial" panose="020B0604020202020204" pitchFamily="34" charset="0"/>
              </a:defRPr>
            </a:lvl1pPr>
          </a:lstStyle>
          <a:p>
            <a:r>
              <a:rPr lang="en-IN"/>
              <a:t>Footer</a:t>
            </a:r>
          </a:p>
        </p:txBody>
      </p:sp>
      <p:pic>
        <p:nvPicPr>
          <p:cNvPr id="2" name="Picture 1" descr="A logo with colorful letters&#10;&#10;Description automatically generated with medium confidence">
            <a:extLst>
              <a:ext uri="{FF2B5EF4-FFF2-40B4-BE49-F238E27FC236}">
                <a16:creationId xmlns:a16="http://schemas.microsoft.com/office/drawing/2014/main" id="{BE73932A-A507-BADD-78AA-CA55B33A9E84}"/>
              </a:ext>
            </a:extLst>
          </p:cNvPr>
          <p:cNvPicPr>
            <a:picLocks noChangeAspect="1"/>
          </p:cNvPicPr>
          <p:nvPr userDrawn="1"/>
        </p:nvPicPr>
        <p:blipFill>
          <a:blip r:embed="rId6"/>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6159479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73.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42819846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4" name="Object 3"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lvl="0" indent="0" algn="ctr" eaLnBrk="1"/>
            <a:endParaRPr lang="en-US" sz="3600" b="1" i="0" baseline="0" dirty="0">
              <a:latin typeface="Arial" panose="020B0604020202020204" pitchFamily="34" charset="0"/>
              <a:ea typeface="+mj-ea"/>
              <a:cs typeface="Arial" panose="020B0604020202020204" pitchFamily="34" charset="0"/>
              <a:sym typeface="Arial" panose="020B0604020202020204" pitchFamily="34" charset="0"/>
            </a:endParaRPr>
          </a:p>
        </p:txBody>
      </p:sp>
      <p:sp>
        <p:nvSpPr>
          <p:cNvPr id="6" name="Slide Number Placeholder 5">
            <a:extLst>
              <a:ext uri="{FF2B5EF4-FFF2-40B4-BE49-F238E27FC236}">
                <a16:creationId xmlns:a16="http://schemas.microsoft.com/office/drawing/2014/main" id="{EEE58BBF-2532-9977-87B0-1F6455950718}"/>
              </a:ext>
            </a:extLst>
          </p:cNvPr>
          <p:cNvSpPr>
            <a:spLocks noGrp="1"/>
          </p:cNvSpPr>
          <p:nvPr>
            <p:ph type="sldNum" sz="quarter" idx="12"/>
          </p:nvPr>
        </p:nvSpPr>
        <p:spPr>
          <a:xfrm>
            <a:off x="11582400" y="6345238"/>
            <a:ext cx="465174" cy="215900"/>
          </a:xfrm>
        </p:spPr>
        <p:txBody>
          <a:bodyPr/>
          <a:lstStyle>
            <a:lvl1pPr>
              <a:defRPr>
                <a:solidFill>
                  <a:schemeClr val="tx1"/>
                </a:solidFill>
              </a:defRPr>
            </a:lvl1pPr>
          </a:lstStyle>
          <a:p>
            <a:fld id="{DA69A137-6BDB-47B4-8B9B-30BE2E63C07B}" type="slidenum">
              <a:rPr lang="en-US" smtClean="0"/>
              <a:pPr/>
              <a:t>‹#›</a:t>
            </a:fld>
            <a:endParaRPr lang="en-US" dirty="0"/>
          </a:p>
        </p:txBody>
      </p:sp>
      <p:sp>
        <p:nvSpPr>
          <p:cNvPr id="8" name="Footer Placeholder 4">
            <a:extLst>
              <a:ext uri="{FF2B5EF4-FFF2-40B4-BE49-F238E27FC236}">
                <a16:creationId xmlns:a16="http://schemas.microsoft.com/office/drawing/2014/main" id="{F822985C-D987-660D-5E1F-6F25B179C11F}"/>
              </a:ext>
            </a:extLst>
          </p:cNvPr>
          <p:cNvSpPr>
            <a:spLocks noGrp="1"/>
          </p:cNvSpPr>
          <p:nvPr>
            <p:ph type="ftr" sz="quarter" idx="3"/>
          </p:nvPr>
        </p:nvSpPr>
        <p:spPr>
          <a:xfrm>
            <a:off x="604838" y="6057900"/>
            <a:ext cx="10705891" cy="503238"/>
          </a:xfrm>
          <a:prstGeom prst="rect">
            <a:avLst/>
          </a:prstGeom>
        </p:spPr>
        <p:txBody>
          <a:bodyPr vert="horz" lIns="0" tIns="0" rIns="0" bIns="0" rtlCol="0" anchor="b" anchorCtr="0">
            <a:noAutofit/>
          </a:bodyPr>
          <a:lstStyle>
            <a:lvl1pPr>
              <a:defRPr lang="en-US" sz="1000" smtClean="0">
                <a:solidFill>
                  <a:schemeClr val="tx1"/>
                </a:solidFill>
                <a:latin typeface="Arial" panose="020B0604020202020204" pitchFamily="34" charset="0"/>
                <a:cs typeface="Arial" panose="020B0604020202020204" pitchFamily="34" charset="0"/>
              </a:defRPr>
            </a:lvl1pPr>
          </a:lstStyle>
          <a:p>
            <a:endParaRPr lang="en-US" dirty="0"/>
          </a:p>
        </p:txBody>
      </p:sp>
      <p:sp>
        <p:nvSpPr>
          <p:cNvPr id="5" name="Title 1">
            <a:extLst>
              <a:ext uri="{FF2B5EF4-FFF2-40B4-BE49-F238E27FC236}">
                <a16:creationId xmlns:a16="http://schemas.microsoft.com/office/drawing/2014/main" id="{FEE3EFD2-BF90-4208-C6F0-1602B2C88119}"/>
              </a:ext>
            </a:extLst>
          </p:cNvPr>
          <p:cNvSpPr>
            <a:spLocks noGrp="1"/>
          </p:cNvSpPr>
          <p:nvPr>
            <p:ph type="title"/>
          </p:nvPr>
        </p:nvSpPr>
        <p:spPr>
          <a:xfrm>
            <a:off x="604838" y="0"/>
            <a:ext cx="10969467" cy="794327"/>
          </a:xfrm>
          <a:prstGeom prst="rect">
            <a:avLst/>
          </a:prstGeom>
        </p:spPr>
        <p:txBody>
          <a:bodyPr lIns="0" tIns="0" bIns="0" anchor="ctr" anchorCtr="0">
            <a:no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58629161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74.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D45A4A-BEAF-8F80-8835-0907262EDC2E}"/>
              </a:ext>
            </a:extLst>
          </p:cNvPr>
          <p:cNvSpPr>
            <a:spLocks noGrp="1"/>
          </p:cNvSpPr>
          <p:nvPr>
            <p:ph type="title"/>
          </p:nvPr>
        </p:nvSpPr>
        <p:spPr>
          <a:xfrm>
            <a:off x="604836" y="311086"/>
            <a:ext cx="9972000" cy="864000"/>
          </a:xfrm>
        </p:spPr>
        <p:txBody>
          <a:bodyPr/>
          <a:lstStyle>
            <a:lvl1pPr>
              <a:defRPr>
                <a:solidFill>
                  <a:schemeClr val="bg1"/>
                </a:solidFill>
              </a:defRPr>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68868F2A-23FD-5801-ACBB-432CB93397C0}"/>
              </a:ext>
            </a:extLst>
          </p:cNvPr>
          <p:cNvSpPr>
            <a:spLocks noGrp="1"/>
          </p:cNvSpPr>
          <p:nvPr>
            <p:ph idx="1"/>
          </p:nvPr>
        </p:nvSpPr>
        <p:spPr>
          <a:xfrm>
            <a:off x="604837" y="1565629"/>
            <a:ext cx="11168062" cy="39404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Text Placeholder 8">
            <a:extLst>
              <a:ext uri="{FF2B5EF4-FFF2-40B4-BE49-F238E27FC236}">
                <a16:creationId xmlns:a16="http://schemas.microsoft.com/office/drawing/2014/main" id="{60230BA0-2D1F-683C-E805-0BB253A2997F}"/>
              </a:ext>
            </a:extLst>
          </p:cNvPr>
          <p:cNvSpPr>
            <a:spLocks noGrp="1"/>
          </p:cNvSpPr>
          <p:nvPr>
            <p:ph type="body" sz="quarter" idx="13" hasCustomPrompt="1"/>
          </p:nvPr>
        </p:nvSpPr>
        <p:spPr>
          <a:xfrm>
            <a:off x="604838" y="5580000"/>
            <a:ext cx="11168059" cy="587375"/>
          </a:xfrm>
        </p:spPr>
        <p:txBody>
          <a:bodyPr anchor="b" anchorCtr="0"/>
          <a:lstStyle>
            <a:lvl1pPr>
              <a:lnSpc>
                <a:spcPct val="100000"/>
              </a:lnSpc>
              <a:spcBef>
                <a:spcPts val="0"/>
              </a:spcBef>
              <a:buFontTx/>
              <a:buNone/>
              <a:defRPr sz="800" b="0">
                <a:solidFill>
                  <a:schemeClr val="tx1"/>
                </a:solidFill>
              </a:defRPr>
            </a:lvl1pPr>
            <a:lvl2pPr>
              <a:lnSpc>
                <a:spcPct val="100000"/>
              </a:lnSpc>
              <a:spcBef>
                <a:spcPts val="0"/>
              </a:spcBef>
              <a:buFontTx/>
              <a:buNone/>
              <a:defRPr sz="800" b="0">
                <a:solidFill>
                  <a:schemeClr val="tx1"/>
                </a:solidFill>
              </a:defRPr>
            </a:lvl2pPr>
            <a:lvl3pPr marL="0" indent="0">
              <a:lnSpc>
                <a:spcPct val="100000"/>
              </a:lnSpc>
              <a:spcBef>
                <a:spcPts val="0"/>
              </a:spcBef>
              <a:buFontTx/>
              <a:buNone/>
              <a:defRPr sz="900" b="0">
                <a:solidFill>
                  <a:schemeClr val="tx1"/>
                </a:solidFill>
              </a:defRPr>
            </a:lvl3pPr>
            <a:lvl4pPr marL="0" indent="0">
              <a:lnSpc>
                <a:spcPct val="100000"/>
              </a:lnSpc>
              <a:spcBef>
                <a:spcPts val="0"/>
              </a:spcBef>
              <a:buFontTx/>
              <a:buNone/>
              <a:defRPr sz="900" b="0">
                <a:solidFill>
                  <a:schemeClr val="tx1"/>
                </a:solidFill>
              </a:defRPr>
            </a:lvl4pPr>
            <a:lvl5pPr marL="0" indent="0">
              <a:lnSpc>
                <a:spcPct val="100000"/>
              </a:lnSpc>
              <a:spcBef>
                <a:spcPts val="0"/>
              </a:spcBef>
              <a:buFontTx/>
              <a:buNone/>
              <a:defRPr sz="900" b="0">
                <a:solidFill>
                  <a:schemeClr val="tx1"/>
                </a:solidFill>
              </a:defRPr>
            </a:lvl5pPr>
          </a:lstStyle>
          <a:p>
            <a:pPr lvl="0"/>
            <a:r>
              <a:rPr lang="en-US"/>
              <a:t>Click to add footnote or delete text box</a:t>
            </a:r>
          </a:p>
          <a:p>
            <a:pPr lvl="1"/>
            <a:r>
              <a:rPr lang="en-US"/>
              <a:t>Second level</a:t>
            </a:r>
          </a:p>
        </p:txBody>
      </p:sp>
      <p:sp>
        <p:nvSpPr>
          <p:cNvPr id="8" name="Footer Placeholder 3">
            <a:extLst>
              <a:ext uri="{FF2B5EF4-FFF2-40B4-BE49-F238E27FC236}">
                <a16:creationId xmlns:a16="http://schemas.microsoft.com/office/drawing/2014/main" id="{CFD26FBA-D7C0-04E8-8895-70F0BEE14F21}"/>
              </a:ext>
            </a:extLst>
          </p:cNvPr>
          <p:cNvSpPr>
            <a:spLocks noGrp="1"/>
          </p:cNvSpPr>
          <p:nvPr>
            <p:ph type="ftr" sz="quarter" idx="11"/>
          </p:nvPr>
        </p:nvSpPr>
        <p:spPr>
          <a:xfrm>
            <a:off x="7813563" y="6449644"/>
            <a:ext cx="3323624" cy="177187"/>
          </a:xfrm>
        </p:spPr>
        <p:txBody>
          <a:bodyPr/>
          <a:lstStyle/>
          <a:p>
            <a:r>
              <a:rPr lang="en-US" dirty="0"/>
              <a:t>ESMO 2025 Industry Satellite Symposium</a:t>
            </a:r>
            <a:endParaRPr lang="en-GB" dirty="0"/>
          </a:p>
        </p:txBody>
      </p:sp>
    </p:spTree>
    <p:extLst>
      <p:ext uri="{BB962C8B-B14F-4D97-AF65-F5344CB8AC3E}">
        <p14:creationId xmlns:p14="http://schemas.microsoft.com/office/powerpoint/2010/main" val="278198225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75.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D45A4A-BEAF-8F80-8835-0907262EDC2E}"/>
              </a:ext>
            </a:extLst>
          </p:cNvPr>
          <p:cNvSpPr>
            <a:spLocks noGrp="1"/>
          </p:cNvSpPr>
          <p:nvPr>
            <p:ph type="title"/>
          </p:nvPr>
        </p:nvSpPr>
        <p:spPr>
          <a:xfrm>
            <a:off x="604836" y="311086"/>
            <a:ext cx="11168061" cy="867600"/>
          </a:xfrm>
        </p:spPr>
        <p:txBody>
          <a:bodyPr/>
          <a:lstStyle>
            <a:lvl1pPr>
              <a:defRPr>
                <a:solidFill>
                  <a:schemeClr val="bg1"/>
                </a:solidFill>
              </a:defRPr>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68868F2A-23FD-5801-ACBB-432CB93397C0}"/>
              </a:ext>
            </a:extLst>
          </p:cNvPr>
          <p:cNvSpPr>
            <a:spLocks noGrp="1"/>
          </p:cNvSpPr>
          <p:nvPr>
            <p:ph idx="1"/>
          </p:nvPr>
        </p:nvSpPr>
        <p:spPr>
          <a:xfrm>
            <a:off x="604837" y="1565629"/>
            <a:ext cx="11168062" cy="39404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Slide Number Placeholder 5">
            <a:extLst>
              <a:ext uri="{FF2B5EF4-FFF2-40B4-BE49-F238E27FC236}">
                <a16:creationId xmlns:a16="http://schemas.microsoft.com/office/drawing/2014/main" id="{AED2575B-FB3C-51E6-D7BC-6C7FF452EDA3}"/>
              </a:ext>
            </a:extLst>
          </p:cNvPr>
          <p:cNvSpPr>
            <a:spLocks noGrp="1"/>
          </p:cNvSpPr>
          <p:nvPr>
            <p:ph type="sldNum" sz="quarter" idx="12"/>
          </p:nvPr>
        </p:nvSpPr>
        <p:spPr/>
        <p:txBody>
          <a:bodyPr/>
          <a:lstStyle>
            <a:lvl1pPr>
              <a:defRPr b="0">
                <a:solidFill>
                  <a:schemeClr val="accent2">
                    <a:lumMod val="50000"/>
                  </a:schemeClr>
                </a:solidFill>
              </a:defRPr>
            </a:lvl1pPr>
          </a:lstStyle>
          <a:p>
            <a:fld id="{03CB0E19-F4C8-4F98-96D2-CE1ECDE59975}" type="slidenum">
              <a:rPr lang="en-GB" smtClean="0"/>
              <a:pPr/>
              <a:t>‹#›</a:t>
            </a:fld>
            <a:endParaRPr lang="en-GB"/>
          </a:p>
        </p:txBody>
      </p:sp>
      <p:sp>
        <p:nvSpPr>
          <p:cNvPr id="9" name="Text Placeholder 8">
            <a:extLst>
              <a:ext uri="{FF2B5EF4-FFF2-40B4-BE49-F238E27FC236}">
                <a16:creationId xmlns:a16="http://schemas.microsoft.com/office/drawing/2014/main" id="{60230BA0-2D1F-683C-E805-0BB253A2997F}"/>
              </a:ext>
            </a:extLst>
          </p:cNvPr>
          <p:cNvSpPr>
            <a:spLocks noGrp="1"/>
          </p:cNvSpPr>
          <p:nvPr>
            <p:ph type="body" sz="quarter" idx="13" hasCustomPrompt="1"/>
          </p:nvPr>
        </p:nvSpPr>
        <p:spPr>
          <a:xfrm>
            <a:off x="604838" y="5580000"/>
            <a:ext cx="11168059" cy="587375"/>
          </a:xfrm>
        </p:spPr>
        <p:txBody>
          <a:bodyPr anchor="b" anchorCtr="0"/>
          <a:lstStyle>
            <a:lvl1pPr>
              <a:lnSpc>
                <a:spcPct val="100000"/>
              </a:lnSpc>
              <a:spcBef>
                <a:spcPts val="0"/>
              </a:spcBef>
              <a:buFontTx/>
              <a:buNone/>
              <a:defRPr sz="800" b="0">
                <a:solidFill>
                  <a:schemeClr val="tx1"/>
                </a:solidFill>
              </a:defRPr>
            </a:lvl1pPr>
            <a:lvl2pPr>
              <a:lnSpc>
                <a:spcPct val="100000"/>
              </a:lnSpc>
              <a:spcBef>
                <a:spcPts val="0"/>
              </a:spcBef>
              <a:buFontTx/>
              <a:buNone/>
              <a:defRPr sz="800" b="0">
                <a:solidFill>
                  <a:schemeClr val="tx1"/>
                </a:solidFill>
              </a:defRPr>
            </a:lvl2pPr>
            <a:lvl3pPr marL="0" indent="0">
              <a:lnSpc>
                <a:spcPct val="100000"/>
              </a:lnSpc>
              <a:spcBef>
                <a:spcPts val="0"/>
              </a:spcBef>
              <a:buFontTx/>
              <a:buNone/>
              <a:defRPr sz="900" b="0">
                <a:solidFill>
                  <a:schemeClr val="tx1"/>
                </a:solidFill>
              </a:defRPr>
            </a:lvl3pPr>
            <a:lvl4pPr marL="0" indent="0">
              <a:lnSpc>
                <a:spcPct val="100000"/>
              </a:lnSpc>
              <a:spcBef>
                <a:spcPts val="0"/>
              </a:spcBef>
              <a:buFontTx/>
              <a:buNone/>
              <a:defRPr sz="900" b="0">
                <a:solidFill>
                  <a:schemeClr val="tx1"/>
                </a:solidFill>
              </a:defRPr>
            </a:lvl4pPr>
            <a:lvl5pPr marL="0" indent="0">
              <a:lnSpc>
                <a:spcPct val="100000"/>
              </a:lnSpc>
              <a:spcBef>
                <a:spcPts val="0"/>
              </a:spcBef>
              <a:buFontTx/>
              <a:buNone/>
              <a:defRPr sz="900" b="0">
                <a:solidFill>
                  <a:schemeClr val="tx1"/>
                </a:solidFill>
              </a:defRPr>
            </a:lvl5pPr>
          </a:lstStyle>
          <a:p>
            <a:pPr lvl="0"/>
            <a:r>
              <a:rPr lang="en-US"/>
              <a:t>Click to add footnote or delete text box</a:t>
            </a:r>
          </a:p>
          <a:p>
            <a:pPr lvl="1"/>
            <a:r>
              <a:rPr lang="en-US"/>
              <a:t>Second level</a:t>
            </a:r>
          </a:p>
        </p:txBody>
      </p:sp>
      <p:sp>
        <p:nvSpPr>
          <p:cNvPr id="8" name="Footer Placeholder 3">
            <a:extLst>
              <a:ext uri="{FF2B5EF4-FFF2-40B4-BE49-F238E27FC236}">
                <a16:creationId xmlns:a16="http://schemas.microsoft.com/office/drawing/2014/main" id="{CFD26FBA-D7C0-04E8-8895-70F0BEE14F21}"/>
              </a:ext>
            </a:extLst>
          </p:cNvPr>
          <p:cNvSpPr>
            <a:spLocks noGrp="1"/>
          </p:cNvSpPr>
          <p:nvPr>
            <p:ph type="ftr" sz="quarter" idx="11"/>
          </p:nvPr>
        </p:nvSpPr>
        <p:spPr>
          <a:xfrm>
            <a:off x="7012004" y="6449644"/>
            <a:ext cx="4065846" cy="180000"/>
          </a:xfrm>
        </p:spPr>
        <p:txBody>
          <a:bodyPr/>
          <a:lstStyle>
            <a:lvl1pPr>
              <a:defRPr>
                <a:solidFill>
                  <a:schemeClr val="accent2">
                    <a:lumMod val="50000"/>
                  </a:schemeClr>
                </a:solidFill>
              </a:defRPr>
            </a:lvl1pPr>
          </a:lstStyle>
          <a:p>
            <a:r>
              <a:rPr lang="en-US"/>
              <a:t>ESMO 2025 Industry Satellite Symposium</a:t>
            </a:r>
            <a:endParaRPr lang="en-GB"/>
          </a:p>
        </p:txBody>
      </p:sp>
    </p:spTree>
    <p:extLst>
      <p:ext uri="{BB962C8B-B14F-4D97-AF65-F5344CB8AC3E}">
        <p14:creationId xmlns:p14="http://schemas.microsoft.com/office/powerpoint/2010/main" val="6352808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76.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D45A4A-BEAF-8F80-8835-0907262EDC2E}"/>
              </a:ext>
            </a:extLst>
          </p:cNvPr>
          <p:cNvSpPr>
            <a:spLocks noGrp="1"/>
          </p:cNvSpPr>
          <p:nvPr>
            <p:ph type="title"/>
          </p:nvPr>
        </p:nvSpPr>
        <p:spPr>
          <a:xfrm>
            <a:off x="604836" y="311086"/>
            <a:ext cx="11168061" cy="871200"/>
          </a:xfrm>
        </p:spPr>
        <p:txBody>
          <a:bodyPr/>
          <a:lstStyle>
            <a:lvl1pPr>
              <a:defRPr>
                <a:solidFill>
                  <a:schemeClr val="bg1"/>
                </a:solidFill>
              </a:defRPr>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68868F2A-23FD-5801-ACBB-432CB93397C0}"/>
              </a:ext>
            </a:extLst>
          </p:cNvPr>
          <p:cNvSpPr>
            <a:spLocks noGrp="1"/>
          </p:cNvSpPr>
          <p:nvPr>
            <p:ph idx="1"/>
          </p:nvPr>
        </p:nvSpPr>
        <p:spPr>
          <a:xfrm>
            <a:off x="604837" y="1565629"/>
            <a:ext cx="11168062" cy="39404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Slide Number Placeholder 5">
            <a:extLst>
              <a:ext uri="{FF2B5EF4-FFF2-40B4-BE49-F238E27FC236}">
                <a16:creationId xmlns:a16="http://schemas.microsoft.com/office/drawing/2014/main" id="{AED2575B-FB3C-51E6-D7BC-6C7FF452EDA3}"/>
              </a:ext>
            </a:extLst>
          </p:cNvPr>
          <p:cNvSpPr>
            <a:spLocks noGrp="1"/>
          </p:cNvSpPr>
          <p:nvPr>
            <p:ph type="sldNum" sz="quarter" idx="12"/>
          </p:nvPr>
        </p:nvSpPr>
        <p:spPr/>
        <p:txBody>
          <a:bodyPr/>
          <a:lstStyle>
            <a:lvl1pPr>
              <a:defRPr b="0">
                <a:solidFill>
                  <a:schemeClr val="accent2">
                    <a:lumMod val="50000"/>
                  </a:schemeClr>
                </a:solidFill>
              </a:defRPr>
            </a:lvl1pPr>
          </a:lstStyle>
          <a:p>
            <a:fld id="{03CB0E19-F4C8-4F98-96D2-CE1ECDE59975}" type="slidenum">
              <a:rPr lang="en-GB" smtClean="0"/>
              <a:pPr/>
              <a:t>‹#›</a:t>
            </a:fld>
            <a:endParaRPr lang="en-GB"/>
          </a:p>
        </p:txBody>
      </p:sp>
      <p:sp>
        <p:nvSpPr>
          <p:cNvPr id="9" name="Text Placeholder 8">
            <a:extLst>
              <a:ext uri="{FF2B5EF4-FFF2-40B4-BE49-F238E27FC236}">
                <a16:creationId xmlns:a16="http://schemas.microsoft.com/office/drawing/2014/main" id="{60230BA0-2D1F-683C-E805-0BB253A2997F}"/>
              </a:ext>
            </a:extLst>
          </p:cNvPr>
          <p:cNvSpPr>
            <a:spLocks noGrp="1"/>
          </p:cNvSpPr>
          <p:nvPr>
            <p:ph type="body" sz="quarter" idx="13" hasCustomPrompt="1"/>
          </p:nvPr>
        </p:nvSpPr>
        <p:spPr>
          <a:xfrm>
            <a:off x="604838" y="5580000"/>
            <a:ext cx="11168059" cy="587375"/>
          </a:xfrm>
        </p:spPr>
        <p:txBody>
          <a:bodyPr anchor="b" anchorCtr="0"/>
          <a:lstStyle>
            <a:lvl1pPr>
              <a:lnSpc>
                <a:spcPct val="100000"/>
              </a:lnSpc>
              <a:spcBef>
                <a:spcPts val="0"/>
              </a:spcBef>
              <a:buFontTx/>
              <a:buNone/>
              <a:defRPr sz="800" b="0">
                <a:solidFill>
                  <a:schemeClr val="tx1"/>
                </a:solidFill>
              </a:defRPr>
            </a:lvl1pPr>
            <a:lvl2pPr>
              <a:lnSpc>
                <a:spcPct val="100000"/>
              </a:lnSpc>
              <a:spcBef>
                <a:spcPts val="0"/>
              </a:spcBef>
              <a:buFontTx/>
              <a:buNone/>
              <a:defRPr sz="800" b="0">
                <a:solidFill>
                  <a:schemeClr val="tx1"/>
                </a:solidFill>
              </a:defRPr>
            </a:lvl2pPr>
            <a:lvl3pPr marL="0" indent="0">
              <a:lnSpc>
                <a:spcPct val="100000"/>
              </a:lnSpc>
              <a:spcBef>
                <a:spcPts val="0"/>
              </a:spcBef>
              <a:buFontTx/>
              <a:buNone/>
              <a:defRPr sz="900" b="0">
                <a:solidFill>
                  <a:schemeClr val="tx1"/>
                </a:solidFill>
              </a:defRPr>
            </a:lvl3pPr>
            <a:lvl4pPr marL="0" indent="0">
              <a:lnSpc>
                <a:spcPct val="100000"/>
              </a:lnSpc>
              <a:spcBef>
                <a:spcPts val="0"/>
              </a:spcBef>
              <a:buFontTx/>
              <a:buNone/>
              <a:defRPr sz="900" b="0">
                <a:solidFill>
                  <a:schemeClr val="tx1"/>
                </a:solidFill>
              </a:defRPr>
            </a:lvl4pPr>
            <a:lvl5pPr marL="0" indent="0">
              <a:lnSpc>
                <a:spcPct val="100000"/>
              </a:lnSpc>
              <a:spcBef>
                <a:spcPts val="0"/>
              </a:spcBef>
              <a:buFontTx/>
              <a:buNone/>
              <a:defRPr sz="900" b="0">
                <a:solidFill>
                  <a:schemeClr val="tx1"/>
                </a:solidFill>
              </a:defRPr>
            </a:lvl5pPr>
          </a:lstStyle>
          <a:p>
            <a:pPr lvl="0"/>
            <a:r>
              <a:rPr lang="en-US"/>
              <a:t>Click to add footnote or delete text box</a:t>
            </a:r>
          </a:p>
          <a:p>
            <a:pPr lvl="1"/>
            <a:r>
              <a:rPr lang="en-US"/>
              <a:t>Second level</a:t>
            </a:r>
          </a:p>
        </p:txBody>
      </p:sp>
      <p:sp>
        <p:nvSpPr>
          <p:cNvPr id="8" name="Footer Placeholder 3">
            <a:extLst>
              <a:ext uri="{FF2B5EF4-FFF2-40B4-BE49-F238E27FC236}">
                <a16:creationId xmlns:a16="http://schemas.microsoft.com/office/drawing/2014/main" id="{CFD26FBA-D7C0-04E8-8895-70F0BEE14F21}"/>
              </a:ext>
            </a:extLst>
          </p:cNvPr>
          <p:cNvSpPr>
            <a:spLocks noGrp="1"/>
          </p:cNvSpPr>
          <p:nvPr>
            <p:ph type="ftr" sz="quarter" idx="11"/>
          </p:nvPr>
        </p:nvSpPr>
        <p:spPr>
          <a:xfrm>
            <a:off x="7012004" y="6449644"/>
            <a:ext cx="4065846" cy="180000"/>
          </a:xfrm>
        </p:spPr>
        <p:txBody>
          <a:bodyPr/>
          <a:lstStyle>
            <a:lvl1pPr>
              <a:defRPr>
                <a:solidFill>
                  <a:schemeClr val="accent2">
                    <a:lumMod val="50000"/>
                  </a:schemeClr>
                </a:solidFill>
              </a:defRPr>
            </a:lvl1pPr>
          </a:lstStyle>
          <a:p>
            <a:r>
              <a:rPr lang="en-US"/>
              <a:t>ESMO 2025 Industry Satellite Symposium</a:t>
            </a:r>
            <a:endParaRPr lang="en-GB"/>
          </a:p>
        </p:txBody>
      </p:sp>
    </p:spTree>
    <p:extLst>
      <p:ext uri="{BB962C8B-B14F-4D97-AF65-F5344CB8AC3E}">
        <p14:creationId xmlns:p14="http://schemas.microsoft.com/office/powerpoint/2010/main" val="233303780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77.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54BF7677-6CC7-D6CE-C8A7-E036D0215155}"/>
              </a:ext>
            </a:extLst>
          </p:cNvPr>
          <p:cNvSpPr>
            <a:spLocks noGrp="1"/>
          </p:cNvSpPr>
          <p:nvPr>
            <p:ph sz="quarter" idx="10"/>
          </p:nvPr>
        </p:nvSpPr>
        <p:spPr>
          <a:xfrm>
            <a:off x="952500" y="342900"/>
            <a:ext cx="10248900" cy="838200"/>
          </a:xfrm>
          <a:prstGeom prst="rect">
            <a:avLst/>
          </a:prstGeom>
        </p:spPr>
        <p:txBody>
          <a:bodyPr anchor="ctr"/>
          <a:lstStyle>
            <a:lvl1pPr marL="0" indent="0">
              <a:buNone/>
              <a:defRPr sz="4000">
                <a:solidFill>
                  <a:schemeClr val="bg1"/>
                </a:solidFill>
              </a:defRPr>
            </a:lvl1pPr>
          </a:lstStyle>
          <a:p>
            <a:pPr lvl="0"/>
            <a:r>
              <a:rPr lang="en-US" dirty="0"/>
              <a:t>Click to edit Master text styles</a:t>
            </a:r>
          </a:p>
        </p:txBody>
      </p:sp>
      <p:sp>
        <p:nvSpPr>
          <p:cNvPr id="4" name="Text Placeholder 5">
            <a:extLst>
              <a:ext uri="{FF2B5EF4-FFF2-40B4-BE49-F238E27FC236}">
                <a16:creationId xmlns:a16="http://schemas.microsoft.com/office/drawing/2014/main" id="{850E636F-77F2-C767-C2F8-00476F4B2751}"/>
              </a:ext>
            </a:extLst>
          </p:cNvPr>
          <p:cNvSpPr>
            <a:spLocks noGrp="1"/>
          </p:cNvSpPr>
          <p:nvPr>
            <p:ph type="body" sz="quarter" idx="11"/>
          </p:nvPr>
        </p:nvSpPr>
        <p:spPr>
          <a:xfrm>
            <a:off x="952500" y="1504950"/>
            <a:ext cx="10248900" cy="433387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Tree>
    <p:extLst>
      <p:ext uri="{BB962C8B-B14F-4D97-AF65-F5344CB8AC3E}">
        <p14:creationId xmlns:p14="http://schemas.microsoft.com/office/powerpoint/2010/main" val="28564539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78.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sp>
        <p:nvSpPr>
          <p:cNvPr id="7" name="Text Placeholder 4">
            <a:extLst>
              <a:ext uri="{FF2B5EF4-FFF2-40B4-BE49-F238E27FC236}">
                <a16:creationId xmlns:a16="http://schemas.microsoft.com/office/drawing/2014/main" id="{AED98D6B-2C63-4224-A272-42ABD1BDC98A}"/>
              </a:ext>
            </a:extLst>
          </p:cNvPr>
          <p:cNvSpPr>
            <a:spLocks noGrp="1"/>
          </p:cNvSpPr>
          <p:nvPr>
            <p:ph type="body" sz="quarter" idx="15" hasCustomPrompt="1"/>
          </p:nvPr>
        </p:nvSpPr>
        <p:spPr>
          <a:xfrm>
            <a:off x="3959671"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
        <p:nvSpPr>
          <p:cNvPr id="2" name="Rectangle: Rounded Corners 1">
            <a:extLst>
              <a:ext uri="{FF2B5EF4-FFF2-40B4-BE49-F238E27FC236}">
                <a16:creationId xmlns:a16="http://schemas.microsoft.com/office/drawing/2014/main" id="{7E71D0F7-0AE4-3609-6CE4-7FF2003A32FA}"/>
              </a:ext>
            </a:extLst>
          </p:cNvPr>
          <p:cNvSpPr/>
          <p:nvPr userDrawn="1"/>
        </p:nvSpPr>
        <p:spPr>
          <a:xfrm rot="10800000">
            <a:off x="442800" y="1092694"/>
            <a:ext cx="11304000" cy="4612070"/>
          </a:xfrm>
          <a:prstGeom prst="roundRect">
            <a:avLst>
              <a:gd name="adj" fmla="val 325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311719" rtl="0" eaLnBrk="1" fontAlgn="auto" latinLnBrk="0" hangingPunct="1">
              <a:lnSpc>
                <a:spcPct val="100000"/>
              </a:lnSpc>
              <a:spcBef>
                <a:spcPts val="0"/>
              </a:spcBef>
              <a:spcAft>
                <a:spcPts val="0"/>
              </a:spcAft>
              <a:buClrTx/>
              <a:buSzTx/>
              <a:buFontTx/>
              <a:buNone/>
              <a:tabLst/>
              <a:defRPr/>
            </a:pPr>
            <a:endParaRPr kumimoji="0" lang="en-GB" sz="716"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 name="Title 1">
            <a:extLst>
              <a:ext uri="{FF2B5EF4-FFF2-40B4-BE49-F238E27FC236}">
                <a16:creationId xmlns:a16="http://schemas.microsoft.com/office/drawing/2014/main" id="{68794118-911D-197D-DF6F-9834BAAE8BAD}"/>
              </a:ext>
            </a:extLst>
          </p:cNvPr>
          <p:cNvSpPr>
            <a:spLocks noGrp="1"/>
          </p:cNvSpPr>
          <p:nvPr>
            <p:ph type="title"/>
          </p:nvPr>
        </p:nvSpPr>
        <p:spPr>
          <a:xfrm>
            <a:off x="587375" y="200168"/>
            <a:ext cx="11017250" cy="833504"/>
          </a:xfrm>
        </p:spPr>
        <p:txBody>
          <a:bodyPr lIns="0" rIns="0" anchor="b" anchorCtr="0">
            <a:normAutofit/>
          </a:bodyPr>
          <a:lstStyle>
            <a:lvl1pPr>
              <a:defRPr sz="2800"/>
            </a:lvl1pPr>
          </a:lstStyle>
          <a:p>
            <a:r>
              <a:rPr lang="en-US"/>
              <a:t>Click to edit Master title style</a:t>
            </a:r>
          </a:p>
        </p:txBody>
      </p:sp>
      <p:sp>
        <p:nvSpPr>
          <p:cNvPr id="6" name="Text Placeholder 5">
            <a:extLst>
              <a:ext uri="{FF2B5EF4-FFF2-40B4-BE49-F238E27FC236}">
                <a16:creationId xmlns:a16="http://schemas.microsoft.com/office/drawing/2014/main" id="{3E8DC00F-6D01-C6D7-E9DC-51967C526CCA}"/>
              </a:ext>
            </a:extLst>
          </p:cNvPr>
          <p:cNvSpPr>
            <a:spLocks noGrp="1"/>
          </p:cNvSpPr>
          <p:nvPr>
            <p:ph type="body" sz="quarter" idx="16"/>
          </p:nvPr>
        </p:nvSpPr>
        <p:spPr>
          <a:xfrm>
            <a:off x="587375" y="5763785"/>
            <a:ext cx="11017250" cy="412489"/>
          </a:xfrm>
        </p:spPr>
        <p:txBody>
          <a:bodyPr lIns="0" rIns="0">
            <a:noAutofit/>
          </a:bodyPr>
          <a:lstStyle>
            <a:lvl1pPr marL="0" indent="0">
              <a:spcBef>
                <a:spcPts val="0"/>
              </a:spcBef>
              <a:buNone/>
              <a:defRPr sz="800"/>
            </a:lvl1pPr>
            <a:lvl2pPr>
              <a:defRPr sz="1200"/>
            </a:lvl2pPr>
            <a:lvl3pPr>
              <a:defRPr sz="1050"/>
            </a:lvl3pPr>
            <a:lvl4pPr>
              <a:defRPr sz="1050"/>
            </a:lvl4pPr>
            <a:lvl5pPr>
              <a:defRPr sz="1050"/>
            </a:lvl5pPr>
          </a:lstStyle>
          <a:p>
            <a:pPr lvl="0"/>
            <a:r>
              <a:rPr lang="en-US"/>
              <a:t>Click to edit Master text styles</a:t>
            </a:r>
            <a:endParaRPr lang="en-GB"/>
          </a:p>
        </p:txBody>
      </p:sp>
    </p:spTree>
    <p:extLst>
      <p:ext uri="{BB962C8B-B14F-4D97-AF65-F5344CB8AC3E}">
        <p14:creationId xmlns:p14="http://schemas.microsoft.com/office/powerpoint/2010/main" val="406958144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7310">
          <p15:clr>
            <a:srgbClr val="FBAE40"/>
          </p15:clr>
        </p15:guide>
        <p15:guide id="3" pos="370">
          <p15:clr>
            <a:srgbClr val="FBAE40"/>
          </p15:clr>
        </p15:guide>
      </p15:sldGuideLst>
    </p:ext>
  </p:extLst>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1_Title Slide with QR code space">
    <p:bg>
      <p:bgRef idx="1001">
        <a:schemeClr val="bg2"/>
      </p:bgRef>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tx1"/>
                </a:solidFill>
              </a:defRPr>
            </a:lvl1pPr>
          </a:lstStyle>
          <a:p>
            <a:fld id="{DA69A137-6BDB-47B4-8B9B-30BE2E63C07B}" type="slidenum">
              <a:rPr lang="en-US" smtClean="0"/>
              <a:pPr/>
              <a:t>‹#›</a:t>
            </a:fld>
            <a:endParaRPr lang="en-US" dirty="0"/>
          </a:p>
        </p:txBody>
      </p:sp>
      <p:sp>
        <p:nvSpPr>
          <p:cNvPr id="5" name="Title 1">
            <a:extLst>
              <a:ext uri="{FF2B5EF4-FFF2-40B4-BE49-F238E27FC236}">
                <a16:creationId xmlns:a16="http://schemas.microsoft.com/office/drawing/2014/main" id="{F0AEC097-AEAF-9C68-ACC0-9421DAD54445}"/>
              </a:ext>
            </a:extLst>
          </p:cNvPr>
          <p:cNvSpPr>
            <a:spLocks noGrp="1"/>
          </p:cNvSpPr>
          <p:nvPr>
            <p:ph type="ctrTitle"/>
          </p:nvPr>
        </p:nvSpPr>
        <p:spPr>
          <a:xfrm>
            <a:off x="604259" y="1089024"/>
            <a:ext cx="7043450" cy="2578736"/>
          </a:xfrm>
          <a:prstGeom prst="rect">
            <a:avLst/>
          </a:prstGeom>
        </p:spPr>
        <p:txBody>
          <a:bodyPr lIns="0" tIns="0" rIns="0" bIns="0" anchor="b">
            <a:normAutofit/>
          </a:bodyPr>
          <a:lstStyle>
            <a:lvl1pPr algn="l">
              <a:defRPr sz="3600" b="1">
                <a:solidFill>
                  <a:schemeClr val="tx1"/>
                </a:solidFill>
                <a:latin typeface="Arial" panose="020B0604020202020204" pitchFamily="34" charset="0"/>
                <a:cs typeface="Arial" panose="020B0604020202020204" pitchFamily="34" charset="0"/>
              </a:defRPr>
            </a:lvl1pPr>
          </a:lstStyle>
          <a:p>
            <a:r>
              <a:rPr lang="en-US"/>
              <a:t>Click to edit Master title style</a:t>
            </a:r>
            <a:endParaRPr lang="en-US" dirty="0"/>
          </a:p>
        </p:txBody>
      </p:sp>
      <p:cxnSp>
        <p:nvCxnSpPr>
          <p:cNvPr id="11" name="Straight Connector 10">
            <a:extLst>
              <a:ext uri="{FF2B5EF4-FFF2-40B4-BE49-F238E27FC236}">
                <a16:creationId xmlns:a16="http://schemas.microsoft.com/office/drawing/2014/main" id="{332DA43B-89F9-17E8-1A97-643654BD83FC}"/>
              </a:ext>
            </a:extLst>
          </p:cNvPr>
          <p:cNvCxnSpPr>
            <a:cxnSpLocks/>
          </p:cNvCxnSpPr>
          <p:nvPr userDrawn="1"/>
        </p:nvCxnSpPr>
        <p:spPr>
          <a:xfrm>
            <a:off x="604259" y="3870862"/>
            <a:ext cx="7043821" cy="0"/>
          </a:xfrm>
          <a:prstGeom prst="line">
            <a:avLst/>
          </a:prstGeom>
          <a:ln w="28575">
            <a:solidFill>
              <a:schemeClr val="accent6">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14" name="Text Placeholder 11">
            <a:extLst>
              <a:ext uri="{FF2B5EF4-FFF2-40B4-BE49-F238E27FC236}">
                <a16:creationId xmlns:a16="http://schemas.microsoft.com/office/drawing/2014/main" id="{AC165EF0-1336-2A91-D466-80FE37B0BE38}"/>
              </a:ext>
            </a:extLst>
          </p:cNvPr>
          <p:cNvSpPr>
            <a:spLocks noGrp="1"/>
          </p:cNvSpPr>
          <p:nvPr>
            <p:ph type="body" sz="quarter" idx="13"/>
          </p:nvPr>
        </p:nvSpPr>
        <p:spPr>
          <a:xfrm>
            <a:off x="604259" y="4033520"/>
            <a:ext cx="7043449" cy="2024380"/>
          </a:xfrm>
          <a:prstGeom prst="rect">
            <a:avLst/>
          </a:prstGeom>
        </p:spPr>
        <p:txBody>
          <a:bodyPr>
            <a:normAutofit/>
          </a:bodyPr>
          <a:lstStyle>
            <a:lvl1pPr marL="0" indent="0">
              <a:buFontTx/>
              <a:buNone/>
              <a:defRPr sz="1800" b="0">
                <a:solidFill>
                  <a:schemeClr val="accent6">
                    <a:lumMod val="20000"/>
                    <a:lumOff val="80000"/>
                  </a:schemeClr>
                </a:solidFill>
                <a:latin typeface="Arial" panose="020B0604020202020204" pitchFamily="34" charset="0"/>
                <a:cs typeface="Arial" panose="020B0604020202020204" pitchFamily="34" charset="0"/>
              </a:defRPr>
            </a:lvl1pPr>
            <a:lvl2pPr marL="457200" indent="0">
              <a:buFontTx/>
              <a:buNone/>
              <a:defRPr sz="1200">
                <a:solidFill>
                  <a:schemeClr val="bg1"/>
                </a:solidFill>
                <a:latin typeface="Arial" panose="020B0604020202020204" pitchFamily="34" charset="0"/>
                <a:cs typeface="Arial" panose="020B0604020202020204" pitchFamily="34" charset="0"/>
              </a:defRPr>
            </a:lvl2pPr>
            <a:lvl3pPr marL="914400" indent="0">
              <a:buFontTx/>
              <a:buNone/>
              <a:defRPr sz="1200">
                <a:solidFill>
                  <a:schemeClr val="bg1"/>
                </a:solidFill>
                <a:latin typeface="Arial" panose="020B0604020202020204" pitchFamily="34" charset="0"/>
                <a:cs typeface="Arial" panose="020B0604020202020204" pitchFamily="34" charset="0"/>
              </a:defRPr>
            </a:lvl3pPr>
            <a:lvl4pPr marL="1371600" indent="0">
              <a:buFontTx/>
              <a:buNone/>
              <a:defRPr sz="1200">
                <a:solidFill>
                  <a:schemeClr val="bg1"/>
                </a:solidFill>
                <a:latin typeface="Arial" panose="020B0604020202020204" pitchFamily="34" charset="0"/>
                <a:cs typeface="Arial" panose="020B0604020202020204" pitchFamily="34" charset="0"/>
              </a:defRPr>
            </a:lvl4pPr>
            <a:lvl5pPr marL="1828800" indent="0">
              <a:buFontTx/>
              <a:buNone/>
              <a:defRPr sz="1200">
                <a:solidFill>
                  <a:schemeClr val="bg1"/>
                </a:solidFill>
                <a:latin typeface="Arial" panose="020B0604020202020204" pitchFamily="34" charset="0"/>
                <a:cs typeface="Arial" panose="020B0604020202020204" pitchFamily="34" charset="0"/>
              </a:defRPr>
            </a:lvl5pPr>
          </a:lstStyle>
          <a:p>
            <a:pPr lvl="0"/>
            <a:r>
              <a:rPr lang="en-US"/>
              <a:t>Click to edit Master text styles</a:t>
            </a:r>
            <a:endParaRPr lang="en-US" dirty="0"/>
          </a:p>
        </p:txBody>
      </p:sp>
      <p:sp>
        <p:nvSpPr>
          <p:cNvPr id="26" name="Text Placeholder 11">
            <a:extLst>
              <a:ext uri="{FF2B5EF4-FFF2-40B4-BE49-F238E27FC236}">
                <a16:creationId xmlns:a16="http://schemas.microsoft.com/office/drawing/2014/main" id="{FDDAB61A-0BD2-6E47-E146-FD629B5EBA72}"/>
              </a:ext>
            </a:extLst>
          </p:cNvPr>
          <p:cNvSpPr>
            <a:spLocks noGrp="1"/>
          </p:cNvSpPr>
          <p:nvPr>
            <p:ph type="body" sz="quarter" idx="15" hasCustomPrompt="1"/>
          </p:nvPr>
        </p:nvSpPr>
        <p:spPr>
          <a:xfrm>
            <a:off x="604838" y="0"/>
            <a:ext cx="4337552" cy="775504"/>
          </a:xfrm>
          <a:prstGeom prst="rect">
            <a:avLst/>
          </a:prstGeom>
        </p:spPr>
        <p:txBody>
          <a:bodyPr anchor="ctr">
            <a:normAutofit/>
          </a:bodyPr>
          <a:lstStyle>
            <a:lvl1pPr marL="0" indent="0">
              <a:buFontTx/>
              <a:buNone/>
              <a:defRPr sz="1400" b="1">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bg1"/>
                </a:solidFill>
                <a:latin typeface="Arial" panose="020B0604020202020204" pitchFamily="34" charset="0"/>
                <a:cs typeface="Arial" panose="020B0604020202020204" pitchFamily="34" charset="0"/>
              </a:defRPr>
            </a:lvl2pPr>
            <a:lvl3pPr marL="914400" indent="0">
              <a:buFontTx/>
              <a:buNone/>
              <a:defRPr sz="1200">
                <a:solidFill>
                  <a:schemeClr val="bg1"/>
                </a:solidFill>
                <a:latin typeface="Arial" panose="020B0604020202020204" pitchFamily="34" charset="0"/>
                <a:cs typeface="Arial" panose="020B0604020202020204" pitchFamily="34" charset="0"/>
              </a:defRPr>
            </a:lvl3pPr>
            <a:lvl4pPr marL="1371600" indent="0">
              <a:buFontTx/>
              <a:buNone/>
              <a:defRPr sz="1200">
                <a:solidFill>
                  <a:schemeClr val="bg1"/>
                </a:solidFill>
                <a:latin typeface="Arial" panose="020B0604020202020204" pitchFamily="34" charset="0"/>
                <a:cs typeface="Arial" panose="020B0604020202020204" pitchFamily="34" charset="0"/>
              </a:defRPr>
            </a:lvl4pPr>
            <a:lvl5pPr marL="1828800" indent="0">
              <a:buFontTx/>
              <a:buNone/>
              <a:defRPr sz="1200">
                <a:solidFill>
                  <a:schemeClr val="bg1"/>
                </a:solidFill>
                <a:latin typeface="Arial" panose="020B0604020202020204" pitchFamily="34" charset="0"/>
                <a:cs typeface="Arial" panose="020B0604020202020204" pitchFamily="34" charset="0"/>
              </a:defRPr>
            </a:lvl5pPr>
          </a:lstStyle>
          <a:p>
            <a:r>
              <a:rPr lang="en-US"/>
              <a:t>Oral presentation: placeholder for #</a:t>
            </a:r>
            <a:endParaRPr lang="en-US" dirty="0"/>
          </a:p>
        </p:txBody>
      </p:sp>
      <p:sp>
        <p:nvSpPr>
          <p:cNvPr id="27" name="Text Placeholder 11">
            <a:extLst>
              <a:ext uri="{FF2B5EF4-FFF2-40B4-BE49-F238E27FC236}">
                <a16:creationId xmlns:a16="http://schemas.microsoft.com/office/drawing/2014/main" id="{3F60AA55-6258-35BF-FAB5-3B7C94C78B44}"/>
              </a:ext>
            </a:extLst>
          </p:cNvPr>
          <p:cNvSpPr>
            <a:spLocks noGrp="1"/>
          </p:cNvSpPr>
          <p:nvPr>
            <p:ph type="body" sz="quarter" idx="16" hasCustomPrompt="1"/>
          </p:nvPr>
        </p:nvSpPr>
        <p:spPr>
          <a:xfrm>
            <a:off x="7164730" y="0"/>
            <a:ext cx="4016414" cy="752354"/>
          </a:xfrm>
          <a:prstGeom prst="rect">
            <a:avLst/>
          </a:prstGeom>
        </p:spPr>
        <p:txBody>
          <a:bodyPr anchor="ctr">
            <a:normAutofit/>
          </a:bodyPr>
          <a:lstStyle>
            <a:lvl1pPr marL="0" indent="0" algn="r">
              <a:buFontTx/>
              <a:buNone/>
              <a:defRPr sz="1400" b="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bg1"/>
                </a:solidFill>
                <a:latin typeface="Arial" panose="020B0604020202020204" pitchFamily="34" charset="0"/>
                <a:cs typeface="Arial" panose="020B0604020202020204" pitchFamily="34" charset="0"/>
              </a:defRPr>
            </a:lvl2pPr>
            <a:lvl3pPr marL="914400" indent="0">
              <a:buFontTx/>
              <a:buNone/>
              <a:defRPr sz="1200">
                <a:solidFill>
                  <a:schemeClr val="bg1"/>
                </a:solidFill>
                <a:latin typeface="Arial" panose="020B0604020202020204" pitchFamily="34" charset="0"/>
                <a:cs typeface="Arial" panose="020B0604020202020204" pitchFamily="34" charset="0"/>
              </a:defRPr>
            </a:lvl3pPr>
            <a:lvl4pPr marL="1371600" indent="0">
              <a:buFontTx/>
              <a:buNone/>
              <a:defRPr sz="1200">
                <a:solidFill>
                  <a:schemeClr val="bg1"/>
                </a:solidFill>
                <a:latin typeface="Arial" panose="020B0604020202020204" pitchFamily="34" charset="0"/>
                <a:cs typeface="Arial" panose="020B0604020202020204" pitchFamily="34" charset="0"/>
              </a:defRPr>
            </a:lvl4pPr>
            <a:lvl5pPr marL="1828800" indent="0">
              <a:buFontTx/>
              <a:buNone/>
              <a:defRPr sz="1200">
                <a:solidFill>
                  <a:schemeClr val="bg1"/>
                </a:solidFill>
                <a:latin typeface="Arial" panose="020B0604020202020204" pitchFamily="34" charset="0"/>
                <a:cs typeface="Arial" panose="020B0604020202020204" pitchFamily="34" charset="0"/>
              </a:defRPr>
            </a:lvl5pPr>
          </a:lstStyle>
          <a:p>
            <a:pPr lvl="0"/>
            <a:r>
              <a:rPr lang="en-US"/>
              <a:t>Presenting author name and email address</a:t>
            </a:r>
            <a:endParaRPr lang="en-US" dirty="0"/>
          </a:p>
        </p:txBody>
      </p:sp>
      <p:pic>
        <p:nvPicPr>
          <p:cNvPr id="3" name="Graphic 2">
            <a:extLst>
              <a:ext uri="{FF2B5EF4-FFF2-40B4-BE49-F238E27FC236}">
                <a16:creationId xmlns:a16="http://schemas.microsoft.com/office/drawing/2014/main" id="{D2E38BC2-6612-2630-6E1E-8145564BB5CD}"/>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1201834" y="165534"/>
            <a:ext cx="418666" cy="418666"/>
          </a:xfrm>
          <a:prstGeom prst="rect">
            <a:avLst/>
          </a:prstGeom>
        </p:spPr>
      </p:pic>
    </p:spTree>
    <p:extLst>
      <p:ext uri="{BB962C8B-B14F-4D97-AF65-F5344CB8AC3E}">
        <p14:creationId xmlns:p14="http://schemas.microsoft.com/office/powerpoint/2010/main" val="145385330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41756578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3_Title Slide with QR code space">
    <p:bg>
      <p:bgRef idx="1001">
        <a:schemeClr val="bg2"/>
      </p:bgRef>
    </p:bg>
    <p:spTree>
      <p:nvGrpSpPr>
        <p:cNvPr id="1" name=""/>
        <p:cNvGrpSpPr/>
        <p:nvPr/>
      </p:nvGrpSpPr>
      <p:grpSpPr>
        <a:xfrm>
          <a:off x="0" y="0"/>
          <a:ext cx="0" cy="0"/>
          <a:chOff x="0" y="0"/>
          <a:chExt cx="0" cy="0"/>
        </a:xfrm>
      </p:grpSpPr>
      <p:sp>
        <p:nvSpPr>
          <p:cNvPr id="4" name="Gradient background">
            <a:extLst>
              <a:ext uri="{FF2B5EF4-FFF2-40B4-BE49-F238E27FC236}">
                <a16:creationId xmlns:a16="http://schemas.microsoft.com/office/drawing/2014/main" id="{5283B90D-BDED-A62E-01B9-754718199C26}"/>
              </a:ext>
            </a:extLst>
          </p:cNvPr>
          <p:cNvSpPr/>
          <p:nvPr userDrawn="1"/>
        </p:nvSpPr>
        <p:spPr bwMode="hidden">
          <a:xfrm flipH="1">
            <a:off x="-4" y="792000"/>
            <a:ext cx="12192001" cy="6066000"/>
          </a:xfrm>
          <a:prstGeom prst="rect">
            <a:avLst/>
          </a:prstGeom>
          <a:blipFill>
            <a:blip>
              <a:extLst>
                <a:ext uri="{96DAC541-7B7A-43D3-8B79-37D633B846F1}">
                  <asvg:svgBlip xmlns:asvg="http://schemas.microsoft.com/office/drawing/2016/SVG/main" r:embed="rId2"/>
                </a:ext>
              </a:extLst>
            </a:blip>
            <a:stretch>
              <a:fillRect l="-811" t="-811" r="-811" b="-811"/>
            </a:stretch>
          </a:blipFill>
          <a:ln>
            <a:noFill/>
          </a:ln>
        </p:spPr>
        <p:style>
          <a:lnRef idx="2">
            <a:schemeClr val="accent1">
              <a:shade val="15000"/>
            </a:schemeClr>
          </a:lnRef>
          <a:fillRef idx="1">
            <a:schemeClr val="accent1"/>
          </a:fillRef>
          <a:effectRef idx="0">
            <a:schemeClr val="accent1"/>
          </a:effectRef>
          <a:fontRef idx="minor">
            <a:schemeClr val="lt1"/>
          </a:fontRef>
        </p:style>
        <p:txBody>
          <a:bodyPr lIns="108000" tIns="108000" rIns="108000" bIns="108000" rtlCol="0" anchor="t"/>
          <a:lstStyle/>
          <a:p>
            <a:pPr marL="180000" indent="-180000" algn="l">
              <a:spcBef>
                <a:spcPts val="800"/>
              </a:spcBef>
              <a:buFont typeface="Arial" panose="020B0604020202020204" pitchFamily="34" charset="0"/>
              <a:buChar char="•"/>
            </a:pPr>
            <a:endParaRPr lang="en-US" noProof="0" dirty="0"/>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pPr/>
              <a:t>‹#›</a:t>
            </a:fld>
            <a:endParaRPr lang="en-US" dirty="0"/>
          </a:p>
        </p:txBody>
      </p:sp>
      <p:sp>
        <p:nvSpPr>
          <p:cNvPr id="5" name="Title 1">
            <a:extLst>
              <a:ext uri="{FF2B5EF4-FFF2-40B4-BE49-F238E27FC236}">
                <a16:creationId xmlns:a16="http://schemas.microsoft.com/office/drawing/2014/main" id="{F0AEC097-AEAF-9C68-ACC0-9421DAD54445}"/>
              </a:ext>
            </a:extLst>
          </p:cNvPr>
          <p:cNvSpPr>
            <a:spLocks noGrp="1"/>
          </p:cNvSpPr>
          <p:nvPr>
            <p:ph type="ctrTitle"/>
          </p:nvPr>
        </p:nvSpPr>
        <p:spPr>
          <a:xfrm>
            <a:off x="604259" y="1089024"/>
            <a:ext cx="7043450" cy="2578736"/>
          </a:xfrm>
          <a:prstGeom prst="rect">
            <a:avLst/>
          </a:prstGeom>
        </p:spPr>
        <p:txBody>
          <a:bodyPr lIns="0" tIns="0" rIns="0" bIns="0" anchor="b">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a:t>Click to edit Master title style</a:t>
            </a:r>
            <a:endParaRPr lang="en-US" dirty="0"/>
          </a:p>
        </p:txBody>
      </p:sp>
      <p:cxnSp>
        <p:nvCxnSpPr>
          <p:cNvPr id="11" name="Straight Connector 10">
            <a:extLst>
              <a:ext uri="{FF2B5EF4-FFF2-40B4-BE49-F238E27FC236}">
                <a16:creationId xmlns:a16="http://schemas.microsoft.com/office/drawing/2014/main" id="{332DA43B-89F9-17E8-1A97-643654BD83FC}"/>
              </a:ext>
            </a:extLst>
          </p:cNvPr>
          <p:cNvCxnSpPr>
            <a:cxnSpLocks/>
          </p:cNvCxnSpPr>
          <p:nvPr userDrawn="1"/>
        </p:nvCxnSpPr>
        <p:spPr>
          <a:xfrm>
            <a:off x="604259" y="3870862"/>
            <a:ext cx="7043821"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14" name="Text Placeholder 11">
            <a:extLst>
              <a:ext uri="{FF2B5EF4-FFF2-40B4-BE49-F238E27FC236}">
                <a16:creationId xmlns:a16="http://schemas.microsoft.com/office/drawing/2014/main" id="{AC165EF0-1336-2A91-D466-80FE37B0BE38}"/>
              </a:ext>
            </a:extLst>
          </p:cNvPr>
          <p:cNvSpPr>
            <a:spLocks noGrp="1"/>
          </p:cNvSpPr>
          <p:nvPr>
            <p:ph type="body" sz="quarter" idx="13"/>
          </p:nvPr>
        </p:nvSpPr>
        <p:spPr>
          <a:xfrm>
            <a:off x="604259" y="4033520"/>
            <a:ext cx="7043449" cy="2024380"/>
          </a:xfrm>
          <a:prstGeom prst="rect">
            <a:avLst/>
          </a:prstGeom>
        </p:spPr>
        <p:txBody>
          <a:bodyPr>
            <a:normAutofit/>
          </a:bodyPr>
          <a:lstStyle>
            <a:lvl1pPr marL="0" indent="0">
              <a:buFontTx/>
              <a:buNone/>
              <a:defRPr sz="1800" b="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bg1"/>
                </a:solidFill>
                <a:latin typeface="Arial" panose="020B0604020202020204" pitchFamily="34" charset="0"/>
                <a:cs typeface="Arial" panose="020B0604020202020204" pitchFamily="34" charset="0"/>
              </a:defRPr>
            </a:lvl2pPr>
            <a:lvl3pPr marL="914400" indent="0">
              <a:buFontTx/>
              <a:buNone/>
              <a:defRPr sz="1200">
                <a:solidFill>
                  <a:schemeClr val="bg1"/>
                </a:solidFill>
                <a:latin typeface="Arial" panose="020B0604020202020204" pitchFamily="34" charset="0"/>
                <a:cs typeface="Arial" panose="020B0604020202020204" pitchFamily="34" charset="0"/>
              </a:defRPr>
            </a:lvl3pPr>
            <a:lvl4pPr marL="1371600" indent="0">
              <a:buFontTx/>
              <a:buNone/>
              <a:defRPr sz="1200">
                <a:solidFill>
                  <a:schemeClr val="bg1"/>
                </a:solidFill>
                <a:latin typeface="Arial" panose="020B0604020202020204" pitchFamily="34" charset="0"/>
                <a:cs typeface="Arial" panose="020B0604020202020204" pitchFamily="34" charset="0"/>
              </a:defRPr>
            </a:lvl4pPr>
            <a:lvl5pPr marL="1828800" indent="0">
              <a:buFontTx/>
              <a:buNone/>
              <a:defRPr sz="1200">
                <a:solidFill>
                  <a:schemeClr val="bg1"/>
                </a:solidFill>
                <a:latin typeface="Arial" panose="020B0604020202020204" pitchFamily="34" charset="0"/>
                <a:cs typeface="Arial" panose="020B0604020202020204" pitchFamily="34" charset="0"/>
              </a:defRPr>
            </a:lvl5pPr>
          </a:lstStyle>
          <a:p>
            <a:pPr lvl="0"/>
            <a:r>
              <a:rPr lang="en-US"/>
              <a:t>Click to edit Master text styles</a:t>
            </a:r>
            <a:endParaRPr lang="en-US" dirty="0"/>
          </a:p>
        </p:txBody>
      </p:sp>
      <p:sp>
        <p:nvSpPr>
          <p:cNvPr id="26" name="Text Placeholder 11">
            <a:extLst>
              <a:ext uri="{FF2B5EF4-FFF2-40B4-BE49-F238E27FC236}">
                <a16:creationId xmlns:a16="http://schemas.microsoft.com/office/drawing/2014/main" id="{FDDAB61A-0BD2-6E47-E146-FD629B5EBA72}"/>
              </a:ext>
            </a:extLst>
          </p:cNvPr>
          <p:cNvSpPr>
            <a:spLocks noGrp="1"/>
          </p:cNvSpPr>
          <p:nvPr>
            <p:ph type="body" sz="quarter" idx="15" hasCustomPrompt="1"/>
          </p:nvPr>
        </p:nvSpPr>
        <p:spPr>
          <a:xfrm>
            <a:off x="604838" y="0"/>
            <a:ext cx="4337552" cy="775504"/>
          </a:xfrm>
          <a:prstGeom prst="rect">
            <a:avLst/>
          </a:prstGeom>
        </p:spPr>
        <p:txBody>
          <a:bodyPr anchor="ctr">
            <a:normAutofit/>
          </a:bodyPr>
          <a:lstStyle>
            <a:lvl1pPr marL="0" indent="0">
              <a:buFontTx/>
              <a:buNone/>
              <a:defRPr sz="1400" b="1">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bg1"/>
                </a:solidFill>
                <a:latin typeface="Arial" panose="020B0604020202020204" pitchFamily="34" charset="0"/>
                <a:cs typeface="Arial" panose="020B0604020202020204" pitchFamily="34" charset="0"/>
              </a:defRPr>
            </a:lvl2pPr>
            <a:lvl3pPr marL="914400" indent="0">
              <a:buFontTx/>
              <a:buNone/>
              <a:defRPr sz="1200">
                <a:solidFill>
                  <a:schemeClr val="bg1"/>
                </a:solidFill>
                <a:latin typeface="Arial" panose="020B0604020202020204" pitchFamily="34" charset="0"/>
                <a:cs typeface="Arial" panose="020B0604020202020204" pitchFamily="34" charset="0"/>
              </a:defRPr>
            </a:lvl3pPr>
            <a:lvl4pPr marL="1371600" indent="0">
              <a:buFontTx/>
              <a:buNone/>
              <a:defRPr sz="1200">
                <a:solidFill>
                  <a:schemeClr val="bg1"/>
                </a:solidFill>
                <a:latin typeface="Arial" panose="020B0604020202020204" pitchFamily="34" charset="0"/>
                <a:cs typeface="Arial" panose="020B0604020202020204" pitchFamily="34" charset="0"/>
              </a:defRPr>
            </a:lvl4pPr>
            <a:lvl5pPr marL="1828800" indent="0">
              <a:buFontTx/>
              <a:buNone/>
              <a:defRPr sz="1200">
                <a:solidFill>
                  <a:schemeClr val="bg1"/>
                </a:solidFill>
                <a:latin typeface="Arial" panose="020B0604020202020204" pitchFamily="34" charset="0"/>
                <a:cs typeface="Arial" panose="020B0604020202020204" pitchFamily="34" charset="0"/>
              </a:defRPr>
            </a:lvl5pPr>
          </a:lstStyle>
          <a:p>
            <a:r>
              <a:rPr lang="en-US"/>
              <a:t>Oral presentation: placeholder for #</a:t>
            </a:r>
            <a:endParaRPr lang="en-US" dirty="0"/>
          </a:p>
        </p:txBody>
      </p:sp>
      <p:sp>
        <p:nvSpPr>
          <p:cNvPr id="27" name="Text Placeholder 11">
            <a:extLst>
              <a:ext uri="{FF2B5EF4-FFF2-40B4-BE49-F238E27FC236}">
                <a16:creationId xmlns:a16="http://schemas.microsoft.com/office/drawing/2014/main" id="{3F60AA55-6258-35BF-FAB5-3B7C94C78B44}"/>
              </a:ext>
            </a:extLst>
          </p:cNvPr>
          <p:cNvSpPr>
            <a:spLocks noGrp="1"/>
          </p:cNvSpPr>
          <p:nvPr>
            <p:ph type="body" sz="quarter" idx="16" hasCustomPrompt="1"/>
          </p:nvPr>
        </p:nvSpPr>
        <p:spPr>
          <a:xfrm>
            <a:off x="7164730" y="0"/>
            <a:ext cx="4016414" cy="752354"/>
          </a:xfrm>
          <a:prstGeom prst="rect">
            <a:avLst/>
          </a:prstGeom>
        </p:spPr>
        <p:txBody>
          <a:bodyPr anchor="ctr">
            <a:normAutofit/>
          </a:bodyPr>
          <a:lstStyle>
            <a:lvl1pPr marL="0" indent="0" algn="r">
              <a:buFontTx/>
              <a:buNone/>
              <a:defRPr sz="1400" b="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bg1"/>
                </a:solidFill>
                <a:latin typeface="Arial" panose="020B0604020202020204" pitchFamily="34" charset="0"/>
                <a:cs typeface="Arial" panose="020B0604020202020204" pitchFamily="34" charset="0"/>
              </a:defRPr>
            </a:lvl2pPr>
            <a:lvl3pPr marL="914400" indent="0">
              <a:buFontTx/>
              <a:buNone/>
              <a:defRPr sz="1200">
                <a:solidFill>
                  <a:schemeClr val="bg1"/>
                </a:solidFill>
                <a:latin typeface="Arial" panose="020B0604020202020204" pitchFamily="34" charset="0"/>
                <a:cs typeface="Arial" panose="020B0604020202020204" pitchFamily="34" charset="0"/>
              </a:defRPr>
            </a:lvl3pPr>
            <a:lvl4pPr marL="1371600" indent="0">
              <a:buFontTx/>
              <a:buNone/>
              <a:defRPr sz="1200">
                <a:solidFill>
                  <a:schemeClr val="bg1"/>
                </a:solidFill>
                <a:latin typeface="Arial" panose="020B0604020202020204" pitchFamily="34" charset="0"/>
                <a:cs typeface="Arial" panose="020B0604020202020204" pitchFamily="34" charset="0"/>
              </a:defRPr>
            </a:lvl4pPr>
            <a:lvl5pPr marL="1828800" indent="0">
              <a:buFontTx/>
              <a:buNone/>
              <a:defRPr sz="1200">
                <a:solidFill>
                  <a:schemeClr val="bg1"/>
                </a:solidFill>
                <a:latin typeface="Arial" panose="020B0604020202020204" pitchFamily="34" charset="0"/>
                <a:cs typeface="Arial" panose="020B0604020202020204" pitchFamily="34" charset="0"/>
              </a:defRPr>
            </a:lvl5pPr>
          </a:lstStyle>
          <a:p>
            <a:pPr lvl="0"/>
            <a:r>
              <a:rPr lang="en-US"/>
              <a:t>Presenting author name and email address</a:t>
            </a:r>
            <a:endParaRPr lang="en-US" dirty="0"/>
          </a:p>
        </p:txBody>
      </p:sp>
      <p:pic>
        <p:nvPicPr>
          <p:cNvPr id="3" name="Graphic 2">
            <a:extLst>
              <a:ext uri="{FF2B5EF4-FFF2-40B4-BE49-F238E27FC236}">
                <a16:creationId xmlns:a16="http://schemas.microsoft.com/office/drawing/2014/main" id="{D2E38BC2-6612-2630-6E1E-8145564BB5CD}"/>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201834" y="165534"/>
            <a:ext cx="418666" cy="418666"/>
          </a:xfrm>
          <a:prstGeom prst="rect">
            <a:avLst/>
          </a:prstGeom>
        </p:spPr>
      </p:pic>
      <p:sp>
        <p:nvSpPr>
          <p:cNvPr id="7" name="Footer Placeholder 17">
            <a:extLst>
              <a:ext uri="{FF2B5EF4-FFF2-40B4-BE49-F238E27FC236}">
                <a16:creationId xmlns:a16="http://schemas.microsoft.com/office/drawing/2014/main" id="{46FF7872-3DB2-9C36-9AC8-EC412C2B92EB}"/>
              </a:ext>
            </a:extLst>
          </p:cNvPr>
          <p:cNvSpPr txBox="1">
            <a:spLocks/>
          </p:cNvSpPr>
          <p:nvPr userDrawn="1"/>
        </p:nvSpPr>
        <p:spPr>
          <a:xfrm>
            <a:off x="604839" y="6563678"/>
            <a:ext cx="10977562" cy="296862"/>
          </a:xfrm>
          <a:prstGeom prst="rect">
            <a:avLst/>
          </a:prstGeom>
        </p:spPr>
        <p:txBody>
          <a:bodyPr vert="horz" lIns="91440" tIns="45720" rIns="91440" bIns="45720" rtlCol="0" anchor="ctr"/>
          <a:lstStyle>
            <a:defPPr>
              <a:defRPr lang="en-US"/>
            </a:defPPr>
            <a:lvl1pPr marL="0" algn="ctr" defTabSz="914400" rtl="0" eaLnBrk="1" latinLnBrk="0" hangingPunct="1">
              <a:defRPr sz="100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solidFill>
                  <a:schemeClr val="bg1"/>
                </a:solidFill>
              </a:rPr>
              <a:t>Poster presented at the Congress Full Name (shortname) 2026 | X–X Month 2026 | City, State, Country.</a:t>
            </a:r>
          </a:p>
        </p:txBody>
      </p:sp>
    </p:spTree>
    <p:extLst>
      <p:ext uri="{BB962C8B-B14F-4D97-AF65-F5344CB8AC3E}">
        <p14:creationId xmlns:p14="http://schemas.microsoft.com/office/powerpoint/2010/main" val="374966089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42819846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4" name="Object 3"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lvl="0" indent="0" algn="ctr" eaLnBrk="1"/>
            <a:endParaRPr lang="en-US" sz="3600" b="1" i="0" baseline="0" dirty="0">
              <a:latin typeface="Arial" panose="020B0604020202020204" pitchFamily="34" charset="0"/>
              <a:ea typeface="+mj-ea"/>
              <a:cs typeface="Arial" panose="020B0604020202020204" pitchFamily="34" charset="0"/>
              <a:sym typeface="Arial" panose="020B0604020202020204" pitchFamily="34" charset="0"/>
            </a:endParaRPr>
          </a:p>
        </p:txBody>
      </p:sp>
      <p:sp>
        <p:nvSpPr>
          <p:cNvPr id="6" name="Slide Number Placeholder 5">
            <a:extLst>
              <a:ext uri="{FF2B5EF4-FFF2-40B4-BE49-F238E27FC236}">
                <a16:creationId xmlns:a16="http://schemas.microsoft.com/office/drawing/2014/main" id="{EEE58BBF-2532-9977-87B0-1F6455950718}"/>
              </a:ext>
            </a:extLst>
          </p:cNvPr>
          <p:cNvSpPr>
            <a:spLocks noGrp="1"/>
          </p:cNvSpPr>
          <p:nvPr>
            <p:ph type="sldNum" sz="quarter" idx="12"/>
          </p:nvPr>
        </p:nvSpPr>
        <p:spPr>
          <a:xfrm>
            <a:off x="11582400" y="6345238"/>
            <a:ext cx="465174" cy="215900"/>
          </a:xfrm>
        </p:spPr>
        <p:txBody>
          <a:bodyPr/>
          <a:lstStyle>
            <a:lvl1pPr>
              <a:defRPr>
                <a:solidFill>
                  <a:schemeClr val="tx1"/>
                </a:solidFill>
              </a:defRPr>
            </a:lvl1pPr>
          </a:lstStyle>
          <a:p>
            <a:fld id="{DA69A137-6BDB-47B4-8B9B-30BE2E63C07B}" type="slidenum">
              <a:rPr lang="en-US" smtClean="0"/>
              <a:pPr/>
              <a:t>‹#›</a:t>
            </a:fld>
            <a:endParaRPr lang="en-US" dirty="0"/>
          </a:p>
        </p:txBody>
      </p:sp>
      <p:sp>
        <p:nvSpPr>
          <p:cNvPr id="8" name="Footer Placeholder 4">
            <a:extLst>
              <a:ext uri="{FF2B5EF4-FFF2-40B4-BE49-F238E27FC236}">
                <a16:creationId xmlns:a16="http://schemas.microsoft.com/office/drawing/2014/main" id="{F822985C-D987-660D-5E1F-6F25B179C11F}"/>
              </a:ext>
            </a:extLst>
          </p:cNvPr>
          <p:cNvSpPr>
            <a:spLocks noGrp="1"/>
          </p:cNvSpPr>
          <p:nvPr>
            <p:ph type="ftr" sz="quarter" idx="3"/>
          </p:nvPr>
        </p:nvSpPr>
        <p:spPr>
          <a:xfrm>
            <a:off x="604838" y="6057900"/>
            <a:ext cx="10705891" cy="503238"/>
          </a:xfrm>
          <a:prstGeom prst="rect">
            <a:avLst/>
          </a:prstGeom>
        </p:spPr>
        <p:txBody>
          <a:bodyPr vert="horz" lIns="0" tIns="0" rIns="0" bIns="0" rtlCol="0" anchor="b" anchorCtr="0">
            <a:noAutofit/>
          </a:bodyPr>
          <a:lstStyle>
            <a:lvl1pPr>
              <a:defRPr lang="en-US" sz="1000" smtClean="0">
                <a:solidFill>
                  <a:schemeClr val="tx1"/>
                </a:solidFill>
                <a:latin typeface="Arial" panose="020B0604020202020204" pitchFamily="34" charset="0"/>
                <a:cs typeface="Arial" panose="020B0604020202020204" pitchFamily="34" charset="0"/>
              </a:defRPr>
            </a:lvl1pPr>
          </a:lstStyle>
          <a:p>
            <a:endParaRPr lang="en-US" dirty="0"/>
          </a:p>
        </p:txBody>
      </p:sp>
      <p:sp>
        <p:nvSpPr>
          <p:cNvPr id="5" name="Title 1">
            <a:extLst>
              <a:ext uri="{FF2B5EF4-FFF2-40B4-BE49-F238E27FC236}">
                <a16:creationId xmlns:a16="http://schemas.microsoft.com/office/drawing/2014/main" id="{FEE3EFD2-BF90-4208-C6F0-1602B2C88119}"/>
              </a:ext>
            </a:extLst>
          </p:cNvPr>
          <p:cNvSpPr>
            <a:spLocks noGrp="1"/>
          </p:cNvSpPr>
          <p:nvPr>
            <p:ph type="title"/>
          </p:nvPr>
        </p:nvSpPr>
        <p:spPr>
          <a:xfrm>
            <a:off x="604838" y="0"/>
            <a:ext cx="10969467" cy="794327"/>
          </a:xfrm>
          <a:prstGeom prst="rect">
            <a:avLst/>
          </a:prstGeom>
        </p:spPr>
        <p:txBody>
          <a:bodyPr lIns="0" tIns="0" bIns="0" anchor="ctr" anchorCtr="0">
            <a:no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61236273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Title Only_no footer">
    <p:spTree>
      <p:nvGrpSpPr>
        <p:cNvPr id="1" name=""/>
        <p:cNvGrpSpPr/>
        <p:nvPr/>
      </p:nvGrpSpPr>
      <p:grpSpPr>
        <a:xfrm>
          <a:off x="0" y="0"/>
          <a:ext cx="0" cy="0"/>
          <a:chOff x="0" y="0"/>
          <a:chExt cx="0" cy="0"/>
        </a:xfrm>
      </p:grpSpPr>
      <p:graphicFrame>
        <p:nvGraphicFramePr>
          <p:cNvPr id="4" name="Object 3"/>
          <p:cNvGraphicFramePr>
            <a:graphicFrameLocks noChangeAspect="1"/>
          </p:cNvGraphicFramePr>
          <p:nvPr userDrawn="1">
            <p:custDataLst>
              <p:tags r:id="rId1"/>
            </p:custDataLst>
            <p:extLst>
              <p:ext uri="{D42A27DB-BD31-4B8C-83A1-F6EECF244321}">
                <p14:modId xmlns:p14="http://schemas.microsoft.com/office/powerpoint/2010/main" val="4478236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6" imgH="416" progId="TCLayout.ActiveDocument.1">
                  <p:embed/>
                </p:oleObj>
              </mc:Choice>
              <mc:Fallback>
                <p:oleObj name="think-cell Slide" r:id="rId3" imgW="416" imgH="416" progId="TCLayout.ActiveDocument.1">
                  <p:embed/>
                  <p:pic>
                    <p:nvPicPr>
                      <p:cNvPr id="4" name="Object 3"/>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Slide Number Placeholder 5">
            <a:extLst>
              <a:ext uri="{FF2B5EF4-FFF2-40B4-BE49-F238E27FC236}">
                <a16:creationId xmlns:a16="http://schemas.microsoft.com/office/drawing/2014/main" id="{EEE58BBF-2532-9977-87B0-1F6455950718}"/>
              </a:ext>
            </a:extLst>
          </p:cNvPr>
          <p:cNvSpPr>
            <a:spLocks noGrp="1"/>
          </p:cNvSpPr>
          <p:nvPr>
            <p:ph type="sldNum" sz="quarter" idx="12"/>
          </p:nvPr>
        </p:nvSpPr>
        <p:spPr>
          <a:xfrm>
            <a:off x="11582400" y="6345238"/>
            <a:ext cx="465174" cy="215900"/>
          </a:xfrm>
        </p:spPr>
        <p:txBody>
          <a:bodyPr/>
          <a:lstStyle>
            <a:lvl1pPr>
              <a:defRPr>
                <a:solidFill>
                  <a:schemeClr val="tx1"/>
                </a:solidFill>
              </a:defRPr>
            </a:lvl1pPr>
          </a:lstStyle>
          <a:p>
            <a:fld id="{DA69A137-6BDB-47B4-8B9B-30BE2E63C07B}" type="slidenum">
              <a:rPr lang="en-US" smtClean="0"/>
              <a:pPr/>
              <a:t>‹#›</a:t>
            </a:fld>
            <a:endParaRPr lang="en-US" dirty="0"/>
          </a:p>
        </p:txBody>
      </p:sp>
      <p:sp>
        <p:nvSpPr>
          <p:cNvPr id="8" name="Footer Placeholder 4">
            <a:extLst>
              <a:ext uri="{FF2B5EF4-FFF2-40B4-BE49-F238E27FC236}">
                <a16:creationId xmlns:a16="http://schemas.microsoft.com/office/drawing/2014/main" id="{F822985C-D987-660D-5E1F-6F25B179C11F}"/>
              </a:ext>
            </a:extLst>
          </p:cNvPr>
          <p:cNvSpPr>
            <a:spLocks noGrp="1"/>
          </p:cNvSpPr>
          <p:nvPr>
            <p:ph type="ftr" sz="quarter" idx="3"/>
          </p:nvPr>
        </p:nvSpPr>
        <p:spPr>
          <a:xfrm>
            <a:off x="604838" y="6057900"/>
            <a:ext cx="10705891" cy="503238"/>
          </a:xfrm>
          <a:prstGeom prst="rect">
            <a:avLst/>
          </a:prstGeom>
        </p:spPr>
        <p:txBody>
          <a:bodyPr vert="horz" lIns="0" tIns="0" rIns="0" bIns="0" rtlCol="0" anchor="b" anchorCtr="0">
            <a:noAutofit/>
          </a:bodyPr>
          <a:lstStyle>
            <a:lvl1pPr>
              <a:defRPr lang="en-US" sz="1000" smtClean="0">
                <a:solidFill>
                  <a:schemeClr val="tx1"/>
                </a:solidFill>
                <a:latin typeface="Arial" panose="020B0604020202020204" pitchFamily="34" charset="0"/>
                <a:cs typeface="Arial" panose="020B0604020202020204" pitchFamily="34" charset="0"/>
              </a:defRPr>
            </a:lvl1pPr>
          </a:lstStyle>
          <a:p>
            <a:endParaRPr lang="en-US" dirty="0"/>
          </a:p>
        </p:txBody>
      </p:sp>
      <p:sp>
        <p:nvSpPr>
          <p:cNvPr id="2" name="Rectangle 1">
            <a:extLst>
              <a:ext uri="{FF2B5EF4-FFF2-40B4-BE49-F238E27FC236}">
                <a16:creationId xmlns:a16="http://schemas.microsoft.com/office/drawing/2014/main" id="{65785966-97A2-2B32-CB7F-5C8CDDF7211E}"/>
              </a:ext>
            </a:extLst>
          </p:cNvPr>
          <p:cNvSpPr/>
          <p:nvPr userDrawn="1"/>
        </p:nvSpPr>
        <p:spPr>
          <a:xfrm>
            <a:off x="3286126" y="6642100"/>
            <a:ext cx="5667374" cy="2159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itle 1">
            <a:extLst>
              <a:ext uri="{FF2B5EF4-FFF2-40B4-BE49-F238E27FC236}">
                <a16:creationId xmlns:a16="http://schemas.microsoft.com/office/drawing/2014/main" id="{5FA952EF-34BD-329B-6790-6ACA0943B056}"/>
              </a:ext>
            </a:extLst>
          </p:cNvPr>
          <p:cNvSpPr>
            <a:spLocks noGrp="1"/>
          </p:cNvSpPr>
          <p:nvPr>
            <p:ph type="title"/>
          </p:nvPr>
        </p:nvSpPr>
        <p:spPr>
          <a:xfrm>
            <a:off x="604838" y="0"/>
            <a:ext cx="10969467" cy="794327"/>
          </a:xfrm>
          <a:prstGeom prst="rect">
            <a:avLst/>
          </a:prstGeom>
        </p:spPr>
        <p:txBody>
          <a:bodyPr lIns="0" tIns="0" bIns="0" anchor="ctr" anchorCtr="0">
            <a:no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59546172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42819846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4" name="Object 3"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lvl="0" indent="0" algn="ctr" eaLnBrk="1"/>
            <a:endParaRPr lang="en-US" sz="3600" b="1" i="0" baseline="0" dirty="0">
              <a:latin typeface="Arial" panose="020B0604020202020204" pitchFamily="34" charset="0"/>
              <a:ea typeface="+mj-ea"/>
              <a:cs typeface="Arial" panose="020B0604020202020204" pitchFamily="34" charset="0"/>
              <a:sym typeface="Arial" panose="020B0604020202020204" pitchFamily="34" charset="0"/>
            </a:endParaRPr>
          </a:p>
        </p:txBody>
      </p:sp>
      <p:sp>
        <p:nvSpPr>
          <p:cNvPr id="11" name="Text Placeholder 10">
            <a:extLst>
              <a:ext uri="{FF2B5EF4-FFF2-40B4-BE49-F238E27FC236}">
                <a16:creationId xmlns:a16="http://schemas.microsoft.com/office/drawing/2014/main" id="{E052084D-E4AA-A48B-3CEF-9DA0E3876616}"/>
              </a:ext>
            </a:extLst>
          </p:cNvPr>
          <p:cNvSpPr>
            <a:spLocks noGrp="1"/>
          </p:cNvSpPr>
          <p:nvPr>
            <p:ph type="body" sz="quarter" idx="13"/>
          </p:nvPr>
        </p:nvSpPr>
        <p:spPr>
          <a:xfrm>
            <a:off x="604839" y="1089024"/>
            <a:ext cx="5491162" cy="4849957"/>
          </a:xfrm>
          <a:prstGeom prst="rect">
            <a:avLst/>
          </a:prstGeom>
        </p:spPr>
        <p:txBody>
          <a:bodyPr/>
          <a:lstStyle>
            <a:lvl1pPr>
              <a:spcAft>
                <a:spcPts val="600"/>
              </a:spcAft>
              <a:defRPr/>
            </a:lvl1pPr>
            <a:lvl2pPr>
              <a:spcAft>
                <a:spcPts val="600"/>
              </a:spcAft>
              <a:defRPr sz="1800"/>
            </a:lvl2pPr>
            <a:lvl3pPr>
              <a:spcAft>
                <a:spcPts val="600"/>
              </a:spcAft>
              <a:defRPr sz="1800"/>
            </a:lvl3pPr>
            <a:lvl4pPr>
              <a:spcAft>
                <a:spcPts val="600"/>
              </a:spcAft>
              <a:defRPr sz="1600"/>
            </a:lvl4pPr>
            <a:lvl5pPr>
              <a:spcAft>
                <a:spcPts val="600"/>
              </a:spcAft>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Slide Number Placeholder 5">
            <a:extLst>
              <a:ext uri="{FF2B5EF4-FFF2-40B4-BE49-F238E27FC236}">
                <a16:creationId xmlns:a16="http://schemas.microsoft.com/office/drawing/2014/main" id="{EEE58BBF-2532-9977-87B0-1F6455950718}"/>
              </a:ext>
            </a:extLst>
          </p:cNvPr>
          <p:cNvSpPr>
            <a:spLocks noGrp="1"/>
          </p:cNvSpPr>
          <p:nvPr>
            <p:ph type="sldNum" sz="quarter" idx="12"/>
          </p:nvPr>
        </p:nvSpPr>
        <p:spPr>
          <a:xfrm>
            <a:off x="11582400" y="6345238"/>
            <a:ext cx="465174" cy="215900"/>
          </a:xfrm>
        </p:spPr>
        <p:txBody>
          <a:bodyPr/>
          <a:lstStyle>
            <a:lvl1pPr>
              <a:defRPr>
                <a:solidFill>
                  <a:schemeClr val="tx1"/>
                </a:solidFill>
              </a:defRPr>
            </a:lvl1pPr>
          </a:lstStyle>
          <a:p>
            <a:fld id="{DA69A137-6BDB-47B4-8B9B-30BE2E63C07B}" type="slidenum">
              <a:rPr lang="en-US" smtClean="0"/>
              <a:pPr/>
              <a:t>‹#›</a:t>
            </a:fld>
            <a:endParaRPr lang="en-US" dirty="0"/>
          </a:p>
        </p:txBody>
      </p:sp>
      <p:sp>
        <p:nvSpPr>
          <p:cNvPr id="8" name="Footer Placeholder 4">
            <a:extLst>
              <a:ext uri="{FF2B5EF4-FFF2-40B4-BE49-F238E27FC236}">
                <a16:creationId xmlns:a16="http://schemas.microsoft.com/office/drawing/2014/main" id="{F822985C-D987-660D-5E1F-6F25B179C11F}"/>
              </a:ext>
            </a:extLst>
          </p:cNvPr>
          <p:cNvSpPr>
            <a:spLocks noGrp="1"/>
          </p:cNvSpPr>
          <p:nvPr>
            <p:ph type="ftr" sz="quarter" idx="3"/>
          </p:nvPr>
        </p:nvSpPr>
        <p:spPr>
          <a:xfrm>
            <a:off x="604838" y="6057900"/>
            <a:ext cx="10705891" cy="503238"/>
          </a:xfrm>
          <a:prstGeom prst="rect">
            <a:avLst/>
          </a:prstGeom>
        </p:spPr>
        <p:txBody>
          <a:bodyPr vert="horz" lIns="0" tIns="0" rIns="0" bIns="0" rtlCol="0" anchor="b" anchorCtr="0">
            <a:noAutofit/>
          </a:bodyPr>
          <a:lstStyle>
            <a:lvl1pPr>
              <a:defRPr lang="en-US" sz="1000" smtClean="0">
                <a:solidFill>
                  <a:schemeClr val="tx1"/>
                </a:solidFill>
                <a:latin typeface="Arial" panose="020B0604020202020204" pitchFamily="34" charset="0"/>
                <a:cs typeface="Arial" panose="020B0604020202020204" pitchFamily="34" charset="0"/>
              </a:defRPr>
            </a:lvl1pPr>
          </a:lstStyle>
          <a:p>
            <a:endParaRPr lang="en-US" dirty="0"/>
          </a:p>
        </p:txBody>
      </p:sp>
      <p:sp>
        <p:nvSpPr>
          <p:cNvPr id="2" name="Text Placeholder 10">
            <a:extLst>
              <a:ext uri="{FF2B5EF4-FFF2-40B4-BE49-F238E27FC236}">
                <a16:creationId xmlns:a16="http://schemas.microsoft.com/office/drawing/2014/main" id="{BE45340C-5B9D-C591-531D-609BB31CFE07}"/>
              </a:ext>
            </a:extLst>
          </p:cNvPr>
          <p:cNvSpPr>
            <a:spLocks noGrp="1"/>
          </p:cNvSpPr>
          <p:nvPr>
            <p:ph type="body" sz="quarter" idx="14"/>
          </p:nvPr>
        </p:nvSpPr>
        <p:spPr>
          <a:xfrm>
            <a:off x="6310313" y="1089024"/>
            <a:ext cx="5272087" cy="4849957"/>
          </a:xfrm>
          <a:prstGeom prst="rect">
            <a:avLst/>
          </a:prstGeom>
        </p:spPr>
        <p:txBody>
          <a:bodyPr/>
          <a:lstStyle>
            <a:lvl1pPr>
              <a:spcAft>
                <a:spcPts val="600"/>
              </a:spcAft>
              <a:defRPr/>
            </a:lvl1pPr>
            <a:lvl2pPr>
              <a:spcAft>
                <a:spcPts val="600"/>
              </a:spcAft>
              <a:defRPr sz="1800"/>
            </a:lvl2pPr>
            <a:lvl3pPr>
              <a:spcAft>
                <a:spcPts val="600"/>
              </a:spcAft>
              <a:defRPr sz="1800"/>
            </a:lvl3pPr>
            <a:lvl4pPr>
              <a:spcAft>
                <a:spcPts val="600"/>
              </a:spcAft>
              <a:defRPr sz="1600"/>
            </a:lvl4pPr>
            <a:lvl5pPr>
              <a:spcAft>
                <a:spcPts val="600"/>
              </a:spcAft>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itle 1">
            <a:extLst>
              <a:ext uri="{FF2B5EF4-FFF2-40B4-BE49-F238E27FC236}">
                <a16:creationId xmlns:a16="http://schemas.microsoft.com/office/drawing/2014/main" id="{F3918D37-FFEB-CEA2-1E94-66E082B91BD3}"/>
              </a:ext>
            </a:extLst>
          </p:cNvPr>
          <p:cNvSpPr>
            <a:spLocks noGrp="1"/>
          </p:cNvSpPr>
          <p:nvPr>
            <p:ph type="title"/>
          </p:nvPr>
        </p:nvSpPr>
        <p:spPr>
          <a:xfrm>
            <a:off x="604838" y="0"/>
            <a:ext cx="10969467" cy="794327"/>
          </a:xfrm>
          <a:prstGeom prst="rect">
            <a:avLst/>
          </a:prstGeom>
        </p:spPr>
        <p:txBody>
          <a:bodyPr lIns="0" tIns="0" bIns="0" anchor="ctr" anchorCtr="0">
            <a:no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372677177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42819846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4" name="Object 3"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lvl="0" indent="0" algn="ctr" eaLnBrk="1"/>
            <a:endParaRPr lang="en-US" sz="3600" b="1" i="0" baseline="0" dirty="0">
              <a:latin typeface="Arial" panose="020B0604020202020204" pitchFamily="34" charset="0"/>
              <a:ea typeface="+mj-ea"/>
              <a:cs typeface="Arial" panose="020B0604020202020204" pitchFamily="34" charset="0"/>
              <a:sym typeface="Arial" panose="020B0604020202020204" pitchFamily="34" charset="0"/>
            </a:endParaRPr>
          </a:p>
        </p:txBody>
      </p:sp>
      <p:sp>
        <p:nvSpPr>
          <p:cNvPr id="6" name="Slide Number Placeholder 5">
            <a:extLst>
              <a:ext uri="{FF2B5EF4-FFF2-40B4-BE49-F238E27FC236}">
                <a16:creationId xmlns:a16="http://schemas.microsoft.com/office/drawing/2014/main" id="{EEE58BBF-2532-9977-87B0-1F6455950718}"/>
              </a:ext>
            </a:extLst>
          </p:cNvPr>
          <p:cNvSpPr>
            <a:spLocks noGrp="1"/>
          </p:cNvSpPr>
          <p:nvPr>
            <p:ph type="sldNum" sz="quarter" idx="12"/>
          </p:nvPr>
        </p:nvSpPr>
        <p:spPr>
          <a:xfrm>
            <a:off x="11582400" y="6345238"/>
            <a:ext cx="465174" cy="215900"/>
          </a:xfrm>
        </p:spPr>
        <p:txBody>
          <a:bodyPr/>
          <a:lstStyle>
            <a:lvl1pPr>
              <a:defRPr>
                <a:solidFill>
                  <a:schemeClr val="tx1"/>
                </a:solidFill>
              </a:defRPr>
            </a:lvl1pPr>
          </a:lstStyle>
          <a:p>
            <a:fld id="{DA69A137-6BDB-47B4-8B9B-30BE2E63C07B}" type="slidenum">
              <a:rPr lang="en-US" smtClean="0"/>
              <a:pPr/>
              <a:t>‹#›</a:t>
            </a:fld>
            <a:endParaRPr lang="en-US" dirty="0"/>
          </a:p>
        </p:txBody>
      </p:sp>
      <p:sp>
        <p:nvSpPr>
          <p:cNvPr id="7" name="Title 1">
            <a:extLst>
              <a:ext uri="{FF2B5EF4-FFF2-40B4-BE49-F238E27FC236}">
                <a16:creationId xmlns:a16="http://schemas.microsoft.com/office/drawing/2014/main" id="{106D17EF-9BF3-C706-DDD4-A9D80C46B146}"/>
              </a:ext>
            </a:extLst>
          </p:cNvPr>
          <p:cNvSpPr>
            <a:spLocks noGrp="1"/>
          </p:cNvSpPr>
          <p:nvPr>
            <p:ph type="title"/>
          </p:nvPr>
        </p:nvSpPr>
        <p:spPr>
          <a:xfrm>
            <a:off x="604838" y="0"/>
            <a:ext cx="10969467" cy="794327"/>
          </a:xfrm>
          <a:prstGeom prst="rect">
            <a:avLst/>
          </a:prstGeom>
        </p:spPr>
        <p:txBody>
          <a:bodyPr lIns="0" tIns="0" bIns="0" anchor="ctr" anchorCtr="0">
            <a:noAutofit/>
          </a:bodyPr>
          <a:lstStyle>
            <a:lvl1pPr>
              <a:defRPr sz="2800">
                <a:solidFill>
                  <a:schemeClr val="bg1"/>
                </a:solidFill>
              </a:defRPr>
            </a:lvl1pPr>
          </a:lstStyle>
          <a:p>
            <a:r>
              <a:rPr lang="en-US"/>
              <a:t>Click to edit Master title style</a:t>
            </a:r>
            <a:endParaRPr lang="en-US" dirty="0"/>
          </a:p>
        </p:txBody>
      </p:sp>
      <p:sp>
        <p:nvSpPr>
          <p:cNvPr id="8" name="Footer Placeholder 4">
            <a:extLst>
              <a:ext uri="{FF2B5EF4-FFF2-40B4-BE49-F238E27FC236}">
                <a16:creationId xmlns:a16="http://schemas.microsoft.com/office/drawing/2014/main" id="{F822985C-D987-660D-5E1F-6F25B179C11F}"/>
              </a:ext>
            </a:extLst>
          </p:cNvPr>
          <p:cNvSpPr>
            <a:spLocks noGrp="1"/>
          </p:cNvSpPr>
          <p:nvPr>
            <p:ph type="ftr" sz="quarter" idx="3"/>
          </p:nvPr>
        </p:nvSpPr>
        <p:spPr>
          <a:xfrm>
            <a:off x="604838" y="6057900"/>
            <a:ext cx="10705891" cy="503238"/>
          </a:xfrm>
          <a:prstGeom prst="rect">
            <a:avLst/>
          </a:prstGeom>
        </p:spPr>
        <p:txBody>
          <a:bodyPr vert="horz" lIns="0" tIns="0" rIns="0" bIns="0" rtlCol="0" anchor="b" anchorCtr="0">
            <a:noAutofit/>
          </a:bodyPr>
          <a:lstStyle>
            <a:lvl1pPr>
              <a:defRPr lang="en-US" sz="1000" smtClean="0">
                <a:solidFill>
                  <a:schemeClr val="tx1"/>
                </a:solidFill>
                <a:latin typeface="Arial" panose="020B0604020202020204" pitchFamily="34" charset="0"/>
                <a:cs typeface="Arial" panose="020B0604020202020204" pitchFamily="34" charset="0"/>
              </a:defRPr>
            </a:lvl1pPr>
          </a:lstStyle>
          <a:p>
            <a:endParaRPr lang="en-US" dirty="0"/>
          </a:p>
        </p:txBody>
      </p:sp>
      <p:sp>
        <p:nvSpPr>
          <p:cNvPr id="9" name="Content Placeholder 8">
            <a:extLst>
              <a:ext uri="{FF2B5EF4-FFF2-40B4-BE49-F238E27FC236}">
                <a16:creationId xmlns:a16="http://schemas.microsoft.com/office/drawing/2014/main" id="{4D261126-FF79-7A48-40C7-1E6009865B4D}"/>
              </a:ext>
            </a:extLst>
          </p:cNvPr>
          <p:cNvSpPr>
            <a:spLocks noGrp="1"/>
          </p:cNvSpPr>
          <p:nvPr>
            <p:ph sz="quarter" idx="14"/>
          </p:nvPr>
        </p:nvSpPr>
        <p:spPr>
          <a:xfrm>
            <a:off x="6310313" y="1089025"/>
            <a:ext cx="5272087" cy="49688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8">
            <a:extLst>
              <a:ext uri="{FF2B5EF4-FFF2-40B4-BE49-F238E27FC236}">
                <a16:creationId xmlns:a16="http://schemas.microsoft.com/office/drawing/2014/main" id="{B80B30D6-9256-CA2D-5A0B-CD5D48BB8085}"/>
              </a:ext>
            </a:extLst>
          </p:cNvPr>
          <p:cNvSpPr>
            <a:spLocks noGrp="1"/>
          </p:cNvSpPr>
          <p:nvPr>
            <p:ph sz="quarter" idx="15"/>
          </p:nvPr>
        </p:nvSpPr>
        <p:spPr>
          <a:xfrm>
            <a:off x="604838" y="1089025"/>
            <a:ext cx="5272087" cy="49688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6870248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3_Title Only">
    <p:bg>
      <p:bgRef idx="1001">
        <a:schemeClr val="bg2"/>
      </p:bgRef>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42819846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4" name="Object 3"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lvl="0" indent="0" algn="ctr" eaLnBrk="1"/>
            <a:endParaRPr lang="en-US" sz="3600" b="1" i="0" baseline="0" dirty="0">
              <a:latin typeface="Arial" panose="020B0604020202020204" pitchFamily="34" charset="0"/>
              <a:ea typeface="+mj-ea"/>
              <a:cs typeface="Arial" panose="020B0604020202020204" pitchFamily="34" charset="0"/>
              <a:sym typeface="Arial" panose="020B0604020202020204" pitchFamily="34" charset="0"/>
            </a:endParaRPr>
          </a:p>
        </p:txBody>
      </p:sp>
      <p:sp>
        <p:nvSpPr>
          <p:cNvPr id="11" name="Text Placeholder 10">
            <a:extLst>
              <a:ext uri="{FF2B5EF4-FFF2-40B4-BE49-F238E27FC236}">
                <a16:creationId xmlns:a16="http://schemas.microsoft.com/office/drawing/2014/main" id="{E052084D-E4AA-A48B-3CEF-9DA0E3876616}"/>
              </a:ext>
            </a:extLst>
          </p:cNvPr>
          <p:cNvSpPr>
            <a:spLocks noGrp="1"/>
          </p:cNvSpPr>
          <p:nvPr>
            <p:ph type="body" sz="quarter" idx="13"/>
          </p:nvPr>
        </p:nvSpPr>
        <p:spPr>
          <a:xfrm>
            <a:off x="604838" y="1089024"/>
            <a:ext cx="10969625" cy="4849957"/>
          </a:xfrm>
          <a:prstGeom prst="rect">
            <a:avLst/>
          </a:prstGeom>
        </p:spPr>
        <p:txBody>
          <a:bodyPr/>
          <a:lstStyle>
            <a:lvl1pPr>
              <a:spcAft>
                <a:spcPts val="600"/>
              </a:spcAft>
              <a:defRPr>
                <a:solidFill>
                  <a:schemeClr val="tx1"/>
                </a:solidFill>
              </a:defRPr>
            </a:lvl1pPr>
            <a:lvl2pPr>
              <a:spcAft>
                <a:spcPts val="600"/>
              </a:spcAft>
              <a:defRPr sz="1800">
                <a:solidFill>
                  <a:schemeClr val="tx1"/>
                </a:solidFill>
              </a:defRPr>
            </a:lvl2pPr>
            <a:lvl3pPr>
              <a:spcAft>
                <a:spcPts val="600"/>
              </a:spcAft>
              <a:buClr>
                <a:schemeClr val="tx1"/>
              </a:buClr>
              <a:defRPr sz="1800">
                <a:solidFill>
                  <a:schemeClr val="tx1"/>
                </a:solidFill>
              </a:defRPr>
            </a:lvl3pPr>
            <a:lvl4pPr>
              <a:spcAft>
                <a:spcPts val="600"/>
              </a:spcAft>
              <a:buClr>
                <a:schemeClr val="tx1"/>
              </a:buClr>
              <a:defRPr sz="1600">
                <a:solidFill>
                  <a:schemeClr val="tx1"/>
                </a:solidFill>
              </a:defRPr>
            </a:lvl4pPr>
            <a:lvl5pPr>
              <a:spcAft>
                <a:spcPts val="600"/>
              </a:spcAft>
              <a:buClr>
                <a:schemeClr val="tx1"/>
              </a:buClr>
              <a:defRPr sz="16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Slide Number Placeholder 5">
            <a:extLst>
              <a:ext uri="{FF2B5EF4-FFF2-40B4-BE49-F238E27FC236}">
                <a16:creationId xmlns:a16="http://schemas.microsoft.com/office/drawing/2014/main" id="{EEE58BBF-2532-9977-87B0-1F6455950718}"/>
              </a:ext>
            </a:extLst>
          </p:cNvPr>
          <p:cNvSpPr>
            <a:spLocks noGrp="1"/>
          </p:cNvSpPr>
          <p:nvPr>
            <p:ph type="sldNum" sz="quarter" idx="12"/>
          </p:nvPr>
        </p:nvSpPr>
        <p:spPr>
          <a:xfrm>
            <a:off x="11582400" y="6345238"/>
            <a:ext cx="465174" cy="215900"/>
          </a:xfrm>
        </p:spPr>
        <p:txBody>
          <a:bodyPr/>
          <a:lstStyle>
            <a:lvl1pPr>
              <a:defRPr>
                <a:solidFill>
                  <a:schemeClr val="bg1"/>
                </a:solidFill>
              </a:defRPr>
            </a:lvl1pPr>
          </a:lstStyle>
          <a:p>
            <a:fld id="{DA69A137-6BDB-47B4-8B9B-30BE2E63C07B}" type="slidenum">
              <a:rPr lang="en-US" smtClean="0"/>
              <a:pPr/>
              <a:t>‹#›</a:t>
            </a:fld>
            <a:endParaRPr lang="en-US" dirty="0"/>
          </a:p>
        </p:txBody>
      </p:sp>
      <p:sp>
        <p:nvSpPr>
          <p:cNvPr id="8" name="Footer Placeholder 4">
            <a:extLst>
              <a:ext uri="{FF2B5EF4-FFF2-40B4-BE49-F238E27FC236}">
                <a16:creationId xmlns:a16="http://schemas.microsoft.com/office/drawing/2014/main" id="{F822985C-D987-660D-5E1F-6F25B179C11F}"/>
              </a:ext>
            </a:extLst>
          </p:cNvPr>
          <p:cNvSpPr>
            <a:spLocks noGrp="1"/>
          </p:cNvSpPr>
          <p:nvPr>
            <p:ph type="ftr" sz="quarter" idx="3"/>
          </p:nvPr>
        </p:nvSpPr>
        <p:spPr>
          <a:xfrm>
            <a:off x="604838" y="6057900"/>
            <a:ext cx="10705891" cy="503238"/>
          </a:xfrm>
          <a:prstGeom prst="rect">
            <a:avLst/>
          </a:prstGeom>
        </p:spPr>
        <p:txBody>
          <a:bodyPr vert="horz" lIns="0" tIns="0" rIns="0" bIns="0" rtlCol="0" anchor="b" anchorCtr="0">
            <a:noAutofit/>
          </a:bodyPr>
          <a:lstStyle>
            <a:lvl1pPr>
              <a:defRPr lang="en-US" sz="1000" smtClean="0">
                <a:solidFill>
                  <a:schemeClr val="tx1"/>
                </a:solidFill>
                <a:latin typeface="Arial" panose="020B0604020202020204" pitchFamily="34" charset="0"/>
                <a:cs typeface="Arial" panose="020B0604020202020204" pitchFamily="34" charset="0"/>
              </a:defRPr>
            </a:lvl1pPr>
          </a:lstStyle>
          <a:p>
            <a:endParaRPr lang="en-US" dirty="0"/>
          </a:p>
        </p:txBody>
      </p:sp>
      <p:sp>
        <p:nvSpPr>
          <p:cNvPr id="2" name="Title 1">
            <a:extLst>
              <a:ext uri="{FF2B5EF4-FFF2-40B4-BE49-F238E27FC236}">
                <a16:creationId xmlns:a16="http://schemas.microsoft.com/office/drawing/2014/main" id="{4C688D2A-D6BC-70FC-4A61-077C2B6C8316}"/>
              </a:ext>
            </a:extLst>
          </p:cNvPr>
          <p:cNvSpPr>
            <a:spLocks noGrp="1"/>
          </p:cNvSpPr>
          <p:nvPr>
            <p:ph type="title"/>
          </p:nvPr>
        </p:nvSpPr>
        <p:spPr>
          <a:xfrm>
            <a:off x="604838" y="0"/>
            <a:ext cx="10969467" cy="794327"/>
          </a:xfrm>
          <a:prstGeom prst="rect">
            <a:avLst/>
          </a:prstGeom>
        </p:spPr>
        <p:txBody>
          <a:bodyPr lIns="0" tIns="0" bIns="0" anchor="ctr" anchorCtr="0">
            <a:no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1667011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2_Title Slide with QR code space">
    <p:bg>
      <p:bgRef idx="1001">
        <a:schemeClr val="bg2"/>
      </p:bgRef>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pPr/>
              <a:t>‹#›</a:t>
            </a:fld>
            <a:endParaRPr lang="en-US" dirty="0"/>
          </a:p>
        </p:txBody>
      </p:sp>
      <p:sp>
        <p:nvSpPr>
          <p:cNvPr id="5" name="Title 1">
            <a:extLst>
              <a:ext uri="{FF2B5EF4-FFF2-40B4-BE49-F238E27FC236}">
                <a16:creationId xmlns:a16="http://schemas.microsoft.com/office/drawing/2014/main" id="{F0AEC097-AEAF-9C68-ACC0-9421DAD54445}"/>
              </a:ext>
            </a:extLst>
          </p:cNvPr>
          <p:cNvSpPr>
            <a:spLocks noGrp="1"/>
          </p:cNvSpPr>
          <p:nvPr>
            <p:ph type="ctrTitle"/>
          </p:nvPr>
        </p:nvSpPr>
        <p:spPr>
          <a:xfrm>
            <a:off x="604259" y="1089024"/>
            <a:ext cx="7043450" cy="2578736"/>
          </a:xfrm>
          <a:prstGeom prst="rect">
            <a:avLst/>
          </a:prstGeom>
        </p:spPr>
        <p:txBody>
          <a:bodyPr lIns="0" tIns="0" rIns="0" bIns="0" anchor="b">
            <a:normAutofit/>
          </a:bodyPr>
          <a:lstStyle>
            <a:lvl1pPr algn="l">
              <a:defRPr sz="3600" b="1">
                <a:solidFill>
                  <a:schemeClr val="tx1"/>
                </a:solidFill>
                <a:latin typeface="Arial" panose="020B0604020202020204" pitchFamily="34" charset="0"/>
                <a:cs typeface="Arial" panose="020B0604020202020204" pitchFamily="34" charset="0"/>
              </a:defRPr>
            </a:lvl1pPr>
          </a:lstStyle>
          <a:p>
            <a:r>
              <a:rPr lang="en-US"/>
              <a:t>Click to edit Master title style</a:t>
            </a:r>
            <a:endParaRPr lang="en-US" dirty="0"/>
          </a:p>
        </p:txBody>
      </p:sp>
      <p:cxnSp>
        <p:nvCxnSpPr>
          <p:cNvPr id="11" name="Straight Connector 10">
            <a:extLst>
              <a:ext uri="{FF2B5EF4-FFF2-40B4-BE49-F238E27FC236}">
                <a16:creationId xmlns:a16="http://schemas.microsoft.com/office/drawing/2014/main" id="{332DA43B-89F9-17E8-1A97-643654BD83FC}"/>
              </a:ext>
            </a:extLst>
          </p:cNvPr>
          <p:cNvCxnSpPr>
            <a:cxnSpLocks/>
          </p:cNvCxnSpPr>
          <p:nvPr userDrawn="1"/>
        </p:nvCxnSpPr>
        <p:spPr>
          <a:xfrm>
            <a:off x="604259" y="3870862"/>
            <a:ext cx="7043821" cy="0"/>
          </a:xfrm>
          <a:prstGeom prst="line">
            <a:avLst/>
          </a:prstGeom>
          <a:ln w="28575">
            <a:solidFill>
              <a:schemeClr val="accent6">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14" name="Text Placeholder 11">
            <a:extLst>
              <a:ext uri="{FF2B5EF4-FFF2-40B4-BE49-F238E27FC236}">
                <a16:creationId xmlns:a16="http://schemas.microsoft.com/office/drawing/2014/main" id="{AC165EF0-1336-2A91-D466-80FE37B0BE38}"/>
              </a:ext>
            </a:extLst>
          </p:cNvPr>
          <p:cNvSpPr>
            <a:spLocks noGrp="1"/>
          </p:cNvSpPr>
          <p:nvPr>
            <p:ph type="body" sz="quarter" idx="13"/>
          </p:nvPr>
        </p:nvSpPr>
        <p:spPr>
          <a:xfrm>
            <a:off x="604259" y="4033520"/>
            <a:ext cx="7043449" cy="2024380"/>
          </a:xfrm>
          <a:prstGeom prst="rect">
            <a:avLst/>
          </a:prstGeom>
        </p:spPr>
        <p:txBody>
          <a:bodyPr>
            <a:normAutofit/>
          </a:bodyPr>
          <a:lstStyle>
            <a:lvl1pPr marL="0" indent="0">
              <a:buFontTx/>
              <a:buNone/>
              <a:defRPr sz="1800" b="0">
                <a:solidFill>
                  <a:schemeClr val="accent6">
                    <a:lumMod val="20000"/>
                    <a:lumOff val="80000"/>
                  </a:schemeClr>
                </a:solidFill>
                <a:latin typeface="Arial" panose="020B0604020202020204" pitchFamily="34" charset="0"/>
                <a:cs typeface="Arial" panose="020B0604020202020204" pitchFamily="34" charset="0"/>
              </a:defRPr>
            </a:lvl1pPr>
            <a:lvl2pPr marL="457200" indent="0">
              <a:buFontTx/>
              <a:buNone/>
              <a:defRPr sz="1200">
                <a:solidFill>
                  <a:schemeClr val="bg1"/>
                </a:solidFill>
                <a:latin typeface="Arial" panose="020B0604020202020204" pitchFamily="34" charset="0"/>
                <a:cs typeface="Arial" panose="020B0604020202020204" pitchFamily="34" charset="0"/>
              </a:defRPr>
            </a:lvl2pPr>
            <a:lvl3pPr marL="914400" indent="0">
              <a:buFontTx/>
              <a:buNone/>
              <a:defRPr sz="1200">
                <a:solidFill>
                  <a:schemeClr val="bg1"/>
                </a:solidFill>
                <a:latin typeface="Arial" panose="020B0604020202020204" pitchFamily="34" charset="0"/>
                <a:cs typeface="Arial" panose="020B0604020202020204" pitchFamily="34" charset="0"/>
              </a:defRPr>
            </a:lvl3pPr>
            <a:lvl4pPr marL="1371600" indent="0">
              <a:buFontTx/>
              <a:buNone/>
              <a:defRPr sz="1200">
                <a:solidFill>
                  <a:schemeClr val="bg1"/>
                </a:solidFill>
                <a:latin typeface="Arial" panose="020B0604020202020204" pitchFamily="34" charset="0"/>
                <a:cs typeface="Arial" panose="020B0604020202020204" pitchFamily="34" charset="0"/>
              </a:defRPr>
            </a:lvl4pPr>
            <a:lvl5pPr marL="1828800" indent="0">
              <a:buFontTx/>
              <a:buNone/>
              <a:defRPr sz="1200">
                <a:solidFill>
                  <a:schemeClr val="bg1"/>
                </a:solidFill>
                <a:latin typeface="Arial" panose="020B0604020202020204" pitchFamily="34" charset="0"/>
                <a:cs typeface="Arial" panose="020B0604020202020204" pitchFamily="34" charset="0"/>
              </a:defRPr>
            </a:lvl5pPr>
          </a:lstStyle>
          <a:p>
            <a:pPr lvl="0"/>
            <a:r>
              <a:rPr lang="en-US"/>
              <a:t>Click to edit Master text styles</a:t>
            </a:r>
            <a:endParaRPr lang="en-US" dirty="0"/>
          </a:p>
        </p:txBody>
      </p:sp>
    </p:spTree>
    <p:extLst>
      <p:ext uri="{BB962C8B-B14F-4D97-AF65-F5344CB8AC3E}">
        <p14:creationId xmlns:p14="http://schemas.microsoft.com/office/powerpoint/2010/main" val="23566072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4_Title Slide with QR code space">
    <p:bg>
      <p:bgRef idx="1001">
        <a:schemeClr val="bg2"/>
      </p:bgRef>
    </p:bg>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F0AEC097-AEAF-9C68-ACC0-9421DAD54445}"/>
              </a:ext>
            </a:extLst>
          </p:cNvPr>
          <p:cNvSpPr>
            <a:spLocks noGrp="1"/>
          </p:cNvSpPr>
          <p:nvPr>
            <p:ph type="ctrTitle"/>
          </p:nvPr>
        </p:nvSpPr>
        <p:spPr>
          <a:xfrm>
            <a:off x="604259" y="1089024"/>
            <a:ext cx="7043450" cy="2578736"/>
          </a:xfrm>
          <a:prstGeom prst="rect">
            <a:avLst/>
          </a:prstGeom>
        </p:spPr>
        <p:txBody>
          <a:bodyPr lIns="0" tIns="0" rIns="0" bIns="0" anchor="b">
            <a:normAutofit/>
          </a:bodyPr>
          <a:lstStyle>
            <a:lvl1pPr algn="l">
              <a:defRPr sz="3600" b="1">
                <a:solidFill>
                  <a:schemeClr val="tx1"/>
                </a:solidFill>
                <a:latin typeface="Arial" panose="020B0604020202020204" pitchFamily="34" charset="0"/>
                <a:cs typeface="Arial" panose="020B0604020202020204" pitchFamily="34" charset="0"/>
              </a:defRPr>
            </a:lvl1pPr>
          </a:lstStyle>
          <a:p>
            <a:r>
              <a:rPr lang="en-US"/>
              <a:t>Click to edit Master title style</a:t>
            </a:r>
            <a:endParaRPr lang="en-US" dirty="0"/>
          </a:p>
        </p:txBody>
      </p:sp>
      <p:sp>
        <p:nvSpPr>
          <p:cNvPr id="2" name="Rectangle 1">
            <a:extLst>
              <a:ext uri="{FF2B5EF4-FFF2-40B4-BE49-F238E27FC236}">
                <a16:creationId xmlns:a16="http://schemas.microsoft.com/office/drawing/2014/main" id="{0F260C1B-7DB5-89AA-6C68-92730E28DB69}"/>
              </a:ext>
            </a:extLst>
          </p:cNvPr>
          <p:cNvSpPr/>
          <p:nvPr userDrawn="1"/>
        </p:nvSpPr>
        <p:spPr>
          <a:xfrm>
            <a:off x="0" y="0"/>
            <a:ext cx="12192000" cy="876300"/>
          </a:xfrm>
          <a:prstGeom prst="rect">
            <a:avLst/>
          </a:prstGeom>
          <a:solidFill>
            <a:srgbClr val="48484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30E5958F-11CF-2DFF-05DB-1309A6A1D3D3}"/>
              </a:ext>
            </a:extLst>
          </p:cNvPr>
          <p:cNvSpPr/>
          <p:nvPr userDrawn="1"/>
        </p:nvSpPr>
        <p:spPr>
          <a:xfrm>
            <a:off x="3416300" y="6345238"/>
            <a:ext cx="6146800" cy="512759"/>
          </a:xfrm>
          <a:prstGeom prst="rect">
            <a:avLst/>
          </a:prstGeom>
          <a:solidFill>
            <a:srgbClr val="48484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39096635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883008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514001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36221969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89931741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5/17/26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250293849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96897580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416773487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46937775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5863311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208458655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374982822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36212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49397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07392130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208322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275758176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31951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1360488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223748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61878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04975406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98823930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1464436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056738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3331179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243696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962498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147602682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173587643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8083909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8344335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8" name="Picture 3"/>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8645" y="5128619"/>
            <a:ext cx="2768188" cy="9643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502" name="Rectangle 22"/>
          <p:cNvSpPr>
            <a:spLocks noGrp="1" noChangeArrowheads="1"/>
          </p:cNvSpPr>
          <p:nvPr>
            <p:ph type="ctrTitle" sz="quarter"/>
          </p:nvPr>
        </p:nvSpPr>
        <p:spPr>
          <a:xfrm>
            <a:off x="4670822" y="5033292"/>
            <a:ext cx="7092809" cy="480569"/>
          </a:xfrm>
          <a:ln algn="ctr"/>
        </p:spPr>
        <p:txBody>
          <a:bodyPr lIns="45720" tIns="45720" rIns="45720" bIns="45720" anchor="b" anchorCtr="0"/>
          <a:lstStyle>
            <a:lvl1pPr algn="l">
              <a:defRPr sz="3200" b="1">
                <a:solidFill>
                  <a:schemeClr val="accent1"/>
                </a:solidFill>
                <a:latin typeface="+mn-lt"/>
              </a:defRPr>
            </a:lvl1pPr>
          </a:lstStyle>
          <a:p>
            <a:r>
              <a:rPr lang="en-US" dirty="0"/>
              <a:t>Click to edit Master title style</a:t>
            </a:r>
          </a:p>
        </p:txBody>
      </p:sp>
      <p:sp>
        <p:nvSpPr>
          <p:cNvPr id="7" name="Rectangle 17"/>
          <p:cNvSpPr>
            <a:spLocks noChangeArrowheads="1"/>
          </p:cNvSpPr>
          <p:nvPr userDrawn="1"/>
        </p:nvSpPr>
        <p:spPr bwMode="auto">
          <a:xfrm>
            <a:off x="1579104" y="6574910"/>
            <a:ext cx="5909611" cy="98489"/>
          </a:xfrm>
          <a:prstGeom prst="rect">
            <a:avLst/>
          </a:prstGeom>
          <a:noFill/>
          <a:ln w="9525">
            <a:noFill/>
            <a:miter lim="800000"/>
            <a:headEnd/>
            <a:tailEnd/>
          </a:ln>
          <a:effectLst/>
        </p:spPr>
        <p:txBody>
          <a:bodyPr wrap="square" lIns="0" tIns="0" rIns="0" bIns="0">
            <a:spAutoFit/>
          </a:bodyPr>
          <a:lstStyle/>
          <a:p>
            <a:pPr algn="l">
              <a:lnSpc>
                <a:spcPct val="80000"/>
              </a:lnSpc>
              <a:defRPr/>
            </a:pPr>
            <a:r>
              <a:rPr lang="en-US" sz="800" dirty="0">
                <a:solidFill>
                  <a:schemeClr val="tx2"/>
                </a:solidFill>
                <a:latin typeface="Arial Narrow" pitchFamily="34" charset="0"/>
              </a:rPr>
              <a:t>The Ohio State University Comprehensive Cancer Center – Arthur G. James Cancer Hospital and Richard J. Solove Research Institute</a:t>
            </a:r>
          </a:p>
        </p:txBody>
      </p:sp>
      <p:sp>
        <p:nvSpPr>
          <p:cNvPr id="3" name="Text Placeholder 2"/>
          <p:cNvSpPr>
            <a:spLocks noGrp="1"/>
          </p:cNvSpPr>
          <p:nvPr>
            <p:ph type="body" sz="quarter" idx="10" hasCustomPrompt="1"/>
          </p:nvPr>
        </p:nvSpPr>
        <p:spPr>
          <a:xfrm>
            <a:off x="4670823" y="5557435"/>
            <a:ext cx="5135035" cy="364621"/>
          </a:xfrm>
        </p:spPr>
        <p:txBody>
          <a:bodyPr lIns="91440" tIns="45720" rIns="91440" bIns="45720"/>
          <a:lstStyle>
            <a:lvl1pPr marL="0" indent="0" algn="l">
              <a:spcBef>
                <a:spcPts val="0"/>
              </a:spcBef>
              <a:buNone/>
              <a:defRPr sz="2133" baseline="0">
                <a:solidFill>
                  <a:schemeClr val="accent1"/>
                </a:solidFill>
              </a:defRPr>
            </a:lvl1pPr>
          </a:lstStyle>
          <a:p>
            <a:pPr lvl="0"/>
            <a:r>
              <a:rPr lang="en-US" dirty="0"/>
              <a:t>Click to edit subtitle style</a:t>
            </a:r>
          </a:p>
        </p:txBody>
      </p:sp>
      <p:sp>
        <p:nvSpPr>
          <p:cNvPr id="9" name="Rectangle 8"/>
          <p:cNvSpPr/>
          <p:nvPr userDrawn="1"/>
        </p:nvSpPr>
        <p:spPr>
          <a:xfrm>
            <a:off x="0" y="0"/>
            <a:ext cx="12191997" cy="448290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p:cNvPicPr>
            <a:picLocks noChangeAspect="1"/>
          </p:cNvPicPr>
          <p:nvPr userDrawn="1"/>
        </p:nvPicPr>
        <p:blipFill rotWithShape="1">
          <a:blip r:embed="rId3" cstate="print">
            <a:extLst>
              <a:ext uri="{28A0092B-C50C-407E-A947-70E740481C1C}">
                <a14:useLocalDpi xmlns:a14="http://schemas.microsoft.com/office/drawing/2010/main" val="0"/>
              </a:ext>
            </a:extLst>
          </a:blip>
          <a:srcRect l="11482" r="11482"/>
          <a:stretch/>
        </p:blipFill>
        <p:spPr>
          <a:xfrm>
            <a:off x="0" y="131298"/>
            <a:ext cx="4064000" cy="4220309"/>
          </a:xfrm>
          <a:prstGeom prst="rect">
            <a:avLst/>
          </a:prstGeom>
        </p:spPr>
      </p:pic>
      <p:pic>
        <p:nvPicPr>
          <p:cNvPr id="11" name="Picture 10"/>
          <p:cNvPicPr>
            <a:picLocks noChangeAspect="1"/>
          </p:cNvPicPr>
          <p:nvPr userDrawn="1"/>
        </p:nvPicPr>
        <p:blipFill rotWithShape="1">
          <a:blip r:embed="rId4">
            <a:extLst>
              <a:ext uri="{28A0092B-C50C-407E-A947-70E740481C1C}">
                <a14:useLocalDpi xmlns:a14="http://schemas.microsoft.com/office/drawing/2010/main" val="0"/>
              </a:ext>
            </a:extLst>
          </a:blip>
          <a:srcRect l="12959" t="7139" r="22609" b="1333"/>
          <a:stretch/>
        </p:blipFill>
        <p:spPr>
          <a:xfrm>
            <a:off x="4064002" y="126648"/>
            <a:ext cx="4063999" cy="4229608"/>
          </a:xfrm>
          <a:prstGeom prst="rect">
            <a:avLst/>
          </a:prstGeom>
        </p:spPr>
      </p:pic>
      <p:pic>
        <p:nvPicPr>
          <p:cNvPr id="12" name="Picture 11"/>
          <p:cNvPicPr>
            <a:picLocks noChangeAspect="1"/>
          </p:cNvPicPr>
          <p:nvPr userDrawn="1"/>
        </p:nvPicPr>
        <p:blipFill rotWithShape="1">
          <a:blip r:embed="rId5">
            <a:extLst>
              <a:ext uri="{28A0092B-C50C-407E-A947-70E740481C1C}">
                <a14:useLocalDpi xmlns:a14="http://schemas.microsoft.com/office/drawing/2010/main" val="0"/>
              </a:ext>
            </a:extLst>
          </a:blip>
          <a:srcRect l="23884" r="12578"/>
          <a:stretch/>
        </p:blipFill>
        <p:spPr>
          <a:xfrm>
            <a:off x="8112293" y="126648"/>
            <a:ext cx="4079705" cy="4229608"/>
          </a:xfrm>
          <a:prstGeom prst="rect">
            <a:avLst/>
          </a:prstGeom>
        </p:spPr>
      </p:pic>
      <p:sp>
        <p:nvSpPr>
          <p:cNvPr id="13" name="Rectangle 12"/>
          <p:cNvSpPr/>
          <p:nvPr userDrawn="1"/>
        </p:nvSpPr>
        <p:spPr>
          <a:xfrm>
            <a:off x="0" y="3894051"/>
            <a:ext cx="12191997" cy="463808"/>
          </a:xfrm>
          <a:prstGeom prst="rect">
            <a:avLst/>
          </a:prstGeom>
          <a:solidFill>
            <a:srgbClr val="BB0000">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4"/>
          <p:cNvGrpSpPr>
            <a:grpSpLocks noChangeAspect="1"/>
          </p:cNvGrpSpPr>
          <p:nvPr userDrawn="1"/>
        </p:nvGrpSpPr>
        <p:grpSpPr bwMode="auto">
          <a:xfrm>
            <a:off x="1814085" y="4027409"/>
            <a:ext cx="8563833" cy="266616"/>
            <a:chOff x="513" y="1219"/>
            <a:chExt cx="3469" cy="108"/>
          </a:xfrm>
          <a:solidFill>
            <a:schemeClr val="bg1"/>
          </a:solidFill>
        </p:grpSpPr>
        <p:sp>
          <p:nvSpPr>
            <p:cNvPr id="18" name="Freeform 5"/>
            <p:cNvSpPr>
              <a:spLocks noEditPoints="1"/>
            </p:cNvSpPr>
            <p:nvPr/>
          </p:nvSpPr>
          <p:spPr bwMode="auto">
            <a:xfrm>
              <a:off x="513" y="1219"/>
              <a:ext cx="1501" cy="108"/>
            </a:xfrm>
            <a:custGeom>
              <a:avLst/>
              <a:gdLst>
                <a:gd name="T0" fmla="*/ 22 w 3098"/>
                <a:gd name="T1" fmla="*/ 87 h 222"/>
                <a:gd name="T2" fmla="*/ 171 w 3098"/>
                <a:gd name="T3" fmla="*/ 172 h 222"/>
                <a:gd name="T4" fmla="*/ 224 w 3098"/>
                <a:gd name="T5" fmla="*/ 66 h 222"/>
                <a:gd name="T6" fmla="*/ 361 w 3098"/>
                <a:gd name="T7" fmla="*/ 112 h 222"/>
                <a:gd name="T8" fmla="*/ 304 w 3098"/>
                <a:gd name="T9" fmla="*/ 175 h 222"/>
                <a:gd name="T10" fmla="*/ 463 w 3098"/>
                <a:gd name="T11" fmla="*/ 172 h 222"/>
                <a:gd name="T12" fmla="*/ 463 w 3098"/>
                <a:gd name="T13" fmla="*/ 89 h 222"/>
                <a:gd name="T14" fmla="*/ 482 w 3098"/>
                <a:gd name="T15" fmla="*/ 172 h 222"/>
                <a:gd name="T16" fmla="*/ 429 w 3098"/>
                <a:gd name="T17" fmla="*/ 161 h 222"/>
                <a:gd name="T18" fmla="*/ 517 w 3098"/>
                <a:gd name="T19" fmla="*/ 49 h 222"/>
                <a:gd name="T20" fmla="*/ 536 w 3098"/>
                <a:gd name="T21" fmla="*/ 66 h 222"/>
                <a:gd name="T22" fmla="*/ 517 w 3098"/>
                <a:gd name="T23" fmla="*/ 146 h 222"/>
                <a:gd name="T24" fmla="*/ 582 w 3098"/>
                <a:gd name="T25" fmla="*/ 172 h 222"/>
                <a:gd name="T26" fmla="*/ 716 w 3098"/>
                <a:gd name="T27" fmla="*/ 92 h 222"/>
                <a:gd name="T28" fmla="*/ 652 w 3098"/>
                <a:gd name="T29" fmla="*/ 49 h 222"/>
                <a:gd name="T30" fmla="*/ 766 w 3098"/>
                <a:gd name="T31" fmla="*/ 204 h 222"/>
                <a:gd name="T32" fmla="*/ 759 w 3098"/>
                <a:gd name="T33" fmla="*/ 110 h 222"/>
                <a:gd name="T34" fmla="*/ 816 w 3098"/>
                <a:gd name="T35" fmla="*/ 222 h 222"/>
                <a:gd name="T36" fmla="*/ 818 w 3098"/>
                <a:gd name="T37" fmla="*/ 157 h 222"/>
                <a:gd name="T38" fmla="*/ 1001 w 3098"/>
                <a:gd name="T39" fmla="*/ 94 h 222"/>
                <a:gd name="T40" fmla="*/ 1013 w 3098"/>
                <a:gd name="T41" fmla="*/ 46 h 222"/>
                <a:gd name="T42" fmla="*/ 1008 w 3098"/>
                <a:gd name="T43" fmla="*/ 108 h 222"/>
                <a:gd name="T44" fmla="*/ 1297 w 3098"/>
                <a:gd name="T45" fmla="*/ 33 h 222"/>
                <a:gd name="T46" fmla="*/ 1298 w 3098"/>
                <a:gd name="T47" fmla="*/ 142 h 222"/>
                <a:gd name="T48" fmla="*/ 1311 w 3098"/>
                <a:gd name="T49" fmla="*/ 134 h 222"/>
                <a:gd name="T50" fmla="*/ 1317 w 3098"/>
                <a:gd name="T51" fmla="*/ 67 h 222"/>
                <a:gd name="T52" fmla="*/ 1394 w 3098"/>
                <a:gd name="T53" fmla="*/ 123 h 222"/>
                <a:gd name="T54" fmla="*/ 1528 w 3098"/>
                <a:gd name="T55" fmla="*/ 92 h 222"/>
                <a:gd name="T56" fmla="*/ 1464 w 3098"/>
                <a:gd name="T57" fmla="*/ 49 h 222"/>
                <a:gd name="T58" fmla="*/ 1572 w 3098"/>
                <a:gd name="T59" fmla="*/ 111 h 222"/>
                <a:gd name="T60" fmla="*/ 1634 w 3098"/>
                <a:gd name="T61" fmla="*/ 158 h 222"/>
                <a:gd name="T62" fmla="*/ 1752 w 3098"/>
                <a:gd name="T63" fmla="*/ 46 h 222"/>
                <a:gd name="T64" fmla="*/ 1803 w 3098"/>
                <a:gd name="T65" fmla="*/ 156 h 222"/>
                <a:gd name="T66" fmla="*/ 1751 w 3098"/>
                <a:gd name="T67" fmla="*/ 62 h 222"/>
                <a:gd name="T68" fmla="*/ 1895 w 3098"/>
                <a:gd name="T69" fmla="*/ 66 h 222"/>
                <a:gd name="T70" fmla="*/ 1901 w 3098"/>
                <a:gd name="T71" fmla="*/ 102 h 222"/>
                <a:gd name="T72" fmla="*/ 1968 w 3098"/>
                <a:gd name="T73" fmla="*/ 66 h 222"/>
                <a:gd name="T74" fmla="*/ 2042 w 3098"/>
                <a:gd name="T75" fmla="*/ 22 h 222"/>
                <a:gd name="T76" fmla="*/ 2007 w 3098"/>
                <a:gd name="T77" fmla="*/ 66 h 222"/>
                <a:gd name="T78" fmla="*/ 2067 w 3098"/>
                <a:gd name="T79" fmla="*/ 69 h 222"/>
                <a:gd name="T80" fmla="*/ 2048 w 3098"/>
                <a:gd name="T81" fmla="*/ 172 h 222"/>
                <a:gd name="T82" fmla="*/ 2183 w 3098"/>
                <a:gd name="T83" fmla="*/ 159 h 222"/>
                <a:gd name="T84" fmla="*/ 2139 w 3098"/>
                <a:gd name="T85" fmla="*/ 103 h 222"/>
                <a:gd name="T86" fmla="*/ 2375 w 3098"/>
                <a:gd name="T87" fmla="*/ 117 h 222"/>
                <a:gd name="T88" fmla="*/ 2255 w 3098"/>
                <a:gd name="T89" fmla="*/ 111 h 222"/>
                <a:gd name="T90" fmla="*/ 2551 w 3098"/>
                <a:gd name="T91" fmla="*/ 35 h 222"/>
                <a:gd name="T92" fmla="*/ 2543 w 3098"/>
                <a:gd name="T93" fmla="*/ 3 h 222"/>
                <a:gd name="T94" fmla="*/ 2589 w 3098"/>
                <a:gd name="T95" fmla="*/ 172 h 222"/>
                <a:gd name="T96" fmla="*/ 2761 w 3098"/>
                <a:gd name="T97" fmla="*/ 111 h 222"/>
                <a:gd name="T98" fmla="*/ 2805 w 3098"/>
                <a:gd name="T99" fmla="*/ 49 h 222"/>
                <a:gd name="T100" fmla="*/ 2824 w 3098"/>
                <a:gd name="T101" fmla="*/ 85 h 222"/>
                <a:gd name="T102" fmla="*/ 2902 w 3098"/>
                <a:gd name="T103" fmla="*/ 172 h 222"/>
                <a:gd name="T104" fmla="*/ 2981 w 3098"/>
                <a:gd name="T105" fmla="*/ 46 h 222"/>
                <a:gd name="T106" fmla="*/ 3023 w 3098"/>
                <a:gd name="T107" fmla="*/ 139 h 222"/>
                <a:gd name="T108" fmla="*/ 3070 w 3098"/>
                <a:gd name="T109"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8" h="222">
                  <a:moveTo>
                    <a:pt x="0" y="87"/>
                  </a:moveTo>
                  <a:cubicBezTo>
                    <a:pt x="0" y="35"/>
                    <a:pt x="38" y="0"/>
                    <a:pt x="87" y="0"/>
                  </a:cubicBezTo>
                  <a:cubicBezTo>
                    <a:pt x="117" y="0"/>
                    <a:pt x="138" y="14"/>
                    <a:pt x="151" y="33"/>
                  </a:cubicBezTo>
                  <a:cubicBezTo>
                    <a:pt x="134" y="43"/>
                    <a:pt x="134" y="43"/>
                    <a:pt x="134" y="43"/>
                  </a:cubicBezTo>
                  <a:cubicBezTo>
                    <a:pt x="124" y="29"/>
                    <a:pt x="106" y="19"/>
                    <a:pt x="87" y="19"/>
                  </a:cubicBezTo>
                  <a:cubicBezTo>
                    <a:pt x="50" y="19"/>
                    <a:pt x="22" y="47"/>
                    <a:pt x="22" y="87"/>
                  </a:cubicBezTo>
                  <a:cubicBezTo>
                    <a:pt x="22" y="128"/>
                    <a:pt x="50" y="156"/>
                    <a:pt x="87" y="156"/>
                  </a:cubicBezTo>
                  <a:cubicBezTo>
                    <a:pt x="106" y="156"/>
                    <a:pt x="124" y="146"/>
                    <a:pt x="134" y="132"/>
                  </a:cubicBezTo>
                  <a:cubicBezTo>
                    <a:pt x="152" y="142"/>
                    <a:pt x="152" y="142"/>
                    <a:pt x="152" y="142"/>
                  </a:cubicBezTo>
                  <a:cubicBezTo>
                    <a:pt x="137" y="161"/>
                    <a:pt x="117" y="175"/>
                    <a:pt x="87" y="175"/>
                  </a:cubicBezTo>
                  <a:cubicBezTo>
                    <a:pt x="38" y="175"/>
                    <a:pt x="0" y="140"/>
                    <a:pt x="0" y="87"/>
                  </a:cubicBezTo>
                  <a:close/>
                  <a:moveTo>
                    <a:pt x="171" y="172"/>
                  </a:moveTo>
                  <a:cubicBezTo>
                    <a:pt x="171" y="49"/>
                    <a:pt x="171" y="49"/>
                    <a:pt x="171" y="49"/>
                  </a:cubicBezTo>
                  <a:cubicBezTo>
                    <a:pt x="191" y="49"/>
                    <a:pt x="191" y="49"/>
                    <a:pt x="191" y="49"/>
                  </a:cubicBezTo>
                  <a:cubicBezTo>
                    <a:pt x="191" y="69"/>
                    <a:pt x="191" y="69"/>
                    <a:pt x="191" y="69"/>
                  </a:cubicBezTo>
                  <a:cubicBezTo>
                    <a:pt x="200" y="56"/>
                    <a:pt x="215" y="47"/>
                    <a:pt x="231" y="47"/>
                  </a:cubicBezTo>
                  <a:cubicBezTo>
                    <a:pt x="231" y="66"/>
                    <a:pt x="231" y="66"/>
                    <a:pt x="231" y="66"/>
                  </a:cubicBezTo>
                  <a:cubicBezTo>
                    <a:pt x="229" y="66"/>
                    <a:pt x="227" y="66"/>
                    <a:pt x="224" y="66"/>
                  </a:cubicBezTo>
                  <a:cubicBezTo>
                    <a:pt x="212" y="66"/>
                    <a:pt x="196" y="75"/>
                    <a:pt x="191" y="85"/>
                  </a:cubicBezTo>
                  <a:cubicBezTo>
                    <a:pt x="191" y="172"/>
                    <a:pt x="191" y="172"/>
                    <a:pt x="191" y="172"/>
                  </a:cubicBezTo>
                  <a:lnTo>
                    <a:pt x="171" y="172"/>
                  </a:lnTo>
                  <a:close/>
                  <a:moveTo>
                    <a:pt x="242" y="111"/>
                  </a:moveTo>
                  <a:cubicBezTo>
                    <a:pt x="242" y="75"/>
                    <a:pt x="267" y="46"/>
                    <a:pt x="302" y="46"/>
                  </a:cubicBezTo>
                  <a:cubicBezTo>
                    <a:pt x="340" y="46"/>
                    <a:pt x="361" y="75"/>
                    <a:pt x="361" y="112"/>
                  </a:cubicBezTo>
                  <a:cubicBezTo>
                    <a:pt x="361" y="117"/>
                    <a:pt x="361" y="117"/>
                    <a:pt x="361" y="117"/>
                  </a:cubicBezTo>
                  <a:cubicBezTo>
                    <a:pt x="262" y="117"/>
                    <a:pt x="262" y="117"/>
                    <a:pt x="262" y="117"/>
                  </a:cubicBezTo>
                  <a:cubicBezTo>
                    <a:pt x="264" y="140"/>
                    <a:pt x="280" y="159"/>
                    <a:pt x="306" y="159"/>
                  </a:cubicBezTo>
                  <a:cubicBezTo>
                    <a:pt x="320" y="159"/>
                    <a:pt x="334" y="154"/>
                    <a:pt x="344" y="144"/>
                  </a:cubicBezTo>
                  <a:cubicBezTo>
                    <a:pt x="353" y="156"/>
                    <a:pt x="353" y="156"/>
                    <a:pt x="353" y="156"/>
                  </a:cubicBezTo>
                  <a:cubicBezTo>
                    <a:pt x="341" y="169"/>
                    <a:pt x="325" y="175"/>
                    <a:pt x="304" y="175"/>
                  </a:cubicBezTo>
                  <a:cubicBezTo>
                    <a:pt x="268" y="175"/>
                    <a:pt x="242" y="149"/>
                    <a:pt x="242" y="111"/>
                  </a:cubicBezTo>
                  <a:close/>
                  <a:moveTo>
                    <a:pt x="302" y="62"/>
                  </a:moveTo>
                  <a:cubicBezTo>
                    <a:pt x="276" y="62"/>
                    <a:pt x="263" y="84"/>
                    <a:pt x="262" y="103"/>
                  </a:cubicBezTo>
                  <a:cubicBezTo>
                    <a:pt x="343" y="103"/>
                    <a:pt x="343" y="103"/>
                    <a:pt x="343" y="103"/>
                  </a:cubicBezTo>
                  <a:cubicBezTo>
                    <a:pt x="342" y="85"/>
                    <a:pt x="330" y="62"/>
                    <a:pt x="302" y="62"/>
                  </a:cubicBezTo>
                  <a:close/>
                  <a:moveTo>
                    <a:pt x="463" y="172"/>
                  </a:moveTo>
                  <a:cubicBezTo>
                    <a:pt x="463" y="158"/>
                    <a:pt x="463" y="158"/>
                    <a:pt x="463" y="158"/>
                  </a:cubicBezTo>
                  <a:cubicBezTo>
                    <a:pt x="452" y="169"/>
                    <a:pt x="438" y="175"/>
                    <a:pt x="422" y="175"/>
                  </a:cubicBezTo>
                  <a:cubicBezTo>
                    <a:pt x="401" y="175"/>
                    <a:pt x="379" y="161"/>
                    <a:pt x="379" y="134"/>
                  </a:cubicBezTo>
                  <a:cubicBezTo>
                    <a:pt x="379" y="107"/>
                    <a:pt x="401" y="94"/>
                    <a:pt x="422" y="94"/>
                  </a:cubicBezTo>
                  <a:cubicBezTo>
                    <a:pt x="439" y="94"/>
                    <a:pt x="453" y="99"/>
                    <a:pt x="463" y="111"/>
                  </a:cubicBezTo>
                  <a:cubicBezTo>
                    <a:pt x="463" y="89"/>
                    <a:pt x="463" y="89"/>
                    <a:pt x="463" y="89"/>
                  </a:cubicBezTo>
                  <a:cubicBezTo>
                    <a:pt x="463" y="72"/>
                    <a:pt x="449" y="63"/>
                    <a:pt x="432" y="63"/>
                  </a:cubicBezTo>
                  <a:cubicBezTo>
                    <a:pt x="417" y="63"/>
                    <a:pt x="405" y="68"/>
                    <a:pt x="394" y="80"/>
                  </a:cubicBezTo>
                  <a:cubicBezTo>
                    <a:pt x="385" y="67"/>
                    <a:pt x="385" y="67"/>
                    <a:pt x="385" y="67"/>
                  </a:cubicBezTo>
                  <a:cubicBezTo>
                    <a:pt x="398" y="53"/>
                    <a:pt x="414" y="46"/>
                    <a:pt x="434" y="46"/>
                  </a:cubicBezTo>
                  <a:cubicBezTo>
                    <a:pt x="460" y="46"/>
                    <a:pt x="482" y="58"/>
                    <a:pt x="482" y="88"/>
                  </a:cubicBezTo>
                  <a:cubicBezTo>
                    <a:pt x="482" y="172"/>
                    <a:pt x="482" y="172"/>
                    <a:pt x="482" y="172"/>
                  </a:cubicBezTo>
                  <a:lnTo>
                    <a:pt x="463" y="172"/>
                  </a:lnTo>
                  <a:close/>
                  <a:moveTo>
                    <a:pt x="463" y="146"/>
                  </a:moveTo>
                  <a:cubicBezTo>
                    <a:pt x="463" y="123"/>
                    <a:pt x="463" y="123"/>
                    <a:pt x="463" y="123"/>
                  </a:cubicBezTo>
                  <a:cubicBezTo>
                    <a:pt x="455" y="113"/>
                    <a:pt x="442" y="108"/>
                    <a:pt x="429" y="108"/>
                  </a:cubicBezTo>
                  <a:cubicBezTo>
                    <a:pt x="411" y="108"/>
                    <a:pt x="399" y="119"/>
                    <a:pt x="399" y="135"/>
                  </a:cubicBezTo>
                  <a:cubicBezTo>
                    <a:pt x="399" y="150"/>
                    <a:pt x="411" y="161"/>
                    <a:pt x="429" y="161"/>
                  </a:cubicBezTo>
                  <a:cubicBezTo>
                    <a:pt x="442" y="161"/>
                    <a:pt x="455" y="156"/>
                    <a:pt x="463" y="146"/>
                  </a:cubicBezTo>
                  <a:close/>
                  <a:moveTo>
                    <a:pt x="517" y="146"/>
                  </a:moveTo>
                  <a:cubicBezTo>
                    <a:pt x="517" y="66"/>
                    <a:pt x="517" y="66"/>
                    <a:pt x="517" y="66"/>
                  </a:cubicBezTo>
                  <a:cubicBezTo>
                    <a:pt x="497" y="66"/>
                    <a:pt x="497" y="66"/>
                    <a:pt x="497" y="66"/>
                  </a:cubicBezTo>
                  <a:cubicBezTo>
                    <a:pt x="497" y="49"/>
                    <a:pt x="497" y="49"/>
                    <a:pt x="497" y="49"/>
                  </a:cubicBezTo>
                  <a:cubicBezTo>
                    <a:pt x="517" y="49"/>
                    <a:pt x="517" y="49"/>
                    <a:pt x="517" y="49"/>
                  </a:cubicBezTo>
                  <a:cubicBezTo>
                    <a:pt x="517" y="16"/>
                    <a:pt x="517" y="16"/>
                    <a:pt x="517" y="16"/>
                  </a:cubicBezTo>
                  <a:cubicBezTo>
                    <a:pt x="536" y="16"/>
                    <a:pt x="536" y="16"/>
                    <a:pt x="536" y="16"/>
                  </a:cubicBezTo>
                  <a:cubicBezTo>
                    <a:pt x="536" y="49"/>
                    <a:pt x="536" y="49"/>
                    <a:pt x="536" y="49"/>
                  </a:cubicBezTo>
                  <a:cubicBezTo>
                    <a:pt x="561" y="49"/>
                    <a:pt x="561" y="49"/>
                    <a:pt x="561" y="49"/>
                  </a:cubicBezTo>
                  <a:cubicBezTo>
                    <a:pt x="561" y="66"/>
                    <a:pt x="561" y="66"/>
                    <a:pt x="561" y="66"/>
                  </a:cubicBezTo>
                  <a:cubicBezTo>
                    <a:pt x="536" y="66"/>
                    <a:pt x="536" y="66"/>
                    <a:pt x="536" y="66"/>
                  </a:cubicBezTo>
                  <a:cubicBezTo>
                    <a:pt x="536" y="142"/>
                    <a:pt x="536" y="142"/>
                    <a:pt x="536" y="142"/>
                  </a:cubicBezTo>
                  <a:cubicBezTo>
                    <a:pt x="536" y="151"/>
                    <a:pt x="540" y="158"/>
                    <a:pt x="549" y="158"/>
                  </a:cubicBezTo>
                  <a:cubicBezTo>
                    <a:pt x="554" y="158"/>
                    <a:pt x="559" y="156"/>
                    <a:pt x="562" y="153"/>
                  </a:cubicBezTo>
                  <a:cubicBezTo>
                    <a:pt x="567" y="167"/>
                    <a:pt x="567" y="167"/>
                    <a:pt x="567" y="167"/>
                  </a:cubicBezTo>
                  <a:cubicBezTo>
                    <a:pt x="562" y="172"/>
                    <a:pt x="556" y="175"/>
                    <a:pt x="544" y="175"/>
                  </a:cubicBezTo>
                  <a:cubicBezTo>
                    <a:pt x="526" y="175"/>
                    <a:pt x="517" y="165"/>
                    <a:pt x="517" y="146"/>
                  </a:cubicBezTo>
                  <a:close/>
                  <a:moveTo>
                    <a:pt x="578" y="19"/>
                  </a:moveTo>
                  <a:cubicBezTo>
                    <a:pt x="578" y="12"/>
                    <a:pt x="584" y="6"/>
                    <a:pt x="591" y="6"/>
                  </a:cubicBezTo>
                  <a:cubicBezTo>
                    <a:pt x="598" y="6"/>
                    <a:pt x="604" y="12"/>
                    <a:pt x="604" y="19"/>
                  </a:cubicBezTo>
                  <a:cubicBezTo>
                    <a:pt x="604" y="26"/>
                    <a:pt x="598" y="32"/>
                    <a:pt x="591" y="32"/>
                  </a:cubicBezTo>
                  <a:cubicBezTo>
                    <a:pt x="584" y="32"/>
                    <a:pt x="578" y="26"/>
                    <a:pt x="578" y="19"/>
                  </a:cubicBezTo>
                  <a:close/>
                  <a:moveTo>
                    <a:pt x="582" y="172"/>
                  </a:moveTo>
                  <a:cubicBezTo>
                    <a:pt x="582" y="49"/>
                    <a:pt x="582" y="49"/>
                    <a:pt x="582" y="49"/>
                  </a:cubicBezTo>
                  <a:cubicBezTo>
                    <a:pt x="601" y="49"/>
                    <a:pt x="601" y="49"/>
                    <a:pt x="601" y="49"/>
                  </a:cubicBezTo>
                  <a:cubicBezTo>
                    <a:pt x="601" y="172"/>
                    <a:pt x="601" y="172"/>
                    <a:pt x="601" y="172"/>
                  </a:cubicBezTo>
                  <a:lnTo>
                    <a:pt x="582" y="172"/>
                  </a:lnTo>
                  <a:close/>
                  <a:moveTo>
                    <a:pt x="716" y="172"/>
                  </a:moveTo>
                  <a:cubicBezTo>
                    <a:pt x="716" y="92"/>
                    <a:pt x="716" y="92"/>
                    <a:pt x="716" y="92"/>
                  </a:cubicBezTo>
                  <a:cubicBezTo>
                    <a:pt x="716" y="70"/>
                    <a:pt x="705" y="63"/>
                    <a:pt x="688" y="63"/>
                  </a:cubicBezTo>
                  <a:cubicBezTo>
                    <a:pt x="673" y="63"/>
                    <a:pt x="659" y="72"/>
                    <a:pt x="652" y="82"/>
                  </a:cubicBezTo>
                  <a:cubicBezTo>
                    <a:pt x="652" y="172"/>
                    <a:pt x="652" y="172"/>
                    <a:pt x="652" y="172"/>
                  </a:cubicBezTo>
                  <a:cubicBezTo>
                    <a:pt x="633" y="172"/>
                    <a:pt x="633" y="172"/>
                    <a:pt x="633" y="172"/>
                  </a:cubicBezTo>
                  <a:cubicBezTo>
                    <a:pt x="633" y="49"/>
                    <a:pt x="633" y="49"/>
                    <a:pt x="633" y="49"/>
                  </a:cubicBezTo>
                  <a:cubicBezTo>
                    <a:pt x="652" y="49"/>
                    <a:pt x="652" y="49"/>
                    <a:pt x="652" y="49"/>
                  </a:cubicBezTo>
                  <a:cubicBezTo>
                    <a:pt x="652" y="67"/>
                    <a:pt x="652" y="67"/>
                    <a:pt x="652" y="67"/>
                  </a:cubicBezTo>
                  <a:cubicBezTo>
                    <a:pt x="660" y="57"/>
                    <a:pt x="677" y="46"/>
                    <a:pt x="695" y="46"/>
                  </a:cubicBezTo>
                  <a:cubicBezTo>
                    <a:pt x="721" y="46"/>
                    <a:pt x="735" y="59"/>
                    <a:pt x="735" y="86"/>
                  </a:cubicBezTo>
                  <a:cubicBezTo>
                    <a:pt x="735" y="172"/>
                    <a:pt x="735" y="172"/>
                    <a:pt x="735" y="172"/>
                  </a:cubicBezTo>
                  <a:lnTo>
                    <a:pt x="716" y="172"/>
                  </a:lnTo>
                  <a:close/>
                  <a:moveTo>
                    <a:pt x="766" y="204"/>
                  </a:moveTo>
                  <a:cubicBezTo>
                    <a:pt x="776" y="189"/>
                    <a:pt x="776" y="189"/>
                    <a:pt x="776" y="189"/>
                  </a:cubicBezTo>
                  <a:cubicBezTo>
                    <a:pt x="786" y="202"/>
                    <a:pt x="798" y="206"/>
                    <a:pt x="816" y="206"/>
                  </a:cubicBezTo>
                  <a:cubicBezTo>
                    <a:pt x="836" y="206"/>
                    <a:pt x="855" y="196"/>
                    <a:pt x="855" y="169"/>
                  </a:cubicBezTo>
                  <a:cubicBezTo>
                    <a:pt x="855" y="152"/>
                    <a:pt x="855" y="152"/>
                    <a:pt x="855" y="152"/>
                  </a:cubicBezTo>
                  <a:cubicBezTo>
                    <a:pt x="846" y="164"/>
                    <a:pt x="831" y="174"/>
                    <a:pt x="814" y="174"/>
                  </a:cubicBezTo>
                  <a:cubicBezTo>
                    <a:pt x="782" y="174"/>
                    <a:pt x="759" y="150"/>
                    <a:pt x="759" y="110"/>
                  </a:cubicBezTo>
                  <a:cubicBezTo>
                    <a:pt x="759" y="71"/>
                    <a:pt x="782" y="46"/>
                    <a:pt x="814" y="46"/>
                  </a:cubicBezTo>
                  <a:cubicBezTo>
                    <a:pt x="830" y="46"/>
                    <a:pt x="845" y="54"/>
                    <a:pt x="855" y="68"/>
                  </a:cubicBezTo>
                  <a:cubicBezTo>
                    <a:pt x="855" y="49"/>
                    <a:pt x="855" y="49"/>
                    <a:pt x="855" y="49"/>
                  </a:cubicBezTo>
                  <a:cubicBezTo>
                    <a:pt x="874" y="49"/>
                    <a:pt x="874" y="49"/>
                    <a:pt x="874" y="49"/>
                  </a:cubicBezTo>
                  <a:cubicBezTo>
                    <a:pt x="874" y="169"/>
                    <a:pt x="874" y="169"/>
                    <a:pt x="874" y="169"/>
                  </a:cubicBezTo>
                  <a:cubicBezTo>
                    <a:pt x="874" y="209"/>
                    <a:pt x="846" y="222"/>
                    <a:pt x="816" y="222"/>
                  </a:cubicBezTo>
                  <a:cubicBezTo>
                    <a:pt x="795" y="222"/>
                    <a:pt x="781" y="218"/>
                    <a:pt x="766" y="204"/>
                  </a:cubicBezTo>
                  <a:close/>
                  <a:moveTo>
                    <a:pt x="855" y="137"/>
                  </a:moveTo>
                  <a:cubicBezTo>
                    <a:pt x="855" y="83"/>
                    <a:pt x="855" y="83"/>
                    <a:pt x="855" y="83"/>
                  </a:cubicBezTo>
                  <a:cubicBezTo>
                    <a:pt x="848" y="72"/>
                    <a:pt x="834" y="63"/>
                    <a:pt x="818" y="63"/>
                  </a:cubicBezTo>
                  <a:cubicBezTo>
                    <a:pt x="794" y="63"/>
                    <a:pt x="779" y="83"/>
                    <a:pt x="779" y="110"/>
                  </a:cubicBezTo>
                  <a:cubicBezTo>
                    <a:pt x="779" y="137"/>
                    <a:pt x="794" y="157"/>
                    <a:pt x="818" y="157"/>
                  </a:cubicBezTo>
                  <a:cubicBezTo>
                    <a:pt x="834" y="157"/>
                    <a:pt x="848" y="147"/>
                    <a:pt x="855" y="137"/>
                  </a:cubicBezTo>
                  <a:close/>
                  <a:moveTo>
                    <a:pt x="1042" y="172"/>
                  </a:moveTo>
                  <a:cubicBezTo>
                    <a:pt x="1042" y="158"/>
                    <a:pt x="1042" y="158"/>
                    <a:pt x="1042" y="158"/>
                  </a:cubicBezTo>
                  <a:cubicBezTo>
                    <a:pt x="1032" y="169"/>
                    <a:pt x="1018" y="175"/>
                    <a:pt x="1001" y="175"/>
                  </a:cubicBezTo>
                  <a:cubicBezTo>
                    <a:pt x="980" y="175"/>
                    <a:pt x="958" y="161"/>
                    <a:pt x="958" y="134"/>
                  </a:cubicBezTo>
                  <a:cubicBezTo>
                    <a:pt x="958" y="107"/>
                    <a:pt x="980" y="94"/>
                    <a:pt x="1001" y="94"/>
                  </a:cubicBezTo>
                  <a:cubicBezTo>
                    <a:pt x="1018" y="94"/>
                    <a:pt x="1032" y="99"/>
                    <a:pt x="1042" y="111"/>
                  </a:cubicBezTo>
                  <a:cubicBezTo>
                    <a:pt x="1042" y="89"/>
                    <a:pt x="1042" y="89"/>
                    <a:pt x="1042" y="89"/>
                  </a:cubicBezTo>
                  <a:cubicBezTo>
                    <a:pt x="1042" y="72"/>
                    <a:pt x="1029" y="63"/>
                    <a:pt x="1011" y="63"/>
                  </a:cubicBezTo>
                  <a:cubicBezTo>
                    <a:pt x="996" y="63"/>
                    <a:pt x="984" y="68"/>
                    <a:pt x="973" y="80"/>
                  </a:cubicBezTo>
                  <a:cubicBezTo>
                    <a:pt x="964" y="67"/>
                    <a:pt x="964" y="67"/>
                    <a:pt x="964" y="67"/>
                  </a:cubicBezTo>
                  <a:cubicBezTo>
                    <a:pt x="978" y="53"/>
                    <a:pt x="993" y="46"/>
                    <a:pt x="1013" y="46"/>
                  </a:cubicBezTo>
                  <a:cubicBezTo>
                    <a:pt x="1039" y="46"/>
                    <a:pt x="1061" y="58"/>
                    <a:pt x="1061" y="88"/>
                  </a:cubicBezTo>
                  <a:cubicBezTo>
                    <a:pt x="1061" y="172"/>
                    <a:pt x="1061" y="172"/>
                    <a:pt x="1061" y="172"/>
                  </a:cubicBezTo>
                  <a:lnTo>
                    <a:pt x="1042" y="172"/>
                  </a:lnTo>
                  <a:close/>
                  <a:moveTo>
                    <a:pt x="1042" y="146"/>
                  </a:moveTo>
                  <a:cubicBezTo>
                    <a:pt x="1042" y="123"/>
                    <a:pt x="1042" y="123"/>
                    <a:pt x="1042" y="123"/>
                  </a:cubicBezTo>
                  <a:cubicBezTo>
                    <a:pt x="1035" y="113"/>
                    <a:pt x="1022" y="108"/>
                    <a:pt x="1008" y="108"/>
                  </a:cubicBezTo>
                  <a:cubicBezTo>
                    <a:pt x="990" y="108"/>
                    <a:pt x="978" y="119"/>
                    <a:pt x="978" y="135"/>
                  </a:cubicBezTo>
                  <a:cubicBezTo>
                    <a:pt x="978" y="150"/>
                    <a:pt x="990" y="161"/>
                    <a:pt x="1008" y="161"/>
                  </a:cubicBezTo>
                  <a:cubicBezTo>
                    <a:pt x="1022" y="161"/>
                    <a:pt x="1035" y="156"/>
                    <a:pt x="1042" y="146"/>
                  </a:cubicBezTo>
                  <a:close/>
                  <a:moveTo>
                    <a:pt x="1146" y="87"/>
                  </a:moveTo>
                  <a:cubicBezTo>
                    <a:pt x="1146" y="35"/>
                    <a:pt x="1184" y="0"/>
                    <a:pt x="1233" y="0"/>
                  </a:cubicBezTo>
                  <a:cubicBezTo>
                    <a:pt x="1263" y="0"/>
                    <a:pt x="1284" y="14"/>
                    <a:pt x="1297" y="33"/>
                  </a:cubicBezTo>
                  <a:cubicBezTo>
                    <a:pt x="1280" y="43"/>
                    <a:pt x="1280" y="43"/>
                    <a:pt x="1280" y="43"/>
                  </a:cubicBezTo>
                  <a:cubicBezTo>
                    <a:pt x="1270" y="29"/>
                    <a:pt x="1252" y="19"/>
                    <a:pt x="1233" y="19"/>
                  </a:cubicBezTo>
                  <a:cubicBezTo>
                    <a:pt x="1196" y="19"/>
                    <a:pt x="1168" y="47"/>
                    <a:pt x="1168" y="87"/>
                  </a:cubicBezTo>
                  <a:cubicBezTo>
                    <a:pt x="1168" y="128"/>
                    <a:pt x="1196" y="156"/>
                    <a:pt x="1233" y="156"/>
                  </a:cubicBezTo>
                  <a:cubicBezTo>
                    <a:pt x="1252" y="156"/>
                    <a:pt x="1270" y="146"/>
                    <a:pt x="1280" y="132"/>
                  </a:cubicBezTo>
                  <a:cubicBezTo>
                    <a:pt x="1298" y="142"/>
                    <a:pt x="1298" y="142"/>
                    <a:pt x="1298" y="142"/>
                  </a:cubicBezTo>
                  <a:cubicBezTo>
                    <a:pt x="1283" y="161"/>
                    <a:pt x="1263" y="175"/>
                    <a:pt x="1233" y="175"/>
                  </a:cubicBezTo>
                  <a:cubicBezTo>
                    <a:pt x="1184" y="175"/>
                    <a:pt x="1146" y="140"/>
                    <a:pt x="1146" y="87"/>
                  </a:cubicBezTo>
                  <a:close/>
                  <a:moveTo>
                    <a:pt x="1394" y="172"/>
                  </a:moveTo>
                  <a:cubicBezTo>
                    <a:pt x="1394" y="158"/>
                    <a:pt x="1394" y="158"/>
                    <a:pt x="1394" y="158"/>
                  </a:cubicBezTo>
                  <a:cubicBezTo>
                    <a:pt x="1384" y="169"/>
                    <a:pt x="1370" y="175"/>
                    <a:pt x="1354" y="175"/>
                  </a:cubicBezTo>
                  <a:cubicBezTo>
                    <a:pt x="1333" y="175"/>
                    <a:pt x="1311" y="161"/>
                    <a:pt x="1311" y="134"/>
                  </a:cubicBezTo>
                  <a:cubicBezTo>
                    <a:pt x="1311" y="107"/>
                    <a:pt x="1333" y="94"/>
                    <a:pt x="1354" y="94"/>
                  </a:cubicBezTo>
                  <a:cubicBezTo>
                    <a:pt x="1370" y="94"/>
                    <a:pt x="1384" y="99"/>
                    <a:pt x="1394" y="111"/>
                  </a:cubicBezTo>
                  <a:cubicBezTo>
                    <a:pt x="1394" y="89"/>
                    <a:pt x="1394" y="89"/>
                    <a:pt x="1394" y="89"/>
                  </a:cubicBezTo>
                  <a:cubicBezTo>
                    <a:pt x="1394" y="72"/>
                    <a:pt x="1381" y="63"/>
                    <a:pt x="1363" y="63"/>
                  </a:cubicBezTo>
                  <a:cubicBezTo>
                    <a:pt x="1349" y="63"/>
                    <a:pt x="1337" y="68"/>
                    <a:pt x="1326" y="80"/>
                  </a:cubicBezTo>
                  <a:cubicBezTo>
                    <a:pt x="1317" y="67"/>
                    <a:pt x="1317" y="67"/>
                    <a:pt x="1317" y="67"/>
                  </a:cubicBezTo>
                  <a:cubicBezTo>
                    <a:pt x="1330" y="53"/>
                    <a:pt x="1346" y="46"/>
                    <a:pt x="1366" y="46"/>
                  </a:cubicBezTo>
                  <a:cubicBezTo>
                    <a:pt x="1392" y="46"/>
                    <a:pt x="1413" y="58"/>
                    <a:pt x="1413" y="88"/>
                  </a:cubicBezTo>
                  <a:cubicBezTo>
                    <a:pt x="1413" y="172"/>
                    <a:pt x="1413" y="172"/>
                    <a:pt x="1413" y="172"/>
                  </a:cubicBezTo>
                  <a:lnTo>
                    <a:pt x="1394" y="172"/>
                  </a:lnTo>
                  <a:close/>
                  <a:moveTo>
                    <a:pt x="1394" y="146"/>
                  </a:moveTo>
                  <a:cubicBezTo>
                    <a:pt x="1394" y="123"/>
                    <a:pt x="1394" y="123"/>
                    <a:pt x="1394" y="123"/>
                  </a:cubicBezTo>
                  <a:cubicBezTo>
                    <a:pt x="1387" y="113"/>
                    <a:pt x="1374" y="108"/>
                    <a:pt x="1360" y="108"/>
                  </a:cubicBezTo>
                  <a:cubicBezTo>
                    <a:pt x="1343" y="108"/>
                    <a:pt x="1330" y="119"/>
                    <a:pt x="1330" y="135"/>
                  </a:cubicBezTo>
                  <a:cubicBezTo>
                    <a:pt x="1330" y="150"/>
                    <a:pt x="1343" y="161"/>
                    <a:pt x="1360" y="161"/>
                  </a:cubicBezTo>
                  <a:cubicBezTo>
                    <a:pt x="1374" y="161"/>
                    <a:pt x="1387" y="156"/>
                    <a:pt x="1394" y="146"/>
                  </a:cubicBezTo>
                  <a:close/>
                  <a:moveTo>
                    <a:pt x="1528" y="172"/>
                  </a:moveTo>
                  <a:cubicBezTo>
                    <a:pt x="1528" y="92"/>
                    <a:pt x="1528" y="92"/>
                    <a:pt x="1528" y="92"/>
                  </a:cubicBezTo>
                  <a:cubicBezTo>
                    <a:pt x="1528" y="70"/>
                    <a:pt x="1517" y="63"/>
                    <a:pt x="1501" y="63"/>
                  </a:cubicBezTo>
                  <a:cubicBezTo>
                    <a:pt x="1486" y="63"/>
                    <a:pt x="1471" y="72"/>
                    <a:pt x="1464" y="82"/>
                  </a:cubicBezTo>
                  <a:cubicBezTo>
                    <a:pt x="1464" y="172"/>
                    <a:pt x="1464" y="172"/>
                    <a:pt x="1464" y="172"/>
                  </a:cubicBezTo>
                  <a:cubicBezTo>
                    <a:pt x="1445" y="172"/>
                    <a:pt x="1445" y="172"/>
                    <a:pt x="1445" y="172"/>
                  </a:cubicBezTo>
                  <a:cubicBezTo>
                    <a:pt x="1445" y="49"/>
                    <a:pt x="1445" y="49"/>
                    <a:pt x="1445" y="49"/>
                  </a:cubicBezTo>
                  <a:cubicBezTo>
                    <a:pt x="1464" y="49"/>
                    <a:pt x="1464" y="49"/>
                    <a:pt x="1464" y="49"/>
                  </a:cubicBezTo>
                  <a:cubicBezTo>
                    <a:pt x="1464" y="67"/>
                    <a:pt x="1464" y="67"/>
                    <a:pt x="1464" y="67"/>
                  </a:cubicBezTo>
                  <a:cubicBezTo>
                    <a:pt x="1473" y="57"/>
                    <a:pt x="1490" y="46"/>
                    <a:pt x="1508" y="46"/>
                  </a:cubicBezTo>
                  <a:cubicBezTo>
                    <a:pt x="1534" y="46"/>
                    <a:pt x="1547" y="59"/>
                    <a:pt x="1547" y="86"/>
                  </a:cubicBezTo>
                  <a:cubicBezTo>
                    <a:pt x="1547" y="172"/>
                    <a:pt x="1547" y="172"/>
                    <a:pt x="1547" y="172"/>
                  </a:cubicBezTo>
                  <a:lnTo>
                    <a:pt x="1528" y="172"/>
                  </a:lnTo>
                  <a:close/>
                  <a:moveTo>
                    <a:pt x="1572" y="111"/>
                  </a:moveTo>
                  <a:cubicBezTo>
                    <a:pt x="1572" y="74"/>
                    <a:pt x="1596" y="46"/>
                    <a:pt x="1633" y="46"/>
                  </a:cubicBezTo>
                  <a:cubicBezTo>
                    <a:pt x="1655" y="46"/>
                    <a:pt x="1669" y="55"/>
                    <a:pt x="1678" y="68"/>
                  </a:cubicBezTo>
                  <a:cubicBezTo>
                    <a:pt x="1665" y="79"/>
                    <a:pt x="1665" y="79"/>
                    <a:pt x="1665" y="79"/>
                  </a:cubicBezTo>
                  <a:cubicBezTo>
                    <a:pt x="1657" y="68"/>
                    <a:pt x="1647" y="63"/>
                    <a:pt x="1634" y="63"/>
                  </a:cubicBezTo>
                  <a:cubicBezTo>
                    <a:pt x="1608" y="63"/>
                    <a:pt x="1592" y="83"/>
                    <a:pt x="1592" y="111"/>
                  </a:cubicBezTo>
                  <a:cubicBezTo>
                    <a:pt x="1592" y="138"/>
                    <a:pt x="1608" y="158"/>
                    <a:pt x="1634" y="158"/>
                  </a:cubicBezTo>
                  <a:cubicBezTo>
                    <a:pt x="1647" y="158"/>
                    <a:pt x="1657" y="153"/>
                    <a:pt x="1665" y="142"/>
                  </a:cubicBezTo>
                  <a:cubicBezTo>
                    <a:pt x="1678" y="154"/>
                    <a:pt x="1678" y="154"/>
                    <a:pt x="1678" y="154"/>
                  </a:cubicBezTo>
                  <a:cubicBezTo>
                    <a:pt x="1669" y="166"/>
                    <a:pt x="1655" y="175"/>
                    <a:pt x="1633" y="175"/>
                  </a:cubicBezTo>
                  <a:cubicBezTo>
                    <a:pt x="1596" y="175"/>
                    <a:pt x="1572" y="147"/>
                    <a:pt x="1572" y="111"/>
                  </a:cubicBezTo>
                  <a:close/>
                  <a:moveTo>
                    <a:pt x="1691" y="111"/>
                  </a:moveTo>
                  <a:cubicBezTo>
                    <a:pt x="1691" y="75"/>
                    <a:pt x="1717" y="46"/>
                    <a:pt x="1752" y="46"/>
                  </a:cubicBezTo>
                  <a:cubicBezTo>
                    <a:pt x="1789" y="46"/>
                    <a:pt x="1811" y="75"/>
                    <a:pt x="1811" y="112"/>
                  </a:cubicBezTo>
                  <a:cubicBezTo>
                    <a:pt x="1811" y="117"/>
                    <a:pt x="1811" y="117"/>
                    <a:pt x="1811" y="117"/>
                  </a:cubicBezTo>
                  <a:cubicBezTo>
                    <a:pt x="1711" y="117"/>
                    <a:pt x="1711" y="117"/>
                    <a:pt x="1711" y="117"/>
                  </a:cubicBezTo>
                  <a:cubicBezTo>
                    <a:pt x="1713" y="140"/>
                    <a:pt x="1729" y="159"/>
                    <a:pt x="1756" y="159"/>
                  </a:cubicBezTo>
                  <a:cubicBezTo>
                    <a:pt x="1769" y="159"/>
                    <a:pt x="1784" y="154"/>
                    <a:pt x="1793" y="144"/>
                  </a:cubicBezTo>
                  <a:cubicBezTo>
                    <a:pt x="1803" y="156"/>
                    <a:pt x="1803" y="156"/>
                    <a:pt x="1803" y="156"/>
                  </a:cubicBezTo>
                  <a:cubicBezTo>
                    <a:pt x="1790" y="169"/>
                    <a:pt x="1774" y="175"/>
                    <a:pt x="1754" y="175"/>
                  </a:cubicBezTo>
                  <a:cubicBezTo>
                    <a:pt x="1717" y="175"/>
                    <a:pt x="1691" y="149"/>
                    <a:pt x="1691" y="111"/>
                  </a:cubicBezTo>
                  <a:close/>
                  <a:moveTo>
                    <a:pt x="1751" y="62"/>
                  </a:moveTo>
                  <a:cubicBezTo>
                    <a:pt x="1725" y="62"/>
                    <a:pt x="1712" y="84"/>
                    <a:pt x="1711" y="103"/>
                  </a:cubicBezTo>
                  <a:cubicBezTo>
                    <a:pt x="1792" y="103"/>
                    <a:pt x="1792" y="103"/>
                    <a:pt x="1792" y="103"/>
                  </a:cubicBezTo>
                  <a:cubicBezTo>
                    <a:pt x="1792" y="85"/>
                    <a:pt x="1779" y="62"/>
                    <a:pt x="1751" y="62"/>
                  </a:cubicBezTo>
                  <a:close/>
                  <a:moveTo>
                    <a:pt x="1835" y="172"/>
                  </a:moveTo>
                  <a:cubicBezTo>
                    <a:pt x="1835" y="49"/>
                    <a:pt x="1835" y="49"/>
                    <a:pt x="1835" y="49"/>
                  </a:cubicBezTo>
                  <a:cubicBezTo>
                    <a:pt x="1854" y="49"/>
                    <a:pt x="1854" y="49"/>
                    <a:pt x="1854" y="49"/>
                  </a:cubicBezTo>
                  <a:cubicBezTo>
                    <a:pt x="1854" y="69"/>
                    <a:pt x="1854" y="69"/>
                    <a:pt x="1854" y="69"/>
                  </a:cubicBezTo>
                  <a:cubicBezTo>
                    <a:pt x="1864" y="56"/>
                    <a:pt x="1878" y="47"/>
                    <a:pt x="1895" y="47"/>
                  </a:cubicBezTo>
                  <a:cubicBezTo>
                    <a:pt x="1895" y="66"/>
                    <a:pt x="1895" y="66"/>
                    <a:pt x="1895" y="66"/>
                  </a:cubicBezTo>
                  <a:cubicBezTo>
                    <a:pt x="1893" y="66"/>
                    <a:pt x="1891" y="66"/>
                    <a:pt x="1887" y="66"/>
                  </a:cubicBezTo>
                  <a:cubicBezTo>
                    <a:pt x="1876" y="66"/>
                    <a:pt x="1860" y="75"/>
                    <a:pt x="1854" y="85"/>
                  </a:cubicBezTo>
                  <a:cubicBezTo>
                    <a:pt x="1854" y="172"/>
                    <a:pt x="1854" y="172"/>
                    <a:pt x="1854" y="172"/>
                  </a:cubicBezTo>
                  <a:lnTo>
                    <a:pt x="1835" y="172"/>
                  </a:lnTo>
                  <a:close/>
                  <a:moveTo>
                    <a:pt x="1901" y="119"/>
                  </a:moveTo>
                  <a:cubicBezTo>
                    <a:pt x="1901" y="102"/>
                    <a:pt x="1901" y="102"/>
                    <a:pt x="1901" y="102"/>
                  </a:cubicBezTo>
                  <a:cubicBezTo>
                    <a:pt x="1962" y="102"/>
                    <a:pt x="1962" y="102"/>
                    <a:pt x="1962" y="102"/>
                  </a:cubicBezTo>
                  <a:cubicBezTo>
                    <a:pt x="1962" y="119"/>
                    <a:pt x="1962" y="119"/>
                    <a:pt x="1962" y="119"/>
                  </a:cubicBezTo>
                  <a:lnTo>
                    <a:pt x="1901" y="119"/>
                  </a:lnTo>
                  <a:close/>
                  <a:moveTo>
                    <a:pt x="1988" y="172"/>
                  </a:moveTo>
                  <a:cubicBezTo>
                    <a:pt x="1988" y="66"/>
                    <a:pt x="1988" y="66"/>
                    <a:pt x="1988" y="66"/>
                  </a:cubicBezTo>
                  <a:cubicBezTo>
                    <a:pt x="1968" y="66"/>
                    <a:pt x="1968" y="66"/>
                    <a:pt x="1968" y="66"/>
                  </a:cubicBezTo>
                  <a:cubicBezTo>
                    <a:pt x="1968" y="49"/>
                    <a:pt x="1968" y="49"/>
                    <a:pt x="1968" y="49"/>
                  </a:cubicBezTo>
                  <a:cubicBezTo>
                    <a:pt x="1988" y="49"/>
                    <a:pt x="1988" y="49"/>
                    <a:pt x="1988" y="49"/>
                  </a:cubicBezTo>
                  <a:cubicBezTo>
                    <a:pt x="1988" y="40"/>
                    <a:pt x="1988" y="40"/>
                    <a:pt x="1988" y="40"/>
                  </a:cubicBezTo>
                  <a:cubicBezTo>
                    <a:pt x="1988" y="15"/>
                    <a:pt x="2002" y="0"/>
                    <a:pt x="2023" y="0"/>
                  </a:cubicBezTo>
                  <a:cubicBezTo>
                    <a:pt x="2033" y="0"/>
                    <a:pt x="2042" y="2"/>
                    <a:pt x="2049" y="9"/>
                  </a:cubicBezTo>
                  <a:cubicBezTo>
                    <a:pt x="2042" y="22"/>
                    <a:pt x="2042" y="22"/>
                    <a:pt x="2042" y="22"/>
                  </a:cubicBezTo>
                  <a:cubicBezTo>
                    <a:pt x="2037" y="18"/>
                    <a:pt x="2033" y="16"/>
                    <a:pt x="2026" y="16"/>
                  </a:cubicBezTo>
                  <a:cubicBezTo>
                    <a:pt x="2014" y="16"/>
                    <a:pt x="2007" y="24"/>
                    <a:pt x="2007" y="40"/>
                  </a:cubicBezTo>
                  <a:cubicBezTo>
                    <a:pt x="2007" y="49"/>
                    <a:pt x="2007" y="49"/>
                    <a:pt x="2007" y="49"/>
                  </a:cubicBezTo>
                  <a:cubicBezTo>
                    <a:pt x="2032" y="49"/>
                    <a:pt x="2032" y="49"/>
                    <a:pt x="2032" y="49"/>
                  </a:cubicBezTo>
                  <a:cubicBezTo>
                    <a:pt x="2032" y="66"/>
                    <a:pt x="2032" y="66"/>
                    <a:pt x="2032" y="66"/>
                  </a:cubicBezTo>
                  <a:cubicBezTo>
                    <a:pt x="2007" y="66"/>
                    <a:pt x="2007" y="66"/>
                    <a:pt x="2007" y="66"/>
                  </a:cubicBezTo>
                  <a:cubicBezTo>
                    <a:pt x="2007" y="172"/>
                    <a:pt x="2007" y="172"/>
                    <a:pt x="2007" y="172"/>
                  </a:cubicBezTo>
                  <a:lnTo>
                    <a:pt x="1988" y="172"/>
                  </a:lnTo>
                  <a:close/>
                  <a:moveTo>
                    <a:pt x="2048" y="172"/>
                  </a:moveTo>
                  <a:cubicBezTo>
                    <a:pt x="2048" y="49"/>
                    <a:pt x="2048" y="49"/>
                    <a:pt x="2048" y="49"/>
                  </a:cubicBezTo>
                  <a:cubicBezTo>
                    <a:pt x="2067" y="49"/>
                    <a:pt x="2067" y="49"/>
                    <a:pt x="2067" y="49"/>
                  </a:cubicBezTo>
                  <a:cubicBezTo>
                    <a:pt x="2067" y="69"/>
                    <a:pt x="2067" y="69"/>
                    <a:pt x="2067" y="69"/>
                  </a:cubicBezTo>
                  <a:cubicBezTo>
                    <a:pt x="2077" y="56"/>
                    <a:pt x="2091" y="47"/>
                    <a:pt x="2108" y="47"/>
                  </a:cubicBezTo>
                  <a:cubicBezTo>
                    <a:pt x="2108" y="66"/>
                    <a:pt x="2108" y="66"/>
                    <a:pt x="2108" y="66"/>
                  </a:cubicBezTo>
                  <a:cubicBezTo>
                    <a:pt x="2106" y="66"/>
                    <a:pt x="2104" y="66"/>
                    <a:pt x="2100" y="66"/>
                  </a:cubicBezTo>
                  <a:cubicBezTo>
                    <a:pt x="2089" y="66"/>
                    <a:pt x="2073" y="75"/>
                    <a:pt x="2067" y="85"/>
                  </a:cubicBezTo>
                  <a:cubicBezTo>
                    <a:pt x="2067" y="172"/>
                    <a:pt x="2067" y="172"/>
                    <a:pt x="2067" y="172"/>
                  </a:cubicBezTo>
                  <a:lnTo>
                    <a:pt x="2048" y="172"/>
                  </a:lnTo>
                  <a:close/>
                  <a:moveTo>
                    <a:pt x="2119" y="111"/>
                  </a:moveTo>
                  <a:cubicBezTo>
                    <a:pt x="2119" y="75"/>
                    <a:pt x="2144" y="46"/>
                    <a:pt x="2179" y="46"/>
                  </a:cubicBezTo>
                  <a:cubicBezTo>
                    <a:pt x="2216" y="46"/>
                    <a:pt x="2238" y="75"/>
                    <a:pt x="2238" y="112"/>
                  </a:cubicBezTo>
                  <a:cubicBezTo>
                    <a:pt x="2238" y="117"/>
                    <a:pt x="2238" y="117"/>
                    <a:pt x="2238" y="117"/>
                  </a:cubicBezTo>
                  <a:cubicBezTo>
                    <a:pt x="2139" y="117"/>
                    <a:pt x="2139" y="117"/>
                    <a:pt x="2139" y="117"/>
                  </a:cubicBezTo>
                  <a:cubicBezTo>
                    <a:pt x="2140" y="140"/>
                    <a:pt x="2156" y="159"/>
                    <a:pt x="2183" y="159"/>
                  </a:cubicBezTo>
                  <a:cubicBezTo>
                    <a:pt x="2197" y="159"/>
                    <a:pt x="2211" y="154"/>
                    <a:pt x="2221" y="144"/>
                  </a:cubicBezTo>
                  <a:cubicBezTo>
                    <a:pt x="2230" y="156"/>
                    <a:pt x="2230" y="156"/>
                    <a:pt x="2230" y="156"/>
                  </a:cubicBezTo>
                  <a:cubicBezTo>
                    <a:pt x="2218" y="169"/>
                    <a:pt x="2201" y="175"/>
                    <a:pt x="2181" y="175"/>
                  </a:cubicBezTo>
                  <a:cubicBezTo>
                    <a:pt x="2145" y="175"/>
                    <a:pt x="2119" y="149"/>
                    <a:pt x="2119" y="111"/>
                  </a:cubicBezTo>
                  <a:close/>
                  <a:moveTo>
                    <a:pt x="2179" y="62"/>
                  </a:moveTo>
                  <a:cubicBezTo>
                    <a:pt x="2153" y="62"/>
                    <a:pt x="2140" y="84"/>
                    <a:pt x="2139" y="103"/>
                  </a:cubicBezTo>
                  <a:cubicBezTo>
                    <a:pt x="2219" y="103"/>
                    <a:pt x="2219" y="103"/>
                    <a:pt x="2219" y="103"/>
                  </a:cubicBezTo>
                  <a:cubicBezTo>
                    <a:pt x="2219" y="85"/>
                    <a:pt x="2207" y="62"/>
                    <a:pt x="2179" y="62"/>
                  </a:cubicBezTo>
                  <a:close/>
                  <a:moveTo>
                    <a:pt x="2255" y="111"/>
                  </a:moveTo>
                  <a:cubicBezTo>
                    <a:pt x="2255" y="75"/>
                    <a:pt x="2281" y="46"/>
                    <a:pt x="2316" y="46"/>
                  </a:cubicBezTo>
                  <a:cubicBezTo>
                    <a:pt x="2353" y="46"/>
                    <a:pt x="2375" y="75"/>
                    <a:pt x="2375" y="112"/>
                  </a:cubicBezTo>
                  <a:cubicBezTo>
                    <a:pt x="2375" y="117"/>
                    <a:pt x="2375" y="117"/>
                    <a:pt x="2375" y="117"/>
                  </a:cubicBezTo>
                  <a:cubicBezTo>
                    <a:pt x="2275" y="117"/>
                    <a:pt x="2275" y="117"/>
                    <a:pt x="2275" y="117"/>
                  </a:cubicBezTo>
                  <a:cubicBezTo>
                    <a:pt x="2277" y="140"/>
                    <a:pt x="2293" y="159"/>
                    <a:pt x="2320" y="159"/>
                  </a:cubicBezTo>
                  <a:cubicBezTo>
                    <a:pt x="2334" y="159"/>
                    <a:pt x="2348" y="154"/>
                    <a:pt x="2357" y="144"/>
                  </a:cubicBezTo>
                  <a:cubicBezTo>
                    <a:pt x="2367" y="156"/>
                    <a:pt x="2367" y="156"/>
                    <a:pt x="2367" y="156"/>
                  </a:cubicBezTo>
                  <a:cubicBezTo>
                    <a:pt x="2354" y="169"/>
                    <a:pt x="2338" y="175"/>
                    <a:pt x="2318" y="175"/>
                  </a:cubicBezTo>
                  <a:cubicBezTo>
                    <a:pt x="2281" y="175"/>
                    <a:pt x="2255" y="149"/>
                    <a:pt x="2255" y="111"/>
                  </a:cubicBezTo>
                  <a:close/>
                  <a:moveTo>
                    <a:pt x="2316" y="62"/>
                  </a:moveTo>
                  <a:cubicBezTo>
                    <a:pt x="2289" y="62"/>
                    <a:pt x="2276" y="84"/>
                    <a:pt x="2275" y="103"/>
                  </a:cubicBezTo>
                  <a:cubicBezTo>
                    <a:pt x="2356" y="103"/>
                    <a:pt x="2356" y="103"/>
                    <a:pt x="2356" y="103"/>
                  </a:cubicBezTo>
                  <a:cubicBezTo>
                    <a:pt x="2356" y="85"/>
                    <a:pt x="2344" y="62"/>
                    <a:pt x="2316" y="62"/>
                  </a:cubicBezTo>
                  <a:close/>
                  <a:moveTo>
                    <a:pt x="2589" y="172"/>
                  </a:moveTo>
                  <a:cubicBezTo>
                    <a:pt x="2551" y="35"/>
                    <a:pt x="2551" y="35"/>
                    <a:pt x="2551" y="35"/>
                  </a:cubicBezTo>
                  <a:cubicBezTo>
                    <a:pt x="2514" y="172"/>
                    <a:pt x="2514" y="172"/>
                    <a:pt x="2514" y="172"/>
                  </a:cubicBezTo>
                  <a:cubicBezTo>
                    <a:pt x="2491" y="172"/>
                    <a:pt x="2491" y="172"/>
                    <a:pt x="2491" y="172"/>
                  </a:cubicBezTo>
                  <a:cubicBezTo>
                    <a:pt x="2443" y="3"/>
                    <a:pt x="2443" y="3"/>
                    <a:pt x="2443" y="3"/>
                  </a:cubicBezTo>
                  <a:cubicBezTo>
                    <a:pt x="2466" y="3"/>
                    <a:pt x="2466" y="3"/>
                    <a:pt x="2466" y="3"/>
                  </a:cubicBezTo>
                  <a:cubicBezTo>
                    <a:pt x="2504" y="144"/>
                    <a:pt x="2504" y="144"/>
                    <a:pt x="2504" y="144"/>
                  </a:cubicBezTo>
                  <a:cubicBezTo>
                    <a:pt x="2543" y="3"/>
                    <a:pt x="2543" y="3"/>
                    <a:pt x="2543" y="3"/>
                  </a:cubicBezTo>
                  <a:cubicBezTo>
                    <a:pt x="2560" y="3"/>
                    <a:pt x="2560" y="3"/>
                    <a:pt x="2560" y="3"/>
                  </a:cubicBezTo>
                  <a:cubicBezTo>
                    <a:pt x="2599" y="144"/>
                    <a:pt x="2599" y="144"/>
                    <a:pt x="2599" y="144"/>
                  </a:cubicBezTo>
                  <a:cubicBezTo>
                    <a:pt x="2637" y="3"/>
                    <a:pt x="2637" y="3"/>
                    <a:pt x="2637" y="3"/>
                  </a:cubicBezTo>
                  <a:cubicBezTo>
                    <a:pt x="2660" y="3"/>
                    <a:pt x="2660" y="3"/>
                    <a:pt x="2660" y="3"/>
                  </a:cubicBezTo>
                  <a:cubicBezTo>
                    <a:pt x="2612" y="172"/>
                    <a:pt x="2612" y="172"/>
                    <a:pt x="2612" y="172"/>
                  </a:cubicBezTo>
                  <a:lnTo>
                    <a:pt x="2589" y="172"/>
                  </a:lnTo>
                  <a:close/>
                  <a:moveTo>
                    <a:pt x="2659" y="111"/>
                  </a:moveTo>
                  <a:cubicBezTo>
                    <a:pt x="2659" y="75"/>
                    <a:pt x="2683" y="46"/>
                    <a:pt x="2720" y="46"/>
                  </a:cubicBezTo>
                  <a:cubicBezTo>
                    <a:pt x="2757" y="46"/>
                    <a:pt x="2781" y="75"/>
                    <a:pt x="2781" y="111"/>
                  </a:cubicBezTo>
                  <a:cubicBezTo>
                    <a:pt x="2781" y="146"/>
                    <a:pt x="2757" y="175"/>
                    <a:pt x="2720" y="175"/>
                  </a:cubicBezTo>
                  <a:cubicBezTo>
                    <a:pt x="2683" y="175"/>
                    <a:pt x="2659" y="146"/>
                    <a:pt x="2659" y="111"/>
                  </a:cubicBezTo>
                  <a:close/>
                  <a:moveTo>
                    <a:pt x="2761" y="111"/>
                  </a:moveTo>
                  <a:cubicBezTo>
                    <a:pt x="2761" y="86"/>
                    <a:pt x="2746" y="63"/>
                    <a:pt x="2720" y="63"/>
                  </a:cubicBezTo>
                  <a:cubicBezTo>
                    <a:pt x="2694" y="63"/>
                    <a:pt x="2679" y="86"/>
                    <a:pt x="2679" y="111"/>
                  </a:cubicBezTo>
                  <a:cubicBezTo>
                    <a:pt x="2679" y="136"/>
                    <a:pt x="2694" y="158"/>
                    <a:pt x="2720" y="158"/>
                  </a:cubicBezTo>
                  <a:cubicBezTo>
                    <a:pt x="2746" y="158"/>
                    <a:pt x="2761" y="136"/>
                    <a:pt x="2761" y="111"/>
                  </a:cubicBezTo>
                  <a:close/>
                  <a:moveTo>
                    <a:pt x="2805" y="172"/>
                  </a:moveTo>
                  <a:cubicBezTo>
                    <a:pt x="2805" y="49"/>
                    <a:pt x="2805" y="49"/>
                    <a:pt x="2805" y="49"/>
                  </a:cubicBezTo>
                  <a:cubicBezTo>
                    <a:pt x="2824" y="49"/>
                    <a:pt x="2824" y="49"/>
                    <a:pt x="2824" y="49"/>
                  </a:cubicBezTo>
                  <a:cubicBezTo>
                    <a:pt x="2824" y="69"/>
                    <a:pt x="2824" y="69"/>
                    <a:pt x="2824" y="69"/>
                  </a:cubicBezTo>
                  <a:cubicBezTo>
                    <a:pt x="2834" y="56"/>
                    <a:pt x="2849" y="47"/>
                    <a:pt x="2865" y="47"/>
                  </a:cubicBezTo>
                  <a:cubicBezTo>
                    <a:pt x="2865" y="66"/>
                    <a:pt x="2865" y="66"/>
                    <a:pt x="2865" y="66"/>
                  </a:cubicBezTo>
                  <a:cubicBezTo>
                    <a:pt x="2863" y="66"/>
                    <a:pt x="2861" y="66"/>
                    <a:pt x="2858" y="66"/>
                  </a:cubicBezTo>
                  <a:cubicBezTo>
                    <a:pt x="2846" y="66"/>
                    <a:pt x="2830" y="75"/>
                    <a:pt x="2824" y="85"/>
                  </a:cubicBezTo>
                  <a:cubicBezTo>
                    <a:pt x="2824" y="172"/>
                    <a:pt x="2824" y="172"/>
                    <a:pt x="2824" y="172"/>
                  </a:cubicBezTo>
                  <a:lnTo>
                    <a:pt x="2805" y="172"/>
                  </a:lnTo>
                  <a:close/>
                  <a:moveTo>
                    <a:pt x="2883" y="172"/>
                  </a:moveTo>
                  <a:cubicBezTo>
                    <a:pt x="2883" y="3"/>
                    <a:pt x="2883" y="3"/>
                    <a:pt x="2883" y="3"/>
                  </a:cubicBezTo>
                  <a:cubicBezTo>
                    <a:pt x="2902" y="3"/>
                    <a:pt x="2902" y="3"/>
                    <a:pt x="2902" y="3"/>
                  </a:cubicBezTo>
                  <a:cubicBezTo>
                    <a:pt x="2902" y="172"/>
                    <a:pt x="2902" y="172"/>
                    <a:pt x="2902" y="172"/>
                  </a:cubicBezTo>
                  <a:lnTo>
                    <a:pt x="2883" y="172"/>
                  </a:lnTo>
                  <a:close/>
                  <a:moveTo>
                    <a:pt x="3023" y="172"/>
                  </a:moveTo>
                  <a:cubicBezTo>
                    <a:pt x="3023" y="154"/>
                    <a:pt x="3023" y="154"/>
                    <a:pt x="3023" y="154"/>
                  </a:cubicBezTo>
                  <a:cubicBezTo>
                    <a:pt x="3014" y="166"/>
                    <a:pt x="2999" y="175"/>
                    <a:pt x="2981" y="175"/>
                  </a:cubicBezTo>
                  <a:cubicBezTo>
                    <a:pt x="2949" y="175"/>
                    <a:pt x="2927" y="151"/>
                    <a:pt x="2927" y="111"/>
                  </a:cubicBezTo>
                  <a:cubicBezTo>
                    <a:pt x="2927" y="72"/>
                    <a:pt x="2949" y="46"/>
                    <a:pt x="2981" y="46"/>
                  </a:cubicBezTo>
                  <a:cubicBezTo>
                    <a:pt x="2998" y="46"/>
                    <a:pt x="3013" y="54"/>
                    <a:pt x="3023" y="68"/>
                  </a:cubicBezTo>
                  <a:cubicBezTo>
                    <a:pt x="3023" y="3"/>
                    <a:pt x="3023" y="3"/>
                    <a:pt x="3023" y="3"/>
                  </a:cubicBezTo>
                  <a:cubicBezTo>
                    <a:pt x="3042" y="3"/>
                    <a:pt x="3042" y="3"/>
                    <a:pt x="3042" y="3"/>
                  </a:cubicBezTo>
                  <a:cubicBezTo>
                    <a:pt x="3042" y="172"/>
                    <a:pt x="3042" y="172"/>
                    <a:pt x="3042" y="172"/>
                  </a:cubicBezTo>
                  <a:lnTo>
                    <a:pt x="3023" y="172"/>
                  </a:lnTo>
                  <a:close/>
                  <a:moveTo>
                    <a:pt x="3023" y="139"/>
                  </a:moveTo>
                  <a:cubicBezTo>
                    <a:pt x="3023" y="83"/>
                    <a:pt x="3023" y="83"/>
                    <a:pt x="3023" y="83"/>
                  </a:cubicBezTo>
                  <a:cubicBezTo>
                    <a:pt x="3016" y="72"/>
                    <a:pt x="3001" y="63"/>
                    <a:pt x="2986" y="63"/>
                  </a:cubicBezTo>
                  <a:cubicBezTo>
                    <a:pt x="2961" y="63"/>
                    <a:pt x="2947" y="84"/>
                    <a:pt x="2947" y="111"/>
                  </a:cubicBezTo>
                  <a:cubicBezTo>
                    <a:pt x="2947" y="138"/>
                    <a:pt x="2961" y="158"/>
                    <a:pt x="2986" y="158"/>
                  </a:cubicBezTo>
                  <a:cubicBezTo>
                    <a:pt x="3001" y="158"/>
                    <a:pt x="3016" y="149"/>
                    <a:pt x="3023" y="139"/>
                  </a:cubicBezTo>
                  <a:close/>
                  <a:moveTo>
                    <a:pt x="3070" y="161"/>
                  </a:moveTo>
                  <a:cubicBezTo>
                    <a:pt x="3070" y="153"/>
                    <a:pt x="3076" y="147"/>
                    <a:pt x="3084" y="147"/>
                  </a:cubicBezTo>
                  <a:cubicBezTo>
                    <a:pt x="3091" y="147"/>
                    <a:pt x="3098" y="153"/>
                    <a:pt x="3098" y="161"/>
                  </a:cubicBezTo>
                  <a:cubicBezTo>
                    <a:pt x="3098" y="168"/>
                    <a:pt x="3091" y="175"/>
                    <a:pt x="3084" y="175"/>
                  </a:cubicBezTo>
                  <a:cubicBezTo>
                    <a:pt x="3076" y="175"/>
                    <a:pt x="3070" y="168"/>
                    <a:pt x="3070"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p:cNvSpPr>
              <a:spLocks noEditPoints="1"/>
            </p:cNvSpPr>
            <p:nvPr/>
          </p:nvSpPr>
          <p:spPr bwMode="auto">
            <a:xfrm>
              <a:off x="2061" y="1219"/>
              <a:ext cx="1921" cy="108"/>
            </a:xfrm>
            <a:custGeom>
              <a:avLst/>
              <a:gdLst>
                <a:gd name="T0" fmla="*/ 146 w 3965"/>
                <a:gd name="T1" fmla="*/ 88 h 222"/>
                <a:gd name="T2" fmla="*/ 277 w 3965"/>
                <a:gd name="T3" fmla="*/ 92 h 222"/>
                <a:gd name="T4" fmla="*/ 213 w 3965"/>
                <a:gd name="T5" fmla="*/ 50 h 222"/>
                <a:gd name="T6" fmla="*/ 321 w 3965"/>
                <a:gd name="T7" fmla="*/ 111 h 222"/>
                <a:gd name="T8" fmla="*/ 423 w 3965"/>
                <a:gd name="T9" fmla="*/ 144 h 222"/>
                <a:gd name="T10" fmla="*/ 421 w 3965"/>
                <a:gd name="T11" fmla="*/ 103 h 222"/>
                <a:gd name="T12" fmla="*/ 593 w 3965"/>
                <a:gd name="T13" fmla="*/ 105 h 222"/>
                <a:gd name="T14" fmla="*/ 546 w 3965"/>
                <a:gd name="T15" fmla="*/ 22 h 222"/>
                <a:gd name="T16" fmla="*/ 776 w 3965"/>
                <a:gd name="T17" fmla="*/ 112 h 222"/>
                <a:gd name="T18" fmla="*/ 719 w 3965"/>
                <a:gd name="T19" fmla="*/ 175 h 222"/>
                <a:gd name="T20" fmla="*/ 800 w 3965"/>
                <a:gd name="T21" fmla="*/ 172 h 222"/>
                <a:gd name="T22" fmla="*/ 853 w 3965"/>
                <a:gd name="T23" fmla="*/ 66 h 222"/>
                <a:gd name="T24" fmla="*/ 917 w 3965"/>
                <a:gd name="T25" fmla="*/ 160 h 222"/>
                <a:gd name="T26" fmla="*/ 916 w 3965"/>
                <a:gd name="T27" fmla="*/ 62 h 222"/>
                <a:gd name="T28" fmla="*/ 1043 w 3965"/>
                <a:gd name="T29" fmla="*/ 46 h 222"/>
                <a:gd name="T30" fmla="*/ 1002 w 3965"/>
                <a:gd name="T31" fmla="*/ 111 h 222"/>
                <a:gd name="T32" fmla="*/ 1148 w 3965"/>
                <a:gd name="T33" fmla="*/ 83 h 222"/>
                <a:gd name="T34" fmla="*/ 1191 w 3965"/>
                <a:gd name="T35" fmla="*/ 46 h 222"/>
                <a:gd name="T36" fmla="*/ 1274 w 3965"/>
                <a:gd name="T37" fmla="*/ 173 h 222"/>
                <a:gd name="T38" fmla="*/ 1368 w 3965"/>
                <a:gd name="T39" fmla="*/ 88 h 222"/>
                <a:gd name="T40" fmla="*/ 1452 w 3965"/>
                <a:gd name="T41" fmla="*/ 19 h 222"/>
                <a:gd name="T42" fmla="*/ 1617 w 3965"/>
                <a:gd name="T43" fmla="*/ 63 h 222"/>
                <a:gd name="T44" fmla="*/ 1581 w 3965"/>
                <a:gd name="T45" fmla="*/ 67 h 222"/>
                <a:gd name="T46" fmla="*/ 1749 w 3965"/>
                <a:gd name="T47" fmla="*/ 46 h 222"/>
                <a:gd name="T48" fmla="*/ 1800 w 3965"/>
                <a:gd name="T49" fmla="*/ 157 h 222"/>
                <a:gd name="T50" fmla="*/ 1749 w 3965"/>
                <a:gd name="T51" fmla="*/ 62 h 222"/>
                <a:gd name="T52" fmla="*/ 1892 w 3965"/>
                <a:gd name="T53" fmla="*/ 172 h 222"/>
                <a:gd name="T54" fmla="*/ 2015 w 3965"/>
                <a:gd name="T55" fmla="*/ 88 h 222"/>
                <a:gd name="T56" fmla="*/ 2063 w 3965"/>
                <a:gd name="T57" fmla="*/ 172 h 222"/>
                <a:gd name="T58" fmla="*/ 2113 w 3965"/>
                <a:gd name="T59" fmla="*/ 142 h 222"/>
                <a:gd name="T60" fmla="*/ 2189 w 3965"/>
                <a:gd name="T61" fmla="*/ 77 h 222"/>
                <a:gd name="T62" fmla="*/ 2219 w 3965"/>
                <a:gd name="T63" fmla="*/ 111 h 222"/>
                <a:gd name="T64" fmla="*/ 2281 w 3965"/>
                <a:gd name="T65" fmla="*/ 158 h 222"/>
                <a:gd name="T66" fmla="*/ 2399 w 3965"/>
                <a:gd name="T67" fmla="*/ 46 h 222"/>
                <a:gd name="T68" fmla="*/ 2358 w 3965"/>
                <a:gd name="T69" fmla="*/ 111 h 222"/>
                <a:gd name="T70" fmla="*/ 2528 w 3965"/>
                <a:gd name="T71" fmla="*/ 150 h 222"/>
                <a:gd name="T72" fmla="*/ 2656 w 3965"/>
                <a:gd name="T73" fmla="*/ 46 h 222"/>
                <a:gd name="T74" fmla="*/ 2707 w 3965"/>
                <a:gd name="T75" fmla="*/ 157 h 222"/>
                <a:gd name="T76" fmla="*/ 2656 w 3965"/>
                <a:gd name="T77" fmla="*/ 62 h 222"/>
                <a:gd name="T78" fmla="*/ 2799 w 3965"/>
                <a:gd name="T79" fmla="*/ 67 h 222"/>
                <a:gd name="T80" fmla="*/ 2823 w 3965"/>
                <a:gd name="T81" fmla="*/ 205 h 222"/>
                <a:gd name="T82" fmla="*/ 2901 w 3965"/>
                <a:gd name="T83" fmla="*/ 50 h 222"/>
                <a:gd name="T84" fmla="*/ 3071 w 3965"/>
                <a:gd name="T85" fmla="*/ 172 h 222"/>
                <a:gd name="T86" fmla="*/ 3071 w 3965"/>
                <a:gd name="T87" fmla="*/ 89 h 222"/>
                <a:gd name="T88" fmla="*/ 3090 w 3965"/>
                <a:gd name="T89" fmla="*/ 172 h 222"/>
                <a:gd name="T90" fmla="*/ 3037 w 3965"/>
                <a:gd name="T91" fmla="*/ 162 h 222"/>
                <a:gd name="T92" fmla="*/ 3126 w 3965"/>
                <a:gd name="T93" fmla="*/ 50 h 222"/>
                <a:gd name="T94" fmla="*/ 3145 w 3965"/>
                <a:gd name="T95" fmla="*/ 66 h 222"/>
                <a:gd name="T96" fmla="*/ 3126 w 3965"/>
                <a:gd name="T97" fmla="*/ 147 h 222"/>
                <a:gd name="T98" fmla="*/ 3326 w 3965"/>
                <a:gd name="T99" fmla="*/ 111 h 222"/>
                <a:gd name="T100" fmla="*/ 3345 w 3965"/>
                <a:gd name="T101" fmla="*/ 88 h 222"/>
                <a:gd name="T102" fmla="*/ 3262 w 3965"/>
                <a:gd name="T103" fmla="*/ 135 h 222"/>
                <a:gd name="T104" fmla="*/ 3406 w 3965"/>
                <a:gd name="T105" fmla="*/ 3 h 222"/>
                <a:gd name="T106" fmla="*/ 3552 w 3965"/>
                <a:gd name="T107" fmla="*/ 19 h 222"/>
                <a:gd name="T108" fmla="*/ 3556 w 3965"/>
                <a:gd name="T109" fmla="*/ 50 h 222"/>
                <a:gd name="T110" fmla="*/ 3732 w 3965"/>
                <a:gd name="T111" fmla="*/ 63 h 222"/>
                <a:gd name="T112" fmla="*/ 3626 w 3965"/>
                <a:gd name="T113" fmla="*/ 83 h 222"/>
                <a:gd name="T114" fmla="*/ 3665 w 3965"/>
                <a:gd name="T115" fmla="*/ 46 h 222"/>
                <a:gd name="T116" fmla="*/ 3798 w 3965"/>
                <a:gd name="T117" fmla="*/ 111 h 222"/>
                <a:gd name="T118" fmla="*/ 3901 w 3965"/>
                <a:gd name="T119" fmla="*/ 144 h 222"/>
                <a:gd name="T120" fmla="*/ 3899 w 3965"/>
                <a:gd name="T121" fmla="*/ 103 h 222"/>
                <a:gd name="T122" fmla="*/ 3937 w 3965"/>
                <a:gd name="T123"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65" h="222">
                  <a:moveTo>
                    <a:pt x="0" y="88"/>
                  </a:moveTo>
                  <a:cubicBezTo>
                    <a:pt x="0" y="38"/>
                    <a:pt x="34" y="0"/>
                    <a:pt x="84" y="0"/>
                  </a:cubicBezTo>
                  <a:cubicBezTo>
                    <a:pt x="134" y="0"/>
                    <a:pt x="168" y="38"/>
                    <a:pt x="168" y="88"/>
                  </a:cubicBezTo>
                  <a:cubicBezTo>
                    <a:pt x="168" y="138"/>
                    <a:pt x="134" y="175"/>
                    <a:pt x="84" y="175"/>
                  </a:cubicBezTo>
                  <a:cubicBezTo>
                    <a:pt x="34" y="175"/>
                    <a:pt x="0" y="138"/>
                    <a:pt x="0" y="88"/>
                  </a:cubicBezTo>
                  <a:close/>
                  <a:moveTo>
                    <a:pt x="146" y="88"/>
                  </a:moveTo>
                  <a:cubicBezTo>
                    <a:pt x="146" y="48"/>
                    <a:pt x="122" y="19"/>
                    <a:pt x="84" y="19"/>
                  </a:cubicBezTo>
                  <a:cubicBezTo>
                    <a:pt x="46" y="19"/>
                    <a:pt x="22" y="48"/>
                    <a:pt x="22" y="88"/>
                  </a:cubicBezTo>
                  <a:cubicBezTo>
                    <a:pt x="22" y="127"/>
                    <a:pt x="46" y="157"/>
                    <a:pt x="84" y="157"/>
                  </a:cubicBezTo>
                  <a:cubicBezTo>
                    <a:pt x="122" y="157"/>
                    <a:pt x="146" y="127"/>
                    <a:pt x="146" y="88"/>
                  </a:cubicBezTo>
                  <a:close/>
                  <a:moveTo>
                    <a:pt x="277" y="172"/>
                  </a:moveTo>
                  <a:cubicBezTo>
                    <a:pt x="277" y="92"/>
                    <a:pt x="277" y="92"/>
                    <a:pt x="277" y="92"/>
                  </a:cubicBezTo>
                  <a:cubicBezTo>
                    <a:pt x="277" y="70"/>
                    <a:pt x="266" y="63"/>
                    <a:pt x="250" y="63"/>
                  </a:cubicBezTo>
                  <a:cubicBezTo>
                    <a:pt x="235" y="63"/>
                    <a:pt x="220" y="73"/>
                    <a:pt x="213" y="83"/>
                  </a:cubicBezTo>
                  <a:cubicBezTo>
                    <a:pt x="213" y="172"/>
                    <a:pt x="213" y="172"/>
                    <a:pt x="213" y="172"/>
                  </a:cubicBezTo>
                  <a:cubicBezTo>
                    <a:pt x="194" y="172"/>
                    <a:pt x="194" y="172"/>
                    <a:pt x="194" y="172"/>
                  </a:cubicBezTo>
                  <a:cubicBezTo>
                    <a:pt x="194" y="50"/>
                    <a:pt x="194" y="50"/>
                    <a:pt x="194" y="50"/>
                  </a:cubicBezTo>
                  <a:cubicBezTo>
                    <a:pt x="213" y="50"/>
                    <a:pt x="213" y="50"/>
                    <a:pt x="213" y="50"/>
                  </a:cubicBezTo>
                  <a:cubicBezTo>
                    <a:pt x="213" y="67"/>
                    <a:pt x="213" y="67"/>
                    <a:pt x="213" y="67"/>
                  </a:cubicBezTo>
                  <a:cubicBezTo>
                    <a:pt x="222" y="57"/>
                    <a:pt x="239" y="46"/>
                    <a:pt x="257" y="46"/>
                  </a:cubicBezTo>
                  <a:cubicBezTo>
                    <a:pt x="283" y="46"/>
                    <a:pt x="296" y="59"/>
                    <a:pt x="296" y="86"/>
                  </a:cubicBezTo>
                  <a:cubicBezTo>
                    <a:pt x="296" y="172"/>
                    <a:pt x="296" y="172"/>
                    <a:pt x="296" y="172"/>
                  </a:cubicBezTo>
                  <a:lnTo>
                    <a:pt x="277" y="172"/>
                  </a:lnTo>
                  <a:close/>
                  <a:moveTo>
                    <a:pt x="321" y="111"/>
                  </a:moveTo>
                  <a:cubicBezTo>
                    <a:pt x="321" y="75"/>
                    <a:pt x="346" y="46"/>
                    <a:pt x="381" y="46"/>
                  </a:cubicBezTo>
                  <a:cubicBezTo>
                    <a:pt x="418" y="46"/>
                    <a:pt x="440" y="75"/>
                    <a:pt x="440" y="112"/>
                  </a:cubicBezTo>
                  <a:cubicBezTo>
                    <a:pt x="440" y="117"/>
                    <a:pt x="440" y="117"/>
                    <a:pt x="440" y="117"/>
                  </a:cubicBezTo>
                  <a:cubicBezTo>
                    <a:pt x="341" y="117"/>
                    <a:pt x="341" y="117"/>
                    <a:pt x="341" y="117"/>
                  </a:cubicBezTo>
                  <a:cubicBezTo>
                    <a:pt x="342" y="140"/>
                    <a:pt x="359" y="160"/>
                    <a:pt x="385" y="160"/>
                  </a:cubicBezTo>
                  <a:cubicBezTo>
                    <a:pt x="399" y="160"/>
                    <a:pt x="413" y="154"/>
                    <a:pt x="423" y="144"/>
                  </a:cubicBezTo>
                  <a:cubicBezTo>
                    <a:pt x="432" y="157"/>
                    <a:pt x="432" y="157"/>
                    <a:pt x="432" y="157"/>
                  </a:cubicBezTo>
                  <a:cubicBezTo>
                    <a:pt x="420" y="169"/>
                    <a:pt x="403" y="175"/>
                    <a:pt x="383" y="175"/>
                  </a:cubicBezTo>
                  <a:cubicBezTo>
                    <a:pt x="347" y="175"/>
                    <a:pt x="321" y="149"/>
                    <a:pt x="321" y="111"/>
                  </a:cubicBezTo>
                  <a:close/>
                  <a:moveTo>
                    <a:pt x="381" y="62"/>
                  </a:moveTo>
                  <a:cubicBezTo>
                    <a:pt x="355" y="62"/>
                    <a:pt x="342" y="84"/>
                    <a:pt x="341" y="103"/>
                  </a:cubicBezTo>
                  <a:cubicBezTo>
                    <a:pt x="421" y="103"/>
                    <a:pt x="421" y="103"/>
                    <a:pt x="421" y="103"/>
                  </a:cubicBezTo>
                  <a:cubicBezTo>
                    <a:pt x="421" y="85"/>
                    <a:pt x="409" y="62"/>
                    <a:pt x="381" y="62"/>
                  </a:cubicBezTo>
                  <a:close/>
                  <a:moveTo>
                    <a:pt x="525" y="172"/>
                  </a:moveTo>
                  <a:cubicBezTo>
                    <a:pt x="525" y="3"/>
                    <a:pt x="525" y="3"/>
                    <a:pt x="525" y="3"/>
                  </a:cubicBezTo>
                  <a:cubicBezTo>
                    <a:pt x="593" y="3"/>
                    <a:pt x="593" y="3"/>
                    <a:pt x="593" y="3"/>
                  </a:cubicBezTo>
                  <a:cubicBezTo>
                    <a:pt x="627" y="3"/>
                    <a:pt x="646" y="26"/>
                    <a:pt x="646" y="54"/>
                  </a:cubicBezTo>
                  <a:cubicBezTo>
                    <a:pt x="646" y="82"/>
                    <a:pt x="626" y="105"/>
                    <a:pt x="593" y="105"/>
                  </a:cubicBezTo>
                  <a:cubicBezTo>
                    <a:pt x="546" y="105"/>
                    <a:pt x="546" y="105"/>
                    <a:pt x="546" y="105"/>
                  </a:cubicBezTo>
                  <a:cubicBezTo>
                    <a:pt x="546" y="172"/>
                    <a:pt x="546" y="172"/>
                    <a:pt x="546" y="172"/>
                  </a:cubicBezTo>
                  <a:lnTo>
                    <a:pt x="525" y="172"/>
                  </a:lnTo>
                  <a:close/>
                  <a:moveTo>
                    <a:pt x="624" y="54"/>
                  </a:moveTo>
                  <a:cubicBezTo>
                    <a:pt x="624" y="35"/>
                    <a:pt x="610" y="22"/>
                    <a:pt x="590" y="22"/>
                  </a:cubicBezTo>
                  <a:cubicBezTo>
                    <a:pt x="546" y="22"/>
                    <a:pt x="546" y="22"/>
                    <a:pt x="546" y="22"/>
                  </a:cubicBezTo>
                  <a:cubicBezTo>
                    <a:pt x="546" y="86"/>
                    <a:pt x="546" y="86"/>
                    <a:pt x="546" y="86"/>
                  </a:cubicBezTo>
                  <a:cubicBezTo>
                    <a:pt x="590" y="86"/>
                    <a:pt x="590" y="86"/>
                    <a:pt x="590" y="86"/>
                  </a:cubicBezTo>
                  <a:cubicBezTo>
                    <a:pt x="610" y="86"/>
                    <a:pt x="624" y="73"/>
                    <a:pt x="624" y="54"/>
                  </a:cubicBezTo>
                  <a:close/>
                  <a:moveTo>
                    <a:pt x="656" y="111"/>
                  </a:moveTo>
                  <a:cubicBezTo>
                    <a:pt x="656" y="75"/>
                    <a:pt x="682" y="46"/>
                    <a:pt x="717" y="46"/>
                  </a:cubicBezTo>
                  <a:cubicBezTo>
                    <a:pt x="754" y="46"/>
                    <a:pt x="776" y="75"/>
                    <a:pt x="776" y="112"/>
                  </a:cubicBezTo>
                  <a:cubicBezTo>
                    <a:pt x="776" y="117"/>
                    <a:pt x="776" y="117"/>
                    <a:pt x="776" y="117"/>
                  </a:cubicBezTo>
                  <a:cubicBezTo>
                    <a:pt x="676" y="117"/>
                    <a:pt x="676" y="117"/>
                    <a:pt x="676" y="117"/>
                  </a:cubicBezTo>
                  <a:cubicBezTo>
                    <a:pt x="678" y="140"/>
                    <a:pt x="694" y="160"/>
                    <a:pt x="721" y="160"/>
                  </a:cubicBezTo>
                  <a:cubicBezTo>
                    <a:pt x="735" y="160"/>
                    <a:pt x="749" y="154"/>
                    <a:pt x="758" y="144"/>
                  </a:cubicBezTo>
                  <a:cubicBezTo>
                    <a:pt x="768" y="157"/>
                    <a:pt x="768" y="157"/>
                    <a:pt x="768" y="157"/>
                  </a:cubicBezTo>
                  <a:cubicBezTo>
                    <a:pt x="755" y="169"/>
                    <a:pt x="739" y="175"/>
                    <a:pt x="719" y="175"/>
                  </a:cubicBezTo>
                  <a:cubicBezTo>
                    <a:pt x="682" y="175"/>
                    <a:pt x="656" y="149"/>
                    <a:pt x="656" y="111"/>
                  </a:cubicBezTo>
                  <a:close/>
                  <a:moveTo>
                    <a:pt x="717" y="62"/>
                  </a:moveTo>
                  <a:cubicBezTo>
                    <a:pt x="690" y="62"/>
                    <a:pt x="677" y="84"/>
                    <a:pt x="676" y="103"/>
                  </a:cubicBezTo>
                  <a:cubicBezTo>
                    <a:pt x="757" y="103"/>
                    <a:pt x="757" y="103"/>
                    <a:pt x="757" y="103"/>
                  </a:cubicBezTo>
                  <a:cubicBezTo>
                    <a:pt x="757" y="85"/>
                    <a:pt x="745" y="62"/>
                    <a:pt x="717" y="62"/>
                  </a:cubicBezTo>
                  <a:close/>
                  <a:moveTo>
                    <a:pt x="800" y="172"/>
                  </a:moveTo>
                  <a:cubicBezTo>
                    <a:pt x="800" y="50"/>
                    <a:pt x="800" y="50"/>
                    <a:pt x="800" y="50"/>
                  </a:cubicBezTo>
                  <a:cubicBezTo>
                    <a:pt x="819" y="50"/>
                    <a:pt x="819" y="50"/>
                    <a:pt x="819" y="50"/>
                  </a:cubicBezTo>
                  <a:cubicBezTo>
                    <a:pt x="819" y="69"/>
                    <a:pt x="819" y="69"/>
                    <a:pt x="819" y="69"/>
                  </a:cubicBezTo>
                  <a:cubicBezTo>
                    <a:pt x="829" y="56"/>
                    <a:pt x="843" y="47"/>
                    <a:pt x="860" y="47"/>
                  </a:cubicBezTo>
                  <a:cubicBezTo>
                    <a:pt x="860" y="67"/>
                    <a:pt x="860" y="67"/>
                    <a:pt x="860" y="67"/>
                  </a:cubicBezTo>
                  <a:cubicBezTo>
                    <a:pt x="858" y="66"/>
                    <a:pt x="856" y="66"/>
                    <a:pt x="853" y="66"/>
                  </a:cubicBezTo>
                  <a:cubicBezTo>
                    <a:pt x="841" y="66"/>
                    <a:pt x="825" y="75"/>
                    <a:pt x="819" y="85"/>
                  </a:cubicBezTo>
                  <a:cubicBezTo>
                    <a:pt x="819" y="172"/>
                    <a:pt x="819" y="172"/>
                    <a:pt x="819" y="172"/>
                  </a:cubicBezTo>
                  <a:lnTo>
                    <a:pt x="800" y="172"/>
                  </a:lnTo>
                  <a:close/>
                  <a:moveTo>
                    <a:pt x="867" y="156"/>
                  </a:moveTo>
                  <a:cubicBezTo>
                    <a:pt x="877" y="142"/>
                    <a:pt x="877" y="142"/>
                    <a:pt x="877" y="142"/>
                  </a:cubicBezTo>
                  <a:cubicBezTo>
                    <a:pt x="885" y="152"/>
                    <a:pt x="901" y="160"/>
                    <a:pt x="917" y="160"/>
                  </a:cubicBezTo>
                  <a:cubicBezTo>
                    <a:pt x="936" y="160"/>
                    <a:pt x="946" y="151"/>
                    <a:pt x="946" y="139"/>
                  </a:cubicBezTo>
                  <a:cubicBezTo>
                    <a:pt x="946" y="109"/>
                    <a:pt x="870" y="127"/>
                    <a:pt x="870" y="82"/>
                  </a:cubicBezTo>
                  <a:cubicBezTo>
                    <a:pt x="870" y="63"/>
                    <a:pt x="887" y="46"/>
                    <a:pt x="916" y="46"/>
                  </a:cubicBezTo>
                  <a:cubicBezTo>
                    <a:pt x="937" y="46"/>
                    <a:pt x="952" y="54"/>
                    <a:pt x="962" y="64"/>
                  </a:cubicBezTo>
                  <a:cubicBezTo>
                    <a:pt x="953" y="77"/>
                    <a:pt x="953" y="77"/>
                    <a:pt x="953" y="77"/>
                  </a:cubicBezTo>
                  <a:cubicBezTo>
                    <a:pt x="945" y="69"/>
                    <a:pt x="932" y="62"/>
                    <a:pt x="916" y="62"/>
                  </a:cubicBezTo>
                  <a:cubicBezTo>
                    <a:pt x="899" y="62"/>
                    <a:pt x="889" y="70"/>
                    <a:pt x="889" y="81"/>
                  </a:cubicBezTo>
                  <a:cubicBezTo>
                    <a:pt x="889" y="108"/>
                    <a:pt x="965" y="90"/>
                    <a:pt x="965" y="138"/>
                  </a:cubicBezTo>
                  <a:cubicBezTo>
                    <a:pt x="965" y="159"/>
                    <a:pt x="948" y="175"/>
                    <a:pt x="917" y="175"/>
                  </a:cubicBezTo>
                  <a:cubicBezTo>
                    <a:pt x="897" y="175"/>
                    <a:pt x="879" y="169"/>
                    <a:pt x="867" y="156"/>
                  </a:cubicBezTo>
                  <a:close/>
                  <a:moveTo>
                    <a:pt x="982" y="111"/>
                  </a:moveTo>
                  <a:cubicBezTo>
                    <a:pt x="982" y="75"/>
                    <a:pt x="1006" y="46"/>
                    <a:pt x="1043" y="46"/>
                  </a:cubicBezTo>
                  <a:cubicBezTo>
                    <a:pt x="1081" y="46"/>
                    <a:pt x="1104" y="75"/>
                    <a:pt x="1104" y="111"/>
                  </a:cubicBezTo>
                  <a:cubicBezTo>
                    <a:pt x="1104" y="146"/>
                    <a:pt x="1081" y="175"/>
                    <a:pt x="1043" y="175"/>
                  </a:cubicBezTo>
                  <a:cubicBezTo>
                    <a:pt x="1006" y="175"/>
                    <a:pt x="982" y="146"/>
                    <a:pt x="982" y="111"/>
                  </a:cubicBezTo>
                  <a:close/>
                  <a:moveTo>
                    <a:pt x="1084" y="111"/>
                  </a:moveTo>
                  <a:cubicBezTo>
                    <a:pt x="1084" y="86"/>
                    <a:pt x="1069" y="63"/>
                    <a:pt x="1043" y="63"/>
                  </a:cubicBezTo>
                  <a:cubicBezTo>
                    <a:pt x="1017" y="63"/>
                    <a:pt x="1002" y="86"/>
                    <a:pt x="1002" y="111"/>
                  </a:cubicBezTo>
                  <a:cubicBezTo>
                    <a:pt x="1002" y="136"/>
                    <a:pt x="1017" y="158"/>
                    <a:pt x="1043" y="158"/>
                  </a:cubicBezTo>
                  <a:cubicBezTo>
                    <a:pt x="1069" y="158"/>
                    <a:pt x="1084" y="136"/>
                    <a:pt x="1084" y="111"/>
                  </a:cubicBezTo>
                  <a:close/>
                  <a:moveTo>
                    <a:pt x="1211" y="172"/>
                  </a:moveTo>
                  <a:cubicBezTo>
                    <a:pt x="1211" y="92"/>
                    <a:pt x="1211" y="92"/>
                    <a:pt x="1211" y="92"/>
                  </a:cubicBezTo>
                  <a:cubicBezTo>
                    <a:pt x="1211" y="70"/>
                    <a:pt x="1201" y="63"/>
                    <a:pt x="1184" y="63"/>
                  </a:cubicBezTo>
                  <a:cubicBezTo>
                    <a:pt x="1169" y="63"/>
                    <a:pt x="1155" y="73"/>
                    <a:pt x="1148" y="83"/>
                  </a:cubicBezTo>
                  <a:cubicBezTo>
                    <a:pt x="1148" y="172"/>
                    <a:pt x="1148" y="172"/>
                    <a:pt x="1148" y="172"/>
                  </a:cubicBezTo>
                  <a:cubicBezTo>
                    <a:pt x="1129" y="172"/>
                    <a:pt x="1129" y="172"/>
                    <a:pt x="1129" y="172"/>
                  </a:cubicBezTo>
                  <a:cubicBezTo>
                    <a:pt x="1129" y="50"/>
                    <a:pt x="1129" y="50"/>
                    <a:pt x="1129" y="50"/>
                  </a:cubicBezTo>
                  <a:cubicBezTo>
                    <a:pt x="1148" y="50"/>
                    <a:pt x="1148" y="50"/>
                    <a:pt x="1148" y="50"/>
                  </a:cubicBezTo>
                  <a:cubicBezTo>
                    <a:pt x="1148" y="67"/>
                    <a:pt x="1148" y="67"/>
                    <a:pt x="1148" y="67"/>
                  </a:cubicBezTo>
                  <a:cubicBezTo>
                    <a:pt x="1156" y="57"/>
                    <a:pt x="1173" y="46"/>
                    <a:pt x="1191" y="46"/>
                  </a:cubicBezTo>
                  <a:cubicBezTo>
                    <a:pt x="1217" y="46"/>
                    <a:pt x="1231" y="59"/>
                    <a:pt x="1231" y="86"/>
                  </a:cubicBezTo>
                  <a:cubicBezTo>
                    <a:pt x="1231" y="172"/>
                    <a:pt x="1231" y="172"/>
                    <a:pt x="1231" y="172"/>
                  </a:cubicBezTo>
                  <a:lnTo>
                    <a:pt x="1211" y="172"/>
                  </a:lnTo>
                  <a:close/>
                  <a:moveTo>
                    <a:pt x="1267" y="205"/>
                  </a:moveTo>
                  <a:cubicBezTo>
                    <a:pt x="1258" y="197"/>
                    <a:pt x="1258" y="197"/>
                    <a:pt x="1258" y="197"/>
                  </a:cubicBezTo>
                  <a:cubicBezTo>
                    <a:pt x="1266" y="191"/>
                    <a:pt x="1273" y="181"/>
                    <a:pt x="1274" y="173"/>
                  </a:cubicBezTo>
                  <a:cubicBezTo>
                    <a:pt x="1274" y="173"/>
                    <a:pt x="1272" y="174"/>
                    <a:pt x="1271" y="174"/>
                  </a:cubicBezTo>
                  <a:cubicBezTo>
                    <a:pt x="1264" y="174"/>
                    <a:pt x="1259" y="168"/>
                    <a:pt x="1259" y="161"/>
                  </a:cubicBezTo>
                  <a:cubicBezTo>
                    <a:pt x="1259" y="153"/>
                    <a:pt x="1264" y="147"/>
                    <a:pt x="1272" y="147"/>
                  </a:cubicBezTo>
                  <a:cubicBezTo>
                    <a:pt x="1280" y="147"/>
                    <a:pt x="1288" y="154"/>
                    <a:pt x="1288" y="166"/>
                  </a:cubicBezTo>
                  <a:cubicBezTo>
                    <a:pt x="1288" y="182"/>
                    <a:pt x="1279" y="196"/>
                    <a:pt x="1267" y="205"/>
                  </a:cubicBezTo>
                  <a:close/>
                  <a:moveTo>
                    <a:pt x="1368" y="88"/>
                  </a:moveTo>
                  <a:cubicBezTo>
                    <a:pt x="1368" y="38"/>
                    <a:pt x="1401" y="0"/>
                    <a:pt x="1452" y="0"/>
                  </a:cubicBezTo>
                  <a:cubicBezTo>
                    <a:pt x="1502" y="0"/>
                    <a:pt x="1536" y="38"/>
                    <a:pt x="1536" y="88"/>
                  </a:cubicBezTo>
                  <a:cubicBezTo>
                    <a:pt x="1536" y="138"/>
                    <a:pt x="1502" y="175"/>
                    <a:pt x="1452" y="175"/>
                  </a:cubicBezTo>
                  <a:cubicBezTo>
                    <a:pt x="1401" y="175"/>
                    <a:pt x="1368" y="138"/>
                    <a:pt x="1368" y="88"/>
                  </a:cubicBezTo>
                  <a:close/>
                  <a:moveTo>
                    <a:pt x="1514" y="88"/>
                  </a:moveTo>
                  <a:cubicBezTo>
                    <a:pt x="1514" y="48"/>
                    <a:pt x="1490" y="19"/>
                    <a:pt x="1452" y="19"/>
                  </a:cubicBezTo>
                  <a:cubicBezTo>
                    <a:pt x="1414" y="19"/>
                    <a:pt x="1389" y="48"/>
                    <a:pt x="1389" y="88"/>
                  </a:cubicBezTo>
                  <a:cubicBezTo>
                    <a:pt x="1389" y="127"/>
                    <a:pt x="1414" y="157"/>
                    <a:pt x="1452" y="157"/>
                  </a:cubicBezTo>
                  <a:cubicBezTo>
                    <a:pt x="1490" y="157"/>
                    <a:pt x="1514" y="127"/>
                    <a:pt x="1514" y="88"/>
                  </a:cubicBezTo>
                  <a:close/>
                  <a:moveTo>
                    <a:pt x="1645" y="172"/>
                  </a:moveTo>
                  <a:cubicBezTo>
                    <a:pt x="1645" y="92"/>
                    <a:pt x="1645" y="92"/>
                    <a:pt x="1645" y="92"/>
                  </a:cubicBezTo>
                  <a:cubicBezTo>
                    <a:pt x="1645" y="70"/>
                    <a:pt x="1634" y="63"/>
                    <a:pt x="1617" y="63"/>
                  </a:cubicBezTo>
                  <a:cubicBezTo>
                    <a:pt x="1602" y="63"/>
                    <a:pt x="1588" y="73"/>
                    <a:pt x="1581" y="83"/>
                  </a:cubicBezTo>
                  <a:cubicBezTo>
                    <a:pt x="1581" y="172"/>
                    <a:pt x="1581" y="172"/>
                    <a:pt x="1581" y="172"/>
                  </a:cubicBezTo>
                  <a:cubicBezTo>
                    <a:pt x="1562" y="172"/>
                    <a:pt x="1562" y="172"/>
                    <a:pt x="1562" y="172"/>
                  </a:cubicBezTo>
                  <a:cubicBezTo>
                    <a:pt x="1562" y="50"/>
                    <a:pt x="1562" y="50"/>
                    <a:pt x="1562" y="50"/>
                  </a:cubicBezTo>
                  <a:cubicBezTo>
                    <a:pt x="1581" y="50"/>
                    <a:pt x="1581" y="50"/>
                    <a:pt x="1581" y="50"/>
                  </a:cubicBezTo>
                  <a:cubicBezTo>
                    <a:pt x="1581" y="67"/>
                    <a:pt x="1581" y="67"/>
                    <a:pt x="1581" y="67"/>
                  </a:cubicBezTo>
                  <a:cubicBezTo>
                    <a:pt x="1590" y="57"/>
                    <a:pt x="1606" y="46"/>
                    <a:pt x="1625" y="46"/>
                  </a:cubicBezTo>
                  <a:cubicBezTo>
                    <a:pt x="1650" y="46"/>
                    <a:pt x="1664" y="59"/>
                    <a:pt x="1664" y="86"/>
                  </a:cubicBezTo>
                  <a:cubicBezTo>
                    <a:pt x="1664" y="172"/>
                    <a:pt x="1664" y="172"/>
                    <a:pt x="1664" y="172"/>
                  </a:cubicBezTo>
                  <a:lnTo>
                    <a:pt x="1645" y="172"/>
                  </a:lnTo>
                  <a:close/>
                  <a:moveTo>
                    <a:pt x="1688" y="111"/>
                  </a:moveTo>
                  <a:cubicBezTo>
                    <a:pt x="1688" y="75"/>
                    <a:pt x="1714" y="46"/>
                    <a:pt x="1749" y="46"/>
                  </a:cubicBezTo>
                  <a:cubicBezTo>
                    <a:pt x="1786" y="46"/>
                    <a:pt x="1808" y="75"/>
                    <a:pt x="1808" y="112"/>
                  </a:cubicBezTo>
                  <a:cubicBezTo>
                    <a:pt x="1808" y="117"/>
                    <a:pt x="1808" y="117"/>
                    <a:pt x="1808" y="117"/>
                  </a:cubicBezTo>
                  <a:cubicBezTo>
                    <a:pt x="1708" y="117"/>
                    <a:pt x="1708" y="117"/>
                    <a:pt x="1708" y="117"/>
                  </a:cubicBezTo>
                  <a:cubicBezTo>
                    <a:pt x="1710" y="140"/>
                    <a:pt x="1726" y="160"/>
                    <a:pt x="1753" y="160"/>
                  </a:cubicBezTo>
                  <a:cubicBezTo>
                    <a:pt x="1767" y="160"/>
                    <a:pt x="1781" y="154"/>
                    <a:pt x="1791" y="144"/>
                  </a:cubicBezTo>
                  <a:cubicBezTo>
                    <a:pt x="1800" y="157"/>
                    <a:pt x="1800" y="157"/>
                    <a:pt x="1800" y="157"/>
                  </a:cubicBezTo>
                  <a:cubicBezTo>
                    <a:pt x="1788" y="169"/>
                    <a:pt x="1771" y="175"/>
                    <a:pt x="1751" y="175"/>
                  </a:cubicBezTo>
                  <a:cubicBezTo>
                    <a:pt x="1715" y="175"/>
                    <a:pt x="1688" y="149"/>
                    <a:pt x="1688" y="111"/>
                  </a:cubicBezTo>
                  <a:close/>
                  <a:moveTo>
                    <a:pt x="1749" y="62"/>
                  </a:moveTo>
                  <a:cubicBezTo>
                    <a:pt x="1722" y="62"/>
                    <a:pt x="1710" y="84"/>
                    <a:pt x="1708" y="103"/>
                  </a:cubicBezTo>
                  <a:cubicBezTo>
                    <a:pt x="1789" y="103"/>
                    <a:pt x="1789" y="103"/>
                    <a:pt x="1789" y="103"/>
                  </a:cubicBezTo>
                  <a:cubicBezTo>
                    <a:pt x="1789" y="85"/>
                    <a:pt x="1777" y="62"/>
                    <a:pt x="1749" y="62"/>
                  </a:cubicBezTo>
                  <a:close/>
                  <a:moveTo>
                    <a:pt x="1892" y="172"/>
                  </a:moveTo>
                  <a:cubicBezTo>
                    <a:pt x="1892" y="3"/>
                    <a:pt x="1892" y="3"/>
                    <a:pt x="1892" y="3"/>
                  </a:cubicBezTo>
                  <a:cubicBezTo>
                    <a:pt x="1950" y="3"/>
                    <a:pt x="1950" y="3"/>
                    <a:pt x="1950" y="3"/>
                  </a:cubicBezTo>
                  <a:cubicBezTo>
                    <a:pt x="2003" y="3"/>
                    <a:pt x="2037" y="40"/>
                    <a:pt x="2037" y="88"/>
                  </a:cubicBezTo>
                  <a:cubicBezTo>
                    <a:pt x="2037" y="136"/>
                    <a:pt x="2003" y="172"/>
                    <a:pt x="1950" y="172"/>
                  </a:cubicBezTo>
                  <a:lnTo>
                    <a:pt x="1892" y="172"/>
                  </a:lnTo>
                  <a:close/>
                  <a:moveTo>
                    <a:pt x="2015" y="88"/>
                  </a:moveTo>
                  <a:cubicBezTo>
                    <a:pt x="2015" y="51"/>
                    <a:pt x="1992" y="22"/>
                    <a:pt x="1950" y="22"/>
                  </a:cubicBezTo>
                  <a:cubicBezTo>
                    <a:pt x="1913" y="22"/>
                    <a:pt x="1913" y="22"/>
                    <a:pt x="1913" y="22"/>
                  </a:cubicBezTo>
                  <a:cubicBezTo>
                    <a:pt x="1913" y="153"/>
                    <a:pt x="1913" y="153"/>
                    <a:pt x="1913" y="153"/>
                  </a:cubicBezTo>
                  <a:cubicBezTo>
                    <a:pt x="1950" y="153"/>
                    <a:pt x="1950" y="153"/>
                    <a:pt x="1950" y="153"/>
                  </a:cubicBezTo>
                  <a:cubicBezTo>
                    <a:pt x="1991" y="153"/>
                    <a:pt x="2015" y="124"/>
                    <a:pt x="2015" y="88"/>
                  </a:cubicBezTo>
                  <a:close/>
                  <a:moveTo>
                    <a:pt x="2060" y="19"/>
                  </a:moveTo>
                  <a:cubicBezTo>
                    <a:pt x="2060" y="12"/>
                    <a:pt x="2066" y="6"/>
                    <a:pt x="2073" y="6"/>
                  </a:cubicBezTo>
                  <a:cubicBezTo>
                    <a:pt x="2080" y="6"/>
                    <a:pt x="2086" y="12"/>
                    <a:pt x="2086" y="19"/>
                  </a:cubicBezTo>
                  <a:cubicBezTo>
                    <a:pt x="2086" y="26"/>
                    <a:pt x="2080" y="32"/>
                    <a:pt x="2073" y="32"/>
                  </a:cubicBezTo>
                  <a:cubicBezTo>
                    <a:pt x="2066" y="32"/>
                    <a:pt x="2060" y="26"/>
                    <a:pt x="2060" y="19"/>
                  </a:cubicBezTo>
                  <a:close/>
                  <a:moveTo>
                    <a:pt x="2063" y="172"/>
                  </a:moveTo>
                  <a:cubicBezTo>
                    <a:pt x="2063" y="50"/>
                    <a:pt x="2063" y="50"/>
                    <a:pt x="2063" y="50"/>
                  </a:cubicBezTo>
                  <a:cubicBezTo>
                    <a:pt x="2082" y="50"/>
                    <a:pt x="2082" y="50"/>
                    <a:pt x="2082" y="50"/>
                  </a:cubicBezTo>
                  <a:cubicBezTo>
                    <a:pt x="2082" y="172"/>
                    <a:pt x="2082" y="172"/>
                    <a:pt x="2082" y="172"/>
                  </a:cubicBezTo>
                  <a:lnTo>
                    <a:pt x="2063" y="172"/>
                  </a:lnTo>
                  <a:close/>
                  <a:moveTo>
                    <a:pt x="2103" y="156"/>
                  </a:moveTo>
                  <a:cubicBezTo>
                    <a:pt x="2113" y="142"/>
                    <a:pt x="2113" y="142"/>
                    <a:pt x="2113" y="142"/>
                  </a:cubicBezTo>
                  <a:cubicBezTo>
                    <a:pt x="2121" y="152"/>
                    <a:pt x="2137" y="160"/>
                    <a:pt x="2154" y="160"/>
                  </a:cubicBezTo>
                  <a:cubicBezTo>
                    <a:pt x="2172" y="160"/>
                    <a:pt x="2183" y="151"/>
                    <a:pt x="2183" y="139"/>
                  </a:cubicBezTo>
                  <a:cubicBezTo>
                    <a:pt x="2183" y="109"/>
                    <a:pt x="2107" y="127"/>
                    <a:pt x="2107" y="82"/>
                  </a:cubicBezTo>
                  <a:cubicBezTo>
                    <a:pt x="2107" y="63"/>
                    <a:pt x="2123" y="46"/>
                    <a:pt x="2152" y="46"/>
                  </a:cubicBezTo>
                  <a:cubicBezTo>
                    <a:pt x="2173" y="46"/>
                    <a:pt x="2188" y="54"/>
                    <a:pt x="2198" y="64"/>
                  </a:cubicBezTo>
                  <a:cubicBezTo>
                    <a:pt x="2189" y="77"/>
                    <a:pt x="2189" y="77"/>
                    <a:pt x="2189" y="77"/>
                  </a:cubicBezTo>
                  <a:cubicBezTo>
                    <a:pt x="2182" y="69"/>
                    <a:pt x="2168" y="62"/>
                    <a:pt x="2152" y="62"/>
                  </a:cubicBezTo>
                  <a:cubicBezTo>
                    <a:pt x="2136" y="62"/>
                    <a:pt x="2125" y="70"/>
                    <a:pt x="2125" y="81"/>
                  </a:cubicBezTo>
                  <a:cubicBezTo>
                    <a:pt x="2125" y="108"/>
                    <a:pt x="2201" y="90"/>
                    <a:pt x="2201" y="138"/>
                  </a:cubicBezTo>
                  <a:cubicBezTo>
                    <a:pt x="2201" y="159"/>
                    <a:pt x="2185" y="175"/>
                    <a:pt x="2153" y="175"/>
                  </a:cubicBezTo>
                  <a:cubicBezTo>
                    <a:pt x="2133" y="175"/>
                    <a:pt x="2116" y="169"/>
                    <a:pt x="2103" y="156"/>
                  </a:cubicBezTo>
                  <a:close/>
                  <a:moveTo>
                    <a:pt x="2219" y="111"/>
                  </a:moveTo>
                  <a:cubicBezTo>
                    <a:pt x="2219" y="74"/>
                    <a:pt x="2243" y="46"/>
                    <a:pt x="2280" y="46"/>
                  </a:cubicBezTo>
                  <a:cubicBezTo>
                    <a:pt x="2302" y="46"/>
                    <a:pt x="2316" y="56"/>
                    <a:pt x="2325" y="68"/>
                  </a:cubicBezTo>
                  <a:cubicBezTo>
                    <a:pt x="2312" y="80"/>
                    <a:pt x="2312" y="80"/>
                    <a:pt x="2312" y="80"/>
                  </a:cubicBezTo>
                  <a:cubicBezTo>
                    <a:pt x="2304" y="68"/>
                    <a:pt x="2294" y="63"/>
                    <a:pt x="2281" y="63"/>
                  </a:cubicBezTo>
                  <a:cubicBezTo>
                    <a:pt x="2255" y="63"/>
                    <a:pt x="2239" y="84"/>
                    <a:pt x="2239" y="111"/>
                  </a:cubicBezTo>
                  <a:cubicBezTo>
                    <a:pt x="2239" y="138"/>
                    <a:pt x="2255" y="158"/>
                    <a:pt x="2281" y="158"/>
                  </a:cubicBezTo>
                  <a:cubicBezTo>
                    <a:pt x="2294" y="158"/>
                    <a:pt x="2304" y="153"/>
                    <a:pt x="2312" y="142"/>
                  </a:cubicBezTo>
                  <a:cubicBezTo>
                    <a:pt x="2325" y="154"/>
                    <a:pt x="2325" y="154"/>
                    <a:pt x="2325" y="154"/>
                  </a:cubicBezTo>
                  <a:cubicBezTo>
                    <a:pt x="2316" y="166"/>
                    <a:pt x="2302" y="175"/>
                    <a:pt x="2280" y="175"/>
                  </a:cubicBezTo>
                  <a:cubicBezTo>
                    <a:pt x="2243" y="175"/>
                    <a:pt x="2219" y="147"/>
                    <a:pt x="2219" y="111"/>
                  </a:cubicBezTo>
                  <a:close/>
                  <a:moveTo>
                    <a:pt x="2338" y="111"/>
                  </a:moveTo>
                  <a:cubicBezTo>
                    <a:pt x="2338" y="75"/>
                    <a:pt x="2362" y="46"/>
                    <a:pt x="2399" y="46"/>
                  </a:cubicBezTo>
                  <a:cubicBezTo>
                    <a:pt x="2436" y="46"/>
                    <a:pt x="2460" y="75"/>
                    <a:pt x="2460" y="111"/>
                  </a:cubicBezTo>
                  <a:cubicBezTo>
                    <a:pt x="2460" y="146"/>
                    <a:pt x="2436" y="175"/>
                    <a:pt x="2399" y="175"/>
                  </a:cubicBezTo>
                  <a:cubicBezTo>
                    <a:pt x="2362" y="175"/>
                    <a:pt x="2338" y="146"/>
                    <a:pt x="2338" y="111"/>
                  </a:cubicBezTo>
                  <a:close/>
                  <a:moveTo>
                    <a:pt x="2440" y="111"/>
                  </a:moveTo>
                  <a:cubicBezTo>
                    <a:pt x="2440" y="86"/>
                    <a:pt x="2425" y="63"/>
                    <a:pt x="2399" y="63"/>
                  </a:cubicBezTo>
                  <a:cubicBezTo>
                    <a:pt x="2373" y="63"/>
                    <a:pt x="2358" y="86"/>
                    <a:pt x="2358" y="111"/>
                  </a:cubicBezTo>
                  <a:cubicBezTo>
                    <a:pt x="2358" y="136"/>
                    <a:pt x="2373" y="158"/>
                    <a:pt x="2399" y="158"/>
                  </a:cubicBezTo>
                  <a:cubicBezTo>
                    <a:pt x="2425" y="158"/>
                    <a:pt x="2440" y="136"/>
                    <a:pt x="2440" y="111"/>
                  </a:cubicBezTo>
                  <a:close/>
                  <a:moveTo>
                    <a:pt x="2517" y="172"/>
                  </a:moveTo>
                  <a:cubicBezTo>
                    <a:pt x="2466" y="50"/>
                    <a:pt x="2466" y="50"/>
                    <a:pt x="2466" y="50"/>
                  </a:cubicBezTo>
                  <a:cubicBezTo>
                    <a:pt x="2487" y="50"/>
                    <a:pt x="2487" y="50"/>
                    <a:pt x="2487" y="50"/>
                  </a:cubicBezTo>
                  <a:cubicBezTo>
                    <a:pt x="2528" y="150"/>
                    <a:pt x="2528" y="150"/>
                    <a:pt x="2528" y="150"/>
                  </a:cubicBezTo>
                  <a:cubicBezTo>
                    <a:pt x="2568" y="50"/>
                    <a:pt x="2568" y="50"/>
                    <a:pt x="2568" y="50"/>
                  </a:cubicBezTo>
                  <a:cubicBezTo>
                    <a:pt x="2589" y="50"/>
                    <a:pt x="2589" y="50"/>
                    <a:pt x="2589" y="50"/>
                  </a:cubicBezTo>
                  <a:cubicBezTo>
                    <a:pt x="2538" y="172"/>
                    <a:pt x="2538" y="172"/>
                    <a:pt x="2538" y="172"/>
                  </a:cubicBezTo>
                  <a:lnTo>
                    <a:pt x="2517" y="172"/>
                  </a:lnTo>
                  <a:close/>
                  <a:moveTo>
                    <a:pt x="2595" y="111"/>
                  </a:moveTo>
                  <a:cubicBezTo>
                    <a:pt x="2595" y="75"/>
                    <a:pt x="2621" y="46"/>
                    <a:pt x="2656" y="46"/>
                  </a:cubicBezTo>
                  <a:cubicBezTo>
                    <a:pt x="2693" y="46"/>
                    <a:pt x="2715" y="75"/>
                    <a:pt x="2715" y="112"/>
                  </a:cubicBezTo>
                  <a:cubicBezTo>
                    <a:pt x="2715" y="117"/>
                    <a:pt x="2715" y="117"/>
                    <a:pt x="2715" y="117"/>
                  </a:cubicBezTo>
                  <a:cubicBezTo>
                    <a:pt x="2616" y="117"/>
                    <a:pt x="2616" y="117"/>
                    <a:pt x="2616" y="117"/>
                  </a:cubicBezTo>
                  <a:cubicBezTo>
                    <a:pt x="2617" y="140"/>
                    <a:pt x="2633" y="160"/>
                    <a:pt x="2660" y="160"/>
                  </a:cubicBezTo>
                  <a:cubicBezTo>
                    <a:pt x="2674" y="160"/>
                    <a:pt x="2688" y="154"/>
                    <a:pt x="2698" y="144"/>
                  </a:cubicBezTo>
                  <a:cubicBezTo>
                    <a:pt x="2707" y="157"/>
                    <a:pt x="2707" y="157"/>
                    <a:pt x="2707" y="157"/>
                  </a:cubicBezTo>
                  <a:cubicBezTo>
                    <a:pt x="2695" y="169"/>
                    <a:pt x="2678" y="175"/>
                    <a:pt x="2658" y="175"/>
                  </a:cubicBezTo>
                  <a:cubicBezTo>
                    <a:pt x="2622" y="175"/>
                    <a:pt x="2595" y="149"/>
                    <a:pt x="2595" y="111"/>
                  </a:cubicBezTo>
                  <a:close/>
                  <a:moveTo>
                    <a:pt x="2656" y="62"/>
                  </a:moveTo>
                  <a:cubicBezTo>
                    <a:pt x="2630" y="62"/>
                    <a:pt x="2617" y="84"/>
                    <a:pt x="2616" y="103"/>
                  </a:cubicBezTo>
                  <a:cubicBezTo>
                    <a:pt x="2696" y="103"/>
                    <a:pt x="2696" y="103"/>
                    <a:pt x="2696" y="103"/>
                  </a:cubicBezTo>
                  <a:cubicBezTo>
                    <a:pt x="2696" y="85"/>
                    <a:pt x="2684" y="62"/>
                    <a:pt x="2656" y="62"/>
                  </a:cubicBezTo>
                  <a:close/>
                  <a:moveTo>
                    <a:pt x="2739" y="172"/>
                  </a:moveTo>
                  <a:cubicBezTo>
                    <a:pt x="2739" y="50"/>
                    <a:pt x="2739" y="50"/>
                    <a:pt x="2739" y="50"/>
                  </a:cubicBezTo>
                  <a:cubicBezTo>
                    <a:pt x="2758" y="50"/>
                    <a:pt x="2758" y="50"/>
                    <a:pt x="2758" y="50"/>
                  </a:cubicBezTo>
                  <a:cubicBezTo>
                    <a:pt x="2758" y="69"/>
                    <a:pt x="2758" y="69"/>
                    <a:pt x="2758" y="69"/>
                  </a:cubicBezTo>
                  <a:cubicBezTo>
                    <a:pt x="2768" y="56"/>
                    <a:pt x="2783" y="47"/>
                    <a:pt x="2799" y="47"/>
                  </a:cubicBezTo>
                  <a:cubicBezTo>
                    <a:pt x="2799" y="67"/>
                    <a:pt x="2799" y="67"/>
                    <a:pt x="2799" y="67"/>
                  </a:cubicBezTo>
                  <a:cubicBezTo>
                    <a:pt x="2797" y="66"/>
                    <a:pt x="2795" y="66"/>
                    <a:pt x="2792" y="66"/>
                  </a:cubicBezTo>
                  <a:cubicBezTo>
                    <a:pt x="2780" y="66"/>
                    <a:pt x="2764" y="75"/>
                    <a:pt x="2758" y="85"/>
                  </a:cubicBezTo>
                  <a:cubicBezTo>
                    <a:pt x="2758" y="172"/>
                    <a:pt x="2758" y="172"/>
                    <a:pt x="2758" y="172"/>
                  </a:cubicBezTo>
                  <a:lnTo>
                    <a:pt x="2739" y="172"/>
                  </a:lnTo>
                  <a:close/>
                  <a:moveTo>
                    <a:pt x="2813" y="203"/>
                  </a:moveTo>
                  <a:cubicBezTo>
                    <a:pt x="2816" y="204"/>
                    <a:pt x="2820" y="205"/>
                    <a:pt x="2823" y="205"/>
                  </a:cubicBezTo>
                  <a:cubicBezTo>
                    <a:pt x="2832" y="205"/>
                    <a:pt x="2837" y="202"/>
                    <a:pt x="2842" y="192"/>
                  </a:cubicBezTo>
                  <a:cubicBezTo>
                    <a:pt x="2850" y="174"/>
                    <a:pt x="2850" y="174"/>
                    <a:pt x="2850" y="174"/>
                  </a:cubicBezTo>
                  <a:cubicBezTo>
                    <a:pt x="2799" y="50"/>
                    <a:pt x="2799" y="50"/>
                    <a:pt x="2799" y="50"/>
                  </a:cubicBezTo>
                  <a:cubicBezTo>
                    <a:pt x="2819" y="50"/>
                    <a:pt x="2819" y="50"/>
                    <a:pt x="2819" y="50"/>
                  </a:cubicBezTo>
                  <a:cubicBezTo>
                    <a:pt x="2860" y="150"/>
                    <a:pt x="2860" y="150"/>
                    <a:pt x="2860" y="150"/>
                  </a:cubicBezTo>
                  <a:cubicBezTo>
                    <a:pt x="2901" y="50"/>
                    <a:pt x="2901" y="50"/>
                    <a:pt x="2901" y="50"/>
                  </a:cubicBezTo>
                  <a:cubicBezTo>
                    <a:pt x="2922" y="50"/>
                    <a:pt x="2922" y="50"/>
                    <a:pt x="2922" y="50"/>
                  </a:cubicBezTo>
                  <a:cubicBezTo>
                    <a:pt x="2860" y="197"/>
                    <a:pt x="2860" y="197"/>
                    <a:pt x="2860" y="197"/>
                  </a:cubicBezTo>
                  <a:cubicBezTo>
                    <a:pt x="2853" y="215"/>
                    <a:pt x="2840" y="222"/>
                    <a:pt x="2824" y="222"/>
                  </a:cubicBezTo>
                  <a:cubicBezTo>
                    <a:pt x="2820" y="222"/>
                    <a:pt x="2814" y="221"/>
                    <a:pt x="2810" y="220"/>
                  </a:cubicBezTo>
                  <a:lnTo>
                    <a:pt x="2813" y="203"/>
                  </a:lnTo>
                  <a:close/>
                  <a:moveTo>
                    <a:pt x="3071" y="172"/>
                  </a:moveTo>
                  <a:cubicBezTo>
                    <a:pt x="3071" y="158"/>
                    <a:pt x="3071" y="158"/>
                    <a:pt x="3071" y="158"/>
                  </a:cubicBezTo>
                  <a:cubicBezTo>
                    <a:pt x="3061" y="169"/>
                    <a:pt x="3047" y="175"/>
                    <a:pt x="3030" y="175"/>
                  </a:cubicBezTo>
                  <a:cubicBezTo>
                    <a:pt x="3010" y="175"/>
                    <a:pt x="2987" y="161"/>
                    <a:pt x="2987" y="135"/>
                  </a:cubicBezTo>
                  <a:cubicBezTo>
                    <a:pt x="2987" y="107"/>
                    <a:pt x="3010" y="94"/>
                    <a:pt x="3030" y="94"/>
                  </a:cubicBezTo>
                  <a:cubicBezTo>
                    <a:pt x="3047" y="94"/>
                    <a:pt x="3061" y="100"/>
                    <a:pt x="3071" y="111"/>
                  </a:cubicBezTo>
                  <a:cubicBezTo>
                    <a:pt x="3071" y="89"/>
                    <a:pt x="3071" y="89"/>
                    <a:pt x="3071" y="89"/>
                  </a:cubicBezTo>
                  <a:cubicBezTo>
                    <a:pt x="3071" y="72"/>
                    <a:pt x="3058" y="63"/>
                    <a:pt x="3040" y="63"/>
                  </a:cubicBezTo>
                  <a:cubicBezTo>
                    <a:pt x="3025" y="63"/>
                    <a:pt x="3013" y="68"/>
                    <a:pt x="3002" y="80"/>
                  </a:cubicBezTo>
                  <a:cubicBezTo>
                    <a:pt x="2994" y="67"/>
                    <a:pt x="2994" y="67"/>
                    <a:pt x="2994" y="67"/>
                  </a:cubicBezTo>
                  <a:cubicBezTo>
                    <a:pt x="3007" y="53"/>
                    <a:pt x="3023" y="46"/>
                    <a:pt x="3043" y="46"/>
                  </a:cubicBezTo>
                  <a:cubicBezTo>
                    <a:pt x="3069" y="46"/>
                    <a:pt x="3090" y="58"/>
                    <a:pt x="3090" y="88"/>
                  </a:cubicBezTo>
                  <a:cubicBezTo>
                    <a:pt x="3090" y="172"/>
                    <a:pt x="3090" y="172"/>
                    <a:pt x="3090" y="172"/>
                  </a:cubicBezTo>
                  <a:lnTo>
                    <a:pt x="3071" y="172"/>
                  </a:lnTo>
                  <a:close/>
                  <a:moveTo>
                    <a:pt x="3071" y="146"/>
                  </a:moveTo>
                  <a:cubicBezTo>
                    <a:pt x="3071" y="123"/>
                    <a:pt x="3071" y="123"/>
                    <a:pt x="3071" y="123"/>
                  </a:cubicBezTo>
                  <a:cubicBezTo>
                    <a:pt x="3064" y="113"/>
                    <a:pt x="3051" y="108"/>
                    <a:pt x="3037" y="108"/>
                  </a:cubicBezTo>
                  <a:cubicBezTo>
                    <a:pt x="3019" y="108"/>
                    <a:pt x="3007" y="119"/>
                    <a:pt x="3007" y="135"/>
                  </a:cubicBezTo>
                  <a:cubicBezTo>
                    <a:pt x="3007" y="150"/>
                    <a:pt x="3019" y="162"/>
                    <a:pt x="3037" y="162"/>
                  </a:cubicBezTo>
                  <a:cubicBezTo>
                    <a:pt x="3051" y="162"/>
                    <a:pt x="3064" y="157"/>
                    <a:pt x="3071" y="146"/>
                  </a:cubicBezTo>
                  <a:close/>
                  <a:moveTo>
                    <a:pt x="3126" y="147"/>
                  </a:moveTo>
                  <a:cubicBezTo>
                    <a:pt x="3126" y="66"/>
                    <a:pt x="3126" y="66"/>
                    <a:pt x="3126" y="66"/>
                  </a:cubicBezTo>
                  <a:cubicBezTo>
                    <a:pt x="3105" y="66"/>
                    <a:pt x="3105" y="66"/>
                    <a:pt x="3105" y="66"/>
                  </a:cubicBezTo>
                  <a:cubicBezTo>
                    <a:pt x="3105" y="50"/>
                    <a:pt x="3105" y="50"/>
                    <a:pt x="3105" y="50"/>
                  </a:cubicBezTo>
                  <a:cubicBezTo>
                    <a:pt x="3126" y="50"/>
                    <a:pt x="3126" y="50"/>
                    <a:pt x="3126" y="50"/>
                  </a:cubicBezTo>
                  <a:cubicBezTo>
                    <a:pt x="3126" y="16"/>
                    <a:pt x="3126" y="16"/>
                    <a:pt x="3126" y="16"/>
                  </a:cubicBezTo>
                  <a:cubicBezTo>
                    <a:pt x="3145" y="16"/>
                    <a:pt x="3145" y="16"/>
                    <a:pt x="3145" y="16"/>
                  </a:cubicBezTo>
                  <a:cubicBezTo>
                    <a:pt x="3145" y="50"/>
                    <a:pt x="3145" y="50"/>
                    <a:pt x="3145" y="50"/>
                  </a:cubicBezTo>
                  <a:cubicBezTo>
                    <a:pt x="3170" y="50"/>
                    <a:pt x="3170" y="50"/>
                    <a:pt x="3170" y="50"/>
                  </a:cubicBezTo>
                  <a:cubicBezTo>
                    <a:pt x="3170" y="66"/>
                    <a:pt x="3170" y="66"/>
                    <a:pt x="3170" y="66"/>
                  </a:cubicBezTo>
                  <a:cubicBezTo>
                    <a:pt x="3145" y="66"/>
                    <a:pt x="3145" y="66"/>
                    <a:pt x="3145" y="66"/>
                  </a:cubicBezTo>
                  <a:cubicBezTo>
                    <a:pt x="3145" y="143"/>
                    <a:pt x="3145" y="143"/>
                    <a:pt x="3145" y="143"/>
                  </a:cubicBezTo>
                  <a:cubicBezTo>
                    <a:pt x="3145" y="152"/>
                    <a:pt x="3149" y="158"/>
                    <a:pt x="3157" y="158"/>
                  </a:cubicBezTo>
                  <a:cubicBezTo>
                    <a:pt x="3163" y="158"/>
                    <a:pt x="3168" y="156"/>
                    <a:pt x="3170" y="153"/>
                  </a:cubicBezTo>
                  <a:cubicBezTo>
                    <a:pt x="3176" y="167"/>
                    <a:pt x="3176" y="167"/>
                    <a:pt x="3176" y="167"/>
                  </a:cubicBezTo>
                  <a:cubicBezTo>
                    <a:pt x="3171" y="172"/>
                    <a:pt x="3164" y="175"/>
                    <a:pt x="3153" y="175"/>
                  </a:cubicBezTo>
                  <a:cubicBezTo>
                    <a:pt x="3135" y="175"/>
                    <a:pt x="3126" y="165"/>
                    <a:pt x="3126" y="147"/>
                  </a:cubicBezTo>
                  <a:close/>
                  <a:moveTo>
                    <a:pt x="3326" y="172"/>
                  </a:moveTo>
                  <a:cubicBezTo>
                    <a:pt x="3326" y="158"/>
                    <a:pt x="3326" y="158"/>
                    <a:pt x="3326" y="158"/>
                  </a:cubicBezTo>
                  <a:cubicBezTo>
                    <a:pt x="3316" y="169"/>
                    <a:pt x="3302" y="175"/>
                    <a:pt x="3286" y="175"/>
                  </a:cubicBezTo>
                  <a:cubicBezTo>
                    <a:pt x="3265" y="175"/>
                    <a:pt x="3243" y="161"/>
                    <a:pt x="3243" y="135"/>
                  </a:cubicBezTo>
                  <a:cubicBezTo>
                    <a:pt x="3243" y="107"/>
                    <a:pt x="3265" y="94"/>
                    <a:pt x="3286" y="94"/>
                  </a:cubicBezTo>
                  <a:cubicBezTo>
                    <a:pt x="3302" y="94"/>
                    <a:pt x="3316" y="100"/>
                    <a:pt x="3326" y="111"/>
                  </a:cubicBezTo>
                  <a:cubicBezTo>
                    <a:pt x="3326" y="89"/>
                    <a:pt x="3326" y="89"/>
                    <a:pt x="3326" y="89"/>
                  </a:cubicBezTo>
                  <a:cubicBezTo>
                    <a:pt x="3326" y="72"/>
                    <a:pt x="3313" y="63"/>
                    <a:pt x="3295" y="63"/>
                  </a:cubicBezTo>
                  <a:cubicBezTo>
                    <a:pt x="3281" y="63"/>
                    <a:pt x="3269" y="68"/>
                    <a:pt x="3258" y="80"/>
                  </a:cubicBezTo>
                  <a:cubicBezTo>
                    <a:pt x="3249" y="67"/>
                    <a:pt x="3249" y="67"/>
                    <a:pt x="3249" y="67"/>
                  </a:cubicBezTo>
                  <a:cubicBezTo>
                    <a:pt x="3262" y="53"/>
                    <a:pt x="3278" y="46"/>
                    <a:pt x="3298" y="46"/>
                  </a:cubicBezTo>
                  <a:cubicBezTo>
                    <a:pt x="3324" y="46"/>
                    <a:pt x="3345" y="58"/>
                    <a:pt x="3345" y="88"/>
                  </a:cubicBezTo>
                  <a:cubicBezTo>
                    <a:pt x="3345" y="172"/>
                    <a:pt x="3345" y="172"/>
                    <a:pt x="3345" y="172"/>
                  </a:cubicBezTo>
                  <a:lnTo>
                    <a:pt x="3326" y="172"/>
                  </a:lnTo>
                  <a:close/>
                  <a:moveTo>
                    <a:pt x="3326" y="146"/>
                  </a:moveTo>
                  <a:cubicBezTo>
                    <a:pt x="3326" y="123"/>
                    <a:pt x="3326" y="123"/>
                    <a:pt x="3326" y="123"/>
                  </a:cubicBezTo>
                  <a:cubicBezTo>
                    <a:pt x="3319" y="113"/>
                    <a:pt x="3306" y="108"/>
                    <a:pt x="3293" y="108"/>
                  </a:cubicBezTo>
                  <a:cubicBezTo>
                    <a:pt x="3275" y="108"/>
                    <a:pt x="3262" y="119"/>
                    <a:pt x="3262" y="135"/>
                  </a:cubicBezTo>
                  <a:cubicBezTo>
                    <a:pt x="3262" y="150"/>
                    <a:pt x="3275" y="162"/>
                    <a:pt x="3293" y="162"/>
                  </a:cubicBezTo>
                  <a:cubicBezTo>
                    <a:pt x="3306" y="162"/>
                    <a:pt x="3319" y="157"/>
                    <a:pt x="3326" y="146"/>
                  </a:cubicBezTo>
                  <a:close/>
                  <a:moveTo>
                    <a:pt x="3460" y="172"/>
                  </a:moveTo>
                  <a:cubicBezTo>
                    <a:pt x="3460" y="22"/>
                    <a:pt x="3460" y="22"/>
                    <a:pt x="3460" y="22"/>
                  </a:cubicBezTo>
                  <a:cubicBezTo>
                    <a:pt x="3406" y="22"/>
                    <a:pt x="3406" y="22"/>
                    <a:pt x="3406" y="22"/>
                  </a:cubicBezTo>
                  <a:cubicBezTo>
                    <a:pt x="3406" y="3"/>
                    <a:pt x="3406" y="3"/>
                    <a:pt x="3406" y="3"/>
                  </a:cubicBezTo>
                  <a:cubicBezTo>
                    <a:pt x="3535" y="3"/>
                    <a:pt x="3535" y="3"/>
                    <a:pt x="3535" y="3"/>
                  </a:cubicBezTo>
                  <a:cubicBezTo>
                    <a:pt x="3535" y="22"/>
                    <a:pt x="3535" y="22"/>
                    <a:pt x="3535" y="22"/>
                  </a:cubicBezTo>
                  <a:cubicBezTo>
                    <a:pt x="3481" y="22"/>
                    <a:pt x="3481" y="22"/>
                    <a:pt x="3481" y="22"/>
                  </a:cubicBezTo>
                  <a:cubicBezTo>
                    <a:pt x="3481" y="172"/>
                    <a:pt x="3481" y="172"/>
                    <a:pt x="3481" y="172"/>
                  </a:cubicBezTo>
                  <a:lnTo>
                    <a:pt x="3460" y="172"/>
                  </a:lnTo>
                  <a:close/>
                  <a:moveTo>
                    <a:pt x="3552" y="19"/>
                  </a:moveTo>
                  <a:cubicBezTo>
                    <a:pt x="3552" y="12"/>
                    <a:pt x="3558" y="6"/>
                    <a:pt x="3565" y="6"/>
                  </a:cubicBezTo>
                  <a:cubicBezTo>
                    <a:pt x="3572" y="6"/>
                    <a:pt x="3578" y="12"/>
                    <a:pt x="3578" y="19"/>
                  </a:cubicBezTo>
                  <a:cubicBezTo>
                    <a:pt x="3578" y="26"/>
                    <a:pt x="3572" y="32"/>
                    <a:pt x="3565" y="32"/>
                  </a:cubicBezTo>
                  <a:cubicBezTo>
                    <a:pt x="3558" y="32"/>
                    <a:pt x="3552" y="26"/>
                    <a:pt x="3552" y="19"/>
                  </a:cubicBezTo>
                  <a:close/>
                  <a:moveTo>
                    <a:pt x="3556" y="172"/>
                  </a:moveTo>
                  <a:cubicBezTo>
                    <a:pt x="3556" y="50"/>
                    <a:pt x="3556" y="50"/>
                    <a:pt x="3556" y="50"/>
                  </a:cubicBezTo>
                  <a:cubicBezTo>
                    <a:pt x="3575" y="50"/>
                    <a:pt x="3575" y="50"/>
                    <a:pt x="3575" y="50"/>
                  </a:cubicBezTo>
                  <a:cubicBezTo>
                    <a:pt x="3575" y="172"/>
                    <a:pt x="3575" y="172"/>
                    <a:pt x="3575" y="172"/>
                  </a:cubicBezTo>
                  <a:lnTo>
                    <a:pt x="3556" y="172"/>
                  </a:lnTo>
                  <a:close/>
                  <a:moveTo>
                    <a:pt x="3755" y="172"/>
                  </a:moveTo>
                  <a:cubicBezTo>
                    <a:pt x="3755" y="89"/>
                    <a:pt x="3755" y="89"/>
                    <a:pt x="3755" y="89"/>
                  </a:cubicBezTo>
                  <a:cubicBezTo>
                    <a:pt x="3755" y="73"/>
                    <a:pt x="3748" y="63"/>
                    <a:pt x="3732" y="63"/>
                  </a:cubicBezTo>
                  <a:cubicBezTo>
                    <a:pt x="3719" y="63"/>
                    <a:pt x="3706" y="73"/>
                    <a:pt x="3700" y="82"/>
                  </a:cubicBezTo>
                  <a:cubicBezTo>
                    <a:pt x="3700" y="172"/>
                    <a:pt x="3700" y="172"/>
                    <a:pt x="3700" y="172"/>
                  </a:cubicBezTo>
                  <a:cubicBezTo>
                    <a:pt x="3680" y="172"/>
                    <a:pt x="3680" y="172"/>
                    <a:pt x="3680" y="172"/>
                  </a:cubicBezTo>
                  <a:cubicBezTo>
                    <a:pt x="3680" y="89"/>
                    <a:pt x="3680" y="89"/>
                    <a:pt x="3680" y="89"/>
                  </a:cubicBezTo>
                  <a:cubicBezTo>
                    <a:pt x="3680" y="73"/>
                    <a:pt x="3674" y="63"/>
                    <a:pt x="3658" y="63"/>
                  </a:cubicBezTo>
                  <a:cubicBezTo>
                    <a:pt x="3645" y="63"/>
                    <a:pt x="3632" y="73"/>
                    <a:pt x="3626" y="83"/>
                  </a:cubicBezTo>
                  <a:cubicBezTo>
                    <a:pt x="3626" y="172"/>
                    <a:pt x="3626" y="172"/>
                    <a:pt x="3626" y="172"/>
                  </a:cubicBezTo>
                  <a:cubicBezTo>
                    <a:pt x="3606" y="172"/>
                    <a:pt x="3606" y="172"/>
                    <a:pt x="3606" y="172"/>
                  </a:cubicBezTo>
                  <a:cubicBezTo>
                    <a:pt x="3606" y="50"/>
                    <a:pt x="3606" y="50"/>
                    <a:pt x="3606" y="50"/>
                  </a:cubicBezTo>
                  <a:cubicBezTo>
                    <a:pt x="3626" y="50"/>
                    <a:pt x="3626" y="50"/>
                    <a:pt x="3626" y="50"/>
                  </a:cubicBezTo>
                  <a:cubicBezTo>
                    <a:pt x="3626" y="67"/>
                    <a:pt x="3626" y="67"/>
                    <a:pt x="3626" y="67"/>
                  </a:cubicBezTo>
                  <a:cubicBezTo>
                    <a:pt x="3631" y="59"/>
                    <a:pt x="3647" y="46"/>
                    <a:pt x="3665" y="46"/>
                  </a:cubicBezTo>
                  <a:cubicBezTo>
                    <a:pt x="3684" y="46"/>
                    <a:pt x="3695" y="57"/>
                    <a:pt x="3698" y="69"/>
                  </a:cubicBezTo>
                  <a:cubicBezTo>
                    <a:pt x="3705" y="58"/>
                    <a:pt x="3722" y="46"/>
                    <a:pt x="3739" y="46"/>
                  </a:cubicBezTo>
                  <a:cubicBezTo>
                    <a:pt x="3762" y="46"/>
                    <a:pt x="3774" y="59"/>
                    <a:pt x="3774" y="84"/>
                  </a:cubicBezTo>
                  <a:cubicBezTo>
                    <a:pt x="3774" y="172"/>
                    <a:pt x="3774" y="172"/>
                    <a:pt x="3774" y="172"/>
                  </a:cubicBezTo>
                  <a:lnTo>
                    <a:pt x="3755" y="172"/>
                  </a:lnTo>
                  <a:close/>
                  <a:moveTo>
                    <a:pt x="3798" y="111"/>
                  </a:moveTo>
                  <a:cubicBezTo>
                    <a:pt x="3798" y="75"/>
                    <a:pt x="3824" y="46"/>
                    <a:pt x="3859" y="46"/>
                  </a:cubicBezTo>
                  <a:cubicBezTo>
                    <a:pt x="3896" y="46"/>
                    <a:pt x="3918" y="75"/>
                    <a:pt x="3918" y="112"/>
                  </a:cubicBezTo>
                  <a:cubicBezTo>
                    <a:pt x="3918" y="117"/>
                    <a:pt x="3918" y="117"/>
                    <a:pt x="3918" y="117"/>
                  </a:cubicBezTo>
                  <a:cubicBezTo>
                    <a:pt x="3818" y="117"/>
                    <a:pt x="3818" y="117"/>
                    <a:pt x="3818" y="117"/>
                  </a:cubicBezTo>
                  <a:cubicBezTo>
                    <a:pt x="3820" y="140"/>
                    <a:pt x="3836" y="160"/>
                    <a:pt x="3863" y="160"/>
                  </a:cubicBezTo>
                  <a:cubicBezTo>
                    <a:pt x="3877" y="160"/>
                    <a:pt x="3891" y="154"/>
                    <a:pt x="3901" y="144"/>
                  </a:cubicBezTo>
                  <a:cubicBezTo>
                    <a:pt x="3910" y="157"/>
                    <a:pt x="3910" y="157"/>
                    <a:pt x="3910" y="157"/>
                  </a:cubicBezTo>
                  <a:cubicBezTo>
                    <a:pt x="3898" y="169"/>
                    <a:pt x="3881" y="175"/>
                    <a:pt x="3861" y="175"/>
                  </a:cubicBezTo>
                  <a:cubicBezTo>
                    <a:pt x="3825" y="175"/>
                    <a:pt x="3798" y="149"/>
                    <a:pt x="3798" y="111"/>
                  </a:cubicBezTo>
                  <a:close/>
                  <a:moveTo>
                    <a:pt x="3859" y="62"/>
                  </a:moveTo>
                  <a:cubicBezTo>
                    <a:pt x="3832" y="62"/>
                    <a:pt x="3820" y="84"/>
                    <a:pt x="3818" y="103"/>
                  </a:cubicBezTo>
                  <a:cubicBezTo>
                    <a:pt x="3899" y="103"/>
                    <a:pt x="3899" y="103"/>
                    <a:pt x="3899" y="103"/>
                  </a:cubicBezTo>
                  <a:cubicBezTo>
                    <a:pt x="3899" y="85"/>
                    <a:pt x="3887" y="62"/>
                    <a:pt x="3859" y="62"/>
                  </a:cubicBezTo>
                  <a:close/>
                  <a:moveTo>
                    <a:pt x="3937" y="161"/>
                  </a:moveTo>
                  <a:cubicBezTo>
                    <a:pt x="3937" y="153"/>
                    <a:pt x="3943" y="147"/>
                    <a:pt x="3951" y="147"/>
                  </a:cubicBezTo>
                  <a:cubicBezTo>
                    <a:pt x="3958" y="147"/>
                    <a:pt x="3965" y="153"/>
                    <a:pt x="3965" y="161"/>
                  </a:cubicBezTo>
                  <a:cubicBezTo>
                    <a:pt x="3965" y="168"/>
                    <a:pt x="3958" y="175"/>
                    <a:pt x="3951" y="175"/>
                  </a:cubicBezTo>
                  <a:cubicBezTo>
                    <a:pt x="3943" y="175"/>
                    <a:pt x="3937" y="168"/>
                    <a:pt x="3937"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95122220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 gray band">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Content Placeholder 2"/>
          <p:cNvSpPr>
            <a:spLocks noGrp="1"/>
          </p:cNvSpPr>
          <p:nvPr>
            <p:ph idx="1"/>
          </p:nvPr>
        </p:nvSpPr>
        <p:spPr>
          <a:xfrm>
            <a:off x="372533" y="1335533"/>
            <a:ext cx="10972800" cy="4323331"/>
          </a:xfrm>
        </p:spPr>
        <p:txBody>
          <a:bodyPr/>
          <a:lstStyle>
            <a:lvl1pPr>
              <a:defRPr sz="2933"/>
            </a:lvl1pPr>
            <a:lvl2pPr>
              <a:defRPr sz="2667"/>
            </a:lvl2pPr>
            <a:lvl3pPr>
              <a:defRPr sz="2133"/>
            </a:lvl3pPr>
            <a:lvl4pPr>
              <a:defRPr sz="2133"/>
            </a:lvl4pPr>
            <a:lvl5pPr>
              <a:defRPr sz="2133"/>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nSpc>
                <a:spcPct val="85000"/>
              </a:lnSpc>
              <a:defRPr sz="3467">
                <a:solidFill>
                  <a:schemeClr val="accent1"/>
                </a:solidFill>
              </a:defRPr>
            </a:lvl1pPr>
          </a:lstStyle>
          <a:p>
            <a:r>
              <a:rPr lang="en-US" dirty="0"/>
              <a:t>Click to edit Master title style</a:t>
            </a:r>
          </a:p>
        </p:txBody>
      </p:sp>
      <p:pic>
        <p:nvPicPr>
          <p:cNvPr id="8"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3311574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itle Slide Hope">
    <p:spTree>
      <p:nvGrpSpPr>
        <p:cNvPr id="1" name=""/>
        <p:cNvGrpSpPr/>
        <p:nvPr/>
      </p:nvGrpSpPr>
      <p:grpSpPr>
        <a:xfrm>
          <a:off x="0" y="0"/>
          <a:ext cx="0" cy="0"/>
          <a:chOff x="0" y="0"/>
          <a:chExt cx="0" cy="0"/>
        </a:xfrm>
      </p:grpSpPr>
      <p:pic>
        <p:nvPicPr>
          <p:cNvPr id="28" name="Picture 27"/>
          <p:cNvPicPr>
            <a:picLocks noChangeAspect="1"/>
          </p:cNvPicPr>
          <p:nvPr userDrawn="1"/>
        </p:nvPicPr>
        <p:blipFill rotWithShape="1">
          <a:blip r:embed="rId2" cstate="print">
            <a:extLst>
              <a:ext uri="{28A0092B-C50C-407E-A947-70E740481C1C}">
                <a14:useLocalDpi xmlns:a14="http://schemas.microsoft.com/office/drawing/2010/main" val="0"/>
              </a:ext>
            </a:extLst>
          </a:blip>
          <a:srcRect t="43732"/>
          <a:stretch/>
        </p:blipFill>
        <p:spPr>
          <a:xfrm>
            <a:off x="1" y="3353182"/>
            <a:ext cx="11069252" cy="3503508"/>
          </a:xfrm>
          <a:prstGeom prst="rect">
            <a:avLst/>
          </a:prstGeom>
        </p:spPr>
      </p:pic>
      <p:sp>
        <p:nvSpPr>
          <p:cNvPr id="19" name="Rectangle 18"/>
          <p:cNvSpPr/>
          <p:nvPr userDrawn="1"/>
        </p:nvSpPr>
        <p:spPr>
          <a:xfrm>
            <a:off x="0" y="3353182"/>
            <a:ext cx="12192000" cy="60959"/>
          </a:xfrm>
          <a:prstGeom prst="rect">
            <a:avLst/>
          </a:prstGeom>
          <a:gradFill flip="none" rotWithShape="1">
            <a:gsLst>
              <a:gs pos="26000">
                <a:schemeClr val="accent1"/>
              </a:gs>
              <a:gs pos="91000">
                <a:schemeClr val="accent1">
                  <a:shade val="100000"/>
                  <a:satMod val="115000"/>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Picture 19"/>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 y="628925"/>
            <a:ext cx="5508604" cy="6229075"/>
          </a:xfrm>
          <a:prstGeom prst="rect">
            <a:avLst/>
          </a:prstGeom>
        </p:spPr>
      </p:pic>
      <p:pic>
        <p:nvPicPr>
          <p:cNvPr id="21" name="Picture 3"/>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5972224" y="4088254"/>
            <a:ext cx="2795256" cy="9738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 name="Group 4"/>
          <p:cNvGrpSpPr>
            <a:grpSpLocks noChangeAspect="1"/>
          </p:cNvGrpSpPr>
          <p:nvPr userDrawn="1"/>
        </p:nvGrpSpPr>
        <p:grpSpPr bwMode="auto">
          <a:xfrm>
            <a:off x="6383560" y="5436875"/>
            <a:ext cx="3409421" cy="411757"/>
            <a:chOff x="2993" y="826"/>
            <a:chExt cx="1921" cy="232"/>
          </a:xfrm>
          <a:solidFill>
            <a:schemeClr val="tx2">
              <a:lumMod val="50000"/>
            </a:schemeClr>
          </a:solidFill>
        </p:grpSpPr>
        <p:sp>
          <p:nvSpPr>
            <p:cNvPr id="23" name="Freeform 22"/>
            <p:cNvSpPr>
              <a:spLocks noEditPoints="1"/>
            </p:cNvSpPr>
            <p:nvPr/>
          </p:nvSpPr>
          <p:spPr bwMode="auto">
            <a:xfrm>
              <a:off x="2993" y="826"/>
              <a:ext cx="1501" cy="108"/>
            </a:xfrm>
            <a:custGeom>
              <a:avLst/>
              <a:gdLst>
                <a:gd name="T0" fmla="*/ 22 w 3098"/>
                <a:gd name="T1" fmla="*/ 87 h 222"/>
                <a:gd name="T2" fmla="*/ 171 w 3098"/>
                <a:gd name="T3" fmla="*/ 172 h 222"/>
                <a:gd name="T4" fmla="*/ 224 w 3098"/>
                <a:gd name="T5" fmla="*/ 66 h 222"/>
                <a:gd name="T6" fmla="*/ 361 w 3098"/>
                <a:gd name="T7" fmla="*/ 112 h 222"/>
                <a:gd name="T8" fmla="*/ 304 w 3098"/>
                <a:gd name="T9" fmla="*/ 175 h 222"/>
                <a:gd name="T10" fmla="*/ 463 w 3098"/>
                <a:gd name="T11" fmla="*/ 172 h 222"/>
                <a:gd name="T12" fmla="*/ 463 w 3098"/>
                <a:gd name="T13" fmla="*/ 89 h 222"/>
                <a:gd name="T14" fmla="*/ 482 w 3098"/>
                <a:gd name="T15" fmla="*/ 172 h 222"/>
                <a:gd name="T16" fmla="*/ 429 w 3098"/>
                <a:gd name="T17" fmla="*/ 161 h 222"/>
                <a:gd name="T18" fmla="*/ 517 w 3098"/>
                <a:gd name="T19" fmla="*/ 49 h 222"/>
                <a:gd name="T20" fmla="*/ 536 w 3098"/>
                <a:gd name="T21" fmla="*/ 66 h 222"/>
                <a:gd name="T22" fmla="*/ 517 w 3098"/>
                <a:gd name="T23" fmla="*/ 146 h 222"/>
                <a:gd name="T24" fmla="*/ 582 w 3098"/>
                <a:gd name="T25" fmla="*/ 172 h 222"/>
                <a:gd name="T26" fmla="*/ 716 w 3098"/>
                <a:gd name="T27" fmla="*/ 92 h 222"/>
                <a:gd name="T28" fmla="*/ 652 w 3098"/>
                <a:gd name="T29" fmla="*/ 49 h 222"/>
                <a:gd name="T30" fmla="*/ 766 w 3098"/>
                <a:gd name="T31" fmla="*/ 204 h 222"/>
                <a:gd name="T32" fmla="*/ 759 w 3098"/>
                <a:gd name="T33" fmla="*/ 110 h 222"/>
                <a:gd name="T34" fmla="*/ 816 w 3098"/>
                <a:gd name="T35" fmla="*/ 222 h 222"/>
                <a:gd name="T36" fmla="*/ 818 w 3098"/>
                <a:gd name="T37" fmla="*/ 157 h 222"/>
                <a:gd name="T38" fmla="*/ 1001 w 3098"/>
                <a:gd name="T39" fmla="*/ 94 h 222"/>
                <a:gd name="T40" fmla="*/ 1013 w 3098"/>
                <a:gd name="T41" fmla="*/ 46 h 222"/>
                <a:gd name="T42" fmla="*/ 1008 w 3098"/>
                <a:gd name="T43" fmla="*/ 108 h 222"/>
                <a:gd name="T44" fmla="*/ 1297 w 3098"/>
                <a:gd name="T45" fmla="*/ 33 h 222"/>
                <a:gd name="T46" fmla="*/ 1298 w 3098"/>
                <a:gd name="T47" fmla="*/ 142 h 222"/>
                <a:gd name="T48" fmla="*/ 1311 w 3098"/>
                <a:gd name="T49" fmla="*/ 134 h 222"/>
                <a:gd name="T50" fmla="*/ 1317 w 3098"/>
                <a:gd name="T51" fmla="*/ 67 h 222"/>
                <a:gd name="T52" fmla="*/ 1394 w 3098"/>
                <a:gd name="T53" fmla="*/ 123 h 222"/>
                <a:gd name="T54" fmla="*/ 1528 w 3098"/>
                <a:gd name="T55" fmla="*/ 92 h 222"/>
                <a:gd name="T56" fmla="*/ 1464 w 3098"/>
                <a:gd name="T57" fmla="*/ 49 h 222"/>
                <a:gd name="T58" fmla="*/ 1572 w 3098"/>
                <a:gd name="T59" fmla="*/ 111 h 222"/>
                <a:gd name="T60" fmla="*/ 1634 w 3098"/>
                <a:gd name="T61" fmla="*/ 158 h 222"/>
                <a:gd name="T62" fmla="*/ 1752 w 3098"/>
                <a:gd name="T63" fmla="*/ 46 h 222"/>
                <a:gd name="T64" fmla="*/ 1803 w 3098"/>
                <a:gd name="T65" fmla="*/ 156 h 222"/>
                <a:gd name="T66" fmla="*/ 1751 w 3098"/>
                <a:gd name="T67" fmla="*/ 62 h 222"/>
                <a:gd name="T68" fmla="*/ 1895 w 3098"/>
                <a:gd name="T69" fmla="*/ 66 h 222"/>
                <a:gd name="T70" fmla="*/ 1901 w 3098"/>
                <a:gd name="T71" fmla="*/ 102 h 222"/>
                <a:gd name="T72" fmla="*/ 1968 w 3098"/>
                <a:gd name="T73" fmla="*/ 66 h 222"/>
                <a:gd name="T74" fmla="*/ 2042 w 3098"/>
                <a:gd name="T75" fmla="*/ 22 h 222"/>
                <a:gd name="T76" fmla="*/ 2007 w 3098"/>
                <a:gd name="T77" fmla="*/ 66 h 222"/>
                <a:gd name="T78" fmla="*/ 2067 w 3098"/>
                <a:gd name="T79" fmla="*/ 69 h 222"/>
                <a:gd name="T80" fmla="*/ 2048 w 3098"/>
                <a:gd name="T81" fmla="*/ 172 h 222"/>
                <a:gd name="T82" fmla="*/ 2183 w 3098"/>
                <a:gd name="T83" fmla="*/ 159 h 222"/>
                <a:gd name="T84" fmla="*/ 2139 w 3098"/>
                <a:gd name="T85" fmla="*/ 103 h 222"/>
                <a:gd name="T86" fmla="*/ 2375 w 3098"/>
                <a:gd name="T87" fmla="*/ 117 h 222"/>
                <a:gd name="T88" fmla="*/ 2255 w 3098"/>
                <a:gd name="T89" fmla="*/ 111 h 222"/>
                <a:gd name="T90" fmla="*/ 2551 w 3098"/>
                <a:gd name="T91" fmla="*/ 35 h 222"/>
                <a:gd name="T92" fmla="*/ 2543 w 3098"/>
                <a:gd name="T93" fmla="*/ 3 h 222"/>
                <a:gd name="T94" fmla="*/ 2589 w 3098"/>
                <a:gd name="T95" fmla="*/ 172 h 222"/>
                <a:gd name="T96" fmla="*/ 2761 w 3098"/>
                <a:gd name="T97" fmla="*/ 111 h 222"/>
                <a:gd name="T98" fmla="*/ 2805 w 3098"/>
                <a:gd name="T99" fmla="*/ 49 h 222"/>
                <a:gd name="T100" fmla="*/ 2824 w 3098"/>
                <a:gd name="T101" fmla="*/ 85 h 222"/>
                <a:gd name="T102" fmla="*/ 2902 w 3098"/>
                <a:gd name="T103" fmla="*/ 172 h 222"/>
                <a:gd name="T104" fmla="*/ 2981 w 3098"/>
                <a:gd name="T105" fmla="*/ 46 h 222"/>
                <a:gd name="T106" fmla="*/ 3023 w 3098"/>
                <a:gd name="T107" fmla="*/ 139 h 222"/>
                <a:gd name="T108" fmla="*/ 3070 w 3098"/>
                <a:gd name="T109"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8" h="222">
                  <a:moveTo>
                    <a:pt x="0" y="87"/>
                  </a:moveTo>
                  <a:cubicBezTo>
                    <a:pt x="0" y="35"/>
                    <a:pt x="38" y="0"/>
                    <a:pt x="87" y="0"/>
                  </a:cubicBezTo>
                  <a:cubicBezTo>
                    <a:pt x="117" y="0"/>
                    <a:pt x="138" y="14"/>
                    <a:pt x="151" y="33"/>
                  </a:cubicBezTo>
                  <a:cubicBezTo>
                    <a:pt x="134" y="43"/>
                    <a:pt x="134" y="43"/>
                    <a:pt x="134" y="43"/>
                  </a:cubicBezTo>
                  <a:cubicBezTo>
                    <a:pt x="124" y="29"/>
                    <a:pt x="106" y="19"/>
                    <a:pt x="87" y="19"/>
                  </a:cubicBezTo>
                  <a:cubicBezTo>
                    <a:pt x="50" y="19"/>
                    <a:pt x="22" y="47"/>
                    <a:pt x="22" y="87"/>
                  </a:cubicBezTo>
                  <a:cubicBezTo>
                    <a:pt x="22" y="128"/>
                    <a:pt x="50" y="156"/>
                    <a:pt x="87" y="156"/>
                  </a:cubicBezTo>
                  <a:cubicBezTo>
                    <a:pt x="106" y="156"/>
                    <a:pt x="124" y="146"/>
                    <a:pt x="134" y="132"/>
                  </a:cubicBezTo>
                  <a:cubicBezTo>
                    <a:pt x="152" y="142"/>
                    <a:pt x="152" y="142"/>
                    <a:pt x="152" y="142"/>
                  </a:cubicBezTo>
                  <a:cubicBezTo>
                    <a:pt x="137" y="161"/>
                    <a:pt x="117" y="175"/>
                    <a:pt x="87" y="175"/>
                  </a:cubicBezTo>
                  <a:cubicBezTo>
                    <a:pt x="38" y="175"/>
                    <a:pt x="0" y="140"/>
                    <a:pt x="0" y="87"/>
                  </a:cubicBezTo>
                  <a:close/>
                  <a:moveTo>
                    <a:pt x="171" y="172"/>
                  </a:moveTo>
                  <a:cubicBezTo>
                    <a:pt x="171" y="49"/>
                    <a:pt x="171" y="49"/>
                    <a:pt x="171" y="49"/>
                  </a:cubicBezTo>
                  <a:cubicBezTo>
                    <a:pt x="191" y="49"/>
                    <a:pt x="191" y="49"/>
                    <a:pt x="191" y="49"/>
                  </a:cubicBezTo>
                  <a:cubicBezTo>
                    <a:pt x="191" y="69"/>
                    <a:pt x="191" y="69"/>
                    <a:pt x="191" y="69"/>
                  </a:cubicBezTo>
                  <a:cubicBezTo>
                    <a:pt x="200" y="56"/>
                    <a:pt x="215" y="47"/>
                    <a:pt x="231" y="47"/>
                  </a:cubicBezTo>
                  <a:cubicBezTo>
                    <a:pt x="231" y="66"/>
                    <a:pt x="231" y="66"/>
                    <a:pt x="231" y="66"/>
                  </a:cubicBezTo>
                  <a:cubicBezTo>
                    <a:pt x="229" y="66"/>
                    <a:pt x="227" y="66"/>
                    <a:pt x="224" y="66"/>
                  </a:cubicBezTo>
                  <a:cubicBezTo>
                    <a:pt x="212" y="66"/>
                    <a:pt x="196" y="75"/>
                    <a:pt x="191" y="85"/>
                  </a:cubicBezTo>
                  <a:cubicBezTo>
                    <a:pt x="191" y="172"/>
                    <a:pt x="191" y="172"/>
                    <a:pt x="191" y="172"/>
                  </a:cubicBezTo>
                  <a:lnTo>
                    <a:pt x="171" y="172"/>
                  </a:lnTo>
                  <a:close/>
                  <a:moveTo>
                    <a:pt x="242" y="111"/>
                  </a:moveTo>
                  <a:cubicBezTo>
                    <a:pt x="242" y="75"/>
                    <a:pt x="267" y="46"/>
                    <a:pt x="302" y="46"/>
                  </a:cubicBezTo>
                  <a:cubicBezTo>
                    <a:pt x="340" y="46"/>
                    <a:pt x="361" y="75"/>
                    <a:pt x="361" y="112"/>
                  </a:cubicBezTo>
                  <a:cubicBezTo>
                    <a:pt x="361" y="117"/>
                    <a:pt x="361" y="117"/>
                    <a:pt x="361" y="117"/>
                  </a:cubicBezTo>
                  <a:cubicBezTo>
                    <a:pt x="262" y="117"/>
                    <a:pt x="262" y="117"/>
                    <a:pt x="262" y="117"/>
                  </a:cubicBezTo>
                  <a:cubicBezTo>
                    <a:pt x="264" y="140"/>
                    <a:pt x="280" y="159"/>
                    <a:pt x="306" y="159"/>
                  </a:cubicBezTo>
                  <a:cubicBezTo>
                    <a:pt x="320" y="159"/>
                    <a:pt x="334" y="154"/>
                    <a:pt x="344" y="144"/>
                  </a:cubicBezTo>
                  <a:cubicBezTo>
                    <a:pt x="353" y="156"/>
                    <a:pt x="353" y="156"/>
                    <a:pt x="353" y="156"/>
                  </a:cubicBezTo>
                  <a:cubicBezTo>
                    <a:pt x="341" y="169"/>
                    <a:pt x="325" y="175"/>
                    <a:pt x="304" y="175"/>
                  </a:cubicBezTo>
                  <a:cubicBezTo>
                    <a:pt x="268" y="175"/>
                    <a:pt x="242" y="149"/>
                    <a:pt x="242" y="111"/>
                  </a:cubicBezTo>
                  <a:close/>
                  <a:moveTo>
                    <a:pt x="302" y="62"/>
                  </a:moveTo>
                  <a:cubicBezTo>
                    <a:pt x="276" y="62"/>
                    <a:pt x="263" y="84"/>
                    <a:pt x="262" y="103"/>
                  </a:cubicBezTo>
                  <a:cubicBezTo>
                    <a:pt x="343" y="103"/>
                    <a:pt x="343" y="103"/>
                    <a:pt x="343" y="103"/>
                  </a:cubicBezTo>
                  <a:cubicBezTo>
                    <a:pt x="342" y="85"/>
                    <a:pt x="330" y="62"/>
                    <a:pt x="302" y="62"/>
                  </a:cubicBezTo>
                  <a:close/>
                  <a:moveTo>
                    <a:pt x="463" y="172"/>
                  </a:moveTo>
                  <a:cubicBezTo>
                    <a:pt x="463" y="158"/>
                    <a:pt x="463" y="158"/>
                    <a:pt x="463" y="158"/>
                  </a:cubicBezTo>
                  <a:cubicBezTo>
                    <a:pt x="452" y="169"/>
                    <a:pt x="438" y="175"/>
                    <a:pt x="422" y="175"/>
                  </a:cubicBezTo>
                  <a:cubicBezTo>
                    <a:pt x="401" y="175"/>
                    <a:pt x="379" y="161"/>
                    <a:pt x="379" y="134"/>
                  </a:cubicBezTo>
                  <a:cubicBezTo>
                    <a:pt x="379" y="107"/>
                    <a:pt x="401" y="94"/>
                    <a:pt x="422" y="94"/>
                  </a:cubicBezTo>
                  <a:cubicBezTo>
                    <a:pt x="439" y="94"/>
                    <a:pt x="453" y="99"/>
                    <a:pt x="463" y="111"/>
                  </a:cubicBezTo>
                  <a:cubicBezTo>
                    <a:pt x="463" y="89"/>
                    <a:pt x="463" y="89"/>
                    <a:pt x="463" y="89"/>
                  </a:cubicBezTo>
                  <a:cubicBezTo>
                    <a:pt x="463" y="72"/>
                    <a:pt x="449" y="63"/>
                    <a:pt x="432" y="63"/>
                  </a:cubicBezTo>
                  <a:cubicBezTo>
                    <a:pt x="417" y="63"/>
                    <a:pt x="405" y="68"/>
                    <a:pt x="394" y="80"/>
                  </a:cubicBezTo>
                  <a:cubicBezTo>
                    <a:pt x="385" y="67"/>
                    <a:pt x="385" y="67"/>
                    <a:pt x="385" y="67"/>
                  </a:cubicBezTo>
                  <a:cubicBezTo>
                    <a:pt x="398" y="53"/>
                    <a:pt x="414" y="46"/>
                    <a:pt x="434" y="46"/>
                  </a:cubicBezTo>
                  <a:cubicBezTo>
                    <a:pt x="460" y="46"/>
                    <a:pt x="482" y="58"/>
                    <a:pt x="482" y="88"/>
                  </a:cubicBezTo>
                  <a:cubicBezTo>
                    <a:pt x="482" y="172"/>
                    <a:pt x="482" y="172"/>
                    <a:pt x="482" y="172"/>
                  </a:cubicBezTo>
                  <a:lnTo>
                    <a:pt x="463" y="172"/>
                  </a:lnTo>
                  <a:close/>
                  <a:moveTo>
                    <a:pt x="463" y="146"/>
                  </a:moveTo>
                  <a:cubicBezTo>
                    <a:pt x="463" y="123"/>
                    <a:pt x="463" y="123"/>
                    <a:pt x="463" y="123"/>
                  </a:cubicBezTo>
                  <a:cubicBezTo>
                    <a:pt x="455" y="113"/>
                    <a:pt x="442" y="108"/>
                    <a:pt x="429" y="108"/>
                  </a:cubicBezTo>
                  <a:cubicBezTo>
                    <a:pt x="411" y="108"/>
                    <a:pt x="399" y="119"/>
                    <a:pt x="399" y="135"/>
                  </a:cubicBezTo>
                  <a:cubicBezTo>
                    <a:pt x="399" y="150"/>
                    <a:pt x="411" y="161"/>
                    <a:pt x="429" y="161"/>
                  </a:cubicBezTo>
                  <a:cubicBezTo>
                    <a:pt x="442" y="161"/>
                    <a:pt x="455" y="156"/>
                    <a:pt x="463" y="146"/>
                  </a:cubicBezTo>
                  <a:close/>
                  <a:moveTo>
                    <a:pt x="517" y="146"/>
                  </a:moveTo>
                  <a:cubicBezTo>
                    <a:pt x="517" y="66"/>
                    <a:pt x="517" y="66"/>
                    <a:pt x="517" y="66"/>
                  </a:cubicBezTo>
                  <a:cubicBezTo>
                    <a:pt x="497" y="66"/>
                    <a:pt x="497" y="66"/>
                    <a:pt x="497" y="66"/>
                  </a:cubicBezTo>
                  <a:cubicBezTo>
                    <a:pt x="497" y="49"/>
                    <a:pt x="497" y="49"/>
                    <a:pt x="497" y="49"/>
                  </a:cubicBezTo>
                  <a:cubicBezTo>
                    <a:pt x="517" y="49"/>
                    <a:pt x="517" y="49"/>
                    <a:pt x="517" y="49"/>
                  </a:cubicBezTo>
                  <a:cubicBezTo>
                    <a:pt x="517" y="16"/>
                    <a:pt x="517" y="16"/>
                    <a:pt x="517" y="16"/>
                  </a:cubicBezTo>
                  <a:cubicBezTo>
                    <a:pt x="536" y="16"/>
                    <a:pt x="536" y="16"/>
                    <a:pt x="536" y="16"/>
                  </a:cubicBezTo>
                  <a:cubicBezTo>
                    <a:pt x="536" y="49"/>
                    <a:pt x="536" y="49"/>
                    <a:pt x="536" y="49"/>
                  </a:cubicBezTo>
                  <a:cubicBezTo>
                    <a:pt x="561" y="49"/>
                    <a:pt x="561" y="49"/>
                    <a:pt x="561" y="49"/>
                  </a:cubicBezTo>
                  <a:cubicBezTo>
                    <a:pt x="561" y="66"/>
                    <a:pt x="561" y="66"/>
                    <a:pt x="561" y="66"/>
                  </a:cubicBezTo>
                  <a:cubicBezTo>
                    <a:pt x="536" y="66"/>
                    <a:pt x="536" y="66"/>
                    <a:pt x="536" y="66"/>
                  </a:cubicBezTo>
                  <a:cubicBezTo>
                    <a:pt x="536" y="142"/>
                    <a:pt x="536" y="142"/>
                    <a:pt x="536" y="142"/>
                  </a:cubicBezTo>
                  <a:cubicBezTo>
                    <a:pt x="536" y="151"/>
                    <a:pt x="540" y="158"/>
                    <a:pt x="549" y="158"/>
                  </a:cubicBezTo>
                  <a:cubicBezTo>
                    <a:pt x="554" y="158"/>
                    <a:pt x="559" y="156"/>
                    <a:pt x="562" y="153"/>
                  </a:cubicBezTo>
                  <a:cubicBezTo>
                    <a:pt x="567" y="167"/>
                    <a:pt x="567" y="167"/>
                    <a:pt x="567" y="167"/>
                  </a:cubicBezTo>
                  <a:cubicBezTo>
                    <a:pt x="562" y="172"/>
                    <a:pt x="556" y="175"/>
                    <a:pt x="544" y="175"/>
                  </a:cubicBezTo>
                  <a:cubicBezTo>
                    <a:pt x="526" y="175"/>
                    <a:pt x="517" y="165"/>
                    <a:pt x="517" y="146"/>
                  </a:cubicBezTo>
                  <a:close/>
                  <a:moveTo>
                    <a:pt x="578" y="19"/>
                  </a:moveTo>
                  <a:cubicBezTo>
                    <a:pt x="578" y="12"/>
                    <a:pt x="584" y="6"/>
                    <a:pt x="591" y="6"/>
                  </a:cubicBezTo>
                  <a:cubicBezTo>
                    <a:pt x="598" y="6"/>
                    <a:pt x="604" y="12"/>
                    <a:pt x="604" y="19"/>
                  </a:cubicBezTo>
                  <a:cubicBezTo>
                    <a:pt x="604" y="26"/>
                    <a:pt x="598" y="32"/>
                    <a:pt x="591" y="32"/>
                  </a:cubicBezTo>
                  <a:cubicBezTo>
                    <a:pt x="584" y="32"/>
                    <a:pt x="578" y="26"/>
                    <a:pt x="578" y="19"/>
                  </a:cubicBezTo>
                  <a:close/>
                  <a:moveTo>
                    <a:pt x="582" y="172"/>
                  </a:moveTo>
                  <a:cubicBezTo>
                    <a:pt x="582" y="49"/>
                    <a:pt x="582" y="49"/>
                    <a:pt x="582" y="49"/>
                  </a:cubicBezTo>
                  <a:cubicBezTo>
                    <a:pt x="601" y="49"/>
                    <a:pt x="601" y="49"/>
                    <a:pt x="601" y="49"/>
                  </a:cubicBezTo>
                  <a:cubicBezTo>
                    <a:pt x="601" y="172"/>
                    <a:pt x="601" y="172"/>
                    <a:pt x="601" y="172"/>
                  </a:cubicBezTo>
                  <a:lnTo>
                    <a:pt x="582" y="172"/>
                  </a:lnTo>
                  <a:close/>
                  <a:moveTo>
                    <a:pt x="716" y="172"/>
                  </a:moveTo>
                  <a:cubicBezTo>
                    <a:pt x="716" y="92"/>
                    <a:pt x="716" y="92"/>
                    <a:pt x="716" y="92"/>
                  </a:cubicBezTo>
                  <a:cubicBezTo>
                    <a:pt x="716" y="70"/>
                    <a:pt x="705" y="63"/>
                    <a:pt x="688" y="63"/>
                  </a:cubicBezTo>
                  <a:cubicBezTo>
                    <a:pt x="673" y="63"/>
                    <a:pt x="659" y="72"/>
                    <a:pt x="652" y="82"/>
                  </a:cubicBezTo>
                  <a:cubicBezTo>
                    <a:pt x="652" y="172"/>
                    <a:pt x="652" y="172"/>
                    <a:pt x="652" y="172"/>
                  </a:cubicBezTo>
                  <a:cubicBezTo>
                    <a:pt x="633" y="172"/>
                    <a:pt x="633" y="172"/>
                    <a:pt x="633" y="172"/>
                  </a:cubicBezTo>
                  <a:cubicBezTo>
                    <a:pt x="633" y="49"/>
                    <a:pt x="633" y="49"/>
                    <a:pt x="633" y="49"/>
                  </a:cubicBezTo>
                  <a:cubicBezTo>
                    <a:pt x="652" y="49"/>
                    <a:pt x="652" y="49"/>
                    <a:pt x="652" y="49"/>
                  </a:cubicBezTo>
                  <a:cubicBezTo>
                    <a:pt x="652" y="67"/>
                    <a:pt x="652" y="67"/>
                    <a:pt x="652" y="67"/>
                  </a:cubicBezTo>
                  <a:cubicBezTo>
                    <a:pt x="660" y="57"/>
                    <a:pt x="677" y="46"/>
                    <a:pt x="695" y="46"/>
                  </a:cubicBezTo>
                  <a:cubicBezTo>
                    <a:pt x="721" y="46"/>
                    <a:pt x="735" y="59"/>
                    <a:pt x="735" y="86"/>
                  </a:cubicBezTo>
                  <a:cubicBezTo>
                    <a:pt x="735" y="172"/>
                    <a:pt x="735" y="172"/>
                    <a:pt x="735" y="172"/>
                  </a:cubicBezTo>
                  <a:lnTo>
                    <a:pt x="716" y="172"/>
                  </a:lnTo>
                  <a:close/>
                  <a:moveTo>
                    <a:pt x="766" y="204"/>
                  </a:moveTo>
                  <a:cubicBezTo>
                    <a:pt x="776" y="189"/>
                    <a:pt x="776" y="189"/>
                    <a:pt x="776" y="189"/>
                  </a:cubicBezTo>
                  <a:cubicBezTo>
                    <a:pt x="786" y="202"/>
                    <a:pt x="798" y="206"/>
                    <a:pt x="816" y="206"/>
                  </a:cubicBezTo>
                  <a:cubicBezTo>
                    <a:pt x="836" y="206"/>
                    <a:pt x="855" y="196"/>
                    <a:pt x="855" y="169"/>
                  </a:cubicBezTo>
                  <a:cubicBezTo>
                    <a:pt x="855" y="152"/>
                    <a:pt x="855" y="152"/>
                    <a:pt x="855" y="152"/>
                  </a:cubicBezTo>
                  <a:cubicBezTo>
                    <a:pt x="846" y="164"/>
                    <a:pt x="831" y="174"/>
                    <a:pt x="814" y="174"/>
                  </a:cubicBezTo>
                  <a:cubicBezTo>
                    <a:pt x="782" y="174"/>
                    <a:pt x="759" y="150"/>
                    <a:pt x="759" y="110"/>
                  </a:cubicBezTo>
                  <a:cubicBezTo>
                    <a:pt x="759" y="71"/>
                    <a:pt x="782" y="46"/>
                    <a:pt x="814" y="46"/>
                  </a:cubicBezTo>
                  <a:cubicBezTo>
                    <a:pt x="830" y="46"/>
                    <a:pt x="845" y="54"/>
                    <a:pt x="855" y="68"/>
                  </a:cubicBezTo>
                  <a:cubicBezTo>
                    <a:pt x="855" y="49"/>
                    <a:pt x="855" y="49"/>
                    <a:pt x="855" y="49"/>
                  </a:cubicBezTo>
                  <a:cubicBezTo>
                    <a:pt x="874" y="49"/>
                    <a:pt x="874" y="49"/>
                    <a:pt x="874" y="49"/>
                  </a:cubicBezTo>
                  <a:cubicBezTo>
                    <a:pt x="874" y="169"/>
                    <a:pt x="874" y="169"/>
                    <a:pt x="874" y="169"/>
                  </a:cubicBezTo>
                  <a:cubicBezTo>
                    <a:pt x="874" y="209"/>
                    <a:pt x="846" y="222"/>
                    <a:pt x="816" y="222"/>
                  </a:cubicBezTo>
                  <a:cubicBezTo>
                    <a:pt x="795" y="222"/>
                    <a:pt x="781" y="218"/>
                    <a:pt x="766" y="204"/>
                  </a:cubicBezTo>
                  <a:close/>
                  <a:moveTo>
                    <a:pt x="855" y="137"/>
                  </a:moveTo>
                  <a:cubicBezTo>
                    <a:pt x="855" y="83"/>
                    <a:pt x="855" y="83"/>
                    <a:pt x="855" y="83"/>
                  </a:cubicBezTo>
                  <a:cubicBezTo>
                    <a:pt x="848" y="72"/>
                    <a:pt x="834" y="63"/>
                    <a:pt x="818" y="63"/>
                  </a:cubicBezTo>
                  <a:cubicBezTo>
                    <a:pt x="794" y="63"/>
                    <a:pt x="779" y="83"/>
                    <a:pt x="779" y="110"/>
                  </a:cubicBezTo>
                  <a:cubicBezTo>
                    <a:pt x="779" y="137"/>
                    <a:pt x="794" y="157"/>
                    <a:pt x="818" y="157"/>
                  </a:cubicBezTo>
                  <a:cubicBezTo>
                    <a:pt x="834" y="157"/>
                    <a:pt x="848" y="147"/>
                    <a:pt x="855" y="137"/>
                  </a:cubicBezTo>
                  <a:close/>
                  <a:moveTo>
                    <a:pt x="1042" y="172"/>
                  </a:moveTo>
                  <a:cubicBezTo>
                    <a:pt x="1042" y="158"/>
                    <a:pt x="1042" y="158"/>
                    <a:pt x="1042" y="158"/>
                  </a:cubicBezTo>
                  <a:cubicBezTo>
                    <a:pt x="1032" y="169"/>
                    <a:pt x="1018" y="175"/>
                    <a:pt x="1001" y="175"/>
                  </a:cubicBezTo>
                  <a:cubicBezTo>
                    <a:pt x="980" y="175"/>
                    <a:pt x="958" y="161"/>
                    <a:pt x="958" y="134"/>
                  </a:cubicBezTo>
                  <a:cubicBezTo>
                    <a:pt x="958" y="107"/>
                    <a:pt x="980" y="94"/>
                    <a:pt x="1001" y="94"/>
                  </a:cubicBezTo>
                  <a:cubicBezTo>
                    <a:pt x="1018" y="94"/>
                    <a:pt x="1032" y="99"/>
                    <a:pt x="1042" y="111"/>
                  </a:cubicBezTo>
                  <a:cubicBezTo>
                    <a:pt x="1042" y="89"/>
                    <a:pt x="1042" y="89"/>
                    <a:pt x="1042" y="89"/>
                  </a:cubicBezTo>
                  <a:cubicBezTo>
                    <a:pt x="1042" y="72"/>
                    <a:pt x="1029" y="63"/>
                    <a:pt x="1011" y="63"/>
                  </a:cubicBezTo>
                  <a:cubicBezTo>
                    <a:pt x="996" y="63"/>
                    <a:pt x="984" y="68"/>
                    <a:pt x="973" y="80"/>
                  </a:cubicBezTo>
                  <a:cubicBezTo>
                    <a:pt x="964" y="67"/>
                    <a:pt x="964" y="67"/>
                    <a:pt x="964" y="67"/>
                  </a:cubicBezTo>
                  <a:cubicBezTo>
                    <a:pt x="978" y="53"/>
                    <a:pt x="993" y="46"/>
                    <a:pt x="1013" y="46"/>
                  </a:cubicBezTo>
                  <a:cubicBezTo>
                    <a:pt x="1039" y="46"/>
                    <a:pt x="1061" y="58"/>
                    <a:pt x="1061" y="88"/>
                  </a:cubicBezTo>
                  <a:cubicBezTo>
                    <a:pt x="1061" y="172"/>
                    <a:pt x="1061" y="172"/>
                    <a:pt x="1061" y="172"/>
                  </a:cubicBezTo>
                  <a:lnTo>
                    <a:pt x="1042" y="172"/>
                  </a:lnTo>
                  <a:close/>
                  <a:moveTo>
                    <a:pt x="1042" y="146"/>
                  </a:moveTo>
                  <a:cubicBezTo>
                    <a:pt x="1042" y="123"/>
                    <a:pt x="1042" y="123"/>
                    <a:pt x="1042" y="123"/>
                  </a:cubicBezTo>
                  <a:cubicBezTo>
                    <a:pt x="1035" y="113"/>
                    <a:pt x="1022" y="108"/>
                    <a:pt x="1008" y="108"/>
                  </a:cubicBezTo>
                  <a:cubicBezTo>
                    <a:pt x="990" y="108"/>
                    <a:pt x="978" y="119"/>
                    <a:pt x="978" y="135"/>
                  </a:cubicBezTo>
                  <a:cubicBezTo>
                    <a:pt x="978" y="150"/>
                    <a:pt x="990" y="161"/>
                    <a:pt x="1008" y="161"/>
                  </a:cubicBezTo>
                  <a:cubicBezTo>
                    <a:pt x="1022" y="161"/>
                    <a:pt x="1035" y="156"/>
                    <a:pt x="1042" y="146"/>
                  </a:cubicBezTo>
                  <a:close/>
                  <a:moveTo>
                    <a:pt x="1146" y="87"/>
                  </a:moveTo>
                  <a:cubicBezTo>
                    <a:pt x="1146" y="35"/>
                    <a:pt x="1184" y="0"/>
                    <a:pt x="1233" y="0"/>
                  </a:cubicBezTo>
                  <a:cubicBezTo>
                    <a:pt x="1263" y="0"/>
                    <a:pt x="1284" y="14"/>
                    <a:pt x="1297" y="33"/>
                  </a:cubicBezTo>
                  <a:cubicBezTo>
                    <a:pt x="1280" y="43"/>
                    <a:pt x="1280" y="43"/>
                    <a:pt x="1280" y="43"/>
                  </a:cubicBezTo>
                  <a:cubicBezTo>
                    <a:pt x="1270" y="29"/>
                    <a:pt x="1252" y="19"/>
                    <a:pt x="1233" y="19"/>
                  </a:cubicBezTo>
                  <a:cubicBezTo>
                    <a:pt x="1196" y="19"/>
                    <a:pt x="1168" y="47"/>
                    <a:pt x="1168" y="87"/>
                  </a:cubicBezTo>
                  <a:cubicBezTo>
                    <a:pt x="1168" y="128"/>
                    <a:pt x="1196" y="156"/>
                    <a:pt x="1233" y="156"/>
                  </a:cubicBezTo>
                  <a:cubicBezTo>
                    <a:pt x="1252" y="156"/>
                    <a:pt x="1270" y="146"/>
                    <a:pt x="1280" y="132"/>
                  </a:cubicBezTo>
                  <a:cubicBezTo>
                    <a:pt x="1298" y="142"/>
                    <a:pt x="1298" y="142"/>
                    <a:pt x="1298" y="142"/>
                  </a:cubicBezTo>
                  <a:cubicBezTo>
                    <a:pt x="1283" y="161"/>
                    <a:pt x="1263" y="175"/>
                    <a:pt x="1233" y="175"/>
                  </a:cubicBezTo>
                  <a:cubicBezTo>
                    <a:pt x="1184" y="175"/>
                    <a:pt x="1146" y="140"/>
                    <a:pt x="1146" y="87"/>
                  </a:cubicBezTo>
                  <a:close/>
                  <a:moveTo>
                    <a:pt x="1394" y="172"/>
                  </a:moveTo>
                  <a:cubicBezTo>
                    <a:pt x="1394" y="158"/>
                    <a:pt x="1394" y="158"/>
                    <a:pt x="1394" y="158"/>
                  </a:cubicBezTo>
                  <a:cubicBezTo>
                    <a:pt x="1384" y="169"/>
                    <a:pt x="1370" y="175"/>
                    <a:pt x="1354" y="175"/>
                  </a:cubicBezTo>
                  <a:cubicBezTo>
                    <a:pt x="1333" y="175"/>
                    <a:pt x="1311" y="161"/>
                    <a:pt x="1311" y="134"/>
                  </a:cubicBezTo>
                  <a:cubicBezTo>
                    <a:pt x="1311" y="107"/>
                    <a:pt x="1333" y="94"/>
                    <a:pt x="1354" y="94"/>
                  </a:cubicBezTo>
                  <a:cubicBezTo>
                    <a:pt x="1370" y="94"/>
                    <a:pt x="1384" y="99"/>
                    <a:pt x="1394" y="111"/>
                  </a:cubicBezTo>
                  <a:cubicBezTo>
                    <a:pt x="1394" y="89"/>
                    <a:pt x="1394" y="89"/>
                    <a:pt x="1394" y="89"/>
                  </a:cubicBezTo>
                  <a:cubicBezTo>
                    <a:pt x="1394" y="72"/>
                    <a:pt x="1381" y="63"/>
                    <a:pt x="1363" y="63"/>
                  </a:cubicBezTo>
                  <a:cubicBezTo>
                    <a:pt x="1349" y="63"/>
                    <a:pt x="1337" y="68"/>
                    <a:pt x="1326" y="80"/>
                  </a:cubicBezTo>
                  <a:cubicBezTo>
                    <a:pt x="1317" y="67"/>
                    <a:pt x="1317" y="67"/>
                    <a:pt x="1317" y="67"/>
                  </a:cubicBezTo>
                  <a:cubicBezTo>
                    <a:pt x="1330" y="53"/>
                    <a:pt x="1346" y="46"/>
                    <a:pt x="1366" y="46"/>
                  </a:cubicBezTo>
                  <a:cubicBezTo>
                    <a:pt x="1392" y="46"/>
                    <a:pt x="1413" y="58"/>
                    <a:pt x="1413" y="88"/>
                  </a:cubicBezTo>
                  <a:cubicBezTo>
                    <a:pt x="1413" y="172"/>
                    <a:pt x="1413" y="172"/>
                    <a:pt x="1413" y="172"/>
                  </a:cubicBezTo>
                  <a:lnTo>
                    <a:pt x="1394" y="172"/>
                  </a:lnTo>
                  <a:close/>
                  <a:moveTo>
                    <a:pt x="1394" y="146"/>
                  </a:moveTo>
                  <a:cubicBezTo>
                    <a:pt x="1394" y="123"/>
                    <a:pt x="1394" y="123"/>
                    <a:pt x="1394" y="123"/>
                  </a:cubicBezTo>
                  <a:cubicBezTo>
                    <a:pt x="1387" y="113"/>
                    <a:pt x="1374" y="108"/>
                    <a:pt x="1360" y="108"/>
                  </a:cubicBezTo>
                  <a:cubicBezTo>
                    <a:pt x="1343" y="108"/>
                    <a:pt x="1330" y="119"/>
                    <a:pt x="1330" y="135"/>
                  </a:cubicBezTo>
                  <a:cubicBezTo>
                    <a:pt x="1330" y="150"/>
                    <a:pt x="1343" y="161"/>
                    <a:pt x="1360" y="161"/>
                  </a:cubicBezTo>
                  <a:cubicBezTo>
                    <a:pt x="1374" y="161"/>
                    <a:pt x="1387" y="156"/>
                    <a:pt x="1394" y="146"/>
                  </a:cubicBezTo>
                  <a:close/>
                  <a:moveTo>
                    <a:pt x="1528" y="172"/>
                  </a:moveTo>
                  <a:cubicBezTo>
                    <a:pt x="1528" y="92"/>
                    <a:pt x="1528" y="92"/>
                    <a:pt x="1528" y="92"/>
                  </a:cubicBezTo>
                  <a:cubicBezTo>
                    <a:pt x="1528" y="70"/>
                    <a:pt x="1517" y="63"/>
                    <a:pt x="1501" y="63"/>
                  </a:cubicBezTo>
                  <a:cubicBezTo>
                    <a:pt x="1486" y="63"/>
                    <a:pt x="1471" y="72"/>
                    <a:pt x="1464" y="82"/>
                  </a:cubicBezTo>
                  <a:cubicBezTo>
                    <a:pt x="1464" y="172"/>
                    <a:pt x="1464" y="172"/>
                    <a:pt x="1464" y="172"/>
                  </a:cubicBezTo>
                  <a:cubicBezTo>
                    <a:pt x="1445" y="172"/>
                    <a:pt x="1445" y="172"/>
                    <a:pt x="1445" y="172"/>
                  </a:cubicBezTo>
                  <a:cubicBezTo>
                    <a:pt x="1445" y="49"/>
                    <a:pt x="1445" y="49"/>
                    <a:pt x="1445" y="49"/>
                  </a:cubicBezTo>
                  <a:cubicBezTo>
                    <a:pt x="1464" y="49"/>
                    <a:pt x="1464" y="49"/>
                    <a:pt x="1464" y="49"/>
                  </a:cubicBezTo>
                  <a:cubicBezTo>
                    <a:pt x="1464" y="67"/>
                    <a:pt x="1464" y="67"/>
                    <a:pt x="1464" y="67"/>
                  </a:cubicBezTo>
                  <a:cubicBezTo>
                    <a:pt x="1473" y="57"/>
                    <a:pt x="1490" y="46"/>
                    <a:pt x="1508" y="46"/>
                  </a:cubicBezTo>
                  <a:cubicBezTo>
                    <a:pt x="1534" y="46"/>
                    <a:pt x="1547" y="59"/>
                    <a:pt x="1547" y="86"/>
                  </a:cubicBezTo>
                  <a:cubicBezTo>
                    <a:pt x="1547" y="172"/>
                    <a:pt x="1547" y="172"/>
                    <a:pt x="1547" y="172"/>
                  </a:cubicBezTo>
                  <a:lnTo>
                    <a:pt x="1528" y="172"/>
                  </a:lnTo>
                  <a:close/>
                  <a:moveTo>
                    <a:pt x="1572" y="111"/>
                  </a:moveTo>
                  <a:cubicBezTo>
                    <a:pt x="1572" y="74"/>
                    <a:pt x="1596" y="46"/>
                    <a:pt x="1633" y="46"/>
                  </a:cubicBezTo>
                  <a:cubicBezTo>
                    <a:pt x="1655" y="46"/>
                    <a:pt x="1669" y="55"/>
                    <a:pt x="1678" y="68"/>
                  </a:cubicBezTo>
                  <a:cubicBezTo>
                    <a:pt x="1665" y="79"/>
                    <a:pt x="1665" y="79"/>
                    <a:pt x="1665" y="79"/>
                  </a:cubicBezTo>
                  <a:cubicBezTo>
                    <a:pt x="1657" y="68"/>
                    <a:pt x="1647" y="63"/>
                    <a:pt x="1634" y="63"/>
                  </a:cubicBezTo>
                  <a:cubicBezTo>
                    <a:pt x="1608" y="63"/>
                    <a:pt x="1592" y="83"/>
                    <a:pt x="1592" y="111"/>
                  </a:cubicBezTo>
                  <a:cubicBezTo>
                    <a:pt x="1592" y="138"/>
                    <a:pt x="1608" y="158"/>
                    <a:pt x="1634" y="158"/>
                  </a:cubicBezTo>
                  <a:cubicBezTo>
                    <a:pt x="1647" y="158"/>
                    <a:pt x="1657" y="153"/>
                    <a:pt x="1665" y="142"/>
                  </a:cubicBezTo>
                  <a:cubicBezTo>
                    <a:pt x="1678" y="154"/>
                    <a:pt x="1678" y="154"/>
                    <a:pt x="1678" y="154"/>
                  </a:cubicBezTo>
                  <a:cubicBezTo>
                    <a:pt x="1669" y="166"/>
                    <a:pt x="1655" y="175"/>
                    <a:pt x="1633" y="175"/>
                  </a:cubicBezTo>
                  <a:cubicBezTo>
                    <a:pt x="1596" y="175"/>
                    <a:pt x="1572" y="147"/>
                    <a:pt x="1572" y="111"/>
                  </a:cubicBezTo>
                  <a:close/>
                  <a:moveTo>
                    <a:pt x="1691" y="111"/>
                  </a:moveTo>
                  <a:cubicBezTo>
                    <a:pt x="1691" y="75"/>
                    <a:pt x="1717" y="46"/>
                    <a:pt x="1752" y="46"/>
                  </a:cubicBezTo>
                  <a:cubicBezTo>
                    <a:pt x="1789" y="46"/>
                    <a:pt x="1811" y="75"/>
                    <a:pt x="1811" y="112"/>
                  </a:cubicBezTo>
                  <a:cubicBezTo>
                    <a:pt x="1811" y="117"/>
                    <a:pt x="1811" y="117"/>
                    <a:pt x="1811" y="117"/>
                  </a:cubicBezTo>
                  <a:cubicBezTo>
                    <a:pt x="1711" y="117"/>
                    <a:pt x="1711" y="117"/>
                    <a:pt x="1711" y="117"/>
                  </a:cubicBezTo>
                  <a:cubicBezTo>
                    <a:pt x="1713" y="140"/>
                    <a:pt x="1729" y="159"/>
                    <a:pt x="1756" y="159"/>
                  </a:cubicBezTo>
                  <a:cubicBezTo>
                    <a:pt x="1769" y="159"/>
                    <a:pt x="1784" y="154"/>
                    <a:pt x="1793" y="144"/>
                  </a:cubicBezTo>
                  <a:cubicBezTo>
                    <a:pt x="1803" y="156"/>
                    <a:pt x="1803" y="156"/>
                    <a:pt x="1803" y="156"/>
                  </a:cubicBezTo>
                  <a:cubicBezTo>
                    <a:pt x="1790" y="169"/>
                    <a:pt x="1774" y="175"/>
                    <a:pt x="1754" y="175"/>
                  </a:cubicBezTo>
                  <a:cubicBezTo>
                    <a:pt x="1717" y="175"/>
                    <a:pt x="1691" y="149"/>
                    <a:pt x="1691" y="111"/>
                  </a:cubicBezTo>
                  <a:close/>
                  <a:moveTo>
                    <a:pt x="1751" y="62"/>
                  </a:moveTo>
                  <a:cubicBezTo>
                    <a:pt x="1725" y="62"/>
                    <a:pt x="1712" y="84"/>
                    <a:pt x="1711" y="103"/>
                  </a:cubicBezTo>
                  <a:cubicBezTo>
                    <a:pt x="1792" y="103"/>
                    <a:pt x="1792" y="103"/>
                    <a:pt x="1792" y="103"/>
                  </a:cubicBezTo>
                  <a:cubicBezTo>
                    <a:pt x="1792" y="85"/>
                    <a:pt x="1779" y="62"/>
                    <a:pt x="1751" y="62"/>
                  </a:cubicBezTo>
                  <a:close/>
                  <a:moveTo>
                    <a:pt x="1835" y="172"/>
                  </a:moveTo>
                  <a:cubicBezTo>
                    <a:pt x="1835" y="49"/>
                    <a:pt x="1835" y="49"/>
                    <a:pt x="1835" y="49"/>
                  </a:cubicBezTo>
                  <a:cubicBezTo>
                    <a:pt x="1854" y="49"/>
                    <a:pt x="1854" y="49"/>
                    <a:pt x="1854" y="49"/>
                  </a:cubicBezTo>
                  <a:cubicBezTo>
                    <a:pt x="1854" y="69"/>
                    <a:pt x="1854" y="69"/>
                    <a:pt x="1854" y="69"/>
                  </a:cubicBezTo>
                  <a:cubicBezTo>
                    <a:pt x="1864" y="56"/>
                    <a:pt x="1878" y="47"/>
                    <a:pt x="1895" y="47"/>
                  </a:cubicBezTo>
                  <a:cubicBezTo>
                    <a:pt x="1895" y="66"/>
                    <a:pt x="1895" y="66"/>
                    <a:pt x="1895" y="66"/>
                  </a:cubicBezTo>
                  <a:cubicBezTo>
                    <a:pt x="1893" y="66"/>
                    <a:pt x="1891" y="66"/>
                    <a:pt x="1887" y="66"/>
                  </a:cubicBezTo>
                  <a:cubicBezTo>
                    <a:pt x="1876" y="66"/>
                    <a:pt x="1860" y="75"/>
                    <a:pt x="1854" y="85"/>
                  </a:cubicBezTo>
                  <a:cubicBezTo>
                    <a:pt x="1854" y="172"/>
                    <a:pt x="1854" y="172"/>
                    <a:pt x="1854" y="172"/>
                  </a:cubicBezTo>
                  <a:lnTo>
                    <a:pt x="1835" y="172"/>
                  </a:lnTo>
                  <a:close/>
                  <a:moveTo>
                    <a:pt x="1901" y="119"/>
                  </a:moveTo>
                  <a:cubicBezTo>
                    <a:pt x="1901" y="102"/>
                    <a:pt x="1901" y="102"/>
                    <a:pt x="1901" y="102"/>
                  </a:cubicBezTo>
                  <a:cubicBezTo>
                    <a:pt x="1962" y="102"/>
                    <a:pt x="1962" y="102"/>
                    <a:pt x="1962" y="102"/>
                  </a:cubicBezTo>
                  <a:cubicBezTo>
                    <a:pt x="1962" y="119"/>
                    <a:pt x="1962" y="119"/>
                    <a:pt x="1962" y="119"/>
                  </a:cubicBezTo>
                  <a:lnTo>
                    <a:pt x="1901" y="119"/>
                  </a:lnTo>
                  <a:close/>
                  <a:moveTo>
                    <a:pt x="1988" y="172"/>
                  </a:moveTo>
                  <a:cubicBezTo>
                    <a:pt x="1988" y="66"/>
                    <a:pt x="1988" y="66"/>
                    <a:pt x="1988" y="66"/>
                  </a:cubicBezTo>
                  <a:cubicBezTo>
                    <a:pt x="1968" y="66"/>
                    <a:pt x="1968" y="66"/>
                    <a:pt x="1968" y="66"/>
                  </a:cubicBezTo>
                  <a:cubicBezTo>
                    <a:pt x="1968" y="49"/>
                    <a:pt x="1968" y="49"/>
                    <a:pt x="1968" y="49"/>
                  </a:cubicBezTo>
                  <a:cubicBezTo>
                    <a:pt x="1988" y="49"/>
                    <a:pt x="1988" y="49"/>
                    <a:pt x="1988" y="49"/>
                  </a:cubicBezTo>
                  <a:cubicBezTo>
                    <a:pt x="1988" y="40"/>
                    <a:pt x="1988" y="40"/>
                    <a:pt x="1988" y="40"/>
                  </a:cubicBezTo>
                  <a:cubicBezTo>
                    <a:pt x="1988" y="15"/>
                    <a:pt x="2002" y="0"/>
                    <a:pt x="2023" y="0"/>
                  </a:cubicBezTo>
                  <a:cubicBezTo>
                    <a:pt x="2033" y="0"/>
                    <a:pt x="2042" y="2"/>
                    <a:pt x="2049" y="9"/>
                  </a:cubicBezTo>
                  <a:cubicBezTo>
                    <a:pt x="2042" y="22"/>
                    <a:pt x="2042" y="22"/>
                    <a:pt x="2042" y="22"/>
                  </a:cubicBezTo>
                  <a:cubicBezTo>
                    <a:pt x="2037" y="18"/>
                    <a:pt x="2033" y="16"/>
                    <a:pt x="2026" y="16"/>
                  </a:cubicBezTo>
                  <a:cubicBezTo>
                    <a:pt x="2014" y="16"/>
                    <a:pt x="2007" y="24"/>
                    <a:pt x="2007" y="40"/>
                  </a:cubicBezTo>
                  <a:cubicBezTo>
                    <a:pt x="2007" y="49"/>
                    <a:pt x="2007" y="49"/>
                    <a:pt x="2007" y="49"/>
                  </a:cubicBezTo>
                  <a:cubicBezTo>
                    <a:pt x="2032" y="49"/>
                    <a:pt x="2032" y="49"/>
                    <a:pt x="2032" y="49"/>
                  </a:cubicBezTo>
                  <a:cubicBezTo>
                    <a:pt x="2032" y="66"/>
                    <a:pt x="2032" y="66"/>
                    <a:pt x="2032" y="66"/>
                  </a:cubicBezTo>
                  <a:cubicBezTo>
                    <a:pt x="2007" y="66"/>
                    <a:pt x="2007" y="66"/>
                    <a:pt x="2007" y="66"/>
                  </a:cubicBezTo>
                  <a:cubicBezTo>
                    <a:pt x="2007" y="172"/>
                    <a:pt x="2007" y="172"/>
                    <a:pt x="2007" y="172"/>
                  </a:cubicBezTo>
                  <a:lnTo>
                    <a:pt x="1988" y="172"/>
                  </a:lnTo>
                  <a:close/>
                  <a:moveTo>
                    <a:pt x="2048" y="172"/>
                  </a:moveTo>
                  <a:cubicBezTo>
                    <a:pt x="2048" y="49"/>
                    <a:pt x="2048" y="49"/>
                    <a:pt x="2048" y="49"/>
                  </a:cubicBezTo>
                  <a:cubicBezTo>
                    <a:pt x="2067" y="49"/>
                    <a:pt x="2067" y="49"/>
                    <a:pt x="2067" y="49"/>
                  </a:cubicBezTo>
                  <a:cubicBezTo>
                    <a:pt x="2067" y="69"/>
                    <a:pt x="2067" y="69"/>
                    <a:pt x="2067" y="69"/>
                  </a:cubicBezTo>
                  <a:cubicBezTo>
                    <a:pt x="2077" y="56"/>
                    <a:pt x="2091" y="47"/>
                    <a:pt x="2108" y="47"/>
                  </a:cubicBezTo>
                  <a:cubicBezTo>
                    <a:pt x="2108" y="66"/>
                    <a:pt x="2108" y="66"/>
                    <a:pt x="2108" y="66"/>
                  </a:cubicBezTo>
                  <a:cubicBezTo>
                    <a:pt x="2106" y="66"/>
                    <a:pt x="2104" y="66"/>
                    <a:pt x="2100" y="66"/>
                  </a:cubicBezTo>
                  <a:cubicBezTo>
                    <a:pt x="2089" y="66"/>
                    <a:pt x="2073" y="75"/>
                    <a:pt x="2067" y="85"/>
                  </a:cubicBezTo>
                  <a:cubicBezTo>
                    <a:pt x="2067" y="172"/>
                    <a:pt x="2067" y="172"/>
                    <a:pt x="2067" y="172"/>
                  </a:cubicBezTo>
                  <a:lnTo>
                    <a:pt x="2048" y="172"/>
                  </a:lnTo>
                  <a:close/>
                  <a:moveTo>
                    <a:pt x="2119" y="111"/>
                  </a:moveTo>
                  <a:cubicBezTo>
                    <a:pt x="2119" y="75"/>
                    <a:pt x="2144" y="46"/>
                    <a:pt x="2179" y="46"/>
                  </a:cubicBezTo>
                  <a:cubicBezTo>
                    <a:pt x="2216" y="46"/>
                    <a:pt x="2238" y="75"/>
                    <a:pt x="2238" y="112"/>
                  </a:cubicBezTo>
                  <a:cubicBezTo>
                    <a:pt x="2238" y="117"/>
                    <a:pt x="2238" y="117"/>
                    <a:pt x="2238" y="117"/>
                  </a:cubicBezTo>
                  <a:cubicBezTo>
                    <a:pt x="2139" y="117"/>
                    <a:pt x="2139" y="117"/>
                    <a:pt x="2139" y="117"/>
                  </a:cubicBezTo>
                  <a:cubicBezTo>
                    <a:pt x="2140" y="140"/>
                    <a:pt x="2156" y="159"/>
                    <a:pt x="2183" y="159"/>
                  </a:cubicBezTo>
                  <a:cubicBezTo>
                    <a:pt x="2197" y="159"/>
                    <a:pt x="2211" y="154"/>
                    <a:pt x="2221" y="144"/>
                  </a:cubicBezTo>
                  <a:cubicBezTo>
                    <a:pt x="2230" y="156"/>
                    <a:pt x="2230" y="156"/>
                    <a:pt x="2230" y="156"/>
                  </a:cubicBezTo>
                  <a:cubicBezTo>
                    <a:pt x="2218" y="169"/>
                    <a:pt x="2201" y="175"/>
                    <a:pt x="2181" y="175"/>
                  </a:cubicBezTo>
                  <a:cubicBezTo>
                    <a:pt x="2145" y="175"/>
                    <a:pt x="2119" y="149"/>
                    <a:pt x="2119" y="111"/>
                  </a:cubicBezTo>
                  <a:close/>
                  <a:moveTo>
                    <a:pt x="2179" y="62"/>
                  </a:moveTo>
                  <a:cubicBezTo>
                    <a:pt x="2153" y="62"/>
                    <a:pt x="2140" y="84"/>
                    <a:pt x="2139" y="103"/>
                  </a:cubicBezTo>
                  <a:cubicBezTo>
                    <a:pt x="2219" y="103"/>
                    <a:pt x="2219" y="103"/>
                    <a:pt x="2219" y="103"/>
                  </a:cubicBezTo>
                  <a:cubicBezTo>
                    <a:pt x="2219" y="85"/>
                    <a:pt x="2207" y="62"/>
                    <a:pt x="2179" y="62"/>
                  </a:cubicBezTo>
                  <a:close/>
                  <a:moveTo>
                    <a:pt x="2255" y="111"/>
                  </a:moveTo>
                  <a:cubicBezTo>
                    <a:pt x="2255" y="75"/>
                    <a:pt x="2281" y="46"/>
                    <a:pt x="2316" y="46"/>
                  </a:cubicBezTo>
                  <a:cubicBezTo>
                    <a:pt x="2353" y="46"/>
                    <a:pt x="2375" y="75"/>
                    <a:pt x="2375" y="112"/>
                  </a:cubicBezTo>
                  <a:cubicBezTo>
                    <a:pt x="2375" y="117"/>
                    <a:pt x="2375" y="117"/>
                    <a:pt x="2375" y="117"/>
                  </a:cubicBezTo>
                  <a:cubicBezTo>
                    <a:pt x="2275" y="117"/>
                    <a:pt x="2275" y="117"/>
                    <a:pt x="2275" y="117"/>
                  </a:cubicBezTo>
                  <a:cubicBezTo>
                    <a:pt x="2277" y="140"/>
                    <a:pt x="2293" y="159"/>
                    <a:pt x="2320" y="159"/>
                  </a:cubicBezTo>
                  <a:cubicBezTo>
                    <a:pt x="2334" y="159"/>
                    <a:pt x="2348" y="154"/>
                    <a:pt x="2357" y="144"/>
                  </a:cubicBezTo>
                  <a:cubicBezTo>
                    <a:pt x="2367" y="156"/>
                    <a:pt x="2367" y="156"/>
                    <a:pt x="2367" y="156"/>
                  </a:cubicBezTo>
                  <a:cubicBezTo>
                    <a:pt x="2354" y="169"/>
                    <a:pt x="2338" y="175"/>
                    <a:pt x="2318" y="175"/>
                  </a:cubicBezTo>
                  <a:cubicBezTo>
                    <a:pt x="2281" y="175"/>
                    <a:pt x="2255" y="149"/>
                    <a:pt x="2255" y="111"/>
                  </a:cubicBezTo>
                  <a:close/>
                  <a:moveTo>
                    <a:pt x="2316" y="62"/>
                  </a:moveTo>
                  <a:cubicBezTo>
                    <a:pt x="2289" y="62"/>
                    <a:pt x="2276" y="84"/>
                    <a:pt x="2275" y="103"/>
                  </a:cubicBezTo>
                  <a:cubicBezTo>
                    <a:pt x="2356" y="103"/>
                    <a:pt x="2356" y="103"/>
                    <a:pt x="2356" y="103"/>
                  </a:cubicBezTo>
                  <a:cubicBezTo>
                    <a:pt x="2356" y="85"/>
                    <a:pt x="2344" y="62"/>
                    <a:pt x="2316" y="62"/>
                  </a:cubicBezTo>
                  <a:close/>
                  <a:moveTo>
                    <a:pt x="2589" y="172"/>
                  </a:moveTo>
                  <a:cubicBezTo>
                    <a:pt x="2551" y="35"/>
                    <a:pt x="2551" y="35"/>
                    <a:pt x="2551" y="35"/>
                  </a:cubicBezTo>
                  <a:cubicBezTo>
                    <a:pt x="2514" y="172"/>
                    <a:pt x="2514" y="172"/>
                    <a:pt x="2514" y="172"/>
                  </a:cubicBezTo>
                  <a:cubicBezTo>
                    <a:pt x="2491" y="172"/>
                    <a:pt x="2491" y="172"/>
                    <a:pt x="2491" y="172"/>
                  </a:cubicBezTo>
                  <a:cubicBezTo>
                    <a:pt x="2443" y="3"/>
                    <a:pt x="2443" y="3"/>
                    <a:pt x="2443" y="3"/>
                  </a:cubicBezTo>
                  <a:cubicBezTo>
                    <a:pt x="2466" y="3"/>
                    <a:pt x="2466" y="3"/>
                    <a:pt x="2466" y="3"/>
                  </a:cubicBezTo>
                  <a:cubicBezTo>
                    <a:pt x="2504" y="144"/>
                    <a:pt x="2504" y="144"/>
                    <a:pt x="2504" y="144"/>
                  </a:cubicBezTo>
                  <a:cubicBezTo>
                    <a:pt x="2543" y="3"/>
                    <a:pt x="2543" y="3"/>
                    <a:pt x="2543" y="3"/>
                  </a:cubicBezTo>
                  <a:cubicBezTo>
                    <a:pt x="2560" y="3"/>
                    <a:pt x="2560" y="3"/>
                    <a:pt x="2560" y="3"/>
                  </a:cubicBezTo>
                  <a:cubicBezTo>
                    <a:pt x="2599" y="144"/>
                    <a:pt x="2599" y="144"/>
                    <a:pt x="2599" y="144"/>
                  </a:cubicBezTo>
                  <a:cubicBezTo>
                    <a:pt x="2637" y="3"/>
                    <a:pt x="2637" y="3"/>
                    <a:pt x="2637" y="3"/>
                  </a:cubicBezTo>
                  <a:cubicBezTo>
                    <a:pt x="2660" y="3"/>
                    <a:pt x="2660" y="3"/>
                    <a:pt x="2660" y="3"/>
                  </a:cubicBezTo>
                  <a:cubicBezTo>
                    <a:pt x="2612" y="172"/>
                    <a:pt x="2612" y="172"/>
                    <a:pt x="2612" y="172"/>
                  </a:cubicBezTo>
                  <a:lnTo>
                    <a:pt x="2589" y="172"/>
                  </a:lnTo>
                  <a:close/>
                  <a:moveTo>
                    <a:pt x="2659" y="111"/>
                  </a:moveTo>
                  <a:cubicBezTo>
                    <a:pt x="2659" y="75"/>
                    <a:pt x="2683" y="46"/>
                    <a:pt x="2720" y="46"/>
                  </a:cubicBezTo>
                  <a:cubicBezTo>
                    <a:pt x="2757" y="46"/>
                    <a:pt x="2781" y="75"/>
                    <a:pt x="2781" y="111"/>
                  </a:cubicBezTo>
                  <a:cubicBezTo>
                    <a:pt x="2781" y="146"/>
                    <a:pt x="2757" y="175"/>
                    <a:pt x="2720" y="175"/>
                  </a:cubicBezTo>
                  <a:cubicBezTo>
                    <a:pt x="2683" y="175"/>
                    <a:pt x="2659" y="146"/>
                    <a:pt x="2659" y="111"/>
                  </a:cubicBezTo>
                  <a:close/>
                  <a:moveTo>
                    <a:pt x="2761" y="111"/>
                  </a:moveTo>
                  <a:cubicBezTo>
                    <a:pt x="2761" y="86"/>
                    <a:pt x="2746" y="63"/>
                    <a:pt x="2720" y="63"/>
                  </a:cubicBezTo>
                  <a:cubicBezTo>
                    <a:pt x="2694" y="63"/>
                    <a:pt x="2679" y="86"/>
                    <a:pt x="2679" y="111"/>
                  </a:cubicBezTo>
                  <a:cubicBezTo>
                    <a:pt x="2679" y="136"/>
                    <a:pt x="2694" y="158"/>
                    <a:pt x="2720" y="158"/>
                  </a:cubicBezTo>
                  <a:cubicBezTo>
                    <a:pt x="2746" y="158"/>
                    <a:pt x="2761" y="136"/>
                    <a:pt x="2761" y="111"/>
                  </a:cubicBezTo>
                  <a:close/>
                  <a:moveTo>
                    <a:pt x="2805" y="172"/>
                  </a:moveTo>
                  <a:cubicBezTo>
                    <a:pt x="2805" y="49"/>
                    <a:pt x="2805" y="49"/>
                    <a:pt x="2805" y="49"/>
                  </a:cubicBezTo>
                  <a:cubicBezTo>
                    <a:pt x="2824" y="49"/>
                    <a:pt x="2824" y="49"/>
                    <a:pt x="2824" y="49"/>
                  </a:cubicBezTo>
                  <a:cubicBezTo>
                    <a:pt x="2824" y="69"/>
                    <a:pt x="2824" y="69"/>
                    <a:pt x="2824" y="69"/>
                  </a:cubicBezTo>
                  <a:cubicBezTo>
                    <a:pt x="2834" y="56"/>
                    <a:pt x="2849" y="47"/>
                    <a:pt x="2865" y="47"/>
                  </a:cubicBezTo>
                  <a:cubicBezTo>
                    <a:pt x="2865" y="66"/>
                    <a:pt x="2865" y="66"/>
                    <a:pt x="2865" y="66"/>
                  </a:cubicBezTo>
                  <a:cubicBezTo>
                    <a:pt x="2863" y="66"/>
                    <a:pt x="2861" y="66"/>
                    <a:pt x="2858" y="66"/>
                  </a:cubicBezTo>
                  <a:cubicBezTo>
                    <a:pt x="2846" y="66"/>
                    <a:pt x="2830" y="75"/>
                    <a:pt x="2824" y="85"/>
                  </a:cubicBezTo>
                  <a:cubicBezTo>
                    <a:pt x="2824" y="172"/>
                    <a:pt x="2824" y="172"/>
                    <a:pt x="2824" y="172"/>
                  </a:cubicBezTo>
                  <a:lnTo>
                    <a:pt x="2805" y="172"/>
                  </a:lnTo>
                  <a:close/>
                  <a:moveTo>
                    <a:pt x="2883" y="172"/>
                  </a:moveTo>
                  <a:cubicBezTo>
                    <a:pt x="2883" y="3"/>
                    <a:pt x="2883" y="3"/>
                    <a:pt x="2883" y="3"/>
                  </a:cubicBezTo>
                  <a:cubicBezTo>
                    <a:pt x="2902" y="3"/>
                    <a:pt x="2902" y="3"/>
                    <a:pt x="2902" y="3"/>
                  </a:cubicBezTo>
                  <a:cubicBezTo>
                    <a:pt x="2902" y="172"/>
                    <a:pt x="2902" y="172"/>
                    <a:pt x="2902" y="172"/>
                  </a:cubicBezTo>
                  <a:lnTo>
                    <a:pt x="2883" y="172"/>
                  </a:lnTo>
                  <a:close/>
                  <a:moveTo>
                    <a:pt x="3023" y="172"/>
                  </a:moveTo>
                  <a:cubicBezTo>
                    <a:pt x="3023" y="154"/>
                    <a:pt x="3023" y="154"/>
                    <a:pt x="3023" y="154"/>
                  </a:cubicBezTo>
                  <a:cubicBezTo>
                    <a:pt x="3014" y="166"/>
                    <a:pt x="2999" y="175"/>
                    <a:pt x="2981" y="175"/>
                  </a:cubicBezTo>
                  <a:cubicBezTo>
                    <a:pt x="2949" y="175"/>
                    <a:pt x="2927" y="151"/>
                    <a:pt x="2927" y="111"/>
                  </a:cubicBezTo>
                  <a:cubicBezTo>
                    <a:pt x="2927" y="72"/>
                    <a:pt x="2949" y="46"/>
                    <a:pt x="2981" y="46"/>
                  </a:cubicBezTo>
                  <a:cubicBezTo>
                    <a:pt x="2998" y="46"/>
                    <a:pt x="3013" y="54"/>
                    <a:pt x="3023" y="68"/>
                  </a:cubicBezTo>
                  <a:cubicBezTo>
                    <a:pt x="3023" y="3"/>
                    <a:pt x="3023" y="3"/>
                    <a:pt x="3023" y="3"/>
                  </a:cubicBezTo>
                  <a:cubicBezTo>
                    <a:pt x="3042" y="3"/>
                    <a:pt x="3042" y="3"/>
                    <a:pt x="3042" y="3"/>
                  </a:cubicBezTo>
                  <a:cubicBezTo>
                    <a:pt x="3042" y="172"/>
                    <a:pt x="3042" y="172"/>
                    <a:pt x="3042" y="172"/>
                  </a:cubicBezTo>
                  <a:lnTo>
                    <a:pt x="3023" y="172"/>
                  </a:lnTo>
                  <a:close/>
                  <a:moveTo>
                    <a:pt x="3023" y="139"/>
                  </a:moveTo>
                  <a:cubicBezTo>
                    <a:pt x="3023" y="83"/>
                    <a:pt x="3023" y="83"/>
                    <a:pt x="3023" y="83"/>
                  </a:cubicBezTo>
                  <a:cubicBezTo>
                    <a:pt x="3016" y="72"/>
                    <a:pt x="3001" y="63"/>
                    <a:pt x="2986" y="63"/>
                  </a:cubicBezTo>
                  <a:cubicBezTo>
                    <a:pt x="2961" y="63"/>
                    <a:pt x="2947" y="84"/>
                    <a:pt x="2947" y="111"/>
                  </a:cubicBezTo>
                  <a:cubicBezTo>
                    <a:pt x="2947" y="138"/>
                    <a:pt x="2961" y="158"/>
                    <a:pt x="2986" y="158"/>
                  </a:cubicBezTo>
                  <a:cubicBezTo>
                    <a:pt x="3001" y="158"/>
                    <a:pt x="3016" y="149"/>
                    <a:pt x="3023" y="139"/>
                  </a:cubicBezTo>
                  <a:close/>
                  <a:moveTo>
                    <a:pt x="3070" y="161"/>
                  </a:moveTo>
                  <a:cubicBezTo>
                    <a:pt x="3070" y="153"/>
                    <a:pt x="3076" y="147"/>
                    <a:pt x="3084" y="147"/>
                  </a:cubicBezTo>
                  <a:cubicBezTo>
                    <a:pt x="3091" y="147"/>
                    <a:pt x="3098" y="153"/>
                    <a:pt x="3098" y="161"/>
                  </a:cubicBezTo>
                  <a:cubicBezTo>
                    <a:pt x="3098" y="168"/>
                    <a:pt x="3091" y="175"/>
                    <a:pt x="3084" y="175"/>
                  </a:cubicBezTo>
                  <a:cubicBezTo>
                    <a:pt x="3076" y="175"/>
                    <a:pt x="3070" y="168"/>
                    <a:pt x="3070"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noEditPoints="1"/>
            </p:cNvSpPr>
            <p:nvPr/>
          </p:nvSpPr>
          <p:spPr bwMode="auto">
            <a:xfrm>
              <a:off x="2993" y="950"/>
              <a:ext cx="1921" cy="108"/>
            </a:xfrm>
            <a:custGeom>
              <a:avLst/>
              <a:gdLst>
                <a:gd name="T0" fmla="*/ 146 w 3965"/>
                <a:gd name="T1" fmla="*/ 88 h 222"/>
                <a:gd name="T2" fmla="*/ 277 w 3965"/>
                <a:gd name="T3" fmla="*/ 92 h 222"/>
                <a:gd name="T4" fmla="*/ 213 w 3965"/>
                <a:gd name="T5" fmla="*/ 50 h 222"/>
                <a:gd name="T6" fmla="*/ 321 w 3965"/>
                <a:gd name="T7" fmla="*/ 111 h 222"/>
                <a:gd name="T8" fmla="*/ 423 w 3965"/>
                <a:gd name="T9" fmla="*/ 144 h 222"/>
                <a:gd name="T10" fmla="*/ 421 w 3965"/>
                <a:gd name="T11" fmla="*/ 103 h 222"/>
                <a:gd name="T12" fmla="*/ 593 w 3965"/>
                <a:gd name="T13" fmla="*/ 105 h 222"/>
                <a:gd name="T14" fmla="*/ 546 w 3965"/>
                <a:gd name="T15" fmla="*/ 22 h 222"/>
                <a:gd name="T16" fmla="*/ 776 w 3965"/>
                <a:gd name="T17" fmla="*/ 112 h 222"/>
                <a:gd name="T18" fmla="*/ 719 w 3965"/>
                <a:gd name="T19" fmla="*/ 175 h 222"/>
                <a:gd name="T20" fmla="*/ 800 w 3965"/>
                <a:gd name="T21" fmla="*/ 172 h 222"/>
                <a:gd name="T22" fmla="*/ 853 w 3965"/>
                <a:gd name="T23" fmla="*/ 66 h 222"/>
                <a:gd name="T24" fmla="*/ 917 w 3965"/>
                <a:gd name="T25" fmla="*/ 160 h 222"/>
                <a:gd name="T26" fmla="*/ 916 w 3965"/>
                <a:gd name="T27" fmla="*/ 62 h 222"/>
                <a:gd name="T28" fmla="*/ 1043 w 3965"/>
                <a:gd name="T29" fmla="*/ 46 h 222"/>
                <a:gd name="T30" fmla="*/ 1002 w 3965"/>
                <a:gd name="T31" fmla="*/ 111 h 222"/>
                <a:gd name="T32" fmla="*/ 1148 w 3965"/>
                <a:gd name="T33" fmla="*/ 83 h 222"/>
                <a:gd name="T34" fmla="*/ 1191 w 3965"/>
                <a:gd name="T35" fmla="*/ 46 h 222"/>
                <a:gd name="T36" fmla="*/ 1274 w 3965"/>
                <a:gd name="T37" fmla="*/ 173 h 222"/>
                <a:gd name="T38" fmla="*/ 1368 w 3965"/>
                <a:gd name="T39" fmla="*/ 88 h 222"/>
                <a:gd name="T40" fmla="*/ 1452 w 3965"/>
                <a:gd name="T41" fmla="*/ 19 h 222"/>
                <a:gd name="T42" fmla="*/ 1617 w 3965"/>
                <a:gd name="T43" fmla="*/ 63 h 222"/>
                <a:gd name="T44" fmla="*/ 1581 w 3965"/>
                <a:gd name="T45" fmla="*/ 67 h 222"/>
                <a:gd name="T46" fmla="*/ 1749 w 3965"/>
                <a:gd name="T47" fmla="*/ 46 h 222"/>
                <a:gd name="T48" fmla="*/ 1800 w 3965"/>
                <a:gd name="T49" fmla="*/ 157 h 222"/>
                <a:gd name="T50" fmla="*/ 1749 w 3965"/>
                <a:gd name="T51" fmla="*/ 62 h 222"/>
                <a:gd name="T52" fmla="*/ 1892 w 3965"/>
                <a:gd name="T53" fmla="*/ 172 h 222"/>
                <a:gd name="T54" fmla="*/ 2015 w 3965"/>
                <a:gd name="T55" fmla="*/ 88 h 222"/>
                <a:gd name="T56" fmla="*/ 2063 w 3965"/>
                <a:gd name="T57" fmla="*/ 172 h 222"/>
                <a:gd name="T58" fmla="*/ 2113 w 3965"/>
                <a:gd name="T59" fmla="*/ 142 h 222"/>
                <a:gd name="T60" fmla="*/ 2189 w 3965"/>
                <a:gd name="T61" fmla="*/ 77 h 222"/>
                <a:gd name="T62" fmla="*/ 2219 w 3965"/>
                <a:gd name="T63" fmla="*/ 111 h 222"/>
                <a:gd name="T64" fmla="*/ 2281 w 3965"/>
                <a:gd name="T65" fmla="*/ 158 h 222"/>
                <a:gd name="T66" fmla="*/ 2399 w 3965"/>
                <a:gd name="T67" fmla="*/ 46 h 222"/>
                <a:gd name="T68" fmla="*/ 2358 w 3965"/>
                <a:gd name="T69" fmla="*/ 111 h 222"/>
                <a:gd name="T70" fmla="*/ 2528 w 3965"/>
                <a:gd name="T71" fmla="*/ 150 h 222"/>
                <a:gd name="T72" fmla="*/ 2656 w 3965"/>
                <a:gd name="T73" fmla="*/ 46 h 222"/>
                <a:gd name="T74" fmla="*/ 2707 w 3965"/>
                <a:gd name="T75" fmla="*/ 157 h 222"/>
                <a:gd name="T76" fmla="*/ 2656 w 3965"/>
                <a:gd name="T77" fmla="*/ 62 h 222"/>
                <a:gd name="T78" fmla="*/ 2799 w 3965"/>
                <a:gd name="T79" fmla="*/ 67 h 222"/>
                <a:gd name="T80" fmla="*/ 2823 w 3965"/>
                <a:gd name="T81" fmla="*/ 205 h 222"/>
                <a:gd name="T82" fmla="*/ 2901 w 3965"/>
                <a:gd name="T83" fmla="*/ 50 h 222"/>
                <a:gd name="T84" fmla="*/ 3071 w 3965"/>
                <a:gd name="T85" fmla="*/ 172 h 222"/>
                <a:gd name="T86" fmla="*/ 3071 w 3965"/>
                <a:gd name="T87" fmla="*/ 89 h 222"/>
                <a:gd name="T88" fmla="*/ 3090 w 3965"/>
                <a:gd name="T89" fmla="*/ 172 h 222"/>
                <a:gd name="T90" fmla="*/ 3037 w 3965"/>
                <a:gd name="T91" fmla="*/ 162 h 222"/>
                <a:gd name="T92" fmla="*/ 3126 w 3965"/>
                <a:gd name="T93" fmla="*/ 50 h 222"/>
                <a:gd name="T94" fmla="*/ 3145 w 3965"/>
                <a:gd name="T95" fmla="*/ 66 h 222"/>
                <a:gd name="T96" fmla="*/ 3126 w 3965"/>
                <a:gd name="T97" fmla="*/ 147 h 222"/>
                <a:gd name="T98" fmla="*/ 3326 w 3965"/>
                <a:gd name="T99" fmla="*/ 111 h 222"/>
                <a:gd name="T100" fmla="*/ 3345 w 3965"/>
                <a:gd name="T101" fmla="*/ 88 h 222"/>
                <a:gd name="T102" fmla="*/ 3262 w 3965"/>
                <a:gd name="T103" fmla="*/ 135 h 222"/>
                <a:gd name="T104" fmla="*/ 3406 w 3965"/>
                <a:gd name="T105" fmla="*/ 3 h 222"/>
                <a:gd name="T106" fmla="*/ 3552 w 3965"/>
                <a:gd name="T107" fmla="*/ 19 h 222"/>
                <a:gd name="T108" fmla="*/ 3556 w 3965"/>
                <a:gd name="T109" fmla="*/ 50 h 222"/>
                <a:gd name="T110" fmla="*/ 3732 w 3965"/>
                <a:gd name="T111" fmla="*/ 63 h 222"/>
                <a:gd name="T112" fmla="*/ 3626 w 3965"/>
                <a:gd name="T113" fmla="*/ 83 h 222"/>
                <a:gd name="T114" fmla="*/ 3665 w 3965"/>
                <a:gd name="T115" fmla="*/ 46 h 222"/>
                <a:gd name="T116" fmla="*/ 3798 w 3965"/>
                <a:gd name="T117" fmla="*/ 111 h 222"/>
                <a:gd name="T118" fmla="*/ 3901 w 3965"/>
                <a:gd name="T119" fmla="*/ 144 h 222"/>
                <a:gd name="T120" fmla="*/ 3899 w 3965"/>
                <a:gd name="T121" fmla="*/ 103 h 222"/>
                <a:gd name="T122" fmla="*/ 3937 w 3965"/>
                <a:gd name="T123"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65" h="222">
                  <a:moveTo>
                    <a:pt x="0" y="88"/>
                  </a:moveTo>
                  <a:cubicBezTo>
                    <a:pt x="0" y="38"/>
                    <a:pt x="34" y="0"/>
                    <a:pt x="84" y="0"/>
                  </a:cubicBezTo>
                  <a:cubicBezTo>
                    <a:pt x="134" y="0"/>
                    <a:pt x="168" y="38"/>
                    <a:pt x="168" y="88"/>
                  </a:cubicBezTo>
                  <a:cubicBezTo>
                    <a:pt x="168" y="138"/>
                    <a:pt x="134" y="175"/>
                    <a:pt x="84" y="175"/>
                  </a:cubicBezTo>
                  <a:cubicBezTo>
                    <a:pt x="34" y="175"/>
                    <a:pt x="0" y="138"/>
                    <a:pt x="0" y="88"/>
                  </a:cubicBezTo>
                  <a:close/>
                  <a:moveTo>
                    <a:pt x="146" y="88"/>
                  </a:moveTo>
                  <a:cubicBezTo>
                    <a:pt x="146" y="48"/>
                    <a:pt x="122" y="19"/>
                    <a:pt x="84" y="19"/>
                  </a:cubicBezTo>
                  <a:cubicBezTo>
                    <a:pt x="46" y="19"/>
                    <a:pt x="22" y="48"/>
                    <a:pt x="22" y="88"/>
                  </a:cubicBezTo>
                  <a:cubicBezTo>
                    <a:pt x="22" y="127"/>
                    <a:pt x="46" y="157"/>
                    <a:pt x="84" y="157"/>
                  </a:cubicBezTo>
                  <a:cubicBezTo>
                    <a:pt x="122" y="157"/>
                    <a:pt x="146" y="127"/>
                    <a:pt x="146" y="88"/>
                  </a:cubicBezTo>
                  <a:close/>
                  <a:moveTo>
                    <a:pt x="277" y="172"/>
                  </a:moveTo>
                  <a:cubicBezTo>
                    <a:pt x="277" y="92"/>
                    <a:pt x="277" y="92"/>
                    <a:pt x="277" y="92"/>
                  </a:cubicBezTo>
                  <a:cubicBezTo>
                    <a:pt x="277" y="70"/>
                    <a:pt x="266" y="63"/>
                    <a:pt x="250" y="63"/>
                  </a:cubicBezTo>
                  <a:cubicBezTo>
                    <a:pt x="235" y="63"/>
                    <a:pt x="220" y="73"/>
                    <a:pt x="213" y="83"/>
                  </a:cubicBezTo>
                  <a:cubicBezTo>
                    <a:pt x="213" y="172"/>
                    <a:pt x="213" y="172"/>
                    <a:pt x="213" y="172"/>
                  </a:cubicBezTo>
                  <a:cubicBezTo>
                    <a:pt x="194" y="172"/>
                    <a:pt x="194" y="172"/>
                    <a:pt x="194" y="172"/>
                  </a:cubicBezTo>
                  <a:cubicBezTo>
                    <a:pt x="194" y="50"/>
                    <a:pt x="194" y="50"/>
                    <a:pt x="194" y="50"/>
                  </a:cubicBezTo>
                  <a:cubicBezTo>
                    <a:pt x="213" y="50"/>
                    <a:pt x="213" y="50"/>
                    <a:pt x="213" y="50"/>
                  </a:cubicBezTo>
                  <a:cubicBezTo>
                    <a:pt x="213" y="67"/>
                    <a:pt x="213" y="67"/>
                    <a:pt x="213" y="67"/>
                  </a:cubicBezTo>
                  <a:cubicBezTo>
                    <a:pt x="222" y="57"/>
                    <a:pt x="239" y="46"/>
                    <a:pt x="257" y="46"/>
                  </a:cubicBezTo>
                  <a:cubicBezTo>
                    <a:pt x="283" y="46"/>
                    <a:pt x="296" y="59"/>
                    <a:pt x="296" y="86"/>
                  </a:cubicBezTo>
                  <a:cubicBezTo>
                    <a:pt x="296" y="172"/>
                    <a:pt x="296" y="172"/>
                    <a:pt x="296" y="172"/>
                  </a:cubicBezTo>
                  <a:lnTo>
                    <a:pt x="277" y="172"/>
                  </a:lnTo>
                  <a:close/>
                  <a:moveTo>
                    <a:pt x="321" y="111"/>
                  </a:moveTo>
                  <a:cubicBezTo>
                    <a:pt x="321" y="75"/>
                    <a:pt x="346" y="46"/>
                    <a:pt x="381" y="46"/>
                  </a:cubicBezTo>
                  <a:cubicBezTo>
                    <a:pt x="418" y="46"/>
                    <a:pt x="440" y="75"/>
                    <a:pt x="440" y="112"/>
                  </a:cubicBezTo>
                  <a:cubicBezTo>
                    <a:pt x="440" y="117"/>
                    <a:pt x="440" y="117"/>
                    <a:pt x="440" y="117"/>
                  </a:cubicBezTo>
                  <a:cubicBezTo>
                    <a:pt x="341" y="117"/>
                    <a:pt x="341" y="117"/>
                    <a:pt x="341" y="117"/>
                  </a:cubicBezTo>
                  <a:cubicBezTo>
                    <a:pt x="342" y="140"/>
                    <a:pt x="359" y="160"/>
                    <a:pt x="385" y="160"/>
                  </a:cubicBezTo>
                  <a:cubicBezTo>
                    <a:pt x="399" y="160"/>
                    <a:pt x="413" y="154"/>
                    <a:pt x="423" y="144"/>
                  </a:cubicBezTo>
                  <a:cubicBezTo>
                    <a:pt x="432" y="157"/>
                    <a:pt x="432" y="157"/>
                    <a:pt x="432" y="157"/>
                  </a:cubicBezTo>
                  <a:cubicBezTo>
                    <a:pt x="420" y="169"/>
                    <a:pt x="403" y="175"/>
                    <a:pt x="383" y="175"/>
                  </a:cubicBezTo>
                  <a:cubicBezTo>
                    <a:pt x="347" y="175"/>
                    <a:pt x="321" y="149"/>
                    <a:pt x="321" y="111"/>
                  </a:cubicBezTo>
                  <a:close/>
                  <a:moveTo>
                    <a:pt x="381" y="62"/>
                  </a:moveTo>
                  <a:cubicBezTo>
                    <a:pt x="355" y="62"/>
                    <a:pt x="342" y="84"/>
                    <a:pt x="341" y="103"/>
                  </a:cubicBezTo>
                  <a:cubicBezTo>
                    <a:pt x="421" y="103"/>
                    <a:pt x="421" y="103"/>
                    <a:pt x="421" y="103"/>
                  </a:cubicBezTo>
                  <a:cubicBezTo>
                    <a:pt x="421" y="85"/>
                    <a:pt x="409" y="62"/>
                    <a:pt x="381" y="62"/>
                  </a:cubicBezTo>
                  <a:close/>
                  <a:moveTo>
                    <a:pt x="525" y="172"/>
                  </a:moveTo>
                  <a:cubicBezTo>
                    <a:pt x="525" y="3"/>
                    <a:pt x="525" y="3"/>
                    <a:pt x="525" y="3"/>
                  </a:cubicBezTo>
                  <a:cubicBezTo>
                    <a:pt x="593" y="3"/>
                    <a:pt x="593" y="3"/>
                    <a:pt x="593" y="3"/>
                  </a:cubicBezTo>
                  <a:cubicBezTo>
                    <a:pt x="627" y="3"/>
                    <a:pt x="646" y="26"/>
                    <a:pt x="646" y="54"/>
                  </a:cubicBezTo>
                  <a:cubicBezTo>
                    <a:pt x="646" y="82"/>
                    <a:pt x="626" y="105"/>
                    <a:pt x="593" y="105"/>
                  </a:cubicBezTo>
                  <a:cubicBezTo>
                    <a:pt x="546" y="105"/>
                    <a:pt x="546" y="105"/>
                    <a:pt x="546" y="105"/>
                  </a:cubicBezTo>
                  <a:cubicBezTo>
                    <a:pt x="546" y="172"/>
                    <a:pt x="546" y="172"/>
                    <a:pt x="546" y="172"/>
                  </a:cubicBezTo>
                  <a:lnTo>
                    <a:pt x="525" y="172"/>
                  </a:lnTo>
                  <a:close/>
                  <a:moveTo>
                    <a:pt x="624" y="54"/>
                  </a:moveTo>
                  <a:cubicBezTo>
                    <a:pt x="624" y="35"/>
                    <a:pt x="610" y="22"/>
                    <a:pt x="590" y="22"/>
                  </a:cubicBezTo>
                  <a:cubicBezTo>
                    <a:pt x="546" y="22"/>
                    <a:pt x="546" y="22"/>
                    <a:pt x="546" y="22"/>
                  </a:cubicBezTo>
                  <a:cubicBezTo>
                    <a:pt x="546" y="86"/>
                    <a:pt x="546" y="86"/>
                    <a:pt x="546" y="86"/>
                  </a:cubicBezTo>
                  <a:cubicBezTo>
                    <a:pt x="590" y="86"/>
                    <a:pt x="590" y="86"/>
                    <a:pt x="590" y="86"/>
                  </a:cubicBezTo>
                  <a:cubicBezTo>
                    <a:pt x="610" y="86"/>
                    <a:pt x="624" y="73"/>
                    <a:pt x="624" y="54"/>
                  </a:cubicBezTo>
                  <a:close/>
                  <a:moveTo>
                    <a:pt x="656" y="111"/>
                  </a:moveTo>
                  <a:cubicBezTo>
                    <a:pt x="656" y="75"/>
                    <a:pt x="682" y="46"/>
                    <a:pt x="717" y="46"/>
                  </a:cubicBezTo>
                  <a:cubicBezTo>
                    <a:pt x="754" y="46"/>
                    <a:pt x="776" y="75"/>
                    <a:pt x="776" y="112"/>
                  </a:cubicBezTo>
                  <a:cubicBezTo>
                    <a:pt x="776" y="117"/>
                    <a:pt x="776" y="117"/>
                    <a:pt x="776" y="117"/>
                  </a:cubicBezTo>
                  <a:cubicBezTo>
                    <a:pt x="676" y="117"/>
                    <a:pt x="676" y="117"/>
                    <a:pt x="676" y="117"/>
                  </a:cubicBezTo>
                  <a:cubicBezTo>
                    <a:pt x="678" y="140"/>
                    <a:pt x="694" y="160"/>
                    <a:pt x="721" y="160"/>
                  </a:cubicBezTo>
                  <a:cubicBezTo>
                    <a:pt x="735" y="160"/>
                    <a:pt x="749" y="154"/>
                    <a:pt x="758" y="144"/>
                  </a:cubicBezTo>
                  <a:cubicBezTo>
                    <a:pt x="768" y="157"/>
                    <a:pt x="768" y="157"/>
                    <a:pt x="768" y="157"/>
                  </a:cubicBezTo>
                  <a:cubicBezTo>
                    <a:pt x="755" y="169"/>
                    <a:pt x="739" y="175"/>
                    <a:pt x="719" y="175"/>
                  </a:cubicBezTo>
                  <a:cubicBezTo>
                    <a:pt x="682" y="175"/>
                    <a:pt x="656" y="149"/>
                    <a:pt x="656" y="111"/>
                  </a:cubicBezTo>
                  <a:close/>
                  <a:moveTo>
                    <a:pt x="717" y="62"/>
                  </a:moveTo>
                  <a:cubicBezTo>
                    <a:pt x="690" y="62"/>
                    <a:pt x="677" y="84"/>
                    <a:pt x="676" y="103"/>
                  </a:cubicBezTo>
                  <a:cubicBezTo>
                    <a:pt x="757" y="103"/>
                    <a:pt x="757" y="103"/>
                    <a:pt x="757" y="103"/>
                  </a:cubicBezTo>
                  <a:cubicBezTo>
                    <a:pt x="757" y="85"/>
                    <a:pt x="745" y="62"/>
                    <a:pt x="717" y="62"/>
                  </a:cubicBezTo>
                  <a:close/>
                  <a:moveTo>
                    <a:pt x="800" y="172"/>
                  </a:moveTo>
                  <a:cubicBezTo>
                    <a:pt x="800" y="50"/>
                    <a:pt x="800" y="50"/>
                    <a:pt x="800" y="50"/>
                  </a:cubicBezTo>
                  <a:cubicBezTo>
                    <a:pt x="819" y="50"/>
                    <a:pt x="819" y="50"/>
                    <a:pt x="819" y="50"/>
                  </a:cubicBezTo>
                  <a:cubicBezTo>
                    <a:pt x="819" y="69"/>
                    <a:pt x="819" y="69"/>
                    <a:pt x="819" y="69"/>
                  </a:cubicBezTo>
                  <a:cubicBezTo>
                    <a:pt x="829" y="56"/>
                    <a:pt x="843" y="47"/>
                    <a:pt x="860" y="47"/>
                  </a:cubicBezTo>
                  <a:cubicBezTo>
                    <a:pt x="860" y="67"/>
                    <a:pt x="860" y="67"/>
                    <a:pt x="860" y="67"/>
                  </a:cubicBezTo>
                  <a:cubicBezTo>
                    <a:pt x="858" y="66"/>
                    <a:pt x="856" y="66"/>
                    <a:pt x="853" y="66"/>
                  </a:cubicBezTo>
                  <a:cubicBezTo>
                    <a:pt x="841" y="66"/>
                    <a:pt x="825" y="75"/>
                    <a:pt x="819" y="85"/>
                  </a:cubicBezTo>
                  <a:cubicBezTo>
                    <a:pt x="819" y="172"/>
                    <a:pt x="819" y="172"/>
                    <a:pt x="819" y="172"/>
                  </a:cubicBezTo>
                  <a:lnTo>
                    <a:pt x="800" y="172"/>
                  </a:lnTo>
                  <a:close/>
                  <a:moveTo>
                    <a:pt x="867" y="156"/>
                  </a:moveTo>
                  <a:cubicBezTo>
                    <a:pt x="877" y="142"/>
                    <a:pt x="877" y="142"/>
                    <a:pt x="877" y="142"/>
                  </a:cubicBezTo>
                  <a:cubicBezTo>
                    <a:pt x="885" y="152"/>
                    <a:pt x="901" y="160"/>
                    <a:pt x="917" y="160"/>
                  </a:cubicBezTo>
                  <a:cubicBezTo>
                    <a:pt x="936" y="160"/>
                    <a:pt x="946" y="151"/>
                    <a:pt x="946" y="139"/>
                  </a:cubicBezTo>
                  <a:cubicBezTo>
                    <a:pt x="946" y="109"/>
                    <a:pt x="870" y="127"/>
                    <a:pt x="870" y="82"/>
                  </a:cubicBezTo>
                  <a:cubicBezTo>
                    <a:pt x="870" y="63"/>
                    <a:pt x="887" y="46"/>
                    <a:pt x="916" y="46"/>
                  </a:cubicBezTo>
                  <a:cubicBezTo>
                    <a:pt x="937" y="46"/>
                    <a:pt x="952" y="54"/>
                    <a:pt x="962" y="64"/>
                  </a:cubicBezTo>
                  <a:cubicBezTo>
                    <a:pt x="953" y="77"/>
                    <a:pt x="953" y="77"/>
                    <a:pt x="953" y="77"/>
                  </a:cubicBezTo>
                  <a:cubicBezTo>
                    <a:pt x="945" y="69"/>
                    <a:pt x="932" y="62"/>
                    <a:pt x="916" y="62"/>
                  </a:cubicBezTo>
                  <a:cubicBezTo>
                    <a:pt x="899" y="62"/>
                    <a:pt x="889" y="70"/>
                    <a:pt x="889" y="81"/>
                  </a:cubicBezTo>
                  <a:cubicBezTo>
                    <a:pt x="889" y="108"/>
                    <a:pt x="965" y="90"/>
                    <a:pt x="965" y="138"/>
                  </a:cubicBezTo>
                  <a:cubicBezTo>
                    <a:pt x="965" y="159"/>
                    <a:pt x="948" y="175"/>
                    <a:pt x="917" y="175"/>
                  </a:cubicBezTo>
                  <a:cubicBezTo>
                    <a:pt x="897" y="175"/>
                    <a:pt x="879" y="169"/>
                    <a:pt x="867" y="156"/>
                  </a:cubicBezTo>
                  <a:close/>
                  <a:moveTo>
                    <a:pt x="982" y="111"/>
                  </a:moveTo>
                  <a:cubicBezTo>
                    <a:pt x="982" y="75"/>
                    <a:pt x="1006" y="46"/>
                    <a:pt x="1043" y="46"/>
                  </a:cubicBezTo>
                  <a:cubicBezTo>
                    <a:pt x="1081" y="46"/>
                    <a:pt x="1104" y="75"/>
                    <a:pt x="1104" y="111"/>
                  </a:cubicBezTo>
                  <a:cubicBezTo>
                    <a:pt x="1104" y="146"/>
                    <a:pt x="1081" y="175"/>
                    <a:pt x="1043" y="175"/>
                  </a:cubicBezTo>
                  <a:cubicBezTo>
                    <a:pt x="1006" y="175"/>
                    <a:pt x="982" y="146"/>
                    <a:pt x="982" y="111"/>
                  </a:cubicBezTo>
                  <a:close/>
                  <a:moveTo>
                    <a:pt x="1084" y="111"/>
                  </a:moveTo>
                  <a:cubicBezTo>
                    <a:pt x="1084" y="86"/>
                    <a:pt x="1069" y="63"/>
                    <a:pt x="1043" y="63"/>
                  </a:cubicBezTo>
                  <a:cubicBezTo>
                    <a:pt x="1017" y="63"/>
                    <a:pt x="1002" y="86"/>
                    <a:pt x="1002" y="111"/>
                  </a:cubicBezTo>
                  <a:cubicBezTo>
                    <a:pt x="1002" y="136"/>
                    <a:pt x="1017" y="158"/>
                    <a:pt x="1043" y="158"/>
                  </a:cubicBezTo>
                  <a:cubicBezTo>
                    <a:pt x="1069" y="158"/>
                    <a:pt x="1084" y="136"/>
                    <a:pt x="1084" y="111"/>
                  </a:cubicBezTo>
                  <a:close/>
                  <a:moveTo>
                    <a:pt x="1211" y="172"/>
                  </a:moveTo>
                  <a:cubicBezTo>
                    <a:pt x="1211" y="92"/>
                    <a:pt x="1211" y="92"/>
                    <a:pt x="1211" y="92"/>
                  </a:cubicBezTo>
                  <a:cubicBezTo>
                    <a:pt x="1211" y="70"/>
                    <a:pt x="1201" y="63"/>
                    <a:pt x="1184" y="63"/>
                  </a:cubicBezTo>
                  <a:cubicBezTo>
                    <a:pt x="1169" y="63"/>
                    <a:pt x="1155" y="73"/>
                    <a:pt x="1148" y="83"/>
                  </a:cubicBezTo>
                  <a:cubicBezTo>
                    <a:pt x="1148" y="172"/>
                    <a:pt x="1148" y="172"/>
                    <a:pt x="1148" y="172"/>
                  </a:cubicBezTo>
                  <a:cubicBezTo>
                    <a:pt x="1129" y="172"/>
                    <a:pt x="1129" y="172"/>
                    <a:pt x="1129" y="172"/>
                  </a:cubicBezTo>
                  <a:cubicBezTo>
                    <a:pt x="1129" y="50"/>
                    <a:pt x="1129" y="50"/>
                    <a:pt x="1129" y="50"/>
                  </a:cubicBezTo>
                  <a:cubicBezTo>
                    <a:pt x="1148" y="50"/>
                    <a:pt x="1148" y="50"/>
                    <a:pt x="1148" y="50"/>
                  </a:cubicBezTo>
                  <a:cubicBezTo>
                    <a:pt x="1148" y="67"/>
                    <a:pt x="1148" y="67"/>
                    <a:pt x="1148" y="67"/>
                  </a:cubicBezTo>
                  <a:cubicBezTo>
                    <a:pt x="1156" y="57"/>
                    <a:pt x="1173" y="46"/>
                    <a:pt x="1191" y="46"/>
                  </a:cubicBezTo>
                  <a:cubicBezTo>
                    <a:pt x="1217" y="46"/>
                    <a:pt x="1231" y="59"/>
                    <a:pt x="1231" y="86"/>
                  </a:cubicBezTo>
                  <a:cubicBezTo>
                    <a:pt x="1231" y="172"/>
                    <a:pt x="1231" y="172"/>
                    <a:pt x="1231" y="172"/>
                  </a:cubicBezTo>
                  <a:lnTo>
                    <a:pt x="1211" y="172"/>
                  </a:lnTo>
                  <a:close/>
                  <a:moveTo>
                    <a:pt x="1267" y="205"/>
                  </a:moveTo>
                  <a:cubicBezTo>
                    <a:pt x="1258" y="197"/>
                    <a:pt x="1258" y="197"/>
                    <a:pt x="1258" y="197"/>
                  </a:cubicBezTo>
                  <a:cubicBezTo>
                    <a:pt x="1266" y="191"/>
                    <a:pt x="1273" y="181"/>
                    <a:pt x="1274" y="173"/>
                  </a:cubicBezTo>
                  <a:cubicBezTo>
                    <a:pt x="1274" y="173"/>
                    <a:pt x="1272" y="174"/>
                    <a:pt x="1271" y="174"/>
                  </a:cubicBezTo>
                  <a:cubicBezTo>
                    <a:pt x="1264" y="174"/>
                    <a:pt x="1259" y="168"/>
                    <a:pt x="1259" y="161"/>
                  </a:cubicBezTo>
                  <a:cubicBezTo>
                    <a:pt x="1259" y="153"/>
                    <a:pt x="1264" y="147"/>
                    <a:pt x="1272" y="147"/>
                  </a:cubicBezTo>
                  <a:cubicBezTo>
                    <a:pt x="1280" y="147"/>
                    <a:pt x="1288" y="154"/>
                    <a:pt x="1288" y="166"/>
                  </a:cubicBezTo>
                  <a:cubicBezTo>
                    <a:pt x="1288" y="182"/>
                    <a:pt x="1279" y="196"/>
                    <a:pt x="1267" y="205"/>
                  </a:cubicBezTo>
                  <a:close/>
                  <a:moveTo>
                    <a:pt x="1368" y="88"/>
                  </a:moveTo>
                  <a:cubicBezTo>
                    <a:pt x="1368" y="38"/>
                    <a:pt x="1401" y="0"/>
                    <a:pt x="1452" y="0"/>
                  </a:cubicBezTo>
                  <a:cubicBezTo>
                    <a:pt x="1502" y="0"/>
                    <a:pt x="1536" y="38"/>
                    <a:pt x="1536" y="88"/>
                  </a:cubicBezTo>
                  <a:cubicBezTo>
                    <a:pt x="1536" y="138"/>
                    <a:pt x="1502" y="175"/>
                    <a:pt x="1452" y="175"/>
                  </a:cubicBezTo>
                  <a:cubicBezTo>
                    <a:pt x="1401" y="175"/>
                    <a:pt x="1368" y="138"/>
                    <a:pt x="1368" y="88"/>
                  </a:cubicBezTo>
                  <a:close/>
                  <a:moveTo>
                    <a:pt x="1514" y="88"/>
                  </a:moveTo>
                  <a:cubicBezTo>
                    <a:pt x="1514" y="48"/>
                    <a:pt x="1490" y="19"/>
                    <a:pt x="1452" y="19"/>
                  </a:cubicBezTo>
                  <a:cubicBezTo>
                    <a:pt x="1414" y="19"/>
                    <a:pt x="1389" y="48"/>
                    <a:pt x="1389" y="88"/>
                  </a:cubicBezTo>
                  <a:cubicBezTo>
                    <a:pt x="1389" y="127"/>
                    <a:pt x="1414" y="157"/>
                    <a:pt x="1452" y="157"/>
                  </a:cubicBezTo>
                  <a:cubicBezTo>
                    <a:pt x="1490" y="157"/>
                    <a:pt x="1514" y="127"/>
                    <a:pt x="1514" y="88"/>
                  </a:cubicBezTo>
                  <a:close/>
                  <a:moveTo>
                    <a:pt x="1645" y="172"/>
                  </a:moveTo>
                  <a:cubicBezTo>
                    <a:pt x="1645" y="92"/>
                    <a:pt x="1645" y="92"/>
                    <a:pt x="1645" y="92"/>
                  </a:cubicBezTo>
                  <a:cubicBezTo>
                    <a:pt x="1645" y="70"/>
                    <a:pt x="1634" y="63"/>
                    <a:pt x="1617" y="63"/>
                  </a:cubicBezTo>
                  <a:cubicBezTo>
                    <a:pt x="1602" y="63"/>
                    <a:pt x="1588" y="73"/>
                    <a:pt x="1581" y="83"/>
                  </a:cubicBezTo>
                  <a:cubicBezTo>
                    <a:pt x="1581" y="172"/>
                    <a:pt x="1581" y="172"/>
                    <a:pt x="1581" y="172"/>
                  </a:cubicBezTo>
                  <a:cubicBezTo>
                    <a:pt x="1562" y="172"/>
                    <a:pt x="1562" y="172"/>
                    <a:pt x="1562" y="172"/>
                  </a:cubicBezTo>
                  <a:cubicBezTo>
                    <a:pt x="1562" y="50"/>
                    <a:pt x="1562" y="50"/>
                    <a:pt x="1562" y="50"/>
                  </a:cubicBezTo>
                  <a:cubicBezTo>
                    <a:pt x="1581" y="50"/>
                    <a:pt x="1581" y="50"/>
                    <a:pt x="1581" y="50"/>
                  </a:cubicBezTo>
                  <a:cubicBezTo>
                    <a:pt x="1581" y="67"/>
                    <a:pt x="1581" y="67"/>
                    <a:pt x="1581" y="67"/>
                  </a:cubicBezTo>
                  <a:cubicBezTo>
                    <a:pt x="1590" y="57"/>
                    <a:pt x="1606" y="46"/>
                    <a:pt x="1625" y="46"/>
                  </a:cubicBezTo>
                  <a:cubicBezTo>
                    <a:pt x="1650" y="46"/>
                    <a:pt x="1664" y="59"/>
                    <a:pt x="1664" y="86"/>
                  </a:cubicBezTo>
                  <a:cubicBezTo>
                    <a:pt x="1664" y="172"/>
                    <a:pt x="1664" y="172"/>
                    <a:pt x="1664" y="172"/>
                  </a:cubicBezTo>
                  <a:lnTo>
                    <a:pt x="1645" y="172"/>
                  </a:lnTo>
                  <a:close/>
                  <a:moveTo>
                    <a:pt x="1688" y="111"/>
                  </a:moveTo>
                  <a:cubicBezTo>
                    <a:pt x="1688" y="75"/>
                    <a:pt x="1714" y="46"/>
                    <a:pt x="1749" y="46"/>
                  </a:cubicBezTo>
                  <a:cubicBezTo>
                    <a:pt x="1786" y="46"/>
                    <a:pt x="1808" y="75"/>
                    <a:pt x="1808" y="112"/>
                  </a:cubicBezTo>
                  <a:cubicBezTo>
                    <a:pt x="1808" y="117"/>
                    <a:pt x="1808" y="117"/>
                    <a:pt x="1808" y="117"/>
                  </a:cubicBezTo>
                  <a:cubicBezTo>
                    <a:pt x="1708" y="117"/>
                    <a:pt x="1708" y="117"/>
                    <a:pt x="1708" y="117"/>
                  </a:cubicBezTo>
                  <a:cubicBezTo>
                    <a:pt x="1710" y="140"/>
                    <a:pt x="1726" y="160"/>
                    <a:pt x="1753" y="160"/>
                  </a:cubicBezTo>
                  <a:cubicBezTo>
                    <a:pt x="1767" y="160"/>
                    <a:pt x="1781" y="154"/>
                    <a:pt x="1791" y="144"/>
                  </a:cubicBezTo>
                  <a:cubicBezTo>
                    <a:pt x="1800" y="157"/>
                    <a:pt x="1800" y="157"/>
                    <a:pt x="1800" y="157"/>
                  </a:cubicBezTo>
                  <a:cubicBezTo>
                    <a:pt x="1788" y="169"/>
                    <a:pt x="1771" y="175"/>
                    <a:pt x="1751" y="175"/>
                  </a:cubicBezTo>
                  <a:cubicBezTo>
                    <a:pt x="1715" y="175"/>
                    <a:pt x="1688" y="149"/>
                    <a:pt x="1688" y="111"/>
                  </a:cubicBezTo>
                  <a:close/>
                  <a:moveTo>
                    <a:pt x="1749" y="62"/>
                  </a:moveTo>
                  <a:cubicBezTo>
                    <a:pt x="1722" y="62"/>
                    <a:pt x="1710" y="84"/>
                    <a:pt x="1708" y="103"/>
                  </a:cubicBezTo>
                  <a:cubicBezTo>
                    <a:pt x="1789" y="103"/>
                    <a:pt x="1789" y="103"/>
                    <a:pt x="1789" y="103"/>
                  </a:cubicBezTo>
                  <a:cubicBezTo>
                    <a:pt x="1789" y="85"/>
                    <a:pt x="1777" y="62"/>
                    <a:pt x="1749" y="62"/>
                  </a:cubicBezTo>
                  <a:close/>
                  <a:moveTo>
                    <a:pt x="1892" y="172"/>
                  </a:moveTo>
                  <a:cubicBezTo>
                    <a:pt x="1892" y="3"/>
                    <a:pt x="1892" y="3"/>
                    <a:pt x="1892" y="3"/>
                  </a:cubicBezTo>
                  <a:cubicBezTo>
                    <a:pt x="1950" y="3"/>
                    <a:pt x="1950" y="3"/>
                    <a:pt x="1950" y="3"/>
                  </a:cubicBezTo>
                  <a:cubicBezTo>
                    <a:pt x="2003" y="3"/>
                    <a:pt x="2037" y="40"/>
                    <a:pt x="2037" y="88"/>
                  </a:cubicBezTo>
                  <a:cubicBezTo>
                    <a:pt x="2037" y="136"/>
                    <a:pt x="2003" y="172"/>
                    <a:pt x="1950" y="172"/>
                  </a:cubicBezTo>
                  <a:lnTo>
                    <a:pt x="1892" y="172"/>
                  </a:lnTo>
                  <a:close/>
                  <a:moveTo>
                    <a:pt x="2015" y="88"/>
                  </a:moveTo>
                  <a:cubicBezTo>
                    <a:pt x="2015" y="51"/>
                    <a:pt x="1992" y="22"/>
                    <a:pt x="1950" y="22"/>
                  </a:cubicBezTo>
                  <a:cubicBezTo>
                    <a:pt x="1913" y="22"/>
                    <a:pt x="1913" y="22"/>
                    <a:pt x="1913" y="22"/>
                  </a:cubicBezTo>
                  <a:cubicBezTo>
                    <a:pt x="1913" y="153"/>
                    <a:pt x="1913" y="153"/>
                    <a:pt x="1913" y="153"/>
                  </a:cubicBezTo>
                  <a:cubicBezTo>
                    <a:pt x="1950" y="153"/>
                    <a:pt x="1950" y="153"/>
                    <a:pt x="1950" y="153"/>
                  </a:cubicBezTo>
                  <a:cubicBezTo>
                    <a:pt x="1991" y="153"/>
                    <a:pt x="2015" y="124"/>
                    <a:pt x="2015" y="88"/>
                  </a:cubicBezTo>
                  <a:close/>
                  <a:moveTo>
                    <a:pt x="2060" y="19"/>
                  </a:moveTo>
                  <a:cubicBezTo>
                    <a:pt x="2060" y="12"/>
                    <a:pt x="2066" y="6"/>
                    <a:pt x="2073" y="6"/>
                  </a:cubicBezTo>
                  <a:cubicBezTo>
                    <a:pt x="2080" y="6"/>
                    <a:pt x="2086" y="12"/>
                    <a:pt x="2086" y="19"/>
                  </a:cubicBezTo>
                  <a:cubicBezTo>
                    <a:pt x="2086" y="26"/>
                    <a:pt x="2080" y="32"/>
                    <a:pt x="2073" y="32"/>
                  </a:cubicBezTo>
                  <a:cubicBezTo>
                    <a:pt x="2066" y="32"/>
                    <a:pt x="2060" y="26"/>
                    <a:pt x="2060" y="19"/>
                  </a:cubicBezTo>
                  <a:close/>
                  <a:moveTo>
                    <a:pt x="2063" y="172"/>
                  </a:moveTo>
                  <a:cubicBezTo>
                    <a:pt x="2063" y="50"/>
                    <a:pt x="2063" y="50"/>
                    <a:pt x="2063" y="50"/>
                  </a:cubicBezTo>
                  <a:cubicBezTo>
                    <a:pt x="2082" y="50"/>
                    <a:pt x="2082" y="50"/>
                    <a:pt x="2082" y="50"/>
                  </a:cubicBezTo>
                  <a:cubicBezTo>
                    <a:pt x="2082" y="172"/>
                    <a:pt x="2082" y="172"/>
                    <a:pt x="2082" y="172"/>
                  </a:cubicBezTo>
                  <a:lnTo>
                    <a:pt x="2063" y="172"/>
                  </a:lnTo>
                  <a:close/>
                  <a:moveTo>
                    <a:pt x="2103" y="156"/>
                  </a:moveTo>
                  <a:cubicBezTo>
                    <a:pt x="2113" y="142"/>
                    <a:pt x="2113" y="142"/>
                    <a:pt x="2113" y="142"/>
                  </a:cubicBezTo>
                  <a:cubicBezTo>
                    <a:pt x="2121" y="152"/>
                    <a:pt x="2137" y="160"/>
                    <a:pt x="2154" y="160"/>
                  </a:cubicBezTo>
                  <a:cubicBezTo>
                    <a:pt x="2172" y="160"/>
                    <a:pt x="2183" y="151"/>
                    <a:pt x="2183" y="139"/>
                  </a:cubicBezTo>
                  <a:cubicBezTo>
                    <a:pt x="2183" y="109"/>
                    <a:pt x="2107" y="127"/>
                    <a:pt x="2107" y="82"/>
                  </a:cubicBezTo>
                  <a:cubicBezTo>
                    <a:pt x="2107" y="63"/>
                    <a:pt x="2123" y="46"/>
                    <a:pt x="2152" y="46"/>
                  </a:cubicBezTo>
                  <a:cubicBezTo>
                    <a:pt x="2173" y="46"/>
                    <a:pt x="2188" y="54"/>
                    <a:pt x="2198" y="64"/>
                  </a:cubicBezTo>
                  <a:cubicBezTo>
                    <a:pt x="2189" y="77"/>
                    <a:pt x="2189" y="77"/>
                    <a:pt x="2189" y="77"/>
                  </a:cubicBezTo>
                  <a:cubicBezTo>
                    <a:pt x="2182" y="69"/>
                    <a:pt x="2168" y="62"/>
                    <a:pt x="2152" y="62"/>
                  </a:cubicBezTo>
                  <a:cubicBezTo>
                    <a:pt x="2136" y="62"/>
                    <a:pt x="2125" y="70"/>
                    <a:pt x="2125" y="81"/>
                  </a:cubicBezTo>
                  <a:cubicBezTo>
                    <a:pt x="2125" y="108"/>
                    <a:pt x="2201" y="90"/>
                    <a:pt x="2201" y="138"/>
                  </a:cubicBezTo>
                  <a:cubicBezTo>
                    <a:pt x="2201" y="159"/>
                    <a:pt x="2185" y="175"/>
                    <a:pt x="2153" y="175"/>
                  </a:cubicBezTo>
                  <a:cubicBezTo>
                    <a:pt x="2133" y="175"/>
                    <a:pt x="2116" y="169"/>
                    <a:pt x="2103" y="156"/>
                  </a:cubicBezTo>
                  <a:close/>
                  <a:moveTo>
                    <a:pt x="2219" y="111"/>
                  </a:moveTo>
                  <a:cubicBezTo>
                    <a:pt x="2219" y="74"/>
                    <a:pt x="2243" y="46"/>
                    <a:pt x="2280" y="46"/>
                  </a:cubicBezTo>
                  <a:cubicBezTo>
                    <a:pt x="2302" y="46"/>
                    <a:pt x="2316" y="56"/>
                    <a:pt x="2325" y="68"/>
                  </a:cubicBezTo>
                  <a:cubicBezTo>
                    <a:pt x="2312" y="80"/>
                    <a:pt x="2312" y="80"/>
                    <a:pt x="2312" y="80"/>
                  </a:cubicBezTo>
                  <a:cubicBezTo>
                    <a:pt x="2304" y="68"/>
                    <a:pt x="2294" y="63"/>
                    <a:pt x="2281" y="63"/>
                  </a:cubicBezTo>
                  <a:cubicBezTo>
                    <a:pt x="2255" y="63"/>
                    <a:pt x="2239" y="84"/>
                    <a:pt x="2239" y="111"/>
                  </a:cubicBezTo>
                  <a:cubicBezTo>
                    <a:pt x="2239" y="138"/>
                    <a:pt x="2255" y="158"/>
                    <a:pt x="2281" y="158"/>
                  </a:cubicBezTo>
                  <a:cubicBezTo>
                    <a:pt x="2294" y="158"/>
                    <a:pt x="2304" y="153"/>
                    <a:pt x="2312" y="142"/>
                  </a:cubicBezTo>
                  <a:cubicBezTo>
                    <a:pt x="2325" y="154"/>
                    <a:pt x="2325" y="154"/>
                    <a:pt x="2325" y="154"/>
                  </a:cubicBezTo>
                  <a:cubicBezTo>
                    <a:pt x="2316" y="166"/>
                    <a:pt x="2302" y="175"/>
                    <a:pt x="2280" y="175"/>
                  </a:cubicBezTo>
                  <a:cubicBezTo>
                    <a:pt x="2243" y="175"/>
                    <a:pt x="2219" y="147"/>
                    <a:pt x="2219" y="111"/>
                  </a:cubicBezTo>
                  <a:close/>
                  <a:moveTo>
                    <a:pt x="2338" y="111"/>
                  </a:moveTo>
                  <a:cubicBezTo>
                    <a:pt x="2338" y="75"/>
                    <a:pt x="2362" y="46"/>
                    <a:pt x="2399" y="46"/>
                  </a:cubicBezTo>
                  <a:cubicBezTo>
                    <a:pt x="2436" y="46"/>
                    <a:pt x="2460" y="75"/>
                    <a:pt x="2460" y="111"/>
                  </a:cubicBezTo>
                  <a:cubicBezTo>
                    <a:pt x="2460" y="146"/>
                    <a:pt x="2436" y="175"/>
                    <a:pt x="2399" y="175"/>
                  </a:cubicBezTo>
                  <a:cubicBezTo>
                    <a:pt x="2362" y="175"/>
                    <a:pt x="2338" y="146"/>
                    <a:pt x="2338" y="111"/>
                  </a:cubicBezTo>
                  <a:close/>
                  <a:moveTo>
                    <a:pt x="2440" y="111"/>
                  </a:moveTo>
                  <a:cubicBezTo>
                    <a:pt x="2440" y="86"/>
                    <a:pt x="2425" y="63"/>
                    <a:pt x="2399" y="63"/>
                  </a:cubicBezTo>
                  <a:cubicBezTo>
                    <a:pt x="2373" y="63"/>
                    <a:pt x="2358" y="86"/>
                    <a:pt x="2358" y="111"/>
                  </a:cubicBezTo>
                  <a:cubicBezTo>
                    <a:pt x="2358" y="136"/>
                    <a:pt x="2373" y="158"/>
                    <a:pt x="2399" y="158"/>
                  </a:cubicBezTo>
                  <a:cubicBezTo>
                    <a:pt x="2425" y="158"/>
                    <a:pt x="2440" y="136"/>
                    <a:pt x="2440" y="111"/>
                  </a:cubicBezTo>
                  <a:close/>
                  <a:moveTo>
                    <a:pt x="2517" y="172"/>
                  </a:moveTo>
                  <a:cubicBezTo>
                    <a:pt x="2466" y="50"/>
                    <a:pt x="2466" y="50"/>
                    <a:pt x="2466" y="50"/>
                  </a:cubicBezTo>
                  <a:cubicBezTo>
                    <a:pt x="2487" y="50"/>
                    <a:pt x="2487" y="50"/>
                    <a:pt x="2487" y="50"/>
                  </a:cubicBezTo>
                  <a:cubicBezTo>
                    <a:pt x="2528" y="150"/>
                    <a:pt x="2528" y="150"/>
                    <a:pt x="2528" y="150"/>
                  </a:cubicBezTo>
                  <a:cubicBezTo>
                    <a:pt x="2568" y="50"/>
                    <a:pt x="2568" y="50"/>
                    <a:pt x="2568" y="50"/>
                  </a:cubicBezTo>
                  <a:cubicBezTo>
                    <a:pt x="2589" y="50"/>
                    <a:pt x="2589" y="50"/>
                    <a:pt x="2589" y="50"/>
                  </a:cubicBezTo>
                  <a:cubicBezTo>
                    <a:pt x="2538" y="172"/>
                    <a:pt x="2538" y="172"/>
                    <a:pt x="2538" y="172"/>
                  </a:cubicBezTo>
                  <a:lnTo>
                    <a:pt x="2517" y="172"/>
                  </a:lnTo>
                  <a:close/>
                  <a:moveTo>
                    <a:pt x="2595" y="111"/>
                  </a:moveTo>
                  <a:cubicBezTo>
                    <a:pt x="2595" y="75"/>
                    <a:pt x="2621" y="46"/>
                    <a:pt x="2656" y="46"/>
                  </a:cubicBezTo>
                  <a:cubicBezTo>
                    <a:pt x="2693" y="46"/>
                    <a:pt x="2715" y="75"/>
                    <a:pt x="2715" y="112"/>
                  </a:cubicBezTo>
                  <a:cubicBezTo>
                    <a:pt x="2715" y="117"/>
                    <a:pt x="2715" y="117"/>
                    <a:pt x="2715" y="117"/>
                  </a:cubicBezTo>
                  <a:cubicBezTo>
                    <a:pt x="2616" y="117"/>
                    <a:pt x="2616" y="117"/>
                    <a:pt x="2616" y="117"/>
                  </a:cubicBezTo>
                  <a:cubicBezTo>
                    <a:pt x="2617" y="140"/>
                    <a:pt x="2633" y="160"/>
                    <a:pt x="2660" y="160"/>
                  </a:cubicBezTo>
                  <a:cubicBezTo>
                    <a:pt x="2674" y="160"/>
                    <a:pt x="2688" y="154"/>
                    <a:pt x="2698" y="144"/>
                  </a:cubicBezTo>
                  <a:cubicBezTo>
                    <a:pt x="2707" y="157"/>
                    <a:pt x="2707" y="157"/>
                    <a:pt x="2707" y="157"/>
                  </a:cubicBezTo>
                  <a:cubicBezTo>
                    <a:pt x="2695" y="169"/>
                    <a:pt x="2678" y="175"/>
                    <a:pt x="2658" y="175"/>
                  </a:cubicBezTo>
                  <a:cubicBezTo>
                    <a:pt x="2622" y="175"/>
                    <a:pt x="2595" y="149"/>
                    <a:pt x="2595" y="111"/>
                  </a:cubicBezTo>
                  <a:close/>
                  <a:moveTo>
                    <a:pt x="2656" y="62"/>
                  </a:moveTo>
                  <a:cubicBezTo>
                    <a:pt x="2630" y="62"/>
                    <a:pt x="2617" y="84"/>
                    <a:pt x="2616" y="103"/>
                  </a:cubicBezTo>
                  <a:cubicBezTo>
                    <a:pt x="2696" y="103"/>
                    <a:pt x="2696" y="103"/>
                    <a:pt x="2696" y="103"/>
                  </a:cubicBezTo>
                  <a:cubicBezTo>
                    <a:pt x="2696" y="85"/>
                    <a:pt x="2684" y="62"/>
                    <a:pt x="2656" y="62"/>
                  </a:cubicBezTo>
                  <a:close/>
                  <a:moveTo>
                    <a:pt x="2739" y="172"/>
                  </a:moveTo>
                  <a:cubicBezTo>
                    <a:pt x="2739" y="50"/>
                    <a:pt x="2739" y="50"/>
                    <a:pt x="2739" y="50"/>
                  </a:cubicBezTo>
                  <a:cubicBezTo>
                    <a:pt x="2758" y="50"/>
                    <a:pt x="2758" y="50"/>
                    <a:pt x="2758" y="50"/>
                  </a:cubicBezTo>
                  <a:cubicBezTo>
                    <a:pt x="2758" y="69"/>
                    <a:pt x="2758" y="69"/>
                    <a:pt x="2758" y="69"/>
                  </a:cubicBezTo>
                  <a:cubicBezTo>
                    <a:pt x="2768" y="56"/>
                    <a:pt x="2783" y="47"/>
                    <a:pt x="2799" y="47"/>
                  </a:cubicBezTo>
                  <a:cubicBezTo>
                    <a:pt x="2799" y="67"/>
                    <a:pt x="2799" y="67"/>
                    <a:pt x="2799" y="67"/>
                  </a:cubicBezTo>
                  <a:cubicBezTo>
                    <a:pt x="2797" y="66"/>
                    <a:pt x="2795" y="66"/>
                    <a:pt x="2792" y="66"/>
                  </a:cubicBezTo>
                  <a:cubicBezTo>
                    <a:pt x="2780" y="66"/>
                    <a:pt x="2764" y="75"/>
                    <a:pt x="2758" y="85"/>
                  </a:cubicBezTo>
                  <a:cubicBezTo>
                    <a:pt x="2758" y="172"/>
                    <a:pt x="2758" y="172"/>
                    <a:pt x="2758" y="172"/>
                  </a:cubicBezTo>
                  <a:lnTo>
                    <a:pt x="2739" y="172"/>
                  </a:lnTo>
                  <a:close/>
                  <a:moveTo>
                    <a:pt x="2813" y="203"/>
                  </a:moveTo>
                  <a:cubicBezTo>
                    <a:pt x="2816" y="204"/>
                    <a:pt x="2820" y="205"/>
                    <a:pt x="2823" y="205"/>
                  </a:cubicBezTo>
                  <a:cubicBezTo>
                    <a:pt x="2832" y="205"/>
                    <a:pt x="2837" y="202"/>
                    <a:pt x="2842" y="192"/>
                  </a:cubicBezTo>
                  <a:cubicBezTo>
                    <a:pt x="2850" y="174"/>
                    <a:pt x="2850" y="174"/>
                    <a:pt x="2850" y="174"/>
                  </a:cubicBezTo>
                  <a:cubicBezTo>
                    <a:pt x="2799" y="50"/>
                    <a:pt x="2799" y="50"/>
                    <a:pt x="2799" y="50"/>
                  </a:cubicBezTo>
                  <a:cubicBezTo>
                    <a:pt x="2819" y="50"/>
                    <a:pt x="2819" y="50"/>
                    <a:pt x="2819" y="50"/>
                  </a:cubicBezTo>
                  <a:cubicBezTo>
                    <a:pt x="2860" y="150"/>
                    <a:pt x="2860" y="150"/>
                    <a:pt x="2860" y="150"/>
                  </a:cubicBezTo>
                  <a:cubicBezTo>
                    <a:pt x="2901" y="50"/>
                    <a:pt x="2901" y="50"/>
                    <a:pt x="2901" y="50"/>
                  </a:cubicBezTo>
                  <a:cubicBezTo>
                    <a:pt x="2922" y="50"/>
                    <a:pt x="2922" y="50"/>
                    <a:pt x="2922" y="50"/>
                  </a:cubicBezTo>
                  <a:cubicBezTo>
                    <a:pt x="2860" y="197"/>
                    <a:pt x="2860" y="197"/>
                    <a:pt x="2860" y="197"/>
                  </a:cubicBezTo>
                  <a:cubicBezTo>
                    <a:pt x="2853" y="215"/>
                    <a:pt x="2840" y="222"/>
                    <a:pt x="2824" y="222"/>
                  </a:cubicBezTo>
                  <a:cubicBezTo>
                    <a:pt x="2820" y="222"/>
                    <a:pt x="2814" y="221"/>
                    <a:pt x="2810" y="220"/>
                  </a:cubicBezTo>
                  <a:lnTo>
                    <a:pt x="2813" y="203"/>
                  </a:lnTo>
                  <a:close/>
                  <a:moveTo>
                    <a:pt x="3071" y="172"/>
                  </a:moveTo>
                  <a:cubicBezTo>
                    <a:pt x="3071" y="158"/>
                    <a:pt x="3071" y="158"/>
                    <a:pt x="3071" y="158"/>
                  </a:cubicBezTo>
                  <a:cubicBezTo>
                    <a:pt x="3061" y="169"/>
                    <a:pt x="3047" y="175"/>
                    <a:pt x="3030" y="175"/>
                  </a:cubicBezTo>
                  <a:cubicBezTo>
                    <a:pt x="3010" y="175"/>
                    <a:pt x="2987" y="161"/>
                    <a:pt x="2987" y="135"/>
                  </a:cubicBezTo>
                  <a:cubicBezTo>
                    <a:pt x="2987" y="107"/>
                    <a:pt x="3010" y="94"/>
                    <a:pt x="3030" y="94"/>
                  </a:cubicBezTo>
                  <a:cubicBezTo>
                    <a:pt x="3047" y="94"/>
                    <a:pt x="3061" y="100"/>
                    <a:pt x="3071" y="111"/>
                  </a:cubicBezTo>
                  <a:cubicBezTo>
                    <a:pt x="3071" y="89"/>
                    <a:pt x="3071" y="89"/>
                    <a:pt x="3071" y="89"/>
                  </a:cubicBezTo>
                  <a:cubicBezTo>
                    <a:pt x="3071" y="72"/>
                    <a:pt x="3058" y="63"/>
                    <a:pt x="3040" y="63"/>
                  </a:cubicBezTo>
                  <a:cubicBezTo>
                    <a:pt x="3025" y="63"/>
                    <a:pt x="3013" y="68"/>
                    <a:pt x="3002" y="80"/>
                  </a:cubicBezTo>
                  <a:cubicBezTo>
                    <a:pt x="2994" y="67"/>
                    <a:pt x="2994" y="67"/>
                    <a:pt x="2994" y="67"/>
                  </a:cubicBezTo>
                  <a:cubicBezTo>
                    <a:pt x="3007" y="53"/>
                    <a:pt x="3023" y="46"/>
                    <a:pt x="3043" y="46"/>
                  </a:cubicBezTo>
                  <a:cubicBezTo>
                    <a:pt x="3069" y="46"/>
                    <a:pt x="3090" y="58"/>
                    <a:pt x="3090" y="88"/>
                  </a:cubicBezTo>
                  <a:cubicBezTo>
                    <a:pt x="3090" y="172"/>
                    <a:pt x="3090" y="172"/>
                    <a:pt x="3090" y="172"/>
                  </a:cubicBezTo>
                  <a:lnTo>
                    <a:pt x="3071" y="172"/>
                  </a:lnTo>
                  <a:close/>
                  <a:moveTo>
                    <a:pt x="3071" y="146"/>
                  </a:moveTo>
                  <a:cubicBezTo>
                    <a:pt x="3071" y="123"/>
                    <a:pt x="3071" y="123"/>
                    <a:pt x="3071" y="123"/>
                  </a:cubicBezTo>
                  <a:cubicBezTo>
                    <a:pt x="3064" y="113"/>
                    <a:pt x="3051" y="108"/>
                    <a:pt x="3037" y="108"/>
                  </a:cubicBezTo>
                  <a:cubicBezTo>
                    <a:pt x="3019" y="108"/>
                    <a:pt x="3007" y="119"/>
                    <a:pt x="3007" y="135"/>
                  </a:cubicBezTo>
                  <a:cubicBezTo>
                    <a:pt x="3007" y="150"/>
                    <a:pt x="3019" y="162"/>
                    <a:pt x="3037" y="162"/>
                  </a:cubicBezTo>
                  <a:cubicBezTo>
                    <a:pt x="3051" y="162"/>
                    <a:pt x="3064" y="157"/>
                    <a:pt x="3071" y="146"/>
                  </a:cubicBezTo>
                  <a:close/>
                  <a:moveTo>
                    <a:pt x="3126" y="147"/>
                  </a:moveTo>
                  <a:cubicBezTo>
                    <a:pt x="3126" y="66"/>
                    <a:pt x="3126" y="66"/>
                    <a:pt x="3126" y="66"/>
                  </a:cubicBezTo>
                  <a:cubicBezTo>
                    <a:pt x="3105" y="66"/>
                    <a:pt x="3105" y="66"/>
                    <a:pt x="3105" y="66"/>
                  </a:cubicBezTo>
                  <a:cubicBezTo>
                    <a:pt x="3105" y="50"/>
                    <a:pt x="3105" y="50"/>
                    <a:pt x="3105" y="50"/>
                  </a:cubicBezTo>
                  <a:cubicBezTo>
                    <a:pt x="3126" y="50"/>
                    <a:pt x="3126" y="50"/>
                    <a:pt x="3126" y="50"/>
                  </a:cubicBezTo>
                  <a:cubicBezTo>
                    <a:pt x="3126" y="16"/>
                    <a:pt x="3126" y="16"/>
                    <a:pt x="3126" y="16"/>
                  </a:cubicBezTo>
                  <a:cubicBezTo>
                    <a:pt x="3145" y="16"/>
                    <a:pt x="3145" y="16"/>
                    <a:pt x="3145" y="16"/>
                  </a:cubicBezTo>
                  <a:cubicBezTo>
                    <a:pt x="3145" y="50"/>
                    <a:pt x="3145" y="50"/>
                    <a:pt x="3145" y="50"/>
                  </a:cubicBezTo>
                  <a:cubicBezTo>
                    <a:pt x="3170" y="50"/>
                    <a:pt x="3170" y="50"/>
                    <a:pt x="3170" y="50"/>
                  </a:cubicBezTo>
                  <a:cubicBezTo>
                    <a:pt x="3170" y="66"/>
                    <a:pt x="3170" y="66"/>
                    <a:pt x="3170" y="66"/>
                  </a:cubicBezTo>
                  <a:cubicBezTo>
                    <a:pt x="3145" y="66"/>
                    <a:pt x="3145" y="66"/>
                    <a:pt x="3145" y="66"/>
                  </a:cubicBezTo>
                  <a:cubicBezTo>
                    <a:pt x="3145" y="143"/>
                    <a:pt x="3145" y="143"/>
                    <a:pt x="3145" y="143"/>
                  </a:cubicBezTo>
                  <a:cubicBezTo>
                    <a:pt x="3145" y="152"/>
                    <a:pt x="3149" y="158"/>
                    <a:pt x="3157" y="158"/>
                  </a:cubicBezTo>
                  <a:cubicBezTo>
                    <a:pt x="3163" y="158"/>
                    <a:pt x="3168" y="156"/>
                    <a:pt x="3170" y="153"/>
                  </a:cubicBezTo>
                  <a:cubicBezTo>
                    <a:pt x="3176" y="167"/>
                    <a:pt x="3176" y="167"/>
                    <a:pt x="3176" y="167"/>
                  </a:cubicBezTo>
                  <a:cubicBezTo>
                    <a:pt x="3171" y="172"/>
                    <a:pt x="3164" y="175"/>
                    <a:pt x="3153" y="175"/>
                  </a:cubicBezTo>
                  <a:cubicBezTo>
                    <a:pt x="3135" y="175"/>
                    <a:pt x="3126" y="165"/>
                    <a:pt x="3126" y="147"/>
                  </a:cubicBezTo>
                  <a:close/>
                  <a:moveTo>
                    <a:pt x="3326" y="172"/>
                  </a:moveTo>
                  <a:cubicBezTo>
                    <a:pt x="3326" y="158"/>
                    <a:pt x="3326" y="158"/>
                    <a:pt x="3326" y="158"/>
                  </a:cubicBezTo>
                  <a:cubicBezTo>
                    <a:pt x="3316" y="169"/>
                    <a:pt x="3302" y="175"/>
                    <a:pt x="3286" y="175"/>
                  </a:cubicBezTo>
                  <a:cubicBezTo>
                    <a:pt x="3265" y="175"/>
                    <a:pt x="3243" y="161"/>
                    <a:pt x="3243" y="135"/>
                  </a:cubicBezTo>
                  <a:cubicBezTo>
                    <a:pt x="3243" y="107"/>
                    <a:pt x="3265" y="94"/>
                    <a:pt x="3286" y="94"/>
                  </a:cubicBezTo>
                  <a:cubicBezTo>
                    <a:pt x="3302" y="94"/>
                    <a:pt x="3316" y="100"/>
                    <a:pt x="3326" y="111"/>
                  </a:cubicBezTo>
                  <a:cubicBezTo>
                    <a:pt x="3326" y="89"/>
                    <a:pt x="3326" y="89"/>
                    <a:pt x="3326" y="89"/>
                  </a:cubicBezTo>
                  <a:cubicBezTo>
                    <a:pt x="3326" y="72"/>
                    <a:pt x="3313" y="63"/>
                    <a:pt x="3295" y="63"/>
                  </a:cubicBezTo>
                  <a:cubicBezTo>
                    <a:pt x="3281" y="63"/>
                    <a:pt x="3269" y="68"/>
                    <a:pt x="3258" y="80"/>
                  </a:cubicBezTo>
                  <a:cubicBezTo>
                    <a:pt x="3249" y="67"/>
                    <a:pt x="3249" y="67"/>
                    <a:pt x="3249" y="67"/>
                  </a:cubicBezTo>
                  <a:cubicBezTo>
                    <a:pt x="3262" y="53"/>
                    <a:pt x="3278" y="46"/>
                    <a:pt x="3298" y="46"/>
                  </a:cubicBezTo>
                  <a:cubicBezTo>
                    <a:pt x="3324" y="46"/>
                    <a:pt x="3345" y="58"/>
                    <a:pt x="3345" y="88"/>
                  </a:cubicBezTo>
                  <a:cubicBezTo>
                    <a:pt x="3345" y="172"/>
                    <a:pt x="3345" y="172"/>
                    <a:pt x="3345" y="172"/>
                  </a:cubicBezTo>
                  <a:lnTo>
                    <a:pt x="3326" y="172"/>
                  </a:lnTo>
                  <a:close/>
                  <a:moveTo>
                    <a:pt x="3326" y="146"/>
                  </a:moveTo>
                  <a:cubicBezTo>
                    <a:pt x="3326" y="123"/>
                    <a:pt x="3326" y="123"/>
                    <a:pt x="3326" y="123"/>
                  </a:cubicBezTo>
                  <a:cubicBezTo>
                    <a:pt x="3319" y="113"/>
                    <a:pt x="3306" y="108"/>
                    <a:pt x="3293" y="108"/>
                  </a:cubicBezTo>
                  <a:cubicBezTo>
                    <a:pt x="3275" y="108"/>
                    <a:pt x="3262" y="119"/>
                    <a:pt x="3262" y="135"/>
                  </a:cubicBezTo>
                  <a:cubicBezTo>
                    <a:pt x="3262" y="150"/>
                    <a:pt x="3275" y="162"/>
                    <a:pt x="3293" y="162"/>
                  </a:cubicBezTo>
                  <a:cubicBezTo>
                    <a:pt x="3306" y="162"/>
                    <a:pt x="3319" y="157"/>
                    <a:pt x="3326" y="146"/>
                  </a:cubicBezTo>
                  <a:close/>
                  <a:moveTo>
                    <a:pt x="3460" y="172"/>
                  </a:moveTo>
                  <a:cubicBezTo>
                    <a:pt x="3460" y="22"/>
                    <a:pt x="3460" y="22"/>
                    <a:pt x="3460" y="22"/>
                  </a:cubicBezTo>
                  <a:cubicBezTo>
                    <a:pt x="3406" y="22"/>
                    <a:pt x="3406" y="22"/>
                    <a:pt x="3406" y="22"/>
                  </a:cubicBezTo>
                  <a:cubicBezTo>
                    <a:pt x="3406" y="3"/>
                    <a:pt x="3406" y="3"/>
                    <a:pt x="3406" y="3"/>
                  </a:cubicBezTo>
                  <a:cubicBezTo>
                    <a:pt x="3535" y="3"/>
                    <a:pt x="3535" y="3"/>
                    <a:pt x="3535" y="3"/>
                  </a:cubicBezTo>
                  <a:cubicBezTo>
                    <a:pt x="3535" y="22"/>
                    <a:pt x="3535" y="22"/>
                    <a:pt x="3535" y="22"/>
                  </a:cubicBezTo>
                  <a:cubicBezTo>
                    <a:pt x="3481" y="22"/>
                    <a:pt x="3481" y="22"/>
                    <a:pt x="3481" y="22"/>
                  </a:cubicBezTo>
                  <a:cubicBezTo>
                    <a:pt x="3481" y="172"/>
                    <a:pt x="3481" y="172"/>
                    <a:pt x="3481" y="172"/>
                  </a:cubicBezTo>
                  <a:lnTo>
                    <a:pt x="3460" y="172"/>
                  </a:lnTo>
                  <a:close/>
                  <a:moveTo>
                    <a:pt x="3552" y="19"/>
                  </a:moveTo>
                  <a:cubicBezTo>
                    <a:pt x="3552" y="12"/>
                    <a:pt x="3558" y="6"/>
                    <a:pt x="3565" y="6"/>
                  </a:cubicBezTo>
                  <a:cubicBezTo>
                    <a:pt x="3572" y="6"/>
                    <a:pt x="3578" y="12"/>
                    <a:pt x="3578" y="19"/>
                  </a:cubicBezTo>
                  <a:cubicBezTo>
                    <a:pt x="3578" y="26"/>
                    <a:pt x="3572" y="32"/>
                    <a:pt x="3565" y="32"/>
                  </a:cubicBezTo>
                  <a:cubicBezTo>
                    <a:pt x="3558" y="32"/>
                    <a:pt x="3552" y="26"/>
                    <a:pt x="3552" y="19"/>
                  </a:cubicBezTo>
                  <a:close/>
                  <a:moveTo>
                    <a:pt x="3556" y="172"/>
                  </a:moveTo>
                  <a:cubicBezTo>
                    <a:pt x="3556" y="50"/>
                    <a:pt x="3556" y="50"/>
                    <a:pt x="3556" y="50"/>
                  </a:cubicBezTo>
                  <a:cubicBezTo>
                    <a:pt x="3575" y="50"/>
                    <a:pt x="3575" y="50"/>
                    <a:pt x="3575" y="50"/>
                  </a:cubicBezTo>
                  <a:cubicBezTo>
                    <a:pt x="3575" y="172"/>
                    <a:pt x="3575" y="172"/>
                    <a:pt x="3575" y="172"/>
                  </a:cubicBezTo>
                  <a:lnTo>
                    <a:pt x="3556" y="172"/>
                  </a:lnTo>
                  <a:close/>
                  <a:moveTo>
                    <a:pt x="3755" y="172"/>
                  </a:moveTo>
                  <a:cubicBezTo>
                    <a:pt x="3755" y="89"/>
                    <a:pt x="3755" y="89"/>
                    <a:pt x="3755" y="89"/>
                  </a:cubicBezTo>
                  <a:cubicBezTo>
                    <a:pt x="3755" y="73"/>
                    <a:pt x="3748" y="63"/>
                    <a:pt x="3732" y="63"/>
                  </a:cubicBezTo>
                  <a:cubicBezTo>
                    <a:pt x="3719" y="63"/>
                    <a:pt x="3706" y="73"/>
                    <a:pt x="3700" y="82"/>
                  </a:cubicBezTo>
                  <a:cubicBezTo>
                    <a:pt x="3700" y="172"/>
                    <a:pt x="3700" y="172"/>
                    <a:pt x="3700" y="172"/>
                  </a:cubicBezTo>
                  <a:cubicBezTo>
                    <a:pt x="3680" y="172"/>
                    <a:pt x="3680" y="172"/>
                    <a:pt x="3680" y="172"/>
                  </a:cubicBezTo>
                  <a:cubicBezTo>
                    <a:pt x="3680" y="89"/>
                    <a:pt x="3680" y="89"/>
                    <a:pt x="3680" y="89"/>
                  </a:cubicBezTo>
                  <a:cubicBezTo>
                    <a:pt x="3680" y="73"/>
                    <a:pt x="3674" y="63"/>
                    <a:pt x="3658" y="63"/>
                  </a:cubicBezTo>
                  <a:cubicBezTo>
                    <a:pt x="3645" y="63"/>
                    <a:pt x="3632" y="73"/>
                    <a:pt x="3626" y="83"/>
                  </a:cubicBezTo>
                  <a:cubicBezTo>
                    <a:pt x="3626" y="172"/>
                    <a:pt x="3626" y="172"/>
                    <a:pt x="3626" y="172"/>
                  </a:cubicBezTo>
                  <a:cubicBezTo>
                    <a:pt x="3606" y="172"/>
                    <a:pt x="3606" y="172"/>
                    <a:pt x="3606" y="172"/>
                  </a:cubicBezTo>
                  <a:cubicBezTo>
                    <a:pt x="3606" y="50"/>
                    <a:pt x="3606" y="50"/>
                    <a:pt x="3606" y="50"/>
                  </a:cubicBezTo>
                  <a:cubicBezTo>
                    <a:pt x="3626" y="50"/>
                    <a:pt x="3626" y="50"/>
                    <a:pt x="3626" y="50"/>
                  </a:cubicBezTo>
                  <a:cubicBezTo>
                    <a:pt x="3626" y="67"/>
                    <a:pt x="3626" y="67"/>
                    <a:pt x="3626" y="67"/>
                  </a:cubicBezTo>
                  <a:cubicBezTo>
                    <a:pt x="3631" y="59"/>
                    <a:pt x="3647" y="46"/>
                    <a:pt x="3665" y="46"/>
                  </a:cubicBezTo>
                  <a:cubicBezTo>
                    <a:pt x="3684" y="46"/>
                    <a:pt x="3695" y="57"/>
                    <a:pt x="3698" y="69"/>
                  </a:cubicBezTo>
                  <a:cubicBezTo>
                    <a:pt x="3705" y="58"/>
                    <a:pt x="3722" y="46"/>
                    <a:pt x="3739" y="46"/>
                  </a:cubicBezTo>
                  <a:cubicBezTo>
                    <a:pt x="3762" y="46"/>
                    <a:pt x="3774" y="59"/>
                    <a:pt x="3774" y="84"/>
                  </a:cubicBezTo>
                  <a:cubicBezTo>
                    <a:pt x="3774" y="172"/>
                    <a:pt x="3774" y="172"/>
                    <a:pt x="3774" y="172"/>
                  </a:cubicBezTo>
                  <a:lnTo>
                    <a:pt x="3755" y="172"/>
                  </a:lnTo>
                  <a:close/>
                  <a:moveTo>
                    <a:pt x="3798" y="111"/>
                  </a:moveTo>
                  <a:cubicBezTo>
                    <a:pt x="3798" y="75"/>
                    <a:pt x="3824" y="46"/>
                    <a:pt x="3859" y="46"/>
                  </a:cubicBezTo>
                  <a:cubicBezTo>
                    <a:pt x="3896" y="46"/>
                    <a:pt x="3918" y="75"/>
                    <a:pt x="3918" y="112"/>
                  </a:cubicBezTo>
                  <a:cubicBezTo>
                    <a:pt x="3918" y="117"/>
                    <a:pt x="3918" y="117"/>
                    <a:pt x="3918" y="117"/>
                  </a:cubicBezTo>
                  <a:cubicBezTo>
                    <a:pt x="3818" y="117"/>
                    <a:pt x="3818" y="117"/>
                    <a:pt x="3818" y="117"/>
                  </a:cubicBezTo>
                  <a:cubicBezTo>
                    <a:pt x="3820" y="140"/>
                    <a:pt x="3836" y="160"/>
                    <a:pt x="3863" y="160"/>
                  </a:cubicBezTo>
                  <a:cubicBezTo>
                    <a:pt x="3877" y="160"/>
                    <a:pt x="3891" y="154"/>
                    <a:pt x="3901" y="144"/>
                  </a:cubicBezTo>
                  <a:cubicBezTo>
                    <a:pt x="3910" y="157"/>
                    <a:pt x="3910" y="157"/>
                    <a:pt x="3910" y="157"/>
                  </a:cubicBezTo>
                  <a:cubicBezTo>
                    <a:pt x="3898" y="169"/>
                    <a:pt x="3881" y="175"/>
                    <a:pt x="3861" y="175"/>
                  </a:cubicBezTo>
                  <a:cubicBezTo>
                    <a:pt x="3825" y="175"/>
                    <a:pt x="3798" y="149"/>
                    <a:pt x="3798" y="111"/>
                  </a:cubicBezTo>
                  <a:close/>
                  <a:moveTo>
                    <a:pt x="3859" y="62"/>
                  </a:moveTo>
                  <a:cubicBezTo>
                    <a:pt x="3832" y="62"/>
                    <a:pt x="3820" y="84"/>
                    <a:pt x="3818" y="103"/>
                  </a:cubicBezTo>
                  <a:cubicBezTo>
                    <a:pt x="3899" y="103"/>
                    <a:pt x="3899" y="103"/>
                    <a:pt x="3899" y="103"/>
                  </a:cubicBezTo>
                  <a:cubicBezTo>
                    <a:pt x="3899" y="85"/>
                    <a:pt x="3887" y="62"/>
                    <a:pt x="3859" y="62"/>
                  </a:cubicBezTo>
                  <a:close/>
                  <a:moveTo>
                    <a:pt x="3937" y="161"/>
                  </a:moveTo>
                  <a:cubicBezTo>
                    <a:pt x="3937" y="153"/>
                    <a:pt x="3943" y="147"/>
                    <a:pt x="3951" y="147"/>
                  </a:cubicBezTo>
                  <a:cubicBezTo>
                    <a:pt x="3958" y="147"/>
                    <a:pt x="3965" y="153"/>
                    <a:pt x="3965" y="161"/>
                  </a:cubicBezTo>
                  <a:cubicBezTo>
                    <a:pt x="3965" y="168"/>
                    <a:pt x="3958" y="175"/>
                    <a:pt x="3951" y="175"/>
                  </a:cubicBezTo>
                  <a:cubicBezTo>
                    <a:pt x="3943" y="175"/>
                    <a:pt x="3937" y="168"/>
                    <a:pt x="3937"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502" name="Rectangle 22"/>
          <p:cNvSpPr>
            <a:spLocks noGrp="1" noChangeArrowheads="1"/>
          </p:cNvSpPr>
          <p:nvPr>
            <p:ph type="ctrTitle" sz="quarter"/>
          </p:nvPr>
        </p:nvSpPr>
        <p:spPr>
          <a:xfrm>
            <a:off x="6270508" y="347904"/>
            <a:ext cx="4798745" cy="1572608"/>
          </a:xfrm>
          <a:ln algn="ctr"/>
        </p:spPr>
        <p:txBody>
          <a:bodyPr anchor="b"/>
          <a:lstStyle>
            <a:lvl1pPr algn="l">
              <a:defRPr sz="3467" b="1">
                <a:solidFill>
                  <a:srgbClr val="393838"/>
                </a:solidFill>
                <a:latin typeface="+mn-lt"/>
              </a:defRPr>
            </a:lvl1pPr>
          </a:lstStyle>
          <a:p>
            <a:r>
              <a:rPr lang="en-US" dirty="0"/>
              <a:t>Click to edit Master title style</a:t>
            </a:r>
          </a:p>
        </p:txBody>
      </p:sp>
      <p:sp>
        <p:nvSpPr>
          <p:cNvPr id="3" name="Text Placeholder 2"/>
          <p:cNvSpPr>
            <a:spLocks noGrp="1"/>
          </p:cNvSpPr>
          <p:nvPr>
            <p:ph type="body" sz="quarter" idx="10"/>
          </p:nvPr>
        </p:nvSpPr>
        <p:spPr>
          <a:xfrm>
            <a:off x="6270509" y="2070134"/>
            <a:ext cx="4337049" cy="790575"/>
          </a:xfrm>
        </p:spPr>
        <p:txBody>
          <a:bodyPr/>
          <a:lstStyle>
            <a:lvl1pPr marL="0" indent="0" algn="l">
              <a:spcBef>
                <a:spcPts val="0"/>
              </a:spcBef>
              <a:buNone/>
              <a:defRPr sz="2133">
                <a:solidFill>
                  <a:srgbClr val="393838"/>
                </a:solidFill>
              </a:defRPr>
            </a:lvl1pPr>
          </a:lstStyle>
          <a:p>
            <a:pPr lvl="0"/>
            <a:r>
              <a:rPr lang="en-US" dirty="0"/>
              <a:t>Click to edit Master</a:t>
            </a:r>
          </a:p>
        </p:txBody>
      </p:sp>
      <p:sp>
        <p:nvSpPr>
          <p:cNvPr id="11" name="Rectangle 17"/>
          <p:cNvSpPr>
            <a:spLocks noChangeArrowheads="1"/>
          </p:cNvSpPr>
          <p:nvPr userDrawn="1"/>
        </p:nvSpPr>
        <p:spPr bwMode="auto">
          <a:xfrm>
            <a:off x="6379555" y="6413398"/>
            <a:ext cx="5552332" cy="98489"/>
          </a:xfrm>
          <a:prstGeom prst="rect">
            <a:avLst/>
          </a:prstGeom>
          <a:noFill/>
          <a:ln w="9525">
            <a:noFill/>
            <a:miter lim="800000"/>
            <a:headEnd/>
            <a:tailEnd/>
          </a:ln>
          <a:effectLst/>
        </p:spPr>
        <p:txBody>
          <a:bodyPr wrap="square" lIns="0" tIns="0" rIns="0" bIns="0">
            <a:spAutoFit/>
          </a:bodyPr>
          <a:lstStyle/>
          <a:p>
            <a:pPr algn="l">
              <a:lnSpc>
                <a:spcPct val="80000"/>
              </a:lnSpc>
              <a:defRPr/>
            </a:pPr>
            <a:r>
              <a:rPr lang="en-US" sz="800" dirty="0">
                <a:solidFill>
                  <a:schemeClr val="tx2"/>
                </a:solidFill>
                <a:latin typeface="Arial Narrow" pitchFamily="34" charset="0"/>
              </a:rPr>
              <a:t>The Ohio State University Comprehensive Cancer Center – Arthur G. James Cancer Hospital and Richard J. Solove Research Institute</a:t>
            </a:r>
          </a:p>
        </p:txBody>
      </p:sp>
    </p:spTree>
    <p:extLst>
      <p:ext uri="{BB962C8B-B14F-4D97-AF65-F5344CB8AC3E}">
        <p14:creationId xmlns:p14="http://schemas.microsoft.com/office/powerpoint/2010/main" val="287745503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3787410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 DNA">
    <p:spTree>
      <p:nvGrpSpPr>
        <p:cNvPr id="1" name=""/>
        <p:cNvGrpSpPr/>
        <p:nvPr/>
      </p:nvGrpSpPr>
      <p:grpSpPr>
        <a:xfrm>
          <a:off x="0" y="0"/>
          <a:ext cx="0" cy="0"/>
          <a:chOff x="0" y="0"/>
          <a:chExt cx="0" cy="0"/>
        </a:xfrm>
      </p:grpSpPr>
      <p:pic>
        <p:nvPicPr>
          <p:cNvPr id="2050"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Content Placeholder 2"/>
          <p:cNvSpPr>
            <a:spLocks noGrp="1"/>
          </p:cNvSpPr>
          <p:nvPr>
            <p:ph idx="1"/>
          </p:nvPr>
        </p:nvSpPr>
        <p:spPr>
          <a:xfrm>
            <a:off x="372533" y="1335533"/>
            <a:ext cx="10972800" cy="4357483"/>
          </a:xfrm>
        </p:spPr>
        <p:txBody>
          <a:bodyPr/>
          <a:lstStyle>
            <a:lvl1pPr>
              <a:defRPr sz="2933"/>
            </a:lvl1pPr>
            <a:lvl2pPr>
              <a:defRPr sz="2667"/>
            </a:lvl2pPr>
            <a:lvl3pPr>
              <a:defRPr sz="2133"/>
            </a:lvl3pPr>
            <a:lvl4pPr>
              <a:defRPr sz="2133"/>
            </a:lvl4pPr>
            <a:lvl5pPr>
              <a:defRPr sz="2133"/>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8"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581531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 bldg">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pic>
        <p:nvPicPr>
          <p:cNvPr id="8" name="Picture 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8305" y="0"/>
            <a:ext cx="6011777" cy="6540205"/>
          </a:xfrm>
          <a:prstGeom prst="rect">
            <a:avLst/>
          </a:prstGeom>
        </p:spPr>
      </p:pic>
      <p:sp>
        <p:nvSpPr>
          <p:cNvPr id="3" name="Content Placeholder 2"/>
          <p:cNvSpPr>
            <a:spLocks noGrp="1"/>
          </p:cNvSpPr>
          <p:nvPr>
            <p:ph idx="1"/>
          </p:nvPr>
        </p:nvSpPr>
        <p:spPr>
          <a:xfrm>
            <a:off x="372533" y="1335533"/>
            <a:ext cx="10972800" cy="4234539"/>
          </a:xfrm>
        </p:spPr>
        <p:txBody>
          <a:bodyPr/>
          <a:lstStyle>
            <a:lvl1pPr>
              <a:defRPr sz="2933"/>
            </a:lvl1pPr>
            <a:lvl2pPr>
              <a:defRPr sz="2667"/>
            </a:lvl2pPr>
            <a:lvl3pPr>
              <a:defRPr sz="2133"/>
            </a:lvl3pPr>
            <a:lvl4pPr>
              <a:defRPr sz="2133"/>
            </a:lvl4pPr>
            <a:lvl5pPr>
              <a:defRPr sz="2133"/>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9" name="Picture 3"/>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2923766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 Hope">
    <p:spTree>
      <p:nvGrpSpPr>
        <p:cNvPr id="1" name=""/>
        <p:cNvGrpSpPr/>
        <p:nvPr/>
      </p:nvGrpSpPr>
      <p:grpSpPr>
        <a:xfrm>
          <a:off x="0" y="0"/>
          <a:ext cx="0" cy="0"/>
          <a:chOff x="0" y="0"/>
          <a:chExt cx="0" cy="0"/>
        </a:xfrm>
      </p:grpSpPr>
      <p:pic>
        <p:nvPicPr>
          <p:cNvPr id="11" name="Picture 1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10" name="Picture 2"/>
          <p:cNvPicPr>
            <a:picLocks noChangeAspect="1" noChangeArrowheads="1"/>
          </p:cNvPicPr>
          <p:nvPr userDrawn="1"/>
        </p:nvPicPr>
        <p:blipFill rotWithShape="1">
          <a:blip r:embed="rId3">
            <a:extLst>
              <a:ext uri="{BEBA8EAE-BF5A-486C-A8C5-ECC9F3942E4B}">
                <a14:imgProps xmlns:a14="http://schemas.microsoft.com/office/drawing/2010/main">
                  <a14:imgLayer r:embed="rId4">
                    <a14:imgEffect>
                      <a14:sharpenSoften amount="-5000"/>
                    </a14:imgEffect>
                    <a14:imgEffect>
                      <a14:brightnessContrast bright="3000" contrast="23000"/>
                    </a14:imgEffect>
                  </a14:imgLayer>
                </a14:imgProps>
              </a:ext>
              <a:ext uri="{28A0092B-C50C-407E-A947-70E740481C1C}">
                <a14:useLocalDpi xmlns:a14="http://schemas.microsoft.com/office/drawing/2010/main" val="0"/>
              </a:ext>
            </a:extLst>
          </a:blip>
          <a:srcRect l="37538" b="24425"/>
          <a:stretch/>
        </p:blipFill>
        <p:spPr bwMode="auto">
          <a:xfrm>
            <a:off x="15" y="439735"/>
            <a:ext cx="2589605" cy="6170623"/>
          </a:xfrm>
          <a:prstGeom prst="rect">
            <a:avLst/>
          </a:prstGeom>
          <a:noFill/>
        </p:spPr>
      </p:pic>
      <p:sp>
        <p:nvSpPr>
          <p:cNvPr id="3" name="Content Placeholder 2"/>
          <p:cNvSpPr>
            <a:spLocks noGrp="1"/>
          </p:cNvSpPr>
          <p:nvPr>
            <p:ph idx="1"/>
          </p:nvPr>
        </p:nvSpPr>
        <p:spPr>
          <a:xfrm>
            <a:off x="2955637" y="1464423"/>
            <a:ext cx="8389697" cy="3721836"/>
          </a:xfrm>
        </p:spPr>
        <p:txBody>
          <a:bodyPr/>
          <a:lstStyle>
            <a:lvl1pPr>
              <a:defRPr sz="2933"/>
            </a:lvl1pPr>
            <a:lvl2pPr>
              <a:defRPr sz="2667"/>
            </a:lvl2pPr>
            <a:lvl3pPr>
              <a:defRPr sz="2133"/>
            </a:lvl3pPr>
            <a:lvl4pPr>
              <a:defRPr sz="2133"/>
            </a:lvl4pPr>
            <a:lvl5pPr>
              <a:defRPr sz="2133"/>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2955637" y="649250"/>
            <a:ext cx="8389697" cy="672735"/>
          </a:xfrm>
        </p:spPr>
        <p:txBody>
          <a:bodyPr anchor="b"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8" name="Picture 3"/>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4500483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Chapter / divider slide 1">
    <p:spTree>
      <p:nvGrpSpPr>
        <p:cNvPr id="1" name=""/>
        <p:cNvGrpSpPr/>
        <p:nvPr/>
      </p:nvGrpSpPr>
      <p:grpSpPr>
        <a:xfrm>
          <a:off x="0" y="0"/>
          <a:ext cx="0" cy="0"/>
          <a:chOff x="0" y="0"/>
          <a:chExt cx="0" cy="0"/>
        </a:xfrm>
      </p:grpSpPr>
      <p:sp>
        <p:nvSpPr>
          <p:cNvPr id="14" name="Rectangle 13"/>
          <p:cNvSpPr/>
          <p:nvPr userDrawn="1"/>
        </p:nvSpPr>
        <p:spPr>
          <a:xfrm>
            <a:off x="0" y="1162055"/>
            <a:ext cx="12192000" cy="1304927"/>
          </a:xfrm>
          <a:prstGeom prst="rect">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userDrawn="1"/>
        </p:nvSpPr>
        <p:spPr>
          <a:xfrm>
            <a:off x="0" y="1294657"/>
            <a:ext cx="12192000" cy="10865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p:cNvCxnSpPr/>
          <p:nvPr userDrawn="1"/>
        </p:nvCxnSpPr>
        <p:spPr>
          <a:xfrm>
            <a:off x="0" y="2324907"/>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a:off x="0" y="1352516"/>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6844205" y="2816505"/>
            <a:ext cx="4166696" cy="1713907"/>
          </a:xfrm>
        </p:spPr>
        <p:txBody>
          <a:bodyPr anchor="t"/>
          <a:lstStyle>
            <a:lvl1pPr>
              <a:defRPr sz="3200">
                <a:solidFill>
                  <a:schemeClr val="accent1"/>
                </a:solidFill>
              </a:defRPr>
            </a:lvl1pPr>
          </a:lstStyle>
          <a:p>
            <a:r>
              <a:rPr lang="en-US" dirty="0"/>
              <a:t>Click to edit Master title style</a:t>
            </a:r>
          </a:p>
        </p:txBody>
      </p:sp>
      <p:sp>
        <p:nvSpPr>
          <p:cNvPr id="3" name="Slide Number Placeholder 2"/>
          <p:cNvSpPr>
            <a:spLocks noGrp="1"/>
          </p:cNvSpPr>
          <p:nvPr>
            <p:ph type="sldNum" sz="quarter" idx="10"/>
          </p:nvPr>
        </p:nvSpPr>
        <p:spPr/>
        <p:txBody>
          <a:bodyPr/>
          <a:lstStyle/>
          <a:p>
            <a:fld id="{3C956E73-2E7A-40C4-98E5-5009DBC8D49F}" type="slidenum">
              <a:rPr lang="en-US" smtClean="0"/>
              <a:pPr/>
              <a:t>‹#›</a:t>
            </a:fld>
            <a:endParaRPr lang="en-US" dirty="0"/>
          </a:p>
        </p:txBody>
      </p:sp>
      <p:pic>
        <p:nvPicPr>
          <p:cNvPr id="11" name="Picture 3"/>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rot="21224959">
            <a:off x="1570565" y="594123"/>
            <a:ext cx="2914041" cy="4368599"/>
          </a:xfrm>
          <a:prstGeom prst="rect">
            <a:avLst/>
          </a:prstGeom>
          <a:noFill/>
          <a:ln w="76200">
            <a:solidFill>
              <a:schemeClr val="bg1"/>
            </a:solidFill>
            <a:miter lim="800000"/>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13"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6567113" y="5101697"/>
            <a:ext cx="2876300" cy="10020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9999791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Chapter / divider slide 2">
    <p:spTree>
      <p:nvGrpSpPr>
        <p:cNvPr id="1" name=""/>
        <p:cNvGrpSpPr/>
        <p:nvPr/>
      </p:nvGrpSpPr>
      <p:grpSpPr>
        <a:xfrm>
          <a:off x="0" y="0"/>
          <a:ext cx="0" cy="0"/>
          <a:chOff x="0" y="0"/>
          <a:chExt cx="0" cy="0"/>
        </a:xfrm>
      </p:grpSpPr>
      <p:sp>
        <p:nvSpPr>
          <p:cNvPr id="2" name="Title 1"/>
          <p:cNvSpPr>
            <a:spLocks noGrp="1"/>
          </p:cNvSpPr>
          <p:nvPr>
            <p:ph type="title"/>
          </p:nvPr>
        </p:nvSpPr>
        <p:spPr>
          <a:xfrm>
            <a:off x="6844205" y="2816505"/>
            <a:ext cx="4166696" cy="1713907"/>
          </a:xfrm>
        </p:spPr>
        <p:txBody>
          <a:bodyPr anchor="t"/>
          <a:lstStyle>
            <a:lvl1pPr>
              <a:defRPr sz="3200">
                <a:solidFill>
                  <a:schemeClr val="accent1"/>
                </a:solidFill>
              </a:defRPr>
            </a:lvl1pPr>
          </a:lstStyle>
          <a:p>
            <a:r>
              <a:rPr lang="en-US" dirty="0"/>
              <a:t>Click to edit Master title style</a:t>
            </a:r>
          </a:p>
        </p:txBody>
      </p:sp>
      <p:sp>
        <p:nvSpPr>
          <p:cNvPr id="3" name="Slide Number Placeholder 2"/>
          <p:cNvSpPr>
            <a:spLocks noGrp="1"/>
          </p:cNvSpPr>
          <p:nvPr>
            <p:ph type="sldNum" sz="quarter" idx="10"/>
          </p:nvPr>
        </p:nvSpPr>
        <p:spPr/>
        <p:txBody>
          <a:bodyPr/>
          <a:lstStyle/>
          <a:p>
            <a:fld id="{3C956E73-2E7A-40C4-98E5-5009DBC8D49F}" type="slidenum">
              <a:rPr lang="en-US" smtClean="0"/>
              <a:pPr/>
              <a:t>‹#›</a:t>
            </a:fld>
            <a:endParaRPr lang="en-US" dirty="0"/>
          </a:p>
        </p:txBody>
      </p:sp>
      <p:sp>
        <p:nvSpPr>
          <p:cNvPr id="7" name="Rectangle 6"/>
          <p:cNvSpPr/>
          <p:nvPr userDrawn="1"/>
        </p:nvSpPr>
        <p:spPr>
          <a:xfrm>
            <a:off x="0" y="1162055"/>
            <a:ext cx="12192000" cy="1304927"/>
          </a:xfrm>
          <a:prstGeom prst="rect">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userDrawn="1"/>
        </p:nvSpPr>
        <p:spPr>
          <a:xfrm>
            <a:off x="0" y="1294657"/>
            <a:ext cx="12192000" cy="10865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Straight Connector 11"/>
          <p:cNvCxnSpPr/>
          <p:nvPr userDrawn="1"/>
        </p:nvCxnSpPr>
        <p:spPr>
          <a:xfrm>
            <a:off x="0" y="2324907"/>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pic>
        <p:nvPicPr>
          <p:cNvPr id="15" name="Picture 3"/>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6567113" y="5101697"/>
            <a:ext cx="2876300" cy="10020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9" name="Straight Connector 18"/>
          <p:cNvCxnSpPr/>
          <p:nvPr userDrawn="1"/>
        </p:nvCxnSpPr>
        <p:spPr>
          <a:xfrm>
            <a:off x="0" y="1352516"/>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pic>
        <p:nvPicPr>
          <p:cNvPr id="11"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tretch>
            <a:fillRect/>
          </a:stretch>
        </p:blipFill>
        <p:spPr bwMode="auto">
          <a:xfrm rot="21224959">
            <a:off x="1078973" y="649589"/>
            <a:ext cx="4414404" cy="3308596"/>
          </a:xfrm>
          <a:prstGeom prst="rect">
            <a:avLst/>
          </a:prstGeom>
          <a:noFill/>
          <a:ln w="76200">
            <a:solidFill>
              <a:schemeClr val="bg1"/>
            </a:solidFill>
            <a:miter lim="800000"/>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50512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type="obj" preserve="1">
  <p:cSld name="Title Only, No Footer">
    <p:spTree>
      <p:nvGrpSpPr>
        <p:cNvPr id="1" name=""/>
        <p:cNvGrpSpPr/>
        <p:nvPr/>
      </p:nvGrpSpPr>
      <p:grpSpPr>
        <a:xfrm>
          <a:off x="0" y="0"/>
          <a:ext cx="0" cy="0"/>
          <a:chOff x="0" y="0"/>
          <a:chExt cx="0" cy="0"/>
        </a:xfrm>
      </p:grpSpPr>
      <p:sp>
        <p:nvSpPr>
          <p:cNvPr id="3" name="Content Placeholder 2"/>
          <p:cNvSpPr>
            <a:spLocks noGrp="1"/>
          </p:cNvSpPr>
          <p:nvPr>
            <p:ph idx="1"/>
          </p:nvPr>
        </p:nvSpPr>
        <p:spPr>
          <a:xfrm>
            <a:off x="372533" y="1335532"/>
            <a:ext cx="10972800" cy="4343823"/>
          </a:xfrm>
        </p:spPr>
        <p:txBody>
          <a:bodyPr/>
          <a:lstStyle>
            <a:lvl1pPr>
              <a:defRPr sz="2933"/>
            </a:lvl1pPr>
            <a:lvl2pPr>
              <a:defRPr sz="2667"/>
            </a:lvl2pPr>
            <a:lvl3pPr>
              <a:defRPr sz="2133"/>
            </a:lvl3pPr>
          </a:lstStyle>
          <a:p>
            <a:pPr lvl="0"/>
            <a:r>
              <a:rPr lang="en-US" dirty="0"/>
              <a:t>Click to edit Master text styles</a:t>
            </a:r>
          </a:p>
          <a:p>
            <a:pPr lvl="1"/>
            <a:r>
              <a:rPr lang="en-US" dirty="0"/>
              <a:t>Second level</a:t>
            </a:r>
          </a:p>
          <a:p>
            <a:pPr lvl="2"/>
            <a:r>
              <a:rPr lang="en-US" dirty="0"/>
              <a:t>Third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8" name="Picture 7"/>
          <p:cNvPicPr>
            <a:picLocks noChangeAspect="1"/>
          </p:cNvPicPr>
          <p:nvPr userDrawn="1"/>
        </p:nvPicPr>
        <p:blipFill rotWithShape="1">
          <a:blip r:embed="rId2" cstate="print">
            <a:extLst>
              <a:ext uri="{28A0092B-C50C-407E-A947-70E740481C1C}">
                <a14:useLocalDpi xmlns:a14="http://schemas.microsoft.com/office/drawing/2010/main" val="0"/>
              </a:ext>
            </a:extLst>
          </a:blip>
          <a:srcRect b="94350"/>
          <a:stretch/>
        </p:blipFill>
        <p:spPr>
          <a:xfrm>
            <a:off x="6" y="6"/>
            <a:ext cx="12191989" cy="387492"/>
          </a:xfrm>
          <a:prstGeom prst="rect">
            <a:avLst/>
          </a:prstGeom>
        </p:spPr>
      </p:pic>
      <p:pic>
        <p:nvPicPr>
          <p:cNvPr id="7"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5734348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pic>
        <p:nvPicPr>
          <p:cNvPr id="2050"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8"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740279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pic>
        <p:nvPicPr>
          <p:cNvPr id="2050"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pic>
        <p:nvPicPr>
          <p:cNvPr id="8"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0734364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Picture Left, Title Left, Content Right">
    <p:spTree>
      <p:nvGrpSpPr>
        <p:cNvPr id="1" name=""/>
        <p:cNvGrpSpPr/>
        <p:nvPr/>
      </p:nvGrpSpPr>
      <p:grpSpPr>
        <a:xfrm>
          <a:off x="0" y="0"/>
          <a:ext cx="0" cy="0"/>
          <a:chOff x="0" y="0"/>
          <a:chExt cx="0" cy="0"/>
        </a:xfrm>
      </p:grpSpPr>
      <p:pic>
        <p:nvPicPr>
          <p:cNvPr id="9"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Content Placeholder 2"/>
          <p:cNvSpPr>
            <a:spLocks noGrp="1"/>
          </p:cNvSpPr>
          <p:nvPr>
            <p:ph idx="1"/>
          </p:nvPr>
        </p:nvSpPr>
        <p:spPr>
          <a:xfrm>
            <a:off x="4692075" y="1335533"/>
            <a:ext cx="7050760" cy="4125255"/>
          </a:xfrm>
        </p:spPr>
        <p:txBody>
          <a:bodyPr/>
          <a:lstStyle>
            <a:lvl1pPr>
              <a:defRPr sz="2400"/>
            </a:lvl1pPr>
            <a:lvl2pPr>
              <a:defRPr sz="2133"/>
            </a:lvl2pPr>
            <a:lvl3pPr>
              <a:defRPr sz="1867"/>
            </a:lvl3pPr>
            <a:lvl4pPr>
              <a:defRPr sz="1867"/>
            </a:lvl4pPr>
            <a:lvl5pPr>
              <a:defRPr sz="1867"/>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7"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1213520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NO DNA Picture Left, Title, Content Right">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Content Placeholder 2"/>
          <p:cNvSpPr>
            <a:spLocks noGrp="1"/>
          </p:cNvSpPr>
          <p:nvPr>
            <p:ph idx="1"/>
          </p:nvPr>
        </p:nvSpPr>
        <p:spPr>
          <a:xfrm>
            <a:off x="4202546" y="1335533"/>
            <a:ext cx="7714447" cy="4145745"/>
          </a:xfrm>
        </p:spPr>
        <p:txBody>
          <a:bodyPr/>
          <a:lstStyle>
            <a:lvl1pPr>
              <a:defRPr sz="2400"/>
            </a:lvl1pPr>
            <a:lvl2pPr>
              <a:defRPr sz="2133"/>
            </a:lvl2pPr>
            <a:lvl3pPr>
              <a:defRPr sz="1600"/>
            </a:lvl3pPr>
            <a:lvl4pPr>
              <a:defRPr sz="1600"/>
            </a:lvl4pPr>
            <a:lvl5pP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4202546" y="413555"/>
            <a:ext cx="7714447"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7"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4238372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64154365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Agenda Layout 1">
    <p:spTree>
      <p:nvGrpSpPr>
        <p:cNvPr id="1" name=""/>
        <p:cNvGrpSpPr/>
        <p:nvPr/>
      </p:nvGrpSpPr>
      <p:grpSpPr>
        <a:xfrm>
          <a:off x="0" y="0"/>
          <a:ext cx="0" cy="0"/>
          <a:chOff x="0" y="0"/>
          <a:chExt cx="0" cy="0"/>
        </a:xfrm>
      </p:grpSpPr>
      <p:pic>
        <p:nvPicPr>
          <p:cNvPr id="11" name="Picture 2"/>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t="86546"/>
          <a:stretch/>
        </p:blipFill>
        <p:spPr bwMode="auto">
          <a:xfrm>
            <a:off x="0" y="5935331"/>
            <a:ext cx="12192000" cy="922672"/>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userDrawn="1"/>
        </p:nvSpPr>
        <p:spPr>
          <a:xfrm>
            <a:off x="0" y="771533"/>
            <a:ext cx="12192000" cy="762807"/>
          </a:xfrm>
          <a:prstGeom prst="rect">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0" y="828682"/>
            <a:ext cx="12192000" cy="6294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p:nvPr>
        </p:nvSpPr>
        <p:spPr>
          <a:xfrm>
            <a:off x="1100029" y="1754667"/>
            <a:ext cx="6073083" cy="3732159"/>
          </a:xfrm>
        </p:spPr>
        <p:txBody>
          <a:bodyPr/>
          <a:lstStyle>
            <a:lvl1pPr>
              <a:spcBef>
                <a:spcPts val="2400"/>
              </a:spcBef>
              <a:defRPr sz="2400"/>
            </a:lvl1pPr>
            <a:lvl2pPr>
              <a:defRPr sz="2133"/>
            </a:lvl2pPr>
            <a:lvl3pPr>
              <a:defRPr sz="1867"/>
            </a:lvl3pPr>
            <a:lvl4pPr>
              <a:defRPr sz="1867"/>
            </a:lvl4pPr>
            <a:lvl5pPr>
              <a:defRPr sz="1867"/>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60000"/>
                    <a:lumOff val="4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1118377" y="874190"/>
            <a:ext cx="7987537" cy="535231"/>
          </a:xfrm>
        </p:spPr>
        <p:txBody>
          <a:bodyPr anchor="ctr" anchorCtr="0"/>
          <a:lstStyle>
            <a:lvl1pPr>
              <a:lnSpc>
                <a:spcPct val="85000"/>
              </a:lnSpc>
              <a:defRPr sz="2933" b="1">
                <a:solidFill>
                  <a:schemeClr val="bg1"/>
                </a:solidFill>
              </a:defRPr>
            </a:lvl1pPr>
          </a:lstStyle>
          <a:p>
            <a:r>
              <a:rPr lang="en-US" dirty="0"/>
              <a:t>Click to edit Master title style</a:t>
            </a:r>
          </a:p>
        </p:txBody>
      </p:sp>
      <p:cxnSp>
        <p:nvCxnSpPr>
          <p:cNvPr id="5" name="Straight Connector 4"/>
          <p:cNvCxnSpPr/>
          <p:nvPr userDrawn="1"/>
        </p:nvCxnSpPr>
        <p:spPr>
          <a:xfrm>
            <a:off x="0" y="1420031"/>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userDrawn="1"/>
        </p:nvCxnSpPr>
        <p:spPr>
          <a:xfrm>
            <a:off x="0" y="877105"/>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pic>
        <p:nvPicPr>
          <p:cNvPr id="13"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5406185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p:cSld name="Title Slide - Nab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ight Triangle 1">
            <a:extLst>
              <a:ext uri="{FF2B5EF4-FFF2-40B4-BE49-F238E27FC236}">
                <a16:creationId xmlns:a16="http://schemas.microsoft.com/office/drawing/2014/main" id="{C6C9C98D-378E-0B5D-E771-1E95F147F947}"/>
              </a:ext>
            </a:extLst>
          </p:cNvPr>
          <p:cNvSpPr/>
          <p:nvPr/>
        </p:nvSpPr>
        <p:spPr>
          <a:xfrm>
            <a:off x="-19877" y="-9938"/>
            <a:ext cx="8726556" cy="6917635"/>
          </a:xfrm>
          <a:custGeom>
            <a:avLst/>
            <a:gdLst>
              <a:gd name="connsiteX0" fmla="*/ 0 w 4244008"/>
              <a:gd name="connsiteY0" fmla="*/ 6858000 h 6858000"/>
              <a:gd name="connsiteX1" fmla="*/ 0 w 4244008"/>
              <a:gd name="connsiteY1" fmla="*/ 0 h 6858000"/>
              <a:gd name="connsiteX2" fmla="*/ 4244008 w 4244008"/>
              <a:gd name="connsiteY2" fmla="*/ 6858000 h 6858000"/>
              <a:gd name="connsiteX3" fmla="*/ 0 w 4244008"/>
              <a:gd name="connsiteY3" fmla="*/ 6858000 h 6858000"/>
              <a:gd name="connsiteX0" fmla="*/ 1 w 4244009"/>
              <a:gd name="connsiteY0" fmla="*/ 6858000 h 6858000"/>
              <a:gd name="connsiteX1" fmla="*/ 0 w 4244009"/>
              <a:gd name="connsiteY1" fmla="*/ 1023730 h 6858000"/>
              <a:gd name="connsiteX2" fmla="*/ 1 w 4244009"/>
              <a:gd name="connsiteY2" fmla="*/ 0 h 6858000"/>
              <a:gd name="connsiteX3" fmla="*/ 4244009 w 4244009"/>
              <a:gd name="connsiteY3" fmla="*/ 6858000 h 6858000"/>
              <a:gd name="connsiteX4" fmla="*/ 1 w 4244009"/>
              <a:gd name="connsiteY4" fmla="*/ 6858000 h 6858000"/>
              <a:gd name="connsiteX0" fmla="*/ 655983 w 4899991"/>
              <a:gd name="connsiteY0" fmla="*/ 6912905 h 6912905"/>
              <a:gd name="connsiteX1" fmla="*/ 0 w 4899991"/>
              <a:gd name="connsiteY1" fmla="*/ 104600 h 6912905"/>
              <a:gd name="connsiteX2" fmla="*/ 655983 w 4899991"/>
              <a:gd name="connsiteY2" fmla="*/ 54905 h 6912905"/>
              <a:gd name="connsiteX3" fmla="*/ 4899991 w 4899991"/>
              <a:gd name="connsiteY3" fmla="*/ 6912905 h 6912905"/>
              <a:gd name="connsiteX4" fmla="*/ 655983 w 4899991"/>
              <a:gd name="connsiteY4" fmla="*/ 6912905 h 6912905"/>
              <a:gd name="connsiteX0" fmla="*/ 19878 w 4899991"/>
              <a:gd name="connsiteY0" fmla="*/ 6922844 h 6922844"/>
              <a:gd name="connsiteX1" fmla="*/ 0 w 4899991"/>
              <a:gd name="connsiteY1" fmla="*/ 104600 h 6922844"/>
              <a:gd name="connsiteX2" fmla="*/ 655983 w 4899991"/>
              <a:gd name="connsiteY2" fmla="*/ 54905 h 6922844"/>
              <a:gd name="connsiteX3" fmla="*/ 4899991 w 4899991"/>
              <a:gd name="connsiteY3" fmla="*/ 6912905 h 6922844"/>
              <a:gd name="connsiteX4" fmla="*/ 19878 w 4899991"/>
              <a:gd name="connsiteY4" fmla="*/ 6922844 h 6922844"/>
              <a:gd name="connsiteX0" fmla="*/ 19878 w 4899991"/>
              <a:gd name="connsiteY0" fmla="*/ 6983106 h 6983106"/>
              <a:gd name="connsiteX1" fmla="*/ 0 w 4899991"/>
              <a:gd name="connsiteY1" fmla="*/ 164862 h 6983106"/>
              <a:gd name="connsiteX2" fmla="*/ 655983 w 4899991"/>
              <a:gd name="connsiteY2" fmla="*/ 115167 h 6983106"/>
              <a:gd name="connsiteX3" fmla="*/ 4899991 w 4899991"/>
              <a:gd name="connsiteY3" fmla="*/ 6973167 h 6983106"/>
              <a:gd name="connsiteX4" fmla="*/ 19878 w 4899991"/>
              <a:gd name="connsiteY4" fmla="*/ 6983106 h 6983106"/>
              <a:gd name="connsiteX0" fmla="*/ 19878 w 4899991"/>
              <a:gd name="connsiteY0" fmla="*/ 6867939 h 6867939"/>
              <a:gd name="connsiteX1" fmla="*/ 0 w 4899991"/>
              <a:gd name="connsiteY1" fmla="*/ 49695 h 6867939"/>
              <a:gd name="connsiteX2" fmla="*/ 655983 w 4899991"/>
              <a:gd name="connsiteY2" fmla="*/ 0 h 6867939"/>
              <a:gd name="connsiteX3" fmla="*/ 4899991 w 4899991"/>
              <a:gd name="connsiteY3" fmla="*/ 6858000 h 6867939"/>
              <a:gd name="connsiteX4" fmla="*/ 19878 w 4899991"/>
              <a:gd name="connsiteY4" fmla="*/ 6867939 h 686793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81616 h 6881616"/>
              <a:gd name="connsiteX1" fmla="*/ 0 w 4909930"/>
              <a:gd name="connsiteY1" fmla="*/ 3737 h 6881616"/>
              <a:gd name="connsiteX2" fmla="*/ 665922 w 4909930"/>
              <a:gd name="connsiteY2" fmla="*/ 13677 h 6881616"/>
              <a:gd name="connsiteX3" fmla="*/ 4909930 w 4909930"/>
              <a:gd name="connsiteY3" fmla="*/ 6871677 h 6881616"/>
              <a:gd name="connsiteX4" fmla="*/ 29817 w 4909930"/>
              <a:gd name="connsiteY4" fmla="*/ 6881616 h 6881616"/>
              <a:gd name="connsiteX0" fmla="*/ 29817 w 4909930"/>
              <a:gd name="connsiteY0" fmla="*/ 6867939 h 6867939"/>
              <a:gd name="connsiteX1" fmla="*/ 0 w 4909930"/>
              <a:gd name="connsiteY1" fmla="*/ 9938 h 6867939"/>
              <a:gd name="connsiteX2" fmla="*/ 665922 w 4909930"/>
              <a:gd name="connsiteY2" fmla="*/ 0 h 6867939"/>
              <a:gd name="connsiteX3" fmla="*/ 4909930 w 4909930"/>
              <a:gd name="connsiteY3" fmla="*/ 6858000 h 6867939"/>
              <a:gd name="connsiteX4" fmla="*/ 29817 w 4909930"/>
              <a:gd name="connsiteY4" fmla="*/ 6867939 h 6867939"/>
              <a:gd name="connsiteX0" fmla="*/ 39756 w 4919869"/>
              <a:gd name="connsiteY0" fmla="*/ 6881616 h 6881616"/>
              <a:gd name="connsiteX1" fmla="*/ 0 w 4919869"/>
              <a:gd name="connsiteY1" fmla="*/ 3737 h 6881616"/>
              <a:gd name="connsiteX2" fmla="*/ 675861 w 4919869"/>
              <a:gd name="connsiteY2" fmla="*/ 13677 h 6881616"/>
              <a:gd name="connsiteX3" fmla="*/ 4919869 w 4919869"/>
              <a:gd name="connsiteY3" fmla="*/ 6871677 h 6881616"/>
              <a:gd name="connsiteX4" fmla="*/ 39756 w 4919869"/>
              <a:gd name="connsiteY4" fmla="*/ 6881616 h 6881616"/>
              <a:gd name="connsiteX0" fmla="*/ 4084982 w 8965095"/>
              <a:gd name="connsiteY0" fmla="*/ 6873159 h 6873159"/>
              <a:gd name="connsiteX1" fmla="*/ 0 w 8965095"/>
              <a:gd name="connsiteY1" fmla="*/ 5220 h 6873159"/>
              <a:gd name="connsiteX2" fmla="*/ 4721087 w 8965095"/>
              <a:gd name="connsiteY2" fmla="*/ 5220 h 6873159"/>
              <a:gd name="connsiteX3" fmla="*/ 8965095 w 8965095"/>
              <a:gd name="connsiteY3" fmla="*/ 6863220 h 6873159"/>
              <a:gd name="connsiteX4" fmla="*/ 4084982 w 8965095"/>
              <a:gd name="connsiteY4" fmla="*/ 6873159 h 6873159"/>
              <a:gd name="connsiteX0" fmla="*/ 19877 w 8965095"/>
              <a:gd name="connsiteY0" fmla="*/ 6853281 h 6863220"/>
              <a:gd name="connsiteX1" fmla="*/ 0 w 8965095"/>
              <a:gd name="connsiteY1" fmla="*/ 5220 h 6863220"/>
              <a:gd name="connsiteX2" fmla="*/ 4721087 w 8965095"/>
              <a:gd name="connsiteY2" fmla="*/ 5220 h 6863220"/>
              <a:gd name="connsiteX3" fmla="*/ 8965095 w 8965095"/>
              <a:gd name="connsiteY3" fmla="*/ 6863220 h 6863220"/>
              <a:gd name="connsiteX4" fmla="*/ 19877 w 8965095"/>
              <a:gd name="connsiteY4" fmla="*/ 6853281 h 6863220"/>
              <a:gd name="connsiteX0" fmla="*/ 0 w 8975035"/>
              <a:gd name="connsiteY0" fmla="*/ 6873159 h 6873159"/>
              <a:gd name="connsiteX1" fmla="*/ 9940 w 8975035"/>
              <a:gd name="connsiteY1" fmla="*/ 5220 h 6873159"/>
              <a:gd name="connsiteX2" fmla="*/ 4731027 w 8975035"/>
              <a:gd name="connsiteY2" fmla="*/ 5220 h 6873159"/>
              <a:gd name="connsiteX3" fmla="*/ 8975035 w 8975035"/>
              <a:gd name="connsiteY3" fmla="*/ 6863220 h 6873159"/>
              <a:gd name="connsiteX4" fmla="*/ 0 w 8975035"/>
              <a:gd name="connsiteY4" fmla="*/ 6873159 h 6873159"/>
              <a:gd name="connsiteX0" fmla="*/ 318051 w 8965095"/>
              <a:gd name="connsiteY0" fmla="*/ 6893037 h 6893037"/>
              <a:gd name="connsiteX1" fmla="*/ 0 w 8965095"/>
              <a:gd name="connsiteY1" fmla="*/ 5220 h 6893037"/>
              <a:gd name="connsiteX2" fmla="*/ 4721087 w 8965095"/>
              <a:gd name="connsiteY2" fmla="*/ 5220 h 6893037"/>
              <a:gd name="connsiteX3" fmla="*/ 8965095 w 8965095"/>
              <a:gd name="connsiteY3" fmla="*/ 6863220 h 6893037"/>
              <a:gd name="connsiteX4" fmla="*/ 318051 w 8965095"/>
              <a:gd name="connsiteY4" fmla="*/ 6893037 h 6893037"/>
              <a:gd name="connsiteX0" fmla="*/ 248477 w 8965095"/>
              <a:gd name="connsiteY0" fmla="*/ 6912916 h 6912916"/>
              <a:gd name="connsiteX1" fmla="*/ 0 w 8965095"/>
              <a:gd name="connsiteY1" fmla="*/ 5220 h 6912916"/>
              <a:gd name="connsiteX2" fmla="*/ 4721087 w 8965095"/>
              <a:gd name="connsiteY2" fmla="*/ 5220 h 6912916"/>
              <a:gd name="connsiteX3" fmla="*/ 8965095 w 8965095"/>
              <a:gd name="connsiteY3" fmla="*/ 6863220 h 6912916"/>
              <a:gd name="connsiteX4" fmla="*/ 248477 w 8965095"/>
              <a:gd name="connsiteY4" fmla="*/ 6912916 h 6912916"/>
              <a:gd name="connsiteX0" fmla="*/ 89451 w 8806069"/>
              <a:gd name="connsiteY0" fmla="*/ 6907696 h 6907696"/>
              <a:gd name="connsiteX1" fmla="*/ 0 w 8806069"/>
              <a:gd name="connsiteY1" fmla="*/ 39756 h 6907696"/>
              <a:gd name="connsiteX2" fmla="*/ 4562061 w 8806069"/>
              <a:gd name="connsiteY2" fmla="*/ 0 h 6907696"/>
              <a:gd name="connsiteX3" fmla="*/ 8806069 w 8806069"/>
              <a:gd name="connsiteY3" fmla="*/ 6858000 h 6907696"/>
              <a:gd name="connsiteX4" fmla="*/ 89451 w 8806069"/>
              <a:gd name="connsiteY4" fmla="*/ 6907696 h 6907696"/>
              <a:gd name="connsiteX0" fmla="*/ 0 w 8716618"/>
              <a:gd name="connsiteY0" fmla="*/ 6907696 h 6907696"/>
              <a:gd name="connsiteX1" fmla="*/ 1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9938 w 8726556"/>
              <a:gd name="connsiteY0" fmla="*/ 6921372 h 6921372"/>
              <a:gd name="connsiteX1" fmla="*/ 0 w 8726556"/>
              <a:gd name="connsiteY1" fmla="*/ 3737 h 6921372"/>
              <a:gd name="connsiteX2" fmla="*/ 4482548 w 8726556"/>
              <a:gd name="connsiteY2" fmla="*/ 13676 h 6921372"/>
              <a:gd name="connsiteX3" fmla="*/ 8726556 w 8726556"/>
              <a:gd name="connsiteY3" fmla="*/ 6871676 h 6921372"/>
              <a:gd name="connsiteX4" fmla="*/ 9938 w 8726556"/>
              <a:gd name="connsiteY4" fmla="*/ 6921372 h 6921372"/>
              <a:gd name="connsiteX0" fmla="*/ 9938 w 8726556"/>
              <a:gd name="connsiteY0" fmla="*/ 6917635 h 6917635"/>
              <a:gd name="connsiteX1" fmla="*/ 0 w 8726556"/>
              <a:gd name="connsiteY1" fmla="*/ 0 h 6917635"/>
              <a:gd name="connsiteX2" fmla="*/ 4482548 w 8726556"/>
              <a:gd name="connsiteY2" fmla="*/ 9939 h 6917635"/>
              <a:gd name="connsiteX3" fmla="*/ 8726556 w 8726556"/>
              <a:gd name="connsiteY3" fmla="*/ 6867939 h 6917635"/>
              <a:gd name="connsiteX4" fmla="*/ 9938 w 8726556"/>
              <a:gd name="connsiteY4" fmla="*/ 6917635 h 691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6556" h="6917635">
                <a:moveTo>
                  <a:pt x="9938" y="6917635"/>
                </a:moveTo>
                <a:cubicBezTo>
                  <a:pt x="9938" y="4972878"/>
                  <a:pt x="14908" y="3438939"/>
                  <a:pt x="0" y="0"/>
                </a:cubicBezTo>
                <a:lnTo>
                  <a:pt x="4482548" y="9939"/>
                </a:lnTo>
                <a:lnTo>
                  <a:pt x="8726556" y="6867939"/>
                </a:lnTo>
                <a:lnTo>
                  <a:pt x="9938" y="6917635"/>
                </a:lnTo>
                <a:close/>
              </a:path>
            </a:pathLst>
          </a:custGeom>
          <a:solidFill>
            <a:schemeClr val="bg1"/>
          </a:solidFill>
          <a:ln w="12700" cap="flat">
            <a:noFill/>
            <a:miter lim="400000"/>
          </a:ln>
          <a:effectLst>
            <a:outerShdw blurRad="171482" dist="89822" algn="l" rotWithShape="0">
              <a:srgbClr val="063958">
                <a:alpha val="91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lvl="0" algn="ctr"/>
            <a:endParaRPr lang="en-US" sz="1200">
              <a:solidFill>
                <a:srgbClr val="50626A"/>
              </a:solidFill>
              <a:latin typeface="Arial" panose="020B0604020202020204" pitchFamily="34" charset="0"/>
              <a:ea typeface="+mn-ea"/>
              <a:cs typeface="+mn-cs"/>
              <a:sym typeface="Calibri"/>
            </a:endParaRPr>
          </a:p>
        </p:txBody>
      </p:sp>
      <p:sp>
        <p:nvSpPr>
          <p:cNvPr id="5" name="Text Placeholder 4">
            <a:extLst>
              <a:ext uri="{FF2B5EF4-FFF2-40B4-BE49-F238E27FC236}">
                <a16:creationId xmlns:a16="http://schemas.microsoft.com/office/drawing/2014/main" id="{22B9F82C-68FB-4B3D-B24C-42E74B805B74}"/>
              </a:ext>
            </a:extLst>
          </p:cNvPr>
          <p:cNvSpPr>
            <a:spLocks noGrp="1"/>
          </p:cNvSpPr>
          <p:nvPr>
            <p:ph type="body" sz="quarter" idx="11" hasCustomPrompt="1"/>
          </p:nvPr>
        </p:nvSpPr>
        <p:spPr>
          <a:xfrm>
            <a:off x="407503" y="4603632"/>
            <a:ext cx="4096512" cy="219456"/>
          </a:xfrm>
        </p:spPr>
        <p:txBody>
          <a:bodyPr lIns="91440" anchor="ctr">
            <a:noAutofit/>
          </a:bodyPr>
          <a:lstStyle>
            <a:lvl1pPr marL="0" indent="0">
              <a:buNone/>
              <a:defRPr sz="1600" b="0" i="0">
                <a:solidFill>
                  <a:schemeClr val="bg2"/>
                </a:solidFill>
                <a:effectLst/>
                <a:latin typeface="Arial" panose="020B0604020202020204" pitchFamily="34" charset="0"/>
              </a:defRPr>
            </a:lvl1pPr>
          </a:lstStyle>
          <a:p>
            <a:pPr lvl="0"/>
            <a:r>
              <a:rPr lang="en-US"/>
              <a:t>Click to edit text</a:t>
            </a:r>
          </a:p>
        </p:txBody>
      </p:sp>
      <p:sp>
        <p:nvSpPr>
          <p:cNvPr id="4" name="Title 3">
            <a:extLst>
              <a:ext uri="{FF2B5EF4-FFF2-40B4-BE49-F238E27FC236}">
                <a16:creationId xmlns:a16="http://schemas.microsoft.com/office/drawing/2014/main" id="{1C1E6077-226C-F089-3ECE-23E0EFE5B774}"/>
              </a:ext>
            </a:extLst>
          </p:cNvPr>
          <p:cNvSpPr>
            <a:spLocks noGrp="1"/>
          </p:cNvSpPr>
          <p:nvPr>
            <p:ph type="title"/>
          </p:nvPr>
        </p:nvSpPr>
        <p:spPr>
          <a:xfrm>
            <a:off x="407503" y="3586375"/>
            <a:ext cx="5864087" cy="808138"/>
          </a:xfrm>
        </p:spPr>
        <p:txBody>
          <a:bodyPr lIns="91440"/>
          <a:lstStyle/>
          <a:p>
            <a:r>
              <a:rPr lang="en-US"/>
              <a:t>Click to edit Master title style</a:t>
            </a:r>
          </a:p>
        </p:txBody>
      </p:sp>
    </p:spTree>
    <p:extLst>
      <p:ext uri="{BB962C8B-B14F-4D97-AF65-F5344CB8AC3E}">
        <p14:creationId xmlns:p14="http://schemas.microsoft.com/office/powerpoint/2010/main" val="180635112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Nabs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1665B39-5A65-20DC-416D-D7106520AEB9}"/>
              </a:ext>
            </a:extLst>
          </p:cNvPr>
          <p:cNvSpPr/>
          <p:nvPr/>
        </p:nvSpPr>
        <p:spPr>
          <a:xfrm>
            <a:off x="0" y="1669775"/>
            <a:ext cx="12192000" cy="3766930"/>
          </a:xfrm>
          <a:prstGeom prst="rect">
            <a:avLst/>
          </a:prstGeom>
          <a:solidFill>
            <a:schemeClr val="bg1">
              <a:alpha val="87619"/>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6" name="Right Triangle 1">
            <a:extLst>
              <a:ext uri="{FF2B5EF4-FFF2-40B4-BE49-F238E27FC236}">
                <a16:creationId xmlns:a16="http://schemas.microsoft.com/office/drawing/2014/main" id="{6181DB09-2547-7198-4AA8-746B7585D9AD}"/>
              </a:ext>
            </a:extLst>
          </p:cNvPr>
          <p:cNvSpPr/>
          <p:nvPr/>
        </p:nvSpPr>
        <p:spPr>
          <a:xfrm>
            <a:off x="-16909" y="-9111"/>
            <a:ext cx="5615608" cy="6906870"/>
          </a:xfrm>
          <a:custGeom>
            <a:avLst/>
            <a:gdLst>
              <a:gd name="connsiteX0" fmla="*/ 0 w 4244008"/>
              <a:gd name="connsiteY0" fmla="*/ 6858000 h 6858000"/>
              <a:gd name="connsiteX1" fmla="*/ 0 w 4244008"/>
              <a:gd name="connsiteY1" fmla="*/ 0 h 6858000"/>
              <a:gd name="connsiteX2" fmla="*/ 4244008 w 4244008"/>
              <a:gd name="connsiteY2" fmla="*/ 6858000 h 6858000"/>
              <a:gd name="connsiteX3" fmla="*/ 0 w 4244008"/>
              <a:gd name="connsiteY3" fmla="*/ 6858000 h 6858000"/>
              <a:gd name="connsiteX0" fmla="*/ 1 w 4244009"/>
              <a:gd name="connsiteY0" fmla="*/ 6858000 h 6858000"/>
              <a:gd name="connsiteX1" fmla="*/ 0 w 4244009"/>
              <a:gd name="connsiteY1" fmla="*/ 1023730 h 6858000"/>
              <a:gd name="connsiteX2" fmla="*/ 1 w 4244009"/>
              <a:gd name="connsiteY2" fmla="*/ 0 h 6858000"/>
              <a:gd name="connsiteX3" fmla="*/ 4244009 w 4244009"/>
              <a:gd name="connsiteY3" fmla="*/ 6858000 h 6858000"/>
              <a:gd name="connsiteX4" fmla="*/ 1 w 4244009"/>
              <a:gd name="connsiteY4" fmla="*/ 6858000 h 6858000"/>
              <a:gd name="connsiteX0" fmla="*/ 655983 w 4899991"/>
              <a:gd name="connsiteY0" fmla="*/ 6912905 h 6912905"/>
              <a:gd name="connsiteX1" fmla="*/ 0 w 4899991"/>
              <a:gd name="connsiteY1" fmla="*/ 104600 h 6912905"/>
              <a:gd name="connsiteX2" fmla="*/ 655983 w 4899991"/>
              <a:gd name="connsiteY2" fmla="*/ 54905 h 6912905"/>
              <a:gd name="connsiteX3" fmla="*/ 4899991 w 4899991"/>
              <a:gd name="connsiteY3" fmla="*/ 6912905 h 6912905"/>
              <a:gd name="connsiteX4" fmla="*/ 655983 w 4899991"/>
              <a:gd name="connsiteY4" fmla="*/ 6912905 h 6912905"/>
              <a:gd name="connsiteX0" fmla="*/ 19878 w 4899991"/>
              <a:gd name="connsiteY0" fmla="*/ 6922844 h 6922844"/>
              <a:gd name="connsiteX1" fmla="*/ 0 w 4899991"/>
              <a:gd name="connsiteY1" fmla="*/ 104600 h 6922844"/>
              <a:gd name="connsiteX2" fmla="*/ 655983 w 4899991"/>
              <a:gd name="connsiteY2" fmla="*/ 54905 h 6922844"/>
              <a:gd name="connsiteX3" fmla="*/ 4899991 w 4899991"/>
              <a:gd name="connsiteY3" fmla="*/ 6912905 h 6922844"/>
              <a:gd name="connsiteX4" fmla="*/ 19878 w 4899991"/>
              <a:gd name="connsiteY4" fmla="*/ 6922844 h 6922844"/>
              <a:gd name="connsiteX0" fmla="*/ 19878 w 4899991"/>
              <a:gd name="connsiteY0" fmla="*/ 6983106 h 6983106"/>
              <a:gd name="connsiteX1" fmla="*/ 0 w 4899991"/>
              <a:gd name="connsiteY1" fmla="*/ 164862 h 6983106"/>
              <a:gd name="connsiteX2" fmla="*/ 655983 w 4899991"/>
              <a:gd name="connsiteY2" fmla="*/ 115167 h 6983106"/>
              <a:gd name="connsiteX3" fmla="*/ 4899991 w 4899991"/>
              <a:gd name="connsiteY3" fmla="*/ 6973167 h 6983106"/>
              <a:gd name="connsiteX4" fmla="*/ 19878 w 4899991"/>
              <a:gd name="connsiteY4" fmla="*/ 6983106 h 6983106"/>
              <a:gd name="connsiteX0" fmla="*/ 19878 w 4899991"/>
              <a:gd name="connsiteY0" fmla="*/ 6867939 h 6867939"/>
              <a:gd name="connsiteX1" fmla="*/ 0 w 4899991"/>
              <a:gd name="connsiteY1" fmla="*/ 49695 h 6867939"/>
              <a:gd name="connsiteX2" fmla="*/ 655983 w 4899991"/>
              <a:gd name="connsiteY2" fmla="*/ 0 h 6867939"/>
              <a:gd name="connsiteX3" fmla="*/ 4899991 w 4899991"/>
              <a:gd name="connsiteY3" fmla="*/ 6858000 h 6867939"/>
              <a:gd name="connsiteX4" fmla="*/ 19878 w 4899991"/>
              <a:gd name="connsiteY4" fmla="*/ 6867939 h 686793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81616 h 6881616"/>
              <a:gd name="connsiteX1" fmla="*/ 0 w 4909930"/>
              <a:gd name="connsiteY1" fmla="*/ 3737 h 6881616"/>
              <a:gd name="connsiteX2" fmla="*/ 665922 w 4909930"/>
              <a:gd name="connsiteY2" fmla="*/ 13677 h 6881616"/>
              <a:gd name="connsiteX3" fmla="*/ 4909930 w 4909930"/>
              <a:gd name="connsiteY3" fmla="*/ 6871677 h 6881616"/>
              <a:gd name="connsiteX4" fmla="*/ 29817 w 4909930"/>
              <a:gd name="connsiteY4" fmla="*/ 6881616 h 6881616"/>
              <a:gd name="connsiteX0" fmla="*/ 29817 w 4909930"/>
              <a:gd name="connsiteY0" fmla="*/ 6867939 h 6867939"/>
              <a:gd name="connsiteX1" fmla="*/ 0 w 4909930"/>
              <a:gd name="connsiteY1" fmla="*/ 9938 h 6867939"/>
              <a:gd name="connsiteX2" fmla="*/ 665922 w 4909930"/>
              <a:gd name="connsiteY2" fmla="*/ 0 h 6867939"/>
              <a:gd name="connsiteX3" fmla="*/ 4909930 w 4909930"/>
              <a:gd name="connsiteY3" fmla="*/ 6858000 h 6867939"/>
              <a:gd name="connsiteX4" fmla="*/ 29817 w 4909930"/>
              <a:gd name="connsiteY4" fmla="*/ 6867939 h 6867939"/>
              <a:gd name="connsiteX0" fmla="*/ 39756 w 4919869"/>
              <a:gd name="connsiteY0" fmla="*/ 6881616 h 6881616"/>
              <a:gd name="connsiteX1" fmla="*/ 0 w 4919869"/>
              <a:gd name="connsiteY1" fmla="*/ 3737 h 6881616"/>
              <a:gd name="connsiteX2" fmla="*/ 675861 w 4919869"/>
              <a:gd name="connsiteY2" fmla="*/ 13677 h 6881616"/>
              <a:gd name="connsiteX3" fmla="*/ 4919869 w 4919869"/>
              <a:gd name="connsiteY3" fmla="*/ 6871677 h 6881616"/>
              <a:gd name="connsiteX4" fmla="*/ 39756 w 4919869"/>
              <a:gd name="connsiteY4" fmla="*/ 6881616 h 6881616"/>
              <a:gd name="connsiteX0" fmla="*/ 4084982 w 8965095"/>
              <a:gd name="connsiteY0" fmla="*/ 6873159 h 6873159"/>
              <a:gd name="connsiteX1" fmla="*/ 0 w 8965095"/>
              <a:gd name="connsiteY1" fmla="*/ 5220 h 6873159"/>
              <a:gd name="connsiteX2" fmla="*/ 4721087 w 8965095"/>
              <a:gd name="connsiteY2" fmla="*/ 5220 h 6873159"/>
              <a:gd name="connsiteX3" fmla="*/ 8965095 w 8965095"/>
              <a:gd name="connsiteY3" fmla="*/ 6863220 h 6873159"/>
              <a:gd name="connsiteX4" fmla="*/ 4084982 w 8965095"/>
              <a:gd name="connsiteY4" fmla="*/ 6873159 h 6873159"/>
              <a:gd name="connsiteX0" fmla="*/ 19877 w 8965095"/>
              <a:gd name="connsiteY0" fmla="*/ 6853281 h 6863220"/>
              <a:gd name="connsiteX1" fmla="*/ 0 w 8965095"/>
              <a:gd name="connsiteY1" fmla="*/ 5220 h 6863220"/>
              <a:gd name="connsiteX2" fmla="*/ 4721087 w 8965095"/>
              <a:gd name="connsiteY2" fmla="*/ 5220 h 6863220"/>
              <a:gd name="connsiteX3" fmla="*/ 8965095 w 8965095"/>
              <a:gd name="connsiteY3" fmla="*/ 6863220 h 6863220"/>
              <a:gd name="connsiteX4" fmla="*/ 19877 w 8965095"/>
              <a:gd name="connsiteY4" fmla="*/ 6853281 h 6863220"/>
              <a:gd name="connsiteX0" fmla="*/ 0 w 8975035"/>
              <a:gd name="connsiteY0" fmla="*/ 6873159 h 6873159"/>
              <a:gd name="connsiteX1" fmla="*/ 9940 w 8975035"/>
              <a:gd name="connsiteY1" fmla="*/ 5220 h 6873159"/>
              <a:gd name="connsiteX2" fmla="*/ 4731027 w 8975035"/>
              <a:gd name="connsiteY2" fmla="*/ 5220 h 6873159"/>
              <a:gd name="connsiteX3" fmla="*/ 8975035 w 8975035"/>
              <a:gd name="connsiteY3" fmla="*/ 6863220 h 6873159"/>
              <a:gd name="connsiteX4" fmla="*/ 0 w 8975035"/>
              <a:gd name="connsiteY4" fmla="*/ 6873159 h 6873159"/>
              <a:gd name="connsiteX0" fmla="*/ 318051 w 8965095"/>
              <a:gd name="connsiteY0" fmla="*/ 6893037 h 6893037"/>
              <a:gd name="connsiteX1" fmla="*/ 0 w 8965095"/>
              <a:gd name="connsiteY1" fmla="*/ 5220 h 6893037"/>
              <a:gd name="connsiteX2" fmla="*/ 4721087 w 8965095"/>
              <a:gd name="connsiteY2" fmla="*/ 5220 h 6893037"/>
              <a:gd name="connsiteX3" fmla="*/ 8965095 w 8965095"/>
              <a:gd name="connsiteY3" fmla="*/ 6863220 h 6893037"/>
              <a:gd name="connsiteX4" fmla="*/ 318051 w 8965095"/>
              <a:gd name="connsiteY4" fmla="*/ 6893037 h 6893037"/>
              <a:gd name="connsiteX0" fmla="*/ 248477 w 8965095"/>
              <a:gd name="connsiteY0" fmla="*/ 6912916 h 6912916"/>
              <a:gd name="connsiteX1" fmla="*/ 0 w 8965095"/>
              <a:gd name="connsiteY1" fmla="*/ 5220 h 6912916"/>
              <a:gd name="connsiteX2" fmla="*/ 4721087 w 8965095"/>
              <a:gd name="connsiteY2" fmla="*/ 5220 h 6912916"/>
              <a:gd name="connsiteX3" fmla="*/ 8965095 w 8965095"/>
              <a:gd name="connsiteY3" fmla="*/ 6863220 h 6912916"/>
              <a:gd name="connsiteX4" fmla="*/ 248477 w 8965095"/>
              <a:gd name="connsiteY4" fmla="*/ 6912916 h 6912916"/>
              <a:gd name="connsiteX0" fmla="*/ 89451 w 8806069"/>
              <a:gd name="connsiteY0" fmla="*/ 6907696 h 6907696"/>
              <a:gd name="connsiteX1" fmla="*/ 0 w 8806069"/>
              <a:gd name="connsiteY1" fmla="*/ 39756 h 6907696"/>
              <a:gd name="connsiteX2" fmla="*/ 4562061 w 8806069"/>
              <a:gd name="connsiteY2" fmla="*/ 0 h 6907696"/>
              <a:gd name="connsiteX3" fmla="*/ 8806069 w 8806069"/>
              <a:gd name="connsiteY3" fmla="*/ 6858000 h 6907696"/>
              <a:gd name="connsiteX4" fmla="*/ 89451 w 8806069"/>
              <a:gd name="connsiteY4" fmla="*/ 6907696 h 6907696"/>
              <a:gd name="connsiteX0" fmla="*/ 0 w 8716618"/>
              <a:gd name="connsiteY0" fmla="*/ 6907696 h 6907696"/>
              <a:gd name="connsiteX1" fmla="*/ 1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9938 w 8726556"/>
              <a:gd name="connsiteY0" fmla="*/ 6921372 h 6921372"/>
              <a:gd name="connsiteX1" fmla="*/ 0 w 8726556"/>
              <a:gd name="connsiteY1" fmla="*/ 3737 h 6921372"/>
              <a:gd name="connsiteX2" fmla="*/ 4482548 w 8726556"/>
              <a:gd name="connsiteY2" fmla="*/ 13676 h 6921372"/>
              <a:gd name="connsiteX3" fmla="*/ 8726556 w 8726556"/>
              <a:gd name="connsiteY3" fmla="*/ 6871676 h 6921372"/>
              <a:gd name="connsiteX4" fmla="*/ 9938 w 8726556"/>
              <a:gd name="connsiteY4" fmla="*/ 6921372 h 6921372"/>
              <a:gd name="connsiteX0" fmla="*/ 9938 w 8726556"/>
              <a:gd name="connsiteY0" fmla="*/ 6917635 h 6917635"/>
              <a:gd name="connsiteX1" fmla="*/ 0 w 8726556"/>
              <a:gd name="connsiteY1" fmla="*/ 0 h 6917635"/>
              <a:gd name="connsiteX2" fmla="*/ 4482548 w 8726556"/>
              <a:gd name="connsiteY2" fmla="*/ 9939 h 6917635"/>
              <a:gd name="connsiteX3" fmla="*/ 8726556 w 8726556"/>
              <a:gd name="connsiteY3" fmla="*/ 6867939 h 6917635"/>
              <a:gd name="connsiteX4" fmla="*/ 9938 w 8726556"/>
              <a:gd name="connsiteY4" fmla="*/ 6917635 h 6917635"/>
              <a:gd name="connsiteX0" fmla="*/ 0 w 8716618"/>
              <a:gd name="connsiteY0" fmla="*/ 6907696 h 6907696"/>
              <a:gd name="connsiteX1" fmla="*/ 1470992 w 8716618"/>
              <a:gd name="connsiteY1" fmla="*/ 168965 h 6907696"/>
              <a:gd name="connsiteX2" fmla="*/ 4472610 w 8716618"/>
              <a:gd name="connsiteY2" fmla="*/ 0 h 6907696"/>
              <a:gd name="connsiteX3" fmla="*/ 8716618 w 8716618"/>
              <a:gd name="connsiteY3" fmla="*/ 6858000 h 6907696"/>
              <a:gd name="connsiteX4" fmla="*/ 0 w 8716618"/>
              <a:gd name="connsiteY4" fmla="*/ 6907696 h 6907696"/>
              <a:gd name="connsiteX0" fmla="*/ 0 w 8716618"/>
              <a:gd name="connsiteY0" fmla="*/ 6907696 h 6907696"/>
              <a:gd name="connsiteX1" fmla="*/ 3110949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0 w 5724940"/>
              <a:gd name="connsiteY0" fmla="*/ 6907696 h 6907696"/>
              <a:gd name="connsiteX1" fmla="*/ 119271 w 5724940"/>
              <a:gd name="connsiteY1" fmla="*/ 9939 h 6907696"/>
              <a:gd name="connsiteX2" fmla="*/ 1480932 w 5724940"/>
              <a:gd name="connsiteY2" fmla="*/ 0 h 6907696"/>
              <a:gd name="connsiteX3" fmla="*/ 5724940 w 5724940"/>
              <a:gd name="connsiteY3" fmla="*/ 6858000 h 6907696"/>
              <a:gd name="connsiteX4" fmla="*/ 0 w 5724940"/>
              <a:gd name="connsiteY4" fmla="*/ 6907696 h 6907696"/>
              <a:gd name="connsiteX0" fmla="*/ 29816 w 5605669"/>
              <a:gd name="connsiteY0" fmla="*/ 6907696 h 6907696"/>
              <a:gd name="connsiteX1" fmla="*/ 0 w 5605669"/>
              <a:gd name="connsiteY1" fmla="*/ 9939 h 6907696"/>
              <a:gd name="connsiteX2" fmla="*/ 1361661 w 5605669"/>
              <a:gd name="connsiteY2" fmla="*/ 0 h 6907696"/>
              <a:gd name="connsiteX3" fmla="*/ 5605669 w 5605669"/>
              <a:gd name="connsiteY3" fmla="*/ 6858000 h 6907696"/>
              <a:gd name="connsiteX4" fmla="*/ 29816 w 5605669"/>
              <a:gd name="connsiteY4" fmla="*/ 6907696 h 6907696"/>
              <a:gd name="connsiteX0" fmla="*/ 69573 w 5605669"/>
              <a:gd name="connsiteY0" fmla="*/ 6937513 h 6937513"/>
              <a:gd name="connsiteX1" fmla="*/ 0 w 5605669"/>
              <a:gd name="connsiteY1" fmla="*/ 9939 h 6937513"/>
              <a:gd name="connsiteX2" fmla="*/ 1361661 w 5605669"/>
              <a:gd name="connsiteY2" fmla="*/ 0 h 6937513"/>
              <a:gd name="connsiteX3" fmla="*/ 5605669 w 5605669"/>
              <a:gd name="connsiteY3" fmla="*/ 6858000 h 6937513"/>
              <a:gd name="connsiteX4" fmla="*/ 69573 w 5605669"/>
              <a:gd name="connsiteY4" fmla="*/ 6937513 h 6937513"/>
              <a:gd name="connsiteX0" fmla="*/ 0 w 5605670"/>
              <a:gd name="connsiteY0" fmla="*/ 6897757 h 6897757"/>
              <a:gd name="connsiteX1" fmla="*/ 1 w 5605670"/>
              <a:gd name="connsiteY1" fmla="*/ 9939 h 6897757"/>
              <a:gd name="connsiteX2" fmla="*/ 1361662 w 5605670"/>
              <a:gd name="connsiteY2" fmla="*/ 0 h 6897757"/>
              <a:gd name="connsiteX3" fmla="*/ 5605670 w 5605670"/>
              <a:gd name="connsiteY3" fmla="*/ 6858000 h 6897757"/>
              <a:gd name="connsiteX4" fmla="*/ 0 w 5605670"/>
              <a:gd name="connsiteY4" fmla="*/ 6897757 h 6897757"/>
              <a:gd name="connsiteX0" fmla="*/ 9938 w 5615608"/>
              <a:gd name="connsiteY0" fmla="*/ 6897757 h 6897757"/>
              <a:gd name="connsiteX1" fmla="*/ 0 w 5615608"/>
              <a:gd name="connsiteY1" fmla="*/ 9939 h 6897757"/>
              <a:gd name="connsiteX2" fmla="*/ 1371600 w 5615608"/>
              <a:gd name="connsiteY2" fmla="*/ 0 h 6897757"/>
              <a:gd name="connsiteX3" fmla="*/ 5615608 w 5615608"/>
              <a:gd name="connsiteY3" fmla="*/ 6858000 h 6897757"/>
              <a:gd name="connsiteX4" fmla="*/ 9938 w 5615608"/>
              <a:gd name="connsiteY4" fmla="*/ 6897757 h 6897757"/>
              <a:gd name="connsiteX0" fmla="*/ 9938 w 5615608"/>
              <a:gd name="connsiteY0" fmla="*/ 6906868 h 6906868"/>
              <a:gd name="connsiteX1" fmla="*/ 0 w 5615608"/>
              <a:gd name="connsiteY1" fmla="*/ 0 h 6906868"/>
              <a:gd name="connsiteX2" fmla="*/ 1371600 w 5615608"/>
              <a:gd name="connsiteY2" fmla="*/ 9111 h 6906868"/>
              <a:gd name="connsiteX3" fmla="*/ 5615608 w 5615608"/>
              <a:gd name="connsiteY3" fmla="*/ 6867111 h 6906868"/>
              <a:gd name="connsiteX4" fmla="*/ 9938 w 5615608"/>
              <a:gd name="connsiteY4" fmla="*/ 6906868 h 6906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5608" h="6906868">
                <a:moveTo>
                  <a:pt x="9938" y="6906868"/>
                </a:moveTo>
                <a:cubicBezTo>
                  <a:pt x="9938" y="4962111"/>
                  <a:pt x="14908" y="3438939"/>
                  <a:pt x="0" y="0"/>
                </a:cubicBezTo>
                <a:lnTo>
                  <a:pt x="1371600" y="9111"/>
                </a:lnTo>
                <a:lnTo>
                  <a:pt x="5615608" y="6867111"/>
                </a:lnTo>
                <a:lnTo>
                  <a:pt x="9938" y="6906868"/>
                </a:lnTo>
                <a:close/>
              </a:path>
            </a:pathLst>
          </a:custGeom>
          <a:solidFill>
            <a:schemeClr val="bg1"/>
          </a:solidFill>
          <a:ln w="12700" cap="flat">
            <a:noFill/>
            <a:miter lim="400000"/>
          </a:ln>
          <a:effectLst>
            <a:outerShdw blurRad="267942" dist="38100" algn="l" rotWithShape="0">
              <a:srgbClr val="063958">
                <a:alpha val="56121"/>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pic>
        <p:nvPicPr>
          <p:cNvPr id="7" name="Picture 6">
            <a:extLst>
              <a:ext uri="{FF2B5EF4-FFF2-40B4-BE49-F238E27FC236}">
                <a16:creationId xmlns:a16="http://schemas.microsoft.com/office/drawing/2014/main" id="{C911EF92-FB4D-FDCE-E79B-83AF9AF1519E}"/>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578394" y="2690592"/>
            <a:ext cx="1737725" cy="1132108"/>
          </a:xfrm>
          <a:prstGeom prst="rect">
            <a:avLst/>
          </a:prstGeom>
        </p:spPr>
      </p:pic>
      <p:sp>
        <p:nvSpPr>
          <p:cNvPr id="3" name="Title 2">
            <a:extLst>
              <a:ext uri="{FF2B5EF4-FFF2-40B4-BE49-F238E27FC236}">
                <a16:creationId xmlns:a16="http://schemas.microsoft.com/office/drawing/2014/main" id="{2B2A4150-9DA6-42D1-284D-733A65D0B695}"/>
              </a:ext>
            </a:extLst>
          </p:cNvPr>
          <p:cNvSpPr>
            <a:spLocks noGrp="1"/>
          </p:cNvSpPr>
          <p:nvPr>
            <p:ph type="title"/>
          </p:nvPr>
        </p:nvSpPr>
        <p:spPr>
          <a:xfrm>
            <a:off x="4297680" y="3172968"/>
            <a:ext cx="7911229" cy="808138"/>
          </a:xfrm>
        </p:spPr>
        <p:txBody>
          <a:bodyPr/>
          <a:lstStyle>
            <a:lvl1pPr>
              <a:defRPr sz="3200">
                <a:solidFill>
                  <a:schemeClr val="accent4"/>
                </a:solidFill>
              </a:defRPr>
            </a:lvl1pPr>
          </a:lstStyle>
          <a:p>
            <a:r>
              <a:rPr lang="en-US"/>
              <a:t>Click to edit Master title style</a:t>
            </a:r>
          </a:p>
        </p:txBody>
      </p:sp>
    </p:spTree>
    <p:extLst>
      <p:ext uri="{BB962C8B-B14F-4D97-AF65-F5344CB8AC3E}">
        <p14:creationId xmlns:p14="http://schemas.microsoft.com/office/powerpoint/2010/main" val="237337159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256">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Title &amp;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460020" cy="508190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Footer Placeholder 4">
            <a:extLst>
              <a:ext uri="{FF2B5EF4-FFF2-40B4-BE49-F238E27FC236}">
                <a16:creationId xmlns:a16="http://schemas.microsoft.com/office/drawing/2014/main" id="{2A693616-0248-8133-F288-F4E37CFA4D70}"/>
              </a:ext>
            </a:extLst>
          </p:cNvPr>
          <p:cNvSpPr>
            <a:spLocks noGrp="1"/>
          </p:cNvSpPr>
          <p:nvPr>
            <p:ph type="ftr" sz="quarter" idx="11"/>
          </p:nvPr>
        </p:nvSpPr>
        <p:spPr/>
        <p:txBody>
          <a:bodyPr/>
          <a:lstStyle/>
          <a:p>
            <a:r>
              <a:rPr lang="da-DK"/>
              <a:t>NET-202 SIV Slides Final v2.0 31-Aug-2023</a:t>
            </a:r>
            <a:endParaRPr lang="en-US"/>
          </a:p>
        </p:txBody>
      </p:sp>
      <p:pic>
        <p:nvPicPr>
          <p:cNvPr id="6" name="Graphic 5">
            <a:extLst>
              <a:ext uri="{FF2B5EF4-FFF2-40B4-BE49-F238E27FC236}">
                <a16:creationId xmlns:a16="http://schemas.microsoft.com/office/drawing/2014/main" id="{941C4976-5EEE-5BBB-1599-66DDC3F78103}"/>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61825018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_Title &amp; Content">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2592024F-B541-0A44-89A0-3BEC1DFF4FE2}"/>
              </a:ext>
            </a:extLst>
          </p:cNvPr>
          <p:cNvSpPr/>
          <p:nvPr userDrawn="1"/>
        </p:nvSpPr>
        <p:spPr>
          <a:xfrm>
            <a:off x="0" y="111611"/>
            <a:ext cx="2936081" cy="907076"/>
          </a:xfrm>
          <a:custGeom>
            <a:avLst/>
            <a:gdLst>
              <a:gd name="connsiteX0" fmla="*/ 0 w 3083597"/>
              <a:gd name="connsiteY0" fmla="*/ 0 h 907076"/>
              <a:gd name="connsiteX1" fmla="*/ 3083597 w 3083597"/>
              <a:gd name="connsiteY1" fmla="*/ 0 h 907076"/>
              <a:gd name="connsiteX2" fmla="*/ 2856828 w 3083597"/>
              <a:gd name="connsiteY2" fmla="*/ 907076 h 907076"/>
              <a:gd name="connsiteX3" fmla="*/ 0 w 3083597"/>
              <a:gd name="connsiteY3" fmla="*/ 907076 h 907076"/>
            </a:gdLst>
            <a:ahLst/>
            <a:cxnLst>
              <a:cxn ang="0">
                <a:pos x="connsiteX0" y="connsiteY0"/>
              </a:cxn>
              <a:cxn ang="0">
                <a:pos x="connsiteX1" y="connsiteY1"/>
              </a:cxn>
              <a:cxn ang="0">
                <a:pos x="connsiteX2" y="connsiteY2"/>
              </a:cxn>
              <a:cxn ang="0">
                <a:pos x="connsiteX3" y="connsiteY3"/>
              </a:cxn>
            </a:cxnLst>
            <a:rect l="l" t="t" r="r" b="b"/>
            <a:pathLst>
              <a:path w="3083597" h="907076">
                <a:moveTo>
                  <a:pt x="0" y="0"/>
                </a:moveTo>
                <a:lnTo>
                  <a:pt x="3083597" y="0"/>
                </a:lnTo>
                <a:lnTo>
                  <a:pt x="2856828" y="907076"/>
                </a:lnTo>
                <a:lnTo>
                  <a:pt x="0" y="907076"/>
                </a:lnTo>
                <a:close/>
              </a:path>
            </a:pathLst>
          </a:custGeom>
          <a:gradFill>
            <a:gsLst>
              <a:gs pos="0">
                <a:schemeClr val="accent6">
                  <a:alpha val="69000"/>
                </a:schemeClr>
              </a:gs>
              <a:gs pos="95000">
                <a:schemeClr val="bg2"/>
              </a:gs>
            </a:gsLst>
            <a:lin ang="16200000" scaled="1"/>
          </a:gradFill>
          <a:ln w="12700" cap="flat">
            <a:noFill/>
            <a:miter lim="400000"/>
          </a:ln>
          <a:effectLst>
            <a:outerShdw blurRad="50800" dist="76200" dir="5400000" algn="t" rotWithShape="0">
              <a:prstClr val="black">
                <a:alpha val="40000"/>
              </a:prst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460020" cy="5081908"/>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20" name="TextBox 19">
            <a:extLst>
              <a:ext uri="{FF2B5EF4-FFF2-40B4-BE49-F238E27FC236}">
                <a16:creationId xmlns:a16="http://schemas.microsoft.com/office/drawing/2014/main" id="{8562EA17-5103-1436-26DC-A25B566787C2}"/>
              </a:ext>
            </a:extLst>
          </p:cNvPr>
          <p:cNvSpPr txBox="1"/>
          <p:nvPr userDrawn="1"/>
        </p:nvSpPr>
        <p:spPr>
          <a:xfrm>
            <a:off x="618500" y="473266"/>
            <a:ext cx="2112464" cy="49244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r>
              <a:rPr kumimoji="0" lang="en-US" sz="2600" b="1" i="0" u="none" strike="noStrike" kern="0" cap="none" spc="0" normalizeH="0" baseline="0" noProof="0">
                <a:ln>
                  <a:noFill/>
                </a:ln>
                <a:solidFill>
                  <a:schemeClr val="bg1"/>
                </a:solidFill>
                <a:effectLst/>
                <a:uLnTx/>
                <a:uFillTx/>
                <a:latin typeface="Arial" panose="020B0604020202020204"/>
                <a:cs typeface="Arial" panose="020B0604020202020204" pitchFamily="34" charset="0"/>
                <a:sym typeface="Avenir Black"/>
              </a:rPr>
              <a:t>Discussion:</a:t>
            </a:r>
            <a:endParaRPr lang="en-US">
              <a:solidFill>
                <a:schemeClr val="bg1"/>
              </a:solidFill>
            </a:endParaRPr>
          </a:p>
        </p:txBody>
      </p:sp>
      <p:grpSp>
        <p:nvGrpSpPr>
          <p:cNvPr id="28" name="Group 27">
            <a:extLst>
              <a:ext uri="{FF2B5EF4-FFF2-40B4-BE49-F238E27FC236}">
                <a16:creationId xmlns:a16="http://schemas.microsoft.com/office/drawing/2014/main" id="{A415C8F3-D355-FD7E-C46F-F2ABCE9468D4}"/>
              </a:ext>
            </a:extLst>
          </p:cNvPr>
          <p:cNvGrpSpPr/>
          <p:nvPr userDrawn="1"/>
        </p:nvGrpSpPr>
        <p:grpSpPr>
          <a:xfrm>
            <a:off x="347472" y="176365"/>
            <a:ext cx="691477" cy="492443"/>
            <a:chOff x="156053" y="271462"/>
            <a:chExt cx="864815" cy="615888"/>
          </a:xfrm>
        </p:grpSpPr>
        <p:sp>
          <p:nvSpPr>
            <p:cNvPr id="26" name="Freeform: Shape 25">
              <a:extLst>
                <a:ext uri="{FF2B5EF4-FFF2-40B4-BE49-F238E27FC236}">
                  <a16:creationId xmlns:a16="http://schemas.microsoft.com/office/drawing/2014/main" id="{F495D400-CA0D-F7FD-9985-BA5E7B74E279}"/>
                </a:ext>
              </a:extLst>
            </p:cNvPr>
            <p:cNvSpPr/>
            <p:nvPr/>
          </p:nvSpPr>
          <p:spPr>
            <a:xfrm>
              <a:off x="584047" y="271462"/>
              <a:ext cx="436821" cy="487666"/>
            </a:xfrm>
            <a:custGeom>
              <a:avLst/>
              <a:gdLst>
                <a:gd name="connsiteX0" fmla="*/ 358681 w 436821"/>
                <a:gd name="connsiteY0" fmla="*/ 367516 h 487666"/>
                <a:gd name="connsiteX1" fmla="*/ 436822 w 436821"/>
                <a:gd name="connsiteY1" fmla="*/ 213719 h 487666"/>
                <a:gd name="connsiteX2" fmla="*/ 182519 w 436821"/>
                <a:gd name="connsiteY2" fmla="*/ 0 h 487666"/>
                <a:gd name="connsiteX3" fmla="*/ 0 w 436821"/>
                <a:gd name="connsiteY3" fmla="*/ 64892 h 487666"/>
                <a:gd name="connsiteX4" fmla="*/ 179752 w 436821"/>
                <a:gd name="connsiteY4" fmla="*/ 325552 h 487666"/>
                <a:gd name="connsiteX5" fmla="*/ 159598 w 436821"/>
                <a:gd name="connsiteY5" fmla="*/ 426333 h 487666"/>
                <a:gd name="connsiteX6" fmla="*/ 182512 w 436821"/>
                <a:gd name="connsiteY6" fmla="*/ 427163 h 487666"/>
                <a:gd name="connsiteX7" fmla="*/ 242983 w 436821"/>
                <a:gd name="connsiteY7" fmla="*/ 420814 h 487666"/>
                <a:gd name="connsiteX8" fmla="*/ 400095 w 436821"/>
                <a:gd name="connsiteY8" fmla="*/ 487635 h 487666"/>
                <a:gd name="connsiteX9" fmla="*/ 412246 w 436821"/>
                <a:gd name="connsiteY9" fmla="*/ 462785 h 487666"/>
                <a:gd name="connsiteX10" fmla="*/ 358681 w 436821"/>
                <a:gd name="connsiteY10" fmla="*/ 367523 h 487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6821" h="487666">
                  <a:moveTo>
                    <a:pt x="358681" y="367516"/>
                  </a:moveTo>
                  <a:cubicBezTo>
                    <a:pt x="406727" y="328586"/>
                    <a:pt x="436822" y="274190"/>
                    <a:pt x="436822" y="213719"/>
                  </a:cubicBezTo>
                  <a:cubicBezTo>
                    <a:pt x="436829" y="95536"/>
                    <a:pt x="323067" y="0"/>
                    <a:pt x="182519" y="0"/>
                  </a:cubicBezTo>
                  <a:cubicBezTo>
                    <a:pt x="111002" y="0"/>
                    <a:pt x="46118" y="24850"/>
                    <a:pt x="0" y="64892"/>
                  </a:cubicBezTo>
                  <a:cubicBezTo>
                    <a:pt x="106856" y="114593"/>
                    <a:pt x="179752" y="212614"/>
                    <a:pt x="179752" y="325552"/>
                  </a:cubicBezTo>
                  <a:cubicBezTo>
                    <a:pt x="179752" y="360891"/>
                    <a:pt x="172572" y="394858"/>
                    <a:pt x="159598" y="426333"/>
                  </a:cubicBezTo>
                  <a:cubicBezTo>
                    <a:pt x="167053" y="426889"/>
                    <a:pt x="174782" y="427163"/>
                    <a:pt x="182512" y="427163"/>
                  </a:cubicBezTo>
                  <a:cubicBezTo>
                    <a:pt x="203497" y="427163"/>
                    <a:pt x="223652" y="424953"/>
                    <a:pt x="242983" y="420814"/>
                  </a:cubicBezTo>
                  <a:cubicBezTo>
                    <a:pt x="270044" y="446495"/>
                    <a:pt x="321955" y="483214"/>
                    <a:pt x="400095" y="487635"/>
                  </a:cubicBezTo>
                  <a:cubicBezTo>
                    <a:pt x="413351" y="488466"/>
                    <a:pt x="421355" y="472725"/>
                    <a:pt x="412246" y="462785"/>
                  </a:cubicBezTo>
                  <a:cubicBezTo>
                    <a:pt x="387945" y="435724"/>
                    <a:pt x="369444" y="395689"/>
                    <a:pt x="358681" y="367523"/>
                  </a:cubicBezTo>
                  <a:close/>
                </a:path>
              </a:pathLst>
            </a:custGeom>
            <a:solidFill>
              <a:schemeClr val="accent2"/>
            </a:solidFill>
            <a:ln w="73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5D4B08A-8E82-31E4-B33E-5946E6447062}"/>
                </a:ext>
              </a:extLst>
            </p:cNvPr>
            <p:cNvSpPr/>
            <p:nvPr/>
          </p:nvSpPr>
          <p:spPr>
            <a:xfrm>
              <a:off x="156053" y="370751"/>
              <a:ext cx="538663" cy="516599"/>
            </a:xfrm>
            <a:custGeom>
              <a:avLst/>
              <a:gdLst>
                <a:gd name="connsiteX0" fmla="*/ 269332 w 538663"/>
                <a:gd name="connsiteY0" fmla="*/ 7 h 516599"/>
                <a:gd name="connsiteX1" fmla="*/ 0 w 538663"/>
                <a:gd name="connsiteY1" fmla="*/ 226233 h 516599"/>
                <a:gd name="connsiteX2" fmla="*/ 82851 w 538663"/>
                <a:gd name="connsiteY2" fmla="*/ 389228 h 516599"/>
                <a:gd name="connsiteX3" fmla="*/ 26096 w 538663"/>
                <a:gd name="connsiteY3" fmla="*/ 490172 h 516599"/>
                <a:gd name="connsiteX4" fmla="*/ 38967 w 538663"/>
                <a:gd name="connsiteY4" fmla="*/ 516572 h 516599"/>
                <a:gd name="connsiteX5" fmla="*/ 205292 w 538663"/>
                <a:gd name="connsiteY5" fmla="*/ 445753 h 516599"/>
                <a:gd name="connsiteX6" fmla="*/ 269332 w 538663"/>
                <a:gd name="connsiteY6" fmla="*/ 452459 h 516599"/>
                <a:gd name="connsiteX7" fmla="*/ 538663 w 538663"/>
                <a:gd name="connsiteY7" fmla="*/ 226233 h 516599"/>
                <a:gd name="connsiteX8" fmla="*/ 269332 w 538663"/>
                <a:gd name="connsiteY8" fmla="*/ 0 h 516599"/>
                <a:gd name="connsiteX9" fmla="*/ 137596 w 538663"/>
                <a:gd name="connsiteY9" fmla="*/ 270585 h 516599"/>
                <a:gd name="connsiteX10" fmla="*/ 92910 w 538663"/>
                <a:gd name="connsiteY10" fmla="*/ 225907 h 516599"/>
                <a:gd name="connsiteX11" fmla="*/ 137596 w 538663"/>
                <a:gd name="connsiteY11" fmla="*/ 181221 h 516599"/>
                <a:gd name="connsiteX12" fmla="*/ 182274 w 538663"/>
                <a:gd name="connsiteY12" fmla="*/ 225907 h 516599"/>
                <a:gd name="connsiteX13" fmla="*/ 137596 w 538663"/>
                <a:gd name="connsiteY13" fmla="*/ 270585 h 516599"/>
                <a:gd name="connsiteX14" fmla="*/ 269332 w 538663"/>
                <a:gd name="connsiteY14" fmla="*/ 270585 h 516599"/>
                <a:gd name="connsiteX15" fmla="*/ 224646 w 538663"/>
                <a:gd name="connsiteY15" fmla="*/ 225907 h 516599"/>
                <a:gd name="connsiteX16" fmla="*/ 269332 w 538663"/>
                <a:gd name="connsiteY16" fmla="*/ 181221 h 516599"/>
                <a:gd name="connsiteX17" fmla="*/ 314010 w 538663"/>
                <a:gd name="connsiteY17" fmla="*/ 225907 h 516599"/>
                <a:gd name="connsiteX18" fmla="*/ 269332 w 538663"/>
                <a:gd name="connsiteY18" fmla="*/ 270585 h 516599"/>
                <a:gd name="connsiteX19" fmla="*/ 401067 w 538663"/>
                <a:gd name="connsiteY19" fmla="*/ 270585 h 516599"/>
                <a:gd name="connsiteX20" fmla="*/ 356389 w 538663"/>
                <a:gd name="connsiteY20" fmla="*/ 225907 h 516599"/>
                <a:gd name="connsiteX21" fmla="*/ 401067 w 538663"/>
                <a:gd name="connsiteY21" fmla="*/ 181221 h 516599"/>
                <a:gd name="connsiteX22" fmla="*/ 445753 w 538663"/>
                <a:gd name="connsiteY22" fmla="*/ 225907 h 516599"/>
                <a:gd name="connsiteX23" fmla="*/ 401067 w 538663"/>
                <a:gd name="connsiteY23" fmla="*/ 270585 h 51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8663" h="516599">
                  <a:moveTo>
                    <a:pt x="269332" y="7"/>
                  </a:moveTo>
                  <a:cubicBezTo>
                    <a:pt x="120586" y="7"/>
                    <a:pt x="0" y="101292"/>
                    <a:pt x="0" y="226233"/>
                  </a:cubicBezTo>
                  <a:cubicBezTo>
                    <a:pt x="0" y="290324"/>
                    <a:pt x="31868" y="348066"/>
                    <a:pt x="82851" y="389228"/>
                  </a:cubicBezTo>
                  <a:cubicBezTo>
                    <a:pt x="71391" y="418952"/>
                    <a:pt x="52000" y="461538"/>
                    <a:pt x="26096" y="490172"/>
                  </a:cubicBezTo>
                  <a:cubicBezTo>
                    <a:pt x="16594" y="500675"/>
                    <a:pt x="24828" y="517373"/>
                    <a:pt x="38967" y="516572"/>
                  </a:cubicBezTo>
                  <a:cubicBezTo>
                    <a:pt x="121810" y="511891"/>
                    <a:pt x="176644" y="472947"/>
                    <a:pt x="205292" y="445753"/>
                  </a:cubicBezTo>
                  <a:cubicBezTo>
                    <a:pt x="225855" y="449974"/>
                    <a:pt x="247219" y="452459"/>
                    <a:pt x="269332" y="452459"/>
                  </a:cubicBezTo>
                  <a:cubicBezTo>
                    <a:pt x="418077" y="452459"/>
                    <a:pt x="538663" y="351174"/>
                    <a:pt x="538663" y="226233"/>
                  </a:cubicBezTo>
                  <a:cubicBezTo>
                    <a:pt x="538663" y="101292"/>
                    <a:pt x="418077" y="0"/>
                    <a:pt x="269332" y="0"/>
                  </a:cubicBezTo>
                  <a:close/>
                  <a:moveTo>
                    <a:pt x="137596" y="270585"/>
                  </a:moveTo>
                  <a:cubicBezTo>
                    <a:pt x="112916" y="270585"/>
                    <a:pt x="92910" y="250579"/>
                    <a:pt x="92910" y="225907"/>
                  </a:cubicBezTo>
                  <a:cubicBezTo>
                    <a:pt x="92910" y="201235"/>
                    <a:pt x="112916" y="181221"/>
                    <a:pt x="137596" y="181221"/>
                  </a:cubicBezTo>
                  <a:cubicBezTo>
                    <a:pt x="162275" y="181221"/>
                    <a:pt x="182274" y="201227"/>
                    <a:pt x="182274" y="225907"/>
                  </a:cubicBezTo>
                  <a:cubicBezTo>
                    <a:pt x="182274" y="250586"/>
                    <a:pt x="162268" y="270585"/>
                    <a:pt x="137596" y="270585"/>
                  </a:cubicBezTo>
                  <a:close/>
                  <a:moveTo>
                    <a:pt x="269332" y="270585"/>
                  </a:moveTo>
                  <a:cubicBezTo>
                    <a:pt x="244652" y="270585"/>
                    <a:pt x="224646" y="250579"/>
                    <a:pt x="224646" y="225907"/>
                  </a:cubicBezTo>
                  <a:cubicBezTo>
                    <a:pt x="224646" y="201235"/>
                    <a:pt x="244652" y="181221"/>
                    <a:pt x="269332" y="181221"/>
                  </a:cubicBezTo>
                  <a:cubicBezTo>
                    <a:pt x="294011" y="181221"/>
                    <a:pt x="314010" y="201227"/>
                    <a:pt x="314010" y="225907"/>
                  </a:cubicBezTo>
                  <a:cubicBezTo>
                    <a:pt x="314010" y="250586"/>
                    <a:pt x="294004" y="270585"/>
                    <a:pt x="269332" y="270585"/>
                  </a:cubicBezTo>
                  <a:close/>
                  <a:moveTo>
                    <a:pt x="401067" y="270585"/>
                  </a:moveTo>
                  <a:cubicBezTo>
                    <a:pt x="376388" y="270585"/>
                    <a:pt x="356389" y="250579"/>
                    <a:pt x="356389" y="225907"/>
                  </a:cubicBezTo>
                  <a:cubicBezTo>
                    <a:pt x="356389" y="201235"/>
                    <a:pt x="376395" y="181221"/>
                    <a:pt x="401067" y="181221"/>
                  </a:cubicBezTo>
                  <a:cubicBezTo>
                    <a:pt x="425739" y="181221"/>
                    <a:pt x="445753" y="201227"/>
                    <a:pt x="445753" y="225907"/>
                  </a:cubicBezTo>
                  <a:cubicBezTo>
                    <a:pt x="445753" y="250586"/>
                    <a:pt x="425747" y="270585"/>
                    <a:pt x="401067" y="270585"/>
                  </a:cubicBezTo>
                  <a:close/>
                </a:path>
              </a:pathLst>
            </a:custGeom>
            <a:solidFill>
              <a:schemeClr val="bg1"/>
            </a:solidFill>
            <a:ln w="735" cap="flat">
              <a:noFill/>
              <a:prstDash val="solid"/>
              <a:miter/>
            </a:ln>
          </p:spPr>
          <p:txBody>
            <a:bodyPr rtlCol="0" anchor="ctr"/>
            <a:lstStyle/>
            <a:p>
              <a:endParaRPr lang="en-US"/>
            </a:p>
          </p:txBody>
        </p:sp>
      </p:grpSp>
      <p:sp>
        <p:nvSpPr>
          <p:cNvPr id="29" name="Oval 28">
            <a:extLst>
              <a:ext uri="{FF2B5EF4-FFF2-40B4-BE49-F238E27FC236}">
                <a16:creationId xmlns:a16="http://schemas.microsoft.com/office/drawing/2014/main" id="{990D8477-73C7-0834-474F-C35DBD40A0CD}"/>
              </a:ext>
            </a:extLst>
          </p:cNvPr>
          <p:cNvSpPr/>
          <p:nvPr userDrawn="1"/>
        </p:nvSpPr>
        <p:spPr>
          <a:xfrm>
            <a:off x="962025" y="588961"/>
            <a:ext cx="65891" cy="65891"/>
          </a:xfrm>
          <a:prstGeom prst="ellipse">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0" name="Oval 29">
            <a:extLst>
              <a:ext uri="{FF2B5EF4-FFF2-40B4-BE49-F238E27FC236}">
                <a16:creationId xmlns:a16="http://schemas.microsoft.com/office/drawing/2014/main" id="{40E5AEB1-4975-5026-ED5B-FB89D9F28386}"/>
              </a:ext>
            </a:extLst>
          </p:cNvPr>
          <p:cNvSpPr/>
          <p:nvPr userDrawn="1"/>
        </p:nvSpPr>
        <p:spPr>
          <a:xfrm>
            <a:off x="2497931" y="660399"/>
            <a:ext cx="65891" cy="65891"/>
          </a:xfrm>
          <a:prstGeom prst="ellipse">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1" name="Oval 30">
            <a:extLst>
              <a:ext uri="{FF2B5EF4-FFF2-40B4-BE49-F238E27FC236}">
                <a16:creationId xmlns:a16="http://schemas.microsoft.com/office/drawing/2014/main" id="{3AE0633A-1834-6916-0831-8DB8D480A1C5}"/>
              </a:ext>
            </a:extLst>
          </p:cNvPr>
          <p:cNvSpPr/>
          <p:nvPr userDrawn="1"/>
        </p:nvSpPr>
        <p:spPr>
          <a:xfrm>
            <a:off x="2497931" y="786605"/>
            <a:ext cx="65891" cy="65891"/>
          </a:xfrm>
          <a:prstGeom prst="ellipse">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pic>
        <p:nvPicPr>
          <p:cNvPr id="2" name="Graphic 1">
            <a:extLst>
              <a:ext uri="{FF2B5EF4-FFF2-40B4-BE49-F238E27FC236}">
                <a16:creationId xmlns:a16="http://schemas.microsoft.com/office/drawing/2014/main" id="{4BC41C69-C653-0D29-0773-B533BB76DB6B}"/>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04687939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itle &amp; Content w/ Not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p:txBody>
          <a:bodyPr/>
          <a:lstStyle/>
          <a:p>
            <a:r>
              <a:rPr lang="en-US"/>
              <a:t>Click to edit Master title style</a:t>
            </a:r>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522128" cy="4351339"/>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5">
            <a:extLst>
              <a:ext uri="{FF2B5EF4-FFF2-40B4-BE49-F238E27FC236}">
                <a16:creationId xmlns:a16="http://schemas.microsoft.com/office/drawing/2014/main" id="{4CB08785-6C13-4F42-AEB0-A7E31B949AD0}"/>
              </a:ext>
            </a:extLst>
          </p:cNvPr>
          <p:cNvSpPr>
            <a:spLocks noGrp="1"/>
          </p:cNvSpPr>
          <p:nvPr>
            <p:ph type="body" sz="quarter" idx="11" hasCustomPrompt="1"/>
          </p:nvPr>
        </p:nvSpPr>
        <p:spPr>
          <a:xfrm>
            <a:off x="272233" y="6036177"/>
            <a:ext cx="10070406" cy="365125"/>
          </a:xfrm>
        </p:spPr>
        <p:txBody>
          <a:bodyPr lIns="91440" anchor="b">
            <a:noAutofit/>
          </a:bodyPr>
          <a:lstStyle>
            <a:lvl1pPr marL="0" indent="0">
              <a:buNone/>
              <a:defRPr sz="900">
                <a:solidFill>
                  <a:schemeClr val="tx1">
                    <a:lumMod val="50000"/>
                    <a:lumOff val="50000"/>
                  </a:schemeClr>
                </a:solidFill>
              </a:defRPr>
            </a:lvl1pPr>
          </a:lstStyle>
          <a:p>
            <a:pPr lvl="0"/>
            <a:r>
              <a:rPr lang="en-US"/>
              <a:t>Footnotes</a:t>
            </a:r>
          </a:p>
        </p:txBody>
      </p:sp>
      <p:sp>
        <p:nvSpPr>
          <p:cNvPr id="6" name="Footer Placeholder 5">
            <a:extLst>
              <a:ext uri="{FF2B5EF4-FFF2-40B4-BE49-F238E27FC236}">
                <a16:creationId xmlns:a16="http://schemas.microsoft.com/office/drawing/2014/main" id="{A861A535-BA79-05B3-5AF6-6BE830EA6687}"/>
              </a:ext>
            </a:extLst>
          </p:cNvPr>
          <p:cNvSpPr>
            <a:spLocks noGrp="1"/>
          </p:cNvSpPr>
          <p:nvPr>
            <p:ph type="ftr" sz="quarter" idx="12"/>
          </p:nvPr>
        </p:nvSpPr>
        <p:spPr/>
        <p:txBody>
          <a:bodyPr/>
          <a:lstStyle/>
          <a:p>
            <a:r>
              <a:rPr lang="da-DK"/>
              <a:t>NET-202 SIV Slides Final v2.0 31-Aug-2023</a:t>
            </a:r>
            <a:endParaRPr lang="en-US"/>
          </a:p>
        </p:txBody>
      </p:sp>
      <p:sp>
        <p:nvSpPr>
          <p:cNvPr id="7" name="Slide Number Placeholder 6">
            <a:extLst>
              <a:ext uri="{FF2B5EF4-FFF2-40B4-BE49-F238E27FC236}">
                <a16:creationId xmlns:a16="http://schemas.microsoft.com/office/drawing/2014/main" id="{B3BC38D2-B36B-D29F-9AA7-994F07556DE1}"/>
              </a:ext>
            </a:extLst>
          </p:cNvPr>
          <p:cNvSpPr>
            <a:spLocks noGrp="1"/>
          </p:cNvSpPr>
          <p:nvPr>
            <p:ph type="sldNum" sz="quarter" idx="13"/>
          </p:nvPr>
        </p:nvSpPr>
        <p:spPr/>
        <p:txBody>
          <a:bodyPr/>
          <a:lstStyle/>
          <a:p>
            <a:fld id="{2B143D1D-9801-49CA-88C0-178C03B6937F}" type="slidenum">
              <a:rPr lang="en-US" smtClean="0"/>
              <a:t>‹#›</a:t>
            </a:fld>
            <a:endParaRPr lang="en-US"/>
          </a:p>
        </p:txBody>
      </p:sp>
      <p:pic>
        <p:nvPicPr>
          <p:cNvPr id="3" name="Graphic 2">
            <a:extLst>
              <a:ext uri="{FF2B5EF4-FFF2-40B4-BE49-F238E27FC236}">
                <a16:creationId xmlns:a16="http://schemas.microsoft.com/office/drawing/2014/main" id="{6877CDFC-DFB0-D0DE-01C5-7DE4B4FDADE6}"/>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387696345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0" y="6492875"/>
            <a:ext cx="426564" cy="365125"/>
          </a:xfrm>
        </p:spPr>
        <p:txBody>
          <a:bodyPr/>
          <a:lstStyle/>
          <a:p>
            <a:fld id="{2B143D1D-9801-49CA-88C0-178C03B6937F}" type="slidenum">
              <a:rPr lang="en-US" smtClean="0"/>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p>
            <a:r>
              <a:rPr lang="da-DK"/>
              <a:t>NET-202 SIV Slides Final v2.0 31-Aug-2023</a:t>
            </a:r>
            <a:endParaRPr lang="en-US"/>
          </a:p>
        </p:txBody>
      </p:sp>
    </p:spTree>
    <p:extLst>
      <p:ext uri="{BB962C8B-B14F-4D97-AF65-F5344CB8AC3E}">
        <p14:creationId xmlns:p14="http://schemas.microsoft.com/office/powerpoint/2010/main" val="162560896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1_Title Only">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lvl1pPr>
              <a:defRPr>
                <a:latin typeface="Calibri" panose="020F0502020204030204" pitchFamily="34" charset="0"/>
                <a:cs typeface="Calibri" panose="020F0502020204030204" pitchFamily="34" charset="0"/>
              </a:defRPr>
            </a:lvl1p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296055" y="6412748"/>
            <a:ext cx="426564" cy="365125"/>
          </a:xfrm>
        </p:spPr>
        <p:txBody>
          <a:bodyPr/>
          <a:lstStyle/>
          <a:p>
            <a:fld id="{2B143D1D-9801-49CA-88C0-178C03B6937F}" type="slidenum">
              <a:rPr lang="en-US" smtClean="0"/>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p>
            <a:r>
              <a:rPr lang="da-DK"/>
              <a:t>NET-202 SIV Slides Final v2.0 31-Aug-2023</a:t>
            </a:r>
            <a:endParaRPr lang="en-US"/>
          </a:p>
        </p:txBody>
      </p:sp>
    </p:spTree>
    <p:extLst>
      <p:ext uri="{BB962C8B-B14F-4D97-AF65-F5344CB8AC3E}">
        <p14:creationId xmlns:p14="http://schemas.microsoft.com/office/powerpoint/2010/main" val="389802781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p:cSld name="Title Only Dark">
    <p:bg>
      <p:bgPr>
        <a:gradFill>
          <a:gsLst>
            <a:gs pos="1000">
              <a:schemeClr val="accent6"/>
            </a:gs>
            <a:gs pos="100000">
              <a:srgbClr val="000738"/>
            </a:gs>
            <a:gs pos="42000">
              <a:srgbClr val="063958"/>
            </a:gs>
          </a:gsLst>
          <a:path path="circle">
            <a:fillToRect l="100000" t="100000"/>
          </a:path>
        </a:gradFill>
        <a:effectLst/>
      </p:bgPr>
    </p:bg>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lvl1pPr>
              <a:defRPr>
                <a:solidFill>
                  <a:schemeClr val="bg1"/>
                </a:solidFill>
              </a:defRPr>
            </a:lvl1p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296055" y="6412748"/>
            <a:ext cx="426564" cy="365125"/>
          </a:xfrm>
        </p:spPr>
        <p:txBody>
          <a:bodyPr/>
          <a:lstStyle>
            <a:lvl1pPr>
              <a:defRPr>
                <a:solidFill>
                  <a:schemeClr val="bg1"/>
                </a:solidFill>
              </a:defRPr>
            </a:lvl1pPr>
          </a:lstStyle>
          <a:p>
            <a:fld id="{2B143D1D-9801-49CA-88C0-178C03B6937F}" type="slidenum">
              <a:rPr lang="en-US" smtClean="0"/>
              <a:pPr/>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lvl1pPr>
              <a:defRPr>
                <a:solidFill>
                  <a:schemeClr val="bg1"/>
                </a:solidFill>
              </a:defRPr>
            </a:lvl1pPr>
          </a:lstStyle>
          <a:p>
            <a:r>
              <a:rPr lang="da-DK"/>
              <a:t>NET-202 SIV Slides Final v2.0 31-Aug-2023</a:t>
            </a:r>
            <a:endParaRPr lang="en-US"/>
          </a:p>
        </p:txBody>
      </p:sp>
      <p:pic>
        <p:nvPicPr>
          <p:cNvPr id="5" name="Graphic 4">
            <a:extLst>
              <a:ext uri="{FF2B5EF4-FFF2-40B4-BE49-F238E27FC236}">
                <a16:creationId xmlns:a16="http://schemas.microsoft.com/office/drawing/2014/main" id="{C1F8C85C-BFAA-DC82-25E9-742DA6EB15A1}"/>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p:blipFill>
        <p:spPr>
          <a:xfrm>
            <a:off x="10806884" y="6082764"/>
            <a:ext cx="1082711" cy="721807"/>
          </a:xfrm>
          <a:prstGeom prst="rect">
            <a:avLst/>
          </a:prstGeom>
        </p:spPr>
      </p:pic>
    </p:spTree>
    <p:extLst>
      <p:ext uri="{BB962C8B-B14F-4D97-AF65-F5344CB8AC3E}">
        <p14:creationId xmlns:p14="http://schemas.microsoft.com/office/powerpoint/2010/main" val="28179598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Left S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C5727E7-0CEB-3F42-D5D8-424A5AAAB81E}"/>
              </a:ext>
            </a:extLst>
          </p:cNvPr>
          <p:cNvPicPr>
            <a:picLocks noChangeAspect="1"/>
          </p:cNvPicPr>
          <p:nvPr/>
        </p:nvPicPr>
        <p:blipFill>
          <a:blip r:embed="rId2">
            <a:extLst>
              <a:ext uri="{28A0092B-C50C-407E-A947-70E740481C1C}">
                <a14:useLocalDpi xmlns:a14="http://schemas.microsoft.com/office/drawing/2010/main" val="0"/>
              </a:ext>
            </a:extLst>
          </a:blip>
          <a:srcRect l="28718" r="28718"/>
          <a:stretch/>
        </p:blipFill>
        <p:spPr>
          <a:xfrm>
            <a:off x="-3810" y="0"/>
            <a:ext cx="5176311" cy="6858000"/>
          </a:xfrm>
          <a:prstGeom prst="rect">
            <a:avLst/>
          </a:prstGeom>
        </p:spPr>
      </p:pic>
      <p:sp>
        <p:nvSpPr>
          <p:cNvPr id="8" name="Rectangle 7">
            <a:extLst>
              <a:ext uri="{FF2B5EF4-FFF2-40B4-BE49-F238E27FC236}">
                <a16:creationId xmlns:a16="http://schemas.microsoft.com/office/drawing/2014/main" id="{945E0678-FA16-AB81-99E1-753A53DF58AD}"/>
              </a:ext>
            </a:extLst>
          </p:cNvPr>
          <p:cNvSpPr/>
          <p:nvPr userDrawn="1"/>
        </p:nvSpPr>
        <p:spPr>
          <a:xfrm>
            <a:off x="0" y="0"/>
            <a:ext cx="5176311" cy="5880539"/>
          </a:xfrm>
          <a:prstGeom prst="rect">
            <a:avLst/>
          </a:prstGeom>
          <a:gradFill flip="none" rotWithShape="1">
            <a:gsLst>
              <a:gs pos="0">
                <a:schemeClr val="accent6">
                  <a:alpha val="0"/>
                </a:schemeClr>
              </a:gs>
              <a:gs pos="95000">
                <a:schemeClr val="bg2"/>
              </a:gs>
            </a:gsLst>
            <a:lin ang="162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a:xfrm>
            <a:off x="272233" y="317212"/>
            <a:ext cx="4518131" cy="1892587"/>
          </a:xfr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lvl1pPr>
              <a:defRPr>
                <a:solidFill>
                  <a:schemeClr val="bg1"/>
                </a:solidFill>
              </a:defRPr>
            </a:lvl1p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5581933" y="560356"/>
            <a:ext cx="6398195" cy="5516594"/>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45719" rIns="45719"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Footer Placeholder 4">
            <a:extLst>
              <a:ext uri="{FF2B5EF4-FFF2-40B4-BE49-F238E27FC236}">
                <a16:creationId xmlns:a16="http://schemas.microsoft.com/office/drawing/2014/main" id="{D1649BBA-C546-F173-EE3F-1CF65B3DB20A}"/>
              </a:ext>
            </a:extLst>
          </p:cNvPr>
          <p:cNvSpPr>
            <a:spLocks noGrp="1"/>
          </p:cNvSpPr>
          <p:nvPr>
            <p:ph type="ftr" sz="quarter" idx="11"/>
          </p:nvPr>
        </p:nvSpPr>
        <p:spPr/>
        <p:txBody>
          <a:bodyPr/>
          <a:lstStyle>
            <a:lvl1pPr>
              <a:defRPr>
                <a:solidFill>
                  <a:schemeClr val="bg1"/>
                </a:solidFill>
              </a:defRPr>
            </a:lvl1pPr>
          </a:lstStyle>
          <a:p>
            <a:r>
              <a:rPr lang="da-DK"/>
              <a:t>NET-202 SIV Slides Final v2.0 31-Aug-2023</a:t>
            </a:r>
            <a:endParaRPr lang="en-US"/>
          </a:p>
        </p:txBody>
      </p:sp>
    </p:spTree>
    <p:extLst>
      <p:ext uri="{BB962C8B-B14F-4D97-AF65-F5344CB8AC3E}">
        <p14:creationId xmlns:p14="http://schemas.microsoft.com/office/powerpoint/2010/main" val="411309235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4782341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Right S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C5727E7-0CEB-3F42-D5D8-424A5AAAB81E}"/>
              </a:ext>
            </a:extLst>
          </p:cNvPr>
          <p:cNvPicPr>
            <a:picLocks noChangeAspect="1"/>
          </p:cNvPicPr>
          <p:nvPr/>
        </p:nvPicPr>
        <p:blipFill rotWithShape="1">
          <a:blip r:embed="rId2">
            <a:extLst>
              <a:ext uri="{28A0092B-C50C-407E-A947-70E740481C1C}">
                <a14:useLocalDpi xmlns:a14="http://schemas.microsoft.com/office/drawing/2010/main" val="0"/>
              </a:ext>
            </a:extLst>
          </a:blip>
          <a:srcRect l="26689" r="30747"/>
          <a:stretch/>
        </p:blipFill>
        <p:spPr>
          <a:xfrm flipH="1" flipV="1">
            <a:off x="7015689" y="0"/>
            <a:ext cx="5176311" cy="6858000"/>
          </a:xfrm>
          <a:prstGeom prst="rect">
            <a:avLst/>
          </a:prstGeom>
        </p:spPr>
      </p:pic>
      <p:sp>
        <p:nvSpPr>
          <p:cNvPr id="7" name="Rectangle 6">
            <a:extLst>
              <a:ext uri="{FF2B5EF4-FFF2-40B4-BE49-F238E27FC236}">
                <a16:creationId xmlns:a16="http://schemas.microsoft.com/office/drawing/2014/main" id="{F06027A1-0D62-16F7-30CE-41BFE8B26C7C}"/>
              </a:ext>
            </a:extLst>
          </p:cNvPr>
          <p:cNvSpPr/>
          <p:nvPr/>
        </p:nvSpPr>
        <p:spPr>
          <a:xfrm>
            <a:off x="7015689" y="-1"/>
            <a:ext cx="5176311" cy="6777874"/>
          </a:xfrm>
          <a:prstGeom prst="rect">
            <a:avLst/>
          </a:prstGeom>
          <a:gradFill flip="none" rotWithShape="1">
            <a:gsLst>
              <a:gs pos="0">
                <a:schemeClr val="accent6">
                  <a:alpha val="0"/>
                </a:schemeClr>
              </a:gs>
              <a:gs pos="95000">
                <a:schemeClr val="bg2"/>
              </a:gs>
            </a:gsLst>
            <a:lin ang="162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42203"/>
            <a:ext cx="6398195" cy="49680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8" name="Title 7">
            <a:extLst>
              <a:ext uri="{FF2B5EF4-FFF2-40B4-BE49-F238E27FC236}">
                <a16:creationId xmlns:a16="http://schemas.microsoft.com/office/drawing/2014/main" id="{0FB071E8-809B-6890-C6B9-812E8369D165}"/>
              </a:ext>
            </a:extLst>
          </p:cNvPr>
          <p:cNvSpPr>
            <a:spLocks noGrp="1"/>
          </p:cNvSpPr>
          <p:nvPr>
            <p:ph type="title"/>
          </p:nvPr>
        </p:nvSpPr>
        <p:spPr/>
        <p:txBody>
          <a:bodyPr/>
          <a:lstStyle/>
          <a:p>
            <a:r>
              <a:rPr lang="en-US"/>
              <a:t>Click to edit Master title style</a:t>
            </a:r>
          </a:p>
        </p:txBody>
      </p:sp>
      <p:sp>
        <p:nvSpPr>
          <p:cNvPr id="5" name="Footer Placeholder 4">
            <a:extLst>
              <a:ext uri="{FF2B5EF4-FFF2-40B4-BE49-F238E27FC236}">
                <a16:creationId xmlns:a16="http://schemas.microsoft.com/office/drawing/2014/main" id="{3B21BB59-32EF-F98A-2990-317BB5943E8A}"/>
              </a:ext>
            </a:extLst>
          </p:cNvPr>
          <p:cNvSpPr>
            <a:spLocks noGrp="1"/>
          </p:cNvSpPr>
          <p:nvPr>
            <p:ph type="ftr" sz="quarter" idx="10"/>
          </p:nvPr>
        </p:nvSpPr>
        <p:spPr/>
        <p:txBody>
          <a:bodyPr/>
          <a:lstStyle/>
          <a:p>
            <a:r>
              <a:rPr lang="da-DK"/>
              <a:t>NET-202 SIV Slides Final v2.0 31-Aug-2023</a:t>
            </a:r>
            <a:endParaRPr lang="en-US"/>
          </a:p>
        </p:txBody>
      </p:sp>
      <p:sp>
        <p:nvSpPr>
          <p:cNvPr id="10" name="Slide Number Placeholder 9">
            <a:extLst>
              <a:ext uri="{FF2B5EF4-FFF2-40B4-BE49-F238E27FC236}">
                <a16:creationId xmlns:a16="http://schemas.microsoft.com/office/drawing/2014/main" id="{5B7AFE7E-7CB0-FD25-F78E-7DA5692308E7}"/>
              </a:ext>
            </a:extLst>
          </p:cNvPr>
          <p:cNvSpPr>
            <a:spLocks noGrp="1"/>
          </p:cNvSpPr>
          <p:nvPr>
            <p:ph type="sldNum" sz="quarter" idx="11"/>
          </p:nvPr>
        </p:nvSpPr>
        <p:spPr/>
        <p:txBody>
          <a:bodyPr/>
          <a:lstStyle/>
          <a:p>
            <a:fld id="{2B143D1D-9801-49CA-88C0-178C03B6937F}" type="slidenum">
              <a:rPr lang="en-US" smtClean="0"/>
              <a:t>‹#›</a:t>
            </a:fld>
            <a:endParaRPr lang="en-US"/>
          </a:p>
        </p:txBody>
      </p:sp>
      <p:pic>
        <p:nvPicPr>
          <p:cNvPr id="3" name="Picture 2">
            <a:extLst>
              <a:ext uri="{FF2B5EF4-FFF2-40B4-BE49-F238E27FC236}">
                <a16:creationId xmlns:a16="http://schemas.microsoft.com/office/drawing/2014/main" id="{7424F124-A258-66DC-3AAE-6DDE6D9BAB50}"/>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10886330" y="6126042"/>
            <a:ext cx="934494" cy="620833"/>
          </a:xfrm>
          <a:prstGeom prst="rect">
            <a:avLst/>
          </a:prstGeom>
          <a:effectLst/>
        </p:spPr>
      </p:pic>
    </p:spTree>
    <p:extLst>
      <p:ext uri="{BB962C8B-B14F-4D97-AF65-F5344CB8AC3E}">
        <p14:creationId xmlns:p14="http://schemas.microsoft.com/office/powerpoint/2010/main" val="166757642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Default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6017212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Cat - Content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6">
            <a:extLst>
              <a:ext uri="{FF2B5EF4-FFF2-40B4-BE49-F238E27FC236}">
                <a16:creationId xmlns:a16="http://schemas.microsoft.com/office/drawing/2014/main" id="{05E5031E-C1D6-AD4F-BEC0-D1BD07999312}"/>
              </a:ext>
            </a:extLst>
          </p:cNvPr>
          <p:cNvSpPr>
            <a:spLocks noGrp="1"/>
          </p:cNvSpPr>
          <p:nvPr>
            <p:ph type="title" hasCustomPrompt="1"/>
          </p:nvPr>
        </p:nvSpPr>
        <p:spPr>
          <a:xfrm>
            <a:off x="510615" y="556583"/>
            <a:ext cx="10807091" cy="548640"/>
          </a:xfrm>
        </p:spPr>
        <p:txBody>
          <a:bodyPr anchor="t">
            <a:normAutofit/>
          </a:bodyPr>
          <a:lstStyle>
            <a:lvl1pPr>
              <a:defRPr sz="2700" b="1" i="0" baseline="0">
                <a:solidFill>
                  <a:schemeClr val="accent3"/>
                </a:solidFill>
              </a:defRPr>
            </a:lvl1pPr>
          </a:lstStyle>
          <a:p>
            <a:r>
              <a:rPr lang="en-US"/>
              <a:t>Click to edit title</a:t>
            </a:r>
          </a:p>
        </p:txBody>
      </p:sp>
      <p:sp>
        <p:nvSpPr>
          <p:cNvPr id="15" name="Content Placeholder 14">
            <a:extLst>
              <a:ext uri="{FF2B5EF4-FFF2-40B4-BE49-F238E27FC236}">
                <a16:creationId xmlns:a16="http://schemas.microsoft.com/office/drawing/2014/main" id="{289E27B9-4487-7F4E-9A78-459FB79A45A8}"/>
              </a:ext>
            </a:extLst>
          </p:cNvPr>
          <p:cNvSpPr>
            <a:spLocks noGrp="1"/>
          </p:cNvSpPr>
          <p:nvPr>
            <p:ph sz="quarter" idx="11"/>
          </p:nvPr>
        </p:nvSpPr>
        <p:spPr>
          <a:xfrm>
            <a:off x="802105" y="1642891"/>
            <a:ext cx="10515600" cy="435254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5">
            <a:extLst>
              <a:ext uri="{FF2B5EF4-FFF2-40B4-BE49-F238E27FC236}">
                <a16:creationId xmlns:a16="http://schemas.microsoft.com/office/drawing/2014/main" id="{5815F094-B6C5-A142-A62A-559E55F0190F}"/>
              </a:ext>
            </a:extLst>
          </p:cNvPr>
          <p:cNvSpPr>
            <a:spLocks noGrp="1"/>
          </p:cNvSpPr>
          <p:nvPr>
            <p:ph type="sldNum" sz="quarter" idx="4"/>
          </p:nvPr>
        </p:nvSpPr>
        <p:spPr>
          <a:xfrm>
            <a:off x="0" y="6178548"/>
            <a:ext cx="12192000" cy="365125"/>
          </a:xfrm>
          <a:prstGeom prst="rect">
            <a:avLst/>
          </a:prstGeom>
        </p:spPr>
        <p:txBody>
          <a:bodyPr vert="horz" lIns="91440" tIns="45720" rIns="91440" bIns="45720" rtlCol="0" anchor="ctr"/>
          <a:lstStyle>
            <a:lvl1pPr algn="ctr">
              <a:defRPr sz="788">
                <a:solidFill>
                  <a:schemeClr val="accent3"/>
                </a:solidFill>
              </a:defRPr>
            </a:lvl1pPr>
          </a:lstStyle>
          <a:p>
            <a:fld id="{8085FCFD-660D-C14C-AAFF-D6EEBF7DDB9E}" type="slidenum">
              <a:rPr lang="en-US" smtClean="0"/>
              <a:pPr/>
              <a:t>‹#›</a:t>
            </a:fld>
            <a:endParaRPr lang="en-US"/>
          </a:p>
        </p:txBody>
      </p:sp>
    </p:spTree>
    <p:extLst>
      <p:ext uri="{BB962C8B-B14F-4D97-AF65-F5344CB8AC3E}">
        <p14:creationId xmlns:p14="http://schemas.microsoft.com/office/powerpoint/2010/main" val="136587767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Onc - Content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6">
            <a:extLst>
              <a:ext uri="{FF2B5EF4-FFF2-40B4-BE49-F238E27FC236}">
                <a16:creationId xmlns:a16="http://schemas.microsoft.com/office/drawing/2014/main" id="{05E5031E-C1D6-AD4F-BEC0-D1BD07999312}"/>
              </a:ext>
            </a:extLst>
          </p:cNvPr>
          <p:cNvSpPr>
            <a:spLocks noGrp="1"/>
          </p:cNvSpPr>
          <p:nvPr>
            <p:ph type="title" hasCustomPrompt="1"/>
          </p:nvPr>
        </p:nvSpPr>
        <p:spPr>
          <a:xfrm>
            <a:off x="510615" y="556583"/>
            <a:ext cx="10807090" cy="548640"/>
          </a:xfrm>
        </p:spPr>
        <p:txBody>
          <a:bodyPr anchor="t">
            <a:normAutofit/>
          </a:bodyPr>
          <a:lstStyle>
            <a:lvl1pPr>
              <a:defRPr sz="3600" b="1" i="0" baseline="0">
                <a:solidFill>
                  <a:schemeClr val="accent3"/>
                </a:solidFill>
              </a:defRPr>
            </a:lvl1pPr>
          </a:lstStyle>
          <a:p>
            <a:r>
              <a:rPr lang="en-US"/>
              <a:t>Click to edit title</a:t>
            </a:r>
          </a:p>
        </p:txBody>
      </p:sp>
      <p:sp>
        <p:nvSpPr>
          <p:cNvPr id="15" name="Content Placeholder 14">
            <a:extLst>
              <a:ext uri="{FF2B5EF4-FFF2-40B4-BE49-F238E27FC236}">
                <a16:creationId xmlns:a16="http://schemas.microsoft.com/office/drawing/2014/main" id="{289E27B9-4487-7F4E-9A78-459FB79A45A8}"/>
              </a:ext>
            </a:extLst>
          </p:cNvPr>
          <p:cNvSpPr>
            <a:spLocks noGrp="1"/>
          </p:cNvSpPr>
          <p:nvPr>
            <p:ph sz="quarter" idx="11"/>
          </p:nvPr>
        </p:nvSpPr>
        <p:spPr>
          <a:xfrm>
            <a:off x="802105" y="1642891"/>
            <a:ext cx="10515600" cy="435254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3161453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7933869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838200" y="1825625"/>
            <a:ext cx="5181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en-US" dirty="0"/>
          </a:p>
        </p:txBody>
      </p:sp>
    </p:spTree>
    <p:extLst>
      <p:ext uri="{BB962C8B-B14F-4D97-AF65-F5344CB8AC3E}">
        <p14:creationId xmlns:p14="http://schemas.microsoft.com/office/powerpoint/2010/main" val="222265007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838200" y="6356350"/>
            <a:ext cx="2743200" cy="365125"/>
          </a:xfrm>
          <a:prstGeom prst="rect">
            <a:avLst/>
          </a:prstGeom>
        </p:spPr>
        <p:txBody>
          <a:bodyPr/>
          <a:lstStyle/>
          <a:p>
            <a:fld id="{ADA3142A-267E-3940-8CEC-B06DC864B638}" type="datetimeFigureOut">
              <a:rPr lang="en-US" smtClean="0"/>
              <a:t>5/17/26</a:t>
            </a:fld>
            <a:endParaRPr lang="en-US"/>
          </a:p>
        </p:txBody>
      </p:sp>
      <p:sp>
        <p:nvSpPr>
          <p:cNvPr id="8" name="Footer Placeholder 7"/>
          <p:cNvSpPr>
            <a:spLocks noGrp="1"/>
          </p:cNvSpPr>
          <p:nvPr>
            <p:ph type="ftr" sz="quarter" idx="11"/>
          </p:nvPr>
        </p:nvSpPr>
        <p:spPr>
          <a:xfrm>
            <a:off x="4038600" y="6356350"/>
            <a:ext cx="4114800" cy="365125"/>
          </a:xfrm>
          <a:prstGeom prst="rect">
            <a:avLst/>
          </a:prstGeom>
        </p:spPr>
        <p:txBody>
          <a:bodyPr/>
          <a:lstStyle/>
          <a:p>
            <a:endParaRPr lang="en-US"/>
          </a:p>
        </p:txBody>
      </p:sp>
      <p:sp>
        <p:nvSpPr>
          <p:cNvPr id="9" name="Slide Number Placeholder 8"/>
          <p:cNvSpPr>
            <a:spLocks noGrp="1"/>
          </p:cNvSpPr>
          <p:nvPr>
            <p:ph type="sldNum" sz="quarter" idx="12"/>
          </p:nvPr>
        </p:nvSpPr>
        <p:spPr>
          <a:xfrm>
            <a:off x="8610600" y="6356350"/>
            <a:ext cx="2743200" cy="365125"/>
          </a:xfrm>
          <a:prstGeom prst="rect">
            <a:avLst/>
          </a:prstGeom>
        </p:spPr>
        <p:txBody>
          <a:bodyPr/>
          <a:lstStyle/>
          <a:p>
            <a:fld id="{8940AA43-2F51-2740-8F4C-AE0F09549ECB}" type="slidenum">
              <a:rPr lang="en-US" smtClean="0"/>
              <a:t>‹#›</a:t>
            </a:fld>
            <a:endParaRPr lang="en-US"/>
          </a:p>
        </p:txBody>
      </p:sp>
    </p:spTree>
    <p:extLst>
      <p:ext uri="{BB962C8B-B14F-4D97-AF65-F5344CB8AC3E}">
        <p14:creationId xmlns:p14="http://schemas.microsoft.com/office/powerpoint/2010/main" val="1085689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0664961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32154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p:cSld name="Title Slide - Nab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ight Triangle 1">
            <a:extLst>
              <a:ext uri="{FF2B5EF4-FFF2-40B4-BE49-F238E27FC236}">
                <a16:creationId xmlns:a16="http://schemas.microsoft.com/office/drawing/2014/main" id="{C6C9C98D-378E-0B5D-E771-1E95F147F947}"/>
              </a:ext>
            </a:extLst>
          </p:cNvPr>
          <p:cNvSpPr/>
          <p:nvPr/>
        </p:nvSpPr>
        <p:spPr>
          <a:xfrm>
            <a:off x="-19877" y="-9938"/>
            <a:ext cx="8726556" cy="6917635"/>
          </a:xfrm>
          <a:custGeom>
            <a:avLst/>
            <a:gdLst>
              <a:gd name="connsiteX0" fmla="*/ 0 w 4244008"/>
              <a:gd name="connsiteY0" fmla="*/ 6858000 h 6858000"/>
              <a:gd name="connsiteX1" fmla="*/ 0 w 4244008"/>
              <a:gd name="connsiteY1" fmla="*/ 0 h 6858000"/>
              <a:gd name="connsiteX2" fmla="*/ 4244008 w 4244008"/>
              <a:gd name="connsiteY2" fmla="*/ 6858000 h 6858000"/>
              <a:gd name="connsiteX3" fmla="*/ 0 w 4244008"/>
              <a:gd name="connsiteY3" fmla="*/ 6858000 h 6858000"/>
              <a:gd name="connsiteX0" fmla="*/ 1 w 4244009"/>
              <a:gd name="connsiteY0" fmla="*/ 6858000 h 6858000"/>
              <a:gd name="connsiteX1" fmla="*/ 0 w 4244009"/>
              <a:gd name="connsiteY1" fmla="*/ 1023730 h 6858000"/>
              <a:gd name="connsiteX2" fmla="*/ 1 w 4244009"/>
              <a:gd name="connsiteY2" fmla="*/ 0 h 6858000"/>
              <a:gd name="connsiteX3" fmla="*/ 4244009 w 4244009"/>
              <a:gd name="connsiteY3" fmla="*/ 6858000 h 6858000"/>
              <a:gd name="connsiteX4" fmla="*/ 1 w 4244009"/>
              <a:gd name="connsiteY4" fmla="*/ 6858000 h 6858000"/>
              <a:gd name="connsiteX0" fmla="*/ 655983 w 4899991"/>
              <a:gd name="connsiteY0" fmla="*/ 6912905 h 6912905"/>
              <a:gd name="connsiteX1" fmla="*/ 0 w 4899991"/>
              <a:gd name="connsiteY1" fmla="*/ 104600 h 6912905"/>
              <a:gd name="connsiteX2" fmla="*/ 655983 w 4899991"/>
              <a:gd name="connsiteY2" fmla="*/ 54905 h 6912905"/>
              <a:gd name="connsiteX3" fmla="*/ 4899991 w 4899991"/>
              <a:gd name="connsiteY3" fmla="*/ 6912905 h 6912905"/>
              <a:gd name="connsiteX4" fmla="*/ 655983 w 4899991"/>
              <a:gd name="connsiteY4" fmla="*/ 6912905 h 6912905"/>
              <a:gd name="connsiteX0" fmla="*/ 19878 w 4899991"/>
              <a:gd name="connsiteY0" fmla="*/ 6922844 h 6922844"/>
              <a:gd name="connsiteX1" fmla="*/ 0 w 4899991"/>
              <a:gd name="connsiteY1" fmla="*/ 104600 h 6922844"/>
              <a:gd name="connsiteX2" fmla="*/ 655983 w 4899991"/>
              <a:gd name="connsiteY2" fmla="*/ 54905 h 6922844"/>
              <a:gd name="connsiteX3" fmla="*/ 4899991 w 4899991"/>
              <a:gd name="connsiteY3" fmla="*/ 6912905 h 6922844"/>
              <a:gd name="connsiteX4" fmla="*/ 19878 w 4899991"/>
              <a:gd name="connsiteY4" fmla="*/ 6922844 h 6922844"/>
              <a:gd name="connsiteX0" fmla="*/ 19878 w 4899991"/>
              <a:gd name="connsiteY0" fmla="*/ 6983106 h 6983106"/>
              <a:gd name="connsiteX1" fmla="*/ 0 w 4899991"/>
              <a:gd name="connsiteY1" fmla="*/ 164862 h 6983106"/>
              <a:gd name="connsiteX2" fmla="*/ 655983 w 4899991"/>
              <a:gd name="connsiteY2" fmla="*/ 115167 h 6983106"/>
              <a:gd name="connsiteX3" fmla="*/ 4899991 w 4899991"/>
              <a:gd name="connsiteY3" fmla="*/ 6973167 h 6983106"/>
              <a:gd name="connsiteX4" fmla="*/ 19878 w 4899991"/>
              <a:gd name="connsiteY4" fmla="*/ 6983106 h 6983106"/>
              <a:gd name="connsiteX0" fmla="*/ 19878 w 4899991"/>
              <a:gd name="connsiteY0" fmla="*/ 6867939 h 6867939"/>
              <a:gd name="connsiteX1" fmla="*/ 0 w 4899991"/>
              <a:gd name="connsiteY1" fmla="*/ 49695 h 6867939"/>
              <a:gd name="connsiteX2" fmla="*/ 655983 w 4899991"/>
              <a:gd name="connsiteY2" fmla="*/ 0 h 6867939"/>
              <a:gd name="connsiteX3" fmla="*/ 4899991 w 4899991"/>
              <a:gd name="connsiteY3" fmla="*/ 6858000 h 6867939"/>
              <a:gd name="connsiteX4" fmla="*/ 19878 w 4899991"/>
              <a:gd name="connsiteY4" fmla="*/ 6867939 h 686793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81616 h 6881616"/>
              <a:gd name="connsiteX1" fmla="*/ 0 w 4909930"/>
              <a:gd name="connsiteY1" fmla="*/ 3737 h 6881616"/>
              <a:gd name="connsiteX2" fmla="*/ 665922 w 4909930"/>
              <a:gd name="connsiteY2" fmla="*/ 13677 h 6881616"/>
              <a:gd name="connsiteX3" fmla="*/ 4909930 w 4909930"/>
              <a:gd name="connsiteY3" fmla="*/ 6871677 h 6881616"/>
              <a:gd name="connsiteX4" fmla="*/ 29817 w 4909930"/>
              <a:gd name="connsiteY4" fmla="*/ 6881616 h 6881616"/>
              <a:gd name="connsiteX0" fmla="*/ 29817 w 4909930"/>
              <a:gd name="connsiteY0" fmla="*/ 6867939 h 6867939"/>
              <a:gd name="connsiteX1" fmla="*/ 0 w 4909930"/>
              <a:gd name="connsiteY1" fmla="*/ 9938 h 6867939"/>
              <a:gd name="connsiteX2" fmla="*/ 665922 w 4909930"/>
              <a:gd name="connsiteY2" fmla="*/ 0 h 6867939"/>
              <a:gd name="connsiteX3" fmla="*/ 4909930 w 4909930"/>
              <a:gd name="connsiteY3" fmla="*/ 6858000 h 6867939"/>
              <a:gd name="connsiteX4" fmla="*/ 29817 w 4909930"/>
              <a:gd name="connsiteY4" fmla="*/ 6867939 h 6867939"/>
              <a:gd name="connsiteX0" fmla="*/ 39756 w 4919869"/>
              <a:gd name="connsiteY0" fmla="*/ 6881616 h 6881616"/>
              <a:gd name="connsiteX1" fmla="*/ 0 w 4919869"/>
              <a:gd name="connsiteY1" fmla="*/ 3737 h 6881616"/>
              <a:gd name="connsiteX2" fmla="*/ 675861 w 4919869"/>
              <a:gd name="connsiteY2" fmla="*/ 13677 h 6881616"/>
              <a:gd name="connsiteX3" fmla="*/ 4919869 w 4919869"/>
              <a:gd name="connsiteY3" fmla="*/ 6871677 h 6881616"/>
              <a:gd name="connsiteX4" fmla="*/ 39756 w 4919869"/>
              <a:gd name="connsiteY4" fmla="*/ 6881616 h 6881616"/>
              <a:gd name="connsiteX0" fmla="*/ 4084982 w 8965095"/>
              <a:gd name="connsiteY0" fmla="*/ 6873159 h 6873159"/>
              <a:gd name="connsiteX1" fmla="*/ 0 w 8965095"/>
              <a:gd name="connsiteY1" fmla="*/ 5220 h 6873159"/>
              <a:gd name="connsiteX2" fmla="*/ 4721087 w 8965095"/>
              <a:gd name="connsiteY2" fmla="*/ 5220 h 6873159"/>
              <a:gd name="connsiteX3" fmla="*/ 8965095 w 8965095"/>
              <a:gd name="connsiteY3" fmla="*/ 6863220 h 6873159"/>
              <a:gd name="connsiteX4" fmla="*/ 4084982 w 8965095"/>
              <a:gd name="connsiteY4" fmla="*/ 6873159 h 6873159"/>
              <a:gd name="connsiteX0" fmla="*/ 19877 w 8965095"/>
              <a:gd name="connsiteY0" fmla="*/ 6853281 h 6863220"/>
              <a:gd name="connsiteX1" fmla="*/ 0 w 8965095"/>
              <a:gd name="connsiteY1" fmla="*/ 5220 h 6863220"/>
              <a:gd name="connsiteX2" fmla="*/ 4721087 w 8965095"/>
              <a:gd name="connsiteY2" fmla="*/ 5220 h 6863220"/>
              <a:gd name="connsiteX3" fmla="*/ 8965095 w 8965095"/>
              <a:gd name="connsiteY3" fmla="*/ 6863220 h 6863220"/>
              <a:gd name="connsiteX4" fmla="*/ 19877 w 8965095"/>
              <a:gd name="connsiteY4" fmla="*/ 6853281 h 6863220"/>
              <a:gd name="connsiteX0" fmla="*/ 0 w 8975035"/>
              <a:gd name="connsiteY0" fmla="*/ 6873159 h 6873159"/>
              <a:gd name="connsiteX1" fmla="*/ 9940 w 8975035"/>
              <a:gd name="connsiteY1" fmla="*/ 5220 h 6873159"/>
              <a:gd name="connsiteX2" fmla="*/ 4731027 w 8975035"/>
              <a:gd name="connsiteY2" fmla="*/ 5220 h 6873159"/>
              <a:gd name="connsiteX3" fmla="*/ 8975035 w 8975035"/>
              <a:gd name="connsiteY3" fmla="*/ 6863220 h 6873159"/>
              <a:gd name="connsiteX4" fmla="*/ 0 w 8975035"/>
              <a:gd name="connsiteY4" fmla="*/ 6873159 h 6873159"/>
              <a:gd name="connsiteX0" fmla="*/ 318051 w 8965095"/>
              <a:gd name="connsiteY0" fmla="*/ 6893037 h 6893037"/>
              <a:gd name="connsiteX1" fmla="*/ 0 w 8965095"/>
              <a:gd name="connsiteY1" fmla="*/ 5220 h 6893037"/>
              <a:gd name="connsiteX2" fmla="*/ 4721087 w 8965095"/>
              <a:gd name="connsiteY2" fmla="*/ 5220 h 6893037"/>
              <a:gd name="connsiteX3" fmla="*/ 8965095 w 8965095"/>
              <a:gd name="connsiteY3" fmla="*/ 6863220 h 6893037"/>
              <a:gd name="connsiteX4" fmla="*/ 318051 w 8965095"/>
              <a:gd name="connsiteY4" fmla="*/ 6893037 h 6893037"/>
              <a:gd name="connsiteX0" fmla="*/ 248477 w 8965095"/>
              <a:gd name="connsiteY0" fmla="*/ 6912916 h 6912916"/>
              <a:gd name="connsiteX1" fmla="*/ 0 w 8965095"/>
              <a:gd name="connsiteY1" fmla="*/ 5220 h 6912916"/>
              <a:gd name="connsiteX2" fmla="*/ 4721087 w 8965095"/>
              <a:gd name="connsiteY2" fmla="*/ 5220 h 6912916"/>
              <a:gd name="connsiteX3" fmla="*/ 8965095 w 8965095"/>
              <a:gd name="connsiteY3" fmla="*/ 6863220 h 6912916"/>
              <a:gd name="connsiteX4" fmla="*/ 248477 w 8965095"/>
              <a:gd name="connsiteY4" fmla="*/ 6912916 h 6912916"/>
              <a:gd name="connsiteX0" fmla="*/ 89451 w 8806069"/>
              <a:gd name="connsiteY0" fmla="*/ 6907696 h 6907696"/>
              <a:gd name="connsiteX1" fmla="*/ 0 w 8806069"/>
              <a:gd name="connsiteY1" fmla="*/ 39756 h 6907696"/>
              <a:gd name="connsiteX2" fmla="*/ 4562061 w 8806069"/>
              <a:gd name="connsiteY2" fmla="*/ 0 h 6907696"/>
              <a:gd name="connsiteX3" fmla="*/ 8806069 w 8806069"/>
              <a:gd name="connsiteY3" fmla="*/ 6858000 h 6907696"/>
              <a:gd name="connsiteX4" fmla="*/ 89451 w 8806069"/>
              <a:gd name="connsiteY4" fmla="*/ 6907696 h 6907696"/>
              <a:gd name="connsiteX0" fmla="*/ 0 w 8716618"/>
              <a:gd name="connsiteY0" fmla="*/ 6907696 h 6907696"/>
              <a:gd name="connsiteX1" fmla="*/ 1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9938 w 8726556"/>
              <a:gd name="connsiteY0" fmla="*/ 6921372 h 6921372"/>
              <a:gd name="connsiteX1" fmla="*/ 0 w 8726556"/>
              <a:gd name="connsiteY1" fmla="*/ 3737 h 6921372"/>
              <a:gd name="connsiteX2" fmla="*/ 4482548 w 8726556"/>
              <a:gd name="connsiteY2" fmla="*/ 13676 h 6921372"/>
              <a:gd name="connsiteX3" fmla="*/ 8726556 w 8726556"/>
              <a:gd name="connsiteY3" fmla="*/ 6871676 h 6921372"/>
              <a:gd name="connsiteX4" fmla="*/ 9938 w 8726556"/>
              <a:gd name="connsiteY4" fmla="*/ 6921372 h 6921372"/>
              <a:gd name="connsiteX0" fmla="*/ 9938 w 8726556"/>
              <a:gd name="connsiteY0" fmla="*/ 6917635 h 6917635"/>
              <a:gd name="connsiteX1" fmla="*/ 0 w 8726556"/>
              <a:gd name="connsiteY1" fmla="*/ 0 h 6917635"/>
              <a:gd name="connsiteX2" fmla="*/ 4482548 w 8726556"/>
              <a:gd name="connsiteY2" fmla="*/ 9939 h 6917635"/>
              <a:gd name="connsiteX3" fmla="*/ 8726556 w 8726556"/>
              <a:gd name="connsiteY3" fmla="*/ 6867939 h 6917635"/>
              <a:gd name="connsiteX4" fmla="*/ 9938 w 8726556"/>
              <a:gd name="connsiteY4" fmla="*/ 6917635 h 691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6556" h="6917635">
                <a:moveTo>
                  <a:pt x="9938" y="6917635"/>
                </a:moveTo>
                <a:cubicBezTo>
                  <a:pt x="9938" y="4972878"/>
                  <a:pt x="14908" y="3438939"/>
                  <a:pt x="0" y="0"/>
                </a:cubicBezTo>
                <a:lnTo>
                  <a:pt x="4482548" y="9939"/>
                </a:lnTo>
                <a:lnTo>
                  <a:pt x="8726556" y="6867939"/>
                </a:lnTo>
                <a:lnTo>
                  <a:pt x="9938" y="6917635"/>
                </a:lnTo>
                <a:close/>
              </a:path>
            </a:pathLst>
          </a:custGeom>
          <a:solidFill>
            <a:schemeClr val="bg1"/>
          </a:solidFill>
          <a:ln w="12700" cap="flat">
            <a:noFill/>
            <a:miter lim="400000"/>
          </a:ln>
          <a:effectLst>
            <a:outerShdw blurRad="171482" dist="89822" algn="l" rotWithShape="0">
              <a:srgbClr val="063958">
                <a:alpha val="91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lvl="0" algn="ctr"/>
            <a:endParaRPr lang="en-US" sz="1200">
              <a:solidFill>
                <a:srgbClr val="50626A"/>
              </a:solidFill>
              <a:latin typeface="Arial" panose="020B0604020202020204" pitchFamily="34" charset="0"/>
              <a:ea typeface="+mn-ea"/>
              <a:cs typeface="+mn-cs"/>
              <a:sym typeface="Calibri"/>
            </a:endParaRPr>
          </a:p>
        </p:txBody>
      </p:sp>
      <p:sp>
        <p:nvSpPr>
          <p:cNvPr id="5" name="Text Placeholder 4">
            <a:extLst>
              <a:ext uri="{FF2B5EF4-FFF2-40B4-BE49-F238E27FC236}">
                <a16:creationId xmlns:a16="http://schemas.microsoft.com/office/drawing/2014/main" id="{22B9F82C-68FB-4B3D-B24C-42E74B805B74}"/>
              </a:ext>
            </a:extLst>
          </p:cNvPr>
          <p:cNvSpPr>
            <a:spLocks noGrp="1"/>
          </p:cNvSpPr>
          <p:nvPr>
            <p:ph type="body" sz="quarter" idx="11" hasCustomPrompt="1"/>
          </p:nvPr>
        </p:nvSpPr>
        <p:spPr>
          <a:xfrm>
            <a:off x="407503" y="4603632"/>
            <a:ext cx="4096512" cy="219456"/>
          </a:xfrm>
        </p:spPr>
        <p:txBody>
          <a:bodyPr lIns="91440" anchor="ctr">
            <a:noAutofit/>
          </a:bodyPr>
          <a:lstStyle>
            <a:lvl1pPr marL="0" indent="0">
              <a:buNone/>
              <a:defRPr sz="1600" b="0" i="0">
                <a:solidFill>
                  <a:schemeClr val="bg2"/>
                </a:solidFill>
                <a:effectLst/>
                <a:latin typeface="Arial" panose="020B0604020202020204" pitchFamily="34" charset="0"/>
              </a:defRPr>
            </a:lvl1pPr>
          </a:lstStyle>
          <a:p>
            <a:pPr lvl="0"/>
            <a:r>
              <a:rPr lang="en-US"/>
              <a:t>Click to edit text</a:t>
            </a:r>
          </a:p>
        </p:txBody>
      </p:sp>
      <p:sp>
        <p:nvSpPr>
          <p:cNvPr id="4" name="Title 3">
            <a:extLst>
              <a:ext uri="{FF2B5EF4-FFF2-40B4-BE49-F238E27FC236}">
                <a16:creationId xmlns:a16="http://schemas.microsoft.com/office/drawing/2014/main" id="{1C1E6077-226C-F089-3ECE-23E0EFE5B774}"/>
              </a:ext>
            </a:extLst>
          </p:cNvPr>
          <p:cNvSpPr>
            <a:spLocks noGrp="1"/>
          </p:cNvSpPr>
          <p:nvPr>
            <p:ph type="title"/>
          </p:nvPr>
        </p:nvSpPr>
        <p:spPr>
          <a:xfrm>
            <a:off x="407503" y="3586375"/>
            <a:ext cx="5864087" cy="808138"/>
          </a:xfrm>
        </p:spPr>
        <p:txBody>
          <a:bodyPr lIns="91440"/>
          <a:lstStyle/>
          <a:p>
            <a:r>
              <a:rPr lang="en-US"/>
              <a:t>Click to edit Master title style</a:t>
            </a:r>
          </a:p>
        </p:txBody>
      </p:sp>
    </p:spTree>
    <p:extLst>
      <p:ext uri="{BB962C8B-B14F-4D97-AF65-F5344CB8AC3E}">
        <p14:creationId xmlns:p14="http://schemas.microsoft.com/office/powerpoint/2010/main" val="158853260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image" Target="../media/image1.png"/><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69.xml"/><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theme" Target="../theme/theme10.xml"/><Relationship Id="rId2" Type="http://schemas.openxmlformats.org/officeDocument/2006/relationships/slideLayout" Target="../slideLayouts/slideLayout163.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0" Type="http://schemas.openxmlformats.org/officeDocument/2006/relationships/slideLayout" Target="../slideLayouts/slideLayout171.xml"/><Relationship Id="rId4" Type="http://schemas.openxmlformats.org/officeDocument/2006/relationships/slideLayout" Target="../slideLayouts/slideLayout165.xml"/><Relationship Id="rId9" Type="http://schemas.openxmlformats.org/officeDocument/2006/relationships/slideLayout" Target="../slideLayouts/slideLayout17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80.xml"/><Relationship Id="rId13" Type="http://schemas.openxmlformats.org/officeDocument/2006/relationships/theme" Target="../theme/theme11.xml"/><Relationship Id="rId3" Type="http://schemas.openxmlformats.org/officeDocument/2006/relationships/slideLayout" Target="../slideLayouts/slideLayout175.xml"/><Relationship Id="rId7" Type="http://schemas.openxmlformats.org/officeDocument/2006/relationships/slideLayout" Target="../slideLayouts/slideLayout179.xml"/><Relationship Id="rId12" Type="http://schemas.openxmlformats.org/officeDocument/2006/relationships/slideLayout" Target="../slideLayouts/slideLayout184.xml"/><Relationship Id="rId2" Type="http://schemas.openxmlformats.org/officeDocument/2006/relationships/slideLayout" Target="../slideLayouts/slideLayout174.xml"/><Relationship Id="rId1" Type="http://schemas.openxmlformats.org/officeDocument/2006/relationships/slideLayout" Target="../slideLayouts/slideLayout173.xml"/><Relationship Id="rId6" Type="http://schemas.openxmlformats.org/officeDocument/2006/relationships/slideLayout" Target="../slideLayouts/slideLayout178.xml"/><Relationship Id="rId11" Type="http://schemas.openxmlformats.org/officeDocument/2006/relationships/slideLayout" Target="../slideLayouts/slideLayout183.xml"/><Relationship Id="rId5" Type="http://schemas.openxmlformats.org/officeDocument/2006/relationships/slideLayout" Target="../slideLayouts/slideLayout177.xml"/><Relationship Id="rId10" Type="http://schemas.openxmlformats.org/officeDocument/2006/relationships/slideLayout" Target="../slideLayouts/slideLayout182.xml"/><Relationship Id="rId4" Type="http://schemas.openxmlformats.org/officeDocument/2006/relationships/slideLayout" Target="../slideLayouts/slideLayout176.xml"/><Relationship Id="rId9" Type="http://schemas.openxmlformats.org/officeDocument/2006/relationships/slideLayout" Target="../slideLayouts/slideLayout18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92.xml"/><Relationship Id="rId3" Type="http://schemas.openxmlformats.org/officeDocument/2006/relationships/slideLayout" Target="../slideLayouts/slideLayout187.xml"/><Relationship Id="rId7" Type="http://schemas.openxmlformats.org/officeDocument/2006/relationships/slideLayout" Target="../slideLayouts/slideLayout191.xml"/><Relationship Id="rId12" Type="http://schemas.openxmlformats.org/officeDocument/2006/relationships/theme" Target="../theme/theme12.xml"/><Relationship Id="rId2" Type="http://schemas.openxmlformats.org/officeDocument/2006/relationships/slideLayout" Target="../slideLayouts/slideLayout186.xml"/><Relationship Id="rId1" Type="http://schemas.openxmlformats.org/officeDocument/2006/relationships/slideLayout" Target="../slideLayouts/slideLayout185.xml"/><Relationship Id="rId6" Type="http://schemas.openxmlformats.org/officeDocument/2006/relationships/slideLayout" Target="../slideLayouts/slideLayout190.xml"/><Relationship Id="rId11" Type="http://schemas.openxmlformats.org/officeDocument/2006/relationships/slideLayout" Target="../slideLayouts/slideLayout195.xml"/><Relationship Id="rId5" Type="http://schemas.openxmlformats.org/officeDocument/2006/relationships/slideLayout" Target="../slideLayouts/slideLayout189.xml"/><Relationship Id="rId10" Type="http://schemas.openxmlformats.org/officeDocument/2006/relationships/slideLayout" Target="../slideLayouts/slideLayout194.xml"/><Relationship Id="rId4" Type="http://schemas.openxmlformats.org/officeDocument/2006/relationships/slideLayout" Target="../slideLayouts/slideLayout188.xml"/><Relationship Id="rId9" Type="http://schemas.openxmlformats.org/officeDocument/2006/relationships/slideLayout" Target="../slideLayouts/slideLayout193.xml"/></Relationships>
</file>

<file path=ppt/slideMasters/_rels/slideMaster13.xml.rels><?xml version="1.0" encoding="UTF-8" standalone="yes"?>
<Relationships xmlns="http://schemas.openxmlformats.org/package/2006/relationships"><Relationship Id="rId3" Type="http://schemas.openxmlformats.org/officeDocument/2006/relationships/slideLayout" Target="../slideLayouts/slideLayout198.xml"/><Relationship Id="rId2" Type="http://schemas.openxmlformats.org/officeDocument/2006/relationships/slideLayout" Target="../slideLayouts/slideLayout197.xml"/><Relationship Id="rId1" Type="http://schemas.openxmlformats.org/officeDocument/2006/relationships/slideLayout" Target="../slideLayouts/slideLayout196.xml"/><Relationship Id="rId6" Type="http://schemas.openxmlformats.org/officeDocument/2006/relationships/image" Target="../media/image42.png"/><Relationship Id="rId5" Type="http://schemas.openxmlformats.org/officeDocument/2006/relationships/theme" Target="../theme/theme13.xml"/><Relationship Id="rId4" Type="http://schemas.openxmlformats.org/officeDocument/2006/relationships/slideLayout" Target="../slideLayouts/slideLayout19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07.xml"/><Relationship Id="rId3" Type="http://schemas.openxmlformats.org/officeDocument/2006/relationships/slideLayout" Target="../slideLayouts/slideLayout202.xml"/><Relationship Id="rId7" Type="http://schemas.openxmlformats.org/officeDocument/2006/relationships/slideLayout" Target="../slideLayouts/slideLayout206.xml"/><Relationship Id="rId2" Type="http://schemas.openxmlformats.org/officeDocument/2006/relationships/slideLayout" Target="../slideLayouts/slideLayout201.xml"/><Relationship Id="rId1" Type="http://schemas.openxmlformats.org/officeDocument/2006/relationships/slideLayout" Target="../slideLayouts/slideLayout200.xml"/><Relationship Id="rId6" Type="http://schemas.openxmlformats.org/officeDocument/2006/relationships/slideLayout" Target="../slideLayouts/slideLayout205.xml"/><Relationship Id="rId11" Type="http://schemas.openxmlformats.org/officeDocument/2006/relationships/tags" Target="../tags/tag10.xml"/><Relationship Id="rId5" Type="http://schemas.openxmlformats.org/officeDocument/2006/relationships/slideLayout" Target="../slideLayouts/slideLayout204.xml"/><Relationship Id="rId10" Type="http://schemas.openxmlformats.org/officeDocument/2006/relationships/theme" Target="../theme/theme14.xml"/><Relationship Id="rId4" Type="http://schemas.openxmlformats.org/officeDocument/2006/relationships/slideLayout" Target="../slideLayouts/slideLayout203.xml"/><Relationship Id="rId9" Type="http://schemas.openxmlformats.org/officeDocument/2006/relationships/slideLayout" Target="../slideLayouts/slideLayout208.xml"/></Relationships>
</file>

<file path=ppt/slideMasters/_rels/slideMaster15.xml.rels><?xml version="1.0" encoding="UTF-8" standalone="yes"?>
<Relationships xmlns="http://schemas.openxmlformats.org/package/2006/relationships"><Relationship Id="rId3" Type="http://schemas.openxmlformats.org/officeDocument/2006/relationships/slideLayout" Target="../slideLayouts/slideLayout211.xml"/><Relationship Id="rId2" Type="http://schemas.openxmlformats.org/officeDocument/2006/relationships/slideLayout" Target="../slideLayouts/slideLayout210.xml"/><Relationship Id="rId1" Type="http://schemas.openxmlformats.org/officeDocument/2006/relationships/slideLayout" Target="../slideLayouts/slideLayout209.xml"/><Relationship Id="rId6" Type="http://schemas.openxmlformats.org/officeDocument/2006/relationships/image" Target="../media/image47.png"/><Relationship Id="rId5" Type="http://schemas.openxmlformats.org/officeDocument/2006/relationships/tags" Target="../tags/tag20.xml"/><Relationship Id="rId4"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19.xml"/><Relationship Id="rId13" Type="http://schemas.openxmlformats.org/officeDocument/2006/relationships/theme" Target="../theme/theme16.xml"/><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slideLayout" Target="../slideLayouts/slideLayout223.xml"/><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5" Type="http://schemas.openxmlformats.org/officeDocument/2006/relationships/slideLayout" Target="../slideLayouts/slideLayout216.xml"/><Relationship Id="rId10" Type="http://schemas.openxmlformats.org/officeDocument/2006/relationships/slideLayout" Target="../slideLayouts/slideLayout221.xml"/><Relationship Id="rId4" Type="http://schemas.openxmlformats.org/officeDocument/2006/relationships/slideLayout" Target="../slideLayouts/slideLayout215.xml"/><Relationship Id="rId9" Type="http://schemas.openxmlformats.org/officeDocument/2006/relationships/slideLayout" Target="../slideLayouts/slideLayout220.xml"/><Relationship Id="rId14" Type="http://schemas.openxmlformats.org/officeDocument/2006/relationships/image" Target="../media/image51.png"/></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31.xml"/><Relationship Id="rId13" Type="http://schemas.openxmlformats.org/officeDocument/2006/relationships/slideLayout" Target="../slideLayouts/slideLayout236.xml"/><Relationship Id="rId3" Type="http://schemas.openxmlformats.org/officeDocument/2006/relationships/slideLayout" Target="../slideLayouts/slideLayout226.xml"/><Relationship Id="rId7" Type="http://schemas.openxmlformats.org/officeDocument/2006/relationships/slideLayout" Target="../slideLayouts/slideLayout230.xml"/><Relationship Id="rId12" Type="http://schemas.openxmlformats.org/officeDocument/2006/relationships/slideLayout" Target="../slideLayouts/slideLayout235.xml"/><Relationship Id="rId17" Type="http://schemas.openxmlformats.org/officeDocument/2006/relationships/theme" Target="../theme/theme17.xml"/><Relationship Id="rId2" Type="http://schemas.openxmlformats.org/officeDocument/2006/relationships/slideLayout" Target="../slideLayouts/slideLayout225.xml"/><Relationship Id="rId16" Type="http://schemas.openxmlformats.org/officeDocument/2006/relationships/slideLayout" Target="../slideLayouts/slideLayout239.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5" Type="http://schemas.openxmlformats.org/officeDocument/2006/relationships/slideLayout" Target="../slideLayouts/slideLayout228.xml"/><Relationship Id="rId15" Type="http://schemas.openxmlformats.org/officeDocument/2006/relationships/slideLayout" Target="../slideLayouts/slideLayout238.xml"/><Relationship Id="rId10" Type="http://schemas.openxmlformats.org/officeDocument/2006/relationships/slideLayout" Target="../slideLayouts/slideLayout233.xml"/><Relationship Id="rId4" Type="http://schemas.openxmlformats.org/officeDocument/2006/relationships/slideLayout" Target="../slideLayouts/slideLayout227.xml"/><Relationship Id="rId9" Type="http://schemas.openxmlformats.org/officeDocument/2006/relationships/slideLayout" Target="../slideLayouts/slideLayout232.xml"/><Relationship Id="rId14" Type="http://schemas.openxmlformats.org/officeDocument/2006/relationships/slideLayout" Target="../slideLayouts/slideLayout23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47.xml"/><Relationship Id="rId13" Type="http://schemas.openxmlformats.org/officeDocument/2006/relationships/slideLayout" Target="../slideLayouts/slideLayout252.xml"/><Relationship Id="rId18" Type="http://schemas.openxmlformats.org/officeDocument/2006/relationships/image" Target="../media/image55.jpeg"/><Relationship Id="rId3" Type="http://schemas.openxmlformats.org/officeDocument/2006/relationships/slideLayout" Target="../slideLayouts/slideLayout242.xml"/><Relationship Id="rId7" Type="http://schemas.openxmlformats.org/officeDocument/2006/relationships/slideLayout" Target="../slideLayouts/slideLayout246.xml"/><Relationship Id="rId12" Type="http://schemas.openxmlformats.org/officeDocument/2006/relationships/slideLayout" Target="../slideLayouts/slideLayout251.xml"/><Relationship Id="rId17" Type="http://schemas.openxmlformats.org/officeDocument/2006/relationships/theme" Target="../theme/theme18.xml"/><Relationship Id="rId2" Type="http://schemas.openxmlformats.org/officeDocument/2006/relationships/slideLayout" Target="../slideLayouts/slideLayout241.xml"/><Relationship Id="rId16" Type="http://schemas.openxmlformats.org/officeDocument/2006/relationships/slideLayout" Target="../slideLayouts/slideLayout255.xml"/><Relationship Id="rId1" Type="http://schemas.openxmlformats.org/officeDocument/2006/relationships/slideLayout" Target="../slideLayouts/slideLayout240.xml"/><Relationship Id="rId6" Type="http://schemas.openxmlformats.org/officeDocument/2006/relationships/slideLayout" Target="../slideLayouts/slideLayout245.xml"/><Relationship Id="rId11" Type="http://schemas.openxmlformats.org/officeDocument/2006/relationships/slideLayout" Target="../slideLayouts/slideLayout250.xml"/><Relationship Id="rId5" Type="http://schemas.openxmlformats.org/officeDocument/2006/relationships/slideLayout" Target="../slideLayouts/slideLayout244.xml"/><Relationship Id="rId15" Type="http://schemas.openxmlformats.org/officeDocument/2006/relationships/slideLayout" Target="../slideLayouts/slideLayout254.xml"/><Relationship Id="rId10" Type="http://schemas.openxmlformats.org/officeDocument/2006/relationships/slideLayout" Target="../slideLayouts/slideLayout249.xml"/><Relationship Id="rId4" Type="http://schemas.openxmlformats.org/officeDocument/2006/relationships/slideLayout" Target="../slideLayouts/slideLayout243.xml"/><Relationship Id="rId9" Type="http://schemas.openxmlformats.org/officeDocument/2006/relationships/slideLayout" Target="../slideLayouts/slideLayout248.xml"/><Relationship Id="rId14" Type="http://schemas.openxmlformats.org/officeDocument/2006/relationships/slideLayout" Target="../slideLayouts/slideLayout253.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63.xml"/><Relationship Id="rId13" Type="http://schemas.openxmlformats.org/officeDocument/2006/relationships/theme" Target="../theme/theme19.xml"/><Relationship Id="rId3" Type="http://schemas.openxmlformats.org/officeDocument/2006/relationships/slideLayout" Target="../slideLayouts/slideLayout258.xml"/><Relationship Id="rId7" Type="http://schemas.openxmlformats.org/officeDocument/2006/relationships/slideLayout" Target="../slideLayouts/slideLayout262.xml"/><Relationship Id="rId12" Type="http://schemas.openxmlformats.org/officeDocument/2006/relationships/slideLayout" Target="../slideLayouts/slideLayout267.xml"/><Relationship Id="rId2" Type="http://schemas.openxmlformats.org/officeDocument/2006/relationships/slideLayout" Target="../slideLayouts/slideLayout257.xml"/><Relationship Id="rId1" Type="http://schemas.openxmlformats.org/officeDocument/2006/relationships/slideLayout" Target="../slideLayouts/slideLayout256.xml"/><Relationship Id="rId6" Type="http://schemas.openxmlformats.org/officeDocument/2006/relationships/slideLayout" Target="../slideLayouts/slideLayout261.xml"/><Relationship Id="rId11" Type="http://schemas.openxmlformats.org/officeDocument/2006/relationships/slideLayout" Target="../slideLayouts/slideLayout266.xml"/><Relationship Id="rId5" Type="http://schemas.openxmlformats.org/officeDocument/2006/relationships/slideLayout" Target="../slideLayouts/slideLayout260.xml"/><Relationship Id="rId15" Type="http://schemas.openxmlformats.org/officeDocument/2006/relationships/image" Target="../media/image57.png"/><Relationship Id="rId10" Type="http://schemas.openxmlformats.org/officeDocument/2006/relationships/slideLayout" Target="../slideLayouts/slideLayout265.xml"/><Relationship Id="rId4" Type="http://schemas.openxmlformats.org/officeDocument/2006/relationships/slideLayout" Target="../slideLayouts/slideLayout259.xml"/><Relationship Id="rId9" Type="http://schemas.openxmlformats.org/officeDocument/2006/relationships/slideLayout" Target="../slideLayouts/slideLayout264.xml"/><Relationship Id="rId14" Type="http://schemas.openxmlformats.org/officeDocument/2006/relationships/image" Target="../media/image56.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18" Type="http://schemas.openxmlformats.org/officeDocument/2006/relationships/slideLayout" Target="../slideLayouts/slideLayout42.xml"/><Relationship Id="rId26" Type="http://schemas.openxmlformats.org/officeDocument/2006/relationships/theme" Target="../theme/theme2.xml"/><Relationship Id="rId3" Type="http://schemas.openxmlformats.org/officeDocument/2006/relationships/slideLayout" Target="../slideLayouts/slideLayout27.xml"/><Relationship Id="rId21" Type="http://schemas.openxmlformats.org/officeDocument/2006/relationships/slideLayout" Target="../slideLayouts/slideLayout45.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17" Type="http://schemas.openxmlformats.org/officeDocument/2006/relationships/slideLayout" Target="../slideLayouts/slideLayout41.xml"/><Relationship Id="rId25" Type="http://schemas.openxmlformats.org/officeDocument/2006/relationships/slideLayout" Target="../slideLayouts/slideLayout49.xml"/><Relationship Id="rId2" Type="http://schemas.openxmlformats.org/officeDocument/2006/relationships/slideLayout" Target="../slideLayouts/slideLayout26.xml"/><Relationship Id="rId16" Type="http://schemas.openxmlformats.org/officeDocument/2006/relationships/slideLayout" Target="../slideLayouts/slideLayout40.xml"/><Relationship Id="rId20" Type="http://schemas.openxmlformats.org/officeDocument/2006/relationships/slideLayout" Target="../slideLayouts/slideLayout44.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24" Type="http://schemas.openxmlformats.org/officeDocument/2006/relationships/slideLayout" Target="../slideLayouts/slideLayout48.xml"/><Relationship Id="rId5" Type="http://schemas.openxmlformats.org/officeDocument/2006/relationships/slideLayout" Target="../slideLayouts/slideLayout29.xml"/><Relationship Id="rId15" Type="http://schemas.openxmlformats.org/officeDocument/2006/relationships/slideLayout" Target="../slideLayouts/slideLayout39.xml"/><Relationship Id="rId23" Type="http://schemas.openxmlformats.org/officeDocument/2006/relationships/slideLayout" Target="../slideLayouts/slideLayout47.xml"/><Relationship Id="rId10" Type="http://schemas.openxmlformats.org/officeDocument/2006/relationships/slideLayout" Target="../slideLayouts/slideLayout34.xml"/><Relationship Id="rId19" Type="http://schemas.openxmlformats.org/officeDocument/2006/relationships/slideLayout" Target="../slideLayouts/slideLayout43.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slideLayout" Target="../slideLayouts/slideLayout38.xml"/><Relationship Id="rId22" Type="http://schemas.openxmlformats.org/officeDocument/2006/relationships/slideLayout" Target="../slideLayouts/slideLayout46.xml"/><Relationship Id="rId27" Type="http://schemas.openxmlformats.org/officeDocument/2006/relationships/image" Target="../media/image3.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75.xml"/><Relationship Id="rId13" Type="http://schemas.openxmlformats.org/officeDocument/2006/relationships/slideLayout" Target="../slideLayouts/slideLayout280.xml"/><Relationship Id="rId3" Type="http://schemas.openxmlformats.org/officeDocument/2006/relationships/slideLayout" Target="../slideLayouts/slideLayout270.xml"/><Relationship Id="rId7" Type="http://schemas.openxmlformats.org/officeDocument/2006/relationships/slideLayout" Target="../slideLayouts/slideLayout274.xml"/><Relationship Id="rId12" Type="http://schemas.openxmlformats.org/officeDocument/2006/relationships/slideLayout" Target="../slideLayouts/slideLayout279.xml"/><Relationship Id="rId2" Type="http://schemas.openxmlformats.org/officeDocument/2006/relationships/slideLayout" Target="../slideLayouts/slideLayout269.xml"/><Relationship Id="rId1" Type="http://schemas.openxmlformats.org/officeDocument/2006/relationships/slideLayout" Target="../slideLayouts/slideLayout268.xml"/><Relationship Id="rId6" Type="http://schemas.openxmlformats.org/officeDocument/2006/relationships/slideLayout" Target="../slideLayouts/slideLayout273.xml"/><Relationship Id="rId11" Type="http://schemas.openxmlformats.org/officeDocument/2006/relationships/slideLayout" Target="../slideLayouts/slideLayout278.xml"/><Relationship Id="rId5" Type="http://schemas.openxmlformats.org/officeDocument/2006/relationships/slideLayout" Target="../slideLayouts/slideLayout272.xml"/><Relationship Id="rId10" Type="http://schemas.openxmlformats.org/officeDocument/2006/relationships/slideLayout" Target="../slideLayouts/slideLayout277.xml"/><Relationship Id="rId4" Type="http://schemas.openxmlformats.org/officeDocument/2006/relationships/slideLayout" Target="../slideLayouts/slideLayout271.xml"/><Relationship Id="rId9" Type="http://schemas.openxmlformats.org/officeDocument/2006/relationships/slideLayout" Target="../slideLayouts/slideLayout276.xml"/><Relationship Id="rId14" Type="http://schemas.openxmlformats.org/officeDocument/2006/relationships/theme" Target="../theme/theme2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88.xml"/><Relationship Id="rId13" Type="http://schemas.openxmlformats.org/officeDocument/2006/relationships/theme" Target="../theme/theme21.xml"/><Relationship Id="rId3" Type="http://schemas.openxmlformats.org/officeDocument/2006/relationships/slideLayout" Target="../slideLayouts/slideLayout283.xml"/><Relationship Id="rId7" Type="http://schemas.openxmlformats.org/officeDocument/2006/relationships/slideLayout" Target="../slideLayouts/slideLayout287.xml"/><Relationship Id="rId12" Type="http://schemas.openxmlformats.org/officeDocument/2006/relationships/slideLayout" Target="../slideLayouts/slideLayout292.xml"/><Relationship Id="rId2" Type="http://schemas.openxmlformats.org/officeDocument/2006/relationships/slideLayout" Target="../slideLayouts/slideLayout282.xml"/><Relationship Id="rId1" Type="http://schemas.openxmlformats.org/officeDocument/2006/relationships/slideLayout" Target="../slideLayouts/slideLayout281.xml"/><Relationship Id="rId6" Type="http://schemas.openxmlformats.org/officeDocument/2006/relationships/slideLayout" Target="../slideLayouts/slideLayout286.xml"/><Relationship Id="rId11" Type="http://schemas.openxmlformats.org/officeDocument/2006/relationships/slideLayout" Target="../slideLayouts/slideLayout291.xml"/><Relationship Id="rId5" Type="http://schemas.openxmlformats.org/officeDocument/2006/relationships/slideLayout" Target="../slideLayouts/slideLayout285.xml"/><Relationship Id="rId15" Type="http://schemas.openxmlformats.org/officeDocument/2006/relationships/image" Target="../media/image57.png"/><Relationship Id="rId10" Type="http://schemas.openxmlformats.org/officeDocument/2006/relationships/slideLayout" Target="../slideLayouts/slideLayout290.xml"/><Relationship Id="rId4" Type="http://schemas.openxmlformats.org/officeDocument/2006/relationships/slideLayout" Target="../slideLayouts/slideLayout284.xml"/><Relationship Id="rId9" Type="http://schemas.openxmlformats.org/officeDocument/2006/relationships/slideLayout" Target="../slideLayouts/slideLayout289.xml"/><Relationship Id="rId14" Type="http://schemas.openxmlformats.org/officeDocument/2006/relationships/image" Target="../media/image56.png"/></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300.xml"/><Relationship Id="rId13" Type="http://schemas.openxmlformats.org/officeDocument/2006/relationships/slideLayout" Target="../slideLayouts/slideLayout305.xml"/><Relationship Id="rId18" Type="http://schemas.openxmlformats.org/officeDocument/2006/relationships/slideLayout" Target="../slideLayouts/slideLayout310.xml"/><Relationship Id="rId26" Type="http://schemas.openxmlformats.org/officeDocument/2006/relationships/theme" Target="../theme/theme22.xml"/><Relationship Id="rId3" Type="http://schemas.openxmlformats.org/officeDocument/2006/relationships/slideLayout" Target="../slideLayouts/slideLayout295.xml"/><Relationship Id="rId21" Type="http://schemas.openxmlformats.org/officeDocument/2006/relationships/slideLayout" Target="../slideLayouts/slideLayout313.xml"/><Relationship Id="rId7" Type="http://schemas.openxmlformats.org/officeDocument/2006/relationships/slideLayout" Target="../slideLayouts/slideLayout299.xml"/><Relationship Id="rId12" Type="http://schemas.openxmlformats.org/officeDocument/2006/relationships/slideLayout" Target="../slideLayouts/slideLayout304.xml"/><Relationship Id="rId17" Type="http://schemas.openxmlformats.org/officeDocument/2006/relationships/slideLayout" Target="../slideLayouts/slideLayout309.xml"/><Relationship Id="rId25" Type="http://schemas.openxmlformats.org/officeDocument/2006/relationships/slideLayout" Target="../slideLayouts/slideLayout317.xml"/><Relationship Id="rId2" Type="http://schemas.openxmlformats.org/officeDocument/2006/relationships/slideLayout" Target="../slideLayouts/slideLayout294.xml"/><Relationship Id="rId16" Type="http://schemas.openxmlformats.org/officeDocument/2006/relationships/slideLayout" Target="../slideLayouts/slideLayout308.xml"/><Relationship Id="rId20" Type="http://schemas.openxmlformats.org/officeDocument/2006/relationships/slideLayout" Target="../slideLayouts/slideLayout312.xml"/><Relationship Id="rId29" Type="http://schemas.openxmlformats.org/officeDocument/2006/relationships/image" Target="../media/image57.png"/><Relationship Id="rId1" Type="http://schemas.openxmlformats.org/officeDocument/2006/relationships/slideLayout" Target="../slideLayouts/slideLayout293.xml"/><Relationship Id="rId6" Type="http://schemas.openxmlformats.org/officeDocument/2006/relationships/slideLayout" Target="../slideLayouts/slideLayout298.xml"/><Relationship Id="rId11" Type="http://schemas.openxmlformats.org/officeDocument/2006/relationships/slideLayout" Target="../slideLayouts/slideLayout303.xml"/><Relationship Id="rId24" Type="http://schemas.openxmlformats.org/officeDocument/2006/relationships/slideLayout" Target="../slideLayouts/slideLayout316.xml"/><Relationship Id="rId5" Type="http://schemas.openxmlformats.org/officeDocument/2006/relationships/slideLayout" Target="../slideLayouts/slideLayout297.xml"/><Relationship Id="rId15" Type="http://schemas.openxmlformats.org/officeDocument/2006/relationships/slideLayout" Target="../slideLayouts/slideLayout307.xml"/><Relationship Id="rId23" Type="http://schemas.openxmlformats.org/officeDocument/2006/relationships/slideLayout" Target="../slideLayouts/slideLayout315.xml"/><Relationship Id="rId28" Type="http://schemas.openxmlformats.org/officeDocument/2006/relationships/image" Target="../media/image58.png"/><Relationship Id="rId10" Type="http://schemas.openxmlformats.org/officeDocument/2006/relationships/slideLayout" Target="../slideLayouts/slideLayout302.xml"/><Relationship Id="rId19" Type="http://schemas.openxmlformats.org/officeDocument/2006/relationships/slideLayout" Target="../slideLayouts/slideLayout311.xml"/><Relationship Id="rId4" Type="http://schemas.openxmlformats.org/officeDocument/2006/relationships/slideLayout" Target="../slideLayouts/slideLayout296.xml"/><Relationship Id="rId9" Type="http://schemas.openxmlformats.org/officeDocument/2006/relationships/slideLayout" Target="../slideLayouts/slideLayout301.xml"/><Relationship Id="rId14" Type="http://schemas.openxmlformats.org/officeDocument/2006/relationships/slideLayout" Target="../slideLayouts/slideLayout306.xml"/><Relationship Id="rId22" Type="http://schemas.openxmlformats.org/officeDocument/2006/relationships/slideLayout" Target="../slideLayouts/slideLayout314.xml"/><Relationship Id="rId27" Type="http://schemas.openxmlformats.org/officeDocument/2006/relationships/image" Target="../media/image56.png"/></Relationships>
</file>

<file path=ppt/slideMasters/_rels/slideMaster23.xml.rels><?xml version="1.0" encoding="UTF-8" standalone="yes"?>
<Relationships xmlns="http://schemas.openxmlformats.org/package/2006/relationships"><Relationship Id="rId13" Type="http://schemas.openxmlformats.org/officeDocument/2006/relationships/slideLayout" Target="../slideLayouts/slideLayout330.xml"/><Relationship Id="rId18" Type="http://schemas.openxmlformats.org/officeDocument/2006/relationships/slideLayout" Target="../slideLayouts/slideLayout335.xml"/><Relationship Id="rId26" Type="http://schemas.openxmlformats.org/officeDocument/2006/relationships/slideLayout" Target="../slideLayouts/slideLayout343.xml"/><Relationship Id="rId39" Type="http://schemas.openxmlformats.org/officeDocument/2006/relationships/slideLayout" Target="../slideLayouts/slideLayout356.xml"/><Relationship Id="rId21" Type="http://schemas.openxmlformats.org/officeDocument/2006/relationships/slideLayout" Target="../slideLayouts/slideLayout338.xml"/><Relationship Id="rId34" Type="http://schemas.openxmlformats.org/officeDocument/2006/relationships/slideLayout" Target="../slideLayouts/slideLayout351.xml"/><Relationship Id="rId42" Type="http://schemas.openxmlformats.org/officeDocument/2006/relationships/slideLayout" Target="../slideLayouts/slideLayout359.xml"/><Relationship Id="rId7" Type="http://schemas.openxmlformats.org/officeDocument/2006/relationships/slideLayout" Target="../slideLayouts/slideLayout324.xml"/><Relationship Id="rId2" Type="http://schemas.openxmlformats.org/officeDocument/2006/relationships/slideLayout" Target="../slideLayouts/slideLayout319.xml"/><Relationship Id="rId16" Type="http://schemas.openxmlformats.org/officeDocument/2006/relationships/slideLayout" Target="../slideLayouts/slideLayout333.xml"/><Relationship Id="rId20" Type="http://schemas.openxmlformats.org/officeDocument/2006/relationships/slideLayout" Target="../slideLayouts/slideLayout337.xml"/><Relationship Id="rId29" Type="http://schemas.openxmlformats.org/officeDocument/2006/relationships/slideLayout" Target="../slideLayouts/slideLayout346.xml"/><Relationship Id="rId41" Type="http://schemas.openxmlformats.org/officeDocument/2006/relationships/slideLayout" Target="../slideLayouts/slideLayout358.xml"/><Relationship Id="rId1" Type="http://schemas.openxmlformats.org/officeDocument/2006/relationships/slideLayout" Target="../slideLayouts/slideLayout318.xml"/><Relationship Id="rId6" Type="http://schemas.openxmlformats.org/officeDocument/2006/relationships/slideLayout" Target="../slideLayouts/slideLayout323.xml"/><Relationship Id="rId11" Type="http://schemas.openxmlformats.org/officeDocument/2006/relationships/slideLayout" Target="../slideLayouts/slideLayout328.xml"/><Relationship Id="rId24" Type="http://schemas.openxmlformats.org/officeDocument/2006/relationships/slideLayout" Target="../slideLayouts/slideLayout341.xml"/><Relationship Id="rId32" Type="http://schemas.openxmlformats.org/officeDocument/2006/relationships/slideLayout" Target="../slideLayouts/slideLayout349.xml"/><Relationship Id="rId37" Type="http://schemas.openxmlformats.org/officeDocument/2006/relationships/slideLayout" Target="../slideLayouts/slideLayout354.xml"/><Relationship Id="rId40" Type="http://schemas.openxmlformats.org/officeDocument/2006/relationships/slideLayout" Target="../slideLayouts/slideLayout357.xml"/><Relationship Id="rId5" Type="http://schemas.openxmlformats.org/officeDocument/2006/relationships/slideLayout" Target="../slideLayouts/slideLayout322.xml"/><Relationship Id="rId15" Type="http://schemas.openxmlformats.org/officeDocument/2006/relationships/slideLayout" Target="../slideLayouts/slideLayout332.xml"/><Relationship Id="rId23" Type="http://schemas.openxmlformats.org/officeDocument/2006/relationships/slideLayout" Target="../slideLayouts/slideLayout340.xml"/><Relationship Id="rId28" Type="http://schemas.openxmlformats.org/officeDocument/2006/relationships/slideLayout" Target="../slideLayouts/slideLayout345.xml"/><Relationship Id="rId36" Type="http://schemas.openxmlformats.org/officeDocument/2006/relationships/slideLayout" Target="../slideLayouts/slideLayout353.xml"/><Relationship Id="rId10" Type="http://schemas.openxmlformats.org/officeDocument/2006/relationships/slideLayout" Target="../slideLayouts/slideLayout327.xml"/><Relationship Id="rId19" Type="http://schemas.openxmlformats.org/officeDocument/2006/relationships/slideLayout" Target="../slideLayouts/slideLayout336.xml"/><Relationship Id="rId31" Type="http://schemas.openxmlformats.org/officeDocument/2006/relationships/slideLayout" Target="../slideLayouts/slideLayout348.xml"/><Relationship Id="rId4" Type="http://schemas.openxmlformats.org/officeDocument/2006/relationships/slideLayout" Target="../slideLayouts/slideLayout321.xml"/><Relationship Id="rId9" Type="http://schemas.openxmlformats.org/officeDocument/2006/relationships/slideLayout" Target="../slideLayouts/slideLayout326.xml"/><Relationship Id="rId14" Type="http://schemas.openxmlformats.org/officeDocument/2006/relationships/slideLayout" Target="../slideLayouts/slideLayout331.xml"/><Relationship Id="rId22" Type="http://schemas.openxmlformats.org/officeDocument/2006/relationships/slideLayout" Target="../slideLayouts/slideLayout339.xml"/><Relationship Id="rId27" Type="http://schemas.openxmlformats.org/officeDocument/2006/relationships/slideLayout" Target="../slideLayouts/slideLayout344.xml"/><Relationship Id="rId30" Type="http://schemas.openxmlformats.org/officeDocument/2006/relationships/slideLayout" Target="../slideLayouts/slideLayout347.xml"/><Relationship Id="rId35" Type="http://schemas.openxmlformats.org/officeDocument/2006/relationships/slideLayout" Target="../slideLayouts/slideLayout352.xml"/><Relationship Id="rId43" Type="http://schemas.openxmlformats.org/officeDocument/2006/relationships/theme" Target="../theme/theme23.xml"/><Relationship Id="rId8" Type="http://schemas.openxmlformats.org/officeDocument/2006/relationships/slideLayout" Target="../slideLayouts/slideLayout325.xml"/><Relationship Id="rId3" Type="http://schemas.openxmlformats.org/officeDocument/2006/relationships/slideLayout" Target="../slideLayouts/slideLayout320.xml"/><Relationship Id="rId12" Type="http://schemas.openxmlformats.org/officeDocument/2006/relationships/slideLayout" Target="../slideLayouts/slideLayout329.xml"/><Relationship Id="rId17" Type="http://schemas.openxmlformats.org/officeDocument/2006/relationships/slideLayout" Target="../slideLayouts/slideLayout334.xml"/><Relationship Id="rId25" Type="http://schemas.openxmlformats.org/officeDocument/2006/relationships/slideLayout" Target="../slideLayouts/slideLayout342.xml"/><Relationship Id="rId33" Type="http://schemas.openxmlformats.org/officeDocument/2006/relationships/slideLayout" Target="../slideLayouts/slideLayout350.xml"/><Relationship Id="rId38" Type="http://schemas.openxmlformats.org/officeDocument/2006/relationships/slideLayout" Target="../slideLayouts/slideLayout355.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367.xml"/><Relationship Id="rId13" Type="http://schemas.openxmlformats.org/officeDocument/2006/relationships/slideLayout" Target="../slideLayouts/slideLayout372.xml"/><Relationship Id="rId18" Type="http://schemas.openxmlformats.org/officeDocument/2006/relationships/slideLayout" Target="../slideLayouts/slideLayout377.xml"/><Relationship Id="rId3" Type="http://schemas.openxmlformats.org/officeDocument/2006/relationships/slideLayout" Target="../slideLayouts/slideLayout362.xml"/><Relationship Id="rId7" Type="http://schemas.openxmlformats.org/officeDocument/2006/relationships/slideLayout" Target="../slideLayouts/slideLayout366.xml"/><Relationship Id="rId12" Type="http://schemas.openxmlformats.org/officeDocument/2006/relationships/slideLayout" Target="../slideLayouts/slideLayout371.xml"/><Relationship Id="rId17" Type="http://schemas.openxmlformats.org/officeDocument/2006/relationships/slideLayout" Target="../slideLayouts/slideLayout376.xml"/><Relationship Id="rId2" Type="http://schemas.openxmlformats.org/officeDocument/2006/relationships/slideLayout" Target="../slideLayouts/slideLayout361.xml"/><Relationship Id="rId16" Type="http://schemas.openxmlformats.org/officeDocument/2006/relationships/slideLayout" Target="../slideLayouts/slideLayout375.xml"/><Relationship Id="rId20" Type="http://schemas.openxmlformats.org/officeDocument/2006/relationships/theme" Target="../theme/theme24.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5" Type="http://schemas.openxmlformats.org/officeDocument/2006/relationships/slideLayout" Target="../slideLayouts/slideLayout364.xml"/><Relationship Id="rId15" Type="http://schemas.openxmlformats.org/officeDocument/2006/relationships/slideLayout" Target="../slideLayouts/slideLayout374.xml"/><Relationship Id="rId10" Type="http://schemas.openxmlformats.org/officeDocument/2006/relationships/slideLayout" Target="../slideLayouts/slideLayout369.xml"/><Relationship Id="rId19" Type="http://schemas.openxmlformats.org/officeDocument/2006/relationships/slideLayout" Target="../slideLayouts/slideLayout378.xml"/><Relationship Id="rId4" Type="http://schemas.openxmlformats.org/officeDocument/2006/relationships/slideLayout" Target="../slideLayouts/slideLayout363.xml"/><Relationship Id="rId9" Type="http://schemas.openxmlformats.org/officeDocument/2006/relationships/slideLayout" Target="../slideLayouts/slideLayout368.xml"/><Relationship Id="rId14" Type="http://schemas.openxmlformats.org/officeDocument/2006/relationships/slideLayout" Target="../slideLayouts/slideLayout373.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386.xml"/><Relationship Id="rId3" Type="http://schemas.openxmlformats.org/officeDocument/2006/relationships/slideLayout" Target="../slideLayouts/slideLayout381.xml"/><Relationship Id="rId7" Type="http://schemas.openxmlformats.org/officeDocument/2006/relationships/slideLayout" Target="../slideLayouts/slideLayout385.xml"/><Relationship Id="rId2" Type="http://schemas.openxmlformats.org/officeDocument/2006/relationships/slideLayout" Target="../slideLayouts/slideLayout380.xml"/><Relationship Id="rId1" Type="http://schemas.openxmlformats.org/officeDocument/2006/relationships/slideLayout" Target="../slideLayouts/slideLayout379.xml"/><Relationship Id="rId6" Type="http://schemas.openxmlformats.org/officeDocument/2006/relationships/slideLayout" Target="../slideLayouts/slideLayout384.xml"/><Relationship Id="rId5" Type="http://schemas.openxmlformats.org/officeDocument/2006/relationships/slideLayout" Target="../slideLayouts/slideLayout383.xml"/><Relationship Id="rId10" Type="http://schemas.openxmlformats.org/officeDocument/2006/relationships/theme" Target="../theme/theme25.xml"/><Relationship Id="rId4" Type="http://schemas.openxmlformats.org/officeDocument/2006/relationships/slideLayout" Target="../slideLayouts/slideLayout382.xml"/><Relationship Id="rId9" Type="http://schemas.openxmlformats.org/officeDocument/2006/relationships/slideLayout" Target="../slideLayouts/slideLayout38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slideLayout" Target="../slideLayouts/slideLayout62.xml"/><Relationship Id="rId18" Type="http://schemas.openxmlformats.org/officeDocument/2006/relationships/theme" Target="../theme/theme3.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17" Type="http://schemas.openxmlformats.org/officeDocument/2006/relationships/slideLayout" Target="../slideLayouts/slideLayout66.xml"/><Relationship Id="rId2" Type="http://schemas.openxmlformats.org/officeDocument/2006/relationships/slideLayout" Target="../slideLayouts/slideLayout51.xml"/><Relationship Id="rId16" Type="http://schemas.openxmlformats.org/officeDocument/2006/relationships/slideLayout" Target="../slideLayouts/slideLayout65.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5" Type="http://schemas.openxmlformats.org/officeDocument/2006/relationships/slideLayout" Target="../slideLayouts/slideLayout6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slideLayout" Target="../slideLayouts/slideLayout6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slideLayout" Target="../slideLayouts/slideLayout79.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theme" Target="../theme/theme4.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slideLayout" Target="../slideLayouts/slideLayout8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8.xml"/><Relationship Id="rId13" Type="http://schemas.openxmlformats.org/officeDocument/2006/relationships/slideLayout" Target="../slideLayouts/slideLayout93.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slideLayout" Target="../slideLayouts/slideLayout92.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96.xml"/><Relationship Id="rId7" Type="http://schemas.openxmlformats.org/officeDocument/2006/relationships/image" Target="../media/image25.png"/><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theme" Target="../theme/theme6.xml"/><Relationship Id="rId5" Type="http://schemas.openxmlformats.org/officeDocument/2006/relationships/slideLayout" Target="../slideLayouts/slideLayout98.xml"/><Relationship Id="rId4" Type="http://schemas.openxmlformats.org/officeDocument/2006/relationships/slideLayout" Target="../slideLayouts/slideLayout9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6.xml"/><Relationship Id="rId13" Type="http://schemas.openxmlformats.org/officeDocument/2006/relationships/slideLayout" Target="../slideLayouts/slideLayout111.xml"/><Relationship Id="rId3" Type="http://schemas.openxmlformats.org/officeDocument/2006/relationships/slideLayout" Target="../slideLayouts/slideLayout101.xml"/><Relationship Id="rId7" Type="http://schemas.openxmlformats.org/officeDocument/2006/relationships/slideLayout" Target="../slideLayouts/slideLayout105.xml"/><Relationship Id="rId12" Type="http://schemas.openxmlformats.org/officeDocument/2006/relationships/slideLayout" Target="../slideLayouts/slideLayout110.xml"/><Relationship Id="rId2" Type="http://schemas.openxmlformats.org/officeDocument/2006/relationships/slideLayout" Target="../slideLayouts/slideLayout100.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5" Type="http://schemas.openxmlformats.org/officeDocument/2006/relationships/slideLayout" Target="../slideLayouts/slideLayout103.xml"/><Relationship Id="rId10" Type="http://schemas.openxmlformats.org/officeDocument/2006/relationships/slideLayout" Target="../slideLayouts/slideLayout108.xml"/><Relationship Id="rId4" Type="http://schemas.openxmlformats.org/officeDocument/2006/relationships/slideLayout" Target="../slideLayouts/slideLayout102.xml"/><Relationship Id="rId9" Type="http://schemas.openxmlformats.org/officeDocument/2006/relationships/slideLayout" Target="../slideLayouts/slideLayout107.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19.xml"/><Relationship Id="rId13" Type="http://schemas.openxmlformats.org/officeDocument/2006/relationships/slideLayout" Target="../slideLayouts/slideLayout124.xml"/><Relationship Id="rId18" Type="http://schemas.openxmlformats.org/officeDocument/2006/relationships/slideLayout" Target="../slideLayouts/slideLayout129.xml"/><Relationship Id="rId26" Type="http://schemas.openxmlformats.org/officeDocument/2006/relationships/theme" Target="../theme/theme8.xml"/><Relationship Id="rId3" Type="http://schemas.openxmlformats.org/officeDocument/2006/relationships/slideLayout" Target="../slideLayouts/slideLayout114.xml"/><Relationship Id="rId21" Type="http://schemas.openxmlformats.org/officeDocument/2006/relationships/slideLayout" Target="../slideLayouts/slideLayout132.xml"/><Relationship Id="rId7" Type="http://schemas.openxmlformats.org/officeDocument/2006/relationships/slideLayout" Target="../slideLayouts/slideLayout118.xml"/><Relationship Id="rId12" Type="http://schemas.openxmlformats.org/officeDocument/2006/relationships/slideLayout" Target="../slideLayouts/slideLayout123.xml"/><Relationship Id="rId17" Type="http://schemas.openxmlformats.org/officeDocument/2006/relationships/slideLayout" Target="../slideLayouts/slideLayout128.xml"/><Relationship Id="rId25" Type="http://schemas.openxmlformats.org/officeDocument/2006/relationships/slideLayout" Target="../slideLayouts/slideLayout136.xml"/><Relationship Id="rId2" Type="http://schemas.openxmlformats.org/officeDocument/2006/relationships/slideLayout" Target="../slideLayouts/slideLayout113.xml"/><Relationship Id="rId16" Type="http://schemas.openxmlformats.org/officeDocument/2006/relationships/slideLayout" Target="../slideLayouts/slideLayout127.xml"/><Relationship Id="rId20" Type="http://schemas.openxmlformats.org/officeDocument/2006/relationships/slideLayout" Target="../slideLayouts/slideLayout131.xml"/><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24" Type="http://schemas.openxmlformats.org/officeDocument/2006/relationships/slideLayout" Target="../slideLayouts/slideLayout135.xml"/><Relationship Id="rId5" Type="http://schemas.openxmlformats.org/officeDocument/2006/relationships/slideLayout" Target="../slideLayouts/slideLayout116.xml"/><Relationship Id="rId15" Type="http://schemas.openxmlformats.org/officeDocument/2006/relationships/slideLayout" Target="../slideLayouts/slideLayout126.xml"/><Relationship Id="rId23" Type="http://schemas.openxmlformats.org/officeDocument/2006/relationships/slideLayout" Target="../slideLayouts/slideLayout134.xml"/><Relationship Id="rId10" Type="http://schemas.openxmlformats.org/officeDocument/2006/relationships/slideLayout" Target="../slideLayouts/slideLayout121.xml"/><Relationship Id="rId19" Type="http://schemas.openxmlformats.org/officeDocument/2006/relationships/slideLayout" Target="../slideLayouts/slideLayout130.xml"/><Relationship Id="rId4" Type="http://schemas.openxmlformats.org/officeDocument/2006/relationships/slideLayout" Target="../slideLayouts/slideLayout115.xml"/><Relationship Id="rId9" Type="http://schemas.openxmlformats.org/officeDocument/2006/relationships/slideLayout" Target="../slideLayouts/slideLayout120.xml"/><Relationship Id="rId14" Type="http://schemas.openxmlformats.org/officeDocument/2006/relationships/slideLayout" Target="../slideLayouts/slideLayout125.xml"/><Relationship Id="rId22" Type="http://schemas.openxmlformats.org/officeDocument/2006/relationships/slideLayout" Target="../slideLayouts/slideLayout133.xml"/><Relationship Id="rId27" Type="http://schemas.openxmlformats.org/officeDocument/2006/relationships/image" Target="../media/image1.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44.xml"/><Relationship Id="rId13" Type="http://schemas.openxmlformats.org/officeDocument/2006/relationships/slideLayout" Target="../slideLayouts/slideLayout149.xml"/><Relationship Id="rId18" Type="http://schemas.openxmlformats.org/officeDocument/2006/relationships/slideLayout" Target="../slideLayouts/slideLayout154.xml"/><Relationship Id="rId26" Type="http://schemas.openxmlformats.org/officeDocument/2006/relationships/theme" Target="../theme/theme9.xml"/><Relationship Id="rId3" Type="http://schemas.openxmlformats.org/officeDocument/2006/relationships/slideLayout" Target="../slideLayouts/slideLayout139.xml"/><Relationship Id="rId21" Type="http://schemas.openxmlformats.org/officeDocument/2006/relationships/slideLayout" Target="../slideLayouts/slideLayout157.xml"/><Relationship Id="rId7" Type="http://schemas.openxmlformats.org/officeDocument/2006/relationships/slideLayout" Target="../slideLayouts/slideLayout143.xml"/><Relationship Id="rId12" Type="http://schemas.openxmlformats.org/officeDocument/2006/relationships/slideLayout" Target="../slideLayouts/slideLayout148.xml"/><Relationship Id="rId17" Type="http://schemas.openxmlformats.org/officeDocument/2006/relationships/slideLayout" Target="../slideLayouts/slideLayout153.xml"/><Relationship Id="rId25" Type="http://schemas.openxmlformats.org/officeDocument/2006/relationships/slideLayout" Target="../slideLayouts/slideLayout161.xml"/><Relationship Id="rId2" Type="http://schemas.openxmlformats.org/officeDocument/2006/relationships/slideLayout" Target="../slideLayouts/slideLayout138.xml"/><Relationship Id="rId16" Type="http://schemas.openxmlformats.org/officeDocument/2006/relationships/slideLayout" Target="../slideLayouts/slideLayout152.xml"/><Relationship Id="rId20" Type="http://schemas.openxmlformats.org/officeDocument/2006/relationships/slideLayout" Target="../slideLayouts/slideLayout156.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24" Type="http://schemas.openxmlformats.org/officeDocument/2006/relationships/slideLayout" Target="../slideLayouts/slideLayout160.xml"/><Relationship Id="rId5" Type="http://schemas.openxmlformats.org/officeDocument/2006/relationships/slideLayout" Target="../slideLayouts/slideLayout141.xml"/><Relationship Id="rId15" Type="http://schemas.openxmlformats.org/officeDocument/2006/relationships/slideLayout" Target="../slideLayouts/slideLayout151.xml"/><Relationship Id="rId23" Type="http://schemas.openxmlformats.org/officeDocument/2006/relationships/slideLayout" Target="../slideLayouts/slideLayout159.xml"/><Relationship Id="rId10" Type="http://schemas.openxmlformats.org/officeDocument/2006/relationships/slideLayout" Target="../slideLayouts/slideLayout146.xml"/><Relationship Id="rId19" Type="http://schemas.openxmlformats.org/officeDocument/2006/relationships/slideLayout" Target="../slideLayouts/slideLayout155.xml"/><Relationship Id="rId4" Type="http://schemas.openxmlformats.org/officeDocument/2006/relationships/slideLayout" Target="../slideLayouts/slideLayout140.xml"/><Relationship Id="rId9" Type="http://schemas.openxmlformats.org/officeDocument/2006/relationships/slideLayout" Target="../slideLayouts/slideLayout145.xml"/><Relationship Id="rId14" Type="http://schemas.openxmlformats.org/officeDocument/2006/relationships/slideLayout" Target="../slideLayouts/slideLayout150.xml"/><Relationship Id="rId22" Type="http://schemas.openxmlformats.org/officeDocument/2006/relationships/slideLayout" Target="../slideLayouts/slideLayout158.xml"/><Relationship Id="rId27" Type="http://schemas.openxmlformats.org/officeDocument/2006/relationships/image" Target="../media/image28.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26">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2444743874"/>
      </p:ext>
    </p:extLst>
  </p:cSld>
  <p:clrMap bg1="lt1" tx1="dk1" bg2="lt2" tx2="dk2" accent1="accent1" accent2="accent2" accent3="accent3" accent4="accent4" accent5="accent5" accent6="accent6" hlink="hlink" folHlink="folHlink"/>
  <p:sldLayoutIdLst>
    <p:sldLayoutId id="2147484509" r:id="rId1"/>
    <p:sldLayoutId id="2147484510" r:id="rId2"/>
    <p:sldLayoutId id="2147484511" r:id="rId3"/>
    <p:sldLayoutId id="2147484512" r:id="rId4"/>
    <p:sldLayoutId id="2147484513" r:id="rId5"/>
    <p:sldLayoutId id="2147484514" r:id="rId6"/>
    <p:sldLayoutId id="2147484515" r:id="rId7"/>
    <p:sldLayoutId id="2147484516" r:id="rId8"/>
    <p:sldLayoutId id="2147484517" r:id="rId9"/>
    <p:sldLayoutId id="2147484518" r:id="rId10"/>
    <p:sldLayoutId id="2147484519" r:id="rId11"/>
    <p:sldLayoutId id="2147484520" r:id="rId12"/>
    <p:sldLayoutId id="2147484521" r:id="rId13"/>
    <p:sldLayoutId id="2147484522" r:id="rId14"/>
    <p:sldLayoutId id="2147484523" r:id="rId15"/>
    <p:sldLayoutId id="2147484524" r:id="rId16"/>
    <p:sldLayoutId id="2147484525" r:id="rId17"/>
    <p:sldLayoutId id="2147484544" r:id="rId18"/>
    <p:sldLayoutId id="2147484545" r:id="rId19"/>
    <p:sldLayoutId id="2147484546" r:id="rId20"/>
    <p:sldLayoutId id="2147484547" r:id="rId21"/>
    <p:sldLayoutId id="2147484548" r:id="rId22"/>
    <p:sldLayoutId id="2147484549" r:id="rId23"/>
    <p:sldLayoutId id="2147484550" r:id="rId24"/>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28495" y="152400"/>
            <a:ext cx="11371232" cy="914400"/>
          </a:xfrm>
          <a:prstGeom prst="rect">
            <a:avLst/>
          </a:prstGeom>
        </p:spPr>
        <p:txBody>
          <a:bodyPr vert="horz" lIns="0" tIns="0" rIns="91430" bIns="0" rtlCol="0" anchor="b" anchorCtr="0">
            <a:normAutofit/>
          </a:bodyPr>
          <a:lstStyle/>
          <a:p>
            <a:endParaRPr lang="en-US" dirty="0"/>
          </a:p>
        </p:txBody>
      </p:sp>
      <p:sp>
        <p:nvSpPr>
          <p:cNvPr id="3" name="Text Placeholder 2"/>
          <p:cNvSpPr>
            <a:spLocks noGrp="1"/>
          </p:cNvSpPr>
          <p:nvPr>
            <p:ph type="body" idx="1"/>
          </p:nvPr>
        </p:nvSpPr>
        <p:spPr>
          <a:xfrm>
            <a:off x="423333" y="1608669"/>
            <a:ext cx="11358032" cy="4525963"/>
          </a:xfrm>
          <a:prstGeom prst="rect">
            <a:avLst/>
          </a:prstGeom>
        </p:spPr>
        <p:txBody>
          <a:bodyPr vert="horz" lIns="0" tIns="0" rIns="0" bIns="0" rtlCol="0">
            <a:noAutofit/>
          </a:body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Slide Number Placeholder 5"/>
          <p:cNvSpPr>
            <a:spLocks noGrp="1"/>
          </p:cNvSpPr>
          <p:nvPr>
            <p:ph type="sldNum" sz="quarter" idx="4"/>
          </p:nvPr>
        </p:nvSpPr>
        <p:spPr>
          <a:xfrm>
            <a:off x="428494" y="6291885"/>
            <a:ext cx="316573" cy="365125"/>
          </a:xfrm>
          <a:prstGeom prst="rect">
            <a:avLst/>
          </a:prstGeom>
          <a:ln>
            <a:noFill/>
          </a:ln>
        </p:spPr>
        <p:txBody>
          <a:bodyPr lIns="0" tIns="0" rIns="0" bIns="0" anchor="ctr" anchorCtr="0"/>
          <a:lstStyle>
            <a:lvl1pPr algn="l">
              <a:defRPr sz="1000">
                <a:solidFill>
                  <a:srgbClr val="101D3A"/>
                </a:solidFill>
              </a:defRPr>
            </a:lvl1pPr>
          </a:lstStyle>
          <a:p>
            <a:fld id="{23750D03-48AD-2741-AECD-41D901562598}" type="slidenum">
              <a:rPr lang="en-US" smtClean="0"/>
              <a:pPr/>
              <a:t>‹#›</a:t>
            </a:fld>
            <a:endParaRPr lang="en-US" dirty="0"/>
          </a:p>
        </p:txBody>
      </p:sp>
      <p:sp>
        <p:nvSpPr>
          <p:cNvPr id="14" name="Footer Placeholder 4"/>
          <p:cNvSpPr>
            <a:spLocks noGrp="1"/>
          </p:cNvSpPr>
          <p:nvPr>
            <p:ph type="ftr" sz="quarter" idx="3"/>
          </p:nvPr>
        </p:nvSpPr>
        <p:spPr>
          <a:xfrm>
            <a:off x="879759" y="6291885"/>
            <a:ext cx="5166676" cy="365125"/>
          </a:xfrm>
          <a:prstGeom prst="rect">
            <a:avLst/>
          </a:prstGeom>
        </p:spPr>
        <p:txBody>
          <a:bodyPr lIns="0" tIns="0" rIns="0" bIns="0" anchor="ctr" anchorCtr="0"/>
          <a:lstStyle>
            <a:lvl1pPr algn="l">
              <a:defRPr sz="1000">
                <a:solidFill>
                  <a:srgbClr val="13294B"/>
                </a:solidFill>
              </a:defRPr>
            </a:lvl1pPr>
          </a:lstStyle>
          <a:p>
            <a:endParaRPr lang="en-US" dirty="0"/>
          </a:p>
        </p:txBody>
      </p:sp>
    </p:spTree>
    <p:extLst>
      <p:ext uri="{BB962C8B-B14F-4D97-AF65-F5344CB8AC3E}">
        <p14:creationId xmlns:p14="http://schemas.microsoft.com/office/powerpoint/2010/main" val="1863842083"/>
      </p:ext>
    </p:extLst>
  </p:cSld>
  <p:clrMap bg1="lt1" tx1="dk1" bg2="lt2" tx2="dk2" accent1="accent1" accent2="accent2" accent3="accent3" accent4="accent4" accent5="accent5" accent6="accent6" hlink="hlink" folHlink="folHlink"/>
  <p:sldLayoutIdLst>
    <p:sldLayoutId id="2147485184" r:id="rId1"/>
    <p:sldLayoutId id="2147485185" r:id="rId2"/>
    <p:sldLayoutId id="2147485186" r:id="rId3"/>
    <p:sldLayoutId id="2147485187" r:id="rId4"/>
    <p:sldLayoutId id="2147485188" r:id="rId5"/>
    <p:sldLayoutId id="2147485189" r:id="rId6"/>
    <p:sldLayoutId id="2147485190" r:id="rId7"/>
    <p:sldLayoutId id="2147485191" r:id="rId8"/>
    <p:sldLayoutId id="2147485192" r:id="rId9"/>
    <p:sldLayoutId id="2147485194" r:id="rId10"/>
    <p:sldLayoutId id="2147485195" r:id="rId11"/>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txStyles>
    <p:titleStyle>
      <a:lvl1pPr algn="l" defTabSz="457139" rtl="0" eaLnBrk="1" latinLnBrk="0" hangingPunct="1">
        <a:lnSpc>
          <a:spcPts val="3000"/>
        </a:lnSpc>
        <a:spcBef>
          <a:spcPct val="0"/>
        </a:spcBef>
        <a:buNone/>
        <a:defRPr sz="2800" kern="1200">
          <a:solidFill>
            <a:srgbClr val="007DBA"/>
          </a:solidFill>
          <a:latin typeface="Arial"/>
          <a:ea typeface="+mj-ea"/>
          <a:cs typeface="+mj-cs"/>
        </a:defRPr>
      </a:lvl1pPr>
    </p:titleStyle>
    <p:bodyStyle>
      <a:lvl1pPr marL="342854" indent="-342854" algn="l" defTabSz="457139" rtl="0" eaLnBrk="1" latinLnBrk="0" hangingPunct="1">
        <a:lnSpc>
          <a:spcPct val="90000"/>
        </a:lnSpc>
        <a:spcBef>
          <a:spcPts val="600"/>
        </a:spcBef>
        <a:spcAft>
          <a:spcPts val="800"/>
        </a:spcAft>
        <a:buFont typeface="Arial"/>
        <a:buChar char="•"/>
        <a:defRPr sz="1600" kern="1200">
          <a:solidFill>
            <a:schemeClr val="tx2"/>
          </a:solidFill>
          <a:latin typeface="Arial"/>
          <a:ea typeface="+mn-ea"/>
          <a:cs typeface="+mn-cs"/>
        </a:defRPr>
      </a:lvl1pPr>
      <a:lvl2pPr marL="742852" indent="-285713" algn="l" defTabSz="457139" rtl="0" eaLnBrk="1" latinLnBrk="0" hangingPunct="1">
        <a:lnSpc>
          <a:spcPct val="90000"/>
        </a:lnSpc>
        <a:spcBef>
          <a:spcPts val="600"/>
        </a:spcBef>
        <a:spcAft>
          <a:spcPts val="800"/>
        </a:spcAft>
        <a:buFont typeface="Arial"/>
        <a:buChar char="•"/>
        <a:defRPr sz="1600" kern="1200">
          <a:solidFill>
            <a:schemeClr val="tx2"/>
          </a:solidFill>
          <a:latin typeface="Arial"/>
          <a:ea typeface="+mn-ea"/>
          <a:cs typeface="+mn-cs"/>
        </a:defRPr>
      </a:lvl2pPr>
      <a:lvl3pPr marL="1142850" indent="-228570" algn="l" defTabSz="457139" rtl="0" eaLnBrk="1" latinLnBrk="0" hangingPunct="1">
        <a:lnSpc>
          <a:spcPct val="90000"/>
        </a:lnSpc>
        <a:spcBef>
          <a:spcPts val="600"/>
        </a:spcBef>
        <a:spcAft>
          <a:spcPts val="800"/>
        </a:spcAft>
        <a:buFont typeface="Arial"/>
        <a:buChar char="•"/>
        <a:defRPr sz="1500" kern="1200">
          <a:solidFill>
            <a:schemeClr val="tx2"/>
          </a:solidFill>
          <a:latin typeface="Arial"/>
          <a:ea typeface="+mn-ea"/>
          <a:cs typeface="+mn-cs"/>
        </a:defRPr>
      </a:lvl3pPr>
      <a:lvl4pPr marL="1599991" indent="-228570" algn="l" defTabSz="457139" rtl="0" eaLnBrk="1" latinLnBrk="0" hangingPunct="1">
        <a:lnSpc>
          <a:spcPct val="90000"/>
        </a:lnSpc>
        <a:spcBef>
          <a:spcPts val="600"/>
        </a:spcBef>
        <a:spcAft>
          <a:spcPts val="800"/>
        </a:spcAft>
        <a:buFont typeface="Arial"/>
        <a:buChar char="•"/>
        <a:defRPr sz="1300" kern="1200">
          <a:solidFill>
            <a:schemeClr val="tx2"/>
          </a:solidFill>
          <a:latin typeface="Arial"/>
          <a:ea typeface="+mn-ea"/>
          <a:cs typeface="+mn-cs"/>
        </a:defRPr>
      </a:lvl4pPr>
      <a:lvl5pPr marL="2057130" indent="-228570" algn="l" defTabSz="457139" rtl="0" eaLnBrk="1" latinLnBrk="0" hangingPunct="1">
        <a:lnSpc>
          <a:spcPct val="90000"/>
        </a:lnSpc>
        <a:spcBef>
          <a:spcPts val="600"/>
        </a:spcBef>
        <a:spcAft>
          <a:spcPts val="800"/>
        </a:spcAft>
        <a:buFont typeface="Arial"/>
        <a:buChar char="•"/>
        <a:defRPr sz="1200" kern="1200">
          <a:solidFill>
            <a:schemeClr val="tx2"/>
          </a:solidFill>
          <a:latin typeface="Arial"/>
          <a:ea typeface="+mn-ea"/>
          <a:cs typeface="+mn-cs"/>
        </a:defRPr>
      </a:lvl5pPr>
      <a:lvl6pPr marL="2514269" indent="-228570" algn="l" defTabSz="457139" rtl="0" eaLnBrk="1" latinLnBrk="0" hangingPunct="1">
        <a:spcBef>
          <a:spcPct val="20000"/>
        </a:spcBef>
        <a:buFont typeface="Arial"/>
        <a:buChar char="•"/>
        <a:defRPr sz="2000" kern="1200">
          <a:solidFill>
            <a:schemeClr val="tx1"/>
          </a:solidFill>
          <a:latin typeface="+mn-lt"/>
          <a:ea typeface="+mn-ea"/>
          <a:cs typeface="+mn-cs"/>
        </a:defRPr>
      </a:lvl6pPr>
      <a:lvl7pPr marL="2971410" indent="-228570" algn="l" defTabSz="457139" rtl="0" eaLnBrk="1" latinLnBrk="0" hangingPunct="1">
        <a:spcBef>
          <a:spcPct val="20000"/>
        </a:spcBef>
        <a:buFont typeface="Arial"/>
        <a:buChar char="•"/>
        <a:defRPr sz="2000" kern="1200">
          <a:solidFill>
            <a:schemeClr val="tx1"/>
          </a:solidFill>
          <a:latin typeface="+mn-lt"/>
          <a:ea typeface="+mn-ea"/>
          <a:cs typeface="+mn-cs"/>
        </a:defRPr>
      </a:lvl7pPr>
      <a:lvl8pPr marL="3428550" indent="-228570" algn="l" defTabSz="457139" rtl="0" eaLnBrk="1" latinLnBrk="0" hangingPunct="1">
        <a:spcBef>
          <a:spcPct val="20000"/>
        </a:spcBef>
        <a:buFont typeface="Arial"/>
        <a:buChar char="•"/>
        <a:defRPr sz="2000" kern="1200">
          <a:solidFill>
            <a:schemeClr val="tx1"/>
          </a:solidFill>
          <a:latin typeface="+mn-lt"/>
          <a:ea typeface="+mn-ea"/>
          <a:cs typeface="+mn-cs"/>
        </a:defRPr>
      </a:lvl8pPr>
      <a:lvl9pPr marL="3885690" indent="-228570" algn="l" defTabSz="45713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39" rtl="0" eaLnBrk="1" latinLnBrk="0" hangingPunct="1">
        <a:defRPr sz="1800" kern="1200">
          <a:solidFill>
            <a:schemeClr val="tx1"/>
          </a:solidFill>
          <a:latin typeface="+mn-lt"/>
          <a:ea typeface="+mn-ea"/>
          <a:cs typeface="+mn-cs"/>
        </a:defRPr>
      </a:lvl1pPr>
      <a:lvl2pPr marL="457139" algn="l" defTabSz="457139" rtl="0" eaLnBrk="1" latinLnBrk="0" hangingPunct="1">
        <a:defRPr sz="1800" kern="1200">
          <a:solidFill>
            <a:schemeClr val="tx1"/>
          </a:solidFill>
          <a:latin typeface="+mn-lt"/>
          <a:ea typeface="+mn-ea"/>
          <a:cs typeface="+mn-cs"/>
        </a:defRPr>
      </a:lvl2pPr>
      <a:lvl3pPr marL="914280" algn="l" defTabSz="457139" rtl="0" eaLnBrk="1" latinLnBrk="0" hangingPunct="1">
        <a:defRPr sz="1800" kern="1200">
          <a:solidFill>
            <a:schemeClr val="tx1"/>
          </a:solidFill>
          <a:latin typeface="+mn-lt"/>
          <a:ea typeface="+mn-ea"/>
          <a:cs typeface="+mn-cs"/>
        </a:defRPr>
      </a:lvl3pPr>
      <a:lvl4pPr marL="1371420" algn="l" defTabSz="457139" rtl="0" eaLnBrk="1" latinLnBrk="0" hangingPunct="1">
        <a:defRPr sz="1800" kern="1200">
          <a:solidFill>
            <a:schemeClr val="tx1"/>
          </a:solidFill>
          <a:latin typeface="+mn-lt"/>
          <a:ea typeface="+mn-ea"/>
          <a:cs typeface="+mn-cs"/>
        </a:defRPr>
      </a:lvl4pPr>
      <a:lvl5pPr marL="1828561" algn="l" defTabSz="457139" rtl="0" eaLnBrk="1" latinLnBrk="0" hangingPunct="1">
        <a:defRPr sz="1800" kern="1200">
          <a:solidFill>
            <a:schemeClr val="tx1"/>
          </a:solidFill>
          <a:latin typeface="+mn-lt"/>
          <a:ea typeface="+mn-ea"/>
          <a:cs typeface="+mn-cs"/>
        </a:defRPr>
      </a:lvl5pPr>
      <a:lvl6pPr marL="2285700" algn="l" defTabSz="457139" rtl="0" eaLnBrk="1" latinLnBrk="0" hangingPunct="1">
        <a:defRPr sz="1800" kern="1200">
          <a:solidFill>
            <a:schemeClr val="tx1"/>
          </a:solidFill>
          <a:latin typeface="+mn-lt"/>
          <a:ea typeface="+mn-ea"/>
          <a:cs typeface="+mn-cs"/>
        </a:defRPr>
      </a:lvl6pPr>
      <a:lvl7pPr marL="2742839" algn="l" defTabSz="457139" rtl="0" eaLnBrk="1" latinLnBrk="0" hangingPunct="1">
        <a:defRPr sz="1800" kern="1200">
          <a:solidFill>
            <a:schemeClr val="tx1"/>
          </a:solidFill>
          <a:latin typeface="+mn-lt"/>
          <a:ea typeface="+mn-ea"/>
          <a:cs typeface="+mn-cs"/>
        </a:defRPr>
      </a:lvl7pPr>
      <a:lvl8pPr marL="3199980" algn="l" defTabSz="457139" rtl="0" eaLnBrk="1" latinLnBrk="0" hangingPunct="1">
        <a:defRPr sz="1800" kern="1200">
          <a:solidFill>
            <a:schemeClr val="tx1"/>
          </a:solidFill>
          <a:latin typeface="+mn-lt"/>
          <a:ea typeface="+mn-ea"/>
          <a:cs typeface="+mn-cs"/>
        </a:defRPr>
      </a:lvl8pPr>
      <a:lvl9pPr marL="3657119" algn="l" defTabSz="457139"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256">
          <p15:clr>
            <a:srgbClr val="F26B43"/>
          </p15:clr>
        </p15:guide>
        <p15:guide id="4" pos="7424">
          <p15:clr>
            <a:srgbClr val="F26B43"/>
          </p15:clr>
        </p15:guide>
        <p15:guide id="5" orient="horz" pos="624">
          <p15:clr>
            <a:srgbClr val="F26B43"/>
          </p15:clr>
        </p15:guide>
        <p15:guide id="7" orient="horz" pos="1008">
          <p15:clr>
            <a:srgbClr val="F26B43"/>
          </p15:clr>
        </p15:guide>
        <p15:guide id="8" orient="horz" pos="4104">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97909827"/>
      </p:ext>
    </p:extLst>
  </p:cSld>
  <p:clrMap bg1="lt1" tx1="dk1" bg2="lt2" tx2="dk2" accent1="accent1" accent2="accent2" accent3="accent3" accent4="accent4" accent5="accent5" accent6="accent6" hlink="hlink" folHlink="folHlink"/>
  <p:sldLayoutIdLst>
    <p:sldLayoutId id="2147485198" r:id="rId1"/>
    <p:sldLayoutId id="2147485199" r:id="rId2"/>
    <p:sldLayoutId id="2147485200" r:id="rId3"/>
    <p:sldLayoutId id="2147485201" r:id="rId4"/>
    <p:sldLayoutId id="2147485202" r:id="rId5"/>
    <p:sldLayoutId id="2147485203" r:id="rId6"/>
    <p:sldLayoutId id="2147485204" r:id="rId7"/>
    <p:sldLayoutId id="2147485205" r:id="rId8"/>
    <p:sldLayoutId id="2147485206" r:id="rId9"/>
    <p:sldLayoutId id="2147485207" r:id="rId10"/>
    <p:sldLayoutId id="2147485208" r:id="rId11"/>
    <p:sldLayoutId id="2147485209" r:id="rId12"/>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txStyles>
    <p:titleStyle>
      <a:lvl1pPr algn="l" defTabSz="457139" rtl="0" eaLnBrk="1" latinLnBrk="0" hangingPunct="1">
        <a:spcBef>
          <a:spcPct val="0"/>
        </a:spcBef>
        <a:buNone/>
        <a:defRPr sz="3300" kern="1200">
          <a:solidFill>
            <a:schemeClr val="tx1"/>
          </a:solidFill>
          <a:latin typeface="Arial"/>
          <a:ea typeface="+mj-ea"/>
          <a:cs typeface="+mj-cs"/>
        </a:defRPr>
      </a:lvl1pPr>
    </p:titleStyle>
    <p:bodyStyle>
      <a:lvl1pPr marL="342854" indent="-342854" algn="l" defTabSz="457139" rtl="0" eaLnBrk="1" latinLnBrk="0" hangingPunct="1">
        <a:spcBef>
          <a:spcPct val="20000"/>
        </a:spcBef>
        <a:buFont typeface="Arial"/>
        <a:buChar char="•"/>
        <a:defRPr sz="1600" kern="1200">
          <a:solidFill>
            <a:schemeClr val="tx1"/>
          </a:solidFill>
          <a:latin typeface="Arial"/>
          <a:ea typeface="+mn-ea"/>
          <a:cs typeface="+mn-cs"/>
        </a:defRPr>
      </a:lvl1pPr>
      <a:lvl2pPr marL="742852" indent="-285713" algn="l" defTabSz="457139" rtl="0" eaLnBrk="1" latinLnBrk="0" hangingPunct="1">
        <a:spcBef>
          <a:spcPct val="20000"/>
        </a:spcBef>
        <a:buFont typeface="Arial"/>
        <a:buChar char="•"/>
        <a:defRPr sz="1600" kern="1200">
          <a:solidFill>
            <a:schemeClr val="tx1"/>
          </a:solidFill>
          <a:latin typeface="Arial"/>
          <a:ea typeface="+mn-ea"/>
          <a:cs typeface="+mn-cs"/>
        </a:defRPr>
      </a:lvl2pPr>
      <a:lvl3pPr marL="1142850" indent="-228570" algn="l" defTabSz="457139" rtl="0" eaLnBrk="1" latinLnBrk="0" hangingPunct="1">
        <a:spcBef>
          <a:spcPct val="20000"/>
        </a:spcBef>
        <a:buFont typeface="Arial"/>
        <a:buChar char="•"/>
        <a:defRPr sz="1500" kern="1200">
          <a:solidFill>
            <a:schemeClr val="tx1"/>
          </a:solidFill>
          <a:latin typeface="Arial"/>
          <a:ea typeface="+mn-ea"/>
          <a:cs typeface="+mn-cs"/>
        </a:defRPr>
      </a:lvl3pPr>
      <a:lvl4pPr marL="1599991" indent="-228570" algn="l" defTabSz="457139" rtl="0" eaLnBrk="1" latinLnBrk="0" hangingPunct="1">
        <a:spcBef>
          <a:spcPct val="20000"/>
        </a:spcBef>
        <a:buFont typeface="Arial"/>
        <a:buChar char="•"/>
        <a:defRPr sz="1300" kern="1200">
          <a:solidFill>
            <a:schemeClr val="tx1"/>
          </a:solidFill>
          <a:latin typeface="Arial"/>
          <a:ea typeface="+mn-ea"/>
          <a:cs typeface="+mn-cs"/>
        </a:defRPr>
      </a:lvl4pPr>
      <a:lvl5pPr marL="2057130" indent="-228570" algn="l" defTabSz="457139" rtl="0" eaLnBrk="1" latinLnBrk="0" hangingPunct="1">
        <a:spcBef>
          <a:spcPct val="20000"/>
        </a:spcBef>
        <a:buFont typeface="Arial"/>
        <a:buChar char="•"/>
        <a:defRPr sz="1200" kern="1200">
          <a:solidFill>
            <a:schemeClr val="tx1"/>
          </a:solidFill>
          <a:latin typeface="Arial"/>
          <a:ea typeface="+mn-ea"/>
          <a:cs typeface="+mn-cs"/>
        </a:defRPr>
      </a:lvl5pPr>
      <a:lvl6pPr marL="2514269" indent="-228570" algn="l" defTabSz="457139" rtl="0" eaLnBrk="1" latinLnBrk="0" hangingPunct="1">
        <a:spcBef>
          <a:spcPct val="20000"/>
        </a:spcBef>
        <a:buFont typeface="Arial"/>
        <a:buChar char="•"/>
        <a:defRPr sz="2000" kern="1200">
          <a:solidFill>
            <a:schemeClr val="tx1"/>
          </a:solidFill>
          <a:latin typeface="+mn-lt"/>
          <a:ea typeface="+mn-ea"/>
          <a:cs typeface="+mn-cs"/>
        </a:defRPr>
      </a:lvl6pPr>
      <a:lvl7pPr marL="2971410" indent="-228570" algn="l" defTabSz="457139" rtl="0" eaLnBrk="1" latinLnBrk="0" hangingPunct="1">
        <a:spcBef>
          <a:spcPct val="20000"/>
        </a:spcBef>
        <a:buFont typeface="Arial"/>
        <a:buChar char="•"/>
        <a:defRPr sz="2000" kern="1200">
          <a:solidFill>
            <a:schemeClr val="tx1"/>
          </a:solidFill>
          <a:latin typeface="+mn-lt"/>
          <a:ea typeface="+mn-ea"/>
          <a:cs typeface="+mn-cs"/>
        </a:defRPr>
      </a:lvl7pPr>
      <a:lvl8pPr marL="3428550" indent="-228570" algn="l" defTabSz="457139" rtl="0" eaLnBrk="1" latinLnBrk="0" hangingPunct="1">
        <a:spcBef>
          <a:spcPct val="20000"/>
        </a:spcBef>
        <a:buFont typeface="Arial"/>
        <a:buChar char="•"/>
        <a:defRPr sz="2000" kern="1200">
          <a:solidFill>
            <a:schemeClr val="tx1"/>
          </a:solidFill>
          <a:latin typeface="+mn-lt"/>
          <a:ea typeface="+mn-ea"/>
          <a:cs typeface="+mn-cs"/>
        </a:defRPr>
      </a:lvl8pPr>
      <a:lvl9pPr marL="3885690" indent="-228570" algn="l" defTabSz="45713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39" rtl="0" eaLnBrk="1" latinLnBrk="0" hangingPunct="1">
        <a:defRPr sz="1800" kern="1200">
          <a:solidFill>
            <a:schemeClr val="tx1"/>
          </a:solidFill>
          <a:latin typeface="+mn-lt"/>
          <a:ea typeface="+mn-ea"/>
          <a:cs typeface="+mn-cs"/>
        </a:defRPr>
      </a:lvl1pPr>
      <a:lvl2pPr marL="457139" algn="l" defTabSz="457139" rtl="0" eaLnBrk="1" latinLnBrk="0" hangingPunct="1">
        <a:defRPr sz="1800" kern="1200">
          <a:solidFill>
            <a:schemeClr val="tx1"/>
          </a:solidFill>
          <a:latin typeface="+mn-lt"/>
          <a:ea typeface="+mn-ea"/>
          <a:cs typeface="+mn-cs"/>
        </a:defRPr>
      </a:lvl2pPr>
      <a:lvl3pPr marL="914280" algn="l" defTabSz="457139" rtl="0" eaLnBrk="1" latinLnBrk="0" hangingPunct="1">
        <a:defRPr sz="1800" kern="1200">
          <a:solidFill>
            <a:schemeClr val="tx1"/>
          </a:solidFill>
          <a:latin typeface="+mn-lt"/>
          <a:ea typeface="+mn-ea"/>
          <a:cs typeface="+mn-cs"/>
        </a:defRPr>
      </a:lvl3pPr>
      <a:lvl4pPr marL="1371420" algn="l" defTabSz="457139" rtl="0" eaLnBrk="1" latinLnBrk="0" hangingPunct="1">
        <a:defRPr sz="1800" kern="1200">
          <a:solidFill>
            <a:schemeClr val="tx1"/>
          </a:solidFill>
          <a:latin typeface="+mn-lt"/>
          <a:ea typeface="+mn-ea"/>
          <a:cs typeface="+mn-cs"/>
        </a:defRPr>
      </a:lvl4pPr>
      <a:lvl5pPr marL="1828561" algn="l" defTabSz="457139" rtl="0" eaLnBrk="1" latinLnBrk="0" hangingPunct="1">
        <a:defRPr sz="1800" kern="1200">
          <a:solidFill>
            <a:schemeClr val="tx1"/>
          </a:solidFill>
          <a:latin typeface="+mn-lt"/>
          <a:ea typeface="+mn-ea"/>
          <a:cs typeface="+mn-cs"/>
        </a:defRPr>
      </a:lvl5pPr>
      <a:lvl6pPr marL="2285700" algn="l" defTabSz="457139" rtl="0" eaLnBrk="1" latinLnBrk="0" hangingPunct="1">
        <a:defRPr sz="1800" kern="1200">
          <a:solidFill>
            <a:schemeClr val="tx1"/>
          </a:solidFill>
          <a:latin typeface="+mn-lt"/>
          <a:ea typeface="+mn-ea"/>
          <a:cs typeface="+mn-cs"/>
        </a:defRPr>
      </a:lvl6pPr>
      <a:lvl7pPr marL="2742839" algn="l" defTabSz="457139" rtl="0" eaLnBrk="1" latinLnBrk="0" hangingPunct="1">
        <a:defRPr sz="1800" kern="1200">
          <a:solidFill>
            <a:schemeClr val="tx1"/>
          </a:solidFill>
          <a:latin typeface="+mn-lt"/>
          <a:ea typeface="+mn-ea"/>
          <a:cs typeface="+mn-cs"/>
        </a:defRPr>
      </a:lvl7pPr>
      <a:lvl8pPr marL="3199980" algn="l" defTabSz="457139" rtl="0" eaLnBrk="1" latinLnBrk="0" hangingPunct="1">
        <a:defRPr sz="1800" kern="1200">
          <a:solidFill>
            <a:schemeClr val="tx1"/>
          </a:solidFill>
          <a:latin typeface="+mn-lt"/>
          <a:ea typeface="+mn-ea"/>
          <a:cs typeface="+mn-cs"/>
        </a:defRPr>
      </a:lvl8pPr>
      <a:lvl9pPr marL="3657119" algn="l" defTabSz="457139"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28495" y="152400"/>
            <a:ext cx="11371232" cy="914400"/>
          </a:xfrm>
          <a:prstGeom prst="rect">
            <a:avLst/>
          </a:prstGeom>
        </p:spPr>
        <p:txBody>
          <a:bodyPr vert="horz" lIns="0" tIns="0" rIns="91430" bIns="0" rtlCol="0" anchor="b" anchorCtr="0">
            <a:normAutofit/>
          </a:bodyPr>
          <a:lstStyle/>
          <a:p>
            <a:endParaRPr lang="en-US" dirty="0"/>
          </a:p>
        </p:txBody>
      </p:sp>
      <p:sp>
        <p:nvSpPr>
          <p:cNvPr id="3" name="Text Placeholder 2"/>
          <p:cNvSpPr>
            <a:spLocks noGrp="1"/>
          </p:cNvSpPr>
          <p:nvPr>
            <p:ph type="body" idx="1"/>
          </p:nvPr>
        </p:nvSpPr>
        <p:spPr>
          <a:xfrm>
            <a:off x="423333" y="1608669"/>
            <a:ext cx="11358032" cy="4525963"/>
          </a:xfrm>
          <a:prstGeom prst="rect">
            <a:avLst/>
          </a:prstGeom>
        </p:spPr>
        <p:txBody>
          <a:bodyPr vert="horz" lIns="0" tIns="0" rIns="0" bIns="0" rtlCol="0">
            <a:noAutofit/>
          </a:body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Slide Number Placeholder 5"/>
          <p:cNvSpPr>
            <a:spLocks noGrp="1"/>
          </p:cNvSpPr>
          <p:nvPr>
            <p:ph type="sldNum" sz="quarter" idx="4"/>
          </p:nvPr>
        </p:nvSpPr>
        <p:spPr>
          <a:xfrm>
            <a:off x="428494" y="6291885"/>
            <a:ext cx="316573" cy="365125"/>
          </a:xfrm>
          <a:prstGeom prst="rect">
            <a:avLst/>
          </a:prstGeom>
          <a:ln>
            <a:noFill/>
          </a:ln>
        </p:spPr>
        <p:txBody>
          <a:bodyPr lIns="0" tIns="0" rIns="0" bIns="0" anchor="ctr" anchorCtr="0"/>
          <a:lstStyle>
            <a:lvl1pPr algn="l">
              <a:defRPr sz="1000">
                <a:solidFill>
                  <a:srgbClr val="101D3A"/>
                </a:solidFill>
              </a:defRPr>
            </a:lvl1pPr>
          </a:lstStyle>
          <a:p>
            <a:fld id="{23750D03-48AD-2741-AECD-41D901562598}" type="slidenum">
              <a:rPr lang="en-US" smtClean="0"/>
              <a:pPr/>
              <a:t>‹#›</a:t>
            </a:fld>
            <a:endParaRPr lang="en-US" dirty="0"/>
          </a:p>
        </p:txBody>
      </p:sp>
      <p:sp>
        <p:nvSpPr>
          <p:cNvPr id="14" name="Footer Placeholder 4"/>
          <p:cNvSpPr>
            <a:spLocks noGrp="1"/>
          </p:cNvSpPr>
          <p:nvPr>
            <p:ph type="ftr" sz="quarter" idx="3"/>
          </p:nvPr>
        </p:nvSpPr>
        <p:spPr>
          <a:xfrm>
            <a:off x="879759" y="6291885"/>
            <a:ext cx="5166676" cy="365125"/>
          </a:xfrm>
          <a:prstGeom prst="rect">
            <a:avLst/>
          </a:prstGeom>
        </p:spPr>
        <p:txBody>
          <a:bodyPr lIns="0" tIns="0" rIns="0" bIns="0" anchor="ctr" anchorCtr="0"/>
          <a:lstStyle>
            <a:lvl1pPr algn="l">
              <a:defRPr sz="1000">
                <a:solidFill>
                  <a:srgbClr val="13294B"/>
                </a:solidFill>
              </a:defRPr>
            </a:lvl1pPr>
          </a:lstStyle>
          <a:p>
            <a:endParaRPr lang="en-US" dirty="0"/>
          </a:p>
        </p:txBody>
      </p:sp>
    </p:spTree>
    <p:extLst>
      <p:ext uri="{BB962C8B-B14F-4D97-AF65-F5344CB8AC3E}">
        <p14:creationId xmlns:p14="http://schemas.microsoft.com/office/powerpoint/2010/main" val="3303288922"/>
      </p:ext>
    </p:extLst>
  </p:cSld>
  <p:clrMap bg1="lt1" tx1="dk1" bg2="lt2" tx2="dk2" accent1="accent1" accent2="accent2" accent3="accent3" accent4="accent4" accent5="accent5" accent6="accent6" hlink="hlink" folHlink="folHlink"/>
  <p:sldLayoutIdLst>
    <p:sldLayoutId id="2147485252" r:id="rId1"/>
    <p:sldLayoutId id="2147485253" r:id="rId2"/>
    <p:sldLayoutId id="2147485254" r:id="rId3"/>
    <p:sldLayoutId id="2147485255" r:id="rId4"/>
    <p:sldLayoutId id="2147485256" r:id="rId5"/>
    <p:sldLayoutId id="2147485257" r:id="rId6"/>
    <p:sldLayoutId id="2147485258" r:id="rId7"/>
    <p:sldLayoutId id="2147485259" r:id="rId8"/>
    <p:sldLayoutId id="2147485260" r:id="rId9"/>
    <p:sldLayoutId id="2147485262" r:id="rId10"/>
    <p:sldLayoutId id="2147485263" r:id="rId11"/>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txStyles>
    <p:titleStyle>
      <a:lvl1pPr algn="l" defTabSz="457139" rtl="0" eaLnBrk="1" latinLnBrk="0" hangingPunct="1">
        <a:lnSpc>
          <a:spcPts val="3000"/>
        </a:lnSpc>
        <a:spcBef>
          <a:spcPct val="0"/>
        </a:spcBef>
        <a:buNone/>
        <a:defRPr sz="2800" kern="1200">
          <a:solidFill>
            <a:srgbClr val="007DBA"/>
          </a:solidFill>
          <a:latin typeface="Arial"/>
          <a:ea typeface="+mj-ea"/>
          <a:cs typeface="+mj-cs"/>
        </a:defRPr>
      </a:lvl1pPr>
    </p:titleStyle>
    <p:bodyStyle>
      <a:lvl1pPr marL="342854" indent="-342854" algn="l" defTabSz="457139" rtl="0" eaLnBrk="1" latinLnBrk="0" hangingPunct="1">
        <a:lnSpc>
          <a:spcPct val="90000"/>
        </a:lnSpc>
        <a:spcBef>
          <a:spcPts val="600"/>
        </a:spcBef>
        <a:spcAft>
          <a:spcPts val="800"/>
        </a:spcAft>
        <a:buFont typeface="Arial"/>
        <a:buChar char="•"/>
        <a:defRPr sz="1600" kern="1200">
          <a:solidFill>
            <a:schemeClr val="tx2"/>
          </a:solidFill>
          <a:latin typeface="Arial"/>
          <a:ea typeface="+mn-ea"/>
          <a:cs typeface="+mn-cs"/>
        </a:defRPr>
      </a:lvl1pPr>
      <a:lvl2pPr marL="742852" indent="-285713" algn="l" defTabSz="457139" rtl="0" eaLnBrk="1" latinLnBrk="0" hangingPunct="1">
        <a:lnSpc>
          <a:spcPct val="90000"/>
        </a:lnSpc>
        <a:spcBef>
          <a:spcPts val="600"/>
        </a:spcBef>
        <a:spcAft>
          <a:spcPts val="800"/>
        </a:spcAft>
        <a:buFont typeface="Arial"/>
        <a:buChar char="•"/>
        <a:defRPr sz="1600" kern="1200">
          <a:solidFill>
            <a:schemeClr val="tx2"/>
          </a:solidFill>
          <a:latin typeface="Arial"/>
          <a:ea typeface="+mn-ea"/>
          <a:cs typeface="+mn-cs"/>
        </a:defRPr>
      </a:lvl2pPr>
      <a:lvl3pPr marL="1142850" indent="-228570" algn="l" defTabSz="457139" rtl="0" eaLnBrk="1" latinLnBrk="0" hangingPunct="1">
        <a:lnSpc>
          <a:spcPct val="90000"/>
        </a:lnSpc>
        <a:spcBef>
          <a:spcPts val="600"/>
        </a:spcBef>
        <a:spcAft>
          <a:spcPts val="800"/>
        </a:spcAft>
        <a:buFont typeface="Arial"/>
        <a:buChar char="•"/>
        <a:defRPr sz="1500" kern="1200">
          <a:solidFill>
            <a:schemeClr val="tx2"/>
          </a:solidFill>
          <a:latin typeface="Arial"/>
          <a:ea typeface="+mn-ea"/>
          <a:cs typeface="+mn-cs"/>
        </a:defRPr>
      </a:lvl3pPr>
      <a:lvl4pPr marL="1599991" indent="-228570" algn="l" defTabSz="457139" rtl="0" eaLnBrk="1" latinLnBrk="0" hangingPunct="1">
        <a:lnSpc>
          <a:spcPct val="90000"/>
        </a:lnSpc>
        <a:spcBef>
          <a:spcPts val="600"/>
        </a:spcBef>
        <a:spcAft>
          <a:spcPts val="800"/>
        </a:spcAft>
        <a:buFont typeface="Arial"/>
        <a:buChar char="•"/>
        <a:defRPr sz="1300" kern="1200">
          <a:solidFill>
            <a:schemeClr val="tx2"/>
          </a:solidFill>
          <a:latin typeface="Arial"/>
          <a:ea typeface="+mn-ea"/>
          <a:cs typeface="+mn-cs"/>
        </a:defRPr>
      </a:lvl4pPr>
      <a:lvl5pPr marL="2057130" indent="-228570" algn="l" defTabSz="457139" rtl="0" eaLnBrk="1" latinLnBrk="0" hangingPunct="1">
        <a:lnSpc>
          <a:spcPct val="90000"/>
        </a:lnSpc>
        <a:spcBef>
          <a:spcPts val="600"/>
        </a:spcBef>
        <a:spcAft>
          <a:spcPts val="800"/>
        </a:spcAft>
        <a:buFont typeface="Arial"/>
        <a:buChar char="•"/>
        <a:defRPr sz="1200" kern="1200">
          <a:solidFill>
            <a:schemeClr val="tx2"/>
          </a:solidFill>
          <a:latin typeface="Arial"/>
          <a:ea typeface="+mn-ea"/>
          <a:cs typeface="+mn-cs"/>
        </a:defRPr>
      </a:lvl5pPr>
      <a:lvl6pPr marL="2514269" indent="-228570" algn="l" defTabSz="457139" rtl="0" eaLnBrk="1" latinLnBrk="0" hangingPunct="1">
        <a:spcBef>
          <a:spcPct val="20000"/>
        </a:spcBef>
        <a:buFont typeface="Arial"/>
        <a:buChar char="•"/>
        <a:defRPr sz="2000" kern="1200">
          <a:solidFill>
            <a:schemeClr val="tx1"/>
          </a:solidFill>
          <a:latin typeface="+mn-lt"/>
          <a:ea typeface="+mn-ea"/>
          <a:cs typeface="+mn-cs"/>
        </a:defRPr>
      </a:lvl6pPr>
      <a:lvl7pPr marL="2971410" indent="-228570" algn="l" defTabSz="457139" rtl="0" eaLnBrk="1" latinLnBrk="0" hangingPunct="1">
        <a:spcBef>
          <a:spcPct val="20000"/>
        </a:spcBef>
        <a:buFont typeface="Arial"/>
        <a:buChar char="•"/>
        <a:defRPr sz="2000" kern="1200">
          <a:solidFill>
            <a:schemeClr val="tx1"/>
          </a:solidFill>
          <a:latin typeface="+mn-lt"/>
          <a:ea typeface="+mn-ea"/>
          <a:cs typeface="+mn-cs"/>
        </a:defRPr>
      </a:lvl7pPr>
      <a:lvl8pPr marL="3428550" indent="-228570" algn="l" defTabSz="457139" rtl="0" eaLnBrk="1" latinLnBrk="0" hangingPunct="1">
        <a:spcBef>
          <a:spcPct val="20000"/>
        </a:spcBef>
        <a:buFont typeface="Arial"/>
        <a:buChar char="•"/>
        <a:defRPr sz="2000" kern="1200">
          <a:solidFill>
            <a:schemeClr val="tx1"/>
          </a:solidFill>
          <a:latin typeface="+mn-lt"/>
          <a:ea typeface="+mn-ea"/>
          <a:cs typeface="+mn-cs"/>
        </a:defRPr>
      </a:lvl8pPr>
      <a:lvl9pPr marL="3885690" indent="-228570" algn="l" defTabSz="45713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39" rtl="0" eaLnBrk="1" latinLnBrk="0" hangingPunct="1">
        <a:defRPr sz="1800" kern="1200">
          <a:solidFill>
            <a:schemeClr val="tx1"/>
          </a:solidFill>
          <a:latin typeface="+mn-lt"/>
          <a:ea typeface="+mn-ea"/>
          <a:cs typeface="+mn-cs"/>
        </a:defRPr>
      </a:lvl1pPr>
      <a:lvl2pPr marL="457139" algn="l" defTabSz="457139" rtl="0" eaLnBrk="1" latinLnBrk="0" hangingPunct="1">
        <a:defRPr sz="1800" kern="1200">
          <a:solidFill>
            <a:schemeClr val="tx1"/>
          </a:solidFill>
          <a:latin typeface="+mn-lt"/>
          <a:ea typeface="+mn-ea"/>
          <a:cs typeface="+mn-cs"/>
        </a:defRPr>
      </a:lvl2pPr>
      <a:lvl3pPr marL="914280" algn="l" defTabSz="457139" rtl="0" eaLnBrk="1" latinLnBrk="0" hangingPunct="1">
        <a:defRPr sz="1800" kern="1200">
          <a:solidFill>
            <a:schemeClr val="tx1"/>
          </a:solidFill>
          <a:latin typeface="+mn-lt"/>
          <a:ea typeface="+mn-ea"/>
          <a:cs typeface="+mn-cs"/>
        </a:defRPr>
      </a:lvl3pPr>
      <a:lvl4pPr marL="1371420" algn="l" defTabSz="457139" rtl="0" eaLnBrk="1" latinLnBrk="0" hangingPunct="1">
        <a:defRPr sz="1800" kern="1200">
          <a:solidFill>
            <a:schemeClr val="tx1"/>
          </a:solidFill>
          <a:latin typeface="+mn-lt"/>
          <a:ea typeface="+mn-ea"/>
          <a:cs typeface="+mn-cs"/>
        </a:defRPr>
      </a:lvl4pPr>
      <a:lvl5pPr marL="1828561" algn="l" defTabSz="457139" rtl="0" eaLnBrk="1" latinLnBrk="0" hangingPunct="1">
        <a:defRPr sz="1800" kern="1200">
          <a:solidFill>
            <a:schemeClr val="tx1"/>
          </a:solidFill>
          <a:latin typeface="+mn-lt"/>
          <a:ea typeface="+mn-ea"/>
          <a:cs typeface="+mn-cs"/>
        </a:defRPr>
      </a:lvl5pPr>
      <a:lvl6pPr marL="2285700" algn="l" defTabSz="457139" rtl="0" eaLnBrk="1" latinLnBrk="0" hangingPunct="1">
        <a:defRPr sz="1800" kern="1200">
          <a:solidFill>
            <a:schemeClr val="tx1"/>
          </a:solidFill>
          <a:latin typeface="+mn-lt"/>
          <a:ea typeface="+mn-ea"/>
          <a:cs typeface="+mn-cs"/>
        </a:defRPr>
      </a:lvl6pPr>
      <a:lvl7pPr marL="2742839" algn="l" defTabSz="457139" rtl="0" eaLnBrk="1" latinLnBrk="0" hangingPunct="1">
        <a:defRPr sz="1800" kern="1200">
          <a:solidFill>
            <a:schemeClr val="tx1"/>
          </a:solidFill>
          <a:latin typeface="+mn-lt"/>
          <a:ea typeface="+mn-ea"/>
          <a:cs typeface="+mn-cs"/>
        </a:defRPr>
      </a:lvl7pPr>
      <a:lvl8pPr marL="3199980" algn="l" defTabSz="457139" rtl="0" eaLnBrk="1" latinLnBrk="0" hangingPunct="1">
        <a:defRPr sz="1800" kern="1200">
          <a:solidFill>
            <a:schemeClr val="tx1"/>
          </a:solidFill>
          <a:latin typeface="+mn-lt"/>
          <a:ea typeface="+mn-ea"/>
          <a:cs typeface="+mn-cs"/>
        </a:defRPr>
      </a:lvl8pPr>
      <a:lvl9pPr marL="3657119" algn="l" defTabSz="457139"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256">
          <p15:clr>
            <a:srgbClr val="F26B43"/>
          </p15:clr>
        </p15:guide>
        <p15:guide id="4" pos="7424">
          <p15:clr>
            <a:srgbClr val="F26B43"/>
          </p15:clr>
        </p15:guide>
        <p15:guide id="5" orient="horz" pos="624">
          <p15:clr>
            <a:srgbClr val="F26B43"/>
          </p15:clr>
        </p15:guide>
        <p15:guide id="7" orient="horz" pos="1008">
          <p15:clr>
            <a:srgbClr val="F26B43"/>
          </p15:clr>
        </p15:guide>
        <p15:guide id="8" orient="horz" pos="4104">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9437997A-0C1A-AD62-1D5B-6562168C07D0}"/>
              </a:ext>
            </a:extLst>
          </p:cNvPr>
          <p:cNvPicPr>
            <a:picLocks noChangeAspect="1"/>
          </p:cNvPicPr>
          <p:nvPr/>
        </p:nvPicPr>
        <p:blipFill>
          <a:blip r:embed="rId6"/>
          <a:stretch>
            <a:fillRect/>
          </a:stretch>
        </p:blipFill>
        <p:spPr>
          <a:xfrm>
            <a:off x="84187" y="5951353"/>
            <a:ext cx="1203527" cy="668626"/>
          </a:xfrm>
          <a:prstGeom prst="rect">
            <a:avLst/>
          </a:prstGeom>
        </p:spPr>
      </p:pic>
      <p:sp>
        <p:nvSpPr>
          <p:cNvPr id="4" name="Title Placeholder 1">
            <a:extLst>
              <a:ext uri="{FF2B5EF4-FFF2-40B4-BE49-F238E27FC236}">
                <a16:creationId xmlns:a16="http://schemas.microsoft.com/office/drawing/2014/main" id="{61B412E6-22A5-F6D1-6C4D-7266299E05CD}"/>
              </a:ext>
            </a:extLst>
          </p:cNvPr>
          <p:cNvSpPr>
            <a:spLocks noGrp="1"/>
          </p:cNvSpPr>
          <p:nvPr>
            <p:ph type="title"/>
          </p:nvPr>
        </p:nvSpPr>
        <p:spPr>
          <a:xfrm>
            <a:off x="838200" y="365125"/>
            <a:ext cx="10515600" cy="871393"/>
          </a:xfrm>
          <a:prstGeom prst="rect">
            <a:avLst/>
          </a:prstGeom>
        </p:spPr>
        <p:txBody>
          <a:bodyPr vert="horz" lIns="91440" tIns="45720" rIns="91440" bIns="45720" rtlCol="0" anchor="ctr">
            <a:normAutofit/>
          </a:bodyPr>
          <a:lstStyle/>
          <a:p>
            <a:r>
              <a:rPr lang="en-US"/>
              <a:t>Click to edit Master title style</a:t>
            </a:r>
          </a:p>
        </p:txBody>
      </p:sp>
      <p:sp>
        <p:nvSpPr>
          <p:cNvPr id="7" name="Text Placeholder 2">
            <a:extLst>
              <a:ext uri="{FF2B5EF4-FFF2-40B4-BE49-F238E27FC236}">
                <a16:creationId xmlns:a16="http://schemas.microsoft.com/office/drawing/2014/main" id="{5D74FEAA-7A87-7BDE-48ED-0DC26605B1D6}"/>
              </a:ext>
            </a:extLst>
          </p:cNvPr>
          <p:cNvSpPr>
            <a:spLocks noGrp="1"/>
          </p:cNvSpPr>
          <p:nvPr>
            <p:ph type="body" idx="1"/>
          </p:nvPr>
        </p:nvSpPr>
        <p:spPr>
          <a:xfrm>
            <a:off x="838200" y="1331283"/>
            <a:ext cx="10515600" cy="451879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Rectangle 8">
            <a:extLst>
              <a:ext uri="{FF2B5EF4-FFF2-40B4-BE49-F238E27FC236}">
                <a16:creationId xmlns:a16="http://schemas.microsoft.com/office/drawing/2014/main" id="{C7AF65C9-EBA5-0F03-3B16-8308ED10CC28}"/>
              </a:ext>
            </a:extLst>
          </p:cNvPr>
          <p:cNvSpPr/>
          <p:nvPr/>
        </p:nvSpPr>
        <p:spPr>
          <a:xfrm rot="10800000">
            <a:off x="-2" y="6721250"/>
            <a:ext cx="12192001" cy="136750"/>
          </a:xfrm>
          <a:prstGeom prst="rect">
            <a:avLst/>
          </a:prstGeom>
          <a:gradFill>
            <a:gsLst>
              <a:gs pos="0">
                <a:schemeClr val="accent2"/>
              </a:gs>
              <a:gs pos="99000">
                <a:schemeClr val="accent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ooter Placeholder 8">
            <a:extLst>
              <a:ext uri="{FF2B5EF4-FFF2-40B4-BE49-F238E27FC236}">
                <a16:creationId xmlns:a16="http://schemas.microsoft.com/office/drawing/2014/main" id="{9CACBC30-5FEB-08F0-A3AC-C0836706CEFF}"/>
              </a:ext>
            </a:extLst>
          </p:cNvPr>
          <p:cNvSpPr>
            <a:spLocks noGrp="1"/>
          </p:cNvSpPr>
          <p:nvPr>
            <p:ph type="ftr" sz="quarter" idx="3"/>
          </p:nvPr>
        </p:nvSpPr>
        <p:spPr>
          <a:xfrm>
            <a:off x="1401417" y="5964383"/>
            <a:ext cx="9223513" cy="642566"/>
          </a:xfrm>
          <a:prstGeom prst="rect">
            <a:avLst/>
          </a:prstGeom>
        </p:spPr>
        <p:txBody>
          <a:bodyPr anchor="b"/>
          <a:lstStyle>
            <a:lvl1pPr algn="l">
              <a:defRPr sz="900"/>
            </a:lvl1pPr>
          </a:lstStyle>
          <a:p>
            <a:endParaRPr lang="en-US"/>
          </a:p>
        </p:txBody>
      </p:sp>
    </p:spTree>
    <p:extLst>
      <p:ext uri="{BB962C8B-B14F-4D97-AF65-F5344CB8AC3E}">
        <p14:creationId xmlns:p14="http://schemas.microsoft.com/office/powerpoint/2010/main" val="1477509350"/>
      </p:ext>
    </p:extLst>
  </p:cSld>
  <p:clrMap bg1="lt1" tx1="dk1" bg2="lt2" tx2="dk2" accent1="accent1" accent2="accent2" accent3="accent3" accent4="accent4" accent5="accent5" accent6="accent6" hlink="hlink" folHlink="folHlink"/>
  <p:sldLayoutIdLst>
    <p:sldLayoutId id="2147485265" r:id="rId1"/>
    <p:sldLayoutId id="2147485266" r:id="rId2"/>
    <p:sldLayoutId id="2147485267" r:id="rId3"/>
    <p:sldLayoutId id="2147485268" r:id="rId4"/>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l" defTabSz="914400" rtl="0" eaLnBrk="1" latinLnBrk="0" hangingPunct="1">
        <a:lnSpc>
          <a:spcPct val="90000"/>
        </a:lnSpc>
        <a:spcBef>
          <a:spcPct val="0"/>
        </a:spcBef>
        <a:buNone/>
        <a:defRPr sz="3600" b="1" kern="1200">
          <a:solidFill>
            <a:schemeClr val="accent2"/>
          </a:solidFill>
          <a:latin typeface="Arial" panose="020B0604020202020204" pitchFamily="34" charset="0"/>
          <a:ea typeface="+mj-ea"/>
          <a:cs typeface="Arial" panose="020B0604020202020204" pitchFamily="34" charset="0"/>
        </a:defRPr>
      </a:lvl1pPr>
    </p:titleStyle>
    <p:bodyStyle>
      <a:lvl1pPr marL="228600" indent="-228600" algn="l" defTabSz="914400" rtl="0" eaLnBrk="1" latinLnBrk="0" hangingPunct="1">
        <a:lnSpc>
          <a:spcPct val="90000"/>
        </a:lnSpc>
        <a:spcBef>
          <a:spcPts val="1000"/>
        </a:spcBef>
        <a:buClr>
          <a:schemeClr val="accent3"/>
        </a:buClr>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accent3"/>
        </a:buClr>
        <a:buFont typeface="System Font Regular"/>
        <a:buChar char="-"/>
        <a:defRPr sz="20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accent3"/>
        </a:buClr>
        <a:buFont typeface="System Font Regular"/>
        <a:buChar char="&gt;"/>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accent3"/>
        </a:buClr>
        <a:buFont typeface="Wingdings" pitchFamily="2" charset="2"/>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accent3"/>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2A29C2CD-F963-D643-9143-4417DE5381A8}"/>
              </a:ext>
            </a:extLst>
          </p:cNvPr>
          <p:cNvSpPr>
            <a:spLocks noGrp="1"/>
          </p:cNvSpPr>
          <p:nvPr>
            <p:ph type="title"/>
          </p:nvPr>
        </p:nvSpPr>
        <p:spPr>
          <a:xfrm>
            <a:off x="262800" y="365125"/>
            <a:ext cx="11667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DD3F246-54D1-DF43-9CF5-8971B4AB0E32}"/>
              </a:ext>
            </a:extLst>
          </p:cNvPr>
          <p:cNvSpPr>
            <a:spLocks noGrp="1"/>
          </p:cNvSpPr>
          <p:nvPr>
            <p:ph type="body" idx="1"/>
          </p:nvPr>
        </p:nvSpPr>
        <p:spPr>
          <a:xfrm>
            <a:off x="262800" y="1825625"/>
            <a:ext cx="11667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B5D93E3-8409-F141-B6DA-8B2291EEAB99}"/>
              </a:ext>
            </a:extLst>
          </p:cNvPr>
          <p:cNvSpPr>
            <a:spLocks noGrp="1"/>
          </p:cNvSpPr>
          <p:nvPr>
            <p:ph type="dt" sz="half" idx="2"/>
          </p:nvPr>
        </p:nvSpPr>
        <p:spPr>
          <a:xfrm>
            <a:off x="2628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9302BFB-1919-B94A-994F-8299C4E5E8DA}" type="datetimeFigureOut">
              <a:rPr lang="en-US" smtClean="0"/>
              <a:t>5/17/26</a:t>
            </a:fld>
            <a:endParaRPr lang="en-US"/>
          </a:p>
        </p:txBody>
      </p:sp>
      <p:sp>
        <p:nvSpPr>
          <p:cNvPr id="5" name="Footer Placeholder 4">
            <a:extLst>
              <a:ext uri="{FF2B5EF4-FFF2-40B4-BE49-F238E27FC236}">
                <a16:creationId xmlns:a16="http://schemas.microsoft.com/office/drawing/2014/main" id="{6760852F-5F4E-E04E-9D23-48E3B3BCB52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68F17639-118B-484B-B97C-0FABD7CC2F3D}"/>
              </a:ext>
            </a:extLst>
          </p:cNvPr>
          <p:cNvSpPr>
            <a:spLocks noGrp="1"/>
          </p:cNvSpPr>
          <p:nvPr>
            <p:ph type="sldNum" sz="quarter" idx="4"/>
          </p:nvPr>
        </p:nvSpPr>
        <p:spPr>
          <a:xfrm>
            <a:off x="9187472"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B9ED8F7-3AFE-5A48-B28E-2642586E1864}" type="slidenum">
              <a:rPr lang="en-US" smtClean="0"/>
              <a:t>‹#›</a:t>
            </a:fld>
            <a:endParaRPr lang="en-US"/>
          </a:p>
        </p:txBody>
      </p:sp>
    </p:spTree>
    <p:custDataLst>
      <p:tags r:id="rId11"/>
    </p:custDataLst>
    <p:extLst>
      <p:ext uri="{BB962C8B-B14F-4D97-AF65-F5344CB8AC3E}">
        <p14:creationId xmlns:p14="http://schemas.microsoft.com/office/powerpoint/2010/main" val="895149487"/>
      </p:ext>
    </p:extLst>
  </p:cSld>
  <p:clrMap bg1="lt1" tx1="dk1" bg2="lt2" tx2="dk2" accent1="accent1" accent2="accent2" accent3="accent3" accent4="accent4" accent5="accent5" accent6="accent6" hlink="hlink" folHlink="folHlink"/>
  <p:sldLayoutIdLst>
    <p:sldLayoutId id="2147485270" r:id="rId1"/>
    <p:sldLayoutId id="2147485271" r:id="rId2"/>
    <p:sldLayoutId id="2147485272" r:id="rId3"/>
    <p:sldLayoutId id="2147485273" r:id="rId4"/>
    <p:sldLayoutId id="2147485274" r:id="rId5"/>
    <p:sldLayoutId id="2147485275" r:id="rId6"/>
    <p:sldLayoutId id="2147485276" r:id="rId7"/>
    <p:sldLayoutId id="2147485277" r:id="rId8"/>
    <p:sldLayoutId id="2147485278" r:id="rId9"/>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rgbClr val="00305D"/>
        </a:solidFill>
        <a:effectLst/>
      </p:bgPr>
    </p:bg>
    <p:spTree>
      <p:nvGrpSpPr>
        <p:cNvPr id="1" name=""/>
        <p:cNvGrpSpPr/>
        <p:nvPr/>
      </p:nvGrpSpPr>
      <p:grpSpPr>
        <a:xfrm>
          <a:off x="0" y="0"/>
          <a:ext cx="0" cy="0"/>
          <a:chOff x="0" y="0"/>
          <a:chExt cx="0" cy="0"/>
        </a:xfrm>
      </p:grpSpPr>
      <p:pic>
        <p:nvPicPr>
          <p:cNvPr id="5" name="Picture 4" descr="A screen shot of a logo&#10;&#10;Description automatically generated">
            <a:extLst>
              <a:ext uri="{FF2B5EF4-FFF2-40B4-BE49-F238E27FC236}">
                <a16:creationId xmlns:a16="http://schemas.microsoft.com/office/drawing/2014/main" id="{097920FD-B5DC-CF76-334C-2417EDB00128}"/>
              </a:ext>
            </a:extLst>
          </p:cNvPr>
          <p:cNvPicPr>
            <a:picLocks noChangeAspect="1"/>
          </p:cNvPicPr>
          <p:nvPr userDrawn="1"/>
        </p:nvPicPr>
        <p:blipFill>
          <a:blip r:embed="rId6"/>
          <a:stretch>
            <a:fillRect/>
          </a:stretch>
        </p:blipFill>
        <p:spPr>
          <a:xfrm>
            <a:off x="10159677" y="6156616"/>
            <a:ext cx="2032323" cy="701384"/>
          </a:xfrm>
          <a:prstGeom prst="rect">
            <a:avLst/>
          </a:prstGeom>
        </p:spPr>
      </p:pic>
    </p:spTree>
    <p:custDataLst>
      <p:tags r:id="rId5"/>
    </p:custDataLst>
    <p:extLst>
      <p:ext uri="{BB962C8B-B14F-4D97-AF65-F5344CB8AC3E}">
        <p14:creationId xmlns:p14="http://schemas.microsoft.com/office/powerpoint/2010/main" val="2825270285"/>
      </p:ext>
    </p:extLst>
  </p:cSld>
  <p:clrMap bg1="lt1" tx1="dk1" bg2="lt2" tx2="dk2" accent1="accent1" accent2="accent2" accent3="accent3" accent4="accent4" accent5="accent5" accent6="accent6" hlink="hlink" folHlink="folHlink"/>
  <p:sldLayoutIdLst>
    <p:sldLayoutId id="2147485280" r:id="rId1"/>
    <p:sldLayoutId id="2147485281" r:id="rId2"/>
    <p:sldLayoutId id="2147485282" r:id="rId3"/>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sldNum="0" hdr="0" ftr="0" dt="0"/>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3" orient="horz" pos="3240">
          <p15:clr>
            <a:srgbClr val="F26B43"/>
          </p15:clr>
        </p15:guide>
        <p15:guide id="4" pos="5760">
          <p15:clr>
            <a:srgbClr val="F26B43"/>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8" name="Rectangle 4">
            <a:extLst>
              <a:ext uri="{FF2B5EF4-FFF2-40B4-BE49-F238E27FC236}">
                <a16:creationId xmlns:a16="http://schemas.microsoft.com/office/drawing/2014/main" id="{5506A90D-1808-4BB2-A2F0-E216B15E5880}"/>
              </a:ext>
            </a:extLst>
          </p:cNvPr>
          <p:cNvSpPr>
            <a:spLocks noGrp="1" noChangeArrowheads="1"/>
          </p:cNvSpPr>
          <p:nvPr>
            <p:ph type="dt" sz="half" idx="2"/>
          </p:nvPr>
        </p:nvSpPr>
        <p:spPr bwMode="auto">
          <a:xfrm>
            <a:off x="914400" y="6248400"/>
            <a:ext cx="2540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FFFFFF"/>
                </a:solidFill>
                <a:latin typeface="Arial" pitchFamily="-111" charset="0"/>
                <a:ea typeface="ヒラギノ角ゴ Pro W3" pitchFamily="-111" charset="-128"/>
                <a:cs typeface="ヒラギノ角ゴ Pro W3" pitchFamily="-111" charset="-128"/>
              </a:defRPr>
            </a:lvl1pPr>
          </a:lstStyle>
          <a:p>
            <a:pPr>
              <a:defRPr/>
            </a:pPr>
            <a:endParaRPr lang="en-US"/>
          </a:p>
        </p:txBody>
      </p:sp>
      <p:sp>
        <p:nvSpPr>
          <p:cNvPr id="1029" name="Rectangle 5">
            <a:extLst>
              <a:ext uri="{FF2B5EF4-FFF2-40B4-BE49-F238E27FC236}">
                <a16:creationId xmlns:a16="http://schemas.microsoft.com/office/drawing/2014/main" id="{BF8AF44E-B053-4DE8-A9A1-D928F412489F}"/>
              </a:ext>
            </a:extLst>
          </p:cNvPr>
          <p:cNvSpPr>
            <a:spLocks noGrp="1" noChangeArrowheads="1"/>
          </p:cNvSpPr>
          <p:nvPr>
            <p:ph type="ftr" sz="quarter" idx="3"/>
          </p:nvPr>
        </p:nvSpPr>
        <p:spPr bwMode="auto">
          <a:xfrm>
            <a:off x="4165600" y="6248400"/>
            <a:ext cx="3860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pitchFamily="-111" charset="0"/>
                <a:ea typeface="ヒラギノ角ゴ Pro W3" pitchFamily="-111" charset="-128"/>
                <a:cs typeface="ヒラギノ角ゴ Pro W3" pitchFamily="-111" charset="-128"/>
              </a:defRPr>
            </a:lvl1pPr>
          </a:lstStyle>
          <a:p>
            <a:pPr>
              <a:defRPr/>
            </a:pPr>
            <a:endParaRPr lang="en-US"/>
          </a:p>
        </p:txBody>
      </p:sp>
      <p:sp>
        <p:nvSpPr>
          <p:cNvPr id="1030" name="Rectangle 6">
            <a:extLst>
              <a:ext uri="{FF2B5EF4-FFF2-40B4-BE49-F238E27FC236}">
                <a16:creationId xmlns:a16="http://schemas.microsoft.com/office/drawing/2014/main" id="{4739E29C-553D-444A-A7EF-2A7EC4C0C745}"/>
              </a:ext>
            </a:extLst>
          </p:cNvPr>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panose="020B0604020202020204" pitchFamily="34" charset="0"/>
                <a:ea typeface="ヒラギノ角ゴ Pro W3"/>
              </a:defRPr>
            </a:lvl1pPr>
          </a:lstStyle>
          <a:p>
            <a:pPr>
              <a:defRPr/>
            </a:pPr>
            <a:fld id="{10E53D39-9795-4F95-B90D-DA795B6E4948}" type="slidenum">
              <a:rPr lang="en-US" altLang="en-US"/>
              <a:pPr>
                <a:defRPr/>
              </a:pPr>
              <a:t>‹#›</a:t>
            </a:fld>
            <a:endParaRPr lang="en-US" altLang="en-US"/>
          </a:p>
        </p:txBody>
      </p:sp>
      <p:pic>
        <p:nvPicPr>
          <p:cNvPr id="10245" name="Picture 12" descr="yccsmilowbackgrndwhite">
            <a:extLst>
              <a:ext uri="{FF2B5EF4-FFF2-40B4-BE49-F238E27FC236}">
                <a16:creationId xmlns:a16="http://schemas.microsoft.com/office/drawing/2014/main" id="{8DAF614F-DF69-4E5D-8E85-03F5721A16EE}"/>
              </a:ext>
            </a:extLst>
          </p:cNvPr>
          <p:cNvPicPr>
            <a:picLocks noChangeArrowheads="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0" y="9525"/>
            <a:ext cx="12446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6" name="Title Placeholder 2">
            <a:extLst>
              <a:ext uri="{FF2B5EF4-FFF2-40B4-BE49-F238E27FC236}">
                <a16:creationId xmlns:a16="http://schemas.microsoft.com/office/drawing/2014/main" id="{36467104-9C9D-4948-BCFA-002A12CCCAB7}"/>
              </a:ext>
            </a:extLst>
          </p:cNvPr>
          <p:cNvSpPr>
            <a:spLocks noGrp="1" noChangeArrowheads="1"/>
          </p:cNvSpPr>
          <p:nvPr>
            <p:ph type="title"/>
          </p:nvPr>
        </p:nvSpPr>
        <p:spPr bwMode="auto">
          <a:xfrm>
            <a:off x="914400" y="685800"/>
            <a:ext cx="103632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47" name="Rectangle 3">
            <a:extLst>
              <a:ext uri="{FF2B5EF4-FFF2-40B4-BE49-F238E27FC236}">
                <a16:creationId xmlns:a16="http://schemas.microsoft.com/office/drawing/2014/main" id="{E63C7E29-F4D4-4CDB-9C88-766359C2AF7E}"/>
              </a:ext>
            </a:extLst>
          </p:cNvPr>
          <p:cNvSpPr>
            <a:spLocks noGrp="1" noChangeArrowheads="1"/>
          </p:cNvSpPr>
          <p:nvPr>
            <p:ph type="body" idx="1"/>
          </p:nvPr>
        </p:nvSpPr>
        <p:spPr bwMode="auto">
          <a:xfrm>
            <a:off x="914400" y="1981200"/>
            <a:ext cx="103632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928610025"/>
      </p:ext>
    </p:extLst>
  </p:cSld>
  <p:clrMap bg1="dk2" tx1="lt1" bg2="dk1" tx2="lt2" accent1="accent1" accent2="accent2" accent3="accent3" accent4="accent4" accent5="accent5" accent6="accent6" hlink="hlink" folHlink="folHlink"/>
  <p:sldLayoutIdLst>
    <p:sldLayoutId id="2147485284" r:id="rId1"/>
    <p:sldLayoutId id="2147485285" r:id="rId2"/>
    <p:sldLayoutId id="2147485286" r:id="rId3"/>
    <p:sldLayoutId id="2147485287" r:id="rId4"/>
    <p:sldLayoutId id="2147485288" r:id="rId5"/>
    <p:sldLayoutId id="2147485289" r:id="rId6"/>
    <p:sldLayoutId id="2147485290" r:id="rId7"/>
    <p:sldLayoutId id="2147485291" r:id="rId8"/>
    <p:sldLayoutId id="2147485292" r:id="rId9"/>
    <p:sldLayoutId id="2147485293" r:id="rId10"/>
    <p:sldLayoutId id="2147485294" r:id="rId11"/>
    <p:sldLayoutId id="2147485295" r:id="rId12"/>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rtl="0" eaLnBrk="0" fontAlgn="base" hangingPunct="0">
        <a:spcBef>
          <a:spcPct val="0"/>
        </a:spcBef>
        <a:spcAft>
          <a:spcPct val="0"/>
        </a:spcAft>
        <a:defRPr sz="3600">
          <a:solidFill>
            <a:schemeClr val="bg1"/>
          </a:solidFill>
          <a:latin typeface="+mj-lt"/>
          <a:ea typeface="+mj-ea"/>
          <a:cs typeface="+mj-cs"/>
        </a:defRPr>
      </a:lvl1pPr>
      <a:lvl2pPr algn="ctr" rtl="0" eaLnBrk="0" fontAlgn="base" hangingPunct="0">
        <a:spcBef>
          <a:spcPct val="0"/>
        </a:spcBef>
        <a:spcAft>
          <a:spcPct val="0"/>
        </a:spcAft>
        <a:defRPr sz="3600">
          <a:solidFill>
            <a:schemeClr val="bg1"/>
          </a:solidFill>
          <a:latin typeface="Arial Bold"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3600">
          <a:solidFill>
            <a:schemeClr val="bg1"/>
          </a:solidFill>
          <a:latin typeface="Arial Bold"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3600">
          <a:solidFill>
            <a:schemeClr val="bg1"/>
          </a:solidFill>
          <a:latin typeface="Arial Bold"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3600">
          <a:solidFill>
            <a:schemeClr val="bg1"/>
          </a:solidFill>
          <a:latin typeface="Arial Bold" pitchFamily="-107" charset="0"/>
          <a:ea typeface="ヒラギノ角ゴ Pro W3" pitchFamily="-107" charset="-128"/>
          <a:cs typeface="ヒラギノ角ゴ Pro W3" pitchFamily="-107" charset="-128"/>
        </a:defRPr>
      </a:lvl5pPr>
      <a:lvl6pPr marL="457189" algn="ctr" rtl="0" fontAlgn="base">
        <a:spcBef>
          <a:spcPct val="0"/>
        </a:spcBef>
        <a:spcAft>
          <a:spcPct val="0"/>
        </a:spcAft>
        <a:defRPr sz="3600">
          <a:solidFill>
            <a:schemeClr val="bg1"/>
          </a:solidFill>
          <a:latin typeface="Arial Bold" pitchFamily="-107" charset="0"/>
          <a:ea typeface="ヒラギノ角ゴ Pro W3" pitchFamily="-107" charset="-128"/>
          <a:cs typeface="ヒラギノ角ゴ Pro W3" pitchFamily="-107" charset="-128"/>
        </a:defRPr>
      </a:lvl6pPr>
      <a:lvl7pPr marL="914377" algn="ctr" rtl="0" fontAlgn="base">
        <a:spcBef>
          <a:spcPct val="0"/>
        </a:spcBef>
        <a:spcAft>
          <a:spcPct val="0"/>
        </a:spcAft>
        <a:defRPr sz="3600">
          <a:solidFill>
            <a:schemeClr val="bg1"/>
          </a:solidFill>
          <a:latin typeface="Arial Bold" pitchFamily="-107" charset="0"/>
          <a:ea typeface="ヒラギノ角ゴ Pro W3" pitchFamily="-107" charset="-128"/>
          <a:cs typeface="ヒラギノ角ゴ Pro W3" pitchFamily="-107" charset="-128"/>
        </a:defRPr>
      </a:lvl7pPr>
      <a:lvl8pPr marL="1371566" algn="ctr" rtl="0" fontAlgn="base">
        <a:spcBef>
          <a:spcPct val="0"/>
        </a:spcBef>
        <a:spcAft>
          <a:spcPct val="0"/>
        </a:spcAft>
        <a:defRPr sz="3600">
          <a:solidFill>
            <a:schemeClr val="bg1"/>
          </a:solidFill>
          <a:latin typeface="Arial Bold" pitchFamily="-107" charset="0"/>
          <a:ea typeface="ヒラギノ角ゴ Pro W3" pitchFamily="-107" charset="-128"/>
          <a:cs typeface="ヒラギノ角ゴ Pro W3" pitchFamily="-107" charset="-128"/>
        </a:defRPr>
      </a:lvl8pPr>
      <a:lvl9pPr marL="1828754" algn="ctr" rtl="0" fontAlgn="base">
        <a:spcBef>
          <a:spcPct val="0"/>
        </a:spcBef>
        <a:spcAft>
          <a:spcPct val="0"/>
        </a:spcAft>
        <a:defRPr sz="3600">
          <a:solidFill>
            <a:schemeClr val="bg1"/>
          </a:solidFill>
          <a:latin typeface="Arial Bold" pitchFamily="-107" charset="0"/>
          <a:ea typeface="ヒラギノ角ゴ Pro W3" pitchFamily="-107" charset="-128"/>
          <a:cs typeface="ヒラギノ角ゴ Pro W3" pitchFamily="-107" charset="-128"/>
        </a:defRPr>
      </a:lvl9pPr>
    </p:titleStyle>
    <p:bodyStyle>
      <a:lvl1pPr marL="342891" indent="-342891" algn="l" rtl="0" eaLnBrk="0" fontAlgn="base" hangingPunct="0">
        <a:spcBef>
          <a:spcPct val="20000"/>
        </a:spcBef>
        <a:spcAft>
          <a:spcPct val="0"/>
        </a:spcAft>
        <a:buChar char="•"/>
        <a:defRPr sz="2800">
          <a:solidFill>
            <a:schemeClr val="bg1"/>
          </a:solidFill>
          <a:latin typeface="+mn-lt"/>
          <a:ea typeface="+mn-ea"/>
          <a:cs typeface="+mn-cs"/>
        </a:defRPr>
      </a:lvl1pPr>
      <a:lvl2pPr marL="742932" indent="-285744" algn="l" rtl="0" eaLnBrk="0" fontAlgn="base" hangingPunct="0">
        <a:spcBef>
          <a:spcPct val="20000"/>
        </a:spcBef>
        <a:spcAft>
          <a:spcPct val="0"/>
        </a:spcAft>
        <a:buChar char="–"/>
        <a:defRPr sz="2400">
          <a:solidFill>
            <a:schemeClr val="bg1"/>
          </a:solidFill>
          <a:latin typeface="+mn-lt"/>
          <a:ea typeface="+mn-ea"/>
          <a:cs typeface="+mn-cs"/>
        </a:defRPr>
      </a:lvl2pPr>
      <a:lvl3pPr marL="1142971" indent="-228594" algn="l" rtl="0" eaLnBrk="0" fontAlgn="base" hangingPunct="0">
        <a:spcBef>
          <a:spcPct val="20000"/>
        </a:spcBef>
        <a:spcAft>
          <a:spcPct val="0"/>
        </a:spcAft>
        <a:buChar char="•"/>
        <a:defRPr sz="2000">
          <a:solidFill>
            <a:schemeClr val="bg1"/>
          </a:solidFill>
          <a:latin typeface="+mn-lt"/>
          <a:ea typeface="+mn-ea"/>
          <a:cs typeface="+mn-cs"/>
        </a:defRPr>
      </a:lvl3pPr>
      <a:lvl4pPr marL="1600160" indent="-228594" algn="l" rtl="0" eaLnBrk="0" fontAlgn="base" hangingPunct="0">
        <a:spcBef>
          <a:spcPct val="20000"/>
        </a:spcBef>
        <a:spcAft>
          <a:spcPct val="0"/>
        </a:spcAft>
        <a:buChar char="–"/>
        <a:defRPr>
          <a:solidFill>
            <a:schemeClr val="bg1"/>
          </a:solidFill>
          <a:latin typeface="+mn-lt"/>
          <a:ea typeface="+mn-ea"/>
          <a:cs typeface="+mn-cs"/>
        </a:defRPr>
      </a:lvl4pPr>
      <a:lvl5pPr marL="2057349" indent="-228594" algn="l" rtl="0" eaLnBrk="0" fontAlgn="base" hangingPunct="0">
        <a:spcBef>
          <a:spcPct val="20000"/>
        </a:spcBef>
        <a:spcAft>
          <a:spcPct val="0"/>
        </a:spcAft>
        <a:buChar char="»"/>
        <a:defRPr sz="1600">
          <a:solidFill>
            <a:schemeClr val="bg1"/>
          </a:solidFill>
          <a:latin typeface="+mn-lt"/>
          <a:ea typeface="+mn-ea"/>
          <a:cs typeface="+mn-cs"/>
        </a:defRPr>
      </a:lvl5pPr>
      <a:lvl6pPr marL="2514537" indent="-228594" algn="l" rtl="0" fontAlgn="base">
        <a:spcBef>
          <a:spcPct val="20000"/>
        </a:spcBef>
        <a:spcAft>
          <a:spcPct val="0"/>
        </a:spcAft>
        <a:buChar char="»"/>
        <a:defRPr sz="1600">
          <a:solidFill>
            <a:schemeClr val="bg1"/>
          </a:solidFill>
          <a:latin typeface="+mn-lt"/>
          <a:ea typeface="+mn-ea"/>
          <a:cs typeface="+mn-cs"/>
        </a:defRPr>
      </a:lvl6pPr>
      <a:lvl7pPr marL="2971726" indent="-228594" algn="l" rtl="0" fontAlgn="base">
        <a:spcBef>
          <a:spcPct val="20000"/>
        </a:spcBef>
        <a:spcAft>
          <a:spcPct val="0"/>
        </a:spcAft>
        <a:buChar char="»"/>
        <a:defRPr sz="1600">
          <a:solidFill>
            <a:schemeClr val="bg1"/>
          </a:solidFill>
          <a:latin typeface="+mn-lt"/>
          <a:ea typeface="+mn-ea"/>
          <a:cs typeface="+mn-cs"/>
        </a:defRPr>
      </a:lvl7pPr>
      <a:lvl8pPr marL="3428914" indent="-228594" algn="l" rtl="0" fontAlgn="base">
        <a:spcBef>
          <a:spcPct val="20000"/>
        </a:spcBef>
        <a:spcAft>
          <a:spcPct val="0"/>
        </a:spcAft>
        <a:buChar char="»"/>
        <a:defRPr sz="1600">
          <a:solidFill>
            <a:schemeClr val="bg1"/>
          </a:solidFill>
          <a:latin typeface="+mn-lt"/>
          <a:ea typeface="+mn-ea"/>
          <a:cs typeface="+mn-cs"/>
        </a:defRPr>
      </a:lvl8pPr>
      <a:lvl9pPr marL="3886103" indent="-228594" algn="l" rtl="0" fontAlgn="base">
        <a:spcBef>
          <a:spcPct val="20000"/>
        </a:spcBef>
        <a:spcAft>
          <a:spcPct val="0"/>
        </a:spcAft>
        <a:buChar char="»"/>
        <a:defRPr sz="1600">
          <a:solidFill>
            <a:schemeClr val="bg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6">
            <a:extLst>
              <a:ext uri="{FF2B5EF4-FFF2-40B4-BE49-F238E27FC236}">
                <a16:creationId xmlns:a16="http://schemas.microsoft.com/office/drawing/2014/main" id="{1FBA405B-91D7-455B-838E-7390C471CAC4}"/>
              </a:ext>
            </a:extLst>
          </p:cNvPr>
          <p:cNvSpPr>
            <a:spLocks noGrp="1"/>
          </p:cNvSpPr>
          <p:nvPr>
            <p:ph type="title"/>
          </p:nvPr>
        </p:nvSpPr>
        <p:spPr bwMode="auto">
          <a:xfrm>
            <a:off x="609759" y="238125"/>
            <a:ext cx="10872444" cy="110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7">
            <a:extLst>
              <a:ext uri="{FF2B5EF4-FFF2-40B4-BE49-F238E27FC236}">
                <a16:creationId xmlns:a16="http://schemas.microsoft.com/office/drawing/2014/main" id="{5E3FA78F-9815-470C-AAC7-65118010A9A9}"/>
              </a:ext>
            </a:extLst>
          </p:cNvPr>
          <p:cNvSpPr>
            <a:spLocks noGrp="1"/>
          </p:cNvSpPr>
          <p:nvPr>
            <p:ph type="body" idx="1"/>
          </p:nvPr>
        </p:nvSpPr>
        <p:spPr bwMode="auto">
          <a:xfrm>
            <a:off x="600231" y="1517650"/>
            <a:ext cx="10881972" cy="4654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en-US" altLang="en-US" dirty="0"/>
          </a:p>
        </p:txBody>
      </p:sp>
      <p:sp>
        <p:nvSpPr>
          <p:cNvPr id="4" name="Rectangle 3">
            <a:extLst>
              <a:ext uri="{FF2B5EF4-FFF2-40B4-BE49-F238E27FC236}">
                <a16:creationId xmlns:a16="http://schemas.microsoft.com/office/drawing/2014/main" id="{2928AFCB-3188-4961-AAEE-DB4C7846ECE6}"/>
              </a:ext>
            </a:extLst>
          </p:cNvPr>
          <p:cNvSpPr/>
          <p:nvPr/>
        </p:nvSpPr>
        <p:spPr>
          <a:xfrm>
            <a:off x="1" y="2"/>
            <a:ext cx="12192000" cy="144463"/>
          </a:xfrm>
          <a:prstGeom prst="rect">
            <a:avLst/>
          </a:prstGeom>
          <a:gradFill>
            <a:gsLst>
              <a:gs pos="0">
                <a:schemeClr val="tx1"/>
              </a:gs>
              <a:gs pos="50000">
                <a:schemeClr val="tx1">
                  <a:lumMod val="50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400" dirty="0"/>
          </a:p>
        </p:txBody>
      </p:sp>
      <p:sp>
        <p:nvSpPr>
          <p:cNvPr id="6" name="Rectangle 5">
            <a:extLst>
              <a:ext uri="{FF2B5EF4-FFF2-40B4-BE49-F238E27FC236}">
                <a16:creationId xmlns:a16="http://schemas.microsoft.com/office/drawing/2014/main" id="{507A185B-7FCD-47CF-95BF-44DC96F2E8FE}"/>
              </a:ext>
            </a:extLst>
          </p:cNvPr>
          <p:cNvSpPr/>
          <p:nvPr userDrawn="1"/>
        </p:nvSpPr>
        <p:spPr>
          <a:xfrm>
            <a:off x="1" y="2"/>
            <a:ext cx="12192000" cy="144463"/>
          </a:xfrm>
          <a:prstGeom prst="rect">
            <a:avLst/>
          </a:prstGeom>
          <a:gradFill>
            <a:gsLst>
              <a:gs pos="0">
                <a:schemeClr val="tx1"/>
              </a:gs>
              <a:gs pos="50000">
                <a:schemeClr val="tx1">
                  <a:lumMod val="75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400" dirty="0"/>
          </a:p>
        </p:txBody>
      </p:sp>
      <p:cxnSp>
        <p:nvCxnSpPr>
          <p:cNvPr id="8" name="Straight Connector 7">
            <a:extLst>
              <a:ext uri="{FF2B5EF4-FFF2-40B4-BE49-F238E27FC236}">
                <a16:creationId xmlns:a16="http://schemas.microsoft.com/office/drawing/2014/main" id="{DFEB3B6D-B8AE-4726-B830-C447FAD3394B}"/>
              </a:ext>
            </a:extLst>
          </p:cNvPr>
          <p:cNvCxnSpPr/>
          <p:nvPr userDrawn="1"/>
        </p:nvCxnSpPr>
        <p:spPr>
          <a:xfrm>
            <a:off x="1" y="6745288"/>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2182028"/>
      </p:ext>
    </p:extLst>
  </p:cSld>
  <p:clrMap bg1="dk2" tx1="lt1" bg2="dk1" tx2="lt2" accent1="accent1" accent2="accent2" accent3="accent3" accent4="accent4" accent5="accent5" accent6="accent6" hlink="hlink" folHlink="folHlink"/>
  <p:sldLayoutIdLst>
    <p:sldLayoutId id="2147485297" r:id="rId1"/>
    <p:sldLayoutId id="2147485298" r:id="rId2"/>
    <p:sldLayoutId id="2147485299" r:id="rId3"/>
    <p:sldLayoutId id="2147485300" r:id="rId4"/>
    <p:sldLayoutId id="2147485301" r:id="rId5"/>
    <p:sldLayoutId id="2147485302" r:id="rId6"/>
    <p:sldLayoutId id="2147485303" r:id="rId7"/>
    <p:sldLayoutId id="2147485304" r:id="rId8"/>
    <p:sldLayoutId id="2147485305" r:id="rId9"/>
    <p:sldLayoutId id="2147485306" r:id="rId10"/>
    <p:sldLayoutId id="2147485307" r:id="rId11"/>
    <p:sldLayoutId id="2147485308" r:id="rId12"/>
    <p:sldLayoutId id="2147485309" r:id="rId13"/>
    <p:sldLayoutId id="2147485310" r:id="rId14"/>
    <p:sldLayoutId id="2147485311" r:id="rId15"/>
    <p:sldLayoutId id="2147485312" r:id="rId16"/>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189" algn="l" rtl="0" eaLnBrk="1" fontAlgn="base" hangingPunct="1">
        <a:spcBef>
          <a:spcPct val="0"/>
        </a:spcBef>
        <a:spcAft>
          <a:spcPct val="0"/>
        </a:spcAft>
        <a:defRPr sz="3500" b="1">
          <a:solidFill>
            <a:schemeClr val="tx2"/>
          </a:solidFill>
          <a:latin typeface="Arial" charset="0"/>
        </a:defRPr>
      </a:lvl6pPr>
      <a:lvl7pPr marL="914377" algn="l" rtl="0" eaLnBrk="1" fontAlgn="base" hangingPunct="1">
        <a:spcBef>
          <a:spcPct val="0"/>
        </a:spcBef>
        <a:spcAft>
          <a:spcPct val="0"/>
        </a:spcAft>
        <a:defRPr sz="3500" b="1">
          <a:solidFill>
            <a:schemeClr val="tx2"/>
          </a:solidFill>
          <a:latin typeface="Arial" charset="0"/>
        </a:defRPr>
      </a:lvl7pPr>
      <a:lvl8pPr marL="1371566" algn="l" rtl="0" eaLnBrk="1" fontAlgn="base" hangingPunct="1">
        <a:spcBef>
          <a:spcPct val="0"/>
        </a:spcBef>
        <a:spcAft>
          <a:spcPct val="0"/>
        </a:spcAft>
        <a:defRPr sz="3500" b="1">
          <a:solidFill>
            <a:schemeClr val="tx2"/>
          </a:solidFill>
          <a:latin typeface="Arial" charset="0"/>
        </a:defRPr>
      </a:lvl8pPr>
      <a:lvl9pPr marL="1828754" algn="l" rtl="0" eaLnBrk="1" fontAlgn="base" hangingPunct="1">
        <a:spcBef>
          <a:spcPct val="0"/>
        </a:spcBef>
        <a:spcAft>
          <a:spcPct val="0"/>
        </a:spcAft>
        <a:defRPr sz="3500" b="1">
          <a:solidFill>
            <a:schemeClr val="tx2"/>
          </a:solidFill>
          <a:latin typeface="Arial" charset="0"/>
        </a:defRPr>
      </a:lvl9pPr>
    </p:titleStyle>
    <p:bodyStyle>
      <a:lvl1pPr marL="342891" indent="-342891"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32" indent="-285744"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2971" indent="-228594"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160" indent="-228594"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349" indent="-228594"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537" indent="-228594"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726" indent="-228594"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8914" indent="-228594"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103" indent="-228594"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5/17/26</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pic>
        <p:nvPicPr>
          <p:cNvPr id="7" name="Picture 6" descr="Background pattern&#10;&#10;Description automatically generated with low confidence">
            <a:extLst>
              <a:ext uri="{FF2B5EF4-FFF2-40B4-BE49-F238E27FC236}">
                <a16:creationId xmlns:a16="http://schemas.microsoft.com/office/drawing/2014/main" id="{0DDCE4E4-D7E4-AE42-A491-33B3D25C6C3D}"/>
              </a:ext>
            </a:extLst>
          </p:cNvPr>
          <p:cNvPicPr>
            <a:picLocks noChangeAspect="1"/>
          </p:cNvPicPr>
          <p:nvPr userDrawn="1"/>
        </p:nvPicPr>
        <p:blipFill>
          <a:blip r:embed="rId18"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030251179"/>
      </p:ext>
    </p:extLst>
  </p:cSld>
  <p:clrMap bg1="lt1" tx1="dk1" bg2="lt2" tx2="dk2" accent1="accent1" accent2="accent2" accent3="accent3" accent4="accent4" accent5="accent5" accent6="accent6" hlink="hlink" folHlink="folHlink"/>
  <p:sldLayoutIdLst>
    <p:sldLayoutId id="2147485314" r:id="rId1"/>
    <p:sldLayoutId id="2147485315" r:id="rId2"/>
    <p:sldLayoutId id="2147485316" r:id="rId3"/>
    <p:sldLayoutId id="2147485317" r:id="rId4"/>
    <p:sldLayoutId id="2147485318" r:id="rId5"/>
    <p:sldLayoutId id="2147485319" r:id="rId6"/>
    <p:sldLayoutId id="2147485320" r:id="rId7"/>
    <p:sldLayoutId id="2147485321" r:id="rId8"/>
    <p:sldLayoutId id="2147485322" r:id="rId9"/>
    <p:sldLayoutId id="2147485323" r:id="rId10"/>
    <p:sldLayoutId id="2147485324" r:id="rId11"/>
    <p:sldLayoutId id="2147485325" r:id="rId12"/>
    <p:sldLayoutId id="2147485326" r:id="rId13"/>
    <p:sldLayoutId id="2147485327" r:id="rId14"/>
    <p:sldLayoutId id="2147485328" r:id="rId15"/>
    <p:sldLayoutId id="2147485329" r:id="rId16"/>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12192000" cy="772160"/>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389441" y="1825625"/>
            <a:ext cx="1140632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2141943" y="6449592"/>
            <a:ext cx="796679"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027680" y="6449362"/>
            <a:ext cx="3992821"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9052560" y="6446520"/>
            <a:ext cx="2743200" cy="365125"/>
          </a:xfrm>
          <a:prstGeom prst="rect">
            <a:avLst/>
          </a:prstGeom>
        </p:spPr>
        <p:txBody>
          <a:bodyPr vert="horz" lIns="91440" tIns="45720" rIns="91440" bIns="45720" rtlCol="0" anchor="ctr"/>
          <a:lstStyle>
            <a:lvl1pPr algn="r">
              <a:defRPr sz="1400">
                <a:solidFill>
                  <a:schemeClr val="tx1">
                    <a:tint val="75000"/>
                  </a:schemeClr>
                </a:solidFill>
              </a:defRPr>
            </a:lvl1pPr>
          </a:lstStyle>
          <a:p>
            <a:fld id="{3C0BBE5E-8DF2-4E42-80A3-157BCE5E8B54}" type="slidenum">
              <a:rPr lang="en-US" smtClean="0"/>
              <a:t>‹#›</a:t>
            </a:fld>
            <a:endParaRPr lang="en-US"/>
          </a:p>
        </p:txBody>
      </p:sp>
      <p:cxnSp>
        <p:nvCxnSpPr>
          <p:cNvPr id="7" name="Straight Connector 6"/>
          <p:cNvCxnSpPr/>
          <p:nvPr/>
        </p:nvCxnSpPr>
        <p:spPr>
          <a:xfrm>
            <a:off x="389441" y="6416845"/>
            <a:ext cx="11430000" cy="0"/>
          </a:xfrm>
          <a:prstGeom prst="line">
            <a:avLst/>
          </a:prstGeom>
          <a:ln w="25400"/>
        </p:spPr>
        <p:style>
          <a:lnRef idx="2">
            <a:schemeClr val="accent1"/>
          </a:lnRef>
          <a:fillRef idx="0">
            <a:schemeClr val="accent1"/>
          </a:fillRef>
          <a:effectRef idx="1">
            <a:schemeClr val="accent1"/>
          </a:effectRef>
          <a:fontRef idx="minor">
            <a:schemeClr val="tx1"/>
          </a:fontRef>
        </p:style>
      </p:cxnSp>
      <p:sp>
        <p:nvSpPr>
          <p:cNvPr id="8" name="Footer Placeholder 3"/>
          <p:cNvSpPr txBox="1">
            <a:spLocks/>
          </p:cNvSpPr>
          <p:nvPr/>
        </p:nvSpPr>
        <p:spPr>
          <a:xfrm>
            <a:off x="6803151" y="6439424"/>
            <a:ext cx="3242732" cy="365142"/>
          </a:xfrm>
          <a:prstGeom prst="rect">
            <a:avLst/>
          </a:prstGeom>
        </p:spPr>
        <p:txBody>
          <a:bodyPr vert="horz" wrap="square" lIns="91440" tIns="45720" rIns="91440" bIns="4572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400" dirty="0">
                <a:solidFill>
                  <a:schemeClr val="tx1"/>
                </a:solidFill>
              </a:rPr>
              <a:t>Presented by: Neeraj Agarwal, MD</a:t>
            </a:r>
          </a:p>
        </p:txBody>
      </p:sp>
      <p:pic>
        <p:nvPicPr>
          <p:cNvPr id="9" name="Picture 1"/>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9964597" y="6468425"/>
            <a:ext cx="1404860" cy="338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ooter Placeholder 3"/>
          <p:cNvSpPr txBox="1">
            <a:spLocks/>
          </p:cNvSpPr>
          <p:nvPr/>
        </p:nvSpPr>
        <p:spPr>
          <a:xfrm>
            <a:off x="611128" y="6435373"/>
            <a:ext cx="1937761" cy="379114"/>
          </a:xfrm>
          <a:prstGeom prst="rect">
            <a:avLst/>
          </a:prstGeom>
        </p:spPr>
        <p:txBody>
          <a:bodyPr vert="horz" wrap="square" lIns="121920" tIns="60960" rIns="121920" bIns="6096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600" b="1" dirty="0">
                <a:solidFill>
                  <a:schemeClr val="tx1"/>
                </a:solidFill>
              </a:rPr>
              <a:t>@neerajaiims</a:t>
            </a:r>
          </a:p>
        </p:txBody>
      </p:sp>
      <p:cxnSp>
        <p:nvCxnSpPr>
          <p:cNvPr id="12" name="Straight Connector 11">
            <a:extLst>
              <a:ext uri="{FF2B5EF4-FFF2-40B4-BE49-F238E27FC236}">
                <a16:creationId xmlns:a16="http://schemas.microsoft.com/office/drawing/2014/main" id="{8CF39EAE-0303-4F4F-B483-37BC5F6F5AEE}"/>
              </a:ext>
            </a:extLst>
          </p:cNvPr>
          <p:cNvCxnSpPr/>
          <p:nvPr/>
        </p:nvCxnSpPr>
        <p:spPr>
          <a:xfrm>
            <a:off x="0" y="898698"/>
            <a:ext cx="12192000" cy="0"/>
          </a:xfrm>
          <a:prstGeom prst="line">
            <a:avLst/>
          </a:prstGeom>
          <a:ln w="31750">
            <a:solidFill>
              <a:schemeClr val="tx2"/>
            </a:solidFill>
          </a:ln>
        </p:spPr>
        <p:style>
          <a:lnRef idx="1">
            <a:schemeClr val="accent1"/>
          </a:lnRef>
          <a:fillRef idx="0">
            <a:schemeClr val="accent1"/>
          </a:fillRef>
          <a:effectRef idx="0">
            <a:schemeClr val="accent1"/>
          </a:effectRef>
          <a:fontRef idx="minor">
            <a:schemeClr val="tx1"/>
          </a:fontRef>
        </p:style>
      </p:cxnSp>
      <p:pic>
        <p:nvPicPr>
          <p:cNvPr id="13" name="Picture 2" descr="Twitter rebrands as X with &quot;art deco&quot; logo">
            <a:extLst>
              <a:ext uri="{FF2B5EF4-FFF2-40B4-BE49-F238E27FC236}">
                <a16:creationId xmlns:a16="http://schemas.microsoft.com/office/drawing/2014/main" id="{FD878227-8ADB-BFA3-F7B0-6BEAEB410FB7}"/>
              </a:ext>
            </a:extLst>
          </p:cNvPr>
          <p:cNvPicPr>
            <a:picLocks noChangeAspect="1" noChangeArrowheads="1"/>
          </p:cNvPicPr>
          <p:nvPr userDrawn="1"/>
        </p:nvPicPr>
        <p:blipFill>
          <a:blip r:embed="rId15" cstate="print">
            <a:extLst>
              <a:ext uri="{28A0092B-C50C-407E-A947-70E740481C1C}">
                <a14:useLocalDpi xmlns:a14="http://schemas.microsoft.com/office/drawing/2010/main" val="0"/>
              </a:ext>
            </a:extLst>
          </a:blip>
          <a:srcRect/>
          <a:stretch>
            <a:fillRect/>
          </a:stretch>
        </p:blipFill>
        <p:spPr bwMode="auto">
          <a:xfrm>
            <a:off x="310098" y="6463097"/>
            <a:ext cx="379114" cy="37911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23758199"/>
      </p:ext>
    </p:extLst>
  </p:cSld>
  <p:clrMap bg1="lt1" tx1="dk1" bg2="lt2" tx2="dk2" accent1="accent1" accent2="accent2" accent3="accent3" accent4="accent4" accent5="accent5" accent6="accent6" hlink="hlink" folHlink="folHlink"/>
  <p:sldLayoutIdLst>
    <p:sldLayoutId id="2147485331" r:id="rId1"/>
    <p:sldLayoutId id="2147485332" r:id="rId2"/>
    <p:sldLayoutId id="2147485333" r:id="rId3"/>
    <p:sldLayoutId id="2147485334" r:id="rId4"/>
    <p:sldLayoutId id="2147485335" r:id="rId5"/>
    <p:sldLayoutId id="2147485336" r:id="rId6"/>
    <p:sldLayoutId id="2147485337" r:id="rId7"/>
    <p:sldLayoutId id="2147485338" r:id="rId8"/>
    <p:sldLayoutId id="2147485339" r:id="rId9"/>
    <p:sldLayoutId id="2147485340" r:id="rId10"/>
    <p:sldLayoutId id="2147485341" r:id="rId11"/>
    <p:sldLayoutId id="2147485342" r:id="rId12"/>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ftr="0" dt="0"/>
  <p:txStyles>
    <p:titleStyle>
      <a:lvl1pPr algn="ctr" defTabSz="914400" rtl="0" eaLnBrk="1" latinLnBrk="0" hangingPunct="1">
        <a:lnSpc>
          <a:spcPct val="90000"/>
        </a:lnSpc>
        <a:spcBef>
          <a:spcPct val="0"/>
        </a:spcBef>
        <a:buNone/>
        <a:defRPr sz="3600" b="1"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1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a:extLst>
              <a:ext uri="{FF2B5EF4-FFF2-40B4-BE49-F238E27FC236}">
                <a16:creationId xmlns:a16="http://schemas.microsoft.com/office/drawing/2014/main" id="{919556B3-89A1-A44F-B845-0089CD720DE3}"/>
              </a:ext>
            </a:extLst>
          </p:cNvPr>
          <p:cNvPicPr>
            <a:picLocks noChangeAspect="1"/>
          </p:cNvPicPr>
          <p:nvPr userDrawn="1"/>
        </p:nvPicPr>
        <p:blipFill>
          <a:blip r:embed="rId27"/>
          <a:srcRect/>
          <a:stretch/>
        </p:blipFill>
        <p:spPr>
          <a:xfrm>
            <a:off x="9785479" y="6134301"/>
            <a:ext cx="2389449" cy="563910"/>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3205297584"/>
      </p:ext>
    </p:extLst>
  </p:cSld>
  <p:clrMap bg1="lt1" tx1="dk1" bg2="lt2" tx2="dk2" accent1="accent1" accent2="accent2" accent3="accent3" accent4="accent4" accent5="accent5" accent6="accent6" hlink="hlink" folHlink="folHlink"/>
  <p:sldLayoutIdLst>
    <p:sldLayoutId id="2147484592" r:id="rId1"/>
    <p:sldLayoutId id="2147484593" r:id="rId2"/>
    <p:sldLayoutId id="2147484594" r:id="rId3"/>
    <p:sldLayoutId id="2147484595" r:id="rId4"/>
    <p:sldLayoutId id="2147484596" r:id="rId5"/>
    <p:sldLayoutId id="2147484597" r:id="rId6"/>
    <p:sldLayoutId id="2147484598" r:id="rId7"/>
    <p:sldLayoutId id="2147484599" r:id="rId8"/>
    <p:sldLayoutId id="2147484600" r:id="rId9"/>
    <p:sldLayoutId id="2147484601" r:id="rId10"/>
    <p:sldLayoutId id="2147484602" r:id="rId11"/>
    <p:sldLayoutId id="2147484603" r:id="rId12"/>
    <p:sldLayoutId id="2147484604" r:id="rId13"/>
    <p:sldLayoutId id="2147484605" r:id="rId14"/>
    <p:sldLayoutId id="2147484606" r:id="rId15"/>
    <p:sldLayoutId id="2147484607" r:id="rId16"/>
    <p:sldLayoutId id="2147484608" r:id="rId17"/>
    <p:sldLayoutId id="2147484609" r:id="rId18"/>
    <p:sldLayoutId id="2147484610" r:id="rId19"/>
    <p:sldLayoutId id="2147484611" r:id="rId20"/>
    <p:sldLayoutId id="2147484612" r:id="rId21"/>
    <p:sldLayoutId id="2147484613" r:id="rId22"/>
    <p:sldLayoutId id="2147484614" r:id="rId23"/>
    <p:sldLayoutId id="2147484615" r:id="rId24"/>
    <p:sldLayoutId id="2147484616" r:id="rId25"/>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002557"/>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E7D2D6-7C48-4E81-B298-73268FCAC58B}"/>
              </a:ext>
            </a:extLst>
          </p:cNvPr>
          <p:cNvSpPr>
            <a:spLocks noGrp="1"/>
          </p:cNvSpPr>
          <p:nvPr userDrawn="1">
            <p:ph type="title"/>
          </p:nvPr>
        </p:nvSpPr>
        <p:spPr>
          <a:xfrm>
            <a:off x="640080" y="365124"/>
            <a:ext cx="10972800" cy="13716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C2BD162-260B-459B-AFCC-55DA16A13613}"/>
              </a:ext>
            </a:extLst>
          </p:cNvPr>
          <p:cNvSpPr>
            <a:spLocks noGrp="1"/>
          </p:cNvSpPr>
          <p:nvPr userDrawn="1">
            <p:ph type="body" idx="1"/>
          </p:nvPr>
        </p:nvSpPr>
        <p:spPr>
          <a:xfrm>
            <a:off x="640080" y="1825625"/>
            <a:ext cx="10972800" cy="402336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7D608DB3-8625-42CD-B269-7A764B719C70}"/>
              </a:ext>
            </a:extLst>
          </p:cNvPr>
          <p:cNvSpPr>
            <a:spLocks noGrp="1"/>
          </p:cNvSpPr>
          <p:nvPr userDrawn="1">
            <p:ph type="sldNum" sz="quarter" idx="4"/>
          </p:nvPr>
        </p:nvSpPr>
        <p:spPr>
          <a:xfrm>
            <a:off x="11083564" y="217034"/>
            <a:ext cx="874486" cy="365125"/>
          </a:xfrm>
          <a:prstGeom prst="rect">
            <a:avLst/>
          </a:prstGeom>
        </p:spPr>
        <p:txBody>
          <a:bodyPr vert="horz" lIns="91440" tIns="45720" rIns="91440" bIns="45720" rtlCol="0" anchor="t" anchorCtr="0"/>
          <a:lstStyle>
            <a:lvl1pPr algn="r">
              <a:defRPr sz="800" b="0">
                <a:solidFill>
                  <a:schemeClr val="bg1"/>
                </a:solidFill>
                <a:latin typeface="Arial" panose="020B0604020202020204" pitchFamily="34" charset="0"/>
                <a:cs typeface="Arial" panose="020B0604020202020204" pitchFamily="34" charset="0"/>
              </a:defRPr>
            </a:lvl1pPr>
          </a:lstStyle>
          <a:p>
            <a:r>
              <a:rPr lang="en-US" dirty="0"/>
              <a:t>PAGE </a:t>
            </a:r>
            <a:fld id="{BE33F7A0-71F0-446B-9DE8-6D75BE64EE0F}" type="slidenum">
              <a:rPr lang="en-US" smtClean="0"/>
              <a:pPr/>
              <a:t>‹#›</a:t>
            </a:fld>
            <a:endParaRPr lang="en-US" dirty="0"/>
          </a:p>
        </p:txBody>
      </p:sp>
    </p:spTree>
    <p:extLst>
      <p:ext uri="{BB962C8B-B14F-4D97-AF65-F5344CB8AC3E}">
        <p14:creationId xmlns:p14="http://schemas.microsoft.com/office/powerpoint/2010/main" val="433376464"/>
      </p:ext>
    </p:extLst>
  </p:cSld>
  <p:clrMap bg1="lt1" tx1="dk1" bg2="lt2" tx2="dk2" accent1="accent1" accent2="accent2" accent3="accent3" accent4="accent4" accent5="accent5" accent6="accent6" hlink="hlink" folHlink="folHlink"/>
  <p:sldLayoutIdLst>
    <p:sldLayoutId id="2147485344" r:id="rId1"/>
    <p:sldLayoutId id="2147485345" r:id="rId2"/>
    <p:sldLayoutId id="2147485346" r:id="rId3"/>
    <p:sldLayoutId id="2147485347" r:id="rId4"/>
    <p:sldLayoutId id="2147485348" r:id="rId5"/>
    <p:sldLayoutId id="2147485349" r:id="rId6"/>
    <p:sldLayoutId id="2147485350" r:id="rId7"/>
    <p:sldLayoutId id="2147485351" r:id="rId8"/>
    <p:sldLayoutId id="2147485352" r:id="rId9"/>
    <p:sldLayoutId id="2147485353" r:id="rId10"/>
    <p:sldLayoutId id="2147485354" r:id="rId11"/>
    <p:sldLayoutId id="2147485355" r:id="rId12"/>
    <p:sldLayoutId id="2147485356" r:id="rId13"/>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txStyles>
    <p:titleStyle>
      <a:lvl1pPr algn="l" defTabSz="914400" rtl="0" eaLnBrk="1" latinLnBrk="0" hangingPunct="1">
        <a:lnSpc>
          <a:spcPct val="90000"/>
        </a:lnSpc>
        <a:spcBef>
          <a:spcPct val="0"/>
        </a:spcBef>
        <a:buNone/>
        <a:defRPr sz="3600" b="1" kern="1200">
          <a:solidFill>
            <a:schemeClr val="bg1"/>
          </a:solidFill>
          <a:latin typeface="Arial" panose="020B0604020202020204" pitchFamily="34" charset="0"/>
          <a:ea typeface="+mj-ea"/>
          <a:cs typeface="Arial" panose="020B0604020202020204" pitchFamily="34" charset="0"/>
        </a:defRPr>
      </a:lvl1pPr>
    </p:titleStyle>
    <p:bodyStyle>
      <a:lvl1pPr marL="342900" indent="-342900" algn="l" defTabSz="914400" rtl="0" eaLnBrk="1" latinLnBrk="0" hangingPunct="1">
        <a:lnSpc>
          <a:spcPct val="100000"/>
        </a:lnSpc>
        <a:spcBef>
          <a:spcPts val="1000"/>
        </a:spcBef>
        <a:buClr>
          <a:schemeClr val="bg1"/>
        </a:buClr>
        <a:buFont typeface="Arial" panose="020B0604020202020204" pitchFamily="34" charset="0"/>
        <a:buChar char="•"/>
        <a:defRPr lang="en-US" sz="2400" kern="1200" dirty="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chemeClr val="bg1"/>
        </a:buClr>
        <a:buFont typeface="Wingdings" panose="05000000000000000000" pitchFamily="2" charset="2"/>
        <a:buChar char="§"/>
        <a:defRPr lang="en-US" sz="2400" kern="1200" dirty="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chemeClr val="bg1"/>
        </a:buClr>
        <a:buFont typeface="Courier New" panose="02070309020205020404" pitchFamily="49" charset="0"/>
        <a:buChar char="o"/>
        <a:defRPr lang="en-US" sz="1800" kern="1200" dirty="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chemeClr val="bg1"/>
        </a:buClr>
        <a:buFont typeface="Arial" panose="020B0604020202020204" pitchFamily="34" charset="0"/>
        <a:buChar char="•"/>
        <a:defRPr lang="en-US" sz="1800" kern="1200" dirty="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chemeClr val="bg1"/>
        </a:buClr>
        <a:buFont typeface="Arial" panose="020B0604020202020204" pitchFamily="34" charset="0"/>
        <a:buChar char="•"/>
        <a:defRPr lang="en-US" sz="1800" kern="1200" dirty="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680">
          <p15:clr>
            <a:srgbClr val="F26B43"/>
          </p15:clr>
        </p15:guide>
        <p15:guide id="2" pos="393">
          <p15:clr>
            <a:srgbClr val="F26B43"/>
          </p15:clr>
        </p15:guide>
        <p15:guide id="3" pos="7310">
          <p15:clr>
            <a:srgbClr val="F26B43"/>
          </p15:clr>
        </p15:guide>
        <p15:guide id="4" orient="horz" pos="754">
          <p15:clr>
            <a:srgbClr val="F26B43"/>
          </p15:clr>
        </p15:guide>
      </p15:sldGuideLst>
    </p:ext>
  </p:extLst>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12192000" cy="772160"/>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389441" y="1825625"/>
            <a:ext cx="1140632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2141943" y="6449592"/>
            <a:ext cx="796679"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027680" y="6449362"/>
            <a:ext cx="3992821"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9052560" y="6446520"/>
            <a:ext cx="2743200" cy="365125"/>
          </a:xfrm>
          <a:prstGeom prst="rect">
            <a:avLst/>
          </a:prstGeom>
        </p:spPr>
        <p:txBody>
          <a:bodyPr vert="horz" lIns="91440" tIns="45720" rIns="91440" bIns="45720" rtlCol="0" anchor="ctr"/>
          <a:lstStyle>
            <a:lvl1pPr algn="r">
              <a:defRPr sz="1400">
                <a:solidFill>
                  <a:schemeClr val="tx1">
                    <a:tint val="75000"/>
                  </a:schemeClr>
                </a:solidFill>
              </a:defRPr>
            </a:lvl1pPr>
          </a:lstStyle>
          <a:p>
            <a:fld id="{3C0BBE5E-8DF2-4E42-80A3-157BCE5E8B54}" type="slidenum">
              <a:rPr lang="en-US" smtClean="0"/>
              <a:t>‹#›</a:t>
            </a:fld>
            <a:endParaRPr lang="en-US"/>
          </a:p>
        </p:txBody>
      </p:sp>
      <p:cxnSp>
        <p:nvCxnSpPr>
          <p:cNvPr id="7" name="Straight Connector 6"/>
          <p:cNvCxnSpPr/>
          <p:nvPr/>
        </p:nvCxnSpPr>
        <p:spPr>
          <a:xfrm>
            <a:off x="389441" y="6416845"/>
            <a:ext cx="11430000" cy="0"/>
          </a:xfrm>
          <a:prstGeom prst="line">
            <a:avLst/>
          </a:prstGeom>
          <a:ln w="25400"/>
        </p:spPr>
        <p:style>
          <a:lnRef idx="2">
            <a:schemeClr val="accent1"/>
          </a:lnRef>
          <a:fillRef idx="0">
            <a:schemeClr val="accent1"/>
          </a:fillRef>
          <a:effectRef idx="1">
            <a:schemeClr val="accent1"/>
          </a:effectRef>
          <a:fontRef idx="minor">
            <a:schemeClr val="tx1"/>
          </a:fontRef>
        </p:style>
      </p:cxnSp>
      <p:sp>
        <p:nvSpPr>
          <p:cNvPr id="8" name="Footer Placeholder 3"/>
          <p:cNvSpPr txBox="1">
            <a:spLocks/>
          </p:cNvSpPr>
          <p:nvPr/>
        </p:nvSpPr>
        <p:spPr>
          <a:xfrm>
            <a:off x="6888089" y="6439424"/>
            <a:ext cx="3157794" cy="365142"/>
          </a:xfrm>
          <a:prstGeom prst="rect">
            <a:avLst/>
          </a:prstGeom>
        </p:spPr>
        <p:txBody>
          <a:bodyPr vert="horz" wrap="square" lIns="91440" tIns="45720" rIns="91440" bIns="4572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400" dirty="0">
                <a:solidFill>
                  <a:schemeClr val="tx1"/>
                </a:solidFill>
              </a:rPr>
              <a:t>Presented by: Neeraj Agarwal, MD</a:t>
            </a:r>
          </a:p>
        </p:txBody>
      </p:sp>
      <p:pic>
        <p:nvPicPr>
          <p:cNvPr id="9" name="Picture 1"/>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9964597" y="6468425"/>
            <a:ext cx="1404860" cy="338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ooter Placeholder 3"/>
          <p:cNvSpPr txBox="1">
            <a:spLocks/>
          </p:cNvSpPr>
          <p:nvPr/>
        </p:nvSpPr>
        <p:spPr>
          <a:xfrm>
            <a:off x="611128" y="6435373"/>
            <a:ext cx="1937761" cy="379114"/>
          </a:xfrm>
          <a:prstGeom prst="rect">
            <a:avLst/>
          </a:prstGeom>
        </p:spPr>
        <p:txBody>
          <a:bodyPr vert="horz" wrap="square" lIns="121920" tIns="60960" rIns="121920" bIns="6096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600" b="1" dirty="0">
                <a:solidFill>
                  <a:schemeClr val="tx1"/>
                </a:solidFill>
              </a:rPr>
              <a:t>@neerajaiims</a:t>
            </a:r>
          </a:p>
        </p:txBody>
      </p:sp>
      <p:cxnSp>
        <p:nvCxnSpPr>
          <p:cNvPr id="12" name="Straight Connector 11">
            <a:extLst>
              <a:ext uri="{FF2B5EF4-FFF2-40B4-BE49-F238E27FC236}">
                <a16:creationId xmlns:a16="http://schemas.microsoft.com/office/drawing/2014/main" id="{8CF39EAE-0303-4F4F-B483-37BC5F6F5AEE}"/>
              </a:ext>
            </a:extLst>
          </p:cNvPr>
          <p:cNvCxnSpPr/>
          <p:nvPr/>
        </p:nvCxnSpPr>
        <p:spPr>
          <a:xfrm>
            <a:off x="0" y="898698"/>
            <a:ext cx="12192000" cy="0"/>
          </a:xfrm>
          <a:prstGeom prst="line">
            <a:avLst/>
          </a:prstGeom>
          <a:ln w="31750">
            <a:solidFill>
              <a:schemeClr val="tx2"/>
            </a:solidFill>
          </a:ln>
        </p:spPr>
        <p:style>
          <a:lnRef idx="1">
            <a:schemeClr val="accent1"/>
          </a:lnRef>
          <a:fillRef idx="0">
            <a:schemeClr val="accent1"/>
          </a:fillRef>
          <a:effectRef idx="0">
            <a:schemeClr val="accent1"/>
          </a:effectRef>
          <a:fontRef idx="minor">
            <a:schemeClr val="tx1"/>
          </a:fontRef>
        </p:style>
      </p:cxnSp>
      <p:pic>
        <p:nvPicPr>
          <p:cNvPr id="13" name="Picture 2" descr="Twitter rebrands as X with &quot;art deco&quot; logo">
            <a:extLst>
              <a:ext uri="{FF2B5EF4-FFF2-40B4-BE49-F238E27FC236}">
                <a16:creationId xmlns:a16="http://schemas.microsoft.com/office/drawing/2014/main" id="{FD878227-8ADB-BFA3-F7B0-6BEAEB410FB7}"/>
              </a:ext>
            </a:extLst>
          </p:cNvPr>
          <p:cNvPicPr>
            <a:picLocks noChangeAspect="1" noChangeArrowheads="1"/>
          </p:cNvPicPr>
          <p:nvPr userDrawn="1"/>
        </p:nvPicPr>
        <p:blipFill>
          <a:blip r:embed="rId15" cstate="print">
            <a:extLst>
              <a:ext uri="{28A0092B-C50C-407E-A947-70E740481C1C}">
                <a14:useLocalDpi xmlns:a14="http://schemas.microsoft.com/office/drawing/2010/main" val="0"/>
              </a:ext>
            </a:extLst>
          </a:blip>
          <a:srcRect/>
          <a:stretch>
            <a:fillRect/>
          </a:stretch>
        </p:blipFill>
        <p:spPr bwMode="auto">
          <a:xfrm>
            <a:off x="310098" y="6463097"/>
            <a:ext cx="379114" cy="37911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28002633"/>
      </p:ext>
    </p:extLst>
  </p:cSld>
  <p:clrMap bg1="lt1" tx1="dk1" bg2="lt2" tx2="dk2" accent1="accent1" accent2="accent2" accent3="accent3" accent4="accent4" accent5="accent5" accent6="accent6" hlink="hlink" folHlink="folHlink"/>
  <p:sldLayoutIdLst>
    <p:sldLayoutId id="2147485358" r:id="rId1"/>
    <p:sldLayoutId id="2147485359" r:id="rId2"/>
    <p:sldLayoutId id="2147485360" r:id="rId3"/>
    <p:sldLayoutId id="2147485361" r:id="rId4"/>
    <p:sldLayoutId id="2147485362" r:id="rId5"/>
    <p:sldLayoutId id="2147485363" r:id="rId6"/>
    <p:sldLayoutId id="2147485364" r:id="rId7"/>
    <p:sldLayoutId id="2147485365" r:id="rId8"/>
    <p:sldLayoutId id="2147485366" r:id="rId9"/>
    <p:sldLayoutId id="2147485367" r:id="rId10"/>
    <p:sldLayoutId id="2147485368" r:id="rId11"/>
    <p:sldLayoutId id="2147485369" r:id="rId12"/>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ftr="0" dt="0"/>
  <p:txStyles>
    <p:titleStyle>
      <a:lvl1pPr algn="ctr" defTabSz="914400" rtl="0" eaLnBrk="1" latinLnBrk="0" hangingPunct="1">
        <a:lnSpc>
          <a:spcPct val="90000"/>
        </a:lnSpc>
        <a:spcBef>
          <a:spcPct val="0"/>
        </a:spcBef>
        <a:buNone/>
        <a:defRPr sz="3600" b="1"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1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12192000" cy="772160"/>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389441" y="1825625"/>
            <a:ext cx="1140632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2141945" y="6449592"/>
            <a:ext cx="796679"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027680" y="6449363"/>
            <a:ext cx="3992821"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9052560" y="6446520"/>
            <a:ext cx="2743200" cy="365125"/>
          </a:xfrm>
          <a:prstGeom prst="rect">
            <a:avLst/>
          </a:prstGeom>
        </p:spPr>
        <p:txBody>
          <a:bodyPr vert="horz" lIns="91440" tIns="45720" rIns="91440" bIns="45720" rtlCol="0" anchor="ctr"/>
          <a:lstStyle>
            <a:lvl1pPr algn="r">
              <a:defRPr sz="1400">
                <a:solidFill>
                  <a:schemeClr val="tx1">
                    <a:tint val="75000"/>
                  </a:schemeClr>
                </a:solidFill>
              </a:defRPr>
            </a:lvl1pPr>
          </a:lstStyle>
          <a:p>
            <a:fld id="{FBC0FE07-4C00-4042-87A4-C41902D2B3E4}" type="slidenum">
              <a:rPr lang="en-US" smtClean="0"/>
              <a:t>‹#›</a:t>
            </a:fld>
            <a:endParaRPr lang="en-US"/>
          </a:p>
        </p:txBody>
      </p:sp>
      <p:cxnSp>
        <p:nvCxnSpPr>
          <p:cNvPr id="7" name="Straight Connector 6"/>
          <p:cNvCxnSpPr/>
          <p:nvPr/>
        </p:nvCxnSpPr>
        <p:spPr>
          <a:xfrm>
            <a:off x="389441" y="6416845"/>
            <a:ext cx="11430000" cy="0"/>
          </a:xfrm>
          <a:prstGeom prst="line">
            <a:avLst/>
          </a:prstGeom>
          <a:ln w="25400"/>
        </p:spPr>
        <p:style>
          <a:lnRef idx="2">
            <a:schemeClr val="accent1"/>
          </a:lnRef>
          <a:fillRef idx="0">
            <a:schemeClr val="accent1"/>
          </a:fillRef>
          <a:effectRef idx="1">
            <a:schemeClr val="accent1"/>
          </a:effectRef>
          <a:fontRef idx="minor">
            <a:schemeClr val="tx1"/>
          </a:fontRef>
        </p:style>
      </p:cxnSp>
      <p:sp>
        <p:nvSpPr>
          <p:cNvPr id="8" name="Footer Placeholder 3"/>
          <p:cNvSpPr txBox="1">
            <a:spLocks/>
          </p:cNvSpPr>
          <p:nvPr/>
        </p:nvSpPr>
        <p:spPr>
          <a:xfrm>
            <a:off x="6839206" y="6439425"/>
            <a:ext cx="3206678" cy="365143"/>
          </a:xfrm>
          <a:prstGeom prst="rect">
            <a:avLst/>
          </a:prstGeom>
        </p:spPr>
        <p:txBody>
          <a:bodyPr vert="horz" wrap="square" lIns="91440" tIns="45720" rIns="91440" bIns="4572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400" dirty="0">
                <a:solidFill>
                  <a:schemeClr val="tx1"/>
                </a:solidFill>
              </a:rPr>
              <a:t>Presented by: Neeraj Agarwal, MD</a:t>
            </a:r>
          </a:p>
        </p:txBody>
      </p:sp>
      <p:pic>
        <p:nvPicPr>
          <p:cNvPr id="9" name="Picture 1"/>
          <p:cNvPicPr>
            <a:picLocks noChangeAspect="1" noChangeArrowheads="1"/>
          </p:cNvPicPr>
          <p:nvPr/>
        </p:nvPicPr>
        <p:blipFill>
          <a:blip r:embed="rId27" cstate="print">
            <a:extLst>
              <a:ext uri="{28A0092B-C50C-407E-A947-70E740481C1C}">
                <a14:useLocalDpi xmlns:a14="http://schemas.microsoft.com/office/drawing/2010/main" val="0"/>
              </a:ext>
            </a:extLst>
          </a:blip>
          <a:srcRect/>
          <a:stretch>
            <a:fillRect/>
          </a:stretch>
        </p:blipFill>
        <p:spPr bwMode="auto">
          <a:xfrm>
            <a:off x="9964598" y="6468425"/>
            <a:ext cx="1404860" cy="338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9" descr="Resultado de imagen de twitter"/>
          <p:cNvPicPr>
            <a:picLocks noChangeAspect="1" noChangeArrowheads="1"/>
          </p:cNvPicPr>
          <p:nvPr/>
        </p:nvPicPr>
        <p:blipFill>
          <a:blip r:embed="rId28" cstate="print">
            <a:extLst>
              <a:ext uri="{28A0092B-C50C-407E-A947-70E740481C1C}">
                <a14:useLocalDpi xmlns:a14="http://schemas.microsoft.com/office/drawing/2010/main" val="0"/>
              </a:ext>
            </a:extLst>
          </a:blip>
          <a:srcRect/>
          <a:stretch>
            <a:fillRect/>
          </a:stretch>
        </p:blipFill>
        <p:spPr bwMode="auto">
          <a:xfrm>
            <a:off x="286808" y="6405577"/>
            <a:ext cx="45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ooter Placeholder 3"/>
          <p:cNvSpPr txBox="1">
            <a:spLocks/>
          </p:cNvSpPr>
          <p:nvPr/>
        </p:nvSpPr>
        <p:spPr>
          <a:xfrm>
            <a:off x="611129" y="6435373"/>
            <a:ext cx="1937761" cy="379115"/>
          </a:xfrm>
          <a:prstGeom prst="rect">
            <a:avLst/>
          </a:prstGeom>
        </p:spPr>
        <p:txBody>
          <a:bodyPr vert="horz" wrap="square" lIns="121920" tIns="60960" rIns="121920" bIns="60960" numCol="1" anchor="ctr" anchorCtr="0" compatLnSpc="1">
            <a:prstTxWarp prst="textNoShape">
              <a:avLst/>
            </a:prstTxWarp>
          </a:bodyPr>
          <a:lstStyle>
            <a:defPPr>
              <a:defRPr lang="en-US"/>
            </a:defPPr>
            <a:lvl1pPr algn="l" defTabSz="457200" rtl="0" fontAlgn="base">
              <a:spcBef>
                <a:spcPct val="0"/>
              </a:spcBef>
              <a:spcAft>
                <a:spcPct val="0"/>
              </a:spcAft>
              <a:defRPr sz="1000" kern="1200">
                <a:solidFill>
                  <a:schemeClr val="accent2">
                    <a:lumMod val="40000"/>
                    <a:lumOff val="60000"/>
                  </a:schemeClr>
                </a:solidFill>
                <a:latin typeface="Arial" charset="0"/>
                <a:ea typeface="ＭＳ Ｐゴシック" charset="-128"/>
                <a:cs typeface="ＭＳ Ｐゴシック" charset="-128"/>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a:defRPr/>
            </a:pPr>
            <a:r>
              <a:rPr lang="en-US" sz="1600" b="1" dirty="0">
                <a:solidFill>
                  <a:schemeClr val="tx1"/>
                </a:solidFill>
              </a:rPr>
              <a:t>@neerajaiims</a:t>
            </a:r>
          </a:p>
        </p:txBody>
      </p:sp>
      <p:cxnSp>
        <p:nvCxnSpPr>
          <p:cNvPr id="12" name="Straight Connector 11">
            <a:extLst>
              <a:ext uri="{FF2B5EF4-FFF2-40B4-BE49-F238E27FC236}">
                <a16:creationId xmlns:a16="http://schemas.microsoft.com/office/drawing/2014/main" id="{8CF39EAE-0303-4F4F-B483-37BC5F6F5AEE}"/>
              </a:ext>
            </a:extLst>
          </p:cNvPr>
          <p:cNvCxnSpPr/>
          <p:nvPr/>
        </p:nvCxnSpPr>
        <p:spPr>
          <a:xfrm>
            <a:off x="0" y="898699"/>
            <a:ext cx="12192000" cy="0"/>
          </a:xfrm>
          <a:prstGeom prst="line">
            <a:avLst/>
          </a:prstGeom>
          <a:ln w="31750">
            <a:solidFill>
              <a:schemeClr val="tx2"/>
            </a:solidFill>
          </a:ln>
        </p:spPr>
        <p:style>
          <a:lnRef idx="1">
            <a:schemeClr val="accent1"/>
          </a:lnRef>
          <a:fillRef idx="0">
            <a:schemeClr val="accent1"/>
          </a:fillRef>
          <a:effectRef idx="0">
            <a:schemeClr val="accent1"/>
          </a:effectRef>
          <a:fontRef idx="minor">
            <a:schemeClr val="tx1"/>
          </a:fontRef>
        </p:style>
      </p:cxnSp>
      <p:pic>
        <p:nvPicPr>
          <p:cNvPr id="13" name="Picture 12" descr="Twitter rebrands as X with &quot;art deco&quot; logo">
            <a:extLst>
              <a:ext uri="{FF2B5EF4-FFF2-40B4-BE49-F238E27FC236}">
                <a16:creationId xmlns:a16="http://schemas.microsoft.com/office/drawing/2014/main" id="{72A19566-504E-2473-9E7D-8C51C5655F7B}"/>
              </a:ext>
            </a:extLst>
          </p:cNvPr>
          <p:cNvPicPr>
            <a:picLocks noChangeAspect="1" noChangeArrowheads="1"/>
          </p:cNvPicPr>
          <p:nvPr userDrawn="1"/>
        </p:nvPicPr>
        <p:blipFill>
          <a:blip r:embed="rId29" cstate="print">
            <a:extLst>
              <a:ext uri="{28A0092B-C50C-407E-A947-70E740481C1C}">
                <a14:useLocalDpi xmlns:a14="http://schemas.microsoft.com/office/drawing/2010/main" val="0"/>
              </a:ext>
            </a:extLst>
          </a:blip>
          <a:srcRect/>
          <a:stretch>
            <a:fillRect/>
          </a:stretch>
        </p:blipFill>
        <p:spPr bwMode="auto">
          <a:xfrm>
            <a:off x="389441" y="6468235"/>
            <a:ext cx="335828" cy="335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10640580"/>
      </p:ext>
    </p:extLst>
  </p:cSld>
  <p:clrMap bg1="lt1" tx1="dk1" bg2="lt2" tx2="dk2" accent1="accent1" accent2="accent2" accent3="accent3" accent4="accent4" accent5="accent5" accent6="accent6" hlink="hlink" folHlink="folHlink"/>
  <p:sldLayoutIdLst>
    <p:sldLayoutId id="2147485371" r:id="rId1"/>
    <p:sldLayoutId id="2147485372" r:id="rId2"/>
    <p:sldLayoutId id="2147485373" r:id="rId3"/>
    <p:sldLayoutId id="2147485374" r:id="rId4"/>
    <p:sldLayoutId id="2147485375" r:id="rId5"/>
    <p:sldLayoutId id="2147485376" r:id="rId6"/>
    <p:sldLayoutId id="2147485377" r:id="rId7"/>
    <p:sldLayoutId id="2147485378" r:id="rId8"/>
    <p:sldLayoutId id="2147485379" r:id="rId9"/>
    <p:sldLayoutId id="2147485380" r:id="rId10"/>
    <p:sldLayoutId id="2147485381" r:id="rId11"/>
    <p:sldLayoutId id="2147485382" r:id="rId12"/>
    <p:sldLayoutId id="2147485383" r:id="rId13"/>
    <p:sldLayoutId id="2147485384" r:id="rId14"/>
    <p:sldLayoutId id="2147485385" r:id="rId15"/>
    <p:sldLayoutId id="2147485386" r:id="rId16"/>
    <p:sldLayoutId id="2147485387" r:id="rId17"/>
    <p:sldLayoutId id="2147485388" r:id="rId18"/>
    <p:sldLayoutId id="2147485389" r:id="rId19"/>
    <p:sldLayoutId id="2147485390" r:id="rId20"/>
    <p:sldLayoutId id="2147485391" r:id="rId21"/>
    <p:sldLayoutId id="2147485392" r:id="rId22"/>
    <p:sldLayoutId id="2147485393" r:id="rId23"/>
    <p:sldLayoutId id="2147485394" r:id="rId24"/>
    <p:sldLayoutId id="2147485395" r:id="rId25"/>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ftr="0" dt="0"/>
  <p:txStyles>
    <p:titleStyle>
      <a:lvl1pPr algn="ctr" defTabSz="914377" rtl="0" eaLnBrk="1" latinLnBrk="0" hangingPunct="1">
        <a:lnSpc>
          <a:spcPct val="90000"/>
        </a:lnSpc>
        <a:spcBef>
          <a:spcPct val="0"/>
        </a:spcBef>
        <a:buNone/>
        <a:defRPr sz="3600" b="1" kern="1200">
          <a:solidFill>
            <a:schemeClr val="tx1"/>
          </a:solidFill>
          <a:latin typeface="+mn-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1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73392" y="536576"/>
            <a:ext cx="10001526" cy="587375"/>
          </a:xfrm>
          <a:prstGeom prst="rect">
            <a:avLst/>
          </a:prstGeom>
        </p:spPr>
        <p:txBody>
          <a:bodyPr vert="horz" lIns="0" tIns="45724" rIns="0" bIns="45724" rtlCol="0" anchor="t" anchorCtr="0">
            <a:noAutofit/>
          </a:bodyPr>
          <a:lstStyle/>
          <a:p>
            <a:r>
              <a:rPr lang="en-US" dirty="0"/>
              <a:t>CLICK TO EDIT TITLE STYLE</a:t>
            </a:r>
          </a:p>
        </p:txBody>
      </p:sp>
      <p:sp>
        <p:nvSpPr>
          <p:cNvPr id="3" name="Text Placeholder 2"/>
          <p:cNvSpPr>
            <a:spLocks noGrp="1"/>
          </p:cNvSpPr>
          <p:nvPr>
            <p:ph type="body" idx="1"/>
          </p:nvPr>
        </p:nvSpPr>
        <p:spPr>
          <a:xfrm>
            <a:off x="973392" y="1597025"/>
            <a:ext cx="10001526" cy="4389120"/>
          </a:xfrm>
          <a:prstGeom prst="rect">
            <a:avLst/>
          </a:prstGeom>
        </p:spPr>
        <p:txBody>
          <a:bodyPr vert="horz" lIns="0" tIns="0" rIns="0" bIns="45724"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11314177" y="6528816"/>
            <a:ext cx="877824" cy="109728"/>
          </a:xfrm>
          <a:prstGeom prst="rect">
            <a:avLst/>
          </a:prstGeom>
        </p:spPr>
        <p:txBody>
          <a:bodyPr vert="horz" lIns="91448" tIns="0" rIns="91448" bIns="0" rtlCol="0" anchor="ctr"/>
          <a:lstStyle>
            <a:lvl1pPr algn="r">
              <a:defRPr sz="700">
                <a:solidFill>
                  <a:schemeClr val="tx1">
                    <a:lumMod val="50000"/>
                    <a:lumOff val="50000"/>
                  </a:schemeClr>
                </a:solidFill>
              </a:defRPr>
            </a:lvl1pPr>
          </a:lstStyle>
          <a:p>
            <a:fld id="{3465F197-B1B8-4584-8B75-5D45B647D250}" type="datetimeFigureOut">
              <a:rPr lang="en-US" smtClean="0"/>
              <a:pPr/>
              <a:t>5/17/26</a:t>
            </a:fld>
            <a:endParaRPr lang="en-US" dirty="0"/>
          </a:p>
        </p:txBody>
      </p:sp>
      <p:sp>
        <p:nvSpPr>
          <p:cNvPr id="5" name="Footer Placeholder 4"/>
          <p:cNvSpPr>
            <a:spLocks noGrp="1"/>
          </p:cNvSpPr>
          <p:nvPr>
            <p:ph type="ftr" sz="quarter" idx="3"/>
          </p:nvPr>
        </p:nvSpPr>
        <p:spPr>
          <a:xfrm>
            <a:off x="2235200" y="6135688"/>
            <a:ext cx="9434377" cy="365760"/>
          </a:xfrm>
          <a:prstGeom prst="rect">
            <a:avLst/>
          </a:prstGeom>
        </p:spPr>
        <p:txBody>
          <a:bodyPr vert="horz" lIns="0" tIns="45724" rIns="0" bIns="0" rtlCol="0" anchor="b" anchorCtr="0"/>
          <a:lstStyle>
            <a:lvl1pPr algn="r">
              <a:lnSpc>
                <a:spcPct val="90000"/>
              </a:lnSpc>
              <a:defRPr sz="1200">
                <a:solidFill>
                  <a:schemeClr val="tx1">
                    <a:lumMod val="50000"/>
                    <a:lumOff val="50000"/>
                  </a:schemeClr>
                </a:solidFill>
              </a:defRPr>
            </a:lvl1pPr>
          </a:lstStyle>
          <a:p>
            <a:endParaRPr lang="en-US" dirty="0"/>
          </a:p>
        </p:txBody>
      </p:sp>
      <p:sp>
        <p:nvSpPr>
          <p:cNvPr id="7" name="TextBox 6"/>
          <p:cNvSpPr txBox="1"/>
          <p:nvPr/>
        </p:nvSpPr>
        <p:spPr>
          <a:xfrm>
            <a:off x="6704171" y="6657948"/>
            <a:ext cx="5487829" cy="200053"/>
          </a:xfrm>
          <a:prstGeom prst="rect">
            <a:avLst/>
          </a:prstGeom>
        </p:spPr>
        <p:txBody>
          <a:bodyPr vert="horz" lIns="91448" tIns="45724" rIns="91448" bIns="45724" rtlCol="0" anchor="ctr">
            <a:noAutofit/>
          </a:bodyPr>
          <a:lstStyle>
            <a:defPPr>
              <a:defRPr lang="en-US"/>
            </a:defPPr>
            <a:lvl1pPr algn="r">
              <a:defRPr sz="1200">
                <a:solidFill>
                  <a:schemeClr val="tx1">
                    <a:tint val="75000"/>
                  </a:schemeClr>
                </a:solidFill>
              </a:defRPr>
            </a:lvl1pPr>
          </a:lstStyle>
          <a:p>
            <a:pPr lvl="0"/>
            <a:r>
              <a:rPr lang="en-US" sz="700" dirty="0">
                <a:solidFill>
                  <a:schemeClr val="tx1">
                    <a:lumMod val="50000"/>
                    <a:lumOff val="50000"/>
                  </a:schemeClr>
                </a:solidFill>
              </a:rPr>
              <a:t>©</a:t>
            </a:r>
            <a:fld id="{D558B60A-1145-4F0A-8AF7-E7E89EA3B390}" type="datetimeyyyy">
              <a:rPr lang="en-US" sz="700" smtClean="0">
                <a:solidFill>
                  <a:schemeClr val="tx1">
                    <a:lumMod val="50000"/>
                    <a:lumOff val="50000"/>
                  </a:schemeClr>
                </a:solidFill>
              </a:rPr>
              <a:t>2026</a:t>
            </a:fld>
            <a:r>
              <a:rPr lang="en-US" sz="700" dirty="0">
                <a:solidFill>
                  <a:schemeClr val="tx1">
                    <a:lumMod val="50000"/>
                    <a:lumOff val="50000"/>
                  </a:schemeClr>
                </a:solidFill>
              </a:rPr>
              <a:t> Mayo Foundation for Medical Education and Research </a:t>
            </a:r>
          </a:p>
        </p:txBody>
      </p:sp>
    </p:spTree>
    <p:extLst>
      <p:ext uri="{BB962C8B-B14F-4D97-AF65-F5344CB8AC3E}">
        <p14:creationId xmlns:p14="http://schemas.microsoft.com/office/powerpoint/2010/main" val="1775353925"/>
      </p:ext>
    </p:extLst>
  </p:cSld>
  <p:clrMap bg1="dk1" tx1="lt1" bg2="dk2" tx2="lt2" accent1="accent1" accent2="accent2" accent3="accent3" accent4="accent4" accent5="accent5" accent6="accent6" hlink="hlink" folHlink="folHlink"/>
  <p:sldLayoutIdLst>
    <p:sldLayoutId id="2147485397" r:id="rId1"/>
    <p:sldLayoutId id="2147485398" r:id="rId2"/>
    <p:sldLayoutId id="2147485399" r:id="rId3"/>
    <p:sldLayoutId id="2147485400" r:id="rId4"/>
    <p:sldLayoutId id="2147485401" r:id="rId5"/>
    <p:sldLayoutId id="2147485402" r:id="rId6"/>
    <p:sldLayoutId id="2147485403" r:id="rId7"/>
    <p:sldLayoutId id="2147485404" r:id="rId8"/>
    <p:sldLayoutId id="2147485405" r:id="rId9"/>
    <p:sldLayoutId id="2147485406" r:id="rId10"/>
    <p:sldLayoutId id="2147485407" r:id="rId11"/>
    <p:sldLayoutId id="2147485408" r:id="rId12"/>
    <p:sldLayoutId id="2147485409" r:id="rId13"/>
    <p:sldLayoutId id="2147485410" r:id="rId14"/>
    <p:sldLayoutId id="2147485411" r:id="rId15"/>
    <p:sldLayoutId id="2147485412" r:id="rId16"/>
    <p:sldLayoutId id="2147485413" r:id="rId17"/>
    <p:sldLayoutId id="2147485414" r:id="rId18"/>
    <p:sldLayoutId id="2147485415" r:id="rId19"/>
    <p:sldLayoutId id="2147485416" r:id="rId20"/>
    <p:sldLayoutId id="2147485417" r:id="rId21"/>
    <p:sldLayoutId id="2147485418" r:id="rId22"/>
    <p:sldLayoutId id="2147485419" r:id="rId23"/>
    <p:sldLayoutId id="2147485420" r:id="rId24"/>
    <p:sldLayoutId id="2147485421" r:id="rId25"/>
    <p:sldLayoutId id="2147485422" r:id="rId26"/>
    <p:sldLayoutId id="2147485423" r:id="rId27"/>
    <p:sldLayoutId id="2147485424" r:id="rId28"/>
    <p:sldLayoutId id="2147485425" r:id="rId29"/>
    <p:sldLayoutId id="2147485426" r:id="rId30"/>
    <p:sldLayoutId id="2147485427" r:id="rId31"/>
    <p:sldLayoutId id="2147485428" r:id="rId32"/>
    <p:sldLayoutId id="2147485429" r:id="rId33"/>
    <p:sldLayoutId id="2147485430" r:id="rId34"/>
    <p:sldLayoutId id="2147485431" r:id="rId35"/>
    <p:sldLayoutId id="2147485432" r:id="rId36"/>
    <p:sldLayoutId id="2147485433" r:id="rId37"/>
    <p:sldLayoutId id="2147485434" r:id="rId38"/>
    <p:sldLayoutId id="2147485435" r:id="rId39"/>
    <p:sldLayoutId id="2147485436" r:id="rId40"/>
    <p:sldLayoutId id="2147485437" r:id="rId41"/>
    <p:sldLayoutId id="2147485438" r:id="rId42"/>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l" defTabSz="914484" rtl="0" eaLnBrk="1" latinLnBrk="0" hangingPunct="1">
        <a:lnSpc>
          <a:spcPct val="90000"/>
        </a:lnSpc>
        <a:spcBef>
          <a:spcPct val="0"/>
        </a:spcBef>
        <a:buNone/>
        <a:defRPr sz="3200" b="1" kern="1200" cap="all" baseline="0">
          <a:solidFill>
            <a:schemeClr val="tx1"/>
          </a:solidFill>
          <a:latin typeface="+mj-lt"/>
          <a:ea typeface="+mj-ea"/>
          <a:cs typeface="+mj-cs"/>
        </a:defRPr>
      </a:lvl1pPr>
    </p:titleStyle>
    <p:bodyStyle>
      <a:lvl1pPr marL="171450" indent="-171450" algn="l" defTabSz="914484" rtl="0" eaLnBrk="1" latinLnBrk="0" hangingPunct="1">
        <a:lnSpc>
          <a:spcPct val="90000"/>
        </a:lnSpc>
        <a:spcBef>
          <a:spcPts val="1500"/>
        </a:spcBef>
        <a:buClr>
          <a:schemeClr val="accent1"/>
        </a:buClr>
        <a:buFont typeface="Arial" pitchFamily="34" charset="0"/>
        <a:buChar char="•"/>
        <a:defRPr sz="2400" kern="1200">
          <a:solidFill>
            <a:schemeClr val="tx1"/>
          </a:solidFill>
          <a:latin typeface="+mn-lt"/>
          <a:ea typeface="+mn-ea"/>
          <a:cs typeface="+mn-cs"/>
        </a:defRPr>
      </a:lvl1pPr>
      <a:lvl2pPr marL="628650" indent="-171450" algn="l" defTabSz="914484" rtl="0" eaLnBrk="1" latinLnBrk="0" hangingPunct="1">
        <a:lnSpc>
          <a:spcPct val="90000"/>
        </a:lnSpc>
        <a:spcBef>
          <a:spcPts val="600"/>
        </a:spcBef>
        <a:buClr>
          <a:schemeClr val="tx1">
            <a:lumMod val="50000"/>
            <a:lumOff val="50000"/>
          </a:schemeClr>
        </a:buClr>
        <a:buFont typeface="Arial" pitchFamily="34" charset="0"/>
        <a:buChar char="•"/>
        <a:defRPr sz="2400" kern="1200">
          <a:solidFill>
            <a:schemeClr val="tx1"/>
          </a:solidFill>
          <a:latin typeface="+mn-lt"/>
          <a:ea typeface="+mn-ea"/>
          <a:cs typeface="+mn-cs"/>
        </a:defRPr>
      </a:lvl2pPr>
      <a:lvl3pPr marL="1085850" indent="-171450" algn="l" defTabSz="914484" rtl="0" eaLnBrk="1" latinLnBrk="0" hangingPunct="1">
        <a:lnSpc>
          <a:spcPct val="90000"/>
        </a:lnSpc>
        <a:spcBef>
          <a:spcPts val="600"/>
        </a:spcBef>
        <a:buClr>
          <a:schemeClr val="tx1">
            <a:lumMod val="50000"/>
            <a:lumOff val="50000"/>
          </a:schemeClr>
        </a:buClr>
        <a:buFont typeface="Arial" pitchFamily="34" charset="0"/>
        <a:buChar char="•"/>
        <a:defRPr sz="2400" kern="1200">
          <a:solidFill>
            <a:schemeClr val="tx1"/>
          </a:solidFill>
          <a:latin typeface="+mn-lt"/>
          <a:ea typeface="+mn-ea"/>
          <a:cs typeface="+mn-cs"/>
        </a:defRPr>
      </a:lvl3pPr>
      <a:lvl4pPr marL="1543050" indent="-171450" algn="l" defTabSz="914484" rtl="0" eaLnBrk="1" latinLnBrk="0" hangingPunct="1">
        <a:lnSpc>
          <a:spcPct val="90000"/>
        </a:lnSpc>
        <a:spcBef>
          <a:spcPts val="600"/>
        </a:spcBef>
        <a:buClr>
          <a:schemeClr val="tx1">
            <a:lumMod val="50000"/>
            <a:lumOff val="50000"/>
          </a:schemeClr>
        </a:buClr>
        <a:buFont typeface="Arial" pitchFamily="34" charset="0"/>
        <a:buChar char="•"/>
        <a:defRPr sz="2400" kern="1200">
          <a:solidFill>
            <a:schemeClr val="tx1"/>
          </a:solidFill>
          <a:latin typeface="+mn-lt"/>
          <a:ea typeface="+mn-ea"/>
          <a:cs typeface="+mn-cs"/>
        </a:defRPr>
      </a:lvl4pPr>
      <a:lvl5pPr marL="2000250" indent="-171450" algn="l" defTabSz="914484" rtl="0" eaLnBrk="1" latinLnBrk="0" hangingPunct="1">
        <a:lnSpc>
          <a:spcPct val="90000"/>
        </a:lnSpc>
        <a:spcBef>
          <a:spcPts val="600"/>
        </a:spcBef>
        <a:buClr>
          <a:schemeClr val="tx1">
            <a:lumMod val="50000"/>
            <a:lumOff val="50000"/>
          </a:schemeClr>
        </a:buClr>
        <a:buFont typeface="Arial" pitchFamily="34" charset="0"/>
        <a:buChar char="•"/>
        <a:defRPr sz="2400" kern="1200">
          <a:solidFill>
            <a:schemeClr val="tx1"/>
          </a:solidFill>
          <a:latin typeface="+mn-lt"/>
          <a:ea typeface="+mn-ea"/>
          <a:cs typeface="+mn-cs"/>
        </a:defRPr>
      </a:lvl5pPr>
      <a:lvl6pPr marL="2514830" indent="-228621" algn="l" defTabSz="91448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2072" indent="-228621" algn="l" defTabSz="91448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314" indent="-228621" algn="l" defTabSz="91448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556" indent="-228621" algn="l" defTabSz="91448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84" rtl="0" eaLnBrk="1" latinLnBrk="0" hangingPunct="1">
        <a:defRPr sz="1900" kern="1200">
          <a:solidFill>
            <a:schemeClr val="tx1"/>
          </a:solidFill>
          <a:latin typeface="+mn-lt"/>
          <a:ea typeface="+mn-ea"/>
          <a:cs typeface="+mn-cs"/>
        </a:defRPr>
      </a:lvl1pPr>
      <a:lvl2pPr marL="457241" algn="l" defTabSz="914484" rtl="0" eaLnBrk="1" latinLnBrk="0" hangingPunct="1">
        <a:defRPr sz="1900" kern="1200">
          <a:solidFill>
            <a:schemeClr val="tx1"/>
          </a:solidFill>
          <a:latin typeface="+mn-lt"/>
          <a:ea typeface="+mn-ea"/>
          <a:cs typeface="+mn-cs"/>
        </a:defRPr>
      </a:lvl2pPr>
      <a:lvl3pPr marL="914484" algn="l" defTabSz="914484" rtl="0" eaLnBrk="1" latinLnBrk="0" hangingPunct="1">
        <a:defRPr sz="1900" kern="1200">
          <a:solidFill>
            <a:schemeClr val="tx1"/>
          </a:solidFill>
          <a:latin typeface="+mn-lt"/>
          <a:ea typeface="+mn-ea"/>
          <a:cs typeface="+mn-cs"/>
        </a:defRPr>
      </a:lvl3pPr>
      <a:lvl4pPr marL="1371725" algn="l" defTabSz="914484" rtl="0" eaLnBrk="1" latinLnBrk="0" hangingPunct="1">
        <a:defRPr sz="1900" kern="1200">
          <a:solidFill>
            <a:schemeClr val="tx1"/>
          </a:solidFill>
          <a:latin typeface="+mn-lt"/>
          <a:ea typeface="+mn-ea"/>
          <a:cs typeface="+mn-cs"/>
        </a:defRPr>
      </a:lvl4pPr>
      <a:lvl5pPr marL="1828968" algn="l" defTabSz="914484" rtl="0" eaLnBrk="1" latinLnBrk="0" hangingPunct="1">
        <a:defRPr sz="1900" kern="1200">
          <a:solidFill>
            <a:schemeClr val="tx1"/>
          </a:solidFill>
          <a:latin typeface="+mn-lt"/>
          <a:ea typeface="+mn-ea"/>
          <a:cs typeface="+mn-cs"/>
        </a:defRPr>
      </a:lvl5pPr>
      <a:lvl6pPr marL="2286209" algn="l" defTabSz="914484" rtl="0" eaLnBrk="1" latinLnBrk="0" hangingPunct="1">
        <a:defRPr sz="1900" kern="1200">
          <a:solidFill>
            <a:schemeClr val="tx1"/>
          </a:solidFill>
          <a:latin typeface="+mn-lt"/>
          <a:ea typeface="+mn-ea"/>
          <a:cs typeface="+mn-cs"/>
        </a:defRPr>
      </a:lvl6pPr>
      <a:lvl7pPr marL="2743452" algn="l" defTabSz="914484" rtl="0" eaLnBrk="1" latinLnBrk="0" hangingPunct="1">
        <a:defRPr sz="1900" kern="1200">
          <a:solidFill>
            <a:schemeClr val="tx1"/>
          </a:solidFill>
          <a:latin typeface="+mn-lt"/>
          <a:ea typeface="+mn-ea"/>
          <a:cs typeface="+mn-cs"/>
        </a:defRPr>
      </a:lvl7pPr>
      <a:lvl8pPr marL="3200693" algn="l" defTabSz="914484" rtl="0" eaLnBrk="1" latinLnBrk="0" hangingPunct="1">
        <a:defRPr sz="1900" kern="1200">
          <a:solidFill>
            <a:schemeClr val="tx1"/>
          </a:solidFill>
          <a:latin typeface="+mn-lt"/>
          <a:ea typeface="+mn-ea"/>
          <a:cs typeface="+mn-cs"/>
        </a:defRPr>
      </a:lvl8pPr>
      <a:lvl9pPr marL="3657936" algn="l" defTabSz="914484" rtl="0" eaLnBrk="1" latinLnBrk="0" hangingPunct="1">
        <a:defRPr sz="19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D7DA0797-DE4C-454C-94CC-243B68AA347B}"/>
              </a:ext>
            </a:extLst>
          </p:cNvPr>
          <p:cNvSpPr>
            <a:spLocks noGrp="1"/>
          </p:cNvSpPr>
          <p:nvPr>
            <p:ph type="title"/>
          </p:nvPr>
        </p:nvSpPr>
        <p:spPr bwMode="auto">
          <a:xfrm>
            <a:off x="838200" y="365126"/>
            <a:ext cx="10515600" cy="912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Text Placeholder 2">
            <a:extLst>
              <a:ext uri="{FF2B5EF4-FFF2-40B4-BE49-F238E27FC236}">
                <a16:creationId xmlns:a16="http://schemas.microsoft.com/office/drawing/2014/main" id="{1F0D67A2-5B83-C846-B68D-41CD4B8BBE0F}"/>
              </a:ext>
            </a:extLst>
          </p:cNvPr>
          <p:cNvSpPr>
            <a:spLocks noGrp="1"/>
          </p:cNvSpPr>
          <p:nvPr>
            <p:ph type="body" idx="1"/>
          </p:nvPr>
        </p:nvSpPr>
        <p:spPr bwMode="auto">
          <a:xfrm>
            <a:off x="838200" y="1656431"/>
            <a:ext cx="10515600" cy="4520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grpSp>
        <p:nvGrpSpPr>
          <p:cNvPr id="1031" name="Group 11">
            <a:extLst>
              <a:ext uri="{FF2B5EF4-FFF2-40B4-BE49-F238E27FC236}">
                <a16:creationId xmlns:a16="http://schemas.microsoft.com/office/drawing/2014/main" id="{15AB39E1-6AA9-1643-8CFC-DE31106D02F8}"/>
              </a:ext>
            </a:extLst>
          </p:cNvPr>
          <p:cNvGrpSpPr>
            <a:grpSpLocks/>
          </p:cNvGrpSpPr>
          <p:nvPr userDrawn="1"/>
        </p:nvGrpSpPr>
        <p:grpSpPr bwMode="auto">
          <a:xfrm>
            <a:off x="11176000" y="6248400"/>
            <a:ext cx="711200" cy="457200"/>
            <a:chOff x="672" y="1728"/>
            <a:chExt cx="1296" cy="1098"/>
          </a:xfrm>
        </p:grpSpPr>
        <p:sp>
          <p:nvSpPr>
            <p:cNvPr id="1032" name="Freeform 12">
              <a:extLst>
                <a:ext uri="{FF2B5EF4-FFF2-40B4-BE49-F238E27FC236}">
                  <a16:creationId xmlns:a16="http://schemas.microsoft.com/office/drawing/2014/main" id="{D7DC3C25-E4D4-2D40-901C-4E59FDB8FBE9}"/>
                </a:ext>
              </a:extLst>
            </p:cNvPr>
            <p:cNvSpPr>
              <a:spLocks/>
            </p:cNvSpPr>
            <p:nvPr/>
          </p:nvSpPr>
          <p:spPr bwMode="auto">
            <a:xfrm>
              <a:off x="1047" y="1728"/>
              <a:ext cx="547" cy="616"/>
            </a:xfrm>
            <a:custGeom>
              <a:avLst/>
              <a:gdLst>
                <a:gd name="T0" fmla="*/ 0 w 7118"/>
                <a:gd name="T1" fmla="*/ 0 h 8007"/>
                <a:gd name="T2" fmla="*/ 0 w 7118"/>
                <a:gd name="T3" fmla="*/ 0 h 8007"/>
                <a:gd name="T4" fmla="*/ 0 w 7118"/>
                <a:gd name="T5" fmla="*/ 0 h 8007"/>
                <a:gd name="T6" fmla="*/ 0 w 7118"/>
                <a:gd name="T7" fmla="*/ 0 h 8007"/>
                <a:gd name="T8" fmla="*/ 0 w 7118"/>
                <a:gd name="T9" fmla="*/ 0 h 8007"/>
                <a:gd name="T10" fmla="*/ 0 w 7118"/>
                <a:gd name="T11" fmla="*/ 0 h 8007"/>
                <a:gd name="T12" fmla="*/ 0 w 7118"/>
                <a:gd name="T13" fmla="*/ 0 h 8007"/>
                <a:gd name="T14" fmla="*/ 0 w 7118"/>
                <a:gd name="T15" fmla="*/ 0 h 8007"/>
                <a:gd name="T16" fmla="*/ 0 w 7118"/>
                <a:gd name="T17" fmla="*/ 0 h 8007"/>
                <a:gd name="T18" fmla="*/ 0 w 7118"/>
                <a:gd name="T19" fmla="*/ 0 h 8007"/>
                <a:gd name="T20" fmla="*/ 0 w 7118"/>
                <a:gd name="T21" fmla="*/ 0 h 8007"/>
                <a:gd name="T22" fmla="*/ 0 w 7118"/>
                <a:gd name="T23" fmla="*/ 0 h 8007"/>
                <a:gd name="T24" fmla="*/ 0 w 7118"/>
                <a:gd name="T25" fmla="*/ 0 h 8007"/>
                <a:gd name="T26" fmla="*/ 0 w 7118"/>
                <a:gd name="T27" fmla="*/ 0 h 8007"/>
                <a:gd name="T28" fmla="*/ 0 w 7118"/>
                <a:gd name="T29" fmla="*/ 0 h 8007"/>
                <a:gd name="T30" fmla="*/ 0 w 7118"/>
                <a:gd name="T31" fmla="*/ 0 h 8007"/>
                <a:gd name="T32" fmla="*/ 0 w 7118"/>
                <a:gd name="T33" fmla="*/ 0 h 8007"/>
                <a:gd name="T34" fmla="*/ 0 w 7118"/>
                <a:gd name="T35" fmla="*/ 0 h 8007"/>
                <a:gd name="T36" fmla="*/ 0 w 7118"/>
                <a:gd name="T37" fmla="*/ 0 h 8007"/>
                <a:gd name="T38" fmla="*/ 0 w 7118"/>
                <a:gd name="T39" fmla="*/ 0 h 8007"/>
                <a:gd name="T40" fmla="*/ 0 w 7118"/>
                <a:gd name="T41" fmla="*/ 0 h 8007"/>
                <a:gd name="T42" fmla="*/ 0 w 7118"/>
                <a:gd name="T43" fmla="*/ 0 h 8007"/>
                <a:gd name="T44" fmla="*/ 0 w 7118"/>
                <a:gd name="T45" fmla="*/ 0 h 8007"/>
                <a:gd name="T46" fmla="*/ 0 w 7118"/>
                <a:gd name="T47" fmla="*/ 0 h 8007"/>
                <a:gd name="T48" fmla="*/ 0 w 7118"/>
                <a:gd name="T49" fmla="*/ 0 h 8007"/>
                <a:gd name="T50" fmla="*/ 0 w 7118"/>
                <a:gd name="T51" fmla="*/ 0 h 8007"/>
                <a:gd name="T52" fmla="*/ 0 w 7118"/>
                <a:gd name="T53" fmla="*/ 0 h 8007"/>
                <a:gd name="T54" fmla="*/ 0 w 7118"/>
                <a:gd name="T55" fmla="*/ 0 h 8007"/>
                <a:gd name="T56" fmla="*/ 0 w 7118"/>
                <a:gd name="T57" fmla="*/ 0 h 8007"/>
                <a:gd name="T58" fmla="*/ 0 w 7118"/>
                <a:gd name="T59" fmla="*/ 0 h 8007"/>
                <a:gd name="T60" fmla="*/ 0 w 7118"/>
                <a:gd name="T61" fmla="*/ 0 h 8007"/>
                <a:gd name="T62" fmla="*/ 0 w 7118"/>
                <a:gd name="T63" fmla="*/ 0 h 8007"/>
                <a:gd name="T64" fmla="*/ 0 w 7118"/>
                <a:gd name="T65" fmla="*/ 0 h 8007"/>
                <a:gd name="T66" fmla="*/ 0 w 7118"/>
                <a:gd name="T67" fmla="*/ 0 h 8007"/>
                <a:gd name="T68" fmla="*/ 0 w 7118"/>
                <a:gd name="T69" fmla="*/ 0 h 80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118" h="8007">
                  <a:moveTo>
                    <a:pt x="0" y="8007"/>
                  </a:moveTo>
                  <a:lnTo>
                    <a:pt x="0" y="7117"/>
                  </a:lnTo>
                  <a:lnTo>
                    <a:pt x="7118" y="7117"/>
                  </a:lnTo>
                  <a:lnTo>
                    <a:pt x="7118" y="8007"/>
                  </a:lnTo>
                  <a:lnTo>
                    <a:pt x="0" y="8007"/>
                  </a:lnTo>
                  <a:lnTo>
                    <a:pt x="5338" y="6228"/>
                  </a:lnTo>
                  <a:lnTo>
                    <a:pt x="5338" y="889"/>
                  </a:lnTo>
                  <a:lnTo>
                    <a:pt x="7118" y="889"/>
                  </a:lnTo>
                  <a:lnTo>
                    <a:pt x="7118" y="6228"/>
                  </a:lnTo>
                  <a:lnTo>
                    <a:pt x="5338" y="6228"/>
                  </a:lnTo>
                  <a:lnTo>
                    <a:pt x="0" y="8007"/>
                  </a:lnTo>
                  <a:lnTo>
                    <a:pt x="0" y="6228"/>
                  </a:lnTo>
                  <a:lnTo>
                    <a:pt x="0" y="889"/>
                  </a:lnTo>
                  <a:lnTo>
                    <a:pt x="1779" y="889"/>
                  </a:lnTo>
                  <a:lnTo>
                    <a:pt x="1779" y="6228"/>
                  </a:lnTo>
                  <a:lnTo>
                    <a:pt x="0" y="6228"/>
                  </a:lnTo>
                  <a:lnTo>
                    <a:pt x="0" y="8007"/>
                  </a:lnTo>
                  <a:lnTo>
                    <a:pt x="2669" y="5337"/>
                  </a:lnTo>
                  <a:lnTo>
                    <a:pt x="2669" y="0"/>
                  </a:lnTo>
                  <a:lnTo>
                    <a:pt x="4449" y="0"/>
                  </a:lnTo>
                  <a:lnTo>
                    <a:pt x="4449" y="5337"/>
                  </a:lnTo>
                  <a:lnTo>
                    <a:pt x="2669" y="5337"/>
                  </a:lnTo>
                  <a:lnTo>
                    <a:pt x="0" y="8007"/>
                  </a:lnTo>
                  <a:close/>
                </a:path>
              </a:pathLst>
            </a:custGeom>
            <a:solidFill>
              <a:srgbClr val="99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dirty="0"/>
            </a:p>
          </p:txBody>
        </p:sp>
        <p:sp>
          <p:nvSpPr>
            <p:cNvPr id="1033" name="Freeform 13">
              <a:extLst>
                <a:ext uri="{FF2B5EF4-FFF2-40B4-BE49-F238E27FC236}">
                  <a16:creationId xmlns:a16="http://schemas.microsoft.com/office/drawing/2014/main" id="{BC68EDF8-83A9-FA46-B3FF-8F904BA1AE08}"/>
                </a:ext>
              </a:extLst>
            </p:cNvPr>
            <p:cNvSpPr>
              <a:spLocks/>
            </p:cNvSpPr>
            <p:nvPr/>
          </p:nvSpPr>
          <p:spPr bwMode="auto">
            <a:xfrm>
              <a:off x="1299" y="2515"/>
              <a:ext cx="308" cy="311"/>
            </a:xfrm>
            <a:custGeom>
              <a:avLst/>
              <a:gdLst>
                <a:gd name="T0" fmla="*/ 0 w 4005"/>
                <a:gd name="T1" fmla="*/ 0 h 4043"/>
                <a:gd name="T2" fmla="*/ 0 w 4005"/>
                <a:gd name="T3" fmla="*/ 0 h 4043"/>
                <a:gd name="T4" fmla="*/ 0 w 4005"/>
                <a:gd name="T5" fmla="*/ 0 h 4043"/>
                <a:gd name="T6" fmla="*/ 0 w 4005"/>
                <a:gd name="T7" fmla="*/ 0 h 4043"/>
                <a:gd name="T8" fmla="*/ 0 w 4005"/>
                <a:gd name="T9" fmla="*/ 0 h 4043"/>
                <a:gd name="T10" fmla="*/ 0 w 4005"/>
                <a:gd name="T11" fmla="*/ 0 h 4043"/>
                <a:gd name="T12" fmla="*/ 0 w 4005"/>
                <a:gd name="T13" fmla="*/ 0 h 4043"/>
                <a:gd name="T14" fmla="*/ 0 w 4005"/>
                <a:gd name="T15" fmla="*/ 0 h 4043"/>
                <a:gd name="T16" fmla="*/ 0 w 4005"/>
                <a:gd name="T17" fmla="*/ 0 h 4043"/>
                <a:gd name="T18" fmla="*/ 0 w 4005"/>
                <a:gd name="T19" fmla="*/ 0 h 4043"/>
                <a:gd name="T20" fmla="*/ 0 w 4005"/>
                <a:gd name="T21" fmla="*/ 0 h 4043"/>
                <a:gd name="T22" fmla="*/ 0 w 4005"/>
                <a:gd name="T23" fmla="*/ 0 h 4043"/>
                <a:gd name="T24" fmla="*/ 0 w 4005"/>
                <a:gd name="T25" fmla="*/ 0 h 4043"/>
                <a:gd name="T26" fmla="*/ 0 w 4005"/>
                <a:gd name="T27" fmla="*/ 0 h 4043"/>
                <a:gd name="T28" fmla="*/ 0 w 4005"/>
                <a:gd name="T29" fmla="*/ 0 h 4043"/>
                <a:gd name="T30" fmla="*/ 0 w 4005"/>
                <a:gd name="T31" fmla="*/ 0 h 4043"/>
                <a:gd name="T32" fmla="*/ 0 w 4005"/>
                <a:gd name="T33" fmla="*/ 0 h 4043"/>
                <a:gd name="T34" fmla="*/ 0 w 4005"/>
                <a:gd name="T35" fmla="*/ 0 h 4043"/>
                <a:gd name="T36" fmla="*/ 0 w 4005"/>
                <a:gd name="T37" fmla="*/ 0 h 4043"/>
                <a:gd name="T38" fmla="*/ 0 w 4005"/>
                <a:gd name="T39" fmla="*/ 0 h 4043"/>
                <a:gd name="T40" fmla="*/ 0 w 4005"/>
                <a:gd name="T41" fmla="*/ 0 h 4043"/>
                <a:gd name="T42" fmla="*/ 0 w 4005"/>
                <a:gd name="T43" fmla="*/ 0 h 4043"/>
                <a:gd name="T44" fmla="*/ 0 w 4005"/>
                <a:gd name="T45" fmla="*/ 0 h 4043"/>
                <a:gd name="T46" fmla="*/ 0 w 4005"/>
                <a:gd name="T47" fmla="*/ 0 h 4043"/>
                <a:gd name="T48" fmla="*/ 0 w 4005"/>
                <a:gd name="T49" fmla="*/ 0 h 4043"/>
                <a:gd name="T50" fmla="*/ 0 w 4005"/>
                <a:gd name="T51" fmla="*/ 0 h 4043"/>
                <a:gd name="T52" fmla="*/ 0 w 4005"/>
                <a:gd name="T53" fmla="*/ 0 h 4043"/>
                <a:gd name="T54" fmla="*/ 0 w 4005"/>
                <a:gd name="T55" fmla="*/ 0 h 4043"/>
                <a:gd name="T56" fmla="*/ 0 w 4005"/>
                <a:gd name="T57" fmla="*/ 0 h 4043"/>
                <a:gd name="T58" fmla="*/ 0 w 4005"/>
                <a:gd name="T59" fmla="*/ 0 h 4043"/>
                <a:gd name="T60" fmla="*/ 0 w 4005"/>
                <a:gd name="T61" fmla="*/ 0 h 4043"/>
                <a:gd name="T62" fmla="*/ 0 w 4005"/>
                <a:gd name="T63" fmla="*/ 0 h 4043"/>
                <a:gd name="T64" fmla="*/ 0 w 4005"/>
                <a:gd name="T65" fmla="*/ 0 h 4043"/>
                <a:gd name="T66" fmla="*/ 0 w 4005"/>
                <a:gd name="T67" fmla="*/ 0 h 4043"/>
                <a:gd name="T68" fmla="*/ 0 w 4005"/>
                <a:gd name="T69" fmla="*/ 0 h 4043"/>
                <a:gd name="T70" fmla="*/ 0 w 4005"/>
                <a:gd name="T71" fmla="*/ 0 h 4043"/>
                <a:gd name="T72" fmla="*/ 0 w 4005"/>
                <a:gd name="T73" fmla="*/ 0 h 4043"/>
                <a:gd name="T74" fmla="*/ 0 w 4005"/>
                <a:gd name="T75" fmla="*/ 0 h 4043"/>
                <a:gd name="T76" fmla="*/ 0 w 4005"/>
                <a:gd name="T77" fmla="*/ 0 h 4043"/>
                <a:gd name="T78" fmla="*/ 0 w 4005"/>
                <a:gd name="T79" fmla="*/ 0 h 4043"/>
                <a:gd name="T80" fmla="*/ 0 w 4005"/>
                <a:gd name="T81" fmla="*/ 0 h 4043"/>
                <a:gd name="T82" fmla="*/ 0 w 4005"/>
                <a:gd name="T83" fmla="*/ 0 h 4043"/>
                <a:gd name="T84" fmla="*/ 0 w 4005"/>
                <a:gd name="T85" fmla="*/ 0 h 4043"/>
                <a:gd name="T86" fmla="*/ 0 w 4005"/>
                <a:gd name="T87" fmla="*/ 0 h 4043"/>
                <a:gd name="T88" fmla="*/ 0 w 4005"/>
                <a:gd name="T89" fmla="*/ 0 h 4043"/>
                <a:gd name="T90" fmla="*/ 0 w 4005"/>
                <a:gd name="T91" fmla="*/ 0 h 4043"/>
                <a:gd name="T92" fmla="*/ 0 w 4005"/>
                <a:gd name="T93" fmla="*/ 0 h 4043"/>
                <a:gd name="T94" fmla="*/ 0 w 4005"/>
                <a:gd name="T95" fmla="*/ 0 h 4043"/>
                <a:gd name="T96" fmla="*/ 0 w 4005"/>
                <a:gd name="T97" fmla="*/ 0 h 4043"/>
                <a:gd name="T98" fmla="*/ 0 w 4005"/>
                <a:gd name="T99" fmla="*/ 0 h 4043"/>
                <a:gd name="T100" fmla="*/ 0 w 4005"/>
                <a:gd name="T101" fmla="*/ 0 h 4043"/>
                <a:gd name="T102" fmla="*/ 0 w 4005"/>
                <a:gd name="T103" fmla="*/ 0 h 4043"/>
                <a:gd name="T104" fmla="*/ 0 w 4005"/>
                <a:gd name="T105" fmla="*/ 0 h 4043"/>
                <a:gd name="T106" fmla="*/ 0 w 4005"/>
                <a:gd name="T107" fmla="*/ 0 h 4043"/>
                <a:gd name="T108" fmla="*/ 0 w 4005"/>
                <a:gd name="T109" fmla="*/ 0 h 40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005" h="4043">
                  <a:moveTo>
                    <a:pt x="1207" y="2423"/>
                  </a:moveTo>
                  <a:lnTo>
                    <a:pt x="1210" y="2533"/>
                  </a:lnTo>
                  <a:lnTo>
                    <a:pt x="1219" y="2640"/>
                  </a:lnTo>
                  <a:lnTo>
                    <a:pt x="1236" y="2742"/>
                  </a:lnTo>
                  <a:lnTo>
                    <a:pt x="1261" y="2838"/>
                  </a:lnTo>
                  <a:lnTo>
                    <a:pt x="1295" y="2929"/>
                  </a:lnTo>
                  <a:lnTo>
                    <a:pt x="1339" y="3012"/>
                  </a:lnTo>
                  <a:lnTo>
                    <a:pt x="1395" y="3088"/>
                  </a:lnTo>
                  <a:lnTo>
                    <a:pt x="1462" y="3154"/>
                  </a:lnTo>
                  <a:lnTo>
                    <a:pt x="1542" y="3211"/>
                  </a:lnTo>
                  <a:lnTo>
                    <a:pt x="1635" y="3256"/>
                  </a:lnTo>
                  <a:lnTo>
                    <a:pt x="1744" y="3289"/>
                  </a:lnTo>
                  <a:lnTo>
                    <a:pt x="1868" y="3309"/>
                  </a:lnTo>
                  <a:lnTo>
                    <a:pt x="2008" y="3317"/>
                  </a:lnTo>
                  <a:lnTo>
                    <a:pt x="2147" y="3309"/>
                  </a:lnTo>
                  <a:lnTo>
                    <a:pt x="2271" y="3289"/>
                  </a:lnTo>
                  <a:lnTo>
                    <a:pt x="2379" y="3256"/>
                  </a:lnTo>
                  <a:lnTo>
                    <a:pt x="2471" y="3211"/>
                  </a:lnTo>
                  <a:lnTo>
                    <a:pt x="2551" y="3154"/>
                  </a:lnTo>
                  <a:lnTo>
                    <a:pt x="2616" y="3088"/>
                  </a:lnTo>
                  <a:lnTo>
                    <a:pt x="2671" y="3012"/>
                  </a:lnTo>
                  <a:lnTo>
                    <a:pt x="2714" y="2929"/>
                  </a:lnTo>
                  <a:lnTo>
                    <a:pt x="2747" y="2838"/>
                  </a:lnTo>
                  <a:lnTo>
                    <a:pt x="2771" y="2742"/>
                  </a:lnTo>
                  <a:lnTo>
                    <a:pt x="2787" y="2640"/>
                  </a:lnTo>
                  <a:lnTo>
                    <a:pt x="2796" y="2533"/>
                  </a:lnTo>
                  <a:lnTo>
                    <a:pt x="2798" y="2423"/>
                  </a:lnTo>
                  <a:lnTo>
                    <a:pt x="2798" y="0"/>
                  </a:lnTo>
                  <a:lnTo>
                    <a:pt x="4005" y="0"/>
                  </a:lnTo>
                  <a:lnTo>
                    <a:pt x="4005" y="2586"/>
                  </a:lnTo>
                  <a:lnTo>
                    <a:pt x="4002" y="2696"/>
                  </a:lnTo>
                  <a:lnTo>
                    <a:pt x="3992" y="2800"/>
                  </a:lnTo>
                  <a:lnTo>
                    <a:pt x="3977" y="2900"/>
                  </a:lnTo>
                  <a:lnTo>
                    <a:pt x="3955" y="2997"/>
                  </a:lnTo>
                  <a:lnTo>
                    <a:pt x="3929" y="3088"/>
                  </a:lnTo>
                  <a:lnTo>
                    <a:pt x="3895" y="3175"/>
                  </a:lnTo>
                  <a:lnTo>
                    <a:pt x="3857" y="3258"/>
                  </a:lnTo>
                  <a:lnTo>
                    <a:pt x="3811" y="3336"/>
                  </a:lnTo>
                  <a:lnTo>
                    <a:pt x="3761" y="3410"/>
                  </a:lnTo>
                  <a:lnTo>
                    <a:pt x="3705" y="3480"/>
                  </a:lnTo>
                  <a:lnTo>
                    <a:pt x="3645" y="3546"/>
                  </a:lnTo>
                  <a:lnTo>
                    <a:pt x="3578" y="3607"/>
                  </a:lnTo>
                  <a:lnTo>
                    <a:pt x="3507" y="3664"/>
                  </a:lnTo>
                  <a:lnTo>
                    <a:pt x="3430" y="3717"/>
                  </a:lnTo>
                  <a:lnTo>
                    <a:pt x="3349" y="3766"/>
                  </a:lnTo>
                  <a:lnTo>
                    <a:pt x="3262" y="3811"/>
                  </a:lnTo>
                  <a:lnTo>
                    <a:pt x="3171" y="3851"/>
                  </a:lnTo>
                  <a:lnTo>
                    <a:pt x="3074" y="3888"/>
                  </a:lnTo>
                  <a:lnTo>
                    <a:pt x="2973" y="3921"/>
                  </a:lnTo>
                  <a:lnTo>
                    <a:pt x="2867" y="3950"/>
                  </a:lnTo>
                  <a:lnTo>
                    <a:pt x="2757" y="3975"/>
                  </a:lnTo>
                  <a:lnTo>
                    <a:pt x="2643" y="3995"/>
                  </a:lnTo>
                  <a:lnTo>
                    <a:pt x="2524" y="4013"/>
                  </a:lnTo>
                  <a:lnTo>
                    <a:pt x="2401" y="4026"/>
                  </a:lnTo>
                  <a:lnTo>
                    <a:pt x="2274" y="4035"/>
                  </a:lnTo>
                  <a:lnTo>
                    <a:pt x="2143" y="4040"/>
                  </a:lnTo>
                  <a:lnTo>
                    <a:pt x="2008" y="4043"/>
                  </a:lnTo>
                  <a:lnTo>
                    <a:pt x="1877" y="4041"/>
                  </a:lnTo>
                  <a:lnTo>
                    <a:pt x="1751" y="4039"/>
                  </a:lnTo>
                  <a:lnTo>
                    <a:pt x="1627" y="4034"/>
                  </a:lnTo>
                  <a:lnTo>
                    <a:pt x="1508" y="4027"/>
                  </a:lnTo>
                  <a:lnTo>
                    <a:pt x="1393" y="4018"/>
                  </a:lnTo>
                  <a:lnTo>
                    <a:pt x="1282" y="4005"/>
                  </a:lnTo>
                  <a:lnTo>
                    <a:pt x="1174" y="3990"/>
                  </a:lnTo>
                  <a:lnTo>
                    <a:pt x="1071" y="3972"/>
                  </a:lnTo>
                  <a:lnTo>
                    <a:pt x="971" y="3950"/>
                  </a:lnTo>
                  <a:lnTo>
                    <a:pt x="876" y="3924"/>
                  </a:lnTo>
                  <a:lnTo>
                    <a:pt x="786" y="3895"/>
                  </a:lnTo>
                  <a:lnTo>
                    <a:pt x="700" y="3862"/>
                  </a:lnTo>
                  <a:lnTo>
                    <a:pt x="618" y="3823"/>
                  </a:lnTo>
                  <a:lnTo>
                    <a:pt x="541" y="3781"/>
                  </a:lnTo>
                  <a:lnTo>
                    <a:pt x="469" y="3734"/>
                  </a:lnTo>
                  <a:lnTo>
                    <a:pt x="402" y="3683"/>
                  </a:lnTo>
                  <a:lnTo>
                    <a:pt x="340" y="3625"/>
                  </a:lnTo>
                  <a:lnTo>
                    <a:pt x="282" y="3562"/>
                  </a:lnTo>
                  <a:lnTo>
                    <a:pt x="230" y="3494"/>
                  </a:lnTo>
                  <a:lnTo>
                    <a:pt x="182" y="3419"/>
                  </a:lnTo>
                  <a:lnTo>
                    <a:pt x="141" y="3339"/>
                  </a:lnTo>
                  <a:lnTo>
                    <a:pt x="104" y="3253"/>
                  </a:lnTo>
                  <a:lnTo>
                    <a:pt x="73" y="3159"/>
                  </a:lnTo>
                  <a:lnTo>
                    <a:pt x="47" y="3059"/>
                  </a:lnTo>
                  <a:lnTo>
                    <a:pt x="27" y="2952"/>
                  </a:lnTo>
                  <a:lnTo>
                    <a:pt x="13" y="2837"/>
                  </a:lnTo>
                  <a:lnTo>
                    <a:pt x="3" y="2715"/>
                  </a:lnTo>
                  <a:lnTo>
                    <a:pt x="0" y="2586"/>
                  </a:lnTo>
                  <a:lnTo>
                    <a:pt x="0" y="0"/>
                  </a:lnTo>
                  <a:lnTo>
                    <a:pt x="593" y="0"/>
                  </a:lnTo>
                  <a:lnTo>
                    <a:pt x="714" y="16"/>
                  </a:lnTo>
                  <a:lnTo>
                    <a:pt x="828" y="57"/>
                  </a:lnTo>
                  <a:lnTo>
                    <a:pt x="931" y="119"/>
                  </a:lnTo>
                  <a:lnTo>
                    <a:pt x="1021" y="201"/>
                  </a:lnTo>
                  <a:lnTo>
                    <a:pt x="1097" y="300"/>
                  </a:lnTo>
                  <a:lnTo>
                    <a:pt x="1153" y="413"/>
                  </a:lnTo>
                  <a:lnTo>
                    <a:pt x="1191" y="537"/>
                  </a:lnTo>
                  <a:lnTo>
                    <a:pt x="1207" y="671"/>
                  </a:lnTo>
                  <a:lnTo>
                    <a:pt x="1207" y="2423"/>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dirty="0"/>
            </a:p>
          </p:txBody>
        </p:sp>
        <p:sp>
          <p:nvSpPr>
            <p:cNvPr id="1034" name="Freeform 14">
              <a:extLst>
                <a:ext uri="{FF2B5EF4-FFF2-40B4-BE49-F238E27FC236}">
                  <a16:creationId xmlns:a16="http://schemas.microsoft.com/office/drawing/2014/main" id="{BAC4A6CB-AAD4-BD47-A6EF-A9616814E119}"/>
                </a:ext>
              </a:extLst>
            </p:cNvPr>
            <p:cNvSpPr>
              <a:spLocks/>
            </p:cNvSpPr>
            <p:nvPr/>
          </p:nvSpPr>
          <p:spPr bwMode="auto">
            <a:xfrm>
              <a:off x="966" y="2515"/>
              <a:ext cx="298" cy="308"/>
            </a:xfrm>
            <a:custGeom>
              <a:avLst/>
              <a:gdLst>
                <a:gd name="T0" fmla="*/ 0 w 3875"/>
                <a:gd name="T1" fmla="*/ 0 h 4003"/>
                <a:gd name="T2" fmla="*/ 0 w 3875"/>
                <a:gd name="T3" fmla="*/ 0 h 4003"/>
                <a:gd name="T4" fmla="*/ 0 w 3875"/>
                <a:gd name="T5" fmla="*/ 0 h 4003"/>
                <a:gd name="T6" fmla="*/ 0 w 3875"/>
                <a:gd name="T7" fmla="*/ 0 h 4003"/>
                <a:gd name="T8" fmla="*/ 0 w 3875"/>
                <a:gd name="T9" fmla="*/ 0 h 4003"/>
                <a:gd name="T10" fmla="*/ 0 w 3875"/>
                <a:gd name="T11" fmla="*/ 0 h 4003"/>
                <a:gd name="T12" fmla="*/ 0 w 3875"/>
                <a:gd name="T13" fmla="*/ 0 h 4003"/>
                <a:gd name="T14" fmla="*/ 0 w 3875"/>
                <a:gd name="T15" fmla="*/ 0 h 4003"/>
                <a:gd name="T16" fmla="*/ 0 w 3875"/>
                <a:gd name="T17" fmla="*/ 0 h 4003"/>
                <a:gd name="T18" fmla="*/ 0 w 3875"/>
                <a:gd name="T19" fmla="*/ 0 h 4003"/>
                <a:gd name="T20" fmla="*/ 0 w 3875"/>
                <a:gd name="T21" fmla="*/ 0 h 4003"/>
                <a:gd name="T22" fmla="*/ 0 w 3875"/>
                <a:gd name="T23" fmla="*/ 0 h 4003"/>
                <a:gd name="T24" fmla="*/ 0 w 3875"/>
                <a:gd name="T25" fmla="*/ 0 h 4003"/>
                <a:gd name="T26" fmla="*/ 0 w 3875"/>
                <a:gd name="T27" fmla="*/ 0 h 4003"/>
                <a:gd name="T28" fmla="*/ 0 w 3875"/>
                <a:gd name="T29" fmla="*/ 0 h 4003"/>
                <a:gd name="T30" fmla="*/ 0 w 3875"/>
                <a:gd name="T31" fmla="*/ 0 h 4003"/>
                <a:gd name="T32" fmla="*/ 0 w 3875"/>
                <a:gd name="T33" fmla="*/ 0 h 4003"/>
                <a:gd name="T34" fmla="*/ 0 w 3875"/>
                <a:gd name="T35" fmla="*/ 0 h 4003"/>
                <a:gd name="T36" fmla="*/ 0 w 3875"/>
                <a:gd name="T37" fmla="*/ 0 h 4003"/>
                <a:gd name="T38" fmla="*/ 0 w 3875"/>
                <a:gd name="T39" fmla="*/ 0 h 4003"/>
                <a:gd name="T40" fmla="*/ 0 w 3875"/>
                <a:gd name="T41" fmla="*/ 0 h 4003"/>
                <a:gd name="T42" fmla="*/ 0 w 3875"/>
                <a:gd name="T43" fmla="*/ 0 h 4003"/>
                <a:gd name="T44" fmla="*/ 0 w 3875"/>
                <a:gd name="T45" fmla="*/ 0 h 4003"/>
                <a:gd name="T46" fmla="*/ 0 w 3875"/>
                <a:gd name="T47" fmla="*/ 0 h 4003"/>
                <a:gd name="T48" fmla="*/ 0 w 3875"/>
                <a:gd name="T49" fmla="*/ 0 h 4003"/>
                <a:gd name="T50" fmla="*/ 0 w 3875"/>
                <a:gd name="T51" fmla="*/ 0 h 4003"/>
                <a:gd name="T52" fmla="*/ 0 w 3875"/>
                <a:gd name="T53" fmla="*/ 0 h 4003"/>
                <a:gd name="T54" fmla="*/ 0 w 3875"/>
                <a:gd name="T55" fmla="*/ 0 h 400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875" h="4003">
                  <a:moveTo>
                    <a:pt x="2665" y="2444"/>
                  </a:moveTo>
                  <a:lnTo>
                    <a:pt x="1207" y="2444"/>
                  </a:lnTo>
                  <a:lnTo>
                    <a:pt x="1207" y="4003"/>
                  </a:lnTo>
                  <a:lnTo>
                    <a:pt x="0" y="4003"/>
                  </a:lnTo>
                  <a:lnTo>
                    <a:pt x="0" y="0"/>
                  </a:lnTo>
                  <a:lnTo>
                    <a:pt x="593" y="0"/>
                  </a:lnTo>
                  <a:lnTo>
                    <a:pt x="714" y="16"/>
                  </a:lnTo>
                  <a:lnTo>
                    <a:pt x="828" y="56"/>
                  </a:lnTo>
                  <a:lnTo>
                    <a:pt x="931" y="118"/>
                  </a:lnTo>
                  <a:lnTo>
                    <a:pt x="1022" y="199"/>
                  </a:lnTo>
                  <a:lnTo>
                    <a:pt x="1096" y="297"/>
                  </a:lnTo>
                  <a:lnTo>
                    <a:pt x="1153" y="409"/>
                  </a:lnTo>
                  <a:lnTo>
                    <a:pt x="1191" y="532"/>
                  </a:lnTo>
                  <a:lnTo>
                    <a:pt x="1207" y="665"/>
                  </a:lnTo>
                  <a:lnTo>
                    <a:pt x="1207" y="1557"/>
                  </a:lnTo>
                  <a:lnTo>
                    <a:pt x="2665" y="1557"/>
                  </a:lnTo>
                  <a:lnTo>
                    <a:pt x="2665" y="0"/>
                  </a:lnTo>
                  <a:lnTo>
                    <a:pt x="3875" y="0"/>
                  </a:lnTo>
                  <a:lnTo>
                    <a:pt x="3875" y="4003"/>
                  </a:lnTo>
                  <a:lnTo>
                    <a:pt x="2665" y="4003"/>
                  </a:lnTo>
                  <a:lnTo>
                    <a:pt x="2665" y="2444"/>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dirty="0"/>
            </a:p>
          </p:txBody>
        </p:sp>
        <p:sp>
          <p:nvSpPr>
            <p:cNvPr id="1035" name="Freeform 15">
              <a:extLst>
                <a:ext uri="{FF2B5EF4-FFF2-40B4-BE49-F238E27FC236}">
                  <a16:creationId xmlns:a16="http://schemas.microsoft.com/office/drawing/2014/main" id="{32C8525C-F26D-414D-B99C-C74C375AC2B1}"/>
                </a:ext>
              </a:extLst>
            </p:cNvPr>
            <p:cNvSpPr>
              <a:spLocks/>
            </p:cNvSpPr>
            <p:nvPr/>
          </p:nvSpPr>
          <p:spPr bwMode="auto">
            <a:xfrm>
              <a:off x="672" y="2510"/>
              <a:ext cx="263" cy="316"/>
            </a:xfrm>
            <a:custGeom>
              <a:avLst/>
              <a:gdLst>
                <a:gd name="T0" fmla="*/ 0 w 3414"/>
                <a:gd name="T1" fmla="*/ 0 h 4107"/>
                <a:gd name="T2" fmla="*/ 0 w 3414"/>
                <a:gd name="T3" fmla="*/ 0 h 4107"/>
                <a:gd name="T4" fmla="*/ 0 w 3414"/>
                <a:gd name="T5" fmla="*/ 0 h 4107"/>
                <a:gd name="T6" fmla="*/ 0 w 3414"/>
                <a:gd name="T7" fmla="*/ 0 h 4107"/>
                <a:gd name="T8" fmla="*/ 0 w 3414"/>
                <a:gd name="T9" fmla="*/ 0 h 4107"/>
                <a:gd name="T10" fmla="*/ 0 w 3414"/>
                <a:gd name="T11" fmla="*/ 0 h 4107"/>
                <a:gd name="T12" fmla="*/ 0 w 3414"/>
                <a:gd name="T13" fmla="*/ 0 h 4107"/>
                <a:gd name="T14" fmla="*/ 0 w 3414"/>
                <a:gd name="T15" fmla="*/ 0 h 4107"/>
                <a:gd name="T16" fmla="*/ 0 w 3414"/>
                <a:gd name="T17" fmla="*/ 0 h 4107"/>
                <a:gd name="T18" fmla="*/ 0 w 3414"/>
                <a:gd name="T19" fmla="*/ 0 h 4107"/>
                <a:gd name="T20" fmla="*/ 0 w 3414"/>
                <a:gd name="T21" fmla="*/ 0 h 4107"/>
                <a:gd name="T22" fmla="*/ 0 w 3414"/>
                <a:gd name="T23" fmla="*/ 0 h 4107"/>
                <a:gd name="T24" fmla="*/ 0 w 3414"/>
                <a:gd name="T25" fmla="*/ 0 h 4107"/>
                <a:gd name="T26" fmla="*/ 0 w 3414"/>
                <a:gd name="T27" fmla="*/ 0 h 4107"/>
                <a:gd name="T28" fmla="*/ 0 w 3414"/>
                <a:gd name="T29" fmla="*/ 0 h 4107"/>
                <a:gd name="T30" fmla="*/ 0 w 3414"/>
                <a:gd name="T31" fmla="*/ 0 h 4107"/>
                <a:gd name="T32" fmla="*/ 0 w 3414"/>
                <a:gd name="T33" fmla="*/ 0 h 4107"/>
                <a:gd name="T34" fmla="*/ 0 w 3414"/>
                <a:gd name="T35" fmla="*/ 0 h 4107"/>
                <a:gd name="T36" fmla="*/ 0 w 3414"/>
                <a:gd name="T37" fmla="*/ 0 h 4107"/>
                <a:gd name="T38" fmla="*/ 0 w 3414"/>
                <a:gd name="T39" fmla="*/ 0 h 4107"/>
                <a:gd name="T40" fmla="*/ 0 w 3414"/>
                <a:gd name="T41" fmla="*/ 0 h 4107"/>
                <a:gd name="T42" fmla="*/ 0 w 3414"/>
                <a:gd name="T43" fmla="*/ 0 h 4107"/>
                <a:gd name="T44" fmla="*/ 0 w 3414"/>
                <a:gd name="T45" fmla="*/ 0 h 4107"/>
                <a:gd name="T46" fmla="*/ 0 w 3414"/>
                <a:gd name="T47" fmla="*/ 0 h 4107"/>
                <a:gd name="T48" fmla="*/ 0 w 3414"/>
                <a:gd name="T49" fmla="*/ 0 h 4107"/>
                <a:gd name="T50" fmla="*/ 0 w 3414"/>
                <a:gd name="T51" fmla="*/ 0 h 4107"/>
                <a:gd name="T52" fmla="*/ 0 w 3414"/>
                <a:gd name="T53" fmla="*/ 0 h 4107"/>
                <a:gd name="T54" fmla="*/ 0 w 3414"/>
                <a:gd name="T55" fmla="*/ 0 h 4107"/>
                <a:gd name="T56" fmla="*/ 0 w 3414"/>
                <a:gd name="T57" fmla="*/ 0 h 4107"/>
                <a:gd name="T58" fmla="*/ 0 w 3414"/>
                <a:gd name="T59" fmla="*/ 0 h 4107"/>
                <a:gd name="T60" fmla="*/ 0 w 3414"/>
                <a:gd name="T61" fmla="*/ 0 h 4107"/>
                <a:gd name="T62" fmla="*/ 0 w 3414"/>
                <a:gd name="T63" fmla="*/ 0 h 4107"/>
                <a:gd name="T64" fmla="*/ 0 w 3414"/>
                <a:gd name="T65" fmla="*/ 0 h 4107"/>
                <a:gd name="T66" fmla="*/ 0 w 3414"/>
                <a:gd name="T67" fmla="*/ 0 h 4107"/>
                <a:gd name="T68" fmla="*/ 0 w 3414"/>
                <a:gd name="T69" fmla="*/ 0 h 4107"/>
                <a:gd name="T70" fmla="*/ 0 w 3414"/>
                <a:gd name="T71" fmla="*/ 0 h 4107"/>
                <a:gd name="T72" fmla="*/ 0 w 3414"/>
                <a:gd name="T73" fmla="*/ 0 h 4107"/>
                <a:gd name="T74" fmla="*/ 0 w 3414"/>
                <a:gd name="T75" fmla="*/ 0 h 4107"/>
                <a:gd name="T76" fmla="*/ 0 w 3414"/>
                <a:gd name="T77" fmla="*/ 0 h 4107"/>
                <a:gd name="T78" fmla="*/ 0 w 3414"/>
                <a:gd name="T79" fmla="*/ 0 h 4107"/>
                <a:gd name="T80" fmla="*/ 0 w 3414"/>
                <a:gd name="T81" fmla="*/ 0 h 4107"/>
                <a:gd name="T82" fmla="*/ 0 w 3414"/>
                <a:gd name="T83" fmla="*/ 0 h 4107"/>
                <a:gd name="T84" fmla="*/ 0 w 3414"/>
                <a:gd name="T85" fmla="*/ 0 h 4107"/>
                <a:gd name="T86" fmla="*/ 0 w 3414"/>
                <a:gd name="T87" fmla="*/ 0 h 4107"/>
                <a:gd name="T88" fmla="*/ 0 w 3414"/>
                <a:gd name="T89" fmla="*/ 0 h 4107"/>
                <a:gd name="T90" fmla="*/ 0 w 3414"/>
                <a:gd name="T91" fmla="*/ 0 h 4107"/>
                <a:gd name="T92" fmla="*/ 0 w 3414"/>
                <a:gd name="T93" fmla="*/ 0 h 4107"/>
                <a:gd name="T94" fmla="*/ 0 w 3414"/>
                <a:gd name="T95" fmla="*/ 0 h 4107"/>
                <a:gd name="T96" fmla="*/ 0 w 3414"/>
                <a:gd name="T97" fmla="*/ 0 h 4107"/>
                <a:gd name="T98" fmla="*/ 0 w 3414"/>
                <a:gd name="T99" fmla="*/ 0 h 4107"/>
                <a:gd name="T100" fmla="*/ 0 w 3414"/>
                <a:gd name="T101" fmla="*/ 0 h 4107"/>
                <a:gd name="T102" fmla="*/ 0 w 3414"/>
                <a:gd name="T103" fmla="*/ 0 h 4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414" h="4107">
                  <a:moveTo>
                    <a:pt x="3414" y="822"/>
                  </a:moveTo>
                  <a:lnTo>
                    <a:pt x="3287" y="796"/>
                  </a:lnTo>
                  <a:lnTo>
                    <a:pt x="3153" y="772"/>
                  </a:lnTo>
                  <a:lnTo>
                    <a:pt x="3026" y="757"/>
                  </a:lnTo>
                  <a:lnTo>
                    <a:pt x="2904" y="748"/>
                  </a:lnTo>
                  <a:lnTo>
                    <a:pt x="2784" y="745"/>
                  </a:lnTo>
                  <a:lnTo>
                    <a:pt x="2668" y="747"/>
                  </a:lnTo>
                  <a:lnTo>
                    <a:pt x="2556" y="755"/>
                  </a:lnTo>
                  <a:lnTo>
                    <a:pt x="2448" y="768"/>
                  </a:lnTo>
                  <a:lnTo>
                    <a:pt x="2344" y="785"/>
                  </a:lnTo>
                  <a:lnTo>
                    <a:pt x="2244" y="809"/>
                  </a:lnTo>
                  <a:lnTo>
                    <a:pt x="2148" y="838"/>
                  </a:lnTo>
                  <a:lnTo>
                    <a:pt x="2058" y="872"/>
                  </a:lnTo>
                  <a:lnTo>
                    <a:pt x="1971" y="911"/>
                  </a:lnTo>
                  <a:lnTo>
                    <a:pt x="1890" y="956"/>
                  </a:lnTo>
                  <a:lnTo>
                    <a:pt x="1813" y="1006"/>
                  </a:lnTo>
                  <a:lnTo>
                    <a:pt x="1742" y="1063"/>
                  </a:lnTo>
                  <a:lnTo>
                    <a:pt x="1676" y="1125"/>
                  </a:lnTo>
                  <a:lnTo>
                    <a:pt x="1615" y="1192"/>
                  </a:lnTo>
                  <a:lnTo>
                    <a:pt x="1561" y="1265"/>
                  </a:lnTo>
                  <a:lnTo>
                    <a:pt x="1512" y="1343"/>
                  </a:lnTo>
                  <a:lnTo>
                    <a:pt x="1468" y="1427"/>
                  </a:lnTo>
                  <a:lnTo>
                    <a:pt x="1432" y="1518"/>
                  </a:lnTo>
                  <a:lnTo>
                    <a:pt x="1402" y="1613"/>
                  </a:lnTo>
                  <a:lnTo>
                    <a:pt x="1378" y="1714"/>
                  </a:lnTo>
                  <a:lnTo>
                    <a:pt x="1360" y="1821"/>
                  </a:lnTo>
                  <a:lnTo>
                    <a:pt x="1350" y="1934"/>
                  </a:lnTo>
                  <a:lnTo>
                    <a:pt x="1346" y="2053"/>
                  </a:lnTo>
                  <a:lnTo>
                    <a:pt x="1350" y="2175"/>
                  </a:lnTo>
                  <a:lnTo>
                    <a:pt x="1360" y="2290"/>
                  </a:lnTo>
                  <a:lnTo>
                    <a:pt x="1378" y="2399"/>
                  </a:lnTo>
                  <a:lnTo>
                    <a:pt x="1402" y="2501"/>
                  </a:lnTo>
                  <a:lnTo>
                    <a:pt x="1432" y="2598"/>
                  </a:lnTo>
                  <a:lnTo>
                    <a:pt x="1468" y="2689"/>
                  </a:lnTo>
                  <a:lnTo>
                    <a:pt x="1512" y="2774"/>
                  </a:lnTo>
                  <a:lnTo>
                    <a:pt x="1561" y="2852"/>
                  </a:lnTo>
                  <a:lnTo>
                    <a:pt x="1615" y="2925"/>
                  </a:lnTo>
                  <a:lnTo>
                    <a:pt x="1676" y="2992"/>
                  </a:lnTo>
                  <a:lnTo>
                    <a:pt x="1742" y="3053"/>
                  </a:lnTo>
                  <a:lnTo>
                    <a:pt x="1813" y="3108"/>
                  </a:lnTo>
                  <a:lnTo>
                    <a:pt x="1890" y="3157"/>
                  </a:lnTo>
                  <a:lnTo>
                    <a:pt x="1971" y="3202"/>
                  </a:lnTo>
                  <a:lnTo>
                    <a:pt x="2058" y="3241"/>
                  </a:lnTo>
                  <a:lnTo>
                    <a:pt x="2148" y="3274"/>
                  </a:lnTo>
                  <a:lnTo>
                    <a:pt x="2244" y="3301"/>
                  </a:lnTo>
                  <a:lnTo>
                    <a:pt x="2344" y="3324"/>
                  </a:lnTo>
                  <a:lnTo>
                    <a:pt x="2448" y="3340"/>
                  </a:lnTo>
                  <a:lnTo>
                    <a:pt x="2556" y="3353"/>
                  </a:lnTo>
                  <a:lnTo>
                    <a:pt x="2668" y="3360"/>
                  </a:lnTo>
                  <a:lnTo>
                    <a:pt x="2784" y="3361"/>
                  </a:lnTo>
                  <a:lnTo>
                    <a:pt x="2904" y="3358"/>
                  </a:lnTo>
                  <a:lnTo>
                    <a:pt x="3026" y="3350"/>
                  </a:lnTo>
                  <a:lnTo>
                    <a:pt x="3148" y="3333"/>
                  </a:lnTo>
                  <a:lnTo>
                    <a:pt x="3280" y="3308"/>
                  </a:lnTo>
                  <a:lnTo>
                    <a:pt x="3414" y="3278"/>
                  </a:lnTo>
                  <a:lnTo>
                    <a:pt x="3414" y="4004"/>
                  </a:lnTo>
                  <a:lnTo>
                    <a:pt x="3281" y="4024"/>
                  </a:lnTo>
                  <a:lnTo>
                    <a:pt x="3144" y="4045"/>
                  </a:lnTo>
                  <a:lnTo>
                    <a:pt x="3002" y="4062"/>
                  </a:lnTo>
                  <a:lnTo>
                    <a:pt x="2863" y="4079"/>
                  </a:lnTo>
                  <a:lnTo>
                    <a:pt x="2729" y="4092"/>
                  </a:lnTo>
                  <a:lnTo>
                    <a:pt x="2603" y="4101"/>
                  </a:lnTo>
                  <a:lnTo>
                    <a:pt x="2478" y="4105"/>
                  </a:lnTo>
                  <a:lnTo>
                    <a:pt x="2356" y="4107"/>
                  </a:lnTo>
                  <a:lnTo>
                    <a:pt x="2236" y="4103"/>
                  </a:lnTo>
                  <a:lnTo>
                    <a:pt x="2118" y="4095"/>
                  </a:lnTo>
                  <a:lnTo>
                    <a:pt x="2004" y="4084"/>
                  </a:lnTo>
                  <a:lnTo>
                    <a:pt x="1891" y="4068"/>
                  </a:lnTo>
                  <a:lnTo>
                    <a:pt x="1781" y="4049"/>
                  </a:lnTo>
                  <a:lnTo>
                    <a:pt x="1674" y="4026"/>
                  </a:lnTo>
                  <a:lnTo>
                    <a:pt x="1570" y="4000"/>
                  </a:lnTo>
                  <a:lnTo>
                    <a:pt x="1468" y="3969"/>
                  </a:lnTo>
                  <a:lnTo>
                    <a:pt x="1369" y="3936"/>
                  </a:lnTo>
                  <a:lnTo>
                    <a:pt x="1273" y="3898"/>
                  </a:lnTo>
                  <a:lnTo>
                    <a:pt x="1181" y="3858"/>
                  </a:lnTo>
                  <a:lnTo>
                    <a:pt x="1090" y="3813"/>
                  </a:lnTo>
                  <a:lnTo>
                    <a:pt x="1004" y="3766"/>
                  </a:lnTo>
                  <a:lnTo>
                    <a:pt x="919" y="3716"/>
                  </a:lnTo>
                  <a:lnTo>
                    <a:pt x="839" y="3662"/>
                  </a:lnTo>
                  <a:lnTo>
                    <a:pt x="762" y="3606"/>
                  </a:lnTo>
                  <a:lnTo>
                    <a:pt x="688" y="3546"/>
                  </a:lnTo>
                  <a:lnTo>
                    <a:pt x="617" y="3483"/>
                  </a:lnTo>
                  <a:lnTo>
                    <a:pt x="550" y="3419"/>
                  </a:lnTo>
                  <a:lnTo>
                    <a:pt x="486" y="3351"/>
                  </a:lnTo>
                  <a:lnTo>
                    <a:pt x="427" y="3280"/>
                  </a:lnTo>
                  <a:lnTo>
                    <a:pt x="370" y="3207"/>
                  </a:lnTo>
                  <a:lnTo>
                    <a:pt x="318" y="3132"/>
                  </a:lnTo>
                  <a:lnTo>
                    <a:pt x="268" y="3054"/>
                  </a:lnTo>
                  <a:lnTo>
                    <a:pt x="224" y="2972"/>
                  </a:lnTo>
                  <a:lnTo>
                    <a:pt x="183" y="2890"/>
                  </a:lnTo>
                  <a:lnTo>
                    <a:pt x="146" y="2805"/>
                  </a:lnTo>
                  <a:lnTo>
                    <a:pt x="113" y="2717"/>
                  </a:lnTo>
                  <a:lnTo>
                    <a:pt x="83" y="2628"/>
                  </a:lnTo>
                  <a:lnTo>
                    <a:pt x="59" y="2537"/>
                  </a:lnTo>
                  <a:lnTo>
                    <a:pt x="38" y="2444"/>
                  </a:lnTo>
                  <a:lnTo>
                    <a:pt x="22" y="2348"/>
                  </a:lnTo>
                  <a:lnTo>
                    <a:pt x="10" y="2252"/>
                  </a:lnTo>
                  <a:lnTo>
                    <a:pt x="2" y="2153"/>
                  </a:lnTo>
                  <a:lnTo>
                    <a:pt x="0" y="2053"/>
                  </a:lnTo>
                  <a:lnTo>
                    <a:pt x="2" y="1952"/>
                  </a:lnTo>
                  <a:lnTo>
                    <a:pt x="10" y="1854"/>
                  </a:lnTo>
                  <a:lnTo>
                    <a:pt x="22" y="1757"/>
                  </a:lnTo>
                  <a:lnTo>
                    <a:pt x="38" y="1662"/>
                  </a:lnTo>
                  <a:lnTo>
                    <a:pt x="59" y="1569"/>
                  </a:lnTo>
                  <a:lnTo>
                    <a:pt x="83" y="1477"/>
                  </a:lnTo>
                  <a:lnTo>
                    <a:pt x="113" y="1388"/>
                  </a:lnTo>
                  <a:lnTo>
                    <a:pt x="146" y="1302"/>
                  </a:lnTo>
                  <a:lnTo>
                    <a:pt x="183" y="1216"/>
                  </a:lnTo>
                  <a:lnTo>
                    <a:pt x="224" y="1133"/>
                  </a:lnTo>
                  <a:lnTo>
                    <a:pt x="268" y="1053"/>
                  </a:lnTo>
                  <a:lnTo>
                    <a:pt x="318" y="975"/>
                  </a:lnTo>
                  <a:lnTo>
                    <a:pt x="370" y="899"/>
                  </a:lnTo>
                  <a:lnTo>
                    <a:pt x="427" y="826"/>
                  </a:lnTo>
                  <a:lnTo>
                    <a:pt x="486" y="756"/>
                  </a:lnTo>
                  <a:lnTo>
                    <a:pt x="550" y="688"/>
                  </a:lnTo>
                  <a:lnTo>
                    <a:pt x="617" y="622"/>
                  </a:lnTo>
                  <a:lnTo>
                    <a:pt x="688" y="560"/>
                  </a:lnTo>
                  <a:lnTo>
                    <a:pt x="762" y="501"/>
                  </a:lnTo>
                  <a:lnTo>
                    <a:pt x="839" y="444"/>
                  </a:lnTo>
                  <a:lnTo>
                    <a:pt x="919" y="391"/>
                  </a:lnTo>
                  <a:lnTo>
                    <a:pt x="1004" y="340"/>
                  </a:lnTo>
                  <a:lnTo>
                    <a:pt x="1090" y="293"/>
                  </a:lnTo>
                  <a:lnTo>
                    <a:pt x="1181" y="249"/>
                  </a:lnTo>
                  <a:lnTo>
                    <a:pt x="1273" y="208"/>
                  </a:lnTo>
                  <a:lnTo>
                    <a:pt x="1369" y="171"/>
                  </a:lnTo>
                  <a:lnTo>
                    <a:pt x="1468" y="137"/>
                  </a:lnTo>
                  <a:lnTo>
                    <a:pt x="1570" y="107"/>
                  </a:lnTo>
                  <a:lnTo>
                    <a:pt x="1674" y="80"/>
                  </a:lnTo>
                  <a:lnTo>
                    <a:pt x="1781" y="56"/>
                  </a:lnTo>
                  <a:lnTo>
                    <a:pt x="1891" y="38"/>
                  </a:lnTo>
                  <a:lnTo>
                    <a:pt x="2004" y="23"/>
                  </a:lnTo>
                  <a:lnTo>
                    <a:pt x="2118" y="10"/>
                  </a:lnTo>
                  <a:lnTo>
                    <a:pt x="2236" y="3"/>
                  </a:lnTo>
                  <a:lnTo>
                    <a:pt x="2356" y="0"/>
                  </a:lnTo>
                  <a:lnTo>
                    <a:pt x="2478" y="0"/>
                  </a:lnTo>
                  <a:lnTo>
                    <a:pt x="2603" y="5"/>
                  </a:lnTo>
                  <a:lnTo>
                    <a:pt x="2729" y="14"/>
                  </a:lnTo>
                  <a:lnTo>
                    <a:pt x="2863" y="27"/>
                  </a:lnTo>
                  <a:lnTo>
                    <a:pt x="3002" y="43"/>
                  </a:lnTo>
                  <a:lnTo>
                    <a:pt x="3144" y="62"/>
                  </a:lnTo>
                  <a:lnTo>
                    <a:pt x="3281" y="82"/>
                  </a:lnTo>
                  <a:lnTo>
                    <a:pt x="3414" y="103"/>
                  </a:lnTo>
                  <a:lnTo>
                    <a:pt x="3414" y="822"/>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dirty="0"/>
            </a:p>
          </p:txBody>
        </p:sp>
        <p:sp>
          <p:nvSpPr>
            <p:cNvPr id="1036" name="Freeform 16">
              <a:extLst>
                <a:ext uri="{FF2B5EF4-FFF2-40B4-BE49-F238E27FC236}">
                  <a16:creationId xmlns:a16="http://schemas.microsoft.com/office/drawing/2014/main" id="{3199C3B4-F9D1-224D-AEE7-1135621B34B3}"/>
                </a:ext>
              </a:extLst>
            </p:cNvPr>
            <p:cNvSpPr>
              <a:spLocks/>
            </p:cNvSpPr>
            <p:nvPr/>
          </p:nvSpPr>
          <p:spPr bwMode="auto">
            <a:xfrm>
              <a:off x="1641" y="2515"/>
              <a:ext cx="327" cy="308"/>
            </a:xfrm>
            <a:custGeom>
              <a:avLst/>
              <a:gdLst>
                <a:gd name="T0" fmla="*/ 0 w 4252"/>
                <a:gd name="T1" fmla="*/ 0 h 4003"/>
                <a:gd name="T2" fmla="*/ 0 w 4252"/>
                <a:gd name="T3" fmla="*/ 0 h 4003"/>
                <a:gd name="T4" fmla="*/ 0 w 4252"/>
                <a:gd name="T5" fmla="*/ 0 h 4003"/>
                <a:gd name="T6" fmla="*/ 0 w 4252"/>
                <a:gd name="T7" fmla="*/ 0 h 4003"/>
                <a:gd name="T8" fmla="*/ 0 w 4252"/>
                <a:gd name="T9" fmla="*/ 0 h 4003"/>
                <a:gd name="T10" fmla="*/ 0 w 4252"/>
                <a:gd name="T11" fmla="*/ 0 h 4003"/>
                <a:gd name="T12" fmla="*/ 0 w 4252"/>
                <a:gd name="T13" fmla="*/ 0 h 4003"/>
                <a:gd name="T14" fmla="*/ 0 w 4252"/>
                <a:gd name="T15" fmla="*/ 0 h 4003"/>
                <a:gd name="T16" fmla="*/ 0 w 4252"/>
                <a:gd name="T17" fmla="*/ 0 h 4003"/>
                <a:gd name="T18" fmla="*/ 0 w 4252"/>
                <a:gd name="T19" fmla="*/ 0 h 4003"/>
                <a:gd name="T20" fmla="*/ 0 w 4252"/>
                <a:gd name="T21" fmla="*/ 0 h 4003"/>
                <a:gd name="T22" fmla="*/ 0 w 4252"/>
                <a:gd name="T23" fmla="*/ 0 h 4003"/>
                <a:gd name="T24" fmla="*/ 0 w 4252"/>
                <a:gd name="T25" fmla="*/ 0 h 4003"/>
                <a:gd name="T26" fmla="*/ 0 w 4252"/>
                <a:gd name="T27" fmla="*/ 0 h 4003"/>
                <a:gd name="T28" fmla="*/ 0 w 4252"/>
                <a:gd name="T29" fmla="*/ 0 h 4003"/>
                <a:gd name="T30" fmla="*/ 0 w 4252"/>
                <a:gd name="T31" fmla="*/ 0 h 4003"/>
                <a:gd name="T32" fmla="*/ 0 w 4252"/>
                <a:gd name="T33" fmla="*/ 0 h 4003"/>
                <a:gd name="T34" fmla="*/ 0 w 4252"/>
                <a:gd name="T35" fmla="*/ 0 h 4003"/>
                <a:gd name="T36" fmla="*/ 0 w 4252"/>
                <a:gd name="T37" fmla="*/ 0 h 4003"/>
                <a:gd name="T38" fmla="*/ 0 w 4252"/>
                <a:gd name="T39" fmla="*/ 0 h 4003"/>
                <a:gd name="T40" fmla="*/ 0 w 4252"/>
                <a:gd name="T41" fmla="*/ 0 h 4003"/>
                <a:gd name="T42" fmla="*/ 0 w 4252"/>
                <a:gd name="T43" fmla="*/ 0 h 4003"/>
                <a:gd name="T44" fmla="*/ 0 w 4252"/>
                <a:gd name="T45" fmla="*/ 0 h 4003"/>
                <a:gd name="T46" fmla="*/ 0 w 4252"/>
                <a:gd name="T47" fmla="*/ 0 h 4003"/>
                <a:gd name="T48" fmla="*/ 0 w 4252"/>
                <a:gd name="T49" fmla="*/ 0 h 4003"/>
                <a:gd name="T50" fmla="*/ 0 w 4252"/>
                <a:gd name="T51" fmla="*/ 0 h 4003"/>
                <a:gd name="T52" fmla="*/ 0 w 4252"/>
                <a:gd name="T53" fmla="*/ 0 h 4003"/>
                <a:gd name="T54" fmla="*/ 0 w 4252"/>
                <a:gd name="T55" fmla="*/ 0 h 4003"/>
                <a:gd name="T56" fmla="*/ 0 w 4252"/>
                <a:gd name="T57" fmla="*/ 0 h 4003"/>
                <a:gd name="T58" fmla="*/ 0 w 4252"/>
                <a:gd name="T59" fmla="*/ 0 h 4003"/>
                <a:gd name="T60" fmla="*/ 0 w 4252"/>
                <a:gd name="T61" fmla="*/ 0 h 4003"/>
                <a:gd name="T62" fmla="*/ 0 w 4252"/>
                <a:gd name="T63" fmla="*/ 0 h 40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252" h="4003">
                  <a:moveTo>
                    <a:pt x="2124" y="2733"/>
                  </a:moveTo>
                  <a:lnTo>
                    <a:pt x="1104" y="1297"/>
                  </a:lnTo>
                  <a:lnTo>
                    <a:pt x="1104" y="4003"/>
                  </a:lnTo>
                  <a:lnTo>
                    <a:pt x="0" y="4003"/>
                  </a:lnTo>
                  <a:lnTo>
                    <a:pt x="0" y="1"/>
                  </a:lnTo>
                  <a:lnTo>
                    <a:pt x="923" y="0"/>
                  </a:lnTo>
                  <a:lnTo>
                    <a:pt x="1071" y="23"/>
                  </a:lnTo>
                  <a:lnTo>
                    <a:pt x="1207" y="82"/>
                  </a:lnTo>
                  <a:lnTo>
                    <a:pt x="1324" y="172"/>
                  </a:lnTo>
                  <a:lnTo>
                    <a:pt x="1420" y="289"/>
                  </a:lnTo>
                  <a:lnTo>
                    <a:pt x="2125" y="1341"/>
                  </a:lnTo>
                  <a:lnTo>
                    <a:pt x="2831" y="289"/>
                  </a:lnTo>
                  <a:lnTo>
                    <a:pt x="2926" y="172"/>
                  </a:lnTo>
                  <a:lnTo>
                    <a:pt x="3045" y="82"/>
                  </a:lnTo>
                  <a:lnTo>
                    <a:pt x="3179" y="23"/>
                  </a:lnTo>
                  <a:lnTo>
                    <a:pt x="3328" y="0"/>
                  </a:lnTo>
                  <a:lnTo>
                    <a:pt x="4252" y="1"/>
                  </a:lnTo>
                  <a:lnTo>
                    <a:pt x="4252" y="4003"/>
                  </a:lnTo>
                  <a:lnTo>
                    <a:pt x="3148" y="4003"/>
                  </a:lnTo>
                  <a:lnTo>
                    <a:pt x="3148" y="1297"/>
                  </a:lnTo>
                  <a:lnTo>
                    <a:pt x="2124" y="2733"/>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dirty="0"/>
            </a:p>
          </p:txBody>
        </p:sp>
      </p:grpSp>
    </p:spTree>
    <p:extLst>
      <p:ext uri="{BB962C8B-B14F-4D97-AF65-F5344CB8AC3E}">
        <p14:creationId xmlns:p14="http://schemas.microsoft.com/office/powerpoint/2010/main" val="2223333393"/>
      </p:ext>
    </p:extLst>
  </p:cSld>
  <p:clrMap bg1="lt1" tx1="dk1" bg2="lt2" tx2="dk2" accent1="accent1" accent2="accent2" accent3="accent3" accent4="accent4" accent5="accent5" accent6="accent6" hlink="hlink" folHlink="folHlink"/>
  <p:sldLayoutIdLst>
    <p:sldLayoutId id="2147485440" r:id="rId1"/>
    <p:sldLayoutId id="2147485441" r:id="rId2"/>
    <p:sldLayoutId id="2147485442" r:id="rId3"/>
    <p:sldLayoutId id="2147485443" r:id="rId4"/>
    <p:sldLayoutId id="2147485444" r:id="rId5"/>
    <p:sldLayoutId id="2147485445" r:id="rId6"/>
    <p:sldLayoutId id="2147485446" r:id="rId7"/>
    <p:sldLayoutId id="2147485447" r:id="rId8"/>
    <p:sldLayoutId id="2147485448" r:id="rId9"/>
    <p:sldLayoutId id="2147485449" r:id="rId10"/>
    <p:sldLayoutId id="2147485450" r:id="rId11"/>
    <p:sldLayoutId id="2147485451" r:id="rId12"/>
    <p:sldLayoutId id="2147485452" r:id="rId13"/>
    <p:sldLayoutId id="2147485453" r:id="rId14"/>
    <p:sldLayoutId id="2147485454" r:id="rId15"/>
    <p:sldLayoutId id="2147485455" r:id="rId16"/>
    <p:sldLayoutId id="2147485456" r:id="rId17"/>
    <p:sldLayoutId id="2147485457" r:id="rId18"/>
    <p:sldLayoutId id="2147485458" r:id="rId19"/>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l" rtl="0" eaLnBrk="0" fontAlgn="base" hangingPunct="0">
        <a:lnSpc>
          <a:spcPct val="90000"/>
        </a:lnSpc>
        <a:spcBef>
          <a:spcPct val="0"/>
        </a:spcBef>
        <a:spcAft>
          <a:spcPct val="0"/>
        </a:spcAft>
        <a:defRPr sz="4267" b="1" kern="1200">
          <a:solidFill>
            <a:schemeClr val="tx1"/>
          </a:solidFill>
          <a:latin typeface="+mj-lt"/>
          <a:ea typeface="MS PGothic" panose="020B0600070205080204" pitchFamily="34" charset="-128"/>
          <a:cs typeface="MS PGothic" charset="0"/>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MS PGothic" panose="020B0600070205080204" pitchFamily="34" charset="-128"/>
          <a:cs typeface="MS PGothic"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MS PGothic" panose="020B0600070205080204" pitchFamily="34" charset="-128"/>
          <a:cs typeface="MS PGothic"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MS PGothic" panose="020B0600070205080204" pitchFamily="34" charset="-128"/>
          <a:cs typeface="MS PGothic"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MS PGothic" panose="020B0600070205080204" pitchFamily="34" charset="-128"/>
          <a:cs typeface="MS PGothic" charset="0"/>
        </a:defRPr>
      </a:lvl5pPr>
      <a:lvl6pPr marL="457189"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377"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566"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754"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594" indent="-228594"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S PGothic" charset="0"/>
        </a:defRPr>
      </a:lvl1pPr>
      <a:lvl2pPr marL="685783" indent="-228594"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S PGothic" charset="0"/>
        </a:defRPr>
      </a:lvl2pPr>
      <a:lvl3pPr marL="1142971" indent="-228594"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S PGothic" charset="0"/>
        </a:defRPr>
      </a:lvl3pPr>
      <a:lvl4pPr marL="1600160" indent="-228594"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MS PGothic" charset="0"/>
        </a:defRPr>
      </a:lvl4pPr>
      <a:lvl5pPr marL="2057349" indent="-228594"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MS PGothic" charset="0"/>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58833CC-59AC-6DA7-1CAE-25AD22A9029B}"/>
              </a:ext>
            </a:extLst>
          </p:cNvPr>
          <p:cNvSpPr/>
          <p:nvPr userDrawn="1"/>
        </p:nvSpPr>
        <p:spPr>
          <a:xfrm>
            <a:off x="0" y="-1"/>
            <a:ext cx="12192000" cy="792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 Placeholder 2">
            <a:extLst>
              <a:ext uri="{FF2B5EF4-FFF2-40B4-BE49-F238E27FC236}">
                <a16:creationId xmlns:a16="http://schemas.microsoft.com/office/drawing/2014/main" id="{904E3102-B1BD-6F42-D23F-9839C4945A58}"/>
              </a:ext>
            </a:extLst>
          </p:cNvPr>
          <p:cNvSpPr>
            <a:spLocks noGrp="1"/>
          </p:cNvSpPr>
          <p:nvPr>
            <p:ph type="body" idx="1"/>
          </p:nvPr>
        </p:nvSpPr>
        <p:spPr>
          <a:xfrm>
            <a:off x="604838" y="1089026"/>
            <a:ext cx="10977562" cy="4877666"/>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marL="773113" marR="0" lvl="4" indent="-277813" algn="l" defTabSz="914400" rtl="0" eaLnBrk="1" fontAlgn="auto" latinLnBrk="0" hangingPunct="1">
              <a:lnSpc>
                <a:spcPct val="95000"/>
              </a:lnSpc>
              <a:spcBef>
                <a:spcPts val="600"/>
              </a:spcBef>
              <a:spcAft>
                <a:spcPts val="600"/>
              </a:spcAft>
              <a:buClrTx/>
              <a:buSzTx/>
              <a:buFont typeface="Courier New" panose="02070309020205020404" pitchFamily="49" charset="0"/>
              <a:buChar char="o"/>
              <a:tabLst/>
              <a:defRPr/>
            </a:pPr>
            <a:r>
              <a:rPr lang="en-US"/>
              <a:t>Fifth level</a:t>
            </a:r>
            <a:r>
              <a:rPr lang="en-US" sz="1600">
                <a:solidFill>
                  <a:schemeClr val="accent1"/>
                </a:solidFill>
              </a:rPr>
              <a:t>AUA 2026 | Washington DC | May 15–18</a:t>
            </a:r>
          </a:p>
          <a:p>
            <a:pPr lvl="4"/>
            <a:endParaRPr lang="en-US" dirty="0"/>
          </a:p>
        </p:txBody>
      </p:sp>
      <p:sp>
        <p:nvSpPr>
          <p:cNvPr id="6" name="Slide Number Placeholder 5">
            <a:extLst>
              <a:ext uri="{FF2B5EF4-FFF2-40B4-BE49-F238E27FC236}">
                <a16:creationId xmlns:a16="http://schemas.microsoft.com/office/drawing/2014/main" id="{A8B61785-315A-7A76-7C7E-594293B9756B}"/>
              </a:ext>
            </a:extLst>
          </p:cNvPr>
          <p:cNvSpPr>
            <a:spLocks noGrp="1"/>
          </p:cNvSpPr>
          <p:nvPr>
            <p:ph type="sldNum" sz="quarter" idx="4"/>
          </p:nvPr>
        </p:nvSpPr>
        <p:spPr>
          <a:xfrm>
            <a:off x="11582400" y="6345238"/>
            <a:ext cx="465174" cy="215900"/>
          </a:xfrm>
          <a:prstGeom prst="rect">
            <a:avLst/>
          </a:prstGeom>
        </p:spPr>
        <p:txBody>
          <a:bodyPr vert="horz" lIns="0" tIns="0" rIns="0" bIns="0" rtlCol="0" anchor="b" anchorCtr="0">
            <a:noAutofit/>
          </a:bodyPr>
          <a:lstStyle>
            <a:lvl1pPr algn="l">
              <a:defRPr sz="800" b="0">
                <a:solidFill>
                  <a:schemeClr val="tx1"/>
                </a:solidFill>
              </a:defRPr>
            </a:lvl1pPr>
          </a:lstStyle>
          <a:p>
            <a:fld id="{03CB0E19-F4C8-4F98-96D2-CE1ECDE59975}" type="slidenum">
              <a:rPr lang="en-US" smtClean="0"/>
              <a:pPr/>
              <a:t>‹#›</a:t>
            </a:fld>
            <a:endParaRPr lang="en-US" dirty="0"/>
          </a:p>
        </p:txBody>
      </p:sp>
      <p:sp>
        <p:nvSpPr>
          <p:cNvPr id="5" name="Footer Placeholder 17">
            <a:extLst>
              <a:ext uri="{FF2B5EF4-FFF2-40B4-BE49-F238E27FC236}">
                <a16:creationId xmlns:a16="http://schemas.microsoft.com/office/drawing/2014/main" id="{00696D13-80EF-14CE-0232-C764E9172534}"/>
              </a:ext>
            </a:extLst>
          </p:cNvPr>
          <p:cNvSpPr txBox="1">
            <a:spLocks/>
          </p:cNvSpPr>
          <p:nvPr userDrawn="1"/>
        </p:nvSpPr>
        <p:spPr>
          <a:xfrm>
            <a:off x="604839" y="6563678"/>
            <a:ext cx="10977562" cy="296862"/>
          </a:xfrm>
          <a:prstGeom prst="rect">
            <a:avLst/>
          </a:prstGeom>
        </p:spPr>
        <p:txBody>
          <a:bodyPr vert="horz" lIns="91440" tIns="45720" rIns="91440" bIns="45720" rtlCol="0" anchor="ctr"/>
          <a:lstStyle>
            <a:defPPr>
              <a:defRPr lang="en-US"/>
            </a:defPPr>
            <a:lvl1pPr marL="0" algn="ctr" defTabSz="914400" rtl="0" eaLnBrk="1" latinLnBrk="0" hangingPunct="1">
              <a:defRPr sz="100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solidFill>
                  <a:schemeClr val="tx1"/>
                </a:solidFill>
              </a:rPr>
              <a:t>Presented at the American Urological Association (AUA) 2026 | May 15–18, 2026 | Washington, DC, USA</a:t>
            </a:r>
          </a:p>
        </p:txBody>
      </p:sp>
      <p:sp>
        <p:nvSpPr>
          <p:cNvPr id="7" name="Footer Placeholder 4">
            <a:extLst>
              <a:ext uri="{FF2B5EF4-FFF2-40B4-BE49-F238E27FC236}">
                <a16:creationId xmlns:a16="http://schemas.microsoft.com/office/drawing/2014/main" id="{FA0A11D2-7A81-A611-8FE7-7583B2883449}"/>
              </a:ext>
            </a:extLst>
          </p:cNvPr>
          <p:cNvSpPr>
            <a:spLocks noGrp="1"/>
          </p:cNvSpPr>
          <p:nvPr>
            <p:ph type="ftr" sz="quarter" idx="3"/>
          </p:nvPr>
        </p:nvSpPr>
        <p:spPr>
          <a:xfrm>
            <a:off x="604838" y="6057900"/>
            <a:ext cx="10705891" cy="503238"/>
          </a:xfrm>
          <a:prstGeom prst="rect">
            <a:avLst/>
          </a:prstGeom>
        </p:spPr>
        <p:txBody>
          <a:bodyPr vert="horz" lIns="0" tIns="0" rIns="0" bIns="0" rtlCol="0" anchor="b" anchorCtr="0">
            <a:noAutofit/>
          </a:bodyPr>
          <a:lstStyle>
            <a:lvl1pPr>
              <a:defRPr lang="en-US" sz="1000" smtClean="0">
                <a:solidFill>
                  <a:schemeClr val="tx1"/>
                </a:solidFill>
                <a:latin typeface="Arial" panose="020B0604020202020204" pitchFamily="34" charset="0"/>
                <a:cs typeface="Arial" panose="020B0604020202020204" pitchFamily="34" charset="0"/>
              </a:defRPr>
            </a:lvl1pPr>
          </a:lstStyle>
          <a:p>
            <a:endParaRPr lang="en-US" dirty="0"/>
          </a:p>
        </p:txBody>
      </p:sp>
    </p:spTree>
    <p:extLst>
      <p:ext uri="{BB962C8B-B14F-4D97-AF65-F5344CB8AC3E}">
        <p14:creationId xmlns:p14="http://schemas.microsoft.com/office/powerpoint/2010/main" val="39428372"/>
      </p:ext>
    </p:extLst>
  </p:cSld>
  <p:clrMap bg1="lt1" tx1="dk1" bg2="lt2" tx2="dk2" accent1="accent1" accent2="accent2" accent3="accent3" accent4="accent4" accent5="accent5" accent6="accent6" hlink="hlink" folHlink="folHlink"/>
  <p:sldLayoutIdLst>
    <p:sldLayoutId id="2147485460" r:id="rId1"/>
    <p:sldLayoutId id="2147485461" r:id="rId2"/>
    <p:sldLayoutId id="2147485462" r:id="rId3"/>
    <p:sldLayoutId id="2147485463" r:id="rId4"/>
    <p:sldLayoutId id="2147485464" r:id="rId5"/>
    <p:sldLayoutId id="2147485465" r:id="rId6"/>
    <p:sldLayoutId id="2147485466" r:id="rId7"/>
    <p:sldLayoutId id="2147485467" r:id="rId8"/>
    <p:sldLayoutId id="2147485468" r:id="rId9"/>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ftr="0" dt="0"/>
  <p:txStyles>
    <p:titleStyle>
      <a:lvl1pPr algn="l" defTabSz="914400" rtl="0" eaLnBrk="1" latinLnBrk="0" hangingPunct="1">
        <a:lnSpc>
          <a:spcPct val="95000"/>
        </a:lnSpc>
        <a:spcBef>
          <a:spcPct val="0"/>
        </a:spcBef>
        <a:buNone/>
        <a:defRPr sz="3000" b="1" kern="1200">
          <a:solidFill>
            <a:srgbClr val="002068"/>
          </a:solidFill>
          <a:latin typeface="+mj-lt"/>
          <a:ea typeface="+mj-ea"/>
          <a:cs typeface="+mj-cs"/>
        </a:defRPr>
      </a:lvl1pPr>
    </p:titleStyle>
    <p:bodyStyle>
      <a:lvl1pPr marL="0" indent="0" algn="l" defTabSz="914400" rtl="0" eaLnBrk="1" latinLnBrk="0" hangingPunct="1">
        <a:lnSpc>
          <a:spcPct val="95000"/>
        </a:lnSpc>
        <a:spcBef>
          <a:spcPts val="1000"/>
        </a:spcBef>
        <a:spcAft>
          <a:spcPts val="600"/>
        </a:spcAft>
        <a:buFontTx/>
        <a:buNone/>
        <a:defRPr sz="2000" b="1" kern="1200">
          <a:solidFill>
            <a:schemeClr val="tx1"/>
          </a:solidFill>
          <a:latin typeface="+mn-lt"/>
          <a:ea typeface="+mn-ea"/>
          <a:cs typeface="+mn-cs"/>
        </a:defRPr>
      </a:lvl1pPr>
      <a:lvl2pPr marL="0" indent="0" algn="l" defTabSz="914400" rtl="0" eaLnBrk="1" latinLnBrk="0" hangingPunct="1">
        <a:lnSpc>
          <a:spcPct val="95000"/>
        </a:lnSpc>
        <a:spcBef>
          <a:spcPts val="700"/>
        </a:spcBef>
        <a:spcAft>
          <a:spcPts val="600"/>
        </a:spcAft>
        <a:buFontTx/>
        <a:buNone/>
        <a:defRPr sz="1800" kern="1200">
          <a:solidFill>
            <a:schemeClr val="tx1"/>
          </a:solidFill>
          <a:latin typeface="+mn-lt"/>
          <a:ea typeface="+mn-ea"/>
          <a:cs typeface="+mn-cs"/>
        </a:defRPr>
      </a:lvl2pPr>
      <a:lvl3pPr marL="216000" indent="-216000" algn="l" defTabSz="914400" rtl="0" eaLnBrk="1" latinLnBrk="0" hangingPunct="1">
        <a:lnSpc>
          <a:spcPct val="95000"/>
        </a:lnSpc>
        <a:spcBef>
          <a:spcPts val="600"/>
        </a:spcBef>
        <a:spcAft>
          <a:spcPts val="600"/>
        </a:spcAft>
        <a:buClrTx/>
        <a:buFont typeface="Ping LCG Medium" pitchFamily="50" charset="0"/>
        <a:buChar char="•"/>
        <a:defRPr sz="1800" kern="1200">
          <a:solidFill>
            <a:schemeClr val="tx1"/>
          </a:solidFill>
          <a:latin typeface="+mn-lt"/>
          <a:ea typeface="+mn-ea"/>
          <a:cs typeface="+mn-cs"/>
        </a:defRPr>
      </a:lvl3pPr>
      <a:lvl4pPr marL="490538" indent="-268288" algn="l" defTabSz="914400" rtl="0" eaLnBrk="1" latinLnBrk="0" hangingPunct="1">
        <a:lnSpc>
          <a:spcPct val="95000"/>
        </a:lnSpc>
        <a:spcBef>
          <a:spcPts val="600"/>
        </a:spcBef>
        <a:spcAft>
          <a:spcPts val="600"/>
        </a:spcAft>
        <a:buClrTx/>
        <a:buFont typeface="Arial" panose="020B0604020202020204" pitchFamily="34" charset="0"/>
        <a:buChar char="–"/>
        <a:defRPr sz="1600" kern="1200">
          <a:solidFill>
            <a:schemeClr val="tx1"/>
          </a:solidFill>
          <a:latin typeface="+mn-lt"/>
          <a:ea typeface="+mn-ea"/>
          <a:cs typeface="+mn-cs"/>
        </a:defRPr>
      </a:lvl4pPr>
      <a:lvl5pPr marL="773113" marR="0" indent="-277813" algn="l" defTabSz="914400" rtl="0" eaLnBrk="1" fontAlgn="auto" latinLnBrk="0" hangingPunct="1">
        <a:lnSpc>
          <a:spcPct val="95000"/>
        </a:lnSpc>
        <a:spcBef>
          <a:spcPts val="600"/>
        </a:spcBef>
        <a:spcAft>
          <a:spcPts val="600"/>
        </a:spcAft>
        <a:buClrTx/>
        <a:buSzTx/>
        <a:buFont typeface="Courier New" panose="02070309020205020404" pitchFamily="49" charset="0"/>
        <a:buChar char="o"/>
        <a:tabLst/>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orient="horz" pos="323">
          <p15:clr>
            <a:srgbClr val="F26B43"/>
          </p15:clr>
        </p15:guide>
        <p15:guide id="4" orient="horz" pos="3816">
          <p15:clr>
            <a:srgbClr val="F26B43"/>
          </p15:clr>
        </p15:guide>
        <p15:guide id="5" orient="horz" pos="686">
          <p15:clr>
            <a:srgbClr val="F26B43"/>
          </p15:clr>
        </p15:guide>
        <p15:guide id="12" pos="7296">
          <p15:clr>
            <a:srgbClr val="F26B43"/>
          </p15:clr>
        </p15:guide>
        <p15:guide id="13" pos="381">
          <p15:clr>
            <a:srgbClr val="F26B43"/>
          </p15:clr>
        </p15:guide>
        <p15:guide id="18" pos="3840">
          <p15:clr>
            <a:srgbClr val="F26B43"/>
          </p15:clr>
        </p15:guide>
        <p15:guide id="19" orient="horz" pos="4133">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828099894"/>
      </p:ext>
    </p:extLst>
  </p:cSld>
  <p:clrMap bg1="lt1" tx1="dk1" bg2="lt2" tx2="dk2" accent1="accent1" accent2="accent2" accent3="accent3" accent4="accent4" accent5="accent5" accent6="accent6" hlink="hlink" folHlink="folHlink"/>
  <p:sldLayoutIdLst>
    <p:sldLayoutId id="2147484618" r:id="rId1"/>
    <p:sldLayoutId id="2147484619" r:id="rId2"/>
    <p:sldLayoutId id="2147484620" r:id="rId3"/>
    <p:sldLayoutId id="2147484621" r:id="rId4"/>
    <p:sldLayoutId id="2147484622" r:id="rId5"/>
    <p:sldLayoutId id="2147484623" r:id="rId6"/>
    <p:sldLayoutId id="2147484624" r:id="rId7"/>
    <p:sldLayoutId id="2147484625" r:id="rId8"/>
    <p:sldLayoutId id="2147484626" r:id="rId9"/>
    <p:sldLayoutId id="2147484627" r:id="rId10"/>
    <p:sldLayoutId id="2147484628" r:id="rId11"/>
    <p:sldLayoutId id="2147484629" r:id="rId12"/>
    <p:sldLayoutId id="2147484630" r:id="rId13"/>
    <p:sldLayoutId id="2147484631" r:id="rId14"/>
    <p:sldLayoutId id="2147484632" r:id="rId15"/>
    <p:sldLayoutId id="2147484633" r:id="rId16"/>
    <p:sldLayoutId id="2147484634" r:id="rId17"/>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2533" y="414014"/>
            <a:ext cx="10972800" cy="98001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372533" y="1578854"/>
            <a:ext cx="10972800" cy="413384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z="1000" smtClean="0">
                <a:solidFill>
                  <a:schemeClr val="tx2">
                    <a:lumMod val="60000"/>
                    <a:lumOff val="40000"/>
                  </a:schemeClr>
                </a:solidFill>
              </a:defRPr>
            </a:lvl1pPr>
          </a:lstStyle>
          <a:p>
            <a:fld id="{3C956E73-2E7A-40C4-98E5-5009DBC8D49F}" type="slidenum">
              <a:rPr lang="en-US" smtClean="0"/>
              <a:pPr/>
              <a:t>‹#›</a:t>
            </a:fld>
            <a:endParaRPr lang="en-US" dirty="0"/>
          </a:p>
        </p:txBody>
      </p:sp>
    </p:spTree>
    <p:extLst>
      <p:ext uri="{BB962C8B-B14F-4D97-AF65-F5344CB8AC3E}">
        <p14:creationId xmlns:p14="http://schemas.microsoft.com/office/powerpoint/2010/main" val="2976190950"/>
      </p:ext>
    </p:extLst>
  </p:cSld>
  <p:clrMap bg1="lt1" tx1="dk1" bg2="lt2" tx2="dk2" accent1="accent1" accent2="accent2" accent3="accent3" accent4="accent4" accent5="accent5" accent6="accent6" hlink="hlink" folHlink="folHlink"/>
  <p:sldLayoutIdLst>
    <p:sldLayoutId id="2147484735" r:id="rId1"/>
    <p:sldLayoutId id="2147484736" r:id="rId2"/>
    <p:sldLayoutId id="2147484737" r:id="rId3"/>
    <p:sldLayoutId id="2147484738" r:id="rId4"/>
    <p:sldLayoutId id="2147484739" r:id="rId5"/>
    <p:sldLayoutId id="2147484740" r:id="rId6"/>
    <p:sldLayoutId id="2147484741" r:id="rId7"/>
    <p:sldLayoutId id="2147484742" r:id="rId8"/>
    <p:sldLayoutId id="2147484743" r:id="rId9"/>
    <p:sldLayoutId id="2147484744" r:id="rId10"/>
    <p:sldLayoutId id="2147484745" r:id="rId11"/>
    <p:sldLayoutId id="2147484746" r:id="rId12"/>
    <p:sldLayoutId id="2147484747" r:id="rId13"/>
    <p:sldLayoutId id="2147484748" r:id="rId14"/>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ftr="0" dt="0"/>
  <p:txStyles>
    <p:titleStyle>
      <a:lvl1pPr algn="l" rtl="0" fontAlgn="base">
        <a:lnSpc>
          <a:spcPct val="85000"/>
        </a:lnSpc>
        <a:spcBef>
          <a:spcPct val="0"/>
        </a:spcBef>
        <a:spcAft>
          <a:spcPct val="0"/>
        </a:spcAft>
        <a:defRPr sz="3467">
          <a:solidFill>
            <a:schemeClr val="accent1"/>
          </a:solidFill>
          <a:latin typeface="+mj-lt"/>
          <a:ea typeface="+mj-ea"/>
          <a:cs typeface="+mj-cs"/>
        </a:defRPr>
      </a:lvl1pPr>
      <a:lvl2pPr algn="l" rtl="0" fontAlgn="base">
        <a:lnSpc>
          <a:spcPct val="85000"/>
        </a:lnSpc>
        <a:spcBef>
          <a:spcPct val="0"/>
        </a:spcBef>
        <a:spcAft>
          <a:spcPct val="0"/>
        </a:spcAft>
        <a:defRPr sz="3200">
          <a:solidFill>
            <a:schemeClr val="tx1"/>
          </a:solidFill>
          <a:latin typeface="Arial" charset="0"/>
        </a:defRPr>
      </a:lvl2pPr>
      <a:lvl3pPr algn="l" rtl="0" fontAlgn="base">
        <a:lnSpc>
          <a:spcPct val="85000"/>
        </a:lnSpc>
        <a:spcBef>
          <a:spcPct val="0"/>
        </a:spcBef>
        <a:spcAft>
          <a:spcPct val="0"/>
        </a:spcAft>
        <a:defRPr sz="3200">
          <a:solidFill>
            <a:schemeClr val="tx1"/>
          </a:solidFill>
          <a:latin typeface="Arial" charset="0"/>
        </a:defRPr>
      </a:lvl3pPr>
      <a:lvl4pPr algn="l" rtl="0" fontAlgn="base">
        <a:lnSpc>
          <a:spcPct val="85000"/>
        </a:lnSpc>
        <a:spcBef>
          <a:spcPct val="0"/>
        </a:spcBef>
        <a:spcAft>
          <a:spcPct val="0"/>
        </a:spcAft>
        <a:defRPr sz="3200">
          <a:solidFill>
            <a:schemeClr val="tx1"/>
          </a:solidFill>
          <a:latin typeface="Arial" charset="0"/>
        </a:defRPr>
      </a:lvl4pPr>
      <a:lvl5pPr algn="l" rtl="0" fontAlgn="base">
        <a:lnSpc>
          <a:spcPct val="85000"/>
        </a:lnSpc>
        <a:spcBef>
          <a:spcPct val="0"/>
        </a:spcBef>
        <a:spcAft>
          <a:spcPct val="0"/>
        </a:spcAft>
        <a:defRPr sz="3200">
          <a:solidFill>
            <a:schemeClr val="tx1"/>
          </a:solidFill>
          <a:latin typeface="Arial" charset="0"/>
        </a:defRPr>
      </a:lvl5pPr>
      <a:lvl6pPr marL="457167" algn="l" rtl="0" eaLnBrk="1" fontAlgn="base" hangingPunct="1">
        <a:lnSpc>
          <a:spcPct val="85000"/>
        </a:lnSpc>
        <a:spcBef>
          <a:spcPct val="0"/>
        </a:spcBef>
        <a:spcAft>
          <a:spcPct val="0"/>
        </a:spcAft>
        <a:defRPr sz="3200">
          <a:solidFill>
            <a:schemeClr val="tx2"/>
          </a:solidFill>
          <a:latin typeface="Arial" charset="0"/>
        </a:defRPr>
      </a:lvl6pPr>
      <a:lvl7pPr marL="914332" algn="l" rtl="0" eaLnBrk="1" fontAlgn="base" hangingPunct="1">
        <a:lnSpc>
          <a:spcPct val="85000"/>
        </a:lnSpc>
        <a:spcBef>
          <a:spcPct val="0"/>
        </a:spcBef>
        <a:spcAft>
          <a:spcPct val="0"/>
        </a:spcAft>
        <a:defRPr sz="3200">
          <a:solidFill>
            <a:schemeClr val="tx2"/>
          </a:solidFill>
          <a:latin typeface="Arial" charset="0"/>
        </a:defRPr>
      </a:lvl7pPr>
      <a:lvl8pPr marL="1371498" algn="l" rtl="0" eaLnBrk="1" fontAlgn="base" hangingPunct="1">
        <a:lnSpc>
          <a:spcPct val="85000"/>
        </a:lnSpc>
        <a:spcBef>
          <a:spcPct val="0"/>
        </a:spcBef>
        <a:spcAft>
          <a:spcPct val="0"/>
        </a:spcAft>
        <a:defRPr sz="3200">
          <a:solidFill>
            <a:schemeClr val="tx2"/>
          </a:solidFill>
          <a:latin typeface="Arial" charset="0"/>
        </a:defRPr>
      </a:lvl8pPr>
      <a:lvl9pPr marL="1828664" algn="l" rtl="0" eaLnBrk="1" fontAlgn="base" hangingPunct="1">
        <a:lnSpc>
          <a:spcPct val="85000"/>
        </a:lnSpc>
        <a:spcBef>
          <a:spcPct val="0"/>
        </a:spcBef>
        <a:spcAft>
          <a:spcPct val="0"/>
        </a:spcAft>
        <a:defRPr sz="3200">
          <a:solidFill>
            <a:schemeClr val="tx2"/>
          </a:solidFill>
          <a:latin typeface="Arial" charset="0"/>
        </a:defRPr>
      </a:lvl9pPr>
    </p:titleStyle>
    <p:bodyStyle>
      <a:lvl1pPr marL="290491" indent="-290491" algn="l" rtl="0" fontAlgn="base">
        <a:lnSpc>
          <a:spcPct val="85000"/>
        </a:lnSpc>
        <a:spcBef>
          <a:spcPts val="1200"/>
        </a:spcBef>
        <a:spcAft>
          <a:spcPct val="0"/>
        </a:spcAft>
        <a:buClr>
          <a:srgbClr val="B2B2B2"/>
        </a:buClr>
        <a:buFont typeface="Wingdings" pitchFamily="2" charset="2"/>
        <a:buChar char="§"/>
        <a:defRPr sz="2933">
          <a:solidFill>
            <a:schemeClr val="tx1"/>
          </a:solidFill>
          <a:latin typeface="+mn-lt"/>
          <a:ea typeface="+mn-ea"/>
          <a:cs typeface="+mn-cs"/>
        </a:defRPr>
      </a:lvl1pPr>
      <a:lvl2pPr marL="742895" indent="-285730" algn="l" rtl="0" fontAlgn="base">
        <a:lnSpc>
          <a:spcPct val="85000"/>
        </a:lnSpc>
        <a:spcBef>
          <a:spcPts val="600"/>
        </a:spcBef>
        <a:spcAft>
          <a:spcPct val="0"/>
        </a:spcAft>
        <a:buClr>
          <a:srgbClr val="B2B2B2"/>
        </a:buClr>
        <a:buFont typeface="Wingdings" pitchFamily="2" charset="2"/>
        <a:buChar char="§"/>
        <a:defRPr sz="2667">
          <a:solidFill>
            <a:schemeClr val="tx1"/>
          </a:solidFill>
          <a:latin typeface="+mn-lt"/>
        </a:defRPr>
      </a:lvl2pPr>
      <a:lvl3pPr marL="1142914" indent="-228584" algn="l" rtl="0" fontAlgn="base">
        <a:lnSpc>
          <a:spcPct val="85000"/>
        </a:lnSpc>
        <a:spcBef>
          <a:spcPct val="35000"/>
        </a:spcBef>
        <a:spcAft>
          <a:spcPct val="0"/>
        </a:spcAft>
        <a:buClr>
          <a:srgbClr val="B2B2B2"/>
        </a:buClr>
        <a:buFont typeface="Wingdings" pitchFamily="2" charset="2"/>
        <a:buChar char="§"/>
        <a:defRPr sz="2133">
          <a:solidFill>
            <a:schemeClr val="tx1"/>
          </a:solidFill>
          <a:latin typeface="+mn-lt"/>
        </a:defRPr>
      </a:lvl3pPr>
      <a:lvl4pPr marL="1600080" indent="-228584" algn="l" rtl="0" fontAlgn="base">
        <a:lnSpc>
          <a:spcPct val="85000"/>
        </a:lnSpc>
        <a:spcBef>
          <a:spcPct val="35000"/>
        </a:spcBef>
        <a:spcAft>
          <a:spcPct val="0"/>
        </a:spcAft>
        <a:buClr>
          <a:srgbClr val="B2B2B2"/>
        </a:buClr>
        <a:buFont typeface="Wingdings" pitchFamily="2" charset="2"/>
        <a:buChar char="§"/>
        <a:defRPr sz="2133">
          <a:solidFill>
            <a:schemeClr val="tx1"/>
          </a:solidFill>
          <a:latin typeface="+mn-lt"/>
        </a:defRPr>
      </a:lvl4pPr>
      <a:lvl5pPr marL="2057247" indent="-228584" algn="l" rtl="0" fontAlgn="base">
        <a:lnSpc>
          <a:spcPct val="85000"/>
        </a:lnSpc>
        <a:spcBef>
          <a:spcPct val="35000"/>
        </a:spcBef>
        <a:spcAft>
          <a:spcPct val="0"/>
        </a:spcAft>
        <a:buClr>
          <a:srgbClr val="B2B2B2"/>
        </a:buClr>
        <a:buFont typeface="Wingdings" pitchFamily="2" charset="2"/>
        <a:buChar char="§"/>
        <a:defRPr sz="2133">
          <a:solidFill>
            <a:schemeClr val="tx1"/>
          </a:solidFill>
          <a:latin typeface="+mn-lt"/>
        </a:defRPr>
      </a:lvl5pPr>
      <a:lvl6pPr marL="2514412" indent="-228584" algn="l" rtl="0" eaLnBrk="1" fontAlgn="base" hangingPunct="1">
        <a:lnSpc>
          <a:spcPct val="85000"/>
        </a:lnSpc>
        <a:spcBef>
          <a:spcPct val="35000"/>
        </a:spcBef>
        <a:spcAft>
          <a:spcPct val="0"/>
        </a:spcAft>
        <a:buClr>
          <a:srgbClr val="B2B2B2"/>
        </a:buClr>
        <a:buFont typeface="Wingdings" pitchFamily="2" charset="2"/>
        <a:buChar char="§"/>
        <a:defRPr>
          <a:solidFill>
            <a:schemeClr val="tx1"/>
          </a:solidFill>
          <a:latin typeface="+mn-lt"/>
        </a:defRPr>
      </a:lvl6pPr>
      <a:lvl7pPr marL="2971578" indent="-228584" algn="l" rtl="0" eaLnBrk="1" fontAlgn="base" hangingPunct="1">
        <a:lnSpc>
          <a:spcPct val="85000"/>
        </a:lnSpc>
        <a:spcBef>
          <a:spcPct val="35000"/>
        </a:spcBef>
        <a:spcAft>
          <a:spcPct val="0"/>
        </a:spcAft>
        <a:buClr>
          <a:srgbClr val="B2B2B2"/>
        </a:buClr>
        <a:buFont typeface="Wingdings" pitchFamily="2" charset="2"/>
        <a:buChar char="§"/>
        <a:defRPr>
          <a:solidFill>
            <a:schemeClr val="tx1"/>
          </a:solidFill>
          <a:latin typeface="+mn-lt"/>
        </a:defRPr>
      </a:lvl7pPr>
      <a:lvl8pPr marL="3428744" indent="-228584" algn="l" rtl="0" eaLnBrk="1" fontAlgn="base" hangingPunct="1">
        <a:lnSpc>
          <a:spcPct val="85000"/>
        </a:lnSpc>
        <a:spcBef>
          <a:spcPct val="35000"/>
        </a:spcBef>
        <a:spcAft>
          <a:spcPct val="0"/>
        </a:spcAft>
        <a:buClr>
          <a:srgbClr val="B2B2B2"/>
        </a:buClr>
        <a:buFont typeface="Wingdings" pitchFamily="2" charset="2"/>
        <a:buChar char="§"/>
        <a:defRPr>
          <a:solidFill>
            <a:schemeClr val="tx1"/>
          </a:solidFill>
          <a:latin typeface="+mn-lt"/>
        </a:defRPr>
      </a:lvl8pPr>
      <a:lvl9pPr marL="3885910" indent="-228584" algn="l" rtl="0" eaLnBrk="1" fontAlgn="base" hangingPunct="1">
        <a:lnSpc>
          <a:spcPct val="85000"/>
        </a:lnSpc>
        <a:spcBef>
          <a:spcPct val="35000"/>
        </a:spcBef>
        <a:spcAft>
          <a:spcPct val="0"/>
        </a:spcAft>
        <a:buClr>
          <a:srgbClr val="B2B2B2"/>
        </a:buClr>
        <a:buFont typeface="Wingdings" pitchFamily="2" charset="2"/>
        <a:buChar char="§"/>
        <a:defRPr>
          <a:solidFill>
            <a:schemeClr val="tx1"/>
          </a:solidFill>
          <a:latin typeface="+mn-lt"/>
        </a:defRPr>
      </a:lvl9pPr>
    </p:bodyStyle>
    <p:otherStyle>
      <a:defPPr>
        <a:defRPr lang="en-US"/>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1" name="Title Text"/>
          <p:cNvSpPr txBox="1">
            <a:spLocks noGrp="1"/>
          </p:cNvSpPr>
          <p:nvPr>
            <p:ph type="title"/>
          </p:nvPr>
        </p:nvSpPr>
        <p:spPr>
          <a:xfrm>
            <a:off x="272233" y="336263"/>
            <a:ext cx="11536220" cy="8081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91440" rIns="45719" anchor="t">
            <a:noAutofit/>
          </a:bodyPr>
          <a:lstStyle/>
          <a:p>
            <a:r>
              <a:t>Title Text</a:t>
            </a:r>
          </a:p>
        </p:txBody>
      </p:sp>
      <p:sp>
        <p:nvSpPr>
          <p:cNvPr id="22" name="Body Level One…"/>
          <p:cNvSpPr txBox="1">
            <a:spLocks noGrp="1"/>
          </p:cNvSpPr>
          <p:nvPr>
            <p:ph type="body" idx="1"/>
          </p:nvPr>
        </p:nvSpPr>
        <p:spPr>
          <a:xfrm>
            <a:off x="347472" y="1310480"/>
            <a:ext cx="10515601" cy="435133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20" rIns="45719">
            <a:noAutofit/>
          </a:bodyPr>
          <a:lstStyle/>
          <a:p>
            <a:r>
              <a:t>Body Level One</a:t>
            </a:r>
          </a:p>
          <a:p>
            <a:pPr lvl="1"/>
            <a:r>
              <a:t>Body Level Two</a:t>
            </a:r>
          </a:p>
          <a:p>
            <a:pPr lvl="2"/>
            <a:r>
              <a:t>Body Level Three</a:t>
            </a:r>
          </a:p>
          <a:p>
            <a:pPr lvl="3"/>
            <a:r>
              <a:t>Body Level Four</a:t>
            </a:r>
          </a:p>
          <a:p>
            <a:pPr lvl="4"/>
            <a:r>
              <a:t>Body Level Five</a:t>
            </a:r>
          </a:p>
        </p:txBody>
      </p:sp>
      <p:sp>
        <p:nvSpPr>
          <p:cNvPr id="28" name="Slide Number Placeholder 27">
            <a:extLst>
              <a:ext uri="{FF2B5EF4-FFF2-40B4-BE49-F238E27FC236}">
                <a16:creationId xmlns:a16="http://schemas.microsoft.com/office/drawing/2014/main" id="{9DD666D0-CF25-4F2F-AA97-3C4F166D9537}"/>
              </a:ext>
            </a:extLst>
          </p:cNvPr>
          <p:cNvSpPr>
            <a:spLocks noGrp="1"/>
          </p:cNvSpPr>
          <p:nvPr>
            <p:ph type="sldNum" sz="quarter" idx="4"/>
          </p:nvPr>
        </p:nvSpPr>
        <p:spPr>
          <a:xfrm>
            <a:off x="296055" y="6412748"/>
            <a:ext cx="426564" cy="365125"/>
          </a:xfrm>
          <a:prstGeom prst="rect">
            <a:avLst/>
          </a:prstGeom>
        </p:spPr>
        <p:txBody>
          <a:bodyPr vert="horz" lIns="91440" tIns="45720" rIns="91440" bIns="45720" rtlCol="0" anchor="ctr"/>
          <a:lstStyle>
            <a:lvl1pPr algn="l">
              <a:defRPr sz="900">
                <a:solidFill>
                  <a:schemeClr val="bg1">
                    <a:lumMod val="50000"/>
                  </a:schemeClr>
                </a:solidFill>
              </a:defRPr>
            </a:lvl1pPr>
          </a:lstStyle>
          <a:p>
            <a:r>
              <a:rPr lang="en-US"/>
              <a:t>#</a:t>
            </a:r>
          </a:p>
        </p:txBody>
      </p:sp>
      <p:sp>
        <p:nvSpPr>
          <p:cNvPr id="6" name="Footer Placeholder 5">
            <a:extLst>
              <a:ext uri="{FF2B5EF4-FFF2-40B4-BE49-F238E27FC236}">
                <a16:creationId xmlns:a16="http://schemas.microsoft.com/office/drawing/2014/main" id="{C3EDE3A7-E046-2B16-B5A2-4C20BB2AB90E}"/>
              </a:ext>
            </a:extLst>
          </p:cNvPr>
          <p:cNvSpPr>
            <a:spLocks noGrp="1"/>
          </p:cNvSpPr>
          <p:nvPr>
            <p:ph type="ftr" sz="quarter" idx="3"/>
          </p:nvPr>
        </p:nvSpPr>
        <p:spPr>
          <a:xfrm>
            <a:off x="640080" y="6479007"/>
            <a:ext cx="5455920" cy="230832"/>
          </a:xfrm>
          <a:prstGeom prst="rect">
            <a:avLst/>
          </a:prstGeom>
        </p:spPr>
        <p:txBody>
          <a:bodyPr wrap="square">
            <a:noAutofit/>
          </a:bodyPr>
          <a:lstStyle>
            <a:lvl1pPr>
              <a:defRPr lang="en-US" sz="900" b="0" i="0">
                <a:solidFill>
                  <a:schemeClr val="tx1">
                    <a:lumMod val="50000"/>
                    <a:lumOff val="50000"/>
                  </a:schemeClr>
                </a:solidFill>
                <a:latin typeface="Arial" panose="020B0604020202020204" pitchFamily="34" charset="0"/>
              </a:defRPr>
            </a:lvl1pPr>
          </a:lstStyle>
          <a:p>
            <a:r>
              <a:rPr lang="da-DK"/>
              <a:t>NET-202 SIV Slides Final v2.0 31-Aug-2023</a:t>
            </a:r>
            <a:endParaRPr lang="en-US"/>
          </a:p>
        </p:txBody>
      </p:sp>
    </p:spTree>
    <p:extLst>
      <p:ext uri="{BB962C8B-B14F-4D97-AF65-F5344CB8AC3E}">
        <p14:creationId xmlns:p14="http://schemas.microsoft.com/office/powerpoint/2010/main" val="4049549347"/>
      </p:ext>
    </p:extLst>
  </p:cSld>
  <p:clrMap bg1="lt1" tx1="dk1" bg2="lt2" tx2="dk2" accent1="accent1" accent2="accent2" accent3="accent3" accent4="accent4" accent5="accent5" accent6="accent6" hlink="hlink" folHlink="folHlink"/>
  <p:sldLayoutIdLst>
    <p:sldLayoutId id="2147484779" r:id="rId1"/>
    <p:sldLayoutId id="2147484780" r:id="rId2"/>
    <p:sldLayoutId id="2147484781" r:id="rId3"/>
    <p:sldLayoutId id="2147484782" r:id="rId4"/>
    <p:sldLayoutId id="2147484783" r:id="rId5"/>
    <p:sldLayoutId id="2147484784" r:id="rId6"/>
    <p:sldLayoutId id="2147484785" r:id="rId7"/>
    <p:sldLayoutId id="2147484786" r:id="rId8"/>
    <p:sldLayoutId id="2147484787" r:id="rId9"/>
    <p:sldLayoutId id="2147484788" r:id="rId10"/>
    <p:sldLayoutId id="2147484789" r:id="rId11"/>
    <p:sldLayoutId id="2147484790" r:id="rId12"/>
    <p:sldLayoutId id="2147484791" r:id="rId13"/>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sldNum="0" hdr="0" ftr="0" dt="0"/>
  <p:txStyles>
    <p:titleStyle>
      <a:lvl1pPr marL="0" marR="0" indent="0" algn="l" defTabSz="914240" eaLnBrk="1" latinLnBrk="0" hangingPunct="1">
        <a:lnSpc>
          <a:spcPct val="95000"/>
        </a:lnSpc>
        <a:spcBef>
          <a:spcPts val="0"/>
        </a:spcBef>
        <a:spcAft>
          <a:spcPts val="0"/>
        </a:spcAft>
        <a:buClrTx/>
        <a:buSzTx/>
        <a:buFontTx/>
        <a:buNone/>
        <a:tabLst/>
        <a:defRPr sz="2600" b="1" i="0" u="none" strike="noStrike" cap="none" spc="0" baseline="0">
          <a:solidFill>
            <a:schemeClr val="accent4"/>
          </a:solidFill>
          <a:uFillTx/>
          <a:latin typeface="+mj-lt"/>
          <a:ea typeface="Arial" panose="020B0604020202020204" pitchFamily="34" charset="0"/>
          <a:cs typeface="Arial" panose="020B0604020202020204" pitchFamily="34" charset="0"/>
          <a:sym typeface="Avenir Black"/>
        </a:defRPr>
      </a:lvl1pPr>
      <a:lvl2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2pPr>
      <a:lvl3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3pPr>
      <a:lvl4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4pPr>
      <a:lvl5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5pPr>
      <a:lvl6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6pPr>
      <a:lvl7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7pPr>
      <a:lvl8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8pPr>
      <a:lvl9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9pPr>
    </p:titleStyle>
    <p:bodyStyle>
      <a:lvl1pPr marL="228560" marR="0" indent="-228560" algn="l" defTabSz="914240" eaLnBrk="1" latinLnBrk="0" hangingPunct="1">
        <a:lnSpc>
          <a:spcPct val="90000"/>
        </a:lnSpc>
        <a:spcBef>
          <a:spcPts val="1000"/>
        </a:spcBef>
        <a:spcAft>
          <a:spcPts val="400"/>
        </a:spcAft>
        <a:buClr>
          <a:schemeClr val="accent4"/>
        </a:buClr>
        <a:buSzPct val="100000"/>
        <a:buFont typeface="Arial" panose="020B0604020202020204" pitchFamily="34" charset="0"/>
        <a:buChar char="•"/>
        <a:tabLst/>
        <a:defRPr sz="16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1pPr>
      <a:lvl2pPr marL="463550" marR="0" indent="-165100" algn="l" defTabSz="914240" eaLnBrk="1" latinLnBrk="0" hangingPunct="1">
        <a:lnSpc>
          <a:spcPct val="90000"/>
        </a:lnSpc>
        <a:spcBef>
          <a:spcPts val="400"/>
        </a:spcBef>
        <a:spcAft>
          <a:spcPts val="400"/>
        </a:spcAft>
        <a:buClr>
          <a:schemeClr val="accent4"/>
        </a:buClr>
        <a:buSzPct val="100000"/>
        <a:buFont typeface="System Font Regular"/>
        <a:buChar char="–"/>
        <a:tabLst/>
        <a:defRPr sz="14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2pPr>
      <a:lvl3pPr marL="687388" marR="0" indent="-173038" algn="l" defTabSz="914240" eaLnBrk="1" latinLnBrk="0" hangingPunct="1">
        <a:lnSpc>
          <a:spcPct val="90000"/>
        </a:lnSpc>
        <a:spcBef>
          <a:spcPts val="400"/>
        </a:spcBef>
        <a:spcAft>
          <a:spcPts val="400"/>
        </a:spcAft>
        <a:buClr>
          <a:schemeClr val="accent4"/>
        </a:buClr>
        <a:buSzPct val="100000"/>
        <a:buFont typeface="Arial" panose="020B0604020202020204" pitchFamily="34" charset="0"/>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3pPr>
      <a:lvl4pPr marL="862013" marR="0" indent="-157163" algn="l" defTabSz="914240" eaLnBrk="1" latinLnBrk="0" hangingPunct="1">
        <a:lnSpc>
          <a:spcPct val="90000"/>
        </a:lnSpc>
        <a:spcBef>
          <a:spcPts val="400"/>
        </a:spcBef>
        <a:spcAft>
          <a:spcPts val="400"/>
        </a:spcAft>
        <a:buClr>
          <a:schemeClr val="accent4"/>
        </a:buClr>
        <a:buSzPct val="100000"/>
        <a:buFont typeface="System Font Regular"/>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4pPr>
      <a:lvl5pPr marL="1085850" marR="0" indent="-157163" algn="l" defTabSz="914240" eaLnBrk="1" latinLnBrk="0" hangingPunct="1">
        <a:lnSpc>
          <a:spcPct val="90000"/>
        </a:lnSpc>
        <a:spcBef>
          <a:spcPts val="400"/>
        </a:spcBef>
        <a:spcAft>
          <a:spcPts val="400"/>
        </a:spcAft>
        <a:buClr>
          <a:schemeClr val="accent4"/>
        </a:buClr>
        <a:buSzPct val="100000"/>
        <a:buFont typeface="Arial" panose="020B0604020202020204" pitchFamily="34" charset="0"/>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5pPr>
      <a:lvl6pPr marL="250213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6pPr>
      <a:lvl7pPr marL="295925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7pPr>
      <a:lvl8pPr marL="341637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8pPr>
      <a:lvl9pPr marL="387349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9pPr>
    </p:bodyStyle>
    <p:otherStyle>
      <a:lvl1pPr marL="0" marR="0" indent="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1pPr>
      <a:lvl2pPr marL="0" marR="0" indent="4572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2pPr>
      <a:lvl3pPr marL="0" marR="0" indent="9144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3pPr>
      <a:lvl4pPr marL="0" marR="0" indent="13716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4pPr>
      <a:lvl5pPr marL="0" marR="0" indent="18288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5pPr>
      <a:lvl6pPr marL="0" marR="0" indent="22860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6pPr>
      <a:lvl7pPr marL="0" marR="0" indent="27432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7pPr>
      <a:lvl8pPr marL="0" marR="0" indent="32004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8pPr>
      <a:lvl9pPr marL="0" marR="0" indent="36576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9pPr>
    </p:otherStyle>
  </p:txStyles>
  <p:extLst>
    <p:ext uri="{27BBF7A9-308A-43DC-89C8-2F10F3537804}">
      <p15:sldGuideLst xmlns:p15="http://schemas.microsoft.com/office/powerpoint/2012/main">
        <p15:guide id="1" orient="horz" pos="432">
          <p15:clr>
            <a:srgbClr val="F26B43"/>
          </p15:clr>
        </p15:guide>
        <p15:guide id="2" orient="horz" pos="35">
          <p15:clr>
            <a:srgbClr val="F26B43"/>
          </p15:clr>
        </p15:guide>
        <p15:guide id="3" pos="168">
          <p15:clr>
            <a:srgbClr val="F26B43"/>
          </p15:clr>
        </p15:guide>
        <p15:guide id="4" pos="7512">
          <p15:clr>
            <a:srgbClr val="F26B43"/>
          </p15:clr>
        </p15:guide>
        <p15:guide id="9" orient="horz" pos="4173">
          <p15:clr>
            <a:srgbClr val="F26B43"/>
          </p15:clr>
        </p15:guide>
        <p15:guide id="10" pos="240">
          <p15:clr>
            <a:srgbClr val="F26B43"/>
          </p15:clr>
        </p15:guide>
        <p15:guide id="11" pos="7440">
          <p15:clr>
            <a:srgbClr val="F26B43"/>
          </p15:clr>
        </p15:guide>
        <p15:guide id="12" orient="horz" pos="720">
          <p15:clr>
            <a:srgbClr val="F26B43"/>
          </p15:clr>
        </p15:guide>
        <p15:guide id="13" orient="horz" pos="3912">
          <p15:clr>
            <a:srgbClr val="F26B43"/>
          </p15:clr>
        </p15:guide>
        <p15:guide id="14" pos="3840">
          <p15:clr>
            <a:srgbClr val="F26B43"/>
          </p15:clr>
        </p15:guide>
        <p15:guide id="15" pos="3888">
          <p15:clr>
            <a:srgbClr val="F26B43"/>
          </p15:clr>
        </p15:guide>
        <p15:guide id="16" pos="3792">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7">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63249" y="1476370"/>
            <a:ext cx="10515600" cy="932534"/>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763249" y="2408904"/>
            <a:ext cx="10515600" cy="306116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28453284"/>
      </p:ext>
    </p:extLst>
  </p:cSld>
  <p:clrMap bg1="lt1" tx1="dk1" bg2="lt2" tx2="dk2" accent1="accent1" accent2="accent2" accent3="accent3" accent4="accent4" accent5="accent5" accent6="accent6" hlink="hlink" folHlink="folHlink"/>
  <p:sldLayoutIdLst>
    <p:sldLayoutId id="2147484805" r:id="rId1"/>
    <p:sldLayoutId id="2147484806" r:id="rId2"/>
    <p:sldLayoutId id="2147484807" r:id="rId3"/>
    <p:sldLayoutId id="2147484808" r:id="rId4"/>
    <p:sldLayoutId id="2147484809" r:id="rId5"/>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baseline="0">
          <a:solidFill>
            <a:schemeClr val="tx2"/>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baseline="0">
          <a:solidFill>
            <a:schemeClr val="tx2"/>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baseline="0">
          <a:solidFill>
            <a:schemeClr val="tx2"/>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baseline="0">
          <a:solidFill>
            <a:schemeClr val="tx2"/>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baseline="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1" name="Title Text"/>
          <p:cNvSpPr txBox="1">
            <a:spLocks noGrp="1"/>
          </p:cNvSpPr>
          <p:nvPr>
            <p:ph type="title"/>
          </p:nvPr>
        </p:nvSpPr>
        <p:spPr>
          <a:xfrm>
            <a:off x="272233" y="336263"/>
            <a:ext cx="11536220" cy="8081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91440" rIns="45719" anchor="t">
            <a:noAutofit/>
          </a:bodyPr>
          <a:lstStyle/>
          <a:p>
            <a:r>
              <a:t>Title Text</a:t>
            </a:r>
          </a:p>
        </p:txBody>
      </p:sp>
      <p:sp>
        <p:nvSpPr>
          <p:cNvPr id="22" name="Body Level One…"/>
          <p:cNvSpPr txBox="1">
            <a:spLocks noGrp="1"/>
          </p:cNvSpPr>
          <p:nvPr>
            <p:ph type="body" idx="1"/>
          </p:nvPr>
        </p:nvSpPr>
        <p:spPr>
          <a:xfrm>
            <a:off x="347472" y="1310480"/>
            <a:ext cx="10515601" cy="435133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20" rIns="45719">
            <a:noAutofit/>
          </a:bodyPr>
          <a:lstStyle/>
          <a:p>
            <a:r>
              <a:t>Body Level One</a:t>
            </a:r>
          </a:p>
          <a:p>
            <a:pPr lvl="1"/>
            <a:r>
              <a:t>Body Level Two</a:t>
            </a:r>
          </a:p>
          <a:p>
            <a:pPr lvl="2"/>
            <a:r>
              <a:t>Body Level Three</a:t>
            </a:r>
          </a:p>
          <a:p>
            <a:pPr lvl="3"/>
            <a:r>
              <a:t>Body Level Four</a:t>
            </a:r>
          </a:p>
          <a:p>
            <a:pPr lvl="4"/>
            <a:r>
              <a:t>Body Level Five</a:t>
            </a:r>
          </a:p>
        </p:txBody>
      </p:sp>
      <p:sp>
        <p:nvSpPr>
          <p:cNvPr id="28" name="Slide Number Placeholder 27">
            <a:extLst>
              <a:ext uri="{FF2B5EF4-FFF2-40B4-BE49-F238E27FC236}">
                <a16:creationId xmlns:a16="http://schemas.microsoft.com/office/drawing/2014/main" id="{9DD666D0-CF25-4F2F-AA97-3C4F166D9537}"/>
              </a:ext>
            </a:extLst>
          </p:cNvPr>
          <p:cNvSpPr>
            <a:spLocks noGrp="1"/>
          </p:cNvSpPr>
          <p:nvPr>
            <p:ph type="sldNum" sz="quarter" idx="4"/>
          </p:nvPr>
        </p:nvSpPr>
        <p:spPr>
          <a:xfrm>
            <a:off x="296055" y="6412748"/>
            <a:ext cx="426564" cy="365125"/>
          </a:xfrm>
          <a:prstGeom prst="rect">
            <a:avLst/>
          </a:prstGeom>
        </p:spPr>
        <p:txBody>
          <a:bodyPr vert="horz" lIns="91440" tIns="45720" rIns="91440" bIns="45720" rtlCol="0" anchor="ctr"/>
          <a:lstStyle>
            <a:lvl1pPr algn="l">
              <a:defRPr sz="900">
                <a:solidFill>
                  <a:schemeClr val="bg1">
                    <a:lumMod val="50000"/>
                  </a:schemeClr>
                </a:solidFill>
              </a:defRPr>
            </a:lvl1pPr>
          </a:lstStyle>
          <a:p>
            <a:r>
              <a:rPr lang="en-US"/>
              <a:t>#</a:t>
            </a:r>
          </a:p>
        </p:txBody>
      </p:sp>
      <p:sp>
        <p:nvSpPr>
          <p:cNvPr id="6" name="Footer Placeholder 5">
            <a:extLst>
              <a:ext uri="{FF2B5EF4-FFF2-40B4-BE49-F238E27FC236}">
                <a16:creationId xmlns:a16="http://schemas.microsoft.com/office/drawing/2014/main" id="{C3EDE3A7-E046-2B16-B5A2-4C20BB2AB90E}"/>
              </a:ext>
            </a:extLst>
          </p:cNvPr>
          <p:cNvSpPr>
            <a:spLocks noGrp="1"/>
          </p:cNvSpPr>
          <p:nvPr>
            <p:ph type="ftr" sz="quarter" idx="3"/>
          </p:nvPr>
        </p:nvSpPr>
        <p:spPr>
          <a:xfrm>
            <a:off x="640080" y="6479007"/>
            <a:ext cx="5455920" cy="230832"/>
          </a:xfrm>
          <a:prstGeom prst="rect">
            <a:avLst/>
          </a:prstGeom>
        </p:spPr>
        <p:txBody>
          <a:bodyPr wrap="square">
            <a:noAutofit/>
          </a:bodyPr>
          <a:lstStyle>
            <a:lvl1pPr>
              <a:defRPr lang="en-US" sz="900" b="0" i="0">
                <a:solidFill>
                  <a:schemeClr val="tx1">
                    <a:lumMod val="50000"/>
                    <a:lumOff val="50000"/>
                  </a:schemeClr>
                </a:solidFill>
                <a:latin typeface="Arial" panose="020B0604020202020204" pitchFamily="34" charset="0"/>
              </a:defRPr>
            </a:lvl1pPr>
          </a:lstStyle>
          <a:p>
            <a:r>
              <a:rPr lang="da-DK"/>
              <a:t>NET-202 SIV Slides Final v2.0 31-Aug-2023</a:t>
            </a:r>
            <a:endParaRPr lang="en-US"/>
          </a:p>
        </p:txBody>
      </p:sp>
    </p:spTree>
    <p:extLst>
      <p:ext uri="{BB962C8B-B14F-4D97-AF65-F5344CB8AC3E}">
        <p14:creationId xmlns:p14="http://schemas.microsoft.com/office/powerpoint/2010/main" val="2145866645"/>
      </p:ext>
    </p:extLst>
  </p:cSld>
  <p:clrMap bg1="lt1" tx1="dk1" bg2="lt2" tx2="dk2" accent1="accent1" accent2="accent2" accent3="accent3" accent4="accent4" accent5="accent5" accent6="accent6" hlink="hlink" folHlink="folHlink"/>
  <p:sldLayoutIdLst>
    <p:sldLayoutId id="2147484837" r:id="rId1"/>
    <p:sldLayoutId id="2147484838" r:id="rId2"/>
    <p:sldLayoutId id="2147484839" r:id="rId3"/>
    <p:sldLayoutId id="2147484840" r:id="rId4"/>
    <p:sldLayoutId id="2147484841" r:id="rId5"/>
    <p:sldLayoutId id="2147484842" r:id="rId6"/>
    <p:sldLayoutId id="2147484843" r:id="rId7"/>
    <p:sldLayoutId id="2147484844" r:id="rId8"/>
    <p:sldLayoutId id="2147484845" r:id="rId9"/>
    <p:sldLayoutId id="2147484846" r:id="rId10"/>
    <p:sldLayoutId id="2147484847" r:id="rId11"/>
    <p:sldLayoutId id="2147484848" r:id="rId12"/>
    <p:sldLayoutId id="2147484849" r:id="rId13"/>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sldNum="0" hdr="0" ftr="0" dt="0"/>
  <p:txStyles>
    <p:titleStyle>
      <a:lvl1pPr marL="0" marR="0" indent="0" algn="l" defTabSz="914240" eaLnBrk="1" latinLnBrk="0" hangingPunct="1">
        <a:lnSpc>
          <a:spcPct val="95000"/>
        </a:lnSpc>
        <a:spcBef>
          <a:spcPts val="0"/>
        </a:spcBef>
        <a:spcAft>
          <a:spcPts val="0"/>
        </a:spcAft>
        <a:buClrTx/>
        <a:buSzTx/>
        <a:buFontTx/>
        <a:buNone/>
        <a:tabLst/>
        <a:defRPr sz="2600" b="1" i="0" u="none" strike="noStrike" cap="none" spc="0" baseline="0">
          <a:solidFill>
            <a:schemeClr val="accent4"/>
          </a:solidFill>
          <a:uFillTx/>
          <a:latin typeface="+mj-lt"/>
          <a:ea typeface="Arial" panose="020B0604020202020204" pitchFamily="34" charset="0"/>
          <a:cs typeface="Arial" panose="020B0604020202020204" pitchFamily="34" charset="0"/>
          <a:sym typeface="Avenir Black"/>
        </a:defRPr>
      </a:lvl1pPr>
      <a:lvl2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2pPr>
      <a:lvl3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3pPr>
      <a:lvl4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4pPr>
      <a:lvl5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5pPr>
      <a:lvl6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6pPr>
      <a:lvl7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7pPr>
      <a:lvl8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8pPr>
      <a:lvl9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9pPr>
    </p:titleStyle>
    <p:bodyStyle>
      <a:lvl1pPr marL="228560" marR="0" indent="-228560" algn="l" defTabSz="914240" eaLnBrk="1" latinLnBrk="0" hangingPunct="1">
        <a:lnSpc>
          <a:spcPct val="90000"/>
        </a:lnSpc>
        <a:spcBef>
          <a:spcPts val="1000"/>
        </a:spcBef>
        <a:spcAft>
          <a:spcPts val="400"/>
        </a:spcAft>
        <a:buClr>
          <a:schemeClr val="accent4"/>
        </a:buClr>
        <a:buSzPct val="100000"/>
        <a:buFont typeface="Arial" panose="020B0604020202020204" pitchFamily="34" charset="0"/>
        <a:buChar char="•"/>
        <a:tabLst/>
        <a:defRPr sz="16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1pPr>
      <a:lvl2pPr marL="463550" marR="0" indent="-165100" algn="l" defTabSz="914240" eaLnBrk="1" latinLnBrk="0" hangingPunct="1">
        <a:lnSpc>
          <a:spcPct val="90000"/>
        </a:lnSpc>
        <a:spcBef>
          <a:spcPts val="400"/>
        </a:spcBef>
        <a:spcAft>
          <a:spcPts val="400"/>
        </a:spcAft>
        <a:buClr>
          <a:schemeClr val="accent4"/>
        </a:buClr>
        <a:buSzPct val="100000"/>
        <a:buFont typeface="System Font Regular"/>
        <a:buChar char="–"/>
        <a:tabLst/>
        <a:defRPr sz="14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2pPr>
      <a:lvl3pPr marL="687388" marR="0" indent="-173038" algn="l" defTabSz="914240" eaLnBrk="1" latinLnBrk="0" hangingPunct="1">
        <a:lnSpc>
          <a:spcPct val="90000"/>
        </a:lnSpc>
        <a:spcBef>
          <a:spcPts val="400"/>
        </a:spcBef>
        <a:spcAft>
          <a:spcPts val="400"/>
        </a:spcAft>
        <a:buClr>
          <a:schemeClr val="accent4"/>
        </a:buClr>
        <a:buSzPct val="100000"/>
        <a:buFont typeface="Arial" panose="020B0604020202020204" pitchFamily="34" charset="0"/>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3pPr>
      <a:lvl4pPr marL="862013" marR="0" indent="-157163" algn="l" defTabSz="914240" eaLnBrk="1" latinLnBrk="0" hangingPunct="1">
        <a:lnSpc>
          <a:spcPct val="90000"/>
        </a:lnSpc>
        <a:spcBef>
          <a:spcPts val="400"/>
        </a:spcBef>
        <a:spcAft>
          <a:spcPts val="400"/>
        </a:spcAft>
        <a:buClr>
          <a:schemeClr val="accent4"/>
        </a:buClr>
        <a:buSzPct val="100000"/>
        <a:buFont typeface="System Font Regular"/>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4pPr>
      <a:lvl5pPr marL="1085850" marR="0" indent="-157163" algn="l" defTabSz="914240" eaLnBrk="1" latinLnBrk="0" hangingPunct="1">
        <a:lnSpc>
          <a:spcPct val="90000"/>
        </a:lnSpc>
        <a:spcBef>
          <a:spcPts val="400"/>
        </a:spcBef>
        <a:spcAft>
          <a:spcPts val="400"/>
        </a:spcAft>
        <a:buClr>
          <a:schemeClr val="accent4"/>
        </a:buClr>
        <a:buSzPct val="100000"/>
        <a:buFont typeface="Arial" panose="020B0604020202020204" pitchFamily="34" charset="0"/>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5pPr>
      <a:lvl6pPr marL="250213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6pPr>
      <a:lvl7pPr marL="295925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7pPr>
      <a:lvl8pPr marL="341637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8pPr>
      <a:lvl9pPr marL="387349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9pPr>
    </p:bodyStyle>
    <p:otherStyle>
      <a:lvl1pPr marL="0" marR="0" indent="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1pPr>
      <a:lvl2pPr marL="0" marR="0" indent="4572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2pPr>
      <a:lvl3pPr marL="0" marR="0" indent="9144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3pPr>
      <a:lvl4pPr marL="0" marR="0" indent="13716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4pPr>
      <a:lvl5pPr marL="0" marR="0" indent="18288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5pPr>
      <a:lvl6pPr marL="0" marR="0" indent="22860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6pPr>
      <a:lvl7pPr marL="0" marR="0" indent="27432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7pPr>
      <a:lvl8pPr marL="0" marR="0" indent="32004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8pPr>
      <a:lvl9pPr marL="0" marR="0" indent="36576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9pPr>
    </p:otherStyle>
  </p:txStyles>
  <p:extLst>
    <p:ext uri="{27BBF7A9-308A-43DC-89C8-2F10F3537804}">
      <p15:sldGuideLst xmlns:p15="http://schemas.microsoft.com/office/powerpoint/2012/main">
        <p15:guide id="1" orient="horz" pos="432">
          <p15:clr>
            <a:srgbClr val="F26B43"/>
          </p15:clr>
        </p15:guide>
        <p15:guide id="2" orient="horz" pos="35">
          <p15:clr>
            <a:srgbClr val="F26B43"/>
          </p15:clr>
        </p15:guide>
        <p15:guide id="3" pos="168">
          <p15:clr>
            <a:srgbClr val="F26B43"/>
          </p15:clr>
        </p15:guide>
        <p15:guide id="4" pos="7512">
          <p15:clr>
            <a:srgbClr val="F26B43"/>
          </p15:clr>
        </p15:guide>
        <p15:guide id="9" orient="horz" pos="4173">
          <p15:clr>
            <a:srgbClr val="F26B43"/>
          </p15:clr>
        </p15:guide>
        <p15:guide id="10" pos="240">
          <p15:clr>
            <a:srgbClr val="F26B43"/>
          </p15:clr>
        </p15:guide>
        <p15:guide id="11" pos="7440">
          <p15:clr>
            <a:srgbClr val="F26B43"/>
          </p15:clr>
        </p15:guide>
        <p15:guide id="12" orient="horz" pos="720">
          <p15:clr>
            <a:srgbClr val="F26B43"/>
          </p15:clr>
        </p15:guide>
        <p15:guide id="13" orient="horz" pos="3912">
          <p15:clr>
            <a:srgbClr val="F26B43"/>
          </p15:clr>
        </p15:guide>
        <p15:guide id="14" pos="3840">
          <p15:clr>
            <a:srgbClr val="F26B43"/>
          </p15:clr>
        </p15:guide>
        <p15:guide id="15" pos="3888">
          <p15:clr>
            <a:srgbClr val="F26B43"/>
          </p15:clr>
        </p15:guide>
        <p15:guide id="16" pos="3792">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6" name="Picture 5" descr="A close up of a sign&#10;&#10;Description automatically generated">
            <a:extLst>
              <a:ext uri="{FF2B5EF4-FFF2-40B4-BE49-F238E27FC236}">
                <a16:creationId xmlns:a16="http://schemas.microsoft.com/office/drawing/2014/main" id="{EF6EF916-92D7-B547-B155-482438CDB634}"/>
              </a:ext>
            </a:extLst>
          </p:cNvPr>
          <p:cNvPicPr>
            <a:picLocks noChangeAspect="1"/>
          </p:cNvPicPr>
          <p:nvPr userDrawn="1"/>
        </p:nvPicPr>
        <p:blipFill>
          <a:blip r:embed="rId27">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2854219884"/>
      </p:ext>
    </p:extLst>
  </p:cSld>
  <p:clrMap bg1="lt1" tx1="dk1" bg2="lt2" tx2="dk2" accent1="accent1" accent2="accent2" accent3="accent3" accent4="accent4" accent5="accent5" accent6="accent6" hlink="hlink" folHlink="folHlink"/>
  <p:sldLayoutIdLst>
    <p:sldLayoutId id="2147485033" r:id="rId1"/>
    <p:sldLayoutId id="2147485034" r:id="rId2"/>
    <p:sldLayoutId id="2147485035" r:id="rId3"/>
    <p:sldLayoutId id="2147485036" r:id="rId4"/>
    <p:sldLayoutId id="2147485037" r:id="rId5"/>
    <p:sldLayoutId id="2147485038" r:id="rId6"/>
    <p:sldLayoutId id="2147485039" r:id="rId7"/>
    <p:sldLayoutId id="2147485040" r:id="rId8"/>
    <p:sldLayoutId id="2147485041" r:id="rId9"/>
    <p:sldLayoutId id="2147485042" r:id="rId10"/>
    <p:sldLayoutId id="2147485043" r:id="rId11"/>
    <p:sldLayoutId id="2147485044" r:id="rId12"/>
    <p:sldLayoutId id="2147485045" r:id="rId13"/>
    <p:sldLayoutId id="2147485046" r:id="rId14"/>
    <p:sldLayoutId id="2147485047" r:id="rId15"/>
    <p:sldLayoutId id="2147485048" r:id="rId16"/>
    <p:sldLayoutId id="2147485049" r:id="rId17"/>
    <p:sldLayoutId id="2147485050" r:id="rId18"/>
    <p:sldLayoutId id="2147485051" r:id="rId19"/>
    <p:sldLayoutId id="2147485052" r:id="rId20"/>
    <p:sldLayoutId id="2147485053" r:id="rId21"/>
    <p:sldLayoutId id="2147485054" r:id="rId22"/>
    <p:sldLayoutId id="2147485055" r:id="rId23"/>
    <p:sldLayoutId id="2147485056" r:id="rId24"/>
    <p:sldLayoutId id="2147485057" r:id="rId25"/>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a:extLst>
              <a:ext uri="{FF2B5EF4-FFF2-40B4-BE49-F238E27FC236}">
                <a16:creationId xmlns:a16="http://schemas.microsoft.com/office/drawing/2014/main" id="{919556B3-89A1-A44F-B845-0089CD720DE3}"/>
              </a:ext>
            </a:extLst>
          </p:cNvPr>
          <p:cNvPicPr>
            <a:picLocks noChangeAspect="1"/>
          </p:cNvPicPr>
          <p:nvPr userDrawn="1"/>
        </p:nvPicPr>
        <p:blipFill>
          <a:blip r:embed="rId27"/>
          <a:srcRect/>
          <a:stretch/>
        </p:blipFill>
        <p:spPr>
          <a:xfrm>
            <a:off x="9798979" y="6137487"/>
            <a:ext cx="2362449" cy="557538"/>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2668898168"/>
      </p:ext>
    </p:extLst>
  </p:cSld>
  <p:clrMap bg1="lt1" tx1="dk1" bg2="lt2" tx2="dk2" accent1="accent1" accent2="accent2" accent3="accent3" accent4="accent4" accent5="accent5" accent6="accent6" hlink="hlink" folHlink="folHlink"/>
  <p:sldLayoutIdLst>
    <p:sldLayoutId id="2147485059" r:id="rId1"/>
    <p:sldLayoutId id="2147485060" r:id="rId2"/>
    <p:sldLayoutId id="2147485061" r:id="rId3"/>
    <p:sldLayoutId id="2147485062" r:id="rId4"/>
    <p:sldLayoutId id="2147485063" r:id="rId5"/>
    <p:sldLayoutId id="2147485064" r:id="rId6"/>
    <p:sldLayoutId id="2147485065" r:id="rId7"/>
    <p:sldLayoutId id="2147485066" r:id="rId8"/>
    <p:sldLayoutId id="2147485067" r:id="rId9"/>
    <p:sldLayoutId id="2147485068" r:id="rId10"/>
    <p:sldLayoutId id="2147485069" r:id="rId11"/>
    <p:sldLayoutId id="2147485070" r:id="rId12"/>
    <p:sldLayoutId id="2147485071" r:id="rId13"/>
    <p:sldLayoutId id="2147485072" r:id="rId14"/>
    <p:sldLayoutId id="2147485073" r:id="rId15"/>
    <p:sldLayoutId id="2147485074" r:id="rId16"/>
    <p:sldLayoutId id="2147485075" r:id="rId17"/>
    <p:sldLayoutId id="2147485076" r:id="rId18"/>
    <p:sldLayoutId id="2147485077" r:id="rId19"/>
    <p:sldLayoutId id="2147485078" r:id="rId20"/>
    <p:sldLayoutId id="2147485079" r:id="rId21"/>
    <p:sldLayoutId id="2147485080" r:id="rId22"/>
    <p:sldLayoutId id="2147485081" r:id="rId23"/>
    <p:sldLayoutId id="2147485082" r:id="rId24"/>
    <p:sldLayoutId id="2147485083" r:id="rId25"/>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6.xml"/><Relationship Id="rId1" Type="http://schemas.openxmlformats.org/officeDocument/2006/relationships/tags" Target="../tags/tag41.xml"/></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0.xml"/></Relationships>
</file>

<file path=ppt/slides/_rels/slide100.xml.rels><?xml version="1.0" encoding="UTF-8" standalone="yes"?>
<Relationships xmlns="http://schemas.openxmlformats.org/package/2006/relationships"><Relationship Id="rId2" Type="http://schemas.openxmlformats.org/officeDocument/2006/relationships/hyperlink" Target="http://www.clinicaltrials.gov/" TargetMode="External"/><Relationship Id="rId1" Type="http://schemas.openxmlformats.org/officeDocument/2006/relationships/slideLayout" Target="../slideLayouts/slideLayout29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57.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57.xml"/></Relationships>
</file>

<file path=ppt/slides/_rels/slide103.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96.jpg"/><Relationship Id="rId1" Type="http://schemas.openxmlformats.org/officeDocument/2006/relationships/slideLayout" Target="../slideLayouts/slideLayout6.xml"/><Relationship Id="rId5" Type="http://schemas.openxmlformats.org/officeDocument/2006/relationships/image" Target="../media/image98.png"/><Relationship Id="rId4" Type="http://schemas.openxmlformats.org/officeDocument/2006/relationships/image" Target="../media/image99.png"/></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slideLayout" Target="../slideLayouts/slideLayout318.xml"/><Relationship Id="rId2" Type="http://schemas.openxmlformats.org/officeDocument/2006/relationships/customXml" Target="../../customXml/item17.xml"/><Relationship Id="rId1" Type="http://schemas.openxmlformats.org/officeDocument/2006/relationships/customXml" Target="../../customXml/item14.xml"/><Relationship Id="rId4" Type="http://schemas.openxmlformats.org/officeDocument/2006/relationships/notesSlide" Target="../notesSlides/notesSlide72.xml"/></Relationships>
</file>

<file path=ppt/slides/_rels/slide108.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73.xml"/><Relationship Id="rId1" Type="http://schemas.openxmlformats.org/officeDocument/2006/relationships/slideLayout" Target="../slideLayouts/slideLayout329.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57.xml"/></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1.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59.xml"/></Relationships>
</file>

<file path=ppt/slides/_rels/slide111.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76.xml"/><Relationship Id="rId1" Type="http://schemas.openxmlformats.org/officeDocument/2006/relationships/slideLayout" Target="../slideLayouts/slideLayout358.xml"/><Relationship Id="rId4" Type="http://schemas.openxmlformats.org/officeDocument/2006/relationships/image" Target="../media/image132.png"/></Relationships>
</file>

<file path=ppt/slides/_rels/slide112.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77.xml"/><Relationship Id="rId1" Type="http://schemas.openxmlformats.org/officeDocument/2006/relationships/slideLayout" Target="../slideLayouts/slideLayout350.xml"/><Relationship Id="rId4" Type="http://schemas.microsoft.com/office/2007/relationships/hdphoto" Target="../media/hdphoto23.wdp"/></Relationships>
</file>

<file path=ppt/slides/_rels/slide113.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78.xml"/><Relationship Id="rId1" Type="http://schemas.openxmlformats.org/officeDocument/2006/relationships/slideLayout" Target="../slideLayouts/slideLayout322.xml"/></Relationships>
</file>

<file path=ppt/slides/_rels/slide114.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79.xml"/><Relationship Id="rId1" Type="http://schemas.openxmlformats.org/officeDocument/2006/relationships/slideLayout" Target="../slideLayouts/slideLayout350.xml"/></Relationships>
</file>

<file path=ppt/slides/_rels/slide115.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80.xml"/><Relationship Id="rId1" Type="http://schemas.openxmlformats.org/officeDocument/2006/relationships/slideLayout" Target="../slideLayouts/slideLayout350.xml"/></Relationships>
</file>

<file path=ppt/slides/_rels/slide116.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81.xml"/><Relationship Id="rId1" Type="http://schemas.openxmlformats.org/officeDocument/2006/relationships/slideLayout" Target="../slideLayouts/slideLayout350.xml"/></Relationships>
</file>

<file path=ppt/slides/_rels/slide117.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82.xml"/><Relationship Id="rId1" Type="http://schemas.openxmlformats.org/officeDocument/2006/relationships/slideLayout" Target="../slideLayouts/slideLayout350.xml"/></Relationships>
</file>

<file path=ppt/slides/_rels/slide118.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83.xml"/><Relationship Id="rId1" Type="http://schemas.openxmlformats.org/officeDocument/2006/relationships/slideLayout" Target="../slideLayouts/slideLayout350.xml"/></Relationships>
</file>

<file path=ppt/slides/_rels/slide119.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84.xml"/><Relationship Id="rId1" Type="http://schemas.openxmlformats.org/officeDocument/2006/relationships/slideLayout" Target="../slideLayouts/slideLayout350.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85.xml"/><Relationship Id="rId1" Type="http://schemas.openxmlformats.org/officeDocument/2006/relationships/slideLayout" Target="../slideLayouts/slideLayout350.xml"/></Relationships>
</file>

<file path=ppt/slides/_rels/slide121.xml.rels><?xml version="1.0" encoding="UTF-8" standalone="yes"?>
<Relationships xmlns="http://schemas.openxmlformats.org/package/2006/relationships"><Relationship Id="rId3" Type="http://schemas.openxmlformats.org/officeDocument/2006/relationships/slideLayout" Target="../slideLayouts/slideLayout325.xml"/><Relationship Id="rId2" Type="http://schemas.openxmlformats.org/officeDocument/2006/relationships/customXml" Target="../../customXml/item34.xml"/><Relationship Id="rId1" Type="http://schemas.openxmlformats.org/officeDocument/2006/relationships/customXml" Target="../../customXml/item44.xml"/><Relationship Id="rId5" Type="http://schemas.openxmlformats.org/officeDocument/2006/relationships/image" Target="../media/image141.jpeg"/><Relationship Id="rId4" Type="http://schemas.openxmlformats.org/officeDocument/2006/relationships/notesSlide" Target="../notesSlides/notesSlide86.xml"/></Relationships>
</file>

<file path=ppt/slides/_rels/slide122.xml.rels><?xml version="1.0" encoding="UTF-8" standalone="yes"?>
<Relationships xmlns="http://schemas.openxmlformats.org/package/2006/relationships"><Relationship Id="rId3" Type="http://schemas.openxmlformats.org/officeDocument/2006/relationships/slideLayout" Target="../slideLayouts/slideLayout325.xml"/><Relationship Id="rId2" Type="http://schemas.openxmlformats.org/officeDocument/2006/relationships/customXml" Target="../../customXml/item48.xml"/><Relationship Id="rId1" Type="http://schemas.openxmlformats.org/officeDocument/2006/relationships/customXml" Target="../../customXml/item18.xml"/><Relationship Id="rId5" Type="http://schemas.openxmlformats.org/officeDocument/2006/relationships/image" Target="../media/image142.jpeg"/><Relationship Id="rId4" Type="http://schemas.openxmlformats.org/officeDocument/2006/relationships/notesSlide" Target="../notesSlides/notesSlide87.xml"/></Relationships>
</file>

<file path=ppt/slides/_rels/slide123.xml.rels><?xml version="1.0" encoding="UTF-8" standalone="yes"?>
<Relationships xmlns="http://schemas.openxmlformats.org/package/2006/relationships"><Relationship Id="rId3" Type="http://schemas.openxmlformats.org/officeDocument/2006/relationships/slideLayout" Target="../slideLayouts/slideLayout325.xml"/><Relationship Id="rId2" Type="http://schemas.openxmlformats.org/officeDocument/2006/relationships/customXml" Target="../../customXml/item7.xml"/><Relationship Id="rId1" Type="http://schemas.openxmlformats.org/officeDocument/2006/relationships/customXml" Target="../../customXml/item27.xml"/><Relationship Id="rId4" Type="http://schemas.openxmlformats.org/officeDocument/2006/relationships/notesSlide" Target="../notesSlides/notesSlide88.xml"/></Relationships>
</file>

<file path=ppt/slides/_rels/slide124.xml.rels><?xml version="1.0" encoding="UTF-8" standalone="yes"?>
<Relationships xmlns="http://schemas.openxmlformats.org/package/2006/relationships"><Relationship Id="rId3" Type="http://schemas.openxmlformats.org/officeDocument/2006/relationships/slideLayout" Target="../slideLayouts/slideLayout325.xml"/><Relationship Id="rId2" Type="http://schemas.openxmlformats.org/officeDocument/2006/relationships/customXml" Target="../../customXml/item38.xml"/><Relationship Id="rId1" Type="http://schemas.openxmlformats.org/officeDocument/2006/relationships/customXml" Target="../../customXml/item10.xml"/><Relationship Id="rId4" Type="http://schemas.openxmlformats.org/officeDocument/2006/relationships/notesSlide" Target="../notesSlides/notesSlide89.xml"/></Relationships>
</file>

<file path=ppt/slides/_rels/slide125.xml.rels><?xml version="1.0" encoding="UTF-8" standalone="yes"?>
<Relationships xmlns="http://schemas.openxmlformats.org/package/2006/relationships"><Relationship Id="rId3" Type="http://schemas.openxmlformats.org/officeDocument/2006/relationships/slideLayout" Target="../slideLayouts/slideLayout325.xml"/><Relationship Id="rId2" Type="http://schemas.openxmlformats.org/officeDocument/2006/relationships/customXml" Target="../../customXml/item22.xml"/><Relationship Id="rId1" Type="http://schemas.openxmlformats.org/officeDocument/2006/relationships/customXml" Target="../../customXml/item50.xml"/><Relationship Id="rId4" Type="http://schemas.openxmlformats.org/officeDocument/2006/relationships/notesSlide" Target="../notesSlides/notesSlide90.xml"/></Relationships>
</file>

<file path=ppt/slides/_rels/slide126.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91.xml"/><Relationship Id="rId1" Type="http://schemas.openxmlformats.org/officeDocument/2006/relationships/slideLayout" Target="../slideLayouts/slideLayout325.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27.xml.rels><?xml version="1.0" encoding="UTF-8" standalone="yes"?>
<Relationships xmlns="http://schemas.openxmlformats.org/package/2006/relationships"><Relationship Id="rId3" Type="http://schemas.openxmlformats.org/officeDocument/2006/relationships/slideLayout" Target="../slideLayouts/slideLayout325.xml"/><Relationship Id="rId2" Type="http://schemas.openxmlformats.org/officeDocument/2006/relationships/customXml" Target="../../customXml/item53.xml"/><Relationship Id="rId1" Type="http://schemas.openxmlformats.org/officeDocument/2006/relationships/customXml" Target="../../customXml/item51.xml"/><Relationship Id="rId4" Type="http://schemas.openxmlformats.org/officeDocument/2006/relationships/notesSlide" Target="../notesSlides/notesSlide92.xml"/></Relationships>
</file>

<file path=ppt/slides/_rels/slide128.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96.jpg"/><Relationship Id="rId1" Type="http://schemas.openxmlformats.org/officeDocument/2006/relationships/slideLayout" Target="../slideLayouts/slideLayout6.xml"/><Relationship Id="rId4" Type="http://schemas.openxmlformats.org/officeDocument/2006/relationships/image" Target="../media/image98.png"/></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96.jpg"/><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97.xml"/><Relationship Id="rId1" Type="http://schemas.openxmlformats.org/officeDocument/2006/relationships/slideLayout" Target="../slideLayouts/slideLayout360.xml"/><Relationship Id="rId4" Type="http://schemas.openxmlformats.org/officeDocument/2006/relationships/image" Target="../media/image147.jpeg"/></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374.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367.xml"/></Relationships>
</file>

<file path=ppt/slides/_rels/slide138.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99.xml"/><Relationship Id="rId1" Type="http://schemas.openxmlformats.org/officeDocument/2006/relationships/slideLayout" Target="../slideLayouts/slideLayout36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367.xml"/></Relationships>
</file>

<file path=ppt/slides/_rels/slide14.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3.xml"/><Relationship Id="rId1" Type="http://schemas.openxmlformats.org/officeDocument/2006/relationships/slideLayout" Target="../slideLayouts/slideLayout6.xml"/><Relationship Id="rId5" Type="http://schemas.openxmlformats.org/officeDocument/2006/relationships/image" Target="../media/image82.png"/><Relationship Id="rId4" Type="http://schemas.openxmlformats.org/officeDocument/2006/relationships/image" Target="../media/image81.png"/></Relationships>
</file>

<file path=ppt/slides/_rels/slide140.xml.rels><?xml version="1.0" encoding="UTF-8" standalone="yes"?>
<Relationships xmlns="http://schemas.openxmlformats.org/package/2006/relationships"><Relationship Id="rId3" Type="http://schemas.microsoft.com/office/2007/relationships/hdphoto" Target="../media/hdphoto24.wdp"/><Relationship Id="rId2" Type="http://schemas.openxmlformats.org/officeDocument/2006/relationships/image" Target="../media/image149.png"/><Relationship Id="rId1" Type="http://schemas.openxmlformats.org/officeDocument/2006/relationships/slideLayout" Target="../slideLayouts/slideLayout367.xml"/><Relationship Id="rId5" Type="http://schemas.microsoft.com/office/2007/relationships/hdphoto" Target="../media/hdphoto25.wdp"/><Relationship Id="rId4" Type="http://schemas.openxmlformats.org/officeDocument/2006/relationships/image" Target="../media/image150.png"/></Relationships>
</file>

<file path=ppt/slides/_rels/slide141.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00.xml"/><Relationship Id="rId1" Type="http://schemas.openxmlformats.org/officeDocument/2006/relationships/slideLayout" Target="../slideLayouts/slideLayout377.xml"/></Relationships>
</file>

<file path=ppt/slides/_rels/slide142.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hyperlink" Target="https://www.sciencedirect.com/science/journal/14702045/19/6" TargetMode="External"/><Relationship Id="rId1" Type="http://schemas.openxmlformats.org/officeDocument/2006/relationships/slideLayout" Target="../slideLayouts/slideLayout367.xml"/><Relationship Id="rId4" Type="http://schemas.openxmlformats.org/officeDocument/2006/relationships/image" Target="../media/image153.png"/></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369.xml"/></Relationships>
</file>

<file path=ppt/slides/_rels/slide144.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image" Target="../media/image154.png"/><Relationship Id="rId1" Type="http://schemas.openxmlformats.org/officeDocument/2006/relationships/slideLayout" Target="../slideLayouts/slideLayout369.xml"/><Relationship Id="rId6" Type="http://schemas.openxmlformats.org/officeDocument/2006/relationships/image" Target="../media/image157.png"/><Relationship Id="rId5" Type="http://schemas.microsoft.com/office/2007/relationships/hdphoto" Target="../media/hdphoto26.wdp"/><Relationship Id="rId4" Type="http://schemas.openxmlformats.org/officeDocument/2006/relationships/image" Target="../media/image156.png"/></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368.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368.xml"/></Relationships>
</file>

<file path=ppt/slides/_rels/slide147.xml.rels><?xml version="1.0" encoding="UTF-8" standalone="yes"?>
<Relationships xmlns="http://schemas.openxmlformats.org/package/2006/relationships"><Relationship Id="rId3" Type="http://schemas.openxmlformats.org/officeDocument/2006/relationships/image" Target="../media/image158.png"/><Relationship Id="rId7" Type="http://schemas.openxmlformats.org/officeDocument/2006/relationships/image" Target="../media/image161.emf"/><Relationship Id="rId2" Type="http://schemas.openxmlformats.org/officeDocument/2006/relationships/notesSlide" Target="../notesSlides/notesSlide103.xml"/><Relationship Id="rId1" Type="http://schemas.openxmlformats.org/officeDocument/2006/relationships/slideLayout" Target="../slideLayouts/slideLayout365.xml"/><Relationship Id="rId6" Type="http://schemas.openxmlformats.org/officeDocument/2006/relationships/image" Target="../media/image160.emf"/><Relationship Id="rId5" Type="http://schemas.openxmlformats.org/officeDocument/2006/relationships/image" Target="../media/image159.jpg"/><Relationship Id="rId4" Type="http://schemas.microsoft.com/office/2007/relationships/hdphoto" Target="../media/hdphoto27.wdp"/></Relationships>
</file>

<file path=ppt/slides/_rels/slide148.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04.xml"/><Relationship Id="rId1" Type="http://schemas.openxmlformats.org/officeDocument/2006/relationships/slideLayout" Target="../slideLayouts/slideLayout367.xml"/><Relationship Id="rId6" Type="http://schemas.microsoft.com/office/2007/relationships/hdphoto" Target="../media/hdphoto29.wdp"/><Relationship Id="rId5" Type="http://schemas.openxmlformats.org/officeDocument/2006/relationships/image" Target="../media/image163.png"/><Relationship Id="rId4" Type="http://schemas.microsoft.com/office/2007/relationships/hdphoto" Target="../media/hdphoto28.wdp"/></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374.xml"/></Relationships>
</file>

<file path=ppt/slides/_rels/slide15.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4.xml"/><Relationship Id="rId1" Type="http://schemas.openxmlformats.org/officeDocument/2006/relationships/slideLayout" Target="../slideLayouts/slideLayout117.xml"/><Relationship Id="rId6" Type="http://schemas.openxmlformats.org/officeDocument/2006/relationships/image" Target="../media/image83.png"/><Relationship Id="rId5" Type="http://schemas.openxmlformats.org/officeDocument/2006/relationships/image" Target="../media/image82.png"/><Relationship Id="rId4" Type="http://schemas.openxmlformats.org/officeDocument/2006/relationships/image" Target="../media/image81.png"/></Relationships>
</file>

<file path=ppt/slides/_rels/slide150.xml.rels><?xml version="1.0" encoding="UTF-8" standalone="yes"?>
<Relationships xmlns="http://schemas.openxmlformats.org/package/2006/relationships"><Relationship Id="rId3" Type="http://schemas.openxmlformats.org/officeDocument/2006/relationships/hyperlink" Target="https://doi.org/10.1016/j.annonc.2025.07.003" TargetMode="External"/><Relationship Id="rId2" Type="http://schemas.openxmlformats.org/officeDocument/2006/relationships/notesSlide" Target="../notesSlides/notesSlide106.xml"/><Relationship Id="rId1" Type="http://schemas.openxmlformats.org/officeDocument/2006/relationships/slideLayout" Target="../slideLayouts/slideLayout375.xml"/></Relationships>
</file>

<file path=ppt/slides/_rels/slide151.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07.xml"/><Relationship Id="rId1" Type="http://schemas.openxmlformats.org/officeDocument/2006/relationships/slideLayout" Target="../slideLayouts/slideLayout376.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375.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370.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371.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372.xml"/></Relationships>
</file>

<file path=ppt/slides/_rels/slide156.xml.rels><?xml version="1.0" encoding="UTF-8" standalone="yes"?>
<Relationships xmlns="http://schemas.openxmlformats.org/package/2006/relationships"><Relationship Id="rId3" Type="http://schemas.openxmlformats.org/officeDocument/2006/relationships/chart" Target="../charts/chart7.xml"/><Relationship Id="rId7" Type="http://schemas.openxmlformats.org/officeDocument/2006/relationships/chart" Target="../charts/chart11.xml"/><Relationship Id="rId2" Type="http://schemas.openxmlformats.org/officeDocument/2006/relationships/chart" Target="../charts/chart6.xml"/><Relationship Id="rId1" Type="http://schemas.openxmlformats.org/officeDocument/2006/relationships/slideLayout" Target="../slideLayouts/slideLayout373.xml"/><Relationship Id="rId6" Type="http://schemas.openxmlformats.org/officeDocument/2006/relationships/chart" Target="../charts/chart10.xml"/><Relationship Id="rId5" Type="http://schemas.openxmlformats.org/officeDocument/2006/relationships/chart" Target="../charts/chart9.xml"/><Relationship Id="rId4" Type="http://schemas.openxmlformats.org/officeDocument/2006/relationships/chart" Target="../charts/chart8.xml"/></Relationships>
</file>

<file path=ppt/slides/_rels/slide157.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09.xml"/><Relationship Id="rId1" Type="http://schemas.openxmlformats.org/officeDocument/2006/relationships/slideLayout" Target="../slideLayouts/slideLayout381.xml"/><Relationship Id="rId4" Type="http://schemas.openxmlformats.org/officeDocument/2006/relationships/chart" Target="../charts/chart13.xml"/></Relationships>
</file>

<file path=ppt/slides/_rels/slide158.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10.xml"/><Relationship Id="rId1" Type="http://schemas.openxmlformats.org/officeDocument/2006/relationships/slideLayout" Target="../slideLayouts/slideLayout381.xml"/><Relationship Id="rId4" Type="http://schemas.microsoft.com/office/2007/relationships/hdphoto" Target="../media/hdphoto30.wdp"/></Relationships>
</file>

<file path=ppt/slides/_rels/slide159.xml.rels><?xml version="1.0" encoding="UTF-8" standalone="yes"?>
<Relationships xmlns="http://schemas.openxmlformats.org/package/2006/relationships"><Relationship Id="rId3" Type="http://schemas.openxmlformats.org/officeDocument/2006/relationships/hyperlink" Target="https://www.clinicaltrials.gov/" TargetMode="External"/><Relationship Id="rId2" Type="http://schemas.openxmlformats.org/officeDocument/2006/relationships/notesSlide" Target="../notesSlides/notesSlide111.xml"/><Relationship Id="rId1" Type="http://schemas.openxmlformats.org/officeDocument/2006/relationships/slideLayout" Target="../slideLayouts/slideLayout375.xml"/></Relationships>
</file>

<file path=ppt/slides/_rels/slide16.xml.rels><?xml version="1.0" encoding="UTF-8" standalone="yes"?>
<Relationships xmlns="http://schemas.openxmlformats.org/package/2006/relationships"><Relationship Id="rId3" Type="http://schemas.openxmlformats.org/officeDocument/2006/relationships/image" Target="../media/image84.jp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12.xml"/><Relationship Id="rId1" Type="http://schemas.openxmlformats.org/officeDocument/2006/relationships/slideLayout" Target="../slideLayouts/slideLayout378.xml"/><Relationship Id="rId5" Type="http://schemas.openxmlformats.org/officeDocument/2006/relationships/image" Target="../media/image168.png"/><Relationship Id="rId4" Type="http://schemas.openxmlformats.org/officeDocument/2006/relationships/image" Target="../media/image167.png"/></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367.xml"/></Relationships>
</file>

<file path=ppt/slides/_rels/slide162.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96.jpg"/><Relationship Id="rId1" Type="http://schemas.openxmlformats.org/officeDocument/2006/relationships/slideLayout" Target="../slideLayouts/slideLayout6.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96.jpg"/><Relationship Id="rId1" Type="http://schemas.openxmlformats.org/officeDocument/2006/relationships/slideLayout" Target="../slideLayouts/slideLayout6.xml"/><Relationship Id="rId4" Type="http://schemas.openxmlformats.org/officeDocument/2006/relationships/image" Target="../media/image99.png"/></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6.xml"/><Relationship Id="rId1" Type="http://schemas.openxmlformats.org/officeDocument/2006/relationships/tags" Target="../tags/tag52.xml"/></Relationships>
</file>

<file path=ppt/slides/_rels/slide18.xml.rels><?xml version="1.0" encoding="UTF-8" standalone="yes"?>
<Relationships xmlns="http://schemas.openxmlformats.org/package/2006/relationships"><Relationship Id="rId3" Type="http://schemas.openxmlformats.org/officeDocument/2006/relationships/image" Target="../media/image85.png"/><Relationship Id="rId7" Type="http://schemas.openxmlformats.org/officeDocument/2006/relationships/image" Target="../media/image89.png"/><Relationship Id="rId2" Type="http://schemas.openxmlformats.org/officeDocument/2006/relationships/slideLayout" Target="../slideLayouts/slideLayout6.xml"/><Relationship Id="rId1" Type="http://schemas.openxmlformats.org/officeDocument/2006/relationships/tags" Target="../tags/tag53.xml"/><Relationship Id="rId6" Type="http://schemas.openxmlformats.org/officeDocument/2006/relationships/image" Target="../media/image88.png"/><Relationship Id="rId5" Type="http://schemas.openxmlformats.org/officeDocument/2006/relationships/image" Target="../media/image87.png"/><Relationship Id="rId4" Type="http://schemas.openxmlformats.org/officeDocument/2006/relationships/image" Target="../media/image86.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75.png"/><Relationship Id="rId7" Type="http://schemas.openxmlformats.org/officeDocument/2006/relationships/image" Target="../media/image79.png"/><Relationship Id="rId2" Type="http://schemas.openxmlformats.org/officeDocument/2006/relationships/slideLayout" Target="../slideLayouts/slideLayout6.xml"/><Relationship Id="rId1" Type="http://schemas.openxmlformats.org/officeDocument/2006/relationships/tags" Target="../tags/tag42.xml"/><Relationship Id="rId6" Type="http://schemas.openxmlformats.org/officeDocument/2006/relationships/image" Target="../media/image78.png"/><Relationship Id="rId5" Type="http://schemas.openxmlformats.org/officeDocument/2006/relationships/image" Target="../media/image77.png"/><Relationship Id="rId4" Type="http://schemas.openxmlformats.org/officeDocument/2006/relationships/image" Target="../media/image76.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9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99.xml"/></Relationships>
</file>

<file path=ppt/slides/_rels/slide23.xml.rels><?xml version="1.0" encoding="UTF-8" standalone="yes"?>
<Relationships xmlns="http://schemas.openxmlformats.org/package/2006/relationships"><Relationship Id="rId13" Type="http://schemas.openxmlformats.org/officeDocument/2006/relationships/customXml" Target="../ink/ink7.xml"/><Relationship Id="rId18" Type="http://schemas.openxmlformats.org/officeDocument/2006/relationships/image" Target="NULL"/><Relationship Id="rId26" Type="http://schemas.openxmlformats.org/officeDocument/2006/relationships/image" Target="NULL"/><Relationship Id="rId39" Type="http://schemas.openxmlformats.org/officeDocument/2006/relationships/image" Target="NULL"/><Relationship Id="rId21" Type="http://schemas.openxmlformats.org/officeDocument/2006/relationships/customXml" Target="../ink/ink11.xml"/><Relationship Id="rId34" Type="http://schemas.openxmlformats.org/officeDocument/2006/relationships/customXml" Target="../ink/ink20.xml"/><Relationship Id="rId42" Type="http://schemas.openxmlformats.org/officeDocument/2006/relationships/customXml" Target="../ink/ink24.xml"/><Relationship Id="rId7" Type="http://schemas.openxmlformats.org/officeDocument/2006/relationships/image" Target="NULL"/><Relationship Id="rId2" Type="http://schemas.openxmlformats.org/officeDocument/2006/relationships/slideLayout" Target="../slideLayouts/slideLayout202.xml"/><Relationship Id="rId16" Type="http://schemas.openxmlformats.org/officeDocument/2006/relationships/image" Target="NULL"/><Relationship Id="rId20" Type="http://schemas.openxmlformats.org/officeDocument/2006/relationships/image" Target="NULL"/><Relationship Id="rId29" Type="http://schemas.openxmlformats.org/officeDocument/2006/relationships/image" Target="NULL"/><Relationship Id="rId41" Type="http://schemas.openxmlformats.org/officeDocument/2006/relationships/image" Target="NULL"/><Relationship Id="rId1" Type="http://schemas.openxmlformats.org/officeDocument/2006/relationships/tags" Target="../tags/tag54.xml"/><Relationship Id="rId6" Type="http://schemas.openxmlformats.org/officeDocument/2006/relationships/customXml" Target="../ink/ink2.xml"/><Relationship Id="rId11" Type="http://schemas.openxmlformats.org/officeDocument/2006/relationships/customXml" Target="../ink/ink6.xml"/><Relationship Id="rId24" Type="http://schemas.openxmlformats.org/officeDocument/2006/relationships/image" Target="NULL"/><Relationship Id="rId32" Type="http://schemas.openxmlformats.org/officeDocument/2006/relationships/customXml" Target="../ink/ink18.xml"/><Relationship Id="rId37" Type="http://schemas.openxmlformats.org/officeDocument/2006/relationships/image" Target="NULL"/><Relationship Id="rId40" Type="http://schemas.openxmlformats.org/officeDocument/2006/relationships/customXml" Target="../ink/ink23.xml"/><Relationship Id="rId5" Type="http://schemas.openxmlformats.org/officeDocument/2006/relationships/image" Target="NULL"/><Relationship Id="rId15" Type="http://schemas.openxmlformats.org/officeDocument/2006/relationships/customXml" Target="../ink/ink8.xml"/><Relationship Id="rId23" Type="http://schemas.openxmlformats.org/officeDocument/2006/relationships/customXml" Target="../ink/ink12.xml"/><Relationship Id="rId28" Type="http://schemas.openxmlformats.org/officeDocument/2006/relationships/customXml" Target="../ink/ink15.xml"/><Relationship Id="rId36" Type="http://schemas.openxmlformats.org/officeDocument/2006/relationships/customXml" Target="../ink/ink21.xml"/><Relationship Id="rId10" Type="http://schemas.openxmlformats.org/officeDocument/2006/relationships/customXml" Target="../ink/ink5.xml"/><Relationship Id="rId19" Type="http://schemas.openxmlformats.org/officeDocument/2006/relationships/customXml" Target="../ink/ink10.xml"/><Relationship Id="rId31" Type="http://schemas.openxmlformats.org/officeDocument/2006/relationships/customXml" Target="../ink/ink17.xml"/><Relationship Id="rId4" Type="http://schemas.openxmlformats.org/officeDocument/2006/relationships/customXml" Target="../ink/ink1.xml"/><Relationship Id="rId9" Type="http://schemas.openxmlformats.org/officeDocument/2006/relationships/customXml" Target="../ink/ink4.xml"/><Relationship Id="rId14" Type="http://schemas.openxmlformats.org/officeDocument/2006/relationships/image" Target="NULL"/><Relationship Id="rId22" Type="http://schemas.openxmlformats.org/officeDocument/2006/relationships/image" Target="NULL"/><Relationship Id="rId27" Type="http://schemas.openxmlformats.org/officeDocument/2006/relationships/customXml" Target="../ink/ink14.xml"/><Relationship Id="rId30" Type="http://schemas.openxmlformats.org/officeDocument/2006/relationships/customXml" Target="../ink/ink16.xml"/><Relationship Id="rId35" Type="http://schemas.openxmlformats.org/officeDocument/2006/relationships/image" Target="NULL"/><Relationship Id="rId43" Type="http://schemas.openxmlformats.org/officeDocument/2006/relationships/image" Target="NULL"/><Relationship Id="rId8" Type="http://schemas.openxmlformats.org/officeDocument/2006/relationships/customXml" Target="../ink/ink3.xml"/><Relationship Id="rId3" Type="http://schemas.openxmlformats.org/officeDocument/2006/relationships/notesSlide" Target="../notesSlides/notesSlide9.xml"/><Relationship Id="rId12" Type="http://schemas.openxmlformats.org/officeDocument/2006/relationships/image" Target="NULL"/><Relationship Id="rId17" Type="http://schemas.openxmlformats.org/officeDocument/2006/relationships/customXml" Target="../ink/ink9.xml"/><Relationship Id="rId25" Type="http://schemas.openxmlformats.org/officeDocument/2006/relationships/customXml" Target="../ink/ink13.xml"/><Relationship Id="rId33" Type="http://schemas.openxmlformats.org/officeDocument/2006/relationships/customXml" Target="../ink/ink19.xml"/><Relationship Id="rId38" Type="http://schemas.openxmlformats.org/officeDocument/2006/relationships/customXml" Target="../ink/ink22.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202.xml"/><Relationship Id="rId1" Type="http://schemas.openxmlformats.org/officeDocument/2006/relationships/tags" Target="../tags/tag55.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02.xml"/><Relationship Id="rId1" Type="http://schemas.openxmlformats.org/officeDocument/2006/relationships/tags" Target="../tags/tag56.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202.xml"/><Relationship Id="rId1" Type="http://schemas.openxmlformats.org/officeDocument/2006/relationships/tags" Target="../tags/tag57.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202.xml"/><Relationship Id="rId1" Type="http://schemas.openxmlformats.org/officeDocument/2006/relationships/tags" Target="../tags/tag58.xml"/><Relationship Id="rId4" Type="http://schemas.openxmlformats.org/officeDocument/2006/relationships/chart" Target="../charts/chart1.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202.xml"/><Relationship Id="rId1" Type="http://schemas.openxmlformats.org/officeDocument/2006/relationships/tags" Target="../tags/tag59.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02.xml"/><Relationship Id="rId1" Type="http://schemas.openxmlformats.org/officeDocument/2006/relationships/tags" Target="../tags/tag60.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3.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210.xml"/><Relationship Id="rId1" Type="http://schemas.openxmlformats.org/officeDocument/2006/relationships/tags" Target="../tags/tag61.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210.xml"/><Relationship Id="rId1" Type="http://schemas.openxmlformats.org/officeDocument/2006/relationships/tags" Target="../tags/tag62.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10.xml"/><Relationship Id="rId1" Type="http://schemas.openxmlformats.org/officeDocument/2006/relationships/tags" Target="../tags/tag63.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210.xml"/><Relationship Id="rId1" Type="http://schemas.openxmlformats.org/officeDocument/2006/relationships/tags" Target="../tags/tag64.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210.xml"/><Relationship Id="rId1" Type="http://schemas.openxmlformats.org/officeDocument/2006/relationships/tags" Target="../tags/tag65.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210.xml"/><Relationship Id="rId1" Type="http://schemas.openxmlformats.org/officeDocument/2006/relationships/tags" Target="../tags/tag66.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210.xml"/><Relationship Id="rId1" Type="http://schemas.openxmlformats.org/officeDocument/2006/relationships/tags" Target="../tags/tag67.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210.xml"/><Relationship Id="rId1" Type="http://schemas.openxmlformats.org/officeDocument/2006/relationships/tags" Target="../tags/tag6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98.xml"/></Relationships>
</file>

<file path=ppt/slides/_rels/slide39.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25.xml"/><Relationship Id="rId1" Type="http://schemas.openxmlformats.org/officeDocument/2006/relationships/slideLayout" Target="../slideLayouts/slideLayout198.xml"/><Relationship Id="rId6" Type="http://schemas.microsoft.com/office/2007/relationships/hdphoto" Target="../media/hdphoto3.wdp"/><Relationship Id="rId5" Type="http://schemas.openxmlformats.org/officeDocument/2006/relationships/image" Target="../media/image91.png"/><Relationship Id="rId4" Type="http://schemas.microsoft.com/office/2007/relationships/hdphoto" Target="../media/hdphoto2.wdp"/></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4.xml"/></Relationships>
</file>

<file path=ppt/slides/_rels/slide40.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26.xml"/><Relationship Id="rId1" Type="http://schemas.openxmlformats.org/officeDocument/2006/relationships/slideLayout" Target="../slideLayouts/slideLayout198.xml"/><Relationship Id="rId6" Type="http://schemas.microsoft.com/office/2007/relationships/hdphoto" Target="../media/hdphoto5.wdp"/><Relationship Id="rId5" Type="http://schemas.openxmlformats.org/officeDocument/2006/relationships/image" Target="../media/image93.png"/><Relationship Id="rId4" Type="http://schemas.microsoft.com/office/2007/relationships/hdphoto" Target="../media/hdphoto4.wdp"/></Relationships>
</file>

<file path=ppt/slides/_rels/slide41.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27.xml"/><Relationship Id="rId1" Type="http://schemas.openxmlformats.org/officeDocument/2006/relationships/slideLayout" Target="../slideLayouts/slideLayout198.xml"/><Relationship Id="rId4" Type="http://schemas.microsoft.com/office/2007/relationships/hdphoto" Target="../media/hdphoto6.wdp"/></Relationships>
</file>

<file path=ppt/slides/_rels/slide42.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28.xml"/><Relationship Id="rId1" Type="http://schemas.openxmlformats.org/officeDocument/2006/relationships/slideLayout" Target="../slideLayouts/slideLayout198.xml"/><Relationship Id="rId4" Type="http://schemas.microsoft.com/office/2007/relationships/hdphoto" Target="../media/hdphoto7.wdp"/></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97.xml"/></Relationships>
</file>

<file path=ppt/slides/_rels/slide44.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96.jpg"/><Relationship Id="rId1" Type="http://schemas.openxmlformats.org/officeDocument/2006/relationships/slideLayout" Target="../slideLayouts/slideLayout6.xml"/><Relationship Id="rId4" Type="http://schemas.openxmlformats.org/officeDocument/2006/relationships/image" Target="../media/image98.png"/></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96.jpg"/><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1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26.xml"/></Relationships>
</file>

<file path=ppt/slides/_rels/slide52.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35.xml"/><Relationship Id="rId1" Type="http://schemas.openxmlformats.org/officeDocument/2006/relationships/slideLayout" Target="../slideLayouts/slideLayout243.xml"/><Relationship Id="rId4" Type="http://schemas.microsoft.com/office/2007/relationships/hdphoto" Target="../media/hdphoto8.wdp"/></Relationships>
</file>

<file path=ppt/slides/_rels/slide53.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36.xml"/><Relationship Id="rId1" Type="http://schemas.openxmlformats.org/officeDocument/2006/relationships/slideLayout" Target="../slideLayouts/slideLayout241.xml"/></Relationships>
</file>

<file path=ppt/slides/_rels/slide54.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37.xml"/><Relationship Id="rId1" Type="http://schemas.openxmlformats.org/officeDocument/2006/relationships/slideLayout" Target="../slideLayouts/slideLayout251.xml"/><Relationship Id="rId4" Type="http://schemas.microsoft.com/office/2007/relationships/hdphoto" Target="../media/hdphoto9.wdp"/></Relationships>
</file>

<file path=ppt/slides/_rels/slide55.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38.xml"/><Relationship Id="rId1" Type="http://schemas.openxmlformats.org/officeDocument/2006/relationships/slideLayout" Target="../slideLayouts/slideLayout251.xml"/><Relationship Id="rId4" Type="http://schemas.microsoft.com/office/2007/relationships/hdphoto" Target="../media/hdphoto10.wdp"/></Relationships>
</file>

<file path=ppt/slides/_rels/slide5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39.xml"/><Relationship Id="rId1" Type="http://schemas.openxmlformats.org/officeDocument/2006/relationships/slideLayout" Target="../slideLayouts/slideLayout251.xml"/><Relationship Id="rId4" Type="http://schemas.microsoft.com/office/2007/relationships/hdphoto" Target="../media/hdphoto11.wdp"/></Relationships>
</file>

<file path=ppt/slides/_rels/slide5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40.xml"/><Relationship Id="rId1" Type="http://schemas.openxmlformats.org/officeDocument/2006/relationships/slideLayout" Target="../slideLayouts/slideLayout241.xml"/></Relationships>
</file>

<file path=ppt/slides/_rels/slide58.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1.xml"/><Relationship Id="rId1" Type="http://schemas.openxmlformats.org/officeDocument/2006/relationships/slideLayout" Target="../slideLayouts/slideLayout251.xml"/><Relationship Id="rId4" Type="http://schemas.microsoft.com/office/2007/relationships/hdphoto" Target="../media/hdphoto12.wdp"/></Relationships>
</file>

<file path=ppt/slides/_rels/slide59.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42.xml"/><Relationship Id="rId1" Type="http://schemas.openxmlformats.org/officeDocument/2006/relationships/slideLayout" Target="../slideLayouts/slideLayout251.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6.xml"/></Relationships>
</file>

<file path=ppt/slides/_rels/slide60.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43.xml"/><Relationship Id="rId1" Type="http://schemas.openxmlformats.org/officeDocument/2006/relationships/slideLayout" Target="../slideLayouts/slideLayout251.xml"/></Relationships>
</file>

<file path=ppt/slides/_rels/slide6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44.xml"/><Relationship Id="rId1" Type="http://schemas.openxmlformats.org/officeDocument/2006/relationships/slideLayout" Target="../slideLayouts/slideLayout251.xml"/></Relationships>
</file>

<file path=ppt/slides/_rels/slide62.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45.xml"/><Relationship Id="rId1" Type="http://schemas.openxmlformats.org/officeDocument/2006/relationships/slideLayout" Target="../slideLayouts/slideLayout25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26.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25.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1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1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13.xml"/></Relationships>
</file>

<file path=ppt/slides/_rels/slide68.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51.xml"/><Relationship Id="rId1" Type="http://schemas.openxmlformats.org/officeDocument/2006/relationships/slideLayout" Target="../slideLayouts/slideLayout213.xml"/><Relationship Id="rId4" Type="http://schemas.microsoft.com/office/2007/relationships/hdphoto" Target="../media/hdphoto13.wdp"/></Relationships>
</file>

<file path=ppt/slides/_rels/slide69.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52.xml"/><Relationship Id="rId1" Type="http://schemas.openxmlformats.org/officeDocument/2006/relationships/slideLayout" Target="../slideLayouts/slideLayout213.xml"/><Relationship Id="rId4" Type="http://schemas.microsoft.com/office/2007/relationships/hdphoto" Target="../media/hdphoto14.wdp"/></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7.xml"/></Relationships>
</file>

<file path=ppt/slides/_rels/slide70.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53.xml"/><Relationship Id="rId1" Type="http://schemas.openxmlformats.org/officeDocument/2006/relationships/slideLayout" Target="../slideLayouts/slideLayout213.xml"/><Relationship Id="rId4" Type="http://schemas.microsoft.com/office/2007/relationships/hdphoto" Target="../media/hdphoto15.wdp"/></Relationships>
</file>

<file path=ppt/slides/_rels/slide71.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54.xml"/><Relationship Id="rId1" Type="http://schemas.openxmlformats.org/officeDocument/2006/relationships/slideLayout" Target="../slideLayouts/slideLayout213.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13.xml"/></Relationships>
</file>

<file path=ppt/slides/_rels/slide73.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6.jpg"/><Relationship Id="rId1" Type="http://schemas.openxmlformats.org/officeDocument/2006/relationships/slideLayout" Target="../slideLayouts/slideLayout6.xml"/><Relationship Id="rId4" Type="http://schemas.openxmlformats.org/officeDocument/2006/relationships/image" Target="../media/image99.png"/></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96.jpg"/><Relationship Id="rId1" Type="http://schemas.openxmlformats.org/officeDocument/2006/relationships/slideLayout" Target="../slideLayouts/slideLayout6.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58.xml"/><Relationship Id="rId1" Type="http://schemas.openxmlformats.org/officeDocument/2006/relationships/slideLayout" Target="../slideLayouts/slideLayout25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57.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8.xml"/></Relationships>
</file>

<file path=ppt/slides/_rels/slide80.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59.xml"/><Relationship Id="rId1" Type="http://schemas.openxmlformats.org/officeDocument/2006/relationships/slideLayout" Target="../slideLayouts/slideLayout257.xml"/><Relationship Id="rId4" Type="http://schemas.openxmlformats.org/officeDocument/2006/relationships/image" Target="../media/image117.jpeg"/></Relationships>
</file>

<file path=ppt/slides/_rels/slide81.xml.rels><?xml version="1.0" encoding="UTF-8" standalone="yes"?>
<Relationships xmlns="http://schemas.openxmlformats.org/package/2006/relationships"><Relationship Id="rId3" Type="http://schemas.openxmlformats.org/officeDocument/2006/relationships/image" Target="../media/image118.png"/><Relationship Id="rId7" Type="http://schemas.openxmlformats.org/officeDocument/2006/relationships/image" Target="../media/image121.png"/><Relationship Id="rId2" Type="http://schemas.openxmlformats.org/officeDocument/2006/relationships/notesSlide" Target="../notesSlides/notesSlide60.xml"/><Relationship Id="rId1" Type="http://schemas.openxmlformats.org/officeDocument/2006/relationships/slideLayout" Target="../slideLayouts/slideLayout260.xml"/><Relationship Id="rId6" Type="http://schemas.openxmlformats.org/officeDocument/2006/relationships/image" Target="../media/image120.png"/><Relationship Id="rId5" Type="http://schemas.openxmlformats.org/officeDocument/2006/relationships/image" Target="../media/image119.png"/><Relationship Id="rId4" Type="http://schemas.microsoft.com/office/2007/relationships/hdphoto" Target="../media/hdphoto16.wdp"/></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57.xm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257.xml"/><Relationship Id="rId1" Type="http://schemas.openxmlformats.org/officeDocument/2006/relationships/tags" Target="../tags/tag69.xml"/><Relationship Id="rId6" Type="http://schemas.microsoft.com/office/2007/relationships/hdphoto" Target="../media/hdphoto17.wdp"/><Relationship Id="rId5" Type="http://schemas.openxmlformats.org/officeDocument/2006/relationships/image" Target="../media/image122.png"/><Relationship Id="rId4" Type="http://schemas.openxmlformats.org/officeDocument/2006/relationships/hyperlink" Target="https://doi.org/10.1073/pnas.1908547116" TargetMode="External"/></Relationships>
</file>

<file path=ppt/slides/_rels/slide84.xml.rels><?xml version="1.0" encoding="UTF-8" standalone="yes"?>
<Relationships xmlns="http://schemas.openxmlformats.org/package/2006/relationships"><Relationship Id="rId8" Type="http://schemas.microsoft.com/office/2007/relationships/hdphoto" Target="../media/hdphoto20.wdp"/><Relationship Id="rId3" Type="http://schemas.openxmlformats.org/officeDocument/2006/relationships/image" Target="../media/image123.png"/><Relationship Id="rId7" Type="http://schemas.openxmlformats.org/officeDocument/2006/relationships/image" Target="../media/image125.png"/><Relationship Id="rId2" Type="http://schemas.openxmlformats.org/officeDocument/2006/relationships/notesSlide" Target="../notesSlides/notesSlide62.xml"/><Relationship Id="rId1" Type="http://schemas.openxmlformats.org/officeDocument/2006/relationships/slideLayout" Target="../slideLayouts/slideLayout257.xml"/><Relationship Id="rId6" Type="http://schemas.microsoft.com/office/2007/relationships/hdphoto" Target="../media/hdphoto19.wdp"/><Relationship Id="rId5" Type="http://schemas.openxmlformats.org/officeDocument/2006/relationships/image" Target="../media/image124.png"/><Relationship Id="rId4" Type="http://schemas.microsoft.com/office/2007/relationships/hdphoto" Target="../media/hdphoto18.wdp"/></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5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57.xml"/></Relationships>
</file>

<file path=ppt/slides/_rels/slide87.xml.rels><?xml version="1.0" encoding="UTF-8" standalone="yes"?>
<Relationships xmlns="http://schemas.openxmlformats.org/package/2006/relationships"><Relationship Id="rId3" Type="http://schemas.openxmlformats.org/officeDocument/2006/relationships/image" Target="../media/image126.jpg"/><Relationship Id="rId2" Type="http://schemas.openxmlformats.org/officeDocument/2006/relationships/notesSlide" Target="../notesSlides/notesSlide64.xml"/><Relationship Id="rId1" Type="http://schemas.openxmlformats.org/officeDocument/2006/relationships/slideLayout" Target="../slideLayouts/slideLayout25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57.xml"/></Relationships>
</file>

<file path=ppt/slides/_rels/slide89.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65.xml"/><Relationship Id="rId1" Type="http://schemas.openxmlformats.org/officeDocument/2006/relationships/slideLayout" Target="../slideLayouts/slideLayout257.xml"/><Relationship Id="rId4" Type="http://schemas.microsoft.com/office/2007/relationships/hdphoto" Target="../media/hdphoto21.wdp"/></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9.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57.xml"/></Relationships>
</file>

<file path=ppt/slides/_rels/slide91.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66.xml"/><Relationship Id="rId1" Type="http://schemas.openxmlformats.org/officeDocument/2006/relationships/slideLayout" Target="../slideLayouts/slideLayout275.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chart" Target="../charts/chart3.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57.xml"/></Relationships>
</file>

<file path=ppt/slides/_rels/slide93.xml.rels><?xml version="1.0" encoding="UTF-8" standalone="yes"?>
<Relationships xmlns="http://schemas.openxmlformats.org/package/2006/relationships"><Relationship Id="rId3" Type="http://schemas.openxmlformats.org/officeDocument/2006/relationships/hyperlink" Target="http://www.clinicaltrials.gov/" TargetMode="External"/><Relationship Id="rId2" Type="http://schemas.openxmlformats.org/officeDocument/2006/relationships/notesSlide" Target="../notesSlides/notesSlide67.xml"/><Relationship Id="rId1" Type="http://schemas.openxmlformats.org/officeDocument/2006/relationships/slideLayout" Target="../slideLayouts/slideLayout292.xml"/></Relationships>
</file>

<file path=ppt/slides/_rels/slide94.xml.rels><?xml version="1.0" encoding="UTF-8" standalone="yes"?>
<Relationships xmlns="http://schemas.openxmlformats.org/package/2006/relationships"><Relationship Id="rId3" Type="http://schemas.microsoft.com/office/2007/relationships/hdphoto" Target="../media/hdphoto22.wdp"/><Relationship Id="rId2" Type="http://schemas.openxmlformats.org/officeDocument/2006/relationships/image" Target="../media/image128.png"/><Relationship Id="rId1" Type="http://schemas.openxmlformats.org/officeDocument/2006/relationships/slideLayout" Target="../slideLayouts/slideLayout28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92.xml"/></Relationships>
</file>

<file path=ppt/slides/_rels/slide96.xml.rels><?xml version="1.0" encoding="UTF-8" standalone="yes"?>
<Relationships xmlns="http://schemas.openxmlformats.org/package/2006/relationships"><Relationship Id="rId3" Type="http://schemas.openxmlformats.org/officeDocument/2006/relationships/hyperlink" Target="http://www.clinicaltrials.gov/" TargetMode="External"/><Relationship Id="rId2" Type="http://schemas.openxmlformats.org/officeDocument/2006/relationships/notesSlide" Target="../notesSlides/notesSlide69.xml"/><Relationship Id="rId1" Type="http://schemas.openxmlformats.org/officeDocument/2006/relationships/slideLayout" Target="../slideLayouts/slideLayout294.xml"/></Relationships>
</file>

<file path=ppt/slides/_rels/slide97.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Layout" Target="../slideLayouts/slideLayout294.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57.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5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10C47D-64AC-840E-D34D-51653E090593}"/>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11C72674-D87B-65F9-6E08-52DEAEC4C6B4}"/>
              </a:ext>
            </a:extLst>
          </p:cNvPr>
          <p:cNvSpPr>
            <a:spLocks noGrp="1" noChangeArrowheads="1"/>
          </p:cNvSpPr>
          <p:nvPr>
            <p:ph type="title"/>
          </p:nvPr>
        </p:nvSpPr>
        <p:spPr>
          <a:xfrm>
            <a:off x="-26623" y="139143"/>
            <a:ext cx="12192000" cy="1143000"/>
          </a:xfrm>
        </p:spPr>
        <p:txBody>
          <a:bodyPr wrap="square" anchor="ctr">
            <a:noAutofit/>
          </a:bodyPr>
          <a:lstStyle/>
          <a:p>
            <a:r>
              <a:rPr lang="en-US" sz="3600" dirty="0"/>
              <a:t>Second Opinion: Investigators Provide Perspectives on the Current and Future Management of Prostate Cancer</a:t>
            </a:r>
          </a:p>
        </p:txBody>
      </p:sp>
      <p:sp>
        <p:nvSpPr>
          <p:cNvPr id="12" name="Text Box 3">
            <a:extLst>
              <a:ext uri="{FF2B5EF4-FFF2-40B4-BE49-F238E27FC236}">
                <a16:creationId xmlns:a16="http://schemas.microsoft.com/office/drawing/2014/main" id="{8B0E4B74-7ACB-EC39-7EBB-7A4209BDEF9C}"/>
              </a:ext>
            </a:extLst>
          </p:cNvPr>
          <p:cNvSpPr txBox="1">
            <a:spLocks noChangeArrowheads="1"/>
          </p:cNvSpPr>
          <p:nvPr/>
        </p:nvSpPr>
        <p:spPr bwMode="auto">
          <a:xfrm>
            <a:off x="0" y="5773831"/>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lvl="0" algn="ctr" defTabSz="914400" eaLnBrk="0" hangingPunct="0">
              <a:lnSpc>
                <a:spcPts val="3440"/>
              </a:lnSpc>
              <a:spcAft>
                <a:spcPts val="0"/>
              </a:spcAft>
              <a:buClr>
                <a:srgbClr val="000000"/>
              </a:buClr>
              <a:buSzPct val="80000"/>
              <a:defRPr/>
            </a:pPr>
            <a:r>
              <a:rPr lang="en-US" altLang="x-none" sz="3200" dirty="0">
                <a:solidFill>
                  <a:srgbClr val="002060"/>
                </a:solidFill>
                <a:latin typeface="Calibri" panose="020F0502020204030204" pitchFamily="34" charset="0"/>
                <a:cs typeface="Calibri" panose="020F0502020204030204" pitchFamily="34" charset="0"/>
              </a:rPr>
              <a:t>Elisabeth I Heath, MD</a:t>
            </a:r>
            <a:endPar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13" name="Text Box 7">
            <a:extLst>
              <a:ext uri="{FF2B5EF4-FFF2-40B4-BE49-F238E27FC236}">
                <a16:creationId xmlns:a16="http://schemas.microsoft.com/office/drawing/2014/main" id="{CF2A34B7-115B-3B3B-92D3-BC98158FC765}"/>
              </a:ext>
            </a:extLst>
          </p:cNvPr>
          <p:cNvSpPr txBox="1">
            <a:spLocks noChangeArrowheads="1"/>
          </p:cNvSpPr>
          <p:nvPr/>
        </p:nvSpPr>
        <p:spPr bwMode="auto">
          <a:xfrm>
            <a:off x="4652364" y="3355955"/>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6" name="Text Box 6">
            <a:extLst>
              <a:ext uri="{FF2B5EF4-FFF2-40B4-BE49-F238E27FC236}">
                <a16:creationId xmlns:a16="http://schemas.microsoft.com/office/drawing/2014/main" id="{7786A0AC-2F2E-331E-464C-BB4D93CAE997}"/>
              </a:ext>
            </a:extLst>
          </p:cNvPr>
          <p:cNvSpPr txBox="1">
            <a:spLocks noChangeArrowheads="1"/>
          </p:cNvSpPr>
          <p:nvPr/>
        </p:nvSpPr>
        <p:spPr bwMode="auto">
          <a:xfrm>
            <a:off x="0" y="2267385"/>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lvl="0" algn="ctr" defTabSz="914400" eaLnBrk="0" hangingPunct="0">
              <a:defRPr/>
            </a:pPr>
            <a:r>
              <a:rPr lang="en-US" sz="3200" dirty="0">
                <a:solidFill>
                  <a:srgbClr val="002060"/>
                </a:solidFill>
                <a:latin typeface="Calibri" panose="020F0502020204030204" pitchFamily="34" charset="0"/>
                <a:cs typeface="Calibri" panose="020F0502020204030204" pitchFamily="34" charset="0"/>
              </a:rPr>
              <a:t>Sunday, May 17,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lang="en-US" sz="3200" dirty="0">
                <a:solidFill>
                  <a:srgbClr val="002060"/>
                </a:solidFill>
                <a:latin typeface="Calibri" panose="020F0502020204030204" pitchFamily="34" charset="0"/>
                <a:cs typeface="Calibri" panose="020F0502020204030204" pitchFamily="34" charset="0"/>
              </a:rPr>
              <a:t>5:30 PM – 7:30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8" name="Rectangle 4">
            <a:extLst>
              <a:ext uri="{FF2B5EF4-FFF2-40B4-BE49-F238E27FC236}">
                <a16:creationId xmlns:a16="http://schemas.microsoft.com/office/drawing/2014/main" id="{21FD380D-562F-B9F4-E983-0CFD8E5C33D0}"/>
              </a:ext>
            </a:extLst>
          </p:cNvPr>
          <p:cNvSpPr txBox="1">
            <a:spLocks noChangeArrowheads="1"/>
          </p:cNvSpPr>
          <p:nvPr/>
        </p:nvSpPr>
        <p:spPr bwMode="auto">
          <a:xfrm>
            <a:off x="0" y="1326030"/>
            <a:ext cx="12192000" cy="672783"/>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lvl="0">
              <a:lnSpc>
                <a:spcPts val="3220"/>
              </a:lnSpc>
              <a:defRPr/>
            </a:pPr>
            <a:r>
              <a:rPr lang="en-US" sz="2800" b="0" i="1" dirty="0">
                <a:solidFill>
                  <a:srgbClr val="015593"/>
                </a:solidFill>
              </a:rPr>
              <a:t>Part 2 of a 2-Part CME Satellite Symposium Series Held in Conjunction with </a:t>
            </a:r>
            <a:br>
              <a:rPr lang="en-US" sz="2800" b="0" i="1" dirty="0">
                <a:solidFill>
                  <a:srgbClr val="015593"/>
                </a:solidFill>
              </a:rPr>
            </a:br>
            <a:r>
              <a:rPr lang="en-US" sz="2800" b="0" i="1" dirty="0">
                <a:solidFill>
                  <a:srgbClr val="015593"/>
                </a:solidFill>
              </a:rPr>
              <a:t>the 2026 American Urological Association Annual Meeting (AUA2026)</a:t>
            </a:r>
            <a:endPar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endParaRPr>
          </a:p>
        </p:txBody>
      </p:sp>
      <p:sp>
        <p:nvSpPr>
          <p:cNvPr id="9" name="Text Box 6">
            <a:extLst>
              <a:ext uri="{FF2B5EF4-FFF2-40B4-BE49-F238E27FC236}">
                <a16:creationId xmlns:a16="http://schemas.microsoft.com/office/drawing/2014/main" id="{F83A6760-4743-A974-B955-589FDA82F4AC}"/>
              </a:ext>
            </a:extLst>
          </p:cNvPr>
          <p:cNvSpPr txBox="1">
            <a:spLocks noChangeArrowheads="1"/>
          </p:cNvSpPr>
          <p:nvPr/>
        </p:nvSpPr>
        <p:spPr bwMode="auto">
          <a:xfrm>
            <a:off x="157372" y="3961844"/>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lvl="0" algn="ctr" defTabSz="914400" eaLnBrk="0" hangingPunct="0">
              <a:lnSpc>
                <a:spcPts val="3240"/>
              </a:lnSpc>
              <a:defRPr/>
            </a:pPr>
            <a:r>
              <a:rPr lang="en-US" sz="3100" dirty="0">
                <a:solidFill>
                  <a:srgbClr val="002060"/>
                </a:solidFill>
                <a:latin typeface="Calibri" panose="020F0502020204030204" pitchFamily="34" charset="0"/>
                <a:cs typeface="Calibri" panose="020F0502020204030204" pitchFamily="34" charset="0"/>
              </a:rPr>
              <a:t>Neeraj Agarwal, MD, FASCO</a:t>
            </a:r>
          </a:p>
          <a:p>
            <a:pPr lvl="0" algn="ctr" defTabSz="914400" eaLnBrk="0" hangingPunct="0">
              <a:lnSpc>
                <a:spcPts val="3240"/>
              </a:lnSpc>
              <a:defRPr/>
            </a:pPr>
            <a:r>
              <a:rPr lang="en-US" sz="3100" dirty="0">
                <a:solidFill>
                  <a:srgbClr val="002060"/>
                </a:solidFill>
                <a:latin typeface="Calibri" panose="020F0502020204030204" pitchFamily="34" charset="0"/>
                <a:cs typeface="Calibri" panose="020F0502020204030204" pitchFamily="34" charset="0"/>
              </a:rPr>
              <a:t>Daniel P </a:t>
            </a:r>
            <a:r>
              <a:rPr lang="en-US" sz="3100" dirty="0" err="1">
                <a:solidFill>
                  <a:srgbClr val="002060"/>
                </a:solidFill>
                <a:latin typeface="Calibri" panose="020F0502020204030204" pitchFamily="34" charset="0"/>
                <a:cs typeface="Calibri" panose="020F0502020204030204" pitchFamily="34" charset="0"/>
              </a:rPr>
              <a:t>Petrylak</a:t>
            </a:r>
            <a:r>
              <a:rPr lang="en-US" sz="3100" dirty="0">
                <a:solidFill>
                  <a:srgbClr val="002060"/>
                </a:solidFill>
                <a:latin typeface="Calibri" panose="020F0502020204030204" pitchFamily="34" charset="0"/>
                <a:cs typeface="Calibri" panose="020F0502020204030204" pitchFamily="34" charset="0"/>
              </a:rPr>
              <a:t>, MD</a:t>
            </a:r>
          </a:p>
          <a:p>
            <a:pPr lvl="0" algn="ctr" defTabSz="914400" eaLnBrk="0" hangingPunct="0">
              <a:lnSpc>
                <a:spcPts val="3240"/>
              </a:lnSpc>
              <a:defRPr/>
            </a:pPr>
            <a:r>
              <a:rPr lang="en-US" sz="3100" dirty="0">
                <a:solidFill>
                  <a:srgbClr val="002060"/>
                </a:solidFill>
                <a:latin typeface="Calibri" panose="020F0502020204030204" pitchFamily="34" charset="0"/>
                <a:cs typeface="Calibri" panose="020F0502020204030204" pitchFamily="34" charset="0"/>
              </a:rPr>
              <a:t>Fred Saad, CQ, MD</a:t>
            </a:r>
          </a:p>
          <a:p>
            <a:pPr lvl="0" algn="ctr" defTabSz="914400" eaLnBrk="0" hangingPunct="0">
              <a:lnSpc>
                <a:spcPts val="3240"/>
              </a:lnSpc>
              <a:defRPr/>
            </a:pPr>
            <a:r>
              <a:rPr lang="en-US" sz="3100" dirty="0">
                <a:solidFill>
                  <a:srgbClr val="002060"/>
                </a:solidFill>
                <a:latin typeface="Calibri" panose="020F0502020204030204" pitchFamily="34" charset="0"/>
                <a:cs typeface="Calibri" panose="020F0502020204030204" pitchFamily="34" charset="0"/>
              </a:rPr>
              <a:t>Neal D Shore, MD</a:t>
            </a:r>
          </a:p>
        </p:txBody>
      </p:sp>
    </p:spTree>
    <p:custDataLst>
      <p:tags r:id="rId1"/>
    </p:custDataLst>
    <p:extLst>
      <p:ext uri="{BB962C8B-B14F-4D97-AF65-F5344CB8AC3E}">
        <p14:creationId xmlns:p14="http://schemas.microsoft.com/office/powerpoint/2010/main" val="35037329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1AF22D-5516-17BD-D3B1-7AA8E78C0DE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7ED0210-B104-4F08-9301-D2265D7ACB9D}"/>
              </a:ext>
            </a:extLst>
          </p:cNvPr>
          <p:cNvSpPr>
            <a:spLocks noGrp="1"/>
          </p:cNvSpPr>
          <p:nvPr>
            <p:ph type="title"/>
          </p:nvPr>
        </p:nvSpPr>
        <p:spPr>
          <a:xfrm>
            <a:off x="916516" y="116632"/>
            <a:ext cx="10358967" cy="1196752"/>
          </a:xfrm>
        </p:spPr>
        <p:txBody>
          <a:bodyPr/>
          <a:lstStyle/>
          <a:p>
            <a:r>
              <a:rPr lang="en-US" sz="3200" dirty="0">
                <a:solidFill>
                  <a:srgbClr val="0432FF"/>
                </a:solidFill>
              </a:rPr>
              <a:t>Dr O’Shaughnessy — Disclosures</a:t>
            </a:r>
            <a:br>
              <a:rPr lang="en-US" sz="3200" dirty="0">
                <a:solidFill>
                  <a:srgbClr val="0432FF"/>
                </a:solidFill>
              </a:rPr>
            </a:br>
            <a:r>
              <a:rPr lang="en-US" sz="3200" dirty="0">
                <a:solidFill>
                  <a:srgbClr val="0432FF"/>
                </a:solidFill>
              </a:rPr>
              <a:t>Consulting Faculty</a:t>
            </a:r>
          </a:p>
        </p:txBody>
      </p:sp>
      <p:graphicFrame>
        <p:nvGraphicFramePr>
          <p:cNvPr id="5" name="Content Placeholder 3">
            <a:extLst>
              <a:ext uri="{FF2B5EF4-FFF2-40B4-BE49-F238E27FC236}">
                <a16:creationId xmlns:a16="http://schemas.microsoft.com/office/drawing/2014/main" id="{80FB271C-7AB3-052C-737E-66510BF88977}"/>
              </a:ext>
            </a:extLst>
          </p:cNvPr>
          <p:cNvGraphicFramePr>
            <a:graphicFrameLocks/>
          </p:cNvGraphicFramePr>
          <p:nvPr>
            <p:extLst>
              <p:ext uri="{D42A27DB-BD31-4B8C-83A1-F6EECF244321}">
                <p14:modId xmlns:p14="http://schemas.microsoft.com/office/powerpoint/2010/main" val="4281738795"/>
              </p:ext>
            </p:extLst>
          </p:nvPr>
        </p:nvGraphicFramePr>
        <p:xfrm>
          <a:off x="767408" y="1772816"/>
          <a:ext cx="10441160" cy="3960440"/>
        </p:xfrm>
        <a:graphic>
          <a:graphicData uri="http://schemas.openxmlformats.org/drawingml/2006/table">
            <a:tbl>
              <a:tblPr firstRow="1" bandRow="1">
                <a:tableStyleId>{F2DE63D5-997A-4646-A377-4702673A728D}</a:tableStyleId>
              </a:tblPr>
              <a:tblGrid>
                <a:gridCol w="2520280">
                  <a:extLst>
                    <a:ext uri="{9D8B030D-6E8A-4147-A177-3AD203B41FA5}">
                      <a16:colId xmlns:a16="http://schemas.microsoft.com/office/drawing/2014/main" val="20000"/>
                    </a:ext>
                  </a:extLst>
                </a:gridCol>
                <a:gridCol w="7920880">
                  <a:extLst>
                    <a:ext uri="{9D8B030D-6E8A-4147-A177-3AD203B41FA5}">
                      <a16:colId xmlns:a16="http://schemas.microsoft.com/office/drawing/2014/main" val="20001"/>
                    </a:ext>
                  </a:extLst>
                </a:gridCol>
              </a:tblGrid>
              <a:tr h="3960440">
                <a:tc>
                  <a:txBody>
                    <a:bodyPr/>
                    <a:lstStyle/>
                    <a:p>
                      <a:r>
                        <a:rPr lang="en-US" sz="2000" b="1" kern="1200" dirty="0">
                          <a:solidFill>
                            <a:schemeClr val="tx1"/>
                          </a:solidFill>
                          <a:effectLst/>
                          <a:latin typeface="+mn-lt"/>
                          <a:ea typeface="+mn-ea"/>
                          <a:cs typeface="+mn-cs"/>
                        </a:rPr>
                        <a:t>Advisory Committees and 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Aadi Bioscience, </a:t>
                      </a:r>
                      <a:r>
                        <a:rPr lang="en-US" sz="2000" b="0" kern="1200" dirty="0" err="1">
                          <a:solidFill>
                            <a:schemeClr val="tx1"/>
                          </a:solidFill>
                          <a:effectLst/>
                          <a:latin typeface="+mn-lt"/>
                          <a:ea typeface="+mn-ea"/>
                          <a:cs typeface="+mn-cs"/>
                        </a:rPr>
                        <a:t>Agendia</a:t>
                      </a:r>
                      <a:r>
                        <a:rPr lang="en-US" sz="2000" b="0" kern="1200" dirty="0">
                          <a:solidFill>
                            <a:schemeClr val="tx1"/>
                          </a:solidFill>
                          <a:effectLst/>
                          <a:latin typeface="+mn-lt"/>
                          <a:ea typeface="+mn-ea"/>
                          <a:cs typeface="+mn-cs"/>
                        </a:rPr>
                        <a:t> Inc, Amgen Inc, Aptitude Health, AstraZeneca Pharmaceuticals LP, BioNTech SE, Bristol Myers Squibb, Daiichi Sankyo Inc, Duality Biologics, Eisai Inc, Ellipses Pharma, Exact Sciences Corporation, G1 Therapeutics Inc, Genentech, a member of the Roche Group, Gilead Sciences Inc, Guardant Health, </a:t>
                      </a:r>
                      <a:r>
                        <a:rPr lang="en-US" sz="2000" b="0" kern="1200" dirty="0" err="1">
                          <a:solidFill>
                            <a:schemeClr val="tx1"/>
                          </a:solidFill>
                          <a:effectLst/>
                          <a:latin typeface="+mn-lt"/>
                          <a:ea typeface="+mn-ea"/>
                          <a:cs typeface="+mn-cs"/>
                        </a:rPr>
                        <a:t>HiberCell</a:t>
                      </a:r>
                      <a:r>
                        <a:rPr lang="en-US" sz="2000" b="0" kern="1200" dirty="0">
                          <a:solidFill>
                            <a:schemeClr val="tx1"/>
                          </a:solidFill>
                          <a:effectLst/>
                          <a:latin typeface="+mn-lt"/>
                          <a:ea typeface="+mn-ea"/>
                          <a:cs typeface="+mn-cs"/>
                        </a:rPr>
                        <a:t>, Jazz Pharmaceuticals Inc, Johnson &amp; Johnson, Lilly, Menarini Group, Merck, Mersana Therapeutics Inc, Natera Inc, Novartis, Pfizer Inc, Pierre Fabre, Puma Biotechnology Inc, </a:t>
                      </a:r>
                      <a:r>
                        <a:rPr lang="en-US" sz="2000" b="0" kern="1200" dirty="0" err="1">
                          <a:solidFill>
                            <a:schemeClr val="tx1"/>
                          </a:solidFill>
                          <a:effectLst/>
                          <a:latin typeface="+mn-lt"/>
                          <a:ea typeface="+mn-ea"/>
                          <a:cs typeface="+mn-cs"/>
                        </a:rPr>
                        <a:t>RayzeBio</a:t>
                      </a:r>
                      <a:r>
                        <a:rPr lang="en-US" sz="2000" b="0" kern="1200" dirty="0">
                          <a:solidFill>
                            <a:schemeClr val="tx1"/>
                          </a:solidFill>
                          <a:effectLst/>
                          <a:latin typeface="+mn-lt"/>
                          <a:ea typeface="+mn-ea"/>
                          <a:cs typeface="+mn-cs"/>
                        </a:rPr>
                        <a:t>, Roche Laboratories Inc, Sanofi, </a:t>
                      </a:r>
                      <a:r>
                        <a:rPr lang="en-US" sz="2000" b="0" kern="1200" dirty="0" err="1">
                          <a:solidFill>
                            <a:schemeClr val="tx1"/>
                          </a:solidFill>
                          <a:effectLst/>
                          <a:latin typeface="+mn-lt"/>
                          <a:ea typeface="+mn-ea"/>
                          <a:cs typeface="+mn-cs"/>
                        </a:rPr>
                        <a:t>Seagen</a:t>
                      </a:r>
                      <a:r>
                        <a:rPr lang="en-US" sz="2000" b="0" kern="1200" dirty="0">
                          <a:solidFill>
                            <a:schemeClr val="tx1"/>
                          </a:solidFill>
                          <a:effectLst/>
                          <a:latin typeface="+mn-lt"/>
                          <a:ea typeface="+mn-ea"/>
                          <a:cs typeface="+mn-cs"/>
                        </a:rPr>
                        <a:t> Inc, </a:t>
                      </a:r>
                      <a:r>
                        <a:rPr lang="en-US" sz="2000" b="0" kern="1200" dirty="0" err="1">
                          <a:solidFill>
                            <a:schemeClr val="tx1"/>
                          </a:solidFill>
                          <a:effectLst/>
                          <a:latin typeface="+mn-lt"/>
                          <a:ea typeface="+mn-ea"/>
                          <a:cs typeface="+mn-cs"/>
                        </a:rPr>
                        <a:t>Stemline</a:t>
                      </a:r>
                      <a:r>
                        <a:rPr lang="en-US" sz="2000" b="0" kern="1200" dirty="0">
                          <a:solidFill>
                            <a:schemeClr val="tx1"/>
                          </a:solidFill>
                          <a:effectLst/>
                          <a:latin typeface="+mn-lt"/>
                          <a:ea typeface="+mn-ea"/>
                          <a:cs typeface="+mn-cs"/>
                        </a:rPr>
                        <a:t> Therapeutics Inc, Summit Therapeutics, Tempus, </a:t>
                      </a:r>
                      <a:r>
                        <a:rPr lang="en-US" sz="2000" b="0" kern="1200" dirty="0" err="1">
                          <a:solidFill>
                            <a:schemeClr val="tx1"/>
                          </a:solidFill>
                          <a:effectLst/>
                          <a:latin typeface="+mn-lt"/>
                          <a:ea typeface="+mn-ea"/>
                          <a:cs typeface="+mn-cs"/>
                        </a:rPr>
                        <a:t>TerSera</a:t>
                      </a:r>
                      <a:r>
                        <a:rPr lang="en-US" sz="2000" b="0" kern="1200" dirty="0">
                          <a:solidFill>
                            <a:schemeClr val="tx1"/>
                          </a:solidFill>
                          <a:effectLst/>
                          <a:latin typeface="+mn-lt"/>
                          <a:ea typeface="+mn-ea"/>
                          <a:cs typeface="+mn-cs"/>
                        </a:rPr>
                        <a:t> Therapeutics LLC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2989616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68C617-58C6-F920-D44D-D31D0373DD11}"/>
            </a:ext>
          </a:extLst>
        </p:cNvPr>
        <p:cNvGrpSpPr/>
        <p:nvPr/>
      </p:nvGrpSpPr>
      <p:grpSpPr>
        <a:xfrm>
          <a:off x="0" y="0"/>
          <a:ext cx="0" cy="0"/>
          <a:chOff x="0" y="0"/>
          <a:chExt cx="0" cy="0"/>
        </a:xfrm>
      </p:grpSpPr>
      <p:sp>
        <p:nvSpPr>
          <p:cNvPr id="4" name="Rectangle: Rounded Corners 6">
            <a:extLst>
              <a:ext uri="{FF2B5EF4-FFF2-40B4-BE49-F238E27FC236}">
                <a16:creationId xmlns:a16="http://schemas.microsoft.com/office/drawing/2014/main" id="{B4F965E4-E22B-3E95-91FE-330782E996C9}"/>
              </a:ext>
            </a:extLst>
          </p:cNvPr>
          <p:cNvSpPr/>
          <p:nvPr/>
        </p:nvSpPr>
        <p:spPr>
          <a:xfrm>
            <a:off x="8786369" y="3611226"/>
            <a:ext cx="3034156" cy="985930"/>
          </a:xfrm>
          <a:prstGeom prst="roundRect">
            <a:avLst>
              <a:gd name="adj" fmla="val 9989"/>
            </a:avLst>
          </a:prstGeom>
          <a:solidFill>
            <a:srgbClr val="F2F2F2"/>
          </a:solidFill>
          <a:ln w="12700" cap="flat" cmpd="sng" algn="ctr">
            <a:noFill/>
            <a:prstDash val="solid"/>
            <a:miter lim="800000"/>
          </a:ln>
          <a:effectLst/>
        </p:spPr>
        <p:txBody>
          <a:bodyPr wrap="square" rtlCol="0" anchor="ctr">
            <a:no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br>
              <a:rPr kumimoji="0" lang="en-US" sz="1100" b="0" i="0" u="none" strike="noStrike" kern="0" cap="none" spc="0" normalizeH="0" baseline="0" noProof="0" dirty="0">
                <a:ln>
                  <a:noFill/>
                </a:ln>
                <a:solidFill>
                  <a:srgbClr val="3F4444"/>
                </a:solidFill>
                <a:effectLst/>
                <a:uLnTx/>
                <a:uFillTx/>
                <a:latin typeface="Arial" panose="020B0604020202020204"/>
                <a:ea typeface="+mn-ea"/>
                <a:cs typeface="Arial" panose="020B0604020202020204" pitchFamily="34" charset="0"/>
              </a:rPr>
            </a:br>
            <a:r>
              <a:rPr kumimoji="0" lang="en-US" sz="1100" b="0" i="0" u="none" strike="noStrike" kern="1200" cap="none" spc="0" normalizeH="0" baseline="0" noProof="0" dirty="0" err="1">
                <a:ln>
                  <a:noFill/>
                </a:ln>
                <a:solidFill>
                  <a:srgbClr val="092640"/>
                </a:solidFill>
                <a:effectLst/>
                <a:uLnTx/>
                <a:uFillTx/>
                <a:latin typeface="Arial" panose="020B0604020202020204"/>
                <a:ea typeface="+mn-ea"/>
                <a:cs typeface="Arial" panose="020B0604020202020204" pitchFamily="34" charset="0"/>
              </a:rPr>
              <a:t>rPFS</a:t>
            </a:r>
            <a:r>
              <a:rPr kumimoji="0" lang="en-US" sz="1100" b="0" i="0" u="none" strike="noStrike" kern="1200" cap="none" spc="0" normalizeH="0" baseline="0" noProof="0" dirty="0">
                <a:ln>
                  <a:noFill/>
                </a:ln>
                <a:solidFill>
                  <a:srgbClr val="092640"/>
                </a:solidFill>
                <a:effectLst/>
                <a:uLnTx/>
                <a:uFillTx/>
                <a:latin typeface="Arial" panose="020B0604020202020204"/>
                <a:ea typeface="+mn-ea"/>
                <a:cs typeface="Arial" panose="020B0604020202020204" pitchFamily="34" charset="0"/>
              </a:rPr>
              <a:t> and OS will be tested for each cohort separately using a stratified log-rank test</a:t>
            </a:r>
          </a:p>
        </p:txBody>
      </p:sp>
      <p:sp>
        <p:nvSpPr>
          <p:cNvPr id="5" name="Rectangle: Rounded Corners 51">
            <a:extLst>
              <a:ext uri="{FF2B5EF4-FFF2-40B4-BE49-F238E27FC236}">
                <a16:creationId xmlns:a16="http://schemas.microsoft.com/office/drawing/2014/main" id="{8F516B59-AFDD-1CA4-E4DC-C7A609B0D1EA}"/>
              </a:ext>
            </a:extLst>
          </p:cNvPr>
          <p:cNvSpPr/>
          <p:nvPr/>
        </p:nvSpPr>
        <p:spPr>
          <a:xfrm>
            <a:off x="8786369" y="3498026"/>
            <a:ext cx="3034156" cy="320400"/>
          </a:xfrm>
          <a:prstGeom prst="round2SameRect">
            <a:avLst/>
          </a:prstGeom>
          <a:solidFill>
            <a:srgbClr val="D0006F"/>
          </a:solidFill>
          <a:ln w="6350" cap="flat" cmpd="sng" algn="ctr">
            <a:noFill/>
            <a:prstDash val="solid"/>
            <a:miter lim="800000"/>
          </a:ln>
          <a:effectLst/>
        </p:spPr>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mn-ea"/>
                <a:cs typeface="Arial" panose="020B0604020202020204" pitchFamily="34" charset="0"/>
              </a:rPr>
              <a:t>Statistical analyses</a:t>
            </a:r>
            <a:endParaRPr kumimoji="0" lang="en-US" sz="1400" b="1" i="0" u="none" strike="noStrike" kern="0" cap="none" spc="0" normalizeH="0" baseline="30000" noProof="0" dirty="0">
              <a:ln>
                <a:noFill/>
              </a:ln>
              <a:solidFill>
                <a:srgbClr val="FFFFFF"/>
              </a:solidFill>
              <a:effectLst/>
              <a:uLnTx/>
              <a:uFillTx/>
              <a:latin typeface="Arial" panose="020B0604020202020204"/>
              <a:ea typeface="+mn-ea"/>
              <a:cs typeface="Arial" panose="020B0604020202020204" pitchFamily="34" charset="0"/>
            </a:endParaRPr>
          </a:p>
        </p:txBody>
      </p:sp>
      <p:sp>
        <p:nvSpPr>
          <p:cNvPr id="6" name="Rectangle: Rounded Corners 50">
            <a:extLst>
              <a:ext uri="{FF2B5EF4-FFF2-40B4-BE49-F238E27FC236}">
                <a16:creationId xmlns:a16="http://schemas.microsoft.com/office/drawing/2014/main" id="{B9387C69-9F45-4D4C-FCC9-B69B62EC50E1}"/>
              </a:ext>
            </a:extLst>
          </p:cNvPr>
          <p:cNvSpPr/>
          <p:nvPr/>
        </p:nvSpPr>
        <p:spPr>
          <a:xfrm>
            <a:off x="367138" y="2294329"/>
            <a:ext cx="3637942" cy="2789670"/>
          </a:xfrm>
          <a:prstGeom prst="round2SameRect">
            <a:avLst>
              <a:gd name="adj1" fmla="val 0"/>
              <a:gd name="adj2" fmla="val 2948"/>
            </a:avLst>
          </a:prstGeom>
          <a:solidFill>
            <a:srgbClr val="1E325F">
              <a:alpha val="5000"/>
            </a:srgbClr>
          </a:solidFill>
          <a:ln w="6350" cap="flat" cmpd="sng" algn="ctr">
            <a:noFill/>
            <a:prstDash val="solid"/>
            <a:miter lim="800000"/>
          </a:ln>
          <a:effectLst/>
        </p:spPr>
        <p:txBody>
          <a:bodyPr rtlCol="0" anchor="ctr"/>
          <a:lstStyle/>
          <a:p>
            <a:pPr marL="134938" marR="0" lvl="0" indent="-134938" algn="l" defTabSz="457178" rtl="0" eaLnBrk="1" fontAlgn="auto" latinLnBrk="0" hangingPunct="1">
              <a:lnSpc>
                <a:spcPct val="100000"/>
              </a:lnSpc>
              <a:spcBef>
                <a:spcPts val="0"/>
              </a:spcBef>
              <a:spcAft>
                <a:spcPts val="600"/>
              </a:spcAft>
              <a:buClr>
                <a:prstClr val="black">
                  <a:lumMod val="50000"/>
                  <a:lumOff val="50000"/>
                </a:prstClr>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092640"/>
                </a:solidFill>
                <a:effectLst/>
                <a:uLnTx/>
                <a:uFillTx/>
                <a:latin typeface="Arial" panose="020B0604020202020204"/>
                <a:ea typeface="+mn-ea"/>
                <a:cs typeface="Arial" panose="020B0604020202020204" pitchFamily="34" charset="0"/>
              </a:rPr>
              <a:t>Aged ≥18 years</a:t>
            </a:r>
          </a:p>
          <a:p>
            <a:pPr marL="134938" marR="0" lvl="0" indent="-134938" algn="l" defTabSz="457178" rtl="0" eaLnBrk="1" fontAlgn="auto" latinLnBrk="0" hangingPunct="1">
              <a:lnSpc>
                <a:spcPct val="100000"/>
              </a:lnSpc>
              <a:spcBef>
                <a:spcPts val="0"/>
              </a:spcBef>
              <a:spcAft>
                <a:spcPts val="600"/>
              </a:spcAft>
              <a:buClr>
                <a:prstClr val="black">
                  <a:lumMod val="50000"/>
                  <a:lumOff val="50000"/>
                </a:prstClr>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092640"/>
                </a:solidFill>
                <a:effectLst/>
                <a:uLnTx/>
                <a:uFillTx/>
                <a:latin typeface="Arial" panose="020B0604020202020204"/>
                <a:ea typeface="+mn-ea"/>
                <a:cs typeface="Arial" panose="020B0604020202020204" pitchFamily="34" charset="0"/>
              </a:rPr>
              <a:t>Histologically confirmed </a:t>
            </a:r>
            <a:r>
              <a:rPr kumimoji="0" lang="en-US" sz="1100" b="0" i="0" u="none" strike="noStrike" kern="1200" cap="none" spc="0" normalizeH="0" baseline="0" noProof="0" dirty="0" err="1">
                <a:ln>
                  <a:noFill/>
                </a:ln>
                <a:solidFill>
                  <a:srgbClr val="092640"/>
                </a:solidFill>
                <a:effectLst/>
                <a:uLnTx/>
                <a:uFillTx/>
                <a:latin typeface="Arial" panose="020B0604020202020204"/>
                <a:ea typeface="+mn-ea"/>
                <a:cs typeface="Arial" panose="020B0604020202020204" pitchFamily="34" charset="0"/>
              </a:rPr>
              <a:t>mCSPC</a:t>
            </a:r>
            <a:r>
              <a:rPr kumimoji="0" lang="en-US" sz="1100" b="0" i="0" u="none" strike="noStrike" kern="1200" cap="none" spc="0" normalizeH="0" baseline="0" noProof="0" dirty="0">
                <a:ln>
                  <a:noFill/>
                </a:ln>
                <a:solidFill>
                  <a:srgbClr val="092640"/>
                </a:solidFill>
                <a:effectLst/>
                <a:uLnTx/>
                <a:uFillTx/>
                <a:latin typeface="Arial" panose="020B0604020202020204"/>
                <a:ea typeface="+mn-ea"/>
                <a:cs typeface="Arial" panose="020B0604020202020204" pitchFamily="34" charset="0"/>
              </a:rPr>
              <a:t> (</a:t>
            </a:r>
            <a:r>
              <a:rPr kumimoji="0" lang="en-US" sz="1100" b="0" i="1" u="none" strike="noStrike" kern="1200" cap="none" spc="0" normalizeH="0" baseline="0" noProof="0" dirty="0">
                <a:ln>
                  <a:noFill/>
                </a:ln>
                <a:solidFill>
                  <a:srgbClr val="092640"/>
                </a:solidFill>
                <a:effectLst/>
                <a:uLnTx/>
                <a:uFillTx/>
                <a:latin typeface="Arial" panose="020B0604020202020204"/>
                <a:ea typeface="+mn-ea"/>
                <a:cs typeface="Arial" panose="020B0604020202020204" pitchFamily="34" charset="0"/>
              </a:rPr>
              <a:t>de novo</a:t>
            </a:r>
            <a:r>
              <a:rPr kumimoji="0" lang="en-US" sz="1100" b="0" i="0" u="none" strike="noStrike" kern="1200" cap="none" spc="0" normalizeH="0" baseline="0" noProof="0" dirty="0">
                <a:ln>
                  <a:noFill/>
                </a:ln>
                <a:solidFill>
                  <a:srgbClr val="092640"/>
                </a:solidFill>
                <a:effectLst/>
                <a:uLnTx/>
                <a:uFillTx/>
                <a:latin typeface="Arial" panose="020B0604020202020204"/>
                <a:ea typeface="+mn-ea"/>
                <a:cs typeface="Arial" panose="020B0604020202020204" pitchFamily="34" charset="0"/>
              </a:rPr>
              <a:t> or recurrent low- or high-volume disease)</a:t>
            </a:r>
          </a:p>
          <a:p>
            <a:pPr marL="134938" marR="0" lvl="0" indent="-134938" algn="l" defTabSz="457178" rtl="0" eaLnBrk="1" fontAlgn="auto" latinLnBrk="0" hangingPunct="1">
              <a:lnSpc>
                <a:spcPct val="100000"/>
              </a:lnSpc>
              <a:spcBef>
                <a:spcPts val="0"/>
              </a:spcBef>
              <a:spcAft>
                <a:spcPts val="600"/>
              </a:spcAft>
              <a:buClr>
                <a:prstClr val="black">
                  <a:lumMod val="50000"/>
                  <a:lumOff val="50000"/>
                </a:prstClr>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092640"/>
                </a:solidFill>
                <a:effectLst/>
                <a:uLnTx/>
                <a:uFillTx/>
                <a:latin typeface="Arial" panose="020B0604020202020204"/>
                <a:ea typeface="+mn-ea"/>
                <a:cs typeface="Arial" panose="020B0604020202020204" pitchFamily="34" charset="0"/>
              </a:rPr>
              <a:t>ECOG PS 0–1</a:t>
            </a:r>
          </a:p>
          <a:p>
            <a:pPr marL="134938" marR="0" lvl="0" indent="-134938" algn="l" defTabSz="457178" rtl="0" eaLnBrk="1" fontAlgn="auto" latinLnBrk="0" hangingPunct="1">
              <a:lnSpc>
                <a:spcPct val="100000"/>
              </a:lnSpc>
              <a:spcBef>
                <a:spcPts val="0"/>
              </a:spcBef>
              <a:spcAft>
                <a:spcPts val="600"/>
              </a:spcAft>
              <a:buClr>
                <a:prstClr val="black">
                  <a:lumMod val="50000"/>
                  <a:lumOff val="50000"/>
                </a:prstClr>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092640"/>
                </a:solidFill>
                <a:effectLst/>
                <a:uLnTx/>
                <a:uFillTx/>
                <a:latin typeface="Arial" panose="020B0604020202020204"/>
                <a:ea typeface="+mn-ea"/>
                <a:cs typeface="Arial" panose="020B0604020202020204" pitchFamily="34" charset="0"/>
              </a:rPr>
              <a:t>Prospectively defined </a:t>
            </a:r>
            <a:r>
              <a:rPr kumimoji="0" lang="en-US" sz="1100" b="0" i="0" u="none" strike="noStrike" kern="1200" cap="none" spc="0" normalizeH="0" baseline="0" noProof="0" dirty="0" err="1">
                <a:ln>
                  <a:noFill/>
                </a:ln>
                <a:solidFill>
                  <a:srgbClr val="092640"/>
                </a:solidFill>
                <a:effectLst/>
                <a:uLnTx/>
                <a:uFillTx/>
                <a:latin typeface="Arial" panose="020B0604020202020204"/>
                <a:ea typeface="+mn-ea"/>
                <a:cs typeface="Arial" panose="020B0604020202020204" pitchFamily="34" charset="0"/>
              </a:rPr>
              <a:t>HRRm</a:t>
            </a:r>
            <a:r>
              <a:rPr kumimoji="0" lang="en-US" sz="1100" b="0" i="0" u="none" strike="noStrike" kern="1200" cap="none" spc="0" normalizeH="0" baseline="0" noProof="0" dirty="0">
                <a:ln>
                  <a:noFill/>
                </a:ln>
                <a:solidFill>
                  <a:srgbClr val="092640"/>
                </a:solidFill>
                <a:effectLst/>
                <a:uLnTx/>
                <a:uFillTx/>
                <a:latin typeface="Arial" panose="020B0604020202020204"/>
                <a:ea typeface="+mn-ea"/>
                <a:cs typeface="Arial" panose="020B0604020202020204" pitchFamily="34" charset="0"/>
              </a:rPr>
              <a:t> status*</a:t>
            </a:r>
          </a:p>
          <a:p>
            <a:pPr marL="134938" marR="0" lvl="0" indent="-134938" algn="l" defTabSz="457178" rtl="0" eaLnBrk="1" fontAlgn="auto" latinLnBrk="0" hangingPunct="1">
              <a:lnSpc>
                <a:spcPct val="100000"/>
              </a:lnSpc>
              <a:spcBef>
                <a:spcPts val="0"/>
              </a:spcBef>
              <a:spcAft>
                <a:spcPts val="600"/>
              </a:spcAft>
              <a:buClr>
                <a:prstClr val="black">
                  <a:lumMod val="50000"/>
                  <a:lumOff val="50000"/>
                </a:prstClr>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092640"/>
                </a:solidFill>
                <a:effectLst/>
                <a:uLnTx/>
                <a:uFillTx/>
                <a:latin typeface="Arial" panose="020B0604020202020204"/>
                <a:ea typeface="+mn-ea"/>
                <a:cs typeface="Arial" panose="020B0604020202020204" pitchFamily="34" charset="0"/>
              </a:rPr>
              <a:t>Must be receiving ADT throughout the study or have undergone bilateral orchiectomy, and must be suitable for treatment with NHAs</a:t>
            </a:r>
          </a:p>
          <a:p>
            <a:pPr marL="134938" marR="0" lvl="0" indent="-134938" algn="l" defTabSz="457178" rtl="0" eaLnBrk="1" fontAlgn="auto" latinLnBrk="0" hangingPunct="1">
              <a:lnSpc>
                <a:spcPct val="100000"/>
              </a:lnSpc>
              <a:spcBef>
                <a:spcPts val="0"/>
              </a:spcBef>
              <a:spcAft>
                <a:spcPts val="600"/>
              </a:spcAft>
              <a:buClr>
                <a:prstClr val="black">
                  <a:lumMod val="50000"/>
                  <a:lumOff val="50000"/>
                </a:prstClr>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092640"/>
                </a:solidFill>
                <a:effectLst/>
                <a:uLnTx/>
                <a:uFillTx/>
                <a:latin typeface="Arial" panose="020B0604020202020204"/>
                <a:ea typeface="+mn-ea"/>
                <a:cs typeface="Arial" panose="020B0604020202020204" pitchFamily="34" charset="0"/>
              </a:rPr>
              <a:t>No prior treatment with PARP inhibitors, CT, or NHAs in the metastatic setting</a:t>
            </a:r>
            <a:r>
              <a:rPr kumimoji="0" lang="en-US" sz="1100" b="0" i="0" u="none" strike="noStrike" kern="1200" cap="none" spc="0" normalizeH="0" baseline="30000" noProof="0" dirty="0">
                <a:ln>
                  <a:noFill/>
                </a:ln>
                <a:solidFill>
                  <a:srgbClr val="092640"/>
                </a:solidFill>
                <a:effectLst/>
                <a:uLnTx/>
                <a:uFillTx/>
                <a:latin typeface="Arial" panose="020B0604020202020204"/>
                <a:ea typeface="+mn-ea"/>
                <a:cs typeface="Arial" panose="020B0604020202020204" pitchFamily="34" charset="0"/>
              </a:rPr>
              <a:t>†</a:t>
            </a:r>
          </a:p>
          <a:p>
            <a:pPr marL="134938" marR="0" lvl="0" indent="-134938" algn="l" defTabSz="457178" rtl="0" eaLnBrk="1" fontAlgn="auto" latinLnBrk="0" hangingPunct="1">
              <a:lnSpc>
                <a:spcPct val="100000"/>
              </a:lnSpc>
              <a:spcBef>
                <a:spcPts val="0"/>
              </a:spcBef>
              <a:spcAft>
                <a:spcPts val="600"/>
              </a:spcAft>
              <a:buClr>
                <a:prstClr val="black">
                  <a:lumMod val="50000"/>
                  <a:lumOff val="50000"/>
                </a:prstClr>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092640"/>
                </a:solidFill>
                <a:effectLst/>
                <a:uLnTx/>
                <a:uFillTx/>
                <a:latin typeface="Arial" panose="020B0604020202020204"/>
                <a:ea typeface="+mn-ea"/>
                <a:cs typeface="Arial" panose="020B0604020202020204" pitchFamily="34" charset="0"/>
              </a:rPr>
              <a:t>No suspected or prior history of myelodysplastic syndrome/acute myeloid leukemia</a:t>
            </a:r>
          </a:p>
        </p:txBody>
      </p:sp>
      <p:sp>
        <p:nvSpPr>
          <p:cNvPr id="7" name="TextBox 6">
            <a:extLst>
              <a:ext uri="{FF2B5EF4-FFF2-40B4-BE49-F238E27FC236}">
                <a16:creationId xmlns:a16="http://schemas.microsoft.com/office/drawing/2014/main" id="{2C1BEFE2-B12F-D501-81B9-C567D7029E77}"/>
              </a:ext>
            </a:extLst>
          </p:cNvPr>
          <p:cNvSpPr txBox="1"/>
          <p:nvPr/>
        </p:nvSpPr>
        <p:spPr>
          <a:xfrm>
            <a:off x="371475" y="1244771"/>
            <a:ext cx="11449050" cy="507831"/>
          </a:xfrm>
          <a:prstGeom prst="rect">
            <a:avLst/>
          </a:prstGeom>
          <a:noFill/>
        </p:spPr>
        <p:txBody>
          <a:bodyPr wrap="square" lIns="0" r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092640"/>
                </a:solidFill>
                <a:effectLst/>
                <a:uLnTx/>
                <a:uFillTx/>
                <a:latin typeface="Arial" panose="020B0604020202020204"/>
                <a:ea typeface="+mn-ea"/>
                <a:cs typeface="Arial" panose="020B0604020202020204" pitchFamily="34" charset="0"/>
              </a:rPr>
              <a:t>A Phase III, 2-cohort, 2-arm, randomized, double-blind, placebo-controlled study evaluating the efficacy and safety of saruparib plus physician’s choice of NHA (abiraterone, darolutamide, or enzalutamide) versus placebo plus physician’s choice of NHA in participants with </a:t>
            </a:r>
            <a:r>
              <a:rPr kumimoji="0" lang="en-US" sz="1350" b="0" i="0" u="none" strike="noStrike" kern="1200" cap="none" spc="0" normalizeH="0" baseline="0" noProof="0" dirty="0" err="1">
                <a:ln>
                  <a:noFill/>
                </a:ln>
                <a:solidFill>
                  <a:srgbClr val="092640"/>
                </a:solidFill>
                <a:effectLst/>
                <a:uLnTx/>
                <a:uFillTx/>
                <a:latin typeface="Arial" panose="020B0604020202020204"/>
                <a:ea typeface="+mn-ea"/>
                <a:cs typeface="Arial" panose="020B0604020202020204" pitchFamily="34" charset="0"/>
              </a:rPr>
              <a:t>mCSPC</a:t>
            </a:r>
            <a:endParaRPr kumimoji="0" lang="en-US" sz="1350" b="0" i="0" u="none" strike="noStrike" kern="1200" cap="none" spc="0" normalizeH="0" baseline="0" noProof="0" dirty="0">
              <a:ln>
                <a:noFill/>
              </a:ln>
              <a:solidFill>
                <a:srgbClr val="092640"/>
              </a:solidFill>
              <a:effectLst/>
              <a:uLnTx/>
              <a:uFillTx/>
              <a:latin typeface="Arial" panose="020B0604020202020204"/>
              <a:ea typeface="+mn-ea"/>
              <a:cs typeface="Arial" panose="020B0604020202020204" pitchFamily="34" charset="0"/>
            </a:endParaRPr>
          </a:p>
        </p:txBody>
      </p:sp>
      <p:sp>
        <p:nvSpPr>
          <p:cNvPr id="8" name="Rectangle: Rounded Corners 51">
            <a:extLst>
              <a:ext uri="{FF2B5EF4-FFF2-40B4-BE49-F238E27FC236}">
                <a16:creationId xmlns:a16="http://schemas.microsoft.com/office/drawing/2014/main" id="{62AF0832-B288-1355-4D29-6EA931CA0A61}"/>
              </a:ext>
            </a:extLst>
          </p:cNvPr>
          <p:cNvSpPr/>
          <p:nvPr/>
        </p:nvSpPr>
        <p:spPr>
          <a:xfrm>
            <a:off x="367138" y="1973928"/>
            <a:ext cx="3637942" cy="320400"/>
          </a:xfrm>
          <a:prstGeom prst="round2SameRect">
            <a:avLst/>
          </a:prstGeom>
          <a:solidFill>
            <a:schemeClr val="accent1"/>
          </a:solidFill>
          <a:ln w="6350" cap="flat" cmpd="sng" algn="ctr">
            <a:noFill/>
            <a:prstDash val="solid"/>
            <a:miter lim="800000"/>
          </a:ln>
          <a:effectLst/>
        </p:spPr>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mn-ea"/>
                <a:cs typeface="Arial" panose="020B0604020202020204" pitchFamily="34" charset="0"/>
              </a:rPr>
              <a:t>Eligibility criteria</a:t>
            </a:r>
            <a:endParaRPr kumimoji="0" lang="en-US" sz="1400" b="1" i="0" u="none" strike="noStrike" kern="0" cap="none" spc="0" normalizeH="0" baseline="30000" noProof="0" dirty="0">
              <a:ln>
                <a:noFill/>
              </a:ln>
              <a:solidFill>
                <a:srgbClr val="FFFFFF"/>
              </a:solidFill>
              <a:effectLst/>
              <a:uLnTx/>
              <a:uFillTx/>
              <a:latin typeface="Arial" panose="020B0604020202020204"/>
              <a:ea typeface="+mn-ea"/>
              <a:cs typeface="Arial" panose="020B0604020202020204" pitchFamily="34" charset="0"/>
            </a:endParaRPr>
          </a:p>
        </p:txBody>
      </p:sp>
      <p:sp>
        <p:nvSpPr>
          <p:cNvPr id="9" name="TextBox 8">
            <a:extLst>
              <a:ext uri="{FF2B5EF4-FFF2-40B4-BE49-F238E27FC236}">
                <a16:creationId xmlns:a16="http://schemas.microsoft.com/office/drawing/2014/main" id="{31D3B2D3-0D41-94B8-41A4-6FCA7F4F45D0}"/>
              </a:ext>
            </a:extLst>
          </p:cNvPr>
          <p:cNvSpPr txBox="1"/>
          <p:nvPr/>
        </p:nvSpPr>
        <p:spPr>
          <a:xfrm>
            <a:off x="4471939" y="4671927"/>
            <a:ext cx="3945701" cy="4001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92640"/>
                </a:solidFill>
                <a:effectLst/>
                <a:uLnTx/>
                <a:uFillTx/>
                <a:latin typeface="Arial" panose="020B0604020202020204"/>
                <a:ea typeface="+mn-ea"/>
                <a:cs typeface="Arial" panose="020B0604020202020204" pitchFamily="34" charset="0"/>
              </a:rPr>
              <a:t>Treatment will continue until disease progression, unacceptable toxicity, or participant-initiated withdrawal </a:t>
            </a:r>
          </a:p>
        </p:txBody>
      </p:sp>
      <p:cxnSp>
        <p:nvCxnSpPr>
          <p:cNvPr id="10" name="Elbow Connector 68">
            <a:extLst>
              <a:ext uri="{FF2B5EF4-FFF2-40B4-BE49-F238E27FC236}">
                <a16:creationId xmlns:a16="http://schemas.microsoft.com/office/drawing/2014/main" id="{3D9AD33A-1FBA-5A7B-4450-1C3BB217E6B7}"/>
              </a:ext>
            </a:extLst>
          </p:cNvPr>
          <p:cNvCxnSpPr>
            <a:cxnSpLocks/>
            <a:stCxn id="13" idx="1"/>
            <a:endCxn id="21" idx="0"/>
          </p:cNvCxnSpPr>
          <p:nvPr/>
        </p:nvCxnSpPr>
        <p:spPr>
          <a:xfrm rot="10800000" flipV="1">
            <a:off x="5986739" y="2175781"/>
            <a:ext cx="423433" cy="122043"/>
          </a:xfrm>
          <a:prstGeom prst="bentConnector2">
            <a:avLst/>
          </a:prstGeom>
          <a:noFill/>
          <a:ln w="28575" cap="flat" cmpd="sng" algn="ctr">
            <a:solidFill>
              <a:sysClr val="windowText" lastClr="000000">
                <a:lumMod val="50000"/>
                <a:lumOff val="50000"/>
              </a:sysClr>
            </a:solidFill>
            <a:prstDash val="solid"/>
            <a:miter lim="800000"/>
            <a:headEnd type="triangle"/>
          </a:ln>
          <a:effectLst/>
        </p:spPr>
      </p:cxnSp>
      <p:cxnSp>
        <p:nvCxnSpPr>
          <p:cNvPr id="11" name="Elbow Connector 75">
            <a:extLst>
              <a:ext uri="{FF2B5EF4-FFF2-40B4-BE49-F238E27FC236}">
                <a16:creationId xmlns:a16="http://schemas.microsoft.com/office/drawing/2014/main" id="{D92F8901-327A-0103-282A-C2C1049918BA}"/>
              </a:ext>
            </a:extLst>
          </p:cNvPr>
          <p:cNvCxnSpPr>
            <a:cxnSpLocks/>
            <a:stCxn id="14" idx="1"/>
            <a:endCxn id="21" idx="2"/>
          </p:cNvCxnSpPr>
          <p:nvPr/>
        </p:nvCxnSpPr>
        <p:spPr>
          <a:xfrm rot="10800000">
            <a:off x="5986739" y="2797704"/>
            <a:ext cx="423433" cy="113427"/>
          </a:xfrm>
          <a:prstGeom prst="bentConnector2">
            <a:avLst/>
          </a:prstGeom>
          <a:noFill/>
          <a:ln w="28575" cap="flat" cmpd="sng" algn="ctr">
            <a:solidFill>
              <a:sysClr val="windowText" lastClr="000000">
                <a:lumMod val="50000"/>
                <a:lumOff val="50000"/>
              </a:sysClr>
            </a:solidFill>
            <a:prstDash val="solid"/>
            <a:miter lim="800000"/>
            <a:headEnd type="triangle"/>
          </a:ln>
          <a:effectLst/>
        </p:spPr>
      </p:cxnSp>
      <p:grpSp>
        <p:nvGrpSpPr>
          <p:cNvPr id="12" name="Group 11">
            <a:extLst>
              <a:ext uri="{FF2B5EF4-FFF2-40B4-BE49-F238E27FC236}">
                <a16:creationId xmlns:a16="http://schemas.microsoft.com/office/drawing/2014/main" id="{8D7642ED-1FC6-5A08-B938-54D2E908305B}"/>
              </a:ext>
            </a:extLst>
          </p:cNvPr>
          <p:cNvGrpSpPr/>
          <p:nvPr/>
        </p:nvGrpSpPr>
        <p:grpSpPr>
          <a:xfrm>
            <a:off x="6410171" y="1968956"/>
            <a:ext cx="1980000" cy="1157617"/>
            <a:chOff x="6410171" y="2671401"/>
            <a:chExt cx="1980000" cy="1157617"/>
          </a:xfrm>
        </p:grpSpPr>
        <p:sp>
          <p:nvSpPr>
            <p:cNvPr id="13" name="Rectangle: Rounded Corners 17">
              <a:extLst>
                <a:ext uri="{FF2B5EF4-FFF2-40B4-BE49-F238E27FC236}">
                  <a16:creationId xmlns:a16="http://schemas.microsoft.com/office/drawing/2014/main" id="{96C304B8-E960-9B75-58EB-CD0E9DD9BD94}"/>
                </a:ext>
              </a:extLst>
            </p:cNvPr>
            <p:cNvSpPr/>
            <p:nvPr/>
          </p:nvSpPr>
          <p:spPr>
            <a:xfrm>
              <a:off x="6410171" y="2671401"/>
              <a:ext cx="1980000" cy="413651"/>
            </a:xfrm>
            <a:prstGeom prst="roundRect">
              <a:avLst/>
            </a:prstGeom>
            <a:solidFill>
              <a:srgbClr val="830051"/>
            </a:solidFill>
            <a:ln w="12700" cap="flat" cmpd="sng" algn="ctr">
              <a:noFill/>
              <a:prstDash val="solid"/>
              <a:miter lim="800000"/>
            </a:ln>
            <a:effectLst/>
          </p:spPr>
          <p:txBody>
            <a:bodyPr rtlCol="0" anchor="ctr">
              <a:no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Arial" panose="020B0604020202020204"/>
                  <a:ea typeface="Arial" charset="0"/>
                  <a:cs typeface="Arial" panose="020B0604020202020204" pitchFamily="34" charset="0"/>
                </a:rPr>
                <a:t>Saruparib 60 mg plus physician’s choice NHA</a:t>
              </a:r>
              <a:endParaRPr kumimoji="0" lang="en-US" sz="1100" b="1" i="0" u="none" strike="noStrike" kern="0" cap="none" spc="0" normalizeH="0" baseline="30000" noProof="0" dirty="0">
                <a:ln>
                  <a:noFill/>
                </a:ln>
                <a:solidFill>
                  <a:srgbClr val="FFFFFF"/>
                </a:solidFill>
                <a:effectLst/>
                <a:uLnTx/>
                <a:uFillTx/>
                <a:latin typeface="Arial" panose="020B0604020202020204"/>
                <a:ea typeface="Arial" charset="0"/>
                <a:cs typeface="Arial" panose="020B0604020202020204" pitchFamily="34" charset="0"/>
              </a:endParaRPr>
            </a:p>
          </p:txBody>
        </p:sp>
        <p:sp>
          <p:nvSpPr>
            <p:cNvPr id="14" name="Rectangle: Rounded Corners 18">
              <a:extLst>
                <a:ext uri="{FF2B5EF4-FFF2-40B4-BE49-F238E27FC236}">
                  <a16:creationId xmlns:a16="http://schemas.microsoft.com/office/drawing/2014/main" id="{116EEF93-B199-8C2F-8E94-AE294BA668EA}"/>
                </a:ext>
              </a:extLst>
            </p:cNvPr>
            <p:cNvSpPr/>
            <p:nvPr/>
          </p:nvSpPr>
          <p:spPr>
            <a:xfrm>
              <a:off x="6410171" y="3398131"/>
              <a:ext cx="1980000" cy="430887"/>
            </a:xfrm>
            <a:prstGeom prst="roundRect">
              <a:avLst/>
            </a:prstGeom>
            <a:solidFill>
              <a:srgbClr val="3F4444"/>
            </a:solidFill>
            <a:ln w="12700" cap="flat" cmpd="sng" algn="ctr">
              <a:noFill/>
              <a:prstDash val="solid"/>
              <a:miter lim="800000"/>
            </a:ln>
            <a:effectLst/>
          </p:spPr>
          <p:txBody>
            <a:bodyPr rtlCol="0" anchor="ctr">
              <a:no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Arial" panose="020B0604020202020204"/>
                  <a:ea typeface="Arial" charset="0"/>
                  <a:cs typeface="Arial" panose="020B0604020202020204" pitchFamily="34" charset="0"/>
                </a:rPr>
                <a:t>Placebo plus </a:t>
              </a:r>
              <a:br>
                <a:rPr kumimoji="0" lang="en-US" sz="1100" b="1" i="0" u="none" strike="noStrike" kern="0" cap="none" spc="0" normalizeH="0" baseline="0" noProof="0" dirty="0">
                  <a:ln>
                    <a:noFill/>
                  </a:ln>
                  <a:solidFill>
                    <a:srgbClr val="FFFFFF"/>
                  </a:solidFill>
                  <a:effectLst/>
                  <a:uLnTx/>
                  <a:uFillTx/>
                  <a:latin typeface="Arial" panose="020B0604020202020204"/>
                  <a:ea typeface="Arial" charset="0"/>
                  <a:cs typeface="Arial" panose="020B0604020202020204" pitchFamily="34" charset="0"/>
                </a:rPr>
              </a:br>
              <a:r>
                <a:rPr kumimoji="0" lang="en-US" sz="1100" b="1" i="0" u="none" strike="noStrike" kern="0" cap="none" spc="0" normalizeH="0" baseline="0" noProof="0" dirty="0">
                  <a:ln>
                    <a:noFill/>
                  </a:ln>
                  <a:solidFill>
                    <a:srgbClr val="FFFFFF"/>
                  </a:solidFill>
                  <a:effectLst/>
                  <a:uLnTx/>
                  <a:uFillTx/>
                  <a:latin typeface="Arial" panose="020B0604020202020204"/>
                  <a:ea typeface="Arial" charset="0"/>
                  <a:cs typeface="Arial" panose="020B0604020202020204" pitchFamily="34" charset="0"/>
                </a:rPr>
                <a:t>physician’s choice NHA</a:t>
              </a:r>
              <a:endParaRPr kumimoji="0" lang="en-US" sz="1100" b="1" i="0" u="none" strike="noStrike" kern="0" cap="none" spc="0" normalizeH="0" baseline="30000" noProof="0" dirty="0">
                <a:ln>
                  <a:noFill/>
                </a:ln>
                <a:solidFill>
                  <a:srgbClr val="FFFFFF"/>
                </a:solidFill>
                <a:effectLst/>
                <a:uLnTx/>
                <a:uFillTx/>
                <a:latin typeface="Arial" panose="020B0604020202020204"/>
                <a:ea typeface="Arial" charset="0"/>
                <a:cs typeface="Arial" panose="020B0604020202020204" pitchFamily="34" charset="0"/>
              </a:endParaRPr>
            </a:p>
          </p:txBody>
        </p:sp>
      </p:grpSp>
      <p:cxnSp>
        <p:nvCxnSpPr>
          <p:cNvPr id="15" name="Straight Connector 14">
            <a:extLst>
              <a:ext uri="{FF2B5EF4-FFF2-40B4-BE49-F238E27FC236}">
                <a16:creationId xmlns:a16="http://schemas.microsoft.com/office/drawing/2014/main" id="{80AAF61B-2550-2036-758B-17122C49FBDC}"/>
              </a:ext>
            </a:extLst>
          </p:cNvPr>
          <p:cNvCxnSpPr>
            <a:cxnSpLocks/>
          </p:cNvCxnSpPr>
          <p:nvPr/>
        </p:nvCxnSpPr>
        <p:spPr>
          <a:xfrm>
            <a:off x="4005080" y="2547764"/>
            <a:ext cx="1811294" cy="0"/>
          </a:xfrm>
          <a:prstGeom prst="line">
            <a:avLst/>
          </a:prstGeom>
          <a:noFill/>
          <a:ln w="28575" cap="flat" cmpd="sng" algn="ctr">
            <a:solidFill>
              <a:sysClr val="windowText" lastClr="000000">
                <a:lumMod val="50000"/>
                <a:lumOff val="50000"/>
              </a:sysClr>
            </a:solidFill>
            <a:prstDash val="solid"/>
            <a:miter lim="800000"/>
          </a:ln>
          <a:effectLst/>
        </p:spPr>
      </p:cxnSp>
      <p:sp>
        <p:nvSpPr>
          <p:cNvPr id="16" name="Rectangle: Rounded Corners 20">
            <a:extLst>
              <a:ext uri="{FF2B5EF4-FFF2-40B4-BE49-F238E27FC236}">
                <a16:creationId xmlns:a16="http://schemas.microsoft.com/office/drawing/2014/main" id="{60987784-006A-A8A8-4FB0-8A3F88934076}"/>
              </a:ext>
            </a:extLst>
          </p:cNvPr>
          <p:cNvSpPr/>
          <p:nvPr/>
        </p:nvSpPr>
        <p:spPr>
          <a:xfrm>
            <a:off x="4457226" y="2249271"/>
            <a:ext cx="1083385" cy="618134"/>
          </a:xfrm>
          <a:prstGeom prst="roundRect">
            <a:avLst/>
          </a:prstGeom>
          <a:solidFill>
            <a:srgbClr val="3C1053"/>
          </a:solidFill>
          <a:ln w="12700" cap="flat" cmpd="sng" algn="ctr">
            <a:noFill/>
            <a:prstDash val="solid"/>
            <a:miter lim="800000"/>
          </a:ln>
          <a:effectLst/>
        </p:spPr>
        <p:txBody>
          <a:bodyPr rtlCol="0" anchor="ctr">
            <a:norm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400" b="1" i="0" u="none" strike="noStrike" kern="0" cap="none" spc="0" normalizeH="0" baseline="0" noProof="0" dirty="0" err="1">
                <a:ln>
                  <a:noFill/>
                </a:ln>
                <a:solidFill>
                  <a:srgbClr val="FFFFFF"/>
                </a:solidFill>
                <a:effectLst/>
                <a:uLnTx/>
                <a:uFillTx/>
                <a:latin typeface="Arial" panose="020B0604020202020204"/>
                <a:ea typeface="+mn-ea"/>
                <a:cs typeface="Arial" panose="020B0604020202020204" pitchFamily="34" charset="0"/>
              </a:rPr>
              <a:t>HRRm</a:t>
            </a:r>
            <a:endParaRPr kumimoji="0" lang="en-US" sz="1400" b="1" i="0" u="none" strike="noStrike" kern="0" cap="none" spc="0" normalizeH="0" baseline="0" noProof="0" dirty="0">
              <a:ln>
                <a:noFill/>
              </a:ln>
              <a:solidFill>
                <a:srgbClr val="FFFFFF"/>
              </a:solidFill>
              <a:effectLst/>
              <a:uLnTx/>
              <a:uFillTx/>
              <a:latin typeface="Arial" panose="020B0604020202020204"/>
              <a:ea typeface="+mn-ea"/>
              <a:cs typeface="Arial" panose="020B0604020202020204" pitchFamily="34" charset="0"/>
            </a:endParaRPr>
          </a:p>
        </p:txBody>
      </p:sp>
      <p:cxnSp>
        <p:nvCxnSpPr>
          <p:cNvPr id="17" name="Straight Connector 16">
            <a:extLst>
              <a:ext uri="{FF2B5EF4-FFF2-40B4-BE49-F238E27FC236}">
                <a16:creationId xmlns:a16="http://schemas.microsoft.com/office/drawing/2014/main" id="{41B53D2A-34C4-876D-4590-F4AC8C87AE10}"/>
              </a:ext>
            </a:extLst>
          </p:cNvPr>
          <p:cNvCxnSpPr>
            <a:cxnSpLocks/>
          </p:cNvCxnSpPr>
          <p:nvPr/>
        </p:nvCxnSpPr>
        <p:spPr>
          <a:xfrm>
            <a:off x="4005080" y="4018460"/>
            <a:ext cx="1811294" cy="0"/>
          </a:xfrm>
          <a:prstGeom prst="line">
            <a:avLst/>
          </a:prstGeom>
          <a:noFill/>
          <a:ln w="28575" cap="flat" cmpd="sng" algn="ctr">
            <a:solidFill>
              <a:sysClr val="windowText" lastClr="000000">
                <a:lumMod val="50000"/>
                <a:lumOff val="50000"/>
              </a:sysClr>
            </a:solidFill>
            <a:prstDash val="solid"/>
            <a:miter lim="800000"/>
          </a:ln>
          <a:effectLst/>
        </p:spPr>
      </p:cxnSp>
      <p:sp>
        <p:nvSpPr>
          <p:cNvPr id="18" name="Rectangle: Rounded Corners 22">
            <a:extLst>
              <a:ext uri="{FF2B5EF4-FFF2-40B4-BE49-F238E27FC236}">
                <a16:creationId xmlns:a16="http://schemas.microsoft.com/office/drawing/2014/main" id="{C77057CC-0156-E6C1-20E1-E20643423BCE}"/>
              </a:ext>
            </a:extLst>
          </p:cNvPr>
          <p:cNvSpPr/>
          <p:nvPr/>
        </p:nvSpPr>
        <p:spPr>
          <a:xfrm>
            <a:off x="4457227" y="3714254"/>
            <a:ext cx="1083385" cy="618134"/>
          </a:xfrm>
          <a:prstGeom prst="roundRect">
            <a:avLst/>
          </a:prstGeom>
          <a:solidFill>
            <a:srgbClr val="68D2DF">
              <a:lumMod val="75000"/>
            </a:srgbClr>
          </a:solidFill>
          <a:ln w="12700" cap="flat" cmpd="sng" algn="ctr">
            <a:noFill/>
            <a:prstDash val="solid"/>
            <a:miter lim="800000"/>
          </a:ln>
          <a:effectLst/>
        </p:spPr>
        <p:txBody>
          <a:bodyPr rtlCol="0" anchor="ctr">
            <a:norm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mn-ea"/>
                <a:cs typeface="Arial" panose="020B0604020202020204" pitchFamily="34" charset="0"/>
              </a:rPr>
              <a:t>Non-</a:t>
            </a:r>
            <a:r>
              <a:rPr kumimoji="0" lang="en-US" sz="1400" b="1" i="0" u="none" strike="noStrike" kern="0" cap="none" spc="0" normalizeH="0" baseline="0" noProof="0" dirty="0" err="1">
                <a:ln>
                  <a:noFill/>
                </a:ln>
                <a:solidFill>
                  <a:srgbClr val="FFFFFF"/>
                </a:solidFill>
                <a:effectLst/>
                <a:uLnTx/>
                <a:uFillTx/>
                <a:latin typeface="Arial" panose="020B0604020202020204"/>
                <a:ea typeface="+mn-ea"/>
                <a:cs typeface="Arial" panose="020B0604020202020204" pitchFamily="34" charset="0"/>
              </a:rPr>
              <a:t>HRRm</a:t>
            </a:r>
            <a:endParaRPr kumimoji="0" lang="en-US" sz="1400" b="1" i="0" u="none" strike="noStrike" kern="0" cap="none" spc="0" normalizeH="0" baseline="30000" noProof="0" dirty="0">
              <a:ln>
                <a:noFill/>
              </a:ln>
              <a:solidFill>
                <a:srgbClr val="FFFFFF"/>
              </a:solidFill>
              <a:effectLst/>
              <a:uLnTx/>
              <a:uFillTx/>
              <a:latin typeface="Arial" panose="020B0604020202020204"/>
              <a:ea typeface="+mn-ea"/>
              <a:cs typeface="Arial" panose="020B0604020202020204" pitchFamily="34" charset="0"/>
            </a:endParaRPr>
          </a:p>
        </p:txBody>
      </p:sp>
      <p:sp>
        <p:nvSpPr>
          <p:cNvPr id="19" name="TextBox 18">
            <a:extLst>
              <a:ext uri="{FF2B5EF4-FFF2-40B4-BE49-F238E27FC236}">
                <a16:creationId xmlns:a16="http://schemas.microsoft.com/office/drawing/2014/main" id="{BC412080-8DFE-06FD-C3C2-D1B02C27DFD4}"/>
              </a:ext>
            </a:extLst>
          </p:cNvPr>
          <p:cNvSpPr txBox="1"/>
          <p:nvPr/>
        </p:nvSpPr>
        <p:spPr>
          <a:xfrm>
            <a:off x="4483631" y="1979756"/>
            <a:ext cx="1068673" cy="2308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92640"/>
                </a:solidFill>
                <a:effectLst/>
                <a:uLnTx/>
                <a:uFillTx/>
                <a:latin typeface="Arial" panose="020B0604020202020204"/>
                <a:ea typeface="+mn-ea"/>
                <a:cs typeface="Arial" panose="020B0604020202020204" pitchFamily="34" charset="0"/>
              </a:rPr>
              <a:t>≈550 patients</a:t>
            </a:r>
          </a:p>
        </p:txBody>
      </p:sp>
      <p:sp>
        <p:nvSpPr>
          <p:cNvPr id="20" name="TextBox 19">
            <a:extLst>
              <a:ext uri="{FF2B5EF4-FFF2-40B4-BE49-F238E27FC236}">
                <a16:creationId xmlns:a16="http://schemas.microsoft.com/office/drawing/2014/main" id="{B277E078-0FEF-4B96-0B11-888A426C1FF6}"/>
              </a:ext>
            </a:extLst>
          </p:cNvPr>
          <p:cNvSpPr txBox="1"/>
          <p:nvPr/>
        </p:nvSpPr>
        <p:spPr>
          <a:xfrm>
            <a:off x="4461565" y="4377071"/>
            <a:ext cx="1112805" cy="2308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92640"/>
                </a:solidFill>
                <a:effectLst/>
                <a:uLnTx/>
                <a:uFillTx/>
                <a:latin typeface="Arial" panose="020B0604020202020204"/>
                <a:ea typeface="+mn-ea"/>
                <a:cs typeface="Arial" panose="020B0604020202020204" pitchFamily="34" charset="0"/>
              </a:rPr>
              <a:t>≈1250 patients</a:t>
            </a:r>
          </a:p>
        </p:txBody>
      </p:sp>
      <p:sp>
        <p:nvSpPr>
          <p:cNvPr id="21" name="Rectangle: Rounded Corners 1">
            <a:extLst>
              <a:ext uri="{FF2B5EF4-FFF2-40B4-BE49-F238E27FC236}">
                <a16:creationId xmlns:a16="http://schemas.microsoft.com/office/drawing/2014/main" id="{E0C59860-495E-D3E1-A2CA-7147A5D6741A}"/>
              </a:ext>
            </a:extLst>
          </p:cNvPr>
          <p:cNvSpPr>
            <a:spLocks noChangeAspect="1"/>
          </p:cNvSpPr>
          <p:nvPr/>
        </p:nvSpPr>
        <p:spPr>
          <a:xfrm>
            <a:off x="5736799" y="2297825"/>
            <a:ext cx="499878" cy="499878"/>
          </a:xfrm>
          <a:prstGeom prst="roundRect">
            <a:avLst>
              <a:gd name="adj" fmla="val 50000"/>
            </a:avLst>
          </a:prstGeom>
          <a:solidFill>
            <a:srgbClr val="1E325F"/>
          </a:solidFill>
          <a:ln w="6350" cap="flat" cmpd="sng" algn="ctr">
            <a:solidFill>
              <a:srgbClr val="003865"/>
            </a:solidFill>
            <a:prstDash val="solid"/>
            <a:miter lim="800000"/>
          </a:ln>
          <a:effectLst/>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000" b="1" i="0" u="none" strike="noStrike" kern="0" cap="none" spc="0" normalizeH="0" baseline="0" noProof="0" dirty="0">
                <a:ln>
                  <a:noFill/>
                </a:ln>
                <a:solidFill>
                  <a:srgbClr val="FFFFFF"/>
                </a:solidFill>
                <a:effectLst/>
                <a:uLnTx/>
                <a:uFillTx/>
                <a:latin typeface="Arial" panose="020B0604020202020204"/>
                <a:ea typeface="+mn-ea"/>
                <a:cs typeface="Arial" panose="020B0604020202020204" pitchFamily="34" charset="0"/>
              </a:rPr>
              <a:t>R 1:1</a:t>
            </a:r>
            <a:endParaRPr kumimoji="0" lang="en-US" sz="1050" b="1" i="0" u="none" strike="noStrike" kern="0" cap="none" spc="0" normalizeH="0" baseline="0" noProof="0" dirty="0">
              <a:ln>
                <a:noFill/>
              </a:ln>
              <a:solidFill>
                <a:srgbClr val="FFFFFF"/>
              </a:solidFill>
              <a:effectLst/>
              <a:uLnTx/>
              <a:uFillTx/>
              <a:latin typeface="Arial" panose="020B0604020202020204"/>
              <a:ea typeface="+mn-ea"/>
              <a:cs typeface="Arial" panose="020B0604020202020204" pitchFamily="34" charset="0"/>
            </a:endParaRPr>
          </a:p>
        </p:txBody>
      </p:sp>
      <p:sp>
        <p:nvSpPr>
          <p:cNvPr id="22" name="Rectangle: Rounded Corners 2">
            <a:extLst>
              <a:ext uri="{FF2B5EF4-FFF2-40B4-BE49-F238E27FC236}">
                <a16:creationId xmlns:a16="http://schemas.microsoft.com/office/drawing/2014/main" id="{F62B224D-0E4F-99EC-78EF-4B786D458507}"/>
              </a:ext>
            </a:extLst>
          </p:cNvPr>
          <p:cNvSpPr>
            <a:spLocks noChangeAspect="1"/>
          </p:cNvSpPr>
          <p:nvPr/>
        </p:nvSpPr>
        <p:spPr>
          <a:xfrm>
            <a:off x="5744044" y="3768521"/>
            <a:ext cx="499878" cy="499878"/>
          </a:xfrm>
          <a:prstGeom prst="roundRect">
            <a:avLst>
              <a:gd name="adj" fmla="val 50000"/>
            </a:avLst>
          </a:prstGeom>
          <a:solidFill>
            <a:srgbClr val="1E325F"/>
          </a:solidFill>
          <a:ln w="6350" cap="flat" cmpd="sng" algn="ctr">
            <a:solidFill>
              <a:srgbClr val="003865"/>
            </a:solidFill>
            <a:prstDash val="solid"/>
            <a:miter lim="800000"/>
          </a:ln>
          <a:effectLst/>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000" b="1" i="0" u="none" strike="noStrike" kern="0" cap="none" spc="0" normalizeH="0" baseline="0" noProof="0" dirty="0">
                <a:ln>
                  <a:noFill/>
                </a:ln>
                <a:solidFill>
                  <a:srgbClr val="FFFFFF"/>
                </a:solidFill>
                <a:effectLst/>
                <a:uLnTx/>
                <a:uFillTx/>
                <a:latin typeface="Arial" panose="020B0604020202020204"/>
                <a:ea typeface="+mn-ea"/>
                <a:cs typeface="Arial" panose="020B0604020202020204" pitchFamily="34" charset="0"/>
              </a:rPr>
              <a:t>R 1:1</a:t>
            </a:r>
            <a:endParaRPr kumimoji="0" lang="en-US" sz="1050" b="1" i="0" u="none" strike="noStrike" kern="0" cap="none" spc="0" normalizeH="0" baseline="0" noProof="0" dirty="0">
              <a:ln>
                <a:noFill/>
              </a:ln>
              <a:solidFill>
                <a:srgbClr val="FFFFFF"/>
              </a:solidFill>
              <a:effectLst/>
              <a:uLnTx/>
              <a:uFillTx/>
              <a:latin typeface="Arial" panose="020B0604020202020204"/>
              <a:ea typeface="+mn-ea"/>
              <a:cs typeface="Arial" panose="020B0604020202020204" pitchFamily="34" charset="0"/>
            </a:endParaRPr>
          </a:p>
        </p:txBody>
      </p:sp>
      <p:grpSp>
        <p:nvGrpSpPr>
          <p:cNvPr id="23" name="Group 22">
            <a:extLst>
              <a:ext uri="{FF2B5EF4-FFF2-40B4-BE49-F238E27FC236}">
                <a16:creationId xmlns:a16="http://schemas.microsoft.com/office/drawing/2014/main" id="{A90FC477-CFAA-BF11-D159-EC3C89A04902}"/>
              </a:ext>
            </a:extLst>
          </p:cNvPr>
          <p:cNvGrpSpPr/>
          <p:nvPr/>
        </p:nvGrpSpPr>
        <p:grpSpPr>
          <a:xfrm>
            <a:off x="6437640" y="3439652"/>
            <a:ext cx="1986773" cy="1157616"/>
            <a:chOff x="6437640" y="4142097"/>
            <a:chExt cx="1986773" cy="1157616"/>
          </a:xfrm>
        </p:grpSpPr>
        <p:sp>
          <p:nvSpPr>
            <p:cNvPr id="24" name="Rectangle: Rounded Corners 3">
              <a:extLst>
                <a:ext uri="{FF2B5EF4-FFF2-40B4-BE49-F238E27FC236}">
                  <a16:creationId xmlns:a16="http://schemas.microsoft.com/office/drawing/2014/main" id="{3606C1C6-23D1-C13D-B706-D19A399205F9}"/>
                </a:ext>
              </a:extLst>
            </p:cNvPr>
            <p:cNvSpPr/>
            <p:nvPr/>
          </p:nvSpPr>
          <p:spPr>
            <a:xfrm>
              <a:off x="6437640" y="4142097"/>
              <a:ext cx="1980000" cy="413651"/>
            </a:xfrm>
            <a:prstGeom prst="roundRect">
              <a:avLst/>
            </a:prstGeom>
            <a:solidFill>
              <a:srgbClr val="830051"/>
            </a:solidFill>
            <a:ln w="12700" cap="flat" cmpd="sng" algn="ctr">
              <a:noFill/>
              <a:prstDash val="solid"/>
              <a:miter lim="800000"/>
            </a:ln>
            <a:effectLst/>
          </p:spPr>
          <p:txBody>
            <a:bodyPr rtlCol="0" anchor="ctr">
              <a:no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Arial" panose="020B0604020202020204"/>
                  <a:ea typeface="Arial" charset="0"/>
                  <a:cs typeface="Arial" panose="020B0604020202020204" pitchFamily="34" charset="0"/>
                </a:rPr>
                <a:t>Saruparib 60 mg plus physician’s choice NHA</a:t>
              </a:r>
              <a:endParaRPr kumimoji="0" lang="en-US" sz="1100" b="1" i="0" u="none" strike="noStrike" kern="0" cap="none" spc="0" normalizeH="0" baseline="30000" noProof="0" dirty="0">
                <a:ln>
                  <a:noFill/>
                </a:ln>
                <a:solidFill>
                  <a:srgbClr val="FFFFFF"/>
                </a:solidFill>
                <a:effectLst/>
                <a:uLnTx/>
                <a:uFillTx/>
                <a:latin typeface="Arial" panose="020B0604020202020204"/>
                <a:ea typeface="Arial" charset="0"/>
                <a:cs typeface="Arial" panose="020B0604020202020204" pitchFamily="34" charset="0"/>
              </a:endParaRPr>
            </a:p>
          </p:txBody>
        </p:sp>
        <p:sp>
          <p:nvSpPr>
            <p:cNvPr id="25" name="Rectangle: Rounded Corners 8">
              <a:extLst>
                <a:ext uri="{FF2B5EF4-FFF2-40B4-BE49-F238E27FC236}">
                  <a16:creationId xmlns:a16="http://schemas.microsoft.com/office/drawing/2014/main" id="{D32025B3-D190-28A0-9EFD-62200AF9E12B}"/>
                </a:ext>
              </a:extLst>
            </p:cNvPr>
            <p:cNvSpPr/>
            <p:nvPr/>
          </p:nvSpPr>
          <p:spPr>
            <a:xfrm>
              <a:off x="6444413" y="4868826"/>
              <a:ext cx="1980000" cy="430887"/>
            </a:xfrm>
            <a:prstGeom prst="roundRect">
              <a:avLst/>
            </a:prstGeom>
            <a:solidFill>
              <a:srgbClr val="3F4444"/>
            </a:solidFill>
            <a:ln w="12700" cap="flat" cmpd="sng" algn="ctr">
              <a:noFill/>
              <a:prstDash val="solid"/>
              <a:miter lim="800000"/>
            </a:ln>
            <a:effectLst/>
          </p:spPr>
          <p:txBody>
            <a:bodyPr rtlCol="0" anchor="ctr">
              <a:no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Arial" panose="020B0604020202020204"/>
                  <a:ea typeface="Arial" charset="0"/>
                  <a:cs typeface="Arial" panose="020B0604020202020204" pitchFamily="34" charset="0"/>
                </a:rPr>
                <a:t>Placebo plus </a:t>
              </a:r>
              <a:br>
                <a:rPr kumimoji="0" lang="en-US" sz="1100" b="1" i="0" u="none" strike="noStrike" kern="0" cap="none" spc="0" normalizeH="0" baseline="0" noProof="0" dirty="0">
                  <a:ln>
                    <a:noFill/>
                  </a:ln>
                  <a:solidFill>
                    <a:srgbClr val="FFFFFF"/>
                  </a:solidFill>
                  <a:effectLst/>
                  <a:uLnTx/>
                  <a:uFillTx/>
                  <a:latin typeface="Arial" panose="020B0604020202020204"/>
                  <a:ea typeface="Arial" charset="0"/>
                  <a:cs typeface="Arial" panose="020B0604020202020204" pitchFamily="34" charset="0"/>
                </a:rPr>
              </a:br>
              <a:r>
                <a:rPr kumimoji="0" lang="en-US" sz="1100" b="1" i="0" u="none" strike="noStrike" kern="0" cap="none" spc="0" normalizeH="0" baseline="0" noProof="0" dirty="0">
                  <a:ln>
                    <a:noFill/>
                  </a:ln>
                  <a:solidFill>
                    <a:srgbClr val="FFFFFF"/>
                  </a:solidFill>
                  <a:effectLst/>
                  <a:uLnTx/>
                  <a:uFillTx/>
                  <a:latin typeface="Arial" panose="020B0604020202020204"/>
                  <a:ea typeface="Arial" charset="0"/>
                  <a:cs typeface="Arial" panose="020B0604020202020204" pitchFamily="34" charset="0"/>
                </a:rPr>
                <a:t>physician’s choice NHA</a:t>
              </a:r>
              <a:endParaRPr kumimoji="0" lang="en-US" sz="1100" b="1" i="0" u="none" strike="noStrike" kern="0" cap="none" spc="0" normalizeH="0" baseline="30000" noProof="0" dirty="0">
                <a:ln>
                  <a:noFill/>
                </a:ln>
                <a:solidFill>
                  <a:srgbClr val="FFFFFF"/>
                </a:solidFill>
                <a:effectLst/>
                <a:uLnTx/>
                <a:uFillTx/>
                <a:latin typeface="Arial" panose="020B0604020202020204"/>
                <a:ea typeface="Arial" charset="0"/>
                <a:cs typeface="Arial" panose="020B0604020202020204" pitchFamily="34" charset="0"/>
              </a:endParaRPr>
            </a:p>
          </p:txBody>
        </p:sp>
      </p:grpSp>
      <p:cxnSp>
        <p:nvCxnSpPr>
          <p:cNvPr id="26" name="Elbow Connector 68">
            <a:extLst>
              <a:ext uri="{FF2B5EF4-FFF2-40B4-BE49-F238E27FC236}">
                <a16:creationId xmlns:a16="http://schemas.microsoft.com/office/drawing/2014/main" id="{CE0CD4E4-D992-2B63-5E39-54043F4B8970}"/>
              </a:ext>
            </a:extLst>
          </p:cNvPr>
          <p:cNvCxnSpPr>
            <a:cxnSpLocks/>
            <a:stCxn id="24" idx="1"/>
            <a:endCxn id="22" idx="0"/>
          </p:cNvCxnSpPr>
          <p:nvPr/>
        </p:nvCxnSpPr>
        <p:spPr>
          <a:xfrm rot="10800000" flipV="1">
            <a:off x="5993984" y="3646477"/>
            <a:ext cx="443657" cy="122043"/>
          </a:xfrm>
          <a:prstGeom prst="bentConnector2">
            <a:avLst/>
          </a:prstGeom>
          <a:noFill/>
          <a:ln w="28575" cap="flat" cmpd="sng" algn="ctr">
            <a:solidFill>
              <a:sysClr val="windowText" lastClr="000000">
                <a:lumMod val="50000"/>
                <a:lumOff val="50000"/>
              </a:sysClr>
            </a:solidFill>
            <a:prstDash val="solid"/>
            <a:miter lim="800000"/>
            <a:headEnd type="triangle"/>
          </a:ln>
          <a:effectLst/>
        </p:spPr>
      </p:cxnSp>
      <p:cxnSp>
        <p:nvCxnSpPr>
          <p:cNvPr id="27" name="Elbow Connector 68">
            <a:extLst>
              <a:ext uri="{FF2B5EF4-FFF2-40B4-BE49-F238E27FC236}">
                <a16:creationId xmlns:a16="http://schemas.microsoft.com/office/drawing/2014/main" id="{4DB32E85-A07E-420A-68FD-2D15DF61E394}"/>
              </a:ext>
            </a:extLst>
          </p:cNvPr>
          <p:cNvCxnSpPr>
            <a:cxnSpLocks/>
            <a:stCxn id="25" idx="1"/>
            <a:endCxn id="22" idx="2"/>
          </p:cNvCxnSpPr>
          <p:nvPr/>
        </p:nvCxnSpPr>
        <p:spPr>
          <a:xfrm rot="10800000">
            <a:off x="5993983" y="4268399"/>
            <a:ext cx="450430" cy="113426"/>
          </a:xfrm>
          <a:prstGeom prst="bentConnector2">
            <a:avLst/>
          </a:prstGeom>
          <a:noFill/>
          <a:ln w="28575" cap="flat" cmpd="sng" algn="ctr">
            <a:solidFill>
              <a:sysClr val="windowText" lastClr="000000">
                <a:lumMod val="50000"/>
                <a:lumOff val="50000"/>
              </a:sysClr>
            </a:solidFill>
            <a:prstDash val="solid"/>
            <a:miter lim="800000"/>
            <a:headEnd type="triangle"/>
          </a:ln>
          <a:effectLst/>
        </p:spPr>
      </p:cxnSp>
      <p:sp>
        <p:nvSpPr>
          <p:cNvPr id="28" name="TextBox 27">
            <a:extLst>
              <a:ext uri="{FF2B5EF4-FFF2-40B4-BE49-F238E27FC236}">
                <a16:creationId xmlns:a16="http://schemas.microsoft.com/office/drawing/2014/main" id="{A4246601-6C8F-2A2F-5757-08DD842037E4}"/>
              </a:ext>
            </a:extLst>
          </p:cNvPr>
          <p:cNvSpPr txBox="1"/>
          <p:nvPr/>
        </p:nvSpPr>
        <p:spPr>
          <a:xfrm>
            <a:off x="4331304" y="3092653"/>
            <a:ext cx="1350140" cy="4001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92640"/>
                </a:solidFill>
                <a:effectLst/>
                <a:uLnTx/>
                <a:uFillTx/>
                <a:latin typeface="Arial" panose="020B0604020202020204"/>
                <a:ea typeface="+mn-ea"/>
                <a:cs typeface="Arial" panose="020B0604020202020204" pitchFamily="34" charset="0"/>
              </a:rPr>
              <a:t>No crossover between cohorts</a:t>
            </a:r>
          </a:p>
        </p:txBody>
      </p:sp>
      <p:sp>
        <p:nvSpPr>
          <p:cNvPr id="29" name="Rectangle: Rounded Corners 13">
            <a:extLst>
              <a:ext uri="{FF2B5EF4-FFF2-40B4-BE49-F238E27FC236}">
                <a16:creationId xmlns:a16="http://schemas.microsoft.com/office/drawing/2014/main" id="{FE17BA2A-C191-7C0A-FBA4-5A2AA0584E0A}"/>
              </a:ext>
            </a:extLst>
          </p:cNvPr>
          <p:cNvSpPr/>
          <p:nvPr/>
        </p:nvSpPr>
        <p:spPr>
          <a:xfrm>
            <a:off x="8786369" y="2129772"/>
            <a:ext cx="3034154" cy="1141618"/>
          </a:xfrm>
          <a:prstGeom prst="roundRect">
            <a:avLst>
              <a:gd name="adj" fmla="val 4986"/>
            </a:avLst>
          </a:prstGeom>
          <a:solidFill>
            <a:srgbClr val="F2F2F2"/>
          </a:solidFill>
          <a:ln w="12700" cap="flat" cmpd="sng" algn="ctr">
            <a:noFill/>
            <a:prstDash val="solid"/>
            <a:miter lim="800000"/>
          </a:ln>
          <a:effectLst/>
        </p:spPr>
        <p:txBody>
          <a:bodyPr numCol="2" rtlCol="0" anchor="ctr">
            <a:no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endParaRPr kumimoji="0" lang="en-US" sz="1100" b="1" i="0" u="none" strike="noStrike" kern="0" cap="none" spc="0" normalizeH="0" baseline="0" noProof="0" dirty="0">
              <a:ln>
                <a:noFill/>
              </a:ln>
              <a:solidFill>
                <a:srgbClr val="C4D600">
                  <a:lumMod val="50000"/>
                </a:srgbClr>
              </a:solidFill>
              <a:effectLst/>
              <a:uLnTx/>
              <a:uFillTx/>
              <a:latin typeface="Arial" panose="020B0604020202020204"/>
              <a:ea typeface="+mn-ea"/>
              <a:cs typeface="Arial" panose="020B0604020202020204" pitchFamily="34" charset="0"/>
            </a:endParaRPr>
          </a:p>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sz="1100" b="1" i="0" u="none" strike="noStrike" kern="0" cap="none" spc="0" normalizeH="0" baseline="0" noProof="0" dirty="0" err="1">
                <a:ln>
                  <a:noFill/>
                </a:ln>
                <a:solidFill>
                  <a:srgbClr val="C4D600">
                    <a:lumMod val="50000"/>
                  </a:srgbClr>
                </a:solidFill>
                <a:effectLst/>
                <a:uLnTx/>
                <a:uFillTx/>
                <a:latin typeface="Arial" panose="020B0604020202020204"/>
                <a:ea typeface="+mn-ea"/>
                <a:cs typeface="Arial" panose="020B0604020202020204" pitchFamily="34" charset="0"/>
              </a:rPr>
              <a:t>HRRm</a:t>
            </a:r>
            <a:r>
              <a:rPr kumimoji="0" lang="en-US" sz="1100" b="1" i="0" u="none" strike="noStrike" kern="0" cap="none" spc="0" normalizeH="0" baseline="0" noProof="0" dirty="0">
                <a:ln>
                  <a:noFill/>
                </a:ln>
                <a:solidFill>
                  <a:srgbClr val="C4D600">
                    <a:lumMod val="50000"/>
                  </a:srgbClr>
                </a:solidFill>
                <a:effectLst/>
                <a:uLnTx/>
                <a:uFillTx/>
                <a:latin typeface="Arial" panose="020B0604020202020204"/>
                <a:ea typeface="+mn-ea"/>
                <a:cs typeface="Arial" panose="020B0604020202020204" pitchFamily="34" charset="0"/>
              </a:rPr>
              <a:t> cohort</a:t>
            </a:r>
          </a:p>
          <a:p>
            <a:pPr marL="171450" marR="0" lvl="0" indent="-17145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1100" b="0" i="0" u="none" strike="noStrike" kern="1200" cap="none" spc="0" normalizeH="0" baseline="0" noProof="0" dirty="0" err="1">
                <a:ln>
                  <a:noFill/>
                </a:ln>
                <a:solidFill>
                  <a:srgbClr val="092640"/>
                </a:solidFill>
                <a:effectLst/>
                <a:uLnTx/>
                <a:uFillTx/>
                <a:latin typeface="Calibri" panose="020F0502020204030204"/>
                <a:ea typeface="+mn-ea"/>
                <a:cs typeface="Arial" panose="020B0604020202020204" pitchFamily="34" charset="0"/>
              </a:rPr>
              <a:t>rPFS</a:t>
            </a:r>
            <a:endParaRPr kumimoji="0" lang="en-US" sz="1100" b="0" i="0" u="none" strike="noStrike" kern="1200" cap="none" spc="0" normalizeH="0" baseline="0" noProof="0" dirty="0">
              <a:ln>
                <a:noFill/>
              </a:ln>
              <a:solidFill>
                <a:srgbClr val="092640"/>
              </a:solidFill>
              <a:effectLst/>
              <a:uLnTx/>
              <a:uFillTx/>
              <a:latin typeface="Calibri" panose="020F0502020204030204"/>
              <a:ea typeface="+mn-ea"/>
              <a:cs typeface="Arial" panose="020B0604020202020204" pitchFamily="34" charset="0"/>
            </a:endParaRPr>
          </a:p>
          <a:p>
            <a:pPr marL="171450" marR="0" lvl="0" indent="-17145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srgbClr val="092640"/>
                </a:solidFill>
                <a:effectLst/>
                <a:uLnTx/>
                <a:uFillTx/>
                <a:latin typeface="Arial" panose="020B0604020202020204"/>
                <a:ea typeface="+mn-ea"/>
                <a:cs typeface="Arial" panose="020B0604020202020204" pitchFamily="34" charset="0"/>
              </a:rPr>
              <a:t>OS</a:t>
            </a:r>
          </a:p>
          <a:p>
            <a:pPr marL="0" marR="0" lvl="0" indent="0" algn="l" defTabSz="914400" rtl="0" eaLnBrk="1" fontAlgn="auto" latinLnBrk="0" hangingPunct="1">
              <a:lnSpc>
                <a:spcPct val="90000"/>
              </a:lnSpc>
              <a:spcBef>
                <a:spcPts val="0"/>
              </a:spcBef>
              <a:spcAft>
                <a:spcPts val="600"/>
              </a:spcAft>
              <a:buClrTx/>
              <a:buSzTx/>
              <a:buFontTx/>
              <a:buNone/>
              <a:tabLst/>
              <a:defRPr/>
            </a:pPr>
            <a:endParaRPr kumimoji="0" lang="en-US" sz="1100" b="1" i="0" u="none" strike="noStrike" kern="0" cap="none" spc="0" normalizeH="0" baseline="0" noProof="0" dirty="0">
              <a:ln>
                <a:noFill/>
              </a:ln>
              <a:solidFill>
                <a:srgbClr val="092640"/>
              </a:solidFill>
              <a:effectLst/>
              <a:uLnTx/>
              <a:uFillTx/>
              <a:latin typeface="Arial" panose="020B0604020202020204"/>
              <a:ea typeface="+mn-ea"/>
              <a:cs typeface="Arial" panose="020B0604020202020204" pitchFamily="34" charset="0"/>
            </a:endParaRPr>
          </a:p>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sz="1100" b="1" i="0" u="none" strike="noStrike" kern="0" cap="none" spc="0" normalizeH="0" baseline="0" noProof="0" dirty="0">
                <a:ln>
                  <a:noFill/>
                </a:ln>
                <a:solidFill>
                  <a:srgbClr val="C4D600">
                    <a:lumMod val="50000"/>
                  </a:srgbClr>
                </a:solidFill>
                <a:effectLst/>
                <a:uLnTx/>
                <a:uFillTx/>
                <a:latin typeface="Arial" panose="020B0604020202020204"/>
                <a:ea typeface="+mn-ea"/>
                <a:cs typeface="Arial" panose="020B0604020202020204" pitchFamily="34" charset="0"/>
              </a:rPr>
              <a:t>Non-</a:t>
            </a:r>
            <a:r>
              <a:rPr kumimoji="0" lang="en-US" sz="1100" b="1" i="0" u="none" strike="noStrike" kern="0" cap="none" spc="0" normalizeH="0" baseline="0" noProof="0" dirty="0" err="1">
                <a:ln>
                  <a:noFill/>
                </a:ln>
                <a:solidFill>
                  <a:srgbClr val="C4D600">
                    <a:lumMod val="50000"/>
                  </a:srgbClr>
                </a:solidFill>
                <a:effectLst/>
                <a:uLnTx/>
                <a:uFillTx/>
                <a:latin typeface="Arial" panose="020B0604020202020204"/>
                <a:ea typeface="+mn-ea"/>
                <a:cs typeface="Arial" panose="020B0604020202020204" pitchFamily="34" charset="0"/>
              </a:rPr>
              <a:t>HRRm</a:t>
            </a:r>
            <a:r>
              <a:rPr kumimoji="0" lang="en-US" sz="1100" b="1" i="0" u="none" strike="noStrike" kern="0" cap="none" spc="0" normalizeH="0" baseline="0" noProof="0" dirty="0">
                <a:ln>
                  <a:noFill/>
                </a:ln>
                <a:solidFill>
                  <a:srgbClr val="C4D600">
                    <a:lumMod val="50000"/>
                  </a:srgbClr>
                </a:solidFill>
                <a:effectLst/>
                <a:uLnTx/>
                <a:uFillTx/>
                <a:latin typeface="Arial" panose="020B0604020202020204"/>
                <a:ea typeface="+mn-ea"/>
                <a:cs typeface="Arial" panose="020B0604020202020204" pitchFamily="34" charset="0"/>
              </a:rPr>
              <a:t> cohort</a:t>
            </a:r>
          </a:p>
          <a:p>
            <a:pPr marL="171450" marR="0" lvl="0" indent="-17145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1100" b="0" i="0" u="none" strike="noStrike" kern="1200" cap="none" spc="0" normalizeH="0" baseline="0" noProof="0" dirty="0" err="1">
                <a:ln>
                  <a:noFill/>
                </a:ln>
                <a:solidFill>
                  <a:srgbClr val="092640"/>
                </a:solidFill>
                <a:effectLst/>
                <a:uLnTx/>
                <a:uFillTx/>
                <a:latin typeface="Arial" panose="020B0604020202020204"/>
                <a:ea typeface="+mn-ea"/>
                <a:cs typeface="Arial" panose="020B0604020202020204" pitchFamily="34" charset="0"/>
              </a:rPr>
              <a:t>rPFS</a:t>
            </a:r>
            <a:endParaRPr kumimoji="0" lang="en-US" sz="1100" b="0" i="0" u="none" strike="noStrike" kern="1200" cap="none" spc="0" normalizeH="0" baseline="0" noProof="0" dirty="0">
              <a:ln>
                <a:noFill/>
              </a:ln>
              <a:solidFill>
                <a:srgbClr val="092640"/>
              </a:solidFill>
              <a:effectLst/>
              <a:uLnTx/>
              <a:uFillTx/>
              <a:latin typeface="Arial" panose="020B0604020202020204"/>
              <a:ea typeface="+mn-ea"/>
              <a:cs typeface="Arial" panose="020B0604020202020204" pitchFamily="34" charset="0"/>
            </a:endParaRPr>
          </a:p>
          <a:p>
            <a:pPr marL="171450" marR="0" lvl="0" indent="-17145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srgbClr val="092640"/>
                </a:solidFill>
                <a:effectLst/>
                <a:uLnTx/>
                <a:uFillTx/>
                <a:latin typeface="Arial" panose="020B0604020202020204"/>
                <a:ea typeface="+mn-ea"/>
                <a:cs typeface="Arial" panose="020B0604020202020204" pitchFamily="34" charset="0"/>
              </a:rPr>
              <a:t>OS</a:t>
            </a:r>
          </a:p>
        </p:txBody>
      </p:sp>
      <p:sp>
        <p:nvSpPr>
          <p:cNvPr id="30" name="Rectangle: Rounded Corners 51">
            <a:extLst>
              <a:ext uri="{FF2B5EF4-FFF2-40B4-BE49-F238E27FC236}">
                <a16:creationId xmlns:a16="http://schemas.microsoft.com/office/drawing/2014/main" id="{43A687E0-0D32-8546-51B0-DD246FA5BA92}"/>
              </a:ext>
            </a:extLst>
          </p:cNvPr>
          <p:cNvSpPr/>
          <p:nvPr/>
        </p:nvSpPr>
        <p:spPr>
          <a:xfrm>
            <a:off x="8786367" y="1971927"/>
            <a:ext cx="3034153" cy="316219"/>
          </a:xfrm>
          <a:prstGeom prst="round2SameRect">
            <a:avLst/>
          </a:prstGeom>
          <a:solidFill>
            <a:srgbClr val="C4D600">
              <a:lumMod val="75000"/>
            </a:srgbClr>
          </a:solidFill>
          <a:ln w="6350" cap="flat" cmpd="sng" algn="ctr">
            <a:noFill/>
            <a:prstDash val="solid"/>
            <a:miter lim="800000"/>
          </a:ln>
          <a:effectLst/>
        </p:spPr>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mn-ea"/>
                <a:cs typeface="Arial" panose="020B0604020202020204" pitchFamily="34" charset="0"/>
              </a:rPr>
              <a:t>Select endpoints</a:t>
            </a:r>
            <a:endParaRPr kumimoji="0" lang="en-US" sz="1600" b="1" i="0" u="none" strike="noStrike" kern="0" cap="none" spc="0" normalizeH="0" baseline="30000" noProof="0" dirty="0">
              <a:ln>
                <a:noFill/>
              </a:ln>
              <a:solidFill>
                <a:srgbClr val="FFFFFF"/>
              </a:solidFill>
              <a:effectLst/>
              <a:uLnTx/>
              <a:uFillTx/>
              <a:latin typeface="Arial" panose="020B0604020202020204"/>
              <a:ea typeface="+mn-ea"/>
              <a:cs typeface="Arial" panose="020B0604020202020204" pitchFamily="34" charset="0"/>
            </a:endParaRPr>
          </a:p>
        </p:txBody>
      </p:sp>
      <p:sp>
        <p:nvSpPr>
          <p:cNvPr id="31" name="Title 5">
            <a:extLst>
              <a:ext uri="{FF2B5EF4-FFF2-40B4-BE49-F238E27FC236}">
                <a16:creationId xmlns:a16="http://schemas.microsoft.com/office/drawing/2014/main" id="{54479143-F587-B797-DD56-E81D39847E25}"/>
              </a:ext>
            </a:extLst>
          </p:cNvPr>
          <p:cNvSpPr>
            <a:spLocks noGrp="1"/>
          </p:cNvSpPr>
          <p:nvPr>
            <p:ph type="title"/>
          </p:nvPr>
        </p:nvSpPr>
        <p:spPr>
          <a:xfrm>
            <a:off x="371475" y="529"/>
            <a:ext cx="11449049" cy="937825"/>
          </a:xfrm>
        </p:spPr>
        <p:txBody>
          <a:bodyPr>
            <a:normAutofit/>
          </a:bodyPr>
          <a:lstStyle/>
          <a:p>
            <a:pPr algn="ctr"/>
            <a:r>
              <a:rPr lang="en-US" b="1" dirty="0"/>
              <a:t>EvoPAR-Prostate01 : </a:t>
            </a:r>
            <a:r>
              <a:rPr lang="en-US" sz="4400" b="1" dirty="0"/>
              <a:t>Phase 3 Trial Design (mHSPC)</a:t>
            </a:r>
            <a:endParaRPr lang="en-US" b="1" dirty="0"/>
          </a:p>
        </p:txBody>
      </p:sp>
      <p:sp>
        <p:nvSpPr>
          <p:cNvPr id="35" name="Rectangle 34">
            <a:extLst>
              <a:ext uri="{FF2B5EF4-FFF2-40B4-BE49-F238E27FC236}">
                <a16:creationId xmlns:a16="http://schemas.microsoft.com/office/drawing/2014/main" id="{81790339-C33C-A4A7-C7F7-C3E360EEAB7A}"/>
              </a:ext>
            </a:extLst>
          </p:cNvPr>
          <p:cNvSpPr/>
          <p:nvPr/>
        </p:nvSpPr>
        <p:spPr>
          <a:xfrm>
            <a:off x="506313" y="6102639"/>
            <a:ext cx="4492605" cy="276999"/>
          </a:xfrm>
          <a:prstGeom prst="rect">
            <a:avLst/>
          </a:prstGeom>
        </p:spPr>
        <p:txBody>
          <a:bodyPr wrap="square">
            <a:spAutoFit/>
          </a:bodyPr>
          <a:lstStyle/>
          <a:p>
            <a:pPr marL="0" marR="0" lvl="0" indent="0" algn="l" defTabSz="914400" rtl="0" eaLnBrk="1" fontAlgn="auto" latinLnBrk="0" hangingPunct="1">
              <a:lnSpc>
                <a:spcPct val="100000"/>
              </a:lnSpc>
              <a:spcBef>
                <a:spcPts val="1800"/>
              </a:spcBef>
              <a:spcAft>
                <a:spcPts val="0"/>
              </a:spcAft>
              <a:buClr>
                <a:srgbClr val="95A9CC"/>
              </a:buClr>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hlinkClick r:id="rId2"/>
              </a:rPr>
              <a:t>www.clinicaltrials.gov</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(NCT06120491)</a:t>
            </a:r>
          </a:p>
        </p:txBody>
      </p:sp>
      <p:sp>
        <p:nvSpPr>
          <p:cNvPr id="2" name="TextBox 1">
            <a:extLst>
              <a:ext uri="{FF2B5EF4-FFF2-40B4-BE49-F238E27FC236}">
                <a16:creationId xmlns:a16="http://schemas.microsoft.com/office/drawing/2014/main" id="{DB62A1C8-0C95-64C9-BC6D-5C45AFE6FCFD}"/>
              </a:ext>
            </a:extLst>
          </p:cNvPr>
          <p:cNvSpPr txBox="1"/>
          <p:nvPr/>
        </p:nvSpPr>
        <p:spPr>
          <a:xfrm>
            <a:off x="9635490" y="5768340"/>
            <a:ext cx="255651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Agarwal N. </a:t>
            </a:r>
            <a:r>
              <a:rPr kumimoji="0" lang="en-US" sz="1400" b="0" i="1" u="none" strike="noStrike" kern="1200" cap="none" spc="0" normalizeH="0" baseline="0" noProof="0" dirty="0">
                <a:ln>
                  <a:noFill/>
                </a:ln>
                <a:solidFill>
                  <a:prstClr val="black"/>
                </a:solidFill>
                <a:effectLst/>
                <a:uLnTx/>
                <a:uFillTx/>
                <a:latin typeface="Calibri" panose="020F0502020204030204"/>
                <a:ea typeface="+mn-ea"/>
                <a:cs typeface="+mn-cs"/>
              </a:rPr>
              <a:t>et al</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AUA</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2024;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Azad A et al, ASCO GU 2025</a:t>
            </a:r>
          </a:p>
        </p:txBody>
      </p:sp>
    </p:spTree>
    <p:extLst>
      <p:ext uri="{BB962C8B-B14F-4D97-AF65-F5344CB8AC3E}">
        <p14:creationId xmlns:p14="http://schemas.microsoft.com/office/powerpoint/2010/main" val="371734624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8FBC81-6560-698A-5751-0E06B1A9589E}"/>
              </a:ext>
            </a:extLst>
          </p:cNvPr>
          <p:cNvSpPr>
            <a:spLocks noGrp="1"/>
          </p:cNvSpPr>
          <p:nvPr>
            <p:ph type="title"/>
          </p:nvPr>
        </p:nvSpPr>
        <p:spPr>
          <a:xfrm>
            <a:off x="0" y="508635"/>
            <a:ext cx="12192000" cy="365125"/>
          </a:xfrm>
        </p:spPr>
        <p:txBody>
          <a:bodyPr/>
          <a:lstStyle/>
          <a:p>
            <a:r>
              <a:rPr lang="en-US" dirty="0"/>
              <a:t>Unmet Needs and Future Directions in </a:t>
            </a:r>
            <a:r>
              <a:rPr lang="en-US" dirty="0" err="1"/>
              <a:t>PARPi</a:t>
            </a:r>
            <a:r>
              <a:rPr lang="en-US" dirty="0"/>
              <a:t> Therapy</a:t>
            </a:r>
            <a:br>
              <a:rPr lang="en-US" dirty="0"/>
            </a:br>
            <a:endParaRPr lang="en-US" dirty="0"/>
          </a:p>
        </p:txBody>
      </p:sp>
      <p:sp>
        <p:nvSpPr>
          <p:cNvPr id="5" name="Rectangle 1">
            <a:extLst>
              <a:ext uri="{FF2B5EF4-FFF2-40B4-BE49-F238E27FC236}">
                <a16:creationId xmlns:a16="http://schemas.microsoft.com/office/drawing/2014/main" id="{55BA8779-A4A3-0580-81E7-9382E7DA8160}"/>
              </a:ext>
            </a:extLst>
          </p:cNvPr>
          <p:cNvSpPr>
            <a:spLocks noGrp="1" noChangeArrowheads="1"/>
          </p:cNvSpPr>
          <p:nvPr>
            <p:ph idx="1"/>
          </p:nvPr>
        </p:nvSpPr>
        <p:spPr bwMode="auto">
          <a:xfrm>
            <a:off x="389441" y="1040219"/>
            <a:ext cx="10819333" cy="5124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ctr" anchorCtr="0" compatLnSpc="1">
            <a:prstTxWarp prst="textNoShape">
              <a:avLst/>
            </a:prstTxWarp>
            <a:spAutoFit/>
          </a:bodyPr>
          <a:lstStyle/>
          <a:p>
            <a:pPr marL="0" indent="-457200" algn="l" defTabSz="914400" rtl="0" eaLnBrk="0" fontAlgn="base" latinLnBrk="0" hangingPunct="0">
              <a:lnSpc>
                <a:spcPct val="100000"/>
              </a:lnSpc>
              <a:spcBef>
                <a:spcPts val="600"/>
              </a:spcBef>
              <a:spcAft>
                <a:spcPct val="0"/>
              </a:spcAft>
              <a:buClrTx/>
              <a:buSzTx/>
              <a:buFontTx/>
              <a:buChar char="•"/>
            </a:pPr>
            <a:r>
              <a:rPr lang="en-US" sz="2400" b="1" dirty="0">
                <a:solidFill>
                  <a:schemeClr val="tx1"/>
                </a:solidFill>
                <a:latin typeface="Arial"/>
              </a:rPr>
              <a:t>Despite PARPi advances, significant unmet needs remain:</a:t>
            </a:r>
          </a:p>
          <a:p>
            <a:pPr marL="0" indent="-457200" algn="l" defTabSz="914400" rtl="0" eaLnBrk="0" fontAlgn="base" latinLnBrk="0" hangingPunct="0">
              <a:lnSpc>
                <a:spcPct val="100000"/>
              </a:lnSpc>
              <a:spcBef>
                <a:spcPts val="600"/>
              </a:spcBef>
              <a:spcAft>
                <a:spcPct val="0"/>
              </a:spcAft>
              <a:buClrTx/>
              <a:buSzTx/>
              <a:buFontTx/>
              <a:buChar char="•"/>
            </a:pPr>
            <a:r>
              <a:rPr lang="en-US" sz="2200" b="1" dirty="0">
                <a:solidFill>
                  <a:schemeClr val="tx1"/>
                </a:solidFill>
                <a:latin typeface="Arial"/>
              </a:rPr>
              <a:t>Sequencing challenges:</a:t>
            </a:r>
          </a:p>
          <a:p>
            <a:pPr marL="457200" indent="-457200" algn="l" defTabSz="914400" rtl="0" eaLnBrk="0" fontAlgn="base" latinLnBrk="0" hangingPunct="0">
              <a:lnSpc>
                <a:spcPct val="100000"/>
              </a:lnSpc>
              <a:spcBef>
                <a:spcPts val="600"/>
              </a:spcBef>
              <a:spcAft>
                <a:spcPct val="0"/>
              </a:spcAft>
              <a:buClrTx/>
              <a:buSzTx/>
              <a:buFontTx/>
              <a:buChar char="–"/>
            </a:pPr>
            <a:r>
              <a:rPr lang="en-US" sz="2200" b="0" dirty="0">
                <a:solidFill>
                  <a:schemeClr val="tx1"/>
                </a:solidFill>
                <a:latin typeface="Arial"/>
              </a:rPr>
              <a:t>Optimal sequence of PARPi + ARPI in mCRPC vs mHSPC remains undefined</a:t>
            </a:r>
          </a:p>
          <a:p>
            <a:pPr marL="457200" indent="-457200" algn="l" defTabSz="914400" rtl="0" eaLnBrk="0" fontAlgn="base" latinLnBrk="0" hangingPunct="0">
              <a:lnSpc>
                <a:spcPct val="100000"/>
              </a:lnSpc>
              <a:spcBef>
                <a:spcPts val="600"/>
              </a:spcBef>
              <a:spcAft>
                <a:spcPct val="0"/>
              </a:spcAft>
              <a:buClrTx/>
              <a:buSzTx/>
              <a:buFontTx/>
              <a:buChar char="–"/>
            </a:pPr>
            <a:r>
              <a:rPr lang="en-US" sz="2200" b="0" dirty="0">
                <a:solidFill>
                  <a:schemeClr val="tx1"/>
                </a:solidFill>
                <a:latin typeface="Arial"/>
              </a:rPr>
              <a:t>PARPi efficacy after prior PARPi in earlier line: largely unknown</a:t>
            </a:r>
          </a:p>
          <a:p>
            <a:pPr marL="0" indent="-457200" algn="l" defTabSz="914400" rtl="0" eaLnBrk="0" fontAlgn="base" latinLnBrk="0" hangingPunct="0">
              <a:lnSpc>
                <a:spcPct val="100000"/>
              </a:lnSpc>
              <a:spcBef>
                <a:spcPts val="600"/>
              </a:spcBef>
              <a:spcAft>
                <a:spcPct val="0"/>
              </a:spcAft>
              <a:buClrTx/>
              <a:buSzTx/>
              <a:buFontTx/>
              <a:buChar char="•"/>
            </a:pPr>
            <a:r>
              <a:rPr lang="en-US" sz="2200" b="1" dirty="0">
                <a:solidFill>
                  <a:schemeClr val="tx1"/>
                </a:solidFill>
                <a:latin typeface="Arial"/>
              </a:rPr>
              <a:t>Resistance mechanisms:</a:t>
            </a:r>
          </a:p>
          <a:p>
            <a:pPr marL="457200" indent="-457200" algn="l" defTabSz="914400" rtl="0" eaLnBrk="0" fontAlgn="base" latinLnBrk="0" hangingPunct="0">
              <a:lnSpc>
                <a:spcPct val="100000"/>
              </a:lnSpc>
              <a:spcBef>
                <a:spcPts val="600"/>
              </a:spcBef>
              <a:spcAft>
                <a:spcPct val="0"/>
              </a:spcAft>
              <a:buClrTx/>
              <a:buSzTx/>
              <a:buFontTx/>
              <a:buChar char="–"/>
            </a:pPr>
            <a:r>
              <a:rPr lang="en-US" sz="2200" b="0" dirty="0">
                <a:solidFill>
                  <a:schemeClr val="tx1"/>
                </a:solidFill>
                <a:latin typeface="Arial"/>
              </a:rPr>
              <a:t>BRCA reversion mutations; RAD51 overexpression; CCND1 amplification</a:t>
            </a:r>
          </a:p>
          <a:p>
            <a:pPr marL="457200" indent="-457200" algn="l" defTabSz="914400" rtl="0" eaLnBrk="0" fontAlgn="base" latinLnBrk="0" hangingPunct="0">
              <a:lnSpc>
                <a:spcPct val="100000"/>
              </a:lnSpc>
              <a:spcBef>
                <a:spcPts val="600"/>
              </a:spcBef>
              <a:spcAft>
                <a:spcPct val="0"/>
              </a:spcAft>
              <a:buClrTx/>
              <a:buSzTx/>
              <a:buFontTx/>
              <a:buChar char="–"/>
            </a:pPr>
            <a:r>
              <a:rPr lang="en-US" sz="2200" b="0" dirty="0">
                <a:solidFill>
                  <a:schemeClr val="tx1"/>
                </a:solidFill>
                <a:latin typeface="Arial"/>
              </a:rPr>
              <a:t>Secondary BRCA mutations restored HRR function — primary resistance mechanism</a:t>
            </a:r>
          </a:p>
          <a:p>
            <a:pPr marL="0" indent="-457200" algn="l" defTabSz="914400" rtl="0" eaLnBrk="0" fontAlgn="base" latinLnBrk="0" hangingPunct="0">
              <a:lnSpc>
                <a:spcPct val="100000"/>
              </a:lnSpc>
              <a:spcBef>
                <a:spcPts val="600"/>
              </a:spcBef>
              <a:spcAft>
                <a:spcPct val="0"/>
              </a:spcAft>
              <a:buClrTx/>
              <a:buSzTx/>
              <a:buFontTx/>
              <a:buChar char="•"/>
            </a:pPr>
            <a:r>
              <a:rPr lang="en-US" sz="2200" b="1" dirty="0">
                <a:solidFill>
                  <a:schemeClr val="tx1"/>
                </a:solidFill>
                <a:latin typeface="Arial"/>
              </a:rPr>
              <a:t>Expanding eligibility:</a:t>
            </a:r>
          </a:p>
          <a:p>
            <a:pPr marL="457200" indent="-457200" algn="l" defTabSz="914400" rtl="0" eaLnBrk="0" fontAlgn="base" latinLnBrk="0" hangingPunct="0">
              <a:lnSpc>
                <a:spcPct val="100000"/>
              </a:lnSpc>
              <a:spcBef>
                <a:spcPts val="600"/>
              </a:spcBef>
              <a:spcAft>
                <a:spcPct val="0"/>
              </a:spcAft>
              <a:buClrTx/>
              <a:buSzTx/>
              <a:buFontTx/>
              <a:buChar char="–"/>
            </a:pPr>
            <a:r>
              <a:rPr lang="en-US" sz="2200" b="0" dirty="0">
                <a:solidFill>
                  <a:schemeClr val="tx1"/>
                </a:solidFill>
                <a:latin typeface="Arial"/>
              </a:rPr>
              <a:t>Non-HRR patients: modest benefit in all-comers; understanding which patients</a:t>
            </a:r>
            <a:r>
              <a:rPr lang="en-US" sz="2200" dirty="0">
                <a:latin typeface="Arial"/>
              </a:rPr>
              <a:t> </a:t>
            </a:r>
            <a:r>
              <a:rPr lang="en-US" sz="2200" b="0" dirty="0">
                <a:solidFill>
                  <a:schemeClr val="tx1"/>
                </a:solidFill>
                <a:latin typeface="Arial"/>
              </a:rPr>
              <a:t>benefit is critical</a:t>
            </a:r>
          </a:p>
          <a:p>
            <a:pPr marL="457200" indent="-457200" algn="l" defTabSz="914400" rtl="0" eaLnBrk="0" fontAlgn="base" latinLnBrk="0" hangingPunct="0">
              <a:lnSpc>
                <a:spcPct val="100000"/>
              </a:lnSpc>
              <a:spcBef>
                <a:spcPts val="600"/>
              </a:spcBef>
              <a:spcAft>
                <a:spcPct val="0"/>
              </a:spcAft>
              <a:buClrTx/>
              <a:buSzTx/>
              <a:buFontTx/>
              <a:buChar char="–"/>
            </a:pPr>
            <a:r>
              <a:rPr lang="en-US" sz="2200" b="0" dirty="0">
                <a:solidFill>
                  <a:schemeClr val="tx1"/>
                </a:solidFill>
                <a:latin typeface="Arial"/>
              </a:rPr>
              <a:t>Saruparib (EvoPAR-Prostate01): testing selective PARP1 inhibition in both HRR+ and non-HRR </a:t>
            </a:r>
            <a:r>
              <a:rPr lang="en-US" sz="2200" b="0" dirty="0" err="1">
                <a:solidFill>
                  <a:schemeClr val="tx1"/>
                </a:solidFill>
                <a:latin typeface="Arial"/>
              </a:rPr>
              <a:t>mCSPC</a:t>
            </a:r>
            <a:r>
              <a:rPr lang="en-US" sz="2200" b="0" dirty="0">
                <a:solidFill>
                  <a:schemeClr val="tx1"/>
                </a:solidFill>
                <a:latin typeface="Arial"/>
              </a:rPr>
              <a:t> cohorts</a:t>
            </a:r>
            <a:endParaRPr lang="en-US" sz="1800" dirty="0"/>
          </a:p>
        </p:txBody>
      </p:sp>
      <p:sp>
        <p:nvSpPr>
          <p:cNvPr id="7" name="TextBox 6">
            <a:extLst>
              <a:ext uri="{FF2B5EF4-FFF2-40B4-BE49-F238E27FC236}">
                <a16:creationId xmlns:a16="http://schemas.microsoft.com/office/drawing/2014/main" id="{9702B7F2-42B7-7AE3-63F2-39016BD02C12}"/>
              </a:ext>
            </a:extLst>
          </p:cNvPr>
          <p:cNvSpPr txBox="1"/>
          <p:nvPr/>
        </p:nvSpPr>
        <p:spPr>
          <a:xfrm>
            <a:off x="6608188" y="6041588"/>
            <a:ext cx="5194371" cy="30777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595959"/>
                </a:solidFill>
                <a:effectLst/>
                <a:uLnTx/>
                <a:uFillTx/>
                <a:latin typeface="Arial"/>
                <a:ea typeface="+mn-ea"/>
                <a:cs typeface="+mn-cs"/>
              </a:rPr>
              <a:t>Lord CJ, Ashworth A. Science 2017; Agarwal N et al. AUA 2024</a:t>
            </a:r>
          </a:p>
        </p:txBody>
      </p:sp>
    </p:spTree>
    <p:extLst>
      <p:ext uri="{BB962C8B-B14F-4D97-AF65-F5344CB8AC3E}">
        <p14:creationId xmlns:p14="http://schemas.microsoft.com/office/powerpoint/2010/main" val="90349085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8FBC81-6560-698A-5751-0E06B1A9589E}"/>
              </a:ext>
            </a:extLst>
          </p:cNvPr>
          <p:cNvSpPr>
            <a:spLocks noGrp="1"/>
          </p:cNvSpPr>
          <p:nvPr>
            <p:ph type="title"/>
          </p:nvPr>
        </p:nvSpPr>
        <p:spPr/>
        <p:txBody>
          <a:bodyPr/>
          <a:lstStyle/>
          <a:p>
            <a:r>
              <a:rPr lang="en-US" dirty="0"/>
              <a:t>Key Takeaways: PARPi in Metastatic Prostate Cancer</a:t>
            </a:r>
          </a:p>
        </p:txBody>
      </p:sp>
      <p:sp>
        <p:nvSpPr>
          <p:cNvPr id="5" name="Rectangle 1">
            <a:extLst>
              <a:ext uri="{FF2B5EF4-FFF2-40B4-BE49-F238E27FC236}">
                <a16:creationId xmlns:a16="http://schemas.microsoft.com/office/drawing/2014/main" id="{55BA8779-A4A3-0580-81E7-9382E7DA8160}"/>
              </a:ext>
            </a:extLst>
          </p:cNvPr>
          <p:cNvSpPr>
            <a:spLocks noGrp="1" noChangeArrowheads="1"/>
          </p:cNvSpPr>
          <p:nvPr>
            <p:ph idx="1"/>
          </p:nvPr>
        </p:nvSpPr>
        <p:spPr bwMode="auto">
          <a:xfrm>
            <a:off x="389441" y="1161813"/>
            <a:ext cx="10819333" cy="4708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ctr" anchorCtr="0" compatLnSpc="1">
            <a:prstTxWarp prst="textNoShape">
              <a:avLst/>
            </a:prstTxWarp>
            <a:spAutoFit/>
          </a:bodyPr>
          <a:lstStyle/>
          <a:p>
            <a:pPr eaLnBrk="0" fontAlgn="base" hangingPunct="0">
              <a:lnSpc>
                <a:spcPct val="100000"/>
              </a:lnSpc>
              <a:spcBef>
                <a:spcPts val="600"/>
              </a:spcBef>
              <a:spcAft>
                <a:spcPct val="0"/>
              </a:spcAft>
            </a:pPr>
            <a:r>
              <a:rPr lang="en-US" sz="2200" b="1" dirty="0">
                <a:solidFill>
                  <a:schemeClr val="tx1"/>
                </a:solidFill>
                <a:latin typeface="Arial"/>
              </a:rPr>
              <a:t>HRR mutations present in ~20–25% of mCRPC; BRCA1/2 in ~10%; comprehensive germline + somatic testing essential at time of metastatic diagnosis</a:t>
            </a:r>
          </a:p>
          <a:p>
            <a:pPr eaLnBrk="0" fontAlgn="base" hangingPunct="0">
              <a:lnSpc>
                <a:spcPct val="100000"/>
              </a:lnSpc>
              <a:spcBef>
                <a:spcPts val="600"/>
              </a:spcBef>
              <a:spcAft>
                <a:spcPct val="0"/>
              </a:spcAft>
            </a:pPr>
            <a:r>
              <a:rPr lang="en-US" sz="2200" b="1" dirty="0">
                <a:solidFill>
                  <a:schemeClr val="tx1"/>
                </a:solidFill>
                <a:latin typeface="Arial"/>
              </a:rPr>
              <a:t>Three PARPi+ARPI combinations now FDA-approved in 1L mCRPC; talazoparib+enzalutamide shows first OS benefit in all-comers (Lancet 2025)</a:t>
            </a:r>
          </a:p>
          <a:p>
            <a:pPr eaLnBrk="0" fontAlgn="base" hangingPunct="0">
              <a:lnSpc>
                <a:spcPct val="100000"/>
              </a:lnSpc>
              <a:spcBef>
                <a:spcPts val="600"/>
              </a:spcBef>
              <a:spcAft>
                <a:spcPct val="0"/>
              </a:spcAft>
            </a:pPr>
            <a:r>
              <a:rPr lang="en-US" sz="2200" b="1" dirty="0">
                <a:solidFill>
                  <a:schemeClr val="tx1"/>
                </a:solidFill>
                <a:latin typeface="Arial"/>
              </a:rPr>
              <a:t>AMPLITUDE: niraparib+abiraterone demonstrates significant rPFS benefit in HRR-mutated mHSPC (Nature Medicine 2025)</a:t>
            </a:r>
          </a:p>
          <a:p>
            <a:pPr eaLnBrk="0" fontAlgn="base" hangingPunct="0">
              <a:lnSpc>
                <a:spcPct val="100000"/>
              </a:lnSpc>
              <a:spcBef>
                <a:spcPts val="600"/>
              </a:spcBef>
              <a:spcAft>
                <a:spcPct val="0"/>
              </a:spcAft>
            </a:pPr>
            <a:r>
              <a:rPr lang="en-US" sz="2200" b="1" dirty="0">
                <a:solidFill>
                  <a:schemeClr val="tx1"/>
                </a:solidFill>
                <a:latin typeface="Arial"/>
              </a:rPr>
              <a:t>TALAPRO-3: talazoparib+enzalutamide meets primary rPFS endpoint in HRR-mutated </a:t>
            </a:r>
            <a:r>
              <a:rPr lang="en-US" sz="2200" b="1" dirty="0" err="1">
                <a:solidFill>
                  <a:schemeClr val="tx1"/>
                </a:solidFill>
                <a:latin typeface="Arial"/>
              </a:rPr>
              <a:t>mHSPC</a:t>
            </a:r>
            <a:r>
              <a:rPr lang="en-US" sz="2200" b="1" dirty="0">
                <a:solidFill>
                  <a:schemeClr val="tx1"/>
                </a:solidFill>
                <a:latin typeface="Arial"/>
              </a:rPr>
              <a:t> (Press release, March 2026) — </a:t>
            </a:r>
            <a:r>
              <a:rPr lang="en-US" sz="2200" b="1" dirty="0">
                <a:latin typeface="Arial"/>
              </a:rPr>
              <a:t>Full data release in ASCO 2026</a:t>
            </a:r>
            <a:endParaRPr lang="en-US" sz="2200" b="1" dirty="0">
              <a:solidFill>
                <a:schemeClr val="tx1"/>
              </a:solidFill>
              <a:latin typeface="Arial"/>
            </a:endParaRPr>
          </a:p>
          <a:p>
            <a:pPr eaLnBrk="0" fontAlgn="base" hangingPunct="0">
              <a:lnSpc>
                <a:spcPct val="100000"/>
              </a:lnSpc>
              <a:spcBef>
                <a:spcPts val="600"/>
              </a:spcBef>
              <a:spcAft>
                <a:spcPct val="0"/>
              </a:spcAft>
            </a:pPr>
            <a:r>
              <a:rPr lang="en-US" sz="2200" b="1" dirty="0">
                <a:solidFill>
                  <a:schemeClr val="tx1"/>
                </a:solidFill>
                <a:latin typeface="Arial"/>
              </a:rPr>
              <a:t>Saruparib (AZD5305), a selective PARP1 inhibitor, may offer improved tolerability; EvoPAR-Prostate01 Phase 3 underway in </a:t>
            </a:r>
            <a:r>
              <a:rPr lang="en-US" sz="2200" b="1" dirty="0" err="1">
                <a:solidFill>
                  <a:schemeClr val="tx1"/>
                </a:solidFill>
                <a:latin typeface="Arial"/>
              </a:rPr>
              <a:t>mCSPC</a:t>
            </a:r>
            <a:r>
              <a:rPr lang="en-US" sz="2200" b="1" dirty="0">
                <a:solidFill>
                  <a:schemeClr val="tx1"/>
                </a:solidFill>
                <a:latin typeface="Arial"/>
              </a:rPr>
              <a:t> (both HRR+ and non-HRR)</a:t>
            </a:r>
          </a:p>
        </p:txBody>
      </p:sp>
    </p:spTree>
    <p:extLst>
      <p:ext uri="{BB962C8B-B14F-4D97-AF65-F5344CB8AC3E}">
        <p14:creationId xmlns:p14="http://schemas.microsoft.com/office/powerpoint/2010/main" val="239642865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207F8C-7732-4A74-55C2-E2D72540A0AD}"/>
            </a:ext>
          </a:extLst>
        </p:cNvPr>
        <p:cNvGrpSpPr/>
        <p:nvPr/>
      </p:nvGrpSpPr>
      <p:grpSpPr>
        <a:xfrm>
          <a:off x="0" y="0"/>
          <a:ext cx="0" cy="0"/>
          <a:chOff x="0" y="0"/>
          <a:chExt cx="0" cy="0"/>
        </a:xfrm>
      </p:grpSpPr>
      <p:sp>
        <p:nvSpPr>
          <p:cNvPr id="13" name="Rectangle 12">
            <a:extLst>
              <a:ext uri="{FF2B5EF4-FFF2-40B4-BE49-F238E27FC236}">
                <a16:creationId xmlns:a16="http://schemas.microsoft.com/office/drawing/2014/main" id="{A2600737-C185-34AF-ECED-DA9A2E225B3D}"/>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14" name="Title 1">
            <a:extLst>
              <a:ext uri="{FF2B5EF4-FFF2-40B4-BE49-F238E27FC236}">
                <a16:creationId xmlns:a16="http://schemas.microsoft.com/office/drawing/2014/main" id="{482D4382-C762-CBEA-7C76-B9108D75EE53}"/>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Second Opinion</a:t>
            </a:r>
          </a:p>
        </p:txBody>
      </p:sp>
      <p:sp>
        <p:nvSpPr>
          <p:cNvPr id="8" name="Title 1">
            <a:extLst>
              <a:ext uri="{FF2B5EF4-FFF2-40B4-BE49-F238E27FC236}">
                <a16:creationId xmlns:a16="http://schemas.microsoft.com/office/drawing/2014/main" id="{27D4E932-379E-C7B7-58B0-369084A43020}"/>
              </a:ext>
            </a:extLst>
          </p:cNvPr>
          <p:cNvSpPr txBox="1">
            <a:spLocks/>
          </p:cNvSpPr>
          <p:nvPr/>
        </p:nvSpPr>
        <p:spPr bwMode="auto">
          <a:xfrm>
            <a:off x="-249422" y="4816357"/>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000" b="1" i="0" u="none" strike="noStrike" kern="1200" cap="none" spc="0" normalizeH="0" baseline="0" noProof="0" dirty="0">
                <a:ln>
                  <a:noFill/>
                </a:ln>
                <a:solidFill>
                  <a:srgbClr val="062060"/>
                </a:solidFill>
                <a:effectLst/>
                <a:uLnTx/>
                <a:uFillTx/>
                <a:latin typeface="Calibri"/>
                <a:ea typeface="MS PGothic" pitchFamily="34" charset="-128"/>
                <a:cs typeface="Calibri"/>
              </a:rPr>
              <a:t>Andrew J Armstrong, MD, </a:t>
            </a:r>
            <a:r>
              <a:rPr kumimoji="0" lang="en-US" sz="2000" b="1" i="0" u="none" strike="noStrike" kern="1200" cap="none" spc="0" normalizeH="0" baseline="0" noProof="0" dirty="0" err="1">
                <a:ln>
                  <a:noFill/>
                </a:ln>
                <a:solidFill>
                  <a:srgbClr val="062060"/>
                </a:solidFill>
                <a:effectLst/>
                <a:uLnTx/>
                <a:uFillTx/>
                <a:latin typeface="Calibri"/>
                <a:ea typeface="MS PGothic" pitchFamily="34" charset="-128"/>
                <a:cs typeface="Calibri"/>
              </a:rPr>
              <a:t>ScM</a:t>
            </a:r>
            <a:endParaRPr kumimoji="0" lang="en-US" sz="2000" b="1" i="0" u="none" strike="noStrike" kern="1200" cap="none" spc="0" normalizeH="0" baseline="0" noProof="0" dirty="0">
              <a:ln>
                <a:noFill/>
              </a:ln>
              <a:solidFill>
                <a:srgbClr val="062060"/>
              </a:solidFill>
              <a:effectLst/>
              <a:uLnTx/>
              <a:uFillTx/>
              <a:latin typeface="Calibri"/>
              <a:ea typeface="MS PGothic" pitchFamily="34" charset="-128"/>
              <a:cs typeface="Calibri"/>
            </a:endParaRPr>
          </a:p>
        </p:txBody>
      </p:sp>
      <p:sp>
        <p:nvSpPr>
          <p:cNvPr id="5" name="Title 1">
            <a:extLst>
              <a:ext uri="{FF2B5EF4-FFF2-40B4-BE49-F238E27FC236}">
                <a16:creationId xmlns:a16="http://schemas.microsoft.com/office/drawing/2014/main" id="{1FBC829F-7964-C34A-691E-532A8FF0F682}"/>
              </a:ext>
            </a:extLst>
          </p:cNvPr>
          <p:cNvSpPr txBox="1">
            <a:spLocks/>
          </p:cNvSpPr>
          <p:nvPr/>
        </p:nvSpPr>
        <p:spPr bwMode="auto">
          <a:xfrm>
            <a:off x="8353426" y="4796367"/>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0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3570FECD-DB26-0CFB-9081-BB448D686D9A}"/>
              </a:ext>
            </a:extLst>
          </p:cNvPr>
          <p:cNvPicPr>
            <a:picLocks noChangeAspect="1"/>
          </p:cNvPicPr>
          <p:nvPr/>
        </p:nvPicPr>
        <p:blipFill>
          <a:blip r:embed="rId2"/>
          <a:srcRect l="22367" r="19429" b="17523"/>
          <a:stretch>
            <a:fillRect/>
          </a:stretch>
        </p:blipFill>
        <p:spPr>
          <a:xfrm>
            <a:off x="9394010" y="2744168"/>
            <a:ext cx="2097032" cy="2097032"/>
          </a:xfrm>
          <a:prstGeom prst="ellipse">
            <a:avLst/>
          </a:prstGeom>
          <a:effectLst>
            <a:outerShdw blurRad="50800" dist="38100" dir="2700000" algn="tl" rotWithShape="0">
              <a:prstClr val="black">
                <a:alpha val="40000"/>
              </a:prstClr>
            </a:outerShdw>
          </a:effectLst>
        </p:spPr>
      </p:pic>
      <p:sp>
        <p:nvSpPr>
          <p:cNvPr id="2" name="Oval 1">
            <a:extLst>
              <a:ext uri="{FF2B5EF4-FFF2-40B4-BE49-F238E27FC236}">
                <a16:creationId xmlns:a16="http://schemas.microsoft.com/office/drawing/2014/main" id="{529BAD41-5126-B03B-7744-423AF7F0EE37}"/>
              </a:ext>
            </a:extLst>
          </p:cNvPr>
          <p:cNvSpPr/>
          <p:nvPr/>
        </p:nvSpPr>
        <p:spPr bwMode="auto">
          <a:xfrm>
            <a:off x="3792586" y="4444141"/>
            <a:ext cx="2655065" cy="2655065"/>
          </a:xfrm>
          <a:prstGeom prst="ellipse">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pic>
        <p:nvPicPr>
          <p:cNvPr id="6" name="Picture 5" descr="A person wearing a headset&#10;&#10;AI-generated content may be incorrect.">
            <a:extLst>
              <a:ext uri="{FF2B5EF4-FFF2-40B4-BE49-F238E27FC236}">
                <a16:creationId xmlns:a16="http://schemas.microsoft.com/office/drawing/2014/main" id="{20FDC30D-9A5C-2E29-205D-BF0A9189631A}"/>
              </a:ext>
            </a:extLst>
          </p:cNvPr>
          <p:cNvPicPr>
            <a:picLocks/>
          </p:cNvPicPr>
          <p:nvPr/>
        </p:nvPicPr>
        <p:blipFill>
          <a:blip r:embed="rId3"/>
          <a:srcRect l="23245" r="18640"/>
          <a:stretch>
            <a:fillRect/>
          </a:stretch>
        </p:blipFill>
        <p:spPr>
          <a:xfrm>
            <a:off x="979716" y="2739595"/>
            <a:ext cx="2093976" cy="2093976"/>
          </a:xfrm>
          <a:prstGeom prst="ellipse">
            <a:avLst/>
          </a:prstGeom>
          <a:effectLst>
            <a:outerShdw blurRad="50800" dist="38100" dir="2700000" algn="tl" rotWithShape="0">
              <a:prstClr val="black">
                <a:alpha val="40000"/>
              </a:prstClr>
            </a:outerShdw>
          </a:effectLst>
        </p:spPr>
      </p:pic>
      <p:sp>
        <p:nvSpPr>
          <p:cNvPr id="9" name="Title 1">
            <a:extLst>
              <a:ext uri="{FF2B5EF4-FFF2-40B4-BE49-F238E27FC236}">
                <a16:creationId xmlns:a16="http://schemas.microsoft.com/office/drawing/2014/main" id="{9063FCE9-9240-2D24-9291-6B185A58252F}"/>
              </a:ext>
            </a:extLst>
          </p:cNvPr>
          <p:cNvSpPr txBox="1">
            <a:spLocks/>
          </p:cNvSpPr>
          <p:nvPr/>
        </p:nvSpPr>
        <p:spPr bwMode="auto">
          <a:xfrm>
            <a:off x="2247896" y="4816357"/>
            <a:ext cx="5377891"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000" b="1" i="0" u="none" strike="noStrike" kern="1200" cap="none" spc="0" normalizeH="0" baseline="0" noProof="0" dirty="0">
                <a:ln>
                  <a:noFill/>
                </a:ln>
                <a:solidFill>
                  <a:srgbClr val="062060"/>
                </a:solidFill>
                <a:effectLst/>
                <a:uLnTx/>
                <a:uFillTx/>
                <a:latin typeface="Calibri"/>
                <a:ea typeface="MS PGothic" pitchFamily="34" charset="-128"/>
                <a:cs typeface="Calibri"/>
              </a:rPr>
              <a:t>Sandy Srinivas, MD</a:t>
            </a:r>
          </a:p>
        </p:txBody>
      </p:sp>
      <p:pic>
        <p:nvPicPr>
          <p:cNvPr id="11" name="Picture 10" descr="A person with long black hair wearing headphones&#10;&#10;AI-generated content may be incorrect.">
            <a:extLst>
              <a:ext uri="{FF2B5EF4-FFF2-40B4-BE49-F238E27FC236}">
                <a16:creationId xmlns:a16="http://schemas.microsoft.com/office/drawing/2014/main" id="{7D480ED0-521A-5E95-81F1-9FA5AA03E72C}"/>
              </a:ext>
            </a:extLst>
          </p:cNvPr>
          <p:cNvPicPr>
            <a:picLocks/>
          </p:cNvPicPr>
          <p:nvPr/>
        </p:nvPicPr>
        <p:blipFill>
          <a:blip r:embed="rId4"/>
          <a:srcRect l="19560" t="-318" r="21810" b="318"/>
          <a:stretch>
            <a:fillRect/>
          </a:stretch>
        </p:blipFill>
        <p:spPr>
          <a:xfrm>
            <a:off x="3762513" y="2739594"/>
            <a:ext cx="2093976" cy="2093976"/>
          </a:xfrm>
          <a:prstGeom prst="ellipse">
            <a:avLst/>
          </a:prstGeom>
          <a:effectLst>
            <a:outerShdw blurRad="50800" dist="38100" dir="2700000" algn="tl" rotWithShape="0">
              <a:prstClr val="black">
                <a:alpha val="40000"/>
              </a:prstClr>
            </a:outerShdw>
          </a:effectLst>
        </p:spPr>
      </p:pic>
      <p:sp>
        <p:nvSpPr>
          <p:cNvPr id="3" name="Title 1">
            <a:extLst>
              <a:ext uri="{FF2B5EF4-FFF2-40B4-BE49-F238E27FC236}">
                <a16:creationId xmlns:a16="http://schemas.microsoft.com/office/drawing/2014/main" id="{2B79BA3C-E151-E994-DBB9-22C20864BDE0}"/>
              </a:ext>
            </a:extLst>
          </p:cNvPr>
          <p:cNvSpPr txBox="1">
            <a:spLocks/>
          </p:cNvSpPr>
          <p:nvPr/>
        </p:nvSpPr>
        <p:spPr bwMode="auto">
          <a:xfrm>
            <a:off x="5961241" y="4816357"/>
            <a:ext cx="3636773"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000" b="1" i="0" u="none" strike="noStrike" kern="1200" cap="none" spc="0" normalizeH="0" baseline="0" noProof="0" dirty="0">
                <a:ln>
                  <a:noFill/>
                </a:ln>
                <a:solidFill>
                  <a:srgbClr val="062060"/>
                </a:solidFill>
                <a:effectLst/>
                <a:uLnTx/>
                <a:uFillTx/>
                <a:latin typeface="Calibri"/>
                <a:ea typeface="MS PGothic" pitchFamily="34" charset="-128"/>
                <a:cs typeface="Calibri"/>
              </a:rPr>
              <a:t>Rana R McKay, MD, FASCO</a:t>
            </a:r>
          </a:p>
        </p:txBody>
      </p:sp>
      <p:pic>
        <p:nvPicPr>
          <p:cNvPr id="4" name="Picture 3" descr="A person wearing headphones and smiling&#10;&#10;AI-generated content may be incorrect.">
            <a:extLst>
              <a:ext uri="{FF2B5EF4-FFF2-40B4-BE49-F238E27FC236}">
                <a16:creationId xmlns:a16="http://schemas.microsoft.com/office/drawing/2014/main" id="{96AA8EAB-7D76-F5EF-262C-C93CC62044F0}"/>
              </a:ext>
            </a:extLst>
          </p:cNvPr>
          <p:cNvPicPr>
            <a:picLocks/>
          </p:cNvPicPr>
          <p:nvPr/>
        </p:nvPicPr>
        <p:blipFill>
          <a:blip r:embed="rId5"/>
          <a:srcRect l="27148" r="18640"/>
          <a:stretch>
            <a:fillRect/>
          </a:stretch>
        </p:blipFill>
        <p:spPr>
          <a:xfrm>
            <a:off x="6564639" y="2737951"/>
            <a:ext cx="2093976" cy="2093976"/>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2258582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CEE45D-868F-9A2F-FD3D-8989D1BB9B7B}"/>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6BD92B6A-A5DC-BE78-3500-9EC263F7AC24}"/>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143388E9-B2FE-AD36-3EBF-66844EB19BAF}"/>
              </a:ext>
            </a:extLst>
          </p:cNvPr>
          <p:cNvSpPr>
            <a:spLocks noGrp="1"/>
          </p:cNvSpPr>
          <p:nvPr>
            <p:ph idx="1"/>
          </p:nvPr>
        </p:nvSpPr>
        <p:spPr>
          <a:xfrm>
            <a:off x="912287" y="1268760"/>
            <a:ext cx="10224274" cy="4799013"/>
          </a:xfrm>
        </p:spPr>
        <p:txBody>
          <a:bodyPr/>
          <a:lstStyle/>
          <a:p>
            <a:pPr marL="98425" indent="0">
              <a:buNone/>
            </a:pPr>
            <a:r>
              <a:rPr lang="en-US" dirty="0">
                <a:solidFill>
                  <a:schemeClr val="tx1"/>
                </a:solidFill>
              </a:rPr>
              <a:t>Currently, what is the optimal approach to therapy for a patient with APMS </a:t>
            </a:r>
            <a:r>
              <a:rPr lang="en-US" dirty="0" err="1">
                <a:solidFill>
                  <a:schemeClr val="tx1"/>
                </a:solidFill>
              </a:rPr>
              <a:t>mPC</a:t>
            </a:r>
            <a:r>
              <a:rPr lang="en-US" dirty="0">
                <a:solidFill>
                  <a:schemeClr val="tx1"/>
                </a:solidFill>
              </a:rPr>
              <a:t> and a BRCA2 mutation? Do you think your response will likely change after ASCO? Do you think you will be looking to use PARP inhibitors for a large portion of patients with HRR pathway abnormalities? </a:t>
            </a:r>
          </a:p>
          <a:p>
            <a:pPr marL="98425" indent="0">
              <a:buNone/>
            </a:pPr>
            <a:r>
              <a:rPr lang="en-US" dirty="0">
                <a:solidFill>
                  <a:schemeClr val="tx1"/>
                </a:solidFill>
              </a:rPr>
              <a:t>Does combination therapy with an ARPI and a PARP inhibitor offer meaningful advantages over sequential single-agent treatment? How did the </a:t>
            </a:r>
            <a:r>
              <a:rPr lang="en-US" dirty="0" err="1">
                <a:solidFill>
                  <a:schemeClr val="tx1"/>
                </a:solidFill>
              </a:rPr>
              <a:t>BRCAAway</a:t>
            </a:r>
            <a:r>
              <a:rPr lang="en-US" dirty="0">
                <a:solidFill>
                  <a:schemeClr val="tx1"/>
                </a:solidFill>
              </a:rPr>
              <a:t> study seek to answer this question, and what did it find?</a:t>
            </a:r>
          </a:p>
          <a:p>
            <a:pPr marL="98425" indent="0">
              <a:buNone/>
            </a:pPr>
            <a:endParaRPr lang="en-US" dirty="0">
              <a:solidFill>
                <a:schemeClr val="tx1"/>
              </a:solidFill>
            </a:endParaRPr>
          </a:p>
        </p:txBody>
      </p:sp>
    </p:spTree>
    <p:extLst>
      <p:ext uri="{BB962C8B-B14F-4D97-AF65-F5344CB8AC3E}">
        <p14:creationId xmlns:p14="http://schemas.microsoft.com/office/powerpoint/2010/main" val="358858862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2677C0-613F-8F32-7AA7-A67463C334A1}"/>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355A65C1-7E47-633A-CDA0-5D07F3147109}"/>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6D20A146-6F3D-9B4E-28A4-08458B7FB73F}"/>
              </a:ext>
            </a:extLst>
          </p:cNvPr>
          <p:cNvSpPr>
            <a:spLocks noGrp="1"/>
          </p:cNvSpPr>
          <p:nvPr>
            <p:ph idx="1"/>
          </p:nvPr>
        </p:nvSpPr>
        <p:spPr>
          <a:xfrm>
            <a:off x="912287" y="1268760"/>
            <a:ext cx="10224274" cy="4799013"/>
          </a:xfrm>
        </p:spPr>
        <p:txBody>
          <a:bodyPr/>
          <a:lstStyle/>
          <a:p>
            <a:pPr marL="98425" indent="0">
              <a:buNone/>
            </a:pPr>
            <a:r>
              <a:rPr lang="en-US" dirty="0">
                <a:solidFill>
                  <a:schemeClr val="tx1"/>
                </a:solidFill>
              </a:rPr>
              <a:t>How do you approach the prevention and management of acute GI toxicities with PARP inhibitors? What is your experience with cytopenias, including anemia, related to these agents? </a:t>
            </a:r>
          </a:p>
          <a:p>
            <a:pPr marL="98425" indent="0">
              <a:buNone/>
            </a:pPr>
            <a:r>
              <a:rPr lang="en-US" dirty="0">
                <a:solidFill>
                  <a:schemeClr val="tx1"/>
                </a:solidFill>
              </a:rPr>
              <a:t>What do you think about the ongoing EvoPAR-Prostate02 trial? Do you believe </a:t>
            </a:r>
            <a:r>
              <a:rPr lang="en-US" dirty="0" err="1">
                <a:solidFill>
                  <a:schemeClr val="tx1"/>
                </a:solidFill>
              </a:rPr>
              <a:t>saruparib</a:t>
            </a:r>
            <a:r>
              <a:rPr lang="en-US" dirty="0">
                <a:solidFill>
                  <a:schemeClr val="tx1"/>
                </a:solidFill>
              </a:rPr>
              <a:t> offers any advantages over currently available PARP inhibitors in terms of efficacy or tolerability?</a:t>
            </a:r>
          </a:p>
          <a:p>
            <a:pPr marL="98425" indent="0">
              <a:buNone/>
            </a:pPr>
            <a:r>
              <a:rPr lang="en-US" dirty="0">
                <a:solidFill>
                  <a:schemeClr val="tx1"/>
                </a:solidFill>
              </a:rPr>
              <a:t>Do you think PARP inhibitors will have a future role in earlier- stage disease, including the localized setting?  </a:t>
            </a:r>
          </a:p>
        </p:txBody>
      </p:sp>
    </p:spTree>
    <p:extLst>
      <p:ext uri="{BB962C8B-B14F-4D97-AF65-F5344CB8AC3E}">
        <p14:creationId xmlns:p14="http://schemas.microsoft.com/office/powerpoint/2010/main" val="320794133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F74975-E3AE-7EEE-2FCA-A08E4C202557}"/>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77A7A995-6711-323D-3A9F-A4734B95816B}"/>
              </a:ext>
            </a:extLst>
          </p:cNvPr>
          <p:cNvSpPr/>
          <p:nvPr/>
        </p:nvSpPr>
        <p:spPr bwMode="auto">
          <a:xfrm>
            <a:off x="740128" y="4250333"/>
            <a:ext cx="10828480" cy="906859"/>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C967C6FD-DAC3-400D-8ABB-766973481183}"/>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554AEE13-2A0D-E766-C5F9-165F14C83E15}"/>
              </a:ext>
            </a:extLst>
          </p:cNvPr>
          <p:cNvSpPr>
            <a:spLocks noGrp="1"/>
          </p:cNvSpPr>
          <p:nvPr>
            <p:ph idx="1"/>
          </p:nvPr>
        </p:nvSpPr>
        <p:spPr>
          <a:xfrm>
            <a:off x="767408" y="1416053"/>
            <a:ext cx="10225136" cy="4799013"/>
          </a:xfrm>
        </p:spPr>
        <p:txBody>
          <a:bodyPr/>
          <a:lstStyle/>
          <a:p>
            <a:pPr marL="98425" indent="0">
              <a:lnSpc>
                <a:spcPct val="100000"/>
              </a:lnSpc>
              <a:spcBef>
                <a:spcPts val="1600"/>
              </a:spcBef>
              <a:spcAft>
                <a:spcPts val="0"/>
              </a:spcAft>
              <a:buNone/>
            </a:pPr>
            <a:r>
              <a:rPr lang="en-US" sz="2500" dirty="0">
                <a:solidFill>
                  <a:srgbClr val="0432FF"/>
                </a:solidFill>
              </a:rPr>
              <a:t>Module 1:</a:t>
            </a:r>
            <a:r>
              <a:rPr lang="en-US" sz="2500" dirty="0">
                <a:solidFill>
                  <a:schemeClr val="tx1"/>
                </a:solidFill>
              </a:rPr>
              <a:t> Evolving Management of Nonmetastatic Hormone-Sensitive Prostate Cancer (HSPC) — Dr Shore</a:t>
            </a: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Current Hormonal Treatment for Metastatic HSPC (</a:t>
            </a:r>
            <a:r>
              <a:rPr lang="en-US" sz="2500" dirty="0" err="1">
                <a:solidFill>
                  <a:schemeClr val="tx1"/>
                </a:solidFill>
              </a:rPr>
              <a:t>mHSPC</a:t>
            </a:r>
            <a:r>
              <a:rPr lang="en-US" sz="2500" dirty="0">
                <a:solidFill>
                  <a:schemeClr val="tx1"/>
                </a:solidFill>
              </a:rPr>
              <a:t>) — </a:t>
            </a:r>
            <a:br>
              <a:rPr lang="en-US" sz="2500" dirty="0">
                <a:solidFill>
                  <a:schemeClr val="tx1"/>
                </a:solidFill>
              </a:rPr>
            </a:br>
            <a:r>
              <a:rPr lang="en-US" sz="2500" dirty="0">
                <a:solidFill>
                  <a:schemeClr val="tx1"/>
                </a:solidFill>
              </a:rPr>
              <a:t>Dr </a:t>
            </a:r>
            <a:r>
              <a:rPr lang="en-US" sz="2500" dirty="0" err="1">
                <a:solidFill>
                  <a:schemeClr val="tx1"/>
                </a:solidFill>
              </a:rPr>
              <a:t>Petrylak</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Current and Future Role of PARP Inhibitors for Metastatic Prostate Cancer (</a:t>
            </a:r>
            <a:r>
              <a:rPr lang="en-US" sz="2500" dirty="0" err="1">
                <a:solidFill>
                  <a:schemeClr val="tx1"/>
                </a:solidFill>
              </a:rPr>
              <a:t>mPC</a:t>
            </a:r>
            <a:r>
              <a:rPr lang="en-US" sz="2500" dirty="0">
                <a:solidFill>
                  <a:schemeClr val="tx1"/>
                </a:solidFill>
              </a:rPr>
              <a:t>) — Dr Agarwal</a:t>
            </a:r>
          </a:p>
          <a:p>
            <a:pPr marL="98425" indent="0">
              <a:lnSpc>
                <a:spcPct val="100000"/>
              </a:lnSpc>
              <a:spcBef>
                <a:spcPts val="1600"/>
              </a:spcBef>
              <a:spcAft>
                <a:spcPts val="0"/>
              </a:spcAft>
              <a:buNone/>
            </a:pPr>
            <a:r>
              <a:rPr lang="en-US" sz="2500" dirty="0">
                <a:solidFill>
                  <a:schemeClr val="bg1"/>
                </a:solidFill>
              </a:rPr>
              <a:t>Module 4: Emerging Role of AKT Inhibition for Patients with </a:t>
            </a:r>
            <a:r>
              <a:rPr lang="en-US" sz="2500" dirty="0" err="1">
                <a:solidFill>
                  <a:schemeClr val="bg1"/>
                </a:solidFill>
              </a:rPr>
              <a:t>mHSPC</a:t>
            </a:r>
            <a:r>
              <a:rPr lang="en-US" sz="2500" dirty="0">
                <a:solidFill>
                  <a:schemeClr val="bg1"/>
                </a:solidFill>
              </a:rPr>
              <a:t> — </a:t>
            </a:r>
            <a:br>
              <a:rPr lang="en-US" sz="2500" dirty="0">
                <a:solidFill>
                  <a:schemeClr val="bg1"/>
                </a:solidFill>
              </a:rPr>
            </a:br>
            <a:r>
              <a:rPr lang="en-US" sz="2500" dirty="0">
                <a:solidFill>
                  <a:schemeClr val="bg1"/>
                </a:solidFill>
              </a:rPr>
              <a:t>Dr Heath</a:t>
            </a:r>
          </a:p>
          <a:p>
            <a:pPr marL="98425" indent="0">
              <a:lnSpc>
                <a:spcPct val="100000"/>
              </a:lnSpc>
              <a:spcBef>
                <a:spcPts val="1600"/>
              </a:spcBef>
              <a:spcAft>
                <a:spcPts val="0"/>
              </a:spcAft>
              <a:buNone/>
            </a:pPr>
            <a:r>
              <a:rPr lang="en-US" sz="2500" dirty="0">
                <a:solidFill>
                  <a:srgbClr val="0432FF"/>
                </a:solidFill>
              </a:rPr>
              <a:t>Module 5: </a:t>
            </a:r>
            <a:r>
              <a:rPr lang="en-US" sz="2500" dirty="0">
                <a:solidFill>
                  <a:schemeClr val="tx1"/>
                </a:solidFill>
              </a:rPr>
              <a:t>Current and Future Use of Radiopharmaceuticals in </a:t>
            </a:r>
            <a:r>
              <a:rPr lang="en-US" sz="2500" dirty="0" err="1">
                <a:solidFill>
                  <a:schemeClr val="tx1"/>
                </a:solidFill>
              </a:rPr>
              <a:t>mPC</a:t>
            </a:r>
            <a:r>
              <a:rPr lang="en-US" sz="2500" dirty="0">
                <a:solidFill>
                  <a:schemeClr val="tx1"/>
                </a:solidFill>
              </a:rPr>
              <a:t> — </a:t>
            </a:r>
            <a:br>
              <a:rPr lang="en-US" sz="2500" dirty="0">
                <a:solidFill>
                  <a:schemeClr val="tx1"/>
                </a:solidFill>
              </a:rPr>
            </a:br>
            <a:r>
              <a:rPr lang="en-US" sz="2500" dirty="0">
                <a:solidFill>
                  <a:schemeClr val="tx1"/>
                </a:solidFill>
              </a:rPr>
              <a:t>Dr Saad</a:t>
            </a:r>
          </a:p>
          <a:p>
            <a:pPr marL="98425" indent="0">
              <a:lnSpc>
                <a:spcPct val="100000"/>
              </a:lnSpc>
              <a:spcBef>
                <a:spcPts val="1600"/>
              </a:spcBef>
              <a:spcAft>
                <a:spcPts val="0"/>
              </a:spcAft>
              <a:buNone/>
            </a:pPr>
            <a:endParaRPr lang="en-US" sz="2500" dirty="0">
              <a:solidFill>
                <a:schemeClr val="tx1"/>
              </a:solidFill>
            </a:endParaRPr>
          </a:p>
        </p:txBody>
      </p:sp>
    </p:spTree>
    <p:extLst>
      <p:ext uri="{BB962C8B-B14F-4D97-AF65-F5344CB8AC3E}">
        <p14:creationId xmlns:p14="http://schemas.microsoft.com/office/powerpoint/2010/main" val="240805769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128"/>
          <p:cNvSpPr>
            <a:spLocks noChangeAspect="1"/>
          </p:cNvSpPr>
          <p:nvPr/>
        </p:nvSpPr>
        <p:spPr bwMode="auto">
          <a:xfrm>
            <a:off x="9186466" y="1636776"/>
            <a:ext cx="1784994" cy="1792224"/>
          </a:xfrm>
          <a:custGeom>
            <a:avLst/>
            <a:gdLst>
              <a:gd name="T0" fmla="*/ 264 w 264"/>
              <a:gd name="T1" fmla="*/ 0 h 265"/>
              <a:gd name="T2" fmla="*/ 0 w 264"/>
              <a:gd name="T3" fmla="*/ 0 h 265"/>
              <a:gd name="T4" fmla="*/ 0 w 264"/>
              <a:gd name="T5" fmla="*/ 170 h 265"/>
              <a:gd name="T6" fmla="*/ 0 w 264"/>
              <a:gd name="T7" fmla="*/ 189 h 265"/>
              <a:gd name="T8" fmla="*/ 19 w 264"/>
              <a:gd name="T9" fmla="*/ 189 h 265"/>
              <a:gd name="T10" fmla="*/ 56 w 264"/>
              <a:gd name="T11" fmla="*/ 189 h 265"/>
              <a:gd name="T12" fmla="*/ 56 w 264"/>
              <a:gd name="T13" fmla="*/ 170 h 265"/>
              <a:gd name="T14" fmla="*/ 19 w 264"/>
              <a:gd name="T15" fmla="*/ 170 h 265"/>
              <a:gd name="T16" fmla="*/ 19 w 264"/>
              <a:gd name="T17" fmla="*/ 19 h 265"/>
              <a:gd name="T18" fmla="*/ 245 w 264"/>
              <a:gd name="T19" fmla="*/ 19 h 265"/>
              <a:gd name="T20" fmla="*/ 245 w 264"/>
              <a:gd name="T21" fmla="*/ 170 h 265"/>
              <a:gd name="T22" fmla="*/ 151 w 264"/>
              <a:gd name="T23" fmla="*/ 170 h 265"/>
              <a:gd name="T24" fmla="*/ 132 w 264"/>
              <a:gd name="T25" fmla="*/ 170 h 265"/>
              <a:gd name="T26" fmla="*/ 125 w 264"/>
              <a:gd name="T27" fmla="*/ 170 h 265"/>
              <a:gd name="T28" fmla="*/ 56 w 264"/>
              <a:gd name="T29" fmla="*/ 239 h 265"/>
              <a:gd name="T30" fmla="*/ 56 w 264"/>
              <a:gd name="T31" fmla="*/ 265 h 265"/>
              <a:gd name="T32" fmla="*/ 132 w 264"/>
              <a:gd name="T33" fmla="*/ 189 h 265"/>
              <a:gd name="T34" fmla="*/ 264 w 264"/>
              <a:gd name="T35" fmla="*/ 189 h 265"/>
              <a:gd name="T36" fmla="*/ 264 w 264"/>
              <a:gd name="T37"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4" h="265">
                <a:moveTo>
                  <a:pt x="264" y="0"/>
                </a:moveTo>
                <a:lnTo>
                  <a:pt x="0" y="0"/>
                </a:lnTo>
                <a:lnTo>
                  <a:pt x="0" y="170"/>
                </a:lnTo>
                <a:lnTo>
                  <a:pt x="0" y="189"/>
                </a:lnTo>
                <a:lnTo>
                  <a:pt x="19" y="189"/>
                </a:lnTo>
                <a:lnTo>
                  <a:pt x="56" y="189"/>
                </a:lnTo>
                <a:lnTo>
                  <a:pt x="56" y="170"/>
                </a:lnTo>
                <a:lnTo>
                  <a:pt x="19" y="170"/>
                </a:lnTo>
                <a:lnTo>
                  <a:pt x="19" y="19"/>
                </a:lnTo>
                <a:lnTo>
                  <a:pt x="245" y="19"/>
                </a:lnTo>
                <a:lnTo>
                  <a:pt x="245" y="170"/>
                </a:lnTo>
                <a:lnTo>
                  <a:pt x="151" y="170"/>
                </a:lnTo>
                <a:lnTo>
                  <a:pt x="132" y="170"/>
                </a:lnTo>
                <a:lnTo>
                  <a:pt x="125" y="170"/>
                </a:lnTo>
                <a:lnTo>
                  <a:pt x="56" y="239"/>
                </a:lnTo>
                <a:lnTo>
                  <a:pt x="56" y="265"/>
                </a:lnTo>
                <a:lnTo>
                  <a:pt x="132" y="189"/>
                </a:lnTo>
                <a:lnTo>
                  <a:pt x="264" y="189"/>
                </a:lnTo>
                <a:lnTo>
                  <a:pt x="26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defTabSz="1218987" fontAlgn="auto">
              <a:spcBef>
                <a:spcPts val="0"/>
              </a:spcBef>
              <a:spcAft>
                <a:spcPts val="0"/>
              </a:spcAft>
            </a:pPr>
            <a:endParaRPr lang="en-US" sz="2400" b="0" dirty="0">
              <a:solidFill>
                <a:srgbClr val="000000"/>
              </a:solidFill>
              <a:latin typeface="Arial"/>
              <a:ea typeface="+mn-ea"/>
              <a:cs typeface="+mn-cs"/>
            </a:endParaRPr>
          </a:p>
        </p:txBody>
      </p:sp>
      <p:sp>
        <p:nvSpPr>
          <p:cNvPr id="2" name="Title 1"/>
          <p:cNvSpPr>
            <a:spLocks noGrp="1"/>
          </p:cNvSpPr>
          <p:nvPr>
            <p:ph type="ctrTitle"/>
          </p:nvPr>
        </p:nvSpPr>
        <p:spPr>
          <a:xfrm>
            <a:off x="974726" y="3407013"/>
            <a:ext cx="9996735" cy="1397000"/>
          </a:xfrm>
        </p:spPr>
        <p:txBody>
          <a:bodyPr/>
          <a:lstStyle/>
          <a:p>
            <a:r>
              <a:rPr lang="en-US" sz="4000" dirty="0"/>
              <a:t>Emerging role of </a:t>
            </a:r>
            <a:r>
              <a:rPr lang="en-US" sz="4000" dirty="0" err="1"/>
              <a:t>akt</a:t>
            </a:r>
            <a:r>
              <a:rPr lang="en-US" sz="4000" dirty="0"/>
              <a:t> inhibition in patients with </a:t>
            </a:r>
            <a:r>
              <a:rPr lang="en-US" sz="4000" cap="none" dirty="0" err="1"/>
              <a:t>m</a:t>
            </a:r>
            <a:r>
              <a:rPr lang="en-US" sz="4000" dirty="0" err="1"/>
              <a:t>hspc</a:t>
            </a:r>
            <a:endParaRPr lang="en-US" sz="4000" dirty="0"/>
          </a:p>
        </p:txBody>
      </p:sp>
      <p:sp>
        <p:nvSpPr>
          <p:cNvPr id="4" name="Subtitle 2"/>
          <p:cNvSpPr txBox="1">
            <a:spLocks/>
          </p:cNvSpPr>
          <p:nvPr/>
        </p:nvSpPr>
        <p:spPr>
          <a:xfrm>
            <a:off x="974726" y="4980972"/>
            <a:ext cx="10001503" cy="685800"/>
          </a:xfrm>
          <a:prstGeom prst="rect">
            <a:avLst/>
          </a:prstGeom>
        </p:spPr>
        <p:txBody>
          <a:bodyPr vert="horz" lIns="0" tIns="45720" rIns="0" bIns="45724" rtlCol="0" anchor="ctr" anchorCtr="0">
            <a:noAutofit/>
          </a:bodyPr>
          <a:lstStyle>
            <a:lvl1pPr marL="0" indent="0" algn="l" defTabSz="914484" rtl="0" eaLnBrk="1" latinLnBrk="0" hangingPunct="1">
              <a:lnSpc>
                <a:spcPct val="80000"/>
              </a:lnSpc>
              <a:spcBef>
                <a:spcPts val="0"/>
              </a:spcBef>
              <a:buClr>
                <a:schemeClr val="tx2"/>
              </a:buClr>
              <a:buFont typeface="Arial" pitchFamily="34" charset="0"/>
              <a:buNone/>
              <a:defRPr sz="2400" b="1" kern="1200">
                <a:solidFill>
                  <a:schemeClr val="accent1"/>
                </a:solidFill>
                <a:latin typeface="+mn-lt"/>
                <a:ea typeface="+mn-ea"/>
                <a:cs typeface="+mn-cs"/>
              </a:defRPr>
            </a:lvl1pPr>
            <a:lvl2pPr marL="457241" indent="0" algn="ctr" defTabSz="914484" rtl="0" eaLnBrk="1" latinLnBrk="0" hangingPunct="1">
              <a:lnSpc>
                <a:spcPct val="80000"/>
              </a:lnSpc>
              <a:spcBef>
                <a:spcPts val="600"/>
              </a:spcBef>
              <a:buClr>
                <a:schemeClr val="bg2">
                  <a:lumMod val="75000"/>
                </a:schemeClr>
              </a:buClr>
              <a:buFont typeface="Arial" pitchFamily="34" charset="0"/>
              <a:buNone/>
              <a:defRPr sz="1800" kern="1200">
                <a:solidFill>
                  <a:schemeClr val="tx1">
                    <a:tint val="75000"/>
                  </a:schemeClr>
                </a:solidFill>
                <a:latin typeface="+mn-lt"/>
                <a:ea typeface="+mn-ea"/>
                <a:cs typeface="+mn-cs"/>
              </a:defRPr>
            </a:lvl2pPr>
            <a:lvl3pPr marL="914484" indent="0" algn="ctr" defTabSz="914484" rtl="0" eaLnBrk="1" latinLnBrk="0" hangingPunct="1">
              <a:lnSpc>
                <a:spcPct val="80000"/>
              </a:lnSpc>
              <a:spcBef>
                <a:spcPts val="600"/>
              </a:spcBef>
              <a:buClr>
                <a:srgbClr val="A8A8A8"/>
              </a:buClr>
              <a:buFont typeface="Arial" pitchFamily="34" charset="0"/>
              <a:buNone/>
              <a:defRPr sz="1800" kern="1200">
                <a:solidFill>
                  <a:schemeClr val="tx1">
                    <a:tint val="75000"/>
                  </a:schemeClr>
                </a:solidFill>
                <a:latin typeface="+mn-lt"/>
                <a:ea typeface="+mn-ea"/>
                <a:cs typeface="+mn-cs"/>
              </a:defRPr>
            </a:lvl3pPr>
            <a:lvl4pPr marL="1371725" indent="0" algn="ctr" defTabSz="914484" rtl="0" eaLnBrk="1" latinLnBrk="0" hangingPunct="1">
              <a:lnSpc>
                <a:spcPct val="80000"/>
              </a:lnSpc>
              <a:spcBef>
                <a:spcPts val="600"/>
              </a:spcBef>
              <a:buClr>
                <a:srgbClr val="A8A8A8"/>
              </a:buClr>
              <a:buFont typeface="Arial" pitchFamily="34" charset="0"/>
              <a:buNone/>
              <a:defRPr sz="1800" kern="1200">
                <a:solidFill>
                  <a:schemeClr val="tx1">
                    <a:tint val="75000"/>
                  </a:schemeClr>
                </a:solidFill>
                <a:latin typeface="+mn-lt"/>
                <a:ea typeface="+mn-ea"/>
                <a:cs typeface="+mn-cs"/>
              </a:defRPr>
            </a:lvl4pPr>
            <a:lvl5pPr marL="1828968" indent="0" algn="ctr" defTabSz="914484" rtl="0" eaLnBrk="1" latinLnBrk="0" hangingPunct="1">
              <a:lnSpc>
                <a:spcPct val="80000"/>
              </a:lnSpc>
              <a:spcBef>
                <a:spcPts val="600"/>
              </a:spcBef>
              <a:buClr>
                <a:srgbClr val="A8A8A8"/>
              </a:buClr>
              <a:buFont typeface="Arial" pitchFamily="34" charset="0"/>
              <a:buNone/>
              <a:defRPr sz="1800" kern="1200">
                <a:solidFill>
                  <a:schemeClr val="tx1">
                    <a:tint val="75000"/>
                  </a:schemeClr>
                </a:solidFill>
                <a:latin typeface="+mn-lt"/>
                <a:ea typeface="+mn-ea"/>
                <a:cs typeface="+mn-cs"/>
              </a:defRPr>
            </a:lvl5pPr>
            <a:lvl6pPr marL="2286209" indent="0" algn="ctr" defTabSz="914484"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452" indent="0" algn="ctr" defTabSz="914484"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693" indent="0" algn="ctr" defTabSz="914484"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936" indent="0" algn="ctr" defTabSz="914484"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fontAlgn="auto">
              <a:spcAft>
                <a:spcPts val="0"/>
              </a:spcAft>
              <a:buClr>
                <a:srgbClr val="0057B8"/>
              </a:buClr>
            </a:pPr>
            <a:r>
              <a:rPr lang="en-US" sz="2200" dirty="0">
                <a:solidFill>
                  <a:srgbClr val="000000"/>
                </a:solidFill>
                <a:latin typeface="Arial"/>
              </a:rPr>
              <a:t>Elisabeth Heath, MD, FACP</a:t>
            </a:r>
          </a:p>
        </p:txBody>
      </p:sp>
      <p:sp>
        <p:nvSpPr>
          <p:cNvPr id="12" name="TextBox 11"/>
          <p:cNvSpPr txBox="1"/>
          <p:nvPr/>
        </p:nvSpPr>
        <p:spPr>
          <a:xfrm>
            <a:off x="974726" y="5629656"/>
            <a:ext cx="5130800" cy="694944"/>
          </a:xfrm>
          <a:prstGeom prst="rect">
            <a:avLst/>
          </a:prstGeom>
        </p:spPr>
        <p:txBody>
          <a:bodyPr vert="horz" lIns="0" tIns="0" rIns="0" bIns="0" rtlCol="0" anchor="b" anchorCtr="0">
            <a:noAutofit/>
          </a:bodyPr>
          <a:lstStyle>
            <a:lvl1pPr lvl="0" indent="0">
              <a:lnSpc>
                <a:spcPct val="90000"/>
              </a:lnSpc>
              <a:spcBef>
                <a:spcPts val="0"/>
              </a:spcBef>
              <a:buClr>
                <a:schemeClr val="tx2"/>
              </a:buClr>
              <a:buSzPct val="120000"/>
              <a:buFont typeface="Arial" pitchFamily="34" charset="0"/>
              <a:buNone/>
              <a:defRPr lang="en-US" smtClean="0">
                <a:solidFill>
                  <a:schemeClr val="accent5"/>
                </a:solidFill>
              </a:defRPr>
            </a:lvl1pPr>
            <a:lvl2pPr marL="800100" indent="-228600">
              <a:lnSpc>
                <a:spcPct val="90000"/>
              </a:lnSpc>
              <a:spcBef>
                <a:spcPts val="600"/>
              </a:spcBef>
              <a:buClr>
                <a:schemeClr val="accent5"/>
              </a:buClr>
              <a:buSzPct val="120000"/>
              <a:buFont typeface="Arial" pitchFamily="34" charset="0"/>
              <a:buChar char="•"/>
              <a:defRPr lang="en-US" sz="2800" smtClean="0"/>
            </a:lvl2pPr>
            <a:lvl3pPr marL="1143000" indent="-228600">
              <a:lnSpc>
                <a:spcPct val="90000"/>
              </a:lnSpc>
              <a:spcBef>
                <a:spcPts val="600"/>
              </a:spcBef>
              <a:buClr>
                <a:schemeClr val="accent5"/>
              </a:buClr>
              <a:buFont typeface="Arial" pitchFamily="34" charset="0"/>
              <a:buChar char="•"/>
              <a:defRPr lang="en-US" sz="2800" smtClean="0"/>
            </a:lvl3pPr>
            <a:lvl4pPr marL="1600200" indent="-228600">
              <a:lnSpc>
                <a:spcPct val="90000"/>
              </a:lnSpc>
              <a:spcBef>
                <a:spcPts val="600"/>
              </a:spcBef>
              <a:buClr>
                <a:schemeClr val="accent5"/>
              </a:buClr>
              <a:buFont typeface="Arial" pitchFamily="34" charset="0"/>
              <a:buChar char="•"/>
              <a:defRPr lang="en-US" sz="2800" smtClean="0"/>
            </a:lvl4pPr>
            <a:lvl5pPr marL="2057400" indent="-228600">
              <a:lnSpc>
                <a:spcPct val="90000"/>
              </a:lnSpc>
              <a:spcBef>
                <a:spcPts val="600"/>
              </a:spcBef>
              <a:buClr>
                <a:schemeClr val="accent5"/>
              </a:buClr>
              <a:buFont typeface="Arial" pitchFamily="34" charset="0"/>
              <a:buChar char="•"/>
              <a:defRPr lang="en-US" sz="2800" dirty="0"/>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defTabSz="1218987" fontAlgn="auto">
              <a:spcAft>
                <a:spcPts val="0"/>
              </a:spcAft>
              <a:buClr>
                <a:srgbClr val="0057B8"/>
              </a:buClr>
            </a:pPr>
            <a:r>
              <a:rPr lang="en-US" sz="1800" b="0" dirty="0">
                <a:solidFill>
                  <a:srgbClr val="000000"/>
                </a:solidFill>
                <a:latin typeface="Arial"/>
                <a:ea typeface="+mn-ea"/>
                <a:cs typeface="+mn-cs"/>
              </a:rPr>
              <a:t>Professor of Oncology</a:t>
            </a:r>
          </a:p>
          <a:p>
            <a:pPr defTabSz="1218987" fontAlgn="auto">
              <a:spcAft>
                <a:spcPts val="0"/>
              </a:spcAft>
              <a:buClr>
                <a:srgbClr val="0057B8"/>
              </a:buClr>
            </a:pPr>
            <a:r>
              <a:rPr lang="en-US" sz="1800" b="0" dirty="0">
                <a:solidFill>
                  <a:srgbClr val="000000"/>
                </a:solidFill>
                <a:latin typeface="Arial"/>
                <a:ea typeface="+mn-ea"/>
                <a:cs typeface="+mn-cs"/>
              </a:rPr>
              <a:t>Chair, Department of Oncology</a:t>
            </a:r>
          </a:p>
          <a:p>
            <a:pPr defTabSz="1218987" fontAlgn="auto">
              <a:spcAft>
                <a:spcPts val="0"/>
              </a:spcAft>
              <a:buClr>
                <a:srgbClr val="0057B8"/>
              </a:buClr>
            </a:pPr>
            <a:r>
              <a:rPr lang="en-US" sz="1800" b="0" dirty="0">
                <a:solidFill>
                  <a:srgbClr val="000000"/>
                </a:solidFill>
                <a:latin typeface="Arial"/>
                <a:ea typeface="+mn-ea"/>
                <a:cs typeface="+mn-cs"/>
              </a:rPr>
              <a:t>Rochester, MN</a:t>
            </a:r>
          </a:p>
        </p:txBody>
      </p:sp>
    </p:spTree>
    <p:custDataLst>
      <p:custData r:id="rId1"/>
      <p:custData r:id="rId2"/>
    </p:custDataLst>
    <p:extLst>
      <p:ext uri="{BB962C8B-B14F-4D97-AF65-F5344CB8AC3E}">
        <p14:creationId xmlns:p14="http://schemas.microsoft.com/office/powerpoint/2010/main" val="415546838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E4700F-7845-844B-909C-4A40558BB12F}"/>
              </a:ext>
            </a:extLst>
          </p:cNvPr>
          <p:cNvPicPr>
            <a:picLocks noChangeAspect="1"/>
          </p:cNvPicPr>
          <p:nvPr/>
        </p:nvPicPr>
        <p:blipFill>
          <a:blip r:embed="rId3"/>
          <a:stretch>
            <a:fillRect/>
          </a:stretch>
        </p:blipFill>
        <p:spPr>
          <a:xfrm>
            <a:off x="4992689" y="774839"/>
            <a:ext cx="7197725" cy="5308323"/>
          </a:xfrm>
          <a:prstGeom prst="rect">
            <a:avLst/>
          </a:prstGeom>
          <a:noFill/>
        </p:spPr>
      </p:pic>
      <p:sp>
        <p:nvSpPr>
          <p:cNvPr id="9218" name="Rectangle 7"/>
          <p:cNvSpPr>
            <a:spLocks noGrp="1" noChangeArrowheads="1"/>
          </p:cNvSpPr>
          <p:nvPr>
            <p:ph type="title"/>
          </p:nvPr>
        </p:nvSpPr>
        <p:spPr>
          <a:xfrm>
            <a:off x="407989" y="502956"/>
            <a:ext cx="4323121" cy="2125663"/>
          </a:xfrm>
        </p:spPr>
        <p:txBody>
          <a:bodyPr anchor="ctr">
            <a:normAutofit/>
          </a:bodyPr>
          <a:lstStyle/>
          <a:p>
            <a:r>
              <a:rPr lang="en-US" sz="2400" dirty="0"/>
              <a:t>PTEN-Deficiency in </a:t>
            </a:r>
            <a:r>
              <a:rPr lang="en-US" sz="2400" cap="none" dirty="0" err="1"/>
              <a:t>m</a:t>
            </a:r>
            <a:r>
              <a:rPr lang="en-US" sz="2400" dirty="0" err="1"/>
              <a:t>HSPC</a:t>
            </a:r>
            <a:r>
              <a:rPr lang="en-US" sz="2400" dirty="0"/>
              <a:t> Provides Additional Driver of Proliferation:</a:t>
            </a:r>
            <a:br>
              <a:rPr lang="en-US" sz="2400" dirty="0"/>
            </a:br>
            <a:r>
              <a:rPr lang="en-US" sz="2400" i="1" dirty="0"/>
              <a:t>Biologic Rationale for Dual Pathway Targeting</a:t>
            </a:r>
          </a:p>
        </p:txBody>
      </p:sp>
      <p:sp>
        <p:nvSpPr>
          <p:cNvPr id="4" name="Text Placeholder 1">
            <a:extLst>
              <a:ext uri="{FF2B5EF4-FFF2-40B4-BE49-F238E27FC236}">
                <a16:creationId xmlns:a16="http://schemas.microsoft.com/office/drawing/2014/main" id="{BD5C4424-1F05-FBAD-5050-2272A0655E1F}"/>
              </a:ext>
            </a:extLst>
          </p:cNvPr>
          <p:cNvSpPr>
            <a:spLocks noGrp="1"/>
          </p:cNvSpPr>
          <p:nvPr>
            <p:ph type="body" sz="quarter" idx="13"/>
          </p:nvPr>
        </p:nvSpPr>
        <p:spPr>
          <a:xfrm>
            <a:off x="124222" y="6529763"/>
            <a:ext cx="11943556" cy="289732"/>
          </a:xfrm>
        </p:spPr>
        <p:txBody>
          <a:bodyPr>
            <a:normAutofit lnSpcReduction="10000"/>
          </a:bodyPr>
          <a:lstStyle/>
          <a:p>
            <a:r>
              <a:rPr lang="en-US" sz="1000" dirty="0"/>
              <a:t>AR, androgen receptor; AKT, protein kinase B; PI3K, phosphoinositide 3-kinase; PTEN, phosphatase and </a:t>
            </a:r>
            <a:r>
              <a:rPr lang="en-US" sz="1000" dirty="0" err="1"/>
              <a:t>tensin</a:t>
            </a:r>
            <a:r>
              <a:rPr lang="en-US" sz="1000" dirty="0"/>
              <a:t> homolog. Carver st et al. Cancer Cell 2011;575-586. Crumbaker M et al. Cancers;2017:34. </a:t>
            </a:r>
            <a:r>
              <a:rPr lang="en-US" sz="1000" dirty="0" err="1"/>
              <a:t>Kaarbo</a:t>
            </a:r>
            <a:r>
              <a:rPr lang="en-US" sz="1000" dirty="0"/>
              <a:t> M et al. Cell Oncol 2010;21:11-27. Li L et al. Br J Cancer 2011;104:19-23. Marques RB et al. </a:t>
            </a:r>
            <a:r>
              <a:rPr lang="en-US" sz="1000" dirty="0" err="1"/>
              <a:t>Eur</a:t>
            </a:r>
            <a:r>
              <a:rPr lang="en-US" sz="1000" dirty="0"/>
              <a:t> </a:t>
            </a:r>
            <a:r>
              <a:rPr lang="en-US" sz="1000" dirty="0" err="1"/>
              <a:t>Urol</a:t>
            </a:r>
            <a:r>
              <a:rPr lang="en-US" sz="1000" dirty="0"/>
              <a:t> 2015;1177-1185.</a:t>
            </a:r>
          </a:p>
        </p:txBody>
      </p:sp>
      <p:cxnSp>
        <p:nvCxnSpPr>
          <p:cNvPr id="9359" name="Straight Arrow Connector 9358">
            <a:extLst>
              <a:ext uri="{FF2B5EF4-FFF2-40B4-BE49-F238E27FC236}">
                <a16:creationId xmlns:a16="http://schemas.microsoft.com/office/drawing/2014/main" id="{4F759E1C-F13F-FE8E-1397-7275932A1401}"/>
              </a:ext>
            </a:extLst>
          </p:cNvPr>
          <p:cNvCxnSpPr>
            <a:cxnSpLocks/>
          </p:cNvCxnSpPr>
          <p:nvPr/>
        </p:nvCxnSpPr>
        <p:spPr>
          <a:xfrm>
            <a:off x="12453578" y="3501711"/>
            <a:ext cx="0" cy="1272685"/>
          </a:xfrm>
          <a:prstGeom prst="straightConnector1">
            <a:avLst/>
          </a:prstGeom>
          <a:noFill/>
          <a:ln w="57150" cap="flat" cmpd="sng" algn="ctr">
            <a:solidFill>
              <a:srgbClr val="00B050"/>
            </a:solidFill>
            <a:prstDash val="solid"/>
            <a:miter lim="800000"/>
            <a:headEnd type="none" w="med" len="med"/>
            <a:tailEnd type="triangle" w="sm" len="sm"/>
          </a:ln>
          <a:effectLst/>
        </p:spPr>
      </p:cxnSp>
      <p:sp>
        <p:nvSpPr>
          <p:cNvPr id="8" name="Rectangle 7">
            <a:extLst>
              <a:ext uri="{FF2B5EF4-FFF2-40B4-BE49-F238E27FC236}">
                <a16:creationId xmlns:a16="http://schemas.microsoft.com/office/drawing/2014/main" id="{51432409-1097-E3E4-FBDB-58E83FE4219D}"/>
              </a:ext>
            </a:extLst>
          </p:cNvPr>
          <p:cNvSpPr txBox="1">
            <a:spLocks noChangeArrowheads="1"/>
          </p:cNvSpPr>
          <p:nvPr/>
        </p:nvSpPr>
        <p:spPr>
          <a:xfrm>
            <a:off x="407988" y="3075221"/>
            <a:ext cx="4095750" cy="2125663"/>
          </a:xfrm>
          <a:prstGeom prst="rect">
            <a:avLst/>
          </a:prstGeom>
        </p:spPr>
        <p:txBody>
          <a:bodyPr vert="horz" lIns="0" tIns="0" rIns="0" bIns="0" rtlCol="0" anchor="ctr" anchorCtr="0">
            <a:normAutofit/>
          </a:bodyPr>
          <a:lstStyle>
            <a:lvl1pPr algn="l" defTabSz="914484" rtl="0" eaLnBrk="1" latinLnBrk="0" hangingPunct="1">
              <a:lnSpc>
                <a:spcPct val="90000"/>
              </a:lnSpc>
              <a:spcBef>
                <a:spcPct val="0"/>
              </a:spcBef>
              <a:buNone/>
              <a:defRPr sz="3200" b="1" kern="1200" cap="all" baseline="0">
                <a:solidFill>
                  <a:schemeClr val="tx1"/>
                </a:solidFill>
                <a:latin typeface="+mj-lt"/>
                <a:ea typeface="+mj-ea"/>
                <a:cs typeface="+mj-cs"/>
              </a:defRPr>
            </a:lvl1pPr>
          </a:lstStyle>
          <a:p>
            <a:pPr fontAlgn="auto">
              <a:spcAft>
                <a:spcPts val="0"/>
              </a:spcAft>
            </a:pPr>
            <a:endParaRPr lang="en-US" sz="2200" i="1" dirty="0">
              <a:solidFill>
                <a:srgbClr val="000000"/>
              </a:solidFill>
              <a:latin typeface="Arial"/>
            </a:endParaRPr>
          </a:p>
        </p:txBody>
      </p:sp>
      <p:sp>
        <p:nvSpPr>
          <p:cNvPr id="9" name="TextBox 8">
            <a:extLst>
              <a:ext uri="{FF2B5EF4-FFF2-40B4-BE49-F238E27FC236}">
                <a16:creationId xmlns:a16="http://schemas.microsoft.com/office/drawing/2014/main" id="{37607FC7-DBDA-0E89-961D-6C7D9FAA0C60}"/>
              </a:ext>
            </a:extLst>
          </p:cNvPr>
          <p:cNvSpPr txBox="1"/>
          <p:nvPr/>
        </p:nvSpPr>
        <p:spPr>
          <a:xfrm>
            <a:off x="407989" y="3353221"/>
            <a:ext cx="3547269" cy="1938992"/>
          </a:xfrm>
          <a:prstGeom prst="rect">
            <a:avLst/>
          </a:prstGeom>
          <a:noFill/>
        </p:spPr>
        <p:txBody>
          <a:bodyPr wrap="square" rtlCol="0">
            <a:spAutoFit/>
          </a:bodyPr>
          <a:lstStyle/>
          <a:p>
            <a:pPr marL="285750" indent="-285750" defTabSz="1218987" fontAlgn="auto">
              <a:spcBef>
                <a:spcPts val="0"/>
              </a:spcBef>
              <a:spcAft>
                <a:spcPts val="0"/>
              </a:spcAft>
              <a:buFont typeface="Arial" panose="020B0604020202020204" pitchFamily="34" charset="0"/>
              <a:buChar char="•"/>
            </a:pPr>
            <a:r>
              <a:rPr lang="en-US" sz="2000" b="0" dirty="0">
                <a:solidFill>
                  <a:srgbClr val="000000"/>
                </a:solidFill>
                <a:latin typeface="Arial"/>
                <a:ea typeface="+mn-ea"/>
                <a:cs typeface="+mn-cs"/>
              </a:rPr>
              <a:t>PTEN-deficiency leads to activation of the PI3K-AKT pathway </a:t>
            </a:r>
          </a:p>
          <a:p>
            <a:pPr marL="285750" indent="-285750" defTabSz="1218987" fontAlgn="auto">
              <a:spcBef>
                <a:spcPts val="0"/>
              </a:spcBef>
              <a:spcAft>
                <a:spcPts val="0"/>
              </a:spcAft>
              <a:buFont typeface="Arial" panose="020B0604020202020204" pitchFamily="34" charset="0"/>
              <a:buChar char="•"/>
            </a:pPr>
            <a:r>
              <a:rPr lang="en-US" sz="2000" b="0" dirty="0">
                <a:solidFill>
                  <a:srgbClr val="000000"/>
                </a:solidFill>
                <a:latin typeface="Arial"/>
                <a:ea typeface="+mn-ea"/>
                <a:cs typeface="+mn-cs"/>
              </a:rPr>
              <a:t>PI3K-AKT signaling provides a complimentary driver of proliferation</a:t>
            </a:r>
          </a:p>
        </p:txBody>
      </p:sp>
    </p:spTree>
    <p:extLst>
      <p:ext uri="{BB962C8B-B14F-4D97-AF65-F5344CB8AC3E}">
        <p14:creationId xmlns:p14="http://schemas.microsoft.com/office/powerpoint/2010/main" val="65465674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FF5F9B3-A9FC-454C-380D-5C3645D1FC5D}"/>
              </a:ext>
            </a:extLst>
          </p:cNvPr>
          <p:cNvSpPr>
            <a:spLocks noGrp="1"/>
          </p:cNvSpPr>
          <p:nvPr>
            <p:ph type="title"/>
          </p:nvPr>
        </p:nvSpPr>
        <p:spPr>
          <a:xfrm>
            <a:off x="242650" y="262737"/>
            <a:ext cx="11544272" cy="510909"/>
          </a:xfrm>
        </p:spPr>
        <p:txBody>
          <a:bodyPr/>
          <a:lstStyle/>
          <a:p>
            <a:r>
              <a:rPr lang="en-US" dirty="0"/>
              <a:t>PTEN Deficiency in </a:t>
            </a:r>
            <a:r>
              <a:rPr lang="en-US" cap="none" dirty="0" err="1"/>
              <a:t>m</a:t>
            </a:r>
            <a:r>
              <a:rPr lang="en-US" dirty="0" err="1"/>
              <a:t>HSPC</a:t>
            </a:r>
            <a:r>
              <a:rPr lang="en-US" dirty="0"/>
              <a:t> is Associated with Shorter Time to Castration Resistance</a:t>
            </a:r>
          </a:p>
        </p:txBody>
      </p:sp>
      <p:sp>
        <p:nvSpPr>
          <p:cNvPr id="8" name="Text Placeholder 7">
            <a:extLst>
              <a:ext uri="{FF2B5EF4-FFF2-40B4-BE49-F238E27FC236}">
                <a16:creationId xmlns:a16="http://schemas.microsoft.com/office/drawing/2014/main" id="{695B59A9-3FF8-2CED-9E10-A0B42C075F28}"/>
              </a:ext>
            </a:extLst>
          </p:cNvPr>
          <p:cNvSpPr>
            <a:spLocks noGrp="1"/>
          </p:cNvSpPr>
          <p:nvPr>
            <p:ph type="body" sz="quarter" idx="10"/>
          </p:nvPr>
        </p:nvSpPr>
        <p:spPr/>
        <p:txBody>
          <a:bodyPr/>
          <a:lstStyle/>
          <a:p>
            <a:r>
              <a:rPr lang="en-GB" dirty="0"/>
              <a:t>Thouvenin J, et al</a:t>
            </a:r>
            <a:r>
              <a:rPr lang="en-GB" i="1" dirty="0"/>
              <a:t>. </a:t>
            </a:r>
            <a:r>
              <a:rPr lang="en-GB" dirty="0"/>
              <a:t>Poster presented at the</a:t>
            </a:r>
            <a:r>
              <a:rPr lang="en-GB" i="1" dirty="0"/>
              <a:t> </a:t>
            </a:r>
            <a:r>
              <a:rPr lang="en-GB" dirty="0"/>
              <a:t>2021 European Society for Medical Oncology Congress; September 16-21, 2021 [virtual]; Poster 624P</a:t>
            </a:r>
            <a:endParaRPr lang="en-US" dirty="0"/>
          </a:p>
        </p:txBody>
      </p:sp>
      <p:sp>
        <p:nvSpPr>
          <p:cNvPr id="1913" name="TextBox 1912">
            <a:extLst>
              <a:ext uri="{FF2B5EF4-FFF2-40B4-BE49-F238E27FC236}">
                <a16:creationId xmlns:a16="http://schemas.microsoft.com/office/drawing/2014/main" id="{5B23AEAB-23CE-9052-CB11-EF48916D3B75}"/>
              </a:ext>
            </a:extLst>
          </p:cNvPr>
          <p:cNvSpPr txBox="1"/>
          <p:nvPr/>
        </p:nvSpPr>
        <p:spPr>
          <a:xfrm>
            <a:off x="5481076" y="5201429"/>
            <a:ext cx="1685105" cy="338466"/>
          </a:xfrm>
          <a:prstGeom prst="rect">
            <a:avLst/>
          </a:prstGeom>
          <a:noFill/>
        </p:spPr>
        <p:txBody>
          <a:bodyPr wrap="square" rtlCol="0">
            <a:spAutoFit/>
          </a:bodyPr>
          <a:lstStyle/>
          <a:p>
            <a:pPr algn="ctr" defTabSz="914126" fontAlgn="auto">
              <a:spcBef>
                <a:spcPts val="0"/>
              </a:spcBef>
              <a:spcAft>
                <a:spcPts val="0"/>
              </a:spcAft>
              <a:defRPr/>
            </a:pPr>
            <a:r>
              <a:rPr lang="en-GB" sz="1600">
                <a:solidFill>
                  <a:prstClr val="black"/>
                </a:solidFill>
                <a:latin typeface="Arial"/>
                <a:ea typeface="+mn-ea"/>
                <a:cs typeface="Arial" panose="020B0604020202020204" pitchFamily="34" charset="0"/>
              </a:rPr>
              <a:t>Time (months)</a:t>
            </a:r>
          </a:p>
        </p:txBody>
      </p:sp>
      <p:sp>
        <p:nvSpPr>
          <p:cNvPr id="1915" name="TextBox 1914">
            <a:extLst>
              <a:ext uri="{FF2B5EF4-FFF2-40B4-BE49-F238E27FC236}">
                <a16:creationId xmlns:a16="http://schemas.microsoft.com/office/drawing/2014/main" id="{822451A6-9B64-4C2C-BBE7-86C7690D8E9D}"/>
              </a:ext>
            </a:extLst>
          </p:cNvPr>
          <p:cNvSpPr txBox="1"/>
          <p:nvPr/>
        </p:nvSpPr>
        <p:spPr>
          <a:xfrm rot="16200000">
            <a:off x="8259079" y="-557205"/>
            <a:ext cx="929244" cy="5417829"/>
          </a:xfrm>
          <a:prstGeom prst="round2SameRect">
            <a:avLst>
              <a:gd name="adj1" fmla="val 0"/>
              <a:gd name="adj2" fmla="val 0"/>
            </a:avLst>
          </a:prstGeom>
          <a:solidFill>
            <a:schemeClr val="accent4">
              <a:alpha val="20000"/>
            </a:schemeClr>
          </a:solidFill>
        </p:spPr>
        <p:txBody>
          <a:bodyPr vert="vert" wrap="square" lIns="91416" tIns="182832" anchor="ctr" anchorCtr="0">
            <a:noAutofit/>
          </a:bodyPr>
          <a:lstStyle/>
          <a:p>
            <a:pPr defTabSz="1218987" fontAlgn="auto">
              <a:spcBef>
                <a:spcPts val="0"/>
              </a:spcBef>
              <a:spcAft>
                <a:spcPts val="0"/>
              </a:spcAft>
            </a:pPr>
            <a:r>
              <a:rPr lang="en-GB" sz="1600" dirty="0">
                <a:solidFill>
                  <a:srgbClr val="000000"/>
                </a:solidFill>
                <a:latin typeface="Arial"/>
                <a:ea typeface="+mn-ea"/>
                <a:cs typeface="+mn-cs"/>
              </a:rPr>
              <a:t>Among 56 patients with newly diagnosed </a:t>
            </a:r>
            <a:r>
              <a:rPr lang="en-GB" sz="1600" dirty="0" err="1">
                <a:solidFill>
                  <a:srgbClr val="000000"/>
                </a:solidFill>
                <a:latin typeface="Arial"/>
                <a:ea typeface="+mn-ea"/>
                <a:cs typeface="+mn-cs"/>
              </a:rPr>
              <a:t>mHSPC</a:t>
            </a:r>
            <a:r>
              <a:rPr lang="en-GB" sz="1600" dirty="0">
                <a:solidFill>
                  <a:srgbClr val="000000"/>
                </a:solidFill>
                <a:latin typeface="Arial"/>
                <a:ea typeface="+mn-ea"/>
                <a:cs typeface="+mn-cs"/>
              </a:rPr>
              <a:t>, </a:t>
            </a:r>
            <a:br>
              <a:rPr lang="en-GB" sz="1600" dirty="0">
                <a:solidFill>
                  <a:srgbClr val="000000"/>
                </a:solidFill>
                <a:latin typeface="Arial"/>
                <a:ea typeface="+mn-ea"/>
                <a:cs typeface="+mn-cs"/>
              </a:rPr>
            </a:br>
            <a:r>
              <a:rPr lang="en-GB" sz="1600" dirty="0">
                <a:solidFill>
                  <a:srgbClr val="000000"/>
                </a:solidFill>
                <a:latin typeface="Arial"/>
                <a:ea typeface="+mn-ea"/>
                <a:cs typeface="+mn-cs"/>
              </a:rPr>
              <a:t>22 (39%) had PTEN-deficient </a:t>
            </a:r>
            <a:r>
              <a:rPr lang="en-GB" sz="1600" dirty="0" err="1">
                <a:solidFill>
                  <a:srgbClr val="000000"/>
                </a:solidFill>
                <a:latin typeface="Arial"/>
                <a:ea typeface="+mn-ea"/>
                <a:cs typeface="+mn-cs"/>
              </a:rPr>
              <a:t>tumors</a:t>
            </a:r>
            <a:r>
              <a:rPr lang="en-GB" sz="1600" dirty="0">
                <a:solidFill>
                  <a:srgbClr val="000000"/>
                </a:solidFill>
                <a:latin typeface="Arial"/>
                <a:ea typeface="+mn-ea"/>
                <a:cs typeface="+mn-cs"/>
              </a:rPr>
              <a:t> (per IHC, cut-off 90%) </a:t>
            </a:r>
          </a:p>
        </p:txBody>
      </p:sp>
      <p:grpSp>
        <p:nvGrpSpPr>
          <p:cNvPr id="18" name="Group 17">
            <a:extLst>
              <a:ext uri="{FF2B5EF4-FFF2-40B4-BE49-F238E27FC236}">
                <a16:creationId xmlns:a16="http://schemas.microsoft.com/office/drawing/2014/main" id="{90D25685-A586-1C1D-F553-05369AC581D0}"/>
              </a:ext>
            </a:extLst>
          </p:cNvPr>
          <p:cNvGrpSpPr/>
          <p:nvPr/>
        </p:nvGrpSpPr>
        <p:grpSpPr>
          <a:xfrm>
            <a:off x="468393" y="5216880"/>
            <a:ext cx="10915388" cy="733818"/>
            <a:chOff x="466927" y="5471345"/>
            <a:chExt cx="10918231" cy="734009"/>
          </a:xfrm>
        </p:grpSpPr>
        <p:sp>
          <p:nvSpPr>
            <p:cNvPr id="2" name="Freeform 98">
              <a:extLst>
                <a:ext uri="{FF2B5EF4-FFF2-40B4-BE49-F238E27FC236}">
                  <a16:creationId xmlns:a16="http://schemas.microsoft.com/office/drawing/2014/main" id="{701A48BA-B2A0-28BB-664C-A1D92922BA13}"/>
                </a:ext>
              </a:extLst>
            </p:cNvPr>
            <p:cNvSpPr/>
            <p:nvPr/>
          </p:nvSpPr>
          <p:spPr>
            <a:xfrm>
              <a:off x="1046751" y="6062157"/>
              <a:ext cx="138049" cy="7686"/>
            </a:xfrm>
            <a:custGeom>
              <a:avLst/>
              <a:gdLst>
                <a:gd name="connsiteX0" fmla="*/ 0 w 93418"/>
                <a:gd name="connsiteY0" fmla="*/ 0 h 6356"/>
                <a:gd name="connsiteX1" fmla="*/ 93419 w 93418"/>
                <a:gd name="connsiteY1" fmla="*/ 0 h 6356"/>
              </a:gdLst>
              <a:ahLst/>
              <a:cxnLst>
                <a:cxn ang="0">
                  <a:pos x="connsiteX0" y="connsiteY0"/>
                </a:cxn>
                <a:cxn ang="0">
                  <a:pos x="connsiteX1" y="connsiteY1"/>
                </a:cxn>
              </a:cxnLst>
              <a:rect l="l" t="t" r="r" b="b"/>
              <a:pathLst>
                <a:path w="93418" h="6356">
                  <a:moveTo>
                    <a:pt x="0" y="0"/>
                  </a:moveTo>
                  <a:lnTo>
                    <a:pt x="93419" y="0"/>
                  </a:lnTo>
                </a:path>
              </a:pathLst>
            </a:custGeom>
            <a:ln w="19050" cap="flat">
              <a:solidFill>
                <a:srgbClr val="87A224"/>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3" name="TextBox 2">
              <a:extLst>
                <a:ext uri="{FF2B5EF4-FFF2-40B4-BE49-F238E27FC236}">
                  <a16:creationId xmlns:a16="http://schemas.microsoft.com/office/drawing/2014/main" id="{60C64290-C595-089B-66FF-3D3FD1726AB9}"/>
                </a:ext>
              </a:extLst>
            </p:cNvPr>
            <p:cNvSpPr txBox="1"/>
            <p:nvPr/>
          </p:nvSpPr>
          <p:spPr>
            <a:xfrm>
              <a:off x="466927" y="5471345"/>
              <a:ext cx="1213751" cy="278089"/>
            </a:xfrm>
            <a:prstGeom prst="rect">
              <a:avLst/>
            </a:prstGeom>
            <a:noFill/>
          </p:spPr>
          <p:txBody>
            <a:bodyPr wrap="none" lIns="46788" tIns="46788" rIns="89977" rtlCol="0">
              <a:spAutoFit/>
            </a:bodyPr>
            <a:lstStyle/>
            <a:p>
              <a:pPr defTabSz="914126" fontAlgn="auto">
                <a:spcBef>
                  <a:spcPts val="0"/>
                </a:spcBef>
                <a:spcAft>
                  <a:spcPts val="0"/>
                </a:spcAft>
                <a:defRPr/>
              </a:pPr>
              <a:r>
                <a:rPr lang="en-GB" sz="1200">
                  <a:solidFill>
                    <a:prstClr val="black"/>
                  </a:solidFill>
                  <a:latin typeface="Arial"/>
                  <a:ea typeface="+mn-ea"/>
                  <a:cs typeface="Arial" panose="020B0604020202020204" pitchFamily="34" charset="0"/>
                </a:rPr>
                <a:t>Number at risk</a:t>
              </a:r>
            </a:p>
          </p:txBody>
        </p:sp>
        <p:grpSp>
          <p:nvGrpSpPr>
            <p:cNvPr id="16" name="Group 15">
              <a:extLst>
                <a:ext uri="{FF2B5EF4-FFF2-40B4-BE49-F238E27FC236}">
                  <a16:creationId xmlns:a16="http://schemas.microsoft.com/office/drawing/2014/main" id="{D19E3793-CCD5-D574-329A-99F244D8A4DA}"/>
                </a:ext>
              </a:extLst>
            </p:cNvPr>
            <p:cNvGrpSpPr/>
            <p:nvPr/>
          </p:nvGrpSpPr>
          <p:grpSpPr>
            <a:xfrm>
              <a:off x="1160644" y="5719903"/>
              <a:ext cx="10224514" cy="485451"/>
              <a:chOff x="1399536" y="5840061"/>
              <a:chExt cx="4237525" cy="485451"/>
            </a:xfrm>
          </p:grpSpPr>
          <p:sp>
            <p:nvSpPr>
              <p:cNvPr id="4" name="TextBox 3">
                <a:extLst>
                  <a:ext uri="{FF2B5EF4-FFF2-40B4-BE49-F238E27FC236}">
                    <a16:creationId xmlns:a16="http://schemas.microsoft.com/office/drawing/2014/main" id="{B45CB932-772A-50F4-FB68-A84A3307EB98}"/>
                  </a:ext>
                </a:extLst>
              </p:cNvPr>
              <p:cNvSpPr txBox="1"/>
              <p:nvPr/>
            </p:nvSpPr>
            <p:spPr>
              <a:xfrm>
                <a:off x="1399538" y="5840061"/>
                <a:ext cx="146957" cy="276999"/>
              </a:xfrm>
              <a:prstGeom prst="rect">
                <a:avLst/>
              </a:prstGeom>
              <a:noFill/>
              <a:ln>
                <a:noFill/>
              </a:ln>
            </p:spPr>
            <p:txBody>
              <a:bodyPr wrap="none" rtlCol="0">
                <a:spAutoFit/>
              </a:bodyPr>
              <a:lstStyle/>
              <a:p>
                <a:pPr algn="ctr" defTabSz="914126" fontAlgn="auto">
                  <a:spcBef>
                    <a:spcPts val="0"/>
                  </a:spcBef>
                  <a:spcAft>
                    <a:spcPts val="0"/>
                  </a:spcAft>
                  <a:defRPr/>
                </a:pPr>
                <a:r>
                  <a:rPr lang="en-GB" sz="1200" b="0">
                    <a:solidFill>
                      <a:srgbClr val="0057B8"/>
                    </a:solidFill>
                    <a:latin typeface="Arial"/>
                    <a:ea typeface="+mn-ea"/>
                    <a:cs typeface="Arial" panose="020B0604020202020204" pitchFamily="34" charset="0"/>
                  </a:rPr>
                  <a:t>22</a:t>
                </a:r>
              </a:p>
            </p:txBody>
          </p:sp>
          <p:sp>
            <p:nvSpPr>
              <p:cNvPr id="5" name="TextBox 4">
                <a:extLst>
                  <a:ext uri="{FF2B5EF4-FFF2-40B4-BE49-F238E27FC236}">
                    <a16:creationId xmlns:a16="http://schemas.microsoft.com/office/drawing/2014/main" id="{6CE38191-F1BA-1C4F-356F-882690B99AB0}"/>
                  </a:ext>
                </a:extLst>
              </p:cNvPr>
              <p:cNvSpPr txBox="1"/>
              <p:nvPr/>
            </p:nvSpPr>
            <p:spPr>
              <a:xfrm>
                <a:off x="2083459" y="5840061"/>
                <a:ext cx="146957" cy="276999"/>
              </a:xfrm>
              <a:prstGeom prst="rect">
                <a:avLst/>
              </a:prstGeom>
              <a:noFill/>
              <a:ln>
                <a:noFill/>
              </a:ln>
            </p:spPr>
            <p:txBody>
              <a:bodyPr wrap="none" rtlCol="0">
                <a:spAutoFit/>
              </a:bodyPr>
              <a:lstStyle/>
              <a:p>
                <a:pPr algn="ctr" defTabSz="914126" fontAlgn="auto">
                  <a:spcBef>
                    <a:spcPts val="0"/>
                  </a:spcBef>
                  <a:spcAft>
                    <a:spcPts val="0"/>
                  </a:spcAft>
                  <a:defRPr/>
                </a:pPr>
                <a:r>
                  <a:rPr lang="en-GB" sz="1200" b="0">
                    <a:solidFill>
                      <a:srgbClr val="0057B8"/>
                    </a:solidFill>
                    <a:latin typeface="Arial"/>
                    <a:ea typeface="+mn-ea"/>
                    <a:cs typeface="Arial" panose="020B0604020202020204" pitchFamily="34" charset="0"/>
                  </a:rPr>
                  <a:t>12</a:t>
                </a:r>
              </a:p>
            </p:txBody>
          </p:sp>
          <p:sp>
            <p:nvSpPr>
              <p:cNvPr id="7" name="TextBox 6">
                <a:extLst>
                  <a:ext uri="{FF2B5EF4-FFF2-40B4-BE49-F238E27FC236}">
                    <a16:creationId xmlns:a16="http://schemas.microsoft.com/office/drawing/2014/main" id="{0BFC3214-9948-D3FE-4755-0BCC32B1264D}"/>
                  </a:ext>
                </a:extLst>
              </p:cNvPr>
              <p:cNvSpPr txBox="1"/>
              <p:nvPr/>
            </p:nvSpPr>
            <p:spPr>
              <a:xfrm>
                <a:off x="2785096" y="5840061"/>
                <a:ext cx="111746" cy="276999"/>
              </a:xfrm>
              <a:prstGeom prst="rect">
                <a:avLst/>
              </a:prstGeom>
              <a:noFill/>
              <a:ln>
                <a:noFill/>
              </a:ln>
            </p:spPr>
            <p:txBody>
              <a:bodyPr wrap="none" rtlCol="0">
                <a:spAutoFit/>
              </a:bodyPr>
              <a:lstStyle/>
              <a:p>
                <a:pPr algn="ctr" defTabSz="914126" fontAlgn="auto">
                  <a:spcBef>
                    <a:spcPts val="0"/>
                  </a:spcBef>
                  <a:spcAft>
                    <a:spcPts val="0"/>
                  </a:spcAft>
                  <a:defRPr/>
                </a:pPr>
                <a:r>
                  <a:rPr lang="en-GB" sz="1200" b="0">
                    <a:solidFill>
                      <a:srgbClr val="0057B8"/>
                    </a:solidFill>
                    <a:latin typeface="Arial"/>
                    <a:ea typeface="+mn-ea"/>
                    <a:cs typeface="Arial" panose="020B0604020202020204" pitchFamily="34" charset="0"/>
                  </a:rPr>
                  <a:t>5</a:t>
                </a:r>
              </a:p>
            </p:txBody>
          </p:sp>
          <p:sp>
            <p:nvSpPr>
              <p:cNvPr id="10" name="TextBox 9">
                <a:extLst>
                  <a:ext uri="{FF2B5EF4-FFF2-40B4-BE49-F238E27FC236}">
                    <a16:creationId xmlns:a16="http://schemas.microsoft.com/office/drawing/2014/main" id="{6522F552-0F21-BC6F-E025-D18292ED36D8}"/>
                  </a:ext>
                </a:extLst>
              </p:cNvPr>
              <p:cNvSpPr txBox="1"/>
              <p:nvPr/>
            </p:nvSpPr>
            <p:spPr>
              <a:xfrm>
                <a:off x="3463509" y="5840061"/>
                <a:ext cx="111746" cy="276999"/>
              </a:xfrm>
              <a:prstGeom prst="rect">
                <a:avLst/>
              </a:prstGeom>
              <a:noFill/>
              <a:ln>
                <a:noFill/>
              </a:ln>
            </p:spPr>
            <p:txBody>
              <a:bodyPr wrap="none" rtlCol="0">
                <a:spAutoFit/>
              </a:bodyPr>
              <a:lstStyle/>
              <a:p>
                <a:pPr algn="ctr" defTabSz="914126" fontAlgn="auto">
                  <a:spcBef>
                    <a:spcPts val="0"/>
                  </a:spcBef>
                  <a:spcAft>
                    <a:spcPts val="0"/>
                  </a:spcAft>
                  <a:defRPr/>
                </a:pPr>
                <a:r>
                  <a:rPr lang="en-GB" sz="1200" b="0">
                    <a:solidFill>
                      <a:srgbClr val="0057B8"/>
                    </a:solidFill>
                    <a:latin typeface="Arial"/>
                    <a:ea typeface="+mn-ea"/>
                    <a:cs typeface="Arial" panose="020B0604020202020204" pitchFamily="34" charset="0"/>
                  </a:rPr>
                  <a:t>3</a:t>
                </a:r>
              </a:p>
            </p:txBody>
          </p:sp>
          <p:sp>
            <p:nvSpPr>
              <p:cNvPr id="11" name="TextBox 10">
                <a:extLst>
                  <a:ext uri="{FF2B5EF4-FFF2-40B4-BE49-F238E27FC236}">
                    <a16:creationId xmlns:a16="http://schemas.microsoft.com/office/drawing/2014/main" id="{DB337434-1007-8934-E84F-5C73ED550BD9}"/>
                  </a:ext>
                </a:extLst>
              </p:cNvPr>
              <p:cNvSpPr txBox="1"/>
              <p:nvPr/>
            </p:nvSpPr>
            <p:spPr>
              <a:xfrm>
                <a:off x="4151800" y="5840061"/>
                <a:ext cx="111746" cy="276999"/>
              </a:xfrm>
              <a:prstGeom prst="rect">
                <a:avLst/>
              </a:prstGeom>
              <a:noFill/>
              <a:ln>
                <a:noFill/>
              </a:ln>
            </p:spPr>
            <p:txBody>
              <a:bodyPr wrap="none" rtlCol="0">
                <a:spAutoFit/>
              </a:bodyPr>
              <a:lstStyle/>
              <a:p>
                <a:pPr algn="ctr" defTabSz="914126" fontAlgn="auto">
                  <a:spcBef>
                    <a:spcPts val="0"/>
                  </a:spcBef>
                  <a:spcAft>
                    <a:spcPts val="0"/>
                  </a:spcAft>
                  <a:defRPr/>
                </a:pPr>
                <a:r>
                  <a:rPr lang="en-GB" sz="1200" b="0">
                    <a:solidFill>
                      <a:srgbClr val="0057B8"/>
                    </a:solidFill>
                    <a:latin typeface="Arial"/>
                    <a:ea typeface="+mn-ea"/>
                    <a:cs typeface="Arial" panose="020B0604020202020204" pitchFamily="34" charset="0"/>
                  </a:rPr>
                  <a:t>0</a:t>
                </a:r>
              </a:p>
            </p:txBody>
          </p:sp>
          <p:sp>
            <p:nvSpPr>
              <p:cNvPr id="12" name="TextBox 11">
                <a:extLst>
                  <a:ext uri="{FF2B5EF4-FFF2-40B4-BE49-F238E27FC236}">
                    <a16:creationId xmlns:a16="http://schemas.microsoft.com/office/drawing/2014/main" id="{926722CD-C80E-F9C4-301A-41ED8CEA4366}"/>
                  </a:ext>
                </a:extLst>
              </p:cNvPr>
              <p:cNvSpPr txBox="1"/>
              <p:nvPr/>
            </p:nvSpPr>
            <p:spPr>
              <a:xfrm>
                <a:off x="4835775" y="5840061"/>
                <a:ext cx="111746" cy="276999"/>
              </a:xfrm>
              <a:prstGeom prst="rect">
                <a:avLst/>
              </a:prstGeom>
              <a:noFill/>
              <a:ln>
                <a:noFill/>
              </a:ln>
            </p:spPr>
            <p:txBody>
              <a:bodyPr wrap="none" rtlCol="0">
                <a:spAutoFit/>
              </a:bodyPr>
              <a:lstStyle/>
              <a:p>
                <a:pPr algn="ctr" defTabSz="914126" fontAlgn="auto">
                  <a:spcBef>
                    <a:spcPts val="0"/>
                  </a:spcBef>
                  <a:spcAft>
                    <a:spcPts val="0"/>
                  </a:spcAft>
                  <a:defRPr/>
                </a:pPr>
                <a:r>
                  <a:rPr lang="en-GB" sz="1200" b="0">
                    <a:solidFill>
                      <a:srgbClr val="0057B8"/>
                    </a:solidFill>
                    <a:latin typeface="Arial"/>
                    <a:ea typeface="+mn-ea"/>
                    <a:cs typeface="Arial" panose="020B0604020202020204" pitchFamily="34" charset="0"/>
                  </a:rPr>
                  <a:t>0</a:t>
                </a:r>
              </a:p>
            </p:txBody>
          </p:sp>
          <p:sp>
            <p:nvSpPr>
              <p:cNvPr id="13" name="TextBox 12">
                <a:extLst>
                  <a:ext uri="{FF2B5EF4-FFF2-40B4-BE49-F238E27FC236}">
                    <a16:creationId xmlns:a16="http://schemas.microsoft.com/office/drawing/2014/main" id="{A2CDF093-71D2-EDF6-4431-F1A41D99A883}"/>
                  </a:ext>
                </a:extLst>
              </p:cNvPr>
              <p:cNvSpPr txBox="1"/>
              <p:nvPr/>
            </p:nvSpPr>
            <p:spPr>
              <a:xfrm>
                <a:off x="5525315" y="5840061"/>
                <a:ext cx="111746" cy="276999"/>
              </a:xfrm>
              <a:prstGeom prst="rect">
                <a:avLst/>
              </a:prstGeom>
              <a:noFill/>
              <a:ln>
                <a:noFill/>
              </a:ln>
            </p:spPr>
            <p:txBody>
              <a:bodyPr wrap="none" rtlCol="0">
                <a:spAutoFit/>
              </a:bodyPr>
              <a:lstStyle/>
              <a:p>
                <a:pPr algn="ctr" defTabSz="914126" fontAlgn="auto">
                  <a:spcBef>
                    <a:spcPts val="0"/>
                  </a:spcBef>
                  <a:spcAft>
                    <a:spcPts val="0"/>
                  </a:spcAft>
                  <a:defRPr/>
                </a:pPr>
                <a:r>
                  <a:rPr lang="en-GB" sz="1200" b="0">
                    <a:solidFill>
                      <a:srgbClr val="0057B8"/>
                    </a:solidFill>
                    <a:latin typeface="Arial"/>
                    <a:ea typeface="+mn-ea"/>
                    <a:cs typeface="Arial" panose="020B0604020202020204" pitchFamily="34" charset="0"/>
                  </a:rPr>
                  <a:t>0</a:t>
                </a:r>
              </a:p>
            </p:txBody>
          </p:sp>
          <p:sp>
            <p:nvSpPr>
              <p:cNvPr id="14" name="TextBox 13">
                <a:extLst>
                  <a:ext uri="{FF2B5EF4-FFF2-40B4-BE49-F238E27FC236}">
                    <a16:creationId xmlns:a16="http://schemas.microsoft.com/office/drawing/2014/main" id="{6F23026E-CA71-D7D6-86B1-8D5E1BC62D1B}"/>
                  </a:ext>
                </a:extLst>
              </p:cNvPr>
              <p:cNvSpPr txBox="1"/>
              <p:nvPr/>
            </p:nvSpPr>
            <p:spPr>
              <a:xfrm>
                <a:off x="1399536" y="6048513"/>
                <a:ext cx="146957" cy="276999"/>
              </a:xfrm>
              <a:prstGeom prst="rect">
                <a:avLst/>
              </a:prstGeom>
              <a:noFill/>
            </p:spPr>
            <p:txBody>
              <a:bodyPr wrap="none" rtlCol="0">
                <a:spAutoFit/>
              </a:bodyPr>
              <a:lstStyle/>
              <a:p>
                <a:pPr algn="ctr" defTabSz="914126" fontAlgn="auto">
                  <a:spcBef>
                    <a:spcPts val="0"/>
                  </a:spcBef>
                  <a:spcAft>
                    <a:spcPts val="0"/>
                  </a:spcAft>
                  <a:defRPr/>
                </a:pPr>
                <a:r>
                  <a:rPr lang="en-GB" sz="1200" b="0">
                    <a:solidFill>
                      <a:srgbClr val="D2D2D2">
                        <a:lumMod val="75000"/>
                      </a:srgbClr>
                    </a:solidFill>
                    <a:latin typeface="Arial"/>
                    <a:ea typeface="+mn-ea"/>
                    <a:cs typeface="Arial" panose="020B0604020202020204" pitchFamily="34" charset="0"/>
                  </a:rPr>
                  <a:t>34</a:t>
                </a:r>
              </a:p>
            </p:txBody>
          </p:sp>
          <p:sp>
            <p:nvSpPr>
              <p:cNvPr id="1905" name="TextBox 1904">
                <a:extLst>
                  <a:ext uri="{FF2B5EF4-FFF2-40B4-BE49-F238E27FC236}">
                    <a16:creationId xmlns:a16="http://schemas.microsoft.com/office/drawing/2014/main" id="{0DF61A29-648A-59DF-2009-0E79BD74AA8E}"/>
                  </a:ext>
                </a:extLst>
              </p:cNvPr>
              <p:cNvSpPr txBox="1"/>
              <p:nvPr/>
            </p:nvSpPr>
            <p:spPr>
              <a:xfrm>
                <a:off x="2083452" y="6048513"/>
                <a:ext cx="146957" cy="276999"/>
              </a:xfrm>
              <a:prstGeom prst="rect">
                <a:avLst/>
              </a:prstGeom>
              <a:noFill/>
            </p:spPr>
            <p:txBody>
              <a:bodyPr wrap="none" rtlCol="0">
                <a:spAutoFit/>
              </a:bodyPr>
              <a:lstStyle/>
              <a:p>
                <a:pPr algn="ctr" defTabSz="914126" fontAlgn="auto">
                  <a:spcBef>
                    <a:spcPts val="0"/>
                  </a:spcBef>
                  <a:spcAft>
                    <a:spcPts val="0"/>
                  </a:spcAft>
                  <a:defRPr/>
                </a:pPr>
                <a:r>
                  <a:rPr lang="en-GB" sz="1200" b="0">
                    <a:solidFill>
                      <a:srgbClr val="D2D2D2">
                        <a:lumMod val="75000"/>
                      </a:srgbClr>
                    </a:solidFill>
                    <a:latin typeface="Arial"/>
                    <a:ea typeface="+mn-ea"/>
                    <a:cs typeface="Arial" panose="020B0604020202020204" pitchFamily="34" charset="0"/>
                  </a:rPr>
                  <a:t>23</a:t>
                </a:r>
              </a:p>
            </p:txBody>
          </p:sp>
          <p:sp>
            <p:nvSpPr>
              <p:cNvPr id="1908" name="TextBox 1907">
                <a:extLst>
                  <a:ext uri="{FF2B5EF4-FFF2-40B4-BE49-F238E27FC236}">
                    <a16:creationId xmlns:a16="http://schemas.microsoft.com/office/drawing/2014/main" id="{3B77878B-8B79-0E66-10DB-F7404A04FC7A}"/>
                  </a:ext>
                </a:extLst>
              </p:cNvPr>
              <p:cNvSpPr txBox="1"/>
              <p:nvPr/>
            </p:nvSpPr>
            <p:spPr>
              <a:xfrm>
                <a:off x="2767489" y="6048513"/>
                <a:ext cx="146957" cy="276999"/>
              </a:xfrm>
              <a:prstGeom prst="rect">
                <a:avLst/>
              </a:prstGeom>
              <a:noFill/>
            </p:spPr>
            <p:txBody>
              <a:bodyPr wrap="none" rtlCol="0">
                <a:spAutoFit/>
              </a:bodyPr>
              <a:lstStyle/>
              <a:p>
                <a:pPr algn="ctr" defTabSz="914126" fontAlgn="auto">
                  <a:spcBef>
                    <a:spcPts val="0"/>
                  </a:spcBef>
                  <a:spcAft>
                    <a:spcPts val="0"/>
                  </a:spcAft>
                  <a:defRPr/>
                </a:pPr>
                <a:r>
                  <a:rPr lang="en-GB" sz="1200" b="0">
                    <a:solidFill>
                      <a:srgbClr val="D2D2D2">
                        <a:lumMod val="75000"/>
                      </a:srgbClr>
                    </a:solidFill>
                    <a:latin typeface="Arial"/>
                    <a:ea typeface="+mn-ea"/>
                    <a:cs typeface="Arial" panose="020B0604020202020204" pitchFamily="34" charset="0"/>
                  </a:rPr>
                  <a:t>13</a:t>
                </a:r>
              </a:p>
            </p:txBody>
          </p:sp>
          <p:sp>
            <p:nvSpPr>
              <p:cNvPr id="1909" name="TextBox 1908">
                <a:extLst>
                  <a:ext uri="{FF2B5EF4-FFF2-40B4-BE49-F238E27FC236}">
                    <a16:creationId xmlns:a16="http://schemas.microsoft.com/office/drawing/2014/main" id="{AF5202DB-CECC-128F-2CA3-309FA7DE88D4}"/>
                  </a:ext>
                </a:extLst>
              </p:cNvPr>
              <p:cNvSpPr txBox="1"/>
              <p:nvPr/>
            </p:nvSpPr>
            <p:spPr>
              <a:xfrm>
                <a:off x="3463509" y="6048513"/>
                <a:ext cx="111746" cy="276999"/>
              </a:xfrm>
              <a:prstGeom prst="rect">
                <a:avLst/>
              </a:prstGeom>
              <a:noFill/>
            </p:spPr>
            <p:txBody>
              <a:bodyPr wrap="none" rtlCol="0">
                <a:spAutoFit/>
              </a:bodyPr>
              <a:lstStyle/>
              <a:p>
                <a:pPr algn="ctr" defTabSz="914126" fontAlgn="auto">
                  <a:spcBef>
                    <a:spcPts val="0"/>
                  </a:spcBef>
                  <a:spcAft>
                    <a:spcPts val="0"/>
                  </a:spcAft>
                  <a:defRPr/>
                </a:pPr>
                <a:r>
                  <a:rPr lang="en-GB" sz="1200" b="0">
                    <a:solidFill>
                      <a:srgbClr val="D2D2D2">
                        <a:lumMod val="75000"/>
                      </a:srgbClr>
                    </a:solidFill>
                    <a:latin typeface="Arial"/>
                    <a:ea typeface="+mn-ea"/>
                    <a:cs typeface="Arial" panose="020B0604020202020204" pitchFamily="34" charset="0"/>
                  </a:rPr>
                  <a:t>8</a:t>
                </a:r>
              </a:p>
            </p:txBody>
          </p:sp>
          <p:sp>
            <p:nvSpPr>
              <p:cNvPr id="1910" name="TextBox 1909">
                <a:extLst>
                  <a:ext uri="{FF2B5EF4-FFF2-40B4-BE49-F238E27FC236}">
                    <a16:creationId xmlns:a16="http://schemas.microsoft.com/office/drawing/2014/main" id="{3E85FDB2-2FDD-AC0B-5CF7-B0D547EC5831}"/>
                  </a:ext>
                </a:extLst>
              </p:cNvPr>
              <p:cNvSpPr txBox="1"/>
              <p:nvPr/>
            </p:nvSpPr>
            <p:spPr>
              <a:xfrm>
                <a:off x="4151795" y="6048513"/>
                <a:ext cx="111746" cy="276999"/>
              </a:xfrm>
              <a:prstGeom prst="rect">
                <a:avLst/>
              </a:prstGeom>
              <a:noFill/>
            </p:spPr>
            <p:txBody>
              <a:bodyPr wrap="none" rtlCol="0">
                <a:spAutoFit/>
              </a:bodyPr>
              <a:lstStyle/>
              <a:p>
                <a:pPr algn="ctr" defTabSz="914126" fontAlgn="auto">
                  <a:spcBef>
                    <a:spcPts val="0"/>
                  </a:spcBef>
                  <a:spcAft>
                    <a:spcPts val="0"/>
                  </a:spcAft>
                  <a:defRPr/>
                </a:pPr>
                <a:r>
                  <a:rPr lang="en-GB" sz="1200" b="0">
                    <a:solidFill>
                      <a:srgbClr val="D2D2D2">
                        <a:lumMod val="75000"/>
                      </a:srgbClr>
                    </a:solidFill>
                    <a:latin typeface="Arial"/>
                    <a:ea typeface="+mn-ea"/>
                    <a:cs typeface="Arial" panose="020B0604020202020204" pitchFamily="34" charset="0"/>
                  </a:rPr>
                  <a:t>3</a:t>
                </a:r>
              </a:p>
            </p:txBody>
          </p:sp>
          <p:sp>
            <p:nvSpPr>
              <p:cNvPr id="1911" name="TextBox 1910">
                <a:extLst>
                  <a:ext uri="{FF2B5EF4-FFF2-40B4-BE49-F238E27FC236}">
                    <a16:creationId xmlns:a16="http://schemas.microsoft.com/office/drawing/2014/main" id="{C243C366-2F80-0DD7-05D5-157E02BFB012}"/>
                  </a:ext>
                </a:extLst>
              </p:cNvPr>
              <p:cNvSpPr txBox="1"/>
              <p:nvPr/>
            </p:nvSpPr>
            <p:spPr>
              <a:xfrm>
                <a:off x="4835775" y="6048513"/>
                <a:ext cx="111746" cy="276999"/>
              </a:xfrm>
              <a:prstGeom prst="rect">
                <a:avLst/>
              </a:prstGeom>
              <a:noFill/>
            </p:spPr>
            <p:txBody>
              <a:bodyPr wrap="none" rtlCol="0">
                <a:spAutoFit/>
              </a:bodyPr>
              <a:lstStyle/>
              <a:p>
                <a:pPr algn="ctr" defTabSz="914126" fontAlgn="auto">
                  <a:spcBef>
                    <a:spcPts val="0"/>
                  </a:spcBef>
                  <a:spcAft>
                    <a:spcPts val="0"/>
                  </a:spcAft>
                  <a:defRPr/>
                </a:pPr>
                <a:r>
                  <a:rPr lang="en-GB" sz="1200" b="0">
                    <a:solidFill>
                      <a:srgbClr val="D2D2D2">
                        <a:lumMod val="75000"/>
                      </a:srgbClr>
                    </a:solidFill>
                    <a:latin typeface="Arial"/>
                    <a:ea typeface="+mn-ea"/>
                    <a:cs typeface="Arial" panose="020B0604020202020204" pitchFamily="34" charset="0"/>
                  </a:rPr>
                  <a:t>1</a:t>
                </a:r>
              </a:p>
            </p:txBody>
          </p:sp>
          <p:sp>
            <p:nvSpPr>
              <p:cNvPr id="1912" name="TextBox 1911">
                <a:extLst>
                  <a:ext uri="{FF2B5EF4-FFF2-40B4-BE49-F238E27FC236}">
                    <a16:creationId xmlns:a16="http://schemas.microsoft.com/office/drawing/2014/main" id="{2AEBC1BE-8681-D28E-7566-A91B634F99E7}"/>
                  </a:ext>
                </a:extLst>
              </p:cNvPr>
              <p:cNvSpPr txBox="1"/>
              <p:nvPr/>
            </p:nvSpPr>
            <p:spPr>
              <a:xfrm>
                <a:off x="5525315" y="6048513"/>
                <a:ext cx="111746" cy="276999"/>
              </a:xfrm>
              <a:prstGeom prst="rect">
                <a:avLst/>
              </a:prstGeom>
              <a:noFill/>
            </p:spPr>
            <p:txBody>
              <a:bodyPr wrap="none" rtlCol="0">
                <a:spAutoFit/>
              </a:bodyPr>
              <a:lstStyle/>
              <a:p>
                <a:pPr algn="ctr" defTabSz="914126" fontAlgn="auto">
                  <a:spcBef>
                    <a:spcPts val="0"/>
                  </a:spcBef>
                  <a:spcAft>
                    <a:spcPts val="0"/>
                  </a:spcAft>
                  <a:defRPr/>
                </a:pPr>
                <a:r>
                  <a:rPr lang="en-GB" sz="1200" b="0">
                    <a:solidFill>
                      <a:srgbClr val="D2D2D2">
                        <a:lumMod val="75000"/>
                      </a:srgbClr>
                    </a:solidFill>
                    <a:latin typeface="Arial"/>
                    <a:ea typeface="+mn-ea"/>
                    <a:cs typeface="Arial" panose="020B0604020202020204" pitchFamily="34" charset="0"/>
                  </a:rPr>
                  <a:t>0</a:t>
                </a:r>
              </a:p>
            </p:txBody>
          </p:sp>
        </p:grpSp>
        <p:sp>
          <p:nvSpPr>
            <p:cNvPr id="2409" name="Freeform 98">
              <a:extLst>
                <a:ext uri="{FF2B5EF4-FFF2-40B4-BE49-F238E27FC236}">
                  <a16:creationId xmlns:a16="http://schemas.microsoft.com/office/drawing/2014/main" id="{67DC1F85-CD17-D0C6-AD4A-CDB87A6A53F6}"/>
                </a:ext>
              </a:extLst>
            </p:cNvPr>
            <p:cNvSpPr/>
            <p:nvPr/>
          </p:nvSpPr>
          <p:spPr>
            <a:xfrm>
              <a:off x="1046751" y="5857865"/>
              <a:ext cx="138049" cy="7686"/>
            </a:xfrm>
            <a:custGeom>
              <a:avLst/>
              <a:gdLst>
                <a:gd name="connsiteX0" fmla="*/ 0 w 93418"/>
                <a:gd name="connsiteY0" fmla="*/ 0 h 6356"/>
                <a:gd name="connsiteX1" fmla="*/ 93419 w 93418"/>
                <a:gd name="connsiteY1" fmla="*/ 0 h 6356"/>
              </a:gdLst>
              <a:ahLst/>
              <a:cxnLst>
                <a:cxn ang="0">
                  <a:pos x="connsiteX0" y="connsiteY0"/>
                </a:cxn>
                <a:cxn ang="0">
                  <a:pos x="connsiteX1" y="connsiteY1"/>
                </a:cxn>
              </a:cxnLst>
              <a:rect l="l" t="t" r="r" b="b"/>
              <a:pathLst>
                <a:path w="93418" h="6356">
                  <a:moveTo>
                    <a:pt x="0" y="0"/>
                  </a:moveTo>
                  <a:lnTo>
                    <a:pt x="93419" y="0"/>
                  </a:lnTo>
                </a:path>
              </a:pathLst>
            </a:custGeom>
            <a:ln w="19050" cap="flat">
              <a:solidFill>
                <a:schemeClr val="accent2"/>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grpSp>
      <p:grpSp>
        <p:nvGrpSpPr>
          <p:cNvPr id="17" name="Group 16">
            <a:extLst>
              <a:ext uri="{FF2B5EF4-FFF2-40B4-BE49-F238E27FC236}">
                <a16:creationId xmlns:a16="http://schemas.microsoft.com/office/drawing/2014/main" id="{709CAA8C-E782-0A0E-81C2-B60A0F73A1BF}"/>
              </a:ext>
            </a:extLst>
          </p:cNvPr>
          <p:cNvGrpSpPr/>
          <p:nvPr/>
        </p:nvGrpSpPr>
        <p:grpSpPr>
          <a:xfrm>
            <a:off x="399295" y="1314165"/>
            <a:ext cx="10984487" cy="3877147"/>
            <a:chOff x="399754" y="1530435"/>
            <a:chExt cx="10987348" cy="3878157"/>
          </a:xfrm>
        </p:grpSpPr>
        <p:sp>
          <p:nvSpPr>
            <p:cNvPr id="2411" name="Freeform 23">
              <a:extLst>
                <a:ext uri="{FF2B5EF4-FFF2-40B4-BE49-F238E27FC236}">
                  <a16:creationId xmlns:a16="http://schemas.microsoft.com/office/drawing/2014/main" id="{E2A68350-76B5-5C34-D48B-E80B220E22BF}"/>
                </a:ext>
              </a:extLst>
            </p:cNvPr>
            <p:cNvSpPr/>
            <p:nvPr/>
          </p:nvSpPr>
          <p:spPr>
            <a:xfrm>
              <a:off x="1339458" y="1809859"/>
              <a:ext cx="9536619" cy="2426121"/>
            </a:xfrm>
            <a:custGeom>
              <a:avLst/>
              <a:gdLst>
                <a:gd name="connsiteX0" fmla="*/ 2675755 w 2675754"/>
                <a:gd name="connsiteY0" fmla="*/ 1096616 h 1096615"/>
                <a:gd name="connsiteX1" fmla="*/ 1845365 w 2675754"/>
                <a:gd name="connsiteY1" fmla="*/ 1096616 h 1096615"/>
                <a:gd name="connsiteX2" fmla="*/ 1845365 w 2675754"/>
                <a:gd name="connsiteY2" fmla="*/ 927757 h 1096615"/>
                <a:gd name="connsiteX3" fmla="*/ 1538292 w 2675754"/>
                <a:gd name="connsiteY3" fmla="*/ 927757 h 1096615"/>
                <a:gd name="connsiteX4" fmla="*/ 1538292 w 2675754"/>
                <a:gd name="connsiteY4" fmla="*/ 839434 h 1096615"/>
                <a:gd name="connsiteX5" fmla="*/ 1346262 w 2675754"/>
                <a:gd name="connsiteY5" fmla="*/ 839434 h 1096615"/>
                <a:gd name="connsiteX6" fmla="*/ 1346262 w 2675754"/>
                <a:gd name="connsiteY6" fmla="*/ 764098 h 1096615"/>
                <a:gd name="connsiteX7" fmla="*/ 996808 w 2675754"/>
                <a:gd name="connsiteY7" fmla="*/ 764098 h 1096615"/>
                <a:gd name="connsiteX8" fmla="*/ 996808 w 2675754"/>
                <a:gd name="connsiteY8" fmla="*/ 693091 h 1096615"/>
                <a:gd name="connsiteX9" fmla="*/ 957883 w 2675754"/>
                <a:gd name="connsiteY9" fmla="*/ 693091 h 1096615"/>
                <a:gd name="connsiteX10" fmla="*/ 957883 w 2675754"/>
                <a:gd name="connsiteY10" fmla="*/ 629878 h 1096615"/>
                <a:gd name="connsiteX11" fmla="*/ 766716 w 2675754"/>
                <a:gd name="connsiteY11" fmla="*/ 629878 h 1096615"/>
                <a:gd name="connsiteX12" fmla="*/ 766716 w 2675754"/>
                <a:gd name="connsiteY12" fmla="*/ 511245 h 1096615"/>
                <a:gd name="connsiteX13" fmla="*/ 688872 w 2675754"/>
                <a:gd name="connsiteY13" fmla="*/ 511245 h 1096615"/>
                <a:gd name="connsiteX14" fmla="*/ 688872 w 2675754"/>
                <a:gd name="connsiteY14" fmla="*/ 459290 h 1096615"/>
                <a:gd name="connsiteX15" fmla="*/ 573829 w 2675754"/>
                <a:gd name="connsiteY15" fmla="*/ 459290 h 1096615"/>
                <a:gd name="connsiteX16" fmla="*/ 573829 w 2675754"/>
                <a:gd name="connsiteY16" fmla="*/ 352779 h 1096615"/>
                <a:gd name="connsiteX17" fmla="*/ 463974 w 2675754"/>
                <a:gd name="connsiteY17" fmla="*/ 352779 h 1096615"/>
                <a:gd name="connsiteX18" fmla="*/ 463974 w 2675754"/>
                <a:gd name="connsiteY18" fmla="*/ 256656 h 1096615"/>
                <a:gd name="connsiteX19" fmla="*/ 454455 w 2675754"/>
                <a:gd name="connsiteY19" fmla="*/ 256656 h 1096615"/>
                <a:gd name="connsiteX20" fmla="*/ 454455 w 2675754"/>
                <a:gd name="connsiteY20" fmla="*/ 247998 h 1096615"/>
                <a:gd name="connsiteX21" fmla="*/ 420724 w 2675754"/>
                <a:gd name="connsiteY21" fmla="*/ 247998 h 1096615"/>
                <a:gd name="connsiteX22" fmla="*/ 420724 w 2675754"/>
                <a:gd name="connsiteY22" fmla="*/ 145817 h 1096615"/>
                <a:gd name="connsiteX23" fmla="*/ 342098 w 2675754"/>
                <a:gd name="connsiteY23" fmla="*/ 145817 h 1096615"/>
                <a:gd name="connsiteX24" fmla="*/ 342098 w 2675754"/>
                <a:gd name="connsiteY24" fmla="*/ 93862 h 1096615"/>
                <a:gd name="connsiteX25" fmla="*/ 303947 w 2675754"/>
                <a:gd name="connsiteY25" fmla="*/ 93862 h 1096615"/>
                <a:gd name="connsiteX26" fmla="*/ 303947 w 2675754"/>
                <a:gd name="connsiteY26" fmla="*/ 47971 h 1096615"/>
                <a:gd name="connsiteX27" fmla="*/ 0 w 2675754"/>
                <a:gd name="connsiteY27" fmla="*/ 47971 h 1096615"/>
                <a:gd name="connsiteX28" fmla="*/ 0 w 2675754"/>
                <a:gd name="connsiteY28" fmla="*/ 0 h 109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75754" h="1096615">
                  <a:moveTo>
                    <a:pt x="2675755" y="1096616"/>
                  </a:moveTo>
                  <a:lnTo>
                    <a:pt x="1845365" y="1096616"/>
                  </a:lnTo>
                  <a:lnTo>
                    <a:pt x="1845365" y="927757"/>
                  </a:lnTo>
                  <a:lnTo>
                    <a:pt x="1538292" y="927757"/>
                  </a:lnTo>
                  <a:lnTo>
                    <a:pt x="1538292" y="839434"/>
                  </a:lnTo>
                  <a:lnTo>
                    <a:pt x="1346262" y="839434"/>
                  </a:lnTo>
                  <a:lnTo>
                    <a:pt x="1346262" y="764098"/>
                  </a:lnTo>
                  <a:lnTo>
                    <a:pt x="996808" y="764098"/>
                  </a:lnTo>
                  <a:lnTo>
                    <a:pt x="996808" y="693091"/>
                  </a:lnTo>
                  <a:lnTo>
                    <a:pt x="957883" y="693091"/>
                  </a:lnTo>
                  <a:lnTo>
                    <a:pt x="957883" y="629878"/>
                  </a:lnTo>
                  <a:lnTo>
                    <a:pt x="766716" y="629878"/>
                  </a:lnTo>
                  <a:lnTo>
                    <a:pt x="766716" y="511245"/>
                  </a:lnTo>
                  <a:lnTo>
                    <a:pt x="688872" y="511245"/>
                  </a:lnTo>
                  <a:lnTo>
                    <a:pt x="688872" y="459290"/>
                  </a:lnTo>
                  <a:lnTo>
                    <a:pt x="573829" y="459290"/>
                  </a:lnTo>
                  <a:lnTo>
                    <a:pt x="573829" y="352779"/>
                  </a:lnTo>
                  <a:lnTo>
                    <a:pt x="463974" y="352779"/>
                  </a:lnTo>
                  <a:lnTo>
                    <a:pt x="463974" y="256656"/>
                  </a:lnTo>
                  <a:lnTo>
                    <a:pt x="454455" y="256656"/>
                  </a:lnTo>
                  <a:lnTo>
                    <a:pt x="454455" y="247998"/>
                  </a:lnTo>
                  <a:lnTo>
                    <a:pt x="420724" y="247998"/>
                  </a:lnTo>
                  <a:lnTo>
                    <a:pt x="420724" y="145817"/>
                  </a:lnTo>
                  <a:lnTo>
                    <a:pt x="342098" y="145817"/>
                  </a:lnTo>
                  <a:lnTo>
                    <a:pt x="342098" y="93862"/>
                  </a:lnTo>
                  <a:lnTo>
                    <a:pt x="303947" y="93862"/>
                  </a:lnTo>
                  <a:lnTo>
                    <a:pt x="303947" y="47971"/>
                  </a:lnTo>
                  <a:lnTo>
                    <a:pt x="0" y="47971"/>
                  </a:lnTo>
                  <a:lnTo>
                    <a:pt x="0" y="0"/>
                  </a:lnTo>
                </a:path>
              </a:pathLst>
            </a:custGeom>
            <a:noFill/>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12" name="Freeform 24">
              <a:extLst>
                <a:ext uri="{FF2B5EF4-FFF2-40B4-BE49-F238E27FC236}">
                  <a16:creationId xmlns:a16="http://schemas.microsoft.com/office/drawing/2014/main" id="{E93D2B4C-0BDD-8319-29DE-1DC1DFDF4390}"/>
                </a:ext>
              </a:extLst>
            </p:cNvPr>
            <p:cNvSpPr/>
            <p:nvPr/>
          </p:nvSpPr>
          <p:spPr>
            <a:xfrm>
              <a:off x="1334421" y="1806663"/>
              <a:ext cx="9907519" cy="3234017"/>
            </a:xfrm>
            <a:custGeom>
              <a:avLst/>
              <a:gdLst>
                <a:gd name="connsiteX0" fmla="*/ 0 w 3290166"/>
                <a:gd name="connsiteY0" fmla="*/ 0 h 1599788"/>
                <a:gd name="connsiteX1" fmla="*/ 0 w 3290166"/>
                <a:gd name="connsiteY1" fmla="*/ 1599789 h 1599788"/>
                <a:gd name="connsiteX2" fmla="*/ 3290166 w 3290166"/>
                <a:gd name="connsiteY2" fmla="*/ 1599789 h 1599788"/>
              </a:gdLst>
              <a:ahLst/>
              <a:cxnLst>
                <a:cxn ang="0">
                  <a:pos x="connsiteX0" y="connsiteY0"/>
                </a:cxn>
                <a:cxn ang="0">
                  <a:pos x="connsiteX1" y="connsiteY1"/>
                </a:cxn>
                <a:cxn ang="0">
                  <a:pos x="connsiteX2" y="connsiteY2"/>
                </a:cxn>
              </a:cxnLst>
              <a:rect l="l" t="t" r="r" b="b"/>
              <a:pathLst>
                <a:path w="3290166" h="1599788">
                  <a:moveTo>
                    <a:pt x="0" y="0"/>
                  </a:moveTo>
                  <a:lnTo>
                    <a:pt x="0" y="1599789"/>
                  </a:lnTo>
                  <a:lnTo>
                    <a:pt x="3290166" y="1599789"/>
                  </a:lnTo>
                </a:path>
              </a:pathLst>
            </a:custGeom>
            <a:noFill/>
            <a:ln w="19050" cap="flat">
              <a:solidFill>
                <a:schemeClr val="tx1"/>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13" name="Freeform 25">
              <a:extLst>
                <a:ext uri="{FF2B5EF4-FFF2-40B4-BE49-F238E27FC236}">
                  <a16:creationId xmlns:a16="http://schemas.microsoft.com/office/drawing/2014/main" id="{DABB1C23-FC78-A0CF-D3F3-18E3ADAC4A1C}"/>
                </a:ext>
              </a:extLst>
            </p:cNvPr>
            <p:cNvSpPr/>
            <p:nvPr/>
          </p:nvSpPr>
          <p:spPr>
            <a:xfrm>
              <a:off x="1233582" y="1813161"/>
              <a:ext cx="106707" cy="45719"/>
            </a:xfrm>
            <a:custGeom>
              <a:avLst/>
              <a:gdLst>
                <a:gd name="connsiteX0" fmla="*/ 24993 w 24992"/>
                <a:gd name="connsiteY0" fmla="*/ 0 h 6356"/>
                <a:gd name="connsiteX1" fmla="*/ 0 w 24992"/>
                <a:gd name="connsiteY1" fmla="*/ 0 h 6356"/>
              </a:gdLst>
              <a:ahLst/>
              <a:cxnLst>
                <a:cxn ang="0">
                  <a:pos x="connsiteX0" y="connsiteY0"/>
                </a:cxn>
                <a:cxn ang="0">
                  <a:pos x="connsiteX1" y="connsiteY1"/>
                </a:cxn>
              </a:cxnLst>
              <a:rect l="l" t="t" r="r" b="b"/>
              <a:pathLst>
                <a:path w="24992" h="6356">
                  <a:moveTo>
                    <a:pt x="24993" y="0"/>
                  </a:moveTo>
                  <a:lnTo>
                    <a:pt x="0" y="0"/>
                  </a:lnTo>
                </a:path>
              </a:pathLst>
            </a:custGeom>
            <a:ln w="19050" cap="flat">
              <a:solidFill>
                <a:schemeClr val="tx1"/>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14" name="Freeform 26">
              <a:extLst>
                <a:ext uri="{FF2B5EF4-FFF2-40B4-BE49-F238E27FC236}">
                  <a16:creationId xmlns:a16="http://schemas.microsoft.com/office/drawing/2014/main" id="{412A65FB-C2D2-0252-320E-97B3C49DB5DB}"/>
                </a:ext>
              </a:extLst>
            </p:cNvPr>
            <p:cNvSpPr/>
            <p:nvPr/>
          </p:nvSpPr>
          <p:spPr>
            <a:xfrm>
              <a:off x="1233582" y="2467203"/>
              <a:ext cx="106707" cy="45719"/>
            </a:xfrm>
            <a:custGeom>
              <a:avLst/>
              <a:gdLst>
                <a:gd name="connsiteX0" fmla="*/ 24993 w 24992"/>
                <a:gd name="connsiteY0" fmla="*/ 0 h 6356"/>
                <a:gd name="connsiteX1" fmla="*/ 0 w 24992"/>
                <a:gd name="connsiteY1" fmla="*/ 0 h 6356"/>
              </a:gdLst>
              <a:ahLst/>
              <a:cxnLst>
                <a:cxn ang="0">
                  <a:pos x="connsiteX0" y="connsiteY0"/>
                </a:cxn>
                <a:cxn ang="0">
                  <a:pos x="connsiteX1" y="connsiteY1"/>
                </a:cxn>
              </a:cxnLst>
              <a:rect l="l" t="t" r="r" b="b"/>
              <a:pathLst>
                <a:path w="24992" h="6356">
                  <a:moveTo>
                    <a:pt x="24993" y="0"/>
                  </a:moveTo>
                  <a:lnTo>
                    <a:pt x="0" y="0"/>
                  </a:lnTo>
                </a:path>
              </a:pathLst>
            </a:custGeom>
            <a:ln w="19050" cap="flat">
              <a:solidFill>
                <a:schemeClr val="tx1"/>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15" name="Freeform 27">
              <a:extLst>
                <a:ext uri="{FF2B5EF4-FFF2-40B4-BE49-F238E27FC236}">
                  <a16:creationId xmlns:a16="http://schemas.microsoft.com/office/drawing/2014/main" id="{DDBDAF35-EF1D-3839-A3AB-D71596D22D39}"/>
                </a:ext>
              </a:extLst>
            </p:cNvPr>
            <p:cNvSpPr/>
            <p:nvPr/>
          </p:nvSpPr>
          <p:spPr>
            <a:xfrm>
              <a:off x="1233582" y="3109135"/>
              <a:ext cx="106707" cy="45719"/>
            </a:xfrm>
            <a:custGeom>
              <a:avLst/>
              <a:gdLst>
                <a:gd name="connsiteX0" fmla="*/ 24993 w 24992"/>
                <a:gd name="connsiteY0" fmla="*/ 0 h 6356"/>
                <a:gd name="connsiteX1" fmla="*/ 0 w 24992"/>
                <a:gd name="connsiteY1" fmla="*/ 0 h 6356"/>
              </a:gdLst>
              <a:ahLst/>
              <a:cxnLst>
                <a:cxn ang="0">
                  <a:pos x="connsiteX0" y="connsiteY0"/>
                </a:cxn>
                <a:cxn ang="0">
                  <a:pos x="connsiteX1" y="connsiteY1"/>
                </a:cxn>
              </a:cxnLst>
              <a:rect l="l" t="t" r="r" b="b"/>
              <a:pathLst>
                <a:path w="24992" h="6356">
                  <a:moveTo>
                    <a:pt x="24993" y="0"/>
                  </a:moveTo>
                  <a:lnTo>
                    <a:pt x="0" y="0"/>
                  </a:lnTo>
                </a:path>
              </a:pathLst>
            </a:custGeom>
            <a:ln w="19050" cap="flat">
              <a:solidFill>
                <a:schemeClr val="tx1"/>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16" name="Freeform 28">
              <a:extLst>
                <a:ext uri="{FF2B5EF4-FFF2-40B4-BE49-F238E27FC236}">
                  <a16:creationId xmlns:a16="http://schemas.microsoft.com/office/drawing/2014/main" id="{42961C24-525E-7B9C-8A88-E7536BE7B0A7}"/>
                </a:ext>
              </a:extLst>
            </p:cNvPr>
            <p:cNvSpPr/>
            <p:nvPr/>
          </p:nvSpPr>
          <p:spPr>
            <a:xfrm>
              <a:off x="1233582" y="3751067"/>
              <a:ext cx="106707" cy="45719"/>
            </a:xfrm>
            <a:custGeom>
              <a:avLst/>
              <a:gdLst>
                <a:gd name="connsiteX0" fmla="*/ 24993 w 24992"/>
                <a:gd name="connsiteY0" fmla="*/ 0 h 6356"/>
                <a:gd name="connsiteX1" fmla="*/ 0 w 24992"/>
                <a:gd name="connsiteY1" fmla="*/ 0 h 6356"/>
              </a:gdLst>
              <a:ahLst/>
              <a:cxnLst>
                <a:cxn ang="0">
                  <a:pos x="connsiteX0" y="connsiteY0"/>
                </a:cxn>
                <a:cxn ang="0">
                  <a:pos x="connsiteX1" y="connsiteY1"/>
                </a:cxn>
              </a:cxnLst>
              <a:rect l="l" t="t" r="r" b="b"/>
              <a:pathLst>
                <a:path w="24992" h="6356">
                  <a:moveTo>
                    <a:pt x="24993" y="0"/>
                  </a:moveTo>
                  <a:lnTo>
                    <a:pt x="0" y="0"/>
                  </a:lnTo>
                </a:path>
              </a:pathLst>
            </a:custGeom>
            <a:ln w="19050" cap="flat">
              <a:solidFill>
                <a:schemeClr val="tx1"/>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17" name="Freeform 29">
              <a:extLst>
                <a:ext uri="{FF2B5EF4-FFF2-40B4-BE49-F238E27FC236}">
                  <a16:creationId xmlns:a16="http://schemas.microsoft.com/office/drawing/2014/main" id="{E46147E7-41C4-E4AC-58AD-E7ADCA2847ED}"/>
                </a:ext>
              </a:extLst>
            </p:cNvPr>
            <p:cNvSpPr/>
            <p:nvPr/>
          </p:nvSpPr>
          <p:spPr>
            <a:xfrm>
              <a:off x="1233582" y="4393002"/>
              <a:ext cx="106707" cy="45719"/>
            </a:xfrm>
            <a:custGeom>
              <a:avLst/>
              <a:gdLst>
                <a:gd name="connsiteX0" fmla="*/ 24993 w 24992"/>
                <a:gd name="connsiteY0" fmla="*/ 0 h 6356"/>
                <a:gd name="connsiteX1" fmla="*/ 0 w 24992"/>
                <a:gd name="connsiteY1" fmla="*/ 0 h 6356"/>
              </a:gdLst>
              <a:ahLst/>
              <a:cxnLst>
                <a:cxn ang="0">
                  <a:pos x="connsiteX0" y="connsiteY0"/>
                </a:cxn>
                <a:cxn ang="0">
                  <a:pos x="connsiteX1" y="connsiteY1"/>
                </a:cxn>
              </a:cxnLst>
              <a:rect l="l" t="t" r="r" b="b"/>
              <a:pathLst>
                <a:path w="24992" h="6356">
                  <a:moveTo>
                    <a:pt x="24993" y="0"/>
                  </a:moveTo>
                  <a:lnTo>
                    <a:pt x="0" y="0"/>
                  </a:lnTo>
                </a:path>
              </a:pathLst>
            </a:custGeom>
            <a:ln w="19050" cap="flat">
              <a:solidFill>
                <a:schemeClr val="tx1"/>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18" name="Freeform 30">
              <a:extLst>
                <a:ext uri="{FF2B5EF4-FFF2-40B4-BE49-F238E27FC236}">
                  <a16:creationId xmlns:a16="http://schemas.microsoft.com/office/drawing/2014/main" id="{8680FD11-AA03-8972-FEE5-FB999340C693}"/>
                </a:ext>
              </a:extLst>
            </p:cNvPr>
            <p:cNvSpPr/>
            <p:nvPr/>
          </p:nvSpPr>
          <p:spPr>
            <a:xfrm>
              <a:off x="1233582" y="5041284"/>
              <a:ext cx="106707" cy="45719"/>
            </a:xfrm>
            <a:custGeom>
              <a:avLst/>
              <a:gdLst>
                <a:gd name="connsiteX0" fmla="*/ 24993 w 24992"/>
                <a:gd name="connsiteY0" fmla="*/ 0 h 6356"/>
                <a:gd name="connsiteX1" fmla="*/ 0 w 24992"/>
                <a:gd name="connsiteY1" fmla="*/ 0 h 6356"/>
              </a:gdLst>
              <a:ahLst/>
              <a:cxnLst>
                <a:cxn ang="0">
                  <a:pos x="connsiteX0" y="connsiteY0"/>
                </a:cxn>
                <a:cxn ang="0">
                  <a:pos x="connsiteX1" y="connsiteY1"/>
                </a:cxn>
              </a:cxnLst>
              <a:rect l="l" t="t" r="r" b="b"/>
              <a:pathLst>
                <a:path w="24992" h="6356">
                  <a:moveTo>
                    <a:pt x="24993" y="0"/>
                  </a:moveTo>
                  <a:lnTo>
                    <a:pt x="0" y="0"/>
                  </a:lnTo>
                </a:path>
              </a:pathLst>
            </a:custGeom>
            <a:ln w="19050" cap="flat">
              <a:solidFill>
                <a:schemeClr val="tx1"/>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19" name="Freeform 31">
              <a:extLst>
                <a:ext uri="{FF2B5EF4-FFF2-40B4-BE49-F238E27FC236}">
                  <a16:creationId xmlns:a16="http://schemas.microsoft.com/office/drawing/2014/main" id="{6206BA4D-9007-3B65-1735-C45D1A1F562F}"/>
                </a:ext>
              </a:extLst>
            </p:cNvPr>
            <p:cNvSpPr/>
            <p:nvPr/>
          </p:nvSpPr>
          <p:spPr>
            <a:xfrm>
              <a:off x="1337652" y="5033888"/>
              <a:ext cx="22634" cy="82296"/>
            </a:xfrm>
            <a:custGeom>
              <a:avLst/>
              <a:gdLst>
                <a:gd name="connsiteX0" fmla="*/ 0 w 6350"/>
                <a:gd name="connsiteY0" fmla="*/ 25021 h 25020"/>
                <a:gd name="connsiteX1" fmla="*/ 0 w 6350"/>
                <a:gd name="connsiteY1" fmla="*/ 0 h 25020"/>
              </a:gdLst>
              <a:ahLst/>
              <a:cxnLst>
                <a:cxn ang="0">
                  <a:pos x="connsiteX0" y="connsiteY0"/>
                </a:cxn>
                <a:cxn ang="0">
                  <a:pos x="connsiteX1" y="connsiteY1"/>
                </a:cxn>
              </a:cxnLst>
              <a:rect l="l" t="t" r="r" b="b"/>
              <a:pathLst>
                <a:path w="6350" h="25020">
                  <a:moveTo>
                    <a:pt x="0" y="25021"/>
                  </a:moveTo>
                  <a:lnTo>
                    <a:pt x="0" y="0"/>
                  </a:lnTo>
                </a:path>
              </a:pathLst>
            </a:custGeom>
            <a:ln w="19050" cap="flat">
              <a:solidFill>
                <a:schemeClr val="tx1"/>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20" name="Freeform 32">
              <a:extLst>
                <a:ext uri="{FF2B5EF4-FFF2-40B4-BE49-F238E27FC236}">
                  <a16:creationId xmlns:a16="http://schemas.microsoft.com/office/drawing/2014/main" id="{EDBC9607-85A2-EDA5-55D0-02C4331C4016}"/>
                </a:ext>
              </a:extLst>
            </p:cNvPr>
            <p:cNvSpPr/>
            <p:nvPr/>
          </p:nvSpPr>
          <p:spPr>
            <a:xfrm>
              <a:off x="2986957" y="5033888"/>
              <a:ext cx="22634" cy="82296"/>
            </a:xfrm>
            <a:custGeom>
              <a:avLst/>
              <a:gdLst>
                <a:gd name="connsiteX0" fmla="*/ 0 w 6350"/>
                <a:gd name="connsiteY0" fmla="*/ 25021 h 25020"/>
                <a:gd name="connsiteX1" fmla="*/ 0 w 6350"/>
                <a:gd name="connsiteY1" fmla="*/ 0 h 25020"/>
              </a:gdLst>
              <a:ahLst/>
              <a:cxnLst>
                <a:cxn ang="0">
                  <a:pos x="connsiteX0" y="connsiteY0"/>
                </a:cxn>
                <a:cxn ang="0">
                  <a:pos x="connsiteX1" y="connsiteY1"/>
                </a:cxn>
              </a:cxnLst>
              <a:rect l="l" t="t" r="r" b="b"/>
              <a:pathLst>
                <a:path w="6350" h="25020">
                  <a:moveTo>
                    <a:pt x="0" y="25021"/>
                  </a:moveTo>
                  <a:lnTo>
                    <a:pt x="0" y="0"/>
                  </a:lnTo>
                </a:path>
              </a:pathLst>
            </a:custGeom>
            <a:ln w="19050" cap="flat">
              <a:solidFill>
                <a:schemeClr val="tx1"/>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21" name="Freeform 33">
              <a:extLst>
                <a:ext uri="{FF2B5EF4-FFF2-40B4-BE49-F238E27FC236}">
                  <a16:creationId xmlns:a16="http://schemas.microsoft.com/office/drawing/2014/main" id="{57B3A216-F0CF-ADC2-24D5-C5820A5A691D}"/>
                </a:ext>
              </a:extLst>
            </p:cNvPr>
            <p:cNvSpPr/>
            <p:nvPr/>
          </p:nvSpPr>
          <p:spPr>
            <a:xfrm>
              <a:off x="4636284" y="5033888"/>
              <a:ext cx="22634" cy="82296"/>
            </a:xfrm>
            <a:custGeom>
              <a:avLst/>
              <a:gdLst>
                <a:gd name="connsiteX0" fmla="*/ 0 w 6350"/>
                <a:gd name="connsiteY0" fmla="*/ 25021 h 25020"/>
                <a:gd name="connsiteX1" fmla="*/ 0 w 6350"/>
                <a:gd name="connsiteY1" fmla="*/ 0 h 25020"/>
              </a:gdLst>
              <a:ahLst/>
              <a:cxnLst>
                <a:cxn ang="0">
                  <a:pos x="connsiteX0" y="connsiteY0"/>
                </a:cxn>
                <a:cxn ang="0">
                  <a:pos x="connsiteX1" y="connsiteY1"/>
                </a:cxn>
              </a:cxnLst>
              <a:rect l="l" t="t" r="r" b="b"/>
              <a:pathLst>
                <a:path w="6350" h="25020">
                  <a:moveTo>
                    <a:pt x="0" y="25021"/>
                  </a:moveTo>
                  <a:lnTo>
                    <a:pt x="0" y="0"/>
                  </a:lnTo>
                </a:path>
              </a:pathLst>
            </a:custGeom>
            <a:ln w="19050" cap="flat">
              <a:solidFill>
                <a:schemeClr val="tx1"/>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22" name="Freeform 34">
              <a:extLst>
                <a:ext uri="{FF2B5EF4-FFF2-40B4-BE49-F238E27FC236}">
                  <a16:creationId xmlns:a16="http://schemas.microsoft.com/office/drawing/2014/main" id="{7931FFCA-0D9A-0F34-DA6C-5A463B809607}"/>
                </a:ext>
              </a:extLst>
            </p:cNvPr>
            <p:cNvSpPr/>
            <p:nvPr/>
          </p:nvSpPr>
          <p:spPr>
            <a:xfrm>
              <a:off x="6285587" y="5033888"/>
              <a:ext cx="22634" cy="82296"/>
            </a:xfrm>
            <a:custGeom>
              <a:avLst/>
              <a:gdLst>
                <a:gd name="connsiteX0" fmla="*/ 0 w 6350"/>
                <a:gd name="connsiteY0" fmla="*/ 25021 h 25020"/>
                <a:gd name="connsiteX1" fmla="*/ 0 w 6350"/>
                <a:gd name="connsiteY1" fmla="*/ 0 h 25020"/>
              </a:gdLst>
              <a:ahLst/>
              <a:cxnLst>
                <a:cxn ang="0">
                  <a:pos x="connsiteX0" y="connsiteY0"/>
                </a:cxn>
                <a:cxn ang="0">
                  <a:pos x="connsiteX1" y="connsiteY1"/>
                </a:cxn>
              </a:cxnLst>
              <a:rect l="l" t="t" r="r" b="b"/>
              <a:pathLst>
                <a:path w="6350" h="25020">
                  <a:moveTo>
                    <a:pt x="0" y="25021"/>
                  </a:moveTo>
                  <a:lnTo>
                    <a:pt x="0" y="0"/>
                  </a:lnTo>
                </a:path>
              </a:pathLst>
            </a:custGeom>
            <a:ln w="19050" cap="flat">
              <a:solidFill>
                <a:schemeClr val="tx1"/>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23" name="Freeform 35">
              <a:extLst>
                <a:ext uri="{FF2B5EF4-FFF2-40B4-BE49-F238E27FC236}">
                  <a16:creationId xmlns:a16="http://schemas.microsoft.com/office/drawing/2014/main" id="{AC0A7B53-4AB3-084D-223A-510C3858CA73}"/>
                </a:ext>
              </a:extLst>
            </p:cNvPr>
            <p:cNvSpPr/>
            <p:nvPr/>
          </p:nvSpPr>
          <p:spPr>
            <a:xfrm>
              <a:off x="7934890" y="5033888"/>
              <a:ext cx="22634" cy="82296"/>
            </a:xfrm>
            <a:custGeom>
              <a:avLst/>
              <a:gdLst>
                <a:gd name="connsiteX0" fmla="*/ 0 w 6350"/>
                <a:gd name="connsiteY0" fmla="*/ 25021 h 25020"/>
                <a:gd name="connsiteX1" fmla="*/ 0 w 6350"/>
                <a:gd name="connsiteY1" fmla="*/ 0 h 25020"/>
              </a:gdLst>
              <a:ahLst/>
              <a:cxnLst>
                <a:cxn ang="0">
                  <a:pos x="connsiteX0" y="connsiteY0"/>
                </a:cxn>
                <a:cxn ang="0">
                  <a:pos x="connsiteX1" y="connsiteY1"/>
                </a:cxn>
              </a:cxnLst>
              <a:rect l="l" t="t" r="r" b="b"/>
              <a:pathLst>
                <a:path w="6350" h="25020">
                  <a:moveTo>
                    <a:pt x="0" y="25021"/>
                  </a:moveTo>
                  <a:lnTo>
                    <a:pt x="0" y="0"/>
                  </a:lnTo>
                </a:path>
              </a:pathLst>
            </a:custGeom>
            <a:ln w="19050" cap="flat">
              <a:solidFill>
                <a:schemeClr val="tx1"/>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24" name="Freeform 36">
              <a:extLst>
                <a:ext uri="{FF2B5EF4-FFF2-40B4-BE49-F238E27FC236}">
                  <a16:creationId xmlns:a16="http://schemas.microsoft.com/office/drawing/2014/main" id="{A703CCC5-D4D0-6209-482D-AC0FDB53DCA2}"/>
                </a:ext>
              </a:extLst>
            </p:cNvPr>
            <p:cNvSpPr/>
            <p:nvPr/>
          </p:nvSpPr>
          <p:spPr>
            <a:xfrm>
              <a:off x="9584217" y="5033888"/>
              <a:ext cx="22634" cy="82296"/>
            </a:xfrm>
            <a:custGeom>
              <a:avLst/>
              <a:gdLst>
                <a:gd name="connsiteX0" fmla="*/ 0 w 6350"/>
                <a:gd name="connsiteY0" fmla="*/ 25021 h 25020"/>
                <a:gd name="connsiteX1" fmla="*/ 0 w 6350"/>
                <a:gd name="connsiteY1" fmla="*/ 0 h 25020"/>
              </a:gdLst>
              <a:ahLst/>
              <a:cxnLst>
                <a:cxn ang="0">
                  <a:pos x="connsiteX0" y="connsiteY0"/>
                </a:cxn>
                <a:cxn ang="0">
                  <a:pos x="connsiteX1" y="connsiteY1"/>
                </a:cxn>
              </a:cxnLst>
              <a:rect l="l" t="t" r="r" b="b"/>
              <a:pathLst>
                <a:path w="6350" h="25020">
                  <a:moveTo>
                    <a:pt x="0" y="25021"/>
                  </a:moveTo>
                  <a:lnTo>
                    <a:pt x="0" y="0"/>
                  </a:lnTo>
                </a:path>
              </a:pathLst>
            </a:custGeom>
            <a:ln w="19050" cap="flat">
              <a:solidFill>
                <a:schemeClr val="tx1"/>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25" name="Freeform 37">
              <a:extLst>
                <a:ext uri="{FF2B5EF4-FFF2-40B4-BE49-F238E27FC236}">
                  <a16:creationId xmlns:a16="http://schemas.microsoft.com/office/drawing/2014/main" id="{568D9368-FEC6-DFF6-2396-77BECD5491BC}"/>
                </a:ext>
              </a:extLst>
            </p:cNvPr>
            <p:cNvSpPr/>
            <p:nvPr/>
          </p:nvSpPr>
          <p:spPr>
            <a:xfrm>
              <a:off x="11241940" y="5033888"/>
              <a:ext cx="22634" cy="82296"/>
            </a:xfrm>
            <a:custGeom>
              <a:avLst/>
              <a:gdLst>
                <a:gd name="connsiteX0" fmla="*/ 0 w 6350"/>
                <a:gd name="connsiteY0" fmla="*/ 25021 h 25020"/>
                <a:gd name="connsiteX1" fmla="*/ 0 w 6350"/>
                <a:gd name="connsiteY1" fmla="*/ 0 h 25020"/>
              </a:gdLst>
              <a:ahLst/>
              <a:cxnLst>
                <a:cxn ang="0">
                  <a:pos x="connsiteX0" y="connsiteY0"/>
                </a:cxn>
                <a:cxn ang="0">
                  <a:pos x="connsiteX1" y="connsiteY1"/>
                </a:cxn>
              </a:cxnLst>
              <a:rect l="l" t="t" r="r" b="b"/>
              <a:pathLst>
                <a:path w="6350" h="25020">
                  <a:moveTo>
                    <a:pt x="0" y="25021"/>
                  </a:moveTo>
                  <a:lnTo>
                    <a:pt x="0" y="0"/>
                  </a:lnTo>
                </a:path>
              </a:pathLst>
            </a:custGeom>
            <a:ln w="19050" cap="flat">
              <a:solidFill>
                <a:schemeClr val="tx1"/>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26" name="Freeform 38">
              <a:extLst>
                <a:ext uri="{FF2B5EF4-FFF2-40B4-BE49-F238E27FC236}">
                  <a16:creationId xmlns:a16="http://schemas.microsoft.com/office/drawing/2014/main" id="{E9C8183C-5A04-1098-C7F6-34E9F291B1E6}"/>
                </a:ext>
              </a:extLst>
            </p:cNvPr>
            <p:cNvSpPr/>
            <p:nvPr/>
          </p:nvSpPr>
          <p:spPr>
            <a:xfrm>
              <a:off x="1337652" y="1817087"/>
              <a:ext cx="5828347" cy="2770787"/>
            </a:xfrm>
            <a:custGeom>
              <a:avLst/>
              <a:gdLst>
                <a:gd name="connsiteX0" fmla="*/ 1635298 w 1635298"/>
                <a:gd name="connsiteY0" fmla="*/ 1252405 h 1252404"/>
                <a:gd name="connsiteX1" fmla="*/ 1510623 w 1635298"/>
                <a:gd name="connsiteY1" fmla="*/ 1252405 h 1252404"/>
                <a:gd name="connsiteX2" fmla="*/ 1510623 w 1635298"/>
                <a:gd name="connsiteY2" fmla="*/ 1150815 h 1252404"/>
                <a:gd name="connsiteX3" fmla="*/ 925521 w 1635298"/>
                <a:gd name="connsiteY3" fmla="*/ 1150815 h 1252404"/>
                <a:gd name="connsiteX4" fmla="*/ 925521 w 1635298"/>
                <a:gd name="connsiteY4" fmla="*/ 964493 h 1252404"/>
                <a:gd name="connsiteX5" fmla="*/ 806071 w 1635298"/>
                <a:gd name="connsiteY5" fmla="*/ 964493 h 1252404"/>
                <a:gd name="connsiteX6" fmla="*/ 806071 w 1635298"/>
                <a:gd name="connsiteY6" fmla="*/ 864010 h 1252404"/>
                <a:gd name="connsiteX7" fmla="*/ 698788 w 1635298"/>
                <a:gd name="connsiteY7" fmla="*/ 864010 h 1252404"/>
                <a:gd name="connsiteX8" fmla="*/ 698788 w 1635298"/>
                <a:gd name="connsiteY8" fmla="*/ 668985 h 1252404"/>
                <a:gd name="connsiteX9" fmla="*/ 614155 w 1635298"/>
                <a:gd name="connsiteY9" fmla="*/ 668985 h 1252404"/>
                <a:gd name="connsiteX10" fmla="*/ 614155 w 1635298"/>
                <a:gd name="connsiteY10" fmla="*/ 569748 h 1252404"/>
                <a:gd name="connsiteX11" fmla="*/ 501633 w 1635298"/>
                <a:gd name="connsiteY11" fmla="*/ 569748 h 1252404"/>
                <a:gd name="connsiteX12" fmla="*/ 501633 w 1635298"/>
                <a:gd name="connsiteY12" fmla="*/ 277138 h 1252404"/>
                <a:gd name="connsiteX13" fmla="*/ 420448 w 1635298"/>
                <a:gd name="connsiteY13" fmla="*/ 277138 h 1252404"/>
                <a:gd name="connsiteX14" fmla="*/ 420448 w 1635298"/>
                <a:gd name="connsiteY14" fmla="*/ 178453 h 1252404"/>
                <a:gd name="connsiteX15" fmla="*/ 345061 w 1635298"/>
                <a:gd name="connsiteY15" fmla="*/ 178453 h 1252404"/>
                <a:gd name="connsiteX16" fmla="*/ 345061 w 1635298"/>
                <a:gd name="connsiteY16" fmla="*/ 0 h 1252404"/>
                <a:gd name="connsiteX17" fmla="*/ 0 w 1635298"/>
                <a:gd name="connsiteY17" fmla="*/ 0 h 125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5298" h="1252404">
                  <a:moveTo>
                    <a:pt x="1635298" y="1252405"/>
                  </a:moveTo>
                  <a:lnTo>
                    <a:pt x="1510623" y="1252405"/>
                  </a:lnTo>
                  <a:lnTo>
                    <a:pt x="1510623" y="1150815"/>
                  </a:lnTo>
                  <a:lnTo>
                    <a:pt x="925521" y="1150815"/>
                  </a:lnTo>
                  <a:lnTo>
                    <a:pt x="925521" y="964493"/>
                  </a:lnTo>
                  <a:lnTo>
                    <a:pt x="806071" y="964493"/>
                  </a:lnTo>
                  <a:lnTo>
                    <a:pt x="806071" y="864010"/>
                  </a:lnTo>
                  <a:lnTo>
                    <a:pt x="698788" y="864010"/>
                  </a:lnTo>
                  <a:lnTo>
                    <a:pt x="698788" y="668985"/>
                  </a:lnTo>
                  <a:lnTo>
                    <a:pt x="614155" y="668985"/>
                  </a:lnTo>
                  <a:lnTo>
                    <a:pt x="614155" y="569748"/>
                  </a:lnTo>
                  <a:lnTo>
                    <a:pt x="501633" y="569748"/>
                  </a:lnTo>
                  <a:lnTo>
                    <a:pt x="501633" y="277138"/>
                  </a:lnTo>
                  <a:lnTo>
                    <a:pt x="420448" y="277138"/>
                  </a:lnTo>
                  <a:lnTo>
                    <a:pt x="420448" y="178453"/>
                  </a:lnTo>
                  <a:lnTo>
                    <a:pt x="345061" y="178453"/>
                  </a:lnTo>
                  <a:lnTo>
                    <a:pt x="345061" y="0"/>
                  </a:lnTo>
                  <a:lnTo>
                    <a:pt x="0" y="0"/>
                  </a:lnTo>
                </a:path>
              </a:pathLst>
            </a:custGeom>
            <a:noFill/>
            <a:ln w="19050" cap="flat">
              <a:solidFill>
                <a:srgbClr val="003865"/>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27" name="Freeform 39">
              <a:extLst>
                <a:ext uri="{FF2B5EF4-FFF2-40B4-BE49-F238E27FC236}">
                  <a16:creationId xmlns:a16="http://schemas.microsoft.com/office/drawing/2014/main" id="{4C513533-BC71-086C-4BCD-FA463986EAD2}"/>
                </a:ext>
              </a:extLst>
            </p:cNvPr>
            <p:cNvSpPr/>
            <p:nvPr/>
          </p:nvSpPr>
          <p:spPr>
            <a:xfrm>
              <a:off x="7194168" y="4552367"/>
              <a:ext cx="22634" cy="82296"/>
            </a:xfrm>
            <a:custGeom>
              <a:avLst/>
              <a:gdLst>
                <a:gd name="connsiteX0" fmla="*/ 0 w 6350"/>
                <a:gd name="connsiteY0" fmla="*/ 0 h 25993"/>
                <a:gd name="connsiteX1" fmla="*/ 0 w 6350"/>
                <a:gd name="connsiteY1" fmla="*/ 25993 h 25993"/>
              </a:gdLst>
              <a:ahLst/>
              <a:cxnLst>
                <a:cxn ang="0">
                  <a:pos x="connsiteX0" y="connsiteY0"/>
                </a:cxn>
                <a:cxn ang="0">
                  <a:pos x="connsiteX1" y="connsiteY1"/>
                </a:cxn>
              </a:cxnLst>
              <a:rect l="l" t="t" r="r" b="b"/>
              <a:pathLst>
                <a:path w="6350" h="25993">
                  <a:moveTo>
                    <a:pt x="0" y="0"/>
                  </a:moveTo>
                  <a:lnTo>
                    <a:pt x="0" y="25993"/>
                  </a:lnTo>
                </a:path>
              </a:pathLst>
            </a:custGeom>
            <a:ln w="19050" cap="flat">
              <a:solidFill>
                <a:srgbClr val="003865"/>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28" name="Freeform 40">
              <a:extLst>
                <a:ext uri="{FF2B5EF4-FFF2-40B4-BE49-F238E27FC236}">
                  <a16:creationId xmlns:a16="http://schemas.microsoft.com/office/drawing/2014/main" id="{ED82D5F2-EA75-573C-BCE5-7CE09CC41C58}"/>
                </a:ext>
              </a:extLst>
            </p:cNvPr>
            <p:cNvSpPr/>
            <p:nvPr/>
          </p:nvSpPr>
          <p:spPr>
            <a:xfrm>
              <a:off x="7147889" y="4586459"/>
              <a:ext cx="92543" cy="82296"/>
            </a:xfrm>
            <a:custGeom>
              <a:avLst/>
              <a:gdLst>
                <a:gd name="connsiteX0" fmla="*/ 0 w 25965"/>
                <a:gd name="connsiteY0" fmla="*/ 0 h 6356"/>
                <a:gd name="connsiteX1" fmla="*/ 25965 w 25965"/>
                <a:gd name="connsiteY1" fmla="*/ 0 h 6356"/>
              </a:gdLst>
              <a:ahLst/>
              <a:cxnLst>
                <a:cxn ang="0">
                  <a:pos x="connsiteX0" y="connsiteY0"/>
                </a:cxn>
                <a:cxn ang="0">
                  <a:pos x="connsiteX1" y="connsiteY1"/>
                </a:cxn>
              </a:cxnLst>
              <a:rect l="l" t="t" r="r" b="b"/>
              <a:pathLst>
                <a:path w="25965" h="6356">
                  <a:moveTo>
                    <a:pt x="0" y="0"/>
                  </a:moveTo>
                  <a:lnTo>
                    <a:pt x="25965" y="0"/>
                  </a:lnTo>
                </a:path>
              </a:pathLst>
            </a:custGeom>
            <a:ln w="19050" cap="flat">
              <a:solidFill>
                <a:srgbClr val="003865"/>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29" name="Freeform 45">
              <a:extLst>
                <a:ext uri="{FF2B5EF4-FFF2-40B4-BE49-F238E27FC236}">
                  <a16:creationId xmlns:a16="http://schemas.microsoft.com/office/drawing/2014/main" id="{1C466256-D525-9D4D-707D-030430A27D67}"/>
                </a:ext>
              </a:extLst>
            </p:cNvPr>
            <p:cNvSpPr/>
            <p:nvPr/>
          </p:nvSpPr>
          <p:spPr>
            <a:xfrm>
              <a:off x="6721640" y="4552887"/>
              <a:ext cx="22634" cy="82296"/>
            </a:xfrm>
            <a:custGeom>
              <a:avLst/>
              <a:gdLst>
                <a:gd name="connsiteX0" fmla="*/ 0 w 6350"/>
                <a:gd name="connsiteY0" fmla="*/ 0 h 25993"/>
                <a:gd name="connsiteX1" fmla="*/ 0 w 6350"/>
                <a:gd name="connsiteY1" fmla="*/ 25993 h 25993"/>
              </a:gdLst>
              <a:ahLst/>
              <a:cxnLst>
                <a:cxn ang="0">
                  <a:pos x="connsiteX0" y="connsiteY0"/>
                </a:cxn>
                <a:cxn ang="0">
                  <a:pos x="connsiteX1" y="connsiteY1"/>
                </a:cxn>
              </a:cxnLst>
              <a:rect l="l" t="t" r="r" b="b"/>
              <a:pathLst>
                <a:path w="6350" h="25993">
                  <a:moveTo>
                    <a:pt x="0" y="0"/>
                  </a:moveTo>
                  <a:lnTo>
                    <a:pt x="0" y="25993"/>
                  </a:lnTo>
                </a:path>
              </a:pathLst>
            </a:custGeom>
            <a:ln w="19050" cap="flat">
              <a:solidFill>
                <a:srgbClr val="003865"/>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30" name="Freeform 46">
              <a:extLst>
                <a:ext uri="{FF2B5EF4-FFF2-40B4-BE49-F238E27FC236}">
                  <a16:creationId xmlns:a16="http://schemas.microsoft.com/office/drawing/2014/main" id="{334A856C-3E52-E0B0-3DD4-722DA842AA41}"/>
                </a:ext>
              </a:extLst>
            </p:cNvPr>
            <p:cNvSpPr/>
            <p:nvPr/>
          </p:nvSpPr>
          <p:spPr>
            <a:xfrm>
              <a:off x="6675378" y="4586459"/>
              <a:ext cx="92520" cy="82296"/>
            </a:xfrm>
            <a:custGeom>
              <a:avLst/>
              <a:gdLst>
                <a:gd name="connsiteX0" fmla="*/ 0 w 25958"/>
                <a:gd name="connsiteY0" fmla="*/ 0 h 6356"/>
                <a:gd name="connsiteX1" fmla="*/ 25959 w 25958"/>
                <a:gd name="connsiteY1" fmla="*/ 0 h 6356"/>
              </a:gdLst>
              <a:ahLst/>
              <a:cxnLst>
                <a:cxn ang="0">
                  <a:pos x="connsiteX0" y="connsiteY0"/>
                </a:cxn>
                <a:cxn ang="0">
                  <a:pos x="connsiteX1" y="connsiteY1"/>
                </a:cxn>
              </a:cxnLst>
              <a:rect l="l" t="t" r="r" b="b"/>
              <a:pathLst>
                <a:path w="25958" h="6356">
                  <a:moveTo>
                    <a:pt x="0" y="0"/>
                  </a:moveTo>
                  <a:lnTo>
                    <a:pt x="25959" y="0"/>
                  </a:lnTo>
                </a:path>
              </a:pathLst>
            </a:custGeom>
            <a:ln w="19050" cap="flat">
              <a:solidFill>
                <a:srgbClr val="003865"/>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31" name="Freeform 47">
              <a:extLst>
                <a:ext uri="{FF2B5EF4-FFF2-40B4-BE49-F238E27FC236}">
                  <a16:creationId xmlns:a16="http://schemas.microsoft.com/office/drawing/2014/main" id="{D279495E-273D-9147-E4EB-6FA432785105}"/>
                </a:ext>
              </a:extLst>
            </p:cNvPr>
            <p:cNvSpPr/>
            <p:nvPr/>
          </p:nvSpPr>
          <p:spPr>
            <a:xfrm>
              <a:off x="1435423" y="1781586"/>
              <a:ext cx="22634" cy="82296"/>
            </a:xfrm>
            <a:custGeom>
              <a:avLst/>
              <a:gdLst>
                <a:gd name="connsiteX0" fmla="*/ 0 w 6350"/>
                <a:gd name="connsiteY0" fmla="*/ 0 h 25990"/>
                <a:gd name="connsiteX1" fmla="*/ 0 w 6350"/>
                <a:gd name="connsiteY1" fmla="*/ 25991 h 25990"/>
              </a:gdLst>
              <a:ahLst/>
              <a:cxnLst>
                <a:cxn ang="0">
                  <a:pos x="connsiteX0" y="connsiteY0"/>
                </a:cxn>
                <a:cxn ang="0">
                  <a:pos x="connsiteX1" y="connsiteY1"/>
                </a:cxn>
              </a:cxnLst>
              <a:rect l="l" t="t" r="r" b="b"/>
              <a:pathLst>
                <a:path w="6350" h="25990">
                  <a:moveTo>
                    <a:pt x="0" y="0"/>
                  </a:moveTo>
                  <a:lnTo>
                    <a:pt x="0" y="25991"/>
                  </a:lnTo>
                </a:path>
              </a:pathLst>
            </a:custGeom>
            <a:ln w="19050" cap="flat">
              <a:solidFill>
                <a:srgbClr val="003865"/>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32" name="Freeform 48">
              <a:extLst>
                <a:ext uri="{FF2B5EF4-FFF2-40B4-BE49-F238E27FC236}">
                  <a16:creationId xmlns:a16="http://schemas.microsoft.com/office/drawing/2014/main" id="{A47431E0-BFEE-414C-CFF4-69268E04FD79}"/>
                </a:ext>
              </a:extLst>
            </p:cNvPr>
            <p:cNvSpPr/>
            <p:nvPr/>
          </p:nvSpPr>
          <p:spPr>
            <a:xfrm>
              <a:off x="1389156" y="1816617"/>
              <a:ext cx="92524" cy="82296"/>
            </a:xfrm>
            <a:custGeom>
              <a:avLst/>
              <a:gdLst>
                <a:gd name="connsiteX0" fmla="*/ 0 w 25961"/>
                <a:gd name="connsiteY0" fmla="*/ 0 h 6356"/>
                <a:gd name="connsiteX1" fmla="*/ 25962 w 25961"/>
                <a:gd name="connsiteY1" fmla="*/ 0 h 6356"/>
              </a:gdLst>
              <a:ahLst/>
              <a:cxnLst>
                <a:cxn ang="0">
                  <a:pos x="connsiteX0" y="connsiteY0"/>
                </a:cxn>
                <a:cxn ang="0">
                  <a:pos x="connsiteX1" y="connsiteY1"/>
                </a:cxn>
              </a:cxnLst>
              <a:rect l="l" t="t" r="r" b="b"/>
              <a:pathLst>
                <a:path w="25961" h="6356">
                  <a:moveTo>
                    <a:pt x="0" y="0"/>
                  </a:moveTo>
                  <a:lnTo>
                    <a:pt x="25962" y="0"/>
                  </a:lnTo>
                </a:path>
              </a:pathLst>
            </a:custGeom>
            <a:ln w="19050" cap="flat">
              <a:solidFill>
                <a:srgbClr val="003865"/>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33" name="Freeform 49">
              <a:extLst>
                <a:ext uri="{FF2B5EF4-FFF2-40B4-BE49-F238E27FC236}">
                  <a16:creationId xmlns:a16="http://schemas.microsoft.com/office/drawing/2014/main" id="{C0B4624F-E5A7-7726-F66C-1E127BC8F786}"/>
                </a:ext>
              </a:extLst>
            </p:cNvPr>
            <p:cNvSpPr/>
            <p:nvPr/>
          </p:nvSpPr>
          <p:spPr>
            <a:xfrm>
              <a:off x="1527943" y="1781586"/>
              <a:ext cx="22634" cy="82296"/>
            </a:xfrm>
            <a:custGeom>
              <a:avLst/>
              <a:gdLst>
                <a:gd name="connsiteX0" fmla="*/ 0 w 6350"/>
                <a:gd name="connsiteY0" fmla="*/ 0 h 25990"/>
                <a:gd name="connsiteX1" fmla="*/ 0 w 6350"/>
                <a:gd name="connsiteY1" fmla="*/ 25991 h 25990"/>
              </a:gdLst>
              <a:ahLst/>
              <a:cxnLst>
                <a:cxn ang="0">
                  <a:pos x="connsiteX0" y="connsiteY0"/>
                </a:cxn>
                <a:cxn ang="0">
                  <a:pos x="connsiteX1" y="connsiteY1"/>
                </a:cxn>
              </a:cxnLst>
              <a:rect l="l" t="t" r="r" b="b"/>
              <a:pathLst>
                <a:path w="6350" h="25990">
                  <a:moveTo>
                    <a:pt x="0" y="0"/>
                  </a:moveTo>
                  <a:lnTo>
                    <a:pt x="0" y="25991"/>
                  </a:lnTo>
                </a:path>
              </a:pathLst>
            </a:custGeom>
            <a:ln w="19050" cap="flat">
              <a:solidFill>
                <a:srgbClr val="003865"/>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34" name="Freeform 51">
              <a:extLst>
                <a:ext uri="{FF2B5EF4-FFF2-40B4-BE49-F238E27FC236}">
                  <a16:creationId xmlns:a16="http://schemas.microsoft.com/office/drawing/2014/main" id="{0422E8E2-AB29-551D-AB3D-D924929555D3}"/>
                </a:ext>
              </a:extLst>
            </p:cNvPr>
            <p:cNvSpPr/>
            <p:nvPr/>
          </p:nvSpPr>
          <p:spPr>
            <a:xfrm>
              <a:off x="1549651" y="1781586"/>
              <a:ext cx="22634" cy="82296"/>
            </a:xfrm>
            <a:custGeom>
              <a:avLst/>
              <a:gdLst>
                <a:gd name="connsiteX0" fmla="*/ 0 w 6350"/>
                <a:gd name="connsiteY0" fmla="*/ 0 h 25990"/>
                <a:gd name="connsiteX1" fmla="*/ 0 w 6350"/>
                <a:gd name="connsiteY1" fmla="*/ 25991 h 25990"/>
              </a:gdLst>
              <a:ahLst/>
              <a:cxnLst>
                <a:cxn ang="0">
                  <a:pos x="connsiteX0" y="connsiteY0"/>
                </a:cxn>
                <a:cxn ang="0">
                  <a:pos x="connsiteX1" y="connsiteY1"/>
                </a:cxn>
              </a:cxnLst>
              <a:rect l="l" t="t" r="r" b="b"/>
              <a:pathLst>
                <a:path w="6350" h="25990">
                  <a:moveTo>
                    <a:pt x="0" y="0"/>
                  </a:moveTo>
                  <a:lnTo>
                    <a:pt x="0" y="25991"/>
                  </a:lnTo>
                </a:path>
              </a:pathLst>
            </a:custGeom>
            <a:ln w="19050" cap="flat">
              <a:solidFill>
                <a:srgbClr val="003865"/>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35" name="Freeform 53">
              <a:extLst>
                <a:ext uri="{FF2B5EF4-FFF2-40B4-BE49-F238E27FC236}">
                  <a16:creationId xmlns:a16="http://schemas.microsoft.com/office/drawing/2014/main" id="{C44C872A-3C02-ECEB-B302-FDC8EEBFBB1D}"/>
                </a:ext>
              </a:extLst>
            </p:cNvPr>
            <p:cNvSpPr/>
            <p:nvPr/>
          </p:nvSpPr>
          <p:spPr>
            <a:xfrm>
              <a:off x="1691120" y="1781586"/>
              <a:ext cx="22634" cy="82296"/>
            </a:xfrm>
            <a:custGeom>
              <a:avLst/>
              <a:gdLst>
                <a:gd name="connsiteX0" fmla="*/ 0 w 6350"/>
                <a:gd name="connsiteY0" fmla="*/ 0 h 25990"/>
                <a:gd name="connsiteX1" fmla="*/ 0 w 6350"/>
                <a:gd name="connsiteY1" fmla="*/ 25991 h 25990"/>
              </a:gdLst>
              <a:ahLst/>
              <a:cxnLst>
                <a:cxn ang="0">
                  <a:pos x="connsiteX0" y="connsiteY0"/>
                </a:cxn>
                <a:cxn ang="0">
                  <a:pos x="connsiteX1" y="connsiteY1"/>
                </a:cxn>
              </a:cxnLst>
              <a:rect l="l" t="t" r="r" b="b"/>
              <a:pathLst>
                <a:path w="6350" h="25990">
                  <a:moveTo>
                    <a:pt x="0" y="0"/>
                  </a:moveTo>
                  <a:lnTo>
                    <a:pt x="0" y="25991"/>
                  </a:lnTo>
                </a:path>
              </a:pathLst>
            </a:custGeom>
            <a:ln w="19050" cap="flat">
              <a:solidFill>
                <a:srgbClr val="003865"/>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36" name="Freeform 54">
              <a:extLst>
                <a:ext uri="{FF2B5EF4-FFF2-40B4-BE49-F238E27FC236}">
                  <a16:creationId xmlns:a16="http://schemas.microsoft.com/office/drawing/2014/main" id="{47B54B38-BC1A-36E2-67C9-F086DCC379FF}"/>
                </a:ext>
              </a:extLst>
            </p:cNvPr>
            <p:cNvSpPr/>
            <p:nvPr/>
          </p:nvSpPr>
          <p:spPr>
            <a:xfrm>
              <a:off x="1644859" y="1815669"/>
              <a:ext cx="92543" cy="82296"/>
            </a:xfrm>
            <a:custGeom>
              <a:avLst/>
              <a:gdLst>
                <a:gd name="connsiteX0" fmla="*/ 0 w 25965"/>
                <a:gd name="connsiteY0" fmla="*/ 0 h 6356"/>
                <a:gd name="connsiteX1" fmla="*/ 25965 w 25965"/>
                <a:gd name="connsiteY1" fmla="*/ 0 h 6356"/>
              </a:gdLst>
              <a:ahLst/>
              <a:cxnLst>
                <a:cxn ang="0">
                  <a:pos x="connsiteX0" y="connsiteY0"/>
                </a:cxn>
                <a:cxn ang="0">
                  <a:pos x="connsiteX1" y="connsiteY1"/>
                </a:cxn>
              </a:cxnLst>
              <a:rect l="l" t="t" r="r" b="b"/>
              <a:pathLst>
                <a:path w="25965" h="6356">
                  <a:moveTo>
                    <a:pt x="0" y="0"/>
                  </a:moveTo>
                  <a:lnTo>
                    <a:pt x="25965" y="0"/>
                  </a:lnTo>
                </a:path>
              </a:pathLst>
            </a:custGeom>
            <a:ln w="19050" cap="flat">
              <a:solidFill>
                <a:srgbClr val="003865"/>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37" name="Freeform 55">
              <a:extLst>
                <a:ext uri="{FF2B5EF4-FFF2-40B4-BE49-F238E27FC236}">
                  <a16:creationId xmlns:a16="http://schemas.microsoft.com/office/drawing/2014/main" id="{347A85A2-DAA6-227D-E666-8E5ABEC55D12}"/>
                </a:ext>
              </a:extLst>
            </p:cNvPr>
            <p:cNvSpPr/>
            <p:nvPr/>
          </p:nvSpPr>
          <p:spPr>
            <a:xfrm>
              <a:off x="1783909" y="1781586"/>
              <a:ext cx="22634" cy="82296"/>
            </a:xfrm>
            <a:custGeom>
              <a:avLst/>
              <a:gdLst>
                <a:gd name="connsiteX0" fmla="*/ 0 w 6350"/>
                <a:gd name="connsiteY0" fmla="*/ 0 h 25990"/>
                <a:gd name="connsiteX1" fmla="*/ 0 w 6350"/>
                <a:gd name="connsiteY1" fmla="*/ 25991 h 25990"/>
              </a:gdLst>
              <a:ahLst/>
              <a:cxnLst>
                <a:cxn ang="0">
                  <a:pos x="connsiteX0" y="connsiteY0"/>
                </a:cxn>
                <a:cxn ang="0">
                  <a:pos x="connsiteX1" y="connsiteY1"/>
                </a:cxn>
              </a:cxnLst>
              <a:rect l="l" t="t" r="r" b="b"/>
              <a:pathLst>
                <a:path w="6350" h="25990">
                  <a:moveTo>
                    <a:pt x="0" y="0"/>
                  </a:moveTo>
                  <a:lnTo>
                    <a:pt x="0" y="25991"/>
                  </a:lnTo>
                </a:path>
              </a:pathLst>
            </a:custGeom>
            <a:ln w="19050" cap="flat">
              <a:solidFill>
                <a:srgbClr val="003865"/>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38" name="Freeform 56">
              <a:extLst>
                <a:ext uri="{FF2B5EF4-FFF2-40B4-BE49-F238E27FC236}">
                  <a16:creationId xmlns:a16="http://schemas.microsoft.com/office/drawing/2014/main" id="{F3C0A971-228C-11C9-4685-6EE688D3D572}"/>
                </a:ext>
              </a:extLst>
            </p:cNvPr>
            <p:cNvSpPr/>
            <p:nvPr/>
          </p:nvSpPr>
          <p:spPr>
            <a:xfrm>
              <a:off x="1737653" y="1815669"/>
              <a:ext cx="92543" cy="82296"/>
            </a:xfrm>
            <a:custGeom>
              <a:avLst/>
              <a:gdLst>
                <a:gd name="connsiteX0" fmla="*/ 0 w 25965"/>
                <a:gd name="connsiteY0" fmla="*/ 0 h 6356"/>
                <a:gd name="connsiteX1" fmla="*/ 25965 w 25965"/>
                <a:gd name="connsiteY1" fmla="*/ 0 h 6356"/>
              </a:gdLst>
              <a:ahLst/>
              <a:cxnLst>
                <a:cxn ang="0">
                  <a:pos x="connsiteX0" y="connsiteY0"/>
                </a:cxn>
                <a:cxn ang="0">
                  <a:pos x="connsiteX1" y="connsiteY1"/>
                </a:cxn>
              </a:cxnLst>
              <a:rect l="l" t="t" r="r" b="b"/>
              <a:pathLst>
                <a:path w="25965" h="6356">
                  <a:moveTo>
                    <a:pt x="0" y="0"/>
                  </a:moveTo>
                  <a:lnTo>
                    <a:pt x="25965" y="0"/>
                  </a:lnTo>
                </a:path>
              </a:pathLst>
            </a:custGeom>
            <a:ln w="19050" cap="flat">
              <a:solidFill>
                <a:srgbClr val="003865"/>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39" name="Freeform 57">
              <a:extLst>
                <a:ext uri="{FF2B5EF4-FFF2-40B4-BE49-F238E27FC236}">
                  <a16:creationId xmlns:a16="http://schemas.microsoft.com/office/drawing/2014/main" id="{BB14B129-5F4E-C06B-236F-6D607B65B537}"/>
                </a:ext>
              </a:extLst>
            </p:cNvPr>
            <p:cNvSpPr/>
            <p:nvPr/>
          </p:nvSpPr>
          <p:spPr>
            <a:xfrm>
              <a:off x="1805615" y="1781586"/>
              <a:ext cx="22634" cy="82296"/>
            </a:xfrm>
            <a:custGeom>
              <a:avLst/>
              <a:gdLst>
                <a:gd name="connsiteX0" fmla="*/ 0 w 6350"/>
                <a:gd name="connsiteY0" fmla="*/ 0 h 25990"/>
                <a:gd name="connsiteX1" fmla="*/ 0 w 6350"/>
                <a:gd name="connsiteY1" fmla="*/ 25991 h 25990"/>
              </a:gdLst>
              <a:ahLst/>
              <a:cxnLst>
                <a:cxn ang="0">
                  <a:pos x="connsiteX0" y="connsiteY0"/>
                </a:cxn>
                <a:cxn ang="0">
                  <a:pos x="connsiteX1" y="connsiteY1"/>
                </a:cxn>
              </a:cxnLst>
              <a:rect l="l" t="t" r="r" b="b"/>
              <a:pathLst>
                <a:path w="6350" h="25990">
                  <a:moveTo>
                    <a:pt x="0" y="0"/>
                  </a:moveTo>
                  <a:lnTo>
                    <a:pt x="0" y="25991"/>
                  </a:lnTo>
                </a:path>
              </a:pathLst>
            </a:custGeom>
            <a:ln w="19050" cap="flat">
              <a:solidFill>
                <a:srgbClr val="003865"/>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40" name="Freeform 58">
              <a:extLst>
                <a:ext uri="{FF2B5EF4-FFF2-40B4-BE49-F238E27FC236}">
                  <a16:creationId xmlns:a16="http://schemas.microsoft.com/office/drawing/2014/main" id="{EA887FDB-5207-69B2-0EE4-AFC390BEE652}"/>
                </a:ext>
              </a:extLst>
            </p:cNvPr>
            <p:cNvSpPr/>
            <p:nvPr/>
          </p:nvSpPr>
          <p:spPr>
            <a:xfrm>
              <a:off x="1759333" y="1815669"/>
              <a:ext cx="92543" cy="82296"/>
            </a:xfrm>
            <a:custGeom>
              <a:avLst/>
              <a:gdLst>
                <a:gd name="connsiteX0" fmla="*/ 0 w 25965"/>
                <a:gd name="connsiteY0" fmla="*/ 0 h 6356"/>
                <a:gd name="connsiteX1" fmla="*/ 25965 w 25965"/>
                <a:gd name="connsiteY1" fmla="*/ 0 h 6356"/>
              </a:gdLst>
              <a:ahLst/>
              <a:cxnLst>
                <a:cxn ang="0">
                  <a:pos x="connsiteX0" y="connsiteY0"/>
                </a:cxn>
                <a:cxn ang="0">
                  <a:pos x="connsiteX1" y="connsiteY1"/>
                </a:cxn>
              </a:cxnLst>
              <a:rect l="l" t="t" r="r" b="b"/>
              <a:pathLst>
                <a:path w="25965" h="6356">
                  <a:moveTo>
                    <a:pt x="0" y="0"/>
                  </a:moveTo>
                  <a:lnTo>
                    <a:pt x="25965" y="0"/>
                  </a:lnTo>
                </a:path>
              </a:pathLst>
            </a:custGeom>
            <a:ln w="19050" cap="flat">
              <a:solidFill>
                <a:srgbClr val="003865"/>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41" name="Freeform 59">
              <a:extLst>
                <a:ext uri="{FF2B5EF4-FFF2-40B4-BE49-F238E27FC236}">
                  <a16:creationId xmlns:a16="http://schemas.microsoft.com/office/drawing/2014/main" id="{4BE52E2D-95B7-E6E9-4ADA-07B2E0A9DF39}"/>
                </a:ext>
              </a:extLst>
            </p:cNvPr>
            <p:cNvSpPr/>
            <p:nvPr/>
          </p:nvSpPr>
          <p:spPr>
            <a:xfrm>
              <a:off x="1888266" y="1781586"/>
              <a:ext cx="22634" cy="82296"/>
            </a:xfrm>
            <a:custGeom>
              <a:avLst/>
              <a:gdLst>
                <a:gd name="connsiteX0" fmla="*/ 0 w 6350"/>
                <a:gd name="connsiteY0" fmla="*/ 0 h 25990"/>
                <a:gd name="connsiteX1" fmla="*/ 0 w 6350"/>
                <a:gd name="connsiteY1" fmla="*/ 25991 h 25990"/>
              </a:gdLst>
              <a:ahLst/>
              <a:cxnLst>
                <a:cxn ang="0">
                  <a:pos x="connsiteX0" y="connsiteY0"/>
                </a:cxn>
                <a:cxn ang="0">
                  <a:pos x="connsiteX1" y="connsiteY1"/>
                </a:cxn>
              </a:cxnLst>
              <a:rect l="l" t="t" r="r" b="b"/>
              <a:pathLst>
                <a:path w="6350" h="25990">
                  <a:moveTo>
                    <a:pt x="0" y="0"/>
                  </a:moveTo>
                  <a:lnTo>
                    <a:pt x="0" y="25991"/>
                  </a:lnTo>
                </a:path>
              </a:pathLst>
            </a:custGeom>
            <a:ln w="19050" cap="flat">
              <a:solidFill>
                <a:srgbClr val="003865"/>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42" name="Freeform 60">
              <a:extLst>
                <a:ext uri="{FF2B5EF4-FFF2-40B4-BE49-F238E27FC236}">
                  <a16:creationId xmlns:a16="http://schemas.microsoft.com/office/drawing/2014/main" id="{7B232024-017D-9155-C452-2F8F519A8823}"/>
                </a:ext>
              </a:extLst>
            </p:cNvPr>
            <p:cNvSpPr/>
            <p:nvPr/>
          </p:nvSpPr>
          <p:spPr>
            <a:xfrm>
              <a:off x="1842012" y="1815669"/>
              <a:ext cx="92543" cy="82296"/>
            </a:xfrm>
            <a:custGeom>
              <a:avLst/>
              <a:gdLst>
                <a:gd name="connsiteX0" fmla="*/ 0 w 25965"/>
                <a:gd name="connsiteY0" fmla="*/ 0 h 6356"/>
                <a:gd name="connsiteX1" fmla="*/ 25965 w 25965"/>
                <a:gd name="connsiteY1" fmla="*/ 0 h 6356"/>
              </a:gdLst>
              <a:ahLst/>
              <a:cxnLst>
                <a:cxn ang="0">
                  <a:pos x="connsiteX0" y="connsiteY0"/>
                </a:cxn>
                <a:cxn ang="0">
                  <a:pos x="connsiteX1" y="connsiteY1"/>
                </a:cxn>
              </a:cxnLst>
              <a:rect l="l" t="t" r="r" b="b"/>
              <a:pathLst>
                <a:path w="25965" h="6356">
                  <a:moveTo>
                    <a:pt x="0" y="0"/>
                  </a:moveTo>
                  <a:lnTo>
                    <a:pt x="25965" y="0"/>
                  </a:lnTo>
                </a:path>
              </a:pathLst>
            </a:custGeom>
            <a:ln w="19050" cap="flat">
              <a:solidFill>
                <a:srgbClr val="003865"/>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43" name="Freeform 61">
              <a:extLst>
                <a:ext uri="{FF2B5EF4-FFF2-40B4-BE49-F238E27FC236}">
                  <a16:creationId xmlns:a16="http://schemas.microsoft.com/office/drawing/2014/main" id="{5F2418AD-4F40-E421-441A-5B6BD458D4BA}"/>
                </a:ext>
              </a:extLst>
            </p:cNvPr>
            <p:cNvSpPr/>
            <p:nvPr/>
          </p:nvSpPr>
          <p:spPr>
            <a:xfrm>
              <a:off x="2465425" y="1781586"/>
              <a:ext cx="22634" cy="82296"/>
            </a:xfrm>
            <a:custGeom>
              <a:avLst/>
              <a:gdLst>
                <a:gd name="connsiteX0" fmla="*/ 0 w 6350"/>
                <a:gd name="connsiteY0" fmla="*/ 0 h 25990"/>
                <a:gd name="connsiteX1" fmla="*/ 0 w 6350"/>
                <a:gd name="connsiteY1" fmla="*/ 25991 h 25990"/>
              </a:gdLst>
              <a:ahLst/>
              <a:cxnLst>
                <a:cxn ang="0">
                  <a:pos x="connsiteX0" y="connsiteY0"/>
                </a:cxn>
                <a:cxn ang="0">
                  <a:pos x="connsiteX1" y="connsiteY1"/>
                </a:cxn>
              </a:cxnLst>
              <a:rect l="l" t="t" r="r" b="b"/>
              <a:pathLst>
                <a:path w="6350" h="25990">
                  <a:moveTo>
                    <a:pt x="0" y="0"/>
                  </a:moveTo>
                  <a:lnTo>
                    <a:pt x="0" y="25991"/>
                  </a:lnTo>
                </a:path>
              </a:pathLst>
            </a:custGeom>
            <a:ln w="19050" cap="flat">
              <a:solidFill>
                <a:srgbClr val="003865"/>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44" name="Freeform 62">
              <a:extLst>
                <a:ext uri="{FF2B5EF4-FFF2-40B4-BE49-F238E27FC236}">
                  <a16:creationId xmlns:a16="http://schemas.microsoft.com/office/drawing/2014/main" id="{64B7EE46-9A8F-CEDE-5C2D-B03181672799}"/>
                </a:ext>
              </a:extLst>
            </p:cNvPr>
            <p:cNvSpPr/>
            <p:nvPr/>
          </p:nvSpPr>
          <p:spPr>
            <a:xfrm>
              <a:off x="2419146" y="1815669"/>
              <a:ext cx="92543" cy="82296"/>
            </a:xfrm>
            <a:custGeom>
              <a:avLst/>
              <a:gdLst>
                <a:gd name="connsiteX0" fmla="*/ 0 w 25965"/>
                <a:gd name="connsiteY0" fmla="*/ 0 h 6356"/>
                <a:gd name="connsiteX1" fmla="*/ 25965 w 25965"/>
                <a:gd name="connsiteY1" fmla="*/ 0 h 6356"/>
              </a:gdLst>
              <a:ahLst/>
              <a:cxnLst>
                <a:cxn ang="0">
                  <a:pos x="connsiteX0" y="connsiteY0"/>
                </a:cxn>
                <a:cxn ang="0">
                  <a:pos x="connsiteX1" y="connsiteY1"/>
                </a:cxn>
              </a:cxnLst>
              <a:rect l="l" t="t" r="r" b="b"/>
              <a:pathLst>
                <a:path w="25965" h="6356">
                  <a:moveTo>
                    <a:pt x="0" y="0"/>
                  </a:moveTo>
                  <a:lnTo>
                    <a:pt x="25965" y="0"/>
                  </a:lnTo>
                </a:path>
              </a:pathLst>
            </a:custGeom>
            <a:ln w="19050" cap="flat">
              <a:solidFill>
                <a:srgbClr val="003865"/>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45" name="Freeform 63">
              <a:extLst>
                <a:ext uri="{FF2B5EF4-FFF2-40B4-BE49-F238E27FC236}">
                  <a16:creationId xmlns:a16="http://schemas.microsoft.com/office/drawing/2014/main" id="{04EFBD03-E219-D462-A33E-3C246B65C3E0}"/>
                </a:ext>
              </a:extLst>
            </p:cNvPr>
            <p:cNvSpPr/>
            <p:nvPr/>
          </p:nvSpPr>
          <p:spPr>
            <a:xfrm>
              <a:off x="2662731" y="2172652"/>
              <a:ext cx="22634" cy="82296"/>
            </a:xfrm>
            <a:custGeom>
              <a:avLst/>
              <a:gdLst>
                <a:gd name="connsiteX0" fmla="*/ 0 w 6350"/>
                <a:gd name="connsiteY0" fmla="*/ 0 h 25987"/>
                <a:gd name="connsiteX1" fmla="*/ 0 w 6350"/>
                <a:gd name="connsiteY1" fmla="*/ 25987 h 25987"/>
              </a:gdLst>
              <a:ahLst/>
              <a:cxnLst>
                <a:cxn ang="0">
                  <a:pos x="connsiteX0" y="connsiteY0"/>
                </a:cxn>
                <a:cxn ang="0">
                  <a:pos x="connsiteX1" y="connsiteY1"/>
                </a:cxn>
              </a:cxnLst>
              <a:rect l="l" t="t" r="r" b="b"/>
              <a:pathLst>
                <a:path w="6350" h="25987">
                  <a:moveTo>
                    <a:pt x="0" y="0"/>
                  </a:moveTo>
                  <a:lnTo>
                    <a:pt x="0" y="25987"/>
                  </a:lnTo>
                </a:path>
              </a:pathLst>
            </a:custGeom>
            <a:ln w="19050" cap="flat">
              <a:solidFill>
                <a:schemeClr val="accent2"/>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46" name="Freeform 64">
              <a:extLst>
                <a:ext uri="{FF2B5EF4-FFF2-40B4-BE49-F238E27FC236}">
                  <a16:creationId xmlns:a16="http://schemas.microsoft.com/office/drawing/2014/main" id="{164FA833-8EC8-99C6-2526-A9D1906A6F9B}"/>
                </a:ext>
              </a:extLst>
            </p:cNvPr>
            <p:cNvSpPr/>
            <p:nvPr/>
          </p:nvSpPr>
          <p:spPr>
            <a:xfrm>
              <a:off x="2616451" y="2210477"/>
              <a:ext cx="92543" cy="82296"/>
            </a:xfrm>
            <a:custGeom>
              <a:avLst/>
              <a:gdLst>
                <a:gd name="connsiteX0" fmla="*/ 0 w 25965"/>
                <a:gd name="connsiteY0" fmla="*/ 0 h 6356"/>
                <a:gd name="connsiteX1" fmla="*/ 25965 w 25965"/>
                <a:gd name="connsiteY1" fmla="*/ 0 h 6356"/>
              </a:gdLst>
              <a:ahLst/>
              <a:cxnLst>
                <a:cxn ang="0">
                  <a:pos x="connsiteX0" y="connsiteY0"/>
                </a:cxn>
                <a:cxn ang="0">
                  <a:pos x="connsiteX1" y="connsiteY1"/>
                </a:cxn>
              </a:cxnLst>
              <a:rect l="l" t="t" r="r" b="b"/>
              <a:pathLst>
                <a:path w="25965" h="6356">
                  <a:moveTo>
                    <a:pt x="0" y="0"/>
                  </a:moveTo>
                  <a:lnTo>
                    <a:pt x="25965" y="0"/>
                  </a:lnTo>
                </a:path>
              </a:pathLst>
            </a:custGeom>
            <a:ln w="19050" cap="flat">
              <a:solidFill>
                <a:srgbClr val="003865"/>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47" name="Freeform 65">
              <a:extLst>
                <a:ext uri="{FF2B5EF4-FFF2-40B4-BE49-F238E27FC236}">
                  <a16:creationId xmlns:a16="http://schemas.microsoft.com/office/drawing/2014/main" id="{BFA825C2-F9FD-F62A-107B-F1D2B677602F}"/>
                </a:ext>
              </a:extLst>
            </p:cNvPr>
            <p:cNvSpPr/>
            <p:nvPr/>
          </p:nvSpPr>
          <p:spPr>
            <a:xfrm>
              <a:off x="10876842" y="4196104"/>
              <a:ext cx="22634" cy="82296"/>
            </a:xfrm>
            <a:custGeom>
              <a:avLst/>
              <a:gdLst>
                <a:gd name="connsiteX0" fmla="*/ 0 w 6350"/>
                <a:gd name="connsiteY0" fmla="*/ 0 h 25987"/>
                <a:gd name="connsiteX1" fmla="*/ 0 w 6350"/>
                <a:gd name="connsiteY1" fmla="*/ 25987 h 25987"/>
              </a:gdLst>
              <a:ahLst/>
              <a:cxnLst>
                <a:cxn ang="0">
                  <a:pos x="connsiteX0" y="connsiteY0"/>
                </a:cxn>
                <a:cxn ang="0">
                  <a:pos x="connsiteX1" y="connsiteY1"/>
                </a:cxn>
              </a:cxnLst>
              <a:rect l="l" t="t" r="r" b="b"/>
              <a:pathLst>
                <a:path w="6350" h="25987">
                  <a:moveTo>
                    <a:pt x="0" y="0"/>
                  </a:moveTo>
                  <a:lnTo>
                    <a:pt x="0" y="25987"/>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48" name="Freeform 66">
              <a:extLst>
                <a:ext uri="{FF2B5EF4-FFF2-40B4-BE49-F238E27FC236}">
                  <a16:creationId xmlns:a16="http://schemas.microsoft.com/office/drawing/2014/main" id="{6D947504-D706-F0FA-8C5A-E87479CAF287}"/>
                </a:ext>
              </a:extLst>
            </p:cNvPr>
            <p:cNvSpPr/>
            <p:nvPr/>
          </p:nvSpPr>
          <p:spPr>
            <a:xfrm>
              <a:off x="10830562" y="4235228"/>
              <a:ext cx="92543" cy="69301"/>
            </a:xfrm>
            <a:custGeom>
              <a:avLst/>
              <a:gdLst>
                <a:gd name="connsiteX0" fmla="*/ 0 w 25965"/>
                <a:gd name="connsiteY0" fmla="*/ 0 h 6356"/>
                <a:gd name="connsiteX1" fmla="*/ 25965 w 25965"/>
                <a:gd name="connsiteY1" fmla="*/ 0 h 6356"/>
              </a:gdLst>
              <a:ahLst/>
              <a:cxnLst>
                <a:cxn ang="0">
                  <a:pos x="connsiteX0" y="connsiteY0"/>
                </a:cxn>
                <a:cxn ang="0">
                  <a:pos x="connsiteX1" y="connsiteY1"/>
                </a:cxn>
              </a:cxnLst>
              <a:rect l="l" t="t" r="r" b="b"/>
              <a:pathLst>
                <a:path w="25965" h="6356">
                  <a:moveTo>
                    <a:pt x="0" y="0"/>
                  </a:moveTo>
                  <a:lnTo>
                    <a:pt x="25965" y="0"/>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49" name="Freeform 67">
              <a:extLst>
                <a:ext uri="{FF2B5EF4-FFF2-40B4-BE49-F238E27FC236}">
                  <a16:creationId xmlns:a16="http://schemas.microsoft.com/office/drawing/2014/main" id="{CA53B9B8-8AEB-146C-C5E5-BF52F67E23F8}"/>
                </a:ext>
              </a:extLst>
            </p:cNvPr>
            <p:cNvSpPr/>
            <p:nvPr/>
          </p:nvSpPr>
          <p:spPr>
            <a:xfrm>
              <a:off x="9054745" y="4196104"/>
              <a:ext cx="22634" cy="82296"/>
            </a:xfrm>
            <a:custGeom>
              <a:avLst/>
              <a:gdLst>
                <a:gd name="connsiteX0" fmla="*/ 0 w 6350"/>
                <a:gd name="connsiteY0" fmla="*/ 0 h 25987"/>
                <a:gd name="connsiteX1" fmla="*/ 0 w 6350"/>
                <a:gd name="connsiteY1" fmla="*/ 25987 h 25987"/>
              </a:gdLst>
              <a:ahLst/>
              <a:cxnLst>
                <a:cxn ang="0">
                  <a:pos x="connsiteX0" y="connsiteY0"/>
                </a:cxn>
                <a:cxn ang="0">
                  <a:pos x="connsiteX1" y="connsiteY1"/>
                </a:cxn>
              </a:cxnLst>
              <a:rect l="l" t="t" r="r" b="b"/>
              <a:pathLst>
                <a:path w="6350" h="25987">
                  <a:moveTo>
                    <a:pt x="0" y="0"/>
                  </a:moveTo>
                  <a:lnTo>
                    <a:pt x="0" y="25987"/>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50" name="Freeform 68">
              <a:extLst>
                <a:ext uri="{FF2B5EF4-FFF2-40B4-BE49-F238E27FC236}">
                  <a16:creationId xmlns:a16="http://schemas.microsoft.com/office/drawing/2014/main" id="{01EF7FDB-CFE1-8E45-BAF6-F19EA5B708BB}"/>
                </a:ext>
              </a:extLst>
            </p:cNvPr>
            <p:cNvSpPr/>
            <p:nvPr/>
          </p:nvSpPr>
          <p:spPr>
            <a:xfrm>
              <a:off x="9008482" y="4238403"/>
              <a:ext cx="92520" cy="69301"/>
            </a:xfrm>
            <a:custGeom>
              <a:avLst/>
              <a:gdLst>
                <a:gd name="connsiteX0" fmla="*/ 0 w 25958"/>
                <a:gd name="connsiteY0" fmla="*/ 0 h 6356"/>
                <a:gd name="connsiteX1" fmla="*/ 25959 w 25958"/>
                <a:gd name="connsiteY1" fmla="*/ 0 h 6356"/>
              </a:gdLst>
              <a:ahLst/>
              <a:cxnLst>
                <a:cxn ang="0">
                  <a:pos x="connsiteX0" y="connsiteY0"/>
                </a:cxn>
                <a:cxn ang="0">
                  <a:pos x="connsiteX1" y="connsiteY1"/>
                </a:cxn>
              </a:cxnLst>
              <a:rect l="l" t="t" r="r" b="b"/>
              <a:pathLst>
                <a:path w="25958" h="6356">
                  <a:moveTo>
                    <a:pt x="0" y="0"/>
                  </a:moveTo>
                  <a:lnTo>
                    <a:pt x="25959" y="0"/>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51" name="Freeform 69">
              <a:extLst>
                <a:ext uri="{FF2B5EF4-FFF2-40B4-BE49-F238E27FC236}">
                  <a16:creationId xmlns:a16="http://schemas.microsoft.com/office/drawing/2014/main" id="{F84F73B9-9A8C-0A94-9379-80604EA9F79D}"/>
                </a:ext>
              </a:extLst>
            </p:cNvPr>
            <p:cNvSpPr/>
            <p:nvPr/>
          </p:nvSpPr>
          <p:spPr>
            <a:xfrm>
              <a:off x="7872793" y="3821301"/>
              <a:ext cx="22634" cy="82296"/>
            </a:xfrm>
            <a:custGeom>
              <a:avLst/>
              <a:gdLst>
                <a:gd name="connsiteX0" fmla="*/ 0 w 6350"/>
                <a:gd name="connsiteY0" fmla="*/ 0 h 25987"/>
                <a:gd name="connsiteX1" fmla="*/ 0 w 6350"/>
                <a:gd name="connsiteY1" fmla="*/ 25987 h 25987"/>
              </a:gdLst>
              <a:ahLst/>
              <a:cxnLst>
                <a:cxn ang="0">
                  <a:pos x="connsiteX0" y="connsiteY0"/>
                </a:cxn>
                <a:cxn ang="0">
                  <a:pos x="connsiteX1" y="connsiteY1"/>
                </a:cxn>
              </a:cxnLst>
              <a:rect l="l" t="t" r="r" b="b"/>
              <a:pathLst>
                <a:path w="6350" h="25987">
                  <a:moveTo>
                    <a:pt x="0" y="0"/>
                  </a:moveTo>
                  <a:lnTo>
                    <a:pt x="0" y="25987"/>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52" name="Freeform 70">
              <a:extLst>
                <a:ext uri="{FF2B5EF4-FFF2-40B4-BE49-F238E27FC236}">
                  <a16:creationId xmlns:a16="http://schemas.microsoft.com/office/drawing/2014/main" id="{64F27681-D37F-2E36-0910-2018D4E3BA68}"/>
                </a:ext>
              </a:extLst>
            </p:cNvPr>
            <p:cNvSpPr/>
            <p:nvPr/>
          </p:nvSpPr>
          <p:spPr>
            <a:xfrm>
              <a:off x="7826528" y="3863601"/>
              <a:ext cx="92543" cy="69301"/>
            </a:xfrm>
            <a:custGeom>
              <a:avLst/>
              <a:gdLst>
                <a:gd name="connsiteX0" fmla="*/ 0 w 25965"/>
                <a:gd name="connsiteY0" fmla="*/ 0 h 6356"/>
                <a:gd name="connsiteX1" fmla="*/ 25965 w 25965"/>
                <a:gd name="connsiteY1" fmla="*/ 0 h 6356"/>
              </a:gdLst>
              <a:ahLst/>
              <a:cxnLst>
                <a:cxn ang="0">
                  <a:pos x="connsiteX0" y="connsiteY0"/>
                </a:cxn>
                <a:cxn ang="0">
                  <a:pos x="connsiteX1" y="connsiteY1"/>
                </a:cxn>
              </a:cxnLst>
              <a:rect l="l" t="t" r="r" b="b"/>
              <a:pathLst>
                <a:path w="25965" h="6356">
                  <a:moveTo>
                    <a:pt x="0" y="0"/>
                  </a:moveTo>
                  <a:lnTo>
                    <a:pt x="25965" y="0"/>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53" name="Freeform 71">
              <a:extLst>
                <a:ext uri="{FF2B5EF4-FFF2-40B4-BE49-F238E27FC236}">
                  <a16:creationId xmlns:a16="http://schemas.microsoft.com/office/drawing/2014/main" id="{F59B7164-FE0A-125A-B258-FDA37B7C497D}"/>
                </a:ext>
              </a:extLst>
            </p:cNvPr>
            <p:cNvSpPr/>
            <p:nvPr/>
          </p:nvSpPr>
          <p:spPr>
            <a:xfrm>
              <a:off x="7328351" y="3821301"/>
              <a:ext cx="22634" cy="82296"/>
            </a:xfrm>
            <a:custGeom>
              <a:avLst/>
              <a:gdLst>
                <a:gd name="connsiteX0" fmla="*/ 0 w 6350"/>
                <a:gd name="connsiteY0" fmla="*/ 0 h 25987"/>
                <a:gd name="connsiteX1" fmla="*/ 0 w 6350"/>
                <a:gd name="connsiteY1" fmla="*/ 25987 h 25987"/>
              </a:gdLst>
              <a:ahLst/>
              <a:cxnLst>
                <a:cxn ang="0">
                  <a:pos x="connsiteX0" y="connsiteY0"/>
                </a:cxn>
                <a:cxn ang="0">
                  <a:pos x="connsiteX1" y="connsiteY1"/>
                </a:cxn>
              </a:cxnLst>
              <a:rect l="l" t="t" r="r" b="b"/>
              <a:pathLst>
                <a:path w="6350" h="25987">
                  <a:moveTo>
                    <a:pt x="0" y="0"/>
                  </a:moveTo>
                  <a:lnTo>
                    <a:pt x="0" y="25987"/>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54" name="Freeform 72">
              <a:extLst>
                <a:ext uri="{FF2B5EF4-FFF2-40B4-BE49-F238E27FC236}">
                  <a16:creationId xmlns:a16="http://schemas.microsoft.com/office/drawing/2014/main" id="{B6F8EC13-BBCD-0F4E-BD35-59832C55309E}"/>
                </a:ext>
              </a:extLst>
            </p:cNvPr>
            <p:cNvSpPr/>
            <p:nvPr/>
          </p:nvSpPr>
          <p:spPr>
            <a:xfrm>
              <a:off x="7282095" y="3863601"/>
              <a:ext cx="92520" cy="69301"/>
            </a:xfrm>
            <a:custGeom>
              <a:avLst/>
              <a:gdLst>
                <a:gd name="connsiteX0" fmla="*/ 0 w 25958"/>
                <a:gd name="connsiteY0" fmla="*/ 0 h 6356"/>
                <a:gd name="connsiteX1" fmla="*/ 25959 w 25958"/>
                <a:gd name="connsiteY1" fmla="*/ 0 h 6356"/>
              </a:gdLst>
              <a:ahLst/>
              <a:cxnLst>
                <a:cxn ang="0">
                  <a:pos x="connsiteX0" y="connsiteY0"/>
                </a:cxn>
                <a:cxn ang="0">
                  <a:pos x="connsiteX1" y="connsiteY1"/>
                </a:cxn>
              </a:cxnLst>
              <a:rect l="l" t="t" r="r" b="b"/>
              <a:pathLst>
                <a:path w="25958" h="6356">
                  <a:moveTo>
                    <a:pt x="0" y="0"/>
                  </a:moveTo>
                  <a:lnTo>
                    <a:pt x="25959" y="0"/>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55" name="Freeform 73">
              <a:extLst>
                <a:ext uri="{FF2B5EF4-FFF2-40B4-BE49-F238E27FC236}">
                  <a16:creationId xmlns:a16="http://schemas.microsoft.com/office/drawing/2014/main" id="{2B938F4C-4218-3B89-C5B8-7ABD44FF3BE8}"/>
                </a:ext>
              </a:extLst>
            </p:cNvPr>
            <p:cNvSpPr/>
            <p:nvPr/>
          </p:nvSpPr>
          <p:spPr>
            <a:xfrm>
              <a:off x="7008385" y="3821301"/>
              <a:ext cx="22634" cy="82296"/>
            </a:xfrm>
            <a:custGeom>
              <a:avLst/>
              <a:gdLst>
                <a:gd name="connsiteX0" fmla="*/ 0 w 6350"/>
                <a:gd name="connsiteY0" fmla="*/ 0 h 25987"/>
                <a:gd name="connsiteX1" fmla="*/ 0 w 6350"/>
                <a:gd name="connsiteY1" fmla="*/ 25987 h 25987"/>
              </a:gdLst>
              <a:ahLst/>
              <a:cxnLst>
                <a:cxn ang="0">
                  <a:pos x="connsiteX0" y="connsiteY0"/>
                </a:cxn>
                <a:cxn ang="0">
                  <a:pos x="connsiteX1" y="connsiteY1"/>
                </a:cxn>
              </a:cxnLst>
              <a:rect l="l" t="t" r="r" b="b"/>
              <a:pathLst>
                <a:path w="6350" h="25987">
                  <a:moveTo>
                    <a:pt x="0" y="0"/>
                  </a:moveTo>
                  <a:lnTo>
                    <a:pt x="0" y="25987"/>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56" name="Freeform 74">
              <a:extLst>
                <a:ext uri="{FF2B5EF4-FFF2-40B4-BE49-F238E27FC236}">
                  <a16:creationId xmlns:a16="http://schemas.microsoft.com/office/drawing/2014/main" id="{9CFF9466-AC55-E00C-7683-E13F9C11E34F}"/>
                </a:ext>
              </a:extLst>
            </p:cNvPr>
            <p:cNvSpPr/>
            <p:nvPr/>
          </p:nvSpPr>
          <p:spPr>
            <a:xfrm>
              <a:off x="6962129" y="3863601"/>
              <a:ext cx="92520" cy="69301"/>
            </a:xfrm>
            <a:custGeom>
              <a:avLst/>
              <a:gdLst>
                <a:gd name="connsiteX0" fmla="*/ 0 w 25958"/>
                <a:gd name="connsiteY0" fmla="*/ 0 h 6356"/>
                <a:gd name="connsiteX1" fmla="*/ 25959 w 25958"/>
                <a:gd name="connsiteY1" fmla="*/ 0 h 6356"/>
              </a:gdLst>
              <a:ahLst/>
              <a:cxnLst>
                <a:cxn ang="0">
                  <a:pos x="connsiteX0" y="connsiteY0"/>
                </a:cxn>
                <a:cxn ang="0">
                  <a:pos x="connsiteX1" y="connsiteY1"/>
                </a:cxn>
              </a:cxnLst>
              <a:rect l="l" t="t" r="r" b="b"/>
              <a:pathLst>
                <a:path w="25958" h="6356">
                  <a:moveTo>
                    <a:pt x="0" y="0"/>
                  </a:moveTo>
                  <a:lnTo>
                    <a:pt x="25959" y="0"/>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57" name="Freeform 75">
              <a:extLst>
                <a:ext uri="{FF2B5EF4-FFF2-40B4-BE49-F238E27FC236}">
                  <a16:creationId xmlns:a16="http://schemas.microsoft.com/office/drawing/2014/main" id="{34689D4C-4313-A75B-758D-13C81ECB7A36}"/>
                </a:ext>
              </a:extLst>
            </p:cNvPr>
            <p:cNvSpPr/>
            <p:nvPr/>
          </p:nvSpPr>
          <p:spPr>
            <a:xfrm>
              <a:off x="6686809" y="3625709"/>
              <a:ext cx="22634" cy="82296"/>
            </a:xfrm>
            <a:custGeom>
              <a:avLst/>
              <a:gdLst>
                <a:gd name="connsiteX0" fmla="*/ 0 w 6350"/>
                <a:gd name="connsiteY0" fmla="*/ 0 h 25987"/>
                <a:gd name="connsiteX1" fmla="*/ 0 w 6350"/>
                <a:gd name="connsiteY1" fmla="*/ 25987 h 25987"/>
              </a:gdLst>
              <a:ahLst/>
              <a:cxnLst>
                <a:cxn ang="0">
                  <a:pos x="connsiteX0" y="connsiteY0"/>
                </a:cxn>
                <a:cxn ang="0">
                  <a:pos x="connsiteX1" y="connsiteY1"/>
                </a:cxn>
              </a:cxnLst>
              <a:rect l="l" t="t" r="r" b="b"/>
              <a:pathLst>
                <a:path w="6350" h="25987">
                  <a:moveTo>
                    <a:pt x="0" y="0"/>
                  </a:moveTo>
                  <a:lnTo>
                    <a:pt x="0" y="25987"/>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58" name="Freeform 76">
              <a:extLst>
                <a:ext uri="{FF2B5EF4-FFF2-40B4-BE49-F238E27FC236}">
                  <a16:creationId xmlns:a16="http://schemas.microsoft.com/office/drawing/2014/main" id="{FA92C16C-E713-246D-1FD5-B7BED13B13B4}"/>
                </a:ext>
              </a:extLst>
            </p:cNvPr>
            <p:cNvSpPr/>
            <p:nvPr/>
          </p:nvSpPr>
          <p:spPr>
            <a:xfrm>
              <a:off x="6640549" y="3668000"/>
              <a:ext cx="92520" cy="69301"/>
            </a:xfrm>
            <a:custGeom>
              <a:avLst/>
              <a:gdLst>
                <a:gd name="connsiteX0" fmla="*/ 0 w 25958"/>
                <a:gd name="connsiteY0" fmla="*/ 0 h 6356"/>
                <a:gd name="connsiteX1" fmla="*/ 25959 w 25958"/>
                <a:gd name="connsiteY1" fmla="*/ 0 h 6356"/>
              </a:gdLst>
              <a:ahLst/>
              <a:cxnLst>
                <a:cxn ang="0">
                  <a:pos x="connsiteX0" y="connsiteY0"/>
                </a:cxn>
                <a:cxn ang="0">
                  <a:pos x="connsiteX1" y="connsiteY1"/>
                </a:cxn>
              </a:cxnLst>
              <a:rect l="l" t="t" r="r" b="b"/>
              <a:pathLst>
                <a:path w="25958" h="6356">
                  <a:moveTo>
                    <a:pt x="0" y="0"/>
                  </a:moveTo>
                  <a:lnTo>
                    <a:pt x="25959" y="0"/>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59" name="Freeform 77">
              <a:extLst>
                <a:ext uri="{FF2B5EF4-FFF2-40B4-BE49-F238E27FC236}">
                  <a16:creationId xmlns:a16="http://schemas.microsoft.com/office/drawing/2014/main" id="{401BFF26-AEF9-D342-A3D3-3C17BA6009B0}"/>
                </a:ext>
              </a:extLst>
            </p:cNvPr>
            <p:cNvSpPr/>
            <p:nvPr/>
          </p:nvSpPr>
          <p:spPr>
            <a:xfrm>
              <a:off x="5293406" y="3459038"/>
              <a:ext cx="22634" cy="82296"/>
            </a:xfrm>
            <a:custGeom>
              <a:avLst/>
              <a:gdLst>
                <a:gd name="connsiteX0" fmla="*/ 0 w 6350"/>
                <a:gd name="connsiteY0" fmla="*/ 0 h 25987"/>
                <a:gd name="connsiteX1" fmla="*/ 0 w 6350"/>
                <a:gd name="connsiteY1" fmla="*/ 25987 h 25987"/>
              </a:gdLst>
              <a:ahLst/>
              <a:cxnLst>
                <a:cxn ang="0">
                  <a:pos x="connsiteX0" y="connsiteY0"/>
                </a:cxn>
                <a:cxn ang="0">
                  <a:pos x="connsiteX1" y="connsiteY1"/>
                </a:cxn>
              </a:cxnLst>
              <a:rect l="l" t="t" r="r" b="b"/>
              <a:pathLst>
                <a:path w="6350" h="25987">
                  <a:moveTo>
                    <a:pt x="0" y="0"/>
                  </a:moveTo>
                  <a:lnTo>
                    <a:pt x="0" y="25987"/>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60" name="Freeform 78">
              <a:extLst>
                <a:ext uri="{FF2B5EF4-FFF2-40B4-BE49-F238E27FC236}">
                  <a16:creationId xmlns:a16="http://schemas.microsoft.com/office/drawing/2014/main" id="{A25D6842-6700-E7DF-06EE-5FEBB0DFFDD3}"/>
                </a:ext>
              </a:extLst>
            </p:cNvPr>
            <p:cNvSpPr/>
            <p:nvPr/>
          </p:nvSpPr>
          <p:spPr>
            <a:xfrm>
              <a:off x="5247143" y="3501323"/>
              <a:ext cx="92520" cy="69301"/>
            </a:xfrm>
            <a:custGeom>
              <a:avLst/>
              <a:gdLst>
                <a:gd name="connsiteX0" fmla="*/ 0 w 25958"/>
                <a:gd name="connsiteY0" fmla="*/ 0 h 6356"/>
                <a:gd name="connsiteX1" fmla="*/ 25959 w 25958"/>
                <a:gd name="connsiteY1" fmla="*/ 0 h 6356"/>
              </a:gdLst>
              <a:ahLst/>
              <a:cxnLst>
                <a:cxn ang="0">
                  <a:pos x="connsiteX0" y="connsiteY0"/>
                </a:cxn>
                <a:cxn ang="0">
                  <a:pos x="connsiteX1" y="connsiteY1"/>
                </a:cxn>
              </a:cxnLst>
              <a:rect l="l" t="t" r="r" b="b"/>
              <a:pathLst>
                <a:path w="25958" h="6356">
                  <a:moveTo>
                    <a:pt x="0" y="0"/>
                  </a:moveTo>
                  <a:lnTo>
                    <a:pt x="25959" y="0"/>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61" name="Freeform 79">
              <a:extLst>
                <a:ext uri="{FF2B5EF4-FFF2-40B4-BE49-F238E27FC236}">
                  <a16:creationId xmlns:a16="http://schemas.microsoft.com/office/drawing/2014/main" id="{B1DBF6A6-8C73-3325-BE59-BCF9CB461C92}"/>
                </a:ext>
              </a:extLst>
            </p:cNvPr>
            <p:cNvSpPr/>
            <p:nvPr/>
          </p:nvSpPr>
          <p:spPr>
            <a:xfrm>
              <a:off x="4900916" y="3299612"/>
              <a:ext cx="22634" cy="82296"/>
            </a:xfrm>
            <a:custGeom>
              <a:avLst/>
              <a:gdLst>
                <a:gd name="connsiteX0" fmla="*/ 0 w 6350"/>
                <a:gd name="connsiteY0" fmla="*/ 0 h 25987"/>
                <a:gd name="connsiteX1" fmla="*/ 0 w 6350"/>
                <a:gd name="connsiteY1" fmla="*/ 25987 h 25987"/>
              </a:gdLst>
              <a:ahLst/>
              <a:cxnLst>
                <a:cxn ang="0">
                  <a:pos x="connsiteX0" y="connsiteY0"/>
                </a:cxn>
                <a:cxn ang="0">
                  <a:pos x="connsiteX1" y="connsiteY1"/>
                </a:cxn>
              </a:cxnLst>
              <a:rect l="l" t="t" r="r" b="b"/>
              <a:pathLst>
                <a:path w="6350" h="25987">
                  <a:moveTo>
                    <a:pt x="0" y="0"/>
                  </a:moveTo>
                  <a:lnTo>
                    <a:pt x="0" y="25987"/>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62" name="Freeform 80">
              <a:extLst>
                <a:ext uri="{FF2B5EF4-FFF2-40B4-BE49-F238E27FC236}">
                  <a16:creationId xmlns:a16="http://schemas.microsoft.com/office/drawing/2014/main" id="{C082FA6D-E535-CDCB-9F6C-1037D91B2023}"/>
                </a:ext>
              </a:extLst>
            </p:cNvPr>
            <p:cNvSpPr/>
            <p:nvPr/>
          </p:nvSpPr>
          <p:spPr>
            <a:xfrm>
              <a:off x="4854639" y="3341054"/>
              <a:ext cx="98361" cy="82296"/>
            </a:xfrm>
            <a:custGeom>
              <a:avLst/>
              <a:gdLst>
                <a:gd name="connsiteX0" fmla="*/ 0 w 25965"/>
                <a:gd name="connsiteY0" fmla="*/ 0 h 6356"/>
                <a:gd name="connsiteX1" fmla="*/ 25965 w 25965"/>
                <a:gd name="connsiteY1" fmla="*/ 0 h 6356"/>
              </a:gdLst>
              <a:ahLst/>
              <a:cxnLst>
                <a:cxn ang="0">
                  <a:pos x="connsiteX0" y="connsiteY0"/>
                </a:cxn>
                <a:cxn ang="0">
                  <a:pos x="connsiteX1" y="connsiteY1"/>
                </a:cxn>
              </a:cxnLst>
              <a:rect l="l" t="t" r="r" b="b"/>
              <a:pathLst>
                <a:path w="25965" h="6356">
                  <a:moveTo>
                    <a:pt x="0" y="0"/>
                  </a:moveTo>
                  <a:lnTo>
                    <a:pt x="25965" y="0"/>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63" name="Freeform 81">
              <a:extLst>
                <a:ext uri="{FF2B5EF4-FFF2-40B4-BE49-F238E27FC236}">
                  <a16:creationId xmlns:a16="http://schemas.microsoft.com/office/drawing/2014/main" id="{66697936-DF51-7EC4-C021-AEB6D907EDD3}"/>
                </a:ext>
              </a:extLst>
            </p:cNvPr>
            <p:cNvSpPr/>
            <p:nvPr/>
          </p:nvSpPr>
          <p:spPr>
            <a:xfrm>
              <a:off x="4516106" y="3162090"/>
              <a:ext cx="22634" cy="82296"/>
            </a:xfrm>
            <a:custGeom>
              <a:avLst/>
              <a:gdLst>
                <a:gd name="connsiteX0" fmla="*/ 0 w 6350"/>
                <a:gd name="connsiteY0" fmla="*/ 0 h 25987"/>
                <a:gd name="connsiteX1" fmla="*/ 0 w 6350"/>
                <a:gd name="connsiteY1" fmla="*/ 25987 h 25987"/>
              </a:gdLst>
              <a:ahLst/>
              <a:cxnLst>
                <a:cxn ang="0">
                  <a:pos x="connsiteX0" y="connsiteY0"/>
                </a:cxn>
                <a:cxn ang="0">
                  <a:pos x="connsiteX1" y="connsiteY1"/>
                </a:cxn>
              </a:cxnLst>
              <a:rect l="l" t="t" r="r" b="b"/>
              <a:pathLst>
                <a:path w="6350" h="25987">
                  <a:moveTo>
                    <a:pt x="0" y="0"/>
                  </a:moveTo>
                  <a:lnTo>
                    <a:pt x="0" y="25987"/>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64" name="Freeform 82">
              <a:extLst>
                <a:ext uri="{FF2B5EF4-FFF2-40B4-BE49-F238E27FC236}">
                  <a16:creationId xmlns:a16="http://schemas.microsoft.com/office/drawing/2014/main" id="{50E2C85C-ADE8-A463-795F-1FB5AB55D24E}"/>
                </a:ext>
              </a:extLst>
            </p:cNvPr>
            <p:cNvSpPr/>
            <p:nvPr/>
          </p:nvSpPr>
          <p:spPr>
            <a:xfrm>
              <a:off x="4469851" y="3204381"/>
              <a:ext cx="92520" cy="69301"/>
            </a:xfrm>
            <a:custGeom>
              <a:avLst/>
              <a:gdLst>
                <a:gd name="connsiteX0" fmla="*/ 0 w 25958"/>
                <a:gd name="connsiteY0" fmla="*/ 0 h 6356"/>
                <a:gd name="connsiteX1" fmla="*/ 25959 w 25958"/>
                <a:gd name="connsiteY1" fmla="*/ 0 h 6356"/>
              </a:gdLst>
              <a:ahLst/>
              <a:cxnLst>
                <a:cxn ang="0">
                  <a:pos x="connsiteX0" y="connsiteY0"/>
                </a:cxn>
                <a:cxn ang="0">
                  <a:pos x="connsiteX1" y="connsiteY1"/>
                </a:cxn>
              </a:cxnLst>
              <a:rect l="l" t="t" r="r" b="b"/>
              <a:pathLst>
                <a:path w="25958" h="6356">
                  <a:moveTo>
                    <a:pt x="0" y="0"/>
                  </a:moveTo>
                  <a:lnTo>
                    <a:pt x="25959" y="0"/>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65" name="Freeform 83">
              <a:extLst>
                <a:ext uri="{FF2B5EF4-FFF2-40B4-BE49-F238E27FC236}">
                  <a16:creationId xmlns:a16="http://schemas.microsoft.com/office/drawing/2014/main" id="{80CD14D1-39CC-0640-0519-05440066014A}"/>
                </a:ext>
              </a:extLst>
            </p:cNvPr>
            <p:cNvSpPr/>
            <p:nvPr/>
          </p:nvSpPr>
          <p:spPr>
            <a:xfrm>
              <a:off x="3522546" y="2785519"/>
              <a:ext cx="22634" cy="82296"/>
            </a:xfrm>
            <a:custGeom>
              <a:avLst/>
              <a:gdLst>
                <a:gd name="connsiteX0" fmla="*/ 0 w 6350"/>
                <a:gd name="connsiteY0" fmla="*/ 0 h 25993"/>
                <a:gd name="connsiteX1" fmla="*/ 0 w 6350"/>
                <a:gd name="connsiteY1" fmla="*/ 25993 h 25993"/>
              </a:gdLst>
              <a:ahLst/>
              <a:cxnLst>
                <a:cxn ang="0">
                  <a:pos x="connsiteX0" y="connsiteY0"/>
                </a:cxn>
                <a:cxn ang="0">
                  <a:pos x="connsiteX1" y="connsiteY1"/>
                </a:cxn>
              </a:cxnLst>
              <a:rect l="l" t="t" r="r" b="b"/>
              <a:pathLst>
                <a:path w="6350" h="25993">
                  <a:moveTo>
                    <a:pt x="0" y="0"/>
                  </a:moveTo>
                  <a:lnTo>
                    <a:pt x="0" y="25993"/>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66" name="Freeform 84">
              <a:extLst>
                <a:ext uri="{FF2B5EF4-FFF2-40B4-BE49-F238E27FC236}">
                  <a16:creationId xmlns:a16="http://schemas.microsoft.com/office/drawing/2014/main" id="{23F77A91-2C8D-3E73-A7AD-26DFFB6C7880}"/>
                </a:ext>
              </a:extLst>
            </p:cNvPr>
            <p:cNvSpPr/>
            <p:nvPr/>
          </p:nvSpPr>
          <p:spPr>
            <a:xfrm>
              <a:off x="3476285" y="2826980"/>
              <a:ext cx="92543" cy="69301"/>
            </a:xfrm>
            <a:custGeom>
              <a:avLst/>
              <a:gdLst>
                <a:gd name="connsiteX0" fmla="*/ 0 w 25965"/>
                <a:gd name="connsiteY0" fmla="*/ 0 h 6356"/>
                <a:gd name="connsiteX1" fmla="*/ 25965 w 25965"/>
                <a:gd name="connsiteY1" fmla="*/ 0 h 6356"/>
              </a:gdLst>
              <a:ahLst/>
              <a:cxnLst>
                <a:cxn ang="0">
                  <a:pos x="connsiteX0" y="connsiteY0"/>
                </a:cxn>
                <a:cxn ang="0">
                  <a:pos x="connsiteX1" y="connsiteY1"/>
                </a:cxn>
              </a:cxnLst>
              <a:rect l="l" t="t" r="r" b="b"/>
              <a:pathLst>
                <a:path w="25965" h="6356">
                  <a:moveTo>
                    <a:pt x="0" y="0"/>
                  </a:moveTo>
                  <a:lnTo>
                    <a:pt x="25965" y="0"/>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67" name="Freeform 85">
              <a:extLst>
                <a:ext uri="{FF2B5EF4-FFF2-40B4-BE49-F238E27FC236}">
                  <a16:creationId xmlns:a16="http://schemas.microsoft.com/office/drawing/2014/main" id="{DC2D56D4-B8D2-D811-42B5-2D0101B34146}"/>
                </a:ext>
              </a:extLst>
            </p:cNvPr>
            <p:cNvSpPr/>
            <p:nvPr/>
          </p:nvSpPr>
          <p:spPr>
            <a:xfrm>
              <a:off x="3583627" y="2785519"/>
              <a:ext cx="22634" cy="82296"/>
            </a:xfrm>
            <a:custGeom>
              <a:avLst/>
              <a:gdLst>
                <a:gd name="connsiteX0" fmla="*/ 0 w 6350"/>
                <a:gd name="connsiteY0" fmla="*/ 0 h 25993"/>
                <a:gd name="connsiteX1" fmla="*/ 0 w 6350"/>
                <a:gd name="connsiteY1" fmla="*/ 25993 h 25993"/>
              </a:gdLst>
              <a:ahLst/>
              <a:cxnLst>
                <a:cxn ang="0">
                  <a:pos x="connsiteX0" y="connsiteY0"/>
                </a:cxn>
                <a:cxn ang="0">
                  <a:pos x="connsiteX1" y="connsiteY1"/>
                </a:cxn>
              </a:cxnLst>
              <a:rect l="l" t="t" r="r" b="b"/>
              <a:pathLst>
                <a:path w="6350" h="25993">
                  <a:moveTo>
                    <a:pt x="0" y="0"/>
                  </a:moveTo>
                  <a:lnTo>
                    <a:pt x="0" y="25993"/>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68" name="Freeform 86">
              <a:extLst>
                <a:ext uri="{FF2B5EF4-FFF2-40B4-BE49-F238E27FC236}">
                  <a16:creationId xmlns:a16="http://schemas.microsoft.com/office/drawing/2014/main" id="{8E738DC7-2AC3-2924-8348-867809F8F217}"/>
                </a:ext>
              </a:extLst>
            </p:cNvPr>
            <p:cNvSpPr/>
            <p:nvPr/>
          </p:nvSpPr>
          <p:spPr>
            <a:xfrm>
              <a:off x="3537366" y="2826980"/>
              <a:ext cx="92543" cy="69301"/>
            </a:xfrm>
            <a:custGeom>
              <a:avLst/>
              <a:gdLst>
                <a:gd name="connsiteX0" fmla="*/ 0 w 25965"/>
                <a:gd name="connsiteY0" fmla="*/ 0 h 6356"/>
                <a:gd name="connsiteX1" fmla="*/ 25965 w 25965"/>
                <a:gd name="connsiteY1" fmla="*/ 0 h 6356"/>
              </a:gdLst>
              <a:ahLst/>
              <a:cxnLst>
                <a:cxn ang="0">
                  <a:pos x="connsiteX0" y="connsiteY0"/>
                </a:cxn>
                <a:cxn ang="0">
                  <a:pos x="connsiteX1" y="connsiteY1"/>
                </a:cxn>
              </a:cxnLst>
              <a:rect l="l" t="t" r="r" b="b"/>
              <a:pathLst>
                <a:path w="25965" h="6356">
                  <a:moveTo>
                    <a:pt x="0" y="0"/>
                  </a:moveTo>
                  <a:lnTo>
                    <a:pt x="25965" y="0"/>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69" name="Freeform 87">
              <a:extLst>
                <a:ext uri="{FF2B5EF4-FFF2-40B4-BE49-F238E27FC236}">
                  <a16:creationId xmlns:a16="http://schemas.microsoft.com/office/drawing/2014/main" id="{E3404070-A1E2-1F08-7836-A0A2B557491F}"/>
                </a:ext>
              </a:extLst>
            </p:cNvPr>
            <p:cNvSpPr/>
            <p:nvPr/>
          </p:nvSpPr>
          <p:spPr>
            <a:xfrm>
              <a:off x="2478376" y="1977071"/>
              <a:ext cx="22634" cy="82296"/>
            </a:xfrm>
            <a:custGeom>
              <a:avLst/>
              <a:gdLst>
                <a:gd name="connsiteX0" fmla="*/ 0 w 6350"/>
                <a:gd name="connsiteY0" fmla="*/ 0 h 25993"/>
                <a:gd name="connsiteX1" fmla="*/ 0 w 6350"/>
                <a:gd name="connsiteY1" fmla="*/ 25993 h 25993"/>
              </a:gdLst>
              <a:ahLst/>
              <a:cxnLst>
                <a:cxn ang="0">
                  <a:pos x="connsiteX0" y="connsiteY0"/>
                </a:cxn>
                <a:cxn ang="0">
                  <a:pos x="connsiteX1" y="connsiteY1"/>
                </a:cxn>
              </a:cxnLst>
              <a:rect l="l" t="t" r="r" b="b"/>
              <a:pathLst>
                <a:path w="6350" h="25993">
                  <a:moveTo>
                    <a:pt x="0" y="0"/>
                  </a:moveTo>
                  <a:lnTo>
                    <a:pt x="0" y="25993"/>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70" name="Freeform 88">
              <a:extLst>
                <a:ext uri="{FF2B5EF4-FFF2-40B4-BE49-F238E27FC236}">
                  <a16:creationId xmlns:a16="http://schemas.microsoft.com/office/drawing/2014/main" id="{65E0041F-DFC8-B89E-F09E-E49A0F79A28D}"/>
                </a:ext>
              </a:extLst>
            </p:cNvPr>
            <p:cNvSpPr/>
            <p:nvPr/>
          </p:nvSpPr>
          <p:spPr>
            <a:xfrm>
              <a:off x="2432115" y="2016979"/>
              <a:ext cx="92520" cy="14060"/>
            </a:xfrm>
            <a:custGeom>
              <a:avLst/>
              <a:gdLst>
                <a:gd name="connsiteX0" fmla="*/ 0 w 25958"/>
                <a:gd name="connsiteY0" fmla="*/ 0 h 6356"/>
                <a:gd name="connsiteX1" fmla="*/ 25959 w 25958"/>
                <a:gd name="connsiteY1" fmla="*/ 0 h 6356"/>
              </a:gdLst>
              <a:ahLst/>
              <a:cxnLst>
                <a:cxn ang="0">
                  <a:pos x="connsiteX0" y="connsiteY0"/>
                </a:cxn>
                <a:cxn ang="0">
                  <a:pos x="connsiteX1" y="connsiteY1"/>
                </a:cxn>
              </a:cxnLst>
              <a:rect l="l" t="t" r="r" b="b"/>
              <a:pathLst>
                <a:path w="25958" h="6356">
                  <a:moveTo>
                    <a:pt x="0" y="0"/>
                  </a:moveTo>
                  <a:lnTo>
                    <a:pt x="25959" y="0"/>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71" name="Freeform 89">
              <a:extLst>
                <a:ext uri="{FF2B5EF4-FFF2-40B4-BE49-F238E27FC236}">
                  <a16:creationId xmlns:a16="http://schemas.microsoft.com/office/drawing/2014/main" id="{5B21B175-B334-D1AF-9F25-2DF3D84A4F97}"/>
                </a:ext>
              </a:extLst>
            </p:cNvPr>
            <p:cNvSpPr/>
            <p:nvPr/>
          </p:nvSpPr>
          <p:spPr>
            <a:xfrm>
              <a:off x="2009782" y="1875520"/>
              <a:ext cx="22634" cy="82296"/>
            </a:xfrm>
            <a:custGeom>
              <a:avLst/>
              <a:gdLst>
                <a:gd name="connsiteX0" fmla="*/ 0 w 6350"/>
                <a:gd name="connsiteY0" fmla="*/ 0 h 25993"/>
                <a:gd name="connsiteX1" fmla="*/ 0 w 6350"/>
                <a:gd name="connsiteY1" fmla="*/ 25993 h 25993"/>
              </a:gdLst>
              <a:ahLst/>
              <a:cxnLst>
                <a:cxn ang="0">
                  <a:pos x="connsiteX0" y="connsiteY0"/>
                </a:cxn>
                <a:cxn ang="0">
                  <a:pos x="connsiteX1" y="connsiteY1"/>
                </a:cxn>
              </a:cxnLst>
              <a:rect l="l" t="t" r="r" b="b"/>
              <a:pathLst>
                <a:path w="6350" h="25993">
                  <a:moveTo>
                    <a:pt x="0" y="0"/>
                  </a:moveTo>
                  <a:lnTo>
                    <a:pt x="0" y="25993"/>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72" name="Freeform 90">
              <a:extLst>
                <a:ext uri="{FF2B5EF4-FFF2-40B4-BE49-F238E27FC236}">
                  <a16:creationId xmlns:a16="http://schemas.microsoft.com/office/drawing/2014/main" id="{7D0995AD-EBC8-10D8-4DE2-3C0BDB53AD70}"/>
                </a:ext>
              </a:extLst>
            </p:cNvPr>
            <p:cNvSpPr/>
            <p:nvPr/>
          </p:nvSpPr>
          <p:spPr>
            <a:xfrm>
              <a:off x="1963501" y="1916990"/>
              <a:ext cx="92543" cy="69301"/>
            </a:xfrm>
            <a:custGeom>
              <a:avLst/>
              <a:gdLst>
                <a:gd name="connsiteX0" fmla="*/ 0 w 25965"/>
                <a:gd name="connsiteY0" fmla="*/ 0 h 6356"/>
                <a:gd name="connsiteX1" fmla="*/ 25965 w 25965"/>
                <a:gd name="connsiteY1" fmla="*/ 0 h 6356"/>
              </a:gdLst>
              <a:ahLst/>
              <a:cxnLst>
                <a:cxn ang="0">
                  <a:pos x="connsiteX0" y="connsiteY0"/>
                </a:cxn>
                <a:cxn ang="0">
                  <a:pos x="connsiteX1" y="connsiteY1"/>
                </a:cxn>
              </a:cxnLst>
              <a:rect l="l" t="t" r="r" b="b"/>
              <a:pathLst>
                <a:path w="25965" h="6356">
                  <a:moveTo>
                    <a:pt x="0" y="0"/>
                  </a:moveTo>
                  <a:lnTo>
                    <a:pt x="25965" y="0"/>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73" name="Freeform 91">
              <a:extLst>
                <a:ext uri="{FF2B5EF4-FFF2-40B4-BE49-F238E27FC236}">
                  <a16:creationId xmlns:a16="http://schemas.microsoft.com/office/drawing/2014/main" id="{C5ECAB4D-330E-75E4-06E7-D12108436D41}"/>
                </a:ext>
              </a:extLst>
            </p:cNvPr>
            <p:cNvSpPr/>
            <p:nvPr/>
          </p:nvSpPr>
          <p:spPr>
            <a:xfrm>
              <a:off x="1865137" y="1877958"/>
              <a:ext cx="22634" cy="82296"/>
            </a:xfrm>
            <a:custGeom>
              <a:avLst/>
              <a:gdLst>
                <a:gd name="connsiteX0" fmla="*/ 0 w 6350"/>
                <a:gd name="connsiteY0" fmla="*/ 0 h 25993"/>
                <a:gd name="connsiteX1" fmla="*/ 0 w 6350"/>
                <a:gd name="connsiteY1" fmla="*/ 25993 h 25993"/>
              </a:gdLst>
              <a:ahLst/>
              <a:cxnLst>
                <a:cxn ang="0">
                  <a:pos x="connsiteX0" y="connsiteY0"/>
                </a:cxn>
                <a:cxn ang="0">
                  <a:pos x="connsiteX1" y="connsiteY1"/>
                </a:cxn>
              </a:cxnLst>
              <a:rect l="l" t="t" r="r" b="b"/>
              <a:pathLst>
                <a:path w="6350" h="25993">
                  <a:moveTo>
                    <a:pt x="0" y="0"/>
                  </a:moveTo>
                  <a:lnTo>
                    <a:pt x="0" y="25993"/>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74" name="Freeform 92">
              <a:extLst>
                <a:ext uri="{FF2B5EF4-FFF2-40B4-BE49-F238E27FC236}">
                  <a16:creationId xmlns:a16="http://schemas.microsoft.com/office/drawing/2014/main" id="{C768F65C-7DF1-5081-E4A6-5D25DCCB4339}"/>
                </a:ext>
              </a:extLst>
            </p:cNvPr>
            <p:cNvSpPr/>
            <p:nvPr/>
          </p:nvSpPr>
          <p:spPr>
            <a:xfrm>
              <a:off x="1783909" y="1916990"/>
              <a:ext cx="92543" cy="69301"/>
            </a:xfrm>
            <a:custGeom>
              <a:avLst/>
              <a:gdLst>
                <a:gd name="connsiteX0" fmla="*/ 0 w 25965"/>
                <a:gd name="connsiteY0" fmla="*/ 0 h 6356"/>
                <a:gd name="connsiteX1" fmla="*/ 25965 w 25965"/>
                <a:gd name="connsiteY1" fmla="*/ 0 h 6356"/>
              </a:gdLst>
              <a:ahLst/>
              <a:cxnLst>
                <a:cxn ang="0">
                  <a:pos x="connsiteX0" y="connsiteY0"/>
                </a:cxn>
                <a:cxn ang="0">
                  <a:pos x="connsiteX1" y="connsiteY1"/>
                </a:cxn>
              </a:cxnLst>
              <a:rect l="l" t="t" r="r" b="b"/>
              <a:pathLst>
                <a:path w="25965" h="6356">
                  <a:moveTo>
                    <a:pt x="0" y="0"/>
                  </a:moveTo>
                  <a:lnTo>
                    <a:pt x="25965" y="0"/>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75" name="Freeform 93">
              <a:extLst>
                <a:ext uri="{FF2B5EF4-FFF2-40B4-BE49-F238E27FC236}">
                  <a16:creationId xmlns:a16="http://schemas.microsoft.com/office/drawing/2014/main" id="{E6708C49-8FDD-D056-94C5-BE37F9BC344F}"/>
                </a:ext>
              </a:extLst>
            </p:cNvPr>
            <p:cNvSpPr/>
            <p:nvPr/>
          </p:nvSpPr>
          <p:spPr>
            <a:xfrm>
              <a:off x="1630876" y="1875520"/>
              <a:ext cx="22634" cy="82296"/>
            </a:xfrm>
            <a:custGeom>
              <a:avLst/>
              <a:gdLst>
                <a:gd name="connsiteX0" fmla="*/ 0 w 6350"/>
                <a:gd name="connsiteY0" fmla="*/ 0 h 25993"/>
                <a:gd name="connsiteX1" fmla="*/ 0 w 6350"/>
                <a:gd name="connsiteY1" fmla="*/ 25993 h 25993"/>
              </a:gdLst>
              <a:ahLst/>
              <a:cxnLst>
                <a:cxn ang="0">
                  <a:pos x="connsiteX0" y="connsiteY0"/>
                </a:cxn>
                <a:cxn ang="0">
                  <a:pos x="connsiteX1" y="connsiteY1"/>
                </a:cxn>
              </a:cxnLst>
              <a:rect l="l" t="t" r="r" b="b"/>
              <a:pathLst>
                <a:path w="6350" h="25993">
                  <a:moveTo>
                    <a:pt x="0" y="0"/>
                  </a:moveTo>
                  <a:lnTo>
                    <a:pt x="0" y="25993"/>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76" name="Freeform 94">
              <a:extLst>
                <a:ext uri="{FF2B5EF4-FFF2-40B4-BE49-F238E27FC236}">
                  <a16:creationId xmlns:a16="http://schemas.microsoft.com/office/drawing/2014/main" id="{0FF0F11B-E3E1-EF6F-2B4C-CFA778B6B288}"/>
                </a:ext>
              </a:extLst>
            </p:cNvPr>
            <p:cNvSpPr/>
            <p:nvPr/>
          </p:nvSpPr>
          <p:spPr>
            <a:xfrm>
              <a:off x="1584615" y="1916990"/>
              <a:ext cx="92520" cy="69301"/>
            </a:xfrm>
            <a:custGeom>
              <a:avLst/>
              <a:gdLst>
                <a:gd name="connsiteX0" fmla="*/ 0 w 25958"/>
                <a:gd name="connsiteY0" fmla="*/ 0 h 6356"/>
                <a:gd name="connsiteX1" fmla="*/ 25959 w 25958"/>
                <a:gd name="connsiteY1" fmla="*/ 0 h 6356"/>
              </a:gdLst>
              <a:ahLst/>
              <a:cxnLst>
                <a:cxn ang="0">
                  <a:pos x="connsiteX0" y="connsiteY0"/>
                </a:cxn>
                <a:cxn ang="0">
                  <a:pos x="connsiteX1" y="connsiteY1"/>
                </a:cxn>
              </a:cxnLst>
              <a:rect l="l" t="t" r="r" b="b"/>
              <a:pathLst>
                <a:path w="25958" h="6356">
                  <a:moveTo>
                    <a:pt x="0" y="0"/>
                  </a:moveTo>
                  <a:lnTo>
                    <a:pt x="25959" y="0"/>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77" name="Freeform 95">
              <a:extLst>
                <a:ext uri="{FF2B5EF4-FFF2-40B4-BE49-F238E27FC236}">
                  <a16:creationId xmlns:a16="http://schemas.microsoft.com/office/drawing/2014/main" id="{4090F958-85C7-86A0-C1BC-E8CC79895860}"/>
                </a:ext>
              </a:extLst>
            </p:cNvPr>
            <p:cNvSpPr/>
            <p:nvPr/>
          </p:nvSpPr>
          <p:spPr>
            <a:xfrm>
              <a:off x="1405460" y="1875520"/>
              <a:ext cx="22634" cy="82296"/>
            </a:xfrm>
            <a:custGeom>
              <a:avLst/>
              <a:gdLst>
                <a:gd name="connsiteX0" fmla="*/ 0 w 6350"/>
                <a:gd name="connsiteY0" fmla="*/ 0 h 25993"/>
                <a:gd name="connsiteX1" fmla="*/ 0 w 6350"/>
                <a:gd name="connsiteY1" fmla="*/ 25993 h 25993"/>
              </a:gdLst>
              <a:ahLst/>
              <a:cxnLst>
                <a:cxn ang="0">
                  <a:pos x="connsiteX0" y="connsiteY0"/>
                </a:cxn>
                <a:cxn ang="0">
                  <a:pos x="connsiteX1" y="connsiteY1"/>
                </a:cxn>
              </a:cxnLst>
              <a:rect l="l" t="t" r="r" b="b"/>
              <a:pathLst>
                <a:path w="6350" h="25993">
                  <a:moveTo>
                    <a:pt x="0" y="0"/>
                  </a:moveTo>
                  <a:lnTo>
                    <a:pt x="0" y="25993"/>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78" name="Freeform 96">
              <a:extLst>
                <a:ext uri="{FF2B5EF4-FFF2-40B4-BE49-F238E27FC236}">
                  <a16:creationId xmlns:a16="http://schemas.microsoft.com/office/drawing/2014/main" id="{4094EF52-9A07-4862-FCEF-3BC9E455521C}"/>
                </a:ext>
              </a:extLst>
            </p:cNvPr>
            <p:cNvSpPr/>
            <p:nvPr/>
          </p:nvSpPr>
          <p:spPr>
            <a:xfrm>
              <a:off x="1359191" y="1918408"/>
              <a:ext cx="92524" cy="69301"/>
            </a:xfrm>
            <a:custGeom>
              <a:avLst/>
              <a:gdLst>
                <a:gd name="connsiteX0" fmla="*/ 0 w 25961"/>
                <a:gd name="connsiteY0" fmla="*/ 0 h 6356"/>
                <a:gd name="connsiteX1" fmla="*/ 25962 w 25961"/>
                <a:gd name="connsiteY1" fmla="*/ 0 h 6356"/>
              </a:gdLst>
              <a:ahLst/>
              <a:cxnLst>
                <a:cxn ang="0">
                  <a:pos x="connsiteX0" y="connsiteY0"/>
                </a:cxn>
                <a:cxn ang="0">
                  <a:pos x="connsiteX1" y="connsiteY1"/>
                </a:cxn>
              </a:cxnLst>
              <a:rect l="l" t="t" r="r" b="b"/>
              <a:pathLst>
                <a:path w="25961" h="6356">
                  <a:moveTo>
                    <a:pt x="0" y="0"/>
                  </a:moveTo>
                  <a:lnTo>
                    <a:pt x="25962" y="0"/>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800" b="0">
                <a:solidFill>
                  <a:prstClr val="black"/>
                </a:solidFill>
                <a:latin typeface="Arial" panose="020B0604020202020204" pitchFamily="34" charset="0"/>
                <a:ea typeface="+mn-ea"/>
                <a:cs typeface="+mn-cs"/>
              </a:endParaRPr>
            </a:p>
          </p:txBody>
        </p:sp>
        <p:sp>
          <p:nvSpPr>
            <p:cNvPr id="2479" name="TextBox 2478">
              <a:extLst>
                <a:ext uri="{FF2B5EF4-FFF2-40B4-BE49-F238E27FC236}">
                  <a16:creationId xmlns:a16="http://schemas.microsoft.com/office/drawing/2014/main" id="{36C7819B-5B5B-7E95-39D5-78BCCF9D0F22}"/>
                </a:ext>
              </a:extLst>
            </p:cNvPr>
            <p:cNvSpPr txBox="1"/>
            <p:nvPr/>
          </p:nvSpPr>
          <p:spPr>
            <a:xfrm>
              <a:off x="878843" y="1530435"/>
              <a:ext cx="329133" cy="563016"/>
            </a:xfrm>
            <a:prstGeom prst="rect">
              <a:avLst/>
            </a:prstGeom>
            <a:noFill/>
          </p:spPr>
          <p:txBody>
            <a:bodyPr wrap="none" lIns="0" tIns="0" rIns="0" bIns="0" rtlCol="0" anchor="ctr" anchorCtr="0">
              <a:noAutofit/>
            </a:bodyPr>
            <a:lstStyle/>
            <a:p>
              <a:pPr algn="r" defTabSz="914126" fontAlgn="auto">
                <a:spcBef>
                  <a:spcPts val="0"/>
                </a:spcBef>
                <a:spcAft>
                  <a:spcPts val="0"/>
                </a:spcAft>
                <a:defRPr/>
              </a:pPr>
              <a:r>
                <a:rPr lang="en-GB" sz="1600" b="0">
                  <a:solidFill>
                    <a:prstClr val="black"/>
                  </a:solidFill>
                  <a:latin typeface="Arial"/>
                  <a:ea typeface="+mn-ea"/>
                  <a:cs typeface="Arial" panose="020B0604020202020204" pitchFamily="34" charset="0"/>
                </a:rPr>
                <a:t>1.0</a:t>
              </a:r>
            </a:p>
          </p:txBody>
        </p:sp>
        <p:sp>
          <p:nvSpPr>
            <p:cNvPr id="2480" name="TextBox 2479">
              <a:extLst>
                <a:ext uri="{FF2B5EF4-FFF2-40B4-BE49-F238E27FC236}">
                  <a16:creationId xmlns:a16="http://schemas.microsoft.com/office/drawing/2014/main" id="{F8C9BB4C-E351-735F-3244-B5589A0C3C6A}"/>
                </a:ext>
              </a:extLst>
            </p:cNvPr>
            <p:cNvSpPr txBox="1"/>
            <p:nvPr/>
          </p:nvSpPr>
          <p:spPr>
            <a:xfrm>
              <a:off x="878843" y="2187360"/>
              <a:ext cx="329133" cy="563016"/>
            </a:xfrm>
            <a:prstGeom prst="rect">
              <a:avLst/>
            </a:prstGeom>
            <a:noFill/>
          </p:spPr>
          <p:txBody>
            <a:bodyPr wrap="none" lIns="0" tIns="0" rIns="0" bIns="0" rtlCol="0" anchor="ctr" anchorCtr="0">
              <a:noAutofit/>
            </a:bodyPr>
            <a:lstStyle/>
            <a:p>
              <a:pPr algn="r" defTabSz="914126" fontAlgn="auto">
                <a:spcBef>
                  <a:spcPts val="0"/>
                </a:spcBef>
                <a:spcAft>
                  <a:spcPts val="0"/>
                </a:spcAft>
                <a:defRPr/>
              </a:pPr>
              <a:r>
                <a:rPr lang="en-GB" sz="1600" b="0">
                  <a:solidFill>
                    <a:prstClr val="black"/>
                  </a:solidFill>
                  <a:latin typeface="Arial"/>
                  <a:ea typeface="+mn-ea"/>
                  <a:cs typeface="Arial" panose="020B0604020202020204" pitchFamily="34" charset="0"/>
                </a:rPr>
                <a:t>0.8</a:t>
              </a:r>
            </a:p>
          </p:txBody>
        </p:sp>
        <p:sp>
          <p:nvSpPr>
            <p:cNvPr id="2481" name="TextBox 2480">
              <a:extLst>
                <a:ext uri="{FF2B5EF4-FFF2-40B4-BE49-F238E27FC236}">
                  <a16:creationId xmlns:a16="http://schemas.microsoft.com/office/drawing/2014/main" id="{C1B9AF9B-CF25-7A69-6544-E9014DC43147}"/>
                </a:ext>
              </a:extLst>
            </p:cNvPr>
            <p:cNvSpPr txBox="1"/>
            <p:nvPr/>
          </p:nvSpPr>
          <p:spPr>
            <a:xfrm>
              <a:off x="878843" y="2824601"/>
              <a:ext cx="329133" cy="563016"/>
            </a:xfrm>
            <a:prstGeom prst="rect">
              <a:avLst/>
            </a:prstGeom>
            <a:noFill/>
          </p:spPr>
          <p:txBody>
            <a:bodyPr wrap="none" lIns="0" tIns="0" rIns="0" bIns="0" rtlCol="0" anchor="ctr" anchorCtr="0">
              <a:noAutofit/>
            </a:bodyPr>
            <a:lstStyle/>
            <a:p>
              <a:pPr algn="r" defTabSz="914126" fontAlgn="auto">
                <a:spcBef>
                  <a:spcPts val="0"/>
                </a:spcBef>
                <a:spcAft>
                  <a:spcPts val="0"/>
                </a:spcAft>
                <a:defRPr/>
              </a:pPr>
              <a:r>
                <a:rPr lang="en-GB" sz="1600" b="0">
                  <a:solidFill>
                    <a:prstClr val="black"/>
                  </a:solidFill>
                  <a:latin typeface="Arial"/>
                  <a:ea typeface="+mn-ea"/>
                  <a:cs typeface="Arial" panose="020B0604020202020204" pitchFamily="34" charset="0"/>
                </a:rPr>
                <a:t>0.6</a:t>
              </a:r>
            </a:p>
          </p:txBody>
        </p:sp>
        <p:sp>
          <p:nvSpPr>
            <p:cNvPr id="2482" name="TextBox 2481">
              <a:extLst>
                <a:ext uri="{FF2B5EF4-FFF2-40B4-BE49-F238E27FC236}">
                  <a16:creationId xmlns:a16="http://schemas.microsoft.com/office/drawing/2014/main" id="{C780976A-33F5-A2EA-E4B6-2E5D5BC07A8B}"/>
                </a:ext>
              </a:extLst>
            </p:cNvPr>
            <p:cNvSpPr txBox="1"/>
            <p:nvPr/>
          </p:nvSpPr>
          <p:spPr>
            <a:xfrm>
              <a:off x="878843" y="3469420"/>
              <a:ext cx="329133" cy="563016"/>
            </a:xfrm>
            <a:prstGeom prst="rect">
              <a:avLst/>
            </a:prstGeom>
            <a:noFill/>
          </p:spPr>
          <p:txBody>
            <a:bodyPr wrap="none" lIns="0" tIns="0" rIns="0" bIns="0" rtlCol="0" anchor="ctr" anchorCtr="0">
              <a:noAutofit/>
            </a:bodyPr>
            <a:lstStyle/>
            <a:p>
              <a:pPr algn="r" defTabSz="914126" fontAlgn="auto">
                <a:spcBef>
                  <a:spcPts val="0"/>
                </a:spcBef>
                <a:spcAft>
                  <a:spcPts val="0"/>
                </a:spcAft>
                <a:defRPr/>
              </a:pPr>
              <a:r>
                <a:rPr lang="en-GB" sz="1600" b="0">
                  <a:solidFill>
                    <a:prstClr val="black"/>
                  </a:solidFill>
                  <a:latin typeface="Arial"/>
                  <a:ea typeface="+mn-ea"/>
                  <a:cs typeface="Arial" panose="020B0604020202020204" pitchFamily="34" charset="0"/>
                </a:rPr>
                <a:t>0.4</a:t>
              </a:r>
            </a:p>
          </p:txBody>
        </p:sp>
        <p:sp>
          <p:nvSpPr>
            <p:cNvPr id="2483" name="TextBox 2482">
              <a:extLst>
                <a:ext uri="{FF2B5EF4-FFF2-40B4-BE49-F238E27FC236}">
                  <a16:creationId xmlns:a16="http://schemas.microsoft.com/office/drawing/2014/main" id="{F88FF643-3211-5894-9646-9CD1DB75B542}"/>
                </a:ext>
              </a:extLst>
            </p:cNvPr>
            <p:cNvSpPr txBox="1"/>
            <p:nvPr/>
          </p:nvSpPr>
          <p:spPr>
            <a:xfrm>
              <a:off x="878843" y="4106672"/>
              <a:ext cx="329133" cy="563016"/>
            </a:xfrm>
            <a:prstGeom prst="rect">
              <a:avLst/>
            </a:prstGeom>
            <a:noFill/>
          </p:spPr>
          <p:txBody>
            <a:bodyPr wrap="none" lIns="0" tIns="0" rIns="0" bIns="0" rtlCol="0" anchor="ctr" anchorCtr="0">
              <a:noAutofit/>
            </a:bodyPr>
            <a:lstStyle/>
            <a:p>
              <a:pPr algn="r" defTabSz="914126" fontAlgn="auto">
                <a:spcBef>
                  <a:spcPts val="0"/>
                </a:spcBef>
                <a:spcAft>
                  <a:spcPts val="0"/>
                </a:spcAft>
                <a:defRPr/>
              </a:pPr>
              <a:r>
                <a:rPr lang="en-GB" sz="1600" b="0">
                  <a:solidFill>
                    <a:prstClr val="black"/>
                  </a:solidFill>
                  <a:latin typeface="Arial"/>
                  <a:ea typeface="+mn-ea"/>
                  <a:cs typeface="Arial" panose="020B0604020202020204" pitchFamily="34" charset="0"/>
                </a:rPr>
                <a:t>0.2</a:t>
              </a:r>
            </a:p>
          </p:txBody>
        </p:sp>
        <p:sp>
          <p:nvSpPr>
            <p:cNvPr id="2484" name="TextBox 2483">
              <a:extLst>
                <a:ext uri="{FF2B5EF4-FFF2-40B4-BE49-F238E27FC236}">
                  <a16:creationId xmlns:a16="http://schemas.microsoft.com/office/drawing/2014/main" id="{DBB1582D-2442-B399-AE45-EA7FB6065ABA}"/>
                </a:ext>
              </a:extLst>
            </p:cNvPr>
            <p:cNvSpPr txBox="1"/>
            <p:nvPr/>
          </p:nvSpPr>
          <p:spPr>
            <a:xfrm>
              <a:off x="878843" y="4759754"/>
              <a:ext cx="329133" cy="563016"/>
            </a:xfrm>
            <a:prstGeom prst="rect">
              <a:avLst/>
            </a:prstGeom>
            <a:noFill/>
          </p:spPr>
          <p:txBody>
            <a:bodyPr wrap="none" lIns="0" tIns="0" rIns="0" bIns="0" rtlCol="0" anchor="ctr" anchorCtr="0">
              <a:noAutofit/>
            </a:bodyPr>
            <a:lstStyle/>
            <a:p>
              <a:pPr algn="r" defTabSz="914126" fontAlgn="auto">
                <a:spcBef>
                  <a:spcPts val="0"/>
                </a:spcBef>
                <a:spcAft>
                  <a:spcPts val="0"/>
                </a:spcAft>
                <a:defRPr/>
              </a:pPr>
              <a:r>
                <a:rPr lang="en-GB" sz="1600" b="0">
                  <a:solidFill>
                    <a:prstClr val="black"/>
                  </a:solidFill>
                  <a:latin typeface="Arial"/>
                  <a:ea typeface="+mn-ea"/>
                  <a:cs typeface="Arial" panose="020B0604020202020204" pitchFamily="34" charset="0"/>
                </a:rPr>
                <a:t>0.0</a:t>
              </a:r>
            </a:p>
          </p:txBody>
        </p:sp>
        <p:sp>
          <p:nvSpPr>
            <p:cNvPr id="2485" name="TextBox 2484">
              <a:extLst>
                <a:ext uri="{FF2B5EF4-FFF2-40B4-BE49-F238E27FC236}">
                  <a16:creationId xmlns:a16="http://schemas.microsoft.com/office/drawing/2014/main" id="{DB7B7FA4-A2EC-8918-18D9-1394872271ED}"/>
                </a:ext>
              </a:extLst>
            </p:cNvPr>
            <p:cNvSpPr txBox="1"/>
            <p:nvPr/>
          </p:nvSpPr>
          <p:spPr>
            <a:xfrm>
              <a:off x="1223978" y="5132252"/>
              <a:ext cx="226065" cy="276340"/>
            </a:xfrm>
            <a:prstGeom prst="rect">
              <a:avLst/>
            </a:prstGeom>
            <a:noFill/>
          </p:spPr>
          <p:txBody>
            <a:bodyPr wrap="none" lIns="0" tIns="0" rIns="0" bIns="0" rtlCol="0">
              <a:noAutofit/>
            </a:bodyPr>
            <a:lstStyle/>
            <a:p>
              <a:pPr algn="ctr" defTabSz="914126" fontAlgn="auto">
                <a:spcBef>
                  <a:spcPts val="0"/>
                </a:spcBef>
                <a:spcAft>
                  <a:spcPts val="0"/>
                </a:spcAft>
                <a:defRPr/>
              </a:pPr>
              <a:r>
                <a:rPr lang="en-GB" sz="1600" b="0">
                  <a:solidFill>
                    <a:prstClr val="black"/>
                  </a:solidFill>
                  <a:latin typeface="Arial"/>
                  <a:ea typeface="+mn-ea"/>
                  <a:cs typeface="Arial" panose="020B0604020202020204" pitchFamily="34" charset="0"/>
                </a:rPr>
                <a:t>0</a:t>
              </a:r>
            </a:p>
          </p:txBody>
        </p:sp>
        <p:sp>
          <p:nvSpPr>
            <p:cNvPr id="2486" name="TextBox 2485">
              <a:extLst>
                <a:ext uri="{FF2B5EF4-FFF2-40B4-BE49-F238E27FC236}">
                  <a16:creationId xmlns:a16="http://schemas.microsoft.com/office/drawing/2014/main" id="{9E3EF69E-20DA-F865-1DA7-22483FC7FFE9}"/>
                </a:ext>
              </a:extLst>
            </p:cNvPr>
            <p:cNvSpPr txBox="1"/>
            <p:nvPr/>
          </p:nvSpPr>
          <p:spPr>
            <a:xfrm>
              <a:off x="2837719" y="5132252"/>
              <a:ext cx="300894" cy="276340"/>
            </a:xfrm>
            <a:prstGeom prst="rect">
              <a:avLst/>
            </a:prstGeom>
            <a:noFill/>
          </p:spPr>
          <p:txBody>
            <a:bodyPr wrap="none" lIns="0" tIns="0" rIns="0" bIns="0" rtlCol="0">
              <a:noAutofit/>
            </a:bodyPr>
            <a:lstStyle/>
            <a:p>
              <a:pPr algn="ctr" defTabSz="914126" fontAlgn="auto">
                <a:spcBef>
                  <a:spcPts val="0"/>
                </a:spcBef>
                <a:spcAft>
                  <a:spcPts val="0"/>
                </a:spcAft>
                <a:defRPr/>
              </a:pPr>
              <a:r>
                <a:rPr lang="en-GB" sz="1600" b="0">
                  <a:solidFill>
                    <a:prstClr val="black"/>
                  </a:solidFill>
                  <a:latin typeface="Arial"/>
                  <a:ea typeface="+mn-ea"/>
                  <a:cs typeface="Arial" panose="020B0604020202020204" pitchFamily="34" charset="0"/>
                </a:rPr>
                <a:t>12</a:t>
              </a:r>
            </a:p>
          </p:txBody>
        </p:sp>
        <p:sp>
          <p:nvSpPr>
            <p:cNvPr id="2487" name="TextBox 2486">
              <a:extLst>
                <a:ext uri="{FF2B5EF4-FFF2-40B4-BE49-F238E27FC236}">
                  <a16:creationId xmlns:a16="http://schemas.microsoft.com/office/drawing/2014/main" id="{75409F9F-EF6A-36CC-0D3A-2A4F0F5557E7}"/>
                </a:ext>
              </a:extLst>
            </p:cNvPr>
            <p:cNvSpPr txBox="1"/>
            <p:nvPr/>
          </p:nvSpPr>
          <p:spPr>
            <a:xfrm>
              <a:off x="4487333" y="5132252"/>
              <a:ext cx="300894" cy="276340"/>
            </a:xfrm>
            <a:prstGeom prst="rect">
              <a:avLst/>
            </a:prstGeom>
            <a:noFill/>
          </p:spPr>
          <p:txBody>
            <a:bodyPr wrap="none" lIns="0" tIns="0" rIns="0" bIns="0" rtlCol="0">
              <a:noAutofit/>
            </a:bodyPr>
            <a:lstStyle/>
            <a:p>
              <a:pPr algn="ctr" defTabSz="914126" fontAlgn="auto">
                <a:spcBef>
                  <a:spcPts val="0"/>
                </a:spcBef>
                <a:spcAft>
                  <a:spcPts val="0"/>
                </a:spcAft>
                <a:defRPr/>
              </a:pPr>
              <a:r>
                <a:rPr lang="en-GB" sz="1600" b="0">
                  <a:solidFill>
                    <a:prstClr val="black"/>
                  </a:solidFill>
                  <a:latin typeface="Arial"/>
                  <a:ea typeface="+mn-ea"/>
                  <a:cs typeface="Arial" panose="020B0604020202020204" pitchFamily="34" charset="0"/>
                </a:rPr>
                <a:t>24</a:t>
              </a:r>
            </a:p>
          </p:txBody>
        </p:sp>
        <p:sp>
          <p:nvSpPr>
            <p:cNvPr id="2488" name="TextBox 2487">
              <a:extLst>
                <a:ext uri="{FF2B5EF4-FFF2-40B4-BE49-F238E27FC236}">
                  <a16:creationId xmlns:a16="http://schemas.microsoft.com/office/drawing/2014/main" id="{36C7CCEE-3103-6377-F2AC-2F4A6329ECCE}"/>
                </a:ext>
              </a:extLst>
            </p:cNvPr>
            <p:cNvSpPr txBox="1"/>
            <p:nvPr/>
          </p:nvSpPr>
          <p:spPr>
            <a:xfrm>
              <a:off x="6136955" y="5132252"/>
              <a:ext cx="300894" cy="276340"/>
            </a:xfrm>
            <a:prstGeom prst="rect">
              <a:avLst/>
            </a:prstGeom>
            <a:noFill/>
          </p:spPr>
          <p:txBody>
            <a:bodyPr wrap="none" lIns="0" tIns="0" rIns="0" bIns="0" rtlCol="0">
              <a:noAutofit/>
            </a:bodyPr>
            <a:lstStyle/>
            <a:p>
              <a:pPr algn="ctr" defTabSz="914126" fontAlgn="auto">
                <a:spcBef>
                  <a:spcPts val="0"/>
                </a:spcBef>
                <a:spcAft>
                  <a:spcPts val="0"/>
                </a:spcAft>
                <a:defRPr/>
              </a:pPr>
              <a:r>
                <a:rPr lang="en-GB" sz="1600" b="0">
                  <a:solidFill>
                    <a:prstClr val="black"/>
                  </a:solidFill>
                  <a:latin typeface="Arial"/>
                  <a:ea typeface="+mn-ea"/>
                  <a:cs typeface="Arial" panose="020B0604020202020204" pitchFamily="34" charset="0"/>
                </a:rPr>
                <a:t>36</a:t>
              </a:r>
            </a:p>
          </p:txBody>
        </p:sp>
        <p:sp>
          <p:nvSpPr>
            <p:cNvPr id="2489" name="TextBox 2488">
              <a:extLst>
                <a:ext uri="{FF2B5EF4-FFF2-40B4-BE49-F238E27FC236}">
                  <a16:creationId xmlns:a16="http://schemas.microsoft.com/office/drawing/2014/main" id="{EC4A8949-0C8D-4ED7-853D-806D979EF537}"/>
                </a:ext>
              </a:extLst>
            </p:cNvPr>
            <p:cNvSpPr txBox="1"/>
            <p:nvPr/>
          </p:nvSpPr>
          <p:spPr>
            <a:xfrm>
              <a:off x="7786967" y="5132252"/>
              <a:ext cx="300894" cy="276340"/>
            </a:xfrm>
            <a:prstGeom prst="rect">
              <a:avLst/>
            </a:prstGeom>
            <a:noFill/>
          </p:spPr>
          <p:txBody>
            <a:bodyPr wrap="none" lIns="0" tIns="0" rIns="0" bIns="0" rtlCol="0">
              <a:noAutofit/>
            </a:bodyPr>
            <a:lstStyle/>
            <a:p>
              <a:pPr algn="ctr" defTabSz="914126" fontAlgn="auto">
                <a:spcBef>
                  <a:spcPts val="0"/>
                </a:spcBef>
                <a:spcAft>
                  <a:spcPts val="0"/>
                </a:spcAft>
                <a:defRPr/>
              </a:pPr>
              <a:r>
                <a:rPr lang="en-GB" sz="1600" b="0">
                  <a:solidFill>
                    <a:prstClr val="black"/>
                  </a:solidFill>
                  <a:latin typeface="Arial"/>
                  <a:ea typeface="+mn-ea"/>
                  <a:cs typeface="Arial" panose="020B0604020202020204" pitchFamily="34" charset="0"/>
                </a:rPr>
                <a:t>48</a:t>
              </a:r>
            </a:p>
          </p:txBody>
        </p:sp>
        <p:sp>
          <p:nvSpPr>
            <p:cNvPr id="2490" name="TextBox 2489">
              <a:extLst>
                <a:ext uri="{FF2B5EF4-FFF2-40B4-BE49-F238E27FC236}">
                  <a16:creationId xmlns:a16="http://schemas.microsoft.com/office/drawing/2014/main" id="{52CAB6E1-3B5B-5F5C-83E2-D1F9979D1725}"/>
                </a:ext>
              </a:extLst>
            </p:cNvPr>
            <p:cNvSpPr txBox="1"/>
            <p:nvPr/>
          </p:nvSpPr>
          <p:spPr>
            <a:xfrm>
              <a:off x="9436576" y="5132250"/>
              <a:ext cx="300894" cy="276340"/>
            </a:xfrm>
            <a:prstGeom prst="rect">
              <a:avLst/>
            </a:prstGeom>
            <a:noFill/>
          </p:spPr>
          <p:txBody>
            <a:bodyPr wrap="none" lIns="0" tIns="0" rIns="0" bIns="0" rtlCol="0">
              <a:noAutofit/>
            </a:bodyPr>
            <a:lstStyle/>
            <a:p>
              <a:pPr algn="ctr" defTabSz="914126" fontAlgn="auto">
                <a:spcBef>
                  <a:spcPts val="0"/>
                </a:spcBef>
                <a:spcAft>
                  <a:spcPts val="0"/>
                </a:spcAft>
                <a:defRPr/>
              </a:pPr>
              <a:r>
                <a:rPr lang="en-GB" sz="1600" b="0">
                  <a:solidFill>
                    <a:prstClr val="black"/>
                  </a:solidFill>
                  <a:latin typeface="Arial"/>
                  <a:ea typeface="+mn-ea"/>
                  <a:cs typeface="Arial" panose="020B0604020202020204" pitchFamily="34" charset="0"/>
                </a:rPr>
                <a:t>60</a:t>
              </a:r>
            </a:p>
          </p:txBody>
        </p:sp>
        <p:sp>
          <p:nvSpPr>
            <p:cNvPr id="2491" name="TextBox 2490">
              <a:extLst>
                <a:ext uri="{FF2B5EF4-FFF2-40B4-BE49-F238E27FC236}">
                  <a16:creationId xmlns:a16="http://schemas.microsoft.com/office/drawing/2014/main" id="{E5E5B6C7-28E4-8774-8A0A-173081333E19}"/>
                </a:ext>
              </a:extLst>
            </p:cNvPr>
            <p:cNvSpPr txBox="1"/>
            <p:nvPr/>
          </p:nvSpPr>
          <p:spPr>
            <a:xfrm>
              <a:off x="11086208" y="5132247"/>
              <a:ext cx="300894" cy="276340"/>
            </a:xfrm>
            <a:prstGeom prst="rect">
              <a:avLst/>
            </a:prstGeom>
            <a:noFill/>
          </p:spPr>
          <p:txBody>
            <a:bodyPr wrap="none" lIns="0" tIns="0" rIns="0" bIns="0" rtlCol="0">
              <a:noAutofit/>
            </a:bodyPr>
            <a:lstStyle/>
            <a:p>
              <a:pPr algn="ctr" defTabSz="914126" fontAlgn="auto">
                <a:spcBef>
                  <a:spcPts val="0"/>
                </a:spcBef>
                <a:spcAft>
                  <a:spcPts val="0"/>
                </a:spcAft>
                <a:defRPr/>
              </a:pPr>
              <a:r>
                <a:rPr lang="en-GB" sz="1600" b="0">
                  <a:solidFill>
                    <a:prstClr val="black"/>
                  </a:solidFill>
                  <a:latin typeface="Arial"/>
                  <a:ea typeface="+mn-ea"/>
                  <a:cs typeface="Arial" panose="020B0604020202020204" pitchFamily="34" charset="0"/>
                </a:rPr>
                <a:t>72</a:t>
              </a:r>
            </a:p>
          </p:txBody>
        </p:sp>
        <p:sp>
          <p:nvSpPr>
            <p:cNvPr id="2492" name="TextBox 2491">
              <a:extLst>
                <a:ext uri="{FF2B5EF4-FFF2-40B4-BE49-F238E27FC236}">
                  <a16:creationId xmlns:a16="http://schemas.microsoft.com/office/drawing/2014/main" id="{1093EE1C-BCDA-13D5-545A-3750DAD46C5B}"/>
                </a:ext>
              </a:extLst>
            </p:cNvPr>
            <p:cNvSpPr txBox="1"/>
            <p:nvPr/>
          </p:nvSpPr>
          <p:spPr>
            <a:xfrm rot="16200000">
              <a:off x="-1250378" y="3330401"/>
              <a:ext cx="3539333" cy="239069"/>
            </a:xfrm>
            <a:prstGeom prst="rect">
              <a:avLst/>
            </a:prstGeom>
            <a:noFill/>
          </p:spPr>
          <p:txBody>
            <a:bodyPr wrap="square" rtlCol="0">
              <a:noAutofit/>
            </a:bodyPr>
            <a:lstStyle/>
            <a:p>
              <a:pPr algn="ctr" defTabSz="914126" fontAlgn="auto">
                <a:spcBef>
                  <a:spcPts val="0"/>
                </a:spcBef>
                <a:spcAft>
                  <a:spcPts val="0"/>
                </a:spcAft>
                <a:defRPr/>
              </a:pPr>
              <a:r>
                <a:rPr lang="en-GB" sz="1600">
                  <a:solidFill>
                    <a:prstClr val="black"/>
                  </a:solidFill>
                  <a:latin typeface="Arial"/>
                  <a:ea typeface="+mn-ea"/>
                  <a:cs typeface="Arial" panose="020B0604020202020204" pitchFamily="34" charset="0"/>
                </a:rPr>
                <a:t>Survival Probability</a:t>
              </a:r>
            </a:p>
          </p:txBody>
        </p:sp>
        <p:sp>
          <p:nvSpPr>
            <p:cNvPr id="2493" name="TextBox 2492">
              <a:extLst>
                <a:ext uri="{FF2B5EF4-FFF2-40B4-BE49-F238E27FC236}">
                  <a16:creationId xmlns:a16="http://schemas.microsoft.com/office/drawing/2014/main" id="{CD0319C5-9A30-3415-3657-0620CE8665B8}"/>
                </a:ext>
              </a:extLst>
            </p:cNvPr>
            <p:cNvSpPr txBox="1"/>
            <p:nvPr/>
          </p:nvSpPr>
          <p:spPr>
            <a:xfrm>
              <a:off x="1338318" y="4679299"/>
              <a:ext cx="3211410" cy="307857"/>
            </a:xfrm>
            <a:prstGeom prst="rect">
              <a:avLst/>
            </a:prstGeom>
            <a:noFill/>
          </p:spPr>
          <p:txBody>
            <a:bodyPr wrap="square" rtlCol="0">
              <a:spAutoFit/>
            </a:bodyPr>
            <a:lstStyle/>
            <a:p>
              <a:pPr defTabSz="914126" fontAlgn="auto">
                <a:spcBef>
                  <a:spcPts val="0"/>
                </a:spcBef>
                <a:spcAft>
                  <a:spcPts val="0"/>
                </a:spcAft>
                <a:defRPr/>
              </a:pPr>
              <a:r>
                <a:rPr lang="en-GB" sz="1400" b="0" dirty="0">
                  <a:solidFill>
                    <a:srgbClr val="000000"/>
                  </a:solidFill>
                  <a:latin typeface="Arial"/>
                  <a:ea typeface="+mn-ea"/>
                  <a:cs typeface="Arial" panose="020B0604020202020204" pitchFamily="34" charset="0"/>
                </a:rPr>
                <a:t>HR 1.8 (95% CI: 0.88–0.39); p=0.11</a:t>
              </a:r>
            </a:p>
          </p:txBody>
        </p:sp>
        <p:grpSp>
          <p:nvGrpSpPr>
            <p:cNvPr id="2494" name="Group 2493">
              <a:extLst>
                <a:ext uri="{FF2B5EF4-FFF2-40B4-BE49-F238E27FC236}">
                  <a16:creationId xmlns:a16="http://schemas.microsoft.com/office/drawing/2014/main" id="{244BCDD8-E6EE-9104-27ED-3F7843413AD8}"/>
                </a:ext>
              </a:extLst>
            </p:cNvPr>
            <p:cNvGrpSpPr/>
            <p:nvPr/>
          </p:nvGrpSpPr>
          <p:grpSpPr>
            <a:xfrm>
              <a:off x="1431743" y="4081729"/>
              <a:ext cx="2228757" cy="528266"/>
              <a:chOff x="4426927" y="3492415"/>
              <a:chExt cx="638134" cy="288778"/>
            </a:xfrm>
          </p:grpSpPr>
          <p:grpSp>
            <p:nvGrpSpPr>
              <p:cNvPr id="2495" name="Group 2494">
                <a:extLst>
                  <a:ext uri="{FF2B5EF4-FFF2-40B4-BE49-F238E27FC236}">
                    <a16:creationId xmlns:a16="http://schemas.microsoft.com/office/drawing/2014/main" id="{641B9DA4-C49E-BE0C-F0F4-C5C20CCF243D}"/>
                  </a:ext>
                </a:extLst>
              </p:cNvPr>
              <p:cNvGrpSpPr/>
              <p:nvPr/>
            </p:nvGrpSpPr>
            <p:grpSpPr>
              <a:xfrm>
                <a:off x="4426927" y="3492415"/>
                <a:ext cx="544273" cy="168247"/>
                <a:chOff x="10276235" y="1230102"/>
                <a:chExt cx="415867" cy="121601"/>
              </a:xfrm>
            </p:grpSpPr>
            <p:sp>
              <p:nvSpPr>
                <p:cNvPr id="2500" name="Freeform 22">
                  <a:extLst>
                    <a:ext uri="{FF2B5EF4-FFF2-40B4-BE49-F238E27FC236}">
                      <a16:creationId xmlns:a16="http://schemas.microsoft.com/office/drawing/2014/main" id="{7BC7E17F-C03D-B994-99D3-D3D5B337E656}"/>
                    </a:ext>
                  </a:extLst>
                </p:cNvPr>
                <p:cNvSpPr/>
                <p:nvPr/>
              </p:nvSpPr>
              <p:spPr>
                <a:xfrm>
                  <a:off x="10276235" y="1291947"/>
                  <a:ext cx="95211" cy="18063"/>
                </a:xfrm>
                <a:custGeom>
                  <a:avLst/>
                  <a:gdLst>
                    <a:gd name="connsiteX0" fmla="*/ 0 w 98717"/>
                    <a:gd name="connsiteY0" fmla="*/ 0 h 6356"/>
                    <a:gd name="connsiteX1" fmla="*/ 98717 w 98717"/>
                    <a:gd name="connsiteY1" fmla="*/ 0 h 6356"/>
                  </a:gdLst>
                  <a:ahLst/>
                  <a:cxnLst>
                    <a:cxn ang="0">
                      <a:pos x="connsiteX0" y="connsiteY0"/>
                    </a:cxn>
                    <a:cxn ang="0">
                      <a:pos x="connsiteX1" y="connsiteY1"/>
                    </a:cxn>
                  </a:cxnLst>
                  <a:rect l="l" t="t" r="r" b="b"/>
                  <a:pathLst>
                    <a:path w="98717" h="6356">
                      <a:moveTo>
                        <a:pt x="0" y="0"/>
                      </a:moveTo>
                      <a:lnTo>
                        <a:pt x="98717" y="0"/>
                      </a:lnTo>
                    </a:path>
                  </a:pathLst>
                </a:custGeom>
                <a:ln w="19050" cap="flat">
                  <a:solidFill>
                    <a:srgbClr val="003865"/>
                  </a:solidFill>
                  <a:prstDash val="solid"/>
                  <a:miter/>
                </a:ln>
              </p:spPr>
              <p:txBody>
                <a:bodyPr rtlCol="0" anchor="ctr"/>
                <a:lstStyle/>
                <a:p>
                  <a:pPr defTabSz="914126" fontAlgn="auto">
                    <a:spcBef>
                      <a:spcPts val="0"/>
                    </a:spcBef>
                    <a:spcAft>
                      <a:spcPts val="0"/>
                    </a:spcAft>
                    <a:defRPr/>
                  </a:pPr>
                  <a:endParaRPr lang="en-GB" sz="1400" b="0">
                    <a:solidFill>
                      <a:prstClr val="black"/>
                    </a:solidFill>
                    <a:latin typeface="Arial"/>
                    <a:ea typeface="+mn-ea"/>
                    <a:cs typeface="+mn-cs"/>
                  </a:endParaRPr>
                </a:p>
              </p:txBody>
            </p:sp>
            <p:sp>
              <p:nvSpPr>
                <p:cNvPr id="2501" name="TextBox 2500">
                  <a:extLst>
                    <a:ext uri="{FF2B5EF4-FFF2-40B4-BE49-F238E27FC236}">
                      <a16:creationId xmlns:a16="http://schemas.microsoft.com/office/drawing/2014/main" id="{7B228F3D-B5A2-0C76-417D-9CF3122619D5}"/>
                    </a:ext>
                  </a:extLst>
                </p:cNvPr>
                <p:cNvSpPr txBox="1"/>
                <p:nvPr/>
              </p:nvSpPr>
              <p:spPr>
                <a:xfrm>
                  <a:off x="10379236" y="1230102"/>
                  <a:ext cx="312866" cy="121601"/>
                </a:xfrm>
                <a:prstGeom prst="rect">
                  <a:avLst/>
                </a:prstGeom>
                <a:noFill/>
              </p:spPr>
              <p:txBody>
                <a:bodyPr wrap="square" rtlCol="0">
                  <a:spAutoFit/>
                </a:bodyPr>
                <a:lstStyle/>
                <a:p>
                  <a:pPr defTabSz="914126" fontAlgn="auto">
                    <a:spcBef>
                      <a:spcPts val="0"/>
                    </a:spcBef>
                    <a:spcAft>
                      <a:spcPts val="0"/>
                    </a:spcAft>
                    <a:defRPr/>
                  </a:pPr>
                  <a:r>
                    <a:rPr lang="en-GB" sz="1400" b="0">
                      <a:solidFill>
                        <a:prstClr val="black"/>
                      </a:solidFill>
                      <a:latin typeface="Arial"/>
                      <a:ea typeface="+mn-ea"/>
                      <a:cs typeface="Arial" panose="020B0604020202020204" pitchFamily="34" charset="0"/>
                    </a:rPr>
                    <a:t>PTEN-Deficient</a:t>
                  </a:r>
                </a:p>
              </p:txBody>
            </p:sp>
          </p:grpSp>
          <p:sp>
            <p:nvSpPr>
              <p:cNvPr id="2496" name="Freeform 21">
                <a:extLst>
                  <a:ext uri="{FF2B5EF4-FFF2-40B4-BE49-F238E27FC236}">
                    <a16:creationId xmlns:a16="http://schemas.microsoft.com/office/drawing/2014/main" id="{A3F6CB0E-DCB4-D9E9-4BA9-C0AC5FA218B8}"/>
                  </a:ext>
                </a:extLst>
              </p:cNvPr>
              <p:cNvSpPr/>
              <p:nvPr/>
            </p:nvSpPr>
            <p:spPr>
              <a:xfrm>
                <a:off x="4426956" y="3697732"/>
                <a:ext cx="124565" cy="24993"/>
              </a:xfrm>
              <a:custGeom>
                <a:avLst/>
                <a:gdLst>
                  <a:gd name="connsiteX0" fmla="*/ 0 w 98717"/>
                  <a:gd name="connsiteY0" fmla="*/ 0 h 6356"/>
                  <a:gd name="connsiteX1" fmla="*/ 98717 w 98717"/>
                  <a:gd name="connsiteY1" fmla="*/ 0 h 6356"/>
                </a:gdLst>
                <a:ahLst/>
                <a:cxnLst>
                  <a:cxn ang="0">
                    <a:pos x="connsiteX0" y="connsiteY0"/>
                  </a:cxn>
                  <a:cxn ang="0">
                    <a:pos x="connsiteX1" y="connsiteY1"/>
                  </a:cxn>
                </a:cxnLst>
                <a:rect l="l" t="t" r="r" b="b"/>
                <a:pathLst>
                  <a:path w="98717" h="6356">
                    <a:moveTo>
                      <a:pt x="0" y="0"/>
                    </a:moveTo>
                    <a:lnTo>
                      <a:pt x="98717" y="0"/>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1400" b="0">
                  <a:solidFill>
                    <a:prstClr val="black"/>
                  </a:solidFill>
                  <a:latin typeface="Arial"/>
                  <a:ea typeface="+mn-ea"/>
                  <a:cs typeface="+mn-cs"/>
                </a:endParaRPr>
              </a:p>
            </p:txBody>
          </p:sp>
          <p:sp>
            <p:nvSpPr>
              <p:cNvPr id="2497" name="Freeform 43">
                <a:extLst>
                  <a:ext uri="{FF2B5EF4-FFF2-40B4-BE49-F238E27FC236}">
                    <a16:creationId xmlns:a16="http://schemas.microsoft.com/office/drawing/2014/main" id="{8365DEF6-112F-2A8B-EF28-AE1ED2F08354}"/>
                  </a:ext>
                </a:extLst>
              </p:cNvPr>
              <p:cNvSpPr/>
              <p:nvPr/>
            </p:nvSpPr>
            <p:spPr>
              <a:xfrm>
                <a:off x="4491488" y="3545364"/>
                <a:ext cx="45719" cy="61775"/>
              </a:xfrm>
              <a:custGeom>
                <a:avLst/>
                <a:gdLst>
                  <a:gd name="connsiteX0" fmla="*/ 0 w 6350"/>
                  <a:gd name="connsiteY0" fmla="*/ 0 h 25993"/>
                  <a:gd name="connsiteX1" fmla="*/ 0 w 6350"/>
                  <a:gd name="connsiteY1" fmla="*/ 25993 h 25993"/>
                </a:gdLst>
                <a:ahLst/>
                <a:cxnLst>
                  <a:cxn ang="0">
                    <a:pos x="connsiteX0" y="connsiteY0"/>
                  </a:cxn>
                  <a:cxn ang="0">
                    <a:pos x="connsiteX1" y="connsiteY1"/>
                  </a:cxn>
                </a:cxnLst>
                <a:rect l="l" t="t" r="r" b="b"/>
                <a:pathLst>
                  <a:path w="6350" h="25993">
                    <a:moveTo>
                      <a:pt x="0" y="0"/>
                    </a:moveTo>
                    <a:lnTo>
                      <a:pt x="0" y="25993"/>
                    </a:lnTo>
                  </a:path>
                </a:pathLst>
              </a:custGeom>
              <a:ln w="19050" cap="flat">
                <a:solidFill>
                  <a:schemeClr val="accent2"/>
                </a:solidFill>
                <a:prstDash val="solid"/>
                <a:miter/>
              </a:ln>
            </p:spPr>
            <p:txBody>
              <a:bodyPr rtlCol="0" anchor="ctr"/>
              <a:lstStyle/>
              <a:p>
                <a:pPr defTabSz="914126" fontAlgn="auto">
                  <a:spcBef>
                    <a:spcPts val="0"/>
                  </a:spcBef>
                  <a:spcAft>
                    <a:spcPts val="0"/>
                  </a:spcAft>
                  <a:defRPr/>
                </a:pPr>
                <a:endParaRPr lang="en-GB" sz="1400" b="0">
                  <a:solidFill>
                    <a:prstClr val="black"/>
                  </a:solidFill>
                  <a:latin typeface="Arial"/>
                  <a:ea typeface="+mn-ea"/>
                  <a:cs typeface="+mn-cs"/>
                </a:endParaRPr>
              </a:p>
            </p:txBody>
          </p:sp>
          <p:sp>
            <p:nvSpPr>
              <p:cNvPr id="2498" name="TextBox 2497">
                <a:extLst>
                  <a:ext uri="{FF2B5EF4-FFF2-40B4-BE49-F238E27FC236}">
                    <a16:creationId xmlns:a16="http://schemas.microsoft.com/office/drawing/2014/main" id="{D75D3D3A-DEEC-2623-0D02-162FF06ED752}"/>
                  </a:ext>
                </a:extLst>
              </p:cNvPr>
              <p:cNvSpPr txBox="1"/>
              <p:nvPr/>
            </p:nvSpPr>
            <p:spPr>
              <a:xfrm>
                <a:off x="4560064" y="3612902"/>
                <a:ext cx="504997" cy="168291"/>
              </a:xfrm>
              <a:prstGeom prst="rect">
                <a:avLst/>
              </a:prstGeom>
              <a:noFill/>
            </p:spPr>
            <p:txBody>
              <a:bodyPr wrap="square" rtlCol="0">
                <a:spAutoFit/>
              </a:bodyPr>
              <a:lstStyle/>
              <a:p>
                <a:pPr defTabSz="914126" fontAlgn="auto">
                  <a:spcBef>
                    <a:spcPts val="0"/>
                  </a:spcBef>
                  <a:spcAft>
                    <a:spcPts val="0"/>
                  </a:spcAft>
                  <a:defRPr/>
                </a:pPr>
                <a:r>
                  <a:rPr lang="en-GB" sz="1400" b="0" dirty="0">
                    <a:solidFill>
                      <a:prstClr val="black"/>
                    </a:solidFill>
                    <a:latin typeface="Arial"/>
                    <a:ea typeface="+mn-ea"/>
                    <a:cs typeface="Arial" panose="020B0604020202020204" pitchFamily="34" charset="0"/>
                  </a:rPr>
                  <a:t>PTEN-Proficient</a:t>
                </a:r>
              </a:p>
            </p:txBody>
          </p:sp>
          <p:sp>
            <p:nvSpPr>
              <p:cNvPr id="2499" name="Freeform 43">
                <a:extLst>
                  <a:ext uri="{FF2B5EF4-FFF2-40B4-BE49-F238E27FC236}">
                    <a16:creationId xmlns:a16="http://schemas.microsoft.com/office/drawing/2014/main" id="{ED6D5D56-2D7A-7763-B6C5-95860B47FB25}"/>
                  </a:ext>
                </a:extLst>
              </p:cNvPr>
              <p:cNvSpPr/>
              <p:nvPr/>
            </p:nvSpPr>
            <p:spPr>
              <a:xfrm>
                <a:off x="4491356" y="3667185"/>
                <a:ext cx="45719" cy="61775"/>
              </a:xfrm>
              <a:custGeom>
                <a:avLst/>
                <a:gdLst>
                  <a:gd name="connsiteX0" fmla="*/ 0 w 6350"/>
                  <a:gd name="connsiteY0" fmla="*/ 0 h 25993"/>
                  <a:gd name="connsiteX1" fmla="*/ 0 w 6350"/>
                  <a:gd name="connsiteY1" fmla="*/ 25993 h 25993"/>
                </a:gdLst>
                <a:ahLst/>
                <a:cxnLst>
                  <a:cxn ang="0">
                    <a:pos x="connsiteX0" y="connsiteY0"/>
                  </a:cxn>
                  <a:cxn ang="0">
                    <a:pos x="connsiteX1" y="connsiteY1"/>
                  </a:cxn>
                </a:cxnLst>
                <a:rect l="l" t="t" r="r" b="b"/>
                <a:pathLst>
                  <a:path w="6350" h="25993">
                    <a:moveTo>
                      <a:pt x="0" y="0"/>
                    </a:moveTo>
                    <a:lnTo>
                      <a:pt x="0" y="25993"/>
                    </a:lnTo>
                  </a:path>
                </a:pathLst>
              </a:custGeom>
              <a:ln w="19050" cap="flat">
                <a:solidFill>
                  <a:schemeClr val="bg2">
                    <a:lumMod val="75000"/>
                  </a:schemeClr>
                </a:solidFill>
                <a:prstDash val="solid"/>
                <a:miter/>
              </a:ln>
            </p:spPr>
            <p:txBody>
              <a:bodyPr rtlCol="0" anchor="ctr"/>
              <a:lstStyle/>
              <a:p>
                <a:pPr defTabSz="914126" fontAlgn="auto">
                  <a:spcBef>
                    <a:spcPts val="0"/>
                  </a:spcBef>
                  <a:spcAft>
                    <a:spcPts val="0"/>
                  </a:spcAft>
                  <a:defRPr/>
                </a:pPr>
                <a:endParaRPr lang="en-GB" sz="1400" b="0">
                  <a:solidFill>
                    <a:prstClr val="black"/>
                  </a:solidFill>
                  <a:latin typeface="Arial"/>
                  <a:ea typeface="+mn-ea"/>
                  <a:cs typeface="+mn-cs"/>
                </a:endParaRPr>
              </a:p>
            </p:txBody>
          </p:sp>
        </p:grpSp>
      </p:grpSp>
    </p:spTree>
    <p:extLst>
      <p:ext uri="{BB962C8B-B14F-4D97-AF65-F5344CB8AC3E}">
        <p14:creationId xmlns:p14="http://schemas.microsoft.com/office/powerpoint/2010/main" val="53088907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4C5AA6-1F0C-D7CC-EE6E-247BEBE67AB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CAAEBEA-A498-07D5-C41A-718162628A72}"/>
              </a:ext>
            </a:extLst>
          </p:cNvPr>
          <p:cNvSpPr>
            <a:spLocks noGrp="1"/>
          </p:cNvSpPr>
          <p:nvPr>
            <p:ph type="title"/>
          </p:nvPr>
        </p:nvSpPr>
        <p:spPr>
          <a:xfrm>
            <a:off x="916516" y="116632"/>
            <a:ext cx="10358967" cy="1196752"/>
          </a:xfrm>
        </p:spPr>
        <p:txBody>
          <a:bodyPr/>
          <a:lstStyle/>
          <a:p>
            <a:r>
              <a:rPr lang="en-US" sz="3200" dirty="0">
                <a:solidFill>
                  <a:srgbClr val="0432FF"/>
                </a:solidFill>
              </a:rPr>
              <a:t>Dr Srinivas — Disclosures</a:t>
            </a:r>
            <a:br>
              <a:rPr lang="en-US" sz="3200" dirty="0">
                <a:solidFill>
                  <a:srgbClr val="0432FF"/>
                </a:solidFill>
              </a:rPr>
            </a:br>
            <a:r>
              <a:rPr lang="en-US" sz="3200" dirty="0">
                <a:solidFill>
                  <a:srgbClr val="0432FF"/>
                </a:solidFill>
              </a:rPr>
              <a:t>Consulting Faculty</a:t>
            </a:r>
          </a:p>
        </p:txBody>
      </p:sp>
      <p:graphicFrame>
        <p:nvGraphicFramePr>
          <p:cNvPr id="5" name="Content Placeholder 3">
            <a:extLst>
              <a:ext uri="{FF2B5EF4-FFF2-40B4-BE49-F238E27FC236}">
                <a16:creationId xmlns:a16="http://schemas.microsoft.com/office/drawing/2014/main" id="{AEE63E95-8166-9CAD-4B43-29F6504F7829}"/>
              </a:ext>
            </a:extLst>
          </p:cNvPr>
          <p:cNvGraphicFramePr>
            <a:graphicFrameLocks/>
          </p:cNvGraphicFramePr>
          <p:nvPr>
            <p:extLst>
              <p:ext uri="{D42A27DB-BD31-4B8C-83A1-F6EECF244321}">
                <p14:modId xmlns:p14="http://schemas.microsoft.com/office/powerpoint/2010/main" val="2607659073"/>
              </p:ext>
            </p:extLst>
          </p:nvPr>
        </p:nvGraphicFramePr>
        <p:xfrm>
          <a:off x="1199456" y="1772816"/>
          <a:ext cx="9649072" cy="3312367"/>
        </p:xfrm>
        <a:graphic>
          <a:graphicData uri="http://schemas.openxmlformats.org/drawingml/2006/table">
            <a:tbl>
              <a:tblPr firstRow="1" bandRow="1">
                <a:tableStyleId>{F2DE63D5-997A-4646-A377-4702673A728D}</a:tableStyleId>
              </a:tblPr>
              <a:tblGrid>
                <a:gridCol w="2592289">
                  <a:extLst>
                    <a:ext uri="{9D8B030D-6E8A-4147-A177-3AD203B41FA5}">
                      <a16:colId xmlns:a16="http://schemas.microsoft.com/office/drawing/2014/main" val="20000"/>
                    </a:ext>
                  </a:extLst>
                </a:gridCol>
                <a:gridCol w="7056783">
                  <a:extLst>
                    <a:ext uri="{9D8B030D-6E8A-4147-A177-3AD203B41FA5}">
                      <a16:colId xmlns:a16="http://schemas.microsoft.com/office/drawing/2014/main" val="20001"/>
                    </a:ext>
                  </a:extLst>
                </a:gridCol>
              </a:tblGrid>
              <a:tr h="1088024">
                <a:tc>
                  <a:txBody>
                    <a:bodyPr/>
                    <a:lstStyle/>
                    <a:p>
                      <a:r>
                        <a:rPr lang="en-US" sz="2000" b="1" kern="1200" dirty="0">
                          <a:solidFill>
                            <a:schemeClr val="tx1"/>
                          </a:solidFill>
                          <a:effectLst/>
                          <a:latin typeface="+mn-lt"/>
                          <a:ea typeface="+mn-ea"/>
                          <a:cs typeface="+mn-cs"/>
                        </a:rPr>
                        <a:t>Advisory 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Janssen Biotech Inc, Merck</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908103">
                <a:tc>
                  <a:txBody>
                    <a:bodyPr/>
                    <a:lstStyle/>
                    <a:p>
                      <a:r>
                        <a:rPr lang="en-US" sz="20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Bristol Myers Squibb, Merck, Pfizer Inc, Regeneron Pharmaceuticals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450787178"/>
                  </a:ext>
                </a:extLst>
              </a:tr>
              <a:tr h="1316240">
                <a:tc>
                  <a:txBody>
                    <a:bodyPr/>
                    <a:lstStyle/>
                    <a:p>
                      <a:r>
                        <a:rPr lang="en-US" sz="2000" b="1" kern="1200" dirty="0">
                          <a:solidFill>
                            <a:schemeClr val="tx1"/>
                          </a:solidFill>
                          <a:effectLst/>
                          <a:latin typeface="+mn-lt"/>
                          <a:ea typeface="+mn-ea"/>
                          <a:cs typeface="+mn-cs"/>
                        </a:rPr>
                        <a:t>Data and Safety Monitoring Boards/Committees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Johnson &amp; Johnson</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663419631"/>
                  </a:ext>
                </a:extLst>
              </a:tr>
            </a:tbl>
          </a:graphicData>
        </a:graphic>
      </p:graphicFrame>
    </p:spTree>
    <p:custDataLst>
      <p:tags r:id="rId1"/>
    </p:custDataLst>
    <p:extLst>
      <p:ext uri="{BB962C8B-B14F-4D97-AF65-F5344CB8AC3E}">
        <p14:creationId xmlns:p14="http://schemas.microsoft.com/office/powerpoint/2010/main" val="281021836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3BBF78-18FA-18D2-6F0B-83E1FF8F856E}"/>
            </a:ext>
          </a:extLst>
        </p:cNvPr>
        <p:cNvGrpSpPr/>
        <p:nvPr/>
      </p:nvGrpSpPr>
      <p:grpSpPr>
        <a:xfrm>
          <a:off x="0" y="0"/>
          <a:ext cx="0" cy="0"/>
          <a:chOff x="0" y="0"/>
          <a:chExt cx="0" cy="0"/>
        </a:xfrm>
      </p:grpSpPr>
      <p:sp>
        <p:nvSpPr>
          <p:cNvPr id="7" name="TextBox 6">
            <a:extLst>
              <a:ext uri="{FF2B5EF4-FFF2-40B4-BE49-F238E27FC236}">
                <a16:creationId xmlns:a16="http://schemas.microsoft.com/office/drawing/2014/main" id="{2FB3E634-1E10-F82C-78AB-FC5218CB12B5}"/>
              </a:ext>
            </a:extLst>
          </p:cNvPr>
          <p:cNvSpPr txBox="1"/>
          <p:nvPr/>
        </p:nvSpPr>
        <p:spPr>
          <a:xfrm>
            <a:off x="4658413" y="3053311"/>
            <a:ext cx="6938503" cy="1122966"/>
          </a:xfrm>
          <a:prstGeom prst="rect">
            <a:avLst/>
          </a:prstGeom>
          <a:solidFill>
            <a:schemeClr val="accent3">
              <a:alpha val="20000"/>
            </a:schemeClr>
          </a:solidFill>
        </p:spPr>
        <p:txBody>
          <a:bodyPr wrap="square" lIns="182832" rtlCol="0" anchor="ctr" anchorCtr="0">
            <a:noAutofit/>
          </a:bodyPr>
          <a:lstStyle/>
          <a:p>
            <a:pPr defTabSz="1218987" fontAlgn="auto">
              <a:lnSpc>
                <a:spcPct val="90000"/>
              </a:lnSpc>
              <a:spcBef>
                <a:spcPts val="0"/>
              </a:spcBef>
              <a:spcAft>
                <a:spcPts val="0"/>
              </a:spcAft>
            </a:pPr>
            <a:r>
              <a:rPr lang="en-US" sz="1800" i="1" dirty="0">
                <a:solidFill>
                  <a:srgbClr val="000000"/>
                </a:solidFill>
                <a:latin typeface="Arial"/>
                <a:ea typeface="+mn-ea"/>
                <a:cs typeface="+mn-cs"/>
              </a:rPr>
              <a:t>BRCA2 alterations (~11%)</a:t>
            </a:r>
            <a:r>
              <a:rPr lang="en-US" sz="1800" i="1" baseline="30000" dirty="0">
                <a:solidFill>
                  <a:srgbClr val="000000"/>
                </a:solidFill>
                <a:latin typeface="Arial"/>
                <a:ea typeface="+mn-ea"/>
                <a:cs typeface="+mn-cs"/>
              </a:rPr>
              <a:t>1</a:t>
            </a:r>
            <a:endParaRPr lang="en-US" sz="1800" i="1" dirty="0">
              <a:solidFill>
                <a:srgbClr val="000000"/>
              </a:solidFill>
              <a:latin typeface="Arial"/>
              <a:ea typeface="+mn-ea"/>
              <a:cs typeface="+mn-cs"/>
            </a:endParaRPr>
          </a:p>
        </p:txBody>
      </p:sp>
      <p:sp>
        <p:nvSpPr>
          <p:cNvPr id="26" name="Round Diagonal Corner Rectangle 25">
            <a:extLst>
              <a:ext uri="{FF2B5EF4-FFF2-40B4-BE49-F238E27FC236}">
                <a16:creationId xmlns:a16="http://schemas.microsoft.com/office/drawing/2014/main" id="{74FAE8AC-0CD8-D7F1-6976-E5757FDF0D14}"/>
              </a:ext>
            </a:extLst>
          </p:cNvPr>
          <p:cNvSpPr/>
          <p:nvPr/>
        </p:nvSpPr>
        <p:spPr>
          <a:xfrm>
            <a:off x="4661761" y="1590014"/>
            <a:ext cx="6938503" cy="1122967"/>
          </a:xfrm>
          <a:prstGeom prst="round2DiagRect">
            <a:avLst>
              <a:gd name="adj1" fmla="val 0"/>
              <a:gd name="adj2" fmla="val 0"/>
            </a:avLst>
          </a:prstGeom>
          <a:solidFill>
            <a:srgbClr val="00386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32" rtlCol="0" anchor="ctr"/>
          <a:lstStyle/>
          <a:p>
            <a:pPr defTabSz="1218987" fontAlgn="auto">
              <a:lnSpc>
                <a:spcPct val="90000"/>
              </a:lnSpc>
              <a:spcBef>
                <a:spcPts val="0"/>
              </a:spcBef>
              <a:spcAft>
                <a:spcPts val="0"/>
              </a:spcAft>
              <a:defRPr/>
            </a:pPr>
            <a:r>
              <a:rPr lang="en-US" sz="1800" i="1" dirty="0">
                <a:solidFill>
                  <a:srgbClr val="000000"/>
                </a:solidFill>
                <a:latin typeface="Arial"/>
                <a:cs typeface="Times New Roman" panose="02020603050405020304" pitchFamily="18" charset="0"/>
              </a:rPr>
              <a:t>No biologically-defined </a:t>
            </a:r>
            <a:br>
              <a:rPr lang="en-US" sz="1800" i="1" dirty="0">
                <a:solidFill>
                  <a:srgbClr val="000000"/>
                </a:solidFill>
                <a:latin typeface="Arial"/>
                <a:cs typeface="Times New Roman" panose="02020603050405020304" pitchFamily="18" charset="0"/>
              </a:rPr>
            </a:br>
            <a:r>
              <a:rPr lang="en-US" sz="1800" i="1" dirty="0">
                <a:solidFill>
                  <a:srgbClr val="000000"/>
                </a:solidFill>
                <a:latin typeface="Arial"/>
                <a:cs typeface="Times New Roman" panose="02020603050405020304" pitchFamily="18" charset="0"/>
              </a:rPr>
              <a:t>treatment pathway</a:t>
            </a:r>
          </a:p>
        </p:txBody>
      </p:sp>
      <p:sp>
        <p:nvSpPr>
          <p:cNvPr id="2" name="Title 1" hidden="1">
            <a:extLst>
              <a:ext uri="{FF2B5EF4-FFF2-40B4-BE49-F238E27FC236}">
                <a16:creationId xmlns:a16="http://schemas.microsoft.com/office/drawing/2014/main" id="{B4881324-280B-1B7C-05B4-E5FD63C47BED}"/>
              </a:ext>
            </a:extLst>
          </p:cNvPr>
          <p:cNvSpPr>
            <a:spLocks noGrp="1"/>
          </p:cNvSpPr>
          <p:nvPr>
            <p:ph type="title"/>
          </p:nvPr>
        </p:nvSpPr>
        <p:spPr>
          <a:xfrm>
            <a:off x="389911" y="847608"/>
            <a:ext cx="11195104" cy="510776"/>
          </a:xfrm>
        </p:spPr>
        <p:txBody>
          <a:bodyPr/>
          <a:lstStyle/>
          <a:p>
            <a:r>
              <a:rPr lang="en-GB"/>
              <a:t>Systemic treatment options in mHSPC currently comprise anti-hormonal therapy and chemotherapy1–8</a:t>
            </a:r>
          </a:p>
        </p:txBody>
      </p:sp>
      <p:sp>
        <p:nvSpPr>
          <p:cNvPr id="65" name="Text Placeholder 64">
            <a:extLst>
              <a:ext uri="{FF2B5EF4-FFF2-40B4-BE49-F238E27FC236}">
                <a16:creationId xmlns:a16="http://schemas.microsoft.com/office/drawing/2014/main" id="{C37C765A-022D-C6E3-D494-D5839C4ED753}"/>
              </a:ext>
            </a:extLst>
          </p:cNvPr>
          <p:cNvSpPr>
            <a:spLocks noGrp="1"/>
          </p:cNvSpPr>
          <p:nvPr>
            <p:ph type="body" sz="quarter" idx="10"/>
          </p:nvPr>
        </p:nvSpPr>
        <p:spPr>
          <a:xfrm>
            <a:off x="1589" y="6452550"/>
            <a:ext cx="9189230" cy="404559"/>
          </a:xfrm>
        </p:spPr>
        <p:txBody>
          <a:bodyPr/>
          <a:lstStyle/>
          <a:p>
            <a:r>
              <a:rPr lang="en-US" baseline="30000" dirty="0"/>
              <a:t>a</a:t>
            </a:r>
            <a:r>
              <a:rPr lang="en-US" dirty="0"/>
              <a:t> ARPIs include: abiraterone, darolutamide, enzalutamide, and apalutamide; </a:t>
            </a:r>
            <a:r>
              <a:rPr lang="en-US" baseline="30000" dirty="0"/>
              <a:t>b</a:t>
            </a:r>
            <a:r>
              <a:rPr lang="en-US" dirty="0"/>
              <a:t> For BRCA2-mutated tumors; </a:t>
            </a:r>
          </a:p>
          <a:p>
            <a:r>
              <a:rPr lang="en-US" baseline="30000" dirty="0"/>
              <a:t>1</a:t>
            </a:r>
            <a:r>
              <a:rPr lang="en-US" dirty="0"/>
              <a:t> Olmos D, et al. Ann Oncol. 2025;36(10):1190-1202; </a:t>
            </a:r>
            <a:r>
              <a:rPr lang="en-US" baseline="30000" dirty="0"/>
              <a:t>2</a:t>
            </a:r>
            <a:r>
              <a:rPr lang="en-US" dirty="0"/>
              <a:t> Lenis A, et al. Clin Cancer Res. 2024;30(17):3894-3903.</a:t>
            </a:r>
          </a:p>
        </p:txBody>
      </p:sp>
      <p:sp>
        <p:nvSpPr>
          <p:cNvPr id="66" name="Text Placeholder 65">
            <a:extLst>
              <a:ext uri="{FF2B5EF4-FFF2-40B4-BE49-F238E27FC236}">
                <a16:creationId xmlns:a16="http://schemas.microsoft.com/office/drawing/2014/main" id="{8AC6A7AB-700C-07CA-0099-0CDC5B51B106}"/>
              </a:ext>
            </a:extLst>
          </p:cNvPr>
          <p:cNvSpPr>
            <a:spLocks noGrp="1"/>
          </p:cNvSpPr>
          <p:nvPr>
            <p:ph type="body" sz="quarter" idx="12"/>
          </p:nvPr>
        </p:nvSpPr>
        <p:spPr>
          <a:xfrm>
            <a:off x="9335517" y="6452549"/>
            <a:ext cx="2854897" cy="404558"/>
          </a:xfrm>
        </p:spPr>
        <p:txBody>
          <a:bodyPr/>
          <a:lstStyle/>
          <a:p>
            <a:endParaRPr lang="en-US"/>
          </a:p>
          <a:p>
            <a:endParaRPr lang="en-US"/>
          </a:p>
        </p:txBody>
      </p:sp>
      <p:sp>
        <p:nvSpPr>
          <p:cNvPr id="22" name="Left Bracket 21">
            <a:extLst>
              <a:ext uri="{FF2B5EF4-FFF2-40B4-BE49-F238E27FC236}">
                <a16:creationId xmlns:a16="http://schemas.microsoft.com/office/drawing/2014/main" id="{A69F0550-FC74-0967-A310-9103E9B2CBA7}"/>
              </a:ext>
            </a:extLst>
          </p:cNvPr>
          <p:cNvSpPr/>
          <p:nvPr/>
        </p:nvSpPr>
        <p:spPr>
          <a:xfrm>
            <a:off x="3230731" y="2151498"/>
            <a:ext cx="1431030" cy="2966977"/>
          </a:xfrm>
          <a:prstGeom prst="leftBracket">
            <a:avLst>
              <a:gd name="adj" fmla="val 0"/>
            </a:avLst>
          </a:prstGeom>
          <a:ln w="19050">
            <a:solidFill>
              <a:schemeClr val="tx1"/>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defTabSz="914126" fontAlgn="auto">
              <a:spcBef>
                <a:spcPts val="0"/>
              </a:spcBef>
              <a:spcAft>
                <a:spcPts val="0"/>
              </a:spcAft>
              <a:defRPr/>
            </a:pPr>
            <a:endParaRPr lang="en-US" sz="1799" b="0">
              <a:solidFill>
                <a:srgbClr val="000000"/>
              </a:solidFill>
              <a:latin typeface="Calibri"/>
            </a:endParaRPr>
          </a:p>
        </p:txBody>
      </p:sp>
      <p:sp>
        <p:nvSpPr>
          <p:cNvPr id="9" name="Rounded Rectangle 14">
            <a:extLst>
              <a:ext uri="{FF2B5EF4-FFF2-40B4-BE49-F238E27FC236}">
                <a16:creationId xmlns:a16="http://schemas.microsoft.com/office/drawing/2014/main" id="{1A91E9A2-40F0-5693-5F64-6F586D9D3A4A}"/>
              </a:ext>
            </a:extLst>
          </p:cNvPr>
          <p:cNvSpPr/>
          <p:nvPr/>
        </p:nvSpPr>
        <p:spPr>
          <a:xfrm>
            <a:off x="7800640" y="3272713"/>
            <a:ext cx="3653990" cy="684161"/>
          </a:xfrm>
          <a:prstGeom prst="roundRect">
            <a:avLst>
              <a:gd name="adj" fmla="val 14455"/>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defTabSz="914126" fontAlgn="auto">
              <a:lnSpc>
                <a:spcPct val="90000"/>
              </a:lnSpc>
              <a:spcBef>
                <a:spcPts val="0"/>
              </a:spcBef>
              <a:spcAft>
                <a:spcPts val="0"/>
              </a:spcAft>
              <a:defRPr/>
            </a:pPr>
            <a:r>
              <a:rPr lang="en-US" sz="1799" dirty="0">
                <a:solidFill>
                  <a:srgbClr val="FFFFFF"/>
                </a:solidFill>
                <a:latin typeface="Calibri"/>
              </a:rPr>
              <a:t>Niraparib + ADT + </a:t>
            </a:r>
            <a:r>
              <a:rPr lang="en-US" sz="1799" dirty="0" err="1">
                <a:solidFill>
                  <a:srgbClr val="FFFFFF"/>
                </a:solidFill>
                <a:latin typeface="Calibri"/>
              </a:rPr>
              <a:t>abiraterone</a:t>
            </a:r>
            <a:r>
              <a:rPr lang="en-US" sz="1799" baseline="30000" dirty="0" err="1">
                <a:solidFill>
                  <a:srgbClr val="FFFFFF"/>
                </a:solidFill>
                <a:latin typeface="Calibri"/>
              </a:rPr>
              <a:t>b</a:t>
            </a:r>
            <a:endParaRPr lang="en-US" sz="1799" baseline="30000" dirty="0">
              <a:solidFill>
                <a:srgbClr val="FFFFFF"/>
              </a:solidFill>
              <a:latin typeface="Calibri"/>
            </a:endParaRPr>
          </a:p>
        </p:txBody>
      </p:sp>
      <p:sp>
        <p:nvSpPr>
          <p:cNvPr id="11" name="Rounded Rectangle 26">
            <a:extLst>
              <a:ext uri="{FF2B5EF4-FFF2-40B4-BE49-F238E27FC236}">
                <a16:creationId xmlns:a16="http://schemas.microsoft.com/office/drawing/2014/main" id="{51EC8AD6-C538-52F6-2F38-42241E94833F}"/>
              </a:ext>
            </a:extLst>
          </p:cNvPr>
          <p:cNvSpPr/>
          <p:nvPr/>
        </p:nvSpPr>
        <p:spPr>
          <a:xfrm>
            <a:off x="7800641" y="1823231"/>
            <a:ext cx="1981535" cy="68906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fontAlgn="auto">
              <a:spcBef>
                <a:spcPts val="0"/>
              </a:spcBef>
              <a:spcAft>
                <a:spcPts val="0"/>
              </a:spcAft>
              <a:defRPr/>
            </a:pPr>
            <a:r>
              <a:rPr lang="en-US" sz="1799">
                <a:solidFill>
                  <a:srgbClr val="FFFFFF"/>
                </a:solidFill>
                <a:latin typeface="Calibri"/>
              </a:rPr>
              <a:t>ADT + </a:t>
            </a:r>
            <a:r>
              <a:rPr lang="en-US" sz="1799" err="1">
                <a:solidFill>
                  <a:srgbClr val="FFFFFF"/>
                </a:solidFill>
                <a:latin typeface="Calibri"/>
              </a:rPr>
              <a:t>ARPI</a:t>
            </a:r>
            <a:r>
              <a:rPr lang="en-US" sz="1799" baseline="30000" err="1">
                <a:solidFill>
                  <a:srgbClr val="FFFFFF"/>
                </a:solidFill>
                <a:latin typeface="Calibri"/>
              </a:rPr>
              <a:t>a</a:t>
            </a:r>
            <a:endParaRPr lang="en-US" sz="1799" baseline="30000">
              <a:solidFill>
                <a:srgbClr val="FFFFFF"/>
              </a:solidFill>
              <a:latin typeface="Calibri"/>
            </a:endParaRPr>
          </a:p>
        </p:txBody>
      </p:sp>
      <p:sp>
        <p:nvSpPr>
          <p:cNvPr id="12" name="Rounded Rectangle 26">
            <a:extLst>
              <a:ext uri="{FF2B5EF4-FFF2-40B4-BE49-F238E27FC236}">
                <a16:creationId xmlns:a16="http://schemas.microsoft.com/office/drawing/2014/main" id="{BDB3B2CD-64DD-2A77-66CF-152D951529B6}"/>
              </a:ext>
            </a:extLst>
          </p:cNvPr>
          <p:cNvSpPr/>
          <p:nvPr/>
        </p:nvSpPr>
        <p:spPr>
          <a:xfrm>
            <a:off x="9868120" y="1806966"/>
            <a:ext cx="1586510" cy="689061"/>
          </a:xfrm>
          <a:prstGeom prst="roundRect">
            <a:avLst>
              <a:gd name="adj" fmla="val 140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987" fontAlgn="auto">
              <a:lnSpc>
                <a:spcPct val="90000"/>
              </a:lnSpc>
              <a:spcBef>
                <a:spcPts val="0"/>
              </a:spcBef>
              <a:spcAft>
                <a:spcPts val="0"/>
              </a:spcAft>
            </a:pPr>
            <a:r>
              <a:rPr lang="en-US" sz="1400" dirty="0">
                <a:solidFill>
                  <a:srgbClr val="FFFFFF"/>
                </a:solidFill>
                <a:latin typeface="Arial"/>
              </a:rPr>
              <a:t>ADT + ARPI</a:t>
            </a:r>
            <a:r>
              <a:rPr lang="en-US" sz="1400" baseline="30000" dirty="0">
                <a:solidFill>
                  <a:srgbClr val="FFFFFF"/>
                </a:solidFill>
                <a:latin typeface="Arial"/>
              </a:rPr>
              <a:t> </a:t>
            </a:r>
            <a:r>
              <a:rPr lang="en-US" sz="1400" dirty="0">
                <a:solidFill>
                  <a:srgbClr val="FFFFFF"/>
                </a:solidFill>
                <a:latin typeface="Arial"/>
                <a:sym typeface="Symbol" panose="05050102010706020507" pitchFamily="18" charset="2"/>
              </a:rPr>
              <a:t>+</a:t>
            </a:r>
            <a:r>
              <a:rPr lang="en-US" sz="1400" dirty="0">
                <a:solidFill>
                  <a:srgbClr val="FFFFFF"/>
                </a:solidFill>
                <a:latin typeface="Arial"/>
              </a:rPr>
              <a:t> Docetaxel</a:t>
            </a:r>
          </a:p>
        </p:txBody>
      </p:sp>
      <p:sp>
        <p:nvSpPr>
          <p:cNvPr id="6" name="TextBox 5">
            <a:extLst>
              <a:ext uri="{FF2B5EF4-FFF2-40B4-BE49-F238E27FC236}">
                <a16:creationId xmlns:a16="http://schemas.microsoft.com/office/drawing/2014/main" id="{8A0F6524-3E8C-2BBD-7283-AC54AB16C43A}"/>
              </a:ext>
            </a:extLst>
          </p:cNvPr>
          <p:cNvSpPr txBox="1"/>
          <p:nvPr/>
        </p:nvSpPr>
        <p:spPr>
          <a:xfrm>
            <a:off x="4661760" y="4516606"/>
            <a:ext cx="6935154" cy="1122966"/>
          </a:xfrm>
          <a:prstGeom prst="rect">
            <a:avLst/>
          </a:prstGeom>
          <a:solidFill>
            <a:srgbClr val="697674">
              <a:alpha val="20000"/>
            </a:srgbClr>
          </a:solidFill>
        </p:spPr>
        <p:txBody>
          <a:bodyPr wrap="square" lIns="182832" rtlCol="0" anchor="ctr">
            <a:noAutofit/>
          </a:bodyPr>
          <a:lstStyle/>
          <a:p>
            <a:pPr defTabSz="914126" fontAlgn="auto">
              <a:lnSpc>
                <a:spcPct val="90000"/>
              </a:lnSpc>
              <a:spcBef>
                <a:spcPts val="0"/>
              </a:spcBef>
              <a:spcAft>
                <a:spcPts val="0"/>
              </a:spcAft>
              <a:defRPr/>
            </a:pPr>
            <a:r>
              <a:rPr lang="en-US" sz="1800" i="1" dirty="0">
                <a:solidFill>
                  <a:srgbClr val="000000"/>
                </a:solidFill>
                <a:latin typeface="Calibri"/>
                <a:ea typeface="+mn-ea"/>
                <a:cs typeface="Times New Roman" panose="02020603050405020304" pitchFamily="18" charset="0"/>
              </a:rPr>
              <a:t>≥90% </a:t>
            </a:r>
            <a:r>
              <a:rPr lang="en-US" sz="1800" i="1" dirty="0">
                <a:solidFill>
                  <a:srgbClr val="000000"/>
                </a:solidFill>
                <a:latin typeface="Calibri"/>
                <a:ea typeface="+mn-ea"/>
                <a:cs typeface="+mn-cs"/>
              </a:rPr>
              <a:t>PTEN-deficiency (25%)</a:t>
            </a:r>
            <a:r>
              <a:rPr lang="en-US" sz="1800" i="1" baseline="30000" dirty="0">
                <a:solidFill>
                  <a:srgbClr val="000000"/>
                </a:solidFill>
                <a:latin typeface="Calibri"/>
                <a:ea typeface="+mn-ea"/>
                <a:cs typeface="+mn-cs"/>
              </a:rPr>
              <a:t>2</a:t>
            </a:r>
          </a:p>
        </p:txBody>
      </p:sp>
      <p:sp>
        <p:nvSpPr>
          <p:cNvPr id="3" name="Rounded Rectangle 10">
            <a:extLst>
              <a:ext uri="{FF2B5EF4-FFF2-40B4-BE49-F238E27FC236}">
                <a16:creationId xmlns:a16="http://schemas.microsoft.com/office/drawing/2014/main" id="{C561F09F-FD7A-5946-6392-BE8B2FC6C9DD}"/>
              </a:ext>
            </a:extLst>
          </p:cNvPr>
          <p:cNvSpPr/>
          <p:nvPr/>
        </p:nvSpPr>
        <p:spPr>
          <a:xfrm>
            <a:off x="401780" y="3008943"/>
            <a:ext cx="2393080" cy="1258678"/>
          </a:xfrm>
          <a:prstGeom prst="round2DiagRect">
            <a:avLst>
              <a:gd name="adj1" fmla="val 36465"/>
              <a:gd name="adj2" fmla="val 0"/>
            </a:avLst>
          </a:prstGeom>
          <a:solidFill>
            <a:schemeClr val="accent6"/>
          </a:solidFill>
          <a:ln>
            <a:noFill/>
          </a:ln>
        </p:spPr>
        <p:style>
          <a:lnRef idx="2">
            <a:schemeClr val="accent1"/>
          </a:lnRef>
          <a:fillRef idx="1">
            <a:schemeClr val="lt1"/>
          </a:fillRef>
          <a:effectRef idx="0">
            <a:schemeClr val="accent1"/>
          </a:effectRef>
          <a:fontRef idx="minor">
            <a:schemeClr val="dk1"/>
          </a:fontRef>
        </p:style>
        <p:txBody>
          <a:bodyPr rtlCol="0" anchor="ctr"/>
          <a:lstStyle/>
          <a:p>
            <a:pPr algn="ctr" defTabSz="914126" fontAlgn="auto">
              <a:spcBef>
                <a:spcPts val="0"/>
              </a:spcBef>
              <a:spcAft>
                <a:spcPts val="0"/>
              </a:spcAft>
              <a:defRPr/>
            </a:pPr>
            <a:r>
              <a:rPr lang="en-US" sz="1999" err="1">
                <a:solidFill>
                  <a:srgbClr val="FFFFFF"/>
                </a:solidFill>
                <a:latin typeface="Calibri"/>
              </a:rPr>
              <a:t>mHSPC</a:t>
            </a:r>
            <a:r>
              <a:rPr lang="en-US" sz="1999">
                <a:solidFill>
                  <a:srgbClr val="FFFFFF"/>
                </a:solidFill>
                <a:latin typeface="Calibri"/>
              </a:rPr>
              <a:t> </a:t>
            </a:r>
            <a:br>
              <a:rPr lang="en-US" sz="1999">
                <a:solidFill>
                  <a:srgbClr val="FFFFFF"/>
                </a:solidFill>
                <a:latin typeface="Calibri"/>
              </a:rPr>
            </a:br>
            <a:r>
              <a:rPr lang="en-US" sz="1999">
                <a:solidFill>
                  <a:srgbClr val="FFFFFF"/>
                </a:solidFill>
                <a:latin typeface="Calibri"/>
              </a:rPr>
              <a:t>treatment options</a:t>
            </a:r>
          </a:p>
        </p:txBody>
      </p:sp>
      <p:sp>
        <p:nvSpPr>
          <p:cNvPr id="4" name="Rounded Rectangle 10">
            <a:extLst>
              <a:ext uri="{FF2B5EF4-FFF2-40B4-BE49-F238E27FC236}">
                <a16:creationId xmlns:a16="http://schemas.microsoft.com/office/drawing/2014/main" id="{3F3C1BCE-A465-6240-B903-B764FBE5FA88}"/>
              </a:ext>
            </a:extLst>
          </p:cNvPr>
          <p:cNvSpPr/>
          <p:nvPr/>
        </p:nvSpPr>
        <p:spPr>
          <a:xfrm>
            <a:off x="7800640" y="4735279"/>
            <a:ext cx="3653990" cy="685621"/>
          </a:xfrm>
          <a:prstGeom prst="roundRect">
            <a:avLst/>
          </a:prstGeom>
          <a:solidFill>
            <a:srgbClr val="697674"/>
          </a:solidFill>
          <a:ln>
            <a:noFill/>
          </a:ln>
        </p:spPr>
        <p:style>
          <a:lnRef idx="2">
            <a:schemeClr val="accent1"/>
          </a:lnRef>
          <a:fillRef idx="1">
            <a:schemeClr val="lt1"/>
          </a:fillRef>
          <a:effectRef idx="0">
            <a:schemeClr val="accent1"/>
          </a:effectRef>
          <a:fontRef idx="minor">
            <a:schemeClr val="dk1"/>
          </a:fontRef>
        </p:style>
        <p:txBody>
          <a:bodyPr rtlCol="0" anchor="ctr"/>
          <a:lstStyle/>
          <a:p>
            <a:pPr algn="ctr" defTabSz="914126" fontAlgn="auto">
              <a:spcBef>
                <a:spcPts val="0"/>
              </a:spcBef>
              <a:spcAft>
                <a:spcPts val="0"/>
              </a:spcAft>
              <a:defRPr/>
            </a:pPr>
            <a:r>
              <a:rPr lang="en-US" sz="1799" dirty="0">
                <a:solidFill>
                  <a:srgbClr val="FFFFFF"/>
                </a:solidFill>
                <a:latin typeface="Calibri"/>
              </a:rPr>
              <a:t>No targeted </a:t>
            </a:r>
            <a:r>
              <a:rPr lang="en-US" sz="1800" dirty="0">
                <a:solidFill>
                  <a:srgbClr val="FFFFFF"/>
                </a:solidFill>
                <a:latin typeface="Calibri"/>
              </a:rPr>
              <a:t>option</a:t>
            </a:r>
          </a:p>
        </p:txBody>
      </p:sp>
      <p:cxnSp>
        <p:nvCxnSpPr>
          <p:cNvPr id="23" name="Straight Arrow Connector 22">
            <a:extLst>
              <a:ext uri="{FF2B5EF4-FFF2-40B4-BE49-F238E27FC236}">
                <a16:creationId xmlns:a16="http://schemas.microsoft.com/office/drawing/2014/main" id="{29FF6233-0206-AC27-8B28-837B653EC154}"/>
              </a:ext>
            </a:extLst>
          </p:cNvPr>
          <p:cNvCxnSpPr>
            <a:cxnSpLocks/>
          </p:cNvCxnSpPr>
          <p:nvPr/>
        </p:nvCxnSpPr>
        <p:spPr>
          <a:xfrm>
            <a:off x="2794859" y="3620235"/>
            <a:ext cx="1866902" cy="0"/>
          </a:xfrm>
          <a:prstGeom prst="straightConnector1">
            <a:avLst/>
          </a:prstGeom>
          <a:ln w="19050">
            <a:solidFill>
              <a:schemeClr val="tx1"/>
            </a:solidFill>
            <a:headEnd w="lg" len="lg"/>
            <a:tailEnd type="triangle" w="lg" len="lg"/>
          </a:ln>
        </p:spPr>
        <p:style>
          <a:lnRef idx="1">
            <a:schemeClr val="accent1"/>
          </a:lnRef>
          <a:fillRef idx="0">
            <a:schemeClr val="accent1"/>
          </a:fillRef>
          <a:effectRef idx="0">
            <a:schemeClr val="accent1"/>
          </a:effectRef>
          <a:fontRef idx="minor">
            <a:schemeClr val="tx1"/>
          </a:fontRef>
        </p:style>
      </p:cxnSp>
      <p:sp>
        <p:nvSpPr>
          <p:cNvPr id="34" name="Title 22">
            <a:extLst>
              <a:ext uri="{FF2B5EF4-FFF2-40B4-BE49-F238E27FC236}">
                <a16:creationId xmlns:a16="http://schemas.microsoft.com/office/drawing/2014/main" id="{7E6DC915-D8EB-E76B-AB9F-2D90681CB026}"/>
              </a:ext>
            </a:extLst>
          </p:cNvPr>
          <p:cNvSpPr txBox="1">
            <a:spLocks/>
          </p:cNvSpPr>
          <p:nvPr/>
        </p:nvSpPr>
        <p:spPr>
          <a:xfrm>
            <a:off x="311150" y="351202"/>
            <a:ext cx="11569700" cy="929205"/>
          </a:xfrm>
          <a:prstGeom prst="rect">
            <a:avLst/>
          </a:prstGeom>
        </p:spPr>
        <p:txBody>
          <a:bodyPr vert="horz" wrap="square" lIns="91416" tIns="45708" rIns="91416" bIns="45708" rtlCol="0" anchor="b" anchorCtr="0">
            <a:spAutoFit/>
          </a:bodyPr>
          <a:lstStyle>
            <a:lvl1pPr algn="l" defTabSz="914400" rtl="0" eaLnBrk="1" latinLnBrk="0" hangingPunct="1">
              <a:lnSpc>
                <a:spcPct val="85000"/>
              </a:lnSpc>
              <a:spcBef>
                <a:spcPct val="0"/>
              </a:spcBef>
              <a:buNone/>
              <a:defRPr sz="3200" b="0" kern="1200">
                <a:solidFill>
                  <a:schemeClr val="accent1"/>
                </a:solidFill>
                <a:latin typeface="+mj-lt"/>
                <a:ea typeface="+mj-ea"/>
                <a:cs typeface="+mj-cs"/>
              </a:defRPr>
            </a:lvl1pPr>
          </a:lstStyle>
          <a:p>
            <a:pPr fontAlgn="auto">
              <a:spcAft>
                <a:spcPts val="0"/>
              </a:spcAft>
              <a:defRPr/>
            </a:pPr>
            <a:r>
              <a:rPr lang="en-US" sz="3199" b="1" dirty="0">
                <a:solidFill>
                  <a:srgbClr val="000000"/>
                </a:solidFill>
                <a:latin typeface="Arial"/>
              </a:rPr>
              <a:t>EVOLVING TREATMENT PARADIGM MOVING TOWARD BIOLOGICALLY-DEFINED SUBPOPULATIONS</a:t>
            </a:r>
          </a:p>
        </p:txBody>
      </p:sp>
    </p:spTree>
    <p:extLst>
      <p:ext uri="{BB962C8B-B14F-4D97-AF65-F5344CB8AC3E}">
        <p14:creationId xmlns:p14="http://schemas.microsoft.com/office/powerpoint/2010/main" val="3953369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C2A4075-FEAB-8C35-8111-D19E0B48908C}"/>
              </a:ext>
            </a:extLst>
          </p:cNvPr>
          <p:cNvPicPr>
            <a:picLocks noChangeAspect="1"/>
          </p:cNvPicPr>
          <p:nvPr/>
        </p:nvPicPr>
        <p:blipFill>
          <a:blip r:embed="rId3"/>
          <a:stretch>
            <a:fillRect/>
          </a:stretch>
        </p:blipFill>
        <p:spPr>
          <a:xfrm>
            <a:off x="6934319" y="3247136"/>
            <a:ext cx="3708400" cy="2921000"/>
          </a:xfrm>
          <a:prstGeom prst="rect">
            <a:avLst/>
          </a:prstGeom>
        </p:spPr>
      </p:pic>
      <p:pic>
        <p:nvPicPr>
          <p:cNvPr id="4" name="Picture 3">
            <a:extLst>
              <a:ext uri="{FF2B5EF4-FFF2-40B4-BE49-F238E27FC236}">
                <a16:creationId xmlns:a16="http://schemas.microsoft.com/office/drawing/2014/main" id="{33426914-23F8-B148-AE59-0C01A836653C}"/>
              </a:ext>
            </a:extLst>
          </p:cNvPr>
          <p:cNvPicPr>
            <a:picLocks noChangeAspect="1"/>
          </p:cNvPicPr>
          <p:nvPr/>
        </p:nvPicPr>
        <p:blipFill>
          <a:blip r:embed="rId4"/>
          <a:stretch>
            <a:fillRect/>
          </a:stretch>
        </p:blipFill>
        <p:spPr>
          <a:xfrm>
            <a:off x="1500601" y="3247136"/>
            <a:ext cx="3708400" cy="2921000"/>
          </a:xfrm>
          <a:prstGeom prst="rect">
            <a:avLst/>
          </a:prstGeom>
        </p:spPr>
      </p:pic>
      <p:sp>
        <p:nvSpPr>
          <p:cNvPr id="2" name="Title 1">
            <a:extLst>
              <a:ext uri="{FF2B5EF4-FFF2-40B4-BE49-F238E27FC236}">
                <a16:creationId xmlns:a16="http://schemas.microsoft.com/office/drawing/2014/main" id="{436DF3CD-C165-991B-32DA-9BDA83CAFF2F}"/>
              </a:ext>
            </a:extLst>
          </p:cNvPr>
          <p:cNvSpPr>
            <a:spLocks noGrp="1"/>
          </p:cNvSpPr>
          <p:nvPr>
            <p:ph type="title"/>
          </p:nvPr>
        </p:nvSpPr>
        <p:spPr>
          <a:xfrm>
            <a:off x="389911" y="429142"/>
            <a:ext cx="11195104" cy="929243"/>
          </a:xfrm>
        </p:spPr>
        <p:txBody>
          <a:bodyPr/>
          <a:lstStyle/>
          <a:p>
            <a:r>
              <a:rPr lang="en-US" dirty="0"/>
              <a:t>Detecting PTEN Deficiency in Clinical Practice: </a:t>
            </a:r>
            <a:br>
              <a:rPr lang="en-US" dirty="0"/>
            </a:br>
            <a:r>
              <a:rPr lang="en-US" dirty="0"/>
              <a:t>Role of Immunohistochemistry (IHC)</a:t>
            </a:r>
          </a:p>
        </p:txBody>
      </p:sp>
      <p:sp>
        <p:nvSpPr>
          <p:cNvPr id="14" name="TextBox 13">
            <a:extLst>
              <a:ext uri="{FF2B5EF4-FFF2-40B4-BE49-F238E27FC236}">
                <a16:creationId xmlns:a16="http://schemas.microsoft.com/office/drawing/2014/main" id="{B1CC327B-08AF-FC8B-3351-E82C84F88918}"/>
              </a:ext>
            </a:extLst>
          </p:cNvPr>
          <p:cNvSpPr txBox="1"/>
          <p:nvPr/>
        </p:nvSpPr>
        <p:spPr>
          <a:xfrm>
            <a:off x="1434938" y="1878972"/>
            <a:ext cx="4701925" cy="1199944"/>
          </a:xfrm>
          <a:prstGeom prst="rect">
            <a:avLst/>
          </a:prstGeom>
          <a:noFill/>
        </p:spPr>
        <p:txBody>
          <a:bodyPr wrap="square" rtlCol="0">
            <a:spAutoFit/>
          </a:bodyPr>
          <a:lstStyle/>
          <a:p>
            <a:pPr defTabSz="1218987" fontAlgn="auto">
              <a:spcBef>
                <a:spcPts val="0"/>
              </a:spcBef>
              <a:spcAft>
                <a:spcPts val="0"/>
              </a:spcAft>
            </a:pPr>
            <a:r>
              <a:rPr lang="en-US" sz="2399" dirty="0">
                <a:solidFill>
                  <a:srgbClr val="00873E">
                    <a:lumMod val="75000"/>
                  </a:srgbClr>
                </a:solidFill>
                <a:latin typeface="Arial"/>
                <a:ea typeface="+mn-ea"/>
                <a:cs typeface="+mn-cs"/>
              </a:rPr>
              <a:t>PTEN-Proficient</a:t>
            </a:r>
            <a:r>
              <a:rPr lang="en-US" sz="2399" b="0" dirty="0">
                <a:solidFill>
                  <a:srgbClr val="000000"/>
                </a:solidFill>
                <a:latin typeface="Arial"/>
                <a:ea typeface="+mn-ea"/>
                <a:cs typeface="+mn-cs"/>
              </a:rPr>
              <a:t> </a:t>
            </a:r>
            <a:br>
              <a:rPr lang="en-US" sz="2399" b="0" dirty="0">
                <a:solidFill>
                  <a:srgbClr val="000000"/>
                </a:solidFill>
                <a:latin typeface="Arial"/>
                <a:ea typeface="+mn-ea"/>
                <a:cs typeface="+mn-cs"/>
              </a:rPr>
            </a:br>
            <a:r>
              <a:rPr lang="en-US" sz="2399" b="0" dirty="0">
                <a:solidFill>
                  <a:srgbClr val="000000"/>
                </a:solidFill>
                <a:latin typeface="Arial"/>
                <a:ea typeface="+mn-ea"/>
                <a:cs typeface="+mn-cs"/>
              </a:rPr>
              <a:t>(</a:t>
            </a:r>
            <a:r>
              <a:rPr lang="en-GB" sz="2399" b="0" dirty="0">
                <a:solidFill>
                  <a:srgbClr val="000000">
                    <a:lumMod val="50000"/>
                  </a:srgbClr>
                </a:solidFill>
                <a:latin typeface="Arial"/>
                <a:ea typeface="+mn-ea"/>
                <a:cs typeface="+mn-cs"/>
              </a:rPr>
              <a:t>&gt;10% of viable malignant cells with any cytoplasmic staining)</a:t>
            </a:r>
            <a:endParaRPr lang="en-US" sz="2399" b="0" dirty="0">
              <a:solidFill>
                <a:srgbClr val="000000"/>
              </a:solidFill>
              <a:latin typeface="Arial"/>
              <a:ea typeface="+mn-ea"/>
              <a:cs typeface="+mn-cs"/>
            </a:endParaRPr>
          </a:p>
        </p:txBody>
      </p:sp>
      <p:sp>
        <p:nvSpPr>
          <p:cNvPr id="15" name="TextBox 14">
            <a:extLst>
              <a:ext uri="{FF2B5EF4-FFF2-40B4-BE49-F238E27FC236}">
                <a16:creationId xmlns:a16="http://schemas.microsoft.com/office/drawing/2014/main" id="{1F3C6174-295A-357A-A551-E5BEE36CB32C}"/>
              </a:ext>
            </a:extLst>
          </p:cNvPr>
          <p:cNvSpPr txBox="1"/>
          <p:nvPr/>
        </p:nvSpPr>
        <p:spPr>
          <a:xfrm>
            <a:off x="6883090" y="1876914"/>
            <a:ext cx="4701925" cy="1199944"/>
          </a:xfrm>
          <a:prstGeom prst="rect">
            <a:avLst/>
          </a:prstGeom>
          <a:noFill/>
        </p:spPr>
        <p:txBody>
          <a:bodyPr wrap="square" rtlCol="0">
            <a:spAutoFit/>
          </a:bodyPr>
          <a:lstStyle/>
          <a:p>
            <a:pPr defTabSz="1218987" fontAlgn="auto">
              <a:spcBef>
                <a:spcPts val="0"/>
              </a:spcBef>
              <a:spcAft>
                <a:spcPts val="0"/>
              </a:spcAft>
            </a:pPr>
            <a:r>
              <a:rPr lang="en-US" sz="2399" dirty="0">
                <a:solidFill>
                  <a:srgbClr val="009CDE"/>
                </a:solidFill>
                <a:latin typeface="Arial"/>
                <a:ea typeface="+mn-ea"/>
                <a:cs typeface="+mn-cs"/>
              </a:rPr>
              <a:t>PTEN-Deficient</a:t>
            </a:r>
            <a:r>
              <a:rPr lang="en-US" sz="2399" b="0" dirty="0">
                <a:solidFill>
                  <a:srgbClr val="009CDE"/>
                </a:solidFill>
                <a:latin typeface="Arial"/>
                <a:ea typeface="+mn-ea"/>
                <a:cs typeface="+mn-cs"/>
              </a:rPr>
              <a:t> </a:t>
            </a:r>
            <a:br>
              <a:rPr lang="en-US" sz="2399" b="0" dirty="0">
                <a:solidFill>
                  <a:srgbClr val="000000"/>
                </a:solidFill>
                <a:latin typeface="Arial"/>
                <a:ea typeface="+mn-ea"/>
                <a:cs typeface="+mn-cs"/>
              </a:rPr>
            </a:br>
            <a:r>
              <a:rPr lang="en-US" sz="2399" b="0" dirty="0">
                <a:solidFill>
                  <a:srgbClr val="000000"/>
                </a:solidFill>
                <a:latin typeface="Arial"/>
                <a:ea typeface="+mn-ea"/>
                <a:cs typeface="+mn-cs"/>
              </a:rPr>
              <a:t>(≥90% of </a:t>
            </a:r>
            <a:r>
              <a:rPr lang="en-GB" sz="2399" b="0" dirty="0">
                <a:solidFill>
                  <a:srgbClr val="000000">
                    <a:lumMod val="50000"/>
                  </a:srgbClr>
                </a:solidFill>
                <a:latin typeface="Arial"/>
                <a:ea typeface="+mn-ea"/>
                <a:cs typeface="+mn-cs"/>
              </a:rPr>
              <a:t>viable malignant cells with no cytoplasmic staining)</a:t>
            </a:r>
            <a:r>
              <a:rPr lang="en-US" sz="2399" b="0" dirty="0">
                <a:solidFill>
                  <a:srgbClr val="000000"/>
                </a:solidFill>
                <a:latin typeface="Arial"/>
                <a:ea typeface="+mn-ea"/>
                <a:cs typeface="+mn-cs"/>
              </a:rPr>
              <a:t> </a:t>
            </a:r>
          </a:p>
        </p:txBody>
      </p:sp>
      <p:sp>
        <p:nvSpPr>
          <p:cNvPr id="6" name="Text Placeholder 1">
            <a:extLst>
              <a:ext uri="{FF2B5EF4-FFF2-40B4-BE49-F238E27FC236}">
                <a16:creationId xmlns:a16="http://schemas.microsoft.com/office/drawing/2014/main" id="{9637428A-6C14-E15D-8D5D-973AEA7333A1}"/>
              </a:ext>
            </a:extLst>
          </p:cNvPr>
          <p:cNvSpPr txBox="1">
            <a:spLocks/>
          </p:cNvSpPr>
          <p:nvPr/>
        </p:nvSpPr>
        <p:spPr>
          <a:xfrm>
            <a:off x="259557" y="6260670"/>
            <a:ext cx="12061031" cy="396736"/>
          </a:xfrm>
          <a:prstGeom prst="rect">
            <a:avLst/>
          </a:prstGeom>
        </p:spPr>
        <p:txBody>
          <a:bodyPr>
            <a:normAutofit/>
          </a:bodyPr>
          <a:lstStyle>
            <a:lvl1pPr marL="171450" indent="-171450" algn="l" defTabSz="914484" rtl="0" eaLnBrk="1" latinLnBrk="0" hangingPunct="1">
              <a:lnSpc>
                <a:spcPct val="90000"/>
              </a:lnSpc>
              <a:spcBef>
                <a:spcPts val="1500"/>
              </a:spcBef>
              <a:buClr>
                <a:schemeClr val="accent1"/>
              </a:buClr>
              <a:buFont typeface="Arial" pitchFamily="34" charset="0"/>
              <a:buChar char="•"/>
              <a:defRPr sz="2400" kern="1200">
                <a:solidFill>
                  <a:schemeClr val="tx1"/>
                </a:solidFill>
                <a:latin typeface="+mn-lt"/>
                <a:ea typeface="+mn-ea"/>
                <a:cs typeface="+mn-cs"/>
              </a:defRPr>
            </a:lvl1pPr>
            <a:lvl2pPr marL="628650" indent="-171450" algn="l" defTabSz="914484" rtl="0" eaLnBrk="1" latinLnBrk="0" hangingPunct="1">
              <a:lnSpc>
                <a:spcPct val="90000"/>
              </a:lnSpc>
              <a:spcBef>
                <a:spcPts val="600"/>
              </a:spcBef>
              <a:buClr>
                <a:schemeClr val="tx1">
                  <a:lumMod val="50000"/>
                  <a:lumOff val="50000"/>
                </a:schemeClr>
              </a:buClr>
              <a:buFont typeface="Arial" pitchFamily="34" charset="0"/>
              <a:buChar char="•"/>
              <a:defRPr sz="2400" kern="1200">
                <a:solidFill>
                  <a:schemeClr val="tx1"/>
                </a:solidFill>
                <a:latin typeface="+mn-lt"/>
                <a:ea typeface="+mn-ea"/>
                <a:cs typeface="+mn-cs"/>
              </a:defRPr>
            </a:lvl2pPr>
            <a:lvl3pPr marL="1085850" indent="-171450" algn="l" defTabSz="914484" rtl="0" eaLnBrk="1" latinLnBrk="0" hangingPunct="1">
              <a:lnSpc>
                <a:spcPct val="90000"/>
              </a:lnSpc>
              <a:spcBef>
                <a:spcPts val="600"/>
              </a:spcBef>
              <a:buClr>
                <a:schemeClr val="tx1">
                  <a:lumMod val="50000"/>
                  <a:lumOff val="50000"/>
                </a:schemeClr>
              </a:buClr>
              <a:buFont typeface="Arial" pitchFamily="34" charset="0"/>
              <a:buChar char="•"/>
              <a:defRPr sz="2400" kern="1200">
                <a:solidFill>
                  <a:schemeClr val="tx1"/>
                </a:solidFill>
                <a:latin typeface="+mn-lt"/>
                <a:ea typeface="+mn-ea"/>
                <a:cs typeface="+mn-cs"/>
              </a:defRPr>
            </a:lvl3pPr>
            <a:lvl4pPr marL="1543050" indent="-171450" algn="l" defTabSz="914484" rtl="0" eaLnBrk="1" latinLnBrk="0" hangingPunct="1">
              <a:lnSpc>
                <a:spcPct val="90000"/>
              </a:lnSpc>
              <a:spcBef>
                <a:spcPts val="600"/>
              </a:spcBef>
              <a:buClr>
                <a:schemeClr val="tx1">
                  <a:lumMod val="50000"/>
                  <a:lumOff val="50000"/>
                </a:schemeClr>
              </a:buClr>
              <a:buFont typeface="Arial" pitchFamily="34" charset="0"/>
              <a:buChar char="•"/>
              <a:defRPr sz="2400" kern="1200">
                <a:solidFill>
                  <a:schemeClr val="tx1"/>
                </a:solidFill>
                <a:latin typeface="+mn-lt"/>
                <a:ea typeface="+mn-ea"/>
                <a:cs typeface="+mn-cs"/>
              </a:defRPr>
            </a:lvl4pPr>
            <a:lvl5pPr marL="2000250" indent="-171450" algn="l" defTabSz="914484" rtl="0" eaLnBrk="1" latinLnBrk="0" hangingPunct="1">
              <a:lnSpc>
                <a:spcPct val="90000"/>
              </a:lnSpc>
              <a:spcBef>
                <a:spcPts val="600"/>
              </a:spcBef>
              <a:buClr>
                <a:schemeClr val="tx1">
                  <a:lumMod val="50000"/>
                  <a:lumOff val="50000"/>
                </a:schemeClr>
              </a:buClr>
              <a:buFont typeface="Arial" pitchFamily="34" charset="0"/>
              <a:buChar char="•"/>
              <a:defRPr sz="2400" kern="1200">
                <a:solidFill>
                  <a:schemeClr val="tx1"/>
                </a:solidFill>
                <a:latin typeface="+mn-lt"/>
                <a:ea typeface="+mn-ea"/>
                <a:cs typeface="+mn-cs"/>
              </a:defRPr>
            </a:lvl5pPr>
            <a:lvl6pPr marL="2514830" indent="-228621" algn="l" defTabSz="91448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2072" indent="-228621" algn="l" defTabSz="91448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314" indent="-228621" algn="l" defTabSz="91448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556" indent="-228621" algn="l" defTabSz="914484"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Clr>
                <a:srgbClr val="009CDE"/>
              </a:buClr>
              <a:buNone/>
            </a:pPr>
            <a:endParaRPr lang="en-US" sz="1200" b="0" dirty="0">
              <a:solidFill>
                <a:srgbClr val="000000"/>
              </a:solidFill>
              <a:latin typeface="Arial"/>
            </a:endParaRPr>
          </a:p>
        </p:txBody>
      </p:sp>
      <p:sp>
        <p:nvSpPr>
          <p:cNvPr id="7" name="Text Placeholder 6">
            <a:extLst>
              <a:ext uri="{FF2B5EF4-FFF2-40B4-BE49-F238E27FC236}">
                <a16:creationId xmlns:a16="http://schemas.microsoft.com/office/drawing/2014/main" id="{630941FA-3B8D-C4A5-70FD-06C46F5236A3}"/>
              </a:ext>
            </a:extLst>
          </p:cNvPr>
          <p:cNvSpPr>
            <a:spLocks noGrp="1"/>
          </p:cNvSpPr>
          <p:nvPr>
            <p:ph type="body" sz="quarter" idx="10"/>
          </p:nvPr>
        </p:nvSpPr>
        <p:spPr>
          <a:xfrm>
            <a:off x="1588" y="6260670"/>
            <a:ext cx="11823700" cy="404664"/>
          </a:xfrm>
        </p:spPr>
        <p:txBody>
          <a:bodyPr/>
          <a:lstStyle/>
          <a:p>
            <a:r>
              <a:rPr lang="en-US" dirty="0"/>
              <a:t>VENTANA PTEN (SP218) </a:t>
            </a:r>
            <a:r>
              <a:rPr lang="en-US" dirty="0" err="1"/>
              <a:t>RxDx</a:t>
            </a:r>
            <a:r>
              <a:rPr lang="en-US" dirty="0"/>
              <a:t> Assay Interpretation Guide for Prostate Adenocarcinoma.</a:t>
            </a:r>
          </a:p>
        </p:txBody>
      </p:sp>
    </p:spTree>
    <p:extLst>
      <p:ext uri="{BB962C8B-B14F-4D97-AF65-F5344CB8AC3E}">
        <p14:creationId xmlns:p14="http://schemas.microsoft.com/office/powerpoint/2010/main" val="34242628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hidden="1">
            <a:extLst>
              <a:ext uri="{FF2B5EF4-FFF2-40B4-BE49-F238E27FC236}">
                <a16:creationId xmlns:a16="http://schemas.microsoft.com/office/drawing/2014/main" id="{4AA9AD54-66EB-9499-13B6-45C14EEF3699}"/>
              </a:ext>
            </a:extLst>
          </p:cNvPr>
          <p:cNvSpPr>
            <a:spLocks noGrp="1"/>
          </p:cNvSpPr>
          <p:nvPr>
            <p:ph type="title"/>
          </p:nvPr>
        </p:nvSpPr>
        <p:spPr/>
        <p:txBody>
          <a:bodyPr/>
          <a:lstStyle/>
          <a:p>
            <a:r>
              <a:rPr lang="en-GB" sz="2499"/>
              <a:t>IHC offers the most reliable method to identify patients with PTEN-deficient tumors suitable for treatment with AKT inhibitors</a:t>
            </a:r>
          </a:p>
        </p:txBody>
      </p:sp>
      <p:pic>
        <p:nvPicPr>
          <p:cNvPr id="3" name="Picture 2">
            <a:extLst>
              <a:ext uri="{FF2B5EF4-FFF2-40B4-BE49-F238E27FC236}">
                <a16:creationId xmlns:a16="http://schemas.microsoft.com/office/drawing/2014/main" id="{3246ABB8-C991-3E48-265B-667734AB5EA4}"/>
              </a:ext>
            </a:extLst>
          </p:cNvPr>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rcRect l="4272" r="4871"/>
          <a:stretch>
            <a:fillRect/>
          </a:stretch>
        </p:blipFill>
        <p:spPr>
          <a:xfrm>
            <a:off x="522288" y="893"/>
            <a:ext cx="11074400" cy="6856214"/>
          </a:xfrm>
          <a:prstGeom prst="rect">
            <a:avLst/>
          </a:prstGeom>
        </p:spPr>
      </p:pic>
      <p:sp>
        <p:nvSpPr>
          <p:cNvPr id="4" name="TextBox 3">
            <a:extLst>
              <a:ext uri="{FF2B5EF4-FFF2-40B4-BE49-F238E27FC236}">
                <a16:creationId xmlns:a16="http://schemas.microsoft.com/office/drawing/2014/main" id="{BB48B62F-E18B-82BE-5160-78661CE1A2B5}"/>
              </a:ext>
            </a:extLst>
          </p:cNvPr>
          <p:cNvSpPr txBox="1"/>
          <p:nvPr/>
        </p:nvSpPr>
        <p:spPr>
          <a:xfrm>
            <a:off x="11504323" y="6396336"/>
            <a:ext cx="686091" cy="461665"/>
          </a:xfrm>
          <a:prstGeom prst="rect">
            <a:avLst/>
          </a:prstGeom>
          <a:solidFill>
            <a:schemeClr val="bg1"/>
          </a:solidFill>
        </p:spPr>
        <p:txBody>
          <a:bodyPr wrap="square" rtlCol="0">
            <a:spAutoFit/>
          </a:bodyPr>
          <a:lstStyle/>
          <a:p>
            <a:pPr defTabSz="1218987" fontAlgn="auto">
              <a:spcBef>
                <a:spcPts val="0"/>
              </a:spcBef>
              <a:spcAft>
                <a:spcPts val="0"/>
              </a:spcAft>
            </a:pPr>
            <a:endParaRPr lang="en-US" sz="2400" b="0" dirty="0">
              <a:solidFill>
                <a:srgbClr val="000000"/>
              </a:solidFill>
              <a:latin typeface="Arial"/>
              <a:ea typeface="+mn-ea"/>
              <a:cs typeface="+mn-cs"/>
            </a:endParaRPr>
          </a:p>
        </p:txBody>
      </p:sp>
    </p:spTree>
    <p:extLst>
      <p:ext uri="{BB962C8B-B14F-4D97-AF65-F5344CB8AC3E}">
        <p14:creationId xmlns:p14="http://schemas.microsoft.com/office/powerpoint/2010/main" val="187130876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diagram of a study design&#10;&#10;AI-generated content may be incorrect.">
            <a:extLst>
              <a:ext uri="{FF2B5EF4-FFF2-40B4-BE49-F238E27FC236}">
                <a16:creationId xmlns:a16="http://schemas.microsoft.com/office/drawing/2014/main" id="{35D4E985-E34C-DD45-7D32-7F5BDDE0ED5F}"/>
              </a:ext>
            </a:extLst>
          </p:cNvPr>
          <p:cNvPicPr>
            <a:picLocks noChangeAspect="1"/>
          </p:cNvPicPr>
          <p:nvPr/>
        </p:nvPicPr>
        <p:blipFill>
          <a:blip r:embed="rId3"/>
          <a:srcRect b="15182"/>
          <a:stretch>
            <a:fillRect/>
          </a:stretch>
        </p:blipFill>
        <p:spPr>
          <a:xfrm>
            <a:off x="1588" y="602929"/>
            <a:ext cx="12188825" cy="5815304"/>
          </a:xfrm>
          <a:prstGeom prst="rect">
            <a:avLst/>
          </a:prstGeom>
        </p:spPr>
      </p:pic>
      <p:sp>
        <p:nvSpPr>
          <p:cNvPr id="10" name="TextBox 9">
            <a:extLst>
              <a:ext uri="{FF2B5EF4-FFF2-40B4-BE49-F238E27FC236}">
                <a16:creationId xmlns:a16="http://schemas.microsoft.com/office/drawing/2014/main" id="{00BFF813-E1C9-5749-4500-A30B73887029}"/>
              </a:ext>
            </a:extLst>
          </p:cNvPr>
          <p:cNvSpPr txBox="1"/>
          <p:nvPr/>
        </p:nvSpPr>
        <p:spPr>
          <a:xfrm>
            <a:off x="122238" y="6488266"/>
            <a:ext cx="8051800" cy="246221"/>
          </a:xfrm>
          <a:prstGeom prst="rect">
            <a:avLst/>
          </a:prstGeom>
          <a:noFill/>
        </p:spPr>
        <p:txBody>
          <a:bodyPr wrap="square" rtlCol="0">
            <a:spAutoFit/>
          </a:bodyPr>
          <a:lstStyle/>
          <a:p>
            <a:pPr defTabSz="1218987" fontAlgn="auto">
              <a:spcBef>
                <a:spcPts val="0"/>
              </a:spcBef>
              <a:spcAft>
                <a:spcPts val="0"/>
              </a:spcAft>
            </a:pPr>
            <a:r>
              <a:rPr lang="en-US" sz="1000" b="0" dirty="0" err="1">
                <a:solidFill>
                  <a:srgbClr val="000000"/>
                </a:solidFill>
                <a:latin typeface="Arial"/>
                <a:ea typeface="+mn-ea"/>
                <a:cs typeface="+mn-cs"/>
              </a:rPr>
              <a:t>Fizazi</a:t>
            </a:r>
            <a:r>
              <a:rPr lang="en-US" sz="1000" b="0" dirty="0">
                <a:solidFill>
                  <a:srgbClr val="000000"/>
                </a:solidFill>
                <a:latin typeface="Arial"/>
                <a:ea typeface="+mn-ea"/>
                <a:cs typeface="+mn-cs"/>
              </a:rPr>
              <a:t> K et al. ESMO 2025;Abstract 2383O</a:t>
            </a:r>
          </a:p>
        </p:txBody>
      </p:sp>
    </p:spTree>
    <p:extLst>
      <p:ext uri="{BB962C8B-B14F-4D97-AF65-F5344CB8AC3E}">
        <p14:creationId xmlns:p14="http://schemas.microsoft.com/office/powerpoint/2010/main" val="172933702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993A91E9-9A4C-A92E-D9C8-F2D04426DF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64087" y="891373"/>
            <a:ext cx="9263827" cy="5536277"/>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CBA14A87-44D6-5121-9184-E70B3465C4AA}"/>
              </a:ext>
            </a:extLst>
          </p:cNvPr>
          <p:cNvSpPr txBox="1"/>
          <p:nvPr/>
        </p:nvSpPr>
        <p:spPr>
          <a:xfrm>
            <a:off x="122238" y="6517888"/>
            <a:ext cx="8051800" cy="246221"/>
          </a:xfrm>
          <a:prstGeom prst="rect">
            <a:avLst/>
          </a:prstGeom>
          <a:noFill/>
        </p:spPr>
        <p:txBody>
          <a:bodyPr wrap="square" rtlCol="0">
            <a:spAutoFit/>
          </a:bodyPr>
          <a:lstStyle/>
          <a:p>
            <a:pPr defTabSz="1218987" fontAlgn="auto">
              <a:spcBef>
                <a:spcPts val="0"/>
              </a:spcBef>
              <a:spcAft>
                <a:spcPts val="0"/>
              </a:spcAft>
            </a:pPr>
            <a:r>
              <a:rPr lang="en-US" sz="1000" b="0" dirty="0" err="1">
                <a:solidFill>
                  <a:srgbClr val="000000"/>
                </a:solidFill>
                <a:latin typeface="Arial"/>
                <a:ea typeface="+mn-ea"/>
                <a:cs typeface="+mn-cs"/>
              </a:rPr>
              <a:t>Fizazi</a:t>
            </a:r>
            <a:r>
              <a:rPr lang="en-US" sz="1000" b="0" dirty="0">
                <a:solidFill>
                  <a:srgbClr val="000000"/>
                </a:solidFill>
                <a:latin typeface="Arial"/>
                <a:ea typeface="+mn-ea"/>
                <a:cs typeface="+mn-cs"/>
              </a:rPr>
              <a:t> K et al. 2026. Annals of Oncology;37:53-68.</a:t>
            </a:r>
          </a:p>
        </p:txBody>
      </p:sp>
      <p:sp>
        <p:nvSpPr>
          <p:cNvPr id="12" name="Title 11">
            <a:extLst>
              <a:ext uri="{FF2B5EF4-FFF2-40B4-BE49-F238E27FC236}">
                <a16:creationId xmlns:a16="http://schemas.microsoft.com/office/drawing/2014/main" id="{537CA366-61F9-C68B-8E87-646A53442335}"/>
              </a:ext>
            </a:extLst>
          </p:cNvPr>
          <p:cNvSpPr>
            <a:spLocks noGrp="1"/>
          </p:cNvSpPr>
          <p:nvPr>
            <p:ph type="title"/>
          </p:nvPr>
        </p:nvSpPr>
        <p:spPr>
          <a:xfrm>
            <a:off x="419100" y="303998"/>
            <a:ext cx="11353800" cy="587375"/>
          </a:xfrm>
        </p:spPr>
        <p:txBody>
          <a:bodyPr/>
          <a:lstStyle/>
          <a:p>
            <a:r>
              <a:rPr lang="en-US" sz="2800" dirty="0"/>
              <a:t>Increased radiographic progression free survival</a:t>
            </a:r>
          </a:p>
        </p:txBody>
      </p:sp>
    </p:spTree>
    <p:extLst>
      <p:ext uri="{BB962C8B-B14F-4D97-AF65-F5344CB8AC3E}">
        <p14:creationId xmlns:p14="http://schemas.microsoft.com/office/powerpoint/2010/main" val="22648906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73B3224C-91B8-0C62-6757-08B3001EAD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00559" y="849149"/>
            <a:ext cx="6527801" cy="5747078"/>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8F8EF602-C19F-DF48-4B28-48B799DC1155}"/>
              </a:ext>
            </a:extLst>
          </p:cNvPr>
          <p:cNvSpPr txBox="1"/>
          <p:nvPr/>
        </p:nvSpPr>
        <p:spPr>
          <a:xfrm>
            <a:off x="122238" y="6517888"/>
            <a:ext cx="8051800" cy="246221"/>
          </a:xfrm>
          <a:prstGeom prst="rect">
            <a:avLst/>
          </a:prstGeom>
          <a:noFill/>
        </p:spPr>
        <p:txBody>
          <a:bodyPr wrap="square" rtlCol="0">
            <a:spAutoFit/>
          </a:bodyPr>
          <a:lstStyle/>
          <a:p>
            <a:pPr defTabSz="1218987" fontAlgn="auto">
              <a:spcBef>
                <a:spcPts val="0"/>
              </a:spcBef>
              <a:spcAft>
                <a:spcPts val="0"/>
              </a:spcAft>
            </a:pPr>
            <a:r>
              <a:rPr lang="en-US" sz="1000" b="0" dirty="0" err="1">
                <a:solidFill>
                  <a:srgbClr val="000000"/>
                </a:solidFill>
                <a:latin typeface="Arial"/>
                <a:ea typeface="+mn-ea"/>
                <a:cs typeface="+mn-cs"/>
              </a:rPr>
              <a:t>Fizazi</a:t>
            </a:r>
            <a:r>
              <a:rPr lang="en-US" sz="1000" b="0" dirty="0">
                <a:solidFill>
                  <a:srgbClr val="000000"/>
                </a:solidFill>
                <a:latin typeface="Arial"/>
                <a:ea typeface="+mn-ea"/>
                <a:cs typeface="+mn-cs"/>
              </a:rPr>
              <a:t> K et al. 2026. Annals of Oncology;37:53-68.</a:t>
            </a:r>
          </a:p>
        </p:txBody>
      </p:sp>
      <p:sp>
        <p:nvSpPr>
          <p:cNvPr id="12" name="Title 11">
            <a:extLst>
              <a:ext uri="{FF2B5EF4-FFF2-40B4-BE49-F238E27FC236}">
                <a16:creationId xmlns:a16="http://schemas.microsoft.com/office/drawing/2014/main" id="{E3935B7C-5E13-DB91-4E4B-3229D9659A75}"/>
              </a:ext>
            </a:extLst>
          </p:cNvPr>
          <p:cNvSpPr>
            <a:spLocks noGrp="1"/>
          </p:cNvSpPr>
          <p:nvPr>
            <p:ph type="title"/>
          </p:nvPr>
        </p:nvSpPr>
        <p:spPr>
          <a:xfrm>
            <a:off x="965000" y="261774"/>
            <a:ext cx="9998921" cy="587375"/>
          </a:xfrm>
        </p:spPr>
        <p:txBody>
          <a:bodyPr/>
          <a:lstStyle/>
          <a:p>
            <a:r>
              <a:rPr lang="en-US" cap="none" dirty="0" err="1"/>
              <a:t>rPFS</a:t>
            </a:r>
            <a:r>
              <a:rPr lang="en-US" dirty="0"/>
              <a:t> for </a:t>
            </a:r>
            <a:r>
              <a:rPr lang="en-US" dirty="0" err="1"/>
              <a:t>pten</a:t>
            </a:r>
            <a:r>
              <a:rPr lang="en-US" dirty="0"/>
              <a:t> cutoffs &gt;90%</a:t>
            </a:r>
          </a:p>
        </p:txBody>
      </p:sp>
    </p:spTree>
    <p:extLst>
      <p:ext uri="{BB962C8B-B14F-4D97-AF65-F5344CB8AC3E}">
        <p14:creationId xmlns:p14="http://schemas.microsoft.com/office/powerpoint/2010/main" val="278953580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2E1B9C-7E49-0859-F009-7BAAE377FD08}"/>
            </a:ext>
          </a:extLst>
        </p:cNvPr>
        <p:cNvGrpSpPr/>
        <p:nvPr/>
      </p:nvGrpSpPr>
      <p:grpSpPr>
        <a:xfrm>
          <a:off x="0" y="0"/>
          <a:ext cx="0" cy="0"/>
          <a:chOff x="0" y="0"/>
          <a:chExt cx="0" cy="0"/>
        </a:xfrm>
      </p:grpSpPr>
      <p:pic>
        <p:nvPicPr>
          <p:cNvPr id="3074" name="Picture 2">
            <a:extLst>
              <a:ext uri="{FF2B5EF4-FFF2-40B4-BE49-F238E27FC236}">
                <a16:creationId xmlns:a16="http://schemas.microsoft.com/office/drawing/2014/main" id="{D1F01FC9-D6FA-3AB0-0FA6-596A74A8366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56056"/>
          <a:stretch>
            <a:fillRect/>
          </a:stretch>
        </p:blipFill>
        <p:spPr bwMode="auto">
          <a:xfrm>
            <a:off x="1287149" y="925287"/>
            <a:ext cx="9374074" cy="5594285"/>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A63A4769-0F8B-9601-3084-89793A017C07}"/>
              </a:ext>
            </a:extLst>
          </p:cNvPr>
          <p:cNvSpPr txBox="1"/>
          <p:nvPr/>
        </p:nvSpPr>
        <p:spPr>
          <a:xfrm>
            <a:off x="122238" y="6517888"/>
            <a:ext cx="8051800" cy="246221"/>
          </a:xfrm>
          <a:prstGeom prst="rect">
            <a:avLst/>
          </a:prstGeom>
          <a:noFill/>
        </p:spPr>
        <p:txBody>
          <a:bodyPr wrap="square" rtlCol="0">
            <a:spAutoFit/>
          </a:bodyPr>
          <a:lstStyle/>
          <a:p>
            <a:pPr defTabSz="1218987" fontAlgn="auto">
              <a:spcBef>
                <a:spcPts val="0"/>
              </a:spcBef>
              <a:spcAft>
                <a:spcPts val="0"/>
              </a:spcAft>
            </a:pPr>
            <a:r>
              <a:rPr lang="en-US" sz="1000" b="0" dirty="0" err="1">
                <a:solidFill>
                  <a:srgbClr val="000000"/>
                </a:solidFill>
                <a:latin typeface="Arial"/>
                <a:ea typeface="+mn-ea"/>
                <a:cs typeface="+mn-cs"/>
              </a:rPr>
              <a:t>Fizazi</a:t>
            </a:r>
            <a:r>
              <a:rPr lang="en-US" sz="1000" b="0" dirty="0">
                <a:solidFill>
                  <a:srgbClr val="000000"/>
                </a:solidFill>
                <a:latin typeface="Arial"/>
                <a:ea typeface="+mn-ea"/>
                <a:cs typeface="+mn-cs"/>
              </a:rPr>
              <a:t> K et al. 2026. Annals of Oncology;37:53-68.</a:t>
            </a:r>
          </a:p>
        </p:txBody>
      </p:sp>
      <p:sp>
        <p:nvSpPr>
          <p:cNvPr id="12" name="Title 11">
            <a:extLst>
              <a:ext uri="{FF2B5EF4-FFF2-40B4-BE49-F238E27FC236}">
                <a16:creationId xmlns:a16="http://schemas.microsoft.com/office/drawing/2014/main" id="{3FD0DFD8-D57E-6DD7-BB9D-D13C93B88431}"/>
              </a:ext>
            </a:extLst>
          </p:cNvPr>
          <p:cNvSpPr>
            <a:spLocks noGrp="1"/>
          </p:cNvSpPr>
          <p:nvPr>
            <p:ph type="title"/>
          </p:nvPr>
        </p:nvSpPr>
        <p:spPr>
          <a:xfrm>
            <a:off x="974727" y="339595"/>
            <a:ext cx="9998921" cy="587375"/>
          </a:xfrm>
        </p:spPr>
        <p:txBody>
          <a:bodyPr/>
          <a:lstStyle/>
          <a:p>
            <a:r>
              <a:rPr lang="en-US" dirty="0"/>
              <a:t>Overall survival</a:t>
            </a:r>
          </a:p>
        </p:txBody>
      </p:sp>
    </p:spTree>
    <p:extLst>
      <p:ext uri="{BB962C8B-B14F-4D97-AF65-F5344CB8AC3E}">
        <p14:creationId xmlns:p14="http://schemas.microsoft.com/office/powerpoint/2010/main" val="178307404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6BA31F-7045-FFA9-9198-CAA0C1B1C3EA}"/>
            </a:ext>
          </a:extLst>
        </p:cNvPr>
        <p:cNvGrpSpPr/>
        <p:nvPr/>
      </p:nvGrpSpPr>
      <p:grpSpPr>
        <a:xfrm>
          <a:off x="0" y="0"/>
          <a:ext cx="0" cy="0"/>
          <a:chOff x="0" y="0"/>
          <a:chExt cx="0" cy="0"/>
        </a:xfrm>
      </p:grpSpPr>
      <p:pic>
        <p:nvPicPr>
          <p:cNvPr id="4098" name="Picture 2">
            <a:extLst>
              <a:ext uri="{FF2B5EF4-FFF2-40B4-BE49-F238E27FC236}">
                <a16:creationId xmlns:a16="http://schemas.microsoft.com/office/drawing/2014/main" id="{E9CAF1D0-FBD5-D3FF-EB44-D96FB1781B3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52301"/>
          <a:stretch>
            <a:fillRect/>
          </a:stretch>
        </p:blipFill>
        <p:spPr bwMode="auto">
          <a:xfrm>
            <a:off x="1376933" y="927488"/>
            <a:ext cx="9438135" cy="5656896"/>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4DC4D017-951F-1521-0FEF-A780E152797E}"/>
              </a:ext>
            </a:extLst>
          </p:cNvPr>
          <p:cNvSpPr txBox="1"/>
          <p:nvPr/>
        </p:nvSpPr>
        <p:spPr>
          <a:xfrm>
            <a:off x="122238" y="6517888"/>
            <a:ext cx="8051800" cy="246221"/>
          </a:xfrm>
          <a:prstGeom prst="rect">
            <a:avLst/>
          </a:prstGeom>
          <a:noFill/>
        </p:spPr>
        <p:txBody>
          <a:bodyPr wrap="square" rtlCol="0">
            <a:spAutoFit/>
          </a:bodyPr>
          <a:lstStyle/>
          <a:p>
            <a:pPr defTabSz="1218987" fontAlgn="auto">
              <a:spcBef>
                <a:spcPts val="0"/>
              </a:spcBef>
              <a:spcAft>
                <a:spcPts val="0"/>
              </a:spcAft>
            </a:pPr>
            <a:r>
              <a:rPr lang="en-US" sz="1000" b="0" dirty="0" err="1">
                <a:solidFill>
                  <a:srgbClr val="000000"/>
                </a:solidFill>
                <a:latin typeface="Arial"/>
                <a:ea typeface="+mn-ea"/>
                <a:cs typeface="+mn-cs"/>
              </a:rPr>
              <a:t>Fizazi</a:t>
            </a:r>
            <a:r>
              <a:rPr lang="en-US" sz="1000" b="0" dirty="0">
                <a:solidFill>
                  <a:srgbClr val="000000"/>
                </a:solidFill>
                <a:latin typeface="Arial"/>
                <a:ea typeface="+mn-ea"/>
                <a:cs typeface="+mn-cs"/>
              </a:rPr>
              <a:t> K et al. 2026. Annals of Oncology;37:53-68.</a:t>
            </a:r>
          </a:p>
        </p:txBody>
      </p:sp>
      <p:sp>
        <p:nvSpPr>
          <p:cNvPr id="4" name="Title 3">
            <a:extLst>
              <a:ext uri="{FF2B5EF4-FFF2-40B4-BE49-F238E27FC236}">
                <a16:creationId xmlns:a16="http://schemas.microsoft.com/office/drawing/2014/main" id="{22D1817C-BD9A-D090-24B4-8C7C43B9C5D1}"/>
              </a:ext>
            </a:extLst>
          </p:cNvPr>
          <p:cNvSpPr>
            <a:spLocks noGrp="1"/>
          </p:cNvSpPr>
          <p:nvPr>
            <p:ph type="title"/>
          </p:nvPr>
        </p:nvSpPr>
        <p:spPr>
          <a:xfrm>
            <a:off x="987426" y="340114"/>
            <a:ext cx="10698162" cy="587375"/>
          </a:xfrm>
        </p:spPr>
        <p:txBody>
          <a:bodyPr/>
          <a:lstStyle/>
          <a:p>
            <a:r>
              <a:rPr lang="en-US" dirty="0"/>
              <a:t>Increased time to first subsequent therapy</a:t>
            </a:r>
          </a:p>
        </p:txBody>
      </p:sp>
    </p:spTree>
    <p:extLst>
      <p:ext uri="{BB962C8B-B14F-4D97-AF65-F5344CB8AC3E}">
        <p14:creationId xmlns:p14="http://schemas.microsoft.com/office/powerpoint/2010/main" val="194280172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058219-AFE4-AFA6-FEDC-9362291D5539}"/>
            </a:ext>
          </a:extLst>
        </p:cNvPr>
        <p:cNvGrpSpPr/>
        <p:nvPr/>
      </p:nvGrpSpPr>
      <p:grpSpPr>
        <a:xfrm>
          <a:off x="0" y="0"/>
          <a:ext cx="0" cy="0"/>
          <a:chOff x="0" y="0"/>
          <a:chExt cx="0" cy="0"/>
        </a:xfrm>
      </p:grpSpPr>
      <p:pic>
        <p:nvPicPr>
          <p:cNvPr id="5122" name="Picture 2">
            <a:extLst>
              <a:ext uri="{FF2B5EF4-FFF2-40B4-BE49-F238E27FC236}">
                <a16:creationId xmlns:a16="http://schemas.microsoft.com/office/drawing/2014/main" id="{7E5913E8-7075-D246-F63A-E2271231EB0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50892"/>
          <a:stretch>
            <a:fillRect/>
          </a:stretch>
        </p:blipFill>
        <p:spPr bwMode="auto">
          <a:xfrm>
            <a:off x="1644384" y="975757"/>
            <a:ext cx="8903232" cy="5493860"/>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C583EF5C-27DE-2583-24B3-B4051E0061CB}"/>
              </a:ext>
            </a:extLst>
          </p:cNvPr>
          <p:cNvSpPr txBox="1"/>
          <p:nvPr/>
        </p:nvSpPr>
        <p:spPr>
          <a:xfrm>
            <a:off x="122238" y="6517888"/>
            <a:ext cx="8051800" cy="246221"/>
          </a:xfrm>
          <a:prstGeom prst="rect">
            <a:avLst/>
          </a:prstGeom>
          <a:noFill/>
        </p:spPr>
        <p:txBody>
          <a:bodyPr wrap="square" rtlCol="0">
            <a:spAutoFit/>
          </a:bodyPr>
          <a:lstStyle/>
          <a:p>
            <a:pPr defTabSz="1218987" fontAlgn="auto">
              <a:spcBef>
                <a:spcPts val="0"/>
              </a:spcBef>
              <a:spcAft>
                <a:spcPts val="0"/>
              </a:spcAft>
            </a:pPr>
            <a:r>
              <a:rPr lang="en-US" sz="1000" b="0" dirty="0" err="1">
                <a:solidFill>
                  <a:srgbClr val="000000"/>
                </a:solidFill>
                <a:latin typeface="Arial"/>
                <a:ea typeface="+mn-ea"/>
                <a:cs typeface="+mn-cs"/>
              </a:rPr>
              <a:t>Fizazi</a:t>
            </a:r>
            <a:r>
              <a:rPr lang="en-US" sz="1000" b="0" dirty="0">
                <a:solidFill>
                  <a:srgbClr val="000000"/>
                </a:solidFill>
                <a:latin typeface="Arial"/>
                <a:ea typeface="+mn-ea"/>
                <a:cs typeface="+mn-cs"/>
              </a:rPr>
              <a:t> K et al. 2026. Annals of Oncology;37:53-68.</a:t>
            </a:r>
          </a:p>
        </p:txBody>
      </p:sp>
      <p:sp>
        <p:nvSpPr>
          <p:cNvPr id="4" name="Title 3">
            <a:extLst>
              <a:ext uri="{FF2B5EF4-FFF2-40B4-BE49-F238E27FC236}">
                <a16:creationId xmlns:a16="http://schemas.microsoft.com/office/drawing/2014/main" id="{DA7D33BF-E9EA-A46E-099E-7290AEBCD2F4}"/>
              </a:ext>
            </a:extLst>
          </p:cNvPr>
          <p:cNvSpPr>
            <a:spLocks noGrp="1"/>
          </p:cNvSpPr>
          <p:nvPr>
            <p:ph type="title"/>
          </p:nvPr>
        </p:nvSpPr>
        <p:spPr>
          <a:xfrm>
            <a:off x="522288" y="340114"/>
            <a:ext cx="11353800" cy="587375"/>
          </a:xfrm>
        </p:spPr>
        <p:txBody>
          <a:bodyPr/>
          <a:lstStyle/>
          <a:p>
            <a:r>
              <a:rPr lang="en-US" sz="2800" dirty="0"/>
              <a:t>Increased time to first symptomatic skeletal event</a:t>
            </a:r>
          </a:p>
        </p:txBody>
      </p:sp>
    </p:spTree>
    <p:extLst>
      <p:ext uri="{BB962C8B-B14F-4D97-AF65-F5344CB8AC3E}">
        <p14:creationId xmlns:p14="http://schemas.microsoft.com/office/powerpoint/2010/main" val="143028478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9A2B20-EE22-3981-61E6-2364C5907C83}"/>
            </a:ext>
          </a:extLst>
        </p:cNvPr>
        <p:cNvGrpSpPr/>
        <p:nvPr/>
      </p:nvGrpSpPr>
      <p:grpSpPr>
        <a:xfrm>
          <a:off x="0" y="0"/>
          <a:ext cx="0" cy="0"/>
          <a:chOff x="0" y="0"/>
          <a:chExt cx="0" cy="0"/>
        </a:xfrm>
      </p:grpSpPr>
      <p:pic>
        <p:nvPicPr>
          <p:cNvPr id="6146" name="Picture 2">
            <a:extLst>
              <a:ext uri="{FF2B5EF4-FFF2-40B4-BE49-F238E27FC236}">
                <a16:creationId xmlns:a16="http://schemas.microsoft.com/office/drawing/2014/main" id="{532E7191-BE6E-4A95-463E-7E9F06E888C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50000"/>
          <a:stretch>
            <a:fillRect/>
          </a:stretch>
        </p:blipFill>
        <p:spPr bwMode="auto">
          <a:xfrm>
            <a:off x="1586834" y="927488"/>
            <a:ext cx="9018333" cy="5535550"/>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610CB777-C76D-C075-B29F-8DED796B5116}"/>
              </a:ext>
            </a:extLst>
          </p:cNvPr>
          <p:cNvSpPr txBox="1"/>
          <p:nvPr/>
        </p:nvSpPr>
        <p:spPr>
          <a:xfrm>
            <a:off x="122238" y="6517888"/>
            <a:ext cx="8051800" cy="246221"/>
          </a:xfrm>
          <a:prstGeom prst="rect">
            <a:avLst/>
          </a:prstGeom>
          <a:noFill/>
        </p:spPr>
        <p:txBody>
          <a:bodyPr wrap="square" rtlCol="0">
            <a:spAutoFit/>
          </a:bodyPr>
          <a:lstStyle/>
          <a:p>
            <a:pPr defTabSz="1218987" fontAlgn="auto">
              <a:spcBef>
                <a:spcPts val="0"/>
              </a:spcBef>
              <a:spcAft>
                <a:spcPts val="0"/>
              </a:spcAft>
            </a:pPr>
            <a:r>
              <a:rPr lang="en-US" sz="1000" b="0" dirty="0" err="1">
                <a:solidFill>
                  <a:srgbClr val="000000"/>
                </a:solidFill>
                <a:latin typeface="Arial"/>
                <a:ea typeface="+mn-ea"/>
                <a:cs typeface="+mn-cs"/>
              </a:rPr>
              <a:t>Fizazi</a:t>
            </a:r>
            <a:r>
              <a:rPr lang="en-US" sz="1000" b="0" dirty="0">
                <a:solidFill>
                  <a:srgbClr val="000000"/>
                </a:solidFill>
                <a:latin typeface="Arial"/>
                <a:ea typeface="+mn-ea"/>
                <a:cs typeface="+mn-cs"/>
              </a:rPr>
              <a:t> K et al. 2026. Annals of Oncology;37:53-68.</a:t>
            </a:r>
          </a:p>
        </p:txBody>
      </p:sp>
      <p:sp>
        <p:nvSpPr>
          <p:cNvPr id="4" name="Title 3">
            <a:extLst>
              <a:ext uri="{FF2B5EF4-FFF2-40B4-BE49-F238E27FC236}">
                <a16:creationId xmlns:a16="http://schemas.microsoft.com/office/drawing/2014/main" id="{47D7B679-656D-FAC7-3A34-28AE1F1A016F}"/>
              </a:ext>
            </a:extLst>
          </p:cNvPr>
          <p:cNvSpPr>
            <a:spLocks noGrp="1"/>
          </p:cNvSpPr>
          <p:nvPr>
            <p:ph type="title"/>
          </p:nvPr>
        </p:nvSpPr>
        <p:spPr>
          <a:xfrm>
            <a:off x="987426" y="340114"/>
            <a:ext cx="10698162" cy="587375"/>
          </a:xfrm>
        </p:spPr>
        <p:txBody>
          <a:bodyPr/>
          <a:lstStyle/>
          <a:p>
            <a:r>
              <a:rPr lang="en-US" dirty="0"/>
              <a:t>Time to </a:t>
            </a:r>
            <a:r>
              <a:rPr lang="en-US" dirty="0" err="1"/>
              <a:t>psa</a:t>
            </a:r>
            <a:r>
              <a:rPr lang="en-US" dirty="0"/>
              <a:t> progression</a:t>
            </a:r>
          </a:p>
        </p:txBody>
      </p:sp>
    </p:spTree>
    <p:extLst>
      <p:ext uri="{BB962C8B-B14F-4D97-AF65-F5344CB8AC3E}">
        <p14:creationId xmlns:p14="http://schemas.microsoft.com/office/powerpoint/2010/main" val="48676613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p:txBody>
          <a:bodyPr/>
          <a:lstStyle/>
          <a:p>
            <a:r>
              <a:rPr lang="en-US" dirty="0"/>
              <a:t>Commercial Support</a:t>
            </a:r>
          </a:p>
        </p:txBody>
      </p:sp>
      <p:sp>
        <p:nvSpPr>
          <p:cNvPr id="3" name="Content Placeholder 2">
            <a:extLst>
              <a:ext uri="{FF2B5EF4-FFF2-40B4-BE49-F238E27FC236}">
                <a16:creationId xmlns:a16="http://schemas.microsoft.com/office/drawing/2014/main" id="{5DF225B5-DDBB-F04C-87FC-4A699DA2706A}"/>
              </a:ext>
            </a:extLst>
          </p:cNvPr>
          <p:cNvSpPr>
            <a:spLocks noGrp="1"/>
          </p:cNvSpPr>
          <p:nvPr>
            <p:ph idx="1"/>
          </p:nvPr>
        </p:nvSpPr>
        <p:spPr>
          <a:xfrm>
            <a:off x="1051639" y="1556793"/>
            <a:ext cx="9921161" cy="1501346"/>
          </a:xfrm>
        </p:spPr>
        <p:txBody>
          <a:bodyPr/>
          <a:lstStyle/>
          <a:p>
            <a:pPr marL="98425" indent="0">
              <a:buNone/>
            </a:pPr>
            <a:r>
              <a:rPr lang="en-US" sz="2500" b="0" dirty="0"/>
              <a:t>This activity is supported by educational grants from AstraZeneca Pharmaceuticals LP and Merck.</a:t>
            </a:r>
          </a:p>
        </p:txBody>
      </p:sp>
      <p:sp>
        <p:nvSpPr>
          <p:cNvPr id="4" name="Title 1">
            <a:extLst>
              <a:ext uri="{FF2B5EF4-FFF2-40B4-BE49-F238E27FC236}">
                <a16:creationId xmlns:a16="http://schemas.microsoft.com/office/drawing/2014/main" id="{2633A3B0-DD8B-70C0-AA17-433483881EB3}"/>
              </a:ext>
            </a:extLst>
          </p:cNvPr>
          <p:cNvSpPr txBox="1">
            <a:spLocks/>
          </p:cNvSpPr>
          <p:nvPr/>
        </p:nvSpPr>
        <p:spPr bwMode="auto">
          <a:xfrm>
            <a:off x="912286" y="2758114"/>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a:defRPr/>
            </a:pPr>
            <a:r>
              <a:rPr lang="en-US" kern="0"/>
              <a:t>Research To Practice CME Planning Committee Members, </a:t>
            </a:r>
            <a:br>
              <a:rPr lang="en-US" kern="0"/>
            </a:br>
            <a:r>
              <a:rPr lang="en-US" kern="0"/>
              <a:t>Staff and Reviewers</a:t>
            </a:r>
            <a:endParaRPr lang="en-US" kern="0" dirty="0"/>
          </a:p>
        </p:txBody>
      </p:sp>
      <p:sp>
        <p:nvSpPr>
          <p:cNvPr id="5" name="Content Placeholder 2">
            <a:extLst>
              <a:ext uri="{FF2B5EF4-FFF2-40B4-BE49-F238E27FC236}">
                <a16:creationId xmlns:a16="http://schemas.microsoft.com/office/drawing/2014/main" id="{E1209744-5CE3-00C1-634E-D6BC46E1889C}"/>
              </a:ext>
            </a:extLst>
          </p:cNvPr>
          <p:cNvSpPr txBox="1">
            <a:spLocks/>
          </p:cNvSpPr>
          <p:nvPr/>
        </p:nvSpPr>
        <p:spPr bwMode="auto">
          <a:xfrm>
            <a:off x="1051639" y="4087894"/>
            <a:ext cx="9220825" cy="1501346"/>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lvl="0" indent="0">
              <a:buNone/>
              <a:defRPr/>
            </a:pPr>
            <a:r>
              <a:rPr lang="en-US" sz="2500" b="0" kern="0" dirty="0"/>
              <a:t>Planners, scientific staff and independent reviewers for Research To Practice have no relevant </a:t>
            </a:r>
            <a:r>
              <a:rPr lang="en-US" sz="2500" b="0" kern="0"/>
              <a:t>financial relationships to </a:t>
            </a:r>
            <a:r>
              <a:rPr lang="en-US" sz="2500" b="0" kern="0" dirty="0"/>
              <a:t>disclose.</a:t>
            </a:r>
          </a:p>
        </p:txBody>
      </p:sp>
    </p:spTree>
    <p:extLst>
      <p:ext uri="{BB962C8B-B14F-4D97-AF65-F5344CB8AC3E}">
        <p14:creationId xmlns:p14="http://schemas.microsoft.com/office/powerpoint/2010/main" val="31986762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15F046-4CDA-1EEC-0834-A574AAC5C18D}"/>
            </a:ext>
          </a:extLst>
        </p:cNvPr>
        <p:cNvGrpSpPr/>
        <p:nvPr/>
      </p:nvGrpSpPr>
      <p:grpSpPr>
        <a:xfrm>
          <a:off x="0" y="0"/>
          <a:ext cx="0" cy="0"/>
          <a:chOff x="0" y="0"/>
          <a:chExt cx="0" cy="0"/>
        </a:xfrm>
      </p:grpSpPr>
      <p:pic>
        <p:nvPicPr>
          <p:cNvPr id="7170" name="Picture 2">
            <a:extLst>
              <a:ext uri="{FF2B5EF4-FFF2-40B4-BE49-F238E27FC236}">
                <a16:creationId xmlns:a16="http://schemas.microsoft.com/office/drawing/2014/main" id="{D4454DA2-4D6C-5F1A-CD0A-57B080C253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833" y="1904643"/>
            <a:ext cx="11262334" cy="3327073"/>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46156DD0-212A-618D-79BE-18004DB6C4EF}"/>
              </a:ext>
            </a:extLst>
          </p:cNvPr>
          <p:cNvSpPr txBox="1"/>
          <p:nvPr/>
        </p:nvSpPr>
        <p:spPr>
          <a:xfrm>
            <a:off x="122238" y="6517888"/>
            <a:ext cx="8051800" cy="246221"/>
          </a:xfrm>
          <a:prstGeom prst="rect">
            <a:avLst/>
          </a:prstGeom>
          <a:noFill/>
        </p:spPr>
        <p:txBody>
          <a:bodyPr wrap="square" rtlCol="0">
            <a:spAutoFit/>
          </a:bodyPr>
          <a:lstStyle/>
          <a:p>
            <a:pPr defTabSz="1218987" fontAlgn="auto">
              <a:spcBef>
                <a:spcPts val="0"/>
              </a:spcBef>
              <a:spcAft>
                <a:spcPts val="0"/>
              </a:spcAft>
            </a:pPr>
            <a:r>
              <a:rPr lang="en-US" sz="1000" b="0" dirty="0" err="1">
                <a:solidFill>
                  <a:srgbClr val="000000"/>
                </a:solidFill>
                <a:latin typeface="Arial"/>
                <a:ea typeface="+mn-ea"/>
                <a:cs typeface="+mn-cs"/>
              </a:rPr>
              <a:t>Fizazi</a:t>
            </a:r>
            <a:r>
              <a:rPr lang="en-US" sz="1000" b="0" dirty="0">
                <a:solidFill>
                  <a:srgbClr val="000000"/>
                </a:solidFill>
                <a:latin typeface="Arial"/>
                <a:ea typeface="+mn-ea"/>
                <a:cs typeface="+mn-cs"/>
              </a:rPr>
              <a:t> K et al. 2026. Annals of Oncology;37:53-68.</a:t>
            </a:r>
          </a:p>
        </p:txBody>
      </p:sp>
      <p:sp>
        <p:nvSpPr>
          <p:cNvPr id="4" name="Title 3">
            <a:extLst>
              <a:ext uri="{FF2B5EF4-FFF2-40B4-BE49-F238E27FC236}">
                <a16:creationId xmlns:a16="http://schemas.microsoft.com/office/drawing/2014/main" id="{EDA270AD-A720-97FD-E47A-A93056241F04}"/>
              </a:ext>
            </a:extLst>
          </p:cNvPr>
          <p:cNvSpPr>
            <a:spLocks noGrp="1"/>
          </p:cNvSpPr>
          <p:nvPr>
            <p:ph type="title"/>
          </p:nvPr>
        </p:nvSpPr>
        <p:spPr>
          <a:xfrm>
            <a:off x="987426" y="340114"/>
            <a:ext cx="10698162" cy="587375"/>
          </a:xfrm>
        </p:spPr>
        <p:txBody>
          <a:bodyPr/>
          <a:lstStyle/>
          <a:p>
            <a:r>
              <a:rPr lang="en-US" i="1" dirty="0"/>
              <a:t>Post hoc</a:t>
            </a:r>
            <a:r>
              <a:rPr lang="en-US" dirty="0"/>
              <a:t> analysis for loss of </a:t>
            </a:r>
            <a:r>
              <a:rPr lang="en-US" dirty="0" err="1"/>
              <a:t>pten</a:t>
            </a:r>
            <a:r>
              <a:rPr lang="en-US" dirty="0"/>
              <a:t> cut-offs</a:t>
            </a:r>
          </a:p>
        </p:txBody>
      </p:sp>
    </p:spTree>
    <p:extLst>
      <p:ext uri="{BB962C8B-B14F-4D97-AF65-F5344CB8AC3E}">
        <p14:creationId xmlns:p14="http://schemas.microsoft.com/office/powerpoint/2010/main" val="402760532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close-up of a chart&#10;&#10;AI-generated content may be incorrect.">
            <a:extLst>
              <a:ext uri="{FF2B5EF4-FFF2-40B4-BE49-F238E27FC236}">
                <a16:creationId xmlns:a16="http://schemas.microsoft.com/office/drawing/2014/main" id="{CB777550-3B07-A56C-FE6B-4CF79C2432CF}"/>
              </a:ext>
            </a:extLst>
          </p:cNvPr>
          <p:cNvPicPr>
            <a:picLocks noChangeAspect="1"/>
          </p:cNvPicPr>
          <p:nvPr/>
        </p:nvPicPr>
        <p:blipFill>
          <a:blip r:embed="rId5"/>
          <a:srcRect t="16381" b="7912"/>
          <a:stretch>
            <a:fillRect/>
          </a:stretch>
        </p:blipFill>
        <p:spPr>
          <a:xfrm>
            <a:off x="1589" y="1022483"/>
            <a:ext cx="12188825" cy="5190601"/>
          </a:xfrm>
          <a:prstGeom prst="rect">
            <a:avLst/>
          </a:prstGeom>
        </p:spPr>
      </p:pic>
      <p:sp>
        <p:nvSpPr>
          <p:cNvPr id="5" name="Title 4"/>
          <p:cNvSpPr>
            <a:spLocks noGrp="1"/>
          </p:cNvSpPr>
          <p:nvPr>
            <p:ph type="title"/>
          </p:nvPr>
        </p:nvSpPr>
        <p:spPr>
          <a:xfrm>
            <a:off x="1096539" y="435108"/>
            <a:ext cx="9998921" cy="587375"/>
          </a:xfrm>
        </p:spPr>
        <p:txBody>
          <a:bodyPr anchor="t">
            <a:noAutofit/>
          </a:bodyPr>
          <a:lstStyle/>
          <a:p>
            <a:r>
              <a:rPr lang="en-US"/>
              <a:t>SAFETY SUMMARY</a:t>
            </a:r>
            <a:br>
              <a:rPr lang="en-US" dirty="0"/>
            </a:br>
            <a:endParaRPr lang="en-US" b="0" dirty="0"/>
          </a:p>
        </p:txBody>
      </p:sp>
      <p:sp>
        <p:nvSpPr>
          <p:cNvPr id="2" name="TextBox 1">
            <a:extLst>
              <a:ext uri="{FF2B5EF4-FFF2-40B4-BE49-F238E27FC236}">
                <a16:creationId xmlns:a16="http://schemas.microsoft.com/office/drawing/2014/main" id="{EFCDCF7A-E20D-A7FA-90A9-6401D34D443B}"/>
              </a:ext>
            </a:extLst>
          </p:cNvPr>
          <p:cNvSpPr txBox="1"/>
          <p:nvPr/>
        </p:nvSpPr>
        <p:spPr>
          <a:xfrm>
            <a:off x="122238" y="6488266"/>
            <a:ext cx="8051800" cy="246221"/>
          </a:xfrm>
          <a:prstGeom prst="rect">
            <a:avLst/>
          </a:prstGeom>
          <a:noFill/>
        </p:spPr>
        <p:txBody>
          <a:bodyPr wrap="square" rtlCol="0">
            <a:spAutoFit/>
          </a:bodyPr>
          <a:lstStyle/>
          <a:p>
            <a:pPr defTabSz="1218987" fontAlgn="auto">
              <a:spcBef>
                <a:spcPts val="0"/>
              </a:spcBef>
              <a:spcAft>
                <a:spcPts val="0"/>
              </a:spcAft>
            </a:pPr>
            <a:r>
              <a:rPr lang="en-US" sz="1000" b="0" dirty="0" err="1">
                <a:solidFill>
                  <a:srgbClr val="000000"/>
                </a:solidFill>
                <a:latin typeface="Arial"/>
                <a:ea typeface="+mn-ea"/>
                <a:cs typeface="+mn-cs"/>
              </a:rPr>
              <a:t>Fizazi</a:t>
            </a:r>
            <a:r>
              <a:rPr lang="en-US" sz="1000" b="0" dirty="0">
                <a:solidFill>
                  <a:srgbClr val="000000"/>
                </a:solidFill>
                <a:latin typeface="Arial"/>
                <a:ea typeface="+mn-ea"/>
                <a:cs typeface="+mn-cs"/>
              </a:rPr>
              <a:t> K et al. ESMO 2025;Abstract 2383O</a:t>
            </a:r>
          </a:p>
        </p:txBody>
      </p:sp>
    </p:spTree>
    <p:custDataLst>
      <p:custData r:id="rId1"/>
      <p:custData r:id="rId2"/>
    </p:custDataLst>
    <p:extLst>
      <p:ext uri="{BB962C8B-B14F-4D97-AF65-F5344CB8AC3E}">
        <p14:creationId xmlns:p14="http://schemas.microsoft.com/office/powerpoint/2010/main" val="38135575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8DCCF0-76D5-A5FC-6C18-EA6C2D8B84DC}"/>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0B746194-1041-ABE7-3688-3C1566C88F19}"/>
              </a:ext>
            </a:extLst>
          </p:cNvPr>
          <p:cNvSpPr>
            <a:spLocks noGrp="1"/>
          </p:cNvSpPr>
          <p:nvPr>
            <p:ph type="title"/>
          </p:nvPr>
        </p:nvSpPr>
        <p:spPr>
          <a:xfrm>
            <a:off x="560880" y="413286"/>
            <a:ext cx="11443317" cy="587375"/>
          </a:xfrm>
        </p:spPr>
        <p:txBody>
          <a:bodyPr anchor="t">
            <a:noAutofit/>
          </a:bodyPr>
          <a:lstStyle/>
          <a:p>
            <a:r>
              <a:rPr lang="en-US" dirty="0"/>
              <a:t>caPITELLO-281: ADVERSE EVENTS (</a:t>
            </a:r>
            <a:r>
              <a:rPr lang="en-US" u="sng" dirty="0"/>
              <a:t>&gt;</a:t>
            </a:r>
            <a:r>
              <a:rPr lang="en-US" dirty="0"/>
              <a:t> 10% OF PATIENTS)</a:t>
            </a:r>
            <a:endParaRPr lang="en-US" b="0" dirty="0"/>
          </a:p>
        </p:txBody>
      </p:sp>
      <p:sp>
        <p:nvSpPr>
          <p:cNvPr id="4" name="TextBox 3">
            <a:extLst>
              <a:ext uri="{FF2B5EF4-FFF2-40B4-BE49-F238E27FC236}">
                <a16:creationId xmlns:a16="http://schemas.microsoft.com/office/drawing/2014/main" id="{12EB76A1-6FF8-3F1C-4754-DEFA845D9F4B}"/>
              </a:ext>
            </a:extLst>
          </p:cNvPr>
          <p:cNvSpPr txBox="1"/>
          <p:nvPr/>
        </p:nvSpPr>
        <p:spPr>
          <a:xfrm>
            <a:off x="122238" y="6488266"/>
            <a:ext cx="8051800" cy="246221"/>
          </a:xfrm>
          <a:prstGeom prst="rect">
            <a:avLst/>
          </a:prstGeom>
          <a:noFill/>
        </p:spPr>
        <p:txBody>
          <a:bodyPr wrap="square" rtlCol="0">
            <a:spAutoFit/>
          </a:bodyPr>
          <a:lstStyle/>
          <a:p>
            <a:pPr defTabSz="1218987" fontAlgn="auto">
              <a:spcBef>
                <a:spcPts val="0"/>
              </a:spcBef>
              <a:spcAft>
                <a:spcPts val="0"/>
              </a:spcAft>
            </a:pPr>
            <a:r>
              <a:rPr lang="en-US" sz="1000" b="0" dirty="0" err="1">
                <a:solidFill>
                  <a:srgbClr val="000000"/>
                </a:solidFill>
                <a:latin typeface="Arial"/>
                <a:ea typeface="+mn-ea"/>
                <a:cs typeface="+mn-cs"/>
              </a:rPr>
              <a:t>Fizazi</a:t>
            </a:r>
            <a:r>
              <a:rPr lang="en-US" sz="1000" b="0" dirty="0">
                <a:solidFill>
                  <a:srgbClr val="000000"/>
                </a:solidFill>
                <a:latin typeface="Arial"/>
                <a:ea typeface="+mn-ea"/>
                <a:cs typeface="+mn-cs"/>
              </a:rPr>
              <a:t> K et al. ESMO 2025;Abstract 2383O</a:t>
            </a:r>
          </a:p>
        </p:txBody>
      </p:sp>
      <p:pic>
        <p:nvPicPr>
          <p:cNvPr id="8" name="Picture 7" descr="A graph of patients with different colored bars&#10;&#10;AI-generated content may be incorrect.">
            <a:extLst>
              <a:ext uri="{FF2B5EF4-FFF2-40B4-BE49-F238E27FC236}">
                <a16:creationId xmlns:a16="http://schemas.microsoft.com/office/drawing/2014/main" id="{15DBF953-A032-527C-235C-9F04CE5E7BC0}"/>
              </a:ext>
            </a:extLst>
          </p:cNvPr>
          <p:cNvPicPr>
            <a:picLocks noChangeAspect="1"/>
          </p:cNvPicPr>
          <p:nvPr/>
        </p:nvPicPr>
        <p:blipFill>
          <a:blip r:embed="rId5"/>
          <a:srcRect t="13825" b="8112"/>
          <a:stretch>
            <a:fillRect/>
          </a:stretch>
        </p:blipFill>
        <p:spPr>
          <a:xfrm>
            <a:off x="1589" y="1000660"/>
            <a:ext cx="12188825" cy="5352176"/>
          </a:xfrm>
          <a:prstGeom prst="rect">
            <a:avLst/>
          </a:prstGeom>
        </p:spPr>
      </p:pic>
      <p:sp>
        <p:nvSpPr>
          <p:cNvPr id="2" name="TextBox 1">
            <a:extLst>
              <a:ext uri="{FF2B5EF4-FFF2-40B4-BE49-F238E27FC236}">
                <a16:creationId xmlns:a16="http://schemas.microsoft.com/office/drawing/2014/main" id="{5CE1BCF2-8A6E-9D8C-5560-2C8C544688D5}"/>
              </a:ext>
            </a:extLst>
          </p:cNvPr>
          <p:cNvSpPr txBox="1"/>
          <p:nvPr/>
        </p:nvSpPr>
        <p:spPr>
          <a:xfrm>
            <a:off x="648360" y="1918012"/>
            <a:ext cx="10788609" cy="461665"/>
          </a:xfrm>
          <a:prstGeom prst="rect">
            <a:avLst/>
          </a:prstGeom>
          <a:noFill/>
          <a:ln w="38100">
            <a:solidFill>
              <a:srgbClr val="FF0000"/>
            </a:solidFill>
          </a:ln>
        </p:spPr>
        <p:txBody>
          <a:bodyPr wrap="square" rtlCol="0">
            <a:spAutoFit/>
          </a:bodyPr>
          <a:lstStyle/>
          <a:p>
            <a:pPr defTabSz="1218987" fontAlgn="auto">
              <a:spcBef>
                <a:spcPts val="0"/>
              </a:spcBef>
              <a:spcAft>
                <a:spcPts val="0"/>
              </a:spcAft>
            </a:pPr>
            <a:endParaRPr lang="en-US" sz="2400" b="0" dirty="0">
              <a:solidFill>
                <a:srgbClr val="000000"/>
              </a:solidFill>
              <a:latin typeface="Arial"/>
              <a:ea typeface="+mn-ea"/>
              <a:cs typeface="+mn-cs"/>
            </a:endParaRPr>
          </a:p>
        </p:txBody>
      </p:sp>
      <p:sp>
        <p:nvSpPr>
          <p:cNvPr id="6" name="TextBox 5">
            <a:extLst>
              <a:ext uri="{FF2B5EF4-FFF2-40B4-BE49-F238E27FC236}">
                <a16:creationId xmlns:a16="http://schemas.microsoft.com/office/drawing/2014/main" id="{00509C4B-EC43-7397-8061-9E1D267C763A}"/>
              </a:ext>
            </a:extLst>
          </p:cNvPr>
          <p:cNvSpPr txBox="1"/>
          <p:nvPr/>
        </p:nvSpPr>
        <p:spPr>
          <a:xfrm>
            <a:off x="648360" y="3087881"/>
            <a:ext cx="10788609" cy="461665"/>
          </a:xfrm>
          <a:prstGeom prst="rect">
            <a:avLst/>
          </a:prstGeom>
          <a:noFill/>
          <a:ln w="38100">
            <a:solidFill>
              <a:srgbClr val="FF0000"/>
            </a:solidFill>
          </a:ln>
        </p:spPr>
        <p:txBody>
          <a:bodyPr wrap="square" rtlCol="0">
            <a:spAutoFit/>
          </a:bodyPr>
          <a:lstStyle/>
          <a:p>
            <a:pPr defTabSz="1218987" fontAlgn="auto">
              <a:spcBef>
                <a:spcPts val="0"/>
              </a:spcBef>
              <a:spcAft>
                <a:spcPts val="0"/>
              </a:spcAft>
            </a:pPr>
            <a:endParaRPr lang="en-US" sz="2400" b="0" dirty="0">
              <a:solidFill>
                <a:srgbClr val="000000"/>
              </a:solidFill>
              <a:latin typeface="Arial"/>
              <a:ea typeface="+mn-ea"/>
              <a:cs typeface="+mn-cs"/>
            </a:endParaRPr>
          </a:p>
        </p:txBody>
      </p:sp>
    </p:spTree>
    <p:custDataLst>
      <p:custData r:id="rId1"/>
      <p:custData r:id="rId2"/>
    </p:custDataLst>
    <p:extLst>
      <p:ext uri="{BB962C8B-B14F-4D97-AF65-F5344CB8AC3E}">
        <p14:creationId xmlns:p14="http://schemas.microsoft.com/office/powerpoint/2010/main" val="297873430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CB6BB9-4C1D-F711-3820-2298005A32BA}"/>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D0E8CC04-EFAD-927A-E246-DB6B6DC2757F}"/>
              </a:ext>
            </a:extLst>
          </p:cNvPr>
          <p:cNvSpPr>
            <a:spLocks noGrp="1"/>
          </p:cNvSpPr>
          <p:nvPr>
            <p:ph type="title"/>
          </p:nvPr>
        </p:nvSpPr>
        <p:spPr>
          <a:xfrm>
            <a:off x="687796" y="428514"/>
            <a:ext cx="10816408" cy="587375"/>
          </a:xfrm>
        </p:spPr>
        <p:txBody>
          <a:bodyPr/>
          <a:lstStyle/>
          <a:p>
            <a:pPr>
              <a:lnSpc>
                <a:spcPct val="90000"/>
              </a:lnSpc>
            </a:pPr>
            <a:r>
              <a:rPr lang="en-US" dirty="0"/>
              <a:t>CUTANEOUS ADVERSE EVENT MANAGEMENT</a:t>
            </a:r>
            <a:br>
              <a:rPr lang="en-US" dirty="0"/>
            </a:br>
            <a:endParaRPr lang="en-US" sz="2000" b="0" dirty="0">
              <a:solidFill>
                <a:schemeClr val="accent1"/>
              </a:solidFill>
            </a:endParaRPr>
          </a:p>
        </p:txBody>
      </p:sp>
      <p:graphicFrame>
        <p:nvGraphicFramePr>
          <p:cNvPr id="2" name="Table 1">
            <a:extLst>
              <a:ext uri="{FF2B5EF4-FFF2-40B4-BE49-F238E27FC236}">
                <a16:creationId xmlns:a16="http://schemas.microsoft.com/office/drawing/2014/main" id="{59749A8B-3C82-663D-DB47-E668EAC38775}"/>
              </a:ext>
            </a:extLst>
          </p:cNvPr>
          <p:cNvGraphicFramePr>
            <a:graphicFrameLocks noGrp="1"/>
          </p:cNvGraphicFramePr>
          <p:nvPr/>
        </p:nvGraphicFramePr>
        <p:xfrm>
          <a:off x="491266" y="1213652"/>
          <a:ext cx="11209469" cy="5020626"/>
        </p:xfrm>
        <a:graphic>
          <a:graphicData uri="http://schemas.openxmlformats.org/drawingml/2006/table">
            <a:tbl>
              <a:tblPr firstRow="1" bandRow="1">
                <a:effectLst>
                  <a:outerShdw blurRad="50800" dist="38100" dir="2700000" algn="tl" rotWithShape="0">
                    <a:prstClr val="black">
                      <a:alpha val="40000"/>
                    </a:prstClr>
                  </a:outerShdw>
                </a:effectLst>
                <a:tableStyleId>{5C22544A-7EE6-4342-B048-85BDC9FD1C3A}</a:tableStyleId>
              </a:tblPr>
              <a:tblGrid>
                <a:gridCol w="1416046">
                  <a:extLst>
                    <a:ext uri="{9D8B030D-6E8A-4147-A177-3AD203B41FA5}">
                      <a16:colId xmlns:a16="http://schemas.microsoft.com/office/drawing/2014/main" val="4162025900"/>
                    </a:ext>
                  </a:extLst>
                </a:gridCol>
                <a:gridCol w="2972617">
                  <a:extLst>
                    <a:ext uri="{9D8B030D-6E8A-4147-A177-3AD203B41FA5}">
                      <a16:colId xmlns:a16="http://schemas.microsoft.com/office/drawing/2014/main" val="1690708922"/>
                    </a:ext>
                  </a:extLst>
                </a:gridCol>
                <a:gridCol w="6820806">
                  <a:extLst>
                    <a:ext uri="{9D8B030D-6E8A-4147-A177-3AD203B41FA5}">
                      <a16:colId xmlns:a16="http://schemas.microsoft.com/office/drawing/2014/main" val="3320953022"/>
                    </a:ext>
                  </a:extLst>
                </a:gridCol>
              </a:tblGrid>
              <a:tr h="1097378">
                <a:tc>
                  <a:txBody>
                    <a:bodyPr/>
                    <a:lstStyle/>
                    <a:p>
                      <a:pPr algn="ctr"/>
                      <a:r>
                        <a:rPr lang="en-US" b="1" dirty="0">
                          <a:solidFill>
                            <a:schemeClr val="tx1"/>
                          </a:solidFill>
                        </a:rPr>
                        <a:t>GRADE 1</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algn="ctr"/>
                      <a:r>
                        <a:rPr lang="en-US" b="0" dirty="0"/>
                        <a:t>&lt; 10% MACULE/PAPULE WITH OR WITHOUT SYMPTOMS</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b="0" dirty="0"/>
                        <a:t>CONTINUE CAPIVASERTIB</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1650905322"/>
                  </a:ext>
                </a:extLst>
              </a:tr>
              <a:tr h="1097378">
                <a:tc>
                  <a:txBody>
                    <a:bodyPr/>
                    <a:lstStyle/>
                    <a:p>
                      <a:pPr algn="ctr"/>
                      <a:r>
                        <a:rPr lang="en-US" b="1" dirty="0">
                          <a:solidFill>
                            <a:schemeClr val="tx1"/>
                          </a:solidFill>
                        </a:rPr>
                        <a:t>GRADE 2</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algn="ctr"/>
                      <a:r>
                        <a:rPr lang="en-US" dirty="0">
                          <a:solidFill>
                            <a:schemeClr val="tx1"/>
                          </a:solidFill>
                        </a:rPr>
                        <a:t>10-30% MACULE/PAPULE, WITH OR WITHOUT SYMPTOMS</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dirty="0">
                          <a:solidFill>
                            <a:schemeClr val="tx1"/>
                          </a:solidFill>
                        </a:rPr>
                        <a:t>WITHHOLD CAPIVASERTIB UNTIL RECOVERY  TO </a:t>
                      </a:r>
                      <a:r>
                        <a:rPr lang="en-US" sz="1600" u="sng" dirty="0">
                          <a:solidFill>
                            <a:schemeClr val="tx1"/>
                          </a:solidFill>
                        </a:rPr>
                        <a:t>&lt;</a:t>
                      </a:r>
                      <a:r>
                        <a:rPr lang="en-US" sz="1600" dirty="0">
                          <a:solidFill>
                            <a:schemeClr val="tx1"/>
                          </a:solidFill>
                        </a:rPr>
                        <a:t> GRADE 1</a:t>
                      </a:r>
                    </a:p>
                    <a:p>
                      <a:pPr marL="342900" indent="-342900" algn="l">
                        <a:buFont typeface="Arial" panose="020B0604020202020204" pitchFamily="34" charset="0"/>
                        <a:buChar char="•"/>
                      </a:pPr>
                      <a:r>
                        <a:rPr lang="en-US" sz="1600" dirty="0">
                          <a:solidFill>
                            <a:schemeClr val="tx1"/>
                          </a:solidFill>
                        </a:rPr>
                        <a:t>RESUME CAPIVASERTIB AT THE SAME DOSE</a:t>
                      </a:r>
                    </a:p>
                    <a:p>
                      <a:pPr marL="342900" indent="-342900" algn="l">
                        <a:buFont typeface="Arial" panose="020B0604020202020204" pitchFamily="34" charset="0"/>
                        <a:buChar char="•"/>
                      </a:pPr>
                      <a:r>
                        <a:rPr lang="en-US" sz="1600" dirty="0">
                          <a:solidFill>
                            <a:schemeClr val="tx1"/>
                          </a:solidFill>
                        </a:rPr>
                        <a:t>PERSISTENT OR RECURRENT: REDUCE CAPIVASERTIB BY ONE LOWER DOSE</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508640054"/>
                  </a:ext>
                </a:extLst>
              </a:tr>
              <a:tr h="1097378">
                <a:tc>
                  <a:txBody>
                    <a:bodyPr/>
                    <a:lstStyle/>
                    <a:p>
                      <a:pPr algn="ctr"/>
                      <a:r>
                        <a:rPr lang="en-US" b="1" dirty="0">
                          <a:solidFill>
                            <a:schemeClr val="tx1"/>
                          </a:solidFill>
                        </a:rPr>
                        <a:t>GRADE 3</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algn="ctr"/>
                      <a:r>
                        <a:rPr lang="en-US" u="none" dirty="0">
                          <a:solidFill>
                            <a:schemeClr val="tx1"/>
                          </a:solidFill>
                        </a:rPr>
                        <a:t>&gt; 30% MACULE/PAPULE, WITH MODERATE/SEVERE SYMPTOMS</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dirty="0">
                          <a:solidFill>
                            <a:schemeClr val="tx1"/>
                          </a:solidFill>
                        </a:rPr>
                        <a:t>WITHHOLD CAPIVASERTIB UNTIL RECOVERY TO </a:t>
                      </a:r>
                      <a:r>
                        <a:rPr lang="en-US" sz="1600" u="sng" dirty="0">
                          <a:solidFill>
                            <a:schemeClr val="tx1"/>
                          </a:solidFill>
                        </a:rPr>
                        <a:t>&lt;</a:t>
                      </a:r>
                      <a:r>
                        <a:rPr lang="en-US" sz="1600" dirty="0">
                          <a:solidFill>
                            <a:schemeClr val="tx1"/>
                          </a:solidFill>
                        </a:rPr>
                        <a:t> GRADE 1</a:t>
                      </a:r>
                    </a:p>
                    <a:p>
                      <a:pPr marL="342900" indent="-342900" algn="l">
                        <a:buFont typeface="Arial" panose="020B0604020202020204" pitchFamily="34" charset="0"/>
                        <a:buChar char="•"/>
                      </a:pPr>
                      <a:r>
                        <a:rPr lang="en-US" sz="1600" dirty="0">
                          <a:solidFill>
                            <a:schemeClr val="tx1"/>
                          </a:solidFill>
                        </a:rPr>
                        <a:t>IF RECOVERY IN </a:t>
                      </a:r>
                      <a:r>
                        <a:rPr lang="en-US" sz="1600" u="sng" dirty="0">
                          <a:solidFill>
                            <a:schemeClr val="tx1"/>
                          </a:solidFill>
                        </a:rPr>
                        <a:t>&lt;</a:t>
                      </a:r>
                      <a:r>
                        <a:rPr lang="en-US" sz="1600" dirty="0">
                          <a:solidFill>
                            <a:schemeClr val="tx1"/>
                          </a:solidFill>
                        </a:rPr>
                        <a:t> 28 DAYS, RESUME CAPIVASERTIB AT SAME DOSE</a:t>
                      </a:r>
                    </a:p>
                    <a:p>
                      <a:pPr marL="342900" indent="-342900" algn="l">
                        <a:buFont typeface="Arial" panose="020B0604020202020204" pitchFamily="34" charset="0"/>
                        <a:buChar char="•"/>
                      </a:pPr>
                      <a:r>
                        <a:rPr lang="en-US" sz="1600" dirty="0">
                          <a:solidFill>
                            <a:schemeClr val="tx1"/>
                          </a:solidFill>
                        </a:rPr>
                        <a:t>IF RECOVERY IN &gt; 28 DAYS, RESUME CAPIVASERTIB AT ONE LOWER DOSE</a:t>
                      </a:r>
                    </a:p>
                    <a:p>
                      <a:pPr marL="342900" indent="-342900" algn="l">
                        <a:buFont typeface="Arial" panose="020B0604020202020204" pitchFamily="34" charset="0"/>
                        <a:buChar char="•"/>
                      </a:pPr>
                      <a:r>
                        <a:rPr lang="en-US" sz="1600" dirty="0">
                          <a:solidFill>
                            <a:schemeClr val="tx1"/>
                          </a:solidFill>
                        </a:rPr>
                        <a:t>FOR RECURRENT GRADE 3, PERMANENTLY DISCONTINUE CAPIVASERTIB</a:t>
                      </a:r>
                    </a:p>
                    <a:p>
                      <a:pPr marL="342900" indent="-342900" algn="l">
                        <a:buFont typeface="Arial" panose="020B0604020202020204" pitchFamily="34" charset="0"/>
                        <a:buChar char="•"/>
                      </a:pPr>
                      <a:endParaRPr lang="en-US" sz="16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3814786325"/>
                  </a:ext>
                </a:extLst>
              </a:tr>
              <a:tr h="631408">
                <a:tc>
                  <a:txBody>
                    <a:bodyPr/>
                    <a:lstStyle/>
                    <a:p>
                      <a:pPr algn="ctr"/>
                      <a:r>
                        <a:rPr lang="en-US" b="1" dirty="0">
                          <a:solidFill>
                            <a:schemeClr val="tx1"/>
                          </a:solidFill>
                        </a:rPr>
                        <a:t>GRADE 4</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algn="ctr"/>
                      <a:r>
                        <a:rPr lang="en-US" dirty="0">
                          <a:solidFill>
                            <a:schemeClr val="tx1"/>
                          </a:solidFill>
                        </a:rPr>
                        <a:t>NOT DEFINED</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dirty="0">
                          <a:solidFill>
                            <a:schemeClr val="tx1"/>
                          </a:solidFill>
                        </a:rPr>
                        <a:t>PERMANENTLY DISCONTINUE CAPIVASERTIB</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2081750248"/>
                  </a:ext>
                </a:extLst>
              </a:tr>
            </a:tbl>
          </a:graphicData>
        </a:graphic>
      </p:graphicFrame>
    </p:spTree>
    <p:custDataLst>
      <p:custData r:id="rId1"/>
      <p:custData r:id="rId2"/>
    </p:custDataLst>
    <p:extLst>
      <p:ext uri="{BB962C8B-B14F-4D97-AF65-F5344CB8AC3E}">
        <p14:creationId xmlns:p14="http://schemas.microsoft.com/office/powerpoint/2010/main" val="207702935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AA4FCE-A247-3046-FC46-615275572A32}"/>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6323B573-D043-14A8-FE86-7EBB42459829}"/>
              </a:ext>
            </a:extLst>
          </p:cNvPr>
          <p:cNvSpPr>
            <a:spLocks noGrp="1"/>
          </p:cNvSpPr>
          <p:nvPr>
            <p:ph type="title"/>
          </p:nvPr>
        </p:nvSpPr>
        <p:spPr>
          <a:xfrm>
            <a:off x="687796" y="500169"/>
            <a:ext cx="10816408" cy="587375"/>
          </a:xfrm>
        </p:spPr>
        <p:txBody>
          <a:bodyPr/>
          <a:lstStyle/>
          <a:p>
            <a:pPr>
              <a:lnSpc>
                <a:spcPct val="90000"/>
              </a:lnSpc>
            </a:pPr>
            <a:r>
              <a:rPr lang="en-US" dirty="0"/>
              <a:t>GASTROINTESTINAL ADVERSE EVENT MANAGEMENT</a:t>
            </a:r>
            <a:br>
              <a:rPr lang="en-US" dirty="0"/>
            </a:br>
            <a:endParaRPr lang="en-US" sz="2000" b="0" dirty="0">
              <a:solidFill>
                <a:schemeClr val="accent1"/>
              </a:solidFill>
            </a:endParaRPr>
          </a:p>
        </p:txBody>
      </p:sp>
      <p:graphicFrame>
        <p:nvGraphicFramePr>
          <p:cNvPr id="2" name="Table 1">
            <a:extLst>
              <a:ext uri="{FF2B5EF4-FFF2-40B4-BE49-F238E27FC236}">
                <a16:creationId xmlns:a16="http://schemas.microsoft.com/office/drawing/2014/main" id="{A3AC950B-4515-835D-7AB2-20C0B6AFF912}"/>
              </a:ext>
            </a:extLst>
          </p:cNvPr>
          <p:cNvGraphicFramePr>
            <a:graphicFrameLocks noGrp="1"/>
          </p:cNvGraphicFramePr>
          <p:nvPr/>
        </p:nvGraphicFramePr>
        <p:xfrm>
          <a:off x="518160" y="1262203"/>
          <a:ext cx="11155680" cy="4879911"/>
        </p:xfrm>
        <a:graphic>
          <a:graphicData uri="http://schemas.openxmlformats.org/drawingml/2006/table">
            <a:tbl>
              <a:tblPr firstRow="1" bandRow="1">
                <a:effectLst>
                  <a:outerShdw blurRad="50800" dist="38100" dir="2700000" algn="tl" rotWithShape="0">
                    <a:prstClr val="black">
                      <a:alpha val="40000"/>
                    </a:prstClr>
                  </a:outerShdw>
                </a:effectLst>
                <a:tableStyleId>{5C22544A-7EE6-4342-B048-85BDC9FD1C3A}</a:tableStyleId>
              </a:tblPr>
              <a:tblGrid>
                <a:gridCol w="1409251">
                  <a:extLst>
                    <a:ext uri="{9D8B030D-6E8A-4147-A177-3AD203B41FA5}">
                      <a16:colId xmlns:a16="http://schemas.microsoft.com/office/drawing/2014/main" val="4162025900"/>
                    </a:ext>
                  </a:extLst>
                </a:gridCol>
                <a:gridCol w="2958353">
                  <a:extLst>
                    <a:ext uri="{9D8B030D-6E8A-4147-A177-3AD203B41FA5}">
                      <a16:colId xmlns:a16="http://schemas.microsoft.com/office/drawing/2014/main" val="1690708922"/>
                    </a:ext>
                  </a:extLst>
                </a:gridCol>
                <a:gridCol w="6788076">
                  <a:extLst>
                    <a:ext uri="{9D8B030D-6E8A-4147-A177-3AD203B41FA5}">
                      <a16:colId xmlns:a16="http://schemas.microsoft.com/office/drawing/2014/main" val="3320953022"/>
                    </a:ext>
                  </a:extLst>
                </a:gridCol>
              </a:tblGrid>
              <a:tr h="700161">
                <a:tc>
                  <a:txBody>
                    <a:bodyPr/>
                    <a:lstStyle/>
                    <a:p>
                      <a:pPr algn="ctr"/>
                      <a:r>
                        <a:rPr lang="en-US" b="1" dirty="0">
                          <a:solidFill>
                            <a:schemeClr val="tx1"/>
                          </a:solidFill>
                        </a:rPr>
                        <a:t>GRADE 1</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tileRect/>
                    </a:gradFill>
                  </a:tcPr>
                </a:tc>
                <a:tc>
                  <a:txBody>
                    <a:bodyPr/>
                    <a:lstStyle/>
                    <a:p>
                      <a:pPr algn="ctr"/>
                      <a:r>
                        <a:rPr lang="en-US" b="0" dirty="0"/>
                        <a:t>&lt; 4 STOOLS PER DAY</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70000">
                          <a:schemeClr val="accent1">
                            <a:lumMod val="45000"/>
                            <a:lumOff val="55000"/>
                          </a:schemeClr>
                        </a:gs>
                        <a:gs pos="98000">
                          <a:srgbClr val="9CDBD9"/>
                        </a:gs>
                      </a:gsLst>
                      <a:lin ang="5400000" scaled="1"/>
                      <a:tileRect/>
                    </a:gradFill>
                  </a:tcPr>
                </a:tc>
                <a:tc>
                  <a:txBody>
                    <a:bodyPr/>
                    <a:lstStyle/>
                    <a:p>
                      <a:pPr marL="342900" indent="-342900" algn="l">
                        <a:buFont typeface="Arial" panose="020B0604020202020204" pitchFamily="34" charset="0"/>
                        <a:buChar char="•"/>
                      </a:pPr>
                      <a:r>
                        <a:rPr lang="en-US" sz="1600" b="0" dirty="0"/>
                        <a:t>CONTINUE CAPIVASERTIB</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tileRect/>
                    </a:gradFill>
                  </a:tcPr>
                </a:tc>
                <a:extLst>
                  <a:ext uri="{0D108BD9-81ED-4DB2-BD59-A6C34878D82A}">
                    <a16:rowId xmlns:a16="http://schemas.microsoft.com/office/drawing/2014/main" val="1650905322"/>
                  </a:ext>
                </a:extLst>
              </a:tr>
              <a:tr h="1886580">
                <a:tc>
                  <a:txBody>
                    <a:bodyPr/>
                    <a:lstStyle/>
                    <a:p>
                      <a:pPr algn="ctr"/>
                      <a:r>
                        <a:rPr lang="en-US" b="1" dirty="0">
                          <a:solidFill>
                            <a:schemeClr val="tx1"/>
                          </a:solidFill>
                        </a:rPr>
                        <a:t>GRADE 2</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tileRect/>
                    </a:gradFill>
                  </a:tcPr>
                </a:tc>
                <a:tc>
                  <a:txBody>
                    <a:bodyPr/>
                    <a:lstStyle/>
                    <a:p>
                      <a:pPr algn="ctr"/>
                      <a:r>
                        <a:rPr lang="en-US" dirty="0">
                          <a:solidFill>
                            <a:schemeClr val="tx1"/>
                          </a:solidFill>
                        </a:rPr>
                        <a:t>4-6 STOOLS PER DAY</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tileRect/>
                    </a:gradFill>
                  </a:tcPr>
                </a:tc>
                <a:tc>
                  <a:txBody>
                    <a:bodyPr/>
                    <a:lstStyle/>
                    <a:p>
                      <a:pPr marL="342900" indent="-342900" algn="l">
                        <a:buFont typeface="Arial" panose="020B0604020202020204" pitchFamily="34" charset="0"/>
                        <a:buChar char="•"/>
                      </a:pPr>
                      <a:r>
                        <a:rPr lang="en-US" sz="1600" dirty="0">
                          <a:solidFill>
                            <a:schemeClr val="tx1"/>
                          </a:solidFill>
                        </a:rPr>
                        <a:t>WITHHOLD CAPIVASERTIB UNTIL RECOVERY  TO </a:t>
                      </a:r>
                      <a:r>
                        <a:rPr lang="en-US" sz="1600" u="sng" dirty="0">
                          <a:solidFill>
                            <a:schemeClr val="tx1"/>
                          </a:solidFill>
                        </a:rPr>
                        <a:t>&lt;</a:t>
                      </a:r>
                      <a:r>
                        <a:rPr lang="en-US" sz="1600" dirty="0">
                          <a:solidFill>
                            <a:schemeClr val="tx1"/>
                          </a:solidFill>
                        </a:rPr>
                        <a:t> GRADE 1</a:t>
                      </a:r>
                    </a:p>
                    <a:p>
                      <a:pPr marL="342900" indent="-342900" algn="l">
                        <a:buFont typeface="Arial" panose="020B0604020202020204" pitchFamily="34" charset="0"/>
                        <a:buChar char="•"/>
                      </a:pPr>
                      <a:r>
                        <a:rPr lang="en-US" sz="1600" dirty="0">
                          <a:solidFill>
                            <a:schemeClr val="tx1"/>
                          </a:solidFill>
                        </a:rPr>
                        <a:t>IF RECOVERY IN </a:t>
                      </a:r>
                      <a:r>
                        <a:rPr lang="en-US" sz="1600" u="sng" dirty="0">
                          <a:solidFill>
                            <a:schemeClr val="tx1"/>
                          </a:solidFill>
                        </a:rPr>
                        <a:t>&lt; </a:t>
                      </a:r>
                      <a:r>
                        <a:rPr lang="en-US" sz="1600" dirty="0">
                          <a:solidFill>
                            <a:schemeClr val="tx1"/>
                          </a:solidFill>
                        </a:rPr>
                        <a:t>28 DAYS, RESUME CAPIVASERTIB AT SAME DOSE OR ONE DOSE LOWER AS CLINICALLY INDICATED</a:t>
                      </a:r>
                    </a:p>
                    <a:p>
                      <a:pPr marL="342900" indent="-342900" algn="l">
                        <a:buFont typeface="Arial" panose="020B0604020202020204" pitchFamily="34" charset="0"/>
                        <a:buChar char="•"/>
                      </a:pPr>
                      <a:r>
                        <a:rPr lang="en-US" sz="1600" dirty="0">
                          <a:solidFill>
                            <a:schemeClr val="tx1"/>
                          </a:solidFill>
                        </a:rPr>
                        <a:t>IF RECOVERY IN &gt; 28 DAYS, RESUME AT ONE LOWER DOSE AS CLINICALLY INDICATED</a:t>
                      </a:r>
                    </a:p>
                    <a:p>
                      <a:pPr marL="342900" indent="-342900" algn="l">
                        <a:buFont typeface="Arial" panose="020B0604020202020204" pitchFamily="34" charset="0"/>
                        <a:buChar char="•"/>
                      </a:pPr>
                      <a:r>
                        <a:rPr lang="en-US" sz="1600" dirty="0">
                          <a:solidFill>
                            <a:schemeClr val="tx1"/>
                          </a:solidFill>
                        </a:rPr>
                        <a:t>FOR RECURRENCE, REDUCE CAPIVASERTIB BY ONE LOWER DOSE</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tileRect/>
                    </a:gradFill>
                  </a:tcPr>
                </a:tc>
                <a:extLst>
                  <a:ext uri="{0D108BD9-81ED-4DB2-BD59-A6C34878D82A}">
                    <a16:rowId xmlns:a16="http://schemas.microsoft.com/office/drawing/2014/main" val="508640054"/>
                  </a:ext>
                </a:extLst>
              </a:tr>
              <a:tr h="1630773">
                <a:tc>
                  <a:txBody>
                    <a:bodyPr/>
                    <a:lstStyle/>
                    <a:p>
                      <a:pPr algn="ctr"/>
                      <a:r>
                        <a:rPr lang="en-US" b="1" dirty="0">
                          <a:solidFill>
                            <a:schemeClr val="tx1"/>
                          </a:solidFill>
                        </a:rPr>
                        <a:t>GRADE 3</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tileRect/>
                    </a:gradFill>
                  </a:tcPr>
                </a:tc>
                <a:tc>
                  <a:txBody>
                    <a:bodyPr/>
                    <a:lstStyle/>
                    <a:p>
                      <a:pPr algn="ctr"/>
                      <a:r>
                        <a:rPr lang="en-US" u="sng" dirty="0">
                          <a:solidFill>
                            <a:schemeClr val="tx1"/>
                          </a:solidFill>
                        </a:rPr>
                        <a:t>&gt;</a:t>
                      </a:r>
                      <a:r>
                        <a:rPr lang="en-US" u="none" dirty="0">
                          <a:solidFill>
                            <a:schemeClr val="tx1"/>
                          </a:solidFill>
                        </a:rPr>
                        <a:t> </a:t>
                      </a:r>
                      <a:r>
                        <a:rPr lang="en-US" dirty="0">
                          <a:solidFill>
                            <a:schemeClr val="tx1"/>
                          </a:solidFill>
                        </a:rPr>
                        <a:t>7 STOOLS PER DAY</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tileRect/>
                    </a:gradFill>
                  </a:tcPr>
                </a:tc>
                <a:tc>
                  <a:txBody>
                    <a:bodyPr/>
                    <a:lstStyle/>
                    <a:p>
                      <a:pPr marL="342900" indent="-342900" algn="l">
                        <a:buFont typeface="Arial" panose="020B0604020202020204" pitchFamily="34" charset="0"/>
                        <a:buChar char="•"/>
                      </a:pPr>
                      <a:r>
                        <a:rPr lang="en-US" sz="1600" dirty="0">
                          <a:solidFill>
                            <a:schemeClr val="tx1"/>
                          </a:solidFill>
                        </a:rPr>
                        <a:t>WITHHOLD CAPIVASERTIB UNTIL RECOVERY TO </a:t>
                      </a:r>
                      <a:r>
                        <a:rPr lang="en-US" sz="1600" u="sng" dirty="0">
                          <a:solidFill>
                            <a:schemeClr val="tx1"/>
                          </a:solidFill>
                        </a:rPr>
                        <a:t>&lt;</a:t>
                      </a:r>
                      <a:r>
                        <a:rPr lang="en-US" sz="1600" dirty="0">
                          <a:solidFill>
                            <a:schemeClr val="tx1"/>
                          </a:solidFill>
                        </a:rPr>
                        <a:t> GRADE 1</a:t>
                      </a:r>
                    </a:p>
                    <a:p>
                      <a:pPr marL="342900" indent="-342900" algn="l">
                        <a:buFont typeface="Arial" panose="020B0604020202020204" pitchFamily="34" charset="0"/>
                        <a:buChar char="•"/>
                      </a:pPr>
                      <a:r>
                        <a:rPr lang="en-US" sz="1600" dirty="0">
                          <a:solidFill>
                            <a:schemeClr val="tx1"/>
                          </a:solidFill>
                        </a:rPr>
                        <a:t>IF RECOVERY IN </a:t>
                      </a:r>
                      <a:r>
                        <a:rPr lang="en-US" sz="1600" u="sng" dirty="0">
                          <a:solidFill>
                            <a:schemeClr val="tx1"/>
                          </a:solidFill>
                        </a:rPr>
                        <a:t>&lt;</a:t>
                      </a:r>
                      <a:r>
                        <a:rPr lang="en-US" sz="1600" dirty="0">
                          <a:solidFill>
                            <a:schemeClr val="tx1"/>
                          </a:solidFill>
                        </a:rPr>
                        <a:t> 28 DAYS, RESUME CAPIVASERTIB AT SAME DOSE OR ONE DOSE LOWER AS CLINICALLY INDICATED</a:t>
                      </a:r>
                    </a:p>
                    <a:p>
                      <a:pPr marL="342900" indent="-342900" algn="l">
                        <a:buFont typeface="Arial" panose="020B0604020202020204" pitchFamily="34" charset="0"/>
                        <a:buChar char="•"/>
                      </a:pPr>
                      <a:r>
                        <a:rPr lang="en-US" sz="1600" dirty="0">
                          <a:solidFill>
                            <a:schemeClr val="tx1"/>
                          </a:solidFill>
                        </a:rPr>
                        <a:t>IF RECOVERY IN &gt; 28 DAYS, PERMANENTLY DISCONTINUE CAPIVASERTIB</a:t>
                      </a:r>
                    </a:p>
                    <a:p>
                      <a:pPr marL="342900" indent="-342900" algn="l">
                        <a:buFont typeface="Arial" panose="020B0604020202020204" pitchFamily="34" charset="0"/>
                        <a:buChar char="•"/>
                      </a:pPr>
                      <a:endParaRPr lang="en-US" sz="16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tileRect/>
                    </a:gradFill>
                  </a:tcPr>
                </a:tc>
                <a:extLst>
                  <a:ext uri="{0D108BD9-81ED-4DB2-BD59-A6C34878D82A}">
                    <a16:rowId xmlns:a16="http://schemas.microsoft.com/office/drawing/2014/main" val="3814786325"/>
                  </a:ext>
                </a:extLst>
              </a:tr>
              <a:tr h="662397">
                <a:tc>
                  <a:txBody>
                    <a:bodyPr/>
                    <a:lstStyle/>
                    <a:p>
                      <a:pPr algn="ctr"/>
                      <a:r>
                        <a:rPr lang="en-US" b="1" dirty="0">
                          <a:solidFill>
                            <a:schemeClr val="tx1"/>
                          </a:solidFill>
                        </a:rPr>
                        <a:t>GRADE 4</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tileRect/>
                    </a:gradFill>
                  </a:tcPr>
                </a:tc>
                <a:tc>
                  <a:txBody>
                    <a:bodyPr/>
                    <a:lstStyle/>
                    <a:p>
                      <a:pPr algn="ctr"/>
                      <a:r>
                        <a:rPr lang="en-US" dirty="0">
                          <a:solidFill>
                            <a:schemeClr val="tx1"/>
                          </a:solidFill>
                        </a:rPr>
                        <a:t>LIFE THREATENING</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tileRect/>
                    </a:gradFill>
                  </a:tcPr>
                </a:tc>
                <a:tc>
                  <a:txBody>
                    <a:bodyPr/>
                    <a:lstStyle/>
                    <a:p>
                      <a:pPr marL="342900" indent="-342900" algn="l">
                        <a:buFont typeface="Arial" panose="020B0604020202020204" pitchFamily="34" charset="0"/>
                        <a:buChar char="•"/>
                      </a:pPr>
                      <a:r>
                        <a:rPr lang="en-US" sz="1600" dirty="0">
                          <a:solidFill>
                            <a:schemeClr val="tx1"/>
                          </a:solidFill>
                        </a:rPr>
                        <a:t>PERMANENTLY DISCONTINUE CAPIVASERTIB</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tileRect/>
                    </a:gradFill>
                  </a:tcPr>
                </a:tc>
                <a:extLst>
                  <a:ext uri="{0D108BD9-81ED-4DB2-BD59-A6C34878D82A}">
                    <a16:rowId xmlns:a16="http://schemas.microsoft.com/office/drawing/2014/main" val="2081750248"/>
                  </a:ext>
                </a:extLst>
              </a:tr>
            </a:tbl>
          </a:graphicData>
        </a:graphic>
      </p:graphicFrame>
    </p:spTree>
    <p:custDataLst>
      <p:custData r:id="rId1"/>
      <p:custData r:id="rId2"/>
    </p:custDataLst>
    <p:extLst>
      <p:ext uri="{BB962C8B-B14F-4D97-AF65-F5344CB8AC3E}">
        <p14:creationId xmlns:p14="http://schemas.microsoft.com/office/powerpoint/2010/main" val="61812092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878B70-2EC7-B591-ACB3-27393CB6C943}"/>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2EE6CC9F-226D-3A26-213C-89B01827C610}"/>
              </a:ext>
            </a:extLst>
          </p:cNvPr>
          <p:cNvSpPr>
            <a:spLocks noGrp="1"/>
          </p:cNvSpPr>
          <p:nvPr>
            <p:ph type="title"/>
          </p:nvPr>
        </p:nvSpPr>
        <p:spPr>
          <a:xfrm>
            <a:off x="687796" y="356782"/>
            <a:ext cx="10816408" cy="587375"/>
          </a:xfrm>
        </p:spPr>
        <p:txBody>
          <a:bodyPr/>
          <a:lstStyle/>
          <a:p>
            <a:pPr>
              <a:lnSpc>
                <a:spcPct val="90000"/>
              </a:lnSpc>
            </a:pPr>
            <a:r>
              <a:rPr lang="en-US" dirty="0"/>
              <a:t>HYPERGLYCEMIA ADVERSE EVENT MANAGEMENT</a:t>
            </a:r>
            <a:br>
              <a:rPr lang="en-US" dirty="0"/>
            </a:br>
            <a:endParaRPr lang="en-US" sz="2000" b="0" dirty="0">
              <a:solidFill>
                <a:schemeClr val="accent1"/>
              </a:solidFill>
            </a:endParaRPr>
          </a:p>
        </p:txBody>
      </p:sp>
      <p:graphicFrame>
        <p:nvGraphicFramePr>
          <p:cNvPr id="2" name="Table 1">
            <a:extLst>
              <a:ext uri="{FF2B5EF4-FFF2-40B4-BE49-F238E27FC236}">
                <a16:creationId xmlns:a16="http://schemas.microsoft.com/office/drawing/2014/main" id="{FD429103-3C33-24EA-09F5-2B06CA941C8A}"/>
              </a:ext>
            </a:extLst>
          </p:cNvPr>
          <p:cNvGraphicFramePr>
            <a:graphicFrameLocks noGrp="1"/>
          </p:cNvGraphicFramePr>
          <p:nvPr/>
        </p:nvGraphicFramePr>
        <p:xfrm>
          <a:off x="687796" y="1147655"/>
          <a:ext cx="10816408" cy="5059876"/>
        </p:xfrm>
        <a:graphic>
          <a:graphicData uri="http://schemas.openxmlformats.org/drawingml/2006/table">
            <a:tbl>
              <a:tblPr firstRow="1" bandRow="1">
                <a:effectLst>
                  <a:outerShdw blurRad="50800" dist="38100" dir="2700000" algn="tl" rotWithShape="0">
                    <a:prstClr val="black">
                      <a:alpha val="40000"/>
                    </a:prstClr>
                  </a:outerShdw>
                </a:effectLst>
                <a:tableStyleId>{5C22544A-7EE6-4342-B048-85BDC9FD1C3A}</a:tableStyleId>
              </a:tblPr>
              <a:tblGrid>
                <a:gridCol w="3283126">
                  <a:extLst>
                    <a:ext uri="{9D8B030D-6E8A-4147-A177-3AD203B41FA5}">
                      <a16:colId xmlns:a16="http://schemas.microsoft.com/office/drawing/2014/main" val="4162025900"/>
                    </a:ext>
                  </a:extLst>
                </a:gridCol>
                <a:gridCol w="7533282">
                  <a:extLst>
                    <a:ext uri="{9D8B030D-6E8A-4147-A177-3AD203B41FA5}">
                      <a16:colId xmlns:a16="http://schemas.microsoft.com/office/drawing/2014/main" val="3320953022"/>
                    </a:ext>
                  </a:extLst>
                </a:gridCol>
              </a:tblGrid>
              <a:tr h="1097378">
                <a:tc>
                  <a:txBody>
                    <a:bodyPr/>
                    <a:lstStyle/>
                    <a:p>
                      <a:pPr algn="ctr"/>
                      <a:r>
                        <a:rPr lang="en-US" sz="1900" b="1" dirty="0">
                          <a:solidFill>
                            <a:schemeClr val="tx1"/>
                          </a:solidFill>
                        </a:rPr>
                        <a:t>FG &gt; ULN-160 MG/DL OR HBA1C &gt; 7%</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b="0" dirty="0"/>
                        <a:t>CONTINUE CAPIVASERTIB WITH NO DOSE ADJUSTMENT</a:t>
                      </a:r>
                    </a:p>
                    <a:p>
                      <a:pPr marL="342900" indent="-342900" algn="l">
                        <a:buFont typeface="Arial" panose="020B0604020202020204" pitchFamily="34" charset="0"/>
                        <a:buChar char="•"/>
                      </a:pPr>
                      <a:r>
                        <a:rPr lang="en-US" sz="1600" b="0" dirty="0"/>
                        <a:t>CONSIDER INITIATION OR INTENSIFICATION OR ORAL ANTI-DIABETIC TREATMENT</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1650905322"/>
                  </a:ext>
                </a:extLst>
              </a:tr>
              <a:tr h="1097378">
                <a:tc>
                  <a:txBody>
                    <a:bodyPr/>
                    <a:lstStyle/>
                    <a:p>
                      <a:pPr algn="ctr"/>
                      <a:r>
                        <a:rPr lang="en-US" sz="1900" b="1" dirty="0">
                          <a:solidFill>
                            <a:schemeClr val="tx1"/>
                          </a:solidFill>
                        </a:rPr>
                        <a:t>FG 161-250 MG/DL</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dirty="0">
                          <a:solidFill>
                            <a:schemeClr val="tx1"/>
                          </a:solidFill>
                        </a:rPr>
                        <a:t>WITHHOLD CAPIVASERTIB UNTIL FG </a:t>
                      </a:r>
                      <a:r>
                        <a:rPr lang="en-US" sz="1600" u="sng" dirty="0">
                          <a:solidFill>
                            <a:schemeClr val="tx1"/>
                          </a:solidFill>
                        </a:rPr>
                        <a:t>&lt;</a:t>
                      </a:r>
                      <a:r>
                        <a:rPr lang="en-US" sz="1600" dirty="0">
                          <a:solidFill>
                            <a:schemeClr val="tx1"/>
                          </a:solidFill>
                        </a:rPr>
                        <a:t> 160 MG/DL</a:t>
                      </a:r>
                    </a:p>
                    <a:p>
                      <a:pPr marL="342900" indent="-342900" algn="l">
                        <a:buFont typeface="Arial" panose="020B0604020202020204" pitchFamily="34" charset="0"/>
                        <a:buChar char="•"/>
                      </a:pPr>
                      <a:r>
                        <a:rPr lang="en-US" sz="1600" dirty="0">
                          <a:solidFill>
                            <a:schemeClr val="tx1"/>
                          </a:solidFill>
                        </a:rPr>
                        <a:t>IF RECOVERY IN </a:t>
                      </a:r>
                      <a:r>
                        <a:rPr lang="en-US" sz="1600" u="sng" dirty="0">
                          <a:solidFill>
                            <a:schemeClr val="tx1"/>
                          </a:solidFill>
                        </a:rPr>
                        <a:t>&lt; </a:t>
                      </a:r>
                      <a:r>
                        <a:rPr lang="en-US" sz="1600" dirty="0">
                          <a:solidFill>
                            <a:schemeClr val="tx1"/>
                          </a:solidFill>
                        </a:rPr>
                        <a:t>28 DAYS, RESUME CAPIVASERTIB AT SAME DOSE</a:t>
                      </a:r>
                    </a:p>
                    <a:p>
                      <a:pPr marL="342900" indent="-342900" algn="l">
                        <a:buFont typeface="Arial" panose="020B0604020202020204" pitchFamily="34" charset="0"/>
                        <a:buChar char="•"/>
                      </a:pPr>
                      <a:r>
                        <a:rPr lang="en-US" sz="1600" dirty="0">
                          <a:solidFill>
                            <a:schemeClr val="tx1"/>
                          </a:solidFill>
                        </a:rPr>
                        <a:t>IF RECOVERY IN &gt; 28 DAYS, RESUME AT ONE LOWER DOSE</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508640054"/>
                  </a:ext>
                </a:extLst>
              </a:tr>
              <a:tr h="1097378">
                <a:tc>
                  <a:txBody>
                    <a:bodyPr/>
                    <a:lstStyle/>
                    <a:p>
                      <a:pPr algn="ctr"/>
                      <a:r>
                        <a:rPr lang="en-US" sz="1900" b="1" dirty="0">
                          <a:solidFill>
                            <a:schemeClr val="tx1"/>
                          </a:solidFill>
                        </a:rPr>
                        <a:t>FG 251-500</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dirty="0">
                          <a:solidFill>
                            <a:schemeClr val="tx1"/>
                          </a:solidFill>
                        </a:rPr>
                        <a:t>WITHHOLD CAPIVASERTIB UNTIL FG DECREASE </a:t>
                      </a:r>
                      <a:r>
                        <a:rPr lang="en-US" sz="1600" u="sng" dirty="0">
                          <a:solidFill>
                            <a:schemeClr val="tx1"/>
                          </a:solidFill>
                        </a:rPr>
                        <a:t>&lt;</a:t>
                      </a:r>
                      <a:r>
                        <a:rPr lang="en-US" sz="1600" dirty="0">
                          <a:solidFill>
                            <a:schemeClr val="tx1"/>
                          </a:solidFill>
                        </a:rPr>
                        <a:t> 160 MG/DL</a:t>
                      </a:r>
                    </a:p>
                    <a:p>
                      <a:pPr marL="342900" indent="-342900" algn="l">
                        <a:buFont typeface="Arial" panose="020B0604020202020204" pitchFamily="34" charset="0"/>
                        <a:buChar char="•"/>
                      </a:pPr>
                      <a:r>
                        <a:rPr lang="en-US" sz="1600" dirty="0">
                          <a:solidFill>
                            <a:schemeClr val="tx1"/>
                          </a:solidFill>
                        </a:rPr>
                        <a:t>IF RECOVERY IN </a:t>
                      </a:r>
                      <a:r>
                        <a:rPr lang="en-US" sz="1600" u="sng" dirty="0">
                          <a:solidFill>
                            <a:schemeClr val="tx1"/>
                          </a:solidFill>
                        </a:rPr>
                        <a:t>&lt;</a:t>
                      </a:r>
                      <a:r>
                        <a:rPr lang="en-US" sz="1600" dirty="0">
                          <a:solidFill>
                            <a:schemeClr val="tx1"/>
                          </a:solidFill>
                        </a:rPr>
                        <a:t> 28 DAYS, RESUME CAPIVASERTIB AT ONE LOWER DOSE</a:t>
                      </a:r>
                    </a:p>
                    <a:p>
                      <a:pPr marL="342900" indent="-342900" algn="l">
                        <a:buFont typeface="Arial" panose="020B0604020202020204" pitchFamily="34" charset="0"/>
                        <a:buChar char="•"/>
                      </a:pPr>
                      <a:r>
                        <a:rPr lang="en-US" sz="1600" dirty="0">
                          <a:solidFill>
                            <a:schemeClr val="tx1"/>
                          </a:solidFill>
                        </a:rPr>
                        <a:t>IF RECOVERY IN &gt; 28 DAYS, PERMANENTLY DISCONTINUE CAPIVASERTIB</a:t>
                      </a:r>
                    </a:p>
                    <a:p>
                      <a:pPr marL="342900" indent="-342900" algn="l">
                        <a:buFont typeface="Arial" panose="020B0604020202020204" pitchFamily="34" charset="0"/>
                        <a:buChar char="•"/>
                      </a:pPr>
                      <a:endParaRPr lang="en-US" sz="16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3814786325"/>
                  </a:ext>
                </a:extLst>
              </a:tr>
              <a:tr h="631408">
                <a:tc>
                  <a:txBody>
                    <a:bodyPr/>
                    <a:lstStyle/>
                    <a:p>
                      <a:pPr algn="ctr"/>
                      <a:r>
                        <a:rPr lang="en-US" sz="1800" b="1" dirty="0">
                          <a:solidFill>
                            <a:schemeClr val="tx1"/>
                          </a:solidFill>
                        </a:rPr>
                        <a:t>FG &gt; 500 OR LIFE THREATENING SEQUELAE OF HYPERGLYCEMIA AT ANY FG LEVEL</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dirty="0">
                          <a:solidFill>
                            <a:schemeClr val="tx1"/>
                          </a:solidFill>
                        </a:rPr>
                        <a:t>FOR LIFE-THREATENING SEQUELAE OF HYPERGLYCEMIA OR FG PERSISTS AT </a:t>
                      </a:r>
                      <a:r>
                        <a:rPr lang="en-US" sz="1600" u="sng" dirty="0">
                          <a:solidFill>
                            <a:schemeClr val="tx1"/>
                          </a:solidFill>
                        </a:rPr>
                        <a:t>&gt;</a:t>
                      </a:r>
                      <a:r>
                        <a:rPr lang="en-US" sz="1600" dirty="0">
                          <a:solidFill>
                            <a:schemeClr val="tx1"/>
                          </a:solidFill>
                        </a:rPr>
                        <a:t> 500 MG/DL AFTER 24 HOURS, PERMANENTLY DISCONTINUE CAPIVASERTIB</a:t>
                      </a:r>
                    </a:p>
                    <a:p>
                      <a:pPr marL="342900" indent="-342900" algn="l">
                        <a:buFont typeface="Arial" panose="020B0604020202020204" pitchFamily="34" charset="0"/>
                        <a:buChar char="•"/>
                      </a:pPr>
                      <a:r>
                        <a:rPr lang="en-US" sz="1600" dirty="0">
                          <a:solidFill>
                            <a:schemeClr val="tx1"/>
                          </a:solidFill>
                        </a:rPr>
                        <a:t>IF FG &lt; 500 MG/DL WITHIN 24 HOURS, THEN FOLLOW GUIDANCE ABOVE</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2081750248"/>
                  </a:ext>
                </a:extLst>
              </a:tr>
            </a:tbl>
          </a:graphicData>
        </a:graphic>
      </p:graphicFrame>
      <p:sp>
        <p:nvSpPr>
          <p:cNvPr id="3" name="TextBox 2">
            <a:extLst>
              <a:ext uri="{FF2B5EF4-FFF2-40B4-BE49-F238E27FC236}">
                <a16:creationId xmlns:a16="http://schemas.microsoft.com/office/drawing/2014/main" id="{B9871A31-A9AB-9D80-1C99-CB2BB0BE770C}"/>
              </a:ext>
            </a:extLst>
          </p:cNvPr>
          <p:cNvSpPr txBox="1"/>
          <p:nvPr/>
        </p:nvSpPr>
        <p:spPr>
          <a:xfrm>
            <a:off x="346038" y="2090171"/>
            <a:ext cx="11596538" cy="2677656"/>
          </a:xfrm>
          <a:prstGeom prst="rect">
            <a:avLst/>
          </a:prstGeom>
          <a:solidFill>
            <a:srgbClr val="FFFF00"/>
          </a:solidFill>
          <a:ln w="25400">
            <a:solidFill>
              <a:srgbClr val="000000"/>
            </a:solidFill>
          </a:ln>
        </p:spPr>
        <p:txBody>
          <a:bodyPr wrap="square" rtlCol="0">
            <a:spAutoFit/>
          </a:bodyPr>
          <a:lstStyle/>
          <a:p>
            <a:pPr defTabSz="1218987" fontAlgn="auto">
              <a:spcBef>
                <a:spcPts val="0"/>
              </a:spcBef>
              <a:spcAft>
                <a:spcPts val="0"/>
              </a:spcAft>
            </a:pPr>
            <a:endParaRPr lang="en-US" sz="2400" dirty="0">
              <a:solidFill>
                <a:srgbClr val="000000"/>
              </a:solidFill>
              <a:latin typeface="Arial"/>
              <a:ea typeface="Calibri" panose="020F0502020204030204" pitchFamily="34" charset="0"/>
              <a:cs typeface="Calibri" panose="020F0502020204030204" pitchFamily="34" charset="0"/>
            </a:endParaRPr>
          </a:p>
          <a:p>
            <a:pPr defTabSz="1218987" fontAlgn="auto">
              <a:spcBef>
                <a:spcPts val="0"/>
              </a:spcBef>
              <a:spcAft>
                <a:spcPts val="0"/>
              </a:spcAft>
            </a:pPr>
            <a:r>
              <a:rPr lang="en-US" sz="2400" dirty="0">
                <a:solidFill>
                  <a:srgbClr val="000000"/>
                </a:solidFill>
                <a:latin typeface="Arial"/>
                <a:ea typeface="Calibri" panose="020F0502020204030204" pitchFamily="34" charset="0"/>
                <a:cs typeface="Calibri" panose="020F0502020204030204" pitchFamily="34" charset="0"/>
              </a:rPr>
              <a:t>Clinically significant abnormalities of glucose metabolism as defined by any of the following:</a:t>
            </a:r>
          </a:p>
          <a:p>
            <a:pPr defTabSz="1218987" fontAlgn="auto">
              <a:spcBef>
                <a:spcPts val="0"/>
              </a:spcBef>
              <a:spcAft>
                <a:spcPts val="0"/>
              </a:spcAft>
            </a:pPr>
            <a:endParaRPr lang="en-US" sz="2400" dirty="0">
              <a:solidFill>
                <a:srgbClr val="000000"/>
              </a:solidFill>
              <a:latin typeface="Arial"/>
              <a:ea typeface="Calibri" panose="020F0502020204030204" pitchFamily="34" charset="0"/>
              <a:cs typeface="Calibri" panose="020F0502020204030204" pitchFamily="34" charset="0"/>
            </a:endParaRPr>
          </a:p>
          <a:p>
            <a:pPr marL="342900" indent="-342900" defTabSz="1218987" fontAlgn="auto">
              <a:spcBef>
                <a:spcPts val="0"/>
              </a:spcBef>
              <a:spcAft>
                <a:spcPts val="0"/>
              </a:spcAft>
              <a:buFont typeface="Arial" panose="020B0604020202020204" pitchFamily="34" charset="0"/>
              <a:buChar char="•"/>
            </a:pPr>
            <a:r>
              <a:rPr lang="en-US" sz="2400" dirty="0">
                <a:solidFill>
                  <a:srgbClr val="000000"/>
                </a:solidFill>
                <a:latin typeface="Arial"/>
                <a:ea typeface="Calibri" panose="020F0502020204030204" pitchFamily="34" charset="0"/>
                <a:cs typeface="Calibri" panose="020F0502020204030204" pitchFamily="34" charset="0"/>
              </a:rPr>
              <a:t>Patients with diabetes mellitus type 1 or diabetes mellitus type 2 requiring insulin treatment ii. HbA1c ≥8.0% (63.9 mmol/mol)</a:t>
            </a:r>
          </a:p>
          <a:p>
            <a:pPr defTabSz="1218987" fontAlgn="auto">
              <a:spcBef>
                <a:spcPts val="0"/>
              </a:spcBef>
              <a:spcAft>
                <a:spcPts val="0"/>
              </a:spcAft>
            </a:pPr>
            <a:endParaRPr lang="en-US" sz="2400" dirty="0">
              <a:solidFill>
                <a:srgbClr val="000000"/>
              </a:solidFill>
              <a:latin typeface="Arial"/>
              <a:ea typeface="Calibri" panose="020F0502020204030204" pitchFamily="34" charset="0"/>
              <a:cs typeface="Calibri" panose="020F0502020204030204" pitchFamily="34" charset="0"/>
            </a:endParaRPr>
          </a:p>
        </p:txBody>
      </p:sp>
    </p:spTree>
    <p:custDataLst>
      <p:custData r:id="rId1"/>
      <p:custData r:id="rId2"/>
    </p:custDataLst>
    <p:extLst>
      <p:ext uri="{BB962C8B-B14F-4D97-AF65-F5344CB8AC3E}">
        <p14:creationId xmlns:p14="http://schemas.microsoft.com/office/powerpoint/2010/main" val="370331523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89407C-CF63-A2B2-FE02-5BEA76E5C0C7}"/>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FE56820D-2F90-A253-538C-B740BFF27F8C}"/>
              </a:ext>
            </a:extLst>
          </p:cNvPr>
          <p:cNvSpPr>
            <a:spLocks noGrp="1"/>
          </p:cNvSpPr>
          <p:nvPr>
            <p:ph type="title"/>
          </p:nvPr>
        </p:nvSpPr>
        <p:spPr>
          <a:xfrm>
            <a:off x="974727" y="536576"/>
            <a:ext cx="9998921" cy="587375"/>
          </a:xfrm>
        </p:spPr>
        <p:txBody>
          <a:bodyPr anchor="t">
            <a:normAutofit/>
          </a:bodyPr>
          <a:lstStyle/>
          <a:p>
            <a:r>
              <a:rPr lang="en-US" sz="3000"/>
              <a:t>Recommended monitoring for hyperglycemia</a:t>
            </a:r>
          </a:p>
        </p:txBody>
      </p:sp>
      <p:graphicFrame>
        <p:nvGraphicFramePr>
          <p:cNvPr id="6" name="Content Placeholder 1">
            <a:extLst>
              <a:ext uri="{FF2B5EF4-FFF2-40B4-BE49-F238E27FC236}">
                <a16:creationId xmlns:a16="http://schemas.microsoft.com/office/drawing/2014/main" id="{5E294417-5D4B-941F-357F-FB0956A13D5B}"/>
              </a:ext>
            </a:extLst>
          </p:cNvPr>
          <p:cNvGraphicFramePr>
            <a:graphicFrameLocks noGrp="1"/>
          </p:cNvGraphicFramePr>
          <p:nvPr>
            <p:ph idx="1"/>
          </p:nvPr>
        </p:nvGraphicFramePr>
        <p:xfrm>
          <a:off x="974727" y="1590674"/>
          <a:ext cx="9998921" cy="438912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03531997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79DE20-92BE-87A4-4CF7-B2F2323D749D}"/>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2EFF8A79-55E7-CA81-C021-8C0327F4E23F}"/>
              </a:ext>
            </a:extLst>
          </p:cNvPr>
          <p:cNvSpPr>
            <a:spLocks noGrp="1"/>
          </p:cNvSpPr>
          <p:nvPr>
            <p:ph type="title"/>
          </p:nvPr>
        </p:nvSpPr>
        <p:spPr>
          <a:xfrm>
            <a:off x="687796" y="479619"/>
            <a:ext cx="10816408" cy="587375"/>
          </a:xfrm>
        </p:spPr>
        <p:txBody>
          <a:bodyPr/>
          <a:lstStyle/>
          <a:p>
            <a:pPr>
              <a:lnSpc>
                <a:spcPct val="90000"/>
              </a:lnSpc>
            </a:pPr>
            <a:r>
              <a:rPr lang="en-US" dirty="0"/>
              <a:t>FATIGUE ADVERSE EVENT MANAGEMENT</a:t>
            </a:r>
            <a:br>
              <a:rPr lang="en-US" dirty="0"/>
            </a:br>
            <a:endParaRPr lang="en-US" sz="2000" b="0" dirty="0">
              <a:solidFill>
                <a:schemeClr val="accent1"/>
              </a:solidFill>
            </a:endParaRPr>
          </a:p>
        </p:txBody>
      </p:sp>
      <p:graphicFrame>
        <p:nvGraphicFramePr>
          <p:cNvPr id="2" name="Table 1">
            <a:extLst>
              <a:ext uri="{FF2B5EF4-FFF2-40B4-BE49-F238E27FC236}">
                <a16:creationId xmlns:a16="http://schemas.microsoft.com/office/drawing/2014/main" id="{3335279E-AD53-3F7E-0197-B1C2937DEAE9}"/>
              </a:ext>
            </a:extLst>
          </p:cNvPr>
          <p:cNvGraphicFramePr>
            <a:graphicFrameLocks noGrp="1"/>
          </p:cNvGraphicFramePr>
          <p:nvPr/>
        </p:nvGraphicFramePr>
        <p:xfrm>
          <a:off x="491266" y="1480779"/>
          <a:ext cx="11209469" cy="4287022"/>
        </p:xfrm>
        <a:graphic>
          <a:graphicData uri="http://schemas.openxmlformats.org/drawingml/2006/table">
            <a:tbl>
              <a:tblPr firstRow="1" bandRow="1">
                <a:effectLst>
                  <a:outerShdw blurRad="50800" dist="38100" dir="2700000" algn="tl" rotWithShape="0">
                    <a:prstClr val="black">
                      <a:alpha val="40000"/>
                    </a:prstClr>
                  </a:outerShdw>
                </a:effectLst>
                <a:tableStyleId>{5C22544A-7EE6-4342-B048-85BDC9FD1C3A}</a:tableStyleId>
              </a:tblPr>
              <a:tblGrid>
                <a:gridCol w="1416046">
                  <a:extLst>
                    <a:ext uri="{9D8B030D-6E8A-4147-A177-3AD203B41FA5}">
                      <a16:colId xmlns:a16="http://schemas.microsoft.com/office/drawing/2014/main" val="4162025900"/>
                    </a:ext>
                  </a:extLst>
                </a:gridCol>
                <a:gridCol w="2972617">
                  <a:extLst>
                    <a:ext uri="{9D8B030D-6E8A-4147-A177-3AD203B41FA5}">
                      <a16:colId xmlns:a16="http://schemas.microsoft.com/office/drawing/2014/main" val="1690708922"/>
                    </a:ext>
                  </a:extLst>
                </a:gridCol>
                <a:gridCol w="6820806">
                  <a:extLst>
                    <a:ext uri="{9D8B030D-6E8A-4147-A177-3AD203B41FA5}">
                      <a16:colId xmlns:a16="http://schemas.microsoft.com/office/drawing/2014/main" val="3320953022"/>
                    </a:ext>
                  </a:extLst>
                </a:gridCol>
              </a:tblGrid>
              <a:tr h="851454">
                <a:tc>
                  <a:txBody>
                    <a:bodyPr/>
                    <a:lstStyle/>
                    <a:p>
                      <a:pPr algn="ctr"/>
                      <a:r>
                        <a:rPr lang="en-US" b="1" dirty="0">
                          <a:solidFill>
                            <a:schemeClr val="tx1"/>
                          </a:solidFill>
                        </a:rPr>
                        <a:t>GRADE 1</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algn="ctr"/>
                      <a:r>
                        <a:rPr lang="en-US" b="0" dirty="0"/>
                        <a:t>FATIGUE RELIEVED BY REST</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b="0" dirty="0"/>
                        <a:t>CONTINUE CAPIVASERTIB</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1650905322"/>
                  </a:ext>
                </a:extLst>
              </a:tr>
              <a:tr h="1097378">
                <a:tc>
                  <a:txBody>
                    <a:bodyPr/>
                    <a:lstStyle/>
                    <a:p>
                      <a:pPr algn="ctr"/>
                      <a:r>
                        <a:rPr lang="en-US" b="1" dirty="0">
                          <a:solidFill>
                            <a:schemeClr val="tx1"/>
                          </a:solidFill>
                        </a:rPr>
                        <a:t>GRADE 2</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algn="ctr"/>
                      <a:r>
                        <a:rPr lang="en-US" dirty="0">
                          <a:solidFill>
                            <a:schemeClr val="tx1"/>
                          </a:solidFill>
                        </a:rPr>
                        <a:t>FATIGUE NOT RELIEVED BY REST, LIMITING INSTRUMENTAL ADL</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dirty="0">
                          <a:solidFill>
                            <a:schemeClr val="tx1"/>
                          </a:solidFill>
                        </a:rPr>
                        <a:t>WITHHOLD CAPIVASERTIB UNTIL RECOVERY  TO </a:t>
                      </a:r>
                      <a:r>
                        <a:rPr lang="en-US" sz="1600" u="sng" dirty="0">
                          <a:solidFill>
                            <a:schemeClr val="tx1"/>
                          </a:solidFill>
                        </a:rPr>
                        <a:t>&lt;</a:t>
                      </a:r>
                      <a:r>
                        <a:rPr lang="en-US" sz="1600" dirty="0">
                          <a:solidFill>
                            <a:schemeClr val="tx1"/>
                          </a:solidFill>
                        </a:rPr>
                        <a:t> GRADE 1</a:t>
                      </a:r>
                    </a:p>
                    <a:p>
                      <a:pPr marL="342900" indent="-342900" algn="l">
                        <a:buFont typeface="Arial" panose="020B0604020202020204" pitchFamily="34" charset="0"/>
                        <a:buChar char="•"/>
                      </a:pPr>
                      <a:r>
                        <a:rPr lang="en-US" sz="1600" dirty="0">
                          <a:solidFill>
                            <a:schemeClr val="tx1"/>
                          </a:solidFill>
                        </a:rPr>
                        <a:t>RESUME CAPIVASERTIB AT THE SAME DOSE</a:t>
                      </a:r>
                    </a:p>
                    <a:p>
                      <a:pPr marL="0" indent="0" algn="l">
                        <a:buFont typeface="Arial" panose="020B0604020202020204" pitchFamily="34" charset="0"/>
                        <a:buNone/>
                      </a:pPr>
                      <a:endParaRPr lang="en-US" sz="16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508640054"/>
                  </a:ext>
                </a:extLst>
              </a:tr>
              <a:tr h="1097378">
                <a:tc>
                  <a:txBody>
                    <a:bodyPr/>
                    <a:lstStyle/>
                    <a:p>
                      <a:pPr algn="ctr"/>
                      <a:r>
                        <a:rPr lang="en-US" b="1" dirty="0">
                          <a:solidFill>
                            <a:schemeClr val="tx1"/>
                          </a:solidFill>
                        </a:rPr>
                        <a:t>GRADE 3</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algn="ctr"/>
                      <a:r>
                        <a:rPr lang="en-US" u="none" dirty="0">
                          <a:solidFill>
                            <a:schemeClr val="tx1"/>
                          </a:solidFill>
                        </a:rPr>
                        <a:t>FATIGUE NOT RELIEVED BY REST, LIMITING SELF CARE ADL</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dirty="0">
                          <a:solidFill>
                            <a:schemeClr val="tx1"/>
                          </a:solidFill>
                        </a:rPr>
                        <a:t>WITHHOLD CAPIVASERTIB UNTIL RECOVERY TO </a:t>
                      </a:r>
                      <a:r>
                        <a:rPr lang="en-US" sz="1600" u="sng" dirty="0">
                          <a:solidFill>
                            <a:schemeClr val="tx1"/>
                          </a:solidFill>
                        </a:rPr>
                        <a:t>&lt;</a:t>
                      </a:r>
                      <a:r>
                        <a:rPr lang="en-US" sz="1600" dirty="0">
                          <a:solidFill>
                            <a:schemeClr val="tx1"/>
                          </a:solidFill>
                        </a:rPr>
                        <a:t> GRADE 1</a:t>
                      </a:r>
                    </a:p>
                    <a:p>
                      <a:pPr marL="342900" indent="-342900" algn="l">
                        <a:buFont typeface="Arial" panose="020B0604020202020204" pitchFamily="34" charset="0"/>
                        <a:buChar char="•"/>
                      </a:pPr>
                      <a:r>
                        <a:rPr lang="en-US" sz="1600" dirty="0">
                          <a:solidFill>
                            <a:schemeClr val="tx1"/>
                          </a:solidFill>
                        </a:rPr>
                        <a:t>IF RECOVERY IN </a:t>
                      </a:r>
                      <a:r>
                        <a:rPr lang="en-US" sz="1600" u="sng" dirty="0">
                          <a:solidFill>
                            <a:schemeClr val="tx1"/>
                          </a:solidFill>
                        </a:rPr>
                        <a:t>&lt;</a:t>
                      </a:r>
                      <a:r>
                        <a:rPr lang="en-US" sz="1600" dirty="0">
                          <a:solidFill>
                            <a:schemeClr val="tx1"/>
                          </a:solidFill>
                        </a:rPr>
                        <a:t> 28 DAYS, RESUME CAPIVASERTIB AT SAME DOSE</a:t>
                      </a:r>
                    </a:p>
                    <a:p>
                      <a:pPr marL="342900" indent="-342900" algn="l">
                        <a:buFont typeface="Arial" panose="020B0604020202020204" pitchFamily="34" charset="0"/>
                        <a:buChar char="•"/>
                      </a:pPr>
                      <a:r>
                        <a:rPr lang="en-US" sz="1600" dirty="0">
                          <a:solidFill>
                            <a:schemeClr val="tx1"/>
                          </a:solidFill>
                        </a:rPr>
                        <a:t>IF RECOVERY IN &gt; 28 DAYS, RESUME CAPIVASERTIB AT ONE LOWER DOSE</a:t>
                      </a:r>
                    </a:p>
                    <a:p>
                      <a:pPr marL="342900" indent="-342900" algn="l">
                        <a:buFont typeface="Arial" panose="020B0604020202020204" pitchFamily="34" charset="0"/>
                        <a:buChar char="•"/>
                      </a:pPr>
                      <a:endParaRPr lang="en-US" sz="16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3814786325"/>
                  </a:ext>
                </a:extLst>
              </a:tr>
              <a:tr h="631408">
                <a:tc>
                  <a:txBody>
                    <a:bodyPr/>
                    <a:lstStyle/>
                    <a:p>
                      <a:pPr algn="ctr"/>
                      <a:r>
                        <a:rPr lang="en-US" b="1" dirty="0">
                          <a:solidFill>
                            <a:schemeClr val="tx1"/>
                          </a:solidFill>
                        </a:rPr>
                        <a:t>GRADE 4</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algn="ctr"/>
                      <a:r>
                        <a:rPr lang="en-US" dirty="0">
                          <a:solidFill>
                            <a:schemeClr val="tx1"/>
                          </a:solidFill>
                        </a:rPr>
                        <a:t>N/A</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dirty="0">
                          <a:solidFill>
                            <a:schemeClr val="tx1"/>
                          </a:solidFill>
                        </a:rPr>
                        <a:t>PERMANENTLY DISCONTINUE CAPIVASERTIB</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2081750248"/>
                  </a:ext>
                </a:extLst>
              </a:tr>
            </a:tbl>
          </a:graphicData>
        </a:graphic>
      </p:graphicFrame>
    </p:spTree>
    <p:custDataLst>
      <p:custData r:id="rId1"/>
      <p:custData r:id="rId2"/>
    </p:custDataLst>
    <p:extLst>
      <p:ext uri="{BB962C8B-B14F-4D97-AF65-F5344CB8AC3E}">
        <p14:creationId xmlns:p14="http://schemas.microsoft.com/office/powerpoint/2010/main" val="399146046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04CB93-5797-7A77-B71A-50F910DCAE69}"/>
            </a:ext>
          </a:extLst>
        </p:cNvPr>
        <p:cNvGrpSpPr/>
        <p:nvPr/>
      </p:nvGrpSpPr>
      <p:grpSpPr>
        <a:xfrm>
          <a:off x="0" y="0"/>
          <a:ext cx="0" cy="0"/>
          <a:chOff x="0" y="0"/>
          <a:chExt cx="0" cy="0"/>
        </a:xfrm>
      </p:grpSpPr>
      <p:sp>
        <p:nvSpPr>
          <p:cNvPr id="13" name="Rectangle 12">
            <a:extLst>
              <a:ext uri="{FF2B5EF4-FFF2-40B4-BE49-F238E27FC236}">
                <a16:creationId xmlns:a16="http://schemas.microsoft.com/office/drawing/2014/main" id="{ABBD3C73-D97D-AAD3-A45E-F9D05DEC7601}"/>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14" name="Title 1">
            <a:extLst>
              <a:ext uri="{FF2B5EF4-FFF2-40B4-BE49-F238E27FC236}">
                <a16:creationId xmlns:a16="http://schemas.microsoft.com/office/drawing/2014/main" id="{4305367A-84DD-082D-7B95-339135CD173A}"/>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Second Opinion</a:t>
            </a:r>
          </a:p>
        </p:txBody>
      </p:sp>
      <p:sp>
        <p:nvSpPr>
          <p:cNvPr id="8" name="Title 1">
            <a:extLst>
              <a:ext uri="{FF2B5EF4-FFF2-40B4-BE49-F238E27FC236}">
                <a16:creationId xmlns:a16="http://schemas.microsoft.com/office/drawing/2014/main" id="{1B462C7C-B69B-2574-1A09-4AB5ED3CF755}"/>
              </a:ext>
            </a:extLst>
          </p:cNvPr>
          <p:cNvSpPr txBox="1">
            <a:spLocks/>
          </p:cNvSpPr>
          <p:nvPr/>
        </p:nvSpPr>
        <p:spPr bwMode="auto">
          <a:xfrm>
            <a:off x="324933"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Andrew J Armstrong, MD, </a:t>
            </a:r>
            <a:r>
              <a:rPr kumimoji="0" lang="en-US" sz="2400" b="1" i="0" u="none" strike="noStrike" kern="1200" cap="none" spc="0" normalizeH="0" baseline="0" noProof="0" dirty="0" err="1">
                <a:ln>
                  <a:noFill/>
                </a:ln>
                <a:solidFill>
                  <a:srgbClr val="062060"/>
                </a:solidFill>
                <a:effectLst/>
                <a:uLnTx/>
                <a:uFillTx/>
                <a:latin typeface="Calibri"/>
                <a:ea typeface="MS PGothic" pitchFamily="34" charset="-128"/>
                <a:cs typeface="Calibri"/>
              </a:rPr>
              <a:t>ScM</a:t>
            </a:r>
            <a:endPar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endParaRPr>
          </a:p>
        </p:txBody>
      </p:sp>
      <p:sp>
        <p:nvSpPr>
          <p:cNvPr id="5" name="Title 1">
            <a:extLst>
              <a:ext uri="{FF2B5EF4-FFF2-40B4-BE49-F238E27FC236}">
                <a16:creationId xmlns:a16="http://schemas.microsoft.com/office/drawing/2014/main" id="{FC4678B4-45E3-92C6-1622-4768FE571C2D}"/>
              </a:ext>
            </a:extLst>
          </p:cNvPr>
          <p:cNvSpPr txBox="1">
            <a:spLocks/>
          </p:cNvSpPr>
          <p:nvPr/>
        </p:nvSpPr>
        <p:spPr bwMode="auto">
          <a:xfrm>
            <a:off x="7834476"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F3DEF1CF-91A7-CF56-6261-C3B1AF16AB89}"/>
              </a:ext>
            </a:extLst>
          </p:cNvPr>
          <p:cNvPicPr>
            <a:picLocks noChangeAspect="1"/>
          </p:cNvPicPr>
          <p:nvPr/>
        </p:nvPicPr>
        <p:blipFill>
          <a:blip r:embed="rId2"/>
          <a:srcRect l="22367" r="19429" b="17523"/>
          <a:stretch>
            <a:fillRect/>
          </a:stretch>
        </p:blipFill>
        <p:spPr>
          <a:xfrm>
            <a:off x="8699698" y="2570972"/>
            <a:ext cx="2651760" cy="2651760"/>
          </a:xfrm>
          <a:prstGeom prst="ellipse">
            <a:avLst/>
          </a:prstGeom>
          <a:effectLst>
            <a:outerShdw blurRad="50800" dist="38100" dir="2700000" algn="tl" rotWithShape="0">
              <a:prstClr val="black">
                <a:alpha val="40000"/>
              </a:prstClr>
            </a:outerShdw>
          </a:effectLst>
        </p:spPr>
      </p:pic>
      <p:pic>
        <p:nvPicPr>
          <p:cNvPr id="6" name="Picture 5" descr="A person wearing a headset&#10;&#10;AI-generated content may be incorrect.">
            <a:extLst>
              <a:ext uri="{FF2B5EF4-FFF2-40B4-BE49-F238E27FC236}">
                <a16:creationId xmlns:a16="http://schemas.microsoft.com/office/drawing/2014/main" id="{787DA862-0427-B4F1-C62A-A36E256C86A3}"/>
              </a:ext>
            </a:extLst>
          </p:cNvPr>
          <p:cNvPicPr>
            <a:picLocks/>
          </p:cNvPicPr>
          <p:nvPr/>
        </p:nvPicPr>
        <p:blipFill>
          <a:blip r:embed="rId3"/>
          <a:srcRect l="23245" r="18640"/>
          <a:stretch>
            <a:fillRect/>
          </a:stretch>
        </p:blipFill>
        <p:spPr>
          <a:xfrm>
            <a:off x="1223970" y="2607389"/>
            <a:ext cx="2651760" cy="2651760"/>
          </a:xfrm>
          <a:prstGeom prst="ellipse">
            <a:avLst/>
          </a:prstGeom>
          <a:effectLst>
            <a:outerShdw blurRad="50800" dist="38100" dir="2700000" algn="tl" rotWithShape="0">
              <a:prstClr val="black">
                <a:alpha val="40000"/>
              </a:prstClr>
            </a:outerShdw>
          </a:effectLst>
        </p:spPr>
      </p:pic>
      <p:sp>
        <p:nvSpPr>
          <p:cNvPr id="3" name="Title 1">
            <a:extLst>
              <a:ext uri="{FF2B5EF4-FFF2-40B4-BE49-F238E27FC236}">
                <a16:creationId xmlns:a16="http://schemas.microsoft.com/office/drawing/2014/main" id="{8A9BF873-18AC-F3D1-FE6A-D2D5DFBF09C0}"/>
              </a:ext>
            </a:extLst>
          </p:cNvPr>
          <p:cNvSpPr txBox="1">
            <a:spLocks/>
          </p:cNvSpPr>
          <p:nvPr/>
        </p:nvSpPr>
        <p:spPr bwMode="auto">
          <a:xfrm>
            <a:off x="4663723" y="5222732"/>
            <a:ext cx="3636773"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Rana R McKay, MD, FASCO</a:t>
            </a:r>
          </a:p>
        </p:txBody>
      </p:sp>
      <p:pic>
        <p:nvPicPr>
          <p:cNvPr id="4" name="Picture 3" descr="A person wearing headphones and smiling&#10;&#10;AI-generated content may be incorrect.">
            <a:extLst>
              <a:ext uri="{FF2B5EF4-FFF2-40B4-BE49-F238E27FC236}">
                <a16:creationId xmlns:a16="http://schemas.microsoft.com/office/drawing/2014/main" id="{D786FC76-9A84-9C5D-64B1-5A72F66BB06F}"/>
              </a:ext>
            </a:extLst>
          </p:cNvPr>
          <p:cNvPicPr>
            <a:picLocks/>
          </p:cNvPicPr>
          <p:nvPr/>
        </p:nvPicPr>
        <p:blipFill>
          <a:blip r:embed="rId4"/>
          <a:srcRect l="27148" r="18640"/>
          <a:stretch>
            <a:fillRect/>
          </a:stretch>
        </p:blipFill>
        <p:spPr>
          <a:xfrm>
            <a:off x="5162797" y="2570972"/>
            <a:ext cx="2651760" cy="2651760"/>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2165546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075629-2794-687B-BD9C-B4044BDF342C}"/>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DFF2263B-4F18-8C49-229D-B02F66247CC5}"/>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CCC56328-CDDA-1435-B817-F7269552D4E1}"/>
              </a:ext>
            </a:extLst>
          </p:cNvPr>
          <p:cNvSpPr>
            <a:spLocks noGrp="1"/>
          </p:cNvSpPr>
          <p:nvPr>
            <p:ph idx="1"/>
          </p:nvPr>
        </p:nvSpPr>
        <p:spPr>
          <a:xfrm>
            <a:off x="912287" y="1268760"/>
            <a:ext cx="10224274" cy="4799013"/>
          </a:xfrm>
        </p:spPr>
        <p:txBody>
          <a:bodyPr/>
          <a:lstStyle/>
          <a:p>
            <a:pPr marL="98425" indent="0">
              <a:buNone/>
            </a:pPr>
            <a:r>
              <a:rPr lang="en-US" dirty="0">
                <a:solidFill>
                  <a:schemeClr val="tx1"/>
                </a:solidFill>
              </a:rPr>
              <a:t>What type of testing do you use – or will you be using – to assess PTEN deficiency? Do you believe that quantitative IHC assays present an advantage (</a:t>
            </a:r>
            <a:r>
              <a:rPr lang="en-US" dirty="0" err="1">
                <a:solidFill>
                  <a:schemeClr val="tx1"/>
                </a:solidFill>
              </a:rPr>
              <a:t>eg</a:t>
            </a:r>
            <a:r>
              <a:rPr lang="en-US" dirty="0">
                <a:solidFill>
                  <a:schemeClr val="tx1"/>
                </a:solidFill>
              </a:rPr>
              <a:t>, 90% vs 99% staining)?</a:t>
            </a:r>
          </a:p>
          <a:p>
            <a:pPr marL="98425" indent="0">
              <a:buNone/>
            </a:pPr>
            <a:endParaRPr lang="en-US" dirty="0">
              <a:solidFill>
                <a:schemeClr val="tx1"/>
              </a:solidFill>
            </a:endParaRPr>
          </a:p>
          <a:p>
            <a:pPr marL="98425" indent="0">
              <a:buNone/>
            </a:pPr>
            <a:r>
              <a:rPr lang="en-US" dirty="0">
                <a:solidFill>
                  <a:schemeClr val="tx1"/>
                </a:solidFill>
              </a:rPr>
              <a:t>Given the adverse prognostic impact of PTEN deficiency and the possibility of clinical and imaging progression without PSA progression in these patients, how do you follow them?</a:t>
            </a:r>
          </a:p>
        </p:txBody>
      </p:sp>
    </p:spTree>
    <p:extLst>
      <p:ext uri="{BB962C8B-B14F-4D97-AF65-F5344CB8AC3E}">
        <p14:creationId xmlns:p14="http://schemas.microsoft.com/office/powerpoint/2010/main" val="113319161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2">
            <a:extLst>
              <a:ext uri="{FF2B5EF4-FFF2-40B4-BE49-F238E27FC236}">
                <a16:creationId xmlns:a16="http://schemas.microsoft.com/office/drawing/2014/main" id="{BAF690AF-19BF-01A1-8D52-20A82A949FCD}"/>
              </a:ext>
            </a:extLst>
          </p:cNvPr>
          <p:cNvSpPr>
            <a:spLocks noGrp="1"/>
          </p:cNvSpPr>
          <p:nvPr>
            <p:ph idx="1"/>
          </p:nvPr>
        </p:nvSpPr>
        <p:spPr>
          <a:xfrm>
            <a:off x="1415480" y="1916832"/>
            <a:ext cx="9361040" cy="2520280"/>
          </a:xfrm>
          <a:solidFill>
            <a:srgbClr val="E9F8FD"/>
          </a:solidFill>
          <a:ln>
            <a:solidFill>
              <a:schemeClr val="tx2">
                <a:lumMod val="50000"/>
                <a:lumOff val="50000"/>
              </a:schemeClr>
            </a:solidFill>
          </a:ln>
        </p:spPr>
        <p:txBody>
          <a:bodyPr lIns="365760" rIns="365760" anchor="ctr"/>
          <a:lstStyle/>
          <a:p>
            <a:pPr marL="98425" indent="0">
              <a:lnSpc>
                <a:spcPct val="100000"/>
              </a:lnSpc>
              <a:buNone/>
            </a:pPr>
            <a:r>
              <a:rPr lang="en-US" sz="3200" dirty="0"/>
              <a:t>This educational activity contains discussion of </a:t>
            </a:r>
            <a:br>
              <a:rPr lang="en-US" sz="3200" dirty="0"/>
            </a:br>
            <a:r>
              <a:rPr lang="en-US" sz="3200" dirty="0"/>
              <a:t>non-FDA-approved uses of agents and regimens. Please refer to official prescribing information for each product for approved indications. </a:t>
            </a:r>
          </a:p>
        </p:txBody>
      </p:sp>
    </p:spTree>
    <p:extLst>
      <p:ext uri="{BB962C8B-B14F-4D97-AF65-F5344CB8AC3E}">
        <p14:creationId xmlns:p14="http://schemas.microsoft.com/office/powerpoint/2010/main" val="406719445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2BC472-B7E7-F3B3-A6D2-A3DCA17A2709}"/>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6D20576A-D926-B92D-B2B1-52AC1C3D630C}"/>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CAEB47B8-5CE7-E7D3-290E-A151E7CE06EC}"/>
              </a:ext>
            </a:extLst>
          </p:cNvPr>
          <p:cNvSpPr>
            <a:spLocks noGrp="1"/>
          </p:cNvSpPr>
          <p:nvPr>
            <p:ph idx="1"/>
          </p:nvPr>
        </p:nvSpPr>
        <p:spPr>
          <a:xfrm>
            <a:off x="912287" y="1268760"/>
            <a:ext cx="10224274" cy="4799013"/>
          </a:xfrm>
        </p:spPr>
        <p:txBody>
          <a:bodyPr/>
          <a:lstStyle/>
          <a:p>
            <a:pPr marL="98425" indent="0">
              <a:buNone/>
            </a:pPr>
            <a:r>
              <a:rPr lang="en-US" dirty="0">
                <a:solidFill>
                  <a:schemeClr val="tx1"/>
                </a:solidFill>
              </a:rPr>
              <a:t>If capivasertib is approved, will you offer it as an option to all eligible patients? Would you consider adding it for a patient with high-volume APMS </a:t>
            </a:r>
            <a:r>
              <a:rPr lang="en-US" dirty="0" err="1">
                <a:solidFill>
                  <a:schemeClr val="tx1"/>
                </a:solidFill>
              </a:rPr>
              <a:t>mPC</a:t>
            </a:r>
            <a:r>
              <a:rPr lang="en-US" dirty="0">
                <a:solidFill>
                  <a:schemeClr val="tx1"/>
                </a:solidFill>
              </a:rPr>
              <a:t> and PTEN deficiency who had a suboptimal response to darolutamide/ADT/docetaxel?</a:t>
            </a:r>
          </a:p>
        </p:txBody>
      </p:sp>
    </p:spTree>
    <p:extLst>
      <p:ext uri="{BB962C8B-B14F-4D97-AF65-F5344CB8AC3E}">
        <p14:creationId xmlns:p14="http://schemas.microsoft.com/office/powerpoint/2010/main" val="40059254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2E46D5-AFC1-DBEB-87FC-3B8622AFA55D}"/>
            </a:ext>
          </a:extLst>
        </p:cNvPr>
        <p:cNvGrpSpPr/>
        <p:nvPr/>
      </p:nvGrpSpPr>
      <p:grpSpPr>
        <a:xfrm>
          <a:off x="0" y="0"/>
          <a:ext cx="0" cy="0"/>
          <a:chOff x="0" y="0"/>
          <a:chExt cx="0" cy="0"/>
        </a:xfrm>
      </p:grpSpPr>
      <p:sp>
        <p:nvSpPr>
          <p:cNvPr id="13" name="Rectangle 12">
            <a:extLst>
              <a:ext uri="{FF2B5EF4-FFF2-40B4-BE49-F238E27FC236}">
                <a16:creationId xmlns:a16="http://schemas.microsoft.com/office/drawing/2014/main" id="{904047B3-B941-2782-DC6D-45AC1AFCD873}"/>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14" name="Title 1">
            <a:extLst>
              <a:ext uri="{FF2B5EF4-FFF2-40B4-BE49-F238E27FC236}">
                <a16:creationId xmlns:a16="http://schemas.microsoft.com/office/drawing/2014/main" id="{CDAA82A5-7E02-2AC1-3A4C-B9F4D9560024}"/>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Second Opinion</a:t>
            </a:r>
          </a:p>
        </p:txBody>
      </p:sp>
      <p:sp>
        <p:nvSpPr>
          <p:cNvPr id="8" name="Title 1">
            <a:extLst>
              <a:ext uri="{FF2B5EF4-FFF2-40B4-BE49-F238E27FC236}">
                <a16:creationId xmlns:a16="http://schemas.microsoft.com/office/drawing/2014/main" id="{4CD92410-25C2-4AA3-DF4F-CBDEFBCB1912}"/>
              </a:ext>
            </a:extLst>
          </p:cNvPr>
          <p:cNvSpPr txBox="1">
            <a:spLocks/>
          </p:cNvSpPr>
          <p:nvPr/>
        </p:nvSpPr>
        <p:spPr bwMode="auto">
          <a:xfrm>
            <a:off x="1432146"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Joyce O’Shaughnessy, MD</a:t>
            </a:r>
          </a:p>
        </p:txBody>
      </p:sp>
      <p:sp>
        <p:nvSpPr>
          <p:cNvPr id="5" name="Title 1">
            <a:extLst>
              <a:ext uri="{FF2B5EF4-FFF2-40B4-BE49-F238E27FC236}">
                <a16:creationId xmlns:a16="http://schemas.microsoft.com/office/drawing/2014/main" id="{5E3CE78E-78DC-6B63-3B7B-23D45F9E22CD}"/>
              </a:ext>
            </a:extLst>
          </p:cNvPr>
          <p:cNvSpPr txBox="1">
            <a:spLocks/>
          </p:cNvSpPr>
          <p:nvPr/>
        </p:nvSpPr>
        <p:spPr bwMode="auto">
          <a:xfrm>
            <a:off x="5934081"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1BD1FB72-7D9A-7158-348F-D8AA83E12A4F}"/>
              </a:ext>
            </a:extLst>
          </p:cNvPr>
          <p:cNvPicPr>
            <a:picLocks noChangeAspect="1"/>
          </p:cNvPicPr>
          <p:nvPr/>
        </p:nvPicPr>
        <p:blipFill>
          <a:blip r:embed="rId2"/>
          <a:srcRect l="22367" r="19429" b="17523"/>
          <a:stretch>
            <a:fillRect/>
          </a:stretch>
        </p:blipFill>
        <p:spPr>
          <a:xfrm>
            <a:off x="6799303" y="2570972"/>
            <a:ext cx="2651760" cy="2651760"/>
          </a:xfrm>
          <a:prstGeom prst="ellipse">
            <a:avLst/>
          </a:prstGeom>
          <a:effectLst>
            <a:outerShdw blurRad="50800" dist="38100" dir="2700000" algn="tl" rotWithShape="0">
              <a:prstClr val="black">
                <a:alpha val="40000"/>
              </a:prstClr>
            </a:outerShdw>
          </a:effectLst>
        </p:spPr>
      </p:pic>
      <p:sp>
        <p:nvSpPr>
          <p:cNvPr id="2" name="Oval 1">
            <a:extLst>
              <a:ext uri="{FF2B5EF4-FFF2-40B4-BE49-F238E27FC236}">
                <a16:creationId xmlns:a16="http://schemas.microsoft.com/office/drawing/2014/main" id="{E088288D-F034-7E82-6116-DE470BE291E9}"/>
              </a:ext>
            </a:extLst>
          </p:cNvPr>
          <p:cNvSpPr/>
          <p:nvPr/>
        </p:nvSpPr>
        <p:spPr bwMode="auto">
          <a:xfrm>
            <a:off x="3792586" y="4444141"/>
            <a:ext cx="2655065" cy="2655065"/>
          </a:xfrm>
          <a:prstGeom prst="ellipse">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pic>
        <p:nvPicPr>
          <p:cNvPr id="4" name="Picture 3">
            <a:extLst>
              <a:ext uri="{FF2B5EF4-FFF2-40B4-BE49-F238E27FC236}">
                <a16:creationId xmlns:a16="http://schemas.microsoft.com/office/drawing/2014/main" id="{0ED9438B-A137-0064-5DF4-C15EB7A9BAEB}"/>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2120890" y="2607391"/>
            <a:ext cx="2651760" cy="2651760"/>
          </a:xfrm>
          <a:prstGeom prst="rect">
            <a:avLst/>
          </a:prstGeom>
        </p:spPr>
      </p:pic>
    </p:spTree>
    <p:extLst>
      <p:ext uri="{BB962C8B-B14F-4D97-AF65-F5344CB8AC3E}">
        <p14:creationId xmlns:p14="http://schemas.microsoft.com/office/powerpoint/2010/main" val="71773776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C4FCE4-EB71-89C5-0908-AAD08D46EA1D}"/>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BEF586FD-2B6B-6328-77B9-233322C213E4}"/>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F1219DF8-9D8E-FA5C-325E-E27A6C6CC0C6}"/>
              </a:ext>
            </a:extLst>
          </p:cNvPr>
          <p:cNvSpPr>
            <a:spLocks noGrp="1"/>
          </p:cNvSpPr>
          <p:nvPr>
            <p:ph idx="1"/>
          </p:nvPr>
        </p:nvSpPr>
        <p:spPr>
          <a:xfrm>
            <a:off x="912287" y="1268760"/>
            <a:ext cx="10224274" cy="4799013"/>
          </a:xfrm>
        </p:spPr>
        <p:txBody>
          <a:bodyPr/>
          <a:lstStyle/>
          <a:p>
            <a:pPr marL="98425" indent="0">
              <a:buNone/>
            </a:pPr>
            <a:r>
              <a:rPr lang="en-US" dirty="0">
                <a:solidFill>
                  <a:schemeClr val="tx1"/>
                </a:solidFill>
              </a:rPr>
              <a:t>How do the adverse events associated with capivasertib compare clinically to those of other commonly used prostate cancer therapies (</a:t>
            </a:r>
            <a:r>
              <a:rPr lang="en-US" dirty="0" err="1">
                <a:solidFill>
                  <a:schemeClr val="tx1"/>
                </a:solidFill>
              </a:rPr>
              <a:t>eg</a:t>
            </a:r>
            <a:r>
              <a:rPr lang="en-US" dirty="0">
                <a:solidFill>
                  <a:schemeClr val="tx1"/>
                </a:solidFill>
              </a:rPr>
              <a:t>, ADT, ARPI, </a:t>
            </a:r>
            <a:r>
              <a:rPr lang="en-US" dirty="0" err="1">
                <a:solidFill>
                  <a:schemeClr val="tx1"/>
                </a:solidFill>
              </a:rPr>
              <a:t>PARPi</a:t>
            </a:r>
            <a:r>
              <a:rPr lang="en-US" dirty="0">
                <a:solidFill>
                  <a:schemeClr val="tx1"/>
                </a:solidFill>
              </a:rPr>
              <a:t>, docetaxel, lutetium Lu 177 vipivotide tetraxetan)?</a:t>
            </a:r>
          </a:p>
          <a:p>
            <a:pPr marL="98425" indent="0">
              <a:buNone/>
            </a:pPr>
            <a:endParaRPr lang="en-US" sz="1800" dirty="0">
              <a:solidFill>
                <a:schemeClr val="tx1"/>
              </a:solidFill>
            </a:endParaRPr>
          </a:p>
          <a:p>
            <a:pPr marL="98425" indent="0">
              <a:buNone/>
            </a:pPr>
            <a:r>
              <a:rPr lang="en-US" dirty="0">
                <a:solidFill>
                  <a:schemeClr val="tx1"/>
                </a:solidFill>
              </a:rPr>
              <a:t>Which preemptive strategies, if any, would you employ for a patient receiving capivasertib/abiraterone/prednisone/ADT?</a:t>
            </a:r>
          </a:p>
          <a:p>
            <a:pPr marL="98425" indent="0">
              <a:buNone/>
            </a:pPr>
            <a:endParaRPr lang="en-US" sz="1800" dirty="0">
              <a:solidFill>
                <a:schemeClr val="tx1"/>
              </a:solidFill>
            </a:endParaRPr>
          </a:p>
          <a:p>
            <a:pPr marL="98425" indent="0">
              <a:buNone/>
            </a:pPr>
            <a:r>
              <a:rPr lang="en-US" dirty="0">
                <a:solidFill>
                  <a:schemeClr val="tx1"/>
                </a:solidFill>
              </a:rPr>
              <a:t>Do you believe capivasertib can be safely used by a community-based urologist?</a:t>
            </a:r>
          </a:p>
        </p:txBody>
      </p:sp>
    </p:spTree>
    <p:extLst>
      <p:ext uri="{BB962C8B-B14F-4D97-AF65-F5344CB8AC3E}">
        <p14:creationId xmlns:p14="http://schemas.microsoft.com/office/powerpoint/2010/main" val="299694796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AAE3D9-A0E9-76BE-1FB6-95EA5CA1E292}"/>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DE6BCE9A-8202-B1BE-8C63-877021580CE3}"/>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8E2812EB-8A55-EED2-90FD-80EA5D546CB4}"/>
              </a:ext>
            </a:extLst>
          </p:cNvPr>
          <p:cNvSpPr>
            <a:spLocks noGrp="1"/>
          </p:cNvSpPr>
          <p:nvPr>
            <p:ph idx="1"/>
          </p:nvPr>
        </p:nvSpPr>
        <p:spPr>
          <a:xfrm>
            <a:off x="912287" y="1268760"/>
            <a:ext cx="10224274" cy="4799013"/>
          </a:xfrm>
        </p:spPr>
        <p:txBody>
          <a:bodyPr/>
          <a:lstStyle/>
          <a:p>
            <a:pPr marL="98425" indent="0">
              <a:buNone/>
            </a:pPr>
            <a:r>
              <a:rPr lang="en-US" dirty="0">
                <a:solidFill>
                  <a:schemeClr val="tx1"/>
                </a:solidFill>
              </a:rPr>
              <a:t>How will you approach the use of capivasertib for patients with a history of diabetes? Is there a baseline HbA1c at which you would not be comfortable starting this drug? To which patients will you recommend a continuous on-body glucose monitor?</a:t>
            </a:r>
          </a:p>
          <a:p>
            <a:pPr marL="98425" indent="0">
              <a:buNone/>
            </a:pPr>
            <a:endParaRPr lang="en-US" dirty="0">
              <a:solidFill>
                <a:schemeClr val="tx1"/>
              </a:solidFill>
            </a:endParaRPr>
          </a:p>
          <a:p>
            <a:pPr marL="98425" indent="0">
              <a:buNone/>
            </a:pPr>
            <a:r>
              <a:rPr lang="en-US" dirty="0">
                <a:solidFill>
                  <a:schemeClr val="tx1"/>
                </a:solidFill>
              </a:rPr>
              <a:t>In which situations will you hold capivasertib treatment, and when and how will you approach dose reductions?</a:t>
            </a:r>
          </a:p>
        </p:txBody>
      </p:sp>
    </p:spTree>
    <p:extLst>
      <p:ext uri="{BB962C8B-B14F-4D97-AF65-F5344CB8AC3E}">
        <p14:creationId xmlns:p14="http://schemas.microsoft.com/office/powerpoint/2010/main" val="423260366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9EC14E-3B9A-07E5-ED2D-BE0E4DC709E2}"/>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7FCF8B8E-9950-E7FB-7364-4B64C10F2655}"/>
              </a:ext>
            </a:extLst>
          </p:cNvPr>
          <p:cNvSpPr/>
          <p:nvPr/>
        </p:nvSpPr>
        <p:spPr bwMode="auto">
          <a:xfrm>
            <a:off x="749537" y="5186437"/>
            <a:ext cx="10315015" cy="906859"/>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87FDF0E5-33F3-D89B-3D92-9DEEA7E092D4}"/>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509ABA18-1D83-5F91-A5AC-D68E6C8C7847}"/>
              </a:ext>
            </a:extLst>
          </p:cNvPr>
          <p:cNvSpPr>
            <a:spLocks noGrp="1"/>
          </p:cNvSpPr>
          <p:nvPr>
            <p:ph idx="1"/>
          </p:nvPr>
        </p:nvSpPr>
        <p:spPr>
          <a:xfrm>
            <a:off x="767408" y="1416053"/>
            <a:ext cx="10225136" cy="4799013"/>
          </a:xfrm>
        </p:spPr>
        <p:txBody>
          <a:bodyPr/>
          <a:lstStyle/>
          <a:p>
            <a:pPr marL="98425" indent="0">
              <a:lnSpc>
                <a:spcPct val="100000"/>
              </a:lnSpc>
              <a:spcBef>
                <a:spcPts val="1600"/>
              </a:spcBef>
              <a:spcAft>
                <a:spcPts val="0"/>
              </a:spcAft>
              <a:buNone/>
            </a:pPr>
            <a:r>
              <a:rPr lang="en-US" sz="2500" dirty="0">
                <a:solidFill>
                  <a:srgbClr val="0432FF"/>
                </a:solidFill>
              </a:rPr>
              <a:t>Module 1:</a:t>
            </a:r>
            <a:r>
              <a:rPr lang="en-US" sz="2500" dirty="0">
                <a:solidFill>
                  <a:schemeClr val="tx1"/>
                </a:solidFill>
              </a:rPr>
              <a:t> Evolving Management of Nonmetastatic Hormone-Sensitive Prostate Cancer (HSPC) — Dr Shore</a:t>
            </a: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Current Hormonal Treatment for Metastatic HSPC (</a:t>
            </a:r>
            <a:r>
              <a:rPr lang="en-US" sz="2500" dirty="0" err="1">
                <a:solidFill>
                  <a:schemeClr val="tx1"/>
                </a:solidFill>
              </a:rPr>
              <a:t>mHSPC</a:t>
            </a:r>
            <a:r>
              <a:rPr lang="en-US" sz="2500" dirty="0">
                <a:solidFill>
                  <a:schemeClr val="tx1"/>
                </a:solidFill>
              </a:rPr>
              <a:t>) — </a:t>
            </a:r>
            <a:br>
              <a:rPr lang="en-US" sz="2500" dirty="0">
                <a:solidFill>
                  <a:schemeClr val="tx1"/>
                </a:solidFill>
              </a:rPr>
            </a:br>
            <a:r>
              <a:rPr lang="en-US" sz="2500" dirty="0">
                <a:solidFill>
                  <a:schemeClr val="tx1"/>
                </a:solidFill>
              </a:rPr>
              <a:t>Dr </a:t>
            </a:r>
            <a:r>
              <a:rPr lang="en-US" sz="2500" dirty="0" err="1">
                <a:solidFill>
                  <a:schemeClr val="tx1"/>
                </a:solidFill>
              </a:rPr>
              <a:t>Petrylak</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Current and Future Role of PARP Inhibitors for Metastatic Prostate Cancer (</a:t>
            </a:r>
            <a:r>
              <a:rPr lang="en-US" sz="2500" dirty="0" err="1">
                <a:solidFill>
                  <a:schemeClr val="tx1"/>
                </a:solidFill>
              </a:rPr>
              <a:t>mPC</a:t>
            </a:r>
            <a:r>
              <a:rPr lang="en-US" sz="2500" dirty="0">
                <a:solidFill>
                  <a:schemeClr val="tx1"/>
                </a:solidFill>
              </a:rPr>
              <a:t>) — Dr Agarwal</a:t>
            </a: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Emerging Role of AKT Inhibition for Patients with </a:t>
            </a:r>
            <a:r>
              <a:rPr lang="en-US" sz="2500" dirty="0" err="1">
                <a:solidFill>
                  <a:schemeClr val="tx1"/>
                </a:solidFill>
              </a:rPr>
              <a:t>mHSPC</a:t>
            </a:r>
            <a:r>
              <a:rPr lang="en-US" sz="2500" dirty="0">
                <a:solidFill>
                  <a:schemeClr val="tx1"/>
                </a:solidFill>
              </a:rPr>
              <a:t> — </a:t>
            </a:r>
            <a:br>
              <a:rPr lang="en-US" sz="2500" dirty="0">
                <a:solidFill>
                  <a:schemeClr val="tx1"/>
                </a:solidFill>
              </a:rPr>
            </a:br>
            <a:r>
              <a:rPr lang="en-US" sz="2500" dirty="0">
                <a:solidFill>
                  <a:schemeClr val="tx1"/>
                </a:solidFill>
              </a:rPr>
              <a:t>Dr Heath</a:t>
            </a:r>
          </a:p>
          <a:p>
            <a:pPr marL="98425" indent="0">
              <a:lnSpc>
                <a:spcPct val="100000"/>
              </a:lnSpc>
              <a:spcBef>
                <a:spcPts val="1600"/>
              </a:spcBef>
              <a:spcAft>
                <a:spcPts val="0"/>
              </a:spcAft>
              <a:buNone/>
            </a:pPr>
            <a:r>
              <a:rPr lang="en-US" sz="2500" dirty="0">
                <a:solidFill>
                  <a:schemeClr val="bg1"/>
                </a:solidFill>
              </a:rPr>
              <a:t>Module 5: Current and Future Use of Radiopharmaceuticals in </a:t>
            </a:r>
            <a:r>
              <a:rPr lang="en-US" sz="2500" dirty="0" err="1">
                <a:solidFill>
                  <a:schemeClr val="bg1"/>
                </a:solidFill>
              </a:rPr>
              <a:t>mPC</a:t>
            </a:r>
            <a:r>
              <a:rPr lang="en-US" sz="2500" dirty="0">
                <a:solidFill>
                  <a:schemeClr val="bg1"/>
                </a:solidFill>
              </a:rPr>
              <a:t> — </a:t>
            </a:r>
            <a:br>
              <a:rPr lang="en-US" sz="2500" dirty="0">
                <a:solidFill>
                  <a:schemeClr val="bg1"/>
                </a:solidFill>
              </a:rPr>
            </a:br>
            <a:r>
              <a:rPr lang="en-US" sz="2500" dirty="0">
                <a:solidFill>
                  <a:schemeClr val="bg1"/>
                </a:solidFill>
              </a:rPr>
              <a:t>Dr Saad</a:t>
            </a:r>
          </a:p>
        </p:txBody>
      </p:sp>
    </p:spTree>
    <p:extLst>
      <p:ext uri="{BB962C8B-B14F-4D97-AF65-F5344CB8AC3E}">
        <p14:creationId xmlns:p14="http://schemas.microsoft.com/office/powerpoint/2010/main" val="254926490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Rectangle 2">
            <a:extLst>
              <a:ext uri="{FF2B5EF4-FFF2-40B4-BE49-F238E27FC236}">
                <a16:creationId xmlns:a16="http://schemas.microsoft.com/office/drawing/2014/main" id="{BD0C8A52-FDFF-F344-85B6-F90ED86324EB}"/>
              </a:ext>
            </a:extLst>
          </p:cNvPr>
          <p:cNvSpPr>
            <a:spLocks noGrp="1"/>
          </p:cNvSpPr>
          <p:nvPr>
            <p:ph type="ctrTitle"/>
          </p:nvPr>
        </p:nvSpPr>
        <p:spPr>
          <a:xfrm>
            <a:off x="761606" y="2650252"/>
            <a:ext cx="10595764" cy="1295400"/>
          </a:xfrm>
        </p:spPr>
        <p:txBody>
          <a:bodyPr vert="horz" wrap="square" lIns="90488" tIns="44451" rIns="90488" bIns="44451" numCol="1" anchor="b" anchorCtr="1" compatLnSpc="1">
            <a:prstTxWarp prst="textNoShape">
              <a:avLst/>
            </a:prstTxWarp>
          </a:bodyPr>
          <a:lstStyle/>
          <a:p>
            <a:br>
              <a:rPr lang="en-GB" altLang="en-US" sz="4400" dirty="0"/>
            </a:br>
            <a:br>
              <a:rPr lang="en-US" sz="4400" dirty="0"/>
            </a:br>
            <a:br>
              <a:rPr lang="en-US" sz="4400" dirty="0"/>
            </a:br>
            <a:br>
              <a:rPr lang="en-CA" sz="4400" dirty="0"/>
            </a:br>
            <a:br>
              <a:rPr lang="en-CA" sz="4400" dirty="0"/>
            </a:br>
            <a:endParaRPr lang="en-GB" altLang="fr-FR" sz="4400" dirty="0"/>
          </a:p>
        </p:txBody>
      </p:sp>
      <p:sp>
        <p:nvSpPr>
          <p:cNvPr id="69634" name="Rectangle 3">
            <a:extLst>
              <a:ext uri="{FF2B5EF4-FFF2-40B4-BE49-F238E27FC236}">
                <a16:creationId xmlns:a16="http://schemas.microsoft.com/office/drawing/2014/main" id="{CA8EEC8C-0A4B-DB4B-BCF7-713ECCF9A9F8}"/>
              </a:ext>
            </a:extLst>
          </p:cNvPr>
          <p:cNvSpPr>
            <a:spLocks noGrp="1"/>
          </p:cNvSpPr>
          <p:nvPr>
            <p:ph type="subTitle" idx="1"/>
          </p:nvPr>
        </p:nvSpPr>
        <p:spPr>
          <a:xfrm>
            <a:off x="2859088" y="2491581"/>
            <a:ext cx="6400800" cy="1874837"/>
          </a:xfrm>
        </p:spPr>
        <p:txBody>
          <a:bodyPr/>
          <a:lstStyle/>
          <a:p>
            <a:pPr eaLnBrk="1" hangingPunct="1">
              <a:lnSpc>
                <a:spcPct val="70000"/>
              </a:lnSpc>
            </a:pPr>
            <a:endParaRPr lang="en-GB" altLang="en-US" sz="2000" dirty="0"/>
          </a:p>
          <a:p>
            <a:pPr eaLnBrk="1" hangingPunct="1">
              <a:lnSpc>
                <a:spcPct val="70000"/>
              </a:lnSpc>
            </a:pPr>
            <a:r>
              <a:rPr lang="en-GB" altLang="en-US" sz="2800" b="1" dirty="0"/>
              <a:t>Fred Saad </a:t>
            </a:r>
            <a:r>
              <a:rPr lang="en-GB" altLang="en-US" sz="2000" dirty="0"/>
              <a:t>CQ MD FRCS FCAHS</a:t>
            </a:r>
          </a:p>
          <a:p>
            <a:pPr eaLnBrk="1" hangingPunct="1">
              <a:lnSpc>
                <a:spcPct val="70000"/>
              </a:lnSpc>
              <a:spcBef>
                <a:spcPts val="800"/>
              </a:spcBef>
            </a:pPr>
            <a:r>
              <a:rPr lang="en-GB" altLang="en-US" sz="1600" dirty="0"/>
              <a:t>Professor and Chairman, Department of Surgery,</a:t>
            </a:r>
          </a:p>
          <a:p>
            <a:pPr eaLnBrk="1" hangingPunct="1">
              <a:lnSpc>
                <a:spcPct val="70000"/>
              </a:lnSpc>
              <a:spcBef>
                <a:spcPts val="800"/>
              </a:spcBef>
            </a:pPr>
            <a:r>
              <a:rPr lang="en-GB" altLang="en-US" sz="1600" dirty="0"/>
              <a:t>Raymond Garneau Chair in Prostate Cancer</a:t>
            </a:r>
          </a:p>
          <a:p>
            <a:pPr eaLnBrk="1" hangingPunct="1">
              <a:lnSpc>
                <a:spcPct val="70000"/>
              </a:lnSpc>
              <a:spcBef>
                <a:spcPts val="800"/>
              </a:spcBef>
            </a:pPr>
            <a:r>
              <a:rPr lang="en-GB" altLang="en-US" sz="1600" dirty="0"/>
              <a:t>University of Montreal </a:t>
            </a:r>
          </a:p>
          <a:p>
            <a:pPr eaLnBrk="1" hangingPunct="1">
              <a:lnSpc>
                <a:spcPct val="70000"/>
              </a:lnSpc>
              <a:spcBef>
                <a:spcPts val="800"/>
              </a:spcBef>
            </a:pPr>
            <a:r>
              <a:rPr lang="en-GB" altLang="en-US" sz="1600" dirty="0"/>
              <a:t>Director of GU Oncology and Prostate Cancer Research</a:t>
            </a:r>
          </a:p>
          <a:p>
            <a:pPr eaLnBrk="1" hangingPunct="1">
              <a:lnSpc>
                <a:spcPct val="70000"/>
              </a:lnSpc>
              <a:spcBef>
                <a:spcPts val="800"/>
              </a:spcBef>
            </a:pPr>
            <a:r>
              <a:rPr lang="en-GB" altLang="en-US" sz="1600" dirty="0"/>
              <a:t>University of Montreal Hospital </a:t>
            </a:r>
            <a:r>
              <a:rPr lang="en-GB" altLang="en-US" sz="1600" dirty="0" err="1"/>
              <a:t>Center</a:t>
            </a:r>
            <a:endParaRPr lang="en-GB" altLang="en-US" sz="1600" dirty="0"/>
          </a:p>
          <a:p>
            <a:pPr eaLnBrk="1" hangingPunct="1">
              <a:lnSpc>
                <a:spcPct val="70000"/>
              </a:lnSpc>
            </a:pPr>
            <a:endParaRPr lang="en-GB" altLang="en-US" sz="2000" dirty="0"/>
          </a:p>
        </p:txBody>
      </p:sp>
      <p:pic>
        <p:nvPicPr>
          <p:cNvPr id="4" name="Picture 4" descr="UdeM01HR">
            <a:extLst>
              <a:ext uri="{FF2B5EF4-FFF2-40B4-BE49-F238E27FC236}">
                <a16:creationId xmlns:a16="http://schemas.microsoft.com/office/drawing/2014/main" id="{FE8C335A-5D72-BC46-BF9A-341758AC15FB}"/>
              </a:ext>
            </a:extLst>
          </p:cNvPr>
          <p:cNvPicPr>
            <a:picLocks noChangeAspect="1" noChangeArrowheads="1"/>
          </p:cNvPicPr>
          <p:nvPr/>
        </p:nvPicPr>
        <p:blipFill>
          <a:blip r:embed="rId3" cstate="print"/>
          <a:srcRect/>
          <a:stretch>
            <a:fillRect/>
          </a:stretch>
        </p:blipFill>
        <p:spPr bwMode="auto">
          <a:xfrm>
            <a:off x="6456041" y="4531293"/>
            <a:ext cx="3190049" cy="2162071"/>
          </a:xfrm>
          <a:prstGeom prst="rect">
            <a:avLst/>
          </a:prstGeom>
          <a:ln>
            <a:noFill/>
          </a:ln>
          <a:effectLst>
            <a:softEdge rad="112500"/>
          </a:effectLst>
        </p:spPr>
      </p:pic>
      <p:pic>
        <p:nvPicPr>
          <p:cNvPr id="5" name="Picture 4" descr="110609_se96k_nouveau-chum-projection_sn635">
            <a:extLst>
              <a:ext uri="{FF2B5EF4-FFF2-40B4-BE49-F238E27FC236}">
                <a16:creationId xmlns:a16="http://schemas.microsoft.com/office/drawing/2014/main" id="{FA0D65C3-777F-C04F-9CCE-21AB1E9E4951}"/>
              </a:ext>
            </a:extLst>
          </p:cNvPr>
          <p:cNvPicPr>
            <a:picLocks noChangeAspect="1" noChangeArrowheads="1"/>
          </p:cNvPicPr>
          <p:nvPr/>
        </p:nvPicPr>
        <p:blipFill>
          <a:blip r:embed="rId4" cstate="print"/>
          <a:srcRect/>
          <a:stretch>
            <a:fillRect/>
          </a:stretch>
        </p:blipFill>
        <p:spPr bwMode="auto">
          <a:xfrm>
            <a:off x="2495600" y="4527637"/>
            <a:ext cx="3812141" cy="2143500"/>
          </a:xfrm>
          <a:prstGeom prst="rect">
            <a:avLst/>
          </a:prstGeom>
          <a:ln>
            <a:noFill/>
          </a:ln>
          <a:effectLst>
            <a:softEdge rad="112500"/>
          </a:effectLst>
        </p:spPr>
      </p:pic>
      <p:sp>
        <p:nvSpPr>
          <p:cNvPr id="3" name="TextBox 2">
            <a:extLst>
              <a:ext uri="{FF2B5EF4-FFF2-40B4-BE49-F238E27FC236}">
                <a16:creationId xmlns:a16="http://schemas.microsoft.com/office/drawing/2014/main" id="{F582B78F-5387-470D-A528-51EFDF3C4534}"/>
              </a:ext>
            </a:extLst>
          </p:cNvPr>
          <p:cNvSpPr txBox="1"/>
          <p:nvPr/>
        </p:nvSpPr>
        <p:spPr>
          <a:xfrm>
            <a:off x="0" y="367923"/>
            <a:ext cx="11852475" cy="212365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4400" b="1" i="0" u="none" strike="noStrike" kern="1200" cap="none" spc="0" normalizeH="0" baseline="0" noProof="0" dirty="0">
                <a:ln>
                  <a:noFill/>
                </a:ln>
                <a:solidFill>
                  <a:srgbClr val="000000"/>
                </a:solidFill>
                <a:effectLst/>
                <a:uLnTx/>
                <a:uFillTx/>
                <a:latin typeface="Aptos" panose="020B0004020202020204" pitchFamily="34" charset="0"/>
                <a:ea typeface="+mn-ea"/>
                <a:cs typeface="+mn-cs"/>
              </a:rPr>
              <a:t>Current and Future Use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4400" b="1" i="0" u="none" strike="noStrike" kern="1200" cap="none" spc="0" normalizeH="0" baseline="0" noProof="0" dirty="0">
                <a:ln>
                  <a:noFill/>
                </a:ln>
                <a:solidFill>
                  <a:srgbClr val="000000"/>
                </a:solidFill>
                <a:effectLst/>
                <a:uLnTx/>
                <a:uFillTx/>
                <a:latin typeface="Aptos" panose="020B0004020202020204" pitchFamily="34" charset="0"/>
                <a:ea typeface="+mn-ea"/>
                <a:cs typeface="+mn-cs"/>
              </a:rPr>
              <a:t>Radiopharmaceuticals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4400" b="1" i="0" u="none" strike="noStrike" kern="1200" cap="none" spc="0" normalizeH="0" baseline="0" noProof="0" dirty="0">
                <a:ln>
                  <a:noFill/>
                </a:ln>
                <a:solidFill>
                  <a:srgbClr val="000000"/>
                </a:solidFill>
                <a:effectLst/>
                <a:uLnTx/>
                <a:uFillTx/>
                <a:latin typeface="Aptos" panose="020B0004020202020204" pitchFamily="34" charset="0"/>
                <a:ea typeface="+mn-ea"/>
                <a:cs typeface="+mn-cs"/>
              </a:rPr>
              <a:t>in Metastatic Prostate Cancer </a:t>
            </a:r>
            <a:endParaRPr kumimoji="0" lang="fr-CA" sz="4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9270293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E3DDDA-C20C-0220-229C-459111A56CB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8A411F6-C259-261F-34EB-A452079C3988}"/>
              </a:ext>
            </a:extLst>
          </p:cNvPr>
          <p:cNvSpPr>
            <a:spLocks noGrp="1"/>
          </p:cNvSpPr>
          <p:nvPr>
            <p:ph type="title"/>
          </p:nvPr>
        </p:nvSpPr>
        <p:spPr>
          <a:xfrm>
            <a:off x="617899" y="315782"/>
            <a:ext cx="9972000" cy="864000"/>
          </a:xfrm>
        </p:spPr>
        <p:txBody>
          <a:bodyPr anchor="t">
            <a:normAutofit fontScale="90000"/>
          </a:bodyPr>
          <a:lstStyle/>
          <a:p>
            <a:r>
              <a:rPr lang="en-US" dirty="0">
                <a:solidFill>
                  <a:schemeClr val="tx1"/>
                </a:solidFill>
              </a:rPr>
              <a:t>Systemic therapies for prostate cancer in 2026</a:t>
            </a:r>
          </a:p>
        </p:txBody>
      </p:sp>
      <p:sp>
        <p:nvSpPr>
          <p:cNvPr id="51" name="Rounded Rectangle 50">
            <a:extLst>
              <a:ext uri="{FF2B5EF4-FFF2-40B4-BE49-F238E27FC236}">
                <a16:creationId xmlns:a16="http://schemas.microsoft.com/office/drawing/2014/main" id="{26E7EBAC-F884-D2BE-B550-E52AB90527AE}"/>
              </a:ext>
            </a:extLst>
          </p:cNvPr>
          <p:cNvSpPr/>
          <p:nvPr/>
        </p:nvSpPr>
        <p:spPr>
          <a:xfrm>
            <a:off x="259236" y="1932648"/>
            <a:ext cx="1378060" cy="576000"/>
          </a:xfrm>
          <a:prstGeom prst="roundRect">
            <a:avLst/>
          </a:prstGeom>
          <a:solidFill>
            <a:srgbClr val="002068"/>
          </a:solidFill>
          <a:ln w="19050" cap="flat" cmpd="sng" algn="ctr">
            <a:solidFill>
              <a:sysClr val="windowText" lastClr="000000"/>
            </a:solidFill>
            <a:prstDash val="solid"/>
          </a:ln>
          <a:effectLst/>
        </p:spPr>
        <p:txBody>
          <a:bodyPr lIns="36000" tIns="0" rIns="36000" bIns="0"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rgbClr val="FFFFFF"/>
                </a:solidFill>
                <a:effectLst/>
                <a:uLnTx/>
                <a:uFillTx/>
                <a:latin typeface="Calibri" panose="020F0502020204030204"/>
                <a:ea typeface="+mn-ea"/>
                <a:cs typeface="+mn-cs"/>
              </a:rPr>
              <a:t>Primary</a:t>
            </a:r>
          </a:p>
        </p:txBody>
      </p:sp>
      <p:sp>
        <p:nvSpPr>
          <p:cNvPr id="52" name="Rounded Rectangle 51">
            <a:extLst>
              <a:ext uri="{FF2B5EF4-FFF2-40B4-BE49-F238E27FC236}">
                <a16:creationId xmlns:a16="http://schemas.microsoft.com/office/drawing/2014/main" id="{1B662D5D-909B-CEFE-8104-18530865D23C}"/>
              </a:ext>
            </a:extLst>
          </p:cNvPr>
          <p:cNvSpPr/>
          <p:nvPr/>
        </p:nvSpPr>
        <p:spPr>
          <a:xfrm>
            <a:off x="4200487" y="1382687"/>
            <a:ext cx="2880000" cy="480000"/>
          </a:xfrm>
          <a:prstGeom prst="roundRect">
            <a:avLst/>
          </a:prstGeom>
          <a:solidFill>
            <a:srgbClr val="002068"/>
          </a:solidFill>
          <a:ln w="19050" cap="flat" cmpd="sng" algn="ctr">
            <a:solidFill>
              <a:sysClr val="windowText" lastClr="000000"/>
            </a:solidFill>
            <a:prstDash val="solid"/>
          </a:ln>
          <a:effectLst/>
        </p:spPr>
        <p:txBody>
          <a:bodyPr tIns="0" bIns="0"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err="1">
                <a:ln>
                  <a:noFill/>
                </a:ln>
                <a:solidFill>
                  <a:srgbClr val="FFFFFF"/>
                </a:solidFill>
                <a:effectLst/>
                <a:uLnTx/>
                <a:uFillTx/>
                <a:latin typeface="Calibri" panose="020F0502020204030204"/>
                <a:ea typeface="+mn-ea"/>
                <a:cs typeface="+mn-cs"/>
              </a:rPr>
              <a:t>mHSPC</a:t>
            </a:r>
            <a:endParaRPr kumimoji="0" lang="en-US" sz="1400" b="1" i="0" u="none" strike="noStrike" kern="0" cap="none" spc="0" normalizeH="0" baseline="0" noProof="0">
              <a:ln>
                <a:noFill/>
              </a:ln>
              <a:solidFill>
                <a:srgbClr val="FFFFFF"/>
              </a:solidFill>
              <a:effectLst/>
              <a:uLnTx/>
              <a:uFillTx/>
              <a:latin typeface="Calibri" panose="020F0502020204030204"/>
              <a:ea typeface="+mn-ea"/>
              <a:cs typeface="+mn-cs"/>
            </a:endParaRPr>
          </a:p>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rgbClr val="FFFFFF"/>
                </a:solidFill>
                <a:effectLst/>
                <a:uLnTx/>
                <a:uFillTx/>
                <a:latin typeface="Calibri" panose="020F0502020204030204"/>
                <a:ea typeface="+mn-ea"/>
                <a:cs typeface="+mn-cs"/>
              </a:rPr>
              <a:t>De novo or </a:t>
            </a:r>
            <a:r>
              <a:rPr kumimoji="0" lang="en-US" sz="1400" b="1" i="0" u="none" strike="noStrike" kern="0" cap="none" spc="0" normalizeH="0" baseline="0" noProof="0" err="1">
                <a:ln>
                  <a:noFill/>
                </a:ln>
                <a:solidFill>
                  <a:srgbClr val="FFFFFF"/>
                </a:solidFill>
                <a:effectLst/>
                <a:uLnTx/>
                <a:uFillTx/>
                <a:latin typeface="Calibri" panose="020F0502020204030204"/>
                <a:ea typeface="+mn-ea"/>
                <a:cs typeface="+mn-cs"/>
              </a:rPr>
              <a:t>recurrent</a:t>
            </a:r>
            <a:r>
              <a:rPr kumimoji="0" lang="en-US" sz="1400" b="1" i="0" u="none" strike="noStrike" kern="0" cap="none" spc="0" normalizeH="0" baseline="30000" noProof="0" err="1">
                <a:ln>
                  <a:noFill/>
                </a:ln>
                <a:solidFill>
                  <a:srgbClr val="FFFFFF"/>
                </a:solidFill>
                <a:effectLst/>
                <a:uLnTx/>
                <a:uFillTx/>
                <a:latin typeface="Calibri" panose="020F0502020204030204"/>
                <a:ea typeface="+mn-ea"/>
                <a:cs typeface="+mn-cs"/>
              </a:rPr>
              <a:t>c</a:t>
            </a:r>
            <a:endParaRPr kumimoji="0" lang="en-US" sz="1400" b="1"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53" name="Rounded Rectangle 52">
            <a:extLst>
              <a:ext uri="{FF2B5EF4-FFF2-40B4-BE49-F238E27FC236}">
                <a16:creationId xmlns:a16="http://schemas.microsoft.com/office/drawing/2014/main" id="{B644BC12-B077-5E7E-6CDA-081785EBBE13}"/>
              </a:ext>
            </a:extLst>
          </p:cNvPr>
          <p:cNvSpPr/>
          <p:nvPr/>
        </p:nvSpPr>
        <p:spPr>
          <a:xfrm>
            <a:off x="4200487" y="4149780"/>
            <a:ext cx="2880000" cy="480000"/>
          </a:xfrm>
          <a:prstGeom prst="roundRect">
            <a:avLst/>
          </a:prstGeom>
          <a:solidFill>
            <a:srgbClr val="002068"/>
          </a:solidFill>
          <a:ln w="19050" cap="flat" cmpd="sng" algn="ctr">
            <a:solidFill>
              <a:sysClr val="windowText" lastClr="000000"/>
            </a:solidFill>
            <a:prstDash val="solid"/>
          </a:ln>
          <a:effectLst/>
        </p:spPr>
        <p:txBody>
          <a:bodyPr tIns="0" bIns="0"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rgbClr val="FFFFFF"/>
                </a:solidFill>
                <a:effectLst/>
                <a:uLnTx/>
                <a:uFillTx/>
                <a:latin typeface="Calibri" panose="020F0502020204030204"/>
                <a:ea typeface="+mn-ea"/>
                <a:cs typeface="+mn-cs"/>
              </a:rPr>
              <a:t>Non-metastatic CRPC</a:t>
            </a:r>
            <a:r>
              <a:rPr kumimoji="0" lang="en-US" sz="1400" b="1" i="0" u="none" strike="noStrike" kern="0" cap="none" spc="0" normalizeH="0" baseline="30000" noProof="0">
                <a:ln>
                  <a:noFill/>
                </a:ln>
                <a:solidFill>
                  <a:srgbClr val="FFFFFF"/>
                </a:solidFill>
                <a:effectLst/>
                <a:uLnTx/>
                <a:uFillTx/>
                <a:latin typeface="Calibri" panose="020F0502020204030204"/>
                <a:ea typeface="+mn-ea"/>
                <a:cs typeface="+mn-cs"/>
              </a:rPr>
              <a:t>c</a:t>
            </a:r>
            <a:endParaRPr kumimoji="0" lang="en-US" sz="1400" b="1" i="0" u="none" strike="noStrike" kern="0" cap="none" spc="0" normalizeH="0" baseline="0" noProof="0">
              <a:ln>
                <a:noFill/>
              </a:ln>
              <a:solidFill>
                <a:srgbClr val="FFFFFF"/>
              </a:solidFill>
              <a:effectLst/>
              <a:uLnTx/>
              <a:uFillTx/>
              <a:latin typeface="Calibri" panose="020F0502020204030204"/>
              <a:ea typeface="+mn-ea"/>
              <a:cs typeface="+mn-cs"/>
            </a:endParaRPr>
          </a:p>
        </p:txBody>
      </p:sp>
      <p:cxnSp>
        <p:nvCxnSpPr>
          <p:cNvPr id="56" name="Straight Arrow Connector 55">
            <a:extLst>
              <a:ext uri="{FF2B5EF4-FFF2-40B4-BE49-F238E27FC236}">
                <a16:creationId xmlns:a16="http://schemas.microsoft.com/office/drawing/2014/main" id="{27503F4C-0F82-2292-2DD6-2C981335E2B0}"/>
              </a:ext>
            </a:extLst>
          </p:cNvPr>
          <p:cNvCxnSpPr>
            <a:cxnSpLocks/>
            <a:stCxn id="51" idx="3"/>
            <a:endCxn id="63" idx="1"/>
          </p:cNvCxnSpPr>
          <p:nvPr/>
        </p:nvCxnSpPr>
        <p:spPr>
          <a:xfrm flipV="1">
            <a:off x="1637296" y="2220225"/>
            <a:ext cx="412354" cy="423"/>
          </a:xfrm>
          <a:prstGeom prst="straightConnector1">
            <a:avLst/>
          </a:prstGeom>
          <a:noFill/>
          <a:ln w="9525" cap="flat" cmpd="sng" algn="ctr">
            <a:solidFill>
              <a:srgbClr val="002068"/>
            </a:solidFill>
            <a:prstDash val="solid"/>
            <a:headEnd type="none"/>
            <a:tailEnd type="triangle" w="lg" len="med"/>
          </a:ln>
          <a:effectLst/>
        </p:spPr>
      </p:cxnSp>
      <p:sp>
        <p:nvSpPr>
          <p:cNvPr id="63" name="Rounded Rectangle 62">
            <a:extLst>
              <a:ext uri="{FF2B5EF4-FFF2-40B4-BE49-F238E27FC236}">
                <a16:creationId xmlns:a16="http://schemas.microsoft.com/office/drawing/2014/main" id="{3780821C-7C8B-8CAE-98E8-5F2D57BA000E}"/>
              </a:ext>
            </a:extLst>
          </p:cNvPr>
          <p:cNvSpPr/>
          <p:nvPr/>
        </p:nvSpPr>
        <p:spPr>
          <a:xfrm>
            <a:off x="2049650" y="1932649"/>
            <a:ext cx="1584000" cy="575151"/>
          </a:xfrm>
          <a:prstGeom prst="roundRect">
            <a:avLst/>
          </a:prstGeom>
          <a:solidFill>
            <a:srgbClr val="002068"/>
          </a:solidFill>
          <a:ln w="19050" cap="flat" cmpd="sng" algn="ctr">
            <a:solidFill>
              <a:sysClr val="windowText" lastClr="000000"/>
            </a:solidFill>
            <a:prstDash val="solid"/>
          </a:ln>
          <a:effectLst/>
        </p:spPr>
        <p:txBody>
          <a:bodyPr tIns="0" bIns="0"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rgbClr val="FFFFFF"/>
                </a:solidFill>
                <a:effectLst/>
                <a:uLnTx/>
                <a:uFillTx/>
                <a:latin typeface="Calibri" panose="020F0502020204030204"/>
                <a:ea typeface="+mn-ea"/>
                <a:cs typeface="+mn-cs"/>
              </a:rPr>
              <a:t>Biochemical recurrence</a:t>
            </a:r>
          </a:p>
        </p:txBody>
      </p:sp>
      <p:sp>
        <p:nvSpPr>
          <p:cNvPr id="72" name="TextBox 71">
            <a:extLst>
              <a:ext uri="{FF2B5EF4-FFF2-40B4-BE49-F238E27FC236}">
                <a16:creationId xmlns:a16="http://schemas.microsoft.com/office/drawing/2014/main" id="{61ADB316-76B9-16AE-F8FE-A5FF88D49347}"/>
              </a:ext>
            </a:extLst>
          </p:cNvPr>
          <p:cNvSpPr txBox="1"/>
          <p:nvPr/>
        </p:nvSpPr>
        <p:spPr>
          <a:xfrm>
            <a:off x="4207084" y="4699600"/>
            <a:ext cx="2872935" cy="288000"/>
          </a:xfrm>
          <a:prstGeom prst="roundRect">
            <a:avLst/>
          </a:prstGeom>
          <a:solidFill>
            <a:schemeClr val="bg1">
              <a:lumMod val="65000"/>
            </a:schemeClr>
          </a:solidFill>
          <a:ln w="12700">
            <a:noFill/>
          </a:ln>
        </p:spPr>
        <p:txBody>
          <a:bodyPr wrap="square" lIns="0" tIns="0" rIns="0" bIns="0" rtlCol="0" anchor="ctr">
            <a:noAutofit/>
          </a:bodyPr>
          <a:lstStyle>
            <a:defPPr>
              <a:defRPr lang="en-US"/>
            </a:defPPr>
            <a:lvl1pPr marR="0" lvl="0" indent="0" algn="ctr" defTabSz="342900" fontAlgn="auto">
              <a:lnSpc>
                <a:spcPct val="100000"/>
              </a:lnSpc>
              <a:spcBef>
                <a:spcPts val="0"/>
              </a:spcBef>
              <a:spcAft>
                <a:spcPts val="0"/>
              </a:spcAft>
              <a:buClrTx/>
              <a:buSzTx/>
              <a:buFontTx/>
              <a:buNone/>
              <a:tabLst/>
              <a:defRPr kumimoji="0" sz="600" b="1" i="0" u="none" strike="noStrike" kern="0" cap="none" spc="0" normalizeH="0" baseline="0">
                <a:ln>
                  <a:noFill/>
                </a:ln>
                <a:solidFill>
                  <a:schemeClr val="bg1"/>
                </a:solidFill>
                <a:effectLst/>
                <a:uLnTx/>
                <a:uFillTx/>
              </a:defRPr>
            </a:lvl1pPr>
          </a:lstStyle>
          <a:p>
            <a:pPr marL="0" marR="0" lvl="0" indent="0" algn="ctr" defTabSz="457167"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prstClr val="black"/>
                </a:solidFill>
                <a:effectLst/>
                <a:uLnTx/>
                <a:uFillTx/>
                <a:latin typeface="Calibri" panose="020F0502020204030204"/>
                <a:ea typeface="+mn-ea"/>
                <a:cs typeface="+mn-cs"/>
              </a:rPr>
              <a:t>ARPI</a:t>
            </a:r>
          </a:p>
        </p:txBody>
      </p:sp>
      <p:sp>
        <p:nvSpPr>
          <p:cNvPr id="77" name="TextBox 76">
            <a:extLst>
              <a:ext uri="{FF2B5EF4-FFF2-40B4-BE49-F238E27FC236}">
                <a16:creationId xmlns:a16="http://schemas.microsoft.com/office/drawing/2014/main" id="{DD69742D-A6D7-84C0-F19F-63228CDED215}"/>
              </a:ext>
            </a:extLst>
          </p:cNvPr>
          <p:cNvSpPr txBox="1"/>
          <p:nvPr/>
        </p:nvSpPr>
        <p:spPr>
          <a:xfrm>
            <a:off x="4200487" y="1927111"/>
            <a:ext cx="2872935" cy="288000"/>
          </a:xfrm>
          <a:prstGeom prst="roundRect">
            <a:avLst/>
          </a:prstGeom>
          <a:solidFill>
            <a:srgbClr val="FFC000"/>
          </a:solidFill>
          <a:ln w="12700">
            <a:noFill/>
          </a:ln>
        </p:spPr>
        <p:txBody>
          <a:bodyPr wrap="square" lIns="0" tIns="0" rIns="0" bIns="0" rtlCol="0" anchor="ctr" anchorCtr="0">
            <a:noAutofit/>
          </a:bodyPr>
          <a:lstStyle>
            <a:defPPr>
              <a:defRPr lang="en-US"/>
            </a:defPPr>
            <a:lvl1pPr marR="0" lvl="0" indent="0" algn="ctr" defTabSz="457155" fontAlgn="auto">
              <a:lnSpc>
                <a:spcPct val="100000"/>
              </a:lnSpc>
              <a:spcBef>
                <a:spcPts val="0"/>
              </a:spcBef>
              <a:spcAft>
                <a:spcPts val="0"/>
              </a:spcAft>
              <a:buClrTx/>
              <a:buSzTx/>
              <a:buFontTx/>
              <a:buNone/>
              <a:tabLst/>
              <a:defRPr kumimoji="0" sz="1200" b="1" i="0" u="none" strike="noStrike" kern="0" cap="none" spc="0" normalizeH="0" baseline="0">
                <a:ln>
                  <a:noFill/>
                </a:ln>
                <a:solidFill>
                  <a:prstClr val="black"/>
                </a:solidFill>
                <a:effectLst/>
                <a:uLnTx/>
                <a:uFillTx/>
                <a:latin typeface="Arial"/>
              </a:defRPr>
            </a:lvl1pPr>
          </a:lstStyle>
          <a:p>
            <a:pPr marL="0" marR="0" lvl="0" indent="0" algn="ctr" defTabSz="457155"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srgbClr val="000000"/>
                </a:solidFill>
                <a:effectLst/>
                <a:uLnTx/>
                <a:uFillTx/>
                <a:latin typeface="Arial"/>
                <a:ea typeface="+mn-ea"/>
                <a:cs typeface="+mn-cs"/>
              </a:rPr>
              <a:t>ARPI ± docetaxel</a:t>
            </a:r>
            <a:endParaRPr kumimoji="0" lang="en-US" sz="1200" b="0" i="0" u="none" strike="noStrike" kern="0" cap="none" spc="0" normalizeH="0" baseline="0" noProof="0" dirty="0">
              <a:ln>
                <a:noFill/>
              </a:ln>
              <a:solidFill>
                <a:srgbClr val="000000"/>
              </a:solidFill>
              <a:effectLst/>
              <a:uLnTx/>
              <a:uFillTx/>
              <a:latin typeface="Arial"/>
              <a:ea typeface="+mn-ea"/>
              <a:cs typeface="+mn-cs"/>
            </a:endParaRPr>
          </a:p>
        </p:txBody>
      </p:sp>
      <p:sp>
        <p:nvSpPr>
          <p:cNvPr id="79" name="TextBox 78">
            <a:extLst>
              <a:ext uri="{FF2B5EF4-FFF2-40B4-BE49-F238E27FC236}">
                <a16:creationId xmlns:a16="http://schemas.microsoft.com/office/drawing/2014/main" id="{9E2E1ECD-0E17-5EA6-68AF-C6BD2457B3B8}"/>
              </a:ext>
            </a:extLst>
          </p:cNvPr>
          <p:cNvSpPr txBox="1"/>
          <p:nvPr/>
        </p:nvSpPr>
        <p:spPr>
          <a:xfrm>
            <a:off x="259236" y="2632907"/>
            <a:ext cx="1378059" cy="504000"/>
          </a:xfrm>
          <a:prstGeom prst="roundRect">
            <a:avLst/>
          </a:prstGeom>
          <a:solidFill>
            <a:schemeClr val="bg1">
              <a:lumMod val="75000"/>
            </a:schemeClr>
          </a:solidFill>
          <a:ln w="12700">
            <a:noFill/>
          </a:ln>
        </p:spPr>
        <p:txBody>
          <a:bodyPr wrap="square" lIns="0" tIns="0" rIns="0" bIns="0" rtlCol="0" anchor="ctr" anchorCtr="0">
            <a:noAutofit/>
          </a:bodyPr>
          <a:lstStyle/>
          <a:p>
            <a:pPr marL="0" marR="0" lvl="0" indent="0" algn="ctr" defTabSz="457143"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prstClr val="black"/>
                </a:solidFill>
                <a:effectLst/>
                <a:uLnTx/>
                <a:uFillTx/>
                <a:latin typeface="Calibri" panose="020F0502020204030204"/>
                <a:ea typeface="+mn-ea"/>
                <a:cs typeface="+mn-cs"/>
              </a:rPr>
              <a:t>Abiraterone</a:t>
            </a:r>
            <a:r>
              <a:rPr kumimoji="0" lang="en-US" sz="1200" b="1" i="0" u="none" strike="noStrike" kern="0" cap="none" spc="0" normalizeH="0" baseline="30000" noProof="0" dirty="0" err="1">
                <a:ln>
                  <a:noFill/>
                </a:ln>
                <a:solidFill>
                  <a:prstClr val="black"/>
                </a:solidFill>
                <a:effectLst/>
                <a:uLnTx/>
                <a:uFillTx/>
                <a:latin typeface="Calibri" panose="020F0502020204030204"/>
                <a:ea typeface="+mn-ea"/>
                <a:cs typeface="+mn-cs"/>
              </a:rPr>
              <a:t>a</a:t>
            </a:r>
            <a:r>
              <a:rPr kumimoji="0" lang="en-US" sz="1200" b="1" i="0" u="none" strike="noStrike" kern="0" cap="none" spc="0" normalizeH="0" baseline="0" noProof="0" dirty="0">
                <a:ln>
                  <a:noFill/>
                </a:ln>
                <a:solidFill>
                  <a:prstClr val="black"/>
                </a:solidFill>
                <a:effectLst/>
                <a:uLnTx/>
                <a:uFillTx/>
                <a:latin typeface="Calibri" panose="020F0502020204030204"/>
                <a:ea typeface="+mn-ea"/>
                <a:cs typeface="+mn-cs"/>
              </a:rPr>
              <a:t> </a:t>
            </a:r>
            <a:br>
              <a:rPr kumimoji="0" lang="en-US" sz="1200" b="1" i="0" u="none" strike="noStrike" kern="0" cap="none" spc="0" normalizeH="0" baseline="0" noProof="0" dirty="0">
                <a:ln>
                  <a:noFill/>
                </a:ln>
                <a:solidFill>
                  <a:prstClr val="black"/>
                </a:solidFill>
                <a:effectLst/>
                <a:uLnTx/>
                <a:uFillTx/>
                <a:latin typeface="Calibri" panose="020F0502020204030204"/>
                <a:ea typeface="+mn-ea"/>
                <a:cs typeface="+mn-cs"/>
              </a:rPr>
            </a:br>
            <a:r>
              <a:rPr kumimoji="0" lang="en-US" sz="1200" b="1" i="1" u="none" strike="noStrike" kern="0" cap="none" spc="0" normalizeH="0" baseline="0" noProof="0" dirty="0">
                <a:ln>
                  <a:noFill/>
                </a:ln>
                <a:solidFill>
                  <a:prstClr val="black"/>
                </a:solidFill>
                <a:effectLst/>
                <a:uLnTx/>
                <a:uFillTx/>
                <a:latin typeface="Calibri" panose="020F0502020204030204"/>
                <a:ea typeface="+mn-ea"/>
                <a:cs typeface="+mn-cs"/>
              </a:rPr>
              <a:t>(High risk)</a:t>
            </a:r>
          </a:p>
        </p:txBody>
      </p:sp>
      <p:sp>
        <p:nvSpPr>
          <p:cNvPr id="80" name="TextBox 79">
            <a:extLst>
              <a:ext uri="{FF2B5EF4-FFF2-40B4-BE49-F238E27FC236}">
                <a16:creationId xmlns:a16="http://schemas.microsoft.com/office/drawing/2014/main" id="{8457C292-CD1C-623F-341B-3DA94DFE3B8E}"/>
              </a:ext>
            </a:extLst>
          </p:cNvPr>
          <p:cNvSpPr txBox="1"/>
          <p:nvPr/>
        </p:nvSpPr>
        <p:spPr>
          <a:xfrm>
            <a:off x="2049650" y="2632907"/>
            <a:ext cx="1583492" cy="504000"/>
          </a:xfrm>
          <a:prstGeom prst="roundRect">
            <a:avLst/>
          </a:prstGeom>
          <a:solidFill>
            <a:schemeClr val="bg1">
              <a:lumMod val="75000"/>
            </a:schemeClr>
          </a:solidFill>
          <a:ln w="12700">
            <a:noFill/>
          </a:ln>
        </p:spPr>
        <p:txBody>
          <a:bodyPr wrap="square" lIns="0" tIns="0" rIns="0" bIns="0" rtlCol="0" anchor="ctr" anchorCtr="0">
            <a:noAutofit/>
          </a:bodyPr>
          <a:lstStyle/>
          <a:p>
            <a:pPr marL="0" marR="0" lvl="0" indent="0" algn="ctr" defTabSz="457143"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prstClr val="black"/>
                </a:solidFill>
                <a:effectLst/>
                <a:uLnTx/>
                <a:uFillTx/>
                <a:latin typeface="Calibri" panose="020F0502020204030204"/>
                <a:ea typeface="+mn-ea"/>
                <a:cs typeface="+mn-cs"/>
              </a:rPr>
              <a:t>Enzalutamide</a:t>
            </a:r>
            <a:r>
              <a:rPr kumimoji="0" lang="en-US" sz="1200" b="1" i="0" u="none" strike="noStrike" kern="0" cap="none" spc="0" normalizeH="0" baseline="30000" noProof="0" dirty="0" err="1">
                <a:ln>
                  <a:noFill/>
                </a:ln>
                <a:solidFill>
                  <a:prstClr val="black"/>
                </a:solidFill>
                <a:effectLst/>
                <a:uLnTx/>
                <a:uFillTx/>
                <a:latin typeface="Calibri" panose="020F0502020204030204"/>
                <a:ea typeface="+mn-ea"/>
                <a:cs typeface="+mn-cs"/>
              </a:rPr>
              <a:t>b</a:t>
            </a:r>
            <a:r>
              <a:rPr kumimoji="0" lang="en-US" sz="1200" b="1" i="0" u="none" strike="noStrike" kern="0" cap="none" spc="0" normalizeH="0" baseline="0" noProof="0" dirty="0">
                <a:ln>
                  <a:noFill/>
                </a:ln>
                <a:solidFill>
                  <a:prstClr val="black"/>
                </a:solidFill>
                <a:effectLst/>
                <a:uLnTx/>
                <a:uFillTx/>
                <a:latin typeface="Calibri" panose="020F0502020204030204"/>
                <a:ea typeface="+mn-ea"/>
                <a:cs typeface="+mn-cs"/>
              </a:rPr>
              <a:t> </a:t>
            </a:r>
            <a:br>
              <a:rPr kumimoji="0" lang="en-US" sz="1200" b="1" i="0" u="none" strike="noStrike" kern="0" cap="none" spc="0" normalizeH="0" baseline="0" noProof="0" dirty="0">
                <a:ln>
                  <a:noFill/>
                </a:ln>
                <a:solidFill>
                  <a:prstClr val="black"/>
                </a:solidFill>
                <a:effectLst/>
                <a:uLnTx/>
                <a:uFillTx/>
                <a:latin typeface="Calibri" panose="020F0502020204030204"/>
                <a:ea typeface="+mn-ea"/>
                <a:cs typeface="+mn-cs"/>
              </a:rPr>
            </a:br>
            <a:r>
              <a:rPr kumimoji="0" lang="en-US" sz="1200" b="1" i="1" u="none" strike="noStrike" kern="0" cap="none" spc="0" normalizeH="0" baseline="0" noProof="0" dirty="0">
                <a:ln>
                  <a:noFill/>
                </a:ln>
                <a:solidFill>
                  <a:prstClr val="black"/>
                </a:solidFill>
                <a:effectLst/>
                <a:uLnTx/>
                <a:uFillTx/>
                <a:latin typeface="Calibri" panose="020F0502020204030204"/>
                <a:ea typeface="+mn-ea"/>
                <a:cs typeface="+mn-cs"/>
              </a:rPr>
              <a:t>(High risk)</a:t>
            </a:r>
          </a:p>
        </p:txBody>
      </p:sp>
      <p:sp>
        <p:nvSpPr>
          <p:cNvPr id="126" name="TextBox 125">
            <a:extLst>
              <a:ext uri="{FF2B5EF4-FFF2-40B4-BE49-F238E27FC236}">
                <a16:creationId xmlns:a16="http://schemas.microsoft.com/office/drawing/2014/main" id="{39B180CC-2D96-E330-DCC9-26A0AD0F5156}"/>
              </a:ext>
            </a:extLst>
          </p:cNvPr>
          <p:cNvSpPr txBox="1"/>
          <p:nvPr/>
        </p:nvSpPr>
        <p:spPr>
          <a:xfrm>
            <a:off x="9435043" y="5585192"/>
            <a:ext cx="2345337" cy="461665"/>
          </a:xfrm>
          <a:prstGeom prst="roundRect">
            <a:avLst/>
          </a:prstGeom>
          <a:noFill/>
          <a:ln w="9525">
            <a:noFill/>
            <a:prstDash val="sysDash"/>
          </a:ln>
        </p:spPr>
        <p:txBody>
          <a:bodyPr wrap="square" t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ES" sz="1000" b="1" i="1" u="none" strike="noStrike" kern="0" cap="none" spc="0" normalizeH="0" baseline="0" noProof="0">
              <a:ln>
                <a:noFill/>
              </a:ln>
              <a:solidFill>
                <a:prstClr val="black"/>
              </a:solidFill>
              <a:effectLst/>
              <a:uLnTx/>
              <a:uFillTx/>
              <a:latin typeface="Calibri" panose="020F0502020204030204"/>
              <a:ea typeface="+mn-ea"/>
              <a:cs typeface="+mn-cs"/>
            </a:endParaRPr>
          </a:p>
        </p:txBody>
      </p:sp>
      <p:cxnSp>
        <p:nvCxnSpPr>
          <p:cNvPr id="142" name="Elbow Connector 141">
            <a:extLst>
              <a:ext uri="{FF2B5EF4-FFF2-40B4-BE49-F238E27FC236}">
                <a16:creationId xmlns:a16="http://schemas.microsoft.com/office/drawing/2014/main" id="{827B8A86-C037-E094-B1D8-2133D914A308}"/>
              </a:ext>
            </a:extLst>
          </p:cNvPr>
          <p:cNvCxnSpPr>
            <a:stCxn id="63" idx="3"/>
            <a:endCxn id="52" idx="1"/>
          </p:cNvCxnSpPr>
          <p:nvPr/>
        </p:nvCxnSpPr>
        <p:spPr>
          <a:xfrm flipV="1">
            <a:off x="3633650" y="1622687"/>
            <a:ext cx="566837" cy="597538"/>
          </a:xfrm>
          <a:prstGeom prst="bentConnector3">
            <a:avLst/>
          </a:prstGeom>
          <a:ln w="127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144" name="Elbow Connector 143">
            <a:extLst>
              <a:ext uri="{FF2B5EF4-FFF2-40B4-BE49-F238E27FC236}">
                <a16:creationId xmlns:a16="http://schemas.microsoft.com/office/drawing/2014/main" id="{74C5143A-6CAC-EEBC-505B-186E950DA400}"/>
              </a:ext>
            </a:extLst>
          </p:cNvPr>
          <p:cNvCxnSpPr>
            <a:stCxn id="63" idx="3"/>
            <a:endCxn id="53" idx="1"/>
          </p:cNvCxnSpPr>
          <p:nvPr/>
        </p:nvCxnSpPr>
        <p:spPr>
          <a:xfrm>
            <a:off x="3633650" y="2220225"/>
            <a:ext cx="566837" cy="2169555"/>
          </a:xfrm>
          <a:prstGeom prst="bentConnector3">
            <a:avLst/>
          </a:prstGeom>
          <a:ln w="127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146" name="Elbow Connector 145">
            <a:extLst>
              <a:ext uri="{FF2B5EF4-FFF2-40B4-BE49-F238E27FC236}">
                <a16:creationId xmlns:a16="http://schemas.microsoft.com/office/drawing/2014/main" id="{BD535FBF-6B57-D882-1B5F-526A00DA15B0}"/>
              </a:ext>
            </a:extLst>
          </p:cNvPr>
          <p:cNvCxnSpPr>
            <a:cxnSpLocks/>
          </p:cNvCxnSpPr>
          <p:nvPr/>
        </p:nvCxnSpPr>
        <p:spPr>
          <a:xfrm flipV="1">
            <a:off x="7047829" y="1621855"/>
            <a:ext cx="888096" cy="2767925"/>
          </a:xfrm>
          <a:prstGeom prst="bentConnector3">
            <a:avLst/>
          </a:prstGeom>
          <a:ln w="127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154" name="Straight Arrow Connector 153">
            <a:extLst>
              <a:ext uri="{FF2B5EF4-FFF2-40B4-BE49-F238E27FC236}">
                <a16:creationId xmlns:a16="http://schemas.microsoft.com/office/drawing/2014/main" id="{8D556073-4853-266E-B5B2-3F8EB724141D}"/>
              </a:ext>
            </a:extLst>
          </p:cNvPr>
          <p:cNvCxnSpPr>
            <a:cxnSpLocks/>
          </p:cNvCxnSpPr>
          <p:nvPr/>
        </p:nvCxnSpPr>
        <p:spPr>
          <a:xfrm>
            <a:off x="7047829" y="1551038"/>
            <a:ext cx="888095" cy="0"/>
          </a:xfrm>
          <a:prstGeom prst="straightConnector1">
            <a:avLst/>
          </a:prstGeom>
          <a:ln w="1270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3" name="Slide Number Placeholder 16">
            <a:extLst>
              <a:ext uri="{FF2B5EF4-FFF2-40B4-BE49-F238E27FC236}">
                <a16:creationId xmlns:a16="http://schemas.microsoft.com/office/drawing/2014/main" id="{29D1EF30-2F78-514D-6F02-97F171141362}"/>
              </a:ext>
            </a:extLst>
          </p:cNvPr>
          <p:cNvSpPr>
            <a:spLocks noGrp="1"/>
          </p:cNvSpPr>
          <p:nvPr>
            <p:ph type="sldNum" sz="quarter" idx="4294967295"/>
          </p:nvPr>
        </p:nvSpPr>
        <p:spPr>
          <a:xfrm>
            <a:off x="11297090" y="6510105"/>
            <a:ext cx="465174" cy="180000"/>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CB0E19-F4C8-4F98-96D2-CE1ECDE59975}" type="slidenum">
              <a:rPr kumimoji="0" lang="en-GB" sz="800" b="0" i="0" u="none" strike="noStrike" kern="1200" cap="none" spc="0" normalizeH="0" baseline="0" noProof="0" smtClean="0">
                <a:ln>
                  <a:noFill/>
                </a:ln>
                <a:solidFill>
                  <a:srgbClr val="A7A7AA">
                    <a:lumMod val="50000"/>
                  </a:srgbClr>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en-GB" sz="900" b="0" i="0" u="none" strike="noStrike" kern="1200" cap="none" spc="0" normalizeH="0" baseline="0" noProof="0">
              <a:ln>
                <a:noFill/>
              </a:ln>
              <a:solidFill>
                <a:srgbClr val="A7A7AA">
                  <a:lumMod val="50000"/>
                </a:srgbClr>
              </a:solidFill>
              <a:effectLst/>
              <a:uLnTx/>
              <a:uFillTx/>
              <a:latin typeface="Arial" panose="020B0604020202020204"/>
              <a:ea typeface="+mn-ea"/>
              <a:cs typeface="+mn-cs"/>
            </a:endParaRPr>
          </a:p>
        </p:txBody>
      </p:sp>
      <p:sp>
        <p:nvSpPr>
          <p:cNvPr id="5" name="Rounded Rectangle 53">
            <a:extLst>
              <a:ext uri="{FF2B5EF4-FFF2-40B4-BE49-F238E27FC236}">
                <a16:creationId xmlns:a16="http://schemas.microsoft.com/office/drawing/2014/main" id="{B57DAF2D-3E2F-A941-A5BF-402C66621957}"/>
              </a:ext>
            </a:extLst>
          </p:cNvPr>
          <p:cNvSpPr/>
          <p:nvPr/>
        </p:nvSpPr>
        <p:spPr>
          <a:xfrm>
            <a:off x="7980869" y="1919455"/>
            <a:ext cx="1167408" cy="288000"/>
          </a:xfrm>
          <a:prstGeom prst="roundRect">
            <a:avLst/>
          </a:prstGeom>
          <a:solidFill>
            <a:srgbClr val="FFFFFF"/>
          </a:solidFill>
          <a:ln w="12700" cap="flat" cmpd="sng" algn="ctr">
            <a:solidFill>
              <a:schemeClr val="accent6">
                <a:lumMod val="60000"/>
                <a:lumOff val="40000"/>
              </a:schemeClr>
            </a:solidFill>
            <a:prstDash val="solid"/>
          </a:ln>
          <a:effectLst/>
        </p:spPr>
        <p:txBody>
          <a:bodyPr tIns="0" bIns="0"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prstClr val="black"/>
                </a:solidFill>
                <a:effectLst/>
                <a:uLnTx/>
                <a:uFillTx/>
                <a:latin typeface="Arial" panose="020B0604020202020204"/>
                <a:ea typeface="+mn-ea"/>
                <a:cs typeface="+mn-cs"/>
              </a:rPr>
              <a:t>1L</a:t>
            </a:r>
          </a:p>
        </p:txBody>
      </p:sp>
      <p:sp>
        <p:nvSpPr>
          <p:cNvPr id="8" name="Rounded Rectangle 54">
            <a:extLst>
              <a:ext uri="{FF2B5EF4-FFF2-40B4-BE49-F238E27FC236}">
                <a16:creationId xmlns:a16="http://schemas.microsoft.com/office/drawing/2014/main" id="{0DD6BF0A-6585-6566-EEDF-53B7A223F92F}"/>
              </a:ext>
            </a:extLst>
          </p:cNvPr>
          <p:cNvSpPr/>
          <p:nvPr/>
        </p:nvSpPr>
        <p:spPr>
          <a:xfrm>
            <a:off x="9539165" y="1919455"/>
            <a:ext cx="2304000" cy="288000"/>
          </a:xfrm>
          <a:prstGeom prst="roundRect">
            <a:avLst/>
          </a:prstGeom>
          <a:solidFill>
            <a:srgbClr val="FFFFFF"/>
          </a:solidFill>
          <a:ln w="12700" cap="flat" cmpd="sng" algn="ctr">
            <a:solidFill>
              <a:schemeClr val="accent6">
                <a:lumMod val="60000"/>
                <a:lumOff val="40000"/>
              </a:schemeClr>
            </a:solidFill>
            <a:prstDash val="solid"/>
          </a:ln>
          <a:effectLst/>
        </p:spPr>
        <p:txBody>
          <a:bodyPr tIns="0" bIns="0"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prstClr val="black"/>
                </a:solidFill>
                <a:effectLst/>
                <a:uLnTx/>
                <a:uFillTx/>
                <a:latin typeface="Arial" panose="020B0604020202020204"/>
                <a:ea typeface="+mn-ea"/>
                <a:cs typeface="+mn-cs"/>
              </a:rPr>
              <a:t>2L/ 3L/ 4L+</a:t>
            </a:r>
          </a:p>
        </p:txBody>
      </p:sp>
      <p:sp>
        <p:nvSpPr>
          <p:cNvPr id="9" name="TextBox 8">
            <a:extLst>
              <a:ext uri="{FF2B5EF4-FFF2-40B4-BE49-F238E27FC236}">
                <a16:creationId xmlns:a16="http://schemas.microsoft.com/office/drawing/2014/main" id="{41B8145E-65E9-EF5A-6149-9D5226AC6CDC}"/>
              </a:ext>
            </a:extLst>
          </p:cNvPr>
          <p:cNvSpPr txBox="1"/>
          <p:nvPr/>
        </p:nvSpPr>
        <p:spPr>
          <a:xfrm>
            <a:off x="7974473" y="2847202"/>
            <a:ext cx="3888000" cy="252000"/>
          </a:xfrm>
          <a:prstGeom prst="roundRect">
            <a:avLst/>
          </a:prstGeom>
          <a:solidFill>
            <a:schemeClr val="accent6">
              <a:lumMod val="60000"/>
              <a:lumOff val="40000"/>
            </a:schemeClr>
          </a:solidFill>
          <a:ln>
            <a:noFill/>
          </a:ln>
        </p:spPr>
        <p:txBody>
          <a:bodyPr wrap="square" rIns="72000" rtlCol="0" anchor="ctr">
            <a:noAutofit/>
          </a:bodyPr>
          <a:lstStyle>
            <a:defPPr>
              <a:defRPr kern="0"/>
            </a:defPPr>
            <a:lvl1pPr marL="0" marR="0" lvl="0" indent="0" algn="ctr" defTabSz="914400" rtl="0" eaLnBrk="1" fontAlgn="auto" latinLnBrk="0" hangingPunct="1">
              <a:lnSpc>
                <a:spcPct val="100000"/>
              </a:lnSpc>
              <a:spcBef>
                <a:spcPts val="0"/>
              </a:spcBef>
              <a:spcAft>
                <a:spcPts val="0"/>
              </a:spcAft>
              <a:buClrTx/>
              <a:buSzTx/>
              <a:buFontTx/>
              <a:buNone/>
              <a:tabLst/>
              <a:defRPr kumimoji="0" sz="1200" b="0" i="0" u="none" strike="noStrike" kern="1200" cap="none" spc="0" normalizeH="0" baseline="0">
                <a:ln>
                  <a:noFill/>
                </a:ln>
                <a:solidFill>
                  <a:prstClr val="white"/>
                </a:solidFill>
                <a:effectLst/>
                <a:uLnTx/>
                <a:uFillTx/>
                <a:latin typeface="Arial" panose="020B0604020202020204" pitchFamily="34" charset="0"/>
                <a:ea typeface="+mn-ea"/>
                <a:cs typeface="Arial" panose="020B060402020202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Arial" panose="020B0604020202020204"/>
                <a:ea typeface="+mn-ea"/>
                <a:cs typeface="Arial" panose="020B0604020202020204" pitchFamily="34" charset="0"/>
              </a:rPr>
              <a:t>Docetaxel</a:t>
            </a:r>
          </a:p>
        </p:txBody>
      </p:sp>
      <p:sp>
        <p:nvSpPr>
          <p:cNvPr id="10" name="TextBox 9">
            <a:extLst>
              <a:ext uri="{FF2B5EF4-FFF2-40B4-BE49-F238E27FC236}">
                <a16:creationId xmlns:a16="http://schemas.microsoft.com/office/drawing/2014/main" id="{56AB0FFA-FC4C-BAD8-4CE7-071A1E1365AC}"/>
              </a:ext>
            </a:extLst>
          </p:cNvPr>
          <p:cNvSpPr txBox="1"/>
          <p:nvPr/>
        </p:nvSpPr>
        <p:spPr>
          <a:xfrm>
            <a:off x="7973047" y="3133818"/>
            <a:ext cx="3888000" cy="252000"/>
          </a:xfrm>
          <a:prstGeom prst="roundRect">
            <a:avLst/>
          </a:prstGeom>
          <a:solidFill>
            <a:schemeClr val="accent6">
              <a:lumMod val="60000"/>
              <a:lumOff val="40000"/>
            </a:schemeClr>
          </a:solidFill>
          <a:ln>
            <a:noFill/>
          </a:ln>
        </p:spPr>
        <p:txBody>
          <a:bodyPr wrap="square" rIns="72000" rtlCol="0" anchor="ctr">
            <a:noAutofit/>
          </a:bodyPr>
          <a:lstStyle>
            <a:defPPr>
              <a:defRPr kern="0"/>
            </a:defPPr>
            <a:lvl1pPr marL="0" marR="0" lvl="0" indent="0" algn="ctr" defTabSz="914400" rtl="0" eaLnBrk="1" fontAlgn="auto" latinLnBrk="0" hangingPunct="1">
              <a:lnSpc>
                <a:spcPct val="100000"/>
              </a:lnSpc>
              <a:spcBef>
                <a:spcPts val="0"/>
              </a:spcBef>
              <a:spcAft>
                <a:spcPts val="0"/>
              </a:spcAft>
              <a:buClrTx/>
              <a:buSzTx/>
              <a:buFontTx/>
              <a:buNone/>
              <a:tabLst/>
              <a:defRPr kumimoji="0" sz="1200" b="0" i="0" u="none" strike="noStrike" kern="1200" cap="none" spc="0" normalizeH="0" baseline="0">
                <a:ln>
                  <a:noFill/>
                </a:ln>
                <a:solidFill>
                  <a:prstClr val="white"/>
                </a:solidFill>
                <a:effectLst/>
                <a:uLnTx/>
                <a:uFillTx/>
                <a:latin typeface="Arial" panose="020B0604020202020204" pitchFamily="34" charset="0"/>
                <a:ea typeface="+mn-ea"/>
                <a:cs typeface="Arial" panose="020B060402020202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Arial" panose="020B0604020202020204"/>
                <a:ea typeface="+mn-ea"/>
                <a:cs typeface="Arial" panose="020B0604020202020204" pitchFamily="34" charset="0"/>
              </a:rPr>
              <a:t>Cabazitaxel </a:t>
            </a:r>
            <a:r>
              <a:rPr kumimoji="0" lang="en-US" sz="900" b="1" i="1" u="none" strike="noStrike" kern="1200" cap="none" spc="0" normalizeH="0" baseline="0" noProof="0">
                <a:ln>
                  <a:noFill/>
                </a:ln>
                <a:solidFill>
                  <a:prstClr val="black"/>
                </a:solidFill>
                <a:effectLst/>
                <a:uLnTx/>
                <a:uFillTx/>
                <a:latin typeface="Arial" panose="020B0604020202020204"/>
                <a:ea typeface="+mn-ea"/>
                <a:cs typeface="Arial" panose="020B0604020202020204" pitchFamily="34" charset="0"/>
              </a:rPr>
              <a:t>(post-docetaxel)</a:t>
            </a:r>
            <a:endParaRPr kumimoji="0" lang="en-US" sz="1067" b="1" i="1" u="none" strike="noStrike" kern="1200" cap="none" spc="0" normalizeH="0" baseline="0" noProof="0">
              <a:ln>
                <a:noFill/>
              </a:ln>
              <a:solidFill>
                <a:prstClr val="black"/>
              </a:solidFill>
              <a:effectLst/>
              <a:uLnTx/>
              <a:uFillTx/>
              <a:latin typeface="Arial" panose="020B0604020202020204"/>
              <a:ea typeface="+mn-ea"/>
              <a:cs typeface="Arial" panose="020B0604020202020204" pitchFamily="34" charset="0"/>
            </a:endParaRPr>
          </a:p>
        </p:txBody>
      </p:sp>
      <p:sp>
        <p:nvSpPr>
          <p:cNvPr id="11" name="TextBox 10">
            <a:extLst>
              <a:ext uri="{FF2B5EF4-FFF2-40B4-BE49-F238E27FC236}">
                <a16:creationId xmlns:a16="http://schemas.microsoft.com/office/drawing/2014/main" id="{1C4D34F0-F4F3-9443-3B42-EF370B263E59}"/>
              </a:ext>
            </a:extLst>
          </p:cNvPr>
          <p:cNvSpPr txBox="1"/>
          <p:nvPr/>
        </p:nvSpPr>
        <p:spPr>
          <a:xfrm>
            <a:off x="7968970" y="2252704"/>
            <a:ext cx="3888000" cy="252000"/>
          </a:xfrm>
          <a:prstGeom prst="roundRect">
            <a:avLst/>
          </a:prstGeom>
          <a:solidFill>
            <a:schemeClr val="accent6">
              <a:lumMod val="60000"/>
              <a:lumOff val="40000"/>
            </a:schemeClr>
          </a:solidFill>
          <a:ln>
            <a:noFill/>
          </a:ln>
        </p:spPr>
        <p:txBody>
          <a:bodyPr wrap="square" rIns="72000" rtlCol="0" anchor="ctr">
            <a:noAutofit/>
          </a:bodyPr>
          <a:lstStyle>
            <a:defPPr marR="0" lvl="0" algn="l" rtl="0">
              <a:lnSpc>
                <a:spcPct val="100000"/>
              </a:lnSpc>
              <a:spcBef>
                <a:spcPts val="0"/>
              </a:spcBef>
              <a:spcAft>
                <a:spcPts val="0"/>
              </a:spcAft>
              <a:defRPr kern="0"/>
            </a:defPPr>
            <a:lvl1pPr marL="0" indent="0" algn="ctr" defTabSz="914400" eaLnBrk="1" fontAlgn="auto" latinLnBrk="0" hangingPunct="1">
              <a:buClrTx/>
              <a:buSzTx/>
              <a:buFontTx/>
              <a:buNone/>
              <a:tabLst/>
              <a:defRPr kumimoji="0" sz="1000" kern="1200" spc="0" normalizeH="0" baseline="0">
                <a:ln>
                  <a:noFill/>
                </a:ln>
                <a:solidFill>
                  <a:prstClr val="white"/>
                </a:solidFill>
                <a:effectLst/>
                <a:uLnTx/>
                <a:uFillTx/>
                <a:latin typeface="Arial" panose="020B0604020202020204" pitchFamily="34" charset="0"/>
                <a:ea typeface="+mn-ea"/>
                <a:cs typeface="Arial" panose="020B060402020202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Arial" panose="020B0604020202020204"/>
                <a:ea typeface="+mn-ea"/>
                <a:cs typeface="Arial" panose="020B0604020202020204" pitchFamily="34" charset="0"/>
              </a:rPr>
              <a:t>Abiraterone</a:t>
            </a:r>
          </a:p>
        </p:txBody>
      </p:sp>
      <p:sp>
        <p:nvSpPr>
          <p:cNvPr id="12" name="TextBox 11">
            <a:extLst>
              <a:ext uri="{FF2B5EF4-FFF2-40B4-BE49-F238E27FC236}">
                <a16:creationId xmlns:a16="http://schemas.microsoft.com/office/drawing/2014/main" id="{B2251641-681E-E7B9-FA79-46071063C548}"/>
              </a:ext>
            </a:extLst>
          </p:cNvPr>
          <p:cNvSpPr txBox="1"/>
          <p:nvPr/>
        </p:nvSpPr>
        <p:spPr>
          <a:xfrm>
            <a:off x="7968969" y="2549953"/>
            <a:ext cx="3888000" cy="252000"/>
          </a:xfrm>
          <a:prstGeom prst="roundRect">
            <a:avLst/>
          </a:prstGeom>
          <a:solidFill>
            <a:schemeClr val="accent6">
              <a:lumMod val="60000"/>
              <a:lumOff val="40000"/>
            </a:schemeClr>
          </a:solidFill>
          <a:ln>
            <a:noFill/>
          </a:ln>
        </p:spPr>
        <p:txBody>
          <a:bodyPr wrap="square" rIns="72000" rtlCol="0" anchor="ctr">
            <a:noAutofit/>
          </a:bodyPr>
          <a:lstStyle>
            <a:defPPr marR="0" lvl="0" algn="l" rtl="0">
              <a:lnSpc>
                <a:spcPct val="100000"/>
              </a:lnSpc>
              <a:spcBef>
                <a:spcPts val="0"/>
              </a:spcBef>
              <a:spcAft>
                <a:spcPts val="0"/>
              </a:spcAft>
              <a:defRPr kern="0"/>
            </a:defPPr>
            <a:lvl1pPr marL="0" indent="0" algn="ctr" defTabSz="914400" eaLnBrk="1" fontAlgn="auto" latinLnBrk="0" hangingPunct="1">
              <a:buClrTx/>
              <a:buSzTx/>
              <a:buFontTx/>
              <a:buNone/>
              <a:tabLst/>
              <a:defRPr kumimoji="0" sz="1000" kern="1200" spc="0" normalizeH="0" baseline="0">
                <a:ln>
                  <a:noFill/>
                </a:ln>
                <a:solidFill>
                  <a:prstClr val="white"/>
                </a:solidFill>
                <a:effectLst/>
                <a:uLnTx/>
                <a:uFillTx/>
                <a:latin typeface="Arial" panose="020B0604020202020204" pitchFamily="34" charset="0"/>
                <a:ea typeface="+mn-ea"/>
                <a:cs typeface="Arial" panose="020B060402020202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Arial" panose="020B0604020202020204"/>
                <a:ea typeface="+mn-ea"/>
                <a:cs typeface="Arial" panose="020B0604020202020204" pitchFamily="34" charset="0"/>
              </a:rPr>
              <a:t>Enzalutamide</a:t>
            </a:r>
          </a:p>
        </p:txBody>
      </p:sp>
      <p:sp>
        <p:nvSpPr>
          <p:cNvPr id="13" name="TextBox 12">
            <a:extLst>
              <a:ext uri="{FF2B5EF4-FFF2-40B4-BE49-F238E27FC236}">
                <a16:creationId xmlns:a16="http://schemas.microsoft.com/office/drawing/2014/main" id="{AC97DFBE-B17E-8D34-F92F-C91FB8E2F63A}"/>
              </a:ext>
            </a:extLst>
          </p:cNvPr>
          <p:cNvSpPr txBox="1"/>
          <p:nvPr/>
        </p:nvSpPr>
        <p:spPr>
          <a:xfrm>
            <a:off x="7968582" y="3697243"/>
            <a:ext cx="3888000" cy="335413"/>
          </a:xfrm>
          <a:prstGeom prst="roundRect">
            <a:avLst/>
          </a:prstGeom>
          <a:solidFill>
            <a:schemeClr val="accent6">
              <a:lumMod val="60000"/>
              <a:lumOff val="40000"/>
            </a:schemeClr>
          </a:solidFill>
          <a:ln>
            <a:noFill/>
          </a:ln>
        </p:spPr>
        <p:txBody>
          <a:bodyPr wrap="square" rIns="72000" rtlCol="0" anchor="ctr">
            <a:noAutofit/>
          </a:bodyPr>
          <a:lstStyle>
            <a:defPPr marR="0" lvl="0" algn="l" rtl="0">
              <a:lnSpc>
                <a:spcPct val="100000"/>
              </a:lnSpc>
              <a:spcBef>
                <a:spcPts val="0"/>
              </a:spcBef>
              <a:spcAft>
                <a:spcPts val="0"/>
              </a:spcAft>
              <a:defRPr kern="0"/>
            </a:defPPr>
            <a:lvl1pPr marL="0" indent="0" algn="ctr" defTabSz="914400" eaLnBrk="1" fontAlgn="auto" latinLnBrk="0" hangingPunct="1">
              <a:buClrTx/>
              <a:buSzTx/>
              <a:buFontTx/>
              <a:buNone/>
              <a:tabLst/>
              <a:defRPr kumimoji="0" sz="900" kern="1200" spc="0" normalizeH="0" baseline="0">
                <a:ln>
                  <a:noFill/>
                </a:ln>
                <a:solidFill>
                  <a:prstClr val="white"/>
                </a:solidFill>
                <a:effectLst/>
                <a:uLnTx/>
                <a:uFillTx/>
                <a:latin typeface="Arial" panose="020B0604020202020204" pitchFamily="34" charset="0"/>
                <a:ea typeface="+mn-ea"/>
                <a:cs typeface="Arial" panose="020B060402020202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30000" noProof="0">
                <a:ln>
                  <a:noFill/>
                </a:ln>
                <a:solidFill>
                  <a:prstClr val="black"/>
                </a:solidFill>
                <a:effectLst/>
                <a:uLnTx/>
                <a:uFillTx/>
                <a:latin typeface="Arial" panose="020B0604020202020204"/>
                <a:ea typeface="+mn-ea"/>
                <a:cs typeface="Arial" panose="020B0604020202020204" pitchFamily="34" charset="0"/>
              </a:rPr>
              <a:t>177</a:t>
            </a:r>
            <a:r>
              <a:rPr kumimoji="0" lang="en-US" sz="1200" b="1" i="0" u="none" strike="noStrike" kern="1200" cap="none" spc="0" normalizeH="0" baseline="0" noProof="0">
                <a:ln>
                  <a:noFill/>
                </a:ln>
                <a:solidFill>
                  <a:prstClr val="black"/>
                </a:solidFill>
                <a:effectLst/>
                <a:uLnTx/>
                <a:uFillTx/>
                <a:latin typeface="Arial" panose="020B0604020202020204"/>
                <a:ea typeface="+mn-ea"/>
                <a:cs typeface="Arial" panose="020B0604020202020204" pitchFamily="34" charset="0"/>
              </a:rPr>
              <a:t>Lu-PSMA-617 </a:t>
            </a:r>
            <a:r>
              <a:rPr kumimoji="0" lang="en-US" sz="900" b="1" i="1" u="none" strike="noStrike" kern="1200" cap="none" spc="0" normalizeH="0" baseline="0" noProof="0">
                <a:ln>
                  <a:noFill/>
                </a:ln>
                <a:solidFill>
                  <a:prstClr val="black"/>
                </a:solidFill>
                <a:effectLst/>
                <a:uLnTx/>
                <a:uFillTx/>
                <a:latin typeface="Arial" panose="020B0604020202020204"/>
                <a:ea typeface="+mn-ea"/>
                <a:cs typeface="Arial" panose="020B0604020202020204" pitchFamily="34" charset="0"/>
              </a:rPr>
              <a:t>(EMA: post-ARPI and post-</a:t>
            </a:r>
            <a:r>
              <a:rPr kumimoji="0" lang="en-US" sz="900" b="1" i="1" u="none" strike="noStrike" kern="1200" cap="none" spc="0" normalizeH="0" baseline="0" noProof="0" err="1">
                <a:ln>
                  <a:noFill/>
                </a:ln>
                <a:solidFill>
                  <a:prstClr val="black"/>
                </a:solidFill>
                <a:effectLst/>
                <a:uLnTx/>
                <a:uFillTx/>
                <a:latin typeface="Arial" panose="020B0604020202020204"/>
                <a:ea typeface="+mn-ea"/>
                <a:cs typeface="Arial" panose="020B0604020202020204" pitchFamily="34" charset="0"/>
              </a:rPr>
              <a:t>taxane</a:t>
            </a:r>
            <a:r>
              <a:rPr kumimoji="0" lang="en-US" sz="900" b="1" i="1" u="none" strike="noStrike" kern="1200" cap="none" spc="0" normalizeH="0" baseline="0" noProof="0">
                <a:ln>
                  <a:noFill/>
                </a:ln>
                <a:solidFill>
                  <a:prstClr val="black"/>
                </a:solidFill>
                <a:effectLst/>
                <a:uLnTx/>
                <a:uFillTx/>
                <a:latin typeface="Arial" panose="020B0604020202020204"/>
                <a:ea typeface="+mn-ea"/>
                <a:cs typeface="Arial" panose="020B0604020202020204" pitchFamily="34" charset="0"/>
              </a:rPr>
              <a:t>; </a:t>
            </a:r>
            <a:br>
              <a:rPr kumimoji="0" lang="en-US" sz="900" b="1" i="1" u="none" strike="noStrike" kern="1200" cap="none" spc="0" normalizeH="0" baseline="0" noProof="0">
                <a:ln>
                  <a:noFill/>
                </a:ln>
                <a:solidFill>
                  <a:prstClr val="black"/>
                </a:solidFill>
                <a:effectLst/>
                <a:uLnTx/>
                <a:uFillTx/>
                <a:latin typeface="Arial" panose="020B0604020202020204"/>
                <a:ea typeface="+mn-ea"/>
                <a:cs typeface="Arial" panose="020B0604020202020204" pitchFamily="34" charset="0"/>
              </a:rPr>
            </a:br>
            <a:r>
              <a:rPr kumimoji="0" lang="en-US" sz="900" b="1" i="1" u="none" strike="noStrike" kern="1200" cap="none" spc="0" normalizeH="0" baseline="0" noProof="0">
                <a:ln>
                  <a:noFill/>
                </a:ln>
                <a:solidFill>
                  <a:prstClr val="black"/>
                </a:solidFill>
                <a:effectLst/>
                <a:uLnTx/>
                <a:uFillTx/>
                <a:latin typeface="Arial" panose="020B0604020202020204"/>
                <a:ea typeface="+mn-ea"/>
                <a:cs typeface="Arial" panose="020B0604020202020204" pitchFamily="34" charset="0"/>
              </a:rPr>
              <a:t>FDA: </a:t>
            </a:r>
            <a:r>
              <a:rPr kumimoji="0" lang="en-US" sz="900" b="1" i="1"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post-ARPI, pre-</a:t>
            </a:r>
            <a:r>
              <a:rPr kumimoji="0" lang="en-US" sz="900" b="1" i="1"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taxane</a:t>
            </a:r>
            <a:r>
              <a:rPr kumimoji="0" lang="en-US" sz="900" b="1" i="1"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or post-ARPI, post-</a:t>
            </a:r>
            <a:r>
              <a:rPr kumimoji="0" lang="en-US" sz="900" b="1" i="1"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taxane</a:t>
            </a:r>
            <a:r>
              <a:rPr kumimoji="0" lang="en-US" sz="900" b="1" i="1" u="none" strike="noStrike" kern="1200" cap="none" spc="0" normalizeH="0" baseline="0" noProof="0">
                <a:ln>
                  <a:noFill/>
                </a:ln>
                <a:solidFill>
                  <a:prstClr val="black"/>
                </a:solidFill>
                <a:effectLst/>
                <a:uLnTx/>
                <a:uFillTx/>
                <a:latin typeface="Arial" panose="020B0604020202020204"/>
                <a:ea typeface="+mn-ea"/>
                <a:cs typeface="Arial" panose="020B0604020202020204" pitchFamily="34" charset="0"/>
              </a:rPr>
              <a:t>)</a:t>
            </a:r>
          </a:p>
        </p:txBody>
      </p:sp>
      <p:sp>
        <p:nvSpPr>
          <p:cNvPr id="14" name="TextBox 13">
            <a:extLst>
              <a:ext uri="{FF2B5EF4-FFF2-40B4-BE49-F238E27FC236}">
                <a16:creationId xmlns:a16="http://schemas.microsoft.com/office/drawing/2014/main" id="{CC54E807-AC77-7229-B83E-FF0673EBC65C}"/>
              </a:ext>
            </a:extLst>
          </p:cNvPr>
          <p:cNvSpPr txBox="1"/>
          <p:nvPr/>
        </p:nvSpPr>
        <p:spPr>
          <a:xfrm>
            <a:off x="7973046" y="3412779"/>
            <a:ext cx="3888000" cy="252000"/>
          </a:xfrm>
          <a:prstGeom prst="roundRect">
            <a:avLst/>
          </a:prstGeom>
          <a:solidFill>
            <a:schemeClr val="accent6">
              <a:lumMod val="60000"/>
              <a:lumOff val="40000"/>
            </a:schemeClr>
          </a:solidFill>
          <a:ln>
            <a:noFill/>
          </a:ln>
        </p:spPr>
        <p:txBody>
          <a:bodyPr wrap="square" rIns="72000" rtlCol="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prstClr val="black"/>
                </a:solidFill>
                <a:effectLst/>
                <a:uLnTx/>
                <a:uFillTx/>
                <a:latin typeface="Arial" panose="020B0604020202020204"/>
                <a:ea typeface="+mn-ea"/>
                <a:cs typeface="Arial" panose="020B0604020202020204" pitchFamily="34" charset="0"/>
              </a:rPr>
              <a:t>Olaparib</a:t>
            </a:r>
            <a:r>
              <a:rPr kumimoji="0" lang="en-US" sz="1200" b="1" i="0" u="none" strike="noStrike" kern="0" cap="none" spc="0" normalizeH="0" baseline="30000" noProof="0">
                <a:ln>
                  <a:noFill/>
                </a:ln>
                <a:solidFill>
                  <a:prstClr val="black"/>
                </a:solidFill>
                <a:effectLst/>
                <a:uLnTx/>
                <a:uFillTx/>
                <a:latin typeface="Arial" panose="020B0604020202020204"/>
                <a:ea typeface="+mn-ea"/>
                <a:cs typeface="Arial" panose="020B0604020202020204" pitchFamily="34" charset="0"/>
              </a:rPr>
              <a:t> </a:t>
            </a:r>
            <a:r>
              <a:rPr kumimoji="0" lang="en-US" sz="900" b="1" i="1" u="none" strike="noStrike" kern="0" cap="none" spc="0" normalizeH="0" baseline="0" noProof="0">
                <a:ln>
                  <a:noFill/>
                </a:ln>
                <a:solidFill>
                  <a:prstClr val="black"/>
                </a:solidFill>
                <a:effectLst/>
                <a:uLnTx/>
                <a:uFillTx/>
                <a:latin typeface="Arial" panose="020B0604020202020204"/>
                <a:ea typeface="+mn-ea"/>
                <a:cs typeface="Arial" panose="020B0604020202020204" pitchFamily="34" charset="0"/>
              </a:rPr>
              <a:t>(post-ARPI - EMA: BRCA1/2; FDA: HRR-mutated)</a:t>
            </a:r>
            <a:endParaRPr kumimoji="0" lang="en-US" sz="1050" b="1" i="1" u="none" strike="noStrike" kern="0" cap="none" spc="0" normalizeH="0" baseline="0" noProof="0">
              <a:ln>
                <a:noFill/>
              </a:ln>
              <a:solidFill>
                <a:prstClr val="black"/>
              </a:solidFill>
              <a:effectLst/>
              <a:uLnTx/>
              <a:uFillTx/>
              <a:latin typeface="Arial" panose="020B0604020202020204"/>
              <a:ea typeface="+mn-ea"/>
              <a:cs typeface="Arial" panose="020B0604020202020204" pitchFamily="34" charset="0"/>
            </a:endParaRPr>
          </a:p>
        </p:txBody>
      </p:sp>
      <p:sp>
        <p:nvSpPr>
          <p:cNvPr id="15" name="TextBox 14">
            <a:extLst>
              <a:ext uri="{FF2B5EF4-FFF2-40B4-BE49-F238E27FC236}">
                <a16:creationId xmlns:a16="http://schemas.microsoft.com/office/drawing/2014/main" id="{B4302380-7C85-8B99-72EC-25C32A533723}"/>
              </a:ext>
            </a:extLst>
          </p:cNvPr>
          <p:cNvSpPr txBox="1"/>
          <p:nvPr/>
        </p:nvSpPr>
        <p:spPr>
          <a:xfrm>
            <a:off x="7968970" y="4630696"/>
            <a:ext cx="1440000" cy="432000"/>
          </a:xfrm>
          <a:prstGeom prst="roundRect">
            <a:avLst/>
          </a:prstGeom>
          <a:solidFill>
            <a:schemeClr val="accent6">
              <a:lumMod val="60000"/>
              <a:lumOff val="40000"/>
            </a:schemeClr>
          </a:solidFill>
          <a:ln>
            <a:noFill/>
          </a:ln>
        </p:spPr>
        <p:txBody>
          <a:bodyPr wrap="square" tIns="0" bIns="0" rtlCol="0" anchor="ctr">
            <a:noAutofit/>
          </a:bodyPr>
          <a:lstStyle>
            <a:defPPr>
              <a:defRPr lang="en-US"/>
            </a:defPPr>
            <a:lvl1pPr marR="0" lvl="0" indent="0" algn="ctr" defTabSz="914400" fontAlgn="auto">
              <a:lnSpc>
                <a:spcPct val="100000"/>
              </a:lnSpc>
              <a:spcBef>
                <a:spcPts val="0"/>
              </a:spcBef>
              <a:spcAft>
                <a:spcPts val="0"/>
              </a:spcAft>
              <a:buClrTx/>
              <a:buSzTx/>
              <a:buFontTx/>
              <a:buNone/>
              <a:tabLst/>
              <a:defRPr kumimoji="0" sz="1200" b="0" i="0" u="none" strike="noStrike" cap="none" spc="0" normalizeH="0" baseline="0">
                <a:ln>
                  <a:noFill/>
                </a:ln>
                <a:solidFill>
                  <a:prstClr val="white"/>
                </a:solidFill>
                <a:effectLst/>
                <a:uLnTx/>
                <a:uFillTx/>
                <a:latin typeface="Arial" panose="020B0604020202020204" pitchFamily="34" charset="0"/>
                <a:cs typeface="Arial" panose="020B060402020202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prstClr val="black"/>
                </a:solidFill>
                <a:effectLst/>
                <a:uLnTx/>
                <a:uFillTx/>
                <a:latin typeface="Arial" panose="020B0604020202020204"/>
                <a:ea typeface="+mn-ea"/>
                <a:cs typeface="Arial" panose="020B0604020202020204" pitchFamily="34" charset="0"/>
              </a:rPr>
              <a:t>Olaparib</a:t>
            </a:r>
            <a:r>
              <a:rPr kumimoji="0" lang="en-US" sz="1200" b="1" i="0" u="none" strike="noStrike" kern="0" cap="none" spc="0" normalizeH="0" baseline="30000" noProof="0">
                <a:ln>
                  <a:noFill/>
                </a:ln>
                <a:solidFill>
                  <a:prstClr val="black"/>
                </a:solidFill>
                <a:effectLst/>
                <a:uLnTx/>
                <a:uFillTx/>
                <a:latin typeface="Arial" panose="020B0604020202020204"/>
                <a:ea typeface="+mn-ea"/>
                <a:cs typeface="Arial" panose="020B0604020202020204" pitchFamily="34" charset="0"/>
              </a:rPr>
              <a:t>d</a:t>
            </a:r>
            <a:r>
              <a:rPr kumimoji="0" lang="en-US" sz="1200" b="1" i="0" u="none" strike="noStrike" kern="0" cap="none" spc="0" normalizeH="0" baseline="0" noProof="0">
                <a:ln>
                  <a:noFill/>
                </a:ln>
                <a:solidFill>
                  <a:prstClr val="black"/>
                </a:solidFill>
                <a:effectLst/>
                <a:uLnTx/>
                <a:uFillTx/>
                <a:latin typeface="Arial" panose="020B0604020202020204"/>
                <a:ea typeface="+mn-ea"/>
                <a:cs typeface="Arial" panose="020B0604020202020204" pitchFamily="34" charset="0"/>
              </a:rPr>
              <a:t> + abiraterone</a:t>
            </a:r>
          </a:p>
        </p:txBody>
      </p:sp>
      <p:sp>
        <p:nvSpPr>
          <p:cNvPr id="16" name="TextBox 15">
            <a:extLst>
              <a:ext uri="{FF2B5EF4-FFF2-40B4-BE49-F238E27FC236}">
                <a16:creationId xmlns:a16="http://schemas.microsoft.com/office/drawing/2014/main" id="{A973123D-C76D-8F0E-4AE7-E2D534C24F63}"/>
              </a:ext>
            </a:extLst>
          </p:cNvPr>
          <p:cNvSpPr txBox="1"/>
          <p:nvPr/>
        </p:nvSpPr>
        <p:spPr>
          <a:xfrm>
            <a:off x="9499480" y="4630696"/>
            <a:ext cx="2357102" cy="432000"/>
          </a:xfrm>
          <a:prstGeom prst="roundRect">
            <a:avLst/>
          </a:prstGeom>
          <a:solidFill>
            <a:schemeClr val="accent6">
              <a:lumMod val="60000"/>
              <a:lumOff val="40000"/>
            </a:schemeClr>
          </a:solidFill>
          <a:ln>
            <a:noFill/>
          </a:ln>
        </p:spPr>
        <p:txBody>
          <a:bodyPr wrap="square" tIns="0" bIns="0" rtlCol="0" anchor="ctr">
            <a:noAutofit/>
          </a:bodyPr>
          <a:lstStyle>
            <a:defPPr marR="0" lvl="0" algn="l" rtl="0">
              <a:lnSpc>
                <a:spcPct val="100000"/>
              </a:lnSpc>
              <a:spcBef>
                <a:spcPts val="0"/>
              </a:spcBef>
              <a:spcAft>
                <a:spcPts val="0"/>
              </a:spcAft>
            </a:defPPr>
            <a:lvl1pPr indent="0" algn="ctr" defTabSz="914400" fontAlgn="auto">
              <a:buClrTx/>
              <a:buSzTx/>
              <a:buFontTx/>
              <a:buNone/>
              <a:tabLst/>
              <a:defRPr kumimoji="0" sz="900" spc="0" normalizeH="0" baseline="0">
                <a:ln>
                  <a:noFill/>
                </a:ln>
                <a:solidFill>
                  <a:prstClr val="white"/>
                </a:solidFill>
                <a:effectLst/>
                <a:uLnTx/>
                <a:uFillTx/>
                <a:latin typeface="Arial" panose="020B0604020202020204" pitchFamily="34" charset="0"/>
                <a:cs typeface="Arial" panose="020B060402020202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30000" noProof="0" dirty="0">
                <a:ln>
                  <a:noFill/>
                </a:ln>
                <a:solidFill>
                  <a:prstClr val="black"/>
                </a:solidFill>
                <a:effectLst/>
                <a:uLnTx/>
                <a:uFillTx/>
                <a:latin typeface="Arial" panose="020B0604020202020204"/>
                <a:ea typeface="+mn-ea"/>
                <a:cs typeface="Arial" panose="020B0604020202020204" pitchFamily="34" charset="0"/>
              </a:rPr>
              <a:t>223</a:t>
            </a:r>
            <a:r>
              <a:rPr kumimoji="0" lang="en-US" sz="1200" b="1" i="0" u="none" strike="noStrike" kern="0" cap="none" spc="0" normalizeH="0" baseline="0" noProof="0" dirty="0">
                <a:ln>
                  <a:noFill/>
                </a:ln>
                <a:solidFill>
                  <a:prstClr val="black"/>
                </a:solidFill>
                <a:effectLst/>
                <a:uLnTx/>
                <a:uFillTx/>
                <a:latin typeface="Arial" panose="020B0604020202020204"/>
                <a:ea typeface="+mn-ea"/>
                <a:cs typeface="Arial" panose="020B0604020202020204" pitchFamily="34" charset="0"/>
              </a:rPr>
              <a:t>Radium</a:t>
            </a:r>
            <a:endParaRPr kumimoji="0" lang="en-US" sz="900" b="1" i="1" u="none" strike="noStrike" kern="0" cap="none" spc="0" normalizeH="0" baseline="0" noProof="0" dirty="0">
              <a:ln>
                <a:noFill/>
              </a:ln>
              <a:solidFill>
                <a:prstClr val="black"/>
              </a:solidFill>
              <a:effectLst/>
              <a:uLnTx/>
              <a:uFillTx/>
              <a:latin typeface="Arial" panose="020B0604020202020204"/>
              <a:ea typeface="+mn-ea"/>
              <a:cs typeface="Arial" panose="020B0604020202020204" pitchFamily="34" charset="0"/>
            </a:endParaRPr>
          </a:p>
        </p:txBody>
      </p:sp>
      <p:sp>
        <p:nvSpPr>
          <p:cNvPr id="17" name="TextBox 16">
            <a:extLst>
              <a:ext uri="{FF2B5EF4-FFF2-40B4-BE49-F238E27FC236}">
                <a16:creationId xmlns:a16="http://schemas.microsoft.com/office/drawing/2014/main" id="{F25F1628-A4B2-15C2-919E-C4DCC4336B88}"/>
              </a:ext>
            </a:extLst>
          </p:cNvPr>
          <p:cNvSpPr txBox="1"/>
          <p:nvPr/>
        </p:nvSpPr>
        <p:spPr>
          <a:xfrm>
            <a:off x="7971917" y="5107945"/>
            <a:ext cx="1440000" cy="432000"/>
          </a:xfrm>
          <a:prstGeom prst="roundRect">
            <a:avLst/>
          </a:prstGeom>
          <a:solidFill>
            <a:schemeClr val="accent6">
              <a:lumMod val="60000"/>
              <a:lumOff val="40000"/>
            </a:schemeClr>
          </a:solidFill>
          <a:ln>
            <a:noFill/>
          </a:ln>
        </p:spPr>
        <p:txBody>
          <a:bodyPr wrap="square" tIns="0" bIns="0" rtlCol="0" anchor="ctr">
            <a:noAutofit/>
          </a:bodyPr>
          <a:lstStyle>
            <a:defPPr>
              <a:defRPr lang="en-US"/>
            </a:defPPr>
            <a:lvl1pPr marR="0" lvl="0" indent="0" algn="ctr" defTabSz="914400" fontAlgn="auto">
              <a:lnSpc>
                <a:spcPct val="100000"/>
              </a:lnSpc>
              <a:spcBef>
                <a:spcPts val="0"/>
              </a:spcBef>
              <a:spcAft>
                <a:spcPts val="0"/>
              </a:spcAft>
              <a:buClrTx/>
              <a:buSzTx/>
              <a:buFontTx/>
              <a:buNone/>
              <a:tabLst/>
              <a:defRPr kumimoji="0" sz="1200" b="0" i="0" u="none" strike="noStrike" cap="none" spc="0" normalizeH="0" baseline="0">
                <a:ln>
                  <a:noFill/>
                </a:ln>
                <a:solidFill>
                  <a:prstClr val="white"/>
                </a:solidFill>
                <a:effectLst/>
                <a:uLnTx/>
                <a:uFillTx/>
                <a:latin typeface="Arial" panose="020B0604020202020204" pitchFamily="34" charset="0"/>
                <a:cs typeface="Arial" panose="020B060402020202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prstClr val="black"/>
                </a:solidFill>
                <a:effectLst/>
                <a:uLnTx/>
                <a:uFillTx/>
                <a:latin typeface="Arial" panose="020B0604020202020204"/>
                <a:ea typeface="+mn-ea"/>
                <a:cs typeface="Arial" panose="020B0604020202020204" pitchFamily="34" charset="0"/>
              </a:rPr>
              <a:t>Talazoparib</a:t>
            </a:r>
            <a:r>
              <a:rPr kumimoji="0" lang="en-US" sz="1200" b="1" i="0" u="none" strike="noStrike" kern="0" cap="none" spc="0" normalizeH="0" baseline="30000" noProof="0" dirty="0" err="1">
                <a:ln>
                  <a:noFill/>
                </a:ln>
                <a:solidFill>
                  <a:prstClr val="black"/>
                </a:solidFill>
                <a:effectLst/>
                <a:uLnTx/>
                <a:uFillTx/>
                <a:latin typeface="Arial" panose="020B0604020202020204"/>
                <a:ea typeface="+mn-ea"/>
                <a:cs typeface="Arial" panose="020B0604020202020204" pitchFamily="34" charset="0"/>
              </a:rPr>
              <a:t>e</a:t>
            </a:r>
            <a:r>
              <a:rPr kumimoji="0" lang="en-US" sz="1200" b="1" i="0" u="none" strike="noStrike" kern="0" cap="none" spc="0" normalizeH="0" baseline="30000" noProof="0" dirty="0">
                <a:ln>
                  <a:noFill/>
                </a:ln>
                <a:solidFill>
                  <a:prstClr val="black"/>
                </a:solidFill>
                <a:effectLst/>
                <a:uLnTx/>
                <a:uFillTx/>
                <a:latin typeface="Arial" panose="020B0604020202020204"/>
                <a:ea typeface="+mn-ea"/>
                <a:cs typeface="Arial" panose="020B0604020202020204" pitchFamily="34" charset="0"/>
              </a:rPr>
              <a:t> </a:t>
            </a:r>
            <a:r>
              <a:rPr kumimoji="0" lang="en-US" sz="1200" b="1" i="0" u="none" strike="noStrike" kern="0" cap="none" spc="0" normalizeH="0" baseline="0" noProof="0" dirty="0">
                <a:ln>
                  <a:noFill/>
                </a:ln>
                <a:solidFill>
                  <a:prstClr val="black"/>
                </a:solidFill>
                <a:effectLst/>
                <a:uLnTx/>
                <a:uFillTx/>
                <a:latin typeface="Arial" panose="020B0604020202020204"/>
                <a:ea typeface="+mn-ea"/>
                <a:cs typeface="Arial" panose="020B0604020202020204" pitchFamily="34" charset="0"/>
              </a:rPr>
              <a:t>+ enzalutamide</a:t>
            </a:r>
          </a:p>
        </p:txBody>
      </p:sp>
      <p:sp>
        <p:nvSpPr>
          <p:cNvPr id="18" name="TextBox 17">
            <a:extLst>
              <a:ext uri="{FF2B5EF4-FFF2-40B4-BE49-F238E27FC236}">
                <a16:creationId xmlns:a16="http://schemas.microsoft.com/office/drawing/2014/main" id="{37D3A741-6DE4-B3EA-DBA3-C048ED2B17D9}"/>
              </a:ext>
            </a:extLst>
          </p:cNvPr>
          <p:cNvSpPr txBox="1"/>
          <p:nvPr/>
        </p:nvSpPr>
        <p:spPr>
          <a:xfrm>
            <a:off x="7968582" y="4063630"/>
            <a:ext cx="3888000" cy="252000"/>
          </a:xfrm>
          <a:prstGeom prst="roundRect">
            <a:avLst/>
          </a:prstGeom>
          <a:solidFill>
            <a:srgbClr val="FFFFFF">
              <a:lumMod val="95000"/>
            </a:srgbClr>
          </a:solidFill>
          <a:ln w="12700">
            <a:solidFill>
              <a:schemeClr val="accent6">
                <a:lumMod val="60000"/>
                <a:lumOff val="40000"/>
              </a:schemeClr>
            </a:solidFill>
            <a:prstDash val="sysDash"/>
          </a:ln>
        </p:spPr>
        <p:txBody>
          <a:bodyPr wrap="square" tIns="0" rIns="72000" bIns="0" rtlCol="0" anchor="ctr">
            <a:noAutofit/>
          </a:bodyPr>
          <a:lstStyle>
            <a:defPPr>
              <a:defRPr kern="0"/>
            </a:defPPr>
            <a:lvl1pPr marL="0" marR="0" lvl="0" indent="0" algn="ctr" defTabSz="914400" rtl="0" eaLnBrk="1" fontAlgn="auto" latinLnBrk="0" hangingPunct="1">
              <a:lnSpc>
                <a:spcPct val="100000"/>
              </a:lnSpc>
              <a:spcBef>
                <a:spcPts val="0"/>
              </a:spcBef>
              <a:spcAft>
                <a:spcPts val="0"/>
              </a:spcAft>
              <a:buClrTx/>
              <a:buSzTx/>
              <a:buFontTx/>
              <a:buNone/>
              <a:tabLst/>
              <a:defRPr kumimoji="0" sz="1200" b="0" i="0" u="none" strike="noStrike" kern="1200" cap="none" spc="0" normalizeH="0" baseline="0">
                <a:ln>
                  <a:noFill/>
                </a:ln>
                <a:solidFill>
                  <a:prstClr val="white"/>
                </a:solidFill>
                <a:effectLst/>
                <a:uLnTx/>
                <a:uFillTx/>
                <a:latin typeface="Arial" panose="020B0604020202020204" pitchFamily="34" charset="0"/>
                <a:ea typeface="+mn-ea"/>
                <a:cs typeface="Arial" panose="020B060402020202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Arial" panose="020B0604020202020204"/>
                <a:ea typeface="+mn-ea"/>
                <a:cs typeface="Arial" panose="020B0604020202020204" pitchFamily="34" charset="0"/>
              </a:rPr>
              <a:t>Sipuleucel-T</a:t>
            </a:r>
            <a:r>
              <a:rPr kumimoji="0" lang="en-US" sz="1333" b="1" i="0" u="none" strike="noStrike" kern="1200" cap="none" spc="0" normalizeH="0" baseline="0" noProof="0">
                <a:ln>
                  <a:noFill/>
                </a:ln>
                <a:solidFill>
                  <a:prstClr val="black"/>
                </a:solidFill>
                <a:effectLst/>
                <a:uLnTx/>
                <a:uFillTx/>
                <a:latin typeface="Arial" panose="020B0604020202020204"/>
                <a:ea typeface="+mn-ea"/>
                <a:cs typeface="Arial" panose="020B0604020202020204" pitchFamily="34" charset="0"/>
              </a:rPr>
              <a:t> </a:t>
            </a:r>
            <a:r>
              <a:rPr kumimoji="0" lang="en-US" sz="933" b="1" i="1" u="none" strike="noStrike" kern="1200" cap="none" spc="0" normalizeH="0" baseline="0" noProof="0">
                <a:ln>
                  <a:noFill/>
                </a:ln>
                <a:solidFill>
                  <a:prstClr val="black"/>
                </a:solidFill>
                <a:effectLst/>
                <a:uLnTx/>
                <a:uFillTx/>
                <a:latin typeface="Arial" panose="020B0604020202020204"/>
                <a:ea typeface="+mn-ea"/>
                <a:cs typeface="Arial" panose="020B0604020202020204" pitchFamily="34" charset="0"/>
              </a:rPr>
              <a:t>(FDA approved only)</a:t>
            </a:r>
          </a:p>
        </p:txBody>
      </p:sp>
      <p:sp>
        <p:nvSpPr>
          <p:cNvPr id="19" name="TextBox 18">
            <a:extLst>
              <a:ext uri="{FF2B5EF4-FFF2-40B4-BE49-F238E27FC236}">
                <a16:creationId xmlns:a16="http://schemas.microsoft.com/office/drawing/2014/main" id="{831A1D2B-F7F5-FA23-37FD-E1768F7E81FC}"/>
              </a:ext>
            </a:extLst>
          </p:cNvPr>
          <p:cNvSpPr txBox="1"/>
          <p:nvPr/>
        </p:nvSpPr>
        <p:spPr>
          <a:xfrm>
            <a:off x="9511245" y="5107945"/>
            <a:ext cx="2349801" cy="432000"/>
          </a:xfrm>
          <a:prstGeom prst="roundRect">
            <a:avLst/>
          </a:prstGeom>
          <a:solidFill>
            <a:schemeClr val="accent6">
              <a:lumMod val="20000"/>
              <a:lumOff val="80000"/>
            </a:schemeClr>
          </a:solidFill>
          <a:ln>
            <a:noFill/>
            <a:prstDash val="sysDash"/>
          </a:ln>
        </p:spPr>
        <p:txBody>
          <a:bodyPr wrap="square" tIns="0" rIns="72000" bIns="0" rtlCol="0" anchor="ctr">
            <a:noAutofit/>
          </a:bodyPr>
          <a:lstStyle>
            <a:defPPr>
              <a:defRPr kern="0"/>
            </a:defPPr>
            <a:lvl1pPr marL="0" marR="0" lvl="0" indent="0" algn="ctr" defTabSz="914400" rtl="0" eaLnBrk="1" fontAlgn="auto" latinLnBrk="0" hangingPunct="1">
              <a:lnSpc>
                <a:spcPct val="100000"/>
              </a:lnSpc>
              <a:spcBef>
                <a:spcPts val="0"/>
              </a:spcBef>
              <a:spcAft>
                <a:spcPts val="0"/>
              </a:spcAft>
              <a:buClrTx/>
              <a:buSzTx/>
              <a:buFontTx/>
              <a:buNone/>
              <a:tabLst/>
              <a:defRPr kumimoji="0" sz="1200" b="0" i="0" u="none" strike="noStrike" kern="1200" cap="none" spc="0" normalizeH="0" baseline="0">
                <a:ln>
                  <a:noFill/>
                </a:ln>
                <a:solidFill>
                  <a:prstClr val="white"/>
                </a:solidFill>
                <a:effectLst/>
                <a:uLnTx/>
                <a:uFillTx/>
                <a:latin typeface="Arial" panose="020B0604020202020204" pitchFamily="34" charset="0"/>
                <a:ea typeface="+mn-ea"/>
                <a:cs typeface="Arial" panose="020B060402020202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Arial" panose="020B0604020202020204"/>
                <a:ea typeface="+mn-ea"/>
                <a:cs typeface="Arial" panose="020B0604020202020204" pitchFamily="34" charset="0"/>
              </a:rPr>
              <a:t>Pembrolizumab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1" u="none" strike="noStrike" kern="1200" cap="none" spc="0" normalizeH="0" baseline="0" noProof="0" dirty="0">
                <a:ln>
                  <a:noFill/>
                </a:ln>
                <a:solidFill>
                  <a:prstClr val="black"/>
                </a:solidFill>
                <a:effectLst/>
                <a:uLnTx/>
                <a:uFillTx/>
                <a:latin typeface="Arial" panose="020B0604020202020204"/>
                <a:ea typeface="+mn-ea"/>
                <a:cs typeface="Arial" panose="020B0604020202020204" pitchFamily="34" charset="0"/>
              </a:rPr>
              <a:t>(FDA: </a:t>
            </a:r>
            <a:r>
              <a:rPr kumimoji="0" lang="en-US" sz="900" b="1" i="1" u="none" strike="noStrike" kern="1200" cap="none" spc="0" normalizeH="0" baseline="0" noProof="0" dirty="0" err="1">
                <a:ln>
                  <a:noFill/>
                </a:ln>
                <a:solidFill>
                  <a:prstClr val="black"/>
                </a:solidFill>
                <a:effectLst/>
                <a:uLnTx/>
                <a:uFillTx/>
                <a:latin typeface="Arial" panose="020B0604020202020204"/>
                <a:ea typeface="+mn-ea"/>
                <a:cs typeface="Arial" panose="020B0604020202020204" pitchFamily="34" charset="0"/>
              </a:rPr>
              <a:t>dMMR</a:t>
            </a:r>
            <a:r>
              <a:rPr kumimoji="0" lang="en-US" sz="900" b="1" i="1" u="none" strike="noStrike" kern="1200" cap="none" spc="0" normalizeH="0" baseline="0" noProof="0" dirty="0">
                <a:ln>
                  <a:noFill/>
                </a:ln>
                <a:solidFill>
                  <a:prstClr val="black"/>
                </a:solidFill>
                <a:effectLst/>
                <a:uLnTx/>
                <a:uFillTx/>
                <a:latin typeface="Arial" panose="020B0604020202020204"/>
                <a:ea typeface="+mn-ea"/>
                <a:cs typeface="Arial" panose="020B0604020202020204" pitchFamily="34" charset="0"/>
              </a:rPr>
              <a:t>/MSI-H after 2L)</a:t>
            </a:r>
          </a:p>
        </p:txBody>
      </p:sp>
      <p:sp>
        <p:nvSpPr>
          <p:cNvPr id="20" name="Rounded Rectangle 84">
            <a:extLst>
              <a:ext uri="{FF2B5EF4-FFF2-40B4-BE49-F238E27FC236}">
                <a16:creationId xmlns:a16="http://schemas.microsoft.com/office/drawing/2014/main" id="{B82418B1-0916-1645-91AC-073ED8146C13}"/>
              </a:ext>
            </a:extLst>
          </p:cNvPr>
          <p:cNvSpPr/>
          <p:nvPr/>
        </p:nvSpPr>
        <p:spPr>
          <a:xfrm>
            <a:off x="7968583" y="1381023"/>
            <a:ext cx="3888000" cy="481664"/>
          </a:xfrm>
          <a:prstGeom prst="roundRect">
            <a:avLst/>
          </a:prstGeom>
          <a:solidFill>
            <a:srgbClr val="002068"/>
          </a:solidFill>
          <a:ln w="19050" cap="flat" cmpd="sng" algn="ctr">
            <a:solidFill>
              <a:sysClr val="windowText" lastClr="000000"/>
            </a:solidFill>
            <a:prstDash val="solid"/>
          </a:ln>
          <a:effectLst/>
        </p:spPr>
        <p:txBody>
          <a:bodyPr tIns="0" bIns="0"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err="1">
                <a:ln>
                  <a:noFill/>
                </a:ln>
                <a:solidFill>
                  <a:prstClr val="white"/>
                </a:solidFill>
                <a:effectLst/>
                <a:uLnTx/>
                <a:uFillTx/>
                <a:latin typeface="Arial" panose="020B0604020202020204"/>
                <a:ea typeface="+mn-ea"/>
                <a:cs typeface="+mn-cs"/>
              </a:rPr>
              <a:t>mCRPC</a:t>
            </a:r>
            <a:r>
              <a:rPr kumimoji="0" lang="en-US" sz="1400" b="1" i="0" u="none" strike="noStrike" kern="0" cap="none" spc="0" normalizeH="0" baseline="30000" noProof="0" err="1">
                <a:ln>
                  <a:noFill/>
                </a:ln>
                <a:solidFill>
                  <a:prstClr val="white"/>
                </a:solidFill>
                <a:effectLst/>
                <a:uLnTx/>
                <a:uFillTx/>
                <a:latin typeface="Arial" panose="020B0604020202020204"/>
                <a:ea typeface="+mn-ea"/>
                <a:cs typeface="+mn-cs"/>
              </a:rPr>
              <a:t>c</a:t>
            </a:r>
            <a:endParaRPr kumimoji="0" lang="en-US" sz="1400" b="1"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21DB27D3-BAC6-8BCB-2690-C0F86463AE39}"/>
              </a:ext>
            </a:extLst>
          </p:cNvPr>
          <p:cNvSpPr txBox="1"/>
          <p:nvPr/>
        </p:nvSpPr>
        <p:spPr>
          <a:xfrm>
            <a:off x="7970967" y="4342591"/>
            <a:ext cx="3888000" cy="252000"/>
          </a:xfrm>
          <a:prstGeom prst="roundRect">
            <a:avLst/>
          </a:prstGeom>
          <a:solidFill>
            <a:srgbClr val="FFFFFF">
              <a:lumMod val="95000"/>
            </a:srgbClr>
          </a:solidFill>
          <a:ln w="12700">
            <a:solidFill>
              <a:schemeClr val="accent6">
                <a:lumMod val="60000"/>
                <a:lumOff val="40000"/>
              </a:schemeClr>
            </a:solidFill>
            <a:prstDash val="sysDash"/>
          </a:ln>
        </p:spPr>
        <p:txBody>
          <a:bodyPr wrap="square" tIns="0" rIns="72000" bIns="0" rtlCol="0" anchor="ctr">
            <a:noAutofit/>
          </a:bodyPr>
          <a:lstStyle>
            <a:defPPr>
              <a:defRPr kern="0"/>
            </a:defPPr>
            <a:lvl1pPr marL="0" marR="0" lvl="0" indent="0" algn="ctr" defTabSz="914400" rtl="0" eaLnBrk="1" fontAlgn="auto" latinLnBrk="0" hangingPunct="1">
              <a:lnSpc>
                <a:spcPct val="100000"/>
              </a:lnSpc>
              <a:spcBef>
                <a:spcPts val="0"/>
              </a:spcBef>
              <a:spcAft>
                <a:spcPts val="0"/>
              </a:spcAft>
              <a:buClrTx/>
              <a:buSzTx/>
              <a:buFontTx/>
              <a:buNone/>
              <a:tabLst/>
              <a:defRPr kumimoji="0" sz="1200" b="0" i="0" u="none" strike="noStrike" kern="1200" cap="none" spc="0" normalizeH="0" baseline="0">
                <a:ln>
                  <a:noFill/>
                </a:ln>
                <a:solidFill>
                  <a:prstClr val="white"/>
                </a:solidFill>
                <a:effectLst/>
                <a:uLnTx/>
                <a:uFillTx/>
                <a:latin typeface="Arial" panose="020B0604020202020204" pitchFamily="34" charset="0"/>
                <a:ea typeface="+mn-ea"/>
                <a:cs typeface="Arial" panose="020B060402020202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Arial" panose="020B0604020202020204"/>
                <a:ea typeface="+mn-ea"/>
                <a:cs typeface="Arial" panose="020B0604020202020204" pitchFamily="34" charset="0"/>
              </a:rPr>
              <a:t>Rucaparib</a:t>
            </a:r>
            <a:r>
              <a:rPr kumimoji="0" lang="en-US" sz="1333" b="1" i="0" u="none" strike="noStrike" kern="1200" cap="none" spc="0" normalizeH="0" baseline="0" noProof="0">
                <a:ln>
                  <a:noFill/>
                </a:ln>
                <a:solidFill>
                  <a:prstClr val="black"/>
                </a:solidFill>
                <a:effectLst/>
                <a:uLnTx/>
                <a:uFillTx/>
                <a:latin typeface="Arial" panose="020B0604020202020204"/>
                <a:ea typeface="+mn-ea"/>
                <a:cs typeface="Arial" panose="020B0604020202020204" pitchFamily="34" charset="0"/>
              </a:rPr>
              <a:t> </a:t>
            </a:r>
            <a:r>
              <a:rPr kumimoji="0" lang="en-US" sz="933" b="1" i="1" u="none" strike="noStrike" kern="1200" cap="none" spc="0" normalizeH="0" baseline="0" noProof="0">
                <a:ln>
                  <a:noFill/>
                </a:ln>
                <a:solidFill>
                  <a:prstClr val="black"/>
                </a:solidFill>
                <a:effectLst/>
                <a:uLnTx/>
                <a:uFillTx/>
                <a:latin typeface="Arial" panose="020B0604020202020204"/>
                <a:ea typeface="+mn-ea"/>
                <a:cs typeface="Arial" panose="020B0604020202020204" pitchFamily="34" charset="0"/>
              </a:rPr>
              <a:t>(BRCA1/2; FDA approved only)</a:t>
            </a:r>
          </a:p>
        </p:txBody>
      </p:sp>
      <p:cxnSp>
        <p:nvCxnSpPr>
          <p:cNvPr id="22" name="Straight Arrow Connector 21">
            <a:extLst>
              <a:ext uri="{FF2B5EF4-FFF2-40B4-BE49-F238E27FC236}">
                <a16:creationId xmlns:a16="http://schemas.microsoft.com/office/drawing/2014/main" id="{BE147823-5564-5D9A-C8E6-23B49ABDDEA3}"/>
              </a:ext>
            </a:extLst>
          </p:cNvPr>
          <p:cNvCxnSpPr>
            <a:stCxn id="5" idx="3"/>
            <a:endCxn id="8" idx="1"/>
          </p:cNvCxnSpPr>
          <p:nvPr/>
        </p:nvCxnSpPr>
        <p:spPr>
          <a:xfrm>
            <a:off x="9148277" y="2063455"/>
            <a:ext cx="390888" cy="0"/>
          </a:xfrm>
          <a:prstGeom prst="straightConnector1">
            <a:avLst/>
          </a:prstGeom>
          <a:ln w="1270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23" name="Rectangle: Rounded Corners 22">
            <a:extLst>
              <a:ext uri="{FF2B5EF4-FFF2-40B4-BE49-F238E27FC236}">
                <a16:creationId xmlns:a16="http://schemas.microsoft.com/office/drawing/2014/main" id="{C57A2007-267A-6A9E-427E-AE37FD582CEC}"/>
              </a:ext>
            </a:extLst>
          </p:cNvPr>
          <p:cNvSpPr/>
          <p:nvPr/>
        </p:nvSpPr>
        <p:spPr>
          <a:xfrm>
            <a:off x="7859730" y="3681218"/>
            <a:ext cx="4078841" cy="365973"/>
          </a:xfrm>
          <a:prstGeom prst="roundRect">
            <a:avLst/>
          </a:prstGeom>
          <a:noFill/>
          <a:ln w="38100">
            <a:solidFill>
              <a:srgbClr val="7030A0"/>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26789075-1EDA-2B54-2487-39B092B25AE6}"/>
              </a:ext>
            </a:extLst>
          </p:cNvPr>
          <p:cNvSpPr txBox="1"/>
          <p:nvPr/>
        </p:nvSpPr>
        <p:spPr>
          <a:xfrm>
            <a:off x="7974909" y="5585192"/>
            <a:ext cx="1440000" cy="432000"/>
          </a:xfrm>
          <a:prstGeom prst="roundRect">
            <a:avLst/>
          </a:prstGeom>
          <a:solidFill>
            <a:schemeClr val="accent6">
              <a:lumMod val="60000"/>
              <a:lumOff val="40000"/>
            </a:schemeClr>
          </a:solidFill>
          <a:ln>
            <a:noFill/>
          </a:ln>
        </p:spPr>
        <p:txBody>
          <a:bodyPr wrap="square" tIns="0" bIns="0" rtlCol="0" anchor="ctr">
            <a:noAutofit/>
          </a:bodyPr>
          <a:lstStyle>
            <a:defPPr>
              <a:defRPr lang="en-US"/>
            </a:defPPr>
            <a:lvl1pPr marR="0" lvl="0" indent="0" algn="ctr" defTabSz="914400" fontAlgn="auto">
              <a:lnSpc>
                <a:spcPct val="100000"/>
              </a:lnSpc>
              <a:spcBef>
                <a:spcPts val="0"/>
              </a:spcBef>
              <a:spcAft>
                <a:spcPts val="0"/>
              </a:spcAft>
              <a:buClrTx/>
              <a:buSzTx/>
              <a:buFontTx/>
              <a:buNone/>
              <a:tabLst/>
              <a:defRPr kumimoji="0" sz="1200" b="0" i="0" u="none" strike="noStrike" cap="none" spc="0" normalizeH="0" baseline="0">
                <a:ln>
                  <a:noFill/>
                </a:ln>
                <a:solidFill>
                  <a:prstClr val="white"/>
                </a:solidFill>
                <a:effectLst/>
                <a:uLnTx/>
                <a:uFillTx/>
                <a:latin typeface="Arial" panose="020B0604020202020204" pitchFamily="34" charset="0"/>
                <a:cs typeface="Arial" panose="020B060402020202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prstClr val="black"/>
                </a:solidFill>
                <a:effectLst/>
                <a:uLnTx/>
                <a:uFillTx/>
                <a:latin typeface="Arial" panose="020B0604020202020204"/>
                <a:ea typeface="+mn-ea"/>
                <a:cs typeface="Arial" panose="020B0604020202020204" pitchFamily="34" charset="0"/>
              </a:rPr>
              <a:t>Niraparib</a:t>
            </a:r>
            <a:r>
              <a:rPr kumimoji="0" lang="en-US" sz="1200" b="1" i="0" u="none" strike="noStrike" kern="0" cap="none" spc="0" normalizeH="0" baseline="30000" noProof="0" err="1">
                <a:ln>
                  <a:noFill/>
                </a:ln>
                <a:solidFill>
                  <a:prstClr val="black"/>
                </a:solidFill>
                <a:effectLst/>
                <a:uLnTx/>
                <a:uFillTx/>
                <a:latin typeface="Arial" panose="020B0604020202020204"/>
                <a:ea typeface="+mn-ea"/>
                <a:cs typeface="Arial" panose="020B0604020202020204" pitchFamily="34" charset="0"/>
              </a:rPr>
              <a:t>f</a:t>
            </a:r>
            <a:r>
              <a:rPr kumimoji="0" lang="en-US" sz="1200" b="1" i="0" u="none" strike="noStrike" kern="0" cap="none" spc="0" normalizeH="0" baseline="0" noProof="0">
                <a:ln>
                  <a:noFill/>
                </a:ln>
                <a:solidFill>
                  <a:prstClr val="black"/>
                </a:solidFill>
                <a:effectLst/>
                <a:uLnTx/>
                <a:uFillTx/>
                <a:latin typeface="Arial" panose="020B0604020202020204"/>
                <a:ea typeface="+mn-ea"/>
                <a:cs typeface="Arial" panose="020B0604020202020204" pitchFamily="34" charset="0"/>
              </a:rPr>
              <a:t> + abiraterone</a:t>
            </a:r>
            <a:endParaRPr kumimoji="0" lang="en-US" sz="1200" b="1" i="1" u="none" strike="noStrike" kern="0" cap="none" spc="0" normalizeH="0" baseline="0" noProof="0">
              <a:ln>
                <a:noFill/>
              </a:ln>
              <a:solidFill>
                <a:prstClr val="black"/>
              </a:solidFill>
              <a:effectLst/>
              <a:uLnTx/>
              <a:uFillTx/>
              <a:latin typeface="Arial" panose="020B0604020202020204"/>
              <a:ea typeface="+mn-ea"/>
              <a:cs typeface="Arial" panose="020B0604020202020204" pitchFamily="34" charset="0"/>
            </a:endParaRPr>
          </a:p>
        </p:txBody>
      </p:sp>
      <p:sp>
        <p:nvSpPr>
          <p:cNvPr id="6" name="Rectangle: Rounded Corners 22">
            <a:extLst>
              <a:ext uri="{FF2B5EF4-FFF2-40B4-BE49-F238E27FC236}">
                <a16:creationId xmlns:a16="http://schemas.microsoft.com/office/drawing/2014/main" id="{559601F0-3A8A-6959-D166-5D93A478BE7E}"/>
              </a:ext>
            </a:extLst>
          </p:cNvPr>
          <p:cNvSpPr/>
          <p:nvPr/>
        </p:nvSpPr>
        <p:spPr>
          <a:xfrm>
            <a:off x="9435044" y="4643228"/>
            <a:ext cx="2503528" cy="365973"/>
          </a:xfrm>
          <a:prstGeom prst="roundRect">
            <a:avLst/>
          </a:prstGeom>
          <a:noFill/>
          <a:ln w="38100">
            <a:solidFill>
              <a:srgbClr val="7030A0"/>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55776316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6"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Content Placeholder 2">
            <a:extLst>
              <a:ext uri="{FF2B5EF4-FFF2-40B4-BE49-F238E27FC236}">
                <a16:creationId xmlns:a16="http://schemas.microsoft.com/office/drawing/2014/main" id="{2F779D54-16D4-C0C4-34BD-63BDAD4FEFC5}"/>
              </a:ext>
            </a:extLst>
          </p:cNvPr>
          <p:cNvSpPr>
            <a:spLocks noGrp="1"/>
          </p:cNvSpPr>
          <p:nvPr>
            <p:ph idx="1"/>
          </p:nvPr>
        </p:nvSpPr>
        <p:spPr>
          <a:xfrm>
            <a:off x="1659733" y="5081589"/>
            <a:ext cx="8686800" cy="827087"/>
          </a:xfrm>
        </p:spPr>
        <p:txBody>
          <a:bodyPr>
            <a:noAutofit/>
          </a:bodyPr>
          <a:lstStyle/>
          <a:p>
            <a:pPr>
              <a:buFont typeface="Arial" charset="0"/>
              <a:buChar char="•"/>
              <a:defRPr/>
            </a:pPr>
            <a:r>
              <a:rPr lang="en-US" altLang="en-US" sz="1600" dirty="0"/>
              <a:t>Stratifications</a:t>
            </a:r>
          </a:p>
          <a:p>
            <a:pPr lvl="1">
              <a:buFont typeface="Arial" charset="0"/>
              <a:buChar char="•"/>
              <a:defRPr/>
            </a:pPr>
            <a:r>
              <a:rPr lang="en-US" altLang="en-US" sz="1600" dirty="0"/>
              <a:t>Total ALP &lt;220 U/L vs ≥220 U/L</a:t>
            </a:r>
          </a:p>
          <a:p>
            <a:pPr lvl="1">
              <a:buFont typeface="Arial" charset="0"/>
              <a:buChar char="•"/>
              <a:defRPr/>
            </a:pPr>
            <a:r>
              <a:rPr lang="en-US" altLang="en-US" sz="1600" dirty="0"/>
              <a:t>Bisphosphonates</a:t>
            </a:r>
          </a:p>
          <a:p>
            <a:pPr lvl="1">
              <a:buFont typeface="Arial" charset="0"/>
              <a:buChar char="•"/>
              <a:defRPr/>
            </a:pPr>
            <a:r>
              <a:rPr lang="en-US" altLang="en-US" sz="1600" dirty="0"/>
              <a:t>Prior docetaxel</a:t>
            </a:r>
          </a:p>
          <a:p>
            <a:pPr>
              <a:buFont typeface="Arial" charset="0"/>
              <a:buChar char="•"/>
              <a:defRPr/>
            </a:pPr>
            <a:endParaRPr lang="en-US" altLang="en-US" sz="1600" dirty="0"/>
          </a:p>
        </p:txBody>
      </p:sp>
      <p:sp>
        <p:nvSpPr>
          <p:cNvPr id="114690" name="Title 1">
            <a:extLst>
              <a:ext uri="{FF2B5EF4-FFF2-40B4-BE49-F238E27FC236}">
                <a16:creationId xmlns:a16="http://schemas.microsoft.com/office/drawing/2014/main" id="{2F7CBBDC-5B5A-5AB5-7CA0-6B2AAE6A15C9}"/>
              </a:ext>
            </a:extLst>
          </p:cNvPr>
          <p:cNvSpPr>
            <a:spLocks noGrp="1"/>
          </p:cNvSpPr>
          <p:nvPr>
            <p:ph type="title"/>
          </p:nvPr>
        </p:nvSpPr>
        <p:spPr>
          <a:xfrm>
            <a:off x="557215" y="460353"/>
            <a:ext cx="9894724" cy="742951"/>
          </a:xfrm>
        </p:spPr>
        <p:txBody>
          <a:bodyPr/>
          <a:lstStyle/>
          <a:p>
            <a:r>
              <a:rPr lang="en-US" altLang="en-US" dirty="0">
                <a:latin typeface="Arial" panose="020B0604020202020204" pitchFamily="34" charset="0"/>
                <a:ea typeface="ＭＳ Ｐゴシック" panose="020B0600070205080204" pitchFamily="34" charset="-128"/>
                <a:cs typeface="Arial" panose="020B0604020202020204" pitchFamily="34" charset="0"/>
              </a:rPr>
              <a:t>Radium-223 in </a:t>
            </a:r>
            <a:r>
              <a:rPr lang="en-US" altLang="en-US" dirty="0" err="1">
                <a:latin typeface="Arial" panose="020B0604020202020204" pitchFamily="34" charset="0"/>
                <a:ea typeface="ＭＳ Ｐゴシック" panose="020B0600070205080204" pitchFamily="34" charset="-128"/>
                <a:cs typeface="Arial" panose="020B0604020202020204" pitchFamily="34" charset="0"/>
              </a:rPr>
              <a:t>mCRPC</a:t>
            </a:r>
            <a:r>
              <a:rPr lang="en-US" altLang="en-US" dirty="0">
                <a:latin typeface="Arial" panose="020B0604020202020204" pitchFamily="34" charset="0"/>
                <a:ea typeface="ＭＳ Ｐゴシック" panose="020B0600070205080204" pitchFamily="34" charset="-128"/>
                <a:cs typeface="Arial" panose="020B0604020202020204" pitchFamily="34" charset="0"/>
              </a:rPr>
              <a:t>: ALSYMPCA</a:t>
            </a:r>
            <a:br>
              <a:rPr lang="en-US" altLang="en-US" dirty="0">
                <a:latin typeface="Arial" panose="020B0604020202020204" pitchFamily="34" charset="0"/>
                <a:ea typeface="ＭＳ Ｐゴシック" panose="020B0600070205080204" pitchFamily="34" charset="-128"/>
                <a:cs typeface="Arial" panose="020B0604020202020204" pitchFamily="34" charset="0"/>
              </a:rPr>
            </a:br>
            <a:endParaRPr lang="en-US" altLang="en-US" baseline="30000"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64883" name="TextBox 22">
            <a:extLst>
              <a:ext uri="{FF2B5EF4-FFF2-40B4-BE49-F238E27FC236}">
                <a16:creationId xmlns:a16="http://schemas.microsoft.com/office/drawing/2014/main" id="{8C1799FE-8710-AEB7-49A0-70E98AF7691F}"/>
              </a:ext>
            </a:extLst>
          </p:cNvPr>
          <p:cNvSpPr txBox="1">
            <a:spLocks noChangeArrowheads="1"/>
          </p:cNvSpPr>
          <p:nvPr/>
        </p:nvSpPr>
        <p:spPr bwMode="auto">
          <a:xfrm>
            <a:off x="4541839" y="2843214"/>
            <a:ext cx="849312" cy="3154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1" rIns="68580" bIns="34291">
            <a:spAutoFit/>
          </a:bodyPr>
          <a:lstStyle>
            <a:lvl1pPr eaLnBrk="0" hangingPunct="0">
              <a:spcAft>
                <a:spcPts val="600"/>
              </a:spcAft>
              <a:buFont typeface="Arial" pitchFamily="34" charset="0"/>
              <a:buChar char="•"/>
              <a:defRPr sz="2400">
                <a:solidFill>
                  <a:schemeClr val="tx1"/>
                </a:solidFill>
                <a:latin typeface="Arial" pitchFamily="34" charset="0"/>
                <a:ea typeface="MS PGothic" pitchFamily="34" charset="-128"/>
                <a:cs typeface="Arial" pitchFamily="34" charset="0"/>
              </a:defRPr>
            </a:lvl1pPr>
            <a:lvl2pPr marL="742950" indent="-285750" eaLnBrk="0" hangingPunct="0">
              <a:spcAft>
                <a:spcPts val="600"/>
              </a:spcAft>
              <a:buFont typeface="Arial" pitchFamily="34" charset="0"/>
              <a:buChar char="–"/>
              <a:defRPr sz="2400">
                <a:solidFill>
                  <a:schemeClr val="tx1"/>
                </a:solidFill>
                <a:latin typeface="Arial" pitchFamily="34" charset="0"/>
                <a:ea typeface="MS PGothic" pitchFamily="34" charset="-128"/>
                <a:cs typeface="Arial" pitchFamily="34" charset="0"/>
              </a:defRPr>
            </a:lvl2pPr>
            <a:lvl3pPr marL="1143000" indent="-228600" eaLnBrk="0" hangingPunct="0">
              <a:spcAft>
                <a:spcPts val="600"/>
              </a:spcAft>
              <a:buFont typeface="Arial" pitchFamily="34" charset="0"/>
              <a:buChar char="•"/>
              <a:defRPr sz="2400">
                <a:solidFill>
                  <a:schemeClr val="tx1"/>
                </a:solidFill>
                <a:latin typeface="Arial" pitchFamily="34" charset="0"/>
                <a:ea typeface="MS PGothic" pitchFamily="34" charset="-128"/>
                <a:cs typeface="Arial" pitchFamily="34" charset="0"/>
              </a:defRPr>
            </a:lvl3pPr>
            <a:lvl4pPr marL="1600200" indent="-228600" eaLnBrk="0" hangingPunct="0">
              <a:spcAft>
                <a:spcPts val="600"/>
              </a:spcAft>
              <a:buFont typeface="Arial" pitchFamily="34" charset="0"/>
              <a:buChar char="–"/>
              <a:defRPr sz="2400">
                <a:solidFill>
                  <a:schemeClr val="tx1"/>
                </a:solidFill>
                <a:latin typeface="Arial" pitchFamily="34" charset="0"/>
                <a:ea typeface="MS PGothic" pitchFamily="34" charset="-128"/>
                <a:cs typeface="Arial" pitchFamily="34" charset="0"/>
              </a:defRPr>
            </a:lvl4pPr>
            <a:lvl5pPr marL="2057400" indent="-228600" eaLnBrk="0" hangingPunct="0">
              <a:spcAft>
                <a:spcPts val="600"/>
              </a:spcAft>
              <a:buFont typeface="Arial" pitchFamily="34" charset="0"/>
              <a:buChar char="»"/>
              <a:defRPr sz="2400">
                <a:solidFill>
                  <a:schemeClr val="tx1"/>
                </a:solidFill>
                <a:latin typeface="Arial" pitchFamily="34" charset="0"/>
                <a:ea typeface="MS PGothic" pitchFamily="34" charset="-128"/>
                <a:cs typeface="Arial" pitchFamily="34" charset="0"/>
              </a:defRPr>
            </a:lvl5pPr>
            <a:lvl6pPr marL="2514600" indent="-228600" eaLnBrk="0" fontAlgn="base" hangingPunct="0">
              <a:spcBef>
                <a:spcPct val="0"/>
              </a:spcBef>
              <a:spcAft>
                <a:spcPts val="600"/>
              </a:spcAft>
              <a:buFont typeface="Arial" pitchFamily="34" charset="0"/>
              <a:buChar char="»"/>
              <a:defRPr sz="2400">
                <a:solidFill>
                  <a:schemeClr val="tx1"/>
                </a:solidFill>
                <a:latin typeface="Arial" pitchFamily="34" charset="0"/>
                <a:ea typeface="MS PGothic" pitchFamily="34" charset="-128"/>
                <a:cs typeface="Arial" pitchFamily="34" charset="0"/>
              </a:defRPr>
            </a:lvl6pPr>
            <a:lvl7pPr marL="2971800" indent="-228600" eaLnBrk="0" fontAlgn="base" hangingPunct="0">
              <a:spcBef>
                <a:spcPct val="0"/>
              </a:spcBef>
              <a:spcAft>
                <a:spcPts val="600"/>
              </a:spcAft>
              <a:buFont typeface="Arial" pitchFamily="34" charset="0"/>
              <a:buChar char="»"/>
              <a:defRPr sz="2400">
                <a:solidFill>
                  <a:schemeClr val="tx1"/>
                </a:solidFill>
                <a:latin typeface="Arial" pitchFamily="34" charset="0"/>
                <a:ea typeface="MS PGothic" pitchFamily="34" charset="-128"/>
                <a:cs typeface="Arial" pitchFamily="34" charset="0"/>
              </a:defRPr>
            </a:lvl7pPr>
            <a:lvl8pPr marL="3429000" indent="-228600" eaLnBrk="0" fontAlgn="base" hangingPunct="0">
              <a:spcBef>
                <a:spcPct val="0"/>
              </a:spcBef>
              <a:spcAft>
                <a:spcPts val="600"/>
              </a:spcAft>
              <a:buFont typeface="Arial" pitchFamily="34" charset="0"/>
              <a:buChar char="»"/>
              <a:defRPr sz="2400">
                <a:solidFill>
                  <a:schemeClr val="tx1"/>
                </a:solidFill>
                <a:latin typeface="Arial" pitchFamily="34" charset="0"/>
                <a:ea typeface="MS PGothic" pitchFamily="34" charset="-128"/>
                <a:cs typeface="Arial" pitchFamily="34" charset="0"/>
              </a:defRPr>
            </a:lvl8pPr>
            <a:lvl9pPr marL="3886200" indent="-228600" eaLnBrk="0" fontAlgn="base" hangingPunct="0">
              <a:spcBef>
                <a:spcPct val="0"/>
              </a:spcBef>
              <a:spcAft>
                <a:spcPts val="600"/>
              </a:spcAft>
              <a:buFont typeface="Arial" pitchFamily="34" charset="0"/>
              <a:buChar char="»"/>
              <a:defRPr sz="2400">
                <a:solidFill>
                  <a:schemeClr val="tx1"/>
                </a:solidFill>
                <a:latin typeface="Arial" pitchFamily="34" charset="0"/>
                <a:ea typeface="MS PGothic" pitchFamily="34" charset="-128"/>
                <a:cs typeface="Arial" pitchFamily="34" charset="0"/>
              </a:defRPr>
            </a:lvl9pPr>
          </a:lstStyle>
          <a:p>
            <a:pPr marL="0" marR="0" lvl="0" indent="0" algn="ctr" defTabSz="914400" rtl="0" eaLnBrk="0" fontAlgn="auto" latinLnBrk="0" hangingPunct="0">
              <a:lnSpc>
                <a:spcPct val="100000"/>
              </a:lnSpc>
              <a:spcBef>
                <a:spcPts val="0"/>
              </a:spcBef>
              <a:spcAft>
                <a:spcPct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panose="020F0502020204030204"/>
                <a:ea typeface="ヒラギノ角ゴ Pro W3" charset="-128"/>
                <a:cs typeface="Arial" pitchFamily="34" charset="0"/>
              </a:rPr>
              <a:t>2:1</a:t>
            </a:r>
            <a:endParaRPr kumimoji="0" lang="en-GB" altLang="en-US" sz="1600" b="1" i="0" u="none" strike="noStrike" kern="1200" cap="none" spc="0" normalizeH="0" baseline="0" noProof="0" dirty="0">
              <a:ln>
                <a:noFill/>
              </a:ln>
              <a:solidFill>
                <a:prstClr val="black"/>
              </a:solidFill>
              <a:effectLst/>
              <a:uLnTx/>
              <a:uFillTx/>
              <a:latin typeface="Calibri" panose="020F0502020204030204"/>
              <a:ea typeface="ヒラギノ角ゴ Pro W3" charset="-128"/>
              <a:cs typeface="Arial" pitchFamily="34" charset="0"/>
            </a:endParaRPr>
          </a:p>
        </p:txBody>
      </p:sp>
      <p:sp>
        <p:nvSpPr>
          <p:cNvPr id="114693" name="Title 1">
            <a:extLst>
              <a:ext uri="{FF2B5EF4-FFF2-40B4-BE49-F238E27FC236}">
                <a16:creationId xmlns:a16="http://schemas.microsoft.com/office/drawing/2014/main" id="{E09CAC59-16E6-101F-A089-8A1A86A205A2}"/>
              </a:ext>
            </a:extLst>
          </p:cNvPr>
          <p:cNvSpPr txBox="1">
            <a:spLocks/>
          </p:cNvSpPr>
          <p:nvPr/>
        </p:nvSpPr>
        <p:spPr bwMode="auto">
          <a:xfrm>
            <a:off x="2670177" y="5751514"/>
            <a:ext cx="666591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1" rIns="68580" bIns="34291" anchor="b"/>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16" name="Text Box 11">
            <a:extLst>
              <a:ext uri="{FF2B5EF4-FFF2-40B4-BE49-F238E27FC236}">
                <a16:creationId xmlns:a16="http://schemas.microsoft.com/office/drawing/2014/main" id="{8EC24D72-62E5-60DA-DF22-03C2A7807443}"/>
              </a:ext>
            </a:extLst>
          </p:cNvPr>
          <p:cNvSpPr>
            <a:spLocks noChangeArrowheads="1"/>
          </p:cNvSpPr>
          <p:nvPr/>
        </p:nvSpPr>
        <p:spPr bwMode="gray">
          <a:xfrm>
            <a:off x="6577014" y="1660750"/>
            <a:ext cx="1860551" cy="1825181"/>
          </a:xfrm>
          <a:prstGeom prst="roundRect">
            <a:avLst>
              <a:gd name="adj" fmla="val 16667"/>
            </a:avLst>
          </a:prstGeom>
          <a:solidFill>
            <a:schemeClr val="accent4"/>
          </a:solidFill>
          <a:ln>
            <a:noFill/>
          </a:ln>
        </p:spPr>
        <p:txBody>
          <a:bodyPr tIns="182880" bIns="182880" anchor="ctr">
            <a:spAutoFit/>
          </a:bodyPr>
          <a:lstStyle>
            <a:lvl1pPr>
              <a:spcBef>
                <a:spcPct val="20000"/>
              </a:spcBef>
              <a:buClr>
                <a:srgbClr val="304F4D"/>
              </a:buClr>
              <a:buChar char="•"/>
              <a:defRPr sz="2400">
                <a:solidFill>
                  <a:schemeClr val="tx1"/>
                </a:solidFill>
                <a:latin typeface="Arial" pitchFamily="34" charset="0"/>
                <a:ea typeface="ヒラギノ角ゴ Pro W3" charset="-128"/>
              </a:defRPr>
            </a:lvl1pPr>
            <a:lvl2pPr marL="742950" indent="-285750">
              <a:spcBef>
                <a:spcPct val="20000"/>
              </a:spcBef>
              <a:buClr>
                <a:srgbClr val="304F4D"/>
              </a:buClr>
              <a:buChar char="–"/>
              <a:defRPr sz="2400">
                <a:solidFill>
                  <a:schemeClr val="tx1"/>
                </a:solidFill>
                <a:latin typeface="Arial" pitchFamily="34" charset="0"/>
                <a:ea typeface="ヒラギノ角ゴ Pro W3" charset="-128"/>
              </a:defRPr>
            </a:lvl2pPr>
            <a:lvl3pPr marL="1143000" indent="-228600">
              <a:spcBef>
                <a:spcPct val="20000"/>
              </a:spcBef>
              <a:buClr>
                <a:srgbClr val="304F4D"/>
              </a:buClr>
              <a:buChar char="•"/>
              <a:defRPr>
                <a:solidFill>
                  <a:schemeClr val="tx1"/>
                </a:solidFill>
                <a:latin typeface="Arial" pitchFamily="34" charset="0"/>
                <a:ea typeface="ヒラギノ角ゴ Pro W3" charset="-128"/>
              </a:defRPr>
            </a:lvl3pPr>
            <a:lvl4pPr marL="1600200" indent="-228600">
              <a:spcBef>
                <a:spcPct val="20000"/>
              </a:spcBef>
              <a:buClr>
                <a:srgbClr val="304F4D"/>
              </a:buClr>
              <a:buChar char="–"/>
              <a:defRPr>
                <a:solidFill>
                  <a:schemeClr val="tx1"/>
                </a:solidFill>
                <a:latin typeface="Arial" pitchFamily="34" charset="0"/>
                <a:ea typeface="ヒラギノ角ゴ Pro W3" charset="-128"/>
              </a:defRPr>
            </a:lvl4pPr>
            <a:lvl5pPr marL="2057400" indent="-228600">
              <a:spcBef>
                <a:spcPct val="20000"/>
              </a:spcBef>
              <a:buClr>
                <a:srgbClr val="304F4D"/>
              </a:buClr>
              <a:buChar char="»"/>
              <a:defRPr>
                <a:solidFill>
                  <a:schemeClr val="tx1"/>
                </a:solidFill>
                <a:latin typeface="Arial" pitchFamily="34" charset="0"/>
                <a:ea typeface="ヒラギノ角ゴ Pro W3" charset="-128"/>
              </a:defRPr>
            </a:lvl5pPr>
            <a:lvl6pPr marL="2514600" indent="-228600" eaLnBrk="0" fontAlgn="base" hangingPunct="0">
              <a:spcBef>
                <a:spcPct val="20000"/>
              </a:spcBef>
              <a:spcAft>
                <a:spcPct val="0"/>
              </a:spcAft>
              <a:buClr>
                <a:srgbClr val="304F4D"/>
              </a:buClr>
              <a:buChar char="»"/>
              <a:defRPr>
                <a:solidFill>
                  <a:schemeClr val="tx1"/>
                </a:solidFill>
                <a:latin typeface="Arial" pitchFamily="34" charset="0"/>
                <a:ea typeface="ヒラギノ角ゴ Pro W3" charset="-128"/>
              </a:defRPr>
            </a:lvl6pPr>
            <a:lvl7pPr marL="2971800" indent="-228600" eaLnBrk="0" fontAlgn="base" hangingPunct="0">
              <a:spcBef>
                <a:spcPct val="20000"/>
              </a:spcBef>
              <a:spcAft>
                <a:spcPct val="0"/>
              </a:spcAft>
              <a:buClr>
                <a:srgbClr val="304F4D"/>
              </a:buClr>
              <a:buChar char="»"/>
              <a:defRPr>
                <a:solidFill>
                  <a:schemeClr val="tx1"/>
                </a:solidFill>
                <a:latin typeface="Arial" pitchFamily="34" charset="0"/>
                <a:ea typeface="ヒラギノ角ゴ Pro W3" charset="-128"/>
              </a:defRPr>
            </a:lvl7pPr>
            <a:lvl8pPr marL="3429000" indent="-228600" eaLnBrk="0" fontAlgn="base" hangingPunct="0">
              <a:spcBef>
                <a:spcPct val="20000"/>
              </a:spcBef>
              <a:spcAft>
                <a:spcPct val="0"/>
              </a:spcAft>
              <a:buClr>
                <a:srgbClr val="304F4D"/>
              </a:buClr>
              <a:buChar char="»"/>
              <a:defRPr>
                <a:solidFill>
                  <a:schemeClr val="tx1"/>
                </a:solidFill>
                <a:latin typeface="Arial" pitchFamily="34" charset="0"/>
                <a:ea typeface="ヒラギノ角ゴ Pro W3" charset="-128"/>
              </a:defRPr>
            </a:lvl8pPr>
            <a:lvl9pPr marL="3886200" indent="-228600" eaLnBrk="0" fontAlgn="base" hangingPunct="0">
              <a:spcBef>
                <a:spcPct val="20000"/>
              </a:spcBef>
              <a:spcAft>
                <a:spcPct val="0"/>
              </a:spcAft>
              <a:buClr>
                <a:srgbClr val="304F4D"/>
              </a:buClr>
              <a:buChar char="»"/>
              <a:defRPr>
                <a:solidFill>
                  <a:schemeClr val="tx1"/>
                </a:solidFill>
                <a:latin typeface="Arial" pitchFamily="34" charset="0"/>
                <a:ea typeface="ヒラギノ角ゴ Pro W3" charset="-128"/>
              </a:defRPr>
            </a:lvl9pPr>
          </a:lstStyle>
          <a:p>
            <a:pPr marL="0" marR="0" lvl="0" indent="0" algn="ctr" defTabSz="914400" rtl="0" eaLnBrk="1" fontAlgn="auto" latinLnBrk="0" hangingPunct="1">
              <a:lnSpc>
                <a:spcPct val="100000"/>
              </a:lnSpc>
              <a:spcBef>
                <a:spcPct val="20000"/>
              </a:spcBef>
              <a:spcAft>
                <a:spcPts val="0"/>
              </a:spcAft>
              <a:buClr>
                <a:srgbClr val="304F4D"/>
              </a:buClr>
              <a:buSzTx/>
              <a:buFontTx/>
              <a:buNone/>
              <a:tabLst/>
              <a:defRPr/>
            </a:pPr>
            <a:r>
              <a:rPr kumimoji="0" lang="en-US" sz="1600" b="1" i="0" u="none" strike="noStrike" kern="1200" cap="none" spc="0" normalizeH="0" baseline="0" noProof="0" dirty="0">
                <a:ln>
                  <a:noFill/>
                </a:ln>
                <a:solidFill>
                  <a:prstClr val="white"/>
                </a:solidFill>
                <a:effectLst/>
                <a:uLnTx/>
                <a:uFillTx/>
                <a:latin typeface="Arial Narrow" pitchFamily="34" charset="0"/>
                <a:ea typeface="ヒラギノ角ゴ Pro W3" charset="-128"/>
                <a:cs typeface="+mn-cs"/>
              </a:rPr>
              <a:t>Arm A</a:t>
            </a:r>
          </a:p>
          <a:p>
            <a:pPr marL="0" marR="0" lvl="0" indent="0" algn="ctr" defTabSz="914400" rtl="0" eaLnBrk="1" fontAlgn="auto" latinLnBrk="0" hangingPunct="1">
              <a:lnSpc>
                <a:spcPct val="100000"/>
              </a:lnSpc>
              <a:spcBef>
                <a:spcPct val="20000"/>
              </a:spcBef>
              <a:spcAft>
                <a:spcPts val="0"/>
              </a:spcAft>
              <a:buClr>
                <a:srgbClr val="304F4D"/>
              </a:buClr>
              <a:buSzTx/>
              <a:buFontTx/>
              <a:buNone/>
              <a:tabLst/>
              <a:defRPr/>
            </a:pPr>
            <a:r>
              <a:rPr kumimoji="0" lang="en-US" sz="1600" b="1" i="0" u="none" strike="noStrike" kern="1200" cap="none" spc="0" normalizeH="0" baseline="0" noProof="0" dirty="0">
                <a:ln>
                  <a:noFill/>
                </a:ln>
                <a:solidFill>
                  <a:prstClr val="white"/>
                </a:solidFill>
                <a:effectLst/>
                <a:uLnTx/>
                <a:uFillTx/>
                <a:latin typeface="Arial Narrow" pitchFamily="34" charset="0"/>
                <a:ea typeface="ヒラギノ角ゴ Pro W3" charset="-128"/>
                <a:cs typeface="+mn-cs"/>
              </a:rPr>
              <a:t>Radium-223 </a:t>
            </a:r>
            <a:br>
              <a:rPr kumimoji="0" lang="en-US" sz="1600" b="1" i="0" u="none" strike="noStrike" kern="1200" cap="none" spc="0" normalizeH="0" baseline="0" noProof="0" dirty="0">
                <a:ln>
                  <a:noFill/>
                </a:ln>
                <a:solidFill>
                  <a:prstClr val="white"/>
                </a:solidFill>
                <a:effectLst/>
                <a:uLnTx/>
                <a:uFillTx/>
                <a:latin typeface="Arial Narrow" pitchFamily="34" charset="0"/>
                <a:ea typeface="ヒラギノ角ゴ Pro W3" charset="-128"/>
                <a:cs typeface="+mn-cs"/>
              </a:rPr>
            </a:br>
            <a:r>
              <a:rPr kumimoji="0" lang="en-US" sz="1600" b="1" i="0" u="none" strike="noStrike" kern="1200" cap="none" spc="0" normalizeH="0" baseline="0" noProof="0" dirty="0">
                <a:ln>
                  <a:noFill/>
                </a:ln>
                <a:solidFill>
                  <a:prstClr val="white"/>
                </a:solidFill>
                <a:effectLst/>
                <a:uLnTx/>
                <a:uFillTx/>
                <a:latin typeface="Arial Narrow" pitchFamily="34" charset="0"/>
                <a:ea typeface="ヒラギノ角ゴ Pro W3" charset="-128"/>
                <a:cs typeface="+mn-cs"/>
              </a:rPr>
              <a:t>(50 kBq/kg) + </a:t>
            </a:r>
            <a:br>
              <a:rPr kumimoji="0" lang="en-US" sz="1600" b="1" i="0" u="none" strike="noStrike" kern="1200" cap="none" spc="0" normalizeH="0" baseline="0" noProof="0" dirty="0">
                <a:ln>
                  <a:noFill/>
                </a:ln>
                <a:solidFill>
                  <a:prstClr val="white"/>
                </a:solidFill>
                <a:effectLst/>
                <a:uLnTx/>
                <a:uFillTx/>
                <a:latin typeface="Arial Narrow" pitchFamily="34" charset="0"/>
                <a:ea typeface="ヒラギノ角ゴ Pro W3" charset="-128"/>
                <a:cs typeface="+mn-cs"/>
              </a:rPr>
            </a:br>
            <a:r>
              <a:rPr kumimoji="0" lang="en-US" sz="1600" b="1" i="0" u="none" strike="noStrike" kern="1200" cap="none" spc="0" normalizeH="0" baseline="0" noProof="0" dirty="0">
                <a:ln>
                  <a:noFill/>
                </a:ln>
                <a:solidFill>
                  <a:prstClr val="white"/>
                </a:solidFill>
                <a:effectLst/>
                <a:uLnTx/>
                <a:uFillTx/>
                <a:latin typeface="Arial Narrow" pitchFamily="34" charset="0"/>
                <a:ea typeface="ヒラギノ角ゴ Pro W3" charset="-128"/>
                <a:cs typeface="+mn-cs"/>
              </a:rPr>
              <a:t>best standard of care</a:t>
            </a:r>
          </a:p>
        </p:txBody>
      </p:sp>
      <p:sp>
        <p:nvSpPr>
          <p:cNvPr id="114695" name="Text Box 11">
            <a:extLst>
              <a:ext uri="{FF2B5EF4-FFF2-40B4-BE49-F238E27FC236}">
                <a16:creationId xmlns:a16="http://schemas.microsoft.com/office/drawing/2014/main" id="{88B95D4A-D10C-600D-D728-647E7EAAFFD6}"/>
              </a:ext>
            </a:extLst>
          </p:cNvPr>
          <p:cNvSpPr>
            <a:spLocks noChangeArrowheads="1"/>
          </p:cNvSpPr>
          <p:nvPr/>
        </p:nvSpPr>
        <p:spPr bwMode="gray">
          <a:xfrm>
            <a:off x="6577014" y="3576290"/>
            <a:ext cx="1860551" cy="1607249"/>
          </a:xfrm>
          <a:prstGeom prst="roundRect">
            <a:avLst>
              <a:gd name="adj" fmla="val 16667"/>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tIns="182880" bIns="182880"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20000"/>
              </a:spcBef>
              <a:spcAft>
                <a:spcPts val="0"/>
              </a:spcAft>
              <a:buClr>
                <a:srgbClr val="304F4D"/>
              </a:buClr>
              <a:buSzTx/>
              <a:buFontTx/>
              <a:buNone/>
              <a:tabLst/>
              <a:defRPr/>
            </a:pPr>
            <a:r>
              <a:rPr kumimoji="0" lang="en-US" altLang="en-US" sz="1600" b="1" i="0" u="none" strike="noStrike" kern="1200" cap="none" spc="0" normalizeH="0" baseline="0" noProof="0">
                <a:ln>
                  <a:noFill/>
                </a:ln>
                <a:solidFill>
                  <a:prstClr val="white"/>
                </a:solidFill>
                <a:effectLst/>
                <a:uLnTx/>
                <a:uFillTx/>
                <a:latin typeface="Arial Narrow" panose="020B0604020202020204" pitchFamily="34" charset="0"/>
                <a:ea typeface="ヒラギノ角ゴ Pro W3" pitchFamily="1" charset="-128"/>
                <a:cs typeface="Arial" panose="020B0604020202020204" pitchFamily="34" charset="0"/>
              </a:rPr>
              <a:t>Arm B</a:t>
            </a:r>
          </a:p>
          <a:p>
            <a:pPr marL="0" marR="0" lvl="0" indent="0" algn="ctr" defTabSz="914400" rtl="0" eaLnBrk="1" fontAlgn="auto" latinLnBrk="0" hangingPunct="1">
              <a:lnSpc>
                <a:spcPct val="100000"/>
              </a:lnSpc>
              <a:spcBef>
                <a:spcPct val="20000"/>
              </a:spcBef>
              <a:spcAft>
                <a:spcPts val="0"/>
              </a:spcAft>
              <a:buClr>
                <a:srgbClr val="304F4D"/>
              </a:buClr>
              <a:buSzTx/>
              <a:buFontTx/>
              <a:buNone/>
              <a:tabLst/>
              <a:defRPr/>
            </a:pPr>
            <a:r>
              <a:rPr kumimoji="0" lang="en-US" altLang="en-US" sz="1600" b="1" i="0" u="none" strike="noStrike" kern="1200" cap="none" spc="0" normalizeH="0" baseline="0" noProof="0">
                <a:ln>
                  <a:noFill/>
                </a:ln>
                <a:solidFill>
                  <a:prstClr val="white"/>
                </a:solidFill>
                <a:effectLst/>
                <a:uLnTx/>
                <a:uFillTx/>
                <a:latin typeface="Arial Narrow" panose="020B0604020202020204" pitchFamily="34" charset="0"/>
                <a:ea typeface="ヒラギノ角ゴ Pro W3" pitchFamily="1" charset="-128"/>
                <a:cs typeface="Arial" panose="020B0604020202020204" pitchFamily="34" charset="0"/>
              </a:rPr>
              <a:t>Placebo + </a:t>
            </a:r>
          </a:p>
          <a:p>
            <a:pPr marL="0" marR="0" lvl="0" indent="0" algn="ctr" defTabSz="914400" rtl="0" eaLnBrk="1" fontAlgn="auto" latinLnBrk="0" hangingPunct="1">
              <a:lnSpc>
                <a:spcPct val="100000"/>
              </a:lnSpc>
              <a:spcBef>
                <a:spcPct val="20000"/>
              </a:spcBef>
              <a:spcAft>
                <a:spcPts val="0"/>
              </a:spcAft>
              <a:buClr>
                <a:srgbClr val="304F4D"/>
              </a:buClr>
              <a:buSzTx/>
              <a:buFontTx/>
              <a:buNone/>
              <a:tabLst/>
              <a:defRPr/>
            </a:pPr>
            <a:r>
              <a:rPr kumimoji="0" lang="en-US" altLang="en-US" sz="1600" b="1" i="0" u="none" strike="noStrike" kern="1200" cap="none" spc="0" normalizeH="0" baseline="0" noProof="0">
                <a:ln>
                  <a:noFill/>
                </a:ln>
                <a:solidFill>
                  <a:prstClr val="white"/>
                </a:solidFill>
                <a:effectLst/>
                <a:uLnTx/>
                <a:uFillTx/>
                <a:latin typeface="Arial Narrow" panose="020B0604020202020204" pitchFamily="34" charset="0"/>
                <a:ea typeface="ヒラギノ角ゴ Pro W3" pitchFamily="1" charset="-128"/>
                <a:cs typeface="Arial" panose="020B0604020202020204" pitchFamily="34" charset="0"/>
              </a:rPr>
              <a:t>best standard of care</a:t>
            </a:r>
          </a:p>
        </p:txBody>
      </p:sp>
      <p:cxnSp>
        <p:nvCxnSpPr>
          <p:cNvPr id="18" name="Straight Arrow Connector 17">
            <a:extLst>
              <a:ext uri="{FF2B5EF4-FFF2-40B4-BE49-F238E27FC236}">
                <a16:creationId xmlns:a16="http://schemas.microsoft.com/office/drawing/2014/main" id="{7B342931-2E3D-C4AB-9FE7-B68DFC96B6BF}"/>
              </a:ext>
            </a:extLst>
          </p:cNvPr>
          <p:cNvCxnSpPr>
            <a:stCxn id="114697" idx="6"/>
            <a:endCxn id="114695" idx="1"/>
          </p:cNvCxnSpPr>
          <p:nvPr/>
        </p:nvCxnSpPr>
        <p:spPr bwMode="auto">
          <a:xfrm>
            <a:off x="5326064" y="3394870"/>
            <a:ext cx="1250950" cy="985045"/>
          </a:xfrm>
          <a:prstGeom prst="straightConnector1">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114697" name="Oval 29">
            <a:extLst>
              <a:ext uri="{FF2B5EF4-FFF2-40B4-BE49-F238E27FC236}">
                <a16:creationId xmlns:a16="http://schemas.microsoft.com/office/drawing/2014/main" id="{6A230CDA-8A53-50DB-CE83-6A42C5F15429}"/>
              </a:ext>
            </a:extLst>
          </p:cNvPr>
          <p:cNvSpPr>
            <a:spLocks noChangeArrowheads="1"/>
          </p:cNvSpPr>
          <p:nvPr/>
        </p:nvSpPr>
        <p:spPr bwMode="auto">
          <a:xfrm>
            <a:off x="4605339" y="3138488"/>
            <a:ext cx="720725" cy="51276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CA" altLang="en-US" sz="1600" b="0" i="0" u="none" strike="noStrike" kern="1200" cap="none" spc="0" normalizeH="0" baseline="0" noProof="0">
                <a:ln>
                  <a:noFill/>
                </a:ln>
                <a:solidFill>
                  <a:prstClr val="white"/>
                </a:solidFill>
                <a:effectLst/>
                <a:uLnTx/>
                <a:uFillTx/>
                <a:latin typeface="Arial" panose="020B0604020202020204" pitchFamily="34" charset="0"/>
                <a:ea typeface="ヒラギノ角ゴ Pro W3" pitchFamily="1" charset="-128"/>
                <a:cs typeface="Arial" panose="020B0604020202020204" pitchFamily="34" charset="0"/>
              </a:rPr>
              <a:t>R</a:t>
            </a:r>
          </a:p>
        </p:txBody>
      </p:sp>
      <p:cxnSp>
        <p:nvCxnSpPr>
          <p:cNvPr id="21" name="Straight Arrow Connector 20">
            <a:extLst>
              <a:ext uri="{FF2B5EF4-FFF2-40B4-BE49-F238E27FC236}">
                <a16:creationId xmlns:a16="http://schemas.microsoft.com/office/drawing/2014/main" id="{C408B926-C423-CCD5-E9FF-4EE5E2BE629C}"/>
              </a:ext>
            </a:extLst>
          </p:cNvPr>
          <p:cNvCxnSpPr/>
          <p:nvPr/>
        </p:nvCxnSpPr>
        <p:spPr bwMode="auto">
          <a:xfrm flipV="1">
            <a:off x="4314825" y="3406775"/>
            <a:ext cx="312739" cy="0"/>
          </a:xfrm>
          <a:prstGeom prst="straightConnector1">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114699" name="Text Box 11">
            <a:extLst>
              <a:ext uri="{FF2B5EF4-FFF2-40B4-BE49-F238E27FC236}">
                <a16:creationId xmlns:a16="http://schemas.microsoft.com/office/drawing/2014/main" id="{0D514D1F-2721-6155-DDBF-CF42588B958C}"/>
              </a:ext>
            </a:extLst>
          </p:cNvPr>
          <p:cNvSpPr>
            <a:spLocks noChangeArrowheads="1"/>
          </p:cNvSpPr>
          <p:nvPr/>
        </p:nvSpPr>
        <p:spPr bwMode="gray">
          <a:xfrm>
            <a:off x="1722439" y="1874920"/>
            <a:ext cx="2592387" cy="3078004"/>
          </a:xfrm>
          <a:prstGeom prst="roundRect">
            <a:avLst>
              <a:gd name="adj" fmla="val 16667"/>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tIns="182880" bIns="182880" anchor="ctr">
            <a:spAutoFit/>
          </a:bodyPr>
          <a:lstStyle>
            <a:lvl1pPr marL="173038" indent="-173038">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marL="173038" marR="0" lvl="0" indent="-173038" algn="l" defTabSz="914400"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US" altLang="en-US" sz="16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N = 921</a:t>
            </a:r>
          </a:p>
          <a:p>
            <a:pPr marL="173038" marR="0" lvl="0" indent="-173038" algn="l" defTabSz="914400"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US" altLang="en-US" sz="16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Symptomatic CRPC</a:t>
            </a:r>
          </a:p>
          <a:p>
            <a:pPr marL="173038" marR="0" lvl="0" indent="-173038" algn="l" defTabSz="914400"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US" altLang="en-US" sz="16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≥2 bone metastases</a:t>
            </a:r>
          </a:p>
          <a:p>
            <a:pPr marL="173038" marR="0" lvl="0" indent="-173038" algn="l" defTabSz="914400"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US" altLang="en-US" sz="16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No known visceral metastases or &gt;3-cm nodes</a:t>
            </a:r>
          </a:p>
          <a:p>
            <a:pPr marL="173038" marR="0" lvl="0" indent="-173038" algn="l" defTabSz="914400"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US" altLang="en-US" sz="16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Post-docetaxel or unfit for docetaxel or refusing docetaxel</a:t>
            </a:r>
          </a:p>
        </p:txBody>
      </p:sp>
      <p:cxnSp>
        <p:nvCxnSpPr>
          <p:cNvPr id="24" name="Straight Arrow Connector 23">
            <a:extLst>
              <a:ext uri="{FF2B5EF4-FFF2-40B4-BE49-F238E27FC236}">
                <a16:creationId xmlns:a16="http://schemas.microsoft.com/office/drawing/2014/main" id="{427AB930-4A9C-8332-31C3-6E40B3E34C40}"/>
              </a:ext>
            </a:extLst>
          </p:cNvPr>
          <p:cNvCxnSpPr>
            <a:stCxn id="114697" idx="6"/>
            <a:endCxn id="16" idx="1"/>
          </p:cNvCxnSpPr>
          <p:nvPr/>
        </p:nvCxnSpPr>
        <p:spPr bwMode="auto">
          <a:xfrm flipV="1">
            <a:off x="5326064" y="2573341"/>
            <a:ext cx="1250950" cy="821529"/>
          </a:xfrm>
          <a:prstGeom prst="straightConnector1">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14" name="Footer Placeholder 13">
            <a:extLst>
              <a:ext uri="{FF2B5EF4-FFF2-40B4-BE49-F238E27FC236}">
                <a16:creationId xmlns:a16="http://schemas.microsoft.com/office/drawing/2014/main" id="{7934B9B5-5475-65EA-57CA-983EB3B7E9FF}"/>
              </a:ext>
            </a:extLst>
          </p:cNvPr>
          <p:cNvSpPr>
            <a:spLocks noGrp="1"/>
          </p:cNvSpPr>
          <p:nvPr>
            <p:ph type="ftr" sz="quarter" idx="11"/>
          </p:nvPr>
        </p:nvSpPr>
        <p:spPr>
          <a:xfrm>
            <a:off x="346843" y="6356351"/>
            <a:ext cx="5044309" cy="365125"/>
          </a:xfrm>
        </p:spPr>
        <p:txBody>
          <a:bodyPr wrap="square" numCol="1"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Parker C et al.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N </a:t>
            </a:r>
            <a:r>
              <a:rPr kumimoji="0" lang="en-US" sz="1800" b="0" i="1" u="none" strike="noStrike" kern="1200" cap="none" spc="0" normalizeH="0" baseline="0" noProof="0" dirty="0" err="1">
                <a:ln>
                  <a:noFill/>
                </a:ln>
                <a:solidFill>
                  <a:prstClr val="black"/>
                </a:solidFill>
                <a:effectLst/>
                <a:uLnTx/>
                <a:uFillTx/>
                <a:latin typeface="Calibri" panose="020F0502020204030204"/>
                <a:ea typeface="+mn-ea"/>
                <a:cs typeface="+mn-cs"/>
              </a:rPr>
              <a:t>Engl</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 J Med</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2013;369:213-223.</a:t>
            </a:r>
          </a:p>
        </p:txBody>
      </p:sp>
      <p:sp>
        <p:nvSpPr>
          <p:cNvPr id="4" name="TextBox 3">
            <a:extLst>
              <a:ext uri="{FF2B5EF4-FFF2-40B4-BE49-F238E27FC236}">
                <a16:creationId xmlns:a16="http://schemas.microsoft.com/office/drawing/2014/main" id="{96E56356-84CC-8960-7B81-40D5E3883EA6}"/>
              </a:ext>
            </a:extLst>
          </p:cNvPr>
          <p:cNvSpPr txBox="1"/>
          <p:nvPr/>
        </p:nvSpPr>
        <p:spPr>
          <a:xfrm>
            <a:off x="9013461" y="3065564"/>
            <a:ext cx="2363147" cy="70788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A" sz="2000" b="1" i="0" u="none" strike="noStrike" kern="1200" cap="none" spc="0" normalizeH="0" baseline="0" noProof="0" dirty="0" err="1">
                <a:ln>
                  <a:noFill/>
                </a:ln>
                <a:solidFill>
                  <a:srgbClr val="5F2F58"/>
                </a:solidFill>
                <a:effectLst/>
                <a:uLnTx/>
                <a:uFillTx/>
                <a:latin typeface="Arial" panose="020B0604020202020204" pitchFamily="34" charset="0"/>
                <a:ea typeface="+mn-ea"/>
                <a:cs typeface="Arial" panose="020B0604020202020204" pitchFamily="34" charset="0"/>
              </a:rPr>
              <a:t>Primary</a:t>
            </a:r>
            <a:r>
              <a:rPr kumimoji="0" lang="fr-CA" sz="2000" b="1" i="0" u="none" strike="noStrike" kern="1200" cap="none" spc="0" normalizeH="0" baseline="0" noProof="0" dirty="0">
                <a:ln>
                  <a:noFill/>
                </a:ln>
                <a:solidFill>
                  <a:srgbClr val="5F2F58"/>
                </a:solidFill>
                <a:effectLst/>
                <a:uLnTx/>
                <a:uFillTx/>
                <a:latin typeface="Arial" panose="020B0604020202020204" pitchFamily="34" charset="0"/>
                <a:ea typeface="+mn-ea"/>
                <a:cs typeface="Arial" panose="020B0604020202020204" pitchFamily="34" charset="0"/>
              </a:rPr>
              <a:t> </a:t>
            </a:r>
            <a:r>
              <a:rPr kumimoji="0" lang="fr-CA" sz="2000" b="1" i="0" u="none" strike="noStrike" kern="1200" cap="none" spc="0" normalizeH="0" baseline="0" noProof="0" dirty="0" err="1">
                <a:ln>
                  <a:noFill/>
                </a:ln>
                <a:solidFill>
                  <a:srgbClr val="5F2F58"/>
                </a:solidFill>
                <a:effectLst/>
                <a:uLnTx/>
                <a:uFillTx/>
                <a:latin typeface="Arial" panose="020B0604020202020204" pitchFamily="34" charset="0"/>
                <a:ea typeface="+mn-ea"/>
                <a:cs typeface="Arial" panose="020B0604020202020204" pitchFamily="34" charset="0"/>
              </a:rPr>
              <a:t>endpoint</a:t>
            </a:r>
            <a:r>
              <a:rPr kumimoji="0" lang="fr-CA" sz="2000" b="1" i="0" u="none" strike="noStrike" kern="1200" cap="none" spc="0" normalizeH="0" baseline="0" noProof="0" dirty="0">
                <a:ln>
                  <a:noFill/>
                </a:ln>
                <a:solidFill>
                  <a:srgbClr val="5F2F58"/>
                </a:solidFill>
                <a:effectLst/>
                <a:uLnTx/>
                <a:uFillTx/>
                <a:latin typeface="Arial" panose="020B0604020202020204" pitchFamily="34" charset="0"/>
                <a:ea typeface="+mn-ea"/>
                <a:cs typeface="Arial" panose="020B0604020202020204" pitchFamily="34" charset="0"/>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A" sz="2000" b="1" i="0" u="none" strike="noStrike" kern="1200" cap="none" spc="0" normalizeH="0" baseline="0" noProof="0" dirty="0" err="1">
                <a:ln>
                  <a:noFill/>
                </a:ln>
                <a:solidFill>
                  <a:srgbClr val="5F2F58"/>
                </a:solidFill>
                <a:effectLst/>
                <a:uLnTx/>
                <a:uFillTx/>
                <a:latin typeface="Arial" panose="020B0604020202020204" pitchFamily="34" charset="0"/>
                <a:ea typeface="+mn-ea"/>
                <a:cs typeface="Arial" panose="020B0604020202020204" pitchFamily="34" charset="0"/>
              </a:rPr>
              <a:t>Overall</a:t>
            </a:r>
            <a:r>
              <a:rPr kumimoji="0" lang="fr-CA" sz="2000" b="1" i="0" u="none" strike="noStrike" kern="1200" cap="none" spc="0" normalizeH="0" baseline="0" noProof="0" dirty="0">
                <a:ln>
                  <a:noFill/>
                </a:ln>
                <a:solidFill>
                  <a:srgbClr val="5F2F58"/>
                </a:solidFill>
                <a:effectLst/>
                <a:uLnTx/>
                <a:uFillTx/>
                <a:latin typeface="Arial" panose="020B0604020202020204" pitchFamily="34" charset="0"/>
                <a:ea typeface="+mn-ea"/>
                <a:cs typeface="Arial" panose="020B0604020202020204" pitchFamily="34" charset="0"/>
              </a:rPr>
              <a:t> </a:t>
            </a:r>
            <a:r>
              <a:rPr kumimoji="0" lang="fr-CA" sz="2000" b="1" i="0" u="none" strike="noStrike" kern="1200" cap="none" spc="0" normalizeH="0" baseline="0" noProof="0" dirty="0" err="1">
                <a:ln>
                  <a:noFill/>
                </a:ln>
                <a:solidFill>
                  <a:srgbClr val="5F2F58"/>
                </a:solidFill>
                <a:effectLst/>
                <a:uLnTx/>
                <a:uFillTx/>
                <a:latin typeface="Arial" panose="020B0604020202020204" pitchFamily="34" charset="0"/>
                <a:ea typeface="+mn-ea"/>
                <a:cs typeface="Arial" panose="020B0604020202020204" pitchFamily="34" charset="0"/>
              </a:rPr>
              <a:t>survival</a:t>
            </a:r>
            <a:r>
              <a:rPr kumimoji="0" lang="fr-CA" sz="2000" b="1" i="0" u="none" strike="noStrike" kern="1200" cap="none" spc="0" normalizeH="0" baseline="0" noProof="0" dirty="0">
                <a:ln>
                  <a:noFill/>
                </a:ln>
                <a:solidFill>
                  <a:srgbClr val="5F2F58"/>
                </a:solidFill>
                <a:effectLst/>
                <a:uLnTx/>
                <a:uFillTx/>
                <a:latin typeface="Arial" panose="020B0604020202020204" pitchFamily="34" charset="0"/>
                <a:ea typeface="+mn-ea"/>
                <a:cs typeface="Arial" panose="020B0604020202020204" pitchFamily="34" charset="0"/>
              </a:rPr>
              <a:t> </a:t>
            </a:r>
          </a:p>
        </p:txBody>
      </p:sp>
    </p:spTree>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8BF2E2-6D2B-C3C5-7D2D-23782FC73697}"/>
              </a:ext>
            </a:extLst>
          </p:cNvPr>
          <p:cNvSpPr>
            <a:spLocks noGrp="1"/>
          </p:cNvSpPr>
          <p:nvPr>
            <p:ph type="title"/>
          </p:nvPr>
        </p:nvSpPr>
        <p:spPr>
          <a:xfrm>
            <a:off x="3412505" y="159017"/>
            <a:ext cx="5624599" cy="921677"/>
          </a:xfrm>
        </p:spPr>
        <p:txBody>
          <a:bodyPr/>
          <a:lstStyle/>
          <a:p>
            <a:r>
              <a:rPr lang="en-US" altLang="en-US" dirty="0">
                <a:latin typeface="Arial" panose="020B0604020202020204" pitchFamily="34" charset="0"/>
                <a:ea typeface="ＭＳ Ｐゴシック" panose="020B0600070205080204" pitchFamily="34" charset="-128"/>
                <a:cs typeface="Arial" panose="020B0604020202020204" pitchFamily="34" charset="0"/>
              </a:rPr>
              <a:t>ALSYMPCA results</a:t>
            </a:r>
            <a:endParaRPr lang="en-NL"/>
          </a:p>
        </p:txBody>
      </p:sp>
      <p:sp>
        <p:nvSpPr>
          <p:cNvPr id="6" name="Rectangle 5">
            <a:extLst>
              <a:ext uri="{FF2B5EF4-FFF2-40B4-BE49-F238E27FC236}">
                <a16:creationId xmlns:a16="http://schemas.microsoft.com/office/drawing/2014/main" id="{C87A3ED3-9298-7B49-B3CD-0AC645ECA24D}"/>
              </a:ext>
            </a:extLst>
          </p:cNvPr>
          <p:cNvSpPr/>
          <p:nvPr/>
        </p:nvSpPr>
        <p:spPr>
          <a:xfrm>
            <a:off x="7584693" y="1302843"/>
            <a:ext cx="2638158" cy="523220"/>
          </a:xfrm>
          <a:prstGeom prst="rect">
            <a:avLst/>
          </a:prstGeom>
        </p:spPr>
        <p:txBody>
          <a:bodyPr wrap="non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fr-CA" altLang="en-US" sz="2800" b="1" i="0" u="none" strike="noStrike" kern="1200" cap="none" spc="0" normalizeH="0" baseline="0" noProof="0" dirty="0">
                <a:ln>
                  <a:noFill/>
                </a:ln>
                <a:solidFill>
                  <a:srgbClr val="000000"/>
                </a:solidFill>
                <a:effectLst/>
                <a:uLnTx/>
                <a:uFillTx/>
                <a:latin typeface="Calibri" panose="020F0502020204030204"/>
                <a:ea typeface="+mn-ea"/>
                <a:cs typeface="+mn-cs"/>
              </a:rPr>
              <a:t>Time to First SSE</a:t>
            </a:r>
            <a:endParaRPr kumimoji="0" lang="fr-CA" sz="28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6BD7CDC0-C7D7-89DB-22F2-CFFCA7FD942F}"/>
              </a:ext>
            </a:extLst>
          </p:cNvPr>
          <p:cNvSpPr/>
          <p:nvPr/>
        </p:nvSpPr>
        <p:spPr>
          <a:xfrm>
            <a:off x="1740399" y="1344644"/>
            <a:ext cx="2581156" cy="523220"/>
          </a:xfrm>
          <a:prstGeom prst="rect">
            <a:avLst/>
          </a:prstGeom>
        </p:spPr>
        <p:txBody>
          <a:bodyPr wrap="non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fr-CA" sz="2800" b="1" i="0" u="none" strike="noStrike" kern="1200" cap="none" spc="0" normalizeH="0" baseline="0" noProof="0" dirty="0" err="1">
                <a:ln>
                  <a:noFill/>
                </a:ln>
                <a:solidFill>
                  <a:srgbClr val="000000"/>
                </a:solidFill>
                <a:effectLst/>
                <a:uLnTx/>
                <a:uFillTx/>
                <a:latin typeface="Calibri" panose="020F0502020204030204"/>
                <a:ea typeface="ＭＳ Ｐゴシック" charset="0"/>
                <a:cs typeface="+mn-cs"/>
              </a:rPr>
              <a:t>Overall</a:t>
            </a:r>
            <a:r>
              <a:rPr kumimoji="0" lang="fr-CA" sz="28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fr-CA" sz="2800" b="1" i="0" u="none" strike="noStrike" kern="1200" cap="none" spc="0" normalizeH="0" baseline="0" noProof="0" dirty="0" err="1">
                <a:ln>
                  <a:noFill/>
                </a:ln>
                <a:solidFill>
                  <a:srgbClr val="000000"/>
                </a:solidFill>
                <a:effectLst/>
                <a:uLnTx/>
                <a:uFillTx/>
                <a:latin typeface="Calibri" panose="020F0502020204030204"/>
                <a:ea typeface="ＭＳ Ｐゴシック" charset="0"/>
                <a:cs typeface="+mn-cs"/>
              </a:rPr>
              <a:t>Survival</a:t>
            </a:r>
            <a:endParaRPr kumimoji="0" lang="fr-CA" sz="28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 name="Text Placeholder 8">
            <a:extLst>
              <a:ext uri="{FF2B5EF4-FFF2-40B4-BE49-F238E27FC236}">
                <a16:creationId xmlns:a16="http://schemas.microsoft.com/office/drawing/2014/main" id="{2CE51C73-2CCF-CA82-757D-B408DF1037D1}"/>
              </a:ext>
            </a:extLst>
          </p:cNvPr>
          <p:cNvSpPr txBox="1">
            <a:spLocks/>
          </p:cNvSpPr>
          <p:nvPr/>
        </p:nvSpPr>
        <p:spPr>
          <a:xfrm>
            <a:off x="125532" y="6475161"/>
            <a:ext cx="8778240" cy="23083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altLang="en-US" sz="1200" b="0" i="0" u="none" strike="noStrike" kern="1200" cap="none" spc="0" normalizeH="0" baseline="0" noProof="0" dirty="0">
                <a:ln>
                  <a:noFill/>
                </a:ln>
                <a:solidFill>
                  <a:srgbClr val="000000"/>
                </a:solidFill>
                <a:effectLst/>
                <a:uLnTx/>
                <a:uFillTx/>
                <a:latin typeface="Roboto Light"/>
                <a:ea typeface="+mn-ea"/>
                <a:cs typeface="+mn-cs"/>
              </a:rPr>
              <a:t>Parker C et al. </a:t>
            </a:r>
            <a:r>
              <a:rPr kumimoji="0" lang="en-US" altLang="en-US" sz="1200" b="0" i="1" u="none" strike="noStrike" kern="1200" cap="none" spc="0" normalizeH="0" baseline="0" noProof="0" dirty="0">
                <a:ln>
                  <a:noFill/>
                </a:ln>
                <a:solidFill>
                  <a:srgbClr val="000000"/>
                </a:solidFill>
                <a:effectLst/>
                <a:uLnTx/>
                <a:uFillTx/>
                <a:latin typeface="Roboto Light"/>
                <a:ea typeface="+mn-ea"/>
                <a:cs typeface="+mn-cs"/>
              </a:rPr>
              <a:t>N Engl J Med. </a:t>
            </a:r>
            <a:r>
              <a:rPr kumimoji="0" lang="en-US" altLang="en-US" sz="1200" b="0" i="0" u="none" strike="noStrike" kern="1200" cap="none" spc="0" normalizeH="0" baseline="0" noProof="0" dirty="0">
                <a:ln>
                  <a:noFill/>
                </a:ln>
                <a:solidFill>
                  <a:srgbClr val="000000"/>
                </a:solidFill>
                <a:effectLst/>
                <a:uLnTx/>
                <a:uFillTx/>
                <a:latin typeface="Roboto Light"/>
                <a:ea typeface="+mn-ea"/>
                <a:cs typeface="+mn-cs"/>
              </a:rPr>
              <a:t>2013;369:213-223</a:t>
            </a:r>
          </a:p>
        </p:txBody>
      </p:sp>
      <p:pic>
        <p:nvPicPr>
          <p:cNvPr id="9218" name="Picture 2">
            <a:extLst>
              <a:ext uri="{FF2B5EF4-FFF2-40B4-BE49-F238E27FC236}">
                <a16:creationId xmlns:a16="http://schemas.microsoft.com/office/drawing/2014/main" id="{78C9357F-D671-4993-CBC7-16D46162C1E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50000"/>
          <a:stretch/>
        </p:blipFill>
        <p:spPr bwMode="auto">
          <a:xfrm>
            <a:off x="6900142" y="1945139"/>
            <a:ext cx="4737100" cy="3429000"/>
          </a:xfrm>
          <a:prstGeom prst="rect">
            <a:avLst/>
          </a:prstGeom>
          <a:noFill/>
          <a:ln w="12700">
            <a:solidFill>
              <a:schemeClr val="bg1"/>
            </a:solidFill>
          </a:ln>
          <a:extLst>
            <a:ext uri="{909E8E84-426E-40DD-AFC4-6F175D3DCCD1}">
              <a14:hiddenFill xmlns:a14="http://schemas.microsoft.com/office/drawing/2010/main">
                <a:solidFill>
                  <a:srgbClr val="FFFFFF"/>
                </a:solidFill>
              </a14:hiddenFill>
            </a:ext>
          </a:extLst>
        </p:spPr>
      </p:pic>
      <p:pic>
        <p:nvPicPr>
          <p:cNvPr id="10" name="Picture 2">
            <a:extLst>
              <a:ext uri="{FF2B5EF4-FFF2-40B4-BE49-F238E27FC236}">
                <a16:creationId xmlns:a16="http://schemas.microsoft.com/office/drawing/2014/main" id="{F794670F-6512-8784-4D72-5F521A0463B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50648"/>
          <a:stretch/>
        </p:blipFill>
        <p:spPr bwMode="auto">
          <a:xfrm>
            <a:off x="716127" y="1967365"/>
            <a:ext cx="4737100" cy="3384551"/>
          </a:xfrm>
          <a:prstGeom prst="rect">
            <a:avLst/>
          </a:prstGeom>
          <a:noFill/>
          <a:ln>
            <a:solidFill>
              <a:schemeClr val="bg1"/>
            </a:solidFill>
          </a:ln>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A9DFA457-5D80-17EA-5BCB-87BDF8B6F2E0}"/>
              </a:ext>
            </a:extLst>
          </p:cNvPr>
          <p:cNvSpPr txBox="1"/>
          <p:nvPr/>
        </p:nvSpPr>
        <p:spPr>
          <a:xfrm>
            <a:off x="2338086" y="5682706"/>
            <a:ext cx="799122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A" sz="2400" b="1" i="0" u="none" strike="noStrike" kern="1200" cap="none" spc="0" normalizeH="0" baseline="0" noProof="0" dirty="0">
                <a:ln>
                  <a:noFill/>
                </a:ln>
                <a:solidFill>
                  <a:prstClr val="black"/>
                </a:solidFill>
                <a:effectLst/>
                <a:uLnTx/>
                <a:uFillTx/>
                <a:latin typeface="Calibri" panose="020F0502020204030204"/>
                <a:ea typeface="+mn-ea"/>
                <a:cs typeface="+mn-cs"/>
              </a:rPr>
              <a:t>Survival </a:t>
            </a:r>
            <a:r>
              <a:rPr kumimoji="0" lang="fr-CA" sz="2400" b="1" i="0" u="none" strike="noStrike" kern="1200" cap="none" spc="0" normalizeH="0" baseline="0" noProof="0" dirty="0" err="1">
                <a:ln>
                  <a:noFill/>
                </a:ln>
                <a:solidFill>
                  <a:prstClr val="black"/>
                </a:solidFill>
                <a:effectLst/>
                <a:uLnTx/>
                <a:uFillTx/>
                <a:latin typeface="Calibri" panose="020F0502020204030204"/>
                <a:ea typeface="+mn-ea"/>
                <a:cs typeface="+mn-cs"/>
              </a:rPr>
              <a:t>benefit</a:t>
            </a:r>
            <a:r>
              <a:rPr kumimoji="0" lang="fr-CA" sz="24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fr-CA" sz="2400" b="1" i="0" u="none" strike="noStrike" kern="1200" cap="none" spc="0" normalizeH="0" baseline="0" noProof="0" dirty="0" err="1">
                <a:ln>
                  <a:noFill/>
                </a:ln>
                <a:solidFill>
                  <a:prstClr val="black"/>
                </a:solidFill>
                <a:effectLst/>
                <a:uLnTx/>
                <a:uFillTx/>
                <a:latin typeface="Calibri" panose="020F0502020204030204"/>
                <a:ea typeface="+mn-ea"/>
                <a:cs typeface="+mn-cs"/>
              </a:rPr>
              <a:t>seen</a:t>
            </a:r>
            <a:r>
              <a:rPr kumimoji="0" lang="fr-CA" sz="2400" b="1" i="0" u="none" strike="noStrike" kern="1200" cap="none" spc="0" normalizeH="0" baseline="0" noProof="0" dirty="0">
                <a:ln>
                  <a:noFill/>
                </a:ln>
                <a:solidFill>
                  <a:prstClr val="black"/>
                </a:solidFill>
                <a:effectLst/>
                <a:uLnTx/>
                <a:uFillTx/>
                <a:latin typeface="Calibri" panose="020F0502020204030204"/>
                <a:ea typeface="+mn-ea"/>
                <a:cs typeface="+mn-cs"/>
              </a:rPr>
              <a:t> in </a:t>
            </a:r>
            <a:r>
              <a:rPr kumimoji="0" lang="fr-CA" sz="2400" b="1" i="0" u="none" strike="noStrike" kern="1200" cap="none" spc="0" normalizeH="0" baseline="0" noProof="0" dirty="0" err="1">
                <a:ln>
                  <a:noFill/>
                </a:ln>
                <a:solidFill>
                  <a:prstClr val="black"/>
                </a:solidFill>
                <a:effectLst/>
                <a:uLnTx/>
                <a:uFillTx/>
                <a:latin typeface="Calibri" panose="020F0502020204030204"/>
                <a:ea typeface="+mn-ea"/>
                <a:cs typeface="+mn-cs"/>
              </a:rPr>
              <a:t>both</a:t>
            </a:r>
            <a:r>
              <a:rPr kumimoji="0" lang="fr-CA" sz="24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fr-CA" sz="2400" b="1" i="0" u="none" strike="noStrike" kern="1200" cap="none" spc="0" normalizeH="0" baseline="0" noProof="0" dirty="0" err="1">
                <a:ln>
                  <a:noFill/>
                </a:ln>
                <a:solidFill>
                  <a:prstClr val="black"/>
                </a:solidFill>
                <a:effectLst/>
                <a:uLnTx/>
                <a:uFillTx/>
                <a:latin typeface="Calibri" panose="020F0502020204030204"/>
                <a:ea typeface="+mn-ea"/>
                <a:cs typeface="+mn-cs"/>
              </a:rPr>
              <a:t>pre</a:t>
            </a:r>
            <a:r>
              <a:rPr kumimoji="0" lang="fr-CA" sz="2400" b="1" i="0" u="none" strike="noStrike" kern="1200" cap="none" spc="0" normalizeH="0" baseline="0" noProof="0" dirty="0">
                <a:ln>
                  <a:noFill/>
                </a:ln>
                <a:solidFill>
                  <a:prstClr val="black"/>
                </a:solidFill>
                <a:effectLst/>
                <a:uLnTx/>
                <a:uFillTx/>
                <a:latin typeface="Calibri" panose="020F0502020204030204"/>
                <a:ea typeface="+mn-ea"/>
                <a:cs typeface="+mn-cs"/>
              </a:rPr>
              <a:t> and post </a:t>
            </a:r>
            <a:r>
              <a:rPr kumimoji="0" lang="fr-CA" sz="2400" b="1" i="0" u="none" strike="noStrike" kern="1200" cap="none" spc="0" normalizeH="0" baseline="0" noProof="0" dirty="0" err="1">
                <a:ln>
                  <a:noFill/>
                </a:ln>
                <a:solidFill>
                  <a:prstClr val="black"/>
                </a:solidFill>
                <a:effectLst/>
                <a:uLnTx/>
                <a:uFillTx/>
                <a:latin typeface="Calibri" panose="020F0502020204030204"/>
                <a:ea typeface="+mn-ea"/>
                <a:cs typeface="+mn-cs"/>
              </a:rPr>
              <a:t>docetaxel</a:t>
            </a:r>
            <a:r>
              <a:rPr kumimoji="0" lang="fr-CA" sz="2400" b="1" i="0" u="none" strike="noStrike" kern="1200" cap="none" spc="0" normalizeH="0" baseline="0" noProof="0" dirty="0">
                <a:ln>
                  <a:noFill/>
                </a:ln>
                <a:solidFill>
                  <a:prstClr val="black"/>
                </a:solidFill>
                <a:effectLst/>
                <a:uLnTx/>
                <a:uFillTx/>
                <a:latin typeface="Calibri" panose="020F0502020204030204"/>
                <a:ea typeface="+mn-ea"/>
                <a:cs typeface="+mn-cs"/>
              </a:rPr>
              <a:t> patients </a:t>
            </a:r>
          </a:p>
        </p:txBody>
      </p:sp>
      <p:sp>
        <p:nvSpPr>
          <p:cNvPr id="4" name="TextBox 3">
            <a:extLst>
              <a:ext uri="{FF2B5EF4-FFF2-40B4-BE49-F238E27FC236}">
                <a16:creationId xmlns:a16="http://schemas.microsoft.com/office/drawing/2014/main" id="{ADFE490F-70D7-CA0E-03CA-FD9E019A0470}"/>
              </a:ext>
            </a:extLst>
          </p:cNvPr>
          <p:cNvSpPr txBox="1"/>
          <p:nvPr/>
        </p:nvSpPr>
        <p:spPr>
          <a:xfrm>
            <a:off x="3412505" y="6429855"/>
            <a:ext cx="305885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Times" pitchFamily="2" charset="0"/>
                <a:ea typeface="Arial" panose="020B0604020202020204" pitchFamily="34" charset="0"/>
                <a:cs typeface="+mn-cs"/>
              </a:rPr>
              <a:t>Hoskin et al. Lancet Oncol 2014;15:1397-406.</a:t>
            </a:r>
          </a:p>
        </p:txBody>
      </p:sp>
    </p:spTree>
    <p:extLst>
      <p:ext uri="{BB962C8B-B14F-4D97-AF65-F5344CB8AC3E}">
        <p14:creationId xmlns:p14="http://schemas.microsoft.com/office/powerpoint/2010/main" val="99201483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36">
            <a:extLst>
              <a:ext uri="{FF2B5EF4-FFF2-40B4-BE49-F238E27FC236}">
                <a16:creationId xmlns:a16="http://schemas.microsoft.com/office/drawing/2014/main" id="{0E5424F1-95DF-A8E3-A929-60FE79E330D3}"/>
              </a:ext>
            </a:extLst>
          </p:cNvPr>
          <p:cNvGrpSpPr/>
          <p:nvPr/>
        </p:nvGrpSpPr>
        <p:grpSpPr>
          <a:xfrm>
            <a:off x="1256778" y="2871673"/>
            <a:ext cx="9950807" cy="3098573"/>
            <a:chOff x="316098" y="833288"/>
            <a:chExt cx="9952101" cy="3098975"/>
          </a:xfrm>
          <a:solidFill>
            <a:srgbClr val="FFC000"/>
          </a:solidFill>
        </p:grpSpPr>
        <p:sp>
          <p:nvSpPr>
            <p:cNvPr id="6" name="AutoShape 4">
              <a:extLst>
                <a:ext uri="{FF2B5EF4-FFF2-40B4-BE49-F238E27FC236}">
                  <a16:creationId xmlns:a16="http://schemas.microsoft.com/office/drawing/2014/main" id="{BBDD76E3-D57A-7B14-5BFD-C9F4F1A3EB34}"/>
                </a:ext>
              </a:extLst>
            </p:cNvPr>
            <p:cNvSpPr>
              <a:spLocks noChangeArrowheads="1"/>
            </p:cNvSpPr>
            <p:nvPr/>
          </p:nvSpPr>
          <p:spPr bwMode="auto">
            <a:xfrm>
              <a:off x="316098" y="921087"/>
              <a:ext cx="2108676" cy="2906876"/>
            </a:xfrm>
            <a:prstGeom prst="roundRect">
              <a:avLst/>
            </a:prstGeom>
            <a:grpFill/>
            <a:ln w="6350" cap="flat" cmpd="sng" algn="ctr">
              <a:solidFill>
                <a:schemeClr val="tx1"/>
              </a:solidFill>
              <a:prstDash val="solid"/>
              <a:miter lim="800000"/>
              <a:headEnd/>
              <a:tailEnd/>
            </a:ln>
            <a:effectLst/>
          </p:spPr>
          <p:txBody>
            <a:bodyPr wrap="square" anchor="ctr"/>
            <a:lstStyle/>
            <a:p>
              <a:pPr marL="0" marR="0" lvl="0" indent="0" algn="l" defTabSz="685664" rtl="0" eaLnBrk="1" fontAlgn="auto" latinLnBrk="0" hangingPunct="1">
                <a:lnSpc>
                  <a:spcPct val="100000"/>
                </a:lnSpc>
                <a:spcBef>
                  <a:spcPts val="0"/>
                </a:spcBef>
                <a:spcAft>
                  <a:spcPts val="600"/>
                </a:spcAft>
                <a:buClrTx/>
                <a:buSzTx/>
                <a:buFontTx/>
                <a:buNone/>
                <a:tabLst/>
                <a:defRPr/>
              </a:pPr>
              <a:r>
                <a:rPr kumimoji="0" lang="en-US" altLang="zh-CN" sz="1400" b="1" i="0" u="none" strike="noStrike" kern="1200" cap="none" spc="0" normalizeH="0" baseline="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rPr>
                <a:t>Study population</a:t>
              </a:r>
            </a:p>
            <a:p>
              <a:pPr marL="85719" marR="0" lvl="0" indent="-85719" algn="l" defTabSz="685664" rtl="0" eaLnBrk="1" fontAlgn="auto" latinLnBrk="0" hangingPunct="1">
                <a:lnSpc>
                  <a:spcPct val="100000"/>
                </a:lnSpc>
                <a:spcBef>
                  <a:spcPts val="0"/>
                </a:spcBef>
                <a:spcAft>
                  <a:spcPts val="0"/>
                </a:spcAft>
                <a:buClrTx/>
                <a:buSzTx/>
                <a:buFont typeface="Arial" charset="0"/>
                <a:buChar char="•"/>
                <a:tabLst/>
                <a:defRPr/>
              </a:pPr>
              <a:r>
                <a:rPr kumimoji="0" lang="en-US" altLang="zh-CN" sz="1300" b="0" i="0" u="none" strike="noStrike" kern="1200" cap="none" spc="0" normalizeH="0" baseline="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rPr>
                <a:t>Patients with </a:t>
              </a:r>
              <a:r>
                <a:rPr kumimoji="0" lang="en-US" altLang="ja-JP" sz="1300" b="0" i="0" u="none" strike="noStrike" kern="1200" cap="none" spc="0" normalizeH="0" baseline="0" noProof="0" dirty="0" err="1">
                  <a:ln>
                    <a:noFill/>
                  </a:ln>
                  <a:solidFill>
                    <a:prstClr val="black"/>
                  </a:solidFill>
                  <a:effectLst/>
                  <a:uLnTx/>
                  <a:uFillTx/>
                  <a:latin typeface="Arial"/>
                  <a:ea typeface="メイリオ" panose="020B0604030504040204" pitchFamily="34" charset="-128"/>
                  <a:cs typeface="Calibri" panose="020F0502020204030204" pitchFamily="34" charset="0"/>
                  <a:sym typeface="Arial"/>
                </a:rPr>
                <a:t>m</a:t>
              </a:r>
              <a:r>
                <a:rPr kumimoji="0" lang="en-US" altLang="zh-CN" sz="1300" b="0" i="0" u="none" strike="noStrike" kern="1200" cap="none" spc="0" normalizeH="0" baseline="0" noProof="0" dirty="0" err="1">
                  <a:ln>
                    <a:noFill/>
                  </a:ln>
                  <a:solidFill>
                    <a:prstClr val="black"/>
                  </a:solidFill>
                  <a:effectLst/>
                  <a:uLnTx/>
                  <a:uFillTx/>
                  <a:latin typeface="Arial"/>
                  <a:ea typeface="黑体" panose="02010609060101010101" pitchFamily="49" charset="-122"/>
                  <a:cs typeface="Calibri" panose="020F0502020204030204" pitchFamily="34" charset="0"/>
                  <a:sym typeface="Arial"/>
                </a:rPr>
                <a:t>C</a:t>
              </a:r>
              <a:r>
                <a:rPr kumimoji="0" lang="en-US" altLang="ja-JP" sz="1300" b="0" i="0" u="none" strike="noStrike" kern="1200" cap="none" spc="0" normalizeH="0" baseline="0" noProof="0" dirty="0" err="1">
                  <a:ln>
                    <a:noFill/>
                  </a:ln>
                  <a:solidFill>
                    <a:prstClr val="black"/>
                  </a:solidFill>
                  <a:effectLst/>
                  <a:uLnTx/>
                  <a:uFillTx/>
                  <a:latin typeface="Arial"/>
                  <a:ea typeface="メイリオ" panose="020B0604030504040204" pitchFamily="34" charset="-128"/>
                  <a:cs typeface="Calibri" panose="020F0502020204030204" pitchFamily="34" charset="0"/>
                  <a:sym typeface="Arial"/>
                </a:rPr>
                <a:t>RPC</a:t>
              </a:r>
              <a:r>
                <a:rPr kumimoji="0" lang="en-US" altLang="ja-JP" sz="1300" b="0" i="0" u="none" strike="noStrike" kern="1200" cap="none" spc="0" normalizeH="0" baseline="0" noProof="0" dirty="0">
                  <a:ln>
                    <a:noFill/>
                  </a:ln>
                  <a:solidFill>
                    <a:prstClr val="black"/>
                  </a:solidFill>
                  <a:effectLst/>
                  <a:uLnTx/>
                  <a:uFillTx/>
                  <a:latin typeface="Arial"/>
                  <a:ea typeface="メイリオ" panose="020B0604030504040204" pitchFamily="34" charset="-128"/>
                  <a:cs typeface="Calibri" panose="020F0502020204030204" pitchFamily="34" charset="0"/>
                  <a:sym typeface="Arial"/>
                </a:rPr>
                <a:t> and bone metastases</a:t>
              </a:r>
            </a:p>
            <a:p>
              <a:pPr marL="85719" marR="0" lvl="0" indent="-85719" algn="l" defTabSz="685664" rtl="0" eaLnBrk="1" fontAlgn="auto" latinLnBrk="0" hangingPunct="1">
                <a:lnSpc>
                  <a:spcPct val="100000"/>
                </a:lnSpc>
                <a:spcBef>
                  <a:spcPts val="0"/>
                </a:spcBef>
                <a:spcAft>
                  <a:spcPts val="0"/>
                </a:spcAft>
                <a:buClrTx/>
                <a:buSzTx/>
                <a:buFont typeface="Arial" charset="0"/>
                <a:buChar char="•"/>
                <a:tabLst/>
                <a:defRPr/>
              </a:pPr>
              <a:endParaRPr kumimoji="0" lang="en-US" altLang="zh-CN" sz="1300" b="0" i="0" u="none" strike="noStrike" kern="1200" cap="none" spc="0" normalizeH="0" baseline="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endParaRPr>
            </a:p>
            <a:p>
              <a:pPr marL="85719" marR="0" lvl="0" indent="-85719" algn="l" defTabSz="685664" rtl="0" eaLnBrk="1" fontAlgn="auto" latinLnBrk="0" hangingPunct="1">
                <a:lnSpc>
                  <a:spcPct val="100000"/>
                </a:lnSpc>
                <a:spcBef>
                  <a:spcPts val="0"/>
                </a:spcBef>
                <a:spcAft>
                  <a:spcPts val="0"/>
                </a:spcAft>
                <a:buClrTx/>
                <a:buSzTx/>
                <a:buFont typeface="Arial" charset="0"/>
                <a:buChar char="•"/>
                <a:tabLst/>
                <a:defRPr/>
              </a:pPr>
              <a:r>
                <a:rPr kumimoji="0" lang="en-US" altLang="zh-CN" sz="1300" b="0" i="0" u="none" strike="noStrike" kern="1200" cap="none" spc="0" normalizeH="0" baseline="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rPr>
                <a:t>Asymptomatic or mildly symptomatic*</a:t>
              </a:r>
            </a:p>
            <a:p>
              <a:pPr marL="85719" marR="0" lvl="0" indent="-85719" algn="l" defTabSz="685664" rtl="0" eaLnBrk="1" fontAlgn="auto" latinLnBrk="0" hangingPunct="1">
                <a:lnSpc>
                  <a:spcPct val="100000"/>
                </a:lnSpc>
                <a:spcBef>
                  <a:spcPts val="0"/>
                </a:spcBef>
                <a:spcAft>
                  <a:spcPts val="0"/>
                </a:spcAft>
                <a:buClrTx/>
                <a:buSzTx/>
                <a:buFont typeface="Arial" charset="0"/>
                <a:buChar char="•"/>
                <a:tabLst/>
                <a:defRPr/>
              </a:pPr>
              <a:endParaRPr kumimoji="0" lang="en-US" altLang="zh-CN" sz="1300" b="0" i="0" u="none" strike="noStrike" kern="1200" cap="none" spc="0" normalizeH="0" baseline="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endParaRPr>
            </a:p>
            <a:p>
              <a:pPr marL="85719" marR="0" lvl="0" indent="-85719" algn="l" defTabSz="685664" rtl="0" eaLnBrk="1" fontAlgn="auto" latinLnBrk="0" hangingPunct="1">
                <a:lnSpc>
                  <a:spcPct val="100000"/>
                </a:lnSpc>
                <a:spcBef>
                  <a:spcPts val="0"/>
                </a:spcBef>
                <a:spcAft>
                  <a:spcPts val="0"/>
                </a:spcAft>
                <a:buClrTx/>
                <a:buSzTx/>
                <a:buFont typeface="Arial" charset="0"/>
                <a:buChar char="•"/>
                <a:tabLst/>
                <a:defRPr/>
              </a:pPr>
              <a:r>
                <a:rPr kumimoji="0" lang="en-US" altLang="zh-CN" sz="1300" b="0" i="0" u="none" strike="noStrike" kern="1200" cap="none" spc="0" normalizeH="0" baseline="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rPr>
                <a:t>No known visceral metastases</a:t>
              </a:r>
            </a:p>
          </p:txBody>
        </p:sp>
        <p:sp>
          <p:nvSpPr>
            <p:cNvPr id="7" name="Rectangle 12">
              <a:extLst>
                <a:ext uri="{FF2B5EF4-FFF2-40B4-BE49-F238E27FC236}">
                  <a16:creationId xmlns:a16="http://schemas.microsoft.com/office/drawing/2014/main" id="{E319C503-2C5D-8263-D3C0-603B67D06B93}"/>
                </a:ext>
              </a:extLst>
            </p:cNvPr>
            <p:cNvSpPr>
              <a:spLocks noChangeArrowheads="1"/>
            </p:cNvSpPr>
            <p:nvPr/>
          </p:nvSpPr>
          <p:spPr bwMode="auto">
            <a:xfrm>
              <a:off x="2820826" y="2249639"/>
              <a:ext cx="538231" cy="646263"/>
            </a:xfrm>
            <a:prstGeom prst="roundRect">
              <a:avLst/>
            </a:prstGeom>
            <a:grpFill/>
            <a:ln w="6350" cap="rnd" cmpd="sng">
              <a:solidFill>
                <a:schemeClr val="tx1"/>
              </a:solidFill>
              <a:prstDash val="solid"/>
              <a:miter lim="800000"/>
              <a:headEnd/>
              <a:tailEnd/>
            </a:ln>
          </p:spPr>
          <p:txBody>
            <a:bodyPr wrap="none" anchor="ctr"/>
            <a:lstStyle/>
            <a:p>
              <a:pPr marL="0" marR="0" lvl="0" indent="0" algn="ctr" defTabSz="685664"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a:ea typeface="+mn-ea"/>
                  <a:cs typeface="Calibri" panose="020F0502020204030204" pitchFamily="34" charset="0"/>
                  <a:sym typeface="Arial"/>
                </a:rPr>
                <a:t>1:1</a:t>
              </a:r>
              <a:endParaRPr kumimoji="0" lang="en-US" sz="2400" b="0" i="0" u="none" strike="noStrike" kern="1200" cap="none" spc="0" normalizeH="0" baseline="0" noProof="0" dirty="0">
                <a:ln>
                  <a:noFill/>
                </a:ln>
                <a:solidFill>
                  <a:prstClr val="black"/>
                </a:solidFill>
                <a:effectLst/>
                <a:uLnTx/>
                <a:uFillTx/>
                <a:latin typeface="Arial"/>
                <a:ea typeface="+mn-ea"/>
                <a:cs typeface="Calibri" panose="020F0502020204030204" pitchFamily="34" charset="0"/>
                <a:sym typeface="Arial"/>
              </a:endParaRPr>
            </a:p>
          </p:txBody>
        </p:sp>
        <p:sp>
          <p:nvSpPr>
            <p:cNvPr id="8" name="AutoShape 4">
              <a:extLst>
                <a:ext uri="{FF2B5EF4-FFF2-40B4-BE49-F238E27FC236}">
                  <a16:creationId xmlns:a16="http://schemas.microsoft.com/office/drawing/2014/main" id="{F396BAD8-52BA-5821-5A53-7D6661C6C1A1}"/>
                </a:ext>
              </a:extLst>
            </p:cNvPr>
            <p:cNvSpPr>
              <a:spLocks noChangeArrowheads="1"/>
            </p:cNvSpPr>
            <p:nvPr/>
          </p:nvSpPr>
          <p:spPr bwMode="auto">
            <a:xfrm>
              <a:off x="6883389" y="1091963"/>
              <a:ext cx="3384810" cy="2736000"/>
            </a:xfrm>
            <a:prstGeom prst="roundRect">
              <a:avLst/>
            </a:prstGeom>
            <a:grpFill/>
            <a:ln w="6350" cap="flat" cmpd="sng" algn="ctr">
              <a:solidFill>
                <a:srgbClr val="008764"/>
              </a:solidFill>
              <a:prstDash val="solid"/>
              <a:miter lim="800000"/>
              <a:headEnd/>
              <a:tailEnd/>
            </a:ln>
            <a:effectLst/>
          </p:spPr>
          <p:txBody>
            <a:bodyPr wrap="square" anchor="ctr"/>
            <a:lstStyle/>
            <a:p>
              <a:pPr marL="0" marR="0" lvl="0" indent="0" algn="l" defTabSz="685664" rtl="0" eaLnBrk="1" fontAlgn="auto" latinLnBrk="0" hangingPunct="1">
                <a:lnSpc>
                  <a:spcPct val="100000"/>
                </a:lnSpc>
                <a:spcBef>
                  <a:spcPts val="0"/>
                </a:spcBef>
                <a:spcAft>
                  <a:spcPts val="0"/>
                </a:spcAft>
                <a:buClrTx/>
                <a:buSzTx/>
                <a:buFontTx/>
                <a:buNone/>
                <a:tabLst/>
                <a:defRPr/>
              </a:pPr>
              <a:r>
                <a:rPr kumimoji="0" lang="en-US" altLang="zh-CN" sz="1400" b="1" i="0" u="none" strike="noStrike" kern="1200" cap="none" spc="0" normalizeH="0" baseline="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rPr>
                <a:t>Primary endpoint</a:t>
              </a:r>
            </a:p>
            <a:p>
              <a:pPr marL="85719" marR="0" lvl="0" indent="-85719" algn="l" defTabSz="685664" rtl="0" eaLnBrk="1" fontAlgn="auto" latinLnBrk="0" hangingPunct="1">
                <a:lnSpc>
                  <a:spcPct val="100000"/>
                </a:lnSpc>
                <a:spcBef>
                  <a:spcPts val="0"/>
                </a:spcBef>
                <a:spcAft>
                  <a:spcPts val="0"/>
                </a:spcAft>
                <a:buClr>
                  <a:srgbClr val="000000"/>
                </a:buClr>
                <a:buSzTx/>
                <a:buFont typeface="Arial" charset="0"/>
                <a:buChar char="•"/>
                <a:tabLst/>
                <a:defRPr/>
              </a:pPr>
              <a:r>
                <a:rPr kumimoji="0" lang="en-US" altLang="zh-CN" sz="1400" b="0" i="0" u="none" strike="noStrike" kern="1200" cap="none" spc="0" normalizeH="0" baseline="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rPr>
                <a:t> </a:t>
              </a:r>
              <a:r>
                <a:rPr kumimoji="0" lang="en-US" altLang="zh-CN" sz="1400" b="1" i="0" u="none" strike="noStrike" kern="1200" cap="none" spc="0" normalizeH="0" baseline="0" noProof="0" dirty="0" err="1">
                  <a:ln>
                    <a:noFill/>
                  </a:ln>
                  <a:solidFill>
                    <a:prstClr val="black"/>
                  </a:solidFill>
                  <a:effectLst/>
                  <a:uLnTx/>
                  <a:uFillTx/>
                  <a:latin typeface="Arial"/>
                  <a:ea typeface="黑体" panose="02010609060101010101" pitchFamily="49" charset="-122"/>
                  <a:cs typeface="Calibri" panose="020F0502020204030204" pitchFamily="34" charset="0"/>
                  <a:sym typeface="Arial"/>
                </a:rPr>
                <a:t>rPFS</a:t>
              </a:r>
              <a:r>
                <a:rPr kumimoji="0" lang="en-US" altLang="zh-CN" sz="1400" b="1" i="0" u="none" strike="noStrike" kern="1200" cap="none" spc="0" normalizeH="0" baseline="3000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rPr>
                <a:t>+</a:t>
              </a:r>
            </a:p>
            <a:p>
              <a:pPr marL="0" marR="0" lvl="0" indent="0" algn="l" defTabSz="685664" rtl="0" eaLnBrk="1" fontAlgn="auto" latinLnBrk="0" hangingPunct="1">
                <a:lnSpc>
                  <a:spcPct val="100000"/>
                </a:lnSpc>
                <a:spcBef>
                  <a:spcPts val="0"/>
                </a:spcBef>
                <a:spcAft>
                  <a:spcPts val="0"/>
                </a:spcAft>
                <a:buClrTx/>
                <a:buSzTx/>
                <a:buFontTx/>
                <a:buNone/>
                <a:tabLst/>
                <a:defRPr/>
              </a:pPr>
              <a:endParaRPr kumimoji="0" lang="en-US" altLang="zh-CN" sz="500" b="1" i="0" u="none" strike="noStrike" kern="1200" cap="none" spc="0" normalizeH="0" baseline="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endParaRPr>
            </a:p>
            <a:p>
              <a:pPr marL="0" marR="0" lvl="0" indent="0" algn="l" defTabSz="685664" rtl="0" eaLnBrk="1" fontAlgn="auto" latinLnBrk="0" hangingPunct="1">
                <a:lnSpc>
                  <a:spcPct val="100000"/>
                </a:lnSpc>
                <a:spcBef>
                  <a:spcPts val="0"/>
                </a:spcBef>
                <a:spcAft>
                  <a:spcPts val="0"/>
                </a:spcAft>
                <a:buClrTx/>
                <a:buSzTx/>
                <a:buFontTx/>
                <a:buNone/>
                <a:tabLst/>
                <a:defRPr/>
              </a:pPr>
              <a:endParaRPr kumimoji="0" lang="en-US" altLang="zh-CN" sz="1400" b="1" i="0" u="none" strike="noStrike" kern="1200" cap="none" spc="0" normalizeH="0" baseline="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endParaRPr>
            </a:p>
            <a:p>
              <a:pPr marL="0" marR="0" lvl="0" indent="0" algn="l" defTabSz="685664" rtl="0" eaLnBrk="1" fontAlgn="auto" latinLnBrk="0" hangingPunct="1">
                <a:lnSpc>
                  <a:spcPct val="100000"/>
                </a:lnSpc>
                <a:spcBef>
                  <a:spcPts val="0"/>
                </a:spcBef>
                <a:spcAft>
                  <a:spcPts val="0"/>
                </a:spcAft>
                <a:buClrTx/>
                <a:buSzTx/>
                <a:buFontTx/>
                <a:buNone/>
                <a:tabLst/>
                <a:defRPr/>
              </a:pPr>
              <a:r>
                <a:rPr kumimoji="0" lang="en-US" altLang="zh-CN" sz="1400" b="1" i="0" u="none" strike="noStrike" kern="1200" cap="none" spc="0" normalizeH="0" baseline="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rPr>
                <a:t>Key secondary endpoints</a:t>
              </a:r>
            </a:p>
            <a:p>
              <a:pPr marL="171442" marR="0" lvl="0" indent="-171442" algn="l" defTabSz="68566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zh-CN" sz="1300" b="0" i="0" u="none" strike="noStrike" kern="1200" cap="none" spc="0" normalizeH="0" baseline="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rPr>
                <a:t>Overall Survival (OS)</a:t>
              </a:r>
            </a:p>
            <a:p>
              <a:pPr marL="171442" marR="0" lvl="0" indent="-171442" algn="l" defTabSz="68566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zh-CN" sz="1300" b="0" i="0" u="none" strike="noStrike" kern="1200" cap="none" spc="0" normalizeH="0" baseline="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rPr>
                <a:t>Time to subsequent treatment (TST)</a:t>
              </a:r>
            </a:p>
            <a:p>
              <a:pPr marL="171442" marR="0" lvl="0" indent="-171442" algn="l" defTabSz="68566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zh-CN" sz="1300" b="0" i="0" u="none" strike="noStrike" kern="1200" cap="none" spc="0" normalizeH="0" baseline="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rPr>
                <a:t>Time to first SSE </a:t>
              </a:r>
              <a:br>
                <a:rPr kumimoji="0" lang="en-US" altLang="zh-CN" sz="1300" b="0" i="0" u="none" strike="noStrike" kern="1200" cap="none" spc="0" normalizeH="0" baseline="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rPr>
              </a:br>
              <a:endParaRPr kumimoji="0" lang="en-US" altLang="zh-CN" sz="1300" b="0" i="0" u="none" strike="noStrike" kern="1200" cap="none" spc="0" normalizeH="0" baseline="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endParaRPr>
            </a:p>
          </p:txBody>
        </p:sp>
        <p:grpSp>
          <p:nvGrpSpPr>
            <p:cNvPr id="9" name="Group 41">
              <a:extLst>
                <a:ext uri="{FF2B5EF4-FFF2-40B4-BE49-F238E27FC236}">
                  <a16:creationId xmlns:a16="http://schemas.microsoft.com/office/drawing/2014/main" id="{8A733BF4-CD36-95F7-CCAA-639069ACEBDA}"/>
                </a:ext>
              </a:extLst>
            </p:cNvPr>
            <p:cNvGrpSpPr/>
            <p:nvPr/>
          </p:nvGrpSpPr>
          <p:grpSpPr>
            <a:xfrm>
              <a:off x="3989335" y="833288"/>
              <a:ext cx="2486026" cy="3098975"/>
              <a:chOff x="3597625" y="758837"/>
              <a:chExt cx="2486026" cy="3098975"/>
            </a:xfrm>
            <a:grpFill/>
          </p:grpSpPr>
          <p:sp>
            <p:nvSpPr>
              <p:cNvPr id="14" name="AutoShape 6">
                <a:extLst>
                  <a:ext uri="{FF2B5EF4-FFF2-40B4-BE49-F238E27FC236}">
                    <a16:creationId xmlns:a16="http://schemas.microsoft.com/office/drawing/2014/main" id="{A3982133-9BBC-5DE2-CE0C-267766DC91DA}"/>
                  </a:ext>
                </a:extLst>
              </p:cNvPr>
              <p:cNvSpPr>
                <a:spLocks noChangeArrowheads="1"/>
              </p:cNvSpPr>
              <p:nvPr/>
            </p:nvSpPr>
            <p:spPr bwMode="auto">
              <a:xfrm>
                <a:off x="3597625" y="758837"/>
                <a:ext cx="2486026" cy="1212677"/>
              </a:xfrm>
              <a:prstGeom prst="roundRect">
                <a:avLst/>
              </a:prstGeom>
              <a:grpFill/>
              <a:ln w="28575">
                <a:noFill/>
                <a:round/>
                <a:headEnd/>
                <a:tailEnd/>
              </a:ln>
            </p:spPr>
            <p:txBody>
              <a:bodyPr wrap="square" anchor="ctr"/>
              <a:lstStyle/>
              <a:p>
                <a:pPr marL="0" marR="0" lvl="0" indent="0" algn="ctr" defTabSz="685664" rtl="0" eaLnBrk="1" fontAlgn="auto" latinLnBrk="0" hangingPunct="1">
                  <a:lnSpc>
                    <a:spcPct val="90000"/>
                  </a:lnSpc>
                  <a:spcBef>
                    <a:spcPct val="40000"/>
                  </a:spcBef>
                  <a:spcAft>
                    <a:spcPts val="0"/>
                  </a:spcAft>
                  <a:buClr>
                    <a:srgbClr val="0090C5"/>
                  </a:buClr>
                  <a:buSzTx/>
                  <a:buFontTx/>
                  <a:buNone/>
                  <a:tabLst/>
                  <a:defRPr/>
                </a:pPr>
                <a:r>
                  <a:rPr kumimoji="0" lang="en-US" altLang="zh-CN" sz="1400" b="0" i="0" u="none" strike="noStrike" kern="1200" cap="none" spc="0" normalizeH="0" baseline="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rPr>
                  <a:t>Ra223 </a:t>
                </a:r>
                <a:br>
                  <a:rPr kumimoji="0" lang="en-US" altLang="zh-CN" sz="1400" b="0" i="0" u="none" strike="noStrike" kern="1200" cap="none" spc="0" normalizeH="0" baseline="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rPr>
                </a:br>
                <a:r>
                  <a:rPr kumimoji="0" lang="en-US" altLang="zh-CN" sz="1400" b="0" i="0" u="none" strike="noStrike" kern="1200" cap="none" spc="0" normalizeH="0" baseline="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rPr>
                  <a:t>55 </a:t>
                </a:r>
                <a:r>
                  <a:rPr kumimoji="0" lang="en-US" altLang="zh-CN" sz="1400" b="0" i="0" u="none" strike="noStrike" kern="1200" cap="none" spc="0" normalizeH="0" baseline="0" noProof="0" dirty="0" err="1">
                    <a:ln>
                      <a:noFill/>
                    </a:ln>
                    <a:solidFill>
                      <a:prstClr val="black"/>
                    </a:solidFill>
                    <a:effectLst/>
                    <a:uLnTx/>
                    <a:uFillTx/>
                    <a:latin typeface="Arial"/>
                    <a:ea typeface="黑体" panose="02010609060101010101" pitchFamily="49" charset="-122"/>
                    <a:cs typeface="Calibri" panose="020F0502020204030204" pitchFamily="34" charset="0"/>
                    <a:sym typeface="Arial"/>
                  </a:rPr>
                  <a:t>kBq</a:t>
                </a:r>
                <a:r>
                  <a:rPr kumimoji="0" lang="en-US" altLang="zh-CN" sz="1400" b="0" i="0" u="none" strike="noStrike" kern="1200" cap="none" spc="0" normalizeH="0" baseline="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rPr>
                  <a:t>/kg iv every 4 weeks for 6 cycles plus</a:t>
                </a:r>
              </a:p>
              <a:p>
                <a:pPr marL="0" marR="0" lvl="0" indent="0" algn="ctr" defTabSz="685664" rtl="0" eaLnBrk="1" fontAlgn="auto" latinLnBrk="0" hangingPunct="1">
                  <a:lnSpc>
                    <a:spcPct val="90000"/>
                  </a:lnSpc>
                  <a:spcBef>
                    <a:spcPct val="40000"/>
                  </a:spcBef>
                  <a:spcAft>
                    <a:spcPts val="0"/>
                  </a:spcAft>
                  <a:buClr>
                    <a:srgbClr val="0090C5"/>
                  </a:buClr>
                  <a:buSzTx/>
                  <a:buFontTx/>
                  <a:buNone/>
                  <a:tabLst/>
                  <a:defRPr/>
                </a:pPr>
                <a:r>
                  <a:rPr kumimoji="0" lang="en-US" altLang="zh-CN" sz="1400" b="0" i="0" u="none" strike="noStrike" kern="1200" cap="none" spc="0" normalizeH="0" baseline="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rPr>
                  <a:t>Enzalutamide 160 mg od</a:t>
                </a:r>
              </a:p>
            </p:txBody>
          </p:sp>
          <p:sp>
            <p:nvSpPr>
              <p:cNvPr id="15" name="AutoShape 6">
                <a:extLst>
                  <a:ext uri="{FF2B5EF4-FFF2-40B4-BE49-F238E27FC236}">
                    <a16:creationId xmlns:a16="http://schemas.microsoft.com/office/drawing/2014/main" id="{9F84EB7B-9D5D-1DED-FD6E-720A9641FBC4}"/>
                  </a:ext>
                </a:extLst>
              </p:cNvPr>
              <p:cNvSpPr>
                <a:spLocks noChangeArrowheads="1"/>
              </p:cNvSpPr>
              <p:nvPr/>
            </p:nvSpPr>
            <p:spPr bwMode="auto">
              <a:xfrm>
                <a:off x="3613605" y="3044412"/>
                <a:ext cx="2466094" cy="813400"/>
              </a:xfrm>
              <a:prstGeom prst="roundRect">
                <a:avLst/>
              </a:prstGeom>
              <a:grpFill/>
              <a:ln w="19050">
                <a:noFill/>
                <a:round/>
                <a:headEnd/>
                <a:tailEnd/>
              </a:ln>
            </p:spPr>
            <p:txBody>
              <a:bodyPr wrap="square" anchor="ctr"/>
              <a:lstStyle/>
              <a:p>
                <a:pPr marL="0" marR="0" lvl="0" indent="0" algn="ctr" defTabSz="685664" rtl="0" eaLnBrk="1" fontAlgn="auto" latinLnBrk="0" hangingPunct="1">
                  <a:lnSpc>
                    <a:spcPct val="90000"/>
                  </a:lnSpc>
                  <a:spcBef>
                    <a:spcPct val="40000"/>
                  </a:spcBef>
                  <a:spcAft>
                    <a:spcPts val="0"/>
                  </a:spcAft>
                  <a:buClr>
                    <a:srgbClr val="0090C5"/>
                  </a:buClr>
                  <a:buSzTx/>
                  <a:buFontTx/>
                  <a:buNone/>
                  <a:tabLst/>
                  <a:defRPr/>
                </a:pPr>
                <a:r>
                  <a:rPr kumimoji="0" lang="en-US" altLang="zh-CN" sz="1400" b="0" i="0" u="none" strike="noStrike" kern="1200" cap="none" spc="0" normalizeH="0" baseline="0" noProof="0" dirty="0">
                    <a:ln>
                      <a:noFill/>
                    </a:ln>
                    <a:solidFill>
                      <a:prstClr val="black"/>
                    </a:solidFill>
                    <a:effectLst/>
                    <a:uLnTx/>
                    <a:uFillTx/>
                    <a:latin typeface="Arial"/>
                    <a:ea typeface="黑体" panose="02010609060101010101" pitchFamily="49" charset="-122"/>
                    <a:cs typeface="Calibri" panose="020F0502020204030204" pitchFamily="34" charset="0"/>
                    <a:sym typeface="Arial"/>
                  </a:rPr>
                  <a:t>Enzalutamide 160 mg od</a:t>
                </a:r>
              </a:p>
            </p:txBody>
          </p:sp>
        </p:grpSp>
        <p:cxnSp>
          <p:nvCxnSpPr>
            <p:cNvPr id="10" name="Straight Arrow Connector 42">
              <a:extLst>
                <a:ext uri="{FF2B5EF4-FFF2-40B4-BE49-F238E27FC236}">
                  <a16:creationId xmlns:a16="http://schemas.microsoft.com/office/drawing/2014/main" id="{8E3F17D1-5488-8C0F-A378-33F86BE2780E}"/>
                </a:ext>
              </a:extLst>
            </p:cNvPr>
            <p:cNvCxnSpPr>
              <a:cxnSpLocks/>
            </p:cNvCxnSpPr>
            <p:nvPr/>
          </p:nvCxnSpPr>
          <p:spPr bwMode="gray">
            <a:xfrm>
              <a:off x="6471409" y="3503730"/>
              <a:ext cx="396052" cy="0"/>
            </a:xfrm>
            <a:prstGeom prst="straightConnector1">
              <a:avLst/>
            </a:prstGeom>
            <a:grpFill/>
            <a:ln w="28575" cap="flat" cmpd="sng" algn="ctr">
              <a:solidFill>
                <a:schemeClr val="bg1"/>
              </a:solidFill>
              <a:prstDash val="solid"/>
              <a:miter lim="800000"/>
              <a:tailEnd type="triangle"/>
            </a:ln>
            <a:effectLst/>
          </p:spPr>
        </p:cxnSp>
        <p:cxnSp>
          <p:nvCxnSpPr>
            <p:cNvPr id="13" name="Straight Arrow Connector 42">
              <a:extLst>
                <a:ext uri="{FF2B5EF4-FFF2-40B4-BE49-F238E27FC236}">
                  <a16:creationId xmlns:a16="http://schemas.microsoft.com/office/drawing/2014/main" id="{DEEC22C3-9207-1A18-F7CC-41F7FB6D4F4C}"/>
                </a:ext>
              </a:extLst>
            </p:cNvPr>
            <p:cNvCxnSpPr>
              <a:cxnSpLocks/>
            </p:cNvCxnSpPr>
            <p:nvPr/>
          </p:nvCxnSpPr>
          <p:spPr bwMode="gray">
            <a:xfrm>
              <a:off x="6487337" y="1533656"/>
              <a:ext cx="396052" cy="0"/>
            </a:xfrm>
            <a:prstGeom prst="straightConnector1">
              <a:avLst/>
            </a:prstGeom>
            <a:grpFill/>
            <a:ln w="28575" cap="flat" cmpd="sng" algn="ctr">
              <a:solidFill>
                <a:schemeClr val="bg1"/>
              </a:solidFill>
              <a:prstDash val="solid"/>
              <a:miter lim="800000"/>
              <a:tailEnd type="triangle"/>
            </a:ln>
            <a:effectLst/>
          </p:spPr>
        </p:cxnSp>
      </p:grpSp>
      <p:cxnSp>
        <p:nvCxnSpPr>
          <p:cNvPr id="17" name="Straight Arrow Connector 42">
            <a:extLst>
              <a:ext uri="{FF2B5EF4-FFF2-40B4-BE49-F238E27FC236}">
                <a16:creationId xmlns:a16="http://schemas.microsoft.com/office/drawing/2014/main" id="{95075791-4501-8639-2026-A7100BCB2230}"/>
              </a:ext>
            </a:extLst>
          </p:cNvPr>
          <p:cNvCxnSpPr>
            <a:cxnSpLocks/>
          </p:cNvCxnSpPr>
          <p:nvPr/>
        </p:nvCxnSpPr>
        <p:spPr bwMode="gray">
          <a:xfrm>
            <a:off x="3365179" y="4590716"/>
            <a:ext cx="205200" cy="1119"/>
          </a:xfrm>
          <a:prstGeom prst="straightConnector1">
            <a:avLst/>
          </a:prstGeom>
          <a:noFill/>
          <a:ln w="28575" cap="flat" cmpd="sng" algn="ctr">
            <a:solidFill>
              <a:schemeClr val="bg1"/>
            </a:solidFill>
            <a:prstDash val="solid"/>
            <a:miter lim="800000"/>
            <a:tailEnd type="triangle"/>
          </a:ln>
          <a:effectLst/>
        </p:spPr>
      </p:cxnSp>
      <p:sp>
        <p:nvSpPr>
          <p:cNvPr id="18" name="Rettangolo 1">
            <a:extLst>
              <a:ext uri="{FF2B5EF4-FFF2-40B4-BE49-F238E27FC236}">
                <a16:creationId xmlns:a16="http://schemas.microsoft.com/office/drawing/2014/main" id="{4A139756-2B35-6E79-6430-73CEAB1391CE}"/>
              </a:ext>
            </a:extLst>
          </p:cNvPr>
          <p:cNvSpPr/>
          <p:nvPr/>
        </p:nvSpPr>
        <p:spPr>
          <a:xfrm>
            <a:off x="3565079" y="3628845"/>
            <a:ext cx="954107" cy="338554"/>
          </a:xfrm>
          <a:prstGeom prst="rect">
            <a:avLst/>
          </a:prstGeom>
          <a:noFill/>
        </p:spPr>
        <p:txBody>
          <a:bodyPr wrap="none">
            <a:spAutoFit/>
          </a:bodyPr>
          <a:lstStyle/>
          <a:p>
            <a:pPr marL="0" marR="0" lvl="0" indent="0" algn="ctr" defTabSz="685664"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a:ea typeface="+mn-ea"/>
                <a:cs typeface="Calibri" panose="020F0502020204030204" pitchFamily="34" charset="0"/>
                <a:sym typeface="Arial"/>
              </a:rPr>
              <a:t>N=446**</a:t>
            </a:r>
            <a:endParaRPr kumimoji="0" lang="en-US" sz="1600" b="0" i="0" u="none" strike="noStrike" kern="1200" cap="none" spc="0" normalizeH="0" baseline="0" noProof="0" dirty="0">
              <a:ln>
                <a:noFill/>
              </a:ln>
              <a:solidFill>
                <a:prstClr val="black"/>
              </a:solidFill>
              <a:effectLst/>
              <a:uLnTx/>
              <a:uFillTx/>
              <a:latin typeface="Arial"/>
              <a:ea typeface="+mn-ea"/>
              <a:cs typeface="Calibri" panose="020F0502020204030204" pitchFamily="34" charset="0"/>
              <a:sym typeface="Arial"/>
            </a:endParaRPr>
          </a:p>
        </p:txBody>
      </p:sp>
      <p:sp>
        <p:nvSpPr>
          <p:cNvPr id="20" name="TextBox 19">
            <a:extLst>
              <a:ext uri="{FF2B5EF4-FFF2-40B4-BE49-F238E27FC236}">
                <a16:creationId xmlns:a16="http://schemas.microsoft.com/office/drawing/2014/main" id="{B18B364C-6EC7-B2C3-5337-B6941755A0A6}"/>
              </a:ext>
            </a:extLst>
          </p:cNvPr>
          <p:cNvSpPr txBox="1"/>
          <p:nvPr/>
        </p:nvSpPr>
        <p:spPr>
          <a:xfrm>
            <a:off x="508662" y="1894413"/>
            <a:ext cx="5293822" cy="707886"/>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CA" sz="40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PEACE-3 </a:t>
            </a:r>
            <a:r>
              <a:rPr kumimoji="0" lang="fr-CA" sz="40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STUDY DESIGN </a:t>
            </a:r>
          </a:p>
        </p:txBody>
      </p:sp>
      <p:cxnSp>
        <p:nvCxnSpPr>
          <p:cNvPr id="33" name="Straight Arrow Connector 32">
            <a:extLst>
              <a:ext uri="{FF2B5EF4-FFF2-40B4-BE49-F238E27FC236}">
                <a16:creationId xmlns:a16="http://schemas.microsoft.com/office/drawing/2014/main" id="{B5309F85-DC6C-3E21-26E9-20A26359F299}"/>
              </a:ext>
            </a:extLst>
          </p:cNvPr>
          <p:cNvCxnSpPr>
            <a:cxnSpLocks/>
          </p:cNvCxnSpPr>
          <p:nvPr/>
        </p:nvCxnSpPr>
        <p:spPr>
          <a:xfrm flipV="1">
            <a:off x="4299342" y="3961646"/>
            <a:ext cx="443047" cy="536491"/>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36" name="Straight Arrow Connector 35">
            <a:extLst>
              <a:ext uri="{FF2B5EF4-FFF2-40B4-BE49-F238E27FC236}">
                <a16:creationId xmlns:a16="http://schemas.microsoft.com/office/drawing/2014/main" id="{19BA7598-93B1-40EA-F47C-F166F8C8F835}"/>
              </a:ext>
            </a:extLst>
          </p:cNvPr>
          <p:cNvCxnSpPr>
            <a:cxnSpLocks/>
          </p:cNvCxnSpPr>
          <p:nvPr/>
        </p:nvCxnSpPr>
        <p:spPr>
          <a:xfrm>
            <a:off x="4299342" y="4674494"/>
            <a:ext cx="443047" cy="543363"/>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7C5E8D47-F15A-28F6-1394-ACB1769E34E9}"/>
              </a:ext>
            </a:extLst>
          </p:cNvPr>
          <p:cNvSpPr>
            <a:spLocks noGrp="1"/>
          </p:cNvSpPr>
          <p:nvPr>
            <p:ph type="title"/>
          </p:nvPr>
        </p:nvSpPr>
        <p:spPr>
          <a:xfrm>
            <a:off x="914588" y="405533"/>
            <a:ext cx="10515600" cy="1039813"/>
          </a:xfrm>
        </p:spPr>
        <p:txBody>
          <a:bodyPr>
            <a:noAutofit/>
          </a:bodyPr>
          <a:lstStyle/>
          <a:p>
            <a:pPr algn="ctr"/>
            <a:r>
              <a:rPr lang="fr-CA" sz="5400" b="1" dirty="0" err="1"/>
              <a:t>Does</a:t>
            </a:r>
            <a:r>
              <a:rPr lang="fr-CA" sz="5400" b="1" dirty="0"/>
              <a:t> </a:t>
            </a:r>
            <a:r>
              <a:rPr lang="fr-CA" sz="5400" b="1" dirty="0" err="1"/>
              <a:t>adding</a:t>
            </a:r>
            <a:r>
              <a:rPr lang="fr-CA" sz="5400" b="1" dirty="0"/>
              <a:t> Radium to an ARPI </a:t>
            </a:r>
            <a:r>
              <a:rPr lang="fr-CA" sz="5400" b="1" dirty="0" err="1"/>
              <a:t>improve</a:t>
            </a:r>
            <a:r>
              <a:rPr lang="fr-CA" sz="5400" b="1" dirty="0"/>
              <a:t> </a:t>
            </a:r>
            <a:r>
              <a:rPr lang="fr-CA" sz="5400" b="1" dirty="0" err="1"/>
              <a:t>outcome</a:t>
            </a:r>
            <a:r>
              <a:rPr lang="fr-CA" sz="5400" b="1" dirty="0"/>
              <a:t>?</a:t>
            </a:r>
          </a:p>
        </p:txBody>
      </p:sp>
      <p:sp>
        <p:nvSpPr>
          <p:cNvPr id="4" name="TextBox 3">
            <a:extLst>
              <a:ext uri="{FF2B5EF4-FFF2-40B4-BE49-F238E27FC236}">
                <a16:creationId xmlns:a16="http://schemas.microsoft.com/office/drawing/2014/main" id="{BF13110C-FC23-4050-4A54-11D1CF763DD8}"/>
              </a:ext>
            </a:extLst>
          </p:cNvPr>
          <p:cNvSpPr txBox="1"/>
          <p:nvPr/>
        </p:nvSpPr>
        <p:spPr>
          <a:xfrm>
            <a:off x="211077" y="6486554"/>
            <a:ext cx="6099858"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200" b="0" i="0" u="none" strike="noStrike" kern="1200" cap="none" spc="0" normalizeH="0" baseline="0" noProof="0" dirty="0" err="1">
                <a:ln>
                  <a:noFill/>
                </a:ln>
                <a:solidFill>
                  <a:prstClr val="black"/>
                </a:solidFill>
                <a:effectLst/>
                <a:uLnTx/>
                <a:uFillTx/>
                <a:latin typeface="system-ui"/>
                <a:ea typeface="+mn-ea"/>
                <a:cs typeface="+mn-cs"/>
              </a:rPr>
              <a:t>Tombal</a:t>
            </a:r>
            <a:r>
              <a:rPr kumimoji="0" lang="en-CA" sz="1200" b="0" i="0" u="none" strike="noStrike" kern="1200" cap="none" spc="0" normalizeH="0" baseline="0" noProof="0" dirty="0">
                <a:ln>
                  <a:noFill/>
                </a:ln>
                <a:solidFill>
                  <a:prstClr val="black"/>
                </a:solidFill>
                <a:effectLst/>
                <a:uLnTx/>
                <a:uFillTx/>
                <a:latin typeface="system-ui"/>
                <a:ea typeface="+mn-ea"/>
                <a:cs typeface="+mn-cs"/>
              </a:rPr>
              <a:t> B, et al. Ann Oncol. 2025 Sep;36(9):1058-1067.</a:t>
            </a:r>
            <a:endParaRPr kumimoji="0" lang="fr-CA"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558254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6"/>
          <p:cNvSpPr>
            <a:spLocks noChangeArrowheads="1"/>
          </p:cNvSpPr>
          <p:nvPr/>
        </p:nvSpPr>
        <p:spPr bwMode="auto">
          <a:xfrm>
            <a:off x="904413" y="935649"/>
            <a:ext cx="7696200" cy="609600"/>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Networked iPads are available.</a:t>
            </a:r>
          </a:p>
        </p:txBody>
      </p:sp>
      <p:sp>
        <p:nvSpPr>
          <p:cNvPr id="19" name="Rectangle 10"/>
          <p:cNvSpPr>
            <a:spLocks noChangeArrowheads="1"/>
          </p:cNvSpPr>
          <p:nvPr/>
        </p:nvSpPr>
        <p:spPr bwMode="auto">
          <a:xfrm>
            <a:off x="914639" y="6264897"/>
            <a:ext cx="10360152" cy="503238"/>
          </a:xfrm>
          <a:prstGeom prst="rect">
            <a:avLst/>
          </a:prstGeom>
          <a:noFill/>
          <a:ln>
            <a:noFill/>
          </a:ln>
          <a:effectLst>
            <a:prstShdw prst="shdw17" dist="17961" dir="2700000">
              <a:srgbClr val="708688">
                <a:alpha val="74997"/>
              </a:srgbClr>
            </a:prst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For assistance, please raise your hand. Devices will be collected at the conclusion of the activity.</a:t>
            </a:r>
          </a:p>
        </p:txBody>
      </p:sp>
      <p:sp>
        <p:nvSpPr>
          <p:cNvPr id="20" name="Rectangle 13"/>
          <p:cNvSpPr>
            <a:spLocks noChangeArrowheads="1"/>
          </p:cNvSpPr>
          <p:nvPr/>
        </p:nvSpPr>
        <p:spPr bwMode="auto">
          <a:xfrm>
            <a:off x="1920479" y="1686530"/>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Review Program Slides: Tap the Program Slides button to review speaker presentations and other program content.</a:t>
            </a:r>
          </a:p>
        </p:txBody>
      </p:sp>
      <p:sp>
        <p:nvSpPr>
          <p:cNvPr id="23" name="Rectangle 13"/>
          <p:cNvSpPr>
            <a:spLocks noChangeArrowheads="1"/>
          </p:cNvSpPr>
          <p:nvPr/>
        </p:nvSpPr>
        <p:spPr bwMode="auto">
          <a:xfrm>
            <a:off x="1920479" y="2824212"/>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Answer Survey Questions: Complete the pre- and </a:t>
            </a:r>
            <a:r>
              <a:rPr kumimoji="0" lang="en-US" sz="21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postmeeting</a:t>
            </a: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surveys. Survey questions will be discussed throughout the meeting.</a:t>
            </a:r>
          </a:p>
        </p:txBody>
      </p:sp>
      <p:sp>
        <p:nvSpPr>
          <p:cNvPr id="25" name="Rectangle 13"/>
          <p:cNvSpPr>
            <a:spLocks noChangeArrowheads="1"/>
          </p:cNvSpPr>
          <p:nvPr/>
        </p:nvSpPr>
        <p:spPr bwMode="auto">
          <a:xfrm>
            <a:off x="1920479" y="4013398"/>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Ask a Question: Tap Ask a Question to submit a challenging case or question for discussion. We will aim to address as many questions as possible during the program.</a:t>
            </a:r>
          </a:p>
        </p:txBody>
      </p:sp>
      <p:pic>
        <p:nvPicPr>
          <p:cNvPr id="27" name="Picture 26" descr="ASCO-GI-16_iPad-icons_v1fr-slides.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4639" y="1640304"/>
            <a:ext cx="1005840" cy="769902"/>
          </a:xfrm>
          <a:prstGeom prst="rect">
            <a:avLst/>
          </a:prstGeom>
        </p:spPr>
      </p:pic>
      <p:pic>
        <p:nvPicPr>
          <p:cNvPr id="28" name="Picture 27" descr="ASCO-GI-16_iPad-icons_v1fr-questions.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14639" y="3983960"/>
            <a:ext cx="1005840" cy="776111"/>
          </a:xfrm>
          <a:prstGeom prst="rect">
            <a:avLst/>
          </a:prstGeom>
        </p:spPr>
      </p:pic>
      <p:pic>
        <p:nvPicPr>
          <p:cNvPr id="29" name="Picture 28" descr="ASCO-GI-16_iPad-icons_v1fr-survey.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4639" y="2809741"/>
            <a:ext cx="1005840" cy="774684"/>
          </a:xfrm>
          <a:prstGeom prst="rect">
            <a:avLst/>
          </a:prstGeom>
        </p:spPr>
      </p:pic>
      <p:sp>
        <p:nvSpPr>
          <p:cNvPr id="3" name="Title 2"/>
          <p:cNvSpPr>
            <a:spLocks noGrp="1"/>
          </p:cNvSpPr>
          <p:nvPr>
            <p:ph type="title"/>
          </p:nvPr>
        </p:nvSpPr>
        <p:spPr>
          <a:xfrm>
            <a:off x="914639" y="0"/>
            <a:ext cx="10362724" cy="1143000"/>
          </a:xfrm>
        </p:spPr>
        <p:txBody>
          <a:bodyPr/>
          <a:lstStyle/>
          <a:p>
            <a:r>
              <a:rPr lang="en-US" dirty="0"/>
              <a:t>Clinicians in the Meeting Room</a:t>
            </a:r>
          </a:p>
        </p:txBody>
      </p:sp>
    </p:spTree>
    <p:extLst>
      <p:ext uri="{BB962C8B-B14F-4D97-AF65-F5344CB8AC3E}">
        <p14:creationId xmlns:p14="http://schemas.microsoft.com/office/powerpoint/2010/main" val="302646068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ED947D-245E-A232-5350-99D9945DC86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AE7E2D6-7F2C-CA1B-425C-9B2BFF46E4D1}"/>
              </a:ext>
            </a:extLst>
          </p:cNvPr>
          <p:cNvSpPr>
            <a:spLocks noGrp="1"/>
          </p:cNvSpPr>
          <p:nvPr>
            <p:ph type="title"/>
          </p:nvPr>
        </p:nvSpPr>
        <p:spPr>
          <a:xfrm>
            <a:off x="576166" y="217096"/>
            <a:ext cx="3991901" cy="646331"/>
          </a:xfrm>
          <a:noFill/>
        </p:spPr>
        <p:txBody>
          <a:bodyPr wrap="square" rtlCol="0">
            <a:spAutoFit/>
          </a:bodyPr>
          <a:lstStyle/>
          <a:p>
            <a:r>
              <a:rPr lang="fr-CA" sz="4000" dirty="0">
                <a:latin typeface="Calibri" panose="020F0502020204030204" pitchFamily="34" charset="0"/>
                <a:ea typeface="+mn-ea"/>
                <a:cs typeface="Calibri" panose="020F0502020204030204" pitchFamily="34" charset="0"/>
              </a:rPr>
              <a:t>RESULTS </a:t>
            </a:r>
          </a:p>
        </p:txBody>
      </p:sp>
      <p:sp>
        <p:nvSpPr>
          <p:cNvPr id="6" name="Title 1">
            <a:extLst>
              <a:ext uri="{FF2B5EF4-FFF2-40B4-BE49-F238E27FC236}">
                <a16:creationId xmlns:a16="http://schemas.microsoft.com/office/drawing/2014/main" id="{4F3CDA39-B8D8-AB66-FED3-CD33398C5488}"/>
              </a:ext>
            </a:extLst>
          </p:cNvPr>
          <p:cNvSpPr txBox="1">
            <a:spLocks/>
          </p:cNvSpPr>
          <p:nvPr/>
        </p:nvSpPr>
        <p:spPr>
          <a:xfrm>
            <a:off x="576166" y="1082429"/>
            <a:ext cx="3388455" cy="432000"/>
          </a:xfrm>
          <a:prstGeom prst="rect">
            <a:avLst/>
          </a:prstGeom>
          <a:noFill/>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bg2"/>
                </a:solidFill>
                <a:latin typeface="+mj-lt"/>
                <a:ea typeface="+mj-ea"/>
                <a:cs typeface="+mj-cs"/>
              </a:defRPr>
            </a:lvl1pPr>
          </a:lstStyle>
          <a:p>
            <a:pPr marL="0" marR="0" lvl="0" indent="0" algn="l" defTabSz="914377" rtl="0" eaLnBrk="1" fontAlgn="auto" latinLnBrk="0" hangingPunct="1">
              <a:lnSpc>
                <a:spcPct val="90000"/>
              </a:lnSpc>
              <a:spcBef>
                <a:spcPct val="0"/>
              </a:spcBef>
              <a:spcAft>
                <a:spcPts val="0"/>
              </a:spcAft>
              <a:buClrTx/>
              <a:buSzTx/>
              <a:buFontTx/>
              <a:buNone/>
              <a:tabLst/>
              <a:defRPr/>
            </a:pPr>
            <a:r>
              <a:rPr kumimoji="0" lang="en-GB" sz="2400" b="1" i="0" u="none" strike="noStrike" kern="1200" cap="none" spc="0" normalizeH="0" baseline="0" noProof="0" dirty="0">
                <a:ln>
                  <a:noFill/>
                </a:ln>
                <a:solidFill>
                  <a:srgbClr val="5F2F58"/>
                </a:solidFill>
                <a:effectLst/>
                <a:uLnTx/>
                <a:uFillTx/>
                <a:latin typeface="VAGRounded BT"/>
                <a:ea typeface="+mj-ea"/>
                <a:cs typeface="+mj-cs"/>
              </a:rPr>
              <a:t>Primary endpoint: rPFS</a:t>
            </a:r>
          </a:p>
        </p:txBody>
      </p:sp>
      <p:sp>
        <p:nvSpPr>
          <p:cNvPr id="14" name="Title 1">
            <a:extLst>
              <a:ext uri="{FF2B5EF4-FFF2-40B4-BE49-F238E27FC236}">
                <a16:creationId xmlns:a16="http://schemas.microsoft.com/office/drawing/2014/main" id="{911EC58B-136C-7C7F-B4C8-7E14D7A48FCB}"/>
              </a:ext>
            </a:extLst>
          </p:cNvPr>
          <p:cNvSpPr txBox="1">
            <a:spLocks/>
          </p:cNvSpPr>
          <p:nvPr/>
        </p:nvSpPr>
        <p:spPr>
          <a:xfrm>
            <a:off x="6096000" y="971648"/>
            <a:ext cx="5200317" cy="699979"/>
          </a:xfrm>
          <a:prstGeom prst="rect">
            <a:avLst/>
          </a:prstGeom>
          <a:noFill/>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bg2"/>
                </a:solidFill>
                <a:latin typeface="+mj-lt"/>
                <a:ea typeface="+mj-ea"/>
                <a:cs typeface="+mj-cs"/>
              </a:defRPr>
            </a:lvl1pPr>
          </a:lstStyle>
          <a:p>
            <a:pPr marL="0" marR="0" lvl="0" indent="0" algn="l" defTabSz="914377" rtl="0" eaLnBrk="1" fontAlgn="auto" latinLnBrk="0" hangingPunct="1">
              <a:lnSpc>
                <a:spcPct val="90000"/>
              </a:lnSpc>
              <a:spcBef>
                <a:spcPct val="0"/>
              </a:spcBef>
              <a:spcAft>
                <a:spcPts val="0"/>
              </a:spcAft>
              <a:buClrTx/>
              <a:buSzTx/>
              <a:buFontTx/>
              <a:buNone/>
              <a:tabLst/>
              <a:defRPr/>
            </a:pPr>
            <a:r>
              <a:rPr kumimoji="0" lang="en-GB" sz="2400" b="1" i="0" u="none" strike="noStrike" kern="1200" cap="none" spc="0" normalizeH="0" baseline="0" noProof="0" dirty="0">
                <a:ln>
                  <a:noFill/>
                </a:ln>
                <a:solidFill>
                  <a:srgbClr val="5F2F58"/>
                </a:solidFill>
                <a:effectLst/>
                <a:uLnTx/>
                <a:uFillTx/>
                <a:latin typeface="VAGRounded BT"/>
                <a:ea typeface="+mj-ea"/>
                <a:cs typeface="Arial" panose="020B0604020202020204" pitchFamily="34" charset="0"/>
              </a:rPr>
              <a:t>Secondary endpoint: OS</a:t>
            </a:r>
            <a:endParaRPr kumimoji="0" lang="en-GB" sz="1800" b="1" i="0" u="none" strike="noStrike" kern="1200" cap="none" spc="0" normalizeH="0" baseline="0" noProof="0" dirty="0">
              <a:ln>
                <a:noFill/>
              </a:ln>
              <a:solidFill>
                <a:srgbClr val="5F2F58"/>
              </a:solidFill>
              <a:effectLst/>
              <a:uLnTx/>
              <a:uFillTx/>
              <a:latin typeface="VAGRounded BT"/>
              <a:ea typeface="+mj-ea"/>
              <a:cs typeface="Arial" panose="020B0604020202020204" pitchFamily="34" charset="0"/>
            </a:endParaRPr>
          </a:p>
        </p:txBody>
      </p:sp>
      <p:sp>
        <p:nvSpPr>
          <p:cNvPr id="3" name="TextBox 2">
            <a:extLst>
              <a:ext uri="{FF2B5EF4-FFF2-40B4-BE49-F238E27FC236}">
                <a16:creationId xmlns:a16="http://schemas.microsoft.com/office/drawing/2014/main" id="{FC576FD7-CD03-4155-19C6-25791356991F}"/>
              </a:ext>
            </a:extLst>
          </p:cNvPr>
          <p:cNvSpPr txBox="1"/>
          <p:nvPr/>
        </p:nvSpPr>
        <p:spPr>
          <a:xfrm>
            <a:off x="211077" y="6486554"/>
            <a:ext cx="6099858"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200" b="0" i="0" u="none" strike="noStrike" kern="1200" cap="none" spc="0" normalizeH="0" baseline="0" noProof="0" dirty="0" err="1">
                <a:ln>
                  <a:noFill/>
                </a:ln>
                <a:solidFill>
                  <a:prstClr val="black"/>
                </a:solidFill>
                <a:effectLst/>
                <a:uLnTx/>
                <a:uFillTx/>
                <a:latin typeface="system-ui"/>
                <a:ea typeface="+mn-ea"/>
                <a:cs typeface="+mn-cs"/>
              </a:rPr>
              <a:t>Tombal</a:t>
            </a:r>
            <a:r>
              <a:rPr kumimoji="0" lang="en-CA" sz="1200" b="0" i="0" u="none" strike="noStrike" kern="1200" cap="none" spc="0" normalizeH="0" baseline="0" noProof="0" dirty="0">
                <a:ln>
                  <a:noFill/>
                </a:ln>
                <a:solidFill>
                  <a:prstClr val="black"/>
                </a:solidFill>
                <a:effectLst/>
                <a:uLnTx/>
                <a:uFillTx/>
                <a:latin typeface="system-ui"/>
                <a:ea typeface="+mn-ea"/>
                <a:cs typeface="+mn-cs"/>
              </a:rPr>
              <a:t> B, et al. Ann Oncol. 2025 Sep;36(9):1058-1067. </a:t>
            </a:r>
            <a:endParaRPr kumimoji="0" lang="fr-CA"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2F746424-0A47-8053-4A2B-21F48A2E2372}"/>
              </a:ext>
            </a:extLst>
          </p:cNvPr>
          <p:cNvSpPr txBox="1"/>
          <p:nvPr/>
        </p:nvSpPr>
        <p:spPr>
          <a:xfrm>
            <a:off x="1260453" y="5793722"/>
            <a:ext cx="3848582"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400" b="0" i="0" u="none" strike="noStrike" kern="1200" cap="none" spc="0" normalizeH="0" baseline="0" noProof="0" dirty="0">
                <a:ln>
                  <a:noFill/>
                </a:ln>
                <a:solidFill>
                  <a:srgbClr val="1F1F1F"/>
                </a:solidFill>
                <a:effectLst/>
                <a:uLnTx/>
                <a:uFillTx/>
                <a:latin typeface="ElsevierGulliver"/>
                <a:ea typeface="+mn-ea"/>
                <a:cs typeface="+mn-cs"/>
              </a:rPr>
              <a:t>HR 0.69 (95% CI 0.54-0.87, </a:t>
            </a:r>
            <a:r>
              <a:rPr kumimoji="0" lang="en-CA" sz="1400" b="0" i="1" u="none" strike="noStrike" kern="1200" cap="none" spc="0" normalizeH="0" baseline="0" noProof="0" dirty="0">
                <a:ln>
                  <a:noFill/>
                </a:ln>
                <a:solidFill>
                  <a:srgbClr val="1F1F1F"/>
                </a:solidFill>
                <a:effectLst/>
                <a:uLnTx/>
                <a:uFillTx/>
                <a:latin typeface="ElsevierGulliver"/>
                <a:ea typeface="+mn-ea"/>
                <a:cs typeface="+mn-cs"/>
              </a:rPr>
              <a:t>P</a:t>
            </a:r>
            <a:r>
              <a:rPr kumimoji="0" lang="en-CA" sz="1400" b="0" i="0" u="none" strike="noStrike" kern="1200" cap="none" spc="0" normalizeH="0" baseline="0" noProof="0" dirty="0">
                <a:ln>
                  <a:noFill/>
                </a:ln>
                <a:solidFill>
                  <a:srgbClr val="1F1F1F"/>
                </a:solidFill>
                <a:effectLst/>
                <a:uLnTx/>
                <a:uFillTx/>
                <a:latin typeface="ElsevierGulliver"/>
                <a:ea typeface="+mn-ea"/>
                <a:cs typeface="+mn-cs"/>
              </a:rPr>
              <a:t> = 0.0009),</a:t>
            </a:r>
            <a:endParaRPr kumimoji="0" lang="fr-CA"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 name="TextBox 17">
            <a:extLst>
              <a:ext uri="{FF2B5EF4-FFF2-40B4-BE49-F238E27FC236}">
                <a16:creationId xmlns:a16="http://schemas.microsoft.com/office/drawing/2014/main" id="{B4E6EA8F-FA0F-B980-92C4-6730571BC3F1}"/>
              </a:ext>
            </a:extLst>
          </p:cNvPr>
          <p:cNvSpPr txBox="1"/>
          <p:nvPr/>
        </p:nvSpPr>
        <p:spPr>
          <a:xfrm>
            <a:off x="7776303" y="5793722"/>
            <a:ext cx="4080076"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400" b="0" i="0" u="none" strike="noStrike" kern="1200" cap="none" spc="0" normalizeH="0" baseline="0" noProof="0" dirty="0">
                <a:ln>
                  <a:noFill/>
                </a:ln>
                <a:solidFill>
                  <a:srgbClr val="1F1F1F"/>
                </a:solidFill>
                <a:effectLst/>
                <a:uLnTx/>
                <a:uFillTx/>
                <a:latin typeface="ElsevierGulliver"/>
                <a:ea typeface="+mn-ea"/>
                <a:cs typeface="+mn-cs"/>
              </a:rPr>
              <a:t>HR 0.76 (95% CI 0.52-0.90, </a:t>
            </a:r>
            <a:r>
              <a:rPr kumimoji="0" lang="en-CA" sz="1400" b="0" i="1" u="none" strike="noStrike" kern="1200" cap="none" spc="0" normalizeH="0" baseline="0" noProof="0" dirty="0">
                <a:ln>
                  <a:noFill/>
                </a:ln>
                <a:solidFill>
                  <a:srgbClr val="1F1F1F"/>
                </a:solidFill>
                <a:effectLst/>
                <a:uLnTx/>
                <a:uFillTx/>
                <a:latin typeface="ElsevierGulliver"/>
                <a:ea typeface="+mn-ea"/>
                <a:cs typeface="+mn-cs"/>
              </a:rPr>
              <a:t>P</a:t>
            </a:r>
            <a:r>
              <a:rPr kumimoji="0" lang="en-CA" sz="1400" b="0" i="0" u="none" strike="noStrike" kern="1200" cap="none" spc="0" normalizeH="0" baseline="0" noProof="0" dirty="0">
                <a:ln>
                  <a:noFill/>
                </a:ln>
                <a:solidFill>
                  <a:srgbClr val="1F1F1F"/>
                </a:solidFill>
                <a:effectLst/>
                <a:uLnTx/>
                <a:uFillTx/>
                <a:latin typeface="ElsevierGulliver"/>
                <a:ea typeface="+mn-ea"/>
                <a:cs typeface="+mn-cs"/>
              </a:rPr>
              <a:t> = 0.01)</a:t>
            </a:r>
            <a:endParaRPr kumimoji="0" lang="fr-CA"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 name="Picture 4">
            <a:extLst>
              <a:ext uri="{FF2B5EF4-FFF2-40B4-BE49-F238E27FC236}">
                <a16:creationId xmlns:a16="http://schemas.microsoft.com/office/drawing/2014/main" id="{6991191B-0974-B0F4-14A0-E5BCB80ABBF7}"/>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p:blipFill>
        <p:spPr bwMode="auto">
          <a:xfrm>
            <a:off x="6360131" y="1852740"/>
            <a:ext cx="5280528" cy="3966834"/>
          </a:xfrm>
          <a:prstGeom prst="rect">
            <a:avLst/>
          </a:prstGeom>
          <a:noFill/>
          <a:ln>
            <a:noFill/>
          </a:ln>
        </p:spPr>
      </p:pic>
      <p:sp>
        <p:nvSpPr>
          <p:cNvPr id="8" name="TextBox 7">
            <a:extLst>
              <a:ext uri="{FF2B5EF4-FFF2-40B4-BE49-F238E27FC236}">
                <a16:creationId xmlns:a16="http://schemas.microsoft.com/office/drawing/2014/main" id="{83B9204A-A994-19A2-7F6A-5B38747202EF}"/>
              </a:ext>
            </a:extLst>
          </p:cNvPr>
          <p:cNvSpPr txBox="1"/>
          <p:nvPr/>
        </p:nvSpPr>
        <p:spPr>
          <a:xfrm>
            <a:off x="8732295" y="2738098"/>
            <a:ext cx="3248628"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400" b="0" i="0" u="none" strike="noStrike" kern="1200" cap="none" spc="0" normalizeH="0" baseline="0" noProof="0" dirty="0">
                <a:ln>
                  <a:noFill/>
                </a:ln>
                <a:solidFill>
                  <a:srgbClr val="1F1F1F"/>
                </a:solidFill>
                <a:effectLst/>
                <a:uLnTx/>
                <a:uFillTx/>
                <a:latin typeface="ElsevierGulliver"/>
                <a:ea typeface="+mn-ea"/>
                <a:cs typeface="+mn-cs"/>
              </a:rPr>
              <a:t>Median 32.6 </a:t>
            </a:r>
            <a:r>
              <a:rPr kumimoji="0" lang="en-CA" sz="1400" b="0" i="0" u="none" strike="noStrike" kern="1200" cap="none" spc="0" normalizeH="0" baseline="0" noProof="0" dirty="0" err="1">
                <a:ln>
                  <a:noFill/>
                </a:ln>
                <a:solidFill>
                  <a:srgbClr val="1F1F1F"/>
                </a:solidFill>
                <a:effectLst/>
                <a:uLnTx/>
                <a:uFillTx/>
                <a:latin typeface="ElsevierGulliver"/>
                <a:ea typeface="+mn-ea"/>
                <a:cs typeface="+mn-cs"/>
              </a:rPr>
              <a:t>mo</a:t>
            </a:r>
            <a:r>
              <a:rPr kumimoji="0" lang="en-CA" sz="1400" b="0" i="0" u="none" strike="noStrike" kern="1200" cap="none" spc="0" normalizeH="0" baseline="0" noProof="0" dirty="0">
                <a:ln>
                  <a:noFill/>
                </a:ln>
                <a:solidFill>
                  <a:srgbClr val="1F1F1F"/>
                </a:solidFill>
                <a:effectLst/>
                <a:uLnTx/>
                <a:uFillTx/>
                <a:latin typeface="ElsevierGulliver"/>
                <a:ea typeface="+mn-ea"/>
                <a:cs typeface="+mn-cs"/>
              </a:rPr>
              <a:t> vs 38.2 </a:t>
            </a:r>
            <a:r>
              <a:rPr kumimoji="0" lang="en-CA" sz="1400" b="0" i="0" u="none" strike="noStrike" kern="1200" cap="none" spc="0" normalizeH="0" baseline="0" noProof="0" dirty="0" err="1">
                <a:ln>
                  <a:noFill/>
                </a:ln>
                <a:solidFill>
                  <a:srgbClr val="1F1F1F"/>
                </a:solidFill>
                <a:effectLst/>
                <a:uLnTx/>
                <a:uFillTx/>
                <a:latin typeface="ElsevierGulliver"/>
                <a:ea typeface="+mn-ea"/>
                <a:cs typeface="+mn-cs"/>
              </a:rPr>
              <a:t>mo</a:t>
            </a:r>
            <a:endParaRPr kumimoji="0" lang="fr-CA"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6023F88F-D522-D6A1-59CA-382DE588EE2C}"/>
              </a:ext>
            </a:extLst>
          </p:cNvPr>
          <p:cNvSpPr txBox="1"/>
          <p:nvPr/>
        </p:nvSpPr>
        <p:spPr>
          <a:xfrm>
            <a:off x="6617168" y="6486553"/>
            <a:ext cx="6099858"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rPr>
              <a:t>Gallardo E. et al. ASCO GU 2026</a:t>
            </a:r>
            <a:endParaRPr kumimoji="0" lang="fr-CA"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3" name="Picture 2">
            <a:extLst>
              <a:ext uri="{FF2B5EF4-FFF2-40B4-BE49-F238E27FC236}">
                <a16:creationId xmlns:a16="http://schemas.microsoft.com/office/drawing/2014/main" id="{A4EB7AA8-65B3-32FF-BEF7-72D4A3B3662C}"/>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471445" y="1853378"/>
            <a:ext cx="5280528" cy="3922193"/>
          </a:xfrm>
          <a:prstGeom prst="rect">
            <a:avLst/>
          </a:prstGeom>
          <a:noFill/>
          <a:ln>
            <a:solidFill>
              <a:schemeClr val="bg1">
                <a:lumMod val="65000"/>
              </a:schemeClr>
            </a:solidFill>
          </a:ln>
          <a:extLst>
            <a:ext uri="{909E8E84-426E-40DD-AFC4-6F175D3DCCD1}">
              <a14:hiddenFill xmlns:a14="http://schemas.microsoft.com/office/drawing/2010/main">
                <a:solidFill>
                  <a:srgbClr val="FFFFFF"/>
                </a:solidFill>
              </a14:hiddenFill>
            </a:ext>
          </a:extLst>
        </p:spPr>
      </p:pic>
      <p:sp>
        <p:nvSpPr>
          <p:cNvPr id="15" name="TextBox 14">
            <a:extLst>
              <a:ext uri="{FF2B5EF4-FFF2-40B4-BE49-F238E27FC236}">
                <a16:creationId xmlns:a16="http://schemas.microsoft.com/office/drawing/2014/main" id="{71BF8DC4-7CB8-6965-317C-B667237E5A94}"/>
              </a:ext>
            </a:extLst>
          </p:cNvPr>
          <p:cNvSpPr txBox="1"/>
          <p:nvPr/>
        </p:nvSpPr>
        <p:spPr>
          <a:xfrm>
            <a:off x="2820207" y="2720099"/>
            <a:ext cx="2288828"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400" b="0" i="0" u="none" strike="noStrike" kern="1200" cap="none" spc="0" normalizeH="0" baseline="0" noProof="0" dirty="0">
                <a:ln>
                  <a:noFill/>
                </a:ln>
                <a:solidFill>
                  <a:srgbClr val="1F1F1F"/>
                </a:solidFill>
                <a:effectLst/>
                <a:uLnTx/>
                <a:uFillTx/>
                <a:latin typeface="ElsevierGulliver"/>
                <a:ea typeface="+mn-ea"/>
                <a:cs typeface="+mn-cs"/>
              </a:rPr>
              <a:t>Median 16.4 </a:t>
            </a:r>
            <a:r>
              <a:rPr kumimoji="0" lang="en-CA" sz="1400" b="0" i="0" u="none" strike="noStrike" kern="1200" cap="none" spc="0" normalizeH="0" baseline="0" noProof="0" dirty="0" err="1">
                <a:ln>
                  <a:noFill/>
                </a:ln>
                <a:solidFill>
                  <a:srgbClr val="1F1F1F"/>
                </a:solidFill>
                <a:effectLst/>
                <a:uLnTx/>
                <a:uFillTx/>
                <a:latin typeface="ElsevierGulliver"/>
                <a:ea typeface="+mn-ea"/>
                <a:cs typeface="+mn-cs"/>
              </a:rPr>
              <a:t>mo</a:t>
            </a:r>
            <a:r>
              <a:rPr kumimoji="0" lang="en-CA" sz="1400" b="0" i="0" u="none" strike="noStrike" kern="1200" cap="none" spc="0" normalizeH="0" baseline="0" noProof="0" dirty="0">
                <a:ln>
                  <a:noFill/>
                </a:ln>
                <a:solidFill>
                  <a:srgbClr val="1F1F1F"/>
                </a:solidFill>
                <a:effectLst/>
                <a:uLnTx/>
                <a:uFillTx/>
                <a:latin typeface="ElsevierGulliver"/>
                <a:ea typeface="+mn-ea"/>
                <a:cs typeface="+mn-cs"/>
              </a:rPr>
              <a:t> vs 19.4 </a:t>
            </a:r>
            <a:r>
              <a:rPr kumimoji="0" lang="en-CA" sz="1400" b="0" i="0" u="none" strike="noStrike" kern="1200" cap="none" spc="0" normalizeH="0" baseline="0" noProof="0" dirty="0" err="1">
                <a:ln>
                  <a:noFill/>
                </a:ln>
                <a:solidFill>
                  <a:srgbClr val="1F1F1F"/>
                </a:solidFill>
                <a:effectLst/>
                <a:uLnTx/>
                <a:uFillTx/>
                <a:latin typeface="ElsevierGulliver"/>
                <a:ea typeface="+mn-ea"/>
                <a:cs typeface="+mn-cs"/>
              </a:rPr>
              <a:t>mo</a:t>
            </a:r>
            <a:r>
              <a:rPr kumimoji="0" lang="en-CA" sz="1400" b="0" i="0" u="none" strike="noStrike" kern="1200" cap="none" spc="0" normalizeH="0" baseline="0" noProof="0" dirty="0">
                <a:ln>
                  <a:noFill/>
                </a:ln>
                <a:solidFill>
                  <a:srgbClr val="1F1F1F"/>
                </a:solidFill>
                <a:effectLst/>
                <a:uLnTx/>
                <a:uFillTx/>
                <a:latin typeface="ElsevierGulliver"/>
                <a:ea typeface="+mn-ea"/>
                <a:cs typeface="+mn-cs"/>
              </a:rPr>
              <a:t> </a:t>
            </a:r>
            <a:endParaRPr kumimoji="0" lang="fr-CA"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481493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8D4969B3-3E47-826C-E2AC-F66BDB1DCF91}"/>
              </a:ext>
            </a:extLst>
          </p:cNvPr>
          <p:cNvSpPr>
            <a:spLocks noGrp="1"/>
          </p:cNvSpPr>
          <p:nvPr>
            <p:ph sz="quarter" idx="10"/>
          </p:nvPr>
        </p:nvSpPr>
        <p:spPr/>
        <p:txBody>
          <a:bodyPr lIns="91440" tIns="45720" rIns="91440" bIns="45720" anchor="ctr"/>
          <a:lstStyle/>
          <a:p>
            <a:r>
              <a:rPr lang="en-US" b="1" dirty="0">
                <a:solidFill>
                  <a:schemeClr val="tx1"/>
                </a:solidFill>
                <a:latin typeface="Century Gothic"/>
              </a:rPr>
              <a:t>PSMA PET</a:t>
            </a:r>
            <a:endParaRPr lang="en-US" b="1" dirty="0">
              <a:solidFill>
                <a:schemeClr val="tx1"/>
              </a:solidFill>
            </a:endParaRPr>
          </a:p>
        </p:txBody>
      </p:sp>
      <p:sp>
        <p:nvSpPr>
          <p:cNvPr id="5" name="Content Placeholder 2">
            <a:extLst>
              <a:ext uri="{FF2B5EF4-FFF2-40B4-BE49-F238E27FC236}">
                <a16:creationId xmlns:a16="http://schemas.microsoft.com/office/drawing/2014/main" id="{DA28F3B5-18AD-EC36-4D13-463B3A1C53B5}"/>
              </a:ext>
            </a:extLst>
          </p:cNvPr>
          <p:cNvSpPr>
            <a:spLocks noGrp="1"/>
          </p:cNvSpPr>
          <p:nvPr/>
        </p:nvSpPr>
        <p:spPr>
          <a:xfrm>
            <a:off x="382376" y="1622261"/>
            <a:ext cx="5859825" cy="4351338"/>
          </a:xfrm>
          <a:prstGeom prst="rect">
            <a:avLst/>
          </a:prstGeom>
        </p:spPr>
        <p:txBody>
          <a:bodyPr vert="horz" lIns="91440" tIns="45720" rIns="91440" bIns="45720" rtlCol="0" anchor="t">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base" latinLnBrk="0" hangingPunct="1">
              <a:lnSpc>
                <a:spcPct val="90000"/>
              </a:lnSpc>
              <a:spcBef>
                <a:spcPts val="1000"/>
              </a:spcBef>
              <a:spcAft>
                <a:spcPct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Overexpressed in prostate cancer</a:t>
            </a:r>
          </a:p>
          <a:p>
            <a:pPr marL="228600" marR="0" lvl="0" indent="-228600" algn="l" defTabSz="914400" rtl="0" eaLnBrk="1" fontAlgn="base" latinLnBrk="0" hangingPunct="1">
              <a:lnSpc>
                <a:spcPct val="90000"/>
              </a:lnSpc>
              <a:spcBef>
                <a:spcPts val="1000"/>
              </a:spcBef>
              <a:spcAft>
                <a:spcPct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Level of PSMA expression correlates with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tumour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stage and tumor grade</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Calibri"/>
            </a:endParaRPr>
          </a:p>
          <a:p>
            <a:pPr marL="228600" marR="0" lvl="0" indent="-228600" algn="l" defTabSz="914400" rtl="0" eaLnBrk="1" fontAlgn="base" latinLnBrk="0" hangingPunct="1">
              <a:lnSpc>
                <a:spcPct val="90000"/>
              </a:lnSpc>
              <a:spcBef>
                <a:spcPts val="1000"/>
              </a:spcBef>
              <a:spcAft>
                <a:spcPct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a:rPr>
              <a:t>C</a:t>
            </a:r>
            <a:r>
              <a:rPr kumimoji="0" lang="en-US" sz="2800" b="0" i="0" u="none" strike="noStrike" kern="1200" cap="none" spc="0" normalizeH="0" baseline="0" noProof="0" dirty="0" err="1">
                <a:ln>
                  <a:noFill/>
                </a:ln>
                <a:solidFill>
                  <a:srgbClr val="000000"/>
                </a:solidFill>
                <a:effectLst/>
                <a:uLnTx/>
                <a:uFillTx/>
                <a:latin typeface="Calibri" panose="020F0502020204030204"/>
                <a:ea typeface="+mn-ea"/>
                <a:cs typeface="Calibri" panose="020F0502020204030204"/>
              </a:rPr>
              <a:t>ommonly</a:t>
            </a:r>
            <a:r>
              <a:rPr kumimoji="0" lang="en-US" sz="28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a:rPr>
              <a:t> used PSMA agents:</a:t>
            </a:r>
          </a:p>
          <a:p>
            <a:pPr marL="685800" marR="0" lvl="1" indent="-228600" algn="l" defTabSz="914400" rtl="0" eaLnBrk="1" fontAlgn="base" latinLnBrk="0" hangingPunct="1">
              <a:lnSpc>
                <a:spcPct val="90000"/>
              </a:lnSpc>
              <a:spcBef>
                <a:spcPts val="100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a:rPr>
              <a:t>F-18 </a:t>
            </a:r>
            <a:r>
              <a:rPr kumimoji="0" lang="en-US" sz="2400" b="0" i="0" u="none" strike="noStrike" kern="1200" cap="none" spc="0" normalizeH="0" baseline="0" noProof="0" dirty="0" err="1">
                <a:ln>
                  <a:noFill/>
                </a:ln>
                <a:solidFill>
                  <a:srgbClr val="000000"/>
                </a:solidFill>
                <a:effectLst/>
                <a:uLnTx/>
                <a:uFillTx/>
                <a:latin typeface="Calibri" panose="020F0502020204030204"/>
                <a:ea typeface="+mn-ea"/>
                <a:cs typeface="Calibri" panose="020F0502020204030204"/>
              </a:rPr>
              <a:t>PyL</a:t>
            </a: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a:rPr>
              <a:t>, F-18 1007 and Ga-68 PSMA-11</a:t>
            </a:r>
          </a:p>
          <a:p>
            <a:pPr marL="228600" marR="0" lvl="0" indent="-228600" algn="l" defTabSz="914400" rtl="0" eaLnBrk="1" fontAlgn="base" latinLnBrk="0" hangingPunct="1">
              <a:lnSpc>
                <a:spcPct val="90000"/>
              </a:lnSpc>
              <a:spcBef>
                <a:spcPts val="1000"/>
              </a:spcBef>
              <a:spcAft>
                <a:spcPct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a:rPr>
              <a:t>Excellent for precision therapeutics</a:t>
            </a:r>
          </a:p>
          <a:p>
            <a:pPr marL="228600" marR="0" lvl="0" indent="-228600" algn="l" defTabSz="914400" rtl="0" eaLnBrk="1" fontAlgn="base" latinLnBrk="0" hangingPunct="1">
              <a:lnSpc>
                <a:spcPct val="90000"/>
              </a:lnSpc>
              <a:spcBef>
                <a:spcPts val="1000"/>
              </a:spcBef>
              <a:spcAft>
                <a:spcPct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a:endParaRPr>
          </a:p>
          <a:p>
            <a:pPr marL="228600" marR="0" lvl="0" indent="-228600" algn="l" defTabSz="914400" rtl="0" eaLnBrk="1" fontAlgn="base" latinLnBrk="0" hangingPunct="1">
              <a:lnSpc>
                <a:spcPct val="90000"/>
              </a:lnSpc>
              <a:spcBef>
                <a:spcPts val="1000"/>
              </a:spcBef>
              <a:spcAft>
                <a:spcPct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srgbClr val="000000"/>
              </a:solidFill>
              <a:effectLst/>
              <a:uLnTx/>
              <a:uFillTx/>
              <a:latin typeface="Calibri" panose="020F0502020204030204"/>
              <a:ea typeface="+mn-ea"/>
              <a:cs typeface="Calibri" panose="020F0502020204030204"/>
            </a:endParaRPr>
          </a:p>
          <a:p>
            <a:pPr marL="0" marR="0" lvl="0" indent="0" algn="l" defTabSz="914400" rtl="0" eaLnBrk="1" fontAlgn="base" latinLnBrk="0" hangingPunct="1">
              <a:lnSpc>
                <a:spcPct val="90000"/>
              </a:lnSpc>
              <a:spcBef>
                <a:spcPts val="1000"/>
              </a:spcBef>
              <a:spcAft>
                <a:spcPct val="0"/>
              </a:spcAft>
              <a:buClrTx/>
              <a:buSzTx/>
              <a:buFont typeface="Arial" panose="020B0604020202020204" pitchFamily="34" charset="0"/>
              <a:buNone/>
              <a:tabLst/>
              <a:defRPr/>
            </a:pPr>
            <a:endParaRPr kumimoji="0" lang="en-US" sz="2800" b="1" i="0" u="none" strike="noStrike" kern="1200" cap="none" spc="0" normalizeH="0" baseline="0" noProof="0" dirty="0">
              <a:ln>
                <a:noFill/>
              </a:ln>
              <a:solidFill>
                <a:srgbClr val="FF0000"/>
              </a:solidFill>
              <a:effectLst/>
              <a:uLnTx/>
              <a:uFillTx/>
              <a:latin typeface="Calibri" panose="020F0502020204030204"/>
              <a:ea typeface="+mn-ea"/>
              <a:cs typeface="Calibri" panose="020F0502020204030204"/>
            </a:endParaRPr>
          </a:p>
          <a:p>
            <a:pPr marL="228600" marR="0" lvl="0" indent="-228600" algn="l" defTabSz="914400" rtl="0" eaLnBrk="1" fontAlgn="base" latinLnBrk="0" hangingPunct="1">
              <a:lnSpc>
                <a:spcPct val="90000"/>
              </a:lnSpc>
              <a:spcBef>
                <a:spcPts val="1000"/>
              </a:spcBef>
              <a:spcAft>
                <a:spcPct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Calibri" panose="020F0502020204030204"/>
            </a:endParaRPr>
          </a:p>
        </p:txBody>
      </p:sp>
      <p:grpSp>
        <p:nvGrpSpPr>
          <p:cNvPr id="6" name="Group 5">
            <a:extLst>
              <a:ext uri="{FF2B5EF4-FFF2-40B4-BE49-F238E27FC236}">
                <a16:creationId xmlns:a16="http://schemas.microsoft.com/office/drawing/2014/main" id="{5FB4DAB9-7871-A94A-EBC0-6BC1103B12FB}"/>
              </a:ext>
            </a:extLst>
          </p:cNvPr>
          <p:cNvGrpSpPr/>
          <p:nvPr/>
        </p:nvGrpSpPr>
        <p:grpSpPr>
          <a:xfrm>
            <a:off x="6388630" y="912207"/>
            <a:ext cx="4602504" cy="4547042"/>
            <a:chOff x="7099030" y="1802802"/>
            <a:chExt cx="4778095" cy="4552499"/>
          </a:xfrm>
        </p:grpSpPr>
        <p:pic>
          <p:nvPicPr>
            <p:cNvPr id="8" name="Picture 7">
              <a:extLst>
                <a:ext uri="{FF2B5EF4-FFF2-40B4-BE49-F238E27FC236}">
                  <a16:creationId xmlns:a16="http://schemas.microsoft.com/office/drawing/2014/main" id="{FE0BE09E-633E-052F-72FC-20F5D34EE9A4}"/>
                </a:ext>
              </a:extLst>
            </p:cNvPr>
            <p:cNvPicPr>
              <a:picLocks noChangeAspect="1"/>
            </p:cNvPicPr>
            <p:nvPr/>
          </p:nvPicPr>
          <p:blipFill>
            <a:blip r:embed="rId3"/>
            <a:stretch>
              <a:fillRect/>
            </a:stretch>
          </p:blipFill>
          <p:spPr>
            <a:xfrm>
              <a:off x="8700082" y="1802802"/>
              <a:ext cx="2881663" cy="4552499"/>
            </a:xfrm>
            <a:prstGeom prst="rect">
              <a:avLst/>
            </a:prstGeom>
          </p:spPr>
        </p:pic>
        <p:sp>
          <p:nvSpPr>
            <p:cNvPr id="9" name="TextBox 4">
              <a:extLst>
                <a:ext uri="{FF2B5EF4-FFF2-40B4-BE49-F238E27FC236}">
                  <a16:creationId xmlns:a16="http://schemas.microsoft.com/office/drawing/2014/main" id="{AB175772-AD02-2AE9-7CB4-6C656095B714}"/>
                </a:ext>
              </a:extLst>
            </p:cNvPr>
            <p:cNvSpPr txBox="1"/>
            <p:nvPr/>
          </p:nvSpPr>
          <p:spPr>
            <a:xfrm>
              <a:off x="7284861" y="2665197"/>
              <a:ext cx="1372235" cy="646331"/>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Extracellular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Domain</a:t>
              </a:r>
            </a:p>
          </p:txBody>
        </p:sp>
        <p:sp>
          <p:nvSpPr>
            <p:cNvPr id="10" name="TextBox 5">
              <a:extLst>
                <a:ext uri="{FF2B5EF4-FFF2-40B4-BE49-F238E27FC236}">
                  <a16:creationId xmlns:a16="http://schemas.microsoft.com/office/drawing/2014/main" id="{71DA5812-7F42-01FB-71A0-6F3BF77C1F6F}"/>
                </a:ext>
              </a:extLst>
            </p:cNvPr>
            <p:cNvSpPr txBox="1"/>
            <p:nvPr/>
          </p:nvSpPr>
          <p:spPr>
            <a:xfrm>
              <a:off x="7099030" y="4229640"/>
              <a:ext cx="1735219" cy="646331"/>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Transmembrane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Domain</a:t>
              </a:r>
            </a:p>
          </p:txBody>
        </p:sp>
        <p:sp>
          <p:nvSpPr>
            <p:cNvPr id="11" name="TextBox 6">
              <a:extLst>
                <a:ext uri="{FF2B5EF4-FFF2-40B4-BE49-F238E27FC236}">
                  <a16:creationId xmlns:a16="http://schemas.microsoft.com/office/drawing/2014/main" id="{9954A5D2-BC90-83A1-DF1B-E7E3492E83ED}"/>
                </a:ext>
              </a:extLst>
            </p:cNvPr>
            <p:cNvSpPr txBox="1"/>
            <p:nvPr/>
          </p:nvSpPr>
          <p:spPr>
            <a:xfrm>
              <a:off x="7299131" y="5196762"/>
              <a:ext cx="1336456" cy="646331"/>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Intracellular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Domain</a:t>
              </a:r>
            </a:p>
          </p:txBody>
        </p:sp>
        <p:sp>
          <p:nvSpPr>
            <p:cNvPr id="12" name="TextBox 7">
              <a:extLst>
                <a:ext uri="{FF2B5EF4-FFF2-40B4-BE49-F238E27FC236}">
                  <a16:creationId xmlns:a16="http://schemas.microsoft.com/office/drawing/2014/main" id="{B821B9FE-7CA6-B2B4-FF53-CF714370EFD9}"/>
                </a:ext>
              </a:extLst>
            </p:cNvPr>
            <p:cNvSpPr txBox="1"/>
            <p:nvPr/>
          </p:nvSpPr>
          <p:spPr>
            <a:xfrm>
              <a:off x="10865951" y="3198958"/>
              <a:ext cx="1011174" cy="923330"/>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Site of</a:t>
              </a:r>
              <a:b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PSMA</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Inhibitor</a:t>
              </a:r>
            </a:p>
          </p:txBody>
        </p:sp>
      </p:grpSp>
      <p:sp>
        <p:nvSpPr>
          <p:cNvPr id="7" name="Rectangle 6">
            <a:extLst>
              <a:ext uri="{FF2B5EF4-FFF2-40B4-BE49-F238E27FC236}">
                <a16:creationId xmlns:a16="http://schemas.microsoft.com/office/drawing/2014/main" id="{D179AFF4-EBC8-57B6-A863-A3776349AB57}"/>
              </a:ext>
            </a:extLst>
          </p:cNvPr>
          <p:cNvSpPr>
            <a:spLocks noChangeArrowheads="1"/>
          </p:cNvSpPr>
          <p:nvPr/>
        </p:nvSpPr>
        <p:spPr bwMode="auto">
          <a:xfrm>
            <a:off x="382376" y="6108472"/>
            <a:ext cx="3707040" cy="369332"/>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srgbClr val="5B616B"/>
                </a:solidFill>
                <a:effectLst/>
                <a:uLnTx/>
                <a:uFillTx/>
                <a:latin typeface="BlinkMacSystemFont"/>
                <a:ea typeface="+mn-ea"/>
                <a:cs typeface="+mn-cs"/>
              </a:rPr>
              <a:t>Barrio, M., </a:t>
            </a:r>
            <a:r>
              <a:rPr kumimoji="0" lang="en-US" altLang="en-US" sz="1200" b="1" i="0" u="none" strike="noStrike" kern="1200" cap="none" spc="0" normalizeH="0" baseline="0" noProof="0" dirty="0" err="1">
                <a:ln>
                  <a:noFill/>
                </a:ln>
                <a:solidFill>
                  <a:srgbClr val="5B616B"/>
                </a:solidFill>
                <a:effectLst/>
                <a:uLnTx/>
                <a:uFillTx/>
                <a:latin typeface="BlinkMacSystemFont"/>
                <a:ea typeface="+mn-ea"/>
                <a:cs typeface="+mn-cs"/>
              </a:rPr>
              <a:t>Expt</a:t>
            </a:r>
            <a:r>
              <a:rPr kumimoji="0" lang="en-US" altLang="en-US" sz="1200" b="1" i="0" u="none" strike="noStrike" kern="1200" cap="none" spc="0" normalizeH="0" baseline="0" noProof="0" dirty="0">
                <a:ln>
                  <a:noFill/>
                </a:ln>
                <a:solidFill>
                  <a:srgbClr val="5B616B"/>
                </a:solidFill>
                <a:effectLst/>
                <a:uLnTx/>
                <a:uFillTx/>
                <a:latin typeface="BlinkMacSystemFont"/>
                <a:ea typeface="+mn-ea"/>
                <a:cs typeface="+mn-cs"/>
              </a:rPr>
              <a:t> Rev. Mol. Diagn. 2016; 16(11):1177-1188.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err="1">
                <a:ln>
                  <a:noFill/>
                </a:ln>
                <a:solidFill>
                  <a:srgbClr val="5B616B"/>
                </a:solidFill>
                <a:effectLst/>
                <a:uLnTx/>
                <a:uFillTx/>
                <a:latin typeface="BlinkMacSystemFont"/>
                <a:ea typeface="+mn-ea"/>
                <a:cs typeface="+mn-cs"/>
              </a:rPr>
              <a:t>Tateishi</a:t>
            </a:r>
            <a:r>
              <a:rPr kumimoji="0" lang="en-US" altLang="en-US" sz="1200" b="1" i="0" u="none" strike="noStrike" kern="1200" cap="none" spc="0" normalizeH="0" baseline="0" noProof="0" dirty="0">
                <a:ln>
                  <a:noFill/>
                </a:ln>
                <a:solidFill>
                  <a:srgbClr val="5B616B"/>
                </a:solidFill>
                <a:effectLst/>
                <a:uLnTx/>
                <a:uFillTx/>
                <a:latin typeface="BlinkMacSystemFont"/>
                <a:ea typeface="+mn-ea"/>
                <a:cs typeface="+mn-cs"/>
              </a:rPr>
              <a:t>, U.,  </a:t>
            </a:r>
            <a:r>
              <a:rPr kumimoji="0" lang="en-US" altLang="en-US" sz="1200" b="1" i="0" u="none" strike="noStrike" kern="1200" cap="none" spc="0" normalizeH="0" baseline="0" noProof="0" dirty="0" err="1">
                <a:ln>
                  <a:noFill/>
                </a:ln>
                <a:solidFill>
                  <a:srgbClr val="5B616B"/>
                </a:solidFill>
                <a:effectLst/>
                <a:uLnTx/>
                <a:uFillTx/>
                <a:latin typeface="BlinkMacSystemFont"/>
                <a:ea typeface="+mn-ea"/>
                <a:cs typeface="+mn-cs"/>
              </a:rPr>
              <a:t>Jpn</a:t>
            </a:r>
            <a:r>
              <a:rPr kumimoji="0" lang="en-US" altLang="en-US" sz="1200" b="1" i="0" u="none" strike="noStrike" kern="1200" cap="none" spc="0" normalizeH="0" baseline="0" noProof="0" dirty="0">
                <a:ln>
                  <a:noFill/>
                </a:ln>
                <a:solidFill>
                  <a:srgbClr val="5B616B"/>
                </a:solidFill>
                <a:effectLst/>
                <a:uLnTx/>
                <a:uFillTx/>
                <a:latin typeface="BlinkMacSystemFont"/>
                <a:ea typeface="+mn-ea"/>
                <a:cs typeface="+mn-cs"/>
              </a:rPr>
              <a:t>. J. Clin. Oncol. 2020; 50(4):349-356</a:t>
            </a:r>
            <a:r>
              <a:rPr kumimoji="0" lang="en-US" altLang="en-US" sz="1200" b="1" i="0" u="none" strike="noStrike" kern="1200" cap="none" spc="0" normalizeH="0" baseline="0" noProof="0" dirty="0">
                <a:ln>
                  <a:noFill/>
                </a:ln>
                <a:solidFill>
                  <a:prstClr val="black"/>
                </a:solidFill>
                <a:effectLst/>
                <a:uLnTx/>
                <a:uFillTx/>
                <a:latin typeface="Calibri" panose="020F0502020204030204"/>
                <a:ea typeface="+mn-ea"/>
                <a:cs typeface="+mn-cs"/>
              </a:rPr>
              <a:t> </a:t>
            </a:r>
            <a:endParaRPr kumimoji="0" lang="en-US" altLang="en-US" sz="1200" b="1"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80434146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1637E6-F2BB-B4DE-A919-0FFA39DE93E9}"/>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9DE4DD58-5D2E-80E8-0914-432DA1A7E6AD}"/>
              </a:ext>
            </a:extLst>
          </p:cNvPr>
          <p:cNvSpPr txBox="1"/>
          <p:nvPr/>
        </p:nvSpPr>
        <p:spPr>
          <a:xfrm>
            <a:off x="61247" y="6396133"/>
            <a:ext cx="8373795"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400" b="0" i="0" u="sng" strike="noStrike" kern="1200" cap="none" spc="0" normalizeH="0" baseline="0" noProof="0" dirty="0">
                <a:ln>
                  <a:noFill/>
                </a:ln>
                <a:solidFill>
                  <a:prstClr val="black"/>
                </a:solidFill>
                <a:effectLst/>
                <a:uLnTx/>
                <a:uFillTx/>
                <a:latin typeface="NexusSans"/>
                <a:ea typeface="+mn-ea"/>
                <a:cs typeface="+mn-cs"/>
                <a:hlinkClick r:id="rId2" tooltip="Go to table of contents for this volume/issue">
                  <a:extLst>
                    <a:ext uri="{A12FA001-AC4F-418D-AE19-62706E023703}">
                      <ahyp:hlinkClr xmlns:ahyp="http://schemas.microsoft.com/office/drawing/2018/hyperlinkcolor" val="tx"/>
                    </a:ext>
                  </a:extLst>
                </a:hlinkClick>
              </a:rPr>
              <a:t>Hofman et al. Lancet Oncol Volume 19, Issue 6</a:t>
            </a:r>
            <a:r>
              <a:rPr kumimoji="0" lang="en-CA" sz="1400" b="0" i="0" u="sng" strike="noStrike" kern="1200" cap="none" spc="0" normalizeH="0" baseline="0" noProof="0" dirty="0">
                <a:ln>
                  <a:noFill/>
                </a:ln>
                <a:solidFill>
                  <a:prstClr val="black"/>
                </a:solidFill>
                <a:effectLst/>
                <a:uLnTx/>
                <a:uFillTx/>
                <a:latin typeface="NexusSans"/>
                <a:ea typeface="+mn-ea"/>
                <a:cs typeface="+mn-cs"/>
              </a:rPr>
              <a:t>, June 2018, Pages 825-833</a:t>
            </a:r>
            <a:endParaRPr kumimoji="0" lang="en-US" sz="1400" b="0" i="0" u="sng"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5E204A6E-45E2-A4BA-9855-9CA28B91C53D}"/>
              </a:ext>
            </a:extLst>
          </p:cNvPr>
          <p:cNvSpPr txBox="1"/>
          <p:nvPr/>
        </p:nvSpPr>
        <p:spPr>
          <a:xfrm>
            <a:off x="12401" y="76390"/>
            <a:ext cx="11981338" cy="781752"/>
          </a:xfrm>
          <a:prstGeom prst="rect">
            <a:avLst/>
          </a:prstGeom>
          <a:noFill/>
        </p:spPr>
        <p:txBody>
          <a:bodyPr wrap="square">
            <a:spAutoFit/>
          </a:bodyPr>
          <a:lstStyle/>
          <a:p>
            <a:pPr marL="914400" marR="0" lvl="2" indent="-228011" algn="l" defTabSz="914400" rtl="0" eaLnBrk="1" fontAlgn="auto" latinLnBrk="0" hangingPunct="1">
              <a:lnSpc>
                <a:spcPct val="120000"/>
              </a:lnSpc>
              <a:spcBef>
                <a:spcPts val="0"/>
              </a:spcBef>
              <a:spcAft>
                <a:spcPts val="1200"/>
              </a:spcAft>
              <a:buClrTx/>
              <a:buSzTx/>
              <a:buFontTx/>
              <a:buNone/>
              <a:tabLst/>
              <a:defRPr/>
            </a:pPr>
            <a:r>
              <a:rPr kumimoji="0" lang="en-GB" sz="4000" b="1" i="0" u="none" strike="noStrike" kern="1200" cap="none" spc="0" normalizeH="0" baseline="0" noProof="0" dirty="0">
                <a:ln>
                  <a:noFill/>
                </a:ln>
                <a:solidFill>
                  <a:prstClr val="black"/>
                </a:solidFill>
                <a:effectLst/>
                <a:uLnTx/>
                <a:uFillTx/>
                <a:latin typeface="Calibri" panose="020F0502020204030204"/>
                <a:ea typeface="+mn-ea"/>
                <a:cs typeface="+mn-cs"/>
              </a:rPr>
              <a:t>Lu-PSMA-617: A</a:t>
            </a:r>
            <a:r>
              <a:rPr kumimoji="0" lang="en-GB" sz="4000" b="1" i="0" u="none" strike="noStrike" kern="1200" cap="none" spc="0" normalizeH="0" baseline="0" noProof="0" dirty="0">
                <a:ln>
                  <a:noFill/>
                </a:ln>
                <a:solidFill>
                  <a:srgbClr val="5B9BD5"/>
                </a:solidFill>
                <a:effectLst/>
                <a:uLnTx/>
                <a:uFillTx/>
                <a:latin typeface="Calibri" panose="020F0502020204030204"/>
                <a:ea typeface="+mn-ea"/>
                <a:cs typeface="+mn-cs"/>
              </a:rPr>
              <a:t> </a:t>
            </a:r>
            <a:r>
              <a:rPr kumimoji="0" lang="en-GB" sz="4000" b="1" i="0" u="none" strike="noStrike" kern="1200" cap="none" spc="0" normalizeH="0" baseline="0" noProof="0" dirty="0">
                <a:ln>
                  <a:noFill/>
                </a:ln>
                <a:solidFill>
                  <a:prstClr val="black"/>
                </a:solidFill>
                <a:effectLst/>
                <a:uLnTx/>
                <a:uFillTx/>
                <a:latin typeface="Calibri" panose="020F0502020204030204"/>
                <a:ea typeface="+mn-ea"/>
                <a:cs typeface="+mn-cs"/>
              </a:rPr>
              <a:t>PSMA-targeted radioligand therapy</a:t>
            </a:r>
            <a:endParaRPr kumimoji="0" lang="en-GB" sz="4000" b="1" i="0" u="none" strike="noStrike" kern="1200" cap="none" spc="0" normalizeH="0" baseline="30000" noProof="0" dirty="0">
              <a:ln>
                <a:noFill/>
              </a:ln>
              <a:solidFill>
                <a:prstClr val="black"/>
              </a:solidFill>
              <a:effectLst/>
              <a:uLnTx/>
              <a:uFillTx/>
              <a:latin typeface="Calibri" panose="020F0502020204030204"/>
              <a:ea typeface="+mn-ea"/>
              <a:cs typeface="+mn-cs"/>
            </a:endParaRPr>
          </a:p>
        </p:txBody>
      </p:sp>
      <p:pic>
        <p:nvPicPr>
          <p:cNvPr id="12" name="Picture 11" descr="A graph on a white background&#10;&#10;AI-generated content may be incorrect.">
            <a:extLst>
              <a:ext uri="{FF2B5EF4-FFF2-40B4-BE49-F238E27FC236}">
                <a16:creationId xmlns:a16="http://schemas.microsoft.com/office/drawing/2014/main" id="{C3B84BB8-D9F1-FC73-C297-E1FC8BA1B894}"/>
              </a:ext>
            </a:extLst>
          </p:cNvPr>
          <p:cNvPicPr>
            <a:picLocks noChangeAspect="1"/>
          </p:cNvPicPr>
          <p:nvPr/>
        </p:nvPicPr>
        <p:blipFill>
          <a:blip r:embed="rId3">
            <a:extLst>
              <a:ext uri="{28A0092B-C50C-407E-A947-70E740481C1C}">
                <a14:useLocalDpi xmlns:a14="http://schemas.microsoft.com/office/drawing/2010/main" val="0"/>
              </a:ext>
            </a:extLst>
          </a:blip>
          <a:srcRect l="58491" t="24233" r="3966" b="11637"/>
          <a:stretch>
            <a:fillRect/>
          </a:stretch>
        </p:blipFill>
        <p:spPr>
          <a:xfrm>
            <a:off x="6903720" y="3722796"/>
            <a:ext cx="4069081" cy="3024778"/>
          </a:xfrm>
          <a:prstGeom prst="rect">
            <a:avLst/>
          </a:prstGeom>
        </p:spPr>
      </p:pic>
      <p:pic>
        <p:nvPicPr>
          <p:cNvPr id="15" name="Picture 14">
            <a:extLst>
              <a:ext uri="{FF2B5EF4-FFF2-40B4-BE49-F238E27FC236}">
                <a16:creationId xmlns:a16="http://schemas.microsoft.com/office/drawing/2014/main" id="{EC0530D1-53A5-6470-1131-095EF72814F4}"/>
              </a:ext>
            </a:extLst>
          </p:cNvPr>
          <p:cNvPicPr>
            <a:picLocks noChangeAspect="1"/>
          </p:cNvPicPr>
          <p:nvPr/>
        </p:nvPicPr>
        <p:blipFill rotWithShape="1">
          <a:blip r:embed="rId4">
            <a:extLst>
              <a:ext uri="{28A0092B-C50C-407E-A947-70E740481C1C}">
                <a14:useLocalDpi xmlns:a14="http://schemas.microsoft.com/office/drawing/2010/main"/>
              </a:ext>
            </a:extLst>
          </a:blip>
          <a:srcRect l="9766" r="-137"/>
          <a:stretch>
            <a:fillRect/>
          </a:stretch>
        </p:blipFill>
        <p:spPr>
          <a:xfrm>
            <a:off x="297179" y="1794510"/>
            <a:ext cx="6393346" cy="3476659"/>
          </a:xfrm>
          <a:prstGeom prst="rect">
            <a:avLst/>
          </a:prstGeom>
        </p:spPr>
      </p:pic>
      <p:pic>
        <p:nvPicPr>
          <p:cNvPr id="16" name="Picture 15" descr="A graph on a white background&#10;&#10;AI-generated content may be incorrect.">
            <a:extLst>
              <a:ext uri="{FF2B5EF4-FFF2-40B4-BE49-F238E27FC236}">
                <a16:creationId xmlns:a16="http://schemas.microsoft.com/office/drawing/2014/main" id="{BD41D606-1699-7D47-ABAE-2617CE8FD073}"/>
              </a:ext>
            </a:extLst>
          </p:cNvPr>
          <p:cNvPicPr>
            <a:picLocks noChangeAspect="1"/>
          </p:cNvPicPr>
          <p:nvPr/>
        </p:nvPicPr>
        <p:blipFill>
          <a:blip r:embed="rId3">
            <a:extLst>
              <a:ext uri="{28A0092B-C50C-407E-A947-70E740481C1C}">
                <a14:useLocalDpi xmlns:a14="http://schemas.microsoft.com/office/drawing/2010/main" val="0"/>
              </a:ext>
            </a:extLst>
          </a:blip>
          <a:srcRect t="15684" r="46705" b="15895"/>
          <a:stretch>
            <a:fillRect/>
          </a:stretch>
        </p:blipFill>
        <p:spPr>
          <a:xfrm>
            <a:off x="7248316" y="1505894"/>
            <a:ext cx="3896905" cy="2177105"/>
          </a:xfrm>
          <a:prstGeom prst="rect">
            <a:avLst/>
          </a:prstGeom>
        </p:spPr>
      </p:pic>
      <p:sp>
        <p:nvSpPr>
          <p:cNvPr id="17" name="TextBox 16">
            <a:extLst>
              <a:ext uri="{FF2B5EF4-FFF2-40B4-BE49-F238E27FC236}">
                <a16:creationId xmlns:a16="http://schemas.microsoft.com/office/drawing/2014/main" id="{12640728-EF53-3717-1B38-6F9EB45766DE}"/>
              </a:ext>
            </a:extLst>
          </p:cNvPr>
          <p:cNvSpPr txBox="1"/>
          <p:nvPr/>
        </p:nvSpPr>
        <p:spPr>
          <a:xfrm>
            <a:off x="7425099" y="968777"/>
            <a:ext cx="367113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A" sz="1800" b="1" i="0" u="none" strike="noStrike" kern="1200" cap="none" spc="0" normalizeH="0" baseline="0" noProof="0" dirty="0">
                <a:ln>
                  <a:noFill/>
                </a:ln>
                <a:solidFill>
                  <a:prstClr val="black"/>
                </a:solidFill>
                <a:effectLst/>
                <a:uLnTx/>
                <a:uFillTx/>
                <a:latin typeface="Calibri" panose="020F0502020204030204"/>
                <a:ea typeface="+mn-ea"/>
                <a:cs typeface="+mn-cs"/>
              </a:rPr>
              <a:t>First single arm </a:t>
            </a:r>
            <a:r>
              <a:rPr kumimoji="0" lang="fr-CA" sz="1800" b="1" i="0" u="none" strike="noStrike" kern="1200" cap="none" spc="0" normalizeH="0" baseline="0" noProof="0" dirty="0" err="1">
                <a:ln>
                  <a:noFill/>
                </a:ln>
                <a:solidFill>
                  <a:prstClr val="black"/>
                </a:solidFill>
                <a:effectLst/>
                <a:uLnTx/>
                <a:uFillTx/>
                <a:latin typeface="Calibri" panose="020F0502020204030204"/>
                <a:ea typeface="+mn-ea"/>
                <a:cs typeface="+mn-cs"/>
              </a:rPr>
              <a:t>study</a:t>
            </a:r>
            <a:r>
              <a:rPr kumimoji="0" lang="fr-CA" sz="1800" b="1" i="0" u="none" strike="noStrike" kern="1200" cap="none" spc="0" normalizeH="0" baseline="0" noProof="0" dirty="0">
                <a:ln>
                  <a:noFill/>
                </a:ln>
                <a:solidFill>
                  <a:prstClr val="black"/>
                </a:solidFill>
                <a:effectLst/>
                <a:uLnTx/>
                <a:uFillTx/>
                <a:latin typeface="Calibri" panose="020F0502020204030204"/>
                <a:ea typeface="+mn-ea"/>
                <a:cs typeface="+mn-cs"/>
              </a:rPr>
              <a:t>: PSA </a:t>
            </a:r>
            <a:r>
              <a:rPr kumimoji="0" lang="fr-CA" sz="1800" b="1" i="0" u="none" strike="noStrike" kern="1200" cap="none" spc="0" normalizeH="0" baseline="0" noProof="0" dirty="0" err="1">
                <a:ln>
                  <a:noFill/>
                </a:ln>
                <a:solidFill>
                  <a:prstClr val="black"/>
                </a:solidFill>
                <a:effectLst/>
                <a:uLnTx/>
                <a:uFillTx/>
                <a:latin typeface="Calibri" panose="020F0502020204030204"/>
                <a:ea typeface="+mn-ea"/>
                <a:cs typeface="+mn-cs"/>
              </a:rPr>
              <a:t>endpoint</a:t>
            </a:r>
            <a:r>
              <a:rPr kumimoji="0" lang="fr-CA" sz="1800" b="1"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Tree>
    <p:extLst>
      <p:ext uri="{BB962C8B-B14F-4D97-AF65-F5344CB8AC3E}">
        <p14:creationId xmlns:p14="http://schemas.microsoft.com/office/powerpoint/2010/main" val="358438933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6CB4DA-4452-401C-A2D1-4F6EC12DB879}"/>
              </a:ext>
            </a:extLst>
          </p:cNvPr>
          <p:cNvSpPr>
            <a:spLocks noGrp="1"/>
          </p:cNvSpPr>
          <p:nvPr>
            <p:ph type="title"/>
          </p:nvPr>
        </p:nvSpPr>
        <p:spPr>
          <a:xfrm>
            <a:off x="90153" y="150875"/>
            <a:ext cx="11996340" cy="908180"/>
          </a:xfrm>
        </p:spPr>
        <p:txBody>
          <a:bodyPr/>
          <a:lstStyle/>
          <a:p>
            <a:r>
              <a:rPr lang="en-US" sz="3600" dirty="0">
                <a:solidFill>
                  <a:schemeClr val="tx1"/>
                </a:solidFill>
              </a:rPr>
              <a:t>Phase 2 </a:t>
            </a:r>
            <a:r>
              <a:rPr lang="en-US" sz="3600" dirty="0" err="1">
                <a:solidFill>
                  <a:schemeClr val="tx1"/>
                </a:solidFill>
              </a:rPr>
              <a:t>TheraP</a:t>
            </a:r>
            <a:r>
              <a:rPr lang="en-US" sz="3600" dirty="0">
                <a:solidFill>
                  <a:schemeClr val="tx1"/>
                </a:solidFill>
              </a:rPr>
              <a:t> study: Lu-PSMA vs </a:t>
            </a:r>
            <a:r>
              <a:rPr lang="en-US" sz="3600" dirty="0" err="1">
                <a:solidFill>
                  <a:schemeClr val="tx1"/>
                </a:solidFill>
              </a:rPr>
              <a:t>Cabazitaxel</a:t>
            </a:r>
            <a:r>
              <a:rPr lang="en-US" sz="3600" dirty="0">
                <a:solidFill>
                  <a:schemeClr val="tx1"/>
                </a:solidFill>
              </a:rPr>
              <a:t> post Docetaxel </a:t>
            </a:r>
            <a:endParaRPr lang="en-GB" sz="3600" dirty="0">
              <a:solidFill>
                <a:schemeClr val="tx1"/>
              </a:solidFill>
            </a:endParaRPr>
          </a:p>
        </p:txBody>
      </p:sp>
      <p:sp>
        <p:nvSpPr>
          <p:cNvPr id="22" name="Rounded Rectangle 42">
            <a:extLst>
              <a:ext uri="{FF2B5EF4-FFF2-40B4-BE49-F238E27FC236}">
                <a16:creationId xmlns:a16="http://schemas.microsoft.com/office/drawing/2014/main" id="{41C32700-2434-4459-8AA9-B41EF217734D}"/>
              </a:ext>
            </a:extLst>
          </p:cNvPr>
          <p:cNvSpPr/>
          <p:nvPr/>
        </p:nvSpPr>
        <p:spPr>
          <a:xfrm>
            <a:off x="6043163" y="1149735"/>
            <a:ext cx="2736000" cy="1440000"/>
          </a:xfrm>
          <a:prstGeom prst="round2DiagRect">
            <a:avLst/>
          </a:prstGeom>
          <a:solidFill>
            <a:schemeClr val="bg1">
              <a:lumMod val="95000"/>
            </a:schemeClr>
          </a:solidFill>
          <a:ln w="38100">
            <a:solidFill>
              <a:schemeClr val="accent3"/>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AU" sz="1600" b="1" i="0" u="none" strike="noStrike" kern="1200" cap="none" spc="0" normalizeH="0" baseline="0" noProof="0" dirty="0">
                <a:ln>
                  <a:noFill/>
                </a:ln>
                <a:solidFill>
                  <a:srgbClr val="FFC000"/>
                </a:solidFill>
                <a:effectLst/>
                <a:uLnTx/>
                <a:uFillTx/>
                <a:latin typeface="Arial"/>
                <a:ea typeface="+mn-ea"/>
                <a:cs typeface="Calibri" panose="020F0502020204030204" pitchFamily="34" charset="0"/>
              </a:rPr>
              <a:t> </a:t>
            </a:r>
            <a:r>
              <a:rPr kumimoji="0" lang="en-AU" sz="1600" b="1" i="0" u="none" strike="noStrike" kern="1200" cap="none" spc="0" normalizeH="0" baseline="30000" noProof="0" dirty="0">
                <a:ln>
                  <a:noFill/>
                </a:ln>
                <a:solidFill>
                  <a:srgbClr val="8F2359"/>
                </a:solidFill>
                <a:effectLst/>
                <a:uLnTx/>
                <a:uFillTx/>
                <a:latin typeface="Arial"/>
                <a:ea typeface="+mn-ea"/>
                <a:cs typeface="Calibri" panose="020F0502020204030204" pitchFamily="34" charset="0"/>
              </a:rPr>
              <a:t>177</a:t>
            </a:r>
            <a:r>
              <a:rPr kumimoji="0" lang="en-AU" sz="1600" b="1" i="0" u="none" strike="noStrike" kern="1200" cap="none" spc="0" normalizeH="0" baseline="0" noProof="0" dirty="0">
                <a:ln>
                  <a:noFill/>
                </a:ln>
                <a:solidFill>
                  <a:srgbClr val="8F2359"/>
                </a:solidFill>
                <a:effectLst/>
                <a:uLnTx/>
                <a:uFillTx/>
                <a:latin typeface="Arial"/>
                <a:ea typeface="+mn-ea"/>
                <a:cs typeface="Calibri" panose="020F0502020204030204" pitchFamily="34" charset="0"/>
              </a:rPr>
              <a:t>Lu-PSMA-617</a:t>
            </a:r>
          </a:p>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33" b="0" i="0" u="none" strike="noStrike" kern="1200" cap="none" spc="0" normalizeH="0" baseline="0" noProof="0" dirty="0">
              <a:ln>
                <a:noFill/>
              </a:ln>
              <a:solidFill>
                <a:srgbClr val="FFFFFF"/>
              </a:solidFill>
              <a:effectLst/>
              <a:uLnTx/>
              <a:uFillTx/>
              <a:latin typeface="Arial"/>
              <a:ea typeface="+mn-ea"/>
              <a:cs typeface="Calibri" panose="020F0502020204030204" pitchFamily="34" charset="0"/>
            </a:endParaRP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666666"/>
                </a:solidFill>
                <a:effectLst/>
                <a:uLnTx/>
                <a:uFillTx/>
                <a:latin typeface="Arial"/>
                <a:ea typeface="+mn-ea"/>
                <a:cs typeface="Calibri" panose="020F0502020204030204" pitchFamily="34" charset="0"/>
              </a:rPr>
              <a:t>8.5 </a:t>
            </a:r>
            <a:r>
              <a:rPr kumimoji="0" lang="en-US" sz="1400" b="0" i="0" u="none" strike="noStrike" kern="1200" cap="none" spc="0" normalizeH="0" baseline="0" noProof="0" dirty="0" err="1">
                <a:ln>
                  <a:noFill/>
                </a:ln>
                <a:solidFill>
                  <a:srgbClr val="666666"/>
                </a:solidFill>
                <a:effectLst/>
                <a:uLnTx/>
                <a:uFillTx/>
                <a:latin typeface="Arial"/>
                <a:ea typeface="+mn-ea"/>
                <a:cs typeface="Calibri" panose="020F0502020204030204" pitchFamily="34" charset="0"/>
              </a:rPr>
              <a:t>GBq</a:t>
            </a:r>
            <a:r>
              <a:rPr kumimoji="0" lang="en-US" sz="1400" b="0" i="0" u="none" strike="noStrike" kern="1200" cap="none" spc="0" normalizeH="0" baseline="0" noProof="0" dirty="0">
                <a:ln>
                  <a:noFill/>
                </a:ln>
                <a:solidFill>
                  <a:srgbClr val="666666"/>
                </a:solidFill>
                <a:effectLst/>
                <a:uLnTx/>
                <a:uFillTx/>
                <a:latin typeface="Arial"/>
                <a:ea typeface="+mn-ea"/>
                <a:cs typeface="Calibri" panose="020F0502020204030204" pitchFamily="34" charset="0"/>
              </a:rPr>
              <a:t> IV q6 weekly</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AU" sz="1400" b="0" i="0" u="none" strike="noStrike" kern="1200" cap="none" spc="0" normalizeH="0" baseline="0" noProof="0" dirty="0">
                <a:ln>
                  <a:noFill/>
                </a:ln>
                <a:solidFill>
                  <a:srgbClr val="666666"/>
                </a:solidFill>
                <a:effectLst/>
                <a:uLnTx/>
                <a:uFillTx/>
                <a:latin typeface="Arial"/>
                <a:ea typeface="+mn-ea"/>
                <a:cs typeface="Calibri" panose="020F0502020204030204" pitchFamily="34" charset="0"/>
                <a:sym typeface="Wingdings" panose="05000000000000000000" pitchFamily="2" charset="2"/>
              </a:rPr>
              <a:t> 0.5GBq each cycle</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AU" sz="1400" b="0" i="0" u="none" strike="noStrike" kern="1200" cap="none" spc="0" normalizeH="0" baseline="0" noProof="0" dirty="0">
                <a:ln>
                  <a:noFill/>
                </a:ln>
                <a:solidFill>
                  <a:srgbClr val="666666"/>
                </a:solidFill>
                <a:effectLst/>
                <a:uLnTx/>
                <a:uFillTx/>
                <a:latin typeface="Arial"/>
                <a:ea typeface="+mn-ea"/>
                <a:cs typeface="Calibri" panose="020F0502020204030204" pitchFamily="34" charset="0"/>
                <a:sym typeface="Wingdings" panose="05000000000000000000" pitchFamily="2" charset="2"/>
              </a:rPr>
              <a:t>Up to 6 cycles</a:t>
            </a:r>
            <a:endParaRPr kumimoji="0" lang="en-US" sz="133" b="0" i="0" u="none" strike="noStrike" kern="1200" cap="none" spc="0" normalizeH="0" baseline="0" noProof="0" dirty="0">
              <a:ln>
                <a:noFill/>
              </a:ln>
              <a:solidFill>
                <a:srgbClr val="666666"/>
              </a:solidFill>
              <a:effectLst/>
              <a:uLnTx/>
              <a:uFillTx/>
              <a:latin typeface="Arial"/>
              <a:ea typeface="+mn-ea"/>
              <a:cs typeface="Calibri" panose="020F0502020204030204" pitchFamily="34" charset="0"/>
            </a:endParaRPr>
          </a:p>
        </p:txBody>
      </p:sp>
      <p:sp>
        <p:nvSpPr>
          <p:cNvPr id="23" name="Rounded Rectangle 43">
            <a:extLst>
              <a:ext uri="{FF2B5EF4-FFF2-40B4-BE49-F238E27FC236}">
                <a16:creationId xmlns:a16="http://schemas.microsoft.com/office/drawing/2014/main" id="{5C41E380-5552-4DA1-8DFA-7C4B216FB711}"/>
              </a:ext>
            </a:extLst>
          </p:cNvPr>
          <p:cNvSpPr/>
          <p:nvPr/>
        </p:nvSpPr>
        <p:spPr>
          <a:xfrm>
            <a:off x="6050639" y="3968847"/>
            <a:ext cx="2736000" cy="1440000"/>
          </a:xfrm>
          <a:prstGeom prst="round2DiagRect">
            <a:avLst/>
          </a:prstGeom>
          <a:solidFill>
            <a:schemeClr val="bg1">
              <a:lumMod val="95000"/>
            </a:schemeClr>
          </a:solidFill>
          <a:ln w="38100">
            <a:solidFill>
              <a:schemeClr val="accent3"/>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8F2359"/>
                </a:solidFill>
                <a:effectLst/>
                <a:uLnTx/>
                <a:uFillTx/>
                <a:latin typeface="Arial"/>
                <a:ea typeface="+mn-ea"/>
                <a:cs typeface="Calibri" panose="020F0502020204030204" pitchFamily="34" charset="0"/>
              </a:rPr>
              <a:t>CABAZITAXEL</a:t>
            </a:r>
          </a:p>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33" b="0" i="0" u="none" strike="noStrike" kern="1200" cap="none" spc="0" normalizeH="0" baseline="0" noProof="0" dirty="0">
              <a:ln>
                <a:noFill/>
              </a:ln>
              <a:solidFill>
                <a:srgbClr val="FFFFFF"/>
              </a:solidFill>
              <a:effectLst/>
              <a:uLnTx/>
              <a:uFillTx/>
              <a:latin typeface="Arial"/>
              <a:ea typeface="+mn-ea"/>
              <a:cs typeface="Calibri" panose="020F0502020204030204" pitchFamily="34" charset="0"/>
            </a:endParaRP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666666"/>
                </a:solidFill>
                <a:effectLst/>
                <a:uLnTx/>
                <a:uFillTx/>
                <a:latin typeface="Arial"/>
                <a:ea typeface="+mn-ea"/>
                <a:cs typeface="Calibri" panose="020F0502020204030204" pitchFamily="34" charset="0"/>
              </a:rPr>
              <a:t>20mg/m</a:t>
            </a:r>
            <a:r>
              <a:rPr kumimoji="0" lang="en-US" sz="1400" b="0" i="0" u="none" strike="noStrike" kern="1200" cap="none" spc="0" normalizeH="0" baseline="30000" noProof="0" dirty="0">
                <a:ln>
                  <a:noFill/>
                </a:ln>
                <a:solidFill>
                  <a:srgbClr val="666666"/>
                </a:solidFill>
                <a:effectLst/>
                <a:uLnTx/>
                <a:uFillTx/>
                <a:latin typeface="Arial"/>
                <a:ea typeface="+mn-ea"/>
                <a:cs typeface="Calibri" panose="020F0502020204030204" pitchFamily="34" charset="0"/>
              </a:rPr>
              <a:t>2</a:t>
            </a:r>
            <a:r>
              <a:rPr kumimoji="0" lang="en-US" sz="1400" b="0" i="0" u="none" strike="noStrike" kern="1200" cap="none" spc="0" normalizeH="0" baseline="0" noProof="0" dirty="0">
                <a:ln>
                  <a:noFill/>
                </a:ln>
                <a:solidFill>
                  <a:srgbClr val="666666"/>
                </a:solidFill>
                <a:effectLst/>
                <a:uLnTx/>
                <a:uFillTx/>
                <a:latin typeface="Arial"/>
                <a:ea typeface="+mn-ea"/>
                <a:cs typeface="Calibri" panose="020F0502020204030204" pitchFamily="34" charset="0"/>
              </a:rPr>
              <a:t> IV q3 weekly, </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666666"/>
                </a:solidFill>
                <a:effectLst/>
                <a:uLnTx/>
                <a:uFillTx/>
                <a:latin typeface="Arial"/>
                <a:ea typeface="+mn-ea"/>
                <a:cs typeface="Calibri" panose="020F0502020204030204" pitchFamily="34" charset="0"/>
              </a:rPr>
              <a:t>Up to 10 cycles</a:t>
            </a:r>
          </a:p>
        </p:txBody>
      </p:sp>
      <p:sp>
        <p:nvSpPr>
          <p:cNvPr id="24" name="Rectangle 23">
            <a:extLst>
              <a:ext uri="{FF2B5EF4-FFF2-40B4-BE49-F238E27FC236}">
                <a16:creationId xmlns:a16="http://schemas.microsoft.com/office/drawing/2014/main" id="{DD7B3448-0780-4D5A-88B7-101A78DC5968}"/>
              </a:ext>
            </a:extLst>
          </p:cNvPr>
          <p:cNvSpPr/>
          <p:nvPr/>
        </p:nvSpPr>
        <p:spPr>
          <a:xfrm>
            <a:off x="9057736" y="1390316"/>
            <a:ext cx="2400000" cy="958841"/>
          </a:xfrm>
          <a:prstGeom prst="rect">
            <a:avLst/>
          </a:prstGeom>
          <a:solidFill>
            <a:schemeClr val="bg1">
              <a:lumMod val="95000"/>
            </a:schemeClr>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AU" sz="1467" b="1" i="0" u="none" strike="noStrike" kern="1200" cap="none" spc="0" normalizeH="0" baseline="0" noProof="0" dirty="0">
                <a:ln>
                  <a:noFill/>
                </a:ln>
                <a:solidFill>
                  <a:srgbClr val="8F2359"/>
                </a:solidFill>
                <a:effectLst/>
                <a:uLnTx/>
                <a:uFillTx/>
                <a:latin typeface="Arial"/>
                <a:ea typeface="+mn-ea"/>
                <a:cs typeface="Calibri" panose="020F0502020204030204" pitchFamily="34" charset="0"/>
              </a:rPr>
              <a:t>SPECT/CT @ 24 hours</a:t>
            </a:r>
            <a:br>
              <a:rPr kumimoji="0" lang="en-AU" sz="933" b="0" i="0" u="none" strike="noStrike" kern="1200" cap="none" spc="0" normalizeH="0" baseline="0" noProof="0" dirty="0">
                <a:ln>
                  <a:noFill/>
                </a:ln>
                <a:solidFill>
                  <a:srgbClr val="FFFFFF"/>
                </a:solidFill>
                <a:effectLst/>
                <a:uLnTx/>
                <a:uFillTx/>
                <a:latin typeface="Arial"/>
                <a:ea typeface="+mn-ea"/>
                <a:cs typeface="Calibri" panose="020F0502020204030204" pitchFamily="34" charset="0"/>
              </a:rPr>
            </a:br>
            <a:r>
              <a:rPr kumimoji="0" lang="en-AU" sz="1200" b="0" i="0" u="none" strike="noStrike" kern="1200" cap="none" spc="0" normalizeH="0" baseline="0" noProof="0" dirty="0">
                <a:ln>
                  <a:noFill/>
                </a:ln>
                <a:solidFill>
                  <a:srgbClr val="666666"/>
                </a:solidFill>
                <a:effectLst/>
                <a:uLnTx/>
                <a:uFillTx/>
                <a:latin typeface="Arial"/>
                <a:ea typeface="+mn-ea"/>
                <a:cs typeface="Calibri" panose="020F0502020204030204" pitchFamily="34" charset="0"/>
              </a:rPr>
              <a:t>suspend Rx if no or minimal uptake (centrally reviewed)</a:t>
            </a:r>
          </a:p>
        </p:txBody>
      </p:sp>
      <p:cxnSp>
        <p:nvCxnSpPr>
          <p:cNvPr id="25" name="Straight Arrow Connector 24">
            <a:extLst>
              <a:ext uri="{FF2B5EF4-FFF2-40B4-BE49-F238E27FC236}">
                <a16:creationId xmlns:a16="http://schemas.microsoft.com/office/drawing/2014/main" id="{C2EFBAC9-08D6-4AF6-A8A0-0EEEADC6F713}"/>
              </a:ext>
            </a:extLst>
          </p:cNvPr>
          <p:cNvCxnSpPr>
            <a:cxnSpLocks/>
          </p:cNvCxnSpPr>
          <p:nvPr/>
        </p:nvCxnSpPr>
        <p:spPr>
          <a:xfrm>
            <a:off x="8772814" y="1869736"/>
            <a:ext cx="252000" cy="1"/>
          </a:xfrm>
          <a:prstGeom prst="straightConnector1">
            <a:avLst/>
          </a:prstGeom>
          <a:ln w="38100">
            <a:solidFill>
              <a:schemeClr val="accent3"/>
            </a:solidFill>
            <a:tailEnd type="none"/>
          </a:ln>
        </p:spPr>
        <p:style>
          <a:lnRef idx="3">
            <a:schemeClr val="dk1"/>
          </a:lnRef>
          <a:fillRef idx="0">
            <a:schemeClr val="dk1"/>
          </a:fillRef>
          <a:effectRef idx="2">
            <a:schemeClr val="dk1"/>
          </a:effectRef>
          <a:fontRef idx="minor">
            <a:schemeClr val="tx1"/>
          </a:fontRef>
        </p:style>
      </p:cxnSp>
      <p:sp>
        <p:nvSpPr>
          <p:cNvPr id="26" name="Rounded Rectangle 43">
            <a:extLst>
              <a:ext uri="{FF2B5EF4-FFF2-40B4-BE49-F238E27FC236}">
                <a16:creationId xmlns:a16="http://schemas.microsoft.com/office/drawing/2014/main" id="{DEF76D67-D261-40EF-9AE8-96BED46368B0}"/>
              </a:ext>
            </a:extLst>
          </p:cNvPr>
          <p:cNvSpPr/>
          <p:nvPr/>
        </p:nvSpPr>
        <p:spPr>
          <a:xfrm>
            <a:off x="304801" y="2877244"/>
            <a:ext cx="3264749" cy="1735704"/>
          </a:xfrm>
          <a:prstGeom prst="round2DiagRect">
            <a:avLst/>
          </a:prstGeom>
          <a:solidFill>
            <a:schemeClr val="bg1">
              <a:lumMod val="95000"/>
            </a:schemeClr>
          </a:solidFill>
          <a:ln w="38100">
            <a:solidFill>
              <a:schemeClr val="accent3"/>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AU" sz="1600" b="1" i="0" u="none" strike="noStrike" kern="1200" cap="none" spc="0" normalizeH="0" baseline="30000" noProof="0" dirty="0">
                <a:ln>
                  <a:noFill/>
                </a:ln>
                <a:solidFill>
                  <a:srgbClr val="8F2359"/>
                </a:solidFill>
                <a:effectLst/>
                <a:uLnTx/>
                <a:uFillTx/>
                <a:latin typeface="Arial"/>
                <a:ea typeface="+mn-ea"/>
                <a:cs typeface="Calibri" panose="020F0502020204030204" pitchFamily="34" charset="0"/>
              </a:rPr>
              <a:t>68</a:t>
            </a:r>
            <a:r>
              <a:rPr kumimoji="0" lang="en-AU" sz="1600" b="1" i="0" u="none" strike="noStrike" kern="1200" cap="none" spc="0" normalizeH="0" baseline="0" noProof="0" dirty="0">
                <a:ln>
                  <a:noFill/>
                </a:ln>
                <a:solidFill>
                  <a:srgbClr val="8F2359"/>
                </a:solidFill>
                <a:effectLst/>
                <a:uLnTx/>
                <a:uFillTx/>
                <a:latin typeface="Arial"/>
                <a:ea typeface="+mn-ea"/>
                <a:cs typeface="Calibri" panose="020F0502020204030204" pitchFamily="34" charset="0"/>
              </a:rPr>
              <a:t>Ga-PSMA-11 + FDG PET/CT</a:t>
            </a:r>
          </a:p>
          <a:p>
            <a:pPr marL="171446" marR="0" lvl="0" indent="-171446" algn="l" defTabSz="914377" rtl="0" eaLnBrk="1" fontAlgn="auto" latinLnBrk="0" hangingPunct="1">
              <a:lnSpc>
                <a:spcPct val="100000"/>
              </a:lnSpc>
              <a:spcBef>
                <a:spcPts val="0"/>
              </a:spcBef>
              <a:spcAft>
                <a:spcPts val="0"/>
              </a:spcAft>
              <a:buClr>
                <a:srgbClr val="8F2359"/>
              </a:buClr>
              <a:buSzTx/>
              <a:buFont typeface="Arial" panose="020B0604020202020204" pitchFamily="34" charset="0"/>
              <a:buChar char="•"/>
              <a:tabLst/>
              <a:defRPr/>
            </a:pPr>
            <a:r>
              <a:rPr kumimoji="0" lang="en-AU" sz="1400" b="0" i="0" u="none" strike="noStrike" kern="1200" cap="none" spc="0" normalizeH="0" baseline="0" noProof="0" dirty="0">
                <a:ln>
                  <a:noFill/>
                </a:ln>
                <a:solidFill>
                  <a:srgbClr val="666666"/>
                </a:solidFill>
                <a:effectLst/>
                <a:uLnTx/>
                <a:uFillTx/>
                <a:latin typeface="Arial"/>
                <a:ea typeface="+mn-ea"/>
                <a:cs typeface="Calibri" panose="020F0502020204030204" pitchFamily="34" charset="0"/>
              </a:rPr>
              <a:t>PSMA </a:t>
            </a:r>
            <a:r>
              <a:rPr kumimoji="0" lang="en-AU" sz="1400" b="0" i="0" u="none" strike="noStrike" kern="1200" cap="none" spc="0" normalizeH="0" baseline="0" noProof="0" dirty="0" err="1">
                <a:ln>
                  <a:noFill/>
                </a:ln>
                <a:solidFill>
                  <a:srgbClr val="666666"/>
                </a:solidFill>
                <a:effectLst/>
                <a:uLnTx/>
                <a:uFillTx/>
                <a:latin typeface="Arial"/>
                <a:ea typeface="+mn-ea"/>
                <a:cs typeface="Calibri" panose="020F0502020204030204" pitchFamily="34" charset="0"/>
              </a:rPr>
              <a:t>SUVmax</a:t>
            </a:r>
            <a:r>
              <a:rPr kumimoji="0" lang="en-AU" sz="1400" b="0" i="0" u="none" strike="noStrike" kern="1200" cap="none" spc="0" normalizeH="0" baseline="0" noProof="0" dirty="0">
                <a:ln>
                  <a:noFill/>
                </a:ln>
                <a:solidFill>
                  <a:srgbClr val="666666"/>
                </a:solidFill>
                <a:effectLst/>
                <a:uLnTx/>
                <a:uFillTx/>
                <a:latin typeface="Arial"/>
                <a:ea typeface="+mn-ea"/>
                <a:cs typeface="Calibri" panose="020F0502020204030204" pitchFamily="34" charset="0"/>
              </a:rPr>
              <a:t> &gt; 20 at any site</a:t>
            </a:r>
          </a:p>
          <a:p>
            <a:pPr marL="171446" marR="0" lvl="0" indent="-171446" algn="l" defTabSz="914377" rtl="0" eaLnBrk="1" fontAlgn="auto" latinLnBrk="0" hangingPunct="1">
              <a:lnSpc>
                <a:spcPct val="100000"/>
              </a:lnSpc>
              <a:spcBef>
                <a:spcPts val="0"/>
              </a:spcBef>
              <a:spcAft>
                <a:spcPts val="0"/>
              </a:spcAft>
              <a:buClr>
                <a:srgbClr val="8F2359"/>
              </a:buClr>
              <a:buSzTx/>
              <a:buFont typeface="Arial" panose="020B0604020202020204" pitchFamily="34" charset="0"/>
              <a:buChar char="•"/>
              <a:tabLst/>
              <a:defRPr/>
            </a:pPr>
            <a:r>
              <a:rPr kumimoji="0" lang="en-AU" sz="1400" b="0" i="0" u="none" strike="noStrike" kern="1200" cap="none" spc="0" normalizeH="0" baseline="0" noProof="0" dirty="0">
                <a:ln>
                  <a:noFill/>
                </a:ln>
                <a:solidFill>
                  <a:srgbClr val="666666"/>
                </a:solidFill>
                <a:effectLst/>
                <a:uLnTx/>
                <a:uFillTx/>
                <a:latin typeface="Arial"/>
                <a:ea typeface="+mn-ea"/>
                <a:cs typeface="Calibri" panose="020F0502020204030204" pitchFamily="34" charset="0"/>
              </a:rPr>
              <a:t>No FDG positive/PSMA negative sites of disease</a:t>
            </a:r>
          </a:p>
          <a:p>
            <a:pPr marL="171446" marR="0" lvl="0" indent="-171446" algn="l" defTabSz="914377" rtl="0" eaLnBrk="1" fontAlgn="auto" latinLnBrk="0" hangingPunct="1">
              <a:lnSpc>
                <a:spcPct val="100000"/>
              </a:lnSpc>
              <a:spcBef>
                <a:spcPts val="0"/>
              </a:spcBef>
              <a:spcAft>
                <a:spcPts val="0"/>
              </a:spcAft>
              <a:buClr>
                <a:srgbClr val="8F2359"/>
              </a:buClr>
              <a:buSzTx/>
              <a:buFont typeface="Arial" panose="020B0604020202020204" pitchFamily="34" charset="0"/>
              <a:buChar char="•"/>
              <a:tabLst/>
              <a:defRPr/>
            </a:pPr>
            <a:r>
              <a:rPr kumimoji="0" lang="en-AU" sz="1400" b="0" i="0" u="none" strike="noStrike" kern="1200" cap="none" spc="0" normalizeH="0" baseline="0" noProof="0" dirty="0">
                <a:ln>
                  <a:noFill/>
                </a:ln>
                <a:solidFill>
                  <a:srgbClr val="666666"/>
                </a:solidFill>
                <a:effectLst/>
                <a:uLnTx/>
                <a:uFillTx/>
                <a:latin typeface="Arial"/>
                <a:ea typeface="+mn-ea"/>
                <a:cs typeface="Calibri" panose="020F0502020204030204" pitchFamily="34" charset="0"/>
              </a:rPr>
              <a:t>Centrally reviewed</a:t>
            </a:r>
          </a:p>
        </p:txBody>
      </p:sp>
      <p:cxnSp>
        <p:nvCxnSpPr>
          <p:cNvPr id="27" name="Straight Arrow Connector 26">
            <a:extLst>
              <a:ext uri="{FF2B5EF4-FFF2-40B4-BE49-F238E27FC236}">
                <a16:creationId xmlns:a16="http://schemas.microsoft.com/office/drawing/2014/main" id="{6EAC252D-078F-40D2-8574-83C2F1ACD079}"/>
              </a:ext>
            </a:extLst>
          </p:cNvPr>
          <p:cNvCxnSpPr>
            <a:cxnSpLocks/>
          </p:cNvCxnSpPr>
          <p:nvPr/>
        </p:nvCxnSpPr>
        <p:spPr>
          <a:xfrm>
            <a:off x="3562440" y="3458991"/>
            <a:ext cx="465577" cy="0"/>
          </a:xfrm>
          <a:prstGeom prst="straightConnector1">
            <a:avLst/>
          </a:prstGeom>
          <a:ln w="38100">
            <a:solidFill>
              <a:schemeClr val="accent3"/>
            </a:solidFill>
            <a:headEnd type="none" w="med" len="med"/>
            <a:tailEnd type="triangle" w="med" len="med"/>
          </a:ln>
        </p:spPr>
        <p:style>
          <a:lnRef idx="3">
            <a:schemeClr val="dk1"/>
          </a:lnRef>
          <a:fillRef idx="0">
            <a:schemeClr val="dk1"/>
          </a:fillRef>
          <a:effectRef idx="2">
            <a:schemeClr val="dk1"/>
          </a:effectRef>
          <a:fontRef idx="minor">
            <a:schemeClr val="tx1"/>
          </a:fontRef>
        </p:style>
      </p:cxnSp>
      <p:cxnSp>
        <p:nvCxnSpPr>
          <p:cNvPr id="28" name="Straight Connector 27">
            <a:extLst>
              <a:ext uri="{FF2B5EF4-FFF2-40B4-BE49-F238E27FC236}">
                <a16:creationId xmlns:a16="http://schemas.microsoft.com/office/drawing/2014/main" id="{27352239-E526-4DE8-BA18-772968416AE3}"/>
              </a:ext>
            </a:extLst>
          </p:cNvPr>
          <p:cNvCxnSpPr>
            <a:cxnSpLocks/>
          </p:cNvCxnSpPr>
          <p:nvPr/>
        </p:nvCxnSpPr>
        <p:spPr>
          <a:xfrm flipV="1">
            <a:off x="5198152" y="1869736"/>
            <a:ext cx="845012" cy="1642433"/>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15B41DE9-91F2-40BA-97E0-DEA8CA1D42ED}"/>
              </a:ext>
            </a:extLst>
          </p:cNvPr>
          <p:cNvCxnSpPr>
            <a:cxnSpLocks/>
          </p:cNvCxnSpPr>
          <p:nvPr/>
        </p:nvCxnSpPr>
        <p:spPr>
          <a:xfrm>
            <a:off x="5205627" y="3494193"/>
            <a:ext cx="837537" cy="1444299"/>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07EB2C52-3B1C-4C18-BC4D-2FA29959E9D8}"/>
              </a:ext>
            </a:extLst>
          </p:cNvPr>
          <p:cNvSpPr txBox="1"/>
          <p:nvPr/>
        </p:nvSpPr>
        <p:spPr>
          <a:xfrm>
            <a:off x="209551" y="2329273"/>
            <a:ext cx="3352889" cy="379656"/>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867" b="1" i="0" u="none" strike="noStrike" kern="1200" cap="none" spc="0" normalizeH="0" baseline="0" noProof="0" dirty="0">
                <a:ln>
                  <a:noFill/>
                </a:ln>
                <a:solidFill>
                  <a:srgbClr val="1F497D"/>
                </a:solidFill>
                <a:effectLst/>
                <a:uLnTx/>
                <a:uFillTx/>
                <a:latin typeface="Arial"/>
                <a:ea typeface="+mn-ea"/>
                <a:cs typeface="Calibri" panose="020F0502020204030204" pitchFamily="34" charset="0"/>
              </a:rPr>
              <a:t>N=291 registered</a:t>
            </a:r>
          </a:p>
        </p:txBody>
      </p:sp>
      <p:sp>
        <p:nvSpPr>
          <p:cNvPr id="31" name="TextBox 30">
            <a:extLst>
              <a:ext uri="{FF2B5EF4-FFF2-40B4-BE49-F238E27FC236}">
                <a16:creationId xmlns:a16="http://schemas.microsoft.com/office/drawing/2014/main" id="{4E4E991B-C062-4CE3-A751-DBEE7BE628D4}"/>
              </a:ext>
            </a:extLst>
          </p:cNvPr>
          <p:cNvSpPr txBox="1"/>
          <p:nvPr/>
        </p:nvSpPr>
        <p:spPr>
          <a:xfrm>
            <a:off x="209551" y="4605041"/>
            <a:ext cx="3200871" cy="953915"/>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1F497D"/>
                </a:solidFill>
                <a:effectLst/>
                <a:uLnTx/>
                <a:uFillTx/>
                <a:latin typeface="Arial"/>
                <a:ea typeface="+mn-ea"/>
                <a:cs typeface="Calibri" panose="020F0502020204030204" pitchFamily="34" charset="0"/>
              </a:rPr>
              <a:t>N=91 ineligible</a:t>
            </a:r>
          </a:p>
          <a:p>
            <a:pPr marL="143930" marR="0" lvl="1" indent="-143930" algn="l" defTabSz="914377" rtl="0" eaLnBrk="1" fontAlgn="auto" latinLnBrk="0" hangingPunct="1">
              <a:lnSpc>
                <a:spcPct val="100000"/>
              </a:lnSpc>
              <a:spcBef>
                <a:spcPts val="0"/>
              </a:spcBef>
              <a:spcAft>
                <a:spcPts val="0"/>
              </a:spcAft>
              <a:buClr>
                <a:srgbClr val="8F2359"/>
              </a:buClr>
              <a:buSzTx/>
              <a:buFont typeface="Arial" panose="020B0604020202020204" pitchFamily="34" charset="0"/>
              <a:buChar char="•"/>
              <a:tabLst/>
              <a:defRPr/>
            </a:pPr>
            <a:r>
              <a:rPr kumimoji="0" lang="en-GB" sz="1333" b="0" i="0" u="none" strike="noStrike" kern="1200" cap="none" spc="0" normalizeH="0" baseline="0" noProof="0" dirty="0">
                <a:ln>
                  <a:noFill/>
                </a:ln>
                <a:solidFill>
                  <a:srgbClr val="2282AD"/>
                </a:solidFill>
                <a:effectLst/>
                <a:uLnTx/>
                <a:uFillTx/>
                <a:latin typeface="Arial"/>
                <a:ea typeface="+mn-ea"/>
                <a:cs typeface="Calibri" panose="020F0502020204030204" pitchFamily="34" charset="0"/>
              </a:rPr>
              <a:t>Low PSMA expression (n=29)</a:t>
            </a:r>
          </a:p>
          <a:p>
            <a:pPr marL="143930" marR="0" lvl="1" indent="-143930" algn="l" defTabSz="914377" rtl="0" eaLnBrk="1" fontAlgn="auto" latinLnBrk="0" hangingPunct="1">
              <a:lnSpc>
                <a:spcPct val="100000"/>
              </a:lnSpc>
              <a:spcBef>
                <a:spcPts val="0"/>
              </a:spcBef>
              <a:spcAft>
                <a:spcPts val="0"/>
              </a:spcAft>
              <a:buClr>
                <a:srgbClr val="8F2359"/>
              </a:buClr>
              <a:buSzTx/>
              <a:buFont typeface="Arial" panose="020B0604020202020204" pitchFamily="34" charset="0"/>
              <a:buChar char="•"/>
              <a:tabLst/>
              <a:defRPr/>
            </a:pPr>
            <a:r>
              <a:rPr kumimoji="0" lang="en-GB" sz="1333" b="0" i="0" u="none" strike="noStrike" kern="1200" cap="none" spc="0" normalizeH="0" baseline="0" noProof="0" dirty="0">
                <a:ln>
                  <a:noFill/>
                </a:ln>
                <a:solidFill>
                  <a:srgbClr val="2282AD"/>
                </a:solidFill>
                <a:effectLst/>
                <a:uLnTx/>
                <a:uFillTx/>
                <a:latin typeface="Arial"/>
                <a:ea typeface="+mn-ea"/>
                <a:cs typeface="Calibri" panose="020F0502020204030204" pitchFamily="34" charset="0"/>
              </a:rPr>
              <a:t>FDG discordant disease (n=51)</a:t>
            </a:r>
          </a:p>
          <a:p>
            <a:pPr marL="143930" marR="0" lvl="1" indent="-143930" algn="l" defTabSz="914377" rtl="0" eaLnBrk="1" fontAlgn="auto" latinLnBrk="0" hangingPunct="1">
              <a:lnSpc>
                <a:spcPct val="100000"/>
              </a:lnSpc>
              <a:spcBef>
                <a:spcPts val="0"/>
              </a:spcBef>
              <a:spcAft>
                <a:spcPts val="0"/>
              </a:spcAft>
              <a:buClr>
                <a:srgbClr val="8F2359"/>
              </a:buClr>
              <a:buSzTx/>
              <a:buFont typeface="Arial" panose="020B0604020202020204" pitchFamily="34" charset="0"/>
              <a:buChar char="•"/>
              <a:tabLst/>
              <a:defRPr/>
            </a:pPr>
            <a:r>
              <a:rPr kumimoji="0" lang="en-GB" sz="1333" b="0" i="0" u="none" strike="noStrike" kern="1200" cap="none" spc="0" normalizeH="0" baseline="0" noProof="0" dirty="0">
                <a:ln>
                  <a:noFill/>
                </a:ln>
                <a:solidFill>
                  <a:srgbClr val="2282AD"/>
                </a:solidFill>
                <a:effectLst/>
                <a:uLnTx/>
                <a:uFillTx/>
                <a:latin typeface="Arial"/>
                <a:ea typeface="+mn-ea"/>
                <a:cs typeface="Calibri" panose="020F0502020204030204" pitchFamily="34" charset="0"/>
              </a:rPr>
              <a:t>Other (n=11)</a:t>
            </a:r>
          </a:p>
        </p:txBody>
      </p:sp>
      <p:sp>
        <p:nvSpPr>
          <p:cNvPr id="32" name="TextBox 31">
            <a:extLst>
              <a:ext uri="{FF2B5EF4-FFF2-40B4-BE49-F238E27FC236}">
                <a16:creationId xmlns:a16="http://schemas.microsoft.com/office/drawing/2014/main" id="{9993B25E-1DC6-4337-8C57-B05A42DDE7D6}"/>
              </a:ext>
            </a:extLst>
          </p:cNvPr>
          <p:cNvSpPr txBox="1"/>
          <p:nvPr/>
        </p:nvSpPr>
        <p:spPr>
          <a:xfrm>
            <a:off x="4145479" y="4029674"/>
            <a:ext cx="969417" cy="338554"/>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1F497D"/>
                </a:solidFill>
                <a:effectLst/>
                <a:uLnTx/>
                <a:uFillTx/>
                <a:latin typeface="Arial"/>
                <a:ea typeface="+mn-ea"/>
                <a:cs typeface="Calibri" panose="020F0502020204030204" pitchFamily="34" charset="0"/>
              </a:rPr>
              <a:t>N=200</a:t>
            </a:r>
          </a:p>
        </p:txBody>
      </p:sp>
      <p:sp>
        <p:nvSpPr>
          <p:cNvPr id="33" name="TextBox 32">
            <a:extLst>
              <a:ext uri="{FF2B5EF4-FFF2-40B4-BE49-F238E27FC236}">
                <a16:creationId xmlns:a16="http://schemas.microsoft.com/office/drawing/2014/main" id="{CC822701-E2A1-4561-AAF5-F8A99668BC77}"/>
              </a:ext>
            </a:extLst>
          </p:cNvPr>
          <p:cNvSpPr txBox="1"/>
          <p:nvPr/>
        </p:nvSpPr>
        <p:spPr>
          <a:xfrm>
            <a:off x="6043163" y="2586509"/>
            <a:ext cx="2736000" cy="553998"/>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1F497D"/>
                </a:solidFill>
                <a:effectLst/>
                <a:uLnTx/>
                <a:uFillTx/>
                <a:latin typeface="Arial"/>
                <a:ea typeface="+mn-ea"/>
                <a:cs typeface="Calibri" panose="020F0502020204030204" pitchFamily="34" charset="0"/>
              </a:rPr>
              <a:t>N=99</a:t>
            </a:r>
          </a:p>
          <a:p>
            <a:pPr marL="120648" marR="0" lvl="0" indent="-120648" algn="l" defTabSz="914377" rtl="0" eaLnBrk="1" fontAlgn="auto" latinLnBrk="0" hangingPunct="1">
              <a:lnSpc>
                <a:spcPct val="100000"/>
              </a:lnSpc>
              <a:spcBef>
                <a:spcPts val="0"/>
              </a:spcBef>
              <a:spcAft>
                <a:spcPts val="0"/>
              </a:spcAft>
              <a:buClr>
                <a:srgbClr val="8F2359"/>
              </a:buClr>
              <a:buSzTx/>
              <a:buFont typeface="Arial" panose="020B0604020202020204" pitchFamily="34" charset="0"/>
              <a:buChar char="•"/>
              <a:tabLst/>
              <a:defRPr/>
            </a:pPr>
            <a:r>
              <a:rPr kumimoji="0" lang="en-GB" sz="1400" b="0" i="0" u="none" strike="noStrike" kern="1200" cap="none" spc="0" normalizeH="0" baseline="0" noProof="0" dirty="0">
                <a:ln>
                  <a:noFill/>
                </a:ln>
                <a:solidFill>
                  <a:srgbClr val="1F497D"/>
                </a:solidFill>
                <a:effectLst/>
                <a:uLnTx/>
                <a:uFillTx/>
                <a:latin typeface="Arial"/>
                <a:ea typeface="+mn-ea"/>
                <a:cs typeface="Calibri" panose="020F0502020204030204" pitchFamily="34" charset="0"/>
              </a:rPr>
              <a:t> </a:t>
            </a:r>
            <a:r>
              <a:rPr kumimoji="0" lang="en-GB" sz="1333" b="0" i="0" u="none" strike="noStrike" kern="1200" cap="none" spc="0" normalizeH="0" baseline="0" noProof="0" dirty="0">
                <a:ln>
                  <a:noFill/>
                </a:ln>
                <a:solidFill>
                  <a:srgbClr val="2282AD"/>
                </a:solidFill>
                <a:effectLst/>
                <a:uLnTx/>
                <a:uFillTx/>
                <a:latin typeface="Arial"/>
                <a:ea typeface="+mn-ea"/>
                <a:cs typeface="Calibri" panose="020F0502020204030204" pitchFamily="34" charset="0"/>
              </a:rPr>
              <a:t>Died prior to Rx (n=1)</a:t>
            </a:r>
            <a:endParaRPr kumimoji="0" lang="en-GB" sz="1400" b="0" i="0" u="none" strike="noStrike" kern="1200" cap="none" spc="0" normalizeH="0" baseline="0" noProof="0" dirty="0">
              <a:ln>
                <a:noFill/>
              </a:ln>
              <a:solidFill>
                <a:srgbClr val="2282AD"/>
              </a:solidFill>
              <a:effectLst/>
              <a:uLnTx/>
              <a:uFillTx/>
              <a:latin typeface="Arial"/>
              <a:ea typeface="+mn-ea"/>
              <a:cs typeface="Calibri" panose="020F0502020204030204" pitchFamily="34" charset="0"/>
            </a:endParaRPr>
          </a:p>
        </p:txBody>
      </p:sp>
      <p:sp>
        <p:nvSpPr>
          <p:cNvPr id="34" name="TextBox 33">
            <a:extLst>
              <a:ext uri="{FF2B5EF4-FFF2-40B4-BE49-F238E27FC236}">
                <a16:creationId xmlns:a16="http://schemas.microsoft.com/office/drawing/2014/main" id="{BA0858AB-5B7B-4282-974A-A867127929C7}"/>
              </a:ext>
            </a:extLst>
          </p:cNvPr>
          <p:cNvSpPr txBox="1"/>
          <p:nvPr/>
        </p:nvSpPr>
        <p:spPr>
          <a:xfrm>
            <a:off x="6043164" y="5427519"/>
            <a:ext cx="3517820" cy="748795"/>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1F497D"/>
                </a:solidFill>
                <a:effectLst/>
                <a:uLnTx/>
                <a:uFillTx/>
                <a:latin typeface="Arial"/>
                <a:ea typeface="+mn-ea"/>
                <a:cs typeface="Calibri" panose="020F0502020204030204" pitchFamily="34" charset="0"/>
              </a:rPr>
              <a:t>N=101</a:t>
            </a:r>
          </a:p>
          <a:p>
            <a:pPr marL="228594" marR="0" lvl="0" indent="-228594" algn="l" defTabSz="914377" rtl="0" eaLnBrk="1" fontAlgn="auto" latinLnBrk="0" hangingPunct="1">
              <a:lnSpc>
                <a:spcPct val="100000"/>
              </a:lnSpc>
              <a:spcBef>
                <a:spcPts val="0"/>
              </a:spcBef>
              <a:spcAft>
                <a:spcPts val="0"/>
              </a:spcAft>
              <a:buClr>
                <a:srgbClr val="8F2359"/>
              </a:buClr>
              <a:buSzTx/>
              <a:buFont typeface="Arial" panose="020B0604020202020204" pitchFamily="34" charset="0"/>
              <a:buChar char="•"/>
              <a:tabLst/>
              <a:defRPr/>
            </a:pPr>
            <a:r>
              <a:rPr kumimoji="0" lang="en-GB" sz="1333" b="0" i="0" u="none" strike="noStrike" kern="1200" cap="none" spc="0" normalizeH="0" baseline="0" noProof="0" dirty="0">
                <a:ln>
                  <a:noFill/>
                </a:ln>
                <a:solidFill>
                  <a:srgbClr val="2282AD"/>
                </a:solidFill>
                <a:effectLst/>
                <a:uLnTx/>
                <a:uFillTx/>
                <a:latin typeface="Arial"/>
                <a:ea typeface="+mn-ea"/>
                <a:cs typeface="Calibri" panose="020F0502020204030204" pitchFamily="34" charset="0"/>
              </a:rPr>
              <a:t>Met exclusion criterion (n=1)</a:t>
            </a:r>
          </a:p>
          <a:p>
            <a:pPr marL="228594" marR="0" lvl="0" indent="-228594" algn="l" defTabSz="914377" rtl="0" eaLnBrk="1" fontAlgn="auto" latinLnBrk="0" hangingPunct="1">
              <a:lnSpc>
                <a:spcPct val="100000"/>
              </a:lnSpc>
              <a:spcBef>
                <a:spcPts val="0"/>
              </a:spcBef>
              <a:spcAft>
                <a:spcPts val="0"/>
              </a:spcAft>
              <a:buClr>
                <a:srgbClr val="8F2359"/>
              </a:buClr>
              <a:buSzTx/>
              <a:buFont typeface="Arial" panose="020B0604020202020204" pitchFamily="34" charset="0"/>
              <a:buChar char="•"/>
              <a:tabLst/>
              <a:defRPr/>
            </a:pPr>
            <a:r>
              <a:rPr kumimoji="0" lang="en-GB" sz="1333" b="0" i="0" u="none" strike="noStrike" kern="1200" cap="none" spc="0" normalizeH="0" baseline="0" noProof="0" dirty="0">
                <a:ln>
                  <a:noFill/>
                </a:ln>
                <a:solidFill>
                  <a:srgbClr val="2282AD"/>
                </a:solidFill>
                <a:effectLst/>
                <a:uLnTx/>
                <a:uFillTx/>
                <a:latin typeface="Arial"/>
                <a:ea typeface="+mn-ea"/>
                <a:cs typeface="Calibri" panose="020F0502020204030204" pitchFamily="34" charset="0"/>
              </a:rPr>
              <a:t>Withdrawal of consent (n=15)</a:t>
            </a:r>
          </a:p>
        </p:txBody>
      </p:sp>
      <p:sp>
        <p:nvSpPr>
          <p:cNvPr id="35" name="Right Brace 34">
            <a:extLst>
              <a:ext uri="{FF2B5EF4-FFF2-40B4-BE49-F238E27FC236}">
                <a16:creationId xmlns:a16="http://schemas.microsoft.com/office/drawing/2014/main" id="{2C1BCDCE-E838-4AE5-820E-B394AB7A4F8E}"/>
              </a:ext>
            </a:extLst>
          </p:cNvPr>
          <p:cNvSpPr/>
          <p:nvPr/>
        </p:nvSpPr>
        <p:spPr>
          <a:xfrm>
            <a:off x="3036500" y="4911050"/>
            <a:ext cx="111764" cy="528145"/>
          </a:xfrm>
          <a:prstGeom prst="rightBrace">
            <a:avLst>
              <a:gd name="adj1" fmla="val 8333"/>
              <a:gd name="adj2" fmla="val 51493"/>
            </a:avLst>
          </a:prstGeom>
          <a:ln w="12700">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AU" sz="1467" b="0" i="0" u="none" strike="noStrike" kern="1200" cap="none" spc="0" normalizeH="0" baseline="0" noProof="0">
              <a:ln>
                <a:noFill/>
              </a:ln>
              <a:solidFill>
                <a:srgbClr val="1F497D"/>
              </a:solidFill>
              <a:effectLst/>
              <a:uLnTx/>
              <a:uFillTx/>
              <a:latin typeface="Arial"/>
              <a:ea typeface="+mn-ea"/>
              <a:cs typeface="+mn-cs"/>
            </a:endParaRPr>
          </a:p>
        </p:txBody>
      </p:sp>
      <p:sp>
        <p:nvSpPr>
          <p:cNvPr id="36" name="TextBox 35">
            <a:extLst>
              <a:ext uri="{FF2B5EF4-FFF2-40B4-BE49-F238E27FC236}">
                <a16:creationId xmlns:a16="http://schemas.microsoft.com/office/drawing/2014/main" id="{DC726F83-E73E-475E-984D-3FF0F7DCF2DC}"/>
              </a:ext>
            </a:extLst>
          </p:cNvPr>
          <p:cNvSpPr txBox="1"/>
          <p:nvPr/>
        </p:nvSpPr>
        <p:spPr>
          <a:xfrm>
            <a:off x="3142262" y="5008226"/>
            <a:ext cx="1745201" cy="297454"/>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2282AD"/>
                </a:solidFill>
                <a:effectLst/>
                <a:uLnTx/>
                <a:uFillTx/>
                <a:latin typeface="Arial"/>
                <a:ea typeface="+mn-ea"/>
                <a:cs typeface="Calibri" panose="020F0502020204030204" pitchFamily="34" charset="0"/>
              </a:rPr>
              <a:t>28% unsuitable</a:t>
            </a:r>
          </a:p>
        </p:txBody>
      </p:sp>
      <p:sp>
        <p:nvSpPr>
          <p:cNvPr id="37" name="TextBox 36">
            <a:extLst>
              <a:ext uri="{FF2B5EF4-FFF2-40B4-BE49-F238E27FC236}">
                <a16:creationId xmlns:a16="http://schemas.microsoft.com/office/drawing/2014/main" id="{54933B56-ABE7-490E-80E7-DC25FF24766F}"/>
              </a:ext>
            </a:extLst>
          </p:cNvPr>
          <p:cNvSpPr txBox="1"/>
          <p:nvPr/>
        </p:nvSpPr>
        <p:spPr>
          <a:xfrm>
            <a:off x="9057736" y="2374255"/>
            <a:ext cx="2400000" cy="338554"/>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1F497D"/>
                </a:solidFill>
                <a:effectLst/>
                <a:uLnTx/>
                <a:uFillTx/>
                <a:latin typeface="Arial"/>
                <a:ea typeface="+mn-ea"/>
                <a:cs typeface="Calibri" panose="020F0502020204030204" pitchFamily="34" charset="0"/>
              </a:rPr>
              <a:t>N=7</a:t>
            </a:r>
          </a:p>
        </p:txBody>
      </p:sp>
      <p:sp>
        <p:nvSpPr>
          <p:cNvPr id="38" name="Oval 37">
            <a:extLst>
              <a:ext uri="{FF2B5EF4-FFF2-40B4-BE49-F238E27FC236}">
                <a16:creationId xmlns:a16="http://schemas.microsoft.com/office/drawing/2014/main" id="{C0655E91-B9F4-47AC-94CC-76B1CDCE1441}"/>
              </a:ext>
            </a:extLst>
          </p:cNvPr>
          <p:cNvSpPr/>
          <p:nvPr/>
        </p:nvSpPr>
        <p:spPr>
          <a:xfrm>
            <a:off x="4181049" y="3065156"/>
            <a:ext cx="898279" cy="858075"/>
          </a:xfrm>
          <a:prstGeom prst="ellipse">
            <a:avLst/>
          </a:prstGeom>
          <a:solidFill>
            <a:schemeClr val="accent3"/>
          </a:solidFill>
          <a:ln w="190500">
            <a:solidFill>
              <a:schemeClr val="accent3"/>
            </a:solidFill>
          </a:ln>
        </p:spPr>
        <p:style>
          <a:lnRef idx="2">
            <a:schemeClr val="accent5"/>
          </a:lnRef>
          <a:fillRef idx="1">
            <a:schemeClr val="lt1"/>
          </a:fillRef>
          <a:effectRef idx="0">
            <a:schemeClr val="accent5"/>
          </a:effectRef>
          <a:fontRef idx="minor">
            <a:schemeClr val="dk1"/>
          </a:fontRef>
        </p:style>
        <p:txBody>
          <a:bodyPr lIns="48000" tIns="48000" rIns="48000" bIns="4800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mn-ea"/>
                <a:cs typeface="Calibri" panose="020F0502020204030204" pitchFamily="34" charset="0"/>
              </a:rPr>
              <a:t>R</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mn-ea"/>
                <a:cs typeface="Calibri" panose="020F0502020204030204" pitchFamily="34" charset="0"/>
              </a:rPr>
              <a:t>1:1</a:t>
            </a:r>
          </a:p>
        </p:txBody>
      </p:sp>
      <p:sp>
        <p:nvSpPr>
          <p:cNvPr id="39" name="Rectangle: Diagonal Corners Rounded 38">
            <a:extLst>
              <a:ext uri="{FF2B5EF4-FFF2-40B4-BE49-F238E27FC236}">
                <a16:creationId xmlns:a16="http://schemas.microsoft.com/office/drawing/2014/main" id="{3E556680-7B7E-4632-AD95-3E347BEFEE86}"/>
              </a:ext>
            </a:extLst>
          </p:cNvPr>
          <p:cNvSpPr/>
          <p:nvPr/>
        </p:nvSpPr>
        <p:spPr>
          <a:xfrm>
            <a:off x="419100" y="1113672"/>
            <a:ext cx="5087499" cy="480000"/>
          </a:xfrm>
          <a:prstGeom prst="round2DiagRect">
            <a:avLst/>
          </a:prstGeom>
          <a:solidFill>
            <a:schemeClr val="accent3"/>
          </a:solidFill>
          <a:ln w="25400" cap="flat" cmpd="sng" algn="ctr">
            <a:noFill/>
            <a:prstDash val="solid"/>
          </a:ln>
          <a:effectLst/>
        </p:spPr>
        <p:txBody>
          <a:bodyPr anchor="ctr"/>
          <a:lstStyle/>
          <a:p>
            <a:pPr marL="0" marR="0" lvl="1" indent="0" algn="ctr" defTabSz="914264" rtl="0" eaLnBrk="1" fontAlgn="auto" latinLnBrk="0" hangingPunct="1">
              <a:lnSpc>
                <a:spcPct val="90000"/>
              </a:lnSpc>
              <a:spcBef>
                <a:spcPts val="0"/>
              </a:spcBef>
              <a:spcAft>
                <a:spcPts val="0"/>
              </a:spcAft>
              <a:buClrTx/>
              <a:buSzTx/>
              <a:buFontTx/>
              <a:buNone/>
              <a:tabLst/>
              <a:defRPr/>
            </a:pPr>
            <a:r>
              <a:rPr kumimoji="0" lang="en-US" sz="1867" b="1" i="0" u="none" strike="noStrike" kern="1200" cap="none" spc="0" normalizeH="0" baseline="0" noProof="0">
                <a:ln>
                  <a:noFill/>
                </a:ln>
                <a:solidFill>
                  <a:prstClr val="white"/>
                </a:solidFill>
                <a:effectLst/>
                <a:uLnTx/>
                <a:uFillTx/>
                <a:latin typeface="Calibri" panose="020F0502020204030204"/>
                <a:ea typeface="+mn-ea"/>
                <a:cs typeface="Arial"/>
              </a:rPr>
              <a:t>Trial Schema</a:t>
            </a:r>
            <a:endParaRPr kumimoji="0" lang="de-DE" sz="1867" b="0" i="0" u="none" strike="noStrike" kern="1200" cap="none" spc="0" normalizeH="0" baseline="0" noProof="0">
              <a:ln>
                <a:noFill/>
              </a:ln>
              <a:solidFill>
                <a:prstClr val="white"/>
              </a:solidFill>
              <a:effectLst/>
              <a:uLnTx/>
              <a:uFillTx/>
              <a:latin typeface="Calibri" panose="020F0502020204030204"/>
              <a:ea typeface="+mn-ea"/>
              <a:cs typeface="Arial"/>
            </a:endParaRPr>
          </a:p>
        </p:txBody>
      </p:sp>
      <p:sp>
        <p:nvSpPr>
          <p:cNvPr id="40" name="Rectangle 39">
            <a:extLst>
              <a:ext uri="{FF2B5EF4-FFF2-40B4-BE49-F238E27FC236}">
                <a16:creationId xmlns:a16="http://schemas.microsoft.com/office/drawing/2014/main" id="{60887C36-86C0-984E-893E-BBD17EC218AF}"/>
              </a:ext>
            </a:extLst>
          </p:cNvPr>
          <p:cNvSpPr/>
          <p:nvPr/>
        </p:nvSpPr>
        <p:spPr>
          <a:xfrm>
            <a:off x="260828" y="6421842"/>
            <a:ext cx="11016772"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Hofman</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MS, et al. </a:t>
            </a:r>
            <a:r>
              <a:rPr kumimoji="0" lang="en-CA" sz="1200" b="0" i="0" u="none" strike="noStrike" kern="1200" cap="none" spc="0" normalizeH="0" baseline="0" noProof="0" dirty="0">
                <a:ln>
                  <a:noFill/>
                </a:ln>
                <a:solidFill>
                  <a:prstClr val="black"/>
                </a:solidFill>
                <a:effectLst/>
                <a:uLnTx/>
                <a:uFillTx/>
                <a:latin typeface="Calibri" panose="020F0502020204030204"/>
                <a:ea typeface="+mn-ea"/>
                <a:cs typeface="+mn-cs"/>
              </a:rPr>
              <a:t>Lancet. 2021 Feb 27;397(10276):797-804</a:t>
            </a: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334506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21666E-9A11-117B-95A7-310BBAC567CA}"/>
              </a:ext>
            </a:extLst>
          </p:cNvPr>
          <p:cNvSpPr>
            <a:spLocks noGrp="1"/>
          </p:cNvSpPr>
          <p:nvPr>
            <p:ph type="title"/>
          </p:nvPr>
        </p:nvSpPr>
        <p:spPr>
          <a:xfrm>
            <a:off x="277434" y="27415"/>
            <a:ext cx="11644935" cy="908180"/>
          </a:xfrm>
        </p:spPr>
        <p:txBody>
          <a:bodyPr/>
          <a:lstStyle/>
          <a:p>
            <a:r>
              <a:rPr lang="fr-CA" dirty="0">
                <a:solidFill>
                  <a:schemeClr val="tx1"/>
                </a:solidFill>
              </a:rPr>
              <a:t>RESULTS: All </a:t>
            </a:r>
            <a:r>
              <a:rPr lang="fr-CA" dirty="0" err="1">
                <a:solidFill>
                  <a:schemeClr val="tx1"/>
                </a:solidFill>
              </a:rPr>
              <a:t>favoured</a:t>
            </a:r>
            <a:r>
              <a:rPr lang="fr-CA" dirty="0">
                <a:solidFill>
                  <a:schemeClr val="tx1"/>
                </a:solidFill>
              </a:rPr>
              <a:t> Lu-PSMA over </a:t>
            </a:r>
            <a:r>
              <a:rPr lang="fr-CA" dirty="0" err="1">
                <a:solidFill>
                  <a:schemeClr val="tx1"/>
                </a:solidFill>
              </a:rPr>
              <a:t>Cabazitaxel</a:t>
            </a:r>
            <a:r>
              <a:rPr lang="fr-CA" dirty="0">
                <a:solidFill>
                  <a:schemeClr val="tx1"/>
                </a:solidFill>
              </a:rPr>
              <a:t> </a:t>
            </a:r>
          </a:p>
        </p:txBody>
      </p:sp>
      <p:pic>
        <p:nvPicPr>
          <p:cNvPr id="5" name="Picture 4">
            <a:extLst>
              <a:ext uri="{FF2B5EF4-FFF2-40B4-BE49-F238E27FC236}">
                <a16:creationId xmlns:a16="http://schemas.microsoft.com/office/drawing/2014/main" id="{D19D57D8-20E3-91A7-FBDA-003418C42D8E}"/>
              </a:ext>
            </a:extLst>
          </p:cNvPr>
          <p:cNvPicPr>
            <a:picLocks noChangeAspect="1"/>
          </p:cNvPicPr>
          <p:nvPr/>
        </p:nvPicPr>
        <p:blipFill>
          <a:blip r:embed="rId2">
            <a:extLst>
              <a:ext uri="{28A0092B-C50C-407E-A947-70E740481C1C}">
                <a14:useLocalDpi xmlns:a14="http://schemas.microsoft.com/office/drawing/2010/main" val="0"/>
              </a:ext>
            </a:extLst>
          </a:blip>
          <a:srcRect l="58208"/>
          <a:stretch>
            <a:fillRect/>
          </a:stretch>
        </p:blipFill>
        <p:spPr>
          <a:xfrm>
            <a:off x="4494251" y="3537054"/>
            <a:ext cx="3112792" cy="3171494"/>
          </a:xfrm>
          <a:prstGeom prst="rect">
            <a:avLst/>
          </a:prstGeom>
        </p:spPr>
      </p:pic>
      <p:pic>
        <p:nvPicPr>
          <p:cNvPr id="9" name="Picture 8" descr="A graph and diagram of a graph&#10;&#10;AI-generated content may be incorrect.">
            <a:extLst>
              <a:ext uri="{FF2B5EF4-FFF2-40B4-BE49-F238E27FC236}">
                <a16:creationId xmlns:a16="http://schemas.microsoft.com/office/drawing/2014/main" id="{1127FDA7-8610-01A0-E4D8-245D9528320A}"/>
              </a:ext>
            </a:extLst>
          </p:cNvPr>
          <p:cNvPicPr>
            <a:picLocks noChangeAspect="1"/>
          </p:cNvPicPr>
          <p:nvPr/>
        </p:nvPicPr>
        <p:blipFill>
          <a:blip r:embed="rId3">
            <a:extLst>
              <a:ext uri="{28A0092B-C50C-407E-A947-70E740481C1C}">
                <a14:useLocalDpi xmlns:a14="http://schemas.microsoft.com/office/drawing/2010/main" val="0"/>
              </a:ext>
            </a:extLst>
          </a:blip>
          <a:srcRect l="50471"/>
          <a:stretch>
            <a:fillRect/>
          </a:stretch>
        </p:blipFill>
        <p:spPr>
          <a:xfrm>
            <a:off x="309357" y="3712599"/>
            <a:ext cx="3535621" cy="2585271"/>
          </a:xfrm>
          <a:prstGeom prst="rect">
            <a:avLst/>
          </a:prstGeom>
        </p:spPr>
      </p:pic>
      <p:pic>
        <p:nvPicPr>
          <p:cNvPr id="10" name="Picture 9">
            <a:extLst>
              <a:ext uri="{FF2B5EF4-FFF2-40B4-BE49-F238E27FC236}">
                <a16:creationId xmlns:a16="http://schemas.microsoft.com/office/drawing/2014/main" id="{8436A4BD-2C0C-946B-6811-2BB8197E64FD}"/>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 uri="{28A0092B-C50C-407E-A947-70E740481C1C}">
                <a14:useLocalDpi xmlns:a14="http://schemas.microsoft.com/office/drawing/2010/main" val="0"/>
              </a:ext>
            </a:extLst>
          </a:blip>
          <a:srcRect r="50471"/>
          <a:stretch>
            <a:fillRect/>
          </a:stretch>
        </p:blipFill>
        <p:spPr>
          <a:xfrm>
            <a:off x="260828" y="870937"/>
            <a:ext cx="3759717" cy="2558064"/>
          </a:xfrm>
          <a:prstGeom prst="rect">
            <a:avLst/>
          </a:prstGeom>
        </p:spPr>
      </p:pic>
      <p:pic>
        <p:nvPicPr>
          <p:cNvPr id="11" name="Picture 10">
            <a:extLst>
              <a:ext uri="{FF2B5EF4-FFF2-40B4-BE49-F238E27FC236}">
                <a16:creationId xmlns:a16="http://schemas.microsoft.com/office/drawing/2014/main" id="{73D9BD02-1E0B-E35C-2051-0819B307ECF4}"/>
              </a:ext>
            </a:extLst>
          </p:cNvPr>
          <p:cNvPicPr>
            <a:picLocks noChangeAspect="1"/>
          </p:cNvPicPr>
          <p:nvPr/>
        </p:nvPicPr>
        <p:blipFill>
          <a:blip r:embed="rId2">
            <a:extLst>
              <a:ext uri="{28A0092B-C50C-407E-A947-70E740481C1C}">
                <a14:useLocalDpi xmlns:a14="http://schemas.microsoft.com/office/drawing/2010/main" val="0"/>
              </a:ext>
            </a:extLst>
          </a:blip>
          <a:srcRect r="47410"/>
          <a:stretch>
            <a:fillRect/>
          </a:stretch>
        </p:blipFill>
        <p:spPr>
          <a:xfrm>
            <a:off x="4263390" y="722604"/>
            <a:ext cx="3663061" cy="2891681"/>
          </a:xfrm>
          <a:prstGeom prst="rect">
            <a:avLst/>
          </a:prstGeom>
        </p:spPr>
      </p:pic>
      <p:pic>
        <p:nvPicPr>
          <p:cNvPr id="13" name="Picture 12">
            <a:extLst>
              <a:ext uri="{FF2B5EF4-FFF2-40B4-BE49-F238E27FC236}">
                <a16:creationId xmlns:a16="http://schemas.microsoft.com/office/drawing/2014/main" id="{36303715-A0EC-509B-AD00-6BF588F7C697}"/>
              </a:ext>
            </a:extLst>
          </p:cNvPr>
          <p:cNvPicPr>
            <a:picLocks noChangeAspect="1"/>
          </p:cNvPicPr>
          <p:nvPr/>
        </p:nvPicPr>
        <p:blipFill>
          <a:blip r:embed="rId6">
            <a:extLst>
              <a:ext uri="{28A0092B-C50C-407E-A947-70E740481C1C}">
                <a14:useLocalDpi xmlns:a14="http://schemas.microsoft.com/office/drawing/2010/main" val="0"/>
              </a:ext>
            </a:extLst>
          </a:blip>
          <a:srcRect l="43462"/>
          <a:stretch>
            <a:fillRect/>
          </a:stretch>
        </p:blipFill>
        <p:spPr>
          <a:xfrm>
            <a:off x="7952770" y="3644838"/>
            <a:ext cx="3687838" cy="2849254"/>
          </a:xfrm>
          <a:prstGeom prst="rect">
            <a:avLst/>
          </a:prstGeom>
        </p:spPr>
      </p:pic>
      <p:pic>
        <p:nvPicPr>
          <p:cNvPr id="14" name="Picture 13">
            <a:extLst>
              <a:ext uri="{FF2B5EF4-FFF2-40B4-BE49-F238E27FC236}">
                <a16:creationId xmlns:a16="http://schemas.microsoft.com/office/drawing/2014/main" id="{1220AD99-1A7B-9B61-865B-A866C57F8380}"/>
              </a:ext>
            </a:extLst>
          </p:cNvPr>
          <p:cNvPicPr>
            <a:picLocks noChangeAspect="1"/>
          </p:cNvPicPr>
          <p:nvPr/>
        </p:nvPicPr>
        <p:blipFill>
          <a:blip r:embed="rId6">
            <a:extLst>
              <a:ext uri="{28A0092B-C50C-407E-A947-70E740481C1C}">
                <a14:useLocalDpi xmlns:a14="http://schemas.microsoft.com/office/drawing/2010/main" val="0"/>
              </a:ext>
            </a:extLst>
          </a:blip>
          <a:srcRect r="56771"/>
          <a:stretch>
            <a:fillRect/>
          </a:stretch>
        </p:blipFill>
        <p:spPr>
          <a:xfrm>
            <a:off x="8575723" y="792792"/>
            <a:ext cx="2819987" cy="2749075"/>
          </a:xfrm>
          <a:prstGeom prst="rect">
            <a:avLst/>
          </a:prstGeom>
        </p:spPr>
      </p:pic>
      <p:sp>
        <p:nvSpPr>
          <p:cNvPr id="15" name="Rectangle 14">
            <a:extLst>
              <a:ext uri="{FF2B5EF4-FFF2-40B4-BE49-F238E27FC236}">
                <a16:creationId xmlns:a16="http://schemas.microsoft.com/office/drawing/2014/main" id="{5F7339F6-D76A-DD42-D87D-24CBCB0DA0BB}"/>
              </a:ext>
            </a:extLst>
          </p:cNvPr>
          <p:cNvSpPr/>
          <p:nvPr/>
        </p:nvSpPr>
        <p:spPr>
          <a:xfrm>
            <a:off x="260828" y="6421842"/>
            <a:ext cx="11016772"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Hofman</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MS, et al. </a:t>
            </a:r>
            <a:r>
              <a:rPr kumimoji="0" lang="en-CA" sz="1200" b="0" i="0" u="none" strike="noStrike" kern="1200" cap="none" spc="0" normalizeH="0" baseline="0" noProof="0" dirty="0">
                <a:ln>
                  <a:noFill/>
                </a:ln>
                <a:solidFill>
                  <a:prstClr val="black"/>
                </a:solidFill>
                <a:effectLst/>
                <a:uLnTx/>
                <a:uFillTx/>
                <a:latin typeface="Calibri" panose="020F0502020204030204"/>
                <a:ea typeface="+mn-ea"/>
                <a:cs typeface="+mn-cs"/>
              </a:rPr>
              <a:t>Lancet. 2021 Feb 27;397(10276):797-804</a:t>
            </a: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1815881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linds(horizont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11"/>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5"/>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4"/>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B1D9A4-2D65-9184-2941-DD75F468F3B3}"/>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C9CCA6D9-B96E-A048-0578-517D37BB01FD}"/>
              </a:ext>
            </a:extLst>
          </p:cNvPr>
          <p:cNvSpPr>
            <a:spLocks noGrp="1"/>
          </p:cNvSpPr>
          <p:nvPr>
            <p:ph type="title"/>
          </p:nvPr>
        </p:nvSpPr>
        <p:spPr>
          <a:xfrm>
            <a:off x="452544" y="283164"/>
            <a:ext cx="10515600" cy="1325563"/>
          </a:xfrm>
        </p:spPr>
        <p:txBody>
          <a:bodyPr>
            <a:noAutofit/>
          </a:bodyPr>
          <a:lstStyle/>
          <a:p>
            <a:r>
              <a:rPr lang="en-US" sz="4400" b="1" dirty="0">
                <a:solidFill>
                  <a:srgbClr val="000000"/>
                </a:solidFill>
              </a:rPr>
              <a:t>VISION Trial Design</a:t>
            </a:r>
            <a:br>
              <a:rPr lang="en-US" sz="2400" dirty="0">
                <a:solidFill>
                  <a:srgbClr val="000000"/>
                </a:solidFill>
              </a:rPr>
            </a:br>
            <a:r>
              <a:rPr lang="en-GB" sz="2400" dirty="0">
                <a:solidFill>
                  <a:srgbClr val="0460A9"/>
                </a:solidFill>
              </a:rPr>
              <a:t>Phase III trial of </a:t>
            </a:r>
            <a:r>
              <a:rPr lang="en-GB" sz="2400" dirty="0" err="1">
                <a:solidFill>
                  <a:srgbClr val="0460A9"/>
                </a:solidFill>
              </a:rPr>
              <a:t>BSoC</a:t>
            </a:r>
            <a:r>
              <a:rPr lang="en-GB" sz="2400" dirty="0">
                <a:solidFill>
                  <a:srgbClr val="0460A9"/>
                </a:solidFill>
              </a:rPr>
              <a:t> ± </a:t>
            </a:r>
            <a:r>
              <a:rPr lang="en-GB" sz="2400" baseline="30000" dirty="0">
                <a:solidFill>
                  <a:srgbClr val="0460A9"/>
                </a:solidFill>
              </a:rPr>
              <a:t>177</a:t>
            </a:r>
            <a:r>
              <a:rPr lang="en-GB" sz="2400" dirty="0">
                <a:solidFill>
                  <a:srgbClr val="0460A9"/>
                </a:solidFill>
              </a:rPr>
              <a:t>Lu-PSMA-617 in PSMA-positive mCRPC</a:t>
            </a:r>
            <a:r>
              <a:rPr lang="en-GB" sz="2400" baseline="30000" dirty="0">
                <a:solidFill>
                  <a:srgbClr val="0460A9"/>
                </a:solidFill>
              </a:rPr>
              <a:t>1–3</a:t>
            </a:r>
            <a:endParaRPr lang="en-US" sz="2400" dirty="0"/>
          </a:p>
        </p:txBody>
      </p:sp>
      <p:sp>
        <p:nvSpPr>
          <p:cNvPr id="23" name="Rectangle 22">
            <a:extLst>
              <a:ext uri="{FF2B5EF4-FFF2-40B4-BE49-F238E27FC236}">
                <a16:creationId xmlns:a16="http://schemas.microsoft.com/office/drawing/2014/main" id="{877B9824-3B86-7BE2-6D4E-971C46C461B6}"/>
              </a:ext>
            </a:extLst>
          </p:cNvPr>
          <p:cNvSpPr/>
          <p:nvPr/>
        </p:nvSpPr>
        <p:spPr>
          <a:xfrm>
            <a:off x="608503" y="1846941"/>
            <a:ext cx="3429927" cy="277811"/>
          </a:xfrm>
          <a:prstGeom prst="rect">
            <a:avLst/>
          </a:prstGeom>
          <a:solidFill>
            <a:schemeClr val="accent1"/>
          </a:solidFill>
          <a:ln w="12700" cap="sq" cmpd="sng" algn="ctr">
            <a:solidFill>
              <a:srgbClr val="0460A9"/>
            </a:solidFill>
            <a:prstDash val="solid"/>
          </a:ln>
          <a:effectLst/>
        </p:spPr>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srgbClr val="FFFFFF"/>
                </a:solidFill>
                <a:effectLst/>
                <a:uLnTx/>
                <a:uFillTx/>
                <a:latin typeface="Arial" panose="020B0604020202020204"/>
                <a:ea typeface="+mn-ea"/>
                <a:cs typeface="+mn-cs"/>
              </a:rPr>
              <a:t>Eligible patients</a:t>
            </a:r>
            <a:endParaRPr kumimoji="0" lang="en-US" sz="14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nvGrpSpPr>
          <p:cNvPr id="9" name="Group 8">
            <a:extLst>
              <a:ext uri="{FF2B5EF4-FFF2-40B4-BE49-F238E27FC236}">
                <a16:creationId xmlns:a16="http://schemas.microsoft.com/office/drawing/2014/main" id="{B4E79CCD-708F-19B6-8EEC-CA9E65F0C3FF}"/>
              </a:ext>
            </a:extLst>
          </p:cNvPr>
          <p:cNvGrpSpPr/>
          <p:nvPr/>
        </p:nvGrpSpPr>
        <p:grpSpPr>
          <a:xfrm>
            <a:off x="3887755" y="1951580"/>
            <a:ext cx="7443868" cy="2256008"/>
            <a:chOff x="3050829" y="1558045"/>
            <a:chExt cx="3249363" cy="1195375"/>
          </a:xfrm>
        </p:grpSpPr>
        <p:cxnSp>
          <p:nvCxnSpPr>
            <p:cNvPr id="19" name="Straight Arrow Connector 18">
              <a:extLst>
                <a:ext uri="{FF2B5EF4-FFF2-40B4-BE49-F238E27FC236}">
                  <a16:creationId xmlns:a16="http://schemas.microsoft.com/office/drawing/2014/main" id="{A4CE6E21-FD64-4AEC-DF8C-9707C2768DCD}"/>
                </a:ext>
              </a:extLst>
            </p:cNvPr>
            <p:cNvCxnSpPr/>
            <p:nvPr/>
          </p:nvCxnSpPr>
          <p:spPr>
            <a:xfrm>
              <a:off x="4932192" y="2591155"/>
              <a:ext cx="1368000" cy="0"/>
            </a:xfrm>
            <a:prstGeom prst="straightConnector1">
              <a:avLst/>
            </a:prstGeom>
            <a:noFill/>
            <a:ln w="38100" cap="sq" cmpd="sng" algn="ctr">
              <a:solidFill>
                <a:srgbClr val="000000"/>
              </a:solidFill>
              <a:prstDash val="solid"/>
              <a:headEnd type="none" w="med" len="med"/>
              <a:tailEnd type="triangle" w="med" len="med"/>
            </a:ln>
            <a:effectLst/>
          </p:spPr>
        </p:cxnSp>
        <p:cxnSp>
          <p:nvCxnSpPr>
            <p:cNvPr id="20" name="Straight Arrow Connector 19">
              <a:extLst>
                <a:ext uri="{FF2B5EF4-FFF2-40B4-BE49-F238E27FC236}">
                  <a16:creationId xmlns:a16="http://schemas.microsoft.com/office/drawing/2014/main" id="{7053D945-98CD-7B10-FB58-DD12EAEFB739}"/>
                </a:ext>
              </a:extLst>
            </p:cNvPr>
            <p:cNvCxnSpPr/>
            <p:nvPr/>
          </p:nvCxnSpPr>
          <p:spPr>
            <a:xfrm>
              <a:off x="4932040" y="1868636"/>
              <a:ext cx="1368000" cy="0"/>
            </a:xfrm>
            <a:prstGeom prst="straightConnector1">
              <a:avLst/>
            </a:prstGeom>
            <a:noFill/>
            <a:ln w="38100" cap="sq" cmpd="sng" algn="ctr">
              <a:solidFill>
                <a:srgbClr val="000000"/>
              </a:solidFill>
              <a:prstDash val="solid"/>
              <a:headEnd type="none" w="med" len="med"/>
              <a:tailEnd type="triangle" w="med" len="med"/>
            </a:ln>
            <a:effectLst/>
          </p:spPr>
        </p:cxnSp>
        <p:sp>
          <p:nvSpPr>
            <p:cNvPr id="28" name="Rectangle 18">
              <a:extLst>
                <a:ext uri="{FF2B5EF4-FFF2-40B4-BE49-F238E27FC236}">
                  <a16:creationId xmlns:a16="http://schemas.microsoft.com/office/drawing/2014/main" id="{EE4CDFC5-238B-1EEB-A1EB-853769903193}"/>
                </a:ext>
              </a:extLst>
            </p:cNvPr>
            <p:cNvSpPr/>
            <p:nvPr/>
          </p:nvSpPr>
          <p:spPr>
            <a:xfrm>
              <a:off x="3920586" y="1567067"/>
              <a:ext cx="1372042" cy="606239"/>
            </a:xfrm>
            <a:prstGeom prst="roundRect">
              <a:avLst/>
            </a:prstGeom>
            <a:solidFill>
              <a:schemeClr val="accent2"/>
            </a:solidFill>
            <a:ln>
              <a:noFill/>
            </a:ln>
            <a:effectLst/>
          </p:spPr>
          <p:txBody>
            <a:bodyPr wrap="square" anchor="ctr">
              <a:spAutoFit/>
            </a:bodyPr>
            <a:lstStyle/>
            <a:p>
              <a:pPr marL="0" marR="0" lvl="0" indent="0" algn="ctr" defTabSz="1219170" rtl="0" eaLnBrk="1" fontAlgn="auto" latinLnBrk="0" hangingPunct="1">
                <a:lnSpc>
                  <a:spcPct val="90000"/>
                </a:lnSpc>
                <a:spcBef>
                  <a:spcPts val="0"/>
                </a:spcBef>
                <a:spcAft>
                  <a:spcPts val="0"/>
                </a:spcAft>
                <a:buClrTx/>
                <a:buSzTx/>
                <a:buFontTx/>
                <a:buNone/>
                <a:tabLst/>
                <a:defRPr/>
              </a:pPr>
              <a:r>
                <a:rPr kumimoji="0" lang="en-GB" sz="1400" b="1" i="0" u="none" strike="noStrike" kern="0" cap="none" spc="0" normalizeH="0" baseline="30000" noProof="0" dirty="0">
                  <a:ln>
                    <a:noFill/>
                  </a:ln>
                  <a:solidFill>
                    <a:srgbClr val="FFFFFF"/>
                  </a:solidFill>
                  <a:effectLst/>
                  <a:uLnTx/>
                  <a:uFillTx/>
                  <a:latin typeface="Arial" panose="020B0604020202020204"/>
                  <a:ea typeface="+mn-ea"/>
                  <a:cs typeface="+mn-cs"/>
                </a:rPr>
                <a:t>177</a:t>
              </a:r>
              <a:r>
                <a:rPr kumimoji="0" lang="en-GB" sz="1400" b="1" i="0" u="none" strike="noStrike" kern="0" cap="none" spc="0" normalizeH="0" baseline="0" noProof="0" dirty="0">
                  <a:ln>
                    <a:noFill/>
                  </a:ln>
                  <a:solidFill>
                    <a:srgbClr val="FFFFFF"/>
                  </a:solidFill>
                  <a:effectLst/>
                  <a:uLnTx/>
                  <a:uFillTx/>
                  <a:latin typeface="Arial" panose="020B0604020202020204"/>
                  <a:ea typeface="+mn-ea"/>
                  <a:cs typeface="+mn-cs"/>
                </a:rPr>
                <a:t>Lu-PSMA-617 </a:t>
              </a:r>
            </a:p>
            <a:p>
              <a:pPr marL="0" marR="0" lvl="0" indent="0" algn="ctr" defTabSz="1219170" rtl="0" eaLnBrk="1" fontAlgn="auto" latinLnBrk="0" hangingPunct="1">
                <a:lnSpc>
                  <a:spcPct val="90000"/>
                </a:lnSpc>
                <a:spcBef>
                  <a:spcPts val="0"/>
                </a:spcBef>
                <a:spcAft>
                  <a:spcPts val="0"/>
                </a:spcAft>
                <a:buClrTx/>
                <a:buSzTx/>
                <a:buFontTx/>
                <a:buNone/>
                <a:tabLst/>
                <a:defRPr/>
              </a:pPr>
              <a:r>
                <a:rPr kumimoji="0" lang="en-GB" sz="1400" b="0" i="0" u="none" strike="noStrike" kern="0" cap="none" spc="0" normalizeH="0" baseline="0" noProof="0" dirty="0">
                  <a:ln>
                    <a:noFill/>
                  </a:ln>
                  <a:solidFill>
                    <a:srgbClr val="FFFFFF"/>
                  </a:solidFill>
                  <a:effectLst/>
                  <a:uLnTx/>
                  <a:uFillTx/>
                  <a:latin typeface="Arial" panose="020B0604020202020204"/>
                  <a:ea typeface="+mn-ea"/>
                  <a:cs typeface="+mn-cs"/>
                </a:rPr>
                <a:t>(IV 7.4 </a:t>
              </a:r>
              <a:r>
                <a:rPr kumimoji="0" lang="en-GB" sz="1400" b="0" i="0" u="none" strike="noStrike" kern="0" cap="none" spc="0" normalizeH="0" baseline="0" noProof="0" dirty="0" err="1">
                  <a:ln>
                    <a:noFill/>
                  </a:ln>
                  <a:solidFill>
                    <a:srgbClr val="FFFFFF"/>
                  </a:solidFill>
                  <a:effectLst/>
                  <a:uLnTx/>
                  <a:uFillTx/>
                  <a:latin typeface="Arial" panose="020B0604020202020204"/>
                  <a:ea typeface="+mn-ea"/>
                  <a:cs typeface="+mn-cs"/>
                </a:rPr>
                <a:t>GBq</a:t>
              </a:r>
              <a:r>
                <a:rPr kumimoji="0" lang="en-GB" sz="1400" b="0" i="0" u="none" strike="noStrike" kern="0" cap="none" spc="0" normalizeH="0" baseline="0" noProof="0" dirty="0">
                  <a:ln>
                    <a:noFill/>
                  </a:ln>
                  <a:solidFill>
                    <a:srgbClr val="FFFFFF"/>
                  </a:solidFill>
                  <a:effectLst/>
                  <a:uLnTx/>
                  <a:uFillTx/>
                  <a:latin typeface="Arial" panose="020B0604020202020204"/>
                  <a:ea typeface="+mn-ea"/>
                  <a:cs typeface="+mn-cs"/>
                </a:rPr>
                <a:t> </a:t>
              </a:r>
            </a:p>
            <a:p>
              <a:pPr marL="0" marR="0" lvl="0" indent="0" algn="ctr" defTabSz="1219170" rtl="0" eaLnBrk="1" fontAlgn="auto" latinLnBrk="0" hangingPunct="1">
                <a:lnSpc>
                  <a:spcPct val="90000"/>
                </a:lnSpc>
                <a:spcBef>
                  <a:spcPts val="0"/>
                </a:spcBef>
                <a:spcAft>
                  <a:spcPts val="0"/>
                </a:spcAft>
                <a:buClrTx/>
                <a:buSzTx/>
                <a:buFontTx/>
                <a:buNone/>
                <a:tabLst/>
                <a:defRPr/>
              </a:pPr>
              <a:r>
                <a:rPr kumimoji="0" lang="en-GB" sz="1400" b="0" i="0" u="none" strike="noStrike" kern="0" cap="none" spc="0" normalizeH="0" baseline="0" noProof="0" dirty="0">
                  <a:ln>
                    <a:noFill/>
                  </a:ln>
                  <a:solidFill>
                    <a:srgbClr val="FFFFFF"/>
                  </a:solidFill>
                  <a:effectLst/>
                  <a:uLnTx/>
                  <a:uFillTx/>
                  <a:latin typeface="Arial" panose="020B0604020202020204"/>
                  <a:ea typeface="+mn-ea"/>
                  <a:cs typeface="+mn-cs"/>
                </a:rPr>
                <a:t>Q6W up to 6 cycles) </a:t>
              </a:r>
            </a:p>
            <a:p>
              <a:pPr marL="0" marR="0" lvl="0" indent="0" algn="ctr" defTabSz="1219170" rtl="0" eaLnBrk="1" fontAlgn="auto" latinLnBrk="0" hangingPunct="1">
                <a:lnSpc>
                  <a:spcPct val="90000"/>
                </a:lnSpc>
                <a:spcBef>
                  <a:spcPts val="0"/>
                </a:spcBef>
                <a:spcAft>
                  <a:spcPts val="0"/>
                </a:spcAft>
                <a:buClrTx/>
                <a:buSzTx/>
                <a:buFontTx/>
                <a:buNone/>
                <a:tabLst/>
                <a:defRPr/>
              </a:pPr>
              <a:r>
                <a:rPr kumimoji="0" lang="en-GB" sz="1400" b="1" i="0" u="none" strike="noStrike" kern="0" cap="none" spc="0" normalizeH="0" baseline="0" noProof="0" dirty="0">
                  <a:ln>
                    <a:noFill/>
                  </a:ln>
                  <a:solidFill>
                    <a:srgbClr val="FFFFFF"/>
                  </a:solidFill>
                  <a:effectLst/>
                  <a:uLnTx/>
                  <a:uFillTx/>
                  <a:latin typeface="Arial" panose="020B0604020202020204"/>
                  <a:ea typeface="+mn-ea"/>
                  <a:cs typeface="+mn-cs"/>
                </a:rPr>
                <a:t>+ </a:t>
              </a:r>
              <a:r>
                <a:rPr kumimoji="0" lang="en-GB" sz="1400" b="1" i="0" u="none" strike="noStrike" kern="0" cap="none" spc="0" normalizeH="0" baseline="0" noProof="0" dirty="0" err="1">
                  <a:ln>
                    <a:noFill/>
                  </a:ln>
                  <a:solidFill>
                    <a:srgbClr val="FFFFFF"/>
                  </a:solidFill>
                  <a:effectLst/>
                  <a:uLnTx/>
                  <a:uFillTx/>
                  <a:latin typeface="Arial" panose="020B0604020202020204"/>
                  <a:ea typeface="+mn-ea"/>
                  <a:cs typeface="+mn-cs"/>
                </a:rPr>
                <a:t>BSoC</a:t>
              </a:r>
              <a:r>
                <a:rPr kumimoji="0" lang="en-GB" sz="1400" b="0" i="0" u="none" strike="noStrike" kern="0" cap="none" spc="0" normalizeH="0" baseline="0" noProof="0" dirty="0">
                  <a:ln>
                    <a:noFill/>
                  </a:ln>
                  <a:solidFill>
                    <a:srgbClr val="FFFFFF"/>
                  </a:solidFill>
                  <a:effectLst/>
                  <a:uLnTx/>
                  <a:uFillTx/>
                  <a:latin typeface="Arial" panose="020B0604020202020204"/>
                  <a:ea typeface="+mn-ea"/>
                  <a:cs typeface="+mn-cs"/>
                </a:rPr>
                <a:t> </a:t>
              </a:r>
              <a:endParaRPr kumimoji="0" lang="en-US" sz="1400" b="0" i="0" u="none" strike="noStrike" kern="0" cap="none" spc="0" normalizeH="0" baseline="0" noProof="0" dirty="0">
                <a:ln>
                  <a:noFill/>
                </a:ln>
                <a:solidFill>
                  <a:srgbClr val="FFFFFF"/>
                </a:solidFill>
                <a:effectLst/>
                <a:uLnTx/>
                <a:uFillTx/>
                <a:latin typeface="Arial" panose="020B0604020202020204"/>
                <a:ea typeface="+mn-ea"/>
                <a:cs typeface="+mn-cs"/>
              </a:endParaRPr>
            </a:p>
            <a:p>
              <a:pPr marL="0" marR="0" lvl="0" indent="0" algn="ctr" defTabSz="1219170" rtl="0" eaLnBrk="1" fontAlgn="auto" latinLnBrk="0" hangingPunct="1">
                <a:lnSpc>
                  <a:spcPct val="90000"/>
                </a:lnSpc>
                <a:spcBef>
                  <a:spcPts val="0"/>
                </a:spcBef>
                <a:spcAft>
                  <a:spcPts val="0"/>
                </a:spcAft>
                <a:buClrTx/>
                <a:buSzTx/>
                <a:buFontTx/>
                <a:buNone/>
                <a:tabLst/>
                <a:defRPr/>
              </a:pPr>
              <a:r>
                <a:rPr kumimoji="0" lang="en-GB" sz="1200" b="1" i="0" u="none" strike="noStrike" kern="0" cap="none" spc="0" normalizeH="0" baseline="0" noProof="0" dirty="0">
                  <a:ln>
                    <a:noFill/>
                  </a:ln>
                  <a:solidFill>
                    <a:srgbClr val="FFFFFF"/>
                  </a:solidFill>
                  <a:effectLst/>
                  <a:uLnTx/>
                  <a:uFillTx/>
                  <a:latin typeface="Arial" panose="020B0604020202020204"/>
                  <a:ea typeface="+mn-ea"/>
                  <a:cs typeface="+mn-cs"/>
                </a:rPr>
                <a:t> </a:t>
              </a:r>
              <a:r>
                <a:rPr kumimoji="0" lang="en-GB" sz="1200" b="0" i="0" u="none" strike="noStrike" kern="0" cap="none" spc="0" normalizeH="0" baseline="0" noProof="0" dirty="0">
                  <a:ln>
                    <a:noFill/>
                  </a:ln>
                  <a:solidFill>
                    <a:srgbClr val="FFFFFF"/>
                  </a:solidFill>
                  <a:effectLst/>
                  <a:uLnTx/>
                  <a:uFillTx/>
                  <a:latin typeface="Arial" panose="020B0604020202020204"/>
                  <a:ea typeface="+mn-ea"/>
                  <a:cs typeface="+mn-cs"/>
                </a:rPr>
                <a:t>n=551</a:t>
              </a:r>
            </a:p>
          </p:txBody>
        </p:sp>
        <p:sp>
          <p:nvSpPr>
            <p:cNvPr id="29" name="Rectangle 18">
              <a:extLst>
                <a:ext uri="{FF2B5EF4-FFF2-40B4-BE49-F238E27FC236}">
                  <a16:creationId xmlns:a16="http://schemas.microsoft.com/office/drawing/2014/main" id="{7E97FD3C-BAE3-EC4B-2642-6CAC1BA3DBE9}"/>
                </a:ext>
              </a:extLst>
            </p:cNvPr>
            <p:cNvSpPr/>
            <p:nvPr/>
          </p:nvSpPr>
          <p:spPr>
            <a:xfrm>
              <a:off x="3920586" y="2460281"/>
              <a:ext cx="1372042" cy="265230"/>
            </a:xfrm>
            <a:prstGeom prst="roundRect">
              <a:avLst/>
            </a:prstGeom>
            <a:solidFill>
              <a:schemeClr val="accent3"/>
            </a:solidFill>
            <a:ln>
              <a:noFill/>
            </a:ln>
            <a:effectLst/>
          </p:spPr>
          <p:txBody>
            <a:bodyPr wrap="square" anchor="ctr">
              <a:spAutoFit/>
            </a:bodyPr>
            <a:lstStyle/>
            <a:p>
              <a:pPr marL="0" marR="0" lvl="0" indent="0" algn="ctr" defTabSz="1219170" rtl="0" eaLnBrk="1" fontAlgn="auto" latinLnBrk="0" hangingPunct="1">
                <a:lnSpc>
                  <a:spcPct val="90000"/>
                </a:lnSpc>
                <a:spcBef>
                  <a:spcPts val="0"/>
                </a:spcBef>
                <a:spcAft>
                  <a:spcPts val="0"/>
                </a:spcAft>
                <a:buClrTx/>
                <a:buSzTx/>
                <a:buFontTx/>
                <a:buNone/>
                <a:tabLst/>
                <a:defRPr/>
              </a:pPr>
              <a:r>
                <a:rPr kumimoji="0" lang="en-GB" sz="1400" b="1" i="0" u="none" strike="noStrike" kern="0" cap="none" spc="0" normalizeH="0" baseline="0" noProof="0" dirty="0">
                  <a:ln>
                    <a:noFill/>
                  </a:ln>
                  <a:solidFill>
                    <a:srgbClr val="000000"/>
                  </a:solidFill>
                  <a:effectLst/>
                  <a:uLnTx/>
                  <a:uFillTx/>
                  <a:latin typeface="Arial" panose="020B0604020202020204"/>
                  <a:ea typeface="+mn-ea"/>
                  <a:cs typeface="+mn-cs"/>
                </a:rPr>
                <a:t>BSoC </a:t>
              </a:r>
              <a:endParaRPr kumimoji="0" lang="en-GB" sz="1400" b="0" i="0" u="none" strike="noStrike" kern="0" cap="none" spc="0" normalizeH="0" baseline="0" noProof="0" dirty="0">
                <a:ln>
                  <a:noFill/>
                </a:ln>
                <a:solidFill>
                  <a:srgbClr val="000000"/>
                </a:solidFill>
                <a:effectLst/>
                <a:uLnTx/>
                <a:uFillTx/>
                <a:latin typeface="Arial" panose="020B0604020202020204"/>
                <a:ea typeface="+mn-ea"/>
                <a:cs typeface="+mn-cs"/>
              </a:endParaRPr>
            </a:p>
            <a:p>
              <a:pPr marL="0" marR="0" lvl="0" indent="0" algn="ctr" defTabSz="1219170" rtl="0" eaLnBrk="1" fontAlgn="auto" latinLnBrk="0" hangingPunct="1">
                <a:lnSpc>
                  <a:spcPct val="90000"/>
                </a:lnSpc>
                <a:spcBef>
                  <a:spcPts val="0"/>
                </a:spcBef>
                <a:spcAft>
                  <a:spcPts val="0"/>
                </a:spcAft>
                <a:buClrTx/>
                <a:buSzTx/>
                <a:buFontTx/>
                <a:buNone/>
                <a:tabLst/>
                <a:defRPr/>
              </a:pPr>
              <a:r>
                <a:rPr kumimoji="0" lang="en-GB" sz="1200" b="0" i="0" u="none" strike="noStrike" kern="0" cap="none" spc="0" normalizeH="0" baseline="0" noProof="0" dirty="0">
                  <a:ln>
                    <a:noFill/>
                  </a:ln>
                  <a:solidFill>
                    <a:srgbClr val="000000"/>
                  </a:solidFill>
                  <a:effectLst/>
                  <a:uLnTx/>
                  <a:uFillTx/>
                  <a:latin typeface="Arial" panose="020B0604020202020204"/>
                  <a:ea typeface="+mn-ea"/>
                  <a:cs typeface="+mn-cs"/>
                </a:rPr>
                <a:t> n=280</a:t>
              </a:r>
            </a:p>
          </p:txBody>
        </p:sp>
        <p:cxnSp>
          <p:nvCxnSpPr>
            <p:cNvPr id="30" name="Elbow Connector 29">
              <a:extLst>
                <a:ext uri="{FF2B5EF4-FFF2-40B4-BE49-F238E27FC236}">
                  <a16:creationId xmlns:a16="http://schemas.microsoft.com/office/drawing/2014/main" id="{F74BFA79-BE81-1F71-E4D1-818696C54A28}"/>
                </a:ext>
              </a:extLst>
            </p:cNvPr>
            <p:cNvCxnSpPr>
              <a:stCxn id="32" idx="2"/>
              <a:endCxn id="29" idx="1"/>
            </p:cNvCxnSpPr>
            <p:nvPr/>
          </p:nvCxnSpPr>
          <p:spPr>
            <a:xfrm rot="16200000" flipH="1">
              <a:off x="3638930" y="2311240"/>
              <a:ext cx="226144" cy="337168"/>
            </a:xfrm>
            <a:prstGeom prst="bentConnector2">
              <a:avLst/>
            </a:prstGeom>
            <a:noFill/>
            <a:ln w="38100" cap="sq" cmpd="sng" algn="ctr">
              <a:solidFill>
                <a:srgbClr val="000000"/>
              </a:solidFill>
              <a:prstDash val="solid"/>
              <a:tailEnd type="triangle"/>
            </a:ln>
            <a:effectLst/>
          </p:spPr>
        </p:cxnSp>
        <p:cxnSp>
          <p:nvCxnSpPr>
            <p:cNvPr id="31" name="Elbow Connector 30">
              <a:extLst>
                <a:ext uri="{FF2B5EF4-FFF2-40B4-BE49-F238E27FC236}">
                  <a16:creationId xmlns:a16="http://schemas.microsoft.com/office/drawing/2014/main" id="{69A783A9-37D8-6015-CF0A-CE3CF73036E7}"/>
                </a:ext>
              </a:extLst>
            </p:cNvPr>
            <p:cNvCxnSpPr>
              <a:stCxn id="32" idx="0"/>
              <a:endCxn id="28" idx="1"/>
            </p:cNvCxnSpPr>
            <p:nvPr/>
          </p:nvCxnSpPr>
          <p:spPr>
            <a:xfrm rot="5400000" flipH="1" flipV="1">
              <a:off x="3636334" y="1817271"/>
              <a:ext cx="231336" cy="337168"/>
            </a:xfrm>
            <a:prstGeom prst="bentConnector2">
              <a:avLst/>
            </a:prstGeom>
            <a:noFill/>
            <a:ln w="38100" cap="sq" cmpd="sng" algn="ctr">
              <a:solidFill>
                <a:srgbClr val="000000"/>
              </a:solidFill>
              <a:prstDash val="solid"/>
              <a:tailEnd type="triangle"/>
            </a:ln>
            <a:effectLst/>
          </p:spPr>
        </p:cxnSp>
        <p:sp>
          <p:nvSpPr>
            <p:cNvPr id="32" name="Rounded Rectangle 31">
              <a:extLst>
                <a:ext uri="{FF2B5EF4-FFF2-40B4-BE49-F238E27FC236}">
                  <a16:creationId xmlns:a16="http://schemas.microsoft.com/office/drawing/2014/main" id="{60A9A5F8-101B-B674-6F4C-1E99C497C42B}"/>
                </a:ext>
              </a:extLst>
            </p:cNvPr>
            <p:cNvSpPr/>
            <p:nvPr/>
          </p:nvSpPr>
          <p:spPr>
            <a:xfrm>
              <a:off x="3320419" y="2101522"/>
              <a:ext cx="525998" cy="265230"/>
            </a:xfrm>
            <a:prstGeom prst="roundRect">
              <a:avLst/>
            </a:prstGeom>
            <a:solidFill>
              <a:srgbClr val="0460A9"/>
            </a:solidFill>
            <a:ln>
              <a:noFill/>
            </a:ln>
            <a:effectLst/>
          </p:spPr>
          <p:txBody>
            <a:bodyPr wrap="square">
              <a:spAutoFit/>
            </a:bodyPr>
            <a:lstStyle/>
            <a:p>
              <a:pPr marL="0" marR="0" lvl="0" indent="0" algn="ctr" defTabSz="1219170" rtl="0" eaLnBrk="1" fontAlgn="auto" latinLnBrk="0" hangingPunct="1">
                <a:lnSpc>
                  <a:spcPct val="9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mn-ea"/>
                  <a:cs typeface="+mn-cs"/>
                </a:rPr>
                <a:t>R 2:1</a:t>
              </a:r>
            </a:p>
            <a:p>
              <a:pPr marL="0" marR="0" lvl="0" indent="0" algn="ctr" defTabSz="121917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FFFFFF"/>
                  </a:solidFill>
                  <a:effectLst/>
                  <a:uLnTx/>
                  <a:uFillTx/>
                  <a:latin typeface="Arial" panose="020B0604020202020204"/>
                  <a:ea typeface="+mn-ea"/>
                  <a:cs typeface="+mn-cs"/>
                </a:rPr>
                <a:t> </a:t>
              </a:r>
              <a:r>
                <a:rPr kumimoji="0" lang="en-US" sz="1200" b="0" i="0" u="none" strike="noStrike" kern="0" cap="none" spc="0" normalizeH="0" baseline="0" noProof="0" dirty="0">
                  <a:ln>
                    <a:noFill/>
                  </a:ln>
                  <a:solidFill>
                    <a:srgbClr val="FFFFFF"/>
                  </a:solidFill>
                  <a:effectLst/>
                  <a:uLnTx/>
                  <a:uFillTx/>
                  <a:latin typeface="Arial" panose="020B0604020202020204"/>
                  <a:ea typeface="+mn-ea"/>
                  <a:cs typeface="+mn-cs"/>
                </a:rPr>
                <a:t>n=831</a:t>
              </a:r>
            </a:p>
          </p:txBody>
        </p:sp>
        <p:sp>
          <p:nvSpPr>
            <p:cNvPr id="35" name="TextBox 34">
              <a:extLst>
                <a:ext uri="{FF2B5EF4-FFF2-40B4-BE49-F238E27FC236}">
                  <a16:creationId xmlns:a16="http://schemas.microsoft.com/office/drawing/2014/main" id="{4D63786A-2EEF-A1D7-549D-9AA0825E861F}"/>
                </a:ext>
              </a:extLst>
            </p:cNvPr>
            <p:cNvSpPr txBox="1"/>
            <p:nvPr/>
          </p:nvSpPr>
          <p:spPr>
            <a:xfrm rot="16200000">
              <a:off x="4797034" y="2093260"/>
              <a:ext cx="1195374" cy="124945"/>
            </a:xfrm>
            <a:prstGeom prst="rect">
              <a:avLst/>
            </a:prstGeom>
            <a:solidFill>
              <a:schemeClr val="accent1"/>
            </a:solidFill>
            <a:ln>
              <a:noFill/>
            </a:ln>
            <a:effectLst/>
          </p:spPr>
          <p:txBody>
            <a:bodyPr wrap="square" anchor="ctr">
              <a:spAutoFit/>
            </a:bodyPr>
            <a:lstStyle>
              <a:defPPr>
                <a:defRPr lang="en-US"/>
              </a:defPPr>
              <a:lvl1pPr lvl="0" algn="ctr">
                <a:lnSpc>
                  <a:spcPct val="90000"/>
                </a:lnSpc>
                <a:defRPr sz="1000" b="1" kern="0">
                  <a:solidFill>
                    <a:srgbClr val="000000"/>
                  </a:solidFill>
                </a:defRPr>
              </a:lvl1pPr>
            </a:lstStyle>
            <a:p>
              <a:pPr marL="0" marR="0" lvl="0" indent="0" algn="ctr" defTabSz="1219170" rtl="0" eaLnBrk="1" fontAlgn="auto" latinLnBrk="0" hangingPunct="1">
                <a:lnSpc>
                  <a:spcPct val="90000"/>
                </a:lnSpc>
                <a:spcBef>
                  <a:spcPts val="0"/>
                </a:spcBef>
                <a:spcAft>
                  <a:spcPts val="0"/>
                </a:spcAft>
                <a:buClrTx/>
                <a:buSzTx/>
                <a:buFontTx/>
                <a:buNone/>
                <a:tabLst/>
                <a:defRPr/>
              </a:pPr>
              <a:r>
                <a:rPr kumimoji="0" lang="en-GB" sz="1400" b="1" i="0" u="none" strike="noStrike" kern="0" cap="none" spc="0" normalizeH="0" baseline="0" noProof="0" dirty="0">
                  <a:ln>
                    <a:noFill/>
                  </a:ln>
                  <a:solidFill>
                    <a:srgbClr val="FFFFFF"/>
                  </a:solidFill>
                  <a:effectLst/>
                  <a:uLnTx/>
                  <a:uFillTx/>
                  <a:latin typeface="Arial" panose="020B0604020202020204"/>
                  <a:ea typeface="+mn-ea"/>
                  <a:cs typeface="+mn-cs"/>
                </a:rPr>
                <a:t>Treatment</a:t>
              </a:r>
              <a:endParaRPr kumimoji="0" lang="en-GB" sz="1200" b="0" i="0" u="none" strike="noStrike" kern="0" cap="none" spc="0" normalizeH="0" baseline="0" noProof="0" dirty="0">
                <a:ln>
                  <a:noFill/>
                </a:ln>
                <a:solidFill>
                  <a:srgbClr val="FFFFFF"/>
                </a:solidFill>
                <a:effectLst/>
                <a:uLnTx/>
                <a:uFillTx/>
                <a:latin typeface="Arial" panose="020B0604020202020204"/>
                <a:ea typeface="+mn-ea"/>
                <a:cs typeface="+mn-cs"/>
              </a:endParaRPr>
            </a:p>
          </p:txBody>
        </p:sp>
        <p:cxnSp>
          <p:nvCxnSpPr>
            <p:cNvPr id="38" name="Straight Arrow Connector 37">
              <a:extLst>
                <a:ext uri="{FF2B5EF4-FFF2-40B4-BE49-F238E27FC236}">
                  <a16:creationId xmlns:a16="http://schemas.microsoft.com/office/drawing/2014/main" id="{EA590788-4CA0-51F6-2D27-888612269848}"/>
                </a:ext>
              </a:extLst>
            </p:cNvPr>
            <p:cNvCxnSpPr/>
            <p:nvPr/>
          </p:nvCxnSpPr>
          <p:spPr>
            <a:xfrm>
              <a:off x="3050829" y="2248841"/>
              <a:ext cx="270217" cy="0"/>
            </a:xfrm>
            <a:prstGeom prst="straightConnector1">
              <a:avLst/>
            </a:prstGeom>
            <a:noFill/>
            <a:ln w="38100" cap="sq" cmpd="sng" algn="ctr">
              <a:solidFill>
                <a:srgbClr val="000000"/>
              </a:solidFill>
              <a:prstDash val="solid"/>
              <a:headEnd type="none" w="med" len="med"/>
              <a:tailEnd type="triangle" w="med" len="med"/>
            </a:ln>
            <a:effectLst/>
          </p:spPr>
        </p:cxnSp>
        <p:sp>
          <p:nvSpPr>
            <p:cNvPr id="39" name="TextBox 38">
              <a:extLst>
                <a:ext uri="{FF2B5EF4-FFF2-40B4-BE49-F238E27FC236}">
                  <a16:creationId xmlns:a16="http://schemas.microsoft.com/office/drawing/2014/main" id="{C779CD75-D0EB-661F-078A-9D116565A72D}"/>
                </a:ext>
              </a:extLst>
            </p:cNvPr>
            <p:cNvSpPr txBox="1"/>
            <p:nvPr/>
          </p:nvSpPr>
          <p:spPr>
            <a:xfrm rot="16200000">
              <a:off x="4982382" y="2093258"/>
              <a:ext cx="1195372" cy="124945"/>
            </a:xfrm>
            <a:prstGeom prst="rect">
              <a:avLst/>
            </a:prstGeom>
            <a:solidFill>
              <a:schemeClr val="accent1"/>
            </a:solidFill>
            <a:ln>
              <a:noFill/>
            </a:ln>
            <a:effectLst/>
          </p:spPr>
          <p:txBody>
            <a:bodyPr wrap="square" anchor="ctr">
              <a:spAutoFit/>
            </a:bodyPr>
            <a:lstStyle>
              <a:defPPr>
                <a:defRPr lang="en-US"/>
              </a:defPPr>
              <a:lvl1pPr lvl="0" algn="ctr">
                <a:lnSpc>
                  <a:spcPct val="90000"/>
                </a:lnSpc>
                <a:defRPr sz="1000" b="1" kern="0">
                  <a:solidFill>
                    <a:srgbClr val="000000"/>
                  </a:solidFill>
                </a:defRPr>
              </a:lvl1pPr>
            </a:lstStyle>
            <a:p>
              <a:pPr marL="0" marR="0" lvl="0" indent="0" algn="ctr" defTabSz="1219170" rtl="0" eaLnBrk="1" fontAlgn="auto" latinLnBrk="0" hangingPunct="1">
                <a:lnSpc>
                  <a:spcPct val="90000"/>
                </a:lnSpc>
                <a:spcBef>
                  <a:spcPts val="0"/>
                </a:spcBef>
                <a:spcAft>
                  <a:spcPts val="0"/>
                </a:spcAft>
                <a:buClrTx/>
                <a:buSzTx/>
                <a:buFontTx/>
                <a:buNone/>
                <a:tabLst/>
                <a:defRPr/>
              </a:pPr>
              <a:r>
                <a:rPr kumimoji="0" lang="en-GB" sz="1400" b="1" i="0" u="none" strike="noStrike" kern="0" cap="none" spc="0" normalizeH="0" baseline="0" noProof="0" dirty="0">
                  <a:ln>
                    <a:noFill/>
                  </a:ln>
                  <a:solidFill>
                    <a:srgbClr val="FFFFFF"/>
                  </a:solidFill>
                  <a:effectLst/>
                  <a:uLnTx/>
                  <a:uFillTx/>
                  <a:latin typeface="Arial" panose="020B0604020202020204"/>
                  <a:ea typeface="+mn-ea"/>
                  <a:cs typeface="+mn-cs"/>
                </a:rPr>
                <a:t>Follow-up</a:t>
              </a:r>
              <a:endParaRPr kumimoji="0" lang="en-GB" sz="1200" b="0" i="0" u="none" strike="noStrike" kern="0" cap="none" spc="0" normalizeH="0" baseline="0" noProof="0" dirty="0">
                <a:ln>
                  <a:noFill/>
                </a:ln>
                <a:solidFill>
                  <a:srgbClr val="FFFFFF"/>
                </a:solidFill>
                <a:effectLst/>
                <a:uLnTx/>
                <a:uFillTx/>
                <a:latin typeface="Arial" panose="020B0604020202020204"/>
                <a:ea typeface="+mn-ea"/>
                <a:cs typeface="+mn-cs"/>
              </a:endParaRPr>
            </a:p>
          </p:txBody>
        </p:sp>
      </p:grpSp>
      <p:sp>
        <p:nvSpPr>
          <p:cNvPr id="24" name="Snip Diagonal Corner Rectangle 9">
            <a:extLst>
              <a:ext uri="{FF2B5EF4-FFF2-40B4-BE49-F238E27FC236}">
                <a16:creationId xmlns:a16="http://schemas.microsoft.com/office/drawing/2014/main" id="{C1EBD21F-0CC1-A0F5-7B8B-705324AD7C6B}"/>
              </a:ext>
            </a:extLst>
          </p:cNvPr>
          <p:cNvSpPr/>
          <p:nvPr/>
        </p:nvSpPr>
        <p:spPr>
          <a:xfrm>
            <a:off x="566695" y="2344924"/>
            <a:ext cx="3429100" cy="1966537"/>
          </a:xfrm>
          <a:prstGeom prst="rect">
            <a:avLst/>
          </a:prstGeom>
          <a:solidFill>
            <a:schemeClr val="accent1">
              <a:lumMod val="20000"/>
              <a:lumOff val="80000"/>
            </a:schemeClr>
          </a:solidFill>
          <a:ln w="12700" cap="sq" cmpd="sng" algn="ctr">
            <a:solidFill>
              <a:schemeClr val="accent1">
                <a:lumMod val="20000"/>
                <a:lumOff val="80000"/>
              </a:schemeClr>
            </a:solidFill>
            <a:prstDash val="solid"/>
          </a:ln>
          <a:effectLst/>
        </p:spPr>
        <p:txBody>
          <a:bodyPr rtlCol="0" anchor="t"/>
          <a:lstStyle/>
          <a:p>
            <a:pPr marL="228594" marR="0" lvl="0" indent="-228594" algn="l" defTabSz="121917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r>
              <a:rPr kumimoji="0" lang="en-GB" sz="1467" b="0" i="0" u="none" strike="noStrike" kern="0" cap="none" spc="0" normalizeH="0" baseline="0" noProof="0" dirty="0">
                <a:ln>
                  <a:noFill/>
                </a:ln>
                <a:solidFill>
                  <a:srgbClr val="000000"/>
                </a:solidFill>
                <a:effectLst/>
                <a:uLnTx/>
                <a:uFillTx/>
                <a:latin typeface="Arial" panose="020B0604020202020204"/>
                <a:ea typeface="+mn-ea"/>
                <a:cs typeface="+mn-cs"/>
              </a:rPr>
              <a:t>Previous treatment with </a:t>
            </a:r>
            <a:r>
              <a:rPr kumimoji="0" lang="en-GB" sz="1467" b="0" i="0" u="sng" strike="noStrike" kern="0" cap="none" spc="0" normalizeH="0" baseline="0" noProof="0" dirty="0">
                <a:ln>
                  <a:noFill/>
                </a:ln>
                <a:solidFill>
                  <a:srgbClr val="000000"/>
                </a:solidFill>
                <a:effectLst/>
                <a:uLnTx/>
                <a:uFillTx/>
                <a:latin typeface="Arial" panose="020B0604020202020204"/>
                <a:ea typeface="+mn-ea"/>
                <a:cs typeface="+mn-cs"/>
              </a:rPr>
              <a:t>both</a:t>
            </a:r>
          </a:p>
          <a:p>
            <a:pPr marL="838179" marR="0" lvl="1" indent="-228594" algn="l" defTabSz="121917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r>
              <a:rPr kumimoji="0" lang="en-GB" sz="1467" b="0" i="0" u="none" strike="noStrike" kern="0" cap="none" spc="0" normalizeH="0" baseline="0" noProof="0" dirty="0">
                <a:ln>
                  <a:noFill/>
                </a:ln>
                <a:solidFill>
                  <a:srgbClr val="000000"/>
                </a:solidFill>
                <a:effectLst/>
                <a:uLnTx/>
                <a:uFillTx/>
                <a:latin typeface="Arial" panose="020B0604020202020204"/>
                <a:ea typeface="+mn-ea"/>
                <a:cs typeface="+mn-cs"/>
              </a:rPr>
              <a:t>≥ 1 androgen receptor </a:t>
            </a:r>
            <a:br>
              <a:rPr kumimoji="0" lang="en-GB" sz="1467" b="0" i="0" u="none" strike="noStrike" kern="0" cap="none" spc="0" normalizeH="0" baseline="0" noProof="0" dirty="0">
                <a:ln>
                  <a:noFill/>
                </a:ln>
                <a:solidFill>
                  <a:srgbClr val="000000"/>
                </a:solidFill>
                <a:effectLst/>
                <a:uLnTx/>
                <a:uFillTx/>
                <a:latin typeface="Arial" panose="020B0604020202020204"/>
                <a:ea typeface="+mn-ea"/>
                <a:cs typeface="+mn-cs"/>
              </a:rPr>
            </a:br>
            <a:r>
              <a:rPr kumimoji="0" lang="en-GB" sz="1467" b="0" i="0" u="none" strike="noStrike" kern="0" cap="none" spc="0" normalizeH="0" baseline="0" noProof="0" dirty="0">
                <a:ln>
                  <a:noFill/>
                </a:ln>
                <a:solidFill>
                  <a:srgbClr val="000000"/>
                </a:solidFill>
                <a:effectLst/>
                <a:uLnTx/>
                <a:uFillTx/>
                <a:latin typeface="Arial" panose="020B0604020202020204"/>
                <a:ea typeface="+mn-ea"/>
                <a:cs typeface="+mn-cs"/>
              </a:rPr>
              <a:t>pathway inhibitor</a:t>
            </a:r>
          </a:p>
          <a:p>
            <a:pPr marL="838179" marR="0" lvl="1" indent="-228594" algn="l" defTabSz="121917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r>
              <a:rPr kumimoji="0" lang="en-GB" sz="1467" b="0" i="0" u="none" strike="noStrike" kern="0" cap="none" spc="0" normalizeH="0" baseline="0" noProof="0" dirty="0">
                <a:ln>
                  <a:noFill/>
                </a:ln>
                <a:solidFill>
                  <a:srgbClr val="000000"/>
                </a:solidFill>
                <a:effectLst/>
                <a:uLnTx/>
                <a:uFillTx/>
                <a:latin typeface="Arial" panose="020B0604020202020204"/>
                <a:ea typeface="+mn-ea"/>
                <a:cs typeface="+mn-cs"/>
              </a:rPr>
              <a:t>1 or 2 </a:t>
            </a:r>
            <a:r>
              <a:rPr kumimoji="0" lang="en-GB" sz="1467" b="0" i="0" u="none" strike="noStrike" kern="0" cap="none" spc="0" normalizeH="0" baseline="0" noProof="0" dirty="0" err="1">
                <a:ln>
                  <a:noFill/>
                </a:ln>
                <a:solidFill>
                  <a:srgbClr val="000000"/>
                </a:solidFill>
                <a:effectLst/>
                <a:uLnTx/>
                <a:uFillTx/>
                <a:latin typeface="Arial" panose="020B0604020202020204"/>
                <a:ea typeface="+mn-ea"/>
                <a:cs typeface="+mn-cs"/>
              </a:rPr>
              <a:t>taxane</a:t>
            </a:r>
            <a:r>
              <a:rPr kumimoji="0" lang="en-GB" sz="1467" b="0" i="0" u="none" strike="noStrike" kern="0" cap="none" spc="0" normalizeH="0" baseline="0" noProof="0" dirty="0">
                <a:ln>
                  <a:noFill/>
                </a:ln>
                <a:solidFill>
                  <a:srgbClr val="000000"/>
                </a:solidFill>
                <a:effectLst/>
                <a:uLnTx/>
                <a:uFillTx/>
                <a:latin typeface="Arial" panose="020B0604020202020204"/>
                <a:ea typeface="+mn-ea"/>
                <a:cs typeface="+mn-cs"/>
              </a:rPr>
              <a:t> regimens</a:t>
            </a:r>
          </a:p>
          <a:p>
            <a:pPr marL="228594" marR="0" lvl="0" indent="-228594" algn="l" defTabSz="121917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r>
              <a:rPr kumimoji="0" lang="en-GB" sz="1467" b="0" i="0" u="none" strike="noStrike" kern="0" cap="none" spc="0" normalizeH="0" baseline="0" noProof="0" dirty="0">
                <a:ln>
                  <a:noFill/>
                </a:ln>
                <a:solidFill>
                  <a:srgbClr val="000000"/>
                </a:solidFill>
                <a:effectLst/>
                <a:uLnTx/>
                <a:uFillTx/>
                <a:latin typeface="Arial" panose="020B0604020202020204"/>
                <a:ea typeface="+mn-ea"/>
                <a:cs typeface="+mn-cs"/>
              </a:rPr>
              <a:t>ECOG performance status 0–2</a:t>
            </a:r>
          </a:p>
          <a:p>
            <a:pPr marL="228594" marR="0" lvl="0" indent="-228594" algn="l" defTabSz="121917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r>
              <a:rPr kumimoji="0" lang="en-GB" sz="1467" b="0" i="0" u="none" strike="noStrike" kern="0" cap="none" spc="0" normalizeH="0" baseline="0" noProof="0" dirty="0">
                <a:ln>
                  <a:noFill/>
                </a:ln>
                <a:solidFill>
                  <a:srgbClr val="000000"/>
                </a:solidFill>
                <a:effectLst/>
                <a:uLnTx/>
                <a:uFillTx/>
                <a:latin typeface="Arial" panose="020B0604020202020204"/>
                <a:ea typeface="+mn-ea"/>
                <a:cs typeface="+mn-cs"/>
              </a:rPr>
              <a:t>PSMA-positive </a:t>
            </a:r>
            <a:r>
              <a:rPr kumimoji="0" lang="en-GB" sz="1467" b="0" i="0" u="none" strike="noStrike" kern="0" cap="none" spc="0" normalizeH="0" baseline="0" noProof="0" dirty="0" err="1">
                <a:ln>
                  <a:noFill/>
                </a:ln>
                <a:solidFill>
                  <a:srgbClr val="000000"/>
                </a:solidFill>
                <a:effectLst/>
                <a:uLnTx/>
                <a:uFillTx/>
                <a:latin typeface="Arial" panose="020B0604020202020204"/>
                <a:ea typeface="+mn-ea"/>
                <a:cs typeface="+mn-cs"/>
              </a:rPr>
              <a:t>mCRPC</a:t>
            </a:r>
            <a:r>
              <a:rPr kumimoji="0" lang="en-GB" sz="1467" b="0" i="0" u="none" strike="noStrike" kern="0" cap="none" spc="0" normalizeH="0" baseline="0" noProof="0" dirty="0">
                <a:ln>
                  <a:noFill/>
                </a:ln>
                <a:solidFill>
                  <a:srgbClr val="000000"/>
                </a:solidFill>
                <a:effectLst/>
                <a:uLnTx/>
                <a:uFillTx/>
                <a:latin typeface="Arial" panose="020B0604020202020204"/>
                <a:ea typeface="+mn-ea"/>
                <a:cs typeface="+mn-cs"/>
              </a:rPr>
              <a:t> on PET/CT </a:t>
            </a:r>
            <a:br>
              <a:rPr kumimoji="0" lang="en-GB" sz="1467" b="0" i="0" u="none" strike="noStrike" kern="0" cap="none" spc="0" normalizeH="0" baseline="0" noProof="0" dirty="0">
                <a:ln>
                  <a:noFill/>
                </a:ln>
                <a:solidFill>
                  <a:srgbClr val="000000"/>
                </a:solidFill>
                <a:effectLst/>
                <a:uLnTx/>
                <a:uFillTx/>
                <a:latin typeface="Arial" panose="020B0604020202020204"/>
                <a:ea typeface="+mn-ea"/>
                <a:cs typeface="+mn-cs"/>
              </a:rPr>
            </a:br>
            <a:r>
              <a:rPr kumimoji="0" lang="en-GB" sz="1467" b="0" i="0" u="none" strike="noStrike" kern="0" cap="none" spc="0" normalizeH="0" baseline="0" noProof="0" dirty="0">
                <a:ln>
                  <a:noFill/>
                </a:ln>
                <a:solidFill>
                  <a:srgbClr val="000000"/>
                </a:solidFill>
                <a:effectLst/>
                <a:uLnTx/>
                <a:uFillTx/>
                <a:latin typeface="Arial" panose="020B0604020202020204"/>
                <a:ea typeface="+mn-ea"/>
                <a:cs typeface="+mn-cs"/>
              </a:rPr>
              <a:t>with </a:t>
            </a:r>
            <a:r>
              <a:rPr kumimoji="0" lang="en-GB" sz="1467" b="0" i="0" u="none" strike="noStrike" kern="0" cap="none" spc="0" normalizeH="0" baseline="30000" noProof="0" dirty="0">
                <a:ln>
                  <a:noFill/>
                </a:ln>
                <a:solidFill>
                  <a:srgbClr val="000000"/>
                </a:solidFill>
                <a:effectLst/>
                <a:uLnTx/>
                <a:uFillTx/>
                <a:latin typeface="Arial" panose="020B0604020202020204"/>
                <a:ea typeface="+mn-ea"/>
                <a:cs typeface="+mn-cs"/>
              </a:rPr>
              <a:t>68</a:t>
            </a:r>
            <a:r>
              <a:rPr kumimoji="0" lang="en-GB" sz="1467" b="0" i="0" u="none" strike="noStrike" kern="0" cap="none" spc="0" normalizeH="0" baseline="0" noProof="0" dirty="0">
                <a:ln>
                  <a:noFill/>
                </a:ln>
                <a:solidFill>
                  <a:srgbClr val="000000"/>
                </a:solidFill>
                <a:effectLst/>
                <a:uLnTx/>
                <a:uFillTx/>
                <a:latin typeface="Arial" panose="020B0604020202020204"/>
                <a:ea typeface="+mn-ea"/>
                <a:cs typeface="+mn-cs"/>
              </a:rPr>
              <a:t>Ga-PSMA-11</a:t>
            </a: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467" b="0" i="0" u="none" strike="noStrike" kern="0" cap="none" spc="0" normalizeH="0" baseline="0" noProof="0" dirty="0">
              <a:ln>
                <a:noFill/>
              </a:ln>
              <a:solidFill>
                <a:srgbClr val="000000"/>
              </a:solidFill>
              <a:effectLst/>
              <a:uLnTx/>
              <a:uFillTx/>
              <a:latin typeface="Arial" panose="020B0604020202020204"/>
              <a:ea typeface="+mn-ea"/>
              <a:cs typeface="+mn-cs"/>
            </a:endParaRPr>
          </a:p>
          <a:p>
            <a:pPr marL="228594" marR="0" lvl="0" indent="-228594" algn="l" defTabSz="121917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endParaRPr kumimoji="0" lang="en-GB" sz="1467" b="0" i="0" u="none" strike="noStrike" kern="0" cap="none" spc="0" normalizeH="0" baseline="0" noProof="0" dirty="0">
              <a:ln>
                <a:noFill/>
              </a:ln>
              <a:solidFill>
                <a:srgbClr val="000000"/>
              </a:solidFill>
              <a:effectLst/>
              <a:uLnTx/>
              <a:uFillTx/>
              <a:latin typeface="Arial" panose="020B0604020202020204"/>
              <a:ea typeface="+mn-ea"/>
              <a:cs typeface="+mn-cs"/>
            </a:endParaRPr>
          </a:p>
          <a:p>
            <a:pPr marL="228594" marR="0" lvl="0" indent="-228594" algn="l" defTabSz="1219170" rtl="0" eaLnBrk="1" fontAlgn="auto" latinLnBrk="0" hangingPunct="1">
              <a:lnSpc>
                <a:spcPct val="100000"/>
              </a:lnSpc>
              <a:spcBef>
                <a:spcPts val="0"/>
              </a:spcBef>
              <a:spcAft>
                <a:spcPts val="0"/>
              </a:spcAft>
              <a:buClr>
                <a:srgbClr val="000000"/>
              </a:buClr>
              <a:buSzTx/>
              <a:buFont typeface="Wingdings" panose="05000000000000000000" pitchFamily="2" charset="2"/>
              <a:buChar char="§"/>
              <a:tabLst/>
              <a:defRPr/>
            </a:pPr>
            <a:endParaRPr kumimoji="0" lang="en-GB" sz="1467" b="0" i="0" u="none" strike="noStrike" kern="0" cap="none" spc="0" normalizeH="0" baseline="0" noProof="0" dirty="0">
              <a:ln>
                <a:noFill/>
              </a:ln>
              <a:solidFill>
                <a:srgbClr val="000000"/>
              </a:solidFill>
              <a:effectLst/>
              <a:uLnTx/>
              <a:uFillTx/>
              <a:latin typeface="Arial" panose="020B0604020202020204"/>
              <a:ea typeface="+mn-ea"/>
              <a:cs typeface="+mn-cs"/>
            </a:endParaRPr>
          </a:p>
        </p:txBody>
      </p:sp>
      <p:sp>
        <p:nvSpPr>
          <p:cNvPr id="59" name="TextBox 58">
            <a:extLst>
              <a:ext uri="{FF2B5EF4-FFF2-40B4-BE49-F238E27FC236}">
                <a16:creationId xmlns:a16="http://schemas.microsoft.com/office/drawing/2014/main" id="{CC716EC6-D995-7EFA-85DF-F7D85AFAD335}"/>
              </a:ext>
            </a:extLst>
          </p:cNvPr>
          <p:cNvSpPr txBox="1"/>
          <p:nvPr/>
        </p:nvSpPr>
        <p:spPr>
          <a:xfrm>
            <a:off x="9936427" y="2063918"/>
            <a:ext cx="1502445" cy="2031325"/>
          </a:xfrm>
          <a:prstGeom prst="rect">
            <a:avLst/>
          </a:prstGeom>
          <a:solidFill>
            <a:schemeClr val="accent1"/>
          </a:solidFill>
          <a:ln>
            <a:noFill/>
          </a:ln>
          <a:effectLst/>
        </p:spPr>
        <p:txBody>
          <a:bodyPr wrap="square" anchor="ctr">
            <a:spAutoFit/>
          </a:bodyPr>
          <a:lstStyle>
            <a:defPPr>
              <a:defRPr lang="en-US"/>
            </a:defPPr>
            <a:lvl1pPr lvl="0" algn="ctr">
              <a:lnSpc>
                <a:spcPct val="90000"/>
              </a:lnSpc>
              <a:defRPr sz="1000" b="1" kern="0">
                <a:solidFill>
                  <a:srgbClr val="000000"/>
                </a:solidFill>
              </a:defRPr>
            </a:lvl1pPr>
          </a:lstStyle>
          <a:p>
            <a:pPr marL="0" marR="0" lvl="0" indent="0" algn="ctr" defTabSz="1219170" rtl="0" eaLnBrk="1" fontAlgn="auto" latinLnBrk="0" hangingPunct="1">
              <a:lnSpc>
                <a:spcPct val="90000"/>
              </a:lnSpc>
              <a:spcBef>
                <a:spcPts val="0"/>
              </a:spcBef>
              <a:spcAft>
                <a:spcPts val="0"/>
              </a:spcAft>
              <a:buClrTx/>
              <a:buSzTx/>
              <a:buFontTx/>
              <a:buNone/>
              <a:tabLst/>
              <a:defRPr/>
            </a:pPr>
            <a:r>
              <a:rPr kumimoji="0" lang="en-GB" sz="1400" b="1" i="0" u="none" strike="noStrike" kern="0" cap="none" spc="0" normalizeH="0" baseline="0" noProof="0" dirty="0">
                <a:ln>
                  <a:noFill/>
                </a:ln>
                <a:solidFill>
                  <a:srgbClr val="FFFFFF"/>
                </a:solidFill>
                <a:effectLst/>
                <a:uLnTx/>
                <a:uFillTx/>
                <a:latin typeface="Arial" panose="020B0604020202020204"/>
                <a:ea typeface="+mn-ea"/>
                <a:cs typeface="+mn-cs"/>
              </a:rPr>
              <a:t>Final Analysis</a:t>
            </a:r>
          </a:p>
          <a:p>
            <a:pPr marL="0" marR="0" lvl="0" indent="0" algn="ctr" defTabSz="1219170" rtl="0" eaLnBrk="1" fontAlgn="auto" latinLnBrk="0" hangingPunct="1">
              <a:lnSpc>
                <a:spcPct val="90000"/>
              </a:lnSpc>
              <a:spcBef>
                <a:spcPts val="0"/>
              </a:spcBef>
              <a:spcAft>
                <a:spcPts val="0"/>
              </a:spcAft>
              <a:buClrTx/>
              <a:buSzTx/>
              <a:buFontTx/>
              <a:buNone/>
              <a:tabLst/>
              <a:defRPr/>
            </a:pPr>
            <a:endParaRPr kumimoji="0" lang="en-GB" sz="1400" b="1" i="0" u="none" strike="noStrike" kern="0" cap="none" spc="0" normalizeH="0" baseline="0" noProof="0" dirty="0">
              <a:ln>
                <a:noFill/>
              </a:ln>
              <a:solidFill>
                <a:srgbClr val="FFFFFF"/>
              </a:solidFill>
              <a:effectLst/>
              <a:uLnTx/>
              <a:uFillTx/>
              <a:latin typeface="Arial" panose="020B0604020202020204"/>
              <a:ea typeface="+mn-ea"/>
              <a:cs typeface="+mn-cs"/>
            </a:endParaRPr>
          </a:p>
          <a:p>
            <a:pPr marL="0" marR="0" lvl="0" indent="0" algn="ctr" defTabSz="1219170" rtl="0" eaLnBrk="1" fontAlgn="auto" latinLnBrk="0" hangingPunct="1">
              <a:lnSpc>
                <a:spcPct val="90000"/>
              </a:lnSpc>
              <a:spcBef>
                <a:spcPts val="0"/>
              </a:spcBef>
              <a:spcAft>
                <a:spcPts val="0"/>
              </a:spcAft>
              <a:buClrTx/>
              <a:buSzTx/>
              <a:buFontTx/>
              <a:buNone/>
              <a:tabLst/>
              <a:defRPr/>
            </a:pPr>
            <a:r>
              <a:rPr kumimoji="0" lang="en-GB" sz="1400" b="1" i="0" u="none" strike="noStrike" kern="0" cap="none" spc="0" normalizeH="0" baseline="0" noProof="0" dirty="0" err="1">
                <a:ln>
                  <a:noFill/>
                </a:ln>
                <a:solidFill>
                  <a:srgbClr val="FFFFFF"/>
                </a:solidFill>
                <a:effectLst/>
                <a:uLnTx/>
                <a:uFillTx/>
                <a:latin typeface="Arial" panose="020B0604020202020204"/>
                <a:ea typeface="+mn-ea"/>
                <a:cs typeface="+mn-cs"/>
              </a:rPr>
              <a:t>rPFS</a:t>
            </a:r>
            <a:r>
              <a:rPr kumimoji="0" lang="en-GB" sz="1400" b="1" i="0" u="none" strike="noStrike" kern="0" cap="none" spc="0" normalizeH="0" baseline="0" noProof="0" dirty="0">
                <a:ln>
                  <a:noFill/>
                </a:ln>
                <a:solidFill>
                  <a:srgbClr val="FFFFFF"/>
                </a:solidFill>
                <a:effectLst/>
                <a:uLnTx/>
                <a:uFillTx/>
                <a:latin typeface="Arial" panose="020B0604020202020204"/>
                <a:ea typeface="+mn-ea"/>
                <a:cs typeface="+mn-cs"/>
              </a:rPr>
              <a:t>: 347 events</a:t>
            </a:r>
          </a:p>
          <a:p>
            <a:pPr marL="0" marR="0" lvl="0" indent="0" algn="ctr" defTabSz="1219170" rtl="0" eaLnBrk="1" fontAlgn="auto" latinLnBrk="0" hangingPunct="1">
              <a:lnSpc>
                <a:spcPct val="90000"/>
              </a:lnSpc>
              <a:spcBef>
                <a:spcPts val="0"/>
              </a:spcBef>
              <a:spcAft>
                <a:spcPts val="0"/>
              </a:spcAft>
              <a:buClrTx/>
              <a:buSzTx/>
              <a:buFontTx/>
              <a:buNone/>
              <a:tabLst/>
              <a:defRPr/>
            </a:pPr>
            <a:r>
              <a:rPr kumimoji="0" lang="en-GB" sz="1400" b="0" i="0" u="none" strike="noStrike" kern="0" cap="none" spc="0" normalizeH="0" baseline="0" noProof="0" dirty="0">
                <a:ln>
                  <a:noFill/>
                </a:ln>
                <a:solidFill>
                  <a:srgbClr val="FFFFFF"/>
                </a:solidFill>
                <a:effectLst/>
                <a:uLnTx/>
                <a:uFillTx/>
                <a:latin typeface="Arial" panose="020B0604020202020204"/>
                <a:ea typeface="+mn-ea"/>
                <a:cs typeface="+mn-cs"/>
              </a:rPr>
              <a:t>(planned for ~364 events)</a:t>
            </a:r>
          </a:p>
          <a:p>
            <a:pPr marL="0" marR="0" lvl="0" indent="0" algn="ctr" defTabSz="1219170" rtl="0" eaLnBrk="1" fontAlgn="auto" latinLnBrk="0" hangingPunct="1">
              <a:lnSpc>
                <a:spcPct val="90000"/>
              </a:lnSpc>
              <a:spcBef>
                <a:spcPts val="0"/>
              </a:spcBef>
              <a:spcAft>
                <a:spcPts val="0"/>
              </a:spcAft>
              <a:buClrTx/>
              <a:buSzTx/>
              <a:buFontTx/>
              <a:buNone/>
              <a:tabLst/>
              <a:defRPr/>
            </a:pPr>
            <a:endParaRPr kumimoji="0" lang="en-GB" sz="1400" b="1" i="0" u="none" strike="noStrike" kern="0" cap="none" spc="0" normalizeH="0" baseline="0" noProof="0" dirty="0">
              <a:ln>
                <a:noFill/>
              </a:ln>
              <a:solidFill>
                <a:srgbClr val="FFFFFF"/>
              </a:solidFill>
              <a:effectLst/>
              <a:uLnTx/>
              <a:uFillTx/>
              <a:latin typeface="Arial" panose="020B0604020202020204"/>
              <a:ea typeface="+mn-ea"/>
              <a:cs typeface="+mn-cs"/>
            </a:endParaRPr>
          </a:p>
          <a:p>
            <a:pPr marL="0" marR="0" lvl="0" indent="0" algn="ctr" defTabSz="1219170" rtl="0" eaLnBrk="1" fontAlgn="auto" latinLnBrk="0" hangingPunct="1">
              <a:lnSpc>
                <a:spcPct val="90000"/>
              </a:lnSpc>
              <a:spcBef>
                <a:spcPts val="0"/>
              </a:spcBef>
              <a:spcAft>
                <a:spcPts val="0"/>
              </a:spcAft>
              <a:buClrTx/>
              <a:buSzTx/>
              <a:buFontTx/>
              <a:buNone/>
              <a:tabLst/>
              <a:defRPr/>
            </a:pPr>
            <a:r>
              <a:rPr kumimoji="0" lang="en-GB" sz="1400" b="1" i="0" u="none" strike="noStrike" kern="0" cap="none" spc="0" normalizeH="0" baseline="0" noProof="0" dirty="0">
                <a:ln>
                  <a:noFill/>
                </a:ln>
                <a:solidFill>
                  <a:srgbClr val="FFFFFF"/>
                </a:solidFill>
                <a:effectLst/>
                <a:uLnTx/>
                <a:uFillTx/>
                <a:latin typeface="Arial" panose="020B0604020202020204"/>
                <a:ea typeface="+mn-ea"/>
                <a:cs typeface="+mn-cs"/>
              </a:rPr>
              <a:t>OS: 530 events </a:t>
            </a:r>
            <a:r>
              <a:rPr kumimoji="0" lang="en-GB" sz="1400" b="0" i="0" u="none" strike="noStrike" kern="0" cap="none" spc="0" normalizeH="0" baseline="0" noProof="0" dirty="0">
                <a:ln>
                  <a:noFill/>
                </a:ln>
                <a:solidFill>
                  <a:srgbClr val="FFFFFF"/>
                </a:solidFill>
                <a:effectLst/>
                <a:uLnTx/>
                <a:uFillTx/>
                <a:latin typeface="Arial" panose="020B0604020202020204"/>
                <a:ea typeface="+mn-ea"/>
                <a:cs typeface="+mn-cs"/>
              </a:rPr>
              <a:t>(planned for ~508 events)</a:t>
            </a:r>
          </a:p>
        </p:txBody>
      </p:sp>
      <p:sp>
        <p:nvSpPr>
          <p:cNvPr id="21" name="Rectangle 20">
            <a:extLst>
              <a:ext uri="{FF2B5EF4-FFF2-40B4-BE49-F238E27FC236}">
                <a16:creationId xmlns:a16="http://schemas.microsoft.com/office/drawing/2014/main" id="{02A9B424-C67F-244B-F644-1F2E8B35B651}"/>
              </a:ext>
            </a:extLst>
          </p:cNvPr>
          <p:cNvSpPr/>
          <p:nvPr/>
        </p:nvSpPr>
        <p:spPr>
          <a:xfrm>
            <a:off x="313205" y="6425887"/>
            <a:ext cx="6566221" cy="246221"/>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Calibri" panose="020F0502020204030204"/>
                <a:ea typeface="+mn-ea"/>
                <a:cs typeface="+mn-cs"/>
              </a:rPr>
              <a:t>Morris M, et al. Oral presentation at the 2021 ASCO Annual Meeting; June 6, 2021; Abstract LBA4. Sartor et al. NEJM 2021 </a:t>
            </a:r>
            <a:endParaRPr kumimoji="0" lang="en-GB" sz="1000" b="0" i="0" u="none" strike="noStrike" kern="1200" cap="none" spc="0" normalizeH="0" baseline="30000" noProof="0" dirty="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307BA1AF-C350-F302-E2D2-B502F10423A2}"/>
              </a:ext>
            </a:extLst>
          </p:cNvPr>
          <p:cNvSpPr txBox="1"/>
          <p:nvPr/>
        </p:nvSpPr>
        <p:spPr>
          <a:xfrm>
            <a:off x="1358461" y="4987671"/>
            <a:ext cx="9809352"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libri" panose="020F0502020204030204"/>
                <a:ea typeface="+mn-ea"/>
                <a:cs typeface="+mn-cs"/>
              </a:rPr>
              <a:t>No FDG imaging required: 83% of patients eligible </a:t>
            </a:r>
          </a:p>
        </p:txBody>
      </p:sp>
    </p:spTree>
    <p:extLst>
      <p:ext uri="{BB962C8B-B14F-4D97-AF65-F5344CB8AC3E}">
        <p14:creationId xmlns:p14="http://schemas.microsoft.com/office/powerpoint/2010/main" val="175831184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F2899D-06AF-6725-4C7E-CA399C3D8C4D}"/>
            </a:ext>
          </a:extLst>
        </p:cNvPr>
        <p:cNvGrpSpPr/>
        <p:nvPr/>
      </p:nvGrpSpPr>
      <p:grpSpPr>
        <a:xfrm>
          <a:off x="0" y="0"/>
          <a:ext cx="0" cy="0"/>
          <a:chOff x="0" y="0"/>
          <a:chExt cx="0" cy="0"/>
        </a:xfrm>
      </p:grpSpPr>
      <p:sp>
        <p:nvSpPr>
          <p:cNvPr id="626" name="Title 625">
            <a:extLst>
              <a:ext uri="{FF2B5EF4-FFF2-40B4-BE49-F238E27FC236}">
                <a16:creationId xmlns:a16="http://schemas.microsoft.com/office/drawing/2014/main" id="{A401A1D2-3C3D-6809-54C7-6971EE7E4DFF}"/>
              </a:ext>
            </a:extLst>
          </p:cNvPr>
          <p:cNvSpPr>
            <a:spLocks noGrp="1"/>
          </p:cNvSpPr>
          <p:nvPr>
            <p:ph type="title"/>
          </p:nvPr>
        </p:nvSpPr>
        <p:spPr>
          <a:xfrm>
            <a:off x="497442" y="173812"/>
            <a:ext cx="10515600" cy="1325563"/>
          </a:xfrm>
        </p:spPr>
        <p:txBody>
          <a:bodyPr/>
          <a:lstStyle/>
          <a:p>
            <a:r>
              <a:rPr lang="en-US" sz="5400" b="1" dirty="0"/>
              <a:t>Results</a:t>
            </a:r>
          </a:p>
        </p:txBody>
      </p:sp>
      <p:grpSp>
        <p:nvGrpSpPr>
          <p:cNvPr id="5" name="Group 4">
            <a:extLst>
              <a:ext uri="{FF2B5EF4-FFF2-40B4-BE49-F238E27FC236}">
                <a16:creationId xmlns:a16="http://schemas.microsoft.com/office/drawing/2014/main" id="{DFBDD85D-43AC-9D46-0938-4FF7E39559C4}"/>
              </a:ext>
            </a:extLst>
          </p:cNvPr>
          <p:cNvGrpSpPr/>
          <p:nvPr/>
        </p:nvGrpSpPr>
        <p:grpSpPr>
          <a:xfrm>
            <a:off x="6096000" y="2360761"/>
            <a:ext cx="5825287" cy="3333983"/>
            <a:chOff x="492580" y="898039"/>
            <a:chExt cx="5550422" cy="2969855"/>
          </a:xfrm>
        </p:grpSpPr>
        <p:sp>
          <p:nvSpPr>
            <p:cNvPr id="6" name="AutoShape 803">
              <a:extLst>
                <a:ext uri="{FF2B5EF4-FFF2-40B4-BE49-F238E27FC236}">
                  <a16:creationId xmlns:a16="http://schemas.microsoft.com/office/drawing/2014/main" id="{E6F587E3-3665-CE6C-0B41-8E5FBABECA23}"/>
                </a:ext>
              </a:extLst>
            </p:cNvPr>
            <p:cNvSpPr>
              <a:spLocks noChangeAspect="1" noChangeArrowheads="1" noTextEdit="1"/>
            </p:cNvSpPr>
            <p:nvPr/>
          </p:nvSpPr>
          <p:spPr bwMode="auto">
            <a:xfrm>
              <a:off x="512224" y="898039"/>
              <a:ext cx="5530778" cy="2969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Rectangle 805">
              <a:extLst>
                <a:ext uri="{FF2B5EF4-FFF2-40B4-BE49-F238E27FC236}">
                  <a16:creationId xmlns:a16="http://schemas.microsoft.com/office/drawing/2014/main" id="{11291FD1-C38E-E9FB-0880-DE35508CCBC3}"/>
                </a:ext>
              </a:extLst>
            </p:cNvPr>
            <p:cNvSpPr>
              <a:spLocks noChangeArrowheads="1"/>
            </p:cNvSpPr>
            <p:nvPr/>
          </p:nvSpPr>
          <p:spPr bwMode="auto">
            <a:xfrm>
              <a:off x="492580" y="3427899"/>
              <a:ext cx="107721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Number still at Risk</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8" name="Line 806">
              <a:extLst>
                <a:ext uri="{FF2B5EF4-FFF2-40B4-BE49-F238E27FC236}">
                  <a16:creationId xmlns:a16="http://schemas.microsoft.com/office/drawing/2014/main" id="{055F2CC0-9DE6-FF79-5D6B-AA89D88BD19A}"/>
                </a:ext>
              </a:extLst>
            </p:cNvPr>
            <p:cNvSpPr>
              <a:spLocks noChangeShapeType="1"/>
            </p:cNvSpPr>
            <p:nvPr/>
          </p:nvSpPr>
          <p:spPr bwMode="auto">
            <a:xfrm>
              <a:off x="1089659" y="3146600"/>
              <a:ext cx="495334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Line 807">
              <a:extLst>
                <a:ext uri="{FF2B5EF4-FFF2-40B4-BE49-F238E27FC236}">
                  <a16:creationId xmlns:a16="http://schemas.microsoft.com/office/drawing/2014/main" id="{A3A6F7C9-32C7-B350-C249-215D4E98584D}"/>
                </a:ext>
              </a:extLst>
            </p:cNvPr>
            <p:cNvSpPr>
              <a:spLocks noChangeShapeType="1"/>
            </p:cNvSpPr>
            <p:nvPr/>
          </p:nvSpPr>
          <p:spPr bwMode="auto">
            <a:xfrm>
              <a:off x="1292287" y="3144332"/>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Rectangle 808">
              <a:extLst>
                <a:ext uri="{FF2B5EF4-FFF2-40B4-BE49-F238E27FC236}">
                  <a16:creationId xmlns:a16="http://schemas.microsoft.com/office/drawing/2014/main" id="{2BBE730C-A1DA-75E9-0129-77074390B963}"/>
                </a:ext>
              </a:extLst>
            </p:cNvPr>
            <p:cNvSpPr>
              <a:spLocks noChangeArrowheads="1"/>
            </p:cNvSpPr>
            <p:nvPr/>
          </p:nvSpPr>
          <p:spPr bwMode="auto">
            <a:xfrm>
              <a:off x="1250290" y="3182892"/>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 name="Line 809">
              <a:extLst>
                <a:ext uri="{FF2B5EF4-FFF2-40B4-BE49-F238E27FC236}">
                  <a16:creationId xmlns:a16="http://schemas.microsoft.com/office/drawing/2014/main" id="{7F44B870-6F3C-5A33-430B-3F395576E2B6}"/>
                </a:ext>
              </a:extLst>
            </p:cNvPr>
            <p:cNvSpPr>
              <a:spLocks noChangeShapeType="1"/>
            </p:cNvSpPr>
            <p:nvPr/>
          </p:nvSpPr>
          <p:spPr bwMode="auto">
            <a:xfrm>
              <a:off x="1574704" y="3144332"/>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Rectangle 810">
              <a:extLst>
                <a:ext uri="{FF2B5EF4-FFF2-40B4-BE49-F238E27FC236}">
                  <a16:creationId xmlns:a16="http://schemas.microsoft.com/office/drawing/2014/main" id="{ED81D95A-2E4D-7C44-B087-FEEB30BF32EC}"/>
                </a:ext>
              </a:extLst>
            </p:cNvPr>
            <p:cNvSpPr>
              <a:spLocks noChangeArrowheads="1"/>
            </p:cNvSpPr>
            <p:nvPr/>
          </p:nvSpPr>
          <p:spPr bwMode="auto">
            <a:xfrm>
              <a:off x="1534809" y="3182892"/>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2</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 name="Line 811">
              <a:extLst>
                <a:ext uri="{FF2B5EF4-FFF2-40B4-BE49-F238E27FC236}">
                  <a16:creationId xmlns:a16="http://schemas.microsoft.com/office/drawing/2014/main" id="{BA08C274-372F-22B5-AFA3-FCF0BDBC10FF}"/>
                </a:ext>
              </a:extLst>
            </p:cNvPr>
            <p:cNvSpPr>
              <a:spLocks noChangeShapeType="1"/>
            </p:cNvSpPr>
            <p:nvPr/>
          </p:nvSpPr>
          <p:spPr bwMode="auto">
            <a:xfrm>
              <a:off x="1859223" y="3144332"/>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Rectangle 812">
              <a:extLst>
                <a:ext uri="{FF2B5EF4-FFF2-40B4-BE49-F238E27FC236}">
                  <a16:creationId xmlns:a16="http://schemas.microsoft.com/office/drawing/2014/main" id="{011435DE-9EF8-FACB-FA52-06604528D1C9}"/>
                </a:ext>
              </a:extLst>
            </p:cNvPr>
            <p:cNvSpPr>
              <a:spLocks noChangeArrowheads="1"/>
            </p:cNvSpPr>
            <p:nvPr/>
          </p:nvSpPr>
          <p:spPr bwMode="auto">
            <a:xfrm>
              <a:off x="1820377" y="3182892"/>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4</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 name="Line 813">
              <a:extLst>
                <a:ext uri="{FF2B5EF4-FFF2-40B4-BE49-F238E27FC236}">
                  <a16:creationId xmlns:a16="http://schemas.microsoft.com/office/drawing/2014/main" id="{89FF07B4-B027-642D-C32A-20F218BE38A4}"/>
                </a:ext>
              </a:extLst>
            </p:cNvPr>
            <p:cNvSpPr>
              <a:spLocks noChangeShapeType="1"/>
            </p:cNvSpPr>
            <p:nvPr/>
          </p:nvSpPr>
          <p:spPr bwMode="auto">
            <a:xfrm>
              <a:off x="2144791" y="3144332"/>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Rectangle 814">
              <a:extLst>
                <a:ext uri="{FF2B5EF4-FFF2-40B4-BE49-F238E27FC236}">
                  <a16:creationId xmlns:a16="http://schemas.microsoft.com/office/drawing/2014/main" id="{E6BD294D-035C-BE85-4E0F-0A0463C12F52}"/>
                </a:ext>
              </a:extLst>
            </p:cNvPr>
            <p:cNvSpPr>
              <a:spLocks noChangeArrowheads="1"/>
            </p:cNvSpPr>
            <p:nvPr/>
          </p:nvSpPr>
          <p:spPr bwMode="auto">
            <a:xfrm>
              <a:off x="2101745" y="3182892"/>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6</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 name="Line 815">
              <a:extLst>
                <a:ext uri="{FF2B5EF4-FFF2-40B4-BE49-F238E27FC236}">
                  <a16:creationId xmlns:a16="http://schemas.microsoft.com/office/drawing/2014/main" id="{AD9F52C3-B245-7C8D-5DE4-0FEDAF6753A4}"/>
                </a:ext>
              </a:extLst>
            </p:cNvPr>
            <p:cNvSpPr>
              <a:spLocks noChangeShapeType="1"/>
            </p:cNvSpPr>
            <p:nvPr/>
          </p:nvSpPr>
          <p:spPr bwMode="auto">
            <a:xfrm>
              <a:off x="2429308" y="3144332"/>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Rectangle 816">
              <a:extLst>
                <a:ext uri="{FF2B5EF4-FFF2-40B4-BE49-F238E27FC236}">
                  <a16:creationId xmlns:a16="http://schemas.microsoft.com/office/drawing/2014/main" id="{30221950-D811-821C-AA0C-6496C3F55F87}"/>
                </a:ext>
              </a:extLst>
            </p:cNvPr>
            <p:cNvSpPr>
              <a:spLocks noChangeArrowheads="1"/>
            </p:cNvSpPr>
            <p:nvPr/>
          </p:nvSpPr>
          <p:spPr bwMode="auto">
            <a:xfrm>
              <a:off x="2386264" y="3182892"/>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8</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 name="Line 817">
              <a:extLst>
                <a:ext uri="{FF2B5EF4-FFF2-40B4-BE49-F238E27FC236}">
                  <a16:creationId xmlns:a16="http://schemas.microsoft.com/office/drawing/2014/main" id="{AD41B55C-6CAE-1EC7-A93C-AF1B8DDE19A2}"/>
                </a:ext>
              </a:extLst>
            </p:cNvPr>
            <p:cNvSpPr>
              <a:spLocks noChangeShapeType="1"/>
            </p:cNvSpPr>
            <p:nvPr/>
          </p:nvSpPr>
          <p:spPr bwMode="auto">
            <a:xfrm>
              <a:off x="2710677" y="3144332"/>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Rectangle 818">
              <a:extLst>
                <a:ext uri="{FF2B5EF4-FFF2-40B4-BE49-F238E27FC236}">
                  <a16:creationId xmlns:a16="http://schemas.microsoft.com/office/drawing/2014/main" id="{79F3215E-3E6E-BA54-FB7E-0183B4906108}"/>
                </a:ext>
              </a:extLst>
            </p:cNvPr>
            <p:cNvSpPr>
              <a:spLocks noChangeArrowheads="1"/>
            </p:cNvSpPr>
            <p:nvPr/>
          </p:nvSpPr>
          <p:spPr bwMode="auto">
            <a:xfrm>
              <a:off x="2636135" y="3182892"/>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10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 name="Line 819">
              <a:extLst>
                <a:ext uri="{FF2B5EF4-FFF2-40B4-BE49-F238E27FC236}">
                  <a16:creationId xmlns:a16="http://schemas.microsoft.com/office/drawing/2014/main" id="{CA48CAEA-D196-1D31-41A4-1B39D341AE82}"/>
                </a:ext>
              </a:extLst>
            </p:cNvPr>
            <p:cNvSpPr>
              <a:spLocks noChangeShapeType="1"/>
            </p:cNvSpPr>
            <p:nvPr/>
          </p:nvSpPr>
          <p:spPr bwMode="auto">
            <a:xfrm>
              <a:off x="2996245" y="3144332"/>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Rectangle 820">
              <a:extLst>
                <a:ext uri="{FF2B5EF4-FFF2-40B4-BE49-F238E27FC236}">
                  <a16:creationId xmlns:a16="http://schemas.microsoft.com/office/drawing/2014/main" id="{562E7B1F-DF61-F4BA-9E61-21E20C9A3EDD}"/>
                </a:ext>
              </a:extLst>
            </p:cNvPr>
            <p:cNvSpPr>
              <a:spLocks noChangeArrowheads="1"/>
            </p:cNvSpPr>
            <p:nvPr/>
          </p:nvSpPr>
          <p:spPr bwMode="auto">
            <a:xfrm>
              <a:off x="2921704" y="3182892"/>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12</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23" name="Line 821">
              <a:extLst>
                <a:ext uri="{FF2B5EF4-FFF2-40B4-BE49-F238E27FC236}">
                  <a16:creationId xmlns:a16="http://schemas.microsoft.com/office/drawing/2014/main" id="{45446CD0-1BBB-3DB0-9D95-53FC03B9D4D1}"/>
                </a:ext>
              </a:extLst>
            </p:cNvPr>
            <p:cNvSpPr>
              <a:spLocks noChangeShapeType="1"/>
            </p:cNvSpPr>
            <p:nvPr/>
          </p:nvSpPr>
          <p:spPr bwMode="auto">
            <a:xfrm>
              <a:off x="3280762" y="3144332"/>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Rectangle 822">
              <a:extLst>
                <a:ext uri="{FF2B5EF4-FFF2-40B4-BE49-F238E27FC236}">
                  <a16:creationId xmlns:a16="http://schemas.microsoft.com/office/drawing/2014/main" id="{7E4B1EC3-824C-D168-0F85-583FD3872448}"/>
                </a:ext>
              </a:extLst>
            </p:cNvPr>
            <p:cNvSpPr>
              <a:spLocks noChangeArrowheads="1"/>
            </p:cNvSpPr>
            <p:nvPr/>
          </p:nvSpPr>
          <p:spPr bwMode="auto">
            <a:xfrm>
              <a:off x="3203071" y="3182892"/>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14</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 name="Line 823">
              <a:extLst>
                <a:ext uri="{FF2B5EF4-FFF2-40B4-BE49-F238E27FC236}">
                  <a16:creationId xmlns:a16="http://schemas.microsoft.com/office/drawing/2014/main" id="{76A50A0B-71E4-A58E-7436-6C07FF23635C}"/>
                </a:ext>
              </a:extLst>
            </p:cNvPr>
            <p:cNvSpPr>
              <a:spLocks noChangeShapeType="1"/>
            </p:cNvSpPr>
            <p:nvPr/>
          </p:nvSpPr>
          <p:spPr bwMode="auto">
            <a:xfrm>
              <a:off x="3563181" y="3144332"/>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Rectangle 824">
              <a:extLst>
                <a:ext uri="{FF2B5EF4-FFF2-40B4-BE49-F238E27FC236}">
                  <a16:creationId xmlns:a16="http://schemas.microsoft.com/office/drawing/2014/main" id="{22A3F389-F349-E16A-E405-B3DE32BFE9B8}"/>
                </a:ext>
              </a:extLst>
            </p:cNvPr>
            <p:cNvSpPr>
              <a:spLocks noChangeArrowheads="1"/>
            </p:cNvSpPr>
            <p:nvPr/>
          </p:nvSpPr>
          <p:spPr bwMode="auto">
            <a:xfrm>
              <a:off x="3487589" y="3182892"/>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16</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27" name="Line 825">
              <a:extLst>
                <a:ext uri="{FF2B5EF4-FFF2-40B4-BE49-F238E27FC236}">
                  <a16:creationId xmlns:a16="http://schemas.microsoft.com/office/drawing/2014/main" id="{E3446CCA-6E7F-8518-DC9D-4B96E3BF8993}"/>
                </a:ext>
              </a:extLst>
            </p:cNvPr>
            <p:cNvSpPr>
              <a:spLocks noChangeShapeType="1"/>
            </p:cNvSpPr>
            <p:nvPr/>
          </p:nvSpPr>
          <p:spPr bwMode="auto">
            <a:xfrm>
              <a:off x="3847699" y="3144332"/>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Rectangle 826">
              <a:extLst>
                <a:ext uri="{FF2B5EF4-FFF2-40B4-BE49-F238E27FC236}">
                  <a16:creationId xmlns:a16="http://schemas.microsoft.com/office/drawing/2014/main" id="{31432972-7CDB-29CA-B774-F1146DB4EF56}"/>
                </a:ext>
              </a:extLst>
            </p:cNvPr>
            <p:cNvSpPr>
              <a:spLocks noChangeArrowheads="1"/>
            </p:cNvSpPr>
            <p:nvPr/>
          </p:nvSpPr>
          <p:spPr bwMode="auto">
            <a:xfrm>
              <a:off x="3773157" y="3182892"/>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18</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 name="Line 827">
              <a:extLst>
                <a:ext uri="{FF2B5EF4-FFF2-40B4-BE49-F238E27FC236}">
                  <a16:creationId xmlns:a16="http://schemas.microsoft.com/office/drawing/2014/main" id="{5B8EE3B9-9AD5-433A-B09E-E833A47B13A2}"/>
                </a:ext>
              </a:extLst>
            </p:cNvPr>
            <p:cNvSpPr>
              <a:spLocks noChangeShapeType="1"/>
            </p:cNvSpPr>
            <p:nvPr/>
          </p:nvSpPr>
          <p:spPr bwMode="auto">
            <a:xfrm>
              <a:off x="4133267" y="3144332"/>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Rectangle 828">
              <a:extLst>
                <a:ext uri="{FF2B5EF4-FFF2-40B4-BE49-F238E27FC236}">
                  <a16:creationId xmlns:a16="http://schemas.microsoft.com/office/drawing/2014/main" id="{78CE5F7D-D556-CDFB-C847-5948C0BE26BC}"/>
                </a:ext>
              </a:extLst>
            </p:cNvPr>
            <p:cNvSpPr>
              <a:spLocks noChangeArrowheads="1"/>
            </p:cNvSpPr>
            <p:nvPr/>
          </p:nvSpPr>
          <p:spPr bwMode="auto">
            <a:xfrm>
              <a:off x="4057675" y="3182892"/>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20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 name="Line 829">
              <a:extLst>
                <a:ext uri="{FF2B5EF4-FFF2-40B4-BE49-F238E27FC236}">
                  <a16:creationId xmlns:a16="http://schemas.microsoft.com/office/drawing/2014/main" id="{D048B7F9-3FFA-3752-2662-95B9E26F0F3E}"/>
                </a:ext>
              </a:extLst>
            </p:cNvPr>
            <p:cNvSpPr>
              <a:spLocks noChangeShapeType="1"/>
            </p:cNvSpPr>
            <p:nvPr/>
          </p:nvSpPr>
          <p:spPr bwMode="auto">
            <a:xfrm>
              <a:off x="4417785" y="3144332"/>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Rectangle 830">
              <a:extLst>
                <a:ext uri="{FF2B5EF4-FFF2-40B4-BE49-F238E27FC236}">
                  <a16:creationId xmlns:a16="http://schemas.microsoft.com/office/drawing/2014/main" id="{F55AF25A-6B89-D245-7D17-7645018A4E88}"/>
                </a:ext>
              </a:extLst>
            </p:cNvPr>
            <p:cNvSpPr>
              <a:spLocks noChangeArrowheads="1"/>
            </p:cNvSpPr>
            <p:nvPr/>
          </p:nvSpPr>
          <p:spPr bwMode="auto">
            <a:xfrm>
              <a:off x="4340094" y="3182892"/>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22</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 name="Line 831">
              <a:extLst>
                <a:ext uri="{FF2B5EF4-FFF2-40B4-BE49-F238E27FC236}">
                  <a16:creationId xmlns:a16="http://schemas.microsoft.com/office/drawing/2014/main" id="{70D3603E-1EB4-AB48-B94C-043BB62E78A1}"/>
                </a:ext>
              </a:extLst>
            </p:cNvPr>
            <p:cNvSpPr>
              <a:spLocks noChangeShapeType="1"/>
            </p:cNvSpPr>
            <p:nvPr/>
          </p:nvSpPr>
          <p:spPr bwMode="auto">
            <a:xfrm>
              <a:off x="4699152" y="3144332"/>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Rectangle 832">
              <a:extLst>
                <a:ext uri="{FF2B5EF4-FFF2-40B4-BE49-F238E27FC236}">
                  <a16:creationId xmlns:a16="http://schemas.microsoft.com/office/drawing/2014/main" id="{456B3551-51F8-A410-0A9B-1DF2F74C1BE2}"/>
                </a:ext>
              </a:extLst>
            </p:cNvPr>
            <p:cNvSpPr>
              <a:spLocks noChangeArrowheads="1"/>
            </p:cNvSpPr>
            <p:nvPr/>
          </p:nvSpPr>
          <p:spPr bwMode="auto">
            <a:xfrm>
              <a:off x="4624611" y="3182892"/>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24</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 name="Line 833">
              <a:extLst>
                <a:ext uri="{FF2B5EF4-FFF2-40B4-BE49-F238E27FC236}">
                  <a16:creationId xmlns:a16="http://schemas.microsoft.com/office/drawing/2014/main" id="{8F35595F-A46E-6C53-D437-C0E4D0FEF084}"/>
                </a:ext>
              </a:extLst>
            </p:cNvPr>
            <p:cNvSpPr>
              <a:spLocks noChangeShapeType="1"/>
            </p:cNvSpPr>
            <p:nvPr/>
          </p:nvSpPr>
          <p:spPr bwMode="auto">
            <a:xfrm>
              <a:off x="4984720" y="3144332"/>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Rectangle 834">
              <a:extLst>
                <a:ext uri="{FF2B5EF4-FFF2-40B4-BE49-F238E27FC236}">
                  <a16:creationId xmlns:a16="http://schemas.microsoft.com/office/drawing/2014/main" id="{C86BD4A5-89DD-DA7E-6E13-2E80CAB2941E}"/>
                </a:ext>
              </a:extLst>
            </p:cNvPr>
            <p:cNvSpPr>
              <a:spLocks noChangeArrowheads="1"/>
            </p:cNvSpPr>
            <p:nvPr/>
          </p:nvSpPr>
          <p:spPr bwMode="auto">
            <a:xfrm>
              <a:off x="4910179" y="3182892"/>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26</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 name="Line 835">
              <a:extLst>
                <a:ext uri="{FF2B5EF4-FFF2-40B4-BE49-F238E27FC236}">
                  <a16:creationId xmlns:a16="http://schemas.microsoft.com/office/drawing/2014/main" id="{C8AAA875-E741-A40C-F4A3-CC32A8987C99}"/>
                </a:ext>
              </a:extLst>
            </p:cNvPr>
            <p:cNvSpPr>
              <a:spLocks noChangeShapeType="1"/>
            </p:cNvSpPr>
            <p:nvPr/>
          </p:nvSpPr>
          <p:spPr bwMode="auto">
            <a:xfrm>
              <a:off x="5269239" y="3144332"/>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Rectangle 836">
              <a:extLst>
                <a:ext uri="{FF2B5EF4-FFF2-40B4-BE49-F238E27FC236}">
                  <a16:creationId xmlns:a16="http://schemas.microsoft.com/office/drawing/2014/main" id="{2BA4D785-8837-A4E1-2BC3-8B0F9E5360AA}"/>
                </a:ext>
              </a:extLst>
            </p:cNvPr>
            <p:cNvSpPr>
              <a:spLocks noChangeArrowheads="1"/>
            </p:cNvSpPr>
            <p:nvPr/>
          </p:nvSpPr>
          <p:spPr bwMode="auto">
            <a:xfrm>
              <a:off x="5191548" y="3182892"/>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28</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39" name="Line 837">
              <a:extLst>
                <a:ext uri="{FF2B5EF4-FFF2-40B4-BE49-F238E27FC236}">
                  <a16:creationId xmlns:a16="http://schemas.microsoft.com/office/drawing/2014/main" id="{2D4CBD22-1CA3-6CC4-2C50-B011E66B7925}"/>
                </a:ext>
              </a:extLst>
            </p:cNvPr>
            <p:cNvSpPr>
              <a:spLocks noChangeShapeType="1"/>
            </p:cNvSpPr>
            <p:nvPr/>
          </p:nvSpPr>
          <p:spPr bwMode="auto">
            <a:xfrm>
              <a:off x="5551657" y="3144332"/>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Rectangle 838">
              <a:extLst>
                <a:ext uri="{FF2B5EF4-FFF2-40B4-BE49-F238E27FC236}">
                  <a16:creationId xmlns:a16="http://schemas.microsoft.com/office/drawing/2014/main" id="{7039296D-6737-AA76-ECD1-7F8F81820EC4}"/>
                </a:ext>
              </a:extLst>
            </p:cNvPr>
            <p:cNvSpPr>
              <a:spLocks noChangeArrowheads="1"/>
            </p:cNvSpPr>
            <p:nvPr/>
          </p:nvSpPr>
          <p:spPr bwMode="auto">
            <a:xfrm>
              <a:off x="5476065" y="3182892"/>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30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 name="Line 839">
              <a:extLst>
                <a:ext uri="{FF2B5EF4-FFF2-40B4-BE49-F238E27FC236}">
                  <a16:creationId xmlns:a16="http://schemas.microsoft.com/office/drawing/2014/main" id="{AFF91C35-3708-5EE8-BCD3-719023EFCFB5}"/>
                </a:ext>
              </a:extLst>
            </p:cNvPr>
            <p:cNvSpPr>
              <a:spLocks noChangeShapeType="1"/>
            </p:cNvSpPr>
            <p:nvPr/>
          </p:nvSpPr>
          <p:spPr bwMode="auto">
            <a:xfrm>
              <a:off x="5836175" y="3144332"/>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Rectangle 840">
              <a:extLst>
                <a:ext uri="{FF2B5EF4-FFF2-40B4-BE49-F238E27FC236}">
                  <a16:creationId xmlns:a16="http://schemas.microsoft.com/office/drawing/2014/main" id="{B9846C94-EC98-6866-4122-43ADA837F60C}"/>
                </a:ext>
              </a:extLst>
            </p:cNvPr>
            <p:cNvSpPr>
              <a:spLocks noChangeArrowheads="1"/>
            </p:cNvSpPr>
            <p:nvPr/>
          </p:nvSpPr>
          <p:spPr bwMode="auto">
            <a:xfrm>
              <a:off x="5761633" y="3182892"/>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32</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 name="Rectangle 841">
              <a:extLst>
                <a:ext uri="{FF2B5EF4-FFF2-40B4-BE49-F238E27FC236}">
                  <a16:creationId xmlns:a16="http://schemas.microsoft.com/office/drawing/2014/main" id="{0DF5EDD5-BB40-8D47-F349-A896BB27A788}"/>
                </a:ext>
              </a:extLst>
            </p:cNvPr>
            <p:cNvSpPr>
              <a:spLocks noChangeArrowheads="1"/>
            </p:cNvSpPr>
            <p:nvPr/>
          </p:nvSpPr>
          <p:spPr bwMode="auto">
            <a:xfrm>
              <a:off x="1192548" y="3624438"/>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551</a:t>
              </a:r>
            </a:p>
          </p:txBody>
        </p:sp>
        <p:sp>
          <p:nvSpPr>
            <p:cNvPr id="44" name="Rectangle 842">
              <a:extLst>
                <a:ext uri="{FF2B5EF4-FFF2-40B4-BE49-F238E27FC236}">
                  <a16:creationId xmlns:a16="http://schemas.microsoft.com/office/drawing/2014/main" id="{01E3B36B-E453-65D3-BCBB-2716CE64A8CA}"/>
                </a:ext>
              </a:extLst>
            </p:cNvPr>
            <p:cNvSpPr>
              <a:spLocks noChangeArrowheads="1"/>
            </p:cNvSpPr>
            <p:nvPr/>
          </p:nvSpPr>
          <p:spPr bwMode="auto">
            <a:xfrm>
              <a:off x="1478114" y="3624438"/>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535</a:t>
              </a:r>
            </a:p>
          </p:txBody>
        </p:sp>
        <p:sp>
          <p:nvSpPr>
            <p:cNvPr id="45" name="Rectangle 843">
              <a:extLst>
                <a:ext uri="{FF2B5EF4-FFF2-40B4-BE49-F238E27FC236}">
                  <a16:creationId xmlns:a16="http://schemas.microsoft.com/office/drawing/2014/main" id="{B2EF6002-DB69-B90D-DCA9-098DAD6278DC}"/>
                </a:ext>
              </a:extLst>
            </p:cNvPr>
            <p:cNvSpPr>
              <a:spLocks noChangeArrowheads="1"/>
            </p:cNvSpPr>
            <p:nvPr/>
          </p:nvSpPr>
          <p:spPr bwMode="auto">
            <a:xfrm>
              <a:off x="1762632" y="3624438"/>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506</a:t>
              </a:r>
            </a:p>
          </p:txBody>
        </p:sp>
        <p:sp>
          <p:nvSpPr>
            <p:cNvPr id="46" name="Rectangle 844">
              <a:extLst>
                <a:ext uri="{FF2B5EF4-FFF2-40B4-BE49-F238E27FC236}">
                  <a16:creationId xmlns:a16="http://schemas.microsoft.com/office/drawing/2014/main" id="{369E0037-276D-F71C-DA89-03A836B8F9DF}"/>
                </a:ext>
              </a:extLst>
            </p:cNvPr>
            <p:cNvSpPr>
              <a:spLocks noChangeArrowheads="1"/>
            </p:cNvSpPr>
            <p:nvPr/>
          </p:nvSpPr>
          <p:spPr bwMode="auto">
            <a:xfrm>
              <a:off x="2045049" y="3624438"/>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470</a:t>
              </a:r>
            </a:p>
          </p:txBody>
        </p:sp>
        <p:sp>
          <p:nvSpPr>
            <p:cNvPr id="47" name="Rectangle 845">
              <a:extLst>
                <a:ext uri="{FF2B5EF4-FFF2-40B4-BE49-F238E27FC236}">
                  <a16:creationId xmlns:a16="http://schemas.microsoft.com/office/drawing/2014/main" id="{2736A4A5-EE6D-FF29-5F3D-8E7F5FE06CA9}"/>
                </a:ext>
              </a:extLst>
            </p:cNvPr>
            <p:cNvSpPr>
              <a:spLocks noChangeArrowheads="1"/>
            </p:cNvSpPr>
            <p:nvPr/>
          </p:nvSpPr>
          <p:spPr bwMode="auto">
            <a:xfrm>
              <a:off x="2329568" y="3624438"/>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425</a:t>
              </a:r>
            </a:p>
          </p:txBody>
        </p:sp>
        <p:sp>
          <p:nvSpPr>
            <p:cNvPr id="48" name="Rectangle 846">
              <a:extLst>
                <a:ext uri="{FF2B5EF4-FFF2-40B4-BE49-F238E27FC236}">
                  <a16:creationId xmlns:a16="http://schemas.microsoft.com/office/drawing/2014/main" id="{BC6B18FB-AE47-6151-EF2A-5CB197698BFB}"/>
                </a:ext>
              </a:extLst>
            </p:cNvPr>
            <p:cNvSpPr>
              <a:spLocks noChangeArrowheads="1"/>
            </p:cNvSpPr>
            <p:nvPr/>
          </p:nvSpPr>
          <p:spPr bwMode="auto">
            <a:xfrm>
              <a:off x="2615138" y="3624438"/>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377</a:t>
              </a:r>
            </a:p>
          </p:txBody>
        </p:sp>
        <p:sp>
          <p:nvSpPr>
            <p:cNvPr id="49" name="Rectangle 847">
              <a:extLst>
                <a:ext uri="{FF2B5EF4-FFF2-40B4-BE49-F238E27FC236}">
                  <a16:creationId xmlns:a16="http://schemas.microsoft.com/office/drawing/2014/main" id="{F6D83100-42CB-F396-0667-A16D849E798B}"/>
                </a:ext>
              </a:extLst>
            </p:cNvPr>
            <p:cNvSpPr>
              <a:spLocks noChangeArrowheads="1"/>
            </p:cNvSpPr>
            <p:nvPr/>
          </p:nvSpPr>
          <p:spPr bwMode="auto">
            <a:xfrm>
              <a:off x="2896504" y="3624438"/>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332</a:t>
              </a:r>
            </a:p>
          </p:txBody>
        </p:sp>
        <p:sp>
          <p:nvSpPr>
            <p:cNvPr id="50" name="Rectangle 848">
              <a:extLst>
                <a:ext uri="{FF2B5EF4-FFF2-40B4-BE49-F238E27FC236}">
                  <a16:creationId xmlns:a16="http://schemas.microsoft.com/office/drawing/2014/main" id="{4B4B48BA-C243-AA5D-6A34-387969D53F0A}"/>
                </a:ext>
              </a:extLst>
            </p:cNvPr>
            <p:cNvSpPr>
              <a:spLocks noChangeArrowheads="1"/>
            </p:cNvSpPr>
            <p:nvPr/>
          </p:nvSpPr>
          <p:spPr bwMode="auto">
            <a:xfrm>
              <a:off x="3181026" y="3624438"/>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289</a:t>
              </a:r>
            </a:p>
          </p:txBody>
        </p:sp>
        <p:sp>
          <p:nvSpPr>
            <p:cNvPr id="51" name="Rectangle 849">
              <a:extLst>
                <a:ext uri="{FF2B5EF4-FFF2-40B4-BE49-F238E27FC236}">
                  <a16:creationId xmlns:a16="http://schemas.microsoft.com/office/drawing/2014/main" id="{04494142-9F4D-D950-8B5F-331C237DF988}"/>
                </a:ext>
              </a:extLst>
            </p:cNvPr>
            <p:cNvSpPr>
              <a:spLocks noChangeArrowheads="1"/>
            </p:cNvSpPr>
            <p:nvPr/>
          </p:nvSpPr>
          <p:spPr bwMode="auto">
            <a:xfrm>
              <a:off x="3466593" y="3624438"/>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236</a:t>
              </a:r>
            </a:p>
          </p:txBody>
        </p:sp>
        <p:sp>
          <p:nvSpPr>
            <p:cNvPr id="52" name="Rectangle 850">
              <a:extLst>
                <a:ext uri="{FF2B5EF4-FFF2-40B4-BE49-F238E27FC236}">
                  <a16:creationId xmlns:a16="http://schemas.microsoft.com/office/drawing/2014/main" id="{BEFE193C-F28A-A30A-E6EF-B04F64E3C0FD}"/>
                </a:ext>
              </a:extLst>
            </p:cNvPr>
            <p:cNvSpPr>
              <a:spLocks noChangeArrowheads="1"/>
            </p:cNvSpPr>
            <p:nvPr/>
          </p:nvSpPr>
          <p:spPr bwMode="auto">
            <a:xfrm>
              <a:off x="3751109" y="3624438"/>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166</a:t>
              </a:r>
            </a:p>
          </p:txBody>
        </p:sp>
        <p:sp>
          <p:nvSpPr>
            <p:cNvPr id="53" name="Rectangle 851">
              <a:extLst>
                <a:ext uri="{FF2B5EF4-FFF2-40B4-BE49-F238E27FC236}">
                  <a16:creationId xmlns:a16="http://schemas.microsoft.com/office/drawing/2014/main" id="{027E12C4-6AB0-8F3F-CAEC-6F64BFACA1CB}"/>
                </a:ext>
              </a:extLst>
            </p:cNvPr>
            <p:cNvSpPr>
              <a:spLocks noChangeArrowheads="1"/>
            </p:cNvSpPr>
            <p:nvPr/>
          </p:nvSpPr>
          <p:spPr bwMode="auto">
            <a:xfrm>
              <a:off x="4033526" y="3624438"/>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112</a:t>
              </a:r>
            </a:p>
          </p:txBody>
        </p:sp>
        <p:sp>
          <p:nvSpPr>
            <p:cNvPr id="54" name="Rectangle 852">
              <a:extLst>
                <a:ext uri="{FF2B5EF4-FFF2-40B4-BE49-F238E27FC236}">
                  <a16:creationId xmlns:a16="http://schemas.microsoft.com/office/drawing/2014/main" id="{48978AA2-DE00-17A7-EB60-A6B025D94E59}"/>
                </a:ext>
              </a:extLst>
            </p:cNvPr>
            <p:cNvSpPr>
              <a:spLocks noChangeArrowheads="1"/>
            </p:cNvSpPr>
            <p:nvPr/>
          </p:nvSpPr>
          <p:spPr bwMode="auto">
            <a:xfrm>
              <a:off x="4346392" y="3624438"/>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63</a:t>
              </a:r>
            </a:p>
          </p:txBody>
        </p:sp>
        <p:sp>
          <p:nvSpPr>
            <p:cNvPr id="55" name="Rectangle 853">
              <a:extLst>
                <a:ext uri="{FF2B5EF4-FFF2-40B4-BE49-F238E27FC236}">
                  <a16:creationId xmlns:a16="http://schemas.microsoft.com/office/drawing/2014/main" id="{0AA08B6D-1C11-ED16-12C4-EBAFB87A8348}"/>
                </a:ext>
              </a:extLst>
            </p:cNvPr>
            <p:cNvSpPr>
              <a:spLocks noChangeArrowheads="1"/>
            </p:cNvSpPr>
            <p:nvPr/>
          </p:nvSpPr>
          <p:spPr bwMode="auto">
            <a:xfrm>
              <a:off x="4631960" y="3624438"/>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36</a:t>
              </a:r>
            </a:p>
          </p:txBody>
        </p:sp>
        <p:sp>
          <p:nvSpPr>
            <p:cNvPr id="56" name="Rectangle 854">
              <a:extLst>
                <a:ext uri="{FF2B5EF4-FFF2-40B4-BE49-F238E27FC236}">
                  <a16:creationId xmlns:a16="http://schemas.microsoft.com/office/drawing/2014/main" id="{C44EC405-75F4-EFF3-87B1-5B7DF7B1FF75}"/>
                </a:ext>
              </a:extLst>
            </p:cNvPr>
            <p:cNvSpPr>
              <a:spLocks noChangeArrowheads="1"/>
            </p:cNvSpPr>
            <p:nvPr/>
          </p:nvSpPr>
          <p:spPr bwMode="auto">
            <a:xfrm>
              <a:off x="4916478" y="3624438"/>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15</a:t>
              </a:r>
            </a:p>
          </p:txBody>
        </p:sp>
        <p:sp>
          <p:nvSpPr>
            <p:cNvPr id="57" name="Rectangle 855">
              <a:extLst>
                <a:ext uri="{FF2B5EF4-FFF2-40B4-BE49-F238E27FC236}">
                  <a16:creationId xmlns:a16="http://schemas.microsoft.com/office/drawing/2014/main" id="{832D465B-296C-5121-35FC-C9855565CCFC}"/>
                </a:ext>
              </a:extLst>
            </p:cNvPr>
            <p:cNvSpPr>
              <a:spLocks noChangeArrowheads="1"/>
            </p:cNvSpPr>
            <p:nvPr/>
          </p:nvSpPr>
          <p:spPr bwMode="auto">
            <a:xfrm>
              <a:off x="5230392" y="3624438"/>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5</a:t>
              </a:r>
            </a:p>
          </p:txBody>
        </p:sp>
        <p:sp>
          <p:nvSpPr>
            <p:cNvPr id="58" name="Rectangle 856">
              <a:extLst>
                <a:ext uri="{FF2B5EF4-FFF2-40B4-BE49-F238E27FC236}">
                  <a16:creationId xmlns:a16="http://schemas.microsoft.com/office/drawing/2014/main" id="{2F48E68E-B178-ACCD-A239-7624296B5EA8}"/>
                </a:ext>
              </a:extLst>
            </p:cNvPr>
            <p:cNvSpPr>
              <a:spLocks noChangeArrowheads="1"/>
            </p:cNvSpPr>
            <p:nvPr/>
          </p:nvSpPr>
          <p:spPr bwMode="auto">
            <a:xfrm>
              <a:off x="5515960" y="3624438"/>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2</a:t>
              </a:r>
            </a:p>
          </p:txBody>
        </p:sp>
        <p:sp>
          <p:nvSpPr>
            <p:cNvPr id="59" name="Rectangle 857">
              <a:extLst>
                <a:ext uri="{FF2B5EF4-FFF2-40B4-BE49-F238E27FC236}">
                  <a16:creationId xmlns:a16="http://schemas.microsoft.com/office/drawing/2014/main" id="{0E3E97B9-4175-E43A-6D09-AF4A7E24A2AE}"/>
                </a:ext>
              </a:extLst>
            </p:cNvPr>
            <p:cNvSpPr>
              <a:spLocks noChangeArrowheads="1"/>
            </p:cNvSpPr>
            <p:nvPr/>
          </p:nvSpPr>
          <p:spPr bwMode="auto">
            <a:xfrm>
              <a:off x="5800479" y="3624438"/>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0</a:t>
              </a:r>
            </a:p>
          </p:txBody>
        </p:sp>
        <p:sp>
          <p:nvSpPr>
            <p:cNvPr id="60" name="Rectangle 858">
              <a:extLst>
                <a:ext uri="{FF2B5EF4-FFF2-40B4-BE49-F238E27FC236}">
                  <a16:creationId xmlns:a16="http://schemas.microsoft.com/office/drawing/2014/main" id="{548DEC70-C4E5-24F3-E3D8-CC3A079CC0A5}"/>
                </a:ext>
              </a:extLst>
            </p:cNvPr>
            <p:cNvSpPr>
              <a:spLocks noChangeArrowheads="1"/>
            </p:cNvSpPr>
            <p:nvPr/>
          </p:nvSpPr>
          <p:spPr bwMode="auto">
            <a:xfrm>
              <a:off x="1192548" y="3768093"/>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280</a:t>
              </a:r>
            </a:p>
          </p:txBody>
        </p:sp>
        <p:sp>
          <p:nvSpPr>
            <p:cNvPr id="61" name="Rectangle 859">
              <a:extLst>
                <a:ext uri="{FF2B5EF4-FFF2-40B4-BE49-F238E27FC236}">
                  <a16:creationId xmlns:a16="http://schemas.microsoft.com/office/drawing/2014/main" id="{CC57D7F6-597F-A5B8-6166-875ED3AA228C}"/>
                </a:ext>
              </a:extLst>
            </p:cNvPr>
            <p:cNvSpPr>
              <a:spLocks noChangeArrowheads="1"/>
            </p:cNvSpPr>
            <p:nvPr/>
          </p:nvSpPr>
          <p:spPr bwMode="auto">
            <a:xfrm>
              <a:off x="1478114" y="3768092"/>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238</a:t>
              </a:r>
            </a:p>
          </p:txBody>
        </p:sp>
        <p:sp>
          <p:nvSpPr>
            <p:cNvPr id="62" name="Rectangle 860">
              <a:extLst>
                <a:ext uri="{FF2B5EF4-FFF2-40B4-BE49-F238E27FC236}">
                  <a16:creationId xmlns:a16="http://schemas.microsoft.com/office/drawing/2014/main" id="{C3AFC168-D2E8-844D-10F4-FBEAD1C74C05}"/>
                </a:ext>
              </a:extLst>
            </p:cNvPr>
            <p:cNvSpPr>
              <a:spLocks noChangeArrowheads="1"/>
            </p:cNvSpPr>
            <p:nvPr/>
          </p:nvSpPr>
          <p:spPr bwMode="auto">
            <a:xfrm>
              <a:off x="1762632" y="3768092"/>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203</a:t>
              </a:r>
            </a:p>
          </p:txBody>
        </p:sp>
        <p:sp>
          <p:nvSpPr>
            <p:cNvPr id="63" name="Rectangle 861">
              <a:extLst>
                <a:ext uri="{FF2B5EF4-FFF2-40B4-BE49-F238E27FC236}">
                  <a16:creationId xmlns:a16="http://schemas.microsoft.com/office/drawing/2014/main" id="{3C93E11C-8B99-0F75-52A1-F538408C2125}"/>
                </a:ext>
              </a:extLst>
            </p:cNvPr>
            <p:cNvSpPr>
              <a:spLocks noChangeArrowheads="1"/>
            </p:cNvSpPr>
            <p:nvPr/>
          </p:nvSpPr>
          <p:spPr bwMode="auto">
            <a:xfrm>
              <a:off x="2045049" y="3768092"/>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173</a:t>
              </a:r>
            </a:p>
          </p:txBody>
        </p:sp>
        <p:sp>
          <p:nvSpPr>
            <p:cNvPr id="64" name="Rectangle 862">
              <a:extLst>
                <a:ext uri="{FF2B5EF4-FFF2-40B4-BE49-F238E27FC236}">
                  <a16:creationId xmlns:a16="http://schemas.microsoft.com/office/drawing/2014/main" id="{5DEBBBC5-55FD-14BA-C0CE-697D2A0CDC3D}"/>
                </a:ext>
              </a:extLst>
            </p:cNvPr>
            <p:cNvSpPr>
              <a:spLocks noChangeArrowheads="1"/>
            </p:cNvSpPr>
            <p:nvPr/>
          </p:nvSpPr>
          <p:spPr bwMode="auto">
            <a:xfrm>
              <a:off x="2329568" y="3768092"/>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155</a:t>
              </a:r>
            </a:p>
          </p:txBody>
        </p:sp>
        <p:sp>
          <p:nvSpPr>
            <p:cNvPr id="65" name="Rectangle 863">
              <a:extLst>
                <a:ext uri="{FF2B5EF4-FFF2-40B4-BE49-F238E27FC236}">
                  <a16:creationId xmlns:a16="http://schemas.microsoft.com/office/drawing/2014/main" id="{E69F9992-BA60-8430-0FE7-FFD781A4A6D6}"/>
                </a:ext>
              </a:extLst>
            </p:cNvPr>
            <p:cNvSpPr>
              <a:spLocks noChangeArrowheads="1"/>
            </p:cNvSpPr>
            <p:nvPr/>
          </p:nvSpPr>
          <p:spPr bwMode="auto">
            <a:xfrm>
              <a:off x="2615138" y="3768092"/>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133</a:t>
              </a:r>
            </a:p>
          </p:txBody>
        </p:sp>
        <p:sp>
          <p:nvSpPr>
            <p:cNvPr id="66" name="Rectangle 864">
              <a:extLst>
                <a:ext uri="{FF2B5EF4-FFF2-40B4-BE49-F238E27FC236}">
                  <a16:creationId xmlns:a16="http://schemas.microsoft.com/office/drawing/2014/main" id="{CEE4B964-12A9-519D-AB1E-F0C6F56BFE20}"/>
                </a:ext>
              </a:extLst>
            </p:cNvPr>
            <p:cNvSpPr>
              <a:spLocks noChangeArrowheads="1"/>
            </p:cNvSpPr>
            <p:nvPr/>
          </p:nvSpPr>
          <p:spPr bwMode="auto">
            <a:xfrm>
              <a:off x="2896504" y="3768092"/>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117</a:t>
              </a:r>
            </a:p>
          </p:txBody>
        </p:sp>
        <p:sp>
          <p:nvSpPr>
            <p:cNvPr id="67" name="Rectangle 865">
              <a:extLst>
                <a:ext uri="{FF2B5EF4-FFF2-40B4-BE49-F238E27FC236}">
                  <a16:creationId xmlns:a16="http://schemas.microsoft.com/office/drawing/2014/main" id="{27D05207-013E-126B-9A36-97C10BF198AE}"/>
                </a:ext>
              </a:extLst>
            </p:cNvPr>
            <p:cNvSpPr>
              <a:spLocks noChangeArrowheads="1"/>
            </p:cNvSpPr>
            <p:nvPr/>
          </p:nvSpPr>
          <p:spPr bwMode="auto">
            <a:xfrm>
              <a:off x="3213571" y="3768092"/>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98</a:t>
              </a:r>
            </a:p>
          </p:txBody>
        </p:sp>
        <p:sp>
          <p:nvSpPr>
            <p:cNvPr id="68" name="Rectangle 866">
              <a:extLst>
                <a:ext uri="{FF2B5EF4-FFF2-40B4-BE49-F238E27FC236}">
                  <a16:creationId xmlns:a16="http://schemas.microsoft.com/office/drawing/2014/main" id="{BE3E89B4-6BBD-A01B-76FF-1D60CE2F945A}"/>
                </a:ext>
              </a:extLst>
            </p:cNvPr>
            <p:cNvSpPr>
              <a:spLocks noChangeArrowheads="1"/>
            </p:cNvSpPr>
            <p:nvPr/>
          </p:nvSpPr>
          <p:spPr bwMode="auto">
            <a:xfrm>
              <a:off x="3494939" y="3768092"/>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73</a:t>
              </a:r>
            </a:p>
          </p:txBody>
        </p:sp>
        <p:sp>
          <p:nvSpPr>
            <p:cNvPr id="69" name="Rectangle 867">
              <a:extLst>
                <a:ext uri="{FF2B5EF4-FFF2-40B4-BE49-F238E27FC236}">
                  <a16:creationId xmlns:a16="http://schemas.microsoft.com/office/drawing/2014/main" id="{8A06A276-C543-A61B-AA81-D86D2925EE28}"/>
                </a:ext>
              </a:extLst>
            </p:cNvPr>
            <p:cNvSpPr>
              <a:spLocks noChangeArrowheads="1"/>
            </p:cNvSpPr>
            <p:nvPr/>
          </p:nvSpPr>
          <p:spPr bwMode="auto">
            <a:xfrm>
              <a:off x="3780507" y="3768092"/>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51</a:t>
              </a:r>
            </a:p>
          </p:txBody>
        </p:sp>
        <p:sp>
          <p:nvSpPr>
            <p:cNvPr id="70" name="Rectangle 868">
              <a:extLst>
                <a:ext uri="{FF2B5EF4-FFF2-40B4-BE49-F238E27FC236}">
                  <a16:creationId xmlns:a16="http://schemas.microsoft.com/office/drawing/2014/main" id="{D8BBD141-56E9-4335-52E9-A80991BD133C}"/>
                </a:ext>
              </a:extLst>
            </p:cNvPr>
            <p:cNvSpPr>
              <a:spLocks noChangeArrowheads="1"/>
            </p:cNvSpPr>
            <p:nvPr/>
          </p:nvSpPr>
          <p:spPr bwMode="auto">
            <a:xfrm>
              <a:off x="4065026" y="3768092"/>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33</a:t>
              </a:r>
            </a:p>
          </p:txBody>
        </p:sp>
        <p:sp>
          <p:nvSpPr>
            <p:cNvPr id="71" name="Rectangle 869">
              <a:extLst>
                <a:ext uri="{FF2B5EF4-FFF2-40B4-BE49-F238E27FC236}">
                  <a16:creationId xmlns:a16="http://schemas.microsoft.com/office/drawing/2014/main" id="{7EF5101E-465E-3A29-0AEE-471AC4406A46}"/>
                </a:ext>
              </a:extLst>
            </p:cNvPr>
            <p:cNvSpPr>
              <a:spLocks noChangeArrowheads="1"/>
            </p:cNvSpPr>
            <p:nvPr/>
          </p:nvSpPr>
          <p:spPr bwMode="auto">
            <a:xfrm>
              <a:off x="4346392" y="3768092"/>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16</a:t>
              </a:r>
            </a:p>
          </p:txBody>
        </p:sp>
        <p:sp>
          <p:nvSpPr>
            <p:cNvPr id="72" name="Rectangle 870">
              <a:extLst>
                <a:ext uri="{FF2B5EF4-FFF2-40B4-BE49-F238E27FC236}">
                  <a16:creationId xmlns:a16="http://schemas.microsoft.com/office/drawing/2014/main" id="{E0A83E26-15CF-FBE1-A318-548D5987FA63}"/>
                </a:ext>
              </a:extLst>
            </p:cNvPr>
            <p:cNvSpPr>
              <a:spLocks noChangeArrowheads="1"/>
            </p:cNvSpPr>
            <p:nvPr/>
          </p:nvSpPr>
          <p:spPr bwMode="auto">
            <a:xfrm>
              <a:off x="4663457" y="3768092"/>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6</a:t>
              </a:r>
            </a:p>
          </p:txBody>
        </p:sp>
        <p:sp>
          <p:nvSpPr>
            <p:cNvPr id="73" name="Rectangle 871">
              <a:extLst>
                <a:ext uri="{FF2B5EF4-FFF2-40B4-BE49-F238E27FC236}">
                  <a16:creationId xmlns:a16="http://schemas.microsoft.com/office/drawing/2014/main" id="{44334843-5AA8-2D5D-3A6E-9418537EED21}"/>
                </a:ext>
              </a:extLst>
            </p:cNvPr>
            <p:cNvSpPr>
              <a:spLocks noChangeArrowheads="1"/>
            </p:cNvSpPr>
            <p:nvPr/>
          </p:nvSpPr>
          <p:spPr bwMode="auto">
            <a:xfrm>
              <a:off x="4945876" y="3768092"/>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2</a:t>
              </a:r>
            </a:p>
          </p:txBody>
        </p:sp>
        <p:sp>
          <p:nvSpPr>
            <p:cNvPr id="74" name="Rectangle 872">
              <a:extLst>
                <a:ext uri="{FF2B5EF4-FFF2-40B4-BE49-F238E27FC236}">
                  <a16:creationId xmlns:a16="http://schemas.microsoft.com/office/drawing/2014/main" id="{4424B5D8-D2EB-5C7F-0A0B-35E0DC4E8101}"/>
                </a:ext>
              </a:extLst>
            </p:cNvPr>
            <p:cNvSpPr>
              <a:spLocks noChangeArrowheads="1"/>
            </p:cNvSpPr>
            <p:nvPr/>
          </p:nvSpPr>
          <p:spPr bwMode="auto">
            <a:xfrm>
              <a:off x="5230392" y="3768092"/>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0</a:t>
              </a:r>
            </a:p>
          </p:txBody>
        </p:sp>
        <p:sp>
          <p:nvSpPr>
            <p:cNvPr id="75" name="Rectangle 873">
              <a:extLst>
                <a:ext uri="{FF2B5EF4-FFF2-40B4-BE49-F238E27FC236}">
                  <a16:creationId xmlns:a16="http://schemas.microsoft.com/office/drawing/2014/main" id="{391A5327-0FCA-71FE-DA99-9F674CACAB92}"/>
                </a:ext>
              </a:extLst>
            </p:cNvPr>
            <p:cNvSpPr>
              <a:spLocks noChangeArrowheads="1"/>
            </p:cNvSpPr>
            <p:nvPr/>
          </p:nvSpPr>
          <p:spPr bwMode="auto">
            <a:xfrm>
              <a:off x="5515960" y="3768092"/>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0</a:t>
              </a:r>
            </a:p>
          </p:txBody>
        </p:sp>
        <p:sp>
          <p:nvSpPr>
            <p:cNvPr id="76" name="Rectangle 874">
              <a:extLst>
                <a:ext uri="{FF2B5EF4-FFF2-40B4-BE49-F238E27FC236}">
                  <a16:creationId xmlns:a16="http://schemas.microsoft.com/office/drawing/2014/main" id="{56E8E223-4292-7456-1846-9327AD712BE6}"/>
                </a:ext>
              </a:extLst>
            </p:cNvPr>
            <p:cNvSpPr>
              <a:spLocks noChangeArrowheads="1"/>
            </p:cNvSpPr>
            <p:nvPr/>
          </p:nvSpPr>
          <p:spPr bwMode="auto">
            <a:xfrm>
              <a:off x="5800479" y="3768092"/>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0</a:t>
              </a:r>
            </a:p>
          </p:txBody>
        </p:sp>
        <p:sp>
          <p:nvSpPr>
            <p:cNvPr id="77" name="Rectangle 875">
              <a:extLst>
                <a:ext uri="{FF2B5EF4-FFF2-40B4-BE49-F238E27FC236}">
                  <a16:creationId xmlns:a16="http://schemas.microsoft.com/office/drawing/2014/main" id="{A2404AC8-2651-E2CD-DA62-C419EA7961E1}"/>
                </a:ext>
              </a:extLst>
            </p:cNvPr>
            <p:cNvSpPr>
              <a:spLocks noChangeArrowheads="1"/>
            </p:cNvSpPr>
            <p:nvPr/>
          </p:nvSpPr>
          <p:spPr bwMode="auto">
            <a:xfrm>
              <a:off x="2557394" y="3344692"/>
              <a:ext cx="190436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Time from randomization (months)</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78" name="Freeform 876">
              <a:extLst>
                <a:ext uri="{FF2B5EF4-FFF2-40B4-BE49-F238E27FC236}">
                  <a16:creationId xmlns:a16="http://schemas.microsoft.com/office/drawing/2014/main" id="{A4DCCA18-FBC0-5046-DD93-8E836411F4F4}"/>
                </a:ext>
              </a:extLst>
            </p:cNvPr>
            <p:cNvSpPr>
              <a:spLocks/>
            </p:cNvSpPr>
            <p:nvPr/>
          </p:nvSpPr>
          <p:spPr bwMode="auto">
            <a:xfrm>
              <a:off x="1036116" y="898039"/>
              <a:ext cx="60893" cy="2248561"/>
            </a:xfrm>
            <a:custGeom>
              <a:avLst/>
              <a:gdLst>
                <a:gd name="T0" fmla="*/ 0 w 58"/>
                <a:gd name="T1" fmla="*/ 2974 h 2974"/>
                <a:gd name="T2" fmla="*/ 58 w 58"/>
                <a:gd name="T3" fmla="*/ 2974 h 2974"/>
                <a:gd name="T4" fmla="*/ 58 w 58"/>
                <a:gd name="T5" fmla="*/ 2971 h 2974"/>
                <a:gd name="T6" fmla="*/ 58 w 58"/>
                <a:gd name="T7" fmla="*/ 0 h 2974"/>
              </a:gdLst>
              <a:ahLst/>
              <a:cxnLst>
                <a:cxn ang="0">
                  <a:pos x="T0" y="T1"/>
                </a:cxn>
                <a:cxn ang="0">
                  <a:pos x="T2" y="T3"/>
                </a:cxn>
                <a:cxn ang="0">
                  <a:pos x="T4" y="T5"/>
                </a:cxn>
                <a:cxn ang="0">
                  <a:pos x="T6" y="T7"/>
                </a:cxn>
              </a:cxnLst>
              <a:rect l="0" t="0" r="r" b="b"/>
              <a:pathLst>
                <a:path w="58" h="2974">
                  <a:moveTo>
                    <a:pt x="0" y="2974"/>
                  </a:moveTo>
                  <a:lnTo>
                    <a:pt x="58" y="2974"/>
                  </a:lnTo>
                  <a:lnTo>
                    <a:pt x="58" y="2971"/>
                  </a:lnTo>
                  <a:lnTo>
                    <a:pt x="58" y="0"/>
                  </a:lnTo>
                </a:path>
              </a:pathLst>
            </a:custGeom>
            <a:noFill/>
            <a:ln w="222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Rectangle 877">
              <a:extLst>
                <a:ext uri="{FF2B5EF4-FFF2-40B4-BE49-F238E27FC236}">
                  <a16:creationId xmlns:a16="http://schemas.microsoft.com/office/drawing/2014/main" id="{B3E972CF-8895-E4C5-F0FF-7681F51F5D6C}"/>
                </a:ext>
              </a:extLst>
            </p:cNvPr>
            <p:cNvSpPr>
              <a:spLocks noChangeArrowheads="1"/>
            </p:cNvSpPr>
            <p:nvPr/>
          </p:nvSpPr>
          <p:spPr bwMode="auto">
            <a:xfrm>
              <a:off x="939526" y="3092919"/>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0" name="Line 878">
              <a:extLst>
                <a:ext uri="{FF2B5EF4-FFF2-40B4-BE49-F238E27FC236}">
                  <a16:creationId xmlns:a16="http://schemas.microsoft.com/office/drawing/2014/main" id="{957CF6FB-48DF-BECD-6EF5-01D068A9C489}"/>
                </a:ext>
              </a:extLst>
            </p:cNvPr>
            <p:cNvSpPr>
              <a:spLocks noChangeShapeType="1"/>
            </p:cNvSpPr>
            <p:nvPr/>
          </p:nvSpPr>
          <p:spPr bwMode="auto">
            <a:xfrm flipH="1">
              <a:off x="1036116" y="2931120"/>
              <a:ext cx="5354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Rectangle 879">
              <a:extLst>
                <a:ext uri="{FF2B5EF4-FFF2-40B4-BE49-F238E27FC236}">
                  <a16:creationId xmlns:a16="http://schemas.microsoft.com/office/drawing/2014/main" id="{ABED3CE3-9571-022B-EF69-55972B29B682}"/>
                </a:ext>
              </a:extLst>
            </p:cNvPr>
            <p:cNvSpPr>
              <a:spLocks noChangeArrowheads="1"/>
            </p:cNvSpPr>
            <p:nvPr/>
          </p:nvSpPr>
          <p:spPr bwMode="auto">
            <a:xfrm>
              <a:off x="872332" y="2874414"/>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10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2" name="Line 880">
              <a:extLst>
                <a:ext uri="{FF2B5EF4-FFF2-40B4-BE49-F238E27FC236}">
                  <a16:creationId xmlns:a16="http://schemas.microsoft.com/office/drawing/2014/main" id="{0E2C2E7E-20C1-740E-39E7-F328118C5C71}"/>
                </a:ext>
              </a:extLst>
            </p:cNvPr>
            <p:cNvSpPr>
              <a:spLocks noChangeShapeType="1"/>
            </p:cNvSpPr>
            <p:nvPr/>
          </p:nvSpPr>
          <p:spPr bwMode="auto">
            <a:xfrm flipH="1">
              <a:off x="1036116" y="2715638"/>
              <a:ext cx="5354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Rectangle 881">
              <a:extLst>
                <a:ext uri="{FF2B5EF4-FFF2-40B4-BE49-F238E27FC236}">
                  <a16:creationId xmlns:a16="http://schemas.microsoft.com/office/drawing/2014/main" id="{6C082C6D-8AD6-ED01-E41B-A50F616F2623}"/>
                </a:ext>
              </a:extLst>
            </p:cNvPr>
            <p:cNvSpPr>
              <a:spLocks noChangeArrowheads="1"/>
            </p:cNvSpPr>
            <p:nvPr/>
          </p:nvSpPr>
          <p:spPr bwMode="auto">
            <a:xfrm>
              <a:off x="872332" y="2664226"/>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20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4" name="Line 882">
              <a:extLst>
                <a:ext uri="{FF2B5EF4-FFF2-40B4-BE49-F238E27FC236}">
                  <a16:creationId xmlns:a16="http://schemas.microsoft.com/office/drawing/2014/main" id="{A16372F9-2183-1C8E-3178-33F7B04822E4}"/>
                </a:ext>
              </a:extLst>
            </p:cNvPr>
            <p:cNvSpPr>
              <a:spLocks noChangeShapeType="1"/>
            </p:cNvSpPr>
            <p:nvPr/>
          </p:nvSpPr>
          <p:spPr bwMode="auto">
            <a:xfrm flipH="1">
              <a:off x="1036116" y="2499401"/>
              <a:ext cx="5354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Rectangle 883">
              <a:extLst>
                <a:ext uri="{FF2B5EF4-FFF2-40B4-BE49-F238E27FC236}">
                  <a16:creationId xmlns:a16="http://schemas.microsoft.com/office/drawing/2014/main" id="{E48AC5BC-7148-BC45-E9BA-2AB28E99988D}"/>
                </a:ext>
              </a:extLst>
            </p:cNvPr>
            <p:cNvSpPr>
              <a:spLocks noChangeArrowheads="1"/>
            </p:cNvSpPr>
            <p:nvPr/>
          </p:nvSpPr>
          <p:spPr bwMode="auto">
            <a:xfrm>
              <a:off x="872332" y="2445721"/>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30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6" name="Line 884">
              <a:extLst>
                <a:ext uri="{FF2B5EF4-FFF2-40B4-BE49-F238E27FC236}">
                  <a16:creationId xmlns:a16="http://schemas.microsoft.com/office/drawing/2014/main" id="{4726895D-4551-1AB3-143A-548978A54ED6}"/>
                </a:ext>
              </a:extLst>
            </p:cNvPr>
            <p:cNvSpPr>
              <a:spLocks noChangeShapeType="1"/>
            </p:cNvSpPr>
            <p:nvPr/>
          </p:nvSpPr>
          <p:spPr bwMode="auto">
            <a:xfrm flipH="1">
              <a:off x="1036116" y="2283921"/>
              <a:ext cx="5354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Rectangle 885">
              <a:extLst>
                <a:ext uri="{FF2B5EF4-FFF2-40B4-BE49-F238E27FC236}">
                  <a16:creationId xmlns:a16="http://schemas.microsoft.com/office/drawing/2014/main" id="{420AFBC2-CA1E-4A10-105F-E849EA0DA502}"/>
                </a:ext>
              </a:extLst>
            </p:cNvPr>
            <p:cNvSpPr>
              <a:spLocks noChangeArrowheads="1"/>
            </p:cNvSpPr>
            <p:nvPr/>
          </p:nvSpPr>
          <p:spPr bwMode="auto">
            <a:xfrm>
              <a:off x="872332" y="223024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40</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88" name="Line 886">
              <a:extLst>
                <a:ext uri="{FF2B5EF4-FFF2-40B4-BE49-F238E27FC236}">
                  <a16:creationId xmlns:a16="http://schemas.microsoft.com/office/drawing/2014/main" id="{6636B254-791A-B711-3D5D-DEB65D7CE248}"/>
                </a:ext>
              </a:extLst>
            </p:cNvPr>
            <p:cNvSpPr>
              <a:spLocks noChangeShapeType="1"/>
            </p:cNvSpPr>
            <p:nvPr/>
          </p:nvSpPr>
          <p:spPr bwMode="auto">
            <a:xfrm flipH="1">
              <a:off x="1036116" y="2068440"/>
              <a:ext cx="5354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Rectangle 887">
              <a:extLst>
                <a:ext uri="{FF2B5EF4-FFF2-40B4-BE49-F238E27FC236}">
                  <a16:creationId xmlns:a16="http://schemas.microsoft.com/office/drawing/2014/main" id="{41459A50-6D09-7637-1343-6D6A15EE3325}"/>
                </a:ext>
              </a:extLst>
            </p:cNvPr>
            <p:cNvSpPr>
              <a:spLocks noChangeArrowheads="1"/>
            </p:cNvSpPr>
            <p:nvPr/>
          </p:nvSpPr>
          <p:spPr bwMode="auto">
            <a:xfrm>
              <a:off x="872332" y="2017027"/>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50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0" name="Line 888">
              <a:extLst>
                <a:ext uri="{FF2B5EF4-FFF2-40B4-BE49-F238E27FC236}">
                  <a16:creationId xmlns:a16="http://schemas.microsoft.com/office/drawing/2014/main" id="{CD74BB00-5FC6-88A3-AAC7-95955C1376FF}"/>
                </a:ext>
              </a:extLst>
            </p:cNvPr>
            <p:cNvSpPr>
              <a:spLocks noChangeShapeType="1"/>
            </p:cNvSpPr>
            <p:nvPr/>
          </p:nvSpPr>
          <p:spPr bwMode="auto">
            <a:xfrm flipH="1">
              <a:off x="1036116" y="1852959"/>
              <a:ext cx="5354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Rectangle 889">
              <a:extLst>
                <a:ext uri="{FF2B5EF4-FFF2-40B4-BE49-F238E27FC236}">
                  <a16:creationId xmlns:a16="http://schemas.microsoft.com/office/drawing/2014/main" id="{11EFD385-4FE3-D755-FCD4-119BE48E4DCD}"/>
                </a:ext>
              </a:extLst>
            </p:cNvPr>
            <p:cNvSpPr>
              <a:spLocks noChangeArrowheads="1"/>
            </p:cNvSpPr>
            <p:nvPr/>
          </p:nvSpPr>
          <p:spPr bwMode="auto">
            <a:xfrm>
              <a:off x="872332" y="179927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60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2" name="Line 890">
              <a:extLst>
                <a:ext uri="{FF2B5EF4-FFF2-40B4-BE49-F238E27FC236}">
                  <a16:creationId xmlns:a16="http://schemas.microsoft.com/office/drawing/2014/main" id="{7536F44E-EFBC-5221-3C08-01B2ED88C008}"/>
                </a:ext>
              </a:extLst>
            </p:cNvPr>
            <p:cNvSpPr>
              <a:spLocks noChangeShapeType="1"/>
            </p:cNvSpPr>
            <p:nvPr/>
          </p:nvSpPr>
          <p:spPr bwMode="auto">
            <a:xfrm flipH="1">
              <a:off x="1036116" y="1637478"/>
              <a:ext cx="5354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Rectangle 891">
              <a:extLst>
                <a:ext uri="{FF2B5EF4-FFF2-40B4-BE49-F238E27FC236}">
                  <a16:creationId xmlns:a16="http://schemas.microsoft.com/office/drawing/2014/main" id="{96B75A35-0E0F-57F6-C8BA-622B04596331}"/>
                </a:ext>
              </a:extLst>
            </p:cNvPr>
            <p:cNvSpPr>
              <a:spLocks noChangeArrowheads="1"/>
            </p:cNvSpPr>
            <p:nvPr/>
          </p:nvSpPr>
          <p:spPr bwMode="auto">
            <a:xfrm>
              <a:off x="872332" y="1583041"/>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70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4" name="Line 892">
              <a:extLst>
                <a:ext uri="{FF2B5EF4-FFF2-40B4-BE49-F238E27FC236}">
                  <a16:creationId xmlns:a16="http://schemas.microsoft.com/office/drawing/2014/main" id="{D26A241F-65EF-3563-CD3F-610D150FBF68}"/>
                </a:ext>
              </a:extLst>
            </p:cNvPr>
            <p:cNvSpPr>
              <a:spLocks noChangeShapeType="1"/>
            </p:cNvSpPr>
            <p:nvPr/>
          </p:nvSpPr>
          <p:spPr bwMode="auto">
            <a:xfrm flipH="1">
              <a:off x="1036116" y="1421998"/>
              <a:ext cx="5354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Rectangle 893">
              <a:extLst>
                <a:ext uri="{FF2B5EF4-FFF2-40B4-BE49-F238E27FC236}">
                  <a16:creationId xmlns:a16="http://schemas.microsoft.com/office/drawing/2014/main" id="{C675FF62-9A07-D7B4-48C4-189EB704D884}"/>
                </a:ext>
              </a:extLst>
            </p:cNvPr>
            <p:cNvSpPr>
              <a:spLocks noChangeArrowheads="1"/>
            </p:cNvSpPr>
            <p:nvPr/>
          </p:nvSpPr>
          <p:spPr bwMode="auto">
            <a:xfrm>
              <a:off x="872332" y="1365292"/>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80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6" name="Line 894">
              <a:extLst>
                <a:ext uri="{FF2B5EF4-FFF2-40B4-BE49-F238E27FC236}">
                  <a16:creationId xmlns:a16="http://schemas.microsoft.com/office/drawing/2014/main" id="{386B4BC5-7236-CE57-C9FD-8D9932B901F8}"/>
                </a:ext>
              </a:extLst>
            </p:cNvPr>
            <p:cNvSpPr>
              <a:spLocks noChangeShapeType="1"/>
            </p:cNvSpPr>
            <p:nvPr/>
          </p:nvSpPr>
          <p:spPr bwMode="auto">
            <a:xfrm flipH="1">
              <a:off x="1036116" y="1205760"/>
              <a:ext cx="5354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Rectangle 895">
              <a:extLst>
                <a:ext uri="{FF2B5EF4-FFF2-40B4-BE49-F238E27FC236}">
                  <a16:creationId xmlns:a16="http://schemas.microsoft.com/office/drawing/2014/main" id="{AE336AF6-680E-EC5A-D1A8-48D035717B53}"/>
                </a:ext>
              </a:extLst>
            </p:cNvPr>
            <p:cNvSpPr>
              <a:spLocks noChangeArrowheads="1"/>
            </p:cNvSpPr>
            <p:nvPr/>
          </p:nvSpPr>
          <p:spPr bwMode="auto">
            <a:xfrm>
              <a:off x="872332" y="115208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90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8" name="Line 896">
              <a:extLst>
                <a:ext uri="{FF2B5EF4-FFF2-40B4-BE49-F238E27FC236}">
                  <a16:creationId xmlns:a16="http://schemas.microsoft.com/office/drawing/2014/main" id="{16946EC2-E2EC-929C-88C7-8016B18C7646}"/>
                </a:ext>
              </a:extLst>
            </p:cNvPr>
            <p:cNvSpPr>
              <a:spLocks noChangeShapeType="1"/>
            </p:cNvSpPr>
            <p:nvPr/>
          </p:nvSpPr>
          <p:spPr bwMode="auto">
            <a:xfrm flipH="1">
              <a:off x="1036116" y="990280"/>
              <a:ext cx="5354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Rectangle 897">
              <a:extLst>
                <a:ext uri="{FF2B5EF4-FFF2-40B4-BE49-F238E27FC236}">
                  <a16:creationId xmlns:a16="http://schemas.microsoft.com/office/drawing/2014/main" id="{D9030707-BB92-1E39-D889-F84402B488D2}"/>
                </a:ext>
              </a:extLst>
            </p:cNvPr>
            <p:cNvSpPr>
              <a:spLocks noChangeArrowheads="1"/>
            </p:cNvSpPr>
            <p:nvPr/>
          </p:nvSpPr>
          <p:spPr bwMode="auto">
            <a:xfrm>
              <a:off x="804091" y="936598"/>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100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0" name="Rectangle 898">
              <a:extLst>
                <a:ext uri="{FF2B5EF4-FFF2-40B4-BE49-F238E27FC236}">
                  <a16:creationId xmlns:a16="http://schemas.microsoft.com/office/drawing/2014/main" id="{5A61979D-1850-7601-DB94-40CB8B28D334}"/>
                </a:ext>
              </a:extLst>
            </p:cNvPr>
            <p:cNvSpPr>
              <a:spLocks noChangeArrowheads="1"/>
            </p:cNvSpPr>
            <p:nvPr/>
          </p:nvSpPr>
          <p:spPr bwMode="auto">
            <a:xfrm rot="16200000">
              <a:off x="-18704" y="1897498"/>
              <a:ext cx="1397819"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Event-free probability (%)</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101" name="Freeform 899">
              <a:extLst>
                <a:ext uri="{FF2B5EF4-FFF2-40B4-BE49-F238E27FC236}">
                  <a16:creationId xmlns:a16="http://schemas.microsoft.com/office/drawing/2014/main" id="{617B01CD-92EA-EAF6-14B7-A4297EC88E1E}"/>
                </a:ext>
              </a:extLst>
            </p:cNvPr>
            <p:cNvSpPr>
              <a:spLocks/>
            </p:cNvSpPr>
            <p:nvPr/>
          </p:nvSpPr>
          <p:spPr bwMode="auto">
            <a:xfrm>
              <a:off x="1292287" y="990280"/>
              <a:ext cx="4469347" cy="1732920"/>
            </a:xfrm>
            <a:custGeom>
              <a:avLst/>
              <a:gdLst>
                <a:gd name="T0" fmla="*/ 146 w 4257"/>
                <a:gd name="T1" fmla="*/ 21 h 2292"/>
                <a:gd name="T2" fmla="*/ 218 w 4257"/>
                <a:gd name="T3" fmla="*/ 58 h 2292"/>
                <a:gd name="T4" fmla="*/ 306 w 4257"/>
                <a:gd name="T5" fmla="*/ 82 h 2292"/>
                <a:gd name="T6" fmla="*/ 394 w 4257"/>
                <a:gd name="T7" fmla="*/ 112 h 2292"/>
                <a:gd name="T8" fmla="*/ 459 w 4257"/>
                <a:gd name="T9" fmla="*/ 150 h 2292"/>
                <a:gd name="T10" fmla="*/ 503 w 4257"/>
                <a:gd name="T11" fmla="*/ 187 h 2292"/>
                <a:gd name="T12" fmla="*/ 540 w 4257"/>
                <a:gd name="T13" fmla="*/ 214 h 2292"/>
                <a:gd name="T14" fmla="*/ 608 w 4257"/>
                <a:gd name="T15" fmla="*/ 238 h 2292"/>
                <a:gd name="T16" fmla="*/ 666 w 4257"/>
                <a:gd name="T17" fmla="*/ 272 h 2292"/>
                <a:gd name="T18" fmla="*/ 720 w 4257"/>
                <a:gd name="T19" fmla="*/ 323 h 2292"/>
                <a:gd name="T20" fmla="*/ 778 w 4257"/>
                <a:gd name="T21" fmla="*/ 353 h 2292"/>
                <a:gd name="T22" fmla="*/ 835 w 4257"/>
                <a:gd name="T23" fmla="*/ 401 h 2292"/>
                <a:gd name="T24" fmla="*/ 893 w 4257"/>
                <a:gd name="T25" fmla="*/ 428 h 2292"/>
                <a:gd name="T26" fmla="*/ 937 w 4257"/>
                <a:gd name="T27" fmla="*/ 469 h 2292"/>
                <a:gd name="T28" fmla="*/ 992 w 4257"/>
                <a:gd name="T29" fmla="*/ 523 h 2292"/>
                <a:gd name="T30" fmla="*/ 1032 w 4257"/>
                <a:gd name="T31" fmla="*/ 571 h 2292"/>
                <a:gd name="T32" fmla="*/ 1066 w 4257"/>
                <a:gd name="T33" fmla="*/ 601 h 2292"/>
                <a:gd name="T34" fmla="*/ 1114 w 4257"/>
                <a:gd name="T35" fmla="*/ 638 h 2292"/>
                <a:gd name="T36" fmla="*/ 1161 w 4257"/>
                <a:gd name="T37" fmla="*/ 679 h 2292"/>
                <a:gd name="T38" fmla="*/ 1205 w 4257"/>
                <a:gd name="T39" fmla="*/ 713 h 2292"/>
                <a:gd name="T40" fmla="*/ 1243 w 4257"/>
                <a:gd name="T41" fmla="*/ 761 h 2292"/>
                <a:gd name="T42" fmla="*/ 1287 w 4257"/>
                <a:gd name="T43" fmla="*/ 808 h 2292"/>
                <a:gd name="T44" fmla="*/ 1338 w 4257"/>
                <a:gd name="T45" fmla="*/ 846 h 2292"/>
                <a:gd name="T46" fmla="*/ 1385 w 4257"/>
                <a:gd name="T47" fmla="*/ 913 h 2292"/>
                <a:gd name="T48" fmla="*/ 1429 w 4257"/>
                <a:gd name="T49" fmla="*/ 961 h 2292"/>
                <a:gd name="T50" fmla="*/ 1507 w 4257"/>
                <a:gd name="T51" fmla="*/ 1002 h 2292"/>
                <a:gd name="T52" fmla="*/ 1555 w 4257"/>
                <a:gd name="T53" fmla="*/ 1029 h 2292"/>
                <a:gd name="T54" fmla="*/ 1599 w 4257"/>
                <a:gd name="T55" fmla="*/ 1076 h 2292"/>
                <a:gd name="T56" fmla="*/ 1653 w 4257"/>
                <a:gd name="T57" fmla="*/ 1124 h 2292"/>
                <a:gd name="T58" fmla="*/ 1698 w 4257"/>
                <a:gd name="T59" fmla="*/ 1161 h 2292"/>
                <a:gd name="T60" fmla="*/ 1759 w 4257"/>
                <a:gd name="T61" fmla="*/ 1195 h 2292"/>
                <a:gd name="T62" fmla="*/ 1823 w 4257"/>
                <a:gd name="T63" fmla="*/ 1233 h 2292"/>
                <a:gd name="T64" fmla="*/ 1874 w 4257"/>
                <a:gd name="T65" fmla="*/ 1263 h 2292"/>
                <a:gd name="T66" fmla="*/ 1918 w 4257"/>
                <a:gd name="T67" fmla="*/ 1317 h 2292"/>
                <a:gd name="T68" fmla="*/ 1966 w 4257"/>
                <a:gd name="T69" fmla="*/ 1334 h 2292"/>
                <a:gd name="T70" fmla="*/ 1996 w 4257"/>
                <a:gd name="T71" fmla="*/ 1362 h 2292"/>
                <a:gd name="T72" fmla="*/ 2057 w 4257"/>
                <a:gd name="T73" fmla="*/ 1413 h 2292"/>
                <a:gd name="T74" fmla="*/ 2091 w 4257"/>
                <a:gd name="T75" fmla="*/ 1446 h 2292"/>
                <a:gd name="T76" fmla="*/ 2146 w 4257"/>
                <a:gd name="T77" fmla="*/ 1474 h 2292"/>
                <a:gd name="T78" fmla="*/ 2196 w 4257"/>
                <a:gd name="T79" fmla="*/ 1511 h 2292"/>
                <a:gd name="T80" fmla="*/ 2268 w 4257"/>
                <a:gd name="T81" fmla="*/ 1528 h 2292"/>
                <a:gd name="T82" fmla="*/ 2302 w 4257"/>
                <a:gd name="T83" fmla="*/ 1559 h 2292"/>
                <a:gd name="T84" fmla="*/ 2349 w 4257"/>
                <a:gd name="T85" fmla="*/ 1579 h 2292"/>
                <a:gd name="T86" fmla="*/ 2400 w 4257"/>
                <a:gd name="T87" fmla="*/ 1606 h 2292"/>
                <a:gd name="T88" fmla="*/ 2448 w 4257"/>
                <a:gd name="T89" fmla="*/ 1633 h 2292"/>
                <a:gd name="T90" fmla="*/ 2492 w 4257"/>
                <a:gd name="T91" fmla="*/ 1671 h 2292"/>
                <a:gd name="T92" fmla="*/ 2573 w 4257"/>
                <a:gd name="T93" fmla="*/ 1694 h 2292"/>
                <a:gd name="T94" fmla="*/ 2628 w 4257"/>
                <a:gd name="T95" fmla="*/ 1738 h 2292"/>
                <a:gd name="T96" fmla="*/ 2685 w 4257"/>
                <a:gd name="T97" fmla="*/ 1745 h 2292"/>
                <a:gd name="T98" fmla="*/ 2763 w 4257"/>
                <a:gd name="T99" fmla="*/ 1776 h 2292"/>
                <a:gd name="T100" fmla="*/ 2807 w 4257"/>
                <a:gd name="T101" fmla="*/ 1820 h 2292"/>
                <a:gd name="T102" fmla="*/ 2889 w 4257"/>
                <a:gd name="T103" fmla="*/ 1864 h 2292"/>
                <a:gd name="T104" fmla="*/ 2950 w 4257"/>
                <a:gd name="T105" fmla="*/ 1905 h 2292"/>
                <a:gd name="T106" fmla="*/ 3062 w 4257"/>
                <a:gd name="T107" fmla="*/ 1952 h 2292"/>
                <a:gd name="T108" fmla="*/ 3194 w 4257"/>
                <a:gd name="T109" fmla="*/ 1993 h 2292"/>
                <a:gd name="T110" fmla="*/ 3340 w 4257"/>
                <a:gd name="T111" fmla="*/ 2017 h 2292"/>
                <a:gd name="T112" fmla="*/ 3449 w 4257"/>
                <a:gd name="T113" fmla="*/ 2132 h 2292"/>
                <a:gd name="T114" fmla="*/ 3622 w 4257"/>
                <a:gd name="T115" fmla="*/ 2132 h 2292"/>
                <a:gd name="T116" fmla="*/ 4257 w 4257"/>
                <a:gd name="T117" fmla="*/ 2292 h 2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7" h="2292">
                  <a:moveTo>
                    <a:pt x="0" y="0"/>
                  </a:moveTo>
                  <a:lnTo>
                    <a:pt x="4" y="0"/>
                  </a:lnTo>
                  <a:lnTo>
                    <a:pt x="4" y="4"/>
                  </a:lnTo>
                  <a:lnTo>
                    <a:pt x="75" y="4"/>
                  </a:lnTo>
                  <a:lnTo>
                    <a:pt x="75" y="10"/>
                  </a:lnTo>
                  <a:lnTo>
                    <a:pt x="85" y="10"/>
                  </a:lnTo>
                  <a:lnTo>
                    <a:pt x="85" y="14"/>
                  </a:lnTo>
                  <a:lnTo>
                    <a:pt x="119" y="14"/>
                  </a:lnTo>
                  <a:lnTo>
                    <a:pt x="119" y="21"/>
                  </a:lnTo>
                  <a:lnTo>
                    <a:pt x="133" y="21"/>
                  </a:lnTo>
                  <a:lnTo>
                    <a:pt x="146" y="21"/>
                  </a:lnTo>
                  <a:lnTo>
                    <a:pt x="146" y="24"/>
                  </a:lnTo>
                  <a:lnTo>
                    <a:pt x="173" y="24"/>
                  </a:lnTo>
                  <a:lnTo>
                    <a:pt x="173" y="31"/>
                  </a:lnTo>
                  <a:lnTo>
                    <a:pt x="177" y="31"/>
                  </a:lnTo>
                  <a:lnTo>
                    <a:pt x="177" y="34"/>
                  </a:lnTo>
                  <a:lnTo>
                    <a:pt x="187" y="34"/>
                  </a:lnTo>
                  <a:lnTo>
                    <a:pt x="187" y="44"/>
                  </a:lnTo>
                  <a:lnTo>
                    <a:pt x="190" y="44"/>
                  </a:lnTo>
                  <a:lnTo>
                    <a:pt x="190" y="51"/>
                  </a:lnTo>
                  <a:lnTo>
                    <a:pt x="218" y="51"/>
                  </a:lnTo>
                  <a:lnTo>
                    <a:pt x="218" y="58"/>
                  </a:lnTo>
                  <a:lnTo>
                    <a:pt x="235" y="58"/>
                  </a:lnTo>
                  <a:lnTo>
                    <a:pt x="235" y="61"/>
                  </a:lnTo>
                  <a:lnTo>
                    <a:pt x="248" y="61"/>
                  </a:lnTo>
                  <a:lnTo>
                    <a:pt x="248" y="68"/>
                  </a:lnTo>
                  <a:lnTo>
                    <a:pt x="262" y="68"/>
                  </a:lnTo>
                  <a:lnTo>
                    <a:pt x="262" y="72"/>
                  </a:lnTo>
                  <a:lnTo>
                    <a:pt x="285" y="72"/>
                  </a:lnTo>
                  <a:lnTo>
                    <a:pt x="285" y="78"/>
                  </a:lnTo>
                  <a:lnTo>
                    <a:pt x="292" y="78"/>
                  </a:lnTo>
                  <a:lnTo>
                    <a:pt x="292" y="82"/>
                  </a:lnTo>
                  <a:lnTo>
                    <a:pt x="306" y="82"/>
                  </a:lnTo>
                  <a:lnTo>
                    <a:pt x="306" y="88"/>
                  </a:lnTo>
                  <a:lnTo>
                    <a:pt x="319" y="88"/>
                  </a:lnTo>
                  <a:lnTo>
                    <a:pt x="336" y="88"/>
                  </a:lnTo>
                  <a:lnTo>
                    <a:pt x="336" y="92"/>
                  </a:lnTo>
                  <a:lnTo>
                    <a:pt x="374" y="92"/>
                  </a:lnTo>
                  <a:lnTo>
                    <a:pt x="374" y="99"/>
                  </a:lnTo>
                  <a:lnTo>
                    <a:pt x="387" y="99"/>
                  </a:lnTo>
                  <a:lnTo>
                    <a:pt x="387" y="109"/>
                  </a:lnTo>
                  <a:lnTo>
                    <a:pt x="391" y="109"/>
                  </a:lnTo>
                  <a:lnTo>
                    <a:pt x="391" y="112"/>
                  </a:lnTo>
                  <a:lnTo>
                    <a:pt x="394" y="112"/>
                  </a:lnTo>
                  <a:lnTo>
                    <a:pt x="394" y="119"/>
                  </a:lnTo>
                  <a:lnTo>
                    <a:pt x="408" y="119"/>
                  </a:lnTo>
                  <a:lnTo>
                    <a:pt x="408" y="122"/>
                  </a:lnTo>
                  <a:lnTo>
                    <a:pt x="414" y="122"/>
                  </a:lnTo>
                  <a:lnTo>
                    <a:pt x="414" y="136"/>
                  </a:lnTo>
                  <a:lnTo>
                    <a:pt x="431" y="136"/>
                  </a:lnTo>
                  <a:lnTo>
                    <a:pt x="431" y="146"/>
                  </a:lnTo>
                  <a:lnTo>
                    <a:pt x="438" y="146"/>
                  </a:lnTo>
                  <a:lnTo>
                    <a:pt x="448" y="146"/>
                  </a:lnTo>
                  <a:lnTo>
                    <a:pt x="448" y="150"/>
                  </a:lnTo>
                  <a:lnTo>
                    <a:pt x="459" y="150"/>
                  </a:lnTo>
                  <a:lnTo>
                    <a:pt x="459" y="156"/>
                  </a:lnTo>
                  <a:lnTo>
                    <a:pt x="476" y="156"/>
                  </a:lnTo>
                  <a:lnTo>
                    <a:pt x="476" y="160"/>
                  </a:lnTo>
                  <a:lnTo>
                    <a:pt x="489" y="160"/>
                  </a:lnTo>
                  <a:lnTo>
                    <a:pt x="489" y="167"/>
                  </a:lnTo>
                  <a:lnTo>
                    <a:pt x="493" y="167"/>
                  </a:lnTo>
                  <a:lnTo>
                    <a:pt x="493" y="177"/>
                  </a:lnTo>
                  <a:lnTo>
                    <a:pt x="496" y="177"/>
                  </a:lnTo>
                  <a:lnTo>
                    <a:pt x="496" y="180"/>
                  </a:lnTo>
                  <a:lnTo>
                    <a:pt x="503" y="180"/>
                  </a:lnTo>
                  <a:lnTo>
                    <a:pt x="503" y="187"/>
                  </a:lnTo>
                  <a:lnTo>
                    <a:pt x="506" y="187"/>
                  </a:lnTo>
                  <a:lnTo>
                    <a:pt x="506" y="190"/>
                  </a:lnTo>
                  <a:lnTo>
                    <a:pt x="510" y="190"/>
                  </a:lnTo>
                  <a:lnTo>
                    <a:pt x="510" y="197"/>
                  </a:lnTo>
                  <a:lnTo>
                    <a:pt x="516" y="197"/>
                  </a:lnTo>
                  <a:lnTo>
                    <a:pt x="516" y="204"/>
                  </a:lnTo>
                  <a:lnTo>
                    <a:pt x="520" y="204"/>
                  </a:lnTo>
                  <a:lnTo>
                    <a:pt x="520" y="207"/>
                  </a:lnTo>
                  <a:lnTo>
                    <a:pt x="530" y="207"/>
                  </a:lnTo>
                  <a:lnTo>
                    <a:pt x="530" y="214"/>
                  </a:lnTo>
                  <a:lnTo>
                    <a:pt x="540" y="214"/>
                  </a:lnTo>
                  <a:lnTo>
                    <a:pt x="540" y="217"/>
                  </a:lnTo>
                  <a:lnTo>
                    <a:pt x="564" y="217"/>
                  </a:lnTo>
                  <a:lnTo>
                    <a:pt x="574" y="217"/>
                  </a:lnTo>
                  <a:lnTo>
                    <a:pt x="574" y="224"/>
                  </a:lnTo>
                  <a:lnTo>
                    <a:pt x="581" y="224"/>
                  </a:lnTo>
                  <a:lnTo>
                    <a:pt x="581" y="228"/>
                  </a:lnTo>
                  <a:lnTo>
                    <a:pt x="588" y="228"/>
                  </a:lnTo>
                  <a:lnTo>
                    <a:pt x="588" y="234"/>
                  </a:lnTo>
                  <a:lnTo>
                    <a:pt x="594" y="234"/>
                  </a:lnTo>
                  <a:lnTo>
                    <a:pt x="594" y="238"/>
                  </a:lnTo>
                  <a:lnTo>
                    <a:pt x="608" y="238"/>
                  </a:lnTo>
                  <a:lnTo>
                    <a:pt x="608" y="245"/>
                  </a:lnTo>
                  <a:lnTo>
                    <a:pt x="618" y="245"/>
                  </a:lnTo>
                  <a:lnTo>
                    <a:pt x="618" y="248"/>
                  </a:lnTo>
                  <a:lnTo>
                    <a:pt x="622" y="248"/>
                  </a:lnTo>
                  <a:lnTo>
                    <a:pt x="622" y="255"/>
                  </a:lnTo>
                  <a:lnTo>
                    <a:pt x="632" y="255"/>
                  </a:lnTo>
                  <a:lnTo>
                    <a:pt x="632" y="265"/>
                  </a:lnTo>
                  <a:lnTo>
                    <a:pt x="638" y="265"/>
                  </a:lnTo>
                  <a:lnTo>
                    <a:pt x="652" y="265"/>
                  </a:lnTo>
                  <a:lnTo>
                    <a:pt x="652" y="272"/>
                  </a:lnTo>
                  <a:lnTo>
                    <a:pt x="666" y="272"/>
                  </a:lnTo>
                  <a:lnTo>
                    <a:pt x="666" y="275"/>
                  </a:lnTo>
                  <a:lnTo>
                    <a:pt x="669" y="275"/>
                  </a:lnTo>
                  <a:lnTo>
                    <a:pt x="669" y="282"/>
                  </a:lnTo>
                  <a:lnTo>
                    <a:pt x="679" y="282"/>
                  </a:lnTo>
                  <a:lnTo>
                    <a:pt x="679" y="292"/>
                  </a:lnTo>
                  <a:lnTo>
                    <a:pt x="696" y="292"/>
                  </a:lnTo>
                  <a:lnTo>
                    <a:pt x="696" y="306"/>
                  </a:lnTo>
                  <a:lnTo>
                    <a:pt x="710" y="306"/>
                  </a:lnTo>
                  <a:lnTo>
                    <a:pt x="710" y="316"/>
                  </a:lnTo>
                  <a:lnTo>
                    <a:pt x="720" y="316"/>
                  </a:lnTo>
                  <a:lnTo>
                    <a:pt x="720" y="323"/>
                  </a:lnTo>
                  <a:lnTo>
                    <a:pt x="723" y="323"/>
                  </a:lnTo>
                  <a:lnTo>
                    <a:pt x="723" y="330"/>
                  </a:lnTo>
                  <a:lnTo>
                    <a:pt x="734" y="330"/>
                  </a:lnTo>
                  <a:lnTo>
                    <a:pt x="734" y="333"/>
                  </a:lnTo>
                  <a:lnTo>
                    <a:pt x="740" y="333"/>
                  </a:lnTo>
                  <a:lnTo>
                    <a:pt x="740" y="343"/>
                  </a:lnTo>
                  <a:lnTo>
                    <a:pt x="751" y="343"/>
                  </a:lnTo>
                  <a:lnTo>
                    <a:pt x="751" y="350"/>
                  </a:lnTo>
                  <a:lnTo>
                    <a:pt x="774" y="350"/>
                  </a:lnTo>
                  <a:lnTo>
                    <a:pt x="774" y="353"/>
                  </a:lnTo>
                  <a:lnTo>
                    <a:pt x="778" y="353"/>
                  </a:lnTo>
                  <a:lnTo>
                    <a:pt x="778" y="363"/>
                  </a:lnTo>
                  <a:lnTo>
                    <a:pt x="791" y="363"/>
                  </a:lnTo>
                  <a:lnTo>
                    <a:pt x="791" y="370"/>
                  </a:lnTo>
                  <a:lnTo>
                    <a:pt x="798" y="370"/>
                  </a:lnTo>
                  <a:lnTo>
                    <a:pt x="798" y="374"/>
                  </a:lnTo>
                  <a:lnTo>
                    <a:pt x="808" y="374"/>
                  </a:lnTo>
                  <a:lnTo>
                    <a:pt x="808" y="380"/>
                  </a:lnTo>
                  <a:lnTo>
                    <a:pt x="825" y="380"/>
                  </a:lnTo>
                  <a:lnTo>
                    <a:pt x="825" y="387"/>
                  </a:lnTo>
                  <a:lnTo>
                    <a:pt x="835" y="387"/>
                  </a:lnTo>
                  <a:lnTo>
                    <a:pt x="835" y="401"/>
                  </a:lnTo>
                  <a:lnTo>
                    <a:pt x="856" y="401"/>
                  </a:lnTo>
                  <a:lnTo>
                    <a:pt x="856" y="408"/>
                  </a:lnTo>
                  <a:lnTo>
                    <a:pt x="866" y="408"/>
                  </a:lnTo>
                  <a:lnTo>
                    <a:pt x="866" y="411"/>
                  </a:lnTo>
                  <a:lnTo>
                    <a:pt x="869" y="411"/>
                  </a:lnTo>
                  <a:lnTo>
                    <a:pt x="869" y="418"/>
                  </a:lnTo>
                  <a:lnTo>
                    <a:pt x="876" y="418"/>
                  </a:lnTo>
                  <a:lnTo>
                    <a:pt x="876" y="421"/>
                  </a:lnTo>
                  <a:lnTo>
                    <a:pt x="890" y="421"/>
                  </a:lnTo>
                  <a:lnTo>
                    <a:pt x="890" y="428"/>
                  </a:lnTo>
                  <a:lnTo>
                    <a:pt x="893" y="428"/>
                  </a:lnTo>
                  <a:lnTo>
                    <a:pt x="893" y="438"/>
                  </a:lnTo>
                  <a:lnTo>
                    <a:pt x="896" y="438"/>
                  </a:lnTo>
                  <a:lnTo>
                    <a:pt x="896" y="445"/>
                  </a:lnTo>
                  <a:lnTo>
                    <a:pt x="903" y="445"/>
                  </a:lnTo>
                  <a:lnTo>
                    <a:pt x="903" y="448"/>
                  </a:lnTo>
                  <a:lnTo>
                    <a:pt x="910" y="448"/>
                  </a:lnTo>
                  <a:lnTo>
                    <a:pt x="910" y="455"/>
                  </a:lnTo>
                  <a:lnTo>
                    <a:pt x="927" y="455"/>
                  </a:lnTo>
                  <a:lnTo>
                    <a:pt x="927" y="465"/>
                  </a:lnTo>
                  <a:lnTo>
                    <a:pt x="937" y="465"/>
                  </a:lnTo>
                  <a:lnTo>
                    <a:pt x="937" y="469"/>
                  </a:lnTo>
                  <a:lnTo>
                    <a:pt x="941" y="469"/>
                  </a:lnTo>
                  <a:lnTo>
                    <a:pt x="941" y="492"/>
                  </a:lnTo>
                  <a:lnTo>
                    <a:pt x="954" y="492"/>
                  </a:lnTo>
                  <a:lnTo>
                    <a:pt x="954" y="496"/>
                  </a:lnTo>
                  <a:lnTo>
                    <a:pt x="968" y="496"/>
                  </a:lnTo>
                  <a:lnTo>
                    <a:pt x="968" y="503"/>
                  </a:lnTo>
                  <a:lnTo>
                    <a:pt x="975" y="503"/>
                  </a:lnTo>
                  <a:lnTo>
                    <a:pt x="975" y="513"/>
                  </a:lnTo>
                  <a:lnTo>
                    <a:pt x="985" y="513"/>
                  </a:lnTo>
                  <a:lnTo>
                    <a:pt x="985" y="523"/>
                  </a:lnTo>
                  <a:lnTo>
                    <a:pt x="992" y="523"/>
                  </a:lnTo>
                  <a:lnTo>
                    <a:pt x="992" y="533"/>
                  </a:lnTo>
                  <a:lnTo>
                    <a:pt x="995" y="533"/>
                  </a:lnTo>
                  <a:lnTo>
                    <a:pt x="995" y="543"/>
                  </a:lnTo>
                  <a:lnTo>
                    <a:pt x="1005" y="543"/>
                  </a:lnTo>
                  <a:lnTo>
                    <a:pt x="1005" y="550"/>
                  </a:lnTo>
                  <a:lnTo>
                    <a:pt x="1012" y="550"/>
                  </a:lnTo>
                  <a:lnTo>
                    <a:pt x="1012" y="560"/>
                  </a:lnTo>
                  <a:lnTo>
                    <a:pt x="1022" y="560"/>
                  </a:lnTo>
                  <a:lnTo>
                    <a:pt x="1022" y="564"/>
                  </a:lnTo>
                  <a:lnTo>
                    <a:pt x="1032" y="564"/>
                  </a:lnTo>
                  <a:lnTo>
                    <a:pt x="1032" y="571"/>
                  </a:lnTo>
                  <a:lnTo>
                    <a:pt x="1036" y="571"/>
                  </a:lnTo>
                  <a:lnTo>
                    <a:pt x="1036" y="574"/>
                  </a:lnTo>
                  <a:lnTo>
                    <a:pt x="1039" y="574"/>
                  </a:lnTo>
                  <a:lnTo>
                    <a:pt x="1039" y="581"/>
                  </a:lnTo>
                  <a:lnTo>
                    <a:pt x="1042" y="581"/>
                  </a:lnTo>
                  <a:lnTo>
                    <a:pt x="1042" y="584"/>
                  </a:lnTo>
                  <a:lnTo>
                    <a:pt x="1049" y="584"/>
                  </a:lnTo>
                  <a:lnTo>
                    <a:pt x="1049" y="591"/>
                  </a:lnTo>
                  <a:lnTo>
                    <a:pt x="1056" y="591"/>
                  </a:lnTo>
                  <a:lnTo>
                    <a:pt x="1056" y="601"/>
                  </a:lnTo>
                  <a:lnTo>
                    <a:pt x="1066" y="601"/>
                  </a:lnTo>
                  <a:lnTo>
                    <a:pt x="1066" y="608"/>
                  </a:lnTo>
                  <a:lnTo>
                    <a:pt x="1070" y="608"/>
                  </a:lnTo>
                  <a:lnTo>
                    <a:pt x="1070" y="611"/>
                  </a:lnTo>
                  <a:lnTo>
                    <a:pt x="1076" y="611"/>
                  </a:lnTo>
                  <a:lnTo>
                    <a:pt x="1076" y="618"/>
                  </a:lnTo>
                  <a:lnTo>
                    <a:pt x="1090" y="618"/>
                  </a:lnTo>
                  <a:lnTo>
                    <a:pt x="1090" y="622"/>
                  </a:lnTo>
                  <a:lnTo>
                    <a:pt x="1110" y="622"/>
                  </a:lnTo>
                  <a:lnTo>
                    <a:pt x="1110" y="628"/>
                  </a:lnTo>
                  <a:lnTo>
                    <a:pt x="1114" y="628"/>
                  </a:lnTo>
                  <a:lnTo>
                    <a:pt x="1114" y="638"/>
                  </a:lnTo>
                  <a:lnTo>
                    <a:pt x="1127" y="638"/>
                  </a:lnTo>
                  <a:lnTo>
                    <a:pt x="1127" y="649"/>
                  </a:lnTo>
                  <a:lnTo>
                    <a:pt x="1134" y="649"/>
                  </a:lnTo>
                  <a:lnTo>
                    <a:pt x="1134" y="659"/>
                  </a:lnTo>
                  <a:lnTo>
                    <a:pt x="1137" y="659"/>
                  </a:lnTo>
                  <a:lnTo>
                    <a:pt x="1137" y="666"/>
                  </a:lnTo>
                  <a:lnTo>
                    <a:pt x="1141" y="666"/>
                  </a:lnTo>
                  <a:lnTo>
                    <a:pt x="1141" y="669"/>
                  </a:lnTo>
                  <a:lnTo>
                    <a:pt x="1151" y="669"/>
                  </a:lnTo>
                  <a:lnTo>
                    <a:pt x="1151" y="679"/>
                  </a:lnTo>
                  <a:lnTo>
                    <a:pt x="1161" y="679"/>
                  </a:lnTo>
                  <a:lnTo>
                    <a:pt x="1161" y="686"/>
                  </a:lnTo>
                  <a:lnTo>
                    <a:pt x="1168" y="686"/>
                  </a:lnTo>
                  <a:lnTo>
                    <a:pt x="1168" y="689"/>
                  </a:lnTo>
                  <a:lnTo>
                    <a:pt x="1171" y="689"/>
                  </a:lnTo>
                  <a:lnTo>
                    <a:pt x="1171" y="696"/>
                  </a:lnTo>
                  <a:lnTo>
                    <a:pt x="1185" y="696"/>
                  </a:lnTo>
                  <a:lnTo>
                    <a:pt x="1185" y="703"/>
                  </a:lnTo>
                  <a:lnTo>
                    <a:pt x="1192" y="703"/>
                  </a:lnTo>
                  <a:lnTo>
                    <a:pt x="1192" y="706"/>
                  </a:lnTo>
                  <a:lnTo>
                    <a:pt x="1205" y="706"/>
                  </a:lnTo>
                  <a:lnTo>
                    <a:pt x="1205" y="713"/>
                  </a:lnTo>
                  <a:lnTo>
                    <a:pt x="1219" y="713"/>
                  </a:lnTo>
                  <a:lnTo>
                    <a:pt x="1219" y="727"/>
                  </a:lnTo>
                  <a:lnTo>
                    <a:pt x="1222" y="727"/>
                  </a:lnTo>
                  <a:lnTo>
                    <a:pt x="1222" y="734"/>
                  </a:lnTo>
                  <a:lnTo>
                    <a:pt x="1229" y="734"/>
                  </a:lnTo>
                  <a:lnTo>
                    <a:pt x="1229" y="751"/>
                  </a:lnTo>
                  <a:lnTo>
                    <a:pt x="1236" y="751"/>
                  </a:lnTo>
                  <a:lnTo>
                    <a:pt x="1236" y="754"/>
                  </a:lnTo>
                  <a:lnTo>
                    <a:pt x="1239" y="754"/>
                  </a:lnTo>
                  <a:lnTo>
                    <a:pt x="1239" y="761"/>
                  </a:lnTo>
                  <a:lnTo>
                    <a:pt x="1243" y="761"/>
                  </a:lnTo>
                  <a:lnTo>
                    <a:pt x="1243" y="771"/>
                  </a:lnTo>
                  <a:lnTo>
                    <a:pt x="1249" y="771"/>
                  </a:lnTo>
                  <a:lnTo>
                    <a:pt x="1249" y="774"/>
                  </a:lnTo>
                  <a:lnTo>
                    <a:pt x="1256" y="774"/>
                  </a:lnTo>
                  <a:lnTo>
                    <a:pt x="1256" y="784"/>
                  </a:lnTo>
                  <a:lnTo>
                    <a:pt x="1263" y="784"/>
                  </a:lnTo>
                  <a:lnTo>
                    <a:pt x="1263" y="798"/>
                  </a:lnTo>
                  <a:lnTo>
                    <a:pt x="1270" y="798"/>
                  </a:lnTo>
                  <a:lnTo>
                    <a:pt x="1270" y="801"/>
                  </a:lnTo>
                  <a:lnTo>
                    <a:pt x="1287" y="801"/>
                  </a:lnTo>
                  <a:lnTo>
                    <a:pt x="1287" y="808"/>
                  </a:lnTo>
                  <a:lnTo>
                    <a:pt x="1300" y="808"/>
                  </a:lnTo>
                  <a:lnTo>
                    <a:pt x="1300" y="812"/>
                  </a:lnTo>
                  <a:lnTo>
                    <a:pt x="1307" y="812"/>
                  </a:lnTo>
                  <a:lnTo>
                    <a:pt x="1307" y="818"/>
                  </a:lnTo>
                  <a:lnTo>
                    <a:pt x="1314" y="818"/>
                  </a:lnTo>
                  <a:lnTo>
                    <a:pt x="1314" y="829"/>
                  </a:lnTo>
                  <a:lnTo>
                    <a:pt x="1321" y="829"/>
                  </a:lnTo>
                  <a:lnTo>
                    <a:pt x="1321" y="839"/>
                  </a:lnTo>
                  <a:lnTo>
                    <a:pt x="1328" y="839"/>
                  </a:lnTo>
                  <a:lnTo>
                    <a:pt x="1328" y="846"/>
                  </a:lnTo>
                  <a:lnTo>
                    <a:pt x="1338" y="846"/>
                  </a:lnTo>
                  <a:lnTo>
                    <a:pt x="1338" y="849"/>
                  </a:lnTo>
                  <a:lnTo>
                    <a:pt x="1348" y="849"/>
                  </a:lnTo>
                  <a:lnTo>
                    <a:pt x="1348" y="859"/>
                  </a:lnTo>
                  <a:lnTo>
                    <a:pt x="1355" y="859"/>
                  </a:lnTo>
                  <a:lnTo>
                    <a:pt x="1355" y="869"/>
                  </a:lnTo>
                  <a:lnTo>
                    <a:pt x="1372" y="869"/>
                  </a:lnTo>
                  <a:lnTo>
                    <a:pt x="1372" y="893"/>
                  </a:lnTo>
                  <a:lnTo>
                    <a:pt x="1382" y="893"/>
                  </a:lnTo>
                  <a:lnTo>
                    <a:pt x="1382" y="903"/>
                  </a:lnTo>
                  <a:lnTo>
                    <a:pt x="1385" y="903"/>
                  </a:lnTo>
                  <a:lnTo>
                    <a:pt x="1385" y="913"/>
                  </a:lnTo>
                  <a:lnTo>
                    <a:pt x="1395" y="913"/>
                  </a:lnTo>
                  <a:lnTo>
                    <a:pt x="1395" y="924"/>
                  </a:lnTo>
                  <a:lnTo>
                    <a:pt x="1399" y="924"/>
                  </a:lnTo>
                  <a:lnTo>
                    <a:pt x="1399" y="930"/>
                  </a:lnTo>
                  <a:lnTo>
                    <a:pt x="1412" y="930"/>
                  </a:lnTo>
                  <a:lnTo>
                    <a:pt x="1412" y="934"/>
                  </a:lnTo>
                  <a:lnTo>
                    <a:pt x="1416" y="934"/>
                  </a:lnTo>
                  <a:lnTo>
                    <a:pt x="1416" y="951"/>
                  </a:lnTo>
                  <a:lnTo>
                    <a:pt x="1426" y="951"/>
                  </a:lnTo>
                  <a:lnTo>
                    <a:pt x="1426" y="961"/>
                  </a:lnTo>
                  <a:lnTo>
                    <a:pt x="1429" y="961"/>
                  </a:lnTo>
                  <a:lnTo>
                    <a:pt x="1429" y="971"/>
                  </a:lnTo>
                  <a:lnTo>
                    <a:pt x="1440" y="971"/>
                  </a:lnTo>
                  <a:lnTo>
                    <a:pt x="1440" y="978"/>
                  </a:lnTo>
                  <a:lnTo>
                    <a:pt x="1467" y="978"/>
                  </a:lnTo>
                  <a:lnTo>
                    <a:pt x="1467" y="981"/>
                  </a:lnTo>
                  <a:lnTo>
                    <a:pt x="1484" y="981"/>
                  </a:lnTo>
                  <a:lnTo>
                    <a:pt x="1484" y="988"/>
                  </a:lnTo>
                  <a:lnTo>
                    <a:pt x="1494" y="988"/>
                  </a:lnTo>
                  <a:lnTo>
                    <a:pt x="1494" y="998"/>
                  </a:lnTo>
                  <a:lnTo>
                    <a:pt x="1507" y="998"/>
                  </a:lnTo>
                  <a:lnTo>
                    <a:pt x="1507" y="1002"/>
                  </a:lnTo>
                  <a:lnTo>
                    <a:pt x="1514" y="1002"/>
                  </a:lnTo>
                  <a:lnTo>
                    <a:pt x="1514" y="1009"/>
                  </a:lnTo>
                  <a:lnTo>
                    <a:pt x="1524" y="1009"/>
                  </a:lnTo>
                  <a:lnTo>
                    <a:pt x="1524" y="1012"/>
                  </a:lnTo>
                  <a:lnTo>
                    <a:pt x="1541" y="1012"/>
                  </a:lnTo>
                  <a:lnTo>
                    <a:pt x="1541" y="1019"/>
                  </a:lnTo>
                  <a:lnTo>
                    <a:pt x="1545" y="1019"/>
                  </a:lnTo>
                  <a:lnTo>
                    <a:pt x="1545" y="1026"/>
                  </a:lnTo>
                  <a:lnTo>
                    <a:pt x="1552" y="1026"/>
                  </a:lnTo>
                  <a:lnTo>
                    <a:pt x="1552" y="1029"/>
                  </a:lnTo>
                  <a:lnTo>
                    <a:pt x="1555" y="1029"/>
                  </a:lnTo>
                  <a:lnTo>
                    <a:pt x="1555" y="1036"/>
                  </a:lnTo>
                  <a:lnTo>
                    <a:pt x="1565" y="1036"/>
                  </a:lnTo>
                  <a:lnTo>
                    <a:pt x="1565" y="1046"/>
                  </a:lnTo>
                  <a:lnTo>
                    <a:pt x="1569" y="1046"/>
                  </a:lnTo>
                  <a:lnTo>
                    <a:pt x="1569" y="1059"/>
                  </a:lnTo>
                  <a:lnTo>
                    <a:pt x="1579" y="1059"/>
                  </a:lnTo>
                  <a:lnTo>
                    <a:pt x="1579" y="1066"/>
                  </a:lnTo>
                  <a:lnTo>
                    <a:pt x="1586" y="1066"/>
                  </a:lnTo>
                  <a:lnTo>
                    <a:pt x="1586" y="1073"/>
                  </a:lnTo>
                  <a:lnTo>
                    <a:pt x="1599" y="1073"/>
                  </a:lnTo>
                  <a:lnTo>
                    <a:pt x="1599" y="1076"/>
                  </a:lnTo>
                  <a:lnTo>
                    <a:pt x="1602" y="1076"/>
                  </a:lnTo>
                  <a:lnTo>
                    <a:pt x="1602" y="1083"/>
                  </a:lnTo>
                  <a:lnTo>
                    <a:pt x="1609" y="1083"/>
                  </a:lnTo>
                  <a:lnTo>
                    <a:pt x="1609" y="1087"/>
                  </a:lnTo>
                  <a:lnTo>
                    <a:pt x="1623" y="1087"/>
                  </a:lnTo>
                  <a:lnTo>
                    <a:pt x="1623" y="1093"/>
                  </a:lnTo>
                  <a:lnTo>
                    <a:pt x="1626" y="1093"/>
                  </a:lnTo>
                  <a:lnTo>
                    <a:pt x="1626" y="1114"/>
                  </a:lnTo>
                  <a:lnTo>
                    <a:pt x="1640" y="1114"/>
                  </a:lnTo>
                  <a:lnTo>
                    <a:pt x="1640" y="1124"/>
                  </a:lnTo>
                  <a:lnTo>
                    <a:pt x="1653" y="1124"/>
                  </a:lnTo>
                  <a:lnTo>
                    <a:pt x="1653" y="1134"/>
                  </a:lnTo>
                  <a:lnTo>
                    <a:pt x="1667" y="1134"/>
                  </a:lnTo>
                  <a:lnTo>
                    <a:pt x="1667" y="1141"/>
                  </a:lnTo>
                  <a:lnTo>
                    <a:pt x="1670" y="1141"/>
                  </a:lnTo>
                  <a:lnTo>
                    <a:pt x="1670" y="1144"/>
                  </a:lnTo>
                  <a:lnTo>
                    <a:pt x="1681" y="1144"/>
                  </a:lnTo>
                  <a:lnTo>
                    <a:pt x="1681" y="1151"/>
                  </a:lnTo>
                  <a:lnTo>
                    <a:pt x="1694" y="1151"/>
                  </a:lnTo>
                  <a:lnTo>
                    <a:pt x="1694" y="1158"/>
                  </a:lnTo>
                  <a:lnTo>
                    <a:pt x="1698" y="1158"/>
                  </a:lnTo>
                  <a:lnTo>
                    <a:pt x="1698" y="1161"/>
                  </a:lnTo>
                  <a:lnTo>
                    <a:pt x="1701" y="1161"/>
                  </a:lnTo>
                  <a:lnTo>
                    <a:pt x="1701" y="1168"/>
                  </a:lnTo>
                  <a:lnTo>
                    <a:pt x="1711" y="1168"/>
                  </a:lnTo>
                  <a:lnTo>
                    <a:pt x="1711" y="1171"/>
                  </a:lnTo>
                  <a:lnTo>
                    <a:pt x="1714" y="1171"/>
                  </a:lnTo>
                  <a:lnTo>
                    <a:pt x="1714" y="1178"/>
                  </a:lnTo>
                  <a:lnTo>
                    <a:pt x="1725" y="1178"/>
                  </a:lnTo>
                  <a:lnTo>
                    <a:pt x="1742" y="1178"/>
                  </a:lnTo>
                  <a:lnTo>
                    <a:pt x="1742" y="1188"/>
                  </a:lnTo>
                  <a:lnTo>
                    <a:pt x="1759" y="1188"/>
                  </a:lnTo>
                  <a:lnTo>
                    <a:pt x="1759" y="1195"/>
                  </a:lnTo>
                  <a:lnTo>
                    <a:pt x="1765" y="1195"/>
                  </a:lnTo>
                  <a:lnTo>
                    <a:pt x="1765" y="1199"/>
                  </a:lnTo>
                  <a:lnTo>
                    <a:pt x="1769" y="1199"/>
                  </a:lnTo>
                  <a:lnTo>
                    <a:pt x="1769" y="1205"/>
                  </a:lnTo>
                  <a:lnTo>
                    <a:pt x="1779" y="1205"/>
                  </a:lnTo>
                  <a:lnTo>
                    <a:pt x="1782" y="1205"/>
                  </a:lnTo>
                  <a:lnTo>
                    <a:pt x="1782" y="1216"/>
                  </a:lnTo>
                  <a:lnTo>
                    <a:pt x="1789" y="1216"/>
                  </a:lnTo>
                  <a:lnTo>
                    <a:pt x="1789" y="1226"/>
                  </a:lnTo>
                  <a:lnTo>
                    <a:pt x="1823" y="1226"/>
                  </a:lnTo>
                  <a:lnTo>
                    <a:pt x="1823" y="1233"/>
                  </a:lnTo>
                  <a:lnTo>
                    <a:pt x="1837" y="1233"/>
                  </a:lnTo>
                  <a:lnTo>
                    <a:pt x="1837" y="1236"/>
                  </a:lnTo>
                  <a:lnTo>
                    <a:pt x="1843" y="1236"/>
                  </a:lnTo>
                  <a:lnTo>
                    <a:pt x="1843" y="1243"/>
                  </a:lnTo>
                  <a:lnTo>
                    <a:pt x="1854" y="1243"/>
                  </a:lnTo>
                  <a:lnTo>
                    <a:pt x="1854" y="1246"/>
                  </a:lnTo>
                  <a:lnTo>
                    <a:pt x="1867" y="1246"/>
                  </a:lnTo>
                  <a:lnTo>
                    <a:pt x="1867" y="1260"/>
                  </a:lnTo>
                  <a:lnTo>
                    <a:pt x="1871" y="1260"/>
                  </a:lnTo>
                  <a:lnTo>
                    <a:pt x="1871" y="1263"/>
                  </a:lnTo>
                  <a:lnTo>
                    <a:pt x="1874" y="1263"/>
                  </a:lnTo>
                  <a:lnTo>
                    <a:pt x="1874" y="1270"/>
                  </a:lnTo>
                  <a:lnTo>
                    <a:pt x="1884" y="1270"/>
                  </a:lnTo>
                  <a:lnTo>
                    <a:pt x="1884" y="1280"/>
                  </a:lnTo>
                  <a:lnTo>
                    <a:pt x="1894" y="1280"/>
                  </a:lnTo>
                  <a:lnTo>
                    <a:pt x="1894" y="1284"/>
                  </a:lnTo>
                  <a:lnTo>
                    <a:pt x="1908" y="1284"/>
                  </a:lnTo>
                  <a:lnTo>
                    <a:pt x="1908" y="1290"/>
                  </a:lnTo>
                  <a:lnTo>
                    <a:pt x="1915" y="1290"/>
                  </a:lnTo>
                  <a:lnTo>
                    <a:pt x="1915" y="1307"/>
                  </a:lnTo>
                  <a:lnTo>
                    <a:pt x="1918" y="1307"/>
                  </a:lnTo>
                  <a:lnTo>
                    <a:pt x="1918" y="1317"/>
                  </a:lnTo>
                  <a:lnTo>
                    <a:pt x="1928" y="1317"/>
                  </a:lnTo>
                  <a:lnTo>
                    <a:pt x="1928" y="1324"/>
                  </a:lnTo>
                  <a:lnTo>
                    <a:pt x="1932" y="1324"/>
                  </a:lnTo>
                  <a:lnTo>
                    <a:pt x="1942" y="1324"/>
                  </a:lnTo>
                  <a:lnTo>
                    <a:pt x="1945" y="1324"/>
                  </a:lnTo>
                  <a:lnTo>
                    <a:pt x="1952" y="1324"/>
                  </a:lnTo>
                  <a:lnTo>
                    <a:pt x="1952" y="1328"/>
                  </a:lnTo>
                  <a:lnTo>
                    <a:pt x="1955" y="1328"/>
                  </a:lnTo>
                  <a:lnTo>
                    <a:pt x="1955" y="1334"/>
                  </a:lnTo>
                  <a:lnTo>
                    <a:pt x="1959" y="1334"/>
                  </a:lnTo>
                  <a:lnTo>
                    <a:pt x="1966" y="1334"/>
                  </a:lnTo>
                  <a:lnTo>
                    <a:pt x="1966" y="1341"/>
                  </a:lnTo>
                  <a:lnTo>
                    <a:pt x="1969" y="1341"/>
                  </a:lnTo>
                  <a:lnTo>
                    <a:pt x="1972" y="1341"/>
                  </a:lnTo>
                  <a:lnTo>
                    <a:pt x="1972" y="1345"/>
                  </a:lnTo>
                  <a:lnTo>
                    <a:pt x="1983" y="1345"/>
                  </a:lnTo>
                  <a:lnTo>
                    <a:pt x="1983" y="1351"/>
                  </a:lnTo>
                  <a:lnTo>
                    <a:pt x="1986" y="1351"/>
                  </a:lnTo>
                  <a:lnTo>
                    <a:pt x="1986" y="1355"/>
                  </a:lnTo>
                  <a:lnTo>
                    <a:pt x="1989" y="1355"/>
                  </a:lnTo>
                  <a:lnTo>
                    <a:pt x="1996" y="1355"/>
                  </a:lnTo>
                  <a:lnTo>
                    <a:pt x="1996" y="1362"/>
                  </a:lnTo>
                  <a:lnTo>
                    <a:pt x="2000" y="1362"/>
                  </a:lnTo>
                  <a:lnTo>
                    <a:pt x="2000" y="1372"/>
                  </a:lnTo>
                  <a:lnTo>
                    <a:pt x="2003" y="1372"/>
                  </a:lnTo>
                  <a:lnTo>
                    <a:pt x="2003" y="1379"/>
                  </a:lnTo>
                  <a:lnTo>
                    <a:pt x="2027" y="1379"/>
                  </a:lnTo>
                  <a:lnTo>
                    <a:pt x="2027" y="1389"/>
                  </a:lnTo>
                  <a:lnTo>
                    <a:pt x="2034" y="1389"/>
                  </a:lnTo>
                  <a:lnTo>
                    <a:pt x="2034" y="1402"/>
                  </a:lnTo>
                  <a:lnTo>
                    <a:pt x="2044" y="1402"/>
                  </a:lnTo>
                  <a:lnTo>
                    <a:pt x="2044" y="1413"/>
                  </a:lnTo>
                  <a:lnTo>
                    <a:pt x="2057" y="1413"/>
                  </a:lnTo>
                  <a:lnTo>
                    <a:pt x="2057" y="1419"/>
                  </a:lnTo>
                  <a:lnTo>
                    <a:pt x="2068" y="1419"/>
                  </a:lnTo>
                  <a:lnTo>
                    <a:pt x="2068" y="1423"/>
                  </a:lnTo>
                  <a:lnTo>
                    <a:pt x="2071" y="1423"/>
                  </a:lnTo>
                  <a:lnTo>
                    <a:pt x="2071" y="1436"/>
                  </a:lnTo>
                  <a:lnTo>
                    <a:pt x="2074" y="1436"/>
                  </a:lnTo>
                  <a:lnTo>
                    <a:pt x="2084" y="1436"/>
                  </a:lnTo>
                  <a:lnTo>
                    <a:pt x="2084" y="1440"/>
                  </a:lnTo>
                  <a:lnTo>
                    <a:pt x="2088" y="1440"/>
                  </a:lnTo>
                  <a:lnTo>
                    <a:pt x="2088" y="1446"/>
                  </a:lnTo>
                  <a:lnTo>
                    <a:pt x="2091" y="1446"/>
                  </a:lnTo>
                  <a:lnTo>
                    <a:pt x="2098" y="1446"/>
                  </a:lnTo>
                  <a:lnTo>
                    <a:pt x="2098" y="1453"/>
                  </a:lnTo>
                  <a:lnTo>
                    <a:pt x="2101" y="1453"/>
                  </a:lnTo>
                  <a:lnTo>
                    <a:pt x="2101" y="1457"/>
                  </a:lnTo>
                  <a:lnTo>
                    <a:pt x="2118" y="1457"/>
                  </a:lnTo>
                  <a:lnTo>
                    <a:pt x="2118" y="1463"/>
                  </a:lnTo>
                  <a:lnTo>
                    <a:pt x="2125" y="1463"/>
                  </a:lnTo>
                  <a:lnTo>
                    <a:pt x="2142" y="1463"/>
                  </a:lnTo>
                  <a:lnTo>
                    <a:pt x="2142" y="1470"/>
                  </a:lnTo>
                  <a:lnTo>
                    <a:pt x="2146" y="1470"/>
                  </a:lnTo>
                  <a:lnTo>
                    <a:pt x="2146" y="1474"/>
                  </a:lnTo>
                  <a:lnTo>
                    <a:pt x="2159" y="1474"/>
                  </a:lnTo>
                  <a:lnTo>
                    <a:pt x="2159" y="1480"/>
                  </a:lnTo>
                  <a:lnTo>
                    <a:pt x="2163" y="1480"/>
                  </a:lnTo>
                  <a:lnTo>
                    <a:pt x="2163" y="1487"/>
                  </a:lnTo>
                  <a:lnTo>
                    <a:pt x="2173" y="1487"/>
                  </a:lnTo>
                  <a:lnTo>
                    <a:pt x="2186" y="1487"/>
                  </a:lnTo>
                  <a:lnTo>
                    <a:pt x="2186" y="1494"/>
                  </a:lnTo>
                  <a:lnTo>
                    <a:pt x="2190" y="1494"/>
                  </a:lnTo>
                  <a:lnTo>
                    <a:pt x="2190" y="1504"/>
                  </a:lnTo>
                  <a:lnTo>
                    <a:pt x="2196" y="1504"/>
                  </a:lnTo>
                  <a:lnTo>
                    <a:pt x="2196" y="1511"/>
                  </a:lnTo>
                  <a:lnTo>
                    <a:pt x="2200" y="1511"/>
                  </a:lnTo>
                  <a:lnTo>
                    <a:pt x="2200" y="1514"/>
                  </a:lnTo>
                  <a:lnTo>
                    <a:pt x="2203" y="1514"/>
                  </a:lnTo>
                  <a:lnTo>
                    <a:pt x="2203" y="1521"/>
                  </a:lnTo>
                  <a:lnTo>
                    <a:pt x="2220" y="1521"/>
                  </a:lnTo>
                  <a:lnTo>
                    <a:pt x="2220" y="1528"/>
                  </a:lnTo>
                  <a:lnTo>
                    <a:pt x="2227" y="1528"/>
                  </a:lnTo>
                  <a:lnTo>
                    <a:pt x="2241" y="1528"/>
                  </a:lnTo>
                  <a:lnTo>
                    <a:pt x="2244" y="1528"/>
                  </a:lnTo>
                  <a:lnTo>
                    <a:pt x="2261" y="1528"/>
                  </a:lnTo>
                  <a:lnTo>
                    <a:pt x="2268" y="1528"/>
                  </a:lnTo>
                  <a:lnTo>
                    <a:pt x="2268" y="1535"/>
                  </a:lnTo>
                  <a:lnTo>
                    <a:pt x="2271" y="1535"/>
                  </a:lnTo>
                  <a:lnTo>
                    <a:pt x="2271" y="1538"/>
                  </a:lnTo>
                  <a:lnTo>
                    <a:pt x="2275" y="1538"/>
                  </a:lnTo>
                  <a:lnTo>
                    <a:pt x="2278" y="1538"/>
                  </a:lnTo>
                  <a:lnTo>
                    <a:pt x="2278" y="1545"/>
                  </a:lnTo>
                  <a:lnTo>
                    <a:pt x="2288" y="1545"/>
                  </a:lnTo>
                  <a:lnTo>
                    <a:pt x="2288" y="1552"/>
                  </a:lnTo>
                  <a:lnTo>
                    <a:pt x="2298" y="1552"/>
                  </a:lnTo>
                  <a:lnTo>
                    <a:pt x="2298" y="1559"/>
                  </a:lnTo>
                  <a:lnTo>
                    <a:pt x="2302" y="1559"/>
                  </a:lnTo>
                  <a:lnTo>
                    <a:pt x="2305" y="1559"/>
                  </a:lnTo>
                  <a:lnTo>
                    <a:pt x="2305" y="1565"/>
                  </a:lnTo>
                  <a:lnTo>
                    <a:pt x="2312" y="1565"/>
                  </a:lnTo>
                  <a:lnTo>
                    <a:pt x="2319" y="1565"/>
                  </a:lnTo>
                  <a:lnTo>
                    <a:pt x="2319" y="1572"/>
                  </a:lnTo>
                  <a:lnTo>
                    <a:pt x="2325" y="1572"/>
                  </a:lnTo>
                  <a:lnTo>
                    <a:pt x="2329" y="1572"/>
                  </a:lnTo>
                  <a:lnTo>
                    <a:pt x="2329" y="1579"/>
                  </a:lnTo>
                  <a:lnTo>
                    <a:pt x="2332" y="1579"/>
                  </a:lnTo>
                  <a:lnTo>
                    <a:pt x="2346" y="1579"/>
                  </a:lnTo>
                  <a:lnTo>
                    <a:pt x="2349" y="1579"/>
                  </a:lnTo>
                  <a:lnTo>
                    <a:pt x="2359" y="1579"/>
                  </a:lnTo>
                  <a:lnTo>
                    <a:pt x="2359" y="1589"/>
                  </a:lnTo>
                  <a:lnTo>
                    <a:pt x="2363" y="1589"/>
                  </a:lnTo>
                  <a:lnTo>
                    <a:pt x="2370" y="1589"/>
                  </a:lnTo>
                  <a:lnTo>
                    <a:pt x="2383" y="1589"/>
                  </a:lnTo>
                  <a:lnTo>
                    <a:pt x="2387" y="1589"/>
                  </a:lnTo>
                  <a:lnTo>
                    <a:pt x="2387" y="1599"/>
                  </a:lnTo>
                  <a:lnTo>
                    <a:pt x="2390" y="1599"/>
                  </a:lnTo>
                  <a:lnTo>
                    <a:pt x="2390" y="1606"/>
                  </a:lnTo>
                  <a:lnTo>
                    <a:pt x="2397" y="1606"/>
                  </a:lnTo>
                  <a:lnTo>
                    <a:pt x="2400" y="1606"/>
                  </a:lnTo>
                  <a:lnTo>
                    <a:pt x="2400" y="1613"/>
                  </a:lnTo>
                  <a:lnTo>
                    <a:pt x="2404" y="1613"/>
                  </a:lnTo>
                  <a:lnTo>
                    <a:pt x="2404" y="1620"/>
                  </a:lnTo>
                  <a:lnTo>
                    <a:pt x="2407" y="1620"/>
                  </a:lnTo>
                  <a:lnTo>
                    <a:pt x="2414" y="1620"/>
                  </a:lnTo>
                  <a:lnTo>
                    <a:pt x="2427" y="1620"/>
                  </a:lnTo>
                  <a:lnTo>
                    <a:pt x="2427" y="1626"/>
                  </a:lnTo>
                  <a:lnTo>
                    <a:pt x="2431" y="1626"/>
                  </a:lnTo>
                  <a:lnTo>
                    <a:pt x="2434" y="1626"/>
                  </a:lnTo>
                  <a:lnTo>
                    <a:pt x="2434" y="1633"/>
                  </a:lnTo>
                  <a:lnTo>
                    <a:pt x="2448" y="1633"/>
                  </a:lnTo>
                  <a:lnTo>
                    <a:pt x="2448" y="1640"/>
                  </a:lnTo>
                  <a:lnTo>
                    <a:pt x="2454" y="1640"/>
                  </a:lnTo>
                  <a:lnTo>
                    <a:pt x="2458" y="1640"/>
                  </a:lnTo>
                  <a:lnTo>
                    <a:pt x="2458" y="1647"/>
                  </a:lnTo>
                  <a:lnTo>
                    <a:pt x="2468" y="1647"/>
                  </a:lnTo>
                  <a:lnTo>
                    <a:pt x="2471" y="1647"/>
                  </a:lnTo>
                  <a:lnTo>
                    <a:pt x="2471" y="1657"/>
                  </a:lnTo>
                  <a:lnTo>
                    <a:pt x="2478" y="1657"/>
                  </a:lnTo>
                  <a:lnTo>
                    <a:pt x="2478" y="1671"/>
                  </a:lnTo>
                  <a:lnTo>
                    <a:pt x="2488" y="1671"/>
                  </a:lnTo>
                  <a:lnTo>
                    <a:pt x="2492" y="1671"/>
                  </a:lnTo>
                  <a:lnTo>
                    <a:pt x="2502" y="1671"/>
                  </a:lnTo>
                  <a:lnTo>
                    <a:pt x="2502" y="1688"/>
                  </a:lnTo>
                  <a:lnTo>
                    <a:pt x="2512" y="1688"/>
                  </a:lnTo>
                  <a:lnTo>
                    <a:pt x="2519" y="1688"/>
                  </a:lnTo>
                  <a:lnTo>
                    <a:pt x="2533" y="1688"/>
                  </a:lnTo>
                  <a:lnTo>
                    <a:pt x="2536" y="1688"/>
                  </a:lnTo>
                  <a:lnTo>
                    <a:pt x="2550" y="1688"/>
                  </a:lnTo>
                  <a:lnTo>
                    <a:pt x="2550" y="1694"/>
                  </a:lnTo>
                  <a:lnTo>
                    <a:pt x="2556" y="1694"/>
                  </a:lnTo>
                  <a:lnTo>
                    <a:pt x="2570" y="1694"/>
                  </a:lnTo>
                  <a:lnTo>
                    <a:pt x="2573" y="1694"/>
                  </a:lnTo>
                  <a:lnTo>
                    <a:pt x="2587" y="1694"/>
                  </a:lnTo>
                  <a:lnTo>
                    <a:pt x="2594" y="1694"/>
                  </a:lnTo>
                  <a:lnTo>
                    <a:pt x="2594" y="1705"/>
                  </a:lnTo>
                  <a:lnTo>
                    <a:pt x="2600" y="1705"/>
                  </a:lnTo>
                  <a:lnTo>
                    <a:pt x="2600" y="1711"/>
                  </a:lnTo>
                  <a:lnTo>
                    <a:pt x="2614" y="1711"/>
                  </a:lnTo>
                  <a:lnTo>
                    <a:pt x="2614" y="1721"/>
                  </a:lnTo>
                  <a:lnTo>
                    <a:pt x="2617" y="1721"/>
                  </a:lnTo>
                  <a:lnTo>
                    <a:pt x="2617" y="1728"/>
                  </a:lnTo>
                  <a:lnTo>
                    <a:pt x="2628" y="1728"/>
                  </a:lnTo>
                  <a:lnTo>
                    <a:pt x="2628" y="1738"/>
                  </a:lnTo>
                  <a:lnTo>
                    <a:pt x="2641" y="1738"/>
                  </a:lnTo>
                  <a:lnTo>
                    <a:pt x="2648" y="1738"/>
                  </a:lnTo>
                  <a:lnTo>
                    <a:pt x="2651" y="1738"/>
                  </a:lnTo>
                  <a:lnTo>
                    <a:pt x="2658" y="1738"/>
                  </a:lnTo>
                  <a:lnTo>
                    <a:pt x="2662" y="1738"/>
                  </a:lnTo>
                  <a:lnTo>
                    <a:pt x="2665" y="1738"/>
                  </a:lnTo>
                  <a:lnTo>
                    <a:pt x="2665" y="1745"/>
                  </a:lnTo>
                  <a:lnTo>
                    <a:pt x="2672" y="1745"/>
                  </a:lnTo>
                  <a:lnTo>
                    <a:pt x="2675" y="1745"/>
                  </a:lnTo>
                  <a:lnTo>
                    <a:pt x="2678" y="1745"/>
                  </a:lnTo>
                  <a:lnTo>
                    <a:pt x="2685" y="1745"/>
                  </a:lnTo>
                  <a:lnTo>
                    <a:pt x="2689" y="1745"/>
                  </a:lnTo>
                  <a:lnTo>
                    <a:pt x="2689" y="1755"/>
                  </a:lnTo>
                  <a:lnTo>
                    <a:pt x="2699" y="1755"/>
                  </a:lnTo>
                  <a:lnTo>
                    <a:pt x="2699" y="1766"/>
                  </a:lnTo>
                  <a:lnTo>
                    <a:pt x="2702" y="1766"/>
                  </a:lnTo>
                  <a:lnTo>
                    <a:pt x="2702" y="1776"/>
                  </a:lnTo>
                  <a:lnTo>
                    <a:pt x="2712" y="1776"/>
                  </a:lnTo>
                  <a:lnTo>
                    <a:pt x="2716" y="1776"/>
                  </a:lnTo>
                  <a:lnTo>
                    <a:pt x="2736" y="1776"/>
                  </a:lnTo>
                  <a:lnTo>
                    <a:pt x="2743" y="1776"/>
                  </a:lnTo>
                  <a:lnTo>
                    <a:pt x="2763" y="1776"/>
                  </a:lnTo>
                  <a:lnTo>
                    <a:pt x="2770" y="1776"/>
                  </a:lnTo>
                  <a:lnTo>
                    <a:pt x="2770" y="1786"/>
                  </a:lnTo>
                  <a:lnTo>
                    <a:pt x="2777" y="1786"/>
                  </a:lnTo>
                  <a:lnTo>
                    <a:pt x="2780" y="1786"/>
                  </a:lnTo>
                  <a:lnTo>
                    <a:pt x="2780" y="1796"/>
                  </a:lnTo>
                  <a:lnTo>
                    <a:pt x="2787" y="1796"/>
                  </a:lnTo>
                  <a:lnTo>
                    <a:pt x="2787" y="1806"/>
                  </a:lnTo>
                  <a:lnTo>
                    <a:pt x="2790" y="1806"/>
                  </a:lnTo>
                  <a:lnTo>
                    <a:pt x="2804" y="1806"/>
                  </a:lnTo>
                  <a:lnTo>
                    <a:pt x="2807" y="1806"/>
                  </a:lnTo>
                  <a:lnTo>
                    <a:pt x="2807" y="1820"/>
                  </a:lnTo>
                  <a:lnTo>
                    <a:pt x="2828" y="1820"/>
                  </a:lnTo>
                  <a:lnTo>
                    <a:pt x="2828" y="1830"/>
                  </a:lnTo>
                  <a:lnTo>
                    <a:pt x="2831" y="1830"/>
                  </a:lnTo>
                  <a:lnTo>
                    <a:pt x="2831" y="1840"/>
                  </a:lnTo>
                  <a:lnTo>
                    <a:pt x="2838" y="1840"/>
                  </a:lnTo>
                  <a:lnTo>
                    <a:pt x="2838" y="1854"/>
                  </a:lnTo>
                  <a:lnTo>
                    <a:pt x="2845" y="1854"/>
                  </a:lnTo>
                  <a:lnTo>
                    <a:pt x="2872" y="1854"/>
                  </a:lnTo>
                  <a:lnTo>
                    <a:pt x="2886" y="1854"/>
                  </a:lnTo>
                  <a:lnTo>
                    <a:pt x="2886" y="1864"/>
                  </a:lnTo>
                  <a:lnTo>
                    <a:pt x="2889" y="1864"/>
                  </a:lnTo>
                  <a:lnTo>
                    <a:pt x="2892" y="1864"/>
                  </a:lnTo>
                  <a:lnTo>
                    <a:pt x="2896" y="1864"/>
                  </a:lnTo>
                  <a:lnTo>
                    <a:pt x="2896" y="1878"/>
                  </a:lnTo>
                  <a:lnTo>
                    <a:pt x="2906" y="1878"/>
                  </a:lnTo>
                  <a:lnTo>
                    <a:pt x="2909" y="1878"/>
                  </a:lnTo>
                  <a:lnTo>
                    <a:pt x="2923" y="1878"/>
                  </a:lnTo>
                  <a:lnTo>
                    <a:pt x="2930" y="1878"/>
                  </a:lnTo>
                  <a:lnTo>
                    <a:pt x="2933" y="1878"/>
                  </a:lnTo>
                  <a:lnTo>
                    <a:pt x="2933" y="1891"/>
                  </a:lnTo>
                  <a:lnTo>
                    <a:pt x="2950" y="1891"/>
                  </a:lnTo>
                  <a:lnTo>
                    <a:pt x="2950" y="1905"/>
                  </a:lnTo>
                  <a:lnTo>
                    <a:pt x="2960" y="1905"/>
                  </a:lnTo>
                  <a:lnTo>
                    <a:pt x="2967" y="1905"/>
                  </a:lnTo>
                  <a:lnTo>
                    <a:pt x="2991" y="1905"/>
                  </a:lnTo>
                  <a:lnTo>
                    <a:pt x="2991" y="1935"/>
                  </a:lnTo>
                  <a:lnTo>
                    <a:pt x="2994" y="1935"/>
                  </a:lnTo>
                  <a:lnTo>
                    <a:pt x="3004" y="1935"/>
                  </a:lnTo>
                  <a:lnTo>
                    <a:pt x="3021" y="1935"/>
                  </a:lnTo>
                  <a:lnTo>
                    <a:pt x="3038" y="1935"/>
                  </a:lnTo>
                  <a:lnTo>
                    <a:pt x="3052" y="1935"/>
                  </a:lnTo>
                  <a:lnTo>
                    <a:pt x="3052" y="1952"/>
                  </a:lnTo>
                  <a:lnTo>
                    <a:pt x="3062" y="1952"/>
                  </a:lnTo>
                  <a:lnTo>
                    <a:pt x="3065" y="1952"/>
                  </a:lnTo>
                  <a:lnTo>
                    <a:pt x="3079" y="1952"/>
                  </a:lnTo>
                  <a:lnTo>
                    <a:pt x="3086" y="1952"/>
                  </a:lnTo>
                  <a:lnTo>
                    <a:pt x="3116" y="1952"/>
                  </a:lnTo>
                  <a:lnTo>
                    <a:pt x="3130" y="1952"/>
                  </a:lnTo>
                  <a:lnTo>
                    <a:pt x="3144" y="1952"/>
                  </a:lnTo>
                  <a:lnTo>
                    <a:pt x="3154" y="1952"/>
                  </a:lnTo>
                  <a:lnTo>
                    <a:pt x="3160" y="1952"/>
                  </a:lnTo>
                  <a:lnTo>
                    <a:pt x="3160" y="1973"/>
                  </a:lnTo>
                  <a:lnTo>
                    <a:pt x="3194" y="1973"/>
                  </a:lnTo>
                  <a:lnTo>
                    <a:pt x="3194" y="1993"/>
                  </a:lnTo>
                  <a:lnTo>
                    <a:pt x="3201" y="1993"/>
                  </a:lnTo>
                  <a:lnTo>
                    <a:pt x="3225" y="1993"/>
                  </a:lnTo>
                  <a:lnTo>
                    <a:pt x="3225" y="2017"/>
                  </a:lnTo>
                  <a:lnTo>
                    <a:pt x="3232" y="2017"/>
                  </a:lnTo>
                  <a:lnTo>
                    <a:pt x="3235" y="2017"/>
                  </a:lnTo>
                  <a:lnTo>
                    <a:pt x="3252" y="2017"/>
                  </a:lnTo>
                  <a:lnTo>
                    <a:pt x="3303" y="2017"/>
                  </a:lnTo>
                  <a:lnTo>
                    <a:pt x="3310" y="2017"/>
                  </a:lnTo>
                  <a:lnTo>
                    <a:pt x="3320" y="2017"/>
                  </a:lnTo>
                  <a:lnTo>
                    <a:pt x="3337" y="2017"/>
                  </a:lnTo>
                  <a:lnTo>
                    <a:pt x="3340" y="2017"/>
                  </a:lnTo>
                  <a:lnTo>
                    <a:pt x="3340" y="2044"/>
                  </a:lnTo>
                  <a:lnTo>
                    <a:pt x="3378" y="2044"/>
                  </a:lnTo>
                  <a:lnTo>
                    <a:pt x="3378" y="2068"/>
                  </a:lnTo>
                  <a:lnTo>
                    <a:pt x="3381" y="2068"/>
                  </a:lnTo>
                  <a:lnTo>
                    <a:pt x="3391" y="2068"/>
                  </a:lnTo>
                  <a:lnTo>
                    <a:pt x="3405" y="2068"/>
                  </a:lnTo>
                  <a:lnTo>
                    <a:pt x="3405" y="2098"/>
                  </a:lnTo>
                  <a:lnTo>
                    <a:pt x="3425" y="2098"/>
                  </a:lnTo>
                  <a:lnTo>
                    <a:pt x="3446" y="2098"/>
                  </a:lnTo>
                  <a:lnTo>
                    <a:pt x="3449" y="2098"/>
                  </a:lnTo>
                  <a:lnTo>
                    <a:pt x="3449" y="2132"/>
                  </a:lnTo>
                  <a:lnTo>
                    <a:pt x="3463" y="2132"/>
                  </a:lnTo>
                  <a:lnTo>
                    <a:pt x="3469" y="2132"/>
                  </a:lnTo>
                  <a:lnTo>
                    <a:pt x="3476" y="2132"/>
                  </a:lnTo>
                  <a:lnTo>
                    <a:pt x="3483" y="2132"/>
                  </a:lnTo>
                  <a:lnTo>
                    <a:pt x="3493" y="2132"/>
                  </a:lnTo>
                  <a:lnTo>
                    <a:pt x="3507" y="2132"/>
                  </a:lnTo>
                  <a:lnTo>
                    <a:pt x="3547" y="2132"/>
                  </a:lnTo>
                  <a:lnTo>
                    <a:pt x="3578" y="2132"/>
                  </a:lnTo>
                  <a:lnTo>
                    <a:pt x="3605" y="2132"/>
                  </a:lnTo>
                  <a:lnTo>
                    <a:pt x="3619" y="2132"/>
                  </a:lnTo>
                  <a:lnTo>
                    <a:pt x="3622" y="2132"/>
                  </a:lnTo>
                  <a:lnTo>
                    <a:pt x="3622" y="2197"/>
                  </a:lnTo>
                  <a:lnTo>
                    <a:pt x="3670" y="2197"/>
                  </a:lnTo>
                  <a:lnTo>
                    <a:pt x="3680" y="2197"/>
                  </a:lnTo>
                  <a:lnTo>
                    <a:pt x="3738" y="2197"/>
                  </a:lnTo>
                  <a:lnTo>
                    <a:pt x="3738" y="2292"/>
                  </a:lnTo>
                  <a:lnTo>
                    <a:pt x="3771" y="2292"/>
                  </a:lnTo>
                  <a:lnTo>
                    <a:pt x="3795" y="2292"/>
                  </a:lnTo>
                  <a:lnTo>
                    <a:pt x="3839" y="2292"/>
                  </a:lnTo>
                  <a:lnTo>
                    <a:pt x="3883" y="2292"/>
                  </a:lnTo>
                  <a:lnTo>
                    <a:pt x="4250" y="2292"/>
                  </a:lnTo>
                  <a:lnTo>
                    <a:pt x="4257" y="2292"/>
                  </a:lnTo>
                </a:path>
              </a:pathLst>
            </a:custGeom>
            <a:noFill/>
            <a:ln w="22225">
              <a:solidFill>
                <a:srgbClr val="0460A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900">
              <a:extLst>
                <a:ext uri="{FF2B5EF4-FFF2-40B4-BE49-F238E27FC236}">
                  <a16:creationId xmlns:a16="http://schemas.microsoft.com/office/drawing/2014/main" id="{4DEB7F06-E13A-4EB3-F75E-D248F8F096FE}"/>
                </a:ext>
              </a:extLst>
            </p:cNvPr>
            <p:cNvSpPr>
              <a:spLocks/>
            </p:cNvSpPr>
            <p:nvPr/>
          </p:nvSpPr>
          <p:spPr bwMode="auto">
            <a:xfrm>
              <a:off x="1292287" y="990280"/>
              <a:ext cx="3845718" cy="1979399"/>
            </a:xfrm>
            <a:custGeom>
              <a:avLst/>
              <a:gdLst>
                <a:gd name="T0" fmla="*/ 34 w 3663"/>
                <a:gd name="T1" fmla="*/ 0 h 2618"/>
                <a:gd name="T2" fmla="*/ 72 w 3663"/>
                <a:gd name="T3" fmla="*/ 21 h 2618"/>
                <a:gd name="T4" fmla="*/ 136 w 3663"/>
                <a:gd name="T5" fmla="*/ 31 h 2618"/>
                <a:gd name="T6" fmla="*/ 201 w 3663"/>
                <a:gd name="T7" fmla="*/ 55 h 2618"/>
                <a:gd name="T8" fmla="*/ 235 w 3663"/>
                <a:gd name="T9" fmla="*/ 109 h 2618"/>
                <a:gd name="T10" fmla="*/ 258 w 3663"/>
                <a:gd name="T11" fmla="*/ 143 h 2618"/>
                <a:gd name="T12" fmla="*/ 302 w 3663"/>
                <a:gd name="T13" fmla="*/ 190 h 2618"/>
                <a:gd name="T14" fmla="*/ 333 w 3663"/>
                <a:gd name="T15" fmla="*/ 234 h 2618"/>
                <a:gd name="T16" fmla="*/ 364 w 3663"/>
                <a:gd name="T17" fmla="*/ 282 h 2618"/>
                <a:gd name="T18" fmla="*/ 404 w 3663"/>
                <a:gd name="T19" fmla="*/ 336 h 2618"/>
                <a:gd name="T20" fmla="*/ 465 w 3663"/>
                <a:gd name="T21" fmla="*/ 384 h 2618"/>
                <a:gd name="T22" fmla="*/ 506 w 3663"/>
                <a:gd name="T23" fmla="*/ 418 h 2618"/>
                <a:gd name="T24" fmla="*/ 533 w 3663"/>
                <a:gd name="T25" fmla="*/ 509 h 2618"/>
                <a:gd name="T26" fmla="*/ 550 w 3663"/>
                <a:gd name="T27" fmla="*/ 557 h 2618"/>
                <a:gd name="T28" fmla="*/ 594 w 3663"/>
                <a:gd name="T29" fmla="*/ 601 h 2618"/>
                <a:gd name="T30" fmla="*/ 632 w 3663"/>
                <a:gd name="T31" fmla="*/ 635 h 2618"/>
                <a:gd name="T32" fmla="*/ 689 w 3663"/>
                <a:gd name="T33" fmla="*/ 672 h 2618"/>
                <a:gd name="T34" fmla="*/ 717 w 3663"/>
                <a:gd name="T35" fmla="*/ 740 h 2618"/>
                <a:gd name="T36" fmla="*/ 788 w 3663"/>
                <a:gd name="T37" fmla="*/ 778 h 2618"/>
                <a:gd name="T38" fmla="*/ 825 w 3663"/>
                <a:gd name="T39" fmla="*/ 825 h 2618"/>
                <a:gd name="T40" fmla="*/ 879 w 3663"/>
                <a:gd name="T41" fmla="*/ 873 h 2618"/>
                <a:gd name="T42" fmla="*/ 941 w 3663"/>
                <a:gd name="T43" fmla="*/ 930 h 2618"/>
                <a:gd name="T44" fmla="*/ 992 w 3663"/>
                <a:gd name="T45" fmla="*/ 964 h 2618"/>
                <a:gd name="T46" fmla="*/ 1042 w 3663"/>
                <a:gd name="T47" fmla="*/ 1012 h 2618"/>
                <a:gd name="T48" fmla="*/ 1097 w 3663"/>
                <a:gd name="T49" fmla="*/ 1049 h 2618"/>
                <a:gd name="T50" fmla="*/ 1151 w 3663"/>
                <a:gd name="T51" fmla="*/ 1083 h 2618"/>
                <a:gd name="T52" fmla="*/ 1205 w 3663"/>
                <a:gd name="T53" fmla="*/ 1121 h 2618"/>
                <a:gd name="T54" fmla="*/ 1256 w 3663"/>
                <a:gd name="T55" fmla="*/ 1178 h 2618"/>
                <a:gd name="T56" fmla="*/ 1294 w 3663"/>
                <a:gd name="T57" fmla="*/ 1216 h 2618"/>
                <a:gd name="T58" fmla="*/ 1368 w 3663"/>
                <a:gd name="T59" fmla="*/ 1273 h 2618"/>
                <a:gd name="T60" fmla="*/ 1436 w 3663"/>
                <a:gd name="T61" fmla="*/ 1334 h 2618"/>
                <a:gd name="T62" fmla="*/ 1457 w 3663"/>
                <a:gd name="T63" fmla="*/ 1382 h 2618"/>
                <a:gd name="T64" fmla="*/ 1531 w 3663"/>
                <a:gd name="T65" fmla="*/ 1419 h 2618"/>
                <a:gd name="T66" fmla="*/ 1653 w 3663"/>
                <a:gd name="T67" fmla="*/ 1467 h 2618"/>
                <a:gd name="T68" fmla="*/ 1711 w 3663"/>
                <a:gd name="T69" fmla="*/ 1538 h 2618"/>
                <a:gd name="T70" fmla="*/ 1765 w 3663"/>
                <a:gd name="T71" fmla="*/ 1575 h 2618"/>
                <a:gd name="T72" fmla="*/ 1830 w 3663"/>
                <a:gd name="T73" fmla="*/ 1623 h 2618"/>
                <a:gd name="T74" fmla="*/ 1945 w 3663"/>
                <a:gd name="T75" fmla="*/ 1694 h 2618"/>
                <a:gd name="T76" fmla="*/ 2030 w 3663"/>
                <a:gd name="T77" fmla="*/ 1755 h 2618"/>
                <a:gd name="T78" fmla="*/ 2061 w 3663"/>
                <a:gd name="T79" fmla="*/ 1793 h 2618"/>
                <a:gd name="T80" fmla="*/ 2088 w 3663"/>
                <a:gd name="T81" fmla="*/ 1844 h 2618"/>
                <a:gd name="T82" fmla="*/ 2152 w 3663"/>
                <a:gd name="T83" fmla="*/ 1881 h 2618"/>
                <a:gd name="T84" fmla="*/ 2234 w 3663"/>
                <a:gd name="T85" fmla="*/ 1932 h 2618"/>
                <a:gd name="T86" fmla="*/ 2275 w 3663"/>
                <a:gd name="T87" fmla="*/ 1973 h 2618"/>
                <a:gd name="T88" fmla="*/ 2349 w 3663"/>
                <a:gd name="T89" fmla="*/ 2000 h 2618"/>
                <a:gd name="T90" fmla="*/ 2421 w 3663"/>
                <a:gd name="T91" fmla="*/ 2017 h 2618"/>
                <a:gd name="T92" fmla="*/ 2478 w 3663"/>
                <a:gd name="T93" fmla="*/ 2047 h 2618"/>
                <a:gd name="T94" fmla="*/ 2570 w 3663"/>
                <a:gd name="T95" fmla="*/ 2085 h 2618"/>
                <a:gd name="T96" fmla="*/ 2675 w 3663"/>
                <a:gd name="T97" fmla="*/ 2119 h 2618"/>
                <a:gd name="T98" fmla="*/ 2712 w 3663"/>
                <a:gd name="T99" fmla="*/ 2183 h 2618"/>
                <a:gd name="T100" fmla="*/ 2828 w 3663"/>
                <a:gd name="T101" fmla="*/ 2231 h 2618"/>
                <a:gd name="T102" fmla="*/ 2933 w 3663"/>
                <a:gd name="T103" fmla="*/ 2282 h 2618"/>
                <a:gd name="T104" fmla="*/ 3045 w 3663"/>
                <a:gd name="T105" fmla="*/ 2322 h 2618"/>
                <a:gd name="T106" fmla="*/ 3177 w 3663"/>
                <a:gd name="T107" fmla="*/ 2380 h 2618"/>
                <a:gd name="T108" fmla="*/ 3605 w 3663"/>
                <a:gd name="T109" fmla="*/ 2618 h 2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3" h="2618">
                  <a:moveTo>
                    <a:pt x="0" y="0"/>
                  </a:moveTo>
                  <a:lnTo>
                    <a:pt x="4" y="0"/>
                  </a:lnTo>
                  <a:lnTo>
                    <a:pt x="7" y="0"/>
                  </a:lnTo>
                  <a:lnTo>
                    <a:pt x="14" y="0"/>
                  </a:lnTo>
                  <a:lnTo>
                    <a:pt x="17" y="0"/>
                  </a:lnTo>
                  <a:lnTo>
                    <a:pt x="21" y="0"/>
                  </a:lnTo>
                  <a:lnTo>
                    <a:pt x="34" y="0"/>
                  </a:lnTo>
                  <a:lnTo>
                    <a:pt x="34" y="10"/>
                  </a:lnTo>
                  <a:lnTo>
                    <a:pt x="44" y="10"/>
                  </a:lnTo>
                  <a:lnTo>
                    <a:pt x="48" y="10"/>
                  </a:lnTo>
                  <a:lnTo>
                    <a:pt x="51" y="10"/>
                  </a:lnTo>
                  <a:lnTo>
                    <a:pt x="58" y="10"/>
                  </a:lnTo>
                  <a:lnTo>
                    <a:pt x="58" y="21"/>
                  </a:lnTo>
                  <a:lnTo>
                    <a:pt x="72" y="21"/>
                  </a:lnTo>
                  <a:lnTo>
                    <a:pt x="89" y="21"/>
                  </a:lnTo>
                  <a:lnTo>
                    <a:pt x="99" y="21"/>
                  </a:lnTo>
                  <a:lnTo>
                    <a:pt x="106" y="21"/>
                  </a:lnTo>
                  <a:lnTo>
                    <a:pt x="123" y="21"/>
                  </a:lnTo>
                  <a:lnTo>
                    <a:pt x="133" y="21"/>
                  </a:lnTo>
                  <a:lnTo>
                    <a:pt x="136" y="21"/>
                  </a:lnTo>
                  <a:lnTo>
                    <a:pt x="136" y="31"/>
                  </a:lnTo>
                  <a:lnTo>
                    <a:pt x="150" y="31"/>
                  </a:lnTo>
                  <a:lnTo>
                    <a:pt x="163" y="31"/>
                  </a:lnTo>
                  <a:lnTo>
                    <a:pt x="163" y="44"/>
                  </a:lnTo>
                  <a:lnTo>
                    <a:pt x="177" y="44"/>
                  </a:lnTo>
                  <a:lnTo>
                    <a:pt x="177" y="55"/>
                  </a:lnTo>
                  <a:lnTo>
                    <a:pt x="180" y="55"/>
                  </a:lnTo>
                  <a:lnTo>
                    <a:pt x="201" y="55"/>
                  </a:lnTo>
                  <a:lnTo>
                    <a:pt x="201" y="75"/>
                  </a:lnTo>
                  <a:lnTo>
                    <a:pt x="204" y="75"/>
                  </a:lnTo>
                  <a:lnTo>
                    <a:pt x="204" y="88"/>
                  </a:lnTo>
                  <a:lnTo>
                    <a:pt x="221" y="88"/>
                  </a:lnTo>
                  <a:lnTo>
                    <a:pt x="221" y="99"/>
                  </a:lnTo>
                  <a:lnTo>
                    <a:pt x="235" y="99"/>
                  </a:lnTo>
                  <a:lnTo>
                    <a:pt x="235" y="109"/>
                  </a:lnTo>
                  <a:lnTo>
                    <a:pt x="238" y="109"/>
                  </a:lnTo>
                  <a:lnTo>
                    <a:pt x="238" y="122"/>
                  </a:lnTo>
                  <a:lnTo>
                    <a:pt x="245" y="122"/>
                  </a:lnTo>
                  <a:lnTo>
                    <a:pt x="245" y="133"/>
                  </a:lnTo>
                  <a:lnTo>
                    <a:pt x="248" y="133"/>
                  </a:lnTo>
                  <a:lnTo>
                    <a:pt x="248" y="143"/>
                  </a:lnTo>
                  <a:lnTo>
                    <a:pt x="258" y="143"/>
                  </a:lnTo>
                  <a:lnTo>
                    <a:pt x="265" y="143"/>
                  </a:lnTo>
                  <a:lnTo>
                    <a:pt x="265" y="156"/>
                  </a:lnTo>
                  <a:lnTo>
                    <a:pt x="272" y="156"/>
                  </a:lnTo>
                  <a:lnTo>
                    <a:pt x="272" y="167"/>
                  </a:lnTo>
                  <a:lnTo>
                    <a:pt x="289" y="167"/>
                  </a:lnTo>
                  <a:lnTo>
                    <a:pt x="289" y="190"/>
                  </a:lnTo>
                  <a:lnTo>
                    <a:pt x="302" y="190"/>
                  </a:lnTo>
                  <a:lnTo>
                    <a:pt x="302" y="211"/>
                  </a:lnTo>
                  <a:lnTo>
                    <a:pt x="316" y="211"/>
                  </a:lnTo>
                  <a:lnTo>
                    <a:pt x="319" y="211"/>
                  </a:lnTo>
                  <a:lnTo>
                    <a:pt x="319" y="224"/>
                  </a:lnTo>
                  <a:lnTo>
                    <a:pt x="330" y="224"/>
                  </a:lnTo>
                  <a:lnTo>
                    <a:pt x="333" y="224"/>
                  </a:lnTo>
                  <a:lnTo>
                    <a:pt x="333" y="234"/>
                  </a:lnTo>
                  <a:lnTo>
                    <a:pt x="336" y="234"/>
                  </a:lnTo>
                  <a:lnTo>
                    <a:pt x="336" y="258"/>
                  </a:lnTo>
                  <a:lnTo>
                    <a:pt x="347" y="258"/>
                  </a:lnTo>
                  <a:lnTo>
                    <a:pt x="347" y="268"/>
                  </a:lnTo>
                  <a:lnTo>
                    <a:pt x="350" y="268"/>
                  </a:lnTo>
                  <a:lnTo>
                    <a:pt x="350" y="282"/>
                  </a:lnTo>
                  <a:lnTo>
                    <a:pt x="364" y="282"/>
                  </a:lnTo>
                  <a:lnTo>
                    <a:pt x="364" y="302"/>
                  </a:lnTo>
                  <a:lnTo>
                    <a:pt x="387" y="302"/>
                  </a:lnTo>
                  <a:lnTo>
                    <a:pt x="387" y="316"/>
                  </a:lnTo>
                  <a:lnTo>
                    <a:pt x="394" y="316"/>
                  </a:lnTo>
                  <a:lnTo>
                    <a:pt x="394" y="326"/>
                  </a:lnTo>
                  <a:lnTo>
                    <a:pt x="404" y="326"/>
                  </a:lnTo>
                  <a:lnTo>
                    <a:pt x="404" y="336"/>
                  </a:lnTo>
                  <a:lnTo>
                    <a:pt x="418" y="336"/>
                  </a:lnTo>
                  <a:lnTo>
                    <a:pt x="418" y="350"/>
                  </a:lnTo>
                  <a:lnTo>
                    <a:pt x="452" y="350"/>
                  </a:lnTo>
                  <a:lnTo>
                    <a:pt x="452" y="360"/>
                  </a:lnTo>
                  <a:lnTo>
                    <a:pt x="462" y="360"/>
                  </a:lnTo>
                  <a:lnTo>
                    <a:pt x="462" y="384"/>
                  </a:lnTo>
                  <a:lnTo>
                    <a:pt x="465" y="384"/>
                  </a:lnTo>
                  <a:lnTo>
                    <a:pt x="465" y="394"/>
                  </a:lnTo>
                  <a:lnTo>
                    <a:pt x="472" y="394"/>
                  </a:lnTo>
                  <a:lnTo>
                    <a:pt x="482" y="394"/>
                  </a:lnTo>
                  <a:lnTo>
                    <a:pt x="482" y="408"/>
                  </a:lnTo>
                  <a:lnTo>
                    <a:pt x="493" y="408"/>
                  </a:lnTo>
                  <a:lnTo>
                    <a:pt x="493" y="418"/>
                  </a:lnTo>
                  <a:lnTo>
                    <a:pt x="506" y="418"/>
                  </a:lnTo>
                  <a:lnTo>
                    <a:pt x="506" y="465"/>
                  </a:lnTo>
                  <a:lnTo>
                    <a:pt x="510" y="465"/>
                  </a:lnTo>
                  <a:lnTo>
                    <a:pt x="510" y="476"/>
                  </a:lnTo>
                  <a:lnTo>
                    <a:pt x="530" y="476"/>
                  </a:lnTo>
                  <a:lnTo>
                    <a:pt x="530" y="486"/>
                  </a:lnTo>
                  <a:lnTo>
                    <a:pt x="533" y="486"/>
                  </a:lnTo>
                  <a:lnTo>
                    <a:pt x="533" y="509"/>
                  </a:lnTo>
                  <a:lnTo>
                    <a:pt x="537" y="509"/>
                  </a:lnTo>
                  <a:lnTo>
                    <a:pt x="537" y="520"/>
                  </a:lnTo>
                  <a:lnTo>
                    <a:pt x="540" y="520"/>
                  </a:lnTo>
                  <a:lnTo>
                    <a:pt x="540" y="543"/>
                  </a:lnTo>
                  <a:lnTo>
                    <a:pt x="547" y="543"/>
                  </a:lnTo>
                  <a:lnTo>
                    <a:pt x="550" y="543"/>
                  </a:lnTo>
                  <a:lnTo>
                    <a:pt x="550" y="557"/>
                  </a:lnTo>
                  <a:lnTo>
                    <a:pt x="564" y="557"/>
                  </a:lnTo>
                  <a:lnTo>
                    <a:pt x="564" y="577"/>
                  </a:lnTo>
                  <a:lnTo>
                    <a:pt x="581" y="577"/>
                  </a:lnTo>
                  <a:lnTo>
                    <a:pt x="581" y="591"/>
                  </a:lnTo>
                  <a:lnTo>
                    <a:pt x="588" y="591"/>
                  </a:lnTo>
                  <a:lnTo>
                    <a:pt x="588" y="601"/>
                  </a:lnTo>
                  <a:lnTo>
                    <a:pt x="594" y="601"/>
                  </a:lnTo>
                  <a:lnTo>
                    <a:pt x="601" y="601"/>
                  </a:lnTo>
                  <a:lnTo>
                    <a:pt x="601" y="615"/>
                  </a:lnTo>
                  <a:lnTo>
                    <a:pt x="605" y="615"/>
                  </a:lnTo>
                  <a:lnTo>
                    <a:pt x="605" y="625"/>
                  </a:lnTo>
                  <a:lnTo>
                    <a:pt x="618" y="625"/>
                  </a:lnTo>
                  <a:lnTo>
                    <a:pt x="618" y="635"/>
                  </a:lnTo>
                  <a:lnTo>
                    <a:pt x="632" y="635"/>
                  </a:lnTo>
                  <a:lnTo>
                    <a:pt x="635" y="635"/>
                  </a:lnTo>
                  <a:lnTo>
                    <a:pt x="635" y="649"/>
                  </a:lnTo>
                  <a:lnTo>
                    <a:pt x="679" y="649"/>
                  </a:lnTo>
                  <a:lnTo>
                    <a:pt x="679" y="659"/>
                  </a:lnTo>
                  <a:lnTo>
                    <a:pt x="683" y="659"/>
                  </a:lnTo>
                  <a:lnTo>
                    <a:pt x="683" y="672"/>
                  </a:lnTo>
                  <a:lnTo>
                    <a:pt x="689" y="672"/>
                  </a:lnTo>
                  <a:lnTo>
                    <a:pt x="689" y="696"/>
                  </a:lnTo>
                  <a:lnTo>
                    <a:pt x="693" y="696"/>
                  </a:lnTo>
                  <a:lnTo>
                    <a:pt x="693" y="720"/>
                  </a:lnTo>
                  <a:lnTo>
                    <a:pt x="703" y="720"/>
                  </a:lnTo>
                  <a:lnTo>
                    <a:pt x="703" y="730"/>
                  </a:lnTo>
                  <a:lnTo>
                    <a:pt x="717" y="730"/>
                  </a:lnTo>
                  <a:lnTo>
                    <a:pt x="717" y="740"/>
                  </a:lnTo>
                  <a:lnTo>
                    <a:pt x="747" y="740"/>
                  </a:lnTo>
                  <a:lnTo>
                    <a:pt x="747" y="754"/>
                  </a:lnTo>
                  <a:lnTo>
                    <a:pt x="754" y="754"/>
                  </a:lnTo>
                  <a:lnTo>
                    <a:pt x="754" y="764"/>
                  </a:lnTo>
                  <a:lnTo>
                    <a:pt x="778" y="764"/>
                  </a:lnTo>
                  <a:lnTo>
                    <a:pt x="778" y="778"/>
                  </a:lnTo>
                  <a:lnTo>
                    <a:pt x="788" y="778"/>
                  </a:lnTo>
                  <a:lnTo>
                    <a:pt x="788" y="788"/>
                  </a:lnTo>
                  <a:lnTo>
                    <a:pt x="791" y="788"/>
                  </a:lnTo>
                  <a:lnTo>
                    <a:pt x="791" y="801"/>
                  </a:lnTo>
                  <a:lnTo>
                    <a:pt x="808" y="801"/>
                  </a:lnTo>
                  <a:lnTo>
                    <a:pt x="808" y="812"/>
                  </a:lnTo>
                  <a:lnTo>
                    <a:pt x="825" y="812"/>
                  </a:lnTo>
                  <a:lnTo>
                    <a:pt x="825" y="825"/>
                  </a:lnTo>
                  <a:lnTo>
                    <a:pt x="835" y="825"/>
                  </a:lnTo>
                  <a:lnTo>
                    <a:pt x="835" y="835"/>
                  </a:lnTo>
                  <a:lnTo>
                    <a:pt x="839" y="835"/>
                  </a:lnTo>
                  <a:lnTo>
                    <a:pt x="839" y="849"/>
                  </a:lnTo>
                  <a:lnTo>
                    <a:pt x="852" y="849"/>
                  </a:lnTo>
                  <a:lnTo>
                    <a:pt x="852" y="873"/>
                  </a:lnTo>
                  <a:lnTo>
                    <a:pt x="879" y="873"/>
                  </a:lnTo>
                  <a:lnTo>
                    <a:pt x="879" y="896"/>
                  </a:lnTo>
                  <a:lnTo>
                    <a:pt x="907" y="896"/>
                  </a:lnTo>
                  <a:lnTo>
                    <a:pt x="907" y="907"/>
                  </a:lnTo>
                  <a:lnTo>
                    <a:pt x="920" y="907"/>
                  </a:lnTo>
                  <a:lnTo>
                    <a:pt x="920" y="920"/>
                  </a:lnTo>
                  <a:lnTo>
                    <a:pt x="941" y="920"/>
                  </a:lnTo>
                  <a:lnTo>
                    <a:pt x="941" y="930"/>
                  </a:lnTo>
                  <a:lnTo>
                    <a:pt x="947" y="930"/>
                  </a:lnTo>
                  <a:lnTo>
                    <a:pt x="947" y="941"/>
                  </a:lnTo>
                  <a:lnTo>
                    <a:pt x="954" y="941"/>
                  </a:lnTo>
                  <a:lnTo>
                    <a:pt x="954" y="954"/>
                  </a:lnTo>
                  <a:lnTo>
                    <a:pt x="978" y="954"/>
                  </a:lnTo>
                  <a:lnTo>
                    <a:pt x="978" y="964"/>
                  </a:lnTo>
                  <a:lnTo>
                    <a:pt x="992" y="964"/>
                  </a:lnTo>
                  <a:lnTo>
                    <a:pt x="992" y="978"/>
                  </a:lnTo>
                  <a:lnTo>
                    <a:pt x="1012" y="978"/>
                  </a:lnTo>
                  <a:lnTo>
                    <a:pt x="1012" y="988"/>
                  </a:lnTo>
                  <a:lnTo>
                    <a:pt x="1022" y="988"/>
                  </a:lnTo>
                  <a:lnTo>
                    <a:pt x="1022" y="1002"/>
                  </a:lnTo>
                  <a:lnTo>
                    <a:pt x="1042" y="1002"/>
                  </a:lnTo>
                  <a:lnTo>
                    <a:pt x="1042" y="1012"/>
                  </a:lnTo>
                  <a:lnTo>
                    <a:pt x="1070" y="1012"/>
                  </a:lnTo>
                  <a:lnTo>
                    <a:pt x="1070" y="1026"/>
                  </a:lnTo>
                  <a:lnTo>
                    <a:pt x="1083" y="1026"/>
                  </a:lnTo>
                  <a:lnTo>
                    <a:pt x="1083" y="1036"/>
                  </a:lnTo>
                  <a:lnTo>
                    <a:pt x="1090" y="1036"/>
                  </a:lnTo>
                  <a:lnTo>
                    <a:pt x="1090" y="1049"/>
                  </a:lnTo>
                  <a:lnTo>
                    <a:pt x="1097" y="1049"/>
                  </a:lnTo>
                  <a:lnTo>
                    <a:pt x="1120" y="1049"/>
                  </a:lnTo>
                  <a:lnTo>
                    <a:pt x="1120" y="1059"/>
                  </a:lnTo>
                  <a:lnTo>
                    <a:pt x="1127" y="1059"/>
                  </a:lnTo>
                  <a:lnTo>
                    <a:pt x="1127" y="1073"/>
                  </a:lnTo>
                  <a:lnTo>
                    <a:pt x="1134" y="1073"/>
                  </a:lnTo>
                  <a:lnTo>
                    <a:pt x="1134" y="1083"/>
                  </a:lnTo>
                  <a:lnTo>
                    <a:pt x="1151" y="1083"/>
                  </a:lnTo>
                  <a:lnTo>
                    <a:pt x="1151" y="1097"/>
                  </a:lnTo>
                  <a:lnTo>
                    <a:pt x="1161" y="1097"/>
                  </a:lnTo>
                  <a:lnTo>
                    <a:pt x="1161" y="1107"/>
                  </a:lnTo>
                  <a:lnTo>
                    <a:pt x="1165" y="1107"/>
                  </a:lnTo>
                  <a:lnTo>
                    <a:pt x="1165" y="1121"/>
                  </a:lnTo>
                  <a:lnTo>
                    <a:pt x="1171" y="1121"/>
                  </a:lnTo>
                  <a:lnTo>
                    <a:pt x="1205" y="1121"/>
                  </a:lnTo>
                  <a:lnTo>
                    <a:pt x="1205" y="1131"/>
                  </a:lnTo>
                  <a:lnTo>
                    <a:pt x="1226" y="1131"/>
                  </a:lnTo>
                  <a:lnTo>
                    <a:pt x="1226" y="1144"/>
                  </a:lnTo>
                  <a:lnTo>
                    <a:pt x="1239" y="1144"/>
                  </a:lnTo>
                  <a:lnTo>
                    <a:pt x="1239" y="1168"/>
                  </a:lnTo>
                  <a:lnTo>
                    <a:pt x="1256" y="1168"/>
                  </a:lnTo>
                  <a:lnTo>
                    <a:pt x="1256" y="1178"/>
                  </a:lnTo>
                  <a:lnTo>
                    <a:pt x="1263" y="1178"/>
                  </a:lnTo>
                  <a:lnTo>
                    <a:pt x="1263" y="1192"/>
                  </a:lnTo>
                  <a:lnTo>
                    <a:pt x="1266" y="1192"/>
                  </a:lnTo>
                  <a:lnTo>
                    <a:pt x="1266" y="1202"/>
                  </a:lnTo>
                  <a:lnTo>
                    <a:pt x="1287" y="1202"/>
                  </a:lnTo>
                  <a:lnTo>
                    <a:pt x="1287" y="1216"/>
                  </a:lnTo>
                  <a:lnTo>
                    <a:pt x="1294" y="1216"/>
                  </a:lnTo>
                  <a:lnTo>
                    <a:pt x="1294" y="1239"/>
                  </a:lnTo>
                  <a:lnTo>
                    <a:pt x="1328" y="1239"/>
                  </a:lnTo>
                  <a:lnTo>
                    <a:pt x="1328" y="1250"/>
                  </a:lnTo>
                  <a:lnTo>
                    <a:pt x="1334" y="1250"/>
                  </a:lnTo>
                  <a:lnTo>
                    <a:pt x="1334" y="1263"/>
                  </a:lnTo>
                  <a:lnTo>
                    <a:pt x="1368" y="1263"/>
                  </a:lnTo>
                  <a:lnTo>
                    <a:pt x="1368" y="1273"/>
                  </a:lnTo>
                  <a:lnTo>
                    <a:pt x="1372" y="1273"/>
                  </a:lnTo>
                  <a:lnTo>
                    <a:pt x="1372" y="1287"/>
                  </a:lnTo>
                  <a:lnTo>
                    <a:pt x="1382" y="1287"/>
                  </a:lnTo>
                  <a:lnTo>
                    <a:pt x="1382" y="1324"/>
                  </a:lnTo>
                  <a:lnTo>
                    <a:pt x="1412" y="1324"/>
                  </a:lnTo>
                  <a:lnTo>
                    <a:pt x="1412" y="1334"/>
                  </a:lnTo>
                  <a:lnTo>
                    <a:pt x="1436" y="1334"/>
                  </a:lnTo>
                  <a:lnTo>
                    <a:pt x="1436" y="1348"/>
                  </a:lnTo>
                  <a:lnTo>
                    <a:pt x="1440" y="1348"/>
                  </a:lnTo>
                  <a:lnTo>
                    <a:pt x="1440" y="1358"/>
                  </a:lnTo>
                  <a:lnTo>
                    <a:pt x="1443" y="1358"/>
                  </a:lnTo>
                  <a:lnTo>
                    <a:pt x="1443" y="1372"/>
                  </a:lnTo>
                  <a:lnTo>
                    <a:pt x="1457" y="1372"/>
                  </a:lnTo>
                  <a:lnTo>
                    <a:pt x="1457" y="1382"/>
                  </a:lnTo>
                  <a:lnTo>
                    <a:pt x="1463" y="1382"/>
                  </a:lnTo>
                  <a:lnTo>
                    <a:pt x="1463" y="1396"/>
                  </a:lnTo>
                  <a:lnTo>
                    <a:pt x="1494" y="1396"/>
                  </a:lnTo>
                  <a:lnTo>
                    <a:pt x="1494" y="1406"/>
                  </a:lnTo>
                  <a:lnTo>
                    <a:pt x="1501" y="1406"/>
                  </a:lnTo>
                  <a:lnTo>
                    <a:pt x="1501" y="1419"/>
                  </a:lnTo>
                  <a:lnTo>
                    <a:pt x="1531" y="1419"/>
                  </a:lnTo>
                  <a:lnTo>
                    <a:pt x="1531" y="1430"/>
                  </a:lnTo>
                  <a:lnTo>
                    <a:pt x="1555" y="1430"/>
                  </a:lnTo>
                  <a:lnTo>
                    <a:pt x="1555" y="1443"/>
                  </a:lnTo>
                  <a:lnTo>
                    <a:pt x="1596" y="1443"/>
                  </a:lnTo>
                  <a:lnTo>
                    <a:pt x="1596" y="1453"/>
                  </a:lnTo>
                  <a:lnTo>
                    <a:pt x="1653" y="1453"/>
                  </a:lnTo>
                  <a:lnTo>
                    <a:pt x="1653" y="1467"/>
                  </a:lnTo>
                  <a:lnTo>
                    <a:pt x="1657" y="1467"/>
                  </a:lnTo>
                  <a:lnTo>
                    <a:pt x="1657" y="1501"/>
                  </a:lnTo>
                  <a:lnTo>
                    <a:pt x="1684" y="1501"/>
                  </a:lnTo>
                  <a:lnTo>
                    <a:pt x="1684" y="1525"/>
                  </a:lnTo>
                  <a:lnTo>
                    <a:pt x="1687" y="1525"/>
                  </a:lnTo>
                  <a:lnTo>
                    <a:pt x="1687" y="1538"/>
                  </a:lnTo>
                  <a:lnTo>
                    <a:pt x="1711" y="1538"/>
                  </a:lnTo>
                  <a:lnTo>
                    <a:pt x="1711" y="1548"/>
                  </a:lnTo>
                  <a:lnTo>
                    <a:pt x="1718" y="1548"/>
                  </a:lnTo>
                  <a:lnTo>
                    <a:pt x="1728" y="1548"/>
                  </a:lnTo>
                  <a:lnTo>
                    <a:pt x="1728" y="1562"/>
                  </a:lnTo>
                  <a:lnTo>
                    <a:pt x="1752" y="1562"/>
                  </a:lnTo>
                  <a:lnTo>
                    <a:pt x="1752" y="1575"/>
                  </a:lnTo>
                  <a:lnTo>
                    <a:pt x="1765" y="1575"/>
                  </a:lnTo>
                  <a:lnTo>
                    <a:pt x="1765" y="1586"/>
                  </a:lnTo>
                  <a:lnTo>
                    <a:pt x="1786" y="1586"/>
                  </a:lnTo>
                  <a:lnTo>
                    <a:pt x="1799" y="1586"/>
                  </a:lnTo>
                  <a:lnTo>
                    <a:pt x="1799" y="1599"/>
                  </a:lnTo>
                  <a:lnTo>
                    <a:pt x="1827" y="1599"/>
                  </a:lnTo>
                  <a:lnTo>
                    <a:pt x="1827" y="1623"/>
                  </a:lnTo>
                  <a:lnTo>
                    <a:pt x="1830" y="1623"/>
                  </a:lnTo>
                  <a:lnTo>
                    <a:pt x="1830" y="1647"/>
                  </a:lnTo>
                  <a:lnTo>
                    <a:pt x="1840" y="1647"/>
                  </a:lnTo>
                  <a:lnTo>
                    <a:pt x="1840" y="1660"/>
                  </a:lnTo>
                  <a:lnTo>
                    <a:pt x="1925" y="1660"/>
                  </a:lnTo>
                  <a:lnTo>
                    <a:pt x="1925" y="1684"/>
                  </a:lnTo>
                  <a:lnTo>
                    <a:pt x="1945" y="1684"/>
                  </a:lnTo>
                  <a:lnTo>
                    <a:pt x="1945" y="1694"/>
                  </a:lnTo>
                  <a:lnTo>
                    <a:pt x="1983" y="1694"/>
                  </a:lnTo>
                  <a:lnTo>
                    <a:pt x="1983" y="1721"/>
                  </a:lnTo>
                  <a:lnTo>
                    <a:pt x="2000" y="1721"/>
                  </a:lnTo>
                  <a:lnTo>
                    <a:pt x="2000" y="1745"/>
                  </a:lnTo>
                  <a:lnTo>
                    <a:pt x="2027" y="1745"/>
                  </a:lnTo>
                  <a:lnTo>
                    <a:pt x="2030" y="1745"/>
                  </a:lnTo>
                  <a:lnTo>
                    <a:pt x="2030" y="1755"/>
                  </a:lnTo>
                  <a:lnTo>
                    <a:pt x="2034" y="1755"/>
                  </a:lnTo>
                  <a:lnTo>
                    <a:pt x="2034" y="1769"/>
                  </a:lnTo>
                  <a:lnTo>
                    <a:pt x="2040" y="1769"/>
                  </a:lnTo>
                  <a:lnTo>
                    <a:pt x="2040" y="1783"/>
                  </a:lnTo>
                  <a:lnTo>
                    <a:pt x="2057" y="1783"/>
                  </a:lnTo>
                  <a:lnTo>
                    <a:pt x="2057" y="1793"/>
                  </a:lnTo>
                  <a:lnTo>
                    <a:pt x="2061" y="1793"/>
                  </a:lnTo>
                  <a:lnTo>
                    <a:pt x="2061" y="1806"/>
                  </a:lnTo>
                  <a:lnTo>
                    <a:pt x="2068" y="1806"/>
                  </a:lnTo>
                  <a:lnTo>
                    <a:pt x="2068" y="1820"/>
                  </a:lnTo>
                  <a:lnTo>
                    <a:pt x="2074" y="1820"/>
                  </a:lnTo>
                  <a:lnTo>
                    <a:pt x="2074" y="1830"/>
                  </a:lnTo>
                  <a:lnTo>
                    <a:pt x="2088" y="1830"/>
                  </a:lnTo>
                  <a:lnTo>
                    <a:pt x="2088" y="1844"/>
                  </a:lnTo>
                  <a:lnTo>
                    <a:pt x="2112" y="1844"/>
                  </a:lnTo>
                  <a:lnTo>
                    <a:pt x="2112" y="1854"/>
                  </a:lnTo>
                  <a:lnTo>
                    <a:pt x="2125" y="1854"/>
                  </a:lnTo>
                  <a:lnTo>
                    <a:pt x="2132" y="1854"/>
                  </a:lnTo>
                  <a:lnTo>
                    <a:pt x="2132" y="1867"/>
                  </a:lnTo>
                  <a:lnTo>
                    <a:pt x="2152" y="1867"/>
                  </a:lnTo>
                  <a:lnTo>
                    <a:pt x="2152" y="1881"/>
                  </a:lnTo>
                  <a:lnTo>
                    <a:pt x="2163" y="1881"/>
                  </a:lnTo>
                  <a:lnTo>
                    <a:pt x="2163" y="1918"/>
                  </a:lnTo>
                  <a:lnTo>
                    <a:pt x="2173" y="1918"/>
                  </a:lnTo>
                  <a:lnTo>
                    <a:pt x="2196" y="1918"/>
                  </a:lnTo>
                  <a:lnTo>
                    <a:pt x="2200" y="1918"/>
                  </a:lnTo>
                  <a:lnTo>
                    <a:pt x="2200" y="1932"/>
                  </a:lnTo>
                  <a:lnTo>
                    <a:pt x="2234" y="1932"/>
                  </a:lnTo>
                  <a:lnTo>
                    <a:pt x="2234" y="1946"/>
                  </a:lnTo>
                  <a:lnTo>
                    <a:pt x="2258" y="1946"/>
                  </a:lnTo>
                  <a:lnTo>
                    <a:pt x="2258" y="1959"/>
                  </a:lnTo>
                  <a:lnTo>
                    <a:pt x="2268" y="1959"/>
                  </a:lnTo>
                  <a:lnTo>
                    <a:pt x="2268" y="1973"/>
                  </a:lnTo>
                  <a:lnTo>
                    <a:pt x="2271" y="1973"/>
                  </a:lnTo>
                  <a:lnTo>
                    <a:pt x="2275" y="1973"/>
                  </a:lnTo>
                  <a:lnTo>
                    <a:pt x="2278" y="1973"/>
                  </a:lnTo>
                  <a:lnTo>
                    <a:pt x="2329" y="1973"/>
                  </a:lnTo>
                  <a:lnTo>
                    <a:pt x="2332" y="1973"/>
                  </a:lnTo>
                  <a:lnTo>
                    <a:pt x="2346" y="1973"/>
                  </a:lnTo>
                  <a:lnTo>
                    <a:pt x="2346" y="1986"/>
                  </a:lnTo>
                  <a:lnTo>
                    <a:pt x="2349" y="1986"/>
                  </a:lnTo>
                  <a:lnTo>
                    <a:pt x="2349" y="2000"/>
                  </a:lnTo>
                  <a:lnTo>
                    <a:pt x="2356" y="2000"/>
                  </a:lnTo>
                  <a:lnTo>
                    <a:pt x="2359" y="2000"/>
                  </a:lnTo>
                  <a:lnTo>
                    <a:pt x="2363" y="2000"/>
                  </a:lnTo>
                  <a:lnTo>
                    <a:pt x="2373" y="2000"/>
                  </a:lnTo>
                  <a:lnTo>
                    <a:pt x="2373" y="2017"/>
                  </a:lnTo>
                  <a:lnTo>
                    <a:pt x="2400" y="2017"/>
                  </a:lnTo>
                  <a:lnTo>
                    <a:pt x="2421" y="2017"/>
                  </a:lnTo>
                  <a:lnTo>
                    <a:pt x="2421" y="2030"/>
                  </a:lnTo>
                  <a:lnTo>
                    <a:pt x="2431" y="2030"/>
                  </a:lnTo>
                  <a:lnTo>
                    <a:pt x="2434" y="2030"/>
                  </a:lnTo>
                  <a:lnTo>
                    <a:pt x="2441" y="2030"/>
                  </a:lnTo>
                  <a:lnTo>
                    <a:pt x="2441" y="2047"/>
                  </a:lnTo>
                  <a:lnTo>
                    <a:pt x="2461" y="2047"/>
                  </a:lnTo>
                  <a:lnTo>
                    <a:pt x="2478" y="2047"/>
                  </a:lnTo>
                  <a:lnTo>
                    <a:pt x="2502" y="2047"/>
                  </a:lnTo>
                  <a:lnTo>
                    <a:pt x="2502" y="2064"/>
                  </a:lnTo>
                  <a:lnTo>
                    <a:pt x="2512" y="2064"/>
                  </a:lnTo>
                  <a:lnTo>
                    <a:pt x="2526" y="2064"/>
                  </a:lnTo>
                  <a:lnTo>
                    <a:pt x="2550" y="2064"/>
                  </a:lnTo>
                  <a:lnTo>
                    <a:pt x="2550" y="2085"/>
                  </a:lnTo>
                  <a:lnTo>
                    <a:pt x="2570" y="2085"/>
                  </a:lnTo>
                  <a:lnTo>
                    <a:pt x="2570" y="2102"/>
                  </a:lnTo>
                  <a:lnTo>
                    <a:pt x="2573" y="2102"/>
                  </a:lnTo>
                  <a:lnTo>
                    <a:pt x="2573" y="2119"/>
                  </a:lnTo>
                  <a:lnTo>
                    <a:pt x="2604" y="2119"/>
                  </a:lnTo>
                  <a:lnTo>
                    <a:pt x="2617" y="2119"/>
                  </a:lnTo>
                  <a:lnTo>
                    <a:pt x="2648" y="2119"/>
                  </a:lnTo>
                  <a:lnTo>
                    <a:pt x="2675" y="2119"/>
                  </a:lnTo>
                  <a:lnTo>
                    <a:pt x="2678" y="2119"/>
                  </a:lnTo>
                  <a:lnTo>
                    <a:pt x="2685" y="2119"/>
                  </a:lnTo>
                  <a:lnTo>
                    <a:pt x="2685" y="2139"/>
                  </a:lnTo>
                  <a:lnTo>
                    <a:pt x="2706" y="2139"/>
                  </a:lnTo>
                  <a:lnTo>
                    <a:pt x="2706" y="2163"/>
                  </a:lnTo>
                  <a:lnTo>
                    <a:pt x="2712" y="2163"/>
                  </a:lnTo>
                  <a:lnTo>
                    <a:pt x="2712" y="2183"/>
                  </a:lnTo>
                  <a:lnTo>
                    <a:pt x="2743" y="2183"/>
                  </a:lnTo>
                  <a:lnTo>
                    <a:pt x="2743" y="2207"/>
                  </a:lnTo>
                  <a:lnTo>
                    <a:pt x="2750" y="2207"/>
                  </a:lnTo>
                  <a:lnTo>
                    <a:pt x="2750" y="2231"/>
                  </a:lnTo>
                  <a:lnTo>
                    <a:pt x="2780" y="2231"/>
                  </a:lnTo>
                  <a:lnTo>
                    <a:pt x="2818" y="2231"/>
                  </a:lnTo>
                  <a:lnTo>
                    <a:pt x="2828" y="2231"/>
                  </a:lnTo>
                  <a:lnTo>
                    <a:pt x="2828" y="2258"/>
                  </a:lnTo>
                  <a:lnTo>
                    <a:pt x="2831" y="2258"/>
                  </a:lnTo>
                  <a:lnTo>
                    <a:pt x="2831" y="2282"/>
                  </a:lnTo>
                  <a:lnTo>
                    <a:pt x="2852" y="2282"/>
                  </a:lnTo>
                  <a:lnTo>
                    <a:pt x="2862" y="2282"/>
                  </a:lnTo>
                  <a:lnTo>
                    <a:pt x="2896" y="2282"/>
                  </a:lnTo>
                  <a:lnTo>
                    <a:pt x="2933" y="2282"/>
                  </a:lnTo>
                  <a:lnTo>
                    <a:pt x="2960" y="2282"/>
                  </a:lnTo>
                  <a:lnTo>
                    <a:pt x="2967" y="2282"/>
                  </a:lnTo>
                  <a:lnTo>
                    <a:pt x="2981" y="2282"/>
                  </a:lnTo>
                  <a:lnTo>
                    <a:pt x="3015" y="2282"/>
                  </a:lnTo>
                  <a:lnTo>
                    <a:pt x="3015" y="2322"/>
                  </a:lnTo>
                  <a:lnTo>
                    <a:pt x="3025" y="2322"/>
                  </a:lnTo>
                  <a:lnTo>
                    <a:pt x="3045" y="2322"/>
                  </a:lnTo>
                  <a:lnTo>
                    <a:pt x="3059" y="2322"/>
                  </a:lnTo>
                  <a:lnTo>
                    <a:pt x="3079" y="2322"/>
                  </a:lnTo>
                  <a:lnTo>
                    <a:pt x="3089" y="2322"/>
                  </a:lnTo>
                  <a:lnTo>
                    <a:pt x="3110" y="2322"/>
                  </a:lnTo>
                  <a:lnTo>
                    <a:pt x="3110" y="2380"/>
                  </a:lnTo>
                  <a:lnTo>
                    <a:pt x="3144" y="2380"/>
                  </a:lnTo>
                  <a:lnTo>
                    <a:pt x="3177" y="2380"/>
                  </a:lnTo>
                  <a:lnTo>
                    <a:pt x="3320" y="2380"/>
                  </a:lnTo>
                  <a:lnTo>
                    <a:pt x="3395" y="2380"/>
                  </a:lnTo>
                  <a:lnTo>
                    <a:pt x="3435" y="2380"/>
                  </a:lnTo>
                  <a:lnTo>
                    <a:pt x="3435" y="2499"/>
                  </a:lnTo>
                  <a:lnTo>
                    <a:pt x="3446" y="2499"/>
                  </a:lnTo>
                  <a:lnTo>
                    <a:pt x="3446" y="2618"/>
                  </a:lnTo>
                  <a:lnTo>
                    <a:pt x="3605" y="2618"/>
                  </a:lnTo>
                  <a:lnTo>
                    <a:pt x="3663" y="2618"/>
                  </a:lnTo>
                </a:path>
              </a:pathLst>
            </a:custGeom>
            <a:noFill/>
            <a:ln w="22225">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Line 901">
              <a:extLst>
                <a:ext uri="{FF2B5EF4-FFF2-40B4-BE49-F238E27FC236}">
                  <a16:creationId xmlns:a16="http://schemas.microsoft.com/office/drawing/2014/main" id="{FAD75EC0-FE6B-2B76-8E76-85DF728FCB88}"/>
                </a:ext>
              </a:extLst>
            </p:cNvPr>
            <p:cNvSpPr>
              <a:spLocks noChangeShapeType="1"/>
            </p:cNvSpPr>
            <p:nvPr/>
          </p:nvSpPr>
          <p:spPr bwMode="auto">
            <a:xfrm>
              <a:off x="1403574" y="1006157"/>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Line 902">
              <a:extLst>
                <a:ext uri="{FF2B5EF4-FFF2-40B4-BE49-F238E27FC236}">
                  <a16:creationId xmlns:a16="http://schemas.microsoft.com/office/drawing/2014/main" id="{E2235199-F2D0-3D8D-D737-2A68F55E174F}"/>
                </a:ext>
              </a:extLst>
            </p:cNvPr>
            <p:cNvSpPr>
              <a:spLocks noChangeShapeType="1"/>
            </p:cNvSpPr>
            <p:nvPr/>
          </p:nvSpPr>
          <p:spPr bwMode="auto">
            <a:xfrm>
              <a:off x="1431920" y="984987"/>
              <a:ext cx="0" cy="4158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Line 903">
              <a:extLst>
                <a:ext uri="{FF2B5EF4-FFF2-40B4-BE49-F238E27FC236}">
                  <a16:creationId xmlns:a16="http://schemas.microsoft.com/office/drawing/2014/main" id="{480D9E1A-9513-A0E3-AA65-D389082A8C2D}"/>
                </a:ext>
              </a:extLst>
            </p:cNvPr>
            <p:cNvSpPr>
              <a:spLocks noChangeShapeType="1"/>
            </p:cNvSpPr>
            <p:nvPr/>
          </p:nvSpPr>
          <p:spPr bwMode="auto">
            <a:xfrm>
              <a:off x="1491765" y="1034132"/>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Line 904">
              <a:extLst>
                <a:ext uri="{FF2B5EF4-FFF2-40B4-BE49-F238E27FC236}">
                  <a16:creationId xmlns:a16="http://schemas.microsoft.com/office/drawing/2014/main" id="{E1838D88-6775-DA6D-6377-00A817AA7BEC}"/>
                </a:ext>
              </a:extLst>
            </p:cNvPr>
            <p:cNvSpPr>
              <a:spLocks noChangeShapeType="1"/>
            </p:cNvSpPr>
            <p:nvPr/>
          </p:nvSpPr>
          <p:spPr bwMode="auto">
            <a:xfrm>
              <a:off x="1521161" y="1013718"/>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Line 905">
              <a:extLst>
                <a:ext uri="{FF2B5EF4-FFF2-40B4-BE49-F238E27FC236}">
                  <a16:creationId xmlns:a16="http://schemas.microsoft.com/office/drawing/2014/main" id="{8231A0CF-ED89-F0DA-C17F-FE3B9E724A81}"/>
                </a:ext>
              </a:extLst>
            </p:cNvPr>
            <p:cNvSpPr>
              <a:spLocks noChangeShapeType="1"/>
            </p:cNvSpPr>
            <p:nvPr/>
          </p:nvSpPr>
          <p:spPr bwMode="auto">
            <a:xfrm>
              <a:off x="1598852" y="1056814"/>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Line 906">
              <a:extLst>
                <a:ext uri="{FF2B5EF4-FFF2-40B4-BE49-F238E27FC236}">
                  <a16:creationId xmlns:a16="http://schemas.microsoft.com/office/drawing/2014/main" id="{BE847355-64A6-3776-68D0-1C8B6DE45CA0}"/>
                </a:ext>
              </a:extLst>
            </p:cNvPr>
            <p:cNvSpPr>
              <a:spLocks noChangeShapeType="1"/>
            </p:cNvSpPr>
            <p:nvPr/>
          </p:nvSpPr>
          <p:spPr bwMode="auto">
            <a:xfrm>
              <a:off x="1627199" y="1036401"/>
              <a:ext cx="0" cy="4158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Line 907">
              <a:extLst>
                <a:ext uri="{FF2B5EF4-FFF2-40B4-BE49-F238E27FC236}">
                  <a16:creationId xmlns:a16="http://schemas.microsoft.com/office/drawing/2014/main" id="{24826026-4596-A740-A1E0-5B5683BB47EB}"/>
                </a:ext>
              </a:extLst>
            </p:cNvPr>
            <p:cNvSpPr>
              <a:spLocks noChangeShapeType="1"/>
            </p:cNvSpPr>
            <p:nvPr/>
          </p:nvSpPr>
          <p:spPr bwMode="auto">
            <a:xfrm>
              <a:off x="1726938" y="1100666"/>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Line 908">
              <a:extLst>
                <a:ext uri="{FF2B5EF4-FFF2-40B4-BE49-F238E27FC236}">
                  <a16:creationId xmlns:a16="http://schemas.microsoft.com/office/drawing/2014/main" id="{22EF39DE-02D0-4D5D-8AFE-7D0E7C2BBF29}"/>
                </a:ext>
              </a:extLst>
            </p:cNvPr>
            <p:cNvSpPr>
              <a:spLocks noChangeShapeType="1"/>
            </p:cNvSpPr>
            <p:nvPr/>
          </p:nvSpPr>
          <p:spPr bwMode="auto">
            <a:xfrm>
              <a:off x="1752135" y="1080253"/>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Line 909">
              <a:extLst>
                <a:ext uri="{FF2B5EF4-FFF2-40B4-BE49-F238E27FC236}">
                  <a16:creationId xmlns:a16="http://schemas.microsoft.com/office/drawing/2014/main" id="{9E465365-0D36-CAC3-A0A7-280A957527C9}"/>
                </a:ext>
              </a:extLst>
            </p:cNvPr>
            <p:cNvSpPr>
              <a:spLocks noChangeShapeType="1"/>
            </p:cNvSpPr>
            <p:nvPr/>
          </p:nvSpPr>
          <p:spPr bwMode="auto">
            <a:xfrm>
              <a:off x="1856073" y="1154348"/>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Line 910">
              <a:extLst>
                <a:ext uri="{FF2B5EF4-FFF2-40B4-BE49-F238E27FC236}">
                  <a16:creationId xmlns:a16="http://schemas.microsoft.com/office/drawing/2014/main" id="{7E67315C-1E37-482D-36A4-0B5441C3A77C}"/>
                </a:ext>
              </a:extLst>
            </p:cNvPr>
            <p:cNvSpPr>
              <a:spLocks noChangeShapeType="1"/>
            </p:cNvSpPr>
            <p:nvPr/>
          </p:nvSpPr>
          <p:spPr bwMode="auto">
            <a:xfrm>
              <a:off x="1884420" y="1133934"/>
              <a:ext cx="0" cy="4158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Line 911">
              <a:extLst>
                <a:ext uri="{FF2B5EF4-FFF2-40B4-BE49-F238E27FC236}">
                  <a16:creationId xmlns:a16="http://schemas.microsoft.com/office/drawing/2014/main" id="{0103408C-6C8D-22D9-FF67-D6AAAE0BB48D}"/>
                </a:ext>
              </a:extLst>
            </p:cNvPr>
            <p:cNvSpPr>
              <a:spLocks noChangeShapeType="1"/>
            </p:cNvSpPr>
            <p:nvPr/>
          </p:nvSpPr>
          <p:spPr bwMode="auto">
            <a:xfrm>
              <a:off x="1873921" y="1162664"/>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Line 912">
              <a:extLst>
                <a:ext uri="{FF2B5EF4-FFF2-40B4-BE49-F238E27FC236}">
                  <a16:creationId xmlns:a16="http://schemas.microsoft.com/office/drawing/2014/main" id="{4C0BCEC3-76E2-BCC7-C428-9B0011ED1152}"/>
                </a:ext>
              </a:extLst>
            </p:cNvPr>
            <p:cNvSpPr>
              <a:spLocks noChangeShapeType="1"/>
            </p:cNvSpPr>
            <p:nvPr/>
          </p:nvSpPr>
          <p:spPr bwMode="auto">
            <a:xfrm>
              <a:off x="1902267" y="1142251"/>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Line 913">
              <a:extLst>
                <a:ext uri="{FF2B5EF4-FFF2-40B4-BE49-F238E27FC236}">
                  <a16:creationId xmlns:a16="http://schemas.microsoft.com/office/drawing/2014/main" id="{CD1BEC26-EB61-1035-1725-63A603D1868B}"/>
                </a:ext>
              </a:extLst>
            </p:cNvPr>
            <p:cNvSpPr>
              <a:spLocks noChangeShapeType="1"/>
            </p:cNvSpPr>
            <p:nvPr/>
          </p:nvSpPr>
          <p:spPr bwMode="auto">
            <a:xfrm>
              <a:off x="1933764" y="1190639"/>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Line 914">
              <a:extLst>
                <a:ext uri="{FF2B5EF4-FFF2-40B4-BE49-F238E27FC236}">
                  <a16:creationId xmlns:a16="http://schemas.microsoft.com/office/drawing/2014/main" id="{DF5FFD68-FA59-0A03-0921-29C323BE6C15}"/>
                </a:ext>
              </a:extLst>
            </p:cNvPr>
            <p:cNvSpPr>
              <a:spLocks noChangeShapeType="1"/>
            </p:cNvSpPr>
            <p:nvPr/>
          </p:nvSpPr>
          <p:spPr bwMode="auto">
            <a:xfrm>
              <a:off x="1962111" y="1170225"/>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Line 915">
              <a:extLst>
                <a:ext uri="{FF2B5EF4-FFF2-40B4-BE49-F238E27FC236}">
                  <a16:creationId xmlns:a16="http://schemas.microsoft.com/office/drawing/2014/main" id="{08ECDDD5-CE18-69E3-8EE9-43A3C98E485A}"/>
                </a:ext>
              </a:extLst>
            </p:cNvPr>
            <p:cNvSpPr>
              <a:spLocks noChangeShapeType="1"/>
            </p:cNvSpPr>
            <p:nvPr/>
          </p:nvSpPr>
          <p:spPr bwMode="auto">
            <a:xfrm>
              <a:off x="2023005" y="1239784"/>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Line 916">
              <a:extLst>
                <a:ext uri="{FF2B5EF4-FFF2-40B4-BE49-F238E27FC236}">
                  <a16:creationId xmlns:a16="http://schemas.microsoft.com/office/drawing/2014/main" id="{819A4B95-559A-D452-9DF6-115DA4959270}"/>
                </a:ext>
              </a:extLst>
            </p:cNvPr>
            <p:cNvSpPr>
              <a:spLocks noChangeShapeType="1"/>
            </p:cNvSpPr>
            <p:nvPr/>
          </p:nvSpPr>
          <p:spPr bwMode="auto">
            <a:xfrm>
              <a:off x="2051351" y="1218614"/>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Line 917">
              <a:extLst>
                <a:ext uri="{FF2B5EF4-FFF2-40B4-BE49-F238E27FC236}">
                  <a16:creationId xmlns:a16="http://schemas.microsoft.com/office/drawing/2014/main" id="{3102B596-DFA1-E215-C51C-6816D32E335A}"/>
                </a:ext>
              </a:extLst>
            </p:cNvPr>
            <p:cNvSpPr>
              <a:spLocks noChangeShapeType="1"/>
            </p:cNvSpPr>
            <p:nvPr/>
          </p:nvSpPr>
          <p:spPr bwMode="auto">
            <a:xfrm>
              <a:off x="2454506" y="1488532"/>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Line 918">
              <a:extLst>
                <a:ext uri="{FF2B5EF4-FFF2-40B4-BE49-F238E27FC236}">
                  <a16:creationId xmlns:a16="http://schemas.microsoft.com/office/drawing/2014/main" id="{5C62B87F-E5BA-2AE7-8DF1-CD943F2DABC8}"/>
                </a:ext>
              </a:extLst>
            </p:cNvPr>
            <p:cNvSpPr>
              <a:spLocks noChangeShapeType="1"/>
            </p:cNvSpPr>
            <p:nvPr/>
          </p:nvSpPr>
          <p:spPr bwMode="auto">
            <a:xfrm>
              <a:off x="2482852" y="1468118"/>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Line 919">
              <a:extLst>
                <a:ext uri="{FF2B5EF4-FFF2-40B4-BE49-F238E27FC236}">
                  <a16:creationId xmlns:a16="http://schemas.microsoft.com/office/drawing/2014/main" id="{740CF16F-5CAE-E960-6678-EAFC130B66DA}"/>
                </a:ext>
              </a:extLst>
            </p:cNvPr>
            <p:cNvSpPr>
              <a:spLocks noChangeShapeType="1"/>
            </p:cNvSpPr>
            <p:nvPr/>
          </p:nvSpPr>
          <p:spPr bwMode="auto">
            <a:xfrm>
              <a:off x="2572093" y="1573212"/>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Line 920">
              <a:extLst>
                <a:ext uri="{FF2B5EF4-FFF2-40B4-BE49-F238E27FC236}">
                  <a16:creationId xmlns:a16="http://schemas.microsoft.com/office/drawing/2014/main" id="{CD7D855E-B35E-04F2-65F3-F45C474D8960}"/>
                </a:ext>
              </a:extLst>
            </p:cNvPr>
            <p:cNvSpPr>
              <a:spLocks noChangeShapeType="1"/>
            </p:cNvSpPr>
            <p:nvPr/>
          </p:nvSpPr>
          <p:spPr bwMode="auto">
            <a:xfrm>
              <a:off x="2597289" y="1552798"/>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Line 921">
              <a:extLst>
                <a:ext uri="{FF2B5EF4-FFF2-40B4-BE49-F238E27FC236}">
                  <a16:creationId xmlns:a16="http://schemas.microsoft.com/office/drawing/2014/main" id="{40E70707-1AA2-5B36-144F-F776B294773F}"/>
                </a:ext>
              </a:extLst>
            </p:cNvPr>
            <p:cNvSpPr>
              <a:spLocks noChangeShapeType="1"/>
            </p:cNvSpPr>
            <p:nvPr/>
          </p:nvSpPr>
          <p:spPr bwMode="auto">
            <a:xfrm>
              <a:off x="2928003" y="1801546"/>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Line 922">
              <a:extLst>
                <a:ext uri="{FF2B5EF4-FFF2-40B4-BE49-F238E27FC236}">
                  <a16:creationId xmlns:a16="http://schemas.microsoft.com/office/drawing/2014/main" id="{8DCF44DF-510E-D67C-D997-FF39EC458EF4}"/>
                </a:ext>
              </a:extLst>
            </p:cNvPr>
            <p:cNvSpPr>
              <a:spLocks noChangeShapeType="1"/>
            </p:cNvSpPr>
            <p:nvPr/>
          </p:nvSpPr>
          <p:spPr bwMode="auto">
            <a:xfrm>
              <a:off x="2957399" y="1781132"/>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Line 923">
              <a:extLst>
                <a:ext uri="{FF2B5EF4-FFF2-40B4-BE49-F238E27FC236}">
                  <a16:creationId xmlns:a16="http://schemas.microsoft.com/office/drawing/2014/main" id="{C9D9A22D-6EAD-0CB9-4E26-8E443D654E85}"/>
                </a:ext>
              </a:extLst>
            </p:cNvPr>
            <p:cNvSpPr>
              <a:spLocks noChangeShapeType="1"/>
            </p:cNvSpPr>
            <p:nvPr/>
          </p:nvSpPr>
          <p:spPr bwMode="auto">
            <a:xfrm>
              <a:off x="2971048" y="1832545"/>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Line 924">
              <a:extLst>
                <a:ext uri="{FF2B5EF4-FFF2-40B4-BE49-F238E27FC236}">
                  <a16:creationId xmlns:a16="http://schemas.microsoft.com/office/drawing/2014/main" id="{E25969BF-D197-624B-A4A7-090C043540C1}"/>
                </a:ext>
              </a:extLst>
            </p:cNvPr>
            <p:cNvSpPr>
              <a:spLocks noChangeShapeType="1"/>
            </p:cNvSpPr>
            <p:nvPr/>
          </p:nvSpPr>
          <p:spPr bwMode="auto">
            <a:xfrm>
              <a:off x="2999395" y="1812132"/>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Line 925">
              <a:extLst>
                <a:ext uri="{FF2B5EF4-FFF2-40B4-BE49-F238E27FC236}">
                  <a16:creationId xmlns:a16="http://schemas.microsoft.com/office/drawing/2014/main" id="{ADF0543E-DB3F-01F0-F007-50E108B86305}"/>
                </a:ext>
              </a:extLst>
            </p:cNvPr>
            <p:cNvSpPr>
              <a:spLocks noChangeShapeType="1"/>
            </p:cNvSpPr>
            <p:nvPr/>
          </p:nvSpPr>
          <p:spPr bwMode="auto">
            <a:xfrm>
              <a:off x="3074986" y="1880934"/>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Line 926">
              <a:extLst>
                <a:ext uri="{FF2B5EF4-FFF2-40B4-BE49-F238E27FC236}">
                  <a16:creationId xmlns:a16="http://schemas.microsoft.com/office/drawing/2014/main" id="{378354F5-903F-AD6E-1E70-ADB597F850CA}"/>
                </a:ext>
              </a:extLst>
            </p:cNvPr>
            <p:cNvSpPr>
              <a:spLocks noChangeShapeType="1"/>
            </p:cNvSpPr>
            <p:nvPr/>
          </p:nvSpPr>
          <p:spPr bwMode="auto">
            <a:xfrm>
              <a:off x="3103332" y="1860520"/>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Line 927">
              <a:extLst>
                <a:ext uri="{FF2B5EF4-FFF2-40B4-BE49-F238E27FC236}">
                  <a16:creationId xmlns:a16="http://schemas.microsoft.com/office/drawing/2014/main" id="{55B089AE-8416-695A-6764-54D9D25374E2}"/>
                </a:ext>
              </a:extLst>
            </p:cNvPr>
            <p:cNvSpPr>
              <a:spLocks noChangeShapeType="1"/>
            </p:cNvSpPr>
            <p:nvPr/>
          </p:nvSpPr>
          <p:spPr bwMode="auto">
            <a:xfrm>
              <a:off x="3131680" y="1901348"/>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Line 928">
              <a:extLst>
                <a:ext uri="{FF2B5EF4-FFF2-40B4-BE49-F238E27FC236}">
                  <a16:creationId xmlns:a16="http://schemas.microsoft.com/office/drawing/2014/main" id="{C5C3E90F-881C-6A35-DEE1-CCCBBD17DFE7}"/>
                </a:ext>
              </a:extLst>
            </p:cNvPr>
            <p:cNvSpPr>
              <a:spLocks noChangeShapeType="1"/>
            </p:cNvSpPr>
            <p:nvPr/>
          </p:nvSpPr>
          <p:spPr bwMode="auto">
            <a:xfrm>
              <a:off x="3160026" y="1880934"/>
              <a:ext cx="0" cy="4158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Line 929">
              <a:extLst>
                <a:ext uri="{FF2B5EF4-FFF2-40B4-BE49-F238E27FC236}">
                  <a16:creationId xmlns:a16="http://schemas.microsoft.com/office/drawing/2014/main" id="{EE947156-B94E-9C54-7650-74B99E5F08B3}"/>
                </a:ext>
              </a:extLst>
            </p:cNvPr>
            <p:cNvSpPr>
              <a:spLocks noChangeShapeType="1"/>
            </p:cNvSpPr>
            <p:nvPr/>
          </p:nvSpPr>
          <p:spPr bwMode="auto">
            <a:xfrm>
              <a:off x="3134829" y="1909665"/>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Line 930">
              <a:extLst>
                <a:ext uri="{FF2B5EF4-FFF2-40B4-BE49-F238E27FC236}">
                  <a16:creationId xmlns:a16="http://schemas.microsoft.com/office/drawing/2014/main" id="{C1E28DEB-D88C-B171-D8B0-FE5FD4E26B2D}"/>
                </a:ext>
              </a:extLst>
            </p:cNvPr>
            <p:cNvSpPr>
              <a:spLocks noChangeShapeType="1"/>
            </p:cNvSpPr>
            <p:nvPr/>
          </p:nvSpPr>
          <p:spPr bwMode="auto">
            <a:xfrm>
              <a:off x="3163176" y="1888495"/>
              <a:ext cx="0" cy="4158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Line 931">
              <a:extLst>
                <a:ext uri="{FF2B5EF4-FFF2-40B4-BE49-F238E27FC236}">
                  <a16:creationId xmlns:a16="http://schemas.microsoft.com/office/drawing/2014/main" id="{C60500F2-EE67-6248-3A28-329C7563C266}"/>
                </a:ext>
              </a:extLst>
            </p:cNvPr>
            <p:cNvSpPr>
              <a:spLocks noChangeShapeType="1"/>
            </p:cNvSpPr>
            <p:nvPr/>
          </p:nvSpPr>
          <p:spPr bwMode="auto">
            <a:xfrm>
              <a:off x="3198872" y="1930079"/>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Line 932">
              <a:extLst>
                <a:ext uri="{FF2B5EF4-FFF2-40B4-BE49-F238E27FC236}">
                  <a16:creationId xmlns:a16="http://schemas.microsoft.com/office/drawing/2014/main" id="{969A5C05-E5B5-F171-537A-748237CF3284}"/>
                </a:ext>
              </a:extLst>
            </p:cNvPr>
            <p:cNvSpPr>
              <a:spLocks noChangeShapeType="1"/>
            </p:cNvSpPr>
            <p:nvPr/>
          </p:nvSpPr>
          <p:spPr bwMode="auto">
            <a:xfrm>
              <a:off x="3227218" y="1909665"/>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Line 933">
              <a:extLst>
                <a:ext uri="{FF2B5EF4-FFF2-40B4-BE49-F238E27FC236}">
                  <a16:creationId xmlns:a16="http://schemas.microsoft.com/office/drawing/2014/main" id="{4A020142-8697-3018-EA7F-0D08D6661B8D}"/>
                </a:ext>
              </a:extLst>
            </p:cNvPr>
            <p:cNvSpPr>
              <a:spLocks noChangeShapeType="1"/>
            </p:cNvSpPr>
            <p:nvPr/>
          </p:nvSpPr>
          <p:spPr bwMode="auto">
            <a:xfrm>
              <a:off x="3224069" y="1942931"/>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Line 934">
              <a:extLst>
                <a:ext uri="{FF2B5EF4-FFF2-40B4-BE49-F238E27FC236}">
                  <a16:creationId xmlns:a16="http://schemas.microsoft.com/office/drawing/2014/main" id="{2600803F-73F2-4898-7165-7BEBFAF8EFFB}"/>
                </a:ext>
              </a:extLst>
            </p:cNvPr>
            <p:cNvSpPr>
              <a:spLocks noChangeShapeType="1"/>
            </p:cNvSpPr>
            <p:nvPr/>
          </p:nvSpPr>
          <p:spPr bwMode="auto">
            <a:xfrm>
              <a:off x="3252416" y="1922518"/>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Line 935">
              <a:extLst>
                <a:ext uri="{FF2B5EF4-FFF2-40B4-BE49-F238E27FC236}">
                  <a16:creationId xmlns:a16="http://schemas.microsoft.com/office/drawing/2014/main" id="{7BEB2BB7-4508-8174-E00C-C5534B02E119}"/>
                </a:ext>
              </a:extLst>
            </p:cNvPr>
            <p:cNvSpPr>
              <a:spLocks noChangeShapeType="1"/>
            </p:cNvSpPr>
            <p:nvPr/>
          </p:nvSpPr>
          <p:spPr bwMode="auto">
            <a:xfrm>
              <a:off x="3252416" y="1961077"/>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Line 936">
              <a:extLst>
                <a:ext uri="{FF2B5EF4-FFF2-40B4-BE49-F238E27FC236}">
                  <a16:creationId xmlns:a16="http://schemas.microsoft.com/office/drawing/2014/main" id="{1AA29397-52B7-6BBC-9F4C-79288D9DC44C}"/>
                </a:ext>
              </a:extLst>
            </p:cNvPr>
            <p:cNvSpPr>
              <a:spLocks noChangeShapeType="1"/>
            </p:cNvSpPr>
            <p:nvPr/>
          </p:nvSpPr>
          <p:spPr bwMode="auto">
            <a:xfrm>
              <a:off x="3280762" y="1942932"/>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Line 937">
              <a:extLst>
                <a:ext uri="{FF2B5EF4-FFF2-40B4-BE49-F238E27FC236}">
                  <a16:creationId xmlns:a16="http://schemas.microsoft.com/office/drawing/2014/main" id="{4CDB288A-4064-8D98-5061-4E09299CE8E3}"/>
                </a:ext>
              </a:extLst>
            </p:cNvPr>
            <p:cNvSpPr>
              <a:spLocks noChangeShapeType="1"/>
            </p:cNvSpPr>
            <p:nvPr/>
          </p:nvSpPr>
          <p:spPr bwMode="auto">
            <a:xfrm>
              <a:off x="3267114" y="1965614"/>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Line 938">
              <a:extLst>
                <a:ext uri="{FF2B5EF4-FFF2-40B4-BE49-F238E27FC236}">
                  <a16:creationId xmlns:a16="http://schemas.microsoft.com/office/drawing/2014/main" id="{147800D5-725A-98A7-BA0F-C0132E13FE2A}"/>
                </a:ext>
              </a:extLst>
            </p:cNvPr>
            <p:cNvSpPr>
              <a:spLocks noChangeShapeType="1"/>
            </p:cNvSpPr>
            <p:nvPr/>
          </p:nvSpPr>
          <p:spPr bwMode="auto">
            <a:xfrm>
              <a:off x="3295461" y="1945200"/>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Line 939">
              <a:extLst>
                <a:ext uri="{FF2B5EF4-FFF2-40B4-BE49-F238E27FC236}">
                  <a16:creationId xmlns:a16="http://schemas.microsoft.com/office/drawing/2014/main" id="{1ECB6996-EBC9-90EE-ADD4-4781335C11A9}"/>
                </a:ext>
              </a:extLst>
            </p:cNvPr>
            <p:cNvSpPr>
              <a:spLocks noChangeShapeType="1"/>
            </p:cNvSpPr>
            <p:nvPr/>
          </p:nvSpPr>
          <p:spPr bwMode="auto">
            <a:xfrm>
              <a:off x="3295462" y="1991320"/>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Line 940">
              <a:extLst>
                <a:ext uri="{FF2B5EF4-FFF2-40B4-BE49-F238E27FC236}">
                  <a16:creationId xmlns:a16="http://schemas.microsoft.com/office/drawing/2014/main" id="{847DA71F-F5E6-1BFE-86CD-40E949B07FDC}"/>
                </a:ext>
              </a:extLst>
            </p:cNvPr>
            <p:cNvSpPr>
              <a:spLocks noChangeShapeType="1"/>
            </p:cNvSpPr>
            <p:nvPr/>
          </p:nvSpPr>
          <p:spPr bwMode="auto">
            <a:xfrm>
              <a:off x="3320658" y="1970907"/>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Line 941">
              <a:extLst>
                <a:ext uri="{FF2B5EF4-FFF2-40B4-BE49-F238E27FC236}">
                  <a16:creationId xmlns:a16="http://schemas.microsoft.com/office/drawing/2014/main" id="{BA39E376-B6FC-0CB3-4D1F-99BBD1A85D34}"/>
                </a:ext>
              </a:extLst>
            </p:cNvPr>
            <p:cNvSpPr>
              <a:spLocks noChangeShapeType="1"/>
            </p:cNvSpPr>
            <p:nvPr/>
          </p:nvSpPr>
          <p:spPr bwMode="auto">
            <a:xfrm>
              <a:off x="3302810" y="1991320"/>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Line 942">
              <a:extLst>
                <a:ext uri="{FF2B5EF4-FFF2-40B4-BE49-F238E27FC236}">
                  <a16:creationId xmlns:a16="http://schemas.microsoft.com/office/drawing/2014/main" id="{B6D0350F-F6F2-5546-4DD2-F4038D9CFAE3}"/>
                </a:ext>
              </a:extLst>
            </p:cNvPr>
            <p:cNvSpPr>
              <a:spLocks noChangeShapeType="1"/>
            </p:cNvSpPr>
            <p:nvPr/>
          </p:nvSpPr>
          <p:spPr bwMode="auto">
            <a:xfrm>
              <a:off x="3331157" y="1970907"/>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Line 943">
              <a:extLst>
                <a:ext uri="{FF2B5EF4-FFF2-40B4-BE49-F238E27FC236}">
                  <a16:creationId xmlns:a16="http://schemas.microsoft.com/office/drawing/2014/main" id="{B30302D5-2C88-DC42-D503-2EE89FB882E2}"/>
                </a:ext>
              </a:extLst>
            </p:cNvPr>
            <p:cNvSpPr>
              <a:spLocks noChangeShapeType="1"/>
            </p:cNvSpPr>
            <p:nvPr/>
          </p:nvSpPr>
          <p:spPr bwMode="auto">
            <a:xfrm>
              <a:off x="3305960" y="1991320"/>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Line 944">
              <a:extLst>
                <a:ext uri="{FF2B5EF4-FFF2-40B4-BE49-F238E27FC236}">
                  <a16:creationId xmlns:a16="http://schemas.microsoft.com/office/drawing/2014/main" id="{AD02E63D-B040-D47D-278A-8DC1E0F09B35}"/>
                </a:ext>
              </a:extLst>
            </p:cNvPr>
            <p:cNvSpPr>
              <a:spLocks noChangeShapeType="1"/>
            </p:cNvSpPr>
            <p:nvPr/>
          </p:nvSpPr>
          <p:spPr bwMode="auto">
            <a:xfrm>
              <a:off x="3334307" y="1970907"/>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Line 945">
              <a:extLst>
                <a:ext uri="{FF2B5EF4-FFF2-40B4-BE49-F238E27FC236}">
                  <a16:creationId xmlns:a16="http://schemas.microsoft.com/office/drawing/2014/main" id="{32A4C455-3394-D837-6EB6-594D852737AA}"/>
                </a:ext>
              </a:extLst>
            </p:cNvPr>
            <p:cNvSpPr>
              <a:spLocks noChangeShapeType="1"/>
            </p:cNvSpPr>
            <p:nvPr/>
          </p:nvSpPr>
          <p:spPr bwMode="auto">
            <a:xfrm>
              <a:off x="3320658" y="1998881"/>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Line 946">
              <a:extLst>
                <a:ext uri="{FF2B5EF4-FFF2-40B4-BE49-F238E27FC236}">
                  <a16:creationId xmlns:a16="http://schemas.microsoft.com/office/drawing/2014/main" id="{A3B6E889-DE8C-71F6-1737-9C8FCA6336DB}"/>
                </a:ext>
              </a:extLst>
            </p:cNvPr>
            <p:cNvSpPr>
              <a:spLocks noChangeShapeType="1"/>
            </p:cNvSpPr>
            <p:nvPr/>
          </p:nvSpPr>
          <p:spPr bwMode="auto">
            <a:xfrm>
              <a:off x="3349005" y="1978467"/>
              <a:ext cx="0" cy="4158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Line 947">
              <a:extLst>
                <a:ext uri="{FF2B5EF4-FFF2-40B4-BE49-F238E27FC236}">
                  <a16:creationId xmlns:a16="http://schemas.microsoft.com/office/drawing/2014/main" id="{834CDF76-5F26-9A48-078F-8C5A03A40F58}"/>
                </a:ext>
              </a:extLst>
            </p:cNvPr>
            <p:cNvSpPr>
              <a:spLocks noChangeShapeType="1"/>
            </p:cNvSpPr>
            <p:nvPr/>
          </p:nvSpPr>
          <p:spPr bwMode="auto">
            <a:xfrm>
              <a:off x="3331158" y="2004174"/>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Line 948">
              <a:extLst>
                <a:ext uri="{FF2B5EF4-FFF2-40B4-BE49-F238E27FC236}">
                  <a16:creationId xmlns:a16="http://schemas.microsoft.com/office/drawing/2014/main" id="{B10D147E-B74F-FBF1-5E4E-E269B5A8EE79}"/>
                </a:ext>
              </a:extLst>
            </p:cNvPr>
            <p:cNvSpPr>
              <a:spLocks noChangeShapeType="1"/>
            </p:cNvSpPr>
            <p:nvPr/>
          </p:nvSpPr>
          <p:spPr bwMode="auto">
            <a:xfrm>
              <a:off x="3359504" y="1983760"/>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Line 949">
              <a:extLst>
                <a:ext uri="{FF2B5EF4-FFF2-40B4-BE49-F238E27FC236}">
                  <a16:creationId xmlns:a16="http://schemas.microsoft.com/office/drawing/2014/main" id="{169447A0-16BB-0638-84A7-B02A34426D0B}"/>
                </a:ext>
              </a:extLst>
            </p:cNvPr>
            <p:cNvSpPr>
              <a:spLocks noChangeShapeType="1"/>
            </p:cNvSpPr>
            <p:nvPr/>
          </p:nvSpPr>
          <p:spPr bwMode="auto">
            <a:xfrm>
              <a:off x="3356355" y="2014759"/>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Line 950">
              <a:extLst>
                <a:ext uri="{FF2B5EF4-FFF2-40B4-BE49-F238E27FC236}">
                  <a16:creationId xmlns:a16="http://schemas.microsoft.com/office/drawing/2014/main" id="{4CA33599-A641-6613-2E35-1D05FDED1682}"/>
                </a:ext>
              </a:extLst>
            </p:cNvPr>
            <p:cNvSpPr>
              <a:spLocks noChangeShapeType="1"/>
            </p:cNvSpPr>
            <p:nvPr/>
          </p:nvSpPr>
          <p:spPr bwMode="auto">
            <a:xfrm>
              <a:off x="3380501" y="1996614"/>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Line 951">
              <a:extLst>
                <a:ext uri="{FF2B5EF4-FFF2-40B4-BE49-F238E27FC236}">
                  <a16:creationId xmlns:a16="http://schemas.microsoft.com/office/drawing/2014/main" id="{49FA5738-F795-E90B-D92F-34A135073021}"/>
                </a:ext>
              </a:extLst>
            </p:cNvPr>
            <p:cNvSpPr>
              <a:spLocks noChangeShapeType="1"/>
            </p:cNvSpPr>
            <p:nvPr/>
          </p:nvSpPr>
          <p:spPr bwMode="auto">
            <a:xfrm>
              <a:off x="3356355" y="2014759"/>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Line 952">
              <a:extLst>
                <a:ext uri="{FF2B5EF4-FFF2-40B4-BE49-F238E27FC236}">
                  <a16:creationId xmlns:a16="http://schemas.microsoft.com/office/drawing/2014/main" id="{233619AB-7B30-ABF1-0600-BB292602D90E}"/>
                </a:ext>
              </a:extLst>
            </p:cNvPr>
            <p:cNvSpPr>
              <a:spLocks noChangeShapeType="1"/>
            </p:cNvSpPr>
            <p:nvPr/>
          </p:nvSpPr>
          <p:spPr bwMode="auto">
            <a:xfrm>
              <a:off x="3380501" y="1996614"/>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Line 953">
              <a:extLst>
                <a:ext uri="{FF2B5EF4-FFF2-40B4-BE49-F238E27FC236}">
                  <a16:creationId xmlns:a16="http://schemas.microsoft.com/office/drawing/2014/main" id="{17CA6086-462C-6FAC-414F-9BBF57D5F55F}"/>
                </a:ext>
              </a:extLst>
            </p:cNvPr>
            <p:cNvSpPr>
              <a:spLocks noChangeShapeType="1"/>
            </p:cNvSpPr>
            <p:nvPr/>
          </p:nvSpPr>
          <p:spPr bwMode="auto">
            <a:xfrm>
              <a:off x="3392051" y="2040465"/>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Line 954">
              <a:extLst>
                <a:ext uri="{FF2B5EF4-FFF2-40B4-BE49-F238E27FC236}">
                  <a16:creationId xmlns:a16="http://schemas.microsoft.com/office/drawing/2014/main" id="{1EF724A0-D3D0-2F19-D27B-686323F12F90}"/>
                </a:ext>
              </a:extLst>
            </p:cNvPr>
            <p:cNvSpPr>
              <a:spLocks noChangeShapeType="1"/>
            </p:cNvSpPr>
            <p:nvPr/>
          </p:nvSpPr>
          <p:spPr bwMode="auto">
            <a:xfrm>
              <a:off x="3420397" y="2022320"/>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Line 955">
              <a:extLst>
                <a:ext uri="{FF2B5EF4-FFF2-40B4-BE49-F238E27FC236}">
                  <a16:creationId xmlns:a16="http://schemas.microsoft.com/office/drawing/2014/main" id="{96CDF0E6-83EC-85FC-A02A-0C6592981753}"/>
                </a:ext>
              </a:extLst>
            </p:cNvPr>
            <p:cNvSpPr>
              <a:spLocks noChangeShapeType="1"/>
            </p:cNvSpPr>
            <p:nvPr/>
          </p:nvSpPr>
          <p:spPr bwMode="auto">
            <a:xfrm>
              <a:off x="3392051" y="2040465"/>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Line 956">
              <a:extLst>
                <a:ext uri="{FF2B5EF4-FFF2-40B4-BE49-F238E27FC236}">
                  <a16:creationId xmlns:a16="http://schemas.microsoft.com/office/drawing/2014/main" id="{0A92884D-C92A-A858-A190-C7D80BE0611C}"/>
                </a:ext>
              </a:extLst>
            </p:cNvPr>
            <p:cNvSpPr>
              <a:spLocks noChangeShapeType="1"/>
            </p:cNvSpPr>
            <p:nvPr/>
          </p:nvSpPr>
          <p:spPr bwMode="auto">
            <a:xfrm>
              <a:off x="3420397" y="2022320"/>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Line 957">
              <a:extLst>
                <a:ext uri="{FF2B5EF4-FFF2-40B4-BE49-F238E27FC236}">
                  <a16:creationId xmlns:a16="http://schemas.microsoft.com/office/drawing/2014/main" id="{C8017F71-F163-D26B-EF22-661DBCF6DB66}"/>
                </a:ext>
              </a:extLst>
            </p:cNvPr>
            <p:cNvSpPr>
              <a:spLocks noChangeShapeType="1"/>
            </p:cNvSpPr>
            <p:nvPr/>
          </p:nvSpPr>
          <p:spPr bwMode="auto">
            <a:xfrm>
              <a:off x="3434046" y="2066172"/>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Line 958">
              <a:extLst>
                <a:ext uri="{FF2B5EF4-FFF2-40B4-BE49-F238E27FC236}">
                  <a16:creationId xmlns:a16="http://schemas.microsoft.com/office/drawing/2014/main" id="{255ACCE4-0829-5281-911C-9257714148CA}"/>
                </a:ext>
              </a:extLst>
            </p:cNvPr>
            <p:cNvSpPr>
              <a:spLocks noChangeShapeType="1"/>
            </p:cNvSpPr>
            <p:nvPr/>
          </p:nvSpPr>
          <p:spPr bwMode="auto">
            <a:xfrm>
              <a:off x="3463442" y="2045758"/>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Line 959">
              <a:extLst>
                <a:ext uri="{FF2B5EF4-FFF2-40B4-BE49-F238E27FC236}">
                  <a16:creationId xmlns:a16="http://schemas.microsoft.com/office/drawing/2014/main" id="{3A70677D-202F-92E1-62FF-2FFAE99D0832}"/>
                </a:ext>
              </a:extLst>
            </p:cNvPr>
            <p:cNvSpPr>
              <a:spLocks noChangeShapeType="1"/>
            </p:cNvSpPr>
            <p:nvPr/>
          </p:nvSpPr>
          <p:spPr bwMode="auto">
            <a:xfrm>
              <a:off x="3438245" y="2076000"/>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Line 960">
              <a:extLst>
                <a:ext uri="{FF2B5EF4-FFF2-40B4-BE49-F238E27FC236}">
                  <a16:creationId xmlns:a16="http://schemas.microsoft.com/office/drawing/2014/main" id="{99960ED9-AC75-C09E-A755-52E4685D0120}"/>
                </a:ext>
              </a:extLst>
            </p:cNvPr>
            <p:cNvSpPr>
              <a:spLocks noChangeShapeType="1"/>
            </p:cNvSpPr>
            <p:nvPr/>
          </p:nvSpPr>
          <p:spPr bwMode="auto">
            <a:xfrm>
              <a:off x="3466592" y="2055587"/>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 name="Line 961">
              <a:extLst>
                <a:ext uri="{FF2B5EF4-FFF2-40B4-BE49-F238E27FC236}">
                  <a16:creationId xmlns:a16="http://schemas.microsoft.com/office/drawing/2014/main" id="{C3328A49-8358-8083-4D27-A2F9B8EAAA0D}"/>
                </a:ext>
              </a:extLst>
            </p:cNvPr>
            <p:cNvSpPr>
              <a:spLocks noChangeShapeType="1"/>
            </p:cNvSpPr>
            <p:nvPr/>
          </p:nvSpPr>
          <p:spPr bwMode="auto">
            <a:xfrm>
              <a:off x="3441395" y="2076000"/>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Line 962">
              <a:extLst>
                <a:ext uri="{FF2B5EF4-FFF2-40B4-BE49-F238E27FC236}">
                  <a16:creationId xmlns:a16="http://schemas.microsoft.com/office/drawing/2014/main" id="{6A486CB5-3202-E93E-96E2-2AEE37F9929A}"/>
                </a:ext>
              </a:extLst>
            </p:cNvPr>
            <p:cNvSpPr>
              <a:spLocks noChangeShapeType="1"/>
            </p:cNvSpPr>
            <p:nvPr/>
          </p:nvSpPr>
          <p:spPr bwMode="auto">
            <a:xfrm>
              <a:off x="3469742" y="2055587"/>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Line 963">
              <a:extLst>
                <a:ext uri="{FF2B5EF4-FFF2-40B4-BE49-F238E27FC236}">
                  <a16:creationId xmlns:a16="http://schemas.microsoft.com/office/drawing/2014/main" id="{4389AA7E-3089-8C2B-2C11-51D478A4F9FB}"/>
                </a:ext>
              </a:extLst>
            </p:cNvPr>
            <p:cNvSpPr>
              <a:spLocks noChangeShapeType="1"/>
            </p:cNvSpPr>
            <p:nvPr/>
          </p:nvSpPr>
          <p:spPr bwMode="auto">
            <a:xfrm>
              <a:off x="3463443" y="2083562"/>
              <a:ext cx="524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Line 964">
              <a:extLst>
                <a:ext uri="{FF2B5EF4-FFF2-40B4-BE49-F238E27FC236}">
                  <a16:creationId xmlns:a16="http://schemas.microsoft.com/office/drawing/2014/main" id="{DC670E2B-86D4-4A6E-6D27-4CAB5A6562A8}"/>
                </a:ext>
              </a:extLst>
            </p:cNvPr>
            <p:cNvSpPr>
              <a:spLocks noChangeShapeType="1"/>
            </p:cNvSpPr>
            <p:nvPr/>
          </p:nvSpPr>
          <p:spPr bwMode="auto">
            <a:xfrm>
              <a:off x="3487589" y="2063148"/>
              <a:ext cx="0" cy="4158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Line 965">
              <a:extLst>
                <a:ext uri="{FF2B5EF4-FFF2-40B4-BE49-F238E27FC236}">
                  <a16:creationId xmlns:a16="http://schemas.microsoft.com/office/drawing/2014/main" id="{5385CD8B-7619-0356-94BC-EA27D1B6552F}"/>
                </a:ext>
              </a:extLst>
            </p:cNvPr>
            <p:cNvSpPr>
              <a:spLocks noChangeShapeType="1"/>
            </p:cNvSpPr>
            <p:nvPr/>
          </p:nvSpPr>
          <p:spPr bwMode="auto">
            <a:xfrm>
              <a:off x="3469742" y="2091878"/>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Line 966">
              <a:extLst>
                <a:ext uri="{FF2B5EF4-FFF2-40B4-BE49-F238E27FC236}">
                  <a16:creationId xmlns:a16="http://schemas.microsoft.com/office/drawing/2014/main" id="{97C43790-D891-7115-51BE-757D43037551}"/>
                </a:ext>
              </a:extLst>
            </p:cNvPr>
            <p:cNvSpPr>
              <a:spLocks noChangeShapeType="1"/>
            </p:cNvSpPr>
            <p:nvPr/>
          </p:nvSpPr>
          <p:spPr bwMode="auto">
            <a:xfrm>
              <a:off x="3498088" y="2073733"/>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Line 967">
              <a:extLst>
                <a:ext uri="{FF2B5EF4-FFF2-40B4-BE49-F238E27FC236}">
                  <a16:creationId xmlns:a16="http://schemas.microsoft.com/office/drawing/2014/main" id="{80B01E32-7D41-293B-E815-64DF07240EA7}"/>
                </a:ext>
              </a:extLst>
            </p:cNvPr>
            <p:cNvSpPr>
              <a:spLocks noChangeShapeType="1"/>
            </p:cNvSpPr>
            <p:nvPr/>
          </p:nvSpPr>
          <p:spPr bwMode="auto">
            <a:xfrm>
              <a:off x="3491789" y="2096415"/>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Line 968">
              <a:extLst>
                <a:ext uri="{FF2B5EF4-FFF2-40B4-BE49-F238E27FC236}">
                  <a16:creationId xmlns:a16="http://schemas.microsoft.com/office/drawing/2014/main" id="{E2D0B4CB-8765-E1BA-F798-D9F2E60B66AD}"/>
                </a:ext>
              </a:extLst>
            </p:cNvPr>
            <p:cNvSpPr>
              <a:spLocks noChangeShapeType="1"/>
            </p:cNvSpPr>
            <p:nvPr/>
          </p:nvSpPr>
          <p:spPr bwMode="auto">
            <a:xfrm>
              <a:off x="3515936" y="2076001"/>
              <a:ext cx="0" cy="4158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Line 969">
              <a:extLst>
                <a:ext uri="{FF2B5EF4-FFF2-40B4-BE49-F238E27FC236}">
                  <a16:creationId xmlns:a16="http://schemas.microsoft.com/office/drawing/2014/main" id="{3B7766A4-67BD-E881-80BC-E95EAA1E164A}"/>
                </a:ext>
              </a:extLst>
            </p:cNvPr>
            <p:cNvSpPr>
              <a:spLocks noChangeShapeType="1"/>
            </p:cNvSpPr>
            <p:nvPr/>
          </p:nvSpPr>
          <p:spPr bwMode="auto">
            <a:xfrm>
              <a:off x="3494939" y="2096415"/>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Line 970">
              <a:extLst>
                <a:ext uri="{FF2B5EF4-FFF2-40B4-BE49-F238E27FC236}">
                  <a16:creationId xmlns:a16="http://schemas.microsoft.com/office/drawing/2014/main" id="{B5EFEEC3-420C-9622-58B1-C810C0B554B3}"/>
                </a:ext>
              </a:extLst>
            </p:cNvPr>
            <p:cNvSpPr>
              <a:spLocks noChangeShapeType="1"/>
            </p:cNvSpPr>
            <p:nvPr/>
          </p:nvSpPr>
          <p:spPr bwMode="auto">
            <a:xfrm>
              <a:off x="3523285" y="2076001"/>
              <a:ext cx="0" cy="4158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Line 971">
              <a:extLst>
                <a:ext uri="{FF2B5EF4-FFF2-40B4-BE49-F238E27FC236}">
                  <a16:creationId xmlns:a16="http://schemas.microsoft.com/office/drawing/2014/main" id="{B73DE67A-53C2-373B-7956-9D9BB11FD199}"/>
                </a:ext>
              </a:extLst>
            </p:cNvPr>
            <p:cNvSpPr>
              <a:spLocks noChangeShapeType="1"/>
            </p:cNvSpPr>
            <p:nvPr/>
          </p:nvSpPr>
          <p:spPr bwMode="auto">
            <a:xfrm>
              <a:off x="3545333" y="2114561"/>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Line 972">
              <a:extLst>
                <a:ext uri="{FF2B5EF4-FFF2-40B4-BE49-F238E27FC236}">
                  <a16:creationId xmlns:a16="http://schemas.microsoft.com/office/drawing/2014/main" id="{0B39A5C4-113D-B9C8-B42C-E467B9736346}"/>
                </a:ext>
              </a:extLst>
            </p:cNvPr>
            <p:cNvSpPr>
              <a:spLocks noChangeShapeType="1"/>
            </p:cNvSpPr>
            <p:nvPr/>
          </p:nvSpPr>
          <p:spPr bwMode="auto">
            <a:xfrm>
              <a:off x="3573679" y="2094147"/>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Line 973">
              <a:extLst>
                <a:ext uri="{FF2B5EF4-FFF2-40B4-BE49-F238E27FC236}">
                  <a16:creationId xmlns:a16="http://schemas.microsoft.com/office/drawing/2014/main" id="{06B18D82-FC1F-6D0E-3619-B19FA4EF3F27}"/>
                </a:ext>
              </a:extLst>
            </p:cNvPr>
            <p:cNvSpPr>
              <a:spLocks noChangeShapeType="1"/>
            </p:cNvSpPr>
            <p:nvPr/>
          </p:nvSpPr>
          <p:spPr bwMode="auto">
            <a:xfrm>
              <a:off x="3576830" y="2140267"/>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Line 974">
              <a:extLst>
                <a:ext uri="{FF2B5EF4-FFF2-40B4-BE49-F238E27FC236}">
                  <a16:creationId xmlns:a16="http://schemas.microsoft.com/office/drawing/2014/main" id="{56FE2B25-3F6A-9A57-9818-D4145D9EAD4F}"/>
                </a:ext>
              </a:extLst>
            </p:cNvPr>
            <p:cNvSpPr>
              <a:spLocks noChangeShapeType="1"/>
            </p:cNvSpPr>
            <p:nvPr/>
          </p:nvSpPr>
          <p:spPr bwMode="auto">
            <a:xfrm>
              <a:off x="3605176" y="2119853"/>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Line 975">
              <a:extLst>
                <a:ext uri="{FF2B5EF4-FFF2-40B4-BE49-F238E27FC236}">
                  <a16:creationId xmlns:a16="http://schemas.microsoft.com/office/drawing/2014/main" id="{633056B2-73FA-6BC9-7B5D-6D34D64ACAB5}"/>
                </a:ext>
              </a:extLst>
            </p:cNvPr>
            <p:cNvSpPr>
              <a:spLocks noChangeShapeType="1"/>
            </p:cNvSpPr>
            <p:nvPr/>
          </p:nvSpPr>
          <p:spPr bwMode="auto">
            <a:xfrm>
              <a:off x="3576830" y="2140267"/>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Line 976">
              <a:extLst>
                <a:ext uri="{FF2B5EF4-FFF2-40B4-BE49-F238E27FC236}">
                  <a16:creationId xmlns:a16="http://schemas.microsoft.com/office/drawing/2014/main" id="{5C01D37D-B3A3-9B46-1F41-607949A3A719}"/>
                </a:ext>
              </a:extLst>
            </p:cNvPr>
            <p:cNvSpPr>
              <a:spLocks noChangeShapeType="1"/>
            </p:cNvSpPr>
            <p:nvPr/>
          </p:nvSpPr>
          <p:spPr bwMode="auto">
            <a:xfrm>
              <a:off x="3605176" y="2119853"/>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Line 977">
              <a:extLst>
                <a:ext uri="{FF2B5EF4-FFF2-40B4-BE49-F238E27FC236}">
                  <a16:creationId xmlns:a16="http://schemas.microsoft.com/office/drawing/2014/main" id="{58778DEF-3CF1-226E-D99B-0560748FEFF2}"/>
                </a:ext>
              </a:extLst>
            </p:cNvPr>
            <p:cNvSpPr>
              <a:spLocks noChangeShapeType="1"/>
            </p:cNvSpPr>
            <p:nvPr/>
          </p:nvSpPr>
          <p:spPr bwMode="auto">
            <a:xfrm>
              <a:off x="3602027" y="2145559"/>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Line 978">
              <a:extLst>
                <a:ext uri="{FF2B5EF4-FFF2-40B4-BE49-F238E27FC236}">
                  <a16:creationId xmlns:a16="http://schemas.microsoft.com/office/drawing/2014/main" id="{0DB3C166-8011-C635-7F8B-CD55CC55BC4C}"/>
                </a:ext>
              </a:extLst>
            </p:cNvPr>
            <p:cNvSpPr>
              <a:spLocks noChangeShapeType="1"/>
            </p:cNvSpPr>
            <p:nvPr/>
          </p:nvSpPr>
          <p:spPr bwMode="auto">
            <a:xfrm>
              <a:off x="3630373" y="2125146"/>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Line 979">
              <a:extLst>
                <a:ext uri="{FF2B5EF4-FFF2-40B4-BE49-F238E27FC236}">
                  <a16:creationId xmlns:a16="http://schemas.microsoft.com/office/drawing/2014/main" id="{13215E8E-0FA8-C5B9-B8A4-1C5C25227711}"/>
                </a:ext>
              </a:extLst>
            </p:cNvPr>
            <p:cNvSpPr>
              <a:spLocks noChangeShapeType="1"/>
            </p:cNvSpPr>
            <p:nvPr/>
          </p:nvSpPr>
          <p:spPr bwMode="auto">
            <a:xfrm>
              <a:off x="3615675" y="2145559"/>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Line 980">
              <a:extLst>
                <a:ext uri="{FF2B5EF4-FFF2-40B4-BE49-F238E27FC236}">
                  <a16:creationId xmlns:a16="http://schemas.microsoft.com/office/drawing/2014/main" id="{249C1F60-25AA-C803-1F4E-6F4BC62CD560}"/>
                </a:ext>
              </a:extLst>
            </p:cNvPr>
            <p:cNvSpPr>
              <a:spLocks noChangeShapeType="1"/>
            </p:cNvSpPr>
            <p:nvPr/>
          </p:nvSpPr>
          <p:spPr bwMode="auto">
            <a:xfrm>
              <a:off x="3645072" y="2125146"/>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Line 981">
              <a:extLst>
                <a:ext uri="{FF2B5EF4-FFF2-40B4-BE49-F238E27FC236}">
                  <a16:creationId xmlns:a16="http://schemas.microsoft.com/office/drawing/2014/main" id="{3268FC5F-6535-AB02-0C12-4E9BD5604B0E}"/>
                </a:ext>
              </a:extLst>
            </p:cNvPr>
            <p:cNvSpPr>
              <a:spLocks noChangeShapeType="1"/>
            </p:cNvSpPr>
            <p:nvPr/>
          </p:nvSpPr>
          <p:spPr bwMode="auto">
            <a:xfrm>
              <a:off x="3619874" y="2145559"/>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Line 982">
              <a:extLst>
                <a:ext uri="{FF2B5EF4-FFF2-40B4-BE49-F238E27FC236}">
                  <a16:creationId xmlns:a16="http://schemas.microsoft.com/office/drawing/2014/main" id="{B06D6352-A54C-B0D6-B0DD-A4443EC10405}"/>
                </a:ext>
              </a:extLst>
            </p:cNvPr>
            <p:cNvSpPr>
              <a:spLocks noChangeShapeType="1"/>
            </p:cNvSpPr>
            <p:nvPr/>
          </p:nvSpPr>
          <p:spPr bwMode="auto">
            <a:xfrm>
              <a:off x="3648221" y="2125146"/>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Line 983">
              <a:extLst>
                <a:ext uri="{FF2B5EF4-FFF2-40B4-BE49-F238E27FC236}">
                  <a16:creationId xmlns:a16="http://schemas.microsoft.com/office/drawing/2014/main" id="{372A08B2-CD21-F76E-A44B-163ABFF9E2A7}"/>
                </a:ext>
              </a:extLst>
            </p:cNvPr>
            <p:cNvSpPr>
              <a:spLocks noChangeShapeType="1"/>
            </p:cNvSpPr>
            <p:nvPr/>
          </p:nvSpPr>
          <p:spPr bwMode="auto">
            <a:xfrm>
              <a:off x="3619874" y="2145559"/>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Line 984">
              <a:extLst>
                <a:ext uri="{FF2B5EF4-FFF2-40B4-BE49-F238E27FC236}">
                  <a16:creationId xmlns:a16="http://schemas.microsoft.com/office/drawing/2014/main" id="{875028C1-9EBC-0B8A-4CE9-BEEB5D70A1B3}"/>
                </a:ext>
              </a:extLst>
            </p:cNvPr>
            <p:cNvSpPr>
              <a:spLocks noChangeShapeType="1"/>
            </p:cNvSpPr>
            <p:nvPr/>
          </p:nvSpPr>
          <p:spPr bwMode="auto">
            <a:xfrm>
              <a:off x="3648221" y="2125146"/>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Line 985">
              <a:extLst>
                <a:ext uri="{FF2B5EF4-FFF2-40B4-BE49-F238E27FC236}">
                  <a16:creationId xmlns:a16="http://schemas.microsoft.com/office/drawing/2014/main" id="{24EF0AAC-B1FA-7194-8943-E20D80FACC69}"/>
                </a:ext>
              </a:extLst>
            </p:cNvPr>
            <p:cNvSpPr>
              <a:spLocks noChangeShapeType="1"/>
            </p:cNvSpPr>
            <p:nvPr/>
          </p:nvSpPr>
          <p:spPr bwMode="auto">
            <a:xfrm>
              <a:off x="3637723" y="2145559"/>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Line 986">
              <a:extLst>
                <a:ext uri="{FF2B5EF4-FFF2-40B4-BE49-F238E27FC236}">
                  <a16:creationId xmlns:a16="http://schemas.microsoft.com/office/drawing/2014/main" id="{413FEBE4-221C-E1D1-4FED-5AA6192E6A64}"/>
                </a:ext>
              </a:extLst>
            </p:cNvPr>
            <p:cNvSpPr>
              <a:spLocks noChangeShapeType="1"/>
            </p:cNvSpPr>
            <p:nvPr/>
          </p:nvSpPr>
          <p:spPr bwMode="auto">
            <a:xfrm>
              <a:off x="3666069" y="2125146"/>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Line 987">
              <a:extLst>
                <a:ext uri="{FF2B5EF4-FFF2-40B4-BE49-F238E27FC236}">
                  <a16:creationId xmlns:a16="http://schemas.microsoft.com/office/drawing/2014/main" id="{64C2B7B9-9F9C-1219-42EF-986F37E327C1}"/>
                </a:ext>
              </a:extLst>
            </p:cNvPr>
            <p:cNvSpPr>
              <a:spLocks noChangeShapeType="1"/>
            </p:cNvSpPr>
            <p:nvPr/>
          </p:nvSpPr>
          <p:spPr bwMode="auto">
            <a:xfrm>
              <a:off x="3645072" y="2150852"/>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Line 988">
              <a:extLst>
                <a:ext uri="{FF2B5EF4-FFF2-40B4-BE49-F238E27FC236}">
                  <a16:creationId xmlns:a16="http://schemas.microsoft.com/office/drawing/2014/main" id="{1909DD2B-E21E-6C82-A1F0-028A95B52E41}"/>
                </a:ext>
              </a:extLst>
            </p:cNvPr>
            <p:cNvSpPr>
              <a:spLocks noChangeShapeType="1"/>
            </p:cNvSpPr>
            <p:nvPr/>
          </p:nvSpPr>
          <p:spPr bwMode="auto">
            <a:xfrm>
              <a:off x="3673418" y="2130438"/>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Line 989">
              <a:extLst>
                <a:ext uri="{FF2B5EF4-FFF2-40B4-BE49-F238E27FC236}">
                  <a16:creationId xmlns:a16="http://schemas.microsoft.com/office/drawing/2014/main" id="{93DFBD58-DA3A-2AFF-C58B-7879253BFF00}"/>
                </a:ext>
              </a:extLst>
            </p:cNvPr>
            <p:cNvSpPr>
              <a:spLocks noChangeShapeType="1"/>
            </p:cNvSpPr>
            <p:nvPr/>
          </p:nvSpPr>
          <p:spPr bwMode="auto">
            <a:xfrm>
              <a:off x="3645072" y="2150852"/>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Line 990">
              <a:extLst>
                <a:ext uri="{FF2B5EF4-FFF2-40B4-BE49-F238E27FC236}">
                  <a16:creationId xmlns:a16="http://schemas.microsoft.com/office/drawing/2014/main" id="{91DC1F15-6B45-1DC4-6A10-B721A1C1F3E2}"/>
                </a:ext>
              </a:extLst>
            </p:cNvPr>
            <p:cNvSpPr>
              <a:spLocks noChangeShapeType="1"/>
            </p:cNvSpPr>
            <p:nvPr/>
          </p:nvSpPr>
          <p:spPr bwMode="auto">
            <a:xfrm>
              <a:off x="3673418" y="2130438"/>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Line 991">
              <a:extLst>
                <a:ext uri="{FF2B5EF4-FFF2-40B4-BE49-F238E27FC236}">
                  <a16:creationId xmlns:a16="http://schemas.microsoft.com/office/drawing/2014/main" id="{2C888C7B-40C1-DBF2-B5C3-D1FC3078BFA3}"/>
                </a:ext>
              </a:extLst>
            </p:cNvPr>
            <p:cNvSpPr>
              <a:spLocks noChangeShapeType="1"/>
            </p:cNvSpPr>
            <p:nvPr/>
          </p:nvSpPr>
          <p:spPr bwMode="auto">
            <a:xfrm>
              <a:off x="3645072" y="2150852"/>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Line 992">
              <a:extLst>
                <a:ext uri="{FF2B5EF4-FFF2-40B4-BE49-F238E27FC236}">
                  <a16:creationId xmlns:a16="http://schemas.microsoft.com/office/drawing/2014/main" id="{0EC325FE-0F89-2CB3-4F0F-AFCBADE60CA3}"/>
                </a:ext>
              </a:extLst>
            </p:cNvPr>
            <p:cNvSpPr>
              <a:spLocks noChangeShapeType="1"/>
            </p:cNvSpPr>
            <p:nvPr/>
          </p:nvSpPr>
          <p:spPr bwMode="auto">
            <a:xfrm>
              <a:off x="3673418" y="2130438"/>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Line 993">
              <a:extLst>
                <a:ext uri="{FF2B5EF4-FFF2-40B4-BE49-F238E27FC236}">
                  <a16:creationId xmlns:a16="http://schemas.microsoft.com/office/drawing/2014/main" id="{B59D45BB-58DB-85A0-9468-C3838EF3666C}"/>
                </a:ext>
              </a:extLst>
            </p:cNvPr>
            <p:cNvSpPr>
              <a:spLocks noChangeShapeType="1"/>
            </p:cNvSpPr>
            <p:nvPr/>
          </p:nvSpPr>
          <p:spPr bwMode="auto">
            <a:xfrm>
              <a:off x="3648221" y="2153120"/>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Line 994">
              <a:extLst>
                <a:ext uri="{FF2B5EF4-FFF2-40B4-BE49-F238E27FC236}">
                  <a16:creationId xmlns:a16="http://schemas.microsoft.com/office/drawing/2014/main" id="{D51F0723-E12E-EDCE-EDFB-D668DC3BA035}"/>
                </a:ext>
              </a:extLst>
            </p:cNvPr>
            <p:cNvSpPr>
              <a:spLocks noChangeShapeType="1"/>
            </p:cNvSpPr>
            <p:nvPr/>
          </p:nvSpPr>
          <p:spPr bwMode="auto">
            <a:xfrm>
              <a:off x="3676568" y="2134975"/>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Line 995">
              <a:extLst>
                <a:ext uri="{FF2B5EF4-FFF2-40B4-BE49-F238E27FC236}">
                  <a16:creationId xmlns:a16="http://schemas.microsoft.com/office/drawing/2014/main" id="{BDFBEBA9-0756-89BB-E963-557BEC67A70C}"/>
                </a:ext>
              </a:extLst>
            </p:cNvPr>
            <p:cNvSpPr>
              <a:spLocks noChangeShapeType="1"/>
            </p:cNvSpPr>
            <p:nvPr/>
          </p:nvSpPr>
          <p:spPr bwMode="auto">
            <a:xfrm>
              <a:off x="3651371" y="2153120"/>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Line 996">
              <a:extLst>
                <a:ext uri="{FF2B5EF4-FFF2-40B4-BE49-F238E27FC236}">
                  <a16:creationId xmlns:a16="http://schemas.microsoft.com/office/drawing/2014/main" id="{23AA9D9C-2343-6466-7ED7-D73C17DF4B9A}"/>
                </a:ext>
              </a:extLst>
            </p:cNvPr>
            <p:cNvSpPr>
              <a:spLocks noChangeShapeType="1"/>
            </p:cNvSpPr>
            <p:nvPr/>
          </p:nvSpPr>
          <p:spPr bwMode="auto">
            <a:xfrm>
              <a:off x="3680767" y="2134975"/>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Line 997">
              <a:extLst>
                <a:ext uri="{FF2B5EF4-FFF2-40B4-BE49-F238E27FC236}">
                  <a16:creationId xmlns:a16="http://schemas.microsoft.com/office/drawing/2014/main" id="{B6BB6A8C-A9DD-4D5C-01C8-70F3B2DF4A70}"/>
                </a:ext>
              </a:extLst>
            </p:cNvPr>
            <p:cNvSpPr>
              <a:spLocks noChangeShapeType="1"/>
            </p:cNvSpPr>
            <p:nvPr/>
          </p:nvSpPr>
          <p:spPr bwMode="auto">
            <a:xfrm>
              <a:off x="3651371" y="2153120"/>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Line 998">
              <a:extLst>
                <a:ext uri="{FF2B5EF4-FFF2-40B4-BE49-F238E27FC236}">
                  <a16:creationId xmlns:a16="http://schemas.microsoft.com/office/drawing/2014/main" id="{BE09E44B-A3B0-8394-FE2C-82CCC405F953}"/>
                </a:ext>
              </a:extLst>
            </p:cNvPr>
            <p:cNvSpPr>
              <a:spLocks noChangeShapeType="1"/>
            </p:cNvSpPr>
            <p:nvPr/>
          </p:nvSpPr>
          <p:spPr bwMode="auto">
            <a:xfrm>
              <a:off x="3680767" y="2134975"/>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Line 999">
              <a:extLst>
                <a:ext uri="{FF2B5EF4-FFF2-40B4-BE49-F238E27FC236}">
                  <a16:creationId xmlns:a16="http://schemas.microsoft.com/office/drawing/2014/main" id="{50390B3E-D79A-FF25-3323-1BC87153F863}"/>
                </a:ext>
              </a:extLst>
            </p:cNvPr>
            <p:cNvSpPr>
              <a:spLocks noChangeShapeType="1"/>
            </p:cNvSpPr>
            <p:nvPr/>
          </p:nvSpPr>
          <p:spPr bwMode="auto">
            <a:xfrm>
              <a:off x="3658721" y="2158413"/>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Line 1000">
              <a:extLst>
                <a:ext uri="{FF2B5EF4-FFF2-40B4-BE49-F238E27FC236}">
                  <a16:creationId xmlns:a16="http://schemas.microsoft.com/office/drawing/2014/main" id="{2B5C1F06-4752-ABD7-2832-D873285A01E3}"/>
                </a:ext>
              </a:extLst>
            </p:cNvPr>
            <p:cNvSpPr>
              <a:spLocks noChangeShapeType="1"/>
            </p:cNvSpPr>
            <p:nvPr/>
          </p:nvSpPr>
          <p:spPr bwMode="auto">
            <a:xfrm>
              <a:off x="3683917" y="2137999"/>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Line 1001">
              <a:extLst>
                <a:ext uri="{FF2B5EF4-FFF2-40B4-BE49-F238E27FC236}">
                  <a16:creationId xmlns:a16="http://schemas.microsoft.com/office/drawing/2014/main" id="{5B9A06D7-70A2-12EB-CC53-2E82EF07B21F}"/>
                </a:ext>
              </a:extLst>
            </p:cNvPr>
            <p:cNvSpPr>
              <a:spLocks noChangeShapeType="1"/>
            </p:cNvSpPr>
            <p:nvPr/>
          </p:nvSpPr>
          <p:spPr bwMode="auto">
            <a:xfrm>
              <a:off x="3666070" y="2163705"/>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Line 1002">
              <a:extLst>
                <a:ext uri="{FF2B5EF4-FFF2-40B4-BE49-F238E27FC236}">
                  <a16:creationId xmlns:a16="http://schemas.microsoft.com/office/drawing/2014/main" id="{E7741CBD-F3AD-C98E-AEA0-43A648C1B2AB}"/>
                </a:ext>
              </a:extLst>
            </p:cNvPr>
            <p:cNvSpPr>
              <a:spLocks noChangeShapeType="1"/>
            </p:cNvSpPr>
            <p:nvPr/>
          </p:nvSpPr>
          <p:spPr bwMode="auto">
            <a:xfrm>
              <a:off x="3694417" y="2143292"/>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Line 1003">
              <a:extLst>
                <a:ext uri="{FF2B5EF4-FFF2-40B4-BE49-F238E27FC236}">
                  <a16:creationId xmlns:a16="http://schemas.microsoft.com/office/drawing/2014/main" id="{99E2F77B-B85B-8C42-B757-52AAF7475785}"/>
                </a:ext>
              </a:extLst>
            </p:cNvPr>
            <p:cNvSpPr>
              <a:spLocks noChangeShapeType="1"/>
            </p:cNvSpPr>
            <p:nvPr/>
          </p:nvSpPr>
          <p:spPr bwMode="auto">
            <a:xfrm>
              <a:off x="3676568" y="2168998"/>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Line 1004">
              <a:extLst>
                <a:ext uri="{FF2B5EF4-FFF2-40B4-BE49-F238E27FC236}">
                  <a16:creationId xmlns:a16="http://schemas.microsoft.com/office/drawing/2014/main" id="{A106B580-3F00-67DD-16FE-92B85D6A8411}"/>
                </a:ext>
              </a:extLst>
            </p:cNvPr>
            <p:cNvSpPr>
              <a:spLocks noChangeShapeType="1"/>
            </p:cNvSpPr>
            <p:nvPr/>
          </p:nvSpPr>
          <p:spPr bwMode="auto">
            <a:xfrm>
              <a:off x="3704915" y="2147828"/>
              <a:ext cx="0" cy="4158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7" name="Group 1206">
              <a:extLst>
                <a:ext uri="{FF2B5EF4-FFF2-40B4-BE49-F238E27FC236}">
                  <a16:creationId xmlns:a16="http://schemas.microsoft.com/office/drawing/2014/main" id="{2BF9B3D0-6AF3-164A-B9A6-B57E9D6F5900}"/>
                </a:ext>
              </a:extLst>
            </p:cNvPr>
            <p:cNvGrpSpPr>
              <a:grpSpLocks/>
            </p:cNvGrpSpPr>
            <p:nvPr/>
          </p:nvGrpSpPr>
          <p:grpSpPr bwMode="auto">
            <a:xfrm>
              <a:off x="3680768" y="2147828"/>
              <a:ext cx="716019" cy="282771"/>
              <a:chOff x="4224" y="1849"/>
              <a:chExt cx="682" cy="374"/>
            </a:xfrm>
          </p:grpSpPr>
          <p:sp>
            <p:nvSpPr>
              <p:cNvPr id="426" name="Line 1006">
                <a:extLst>
                  <a:ext uri="{FF2B5EF4-FFF2-40B4-BE49-F238E27FC236}">
                    <a16:creationId xmlns:a16="http://schemas.microsoft.com/office/drawing/2014/main" id="{CD31B07D-2DA8-BC92-10D4-BD4ED5F7D93A}"/>
                  </a:ext>
                </a:extLst>
              </p:cNvPr>
              <p:cNvSpPr>
                <a:spLocks noChangeShapeType="1"/>
              </p:cNvSpPr>
              <p:nvPr/>
            </p:nvSpPr>
            <p:spPr bwMode="auto">
              <a:xfrm>
                <a:off x="4224" y="1877"/>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Line 1007">
                <a:extLst>
                  <a:ext uri="{FF2B5EF4-FFF2-40B4-BE49-F238E27FC236}">
                    <a16:creationId xmlns:a16="http://schemas.microsoft.com/office/drawing/2014/main" id="{A6D2155B-12B2-B9A0-6DC4-FA5ABC0FFBC5}"/>
                  </a:ext>
                </a:extLst>
              </p:cNvPr>
              <p:cNvSpPr>
                <a:spLocks noChangeShapeType="1"/>
              </p:cNvSpPr>
              <p:nvPr/>
            </p:nvSpPr>
            <p:spPr bwMode="auto">
              <a:xfrm>
                <a:off x="4251" y="1849"/>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8" name="Line 1008">
                <a:extLst>
                  <a:ext uri="{FF2B5EF4-FFF2-40B4-BE49-F238E27FC236}">
                    <a16:creationId xmlns:a16="http://schemas.microsoft.com/office/drawing/2014/main" id="{FEE838A1-EF1F-47A7-0814-E1042E50BC8D}"/>
                  </a:ext>
                </a:extLst>
              </p:cNvPr>
              <p:cNvSpPr>
                <a:spLocks noChangeShapeType="1"/>
              </p:cNvSpPr>
              <p:nvPr/>
            </p:nvSpPr>
            <p:spPr bwMode="auto">
              <a:xfrm>
                <a:off x="4230" y="1883"/>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9" name="Line 1009">
                <a:extLst>
                  <a:ext uri="{FF2B5EF4-FFF2-40B4-BE49-F238E27FC236}">
                    <a16:creationId xmlns:a16="http://schemas.microsoft.com/office/drawing/2014/main" id="{532A3348-AF9D-9DDF-1086-B04835BD7184}"/>
                  </a:ext>
                </a:extLst>
              </p:cNvPr>
              <p:cNvSpPr>
                <a:spLocks noChangeShapeType="1"/>
              </p:cNvSpPr>
              <p:nvPr/>
            </p:nvSpPr>
            <p:spPr bwMode="auto">
              <a:xfrm>
                <a:off x="4254" y="1856"/>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0" name="Line 1010">
                <a:extLst>
                  <a:ext uri="{FF2B5EF4-FFF2-40B4-BE49-F238E27FC236}">
                    <a16:creationId xmlns:a16="http://schemas.microsoft.com/office/drawing/2014/main" id="{214A9B98-AEE2-0CD4-D929-A5B74924F1CB}"/>
                  </a:ext>
                </a:extLst>
              </p:cNvPr>
              <p:cNvSpPr>
                <a:spLocks noChangeShapeType="1"/>
              </p:cNvSpPr>
              <p:nvPr/>
            </p:nvSpPr>
            <p:spPr bwMode="auto">
              <a:xfrm>
                <a:off x="4230" y="1883"/>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1" name="Line 1011">
                <a:extLst>
                  <a:ext uri="{FF2B5EF4-FFF2-40B4-BE49-F238E27FC236}">
                    <a16:creationId xmlns:a16="http://schemas.microsoft.com/office/drawing/2014/main" id="{3F575A7D-4402-B8AD-28D4-D7A886710993}"/>
                  </a:ext>
                </a:extLst>
              </p:cNvPr>
              <p:cNvSpPr>
                <a:spLocks noChangeShapeType="1"/>
              </p:cNvSpPr>
              <p:nvPr/>
            </p:nvSpPr>
            <p:spPr bwMode="auto">
              <a:xfrm>
                <a:off x="4254" y="1856"/>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2" name="Line 1012">
                <a:extLst>
                  <a:ext uri="{FF2B5EF4-FFF2-40B4-BE49-F238E27FC236}">
                    <a16:creationId xmlns:a16="http://schemas.microsoft.com/office/drawing/2014/main" id="{ADEC20AF-9629-D4BB-DD10-68D134155C67}"/>
                  </a:ext>
                </a:extLst>
              </p:cNvPr>
              <p:cNvSpPr>
                <a:spLocks noChangeShapeType="1"/>
              </p:cNvSpPr>
              <p:nvPr/>
            </p:nvSpPr>
            <p:spPr bwMode="auto">
              <a:xfrm>
                <a:off x="4234" y="1883"/>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3" name="Line 1013">
                <a:extLst>
                  <a:ext uri="{FF2B5EF4-FFF2-40B4-BE49-F238E27FC236}">
                    <a16:creationId xmlns:a16="http://schemas.microsoft.com/office/drawing/2014/main" id="{432F6D4D-24C9-0E54-67B0-0641A55951ED}"/>
                  </a:ext>
                </a:extLst>
              </p:cNvPr>
              <p:cNvSpPr>
                <a:spLocks noChangeShapeType="1"/>
              </p:cNvSpPr>
              <p:nvPr/>
            </p:nvSpPr>
            <p:spPr bwMode="auto">
              <a:xfrm>
                <a:off x="4261" y="1856"/>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4" name="Line 1014">
                <a:extLst>
                  <a:ext uri="{FF2B5EF4-FFF2-40B4-BE49-F238E27FC236}">
                    <a16:creationId xmlns:a16="http://schemas.microsoft.com/office/drawing/2014/main" id="{60E74F37-7AD9-B92A-8758-5E2E9631F9F9}"/>
                  </a:ext>
                </a:extLst>
              </p:cNvPr>
              <p:cNvSpPr>
                <a:spLocks noChangeShapeType="1"/>
              </p:cNvSpPr>
              <p:nvPr/>
            </p:nvSpPr>
            <p:spPr bwMode="auto">
              <a:xfrm>
                <a:off x="4241" y="1890"/>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Line 1015">
                <a:extLst>
                  <a:ext uri="{FF2B5EF4-FFF2-40B4-BE49-F238E27FC236}">
                    <a16:creationId xmlns:a16="http://schemas.microsoft.com/office/drawing/2014/main" id="{DB803517-D2CB-200B-5525-931D16ECB106}"/>
                  </a:ext>
                </a:extLst>
              </p:cNvPr>
              <p:cNvSpPr>
                <a:spLocks noChangeShapeType="1"/>
              </p:cNvSpPr>
              <p:nvPr/>
            </p:nvSpPr>
            <p:spPr bwMode="auto">
              <a:xfrm>
                <a:off x="4268" y="1863"/>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Line 1016">
                <a:extLst>
                  <a:ext uri="{FF2B5EF4-FFF2-40B4-BE49-F238E27FC236}">
                    <a16:creationId xmlns:a16="http://schemas.microsoft.com/office/drawing/2014/main" id="{C3CF6655-D52B-08A2-B3A7-01D6FA7C24CC}"/>
                  </a:ext>
                </a:extLst>
              </p:cNvPr>
              <p:cNvSpPr>
                <a:spLocks noChangeShapeType="1"/>
              </p:cNvSpPr>
              <p:nvPr/>
            </p:nvSpPr>
            <p:spPr bwMode="auto">
              <a:xfrm>
                <a:off x="4247" y="1890"/>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7" name="Line 1017">
                <a:extLst>
                  <a:ext uri="{FF2B5EF4-FFF2-40B4-BE49-F238E27FC236}">
                    <a16:creationId xmlns:a16="http://schemas.microsoft.com/office/drawing/2014/main" id="{299A92D9-6BA5-109F-5E1C-89C2024D3B88}"/>
                  </a:ext>
                </a:extLst>
              </p:cNvPr>
              <p:cNvSpPr>
                <a:spLocks noChangeShapeType="1"/>
              </p:cNvSpPr>
              <p:nvPr/>
            </p:nvSpPr>
            <p:spPr bwMode="auto">
              <a:xfrm>
                <a:off x="4274" y="1863"/>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Line 1018">
                <a:extLst>
                  <a:ext uri="{FF2B5EF4-FFF2-40B4-BE49-F238E27FC236}">
                    <a16:creationId xmlns:a16="http://schemas.microsoft.com/office/drawing/2014/main" id="{420C6EF2-4CDC-A20F-B556-3F03ADC40A47}"/>
                  </a:ext>
                </a:extLst>
              </p:cNvPr>
              <p:cNvSpPr>
                <a:spLocks noChangeShapeType="1"/>
              </p:cNvSpPr>
              <p:nvPr/>
            </p:nvSpPr>
            <p:spPr bwMode="auto">
              <a:xfrm>
                <a:off x="4251" y="1897"/>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Line 1019">
                <a:extLst>
                  <a:ext uri="{FF2B5EF4-FFF2-40B4-BE49-F238E27FC236}">
                    <a16:creationId xmlns:a16="http://schemas.microsoft.com/office/drawing/2014/main" id="{76922462-3124-9816-28FC-FB5C7533D0C3}"/>
                  </a:ext>
                </a:extLst>
              </p:cNvPr>
              <p:cNvSpPr>
                <a:spLocks noChangeShapeType="1"/>
              </p:cNvSpPr>
              <p:nvPr/>
            </p:nvSpPr>
            <p:spPr bwMode="auto">
              <a:xfrm>
                <a:off x="4278" y="1870"/>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0" name="Line 1020">
                <a:extLst>
                  <a:ext uri="{FF2B5EF4-FFF2-40B4-BE49-F238E27FC236}">
                    <a16:creationId xmlns:a16="http://schemas.microsoft.com/office/drawing/2014/main" id="{C38EBDF9-B8B8-B43A-8254-05B150D473AB}"/>
                  </a:ext>
                </a:extLst>
              </p:cNvPr>
              <p:cNvSpPr>
                <a:spLocks noChangeShapeType="1"/>
              </p:cNvSpPr>
              <p:nvPr/>
            </p:nvSpPr>
            <p:spPr bwMode="auto">
              <a:xfrm>
                <a:off x="4254" y="1897"/>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Line 1021">
                <a:extLst>
                  <a:ext uri="{FF2B5EF4-FFF2-40B4-BE49-F238E27FC236}">
                    <a16:creationId xmlns:a16="http://schemas.microsoft.com/office/drawing/2014/main" id="{8A3D9319-8331-65FB-0B4C-BD4AB7D2387B}"/>
                  </a:ext>
                </a:extLst>
              </p:cNvPr>
              <p:cNvSpPr>
                <a:spLocks noChangeShapeType="1"/>
              </p:cNvSpPr>
              <p:nvPr/>
            </p:nvSpPr>
            <p:spPr bwMode="auto">
              <a:xfrm>
                <a:off x="4281" y="1870"/>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2" name="Line 1022">
                <a:extLst>
                  <a:ext uri="{FF2B5EF4-FFF2-40B4-BE49-F238E27FC236}">
                    <a16:creationId xmlns:a16="http://schemas.microsoft.com/office/drawing/2014/main" id="{8CEBBACC-455A-AC62-4E78-69AD2725C4C0}"/>
                  </a:ext>
                </a:extLst>
              </p:cNvPr>
              <p:cNvSpPr>
                <a:spLocks noChangeShapeType="1"/>
              </p:cNvSpPr>
              <p:nvPr/>
            </p:nvSpPr>
            <p:spPr bwMode="auto">
              <a:xfrm>
                <a:off x="4254" y="1897"/>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3" name="Line 1023">
                <a:extLst>
                  <a:ext uri="{FF2B5EF4-FFF2-40B4-BE49-F238E27FC236}">
                    <a16:creationId xmlns:a16="http://schemas.microsoft.com/office/drawing/2014/main" id="{8A255D7C-DCE8-FD11-962D-C0F1F5F766C0}"/>
                  </a:ext>
                </a:extLst>
              </p:cNvPr>
              <p:cNvSpPr>
                <a:spLocks noChangeShapeType="1"/>
              </p:cNvSpPr>
              <p:nvPr/>
            </p:nvSpPr>
            <p:spPr bwMode="auto">
              <a:xfrm>
                <a:off x="4281" y="1870"/>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4" name="Line 1024">
                <a:extLst>
                  <a:ext uri="{FF2B5EF4-FFF2-40B4-BE49-F238E27FC236}">
                    <a16:creationId xmlns:a16="http://schemas.microsoft.com/office/drawing/2014/main" id="{DE615865-BF71-E59A-249B-AA42170EA240}"/>
                  </a:ext>
                </a:extLst>
              </p:cNvPr>
              <p:cNvSpPr>
                <a:spLocks noChangeShapeType="1"/>
              </p:cNvSpPr>
              <p:nvPr/>
            </p:nvSpPr>
            <p:spPr bwMode="auto">
              <a:xfrm>
                <a:off x="4254" y="1897"/>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5" name="Line 1025">
                <a:extLst>
                  <a:ext uri="{FF2B5EF4-FFF2-40B4-BE49-F238E27FC236}">
                    <a16:creationId xmlns:a16="http://schemas.microsoft.com/office/drawing/2014/main" id="{AE7344E9-DDE3-DCAC-C1B1-08890BFEA52E}"/>
                  </a:ext>
                </a:extLst>
              </p:cNvPr>
              <p:cNvSpPr>
                <a:spLocks noChangeShapeType="1"/>
              </p:cNvSpPr>
              <p:nvPr/>
            </p:nvSpPr>
            <p:spPr bwMode="auto">
              <a:xfrm>
                <a:off x="4281" y="1870"/>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6" name="Line 1026">
                <a:extLst>
                  <a:ext uri="{FF2B5EF4-FFF2-40B4-BE49-F238E27FC236}">
                    <a16:creationId xmlns:a16="http://schemas.microsoft.com/office/drawing/2014/main" id="{09E2E287-D8A5-08D3-DC85-C6A7C16B29B5}"/>
                  </a:ext>
                </a:extLst>
              </p:cNvPr>
              <p:cNvSpPr>
                <a:spLocks noChangeShapeType="1"/>
              </p:cNvSpPr>
              <p:nvPr/>
            </p:nvSpPr>
            <p:spPr bwMode="auto">
              <a:xfrm>
                <a:off x="4268" y="1897"/>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7" name="Line 1027">
                <a:extLst>
                  <a:ext uri="{FF2B5EF4-FFF2-40B4-BE49-F238E27FC236}">
                    <a16:creationId xmlns:a16="http://schemas.microsoft.com/office/drawing/2014/main" id="{91605012-A28C-7CD3-C3A3-B69F2327F525}"/>
                  </a:ext>
                </a:extLst>
              </p:cNvPr>
              <p:cNvSpPr>
                <a:spLocks noChangeShapeType="1"/>
              </p:cNvSpPr>
              <p:nvPr/>
            </p:nvSpPr>
            <p:spPr bwMode="auto">
              <a:xfrm>
                <a:off x="4295" y="1870"/>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8" name="Line 1028">
                <a:extLst>
                  <a:ext uri="{FF2B5EF4-FFF2-40B4-BE49-F238E27FC236}">
                    <a16:creationId xmlns:a16="http://schemas.microsoft.com/office/drawing/2014/main" id="{DD44FC9F-2D0C-6D99-73DC-D1C5C4EED55E}"/>
                  </a:ext>
                </a:extLst>
              </p:cNvPr>
              <p:cNvSpPr>
                <a:spLocks noChangeShapeType="1"/>
              </p:cNvSpPr>
              <p:nvPr/>
            </p:nvSpPr>
            <p:spPr bwMode="auto">
              <a:xfrm>
                <a:off x="4268" y="1897"/>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9" name="Line 1029">
                <a:extLst>
                  <a:ext uri="{FF2B5EF4-FFF2-40B4-BE49-F238E27FC236}">
                    <a16:creationId xmlns:a16="http://schemas.microsoft.com/office/drawing/2014/main" id="{25B0735D-CEE3-0B21-A8EC-556393BEE1A0}"/>
                  </a:ext>
                </a:extLst>
              </p:cNvPr>
              <p:cNvSpPr>
                <a:spLocks noChangeShapeType="1"/>
              </p:cNvSpPr>
              <p:nvPr/>
            </p:nvSpPr>
            <p:spPr bwMode="auto">
              <a:xfrm>
                <a:off x="4295" y="1870"/>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0" name="Line 1030">
                <a:extLst>
                  <a:ext uri="{FF2B5EF4-FFF2-40B4-BE49-F238E27FC236}">
                    <a16:creationId xmlns:a16="http://schemas.microsoft.com/office/drawing/2014/main" id="{974D56E9-C2F5-BCE2-00CB-E48EF8C9FB62}"/>
                  </a:ext>
                </a:extLst>
              </p:cNvPr>
              <p:cNvSpPr>
                <a:spLocks noChangeShapeType="1"/>
              </p:cNvSpPr>
              <p:nvPr/>
            </p:nvSpPr>
            <p:spPr bwMode="auto">
              <a:xfrm>
                <a:off x="4268" y="1897"/>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1" name="Line 1031">
                <a:extLst>
                  <a:ext uri="{FF2B5EF4-FFF2-40B4-BE49-F238E27FC236}">
                    <a16:creationId xmlns:a16="http://schemas.microsoft.com/office/drawing/2014/main" id="{CE16601D-8081-991B-41D0-10AD4EC28E64}"/>
                  </a:ext>
                </a:extLst>
              </p:cNvPr>
              <p:cNvSpPr>
                <a:spLocks noChangeShapeType="1"/>
              </p:cNvSpPr>
              <p:nvPr/>
            </p:nvSpPr>
            <p:spPr bwMode="auto">
              <a:xfrm>
                <a:off x="4295" y="1870"/>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2" name="Line 1032">
                <a:extLst>
                  <a:ext uri="{FF2B5EF4-FFF2-40B4-BE49-F238E27FC236}">
                    <a16:creationId xmlns:a16="http://schemas.microsoft.com/office/drawing/2014/main" id="{253E382A-CFD8-EADF-2610-F891EB446043}"/>
                  </a:ext>
                </a:extLst>
              </p:cNvPr>
              <p:cNvSpPr>
                <a:spLocks noChangeShapeType="1"/>
              </p:cNvSpPr>
              <p:nvPr/>
            </p:nvSpPr>
            <p:spPr bwMode="auto">
              <a:xfrm>
                <a:off x="4274" y="1897"/>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3" name="Line 1033">
                <a:extLst>
                  <a:ext uri="{FF2B5EF4-FFF2-40B4-BE49-F238E27FC236}">
                    <a16:creationId xmlns:a16="http://schemas.microsoft.com/office/drawing/2014/main" id="{670FAC76-8DAE-F4FC-5447-1484DED9127E}"/>
                  </a:ext>
                </a:extLst>
              </p:cNvPr>
              <p:cNvSpPr>
                <a:spLocks noChangeShapeType="1"/>
              </p:cNvSpPr>
              <p:nvPr/>
            </p:nvSpPr>
            <p:spPr bwMode="auto">
              <a:xfrm>
                <a:off x="4298" y="1870"/>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4" name="Line 1034">
                <a:extLst>
                  <a:ext uri="{FF2B5EF4-FFF2-40B4-BE49-F238E27FC236}">
                    <a16:creationId xmlns:a16="http://schemas.microsoft.com/office/drawing/2014/main" id="{FA7551FE-7722-FBAA-28B2-CD95966A11B0}"/>
                  </a:ext>
                </a:extLst>
              </p:cNvPr>
              <p:cNvSpPr>
                <a:spLocks noChangeShapeType="1"/>
              </p:cNvSpPr>
              <p:nvPr/>
            </p:nvSpPr>
            <p:spPr bwMode="auto">
              <a:xfrm>
                <a:off x="4288" y="1907"/>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5" name="Line 1035">
                <a:extLst>
                  <a:ext uri="{FF2B5EF4-FFF2-40B4-BE49-F238E27FC236}">
                    <a16:creationId xmlns:a16="http://schemas.microsoft.com/office/drawing/2014/main" id="{83B36B30-57E7-3B0E-10BB-52ADDA7D409B}"/>
                  </a:ext>
                </a:extLst>
              </p:cNvPr>
              <p:cNvSpPr>
                <a:spLocks noChangeShapeType="1"/>
              </p:cNvSpPr>
              <p:nvPr/>
            </p:nvSpPr>
            <p:spPr bwMode="auto">
              <a:xfrm>
                <a:off x="4312" y="1883"/>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6" name="Line 1036">
                <a:extLst>
                  <a:ext uri="{FF2B5EF4-FFF2-40B4-BE49-F238E27FC236}">
                    <a16:creationId xmlns:a16="http://schemas.microsoft.com/office/drawing/2014/main" id="{E3BC06DA-8082-D2BF-16E3-4C4553CB2B99}"/>
                  </a:ext>
                </a:extLst>
              </p:cNvPr>
              <p:cNvSpPr>
                <a:spLocks noChangeShapeType="1"/>
              </p:cNvSpPr>
              <p:nvPr/>
            </p:nvSpPr>
            <p:spPr bwMode="auto">
              <a:xfrm>
                <a:off x="4291" y="1907"/>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7" name="Line 1037">
                <a:extLst>
                  <a:ext uri="{FF2B5EF4-FFF2-40B4-BE49-F238E27FC236}">
                    <a16:creationId xmlns:a16="http://schemas.microsoft.com/office/drawing/2014/main" id="{8513FD1C-BC92-D75E-5FA6-DFFC830A6CA8}"/>
                  </a:ext>
                </a:extLst>
              </p:cNvPr>
              <p:cNvSpPr>
                <a:spLocks noChangeShapeType="1"/>
              </p:cNvSpPr>
              <p:nvPr/>
            </p:nvSpPr>
            <p:spPr bwMode="auto">
              <a:xfrm>
                <a:off x="4319" y="1883"/>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8" name="Line 1038">
                <a:extLst>
                  <a:ext uri="{FF2B5EF4-FFF2-40B4-BE49-F238E27FC236}">
                    <a16:creationId xmlns:a16="http://schemas.microsoft.com/office/drawing/2014/main" id="{C40006CA-842C-B014-1343-B018BEAE5926}"/>
                  </a:ext>
                </a:extLst>
              </p:cNvPr>
              <p:cNvSpPr>
                <a:spLocks noChangeShapeType="1"/>
              </p:cNvSpPr>
              <p:nvPr/>
            </p:nvSpPr>
            <p:spPr bwMode="auto">
              <a:xfrm>
                <a:off x="4291" y="1907"/>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9" name="Line 1039">
                <a:extLst>
                  <a:ext uri="{FF2B5EF4-FFF2-40B4-BE49-F238E27FC236}">
                    <a16:creationId xmlns:a16="http://schemas.microsoft.com/office/drawing/2014/main" id="{CB4B60BA-1368-FC44-809A-2FAB72009AA3}"/>
                  </a:ext>
                </a:extLst>
              </p:cNvPr>
              <p:cNvSpPr>
                <a:spLocks noChangeShapeType="1"/>
              </p:cNvSpPr>
              <p:nvPr/>
            </p:nvSpPr>
            <p:spPr bwMode="auto">
              <a:xfrm>
                <a:off x="4319" y="1883"/>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0" name="Line 1040">
                <a:extLst>
                  <a:ext uri="{FF2B5EF4-FFF2-40B4-BE49-F238E27FC236}">
                    <a16:creationId xmlns:a16="http://schemas.microsoft.com/office/drawing/2014/main" id="{C36E8C03-89FC-3F45-5F41-82420F6C4195}"/>
                  </a:ext>
                </a:extLst>
              </p:cNvPr>
              <p:cNvSpPr>
                <a:spLocks noChangeShapeType="1"/>
              </p:cNvSpPr>
              <p:nvPr/>
            </p:nvSpPr>
            <p:spPr bwMode="auto">
              <a:xfrm>
                <a:off x="4291" y="1907"/>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1" name="Line 1041">
                <a:extLst>
                  <a:ext uri="{FF2B5EF4-FFF2-40B4-BE49-F238E27FC236}">
                    <a16:creationId xmlns:a16="http://schemas.microsoft.com/office/drawing/2014/main" id="{235F1C8F-BC88-1A99-A188-0EE7572B6DCC}"/>
                  </a:ext>
                </a:extLst>
              </p:cNvPr>
              <p:cNvSpPr>
                <a:spLocks noChangeShapeType="1"/>
              </p:cNvSpPr>
              <p:nvPr/>
            </p:nvSpPr>
            <p:spPr bwMode="auto">
              <a:xfrm>
                <a:off x="4319" y="1883"/>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2" name="Line 1042">
                <a:extLst>
                  <a:ext uri="{FF2B5EF4-FFF2-40B4-BE49-F238E27FC236}">
                    <a16:creationId xmlns:a16="http://schemas.microsoft.com/office/drawing/2014/main" id="{267C8397-BD8C-C8D4-48B8-4B3AE2E2FB26}"/>
                  </a:ext>
                </a:extLst>
              </p:cNvPr>
              <p:cNvSpPr>
                <a:spLocks noChangeShapeType="1"/>
              </p:cNvSpPr>
              <p:nvPr/>
            </p:nvSpPr>
            <p:spPr bwMode="auto">
              <a:xfrm>
                <a:off x="4305" y="1907"/>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3" name="Line 1043">
                <a:extLst>
                  <a:ext uri="{FF2B5EF4-FFF2-40B4-BE49-F238E27FC236}">
                    <a16:creationId xmlns:a16="http://schemas.microsoft.com/office/drawing/2014/main" id="{EDBA62E8-1B97-B2AD-D01E-944EA3B6AE00}"/>
                  </a:ext>
                </a:extLst>
              </p:cNvPr>
              <p:cNvSpPr>
                <a:spLocks noChangeShapeType="1"/>
              </p:cNvSpPr>
              <p:nvPr/>
            </p:nvSpPr>
            <p:spPr bwMode="auto">
              <a:xfrm>
                <a:off x="4332" y="1883"/>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4" name="Line 1044">
                <a:extLst>
                  <a:ext uri="{FF2B5EF4-FFF2-40B4-BE49-F238E27FC236}">
                    <a16:creationId xmlns:a16="http://schemas.microsoft.com/office/drawing/2014/main" id="{58891A9A-9B12-01E9-19EF-5CAD84FFB62D}"/>
                  </a:ext>
                </a:extLst>
              </p:cNvPr>
              <p:cNvSpPr>
                <a:spLocks noChangeShapeType="1"/>
              </p:cNvSpPr>
              <p:nvPr/>
            </p:nvSpPr>
            <p:spPr bwMode="auto">
              <a:xfrm>
                <a:off x="4308" y="1917"/>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5" name="Line 1045">
                <a:extLst>
                  <a:ext uri="{FF2B5EF4-FFF2-40B4-BE49-F238E27FC236}">
                    <a16:creationId xmlns:a16="http://schemas.microsoft.com/office/drawing/2014/main" id="{42ED5B0E-6798-8C4F-B172-67D4FEA612E3}"/>
                  </a:ext>
                </a:extLst>
              </p:cNvPr>
              <p:cNvSpPr>
                <a:spLocks noChangeShapeType="1"/>
              </p:cNvSpPr>
              <p:nvPr/>
            </p:nvSpPr>
            <p:spPr bwMode="auto">
              <a:xfrm>
                <a:off x="4336" y="1890"/>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6" name="Line 1046">
                <a:extLst>
                  <a:ext uri="{FF2B5EF4-FFF2-40B4-BE49-F238E27FC236}">
                    <a16:creationId xmlns:a16="http://schemas.microsoft.com/office/drawing/2014/main" id="{487B2CF4-77F1-C4D4-8668-FDF58AC11F5E}"/>
                  </a:ext>
                </a:extLst>
              </p:cNvPr>
              <p:cNvSpPr>
                <a:spLocks noChangeShapeType="1"/>
              </p:cNvSpPr>
              <p:nvPr/>
            </p:nvSpPr>
            <p:spPr bwMode="auto">
              <a:xfrm>
                <a:off x="4319" y="1924"/>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7" name="Line 1047">
                <a:extLst>
                  <a:ext uri="{FF2B5EF4-FFF2-40B4-BE49-F238E27FC236}">
                    <a16:creationId xmlns:a16="http://schemas.microsoft.com/office/drawing/2014/main" id="{6309230F-343A-3783-B5E9-55B34DE92D15}"/>
                  </a:ext>
                </a:extLst>
              </p:cNvPr>
              <p:cNvSpPr>
                <a:spLocks noChangeShapeType="1"/>
              </p:cNvSpPr>
              <p:nvPr/>
            </p:nvSpPr>
            <p:spPr bwMode="auto">
              <a:xfrm>
                <a:off x="4346" y="1897"/>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8" name="Line 1048">
                <a:extLst>
                  <a:ext uri="{FF2B5EF4-FFF2-40B4-BE49-F238E27FC236}">
                    <a16:creationId xmlns:a16="http://schemas.microsoft.com/office/drawing/2014/main" id="{FB2ECB99-5B54-9C93-2AD0-509DB1D927C4}"/>
                  </a:ext>
                </a:extLst>
              </p:cNvPr>
              <p:cNvSpPr>
                <a:spLocks noChangeShapeType="1"/>
              </p:cNvSpPr>
              <p:nvPr/>
            </p:nvSpPr>
            <p:spPr bwMode="auto">
              <a:xfrm>
                <a:off x="4319" y="1924"/>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9" name="Line 1049">
                <a:extLst>
                  <a:ext uri="{FF2B5EF4-FFF2-40B4-BE49-F238E27FC236}">
                    <a16:creationId xmlns:a16="http://schemas.microsoft.com/office/drawing/2014/main" id="{FCD5E714-17FC-F3F5-734E-E2789A96E086}"/>
                  </a:ext>
                </a:extLst>
              </p:cNvPr>
              <p:cNvSpPr>
                <a:spLocks noChangeShapeType="1"/>
              </p:cNvSpPr>
              <p:nvPr/>
            </p:nvSpPr>
            <p:spPr bwMode="auto">
              <a:xfrm>
                <a:off x="4346" y="1897"/>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Line 1050">
                <a:extLst>
                  <a:ext uri="{FF2B5EF4-FFF2-40B4-BE49-F238E27FC236}">
                    <a16:creationId xmlns:a16="http://schemas.microsoft.com/office/drawing/2014/main" id="{3003E1F7-A880-7177-FEA4-C9DA5DFADE40}"/>
                  </a:ext>
                </a:extLst>
              </p:cNvPr>
              <p:cNvSpPr>
                <a:spLocks noChangeShapeType="1"/>
              </p:cNvSpPr>
              <p:nvPr/>
            </p:nvSpPr>
            <p:spPr bwMode="auto">
              <a:xfrm>
                <a:off x="4319" y="1924"/>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Line 1051">
                <a:extLst>
                  <a:ext uri="{FF2B5EF4-FFF2-40B4-BE49-F238E27FC236}">
                    <a16:creationId xmlns:a16="http://schemas.microsoft.com/office/drawing/2014/main" id="{7C57CFB6-83E9-4058-FD3E-6BB7990BC342}"/>
                  </a:ext>
                </a:extLst>
              </p:cNvPr>
              <p:cNvSpPr>
                <a:spLocks noChangeShapeType="1"/>
              </p:cNvSpPr>
              <p:nvPr/>
            </p:nvSpPr>
            <p:spPr bwMode="auto">
              <a:xfrm>
                <a:off x="4346" y="1897"/>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Line 1052">
                <a:extLst>
                  <a:ext uri="{FF2B5EF4-FFF2-40B4-BE49-F238E27FC236}">
                    <a16:creationId xmlns:a16="http://schemas.microsoft.com/office/drawing/2014/main" id="{01339136-0781-350B-FA47-60EDC44FCB28}"/>
                  </a:ext>
                </a:extLst>
              </p:cNvPr>
              <p:cNvSpPr>
                <a:spLocks noChangeShapeType="1"/>
              </p:cNvSpPr>
              <p:nvPr/>
            </p:nvSpPr>
            <p:spPr bwMode="auto">
              <a:xfrm>
                <a:off x="4322" y="1931"/>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3" name="Line 1053">
                <a:extLst>
                  <a:ext uri="{FF2B5EF4-FFF2-40B4-BE49-F238E27FC236}">
                    <a16:creationId xmlns:a16="http://schemas.microsoft.com/office/drawing/2014/main" id="{951D7677-F0DF-C164-7AB1-E0870ADA1549}"/>
                  </a:ext>
                </a:extLst>
              </p:cNvPr>
              <p:cNvSpPr>
                <a:spLocks noChangeShapeType="1"/>
              </p:cNvSpPr>
              <p:nvPr/>
            </p:nvSpPr>
            <p:spPr bwMode="auto">
              <a:xfrm>
                <a:off x="4349" y="1904"/>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4" name="Line 1054">
                <a:extLst>
                  <a:ext uri="{FF2B5EF4-FFF2-40B4-BE49-F238E27FC236}">
                    <a16:creationId xmlns:a16="http://schemas.microsoft.com/office/drawing/2014/main" id="{6E4CD183-6C3E-1260-A6F6-41004F49B7EB}"/>
                  </a:ext>
                </a:extLst>
              </p:cNvPr>
              <p:cNvSpPr>
                <a:spLocks noChangeShapeType="1"/>
              </p:cNvSpPr>
              <p:nvPr/>
            </p:nvSpPr>
            <p:spPr bwMode="auto">
              <a:xfrm>
                <a:off x="4322" y="1931"/>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5" name="Line 1055">
                <a:extLst>
                  <a:ext uri="{FF2B5EF4-FFF2-40B4-BE49-F238E27FC236}">
                    <a16:creationId xmlns:a16="http://schemas.microsoft.com/office/drawing/2014/main" id="{886117CC-D223-4B0C-0647-1DF9960E32A4}"/>
                  </a:ext>
                </a:extLst>
              </p:cNvPr>
              <p:cNvSpPr>
                <a:spLocks noChangeShapeType="1"/>
              </p:cNvSpPr>
              <p:nvPr/>
            </p:nvSpPr>
            <p:spPr bwMode="auto">
              <a:xfrm>
                <a:off x="4349" y="1904"/>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6" name="Line 1056">
                <a:extLst>
                  <a:ext uri="{FF2B5EF4-FFF2-40B4-BE49-F238E27FC236}">
                    <a16:creationId xmlns:a16="http://schemas.microsoft.com/office/drawing/2014/main" id="{C6E2F179-A58B-E239-7888-5C59AA0CF494}"/>
                  </a:ext>
                </a:extLst>
              </p:cNvPr>
              <p:cNvSpPr>
                <a:spLocks noChangeShapeType="1"/>
              </p:cNvSpPr>
              <p:nvPr/>
            </p:nvSpPr>
            <p:spPr bwMode="auto">
              <a:xfrm>
                <a:off x="4332" y="1938"/>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7" name="Line 1057">
                <a:extLst>
                  <a:ext uri="{FF2B5EF4-FFF2-40B4-BE49-F238E27FC236}">
                    <a16:creationId xmlns:a16="http://schemas.microsoft.com/office/drawing/2014/main" id="{3006F678-7198-23BA-35F7-94C10EFB433A}"/>
                  </a:ext>
                </a:extLst>
              </p:cNvPr>
              <p:cNvSpPr>
                <a:spLocks noChangeShapeType="1"/>
              </p:cNvSpPr>
              <p:nvPr/>
            </p:nvSpPr>
            <p:spPr bwMode="auto">
              <a:xfrm>
                <a:off x="4356" y="1910"/>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8" name="Line 1058">
                <a:extLst>
                  <a:ext uri="{FF2B5EF4-FFF2-40B4-BE49-F238E27FC236}">
                    <a16:creationId xmlns:a16="http://schemas.microsoft.com/office/drawing/2014/main" id="{1E45ECBA-8C88-4F63-F0E0-98B2C32D096D}"/>
                  </a:ext>
                </a:extLst>
              </p:cNvPr>
              <p:cNvSpPr>
                <a:spLocks noChangeShapeType="1"/>
              </p:cNvSpPr>
              <p:nvPr/>
            </p:nvSpPr>
            <p:spPr bwMode="auto">
              <a:xfrm>
                <a:off x="4336" y="1938"/>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9" name="Line 1059">
                <a:extLst>
                  <a:ext uri="{FF2B5EF4-FFF2-40B4-BE49-F238E27FC236}">
                    <a16:creationId xmlns:a16="http://schemas.microsoft.com/office/drawing/2014/main" id="{448F0966-3D96-4F4C-18D0-8F5A043127E5}"/>
                  </a:ext>
                </a:extLst>
              </p:cNvPr>
              <p:cNvSpPr>
                <a:spLocks noChangeShapeType="1"/>
              </p:cNvSpPr>
              <p:nvPr/>
            </p:nvSpPr>
            <p:spPr bwMode="auto">
              <a:xfrm>
                <a:off x="4363" y="1910"/>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0" name="Line 1060">
                <a:extLst>
                  <a:ext uri="{FF2B5EF4-FFF2-40B4-BE49-F238E27FC236}">
                    <a16:creationId xmlns:a16="http://schemas.microsoft.com/office/drawing/2014/main" id="{0C57FF8C-AD1A-C016-8F07-FFE7981A9B10}"/>
                  </a:ext>
                </a:extLst>
              </p:cNvPr>
              <p:cNvSpPr>
                <a:spLocks noChangeShapeType="1"/>
              </p:cNvSpPr>
              <p:nvPr/>
            </p:nvSpPr>
            <p:spPr bwMode="auto">
              <a:xfrm>
                <a:off x="4349" y="1944"/>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1" name="Line 1061">
                <a:extLst>
                  <a:ext uri="{FF2B5EF4-FFF2-40B4-BE49-F238E27FC236}">
                    <a16:creationId xmlns:a16="http://schemas.microsoft.com/office/drawing/2014/main" id="{61D48EE5-0D21-8436-E1AB-44EB70BBD16B}"/>
                  </a:ext>
                </a:extLst>
              </p:cNvPr>
              <p:cNvSpPr>
                <a:spLocks noChangeShapeType="1"/>
              </p:cNvSpPr>
              <p:nvPr/>
            </p:nvSpPr>
            <p:spPr bwMode="auto">
              <a:xfrm>
                <a:off x="4376" y="1917"/>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2" name="Line 1062">
                <a:extLst>
                  <a:ext uri="{FF2B5EF4-FFF2-40B4-BE49-F238E27FC236}">
                    <a16:creationId xmlns:a16="http://schemas.microsoft.com/office/drawing/2014/main" id="{2FF79A38-8570-F0C3-9568-67FA4F07208B}"/>
                  </a:ext>
                </a:extLst>
              </p:cNvPr>
              <p:cNvSpPr>
                <a:spLocks noChangeShapeType="1"/>
              </p:cNvSpPr>
              <p:nvPr/>
            </p:nvSpPr>
            <p:spPr bwMode="auto">
              <a:xfrm>
                <a:off x="4349" y="1944"/>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3" name="Line 1063">
                <a:extLst>
                  <a:ext uri="{FF2B5EF4-FFF2-40B4-BE49-F238E27FC236}">
                    <a16:creationId xmlns:a16="http://schemas.microsoft.com/office/drawing/2014/main" id="{5B8E1AD1-563C-A48B-D1A8-E46A3E6342C9}"/>
                  </a:ext>
                </a:extLst>
              </p:cNvPr>
              <p:cNvSpPr>
                <a:spLocks noChangeShapeType="1"/>
              </p:cNvSpPr>
              <p:nvPr/>
            </p:nvSpPr>
            <p:spPr bwMode="auto">
              <a:xfrm>
                <a:off x="4376" y="1917"/>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4" name="Line 1064">
                <a:extLst>
                  <a:ext uri="{FF2B5EF4-FFF2-40B4-BE49-F238E27FC236}">
                    <a16:creationId xmlns:a16="http://schemas.microsoft.com/office/drawing/2014/main" id="{7FB69C79-3BA1-237B-7C74-7BE3837C61AE}"/>
                  </a:ext>
                </a:extLst>
              </p:cNvPr>
              <p:cNvSpPr>
                <a:spLocks noChangeShapeType="1"/>
              </p:cNvSpPr>
              <p:nvPr/>
            </p:nvSpPr>
            <p:spPr bwMode="auto">
              <a:xfrm>
                <a:off x="4353" y="1944"/>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5" name="Line 1065">
                <a:extLst>
                  <a:ext uri="{FF2B5EF4-FFF2-40B4-BE49-F238E27FC236}">
                    <a16:creationId xmlns:a16="http://schemas.microsoft.com/office/drawing/2014/main" id="{1B919D01-3902-B508-FDCD-E03A71B8205C}"/>
                  </a:ext>
                </a:extLst>
              </p:cNvPr>
              <p:cNvSpPr>
                <a:spLocks noChangeShapeType="1"/>
              </p:cNvSpPr>
              <p:nvPr/>
            </p:nvSpPr>
            <p:spPr bwMode="auto">
              <a:xfrm>
                <a:off x="4380" y="1917"/>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Line 1066">
                <a:extLst>
                  <a:ext uri="{FF2B5EF4-FFF2-40B4-BE49-F238E27FC236}">
                    <a16:creationId xmlns:a16="http://schemas.microsoft.com/office/drawing/2014/main" id="{010D7D5C-1D87-A4EC-AFFA-B94BF51E4CBF}"/>
                  </a:ext>
                </a:extLst>
              </p:cNvPr>
              <p:cNvSpPr>
                <a:spLocks noChangeShapeType="1"/>
              </p:cNvSpPr>
              <p:nvPr/>
            </p:nvSpPr>
            <p:spPr bwMode="auto">
              <a:xfrm>
                <a:off x="4353" y="1944"/>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7" name="Line 1067">
                <a:extLst>
                  <a:ext uri="{FF2B5EF4-FFF2-40B4-BE49-F238E27FC236}">
                    <a16:creationId xmlns:a16="http://schemas.microsoft.com/office/drawing/2014/main" id="{1D353942-6184-D184-3350-964197DAC640}"/>
                  </a:ext>
                </a:extLst>
              </p:cNvPr>
              <p:cNvSpPr>
                <a:spLocks noChangeShapeType="1"/>
              </p:cNvSpPr>
              <p:nvPr/>
            </p:nvSpPr>
            <p:spPr bwMode="auto">
              <a:xfrm>
                <a:off x="4380" y="1917"/>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Line 1068">
                <a:extLst>
                  <a:ext uri="{FF2B5EF4-FFF2-40B4-BE49-F238E27FC236}">
                    <a16:creationId xmlns:a16="http://schemas.microsoft.com/office/drawing/2014/main" id="{F8C4DA5D-BDDC-9C87-594D-D38CC0CF995B}"/>
                  </a:ext>
                </a:extLst>
              </p:cNvPr>
              <p:cNvSpPr>
                <a:spLocks noChangeShapeType="1"/>
              </p:cNvSpPr>
              <p:nvPr/>
            </p:nvSpPr>
            <p:spPr bwMode="auto">
              <a:xfrm>
                <a:off x="4356" y="1951"/>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Line 1069">
                <a:extLst>
                  <a:ext uri="{FF2B5EF4-FFF2-40B4-BE49-F238E27FC236}">
                    <a16:creationId xmlns:a16="http://schemas.microsoft.com/office/drawing/2014/main" id="{7ED5586A-26D9-2DE7-3A7B-C1C42C6C90E0}"/>
                  </a:ext>
                </a:extLst>
              </p:cNvPr>
              <p:cNvSpPr>
                <a:spLocks noChangeShapeType="1"/>
              </p:cNvSpPr>
              <p:nvPr/>
            </p:nvSpPr>
            <p:spPr bwMode="auto">
              <a:xfrm>
                <a:off x="4383" y="1924"/>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0" name="Line 1070">
                <a:extLst>
                  <a:ext uri="{FF2B5EF4-FFF2-40B4-BE49-F238E27FC236}">
                    <a16:creationId xmlns:a16="http://schemas.microsoft.com/office/drawing/2014/main" id="{947CA95E-0764-C2DB-A813-8B4A0BB741AB}"/>
                  </a:ext>
                </a:extLst>
              </p:cNvPr>
              <p:cNvSpPr>
                <a:spLocks noChangeShapeType="1"/>
              </p:cNvSpPr>
              <p:nvPr/>
            </p:nvSpPr>
            <p:spPr bwMode="auto">
              <a:xfrm>
                <a:off x="4370" y="1958"/>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1" name="Line 1071">
                <a:extLst>
                  <a:ext uri="{FF2B5EF4-FFF2-40B4-BE49-F238E27FC236}">
                    <a16:creationId xmlns:a16="http://schemas.microsoft.com/office/drawing/2014/main" id="{3E779E52-64B6-E983-E148-501EC14CA0F7}"/>
                  </a:ext>
                </a:extLst>
              </p:cNvPr>
              <p:cNvSpPr>
                <a:spLocks noChangeShapeType="1"/>
              </p:cNvSpPr>
              <p:nvPr/>
            </p:nvSpPr>
            <p:spPr bwMode="auto">
              <a:xfrm>
                <a:off x="4397" y="1931"/>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2" name="Line 1072">
                <a:extLst>
                  <a:ext uri="{FF2B5EF4-FFF2-40B4-BE49-F238E27FC236}">
                    <a16:creationId xmlns:a16="http://schemas.microsoft.com/office/drawing/2014/main" id="{E176026C-8B6A-100A-B0B3-E87E1946FEE4}"/>
                  </a:ext>
                </a:extLst>
              </p:cNvPr>
              <p:cNvSpPr>
                <a:spLocks noChangeShapeType="1"/>
              </p:cNvSpPr>
              <p:nvPr/>
            </p:nvSpPr>
            <p:spPr bwMode="auto">
              <a:xfrm>
                <a:off x="4376" y="1958"/>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3" name="Line 1073">
                <a:extLst>
                  <a:ext uri="{FF2B5EF4-FFF2-40B4-BE49-F238E27FC236}">
                    <a16:creationId xmlns:a16="http://schemas.microsoft.com/office/drawing/2014/main" id="{B1247811-6E9D-4149-DA03-9656A79C3249}"/>
                  </a:ext>
                </a:extLst>
              </p:cNvPr>
              <p:cNvSpPr>
                <a:spLocks noChangeShapeType="1"/>
              </p:cNvSpPr>
              <p:nvPr/>
            </p:nvSpPr>
            <p:spPr bwMode="auto">
              <a:xfrm>
                <a:off x="4403" y="1931"/>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4" name="Line 1074">
                <a:extLst>
                  <a:ext uri="{FF2B5EF4-FFF2-40B4-BE49-F238E27FC236}">
                    <a16:creationId xmlns:a16="http://schemas.microsoft.com/office/drawing/2014/main" id="{12FC22B4-44F8-72BB-E60B-F2FDFABA0C34}"/>
                  </a:ext>
                </a:extLst>
              </p:cNvPr>
              <p:cNvSpPr>
                <a:spLocks noChangeShapeType="1"/>
              </p:cNvSpPr>
              <p:nvPr/>
            </p:nvSpPr>
            <p:spPr bwMode="auto">
              <a:xfrm>
                <a:off x="4390" y="1965"/>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5" name="Line 1075">
                <a:extLst>
                  <a:ext uri="{FF2B5EF4-FFF2-40B4-BE49-F238E27FC236}">
                    <a16:creationId xmlns:a16="http://schemas.microsoft.com/office/drawing/2014/main" id="{77705724-FDA4-9527-698C-45C463C41B72}"/>
                  </a:ext>
                </a:extLst>
              </p:cNvPr>
              <p:cNvSpPr>
                <a:spLocks noChangeShapeType="1"/>
              </p:cNvSpPr>
              <p:nvPr/>
            </p:nvSpPr>
            <p:spPr bwMode="auto">
              <a:xfrm>
                <a:off x="4417" y="1941"/>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6" name="Line 1076">
                <a:extLst>
                  <a:ext uri="{FF2B5EF4-FFF2-40B4-BE49-F238E27FC236}">
                    <a16:creationId xmlns:a16="http://schemas.microsoft.com/office/drawing/2014/main" id="{777BBEE6-DABA-7C8A-526B-1A636B1DEC62}"/>
                  </a:ext>
                </a:extLst>
              </p:cNvPr>
              <p:cNvSpPr>
                <a:spLocks noChangeShapeType="1"/>
              </p:cNvSpPr>
              <p:nvPr/>
            </p:nvSpPr>
            <p:spPr bwMode="auto">
              <a:xfrm>
                <a:off x="4390" y="1965"/>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7" name="Line 1077">
                <a:extLst>
                  <a:ext uri="{FF2B5EF4-FFF2-40B4-BE49-F238E27FC236}">
                    <a16:creationId xmlns:a16="http://schemas.microsoft.com/office/drawing/2014/main" id="{719D10C3-F0E7-202F-E312-090870F16867}"/>
                  </a:ext>
                </a:extLst>
              </p:cNvPr>
              <p:cNvSpPr>
                <a:spLocks noChangeShapeType="1"/>
              </p:cNvSpPr>
              <p:nvPr/>
            </p:nvSpPr>
            <p:spPr bwMode="auto">
              <a:xfrm>
                <a:off x="4417" y="1941"/>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8" name="Line 1078">
                <a:extLst>
                  <a:ext uri="{FF2B5EF4-FFF2-40B4-BE49-F238E27FC236}">
                    <a16:creationId xmlns:a16="http://schemas.microsoft.com/office/drawing/2014/main" id="{DFEE691A-3C17-498C-B308-11F0755A35E5}"/>
                  </a:ext>
                </a:extLst>
              </p:cNvPr>
              <p:cNvSpPr>
                <a:spLocks noChangeShapeType="1"/>
              </p:cNvSpPr>
              <p:nvPr/>
            </p:nvSpPr>
            <p:spPr bwMode="auto">
              <a:xfrm>
                <a:off x="4390" y="1965"/>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9" name="Line 1079">
                <a:extLst>
                  <a:ext uri="{FF2B5EF4-FFF2-40B4-BE49-F238E27FC236}">
                    <a16:creationId xmlns:a16="http://schemas.microsoft.com/office/drawing/2014/main" id="{477371A8-62E8-0964-6FC3-A68D5F2DBB66}"/>
                  </a:ext>
                </a:extLst>
              </p:cNvPr>
              <p:cNvSpPr>
                <a:spLocks noChangeShapeType="1"/>
              </p:cNvSpPr>
              <p:nvPr/>
            </p:nvSpPr>
            <p:spPr bwMode="auto">
              <a:xfrm>
                <a:off x="4417" y="1941"/>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Line 1080">
                <a:extLst>
                  <a:ext uri="{FF2B5EF4-FFF2-40B4-BE49-F238E27FC236}">
                    <a16:creationId xmlns:a16="http://schemas.microsoft.com/office/drawing/2014/main" id="{6B7EBE4B-D88A-BF41-BB1F-8952EFC98501}"/>
                  </a:ext>
                </a:extLst>
              </p:cNvPr>
              <p:cNvSpPr>
                <a:spLocks noChangeShapeType="1"/>
              </p:cNvSpPr>
              <p:nvPr/>
            </p:nvSpPr>
            <p:spPr bwMode="auto">
              <a:xfrm>
                <a:off x="4410" y="1989"/>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Line 1081">
                <a:extLst>
                  <a:ext uri="{FF2B5EF4-FFF2-40B4-BE49-F238E27FC236}">
                    <a16:creationId xmlns:a16="http://schemas.microsoft.com/office/drawing/2014/main" id="{69814AE2-E2C2-0462-DC4C-4D2B90851D4F}"/>
                  </a:ext>
                </a:extLst>
              </p:cNvPr>
              <p:cNvSpPr>
                <a:spLocks noChangeShapeType="1"/>
              </p:cNvSpPr>
              <p:nvPr/>
            </p:nvSpPr>
            <p:spPr bwMode="auto">
              <a:xfrm>
                <a:off x="4437" y="1961"/>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Line 1082">
                <a:extLst>
                  <a:ext uri="{FF2B5EF4-FFF2-40B4-BE49-F238E27FC236}">
                    <a16:creationId xmlns:a16="http://schemas.microsoft.com/office/drawing/2014/main" id="{B248EC5A-6797-5A90-D0F9-359FC958ED66}"/>
                  </a:ext>
                </a:extLst>
              </p:cNvPr>
              <p:cNvSpPr>
                <a:spLocks noChangeShapeType="1"/>
              </p:cNvSpPr>
              <p:nvPr/>
            </p:nvSpPr>
            <p:spPr bwMode="auto">
              <a:xfrm>
                <a:off x="4417" y="1989"/>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Line 1083">
                <a:extLst>
                  <a:ext uri="{FF2B5EF4-FFF2-40B4-BE49-F238E27FC236}">
                    <a16:creationId xmlns:a16="http://schemas.microsoft.com/office/drawing/2014/main" id="{FEEE86B1-5398-26AC-CFE3-D9145C0232A4}"/>
                  </a:ext>
                </a:extLst>
              </p:cNvPr>
              <p:cNvSpPr>
                <a:spLocks noChangeShapeType="1"/>
              </p:cNvSpPr>
              <p:nvPr/>
            </p:nvSpPr>
            <p:spPr bwMode="auto">
              <a:xfrm>
                <a:off x="4441" y="1961"/>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Line 1084">
                <a:extLst>
                  <a:ext uri="{FF2B5EF4-FFF2-40B4-BE49-F238E27FC236}">
                    <a16:creationId xmlns:a16="http://schemas.microsoft.com/office/drawing/2014/main" id="{F46CBDA4-B294-93EF-E588-15A8EE2B2D7A}"/>
                  </a:ext>
                </a:extLst>
              </p:cNvPr>
              <p:cNvSpPr>
                <a:spLocks noChangeShapeType="1"/>
              </p:cNvSpPr>
              <p:nvPr/>
            </p:nvSpPr>
            <p:spPr bwMode="auto">
              <a:xfrm>
                <a:off x="4424" y="2006"/>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Line 1085">
                <a:extLst>
                  <a:ext uri="{FF2B5EF4-FFF2-40B4-BE49-F238E27FC236}">
                    <a16:creationId xmlns:a16="http://schemas.microsoft.com/office/drawing/2014/main" id="{EBE24B6B-15EF-8997-53E5-85AE6E9A95AA}"/>
                  </a:ext>
                </a:extLst>
              </p:cNvPr>
              <p:cNvSpPr>
                <a:spLocks noChangeShapeType="1"/>
              </p:cNvSpPr>
              <p:nvPr/>
            </p:nvSpPr>
            <p:spPr bwMode="auto">
              <a:xfrm>
                <a:off x="4451" y="1978"/>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Line 1086">
                <a:extLst>
                  <a:ext uri="{FF2B5EF4-FFF2-40B4-BE49-F238E27FC236}">
                    <a16:creationId xmlns:a16="http://schemas.microsoft.com/office/drawing/2014/main" id="{C05CBBC5-15ED-816C-E692-656374BA234D}"/>
                  </a:ext>
                </a:extLst>
              </p:cNvPr>
              <p:cNvSpPr>
                <a:spLocks noChangeShapeType="1"/>
              </p:cNvSpPr>
              <p:nvPr/>
            </p:nvSpPr>
            <p:spPr bwMode="auto">
              <a:xfrm>
                <a:off x="4434" y="2006"/>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7" name="Line 1087">
                <a:extLst>
                  <a:ext uri="{FF2B5EF4-FFF2-40B4-BE49-F238E27FC236}">
                    <a16:creationId xmlns:a16="http://schemas.microsoft.com/office/drawing/2014/main" id="{1A37C4A9-337F-D7EC-1DC2-7BB97D03CE87}"/>
                  </a:ext>
                </a:extLst>
              </p:cNvPr>
              <p:cNvSpPr>
                <a:spLocks noChangeShapeType="1"/>
              </p:cNvSpPr>
              <p:nvPr/>
            </p:nvSpPr>
            <p:spPr bwMode="auto">
              <a:xfrm>
                <a:off x="4461" y="1978"/>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8" name="Line 1088">
                <a:extLst>
                  <a:ext uri="{FF2B5EF4-FFF2-40B4-BE49-F238E27FC236}">
                    <a16:creationId xmlns:a16="http://schemas.microsoft.com/office/drawing/2014/main" id="{5147577F-1D3E-CBFD-2421-09138E53E092}"/>
                  </a:ext>
                </a:extLst>
              </p:cNvPr>
              <p:cNvSpPr>
                <a:spLocks noChangeShapeType="1"/>
              </p:cNvSpPr>
              <p:nvPr/>
            </p:nvSpPr>
            <p:spPr bwMode="auto">
              <a:xfrm>
                <a:off x="4441" y="2006"/>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Line 1089">
                <a:extLst>
                  <a:ext uri="{FF2B5EF4-FFF2-40B4-BE49-F238E27FC236}">
                    <a16:creationId xmlns:a16="http://schemas.microsoft.com/office/drawing/2014/main" id="{219013F9-EF1D-8FA6-2424-B24B742E3426}"/>
                  </a:ext>
                </a:extLst>
              </p:cNvPr>
              <p:cNvSpPr>
                <a:spLocks noChangeShapeType="1"/>
              </p:cNvSpPr>
              <p:nvPr/>
            </p:nvSpPr>
            <p:spPr bwMode="auto">
              <a:xfrm>
                <a:off x="4468" y="1978"/>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Line 1090">
                <a:extLst>
                  <a:ext uri="{FF2B5EF4-FFF2-40B4-BE49-F238E27FC236}">
                    <a16:creationId xmlns:a16="http://schemas.microsoft.com/office/drawing/2014/main" id="{2864894E-B8E4-745A-A360-F61C8F8233CA}"/>
                  </a:ext>
                </a:extLst>
              </p:cNvPr>
              <p:cNvSpPr>
                <a:spLocks noChangeShapeType="1"/>
              </p:cNvSpPr>
              <p:nvPr/>
            </p:nvSpPr>
            <p:spPr bwMode="auto">
              <a:xfrm>
                <a:off x="4454" y="2006"/>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Line 1091">
                <a:extLst>
                  <a:ext uri="{FF2B5EF4-FFF2-40B4-BE49-F238E27FC236}">
                    <a16:creationId xmlns:a16="http://schemas.microsoft.com/office/drawing/2014/main" id="{AEEC9769-4AEC-58AA-2329-23CB0AEC130F}"/>
                  </a:ext>
                </a:extLst>
              </p:cNvPr>
              <p:cNvSpPr>
                <a:spLocks noChangeShapeType="1"/>
              </p:cNvSpPr>
              <p:nvPr/>
            </p:nvSpPr>
            <p:spPr bwMode="auto">
              <a:xfrm>
                <a:off x="4482" y="1978"/>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Line 1092">
                <a:extLst>
                  <a:ext uri="{FF2B5EF4-FFF2-40B4-BE49-F238E27FC236}">
                    <a16:creationId xmlns:a16="http://schemas.microsoft.com/office/drawing/2014/main" id="{498881F6-1857-A96E-91AB-BDDD9E32F651}"/>
                  </a:ext>
                </a:extLst>
              </p:cNvPr>
              <p:cNvSpPr>
                <a:spLocks noChangeShapeType="1"/>
              </p:cNvSpPr>
              <p:nvPr/>
            </p:nvSpPr>
            <p:spPr bwMode="auto">
              <a:xfrm>
                <a:off x="4461" y="2006"/>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Line 1093">
                <a:extLst>
                  <a:ext uri="{FF2B5EF4-FFF2-40B4-BE49-F238E27FC236}">
                    <a16:creationId xmlns:a16="http://schemas.microsoft.com/office/drawing/2014/main" id="{E7CE266F-C493-5752-9359-9FB185B0DF00}"/>
                  </a:ext>
                </a:extLst>
              </p:cNvPr>
              <p:cNvSpPr>
                <a:spLocks noChangeShapeType="1"/>
              </p:cNvSpPr>
              <p:nvPr/>
            </p:nvSpPr>
            <p:spPr bwMode="auto">
              <a:xfrm>
                <a:off x="4485" y="1978"/>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4" name="Line 1094">
                <a:extLst>
                  <a:ext uri="{FF2B5EF4-FFF2-40B4-BE49-F238E27FC236}">
                    <a16:creationId xmlns:a16="http://schemas.microsoft.com/office/drawing/2014/main" id="{839362AD-A32A-93E1-730B-E9FB43FF344B}"/>
                  </a:ext>
                </a:extLst>
              </p:cNvPr>
              <p:cNvSpPr>
                <a:spLocks noChangeShapeType="1"/>
              </p:cNvSpPr>
              <p:nvPr/>
            </p:nvSpPr>
            <p:spPr bwMode="auto">
              <a:xfrm>
                <a:off x="4475" y="2012"/>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Line 1095">
                <a:extLst>
                  <a:ext uri="{FF2B5EF4-FFF2-40B4-BE49-F238E27FC236}">
                    <a16:creationId xmlns:a16="http://schemas.microsoft.com/office/drawing/2014/main" id="{AE2FD450-FE89-32BD-CC5E-6A9EFCE476B0}"/>
                  </a:ext>
                </a:extLst>
              </p:cNvPr>
              <p:cNvSpPr>
                <a:spLocks noChangeShapeType="1"/>
              </p:cNvSpPr>
              <p:nvPr/>
            </p:nvSpPr>
            <p:spPr bwMode="auto">
              <a:xfrm>
                <a:off x="4499" y="198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Line 1096">
                <a:extLst>
                  <a:ext uri="{FF2B5EF4-FFF2-40B4-BE49-F238E27FC236}">
                    <a16:creationId xmlns:a16="http://schemas.microsoft.com/office/drawing/2014/main" id="{F97C2FFD-C60E-7596-93B3-BC8CCE8FB4B1}"/>
                  </a:ext>
                </a:extLst>
              </p:cNvPr>
              <p:cNvSpPr>
                <a:spLocks noChangeShapeType="1"/>
              </p:cNvSpPr>
              <p:nvPr/>
            </p:nvSpPr>
            <p:spPr bwMode="auto">
              <a:xfrm>
                <a:off x="4478" y="2012"/>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Line 1097">
                <a:extLst>
                  <a:ext uri="{FF2B5EF4-FFF2-40B4-BE49-F238E27FC236}">
                    <a16:creationId xmlns:a16="http://schemas.microsoft.com/office/drawing/2014/main" id="{479BC190-0E0A-5E5A-BC7C-236A8F2B95FB}"/>
                  </a:ext>
                </a:extLst>
              </p:cNvPr>
              <p:cNvSpPr>
                <a:spLocks noChangeShapeType="1"/>
              </p:cNvSpPr>
              <p:nvPr/>
            </p:nvSpPr>
            <p:spPr bwMode="auto">
              <a:xfrm>
                <a:off x="4505" y="198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Line 1098">
                <a:extLst>
                  <a:ext uri="{FF2B5EF4-FFF2-40B4-BE49-F238E27FC236}">
                    <a16:creationId xmlns:a16="http://schemas.microsoft.com/office/drawing/2014/main" id="{7A36CA6D-C65F-BF5D-ED8F-BEB85AAFFB70}"/>
                  </a:ext>
                </a:extLst>
              </p:cNvPr>
              <p:cNvSpPr>
                <a:spLocks noChangeShapeType="1"/>
              </p:cNvSpPr>
              <p:nvPr/>
            </p:nvSpPr>
            <p:spPr bwMode="auto">
              <a:xfrm>
                <a:off x="4492" y="2012"/>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Line 1099">
                <a:extLst>
                  <a:ext uri="{FF2B5EF4-FFF2-40B4-BE49-F238E27FC236}">
                    <a16:creationId xmlns:a16="http://schemas.microsoft.com/office/drawing/2014/main" id="{D5120F41-D331-7911-7475-4547AD2FB6E1}"/>
                  </a:ext>
                </a:extLst>
              </p:cNvPr>
              <p:cNvSpPr>
                <a:spLocks noChangeShapeType="1"/>
              </p:cNvSpPr>
              <p:nvPr/>
            </p:nvSpPr>
            <p:spPr bwMode="auto">
              <a:xfrm>
                <a:off x="4519" y="198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0" name="Line 1100">
                <a:extLst>
                  <a:ext uri="{FF2B5EF4-FFF2-40B4-BE49-F238E27FC236}">
                    <a16:creationId xmlns:a16="http://schemas.microsoft.com/office/drawing/2014/main" id="{7A4BB1A4-8D00-4B86-1866-34D01547D61B}"/>
                  </a:ext>
                </a:extLst>
              </p:cNvPr>
              <p:cNvSpPr>
                <a:spLocks noChangeShapeType="1"/>
              </p:cNvSpPr>
              <p:nvPr/>
            </p:nvSpPr>
            <p:spPr bwMode="auto">
              <a:xfrm>
                <a:off x="4492" y="2012"/>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1" name="Line 1101">
                <a:extLst>
                  <a:ext uri="{FF2B5EF4-FFF2-40B4-BE49-F238E27FC236}">
                    <a16:creationId xmlns:a16="http://schemas.microsoft.com/office/drawing/2014/main" id="{B0AFD33B-5AC7-579B-10AB-07800E504CCD}"/>
                  </a:ext>
                </a:extLst>
              </p:cNvPr>
              <p:cNvSpPr>
                <a:spLocks noChangeShapeType="1"/>
              </p:cNvSpPr>
              <p:nvPr/>
            </p:nvSpPr>
            <p:spPr bwMode="auto">
              <a:xfrm>
                <a:off x="4519" y="198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2" name="Line 1102">
                <a:extLst>
                  <a:ext uri="{FF2B5EF4-FFF2-40B4-BE49-F238E27FC236}">
                    <a16:creationId xmlns:a16="http://schemas.microsoft.com/office/drawing/2014/main" id="{000D0840-8F44-0708-C60F-111B7D7451B9}"/>
                  </a:ext>
                </a:extLst>
              </p:cNvPr>
              <p:cNvSpPr>
                <a:spLocks noChangeShapeType="1"/>
              </p:cNvSpPr>
              <p:nvPr/>
            </p:nvSpPr>
            <p:spPr bwMode="auto">
              <a:xfrm>
                <a:off x="4495" y="2012"/>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3" name="Line 1103">
                <a:extLst>
                  <a:ext uri="{FF2B5EF4-FFF2-40B4-BE49-F238E27FC236}">
                    <a16:creationId xmlns:a16="http://schemas.microsoft.com/office/drawing/2014/main" id="{7BBAFAA8-E740-54C5-F830-E0A8387AA357}"/>
                  </a:ext>
                </a:extLst>
              </p:cNvPr>
              <p:cNvSpPr>
                <a:spLocks noChangeShapeType="1"/>
              </p:cNvSpPr>
              <p:nvPr/>
            </p:nvSpPr>
            <p:spPr bwMode="auto">
              <a:xfrm>
                <a:off x="4522" y="198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Line 1104">
                <a:extLst>
                  <a:ext uri="{FF2B5EF4-FFF2-40B4-BE49-F238E27FC236}">
                    <a16:creationId xmlns:a16="http://schemas.microsoft.com/office/drawing/2014/main" id="{542A001A-21A1-312D-7117-8B827C140B8F}"/>
                  </a:ext>
                </a:extLst>
              </p:cNvPr>
              <p:cNvSpPr>
                <a:spLocks noChangeShapeType="1"/>
              </p:cNvSpPr>
              <p:nvPr/>
            </p:nvSpPr>
            <p:spPr bwMode="auto">
              <a:xfrm>
                <a:off x="4509" y="2012"/>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Line 1105">
                <a:extLst>
                  <a:ext uri="{FF2B5EF4-FFF2-40B4-BE49-F238E27FC236}">
                    <a16:creationId xmlns:a16="http://schemas.microsoft.com/office/drawing/2014/main" id="{3194C3A5-2A05-899A-D3A7-DE98EB3CA0F8}"/>
                  </a:ext>
                </a:extLst>
              </p:cNvPr>
              <p:cNvSpPr>
                <a:spLocks noChangeShapeType="1"/>
              </p:cNvSpPr>
              <p:nvPr/>
            </p:nvSpPr>
            <p:spPr bwMode="auto">
              <a:xfrm>
                <a:off x="4536" y="198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Line 1106">
                <a:extLst>
                  <a:ext uri="{FF2B5EF4-FFF2-40B4-BE49-F238E27FC236}">
                    <a16:creationId xmlns:a16="http://schemas.microsoft.com/office/drawing/2014/main" id="{38CC77A1-C8C9-2544-E8B4-3DF2FA56F37A}"/>
                  </a:ext>
                </a:extLst>
              </p:cNvPr>
              <p:cNvSpPr>
                <a:spLocks noChangeShapeType="1"/>
              </p:cNvSpPr>
              <p:nvPr/>
            </p:nvSpPr>
            <p:spPr bwMode="auto">
              <a:xfrm>
                <a:off x="4519" y="2023"/>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Line 1107">
                <a:extLst>
                  <a:ext uri="{FF2B5EF4-FFF2-40B4-BE49-F238E27FC236}">
                    <a16:creationId xmlns:a16="http://schemas.microsoft.com/office/drawing/2014/main" id="{49659AAE-D46B-31DA-FC4B-A3AABD01CE1B}"/>
                  </a:ext>
                </a:extLst>
              </p:cNvPr>
              <p:cNvSpPr>
                <a:spLocks noChangeShapeType="1"/>
              </p:cNvSpPr>
              <p:nvPr/>
            </p:nvSpPr>
            <p:spPr bwMode="auto">
              <a:xfrm>
                <a:off x="4543" y="1995"/>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Line 1108">
                <a:extLst>
                  <a:ext uri="{FF2B5EF4-FFF2-40B4-BE49-F238E27FC236}">
                    <a16:creationId xmlns:a16="http://schemas.microsoft.com/office/drawing/2014/main" id="{6031F0A0-4E33-9312-4079-E8BEC4E4F231}"/>
                  </a:ext>
                </a:extLst>
              </p:cNvPr>
              <p:cNvSpPr>
                <a:spLocks noChangeShapeType="1"/>
              </p:cNvSpPr>
              <p:nvPr/>
            </p:nvSpPr>
            <p:spPr bwMode="auto">
              <a:xfrm>
                <a:off x="4549" y="2056"/>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Line 1109">
                <a:extLst>
                  <a:ext uri="{FF2B5EF4-FFF2-40B4-BE49-F238E27FC236}">
                    <a16:creationId xmlns:a16="http://schemas.microsoft.com/office/drawing/2014/main" id="{9107042E-D1C5-1851-9A60-AC13E49E352F}"/>
                  </a:ext>
                </a:extLst>
              </p:cNvPr>
              <p:cNvSpPr>
                <a:spLocks noChangeShapeType="1"/>
              </p:cNvSpPr>
              <p:nvPr/>
            </p:nvSpPr>
            <p:spPr bwMode="auto">
              <a:xfrm>
                <a:off x="4577" y="2029"/>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0" name="Line 1110">
                <a:extLst>
                  <a:ext uri="{FF2B5EF4-FFF2-40B4-BE49-F238E27FC236}">
                    <a16:creationId xmlns:a16="http://schemas.microsoft.com/office/drawing/2014/main" id="{75A4865A-4C06-DA13-CB6C-D3BBAC93A788}"/>
                  </a:ext>
                </a:extLst>
              </p:cNvPr>
              <p:cNvSpPr>
                <a:spLocks noChangeShapeType="1"/>
              </p:cNvSpPr>
              <p:nvPr/>
            </p:nvSpPr>
            <p:spPr bwMode="auto">
              <a:xfrm>
                <a:off x="4549" y="2056"/>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1" name="Line 1111">
                <a:extLst>
                  <a:ext uri="{FF2B5EF4-FFF2-40B4-BE49-F238E27FC236}">
                    <a16:creationId xmlns:a16="http://schemas.microsoft.com/office/drawing/2014/main" id="{B7B03EB8-6CD8-25AA-011F-30AA39F74302}"/>
                  </a:ext>
                </a:extLst>
              </p:cNvPr>
              <p:cNvSpPr>
                <a:spLocks noChangeShapeType="1"/>
              </p:cNvSpPr>
              <p:nvPr/>
            </p:nvSpPr>
            <p:spPr bwMode="auto">
              <a:xfrm>
                <a:off x="4577" y="2029"/>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Line 1112">
                <a:extLst>
                  <a:ext uri="{FF2B5EF4-FFF2-40B4-BE49-F238E27FC236}">
                    <a16:creationId xmlns:a16="http://schemas.microsoft.com/office/drawing/2014/main" id="{E09ED1A8-32DC-E85A-F96E-31BB9A70C9C3}"/>
                  </a:ext>
                </a:extLst>
              </p:cNvPr>
              <p:cNvSpPr>
                <a:spLocks noChangeShapeType="1"/>
              </p:cNvSpPr>
              <p:nvPr/>
            </p:nvSpPr>
            <p:spPr bwMode="auto">
              <a:xfrm>
                <a:off x="4563" y="2056"/>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Line 1113">
                <a:extLst>
                  <a:ext uri="{FF2B5EF4-FFF2-40B4-BE49-F238E27FC236}">
                    <a16:creationId xmlns:a16="http://schemas.microsoft.com/office/drawing/2014/main" id="{B2478607-F614-1E77-FB74-C67DA90ECDCD}"/>
                  </a:ext>
                </a:extLst>
              </p:cNvPr>
              <p:cNvSpPr>
                <a:spLocks noChangeShapeType="1"/>
              </p:cNvSpPr>
              <p:nvPr/>
            </p:nvSpPr>
            <p:spPr bwMode="auto">
              <a:xfrm>
                <a:off x="4590" y="2029"/>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Line 1114">
                <a:extLst>
                  <a:ext uri="{FF2B5EF4-FFF2-40B4-BE49-F238E27FC236}">
                    <a16:creationId xmlns:a16="http://schemas.microsoft.com/office/drawing/2014/main" id="{DF9858F8-E86B-ECEB-49B3-16056C27DF66}"/>
                  </a:ext>
                </a:extLst>
              </p:cNvPr>
              <p:cNvSpPr>
                <a:spLocks noChangeShapeType="1"/>
              </p:cNvSpPr>
              <p:nvPr/>
            </p:nvSpPr>
            <p:spPr bwMode="auto">
              <a:xfrm>
                <a:off x="4570" y="2056"/>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Line 1115">
                <a:extLst>
                  <a:ext uri="{FF2B5EF4-FFF2-40B4-BE49-F238E27FC236}">
                    <a16:creationId xmlns:a16="http://schemas.microsoft.com/office/drawing/2014/main" id="{3067A3A3-AEE8-5553-AB06-7A38C2A398BD}"/>
                  </a:ext>
                </a:extLst>
              </p:cNvPr>
              <p:cNvSpPr>
                <a:spLocks noChangeShapeType="1"/>
              </p:cNvSpPr>
              <p:nvPr/>
            </p:nvSpPr>
            <p:spPr bwMode="auto">
              <a:xfrm>
                <a:off x="4597" y="2029"/>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Line 1116">
                <a:extLst>
                  <a:ext uri="{FF2B5EF4-FFF2-40B4-BE49-F238E27FC236}">
                    <a16:creationId xmlns:a16="http://schemas.microsoft.com/office/drawing/2014/main" id="{70D9BAC1-9824-268E-AFA4-18DB9598E269}"/>
                  </a:ext>
                </a:extLst>
              </p:cNvPr>
              <p:cNvSpPr>
                <a:spLocks noChangeShapeType="1"/>
              </p:cNvSpPr>
              <p:nvPr/>
            </p:nvSpPr>
            <p:spPr bwMode="auto">
              <a:xfrm>
                <a:off x="4570" y="2056"/>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Line 1117">
                <a:extLst>
                  <a:ext uri="{FF2B5EF4-FFF2-40B4-BE49-F238E27FC236}">
                    <a16:creationId xmlns:a16="http://schemas.microsoft.com/office/drawing/2014/main" id="{4FC02806-59CD-CE71-B9FF-679AD2AD6C09}"/>
                  </a:ext>
                </a:extLst>
              </p:cNvPr>
              <p:cNvSpPr>
                <a:spLocks noChangeShapeType="1"/>
              </p:cNvSpPr>
              <p:nvPr/>
            </p:nvSpPr>
            <p:spPr bwMode="auto">
              <a:xfrm>
                <a:off x="4597" y="2029"/>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Line 1118">
                <a:extLst>
                  <a:ext uri="{FF2B5EF4-FFF2-40B4-BE49-F238E27FC236}">
                    <a16:creationId xmlns:a16="http://schemas.microsoft.com/office/drawing/2014/main" id="{427825F6-8E2D-6F12-53E3-DAF78CE1B221}"/>
                  </a:ext>
                </a:extLst>
              </p:cNvPr>
              <p:cNvSpPr>
                <a:spLocks noChangeShapeType="1"/>
              </p:cNvSpPr>
              <p:nvPr/>
            </p:nvSpPr>
            <p:spPr bwMode="auto">
              <a:xfrm>
                <a:off x="4577" y="2056"/>
                <a:ext cx="50"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Line 1119">
                <a:extLst>
                  <a:ext uri="{FF2B5EF4-FFF2-40B4-BE49-F238E27FC236}">
                    <a16:creationId xmlns:a16="http://schemas.microsoft.com/office/drawing/2014/main" id="{A70378DF-FE33-9410-D14F-4AF728533DDB}"/>
                  </a:ext>
                </a:extLst>
              </p:cNvPr>
              <p:cNvSpPr>
                <a:spLocks noChangeShapeType="1"/>
              </p:cNvSpPr>
              <p:nvPr/>
            </p:nvSpPr>
            <p:spPr bwMode="auto">
              <a:xfrm>
                <a:off x="4600" y="2029"/>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Line 1120">
                <a:extLst>
                  <a:ext uri="{FF2B5EF4-FFF2-40B4-BE49-F238E27FC236}">
                    <a16:creationId xmlns:a16="http://schemas.microsoft.com/office/drawing/2014/main" id="{FFE160A3-EC00-D45F-586A-36542D5058B8}"/>
                  </a:ext>
                </a:extLst>
              </p:cNvPr>
              <p:cNvSpPr>
                <a:spLocks noChangeShapeType="1"/>
              </p:cNvSpPr>
              <p:nvPr/>
            </p:nvSpPr>
            <p:spPr bwMode="auto">
              <a:xfrm>
                <a:off x="4580" y="2056"/>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Line 1121">
                <a:extLst>
                  <a:ext uri="{FF2B5EF4-FFF2-40B4-BE49-F238E27FC236}">
                    <a16:creationId xmlns:a16="http://schemas.microsoft.com/office/drawing/2014/main" id="{1EC03F8D-9959-2D07-0573-CB032DC0E246}"/>
                  </a:ext>
                </a:extLst>
              </p:cNvPr>
              <p:cNvSpPr>
                <a:spLocks noChangeShapeType="1"/>
              </p:cNvSpPr>
              <p:nvPr/>
            </p:nvSpPr>
            <p:spPr bwMode="auto">
              <a:xfrm>
                <a:off x="4607" y="2029"/>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Line 1122">
                <a:extLst>
                  <a:ext uri="{FF2B5EF4-FFF2-40B4-BE49-F238E27FC236}">
                    <a16:creationId xmlns:a16="http://schemas.microsoft.com/office/drawing/2014/main" id="{014349E0-5AEA-FD8E-26D0-419C7AD36B3E}"/>
                  </a:ext>
                </a:extLst>
              </p:cNvPr>
              <p:cNvSpPr>
                <a:spLocks noChangeShapeType="1"/>
              </p:cNvSpPr>
              <p:nvPr/>
            </p:nvSpPr>
            <p:spPr bwMode="auto">
              <a:xfrm>
                <a:off x="4583" y="2056"/>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3" name="Line 1123">
                <a:extLst>
                  <a:ext uri="{FF2B5EF4-FFF2-40B4-BE49-F238E27FC236}">
                    <a16:creationId xmlns:a16="http://schemas.microsoft.com/office/drawing/2014/main" id="{269400C6-E26B-6D62-B7FF-0A4914D99616}"/>
                  </a:ext>
                </a:extLst>
              </p:cNvPr>
              <p:cNvSpPr>
                <a:spLocks noChangeShapeType="1"/>
              </p:cNvSpPr>
              <p:nvPr/>
            </p:nvSpPr>
            <p:spPr bwMode="auto">
              <a:xfrm>
                <a:off x="4611" y="2029"/>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4" name="Line 1124">
                <a:extLst>
                  <a:ext uri="{FF2B5EF4-FFF2-40B4-BE49-F238E27FC236}">
                    <a16:creationId xmlns:a16="http://schemas.microsoft.com/office/drawing/2014/main" id="{6C0508FA-3E6D-0DEE-A785-E2D629F653C2}"/>
                  </a:ext>
                </a:extLst>
              </p:cNvPr>
              <p:cNvSpPr>
                <a:spLocks noChangeShapeType="1"/>
              </p:cNvSpPr>
              <p:nvPr/>
            </p:nvSpPr>
            <p:spPr bwMode="auto">
              <a:xfrm>
                <a:off x="4590" y="2063"/>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5" name="Line 1125">
                <a:extLst>
                  <a:ext uri="{FF2B5EF4-FFF2-40B4-BE49-F238E27FC236}">
                    <a16:creationId xmlns:a16="http://schemas.microsoft.com/office/drawing/2014/main" id="{75180C78-416F-2A6E-517E-3BD8428A197C}"/>
                  </a:ext>
                </a:extLst>
              </p:cNvPr>
              <p:cNvSpPr>
                <a:spLocks noChangeShapeType="1"/>
              </p:cNvSpPr>
              <p:nvPr/>
            </p:nvSpPr>
            <p:spPr bwMode="auto">
              <a:xfrm>
                <a:off x="4614" y="2036"/>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6" name="Line 1126">
                <a:extLst>
                  <a:ext uri="{FF2B5EF4-FFF2-40B4-BE49-F238E27FC236}">
                    <a16:creationId xmlns:a16="http://schemas.microsoft.com/office/drawing/2014/main" id="{2A57E2B7-4F66-0EDC-5D84-26E843E2C6F0}"/>
                  </a:ext>
                </a:extLst>
              </p:cNvPr>
              <p:cNvSpPr>
                <a:spLocks noChangeShapeType="1"/>
              </p:cNvSpPr>
              <p:nvPr/>
            </p:nvSpPr>
            <p:spPr bwMode="auto">
              <a:xfrm>
                <a:off x="4594" y="2063"/>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7" name="Line 1127">
                <a:extLst>
                  <a:ext uri="{FF2B5EF4-FFF2-40B4-BE49-F238E27FC236}">
                    <a16:creationId xmlns:a16="http://schemas.microsoft.com/office/drawing/2014/main" id="{D137561C-283E-2E3B-DD63-A312703B49B0}"/>
                  </a:ext>
                </a:extLst>
              </p:cNvPr>
              <p:cNvSpPr>
                <a:spLocks noChangeShapeType="1"/>
              </p:cNvSpPr>
              <p:nvPr/>
            </p:nvSpPr>
            <p:spPr bwMode="auto">
              <a:xfrm>
                <a:off x="4621" y="2036"/>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Line 1128">
                <a:extLst>
                  <a:ext uri="{FF2B5EF4-FFF2-40B4-BE49-F238E27FC236}">
                    <a16:creationId xmlns:a16="http://schemas.microsoft.com/office/drawing/2014/main" id="{B1428F3E-18E3-45C4-8536-7487118110F4}"/>
                  </a:ext>
                </a:extLst>
              </p:cNvPr>
              <p:cNvSpPr>
                <a:spLocks noChangeShapeType="1"/>
              </p:cNvSpPr>
              <p:nvPr/>
            </p:nvSpPr>
            <p:spPr bwMode="auto">
              <a:xfrm>
                <a:off x="4597" y="2063"/>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9" name="Line 1129">
                <a:extLst>
                  <a:ext uri="{FF2B5EF4-FFF2-40B4-BE49-F238E27FC236}">
                    <a16:creationId xmlns:a16="http://schemas.microsoft.com/office/drawing/2014/main" id="{716997F1-9D04-9CC0-F35C-512C9988B51B}"/>
                  </a:ext>
                </a:extLst>
              </p:cNvPr>
              <p:cNvSpPr>
                <a:spLocks noChangeShapeType="1"/>
              </p:cNvSpPr>
              <p:nvPr/>
            </p:nvSpPr>
            <p:spPr bwMode="auto">
              <a:xfrm>
                <a:off x="4624" y="2036"/>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Line 1130">
                <a:extLst>
                  <a:ext uri="{FF2B5EF4-FFF2-40B4-BE49-F238E27FC236}">
                    <a16:creationId xmlns:a16="http://schemas.microsoft.com/office/drawing/2014/main" id="{2564FB2D-CC38-319C-52C8-6C5D5A9BFE72}"/>
                  </a:ext>
                </a:extLst>
              </p:cNvPr>
              <p:cNvSpPr>
                <a:spLocks noChangeShapeType="1"/>
              </p:cNvSpPr>
              <p:nvPr/>
            </p:nvSpPr>
            <p:spPr bwMode="auto">
              <a:xfrm>
                <a:off x="4604" y="2063"/>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Line 1131">
                <a:extLst>
                  <a:ext uri="{FF2B5EF4-FFF2-40B4-BE49-F238E27FC236}">
                    <a16:creationId xmlns:a16="http://schemas.microsoft.com/office/drawing/2014/main" id="{B8ED43B5-F5E3-F46F-5F44-A371DB4E41ED}"/>
                  </a:ext>
                </a:extLst>
              </p:cNvPr>
              <p:cNvSpPr>
                <a:spLocks noChangeShapeType="1"/>
              </p:cNvSpPr>
              <p:nvPr/>
            </p:nvSpPr>
            <p:spPr bwMode="auto">
              <a:xfrm>
                <a:off x="4627" y="2036"/>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2" name="Line 1132">
                <a:extLst>
                  <a:ext uri="{FF2B5EF4-FFF2-40B4-BE49-F238E27FC236}">
                    <a16:creationId xmlns:a16="http://schemas.microsoft.com/office/drawing/2014/main" id="{99A6B34C-F5EF-2D8D-F90A-F5F18924FFC2}"/>
                  </a:ext>
                </a:extLst>
              </p:cNvPr>
              <p:cNvSpPr>
                <a:spLocks noChangeShapeType="1"/>
              </p:cNvSpPr>
              <p:nvPr/>
            </p:nvSpPr>
            <p:spPr bwMode="auto">
              <a:xfrm>
                <a:off x="4607" y="2063"/>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3" name="Line 1133">
                <a:extLst>
                  <a:ext uri="{FF2B5EF4-FFF2-40B4-BE49-F238E27FC236}">
                    <a16:creationId xmlns:a16="http://schemas.microsoft.com/office/drawing/2014/main" id="{F20EB259-0186-A223-0A2E-DD7D6EBA219B}"/>
                  </a:ext>
                </a:extLst>
              </p:cNvPr>
              <p:cNvSpPr>
                <a:spLocks noChangeShapeType="1"/>
              </p:cNvSpPr>
              <p:nvPr/>
            </p:nvSpPr>
            <p:spPr bwMode="auto">
              <a:xfrm>
                <a:off x="4634" y="2036"/>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4" name="Line 1134">
                <a:extLst>
                  <a:ext uri="{FF2B5EF4-FFF2-40B4-BE49-F238E27FC236}">
                    <a16:creationId xmlns:a16="http://schemas.microsoft.com/office/drawing/2014/main" id="{A81C27A3-C55F-4283-4950-3BA457AB44BC}"/>
                  </a:ext>
                </a:extLst>
              </p:cNvPr>
              <p:cNvSpPr>
                <a:spLocks noChangeShapeType="1"/>
              </p:cNvSpPr>
              <p:nvPr/>
            </p:nvSpPr>
            <p:spPr bwMode="auto">
              <a:xfrm>
                <a:off x="4621" y="2084"/>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5" name="Line 1135">
                <a:extLst>
                  <a:ext uri="{FF2B5EF4-FFF2-40B4-BE49-F238E27FC236}">
                    <a16:creationId xmlns:a16="http://schemas.microsoft.com/office/drawing/2014/main" id="{290A5137-BAE0-DA9F-C332-A3A219D809E6}"/>
                  </a:ext>
                </a:extLst>
              </p:cNvPr>
              <p:cNvSpPr>
                <a:spLocks noChangeShapeType="1"/>
              </p:cNvSpPr>
              <p:nvPr/>
            </p:nvSpPr>
            <p:spPr bwMode="auto">
              <a:xfrm>
                <a:off x="4648" y="2056"/>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6" name="Line 1136">
                <a:extLst>
                  <a:ext uri="{FF2B5EF4-FFF2-40B4-BE49-F238E27FC236}">
                    <a16:creationId xmlns:a16="http://schemas.microsoft.com/office/drawing/2014/main" id="{C3AFBD36-367E-836A-760F-CE153147B096}"/>
                  </a:ext>
                </a:extLst>
              </p:cNvPr>
              <p:cNvSpPr>
                <a:spLocks noChangeShapeType="1"/>
              </p:cNvSpPr>
              <p:nvPr/>
            </p:nvSpPr>
            <p:spPr bwMode="auto">
              <a:xfrm>
                <a:off x="4624" y="2094"/>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7" name="Line 1137">
                <a:extLst>
                  <a:ext uri="{FF2B5EF4-FFF2-40B4-BE49-F238E27FC236}">
                    <a16:creationId xmlns:a16="http://schemas.microsoft.com/office/drawing/2014/main" id="{2CBB252F-BBA0-7822-3580-132894022467}"/>
                  </a:ext>
                </a:extLst>
              </p:cNvPr>
              <p:cNvSpPr>
                <a:spLocks noChangeShapeType="1"/>
              </p:cNvSpPr>
              <p:nvPr/>
            </p:nvSpPr>
            <p:spPr bwMode="auto">
              <a:xfrm>
                <a:off x="4651" y="2067"/>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8" name="Line 1138">
                <a:extLst>
                  <a:ext uri="{FF2B5EF4-FFF2-40B4-BE49-F238E27FC236}">
                    <a16:creationId xmlns:a16="http://schemas.microsoft.com/office/drawing/2014/main" id="{50D6BC4A-6DB9-DFF9-B2B7-7347B3E38052}"/>
                  </a:ext>
                </a:extLst>
              </p:cNvPr>
              <p:cNvSpPr>
                <a:spLocks noChangeShapeType="1"/>
              </p:cNvSpPr>
              <p:nvPr/>
            </p:nvSpPr>
            <p:spPr bwMode="auto">
              <a:xfrm>
                <a:off x="4624" y="2094"/>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9" name="Line 1139">
                <a:extLst>
                  <a:ext uri="{FF2B5EF4-FFF2-40B4-BE49-F238E27FC236}">
                    <a16:creationId xmlns:a16="http://schemas.microsoft.com/office/drawing/2014/main" id="{10D54A18-F102-1DA0-E063-4C3E9C526643}"/>
                  </a:ext>
                </a:extLst>
              </p:cNvPr>
              <p:cNvSpPr>
                <a:spLocks noChangeShapeType="1"/>
              </p:cNvSpPr>
              <p:nvPr/>
            </p:nvSpPr>
            <p:spPr bwMode="auto">
              <a:xfrm>
                <a:off x="4651" y="2067"/>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0" name="Line 1140">
                <a:extLst>
                  <a:ext uri="{FF2B5EF4-FFF2-40B4-BE49-F238E27FC236}">
                    <a16:creationId xmlns:a16="http://schemas.microsoft.com/office/drawing/2014/main" id="{C9DCCD76-F5AB-F4FC-061C-2F0EC9D4FF75}"/>
                  </a:ext>
                </a:extLst>
              </p:cNvPr>
              <p:cNvSpPr>
                <a:spLocks noChangeShapeType="1"/>
              </p:cNvSpPr>
              <p:nvPr/>
            </p:nvSpPr>
            <p:spPr bwMode="auto">
              <a:xfrm>
                <a:off x="4634" y="2094"/>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1" name="Line 1141">
                <a:extLst>
                  <a:ext uri="{FF2B5EF4-FFF2-40B4-BE49-F238E27FC236}">
                    <a16:creationId xmlns:a16="http://schemas.microsoft.com/office/drawing/2014/main" id="{24DCFDDF-11B2-05A2-11EA-D9FF3DDBB66C}"/>
                  </a:ext>
                </a:extLst>
              </p:cNvPr>
              <p:cNvSpPr>
                <a:spLocks noChangeShapeType="1"/>
              </p:cNvSpPr>
              <p:nvPr/>
            </p:nvSpPr>
            <p:spPr bwMode="auto">
              <a:xfrm>
                <a:off x="4661" y="2067"/>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Line 1142">
                <a:extLst>
                  <a:ext uri="{FF2B5EF4-FFF2-40B4-BE49-F238E27FC236}">
                    <a16:creationId xmlns:a16="http://schemas.microsoft.com/office/drawing/2014/main" id="{26230C60-6C9A-8942-B675-3281CF6A616A}"/>
                  </a:ext>
                </a:extLst>
              </p:cNvPr>
              <p:cNvSpPr>
                <a:spLocks noChangeShapeType="1"/>
              </p:cNvSpPr>
              <p:nvPr/>
            </p:nvSpPr>
            <p:spPr bwMode="auto">
              <a:xfrm>
                <a:off x="4634" y="2094"/>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Line 1143">
                <a:extLst>
                  <a:ext uri="{FF2B5EF4-FFF2-40B4-BE49-F238E27FC236}">
                    <a16:creationId xmlns:a16="http://schemas.microsoft.com/office/drawing/2014/main" id="{737DECBD-044C-FE23-FE22-E21006357631}"/>
                  </a:ext>
                </a:extLst>
              </p:cNvPr>
              <p:cNvSpPr>
                <a:spLocks noChangeShapeType="1"/>
              </p:cNvSpPr>
              <p:nvPr/>
            </p:nvSpPr>
            <p:spPr bwMode="auto">
              <a:xfrm>
                <a:off x="4661" y="2067"/>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Line 1144">
                <a:extLst>
                  <a:ext uri="{FF2B5EF4-FFF2-40B4-BE49-F238E27FC236}">
                    <a16:creationId xmlns:a16="http://schemas.microsoft.com/office/drawing/2014/main" id="{5621E591-2187-959B-F53E-BDD653C896F7}"/>
                  </a:ext>
                </a:extLst>
              </p:cNvPr>
              <p:cNvSpPr>
                <a:spLocks noChangeShapeType="1"/>
              </p:cNvSpPr>
              <p:nvPr/>
            </p:nvSpPr>
            <p:spPr bwMode="auto">
              <a:xfrm>
                <a:off x="4638" y="2094"/>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Line 1145">
                <a:extLst>
                  <a:ext uri="{FF2B5EF4-FFF2-40B4-BE49-F238E27FC236}">
                    <a16:creationId xmlns:a16="http://schemas.microsoft.com/office/drawing/2014/main" id="{E1617F3E-3D06-DFC6-63A4-81C9BB56AF6F}"/>
                  </a:ext>
                </a:extLst>
              </p:cNvPr>
              <p:cNvSpPr>
                <a:spLocks noChangeShapeType="1"/>
              </p:cNvSpPr>
              <p:nvPr/>
            </p:nvSpPr>
            <p:spPr bwMode="auto">
              <a:xfrm>
                <a:off x="4665" y="2067"/>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Line 1146">
                <a:extLst>
                  <a:ext uri="{FF2B5EF4-FFF2-40B4-BE49-F238E27FC236}">
                    <a16:creationId xmlns:a16="http://schemas.microsoft.com/office/drawing/2014/main" id="{E456FF5E-D2A8-E693-EED5-7301EDE0DD2F}"/>
                  </a:ext>
                </a:extLst>
              </p:cNvPr>
              <p:cNvSpPr>
                <a:spLocks noChangeShapeType="1"/>
              </p:cNvSpPr>
              <p:nvPr/>
            </p:nvSpPr>
            <p:spPr bwMode="auto">
              <a:xfrm>
                <a:off x="4638" y="2094"/>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Line 1147">
                <a:extLst>
                  <a:ext uri="{FF2B5EF4-FFF2-40B4-BE49-F238E27FC236}">
                    <a16:creationId xmlns:a16="http://schemas.microsoft.com/office/drawing/2014/main" id="{61C8387C-BEDE-D64A-608F-E2A88DB6220C}"/>
                  </a:ext>
                </a:extLst>
              </p:cNvPr>
              <p:cNvSpPr>
                <a:spLocks noChangeShapeType="1"/>
              </p:cNvSpPr>
              <p:nvPr/>
            </p:nvSpPr>
            <p:spPr bwMode="auto">
              <a:xfrm>
                <a:off x="4665" y="2067"/>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Line 1148">
                <a:extLst>
                  <a:ext uri="{FF2B5EF4-FFF2-40B4-BE49-F238E27FC236}">
                    <a16:creationId xmlns:a16="http://schemas.microsoft.com/office/drawing/2014/main" id="{D45788B7-3F3E-FE54-F5D8-F4873CAA0D8A}"/>
                  </a:ext>
                </a:extLst>
              </p:cNvPr>
              <p:cNvSpPr>
                <a:spLocks noChangeShapeType="1"/>
              </p:cNvSpPr>
              <p:nvPr/>
            </p:nvSpPr>
            <p:spPr bwMode="auto">
              <a:xfrm>
                <a:off x="4661" y="2094"/>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Line 1149">
                <a:extLst>
                  <a:ext uri="{FF2B5EF4-FFF2-40B4-BE49-F238E27FC236}">
                    <a16:creationId xmlns:a16="http://schemas.microsoft.com/office/drawing/2014/main" id="{7C8A7D06-AE3C-E692-7CAD-3F244D72CFFD}"/>
                  </a:ext>
                </a:extLst>
              </p:cNvPr>
              <p:cNvSpPr>
                <a:spLocks noChangeShapeType="1"/>
              </p:cNvSpPr>
              <p:nvPr/>
            </p:nvSpPr>
            <p:spPr bwMode="auto">
              <a:xfrm>
                <a:off x="4685" y="2067"/>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0" name="Line 1150">
                <a:extLst>
                  <a:ext uri="{FF2B5EF4-FFF2-40B4-BE49-F238E27FC236}">
                    <a16:creationId xmlns:a16="http://schemas.microsoft.com/office/drawing/2014/main" id="{604CC052-D3A6-D74F-1738-ED803DEBB3E7}"/>
                  </a:ext>
                </a:extLst>
              </p:cNvPr>
              <p:cNvSpPr>
                <a:spLocks noChangeShapeType="1"/>
              </p:cNvSpPr>
              <p:nvPr/>
            </p:nvSpPr>
            <p:spPr bwMode="auto">
              <a:xfrm>
                <a:off x="4661" y="2094"/>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Line 1151">
                <a:extLst>
                  <a:ext uri="{FF2B5EF4-FFF2-40B4-BE49-F238E27FC236}">
                    <a16:creationId xmlns:a16="http://schemas.microsoft.com/office/drawing/2014/main" id="{896D2EFC-F4AA-7AA2-418F-26519D7463E3}"/>
                  </a:ext>
                </a:extLst>
              </p:cNvPr>
              <p:cNvSpPr>
                <a:spLocks noChangeShapeType="1"/>
              </p:cNvSpPr>
              <p:nvPr/>
            </p:nvSpPr>
            <p:spPr bwMode="auto">
              <a:xfrm>
                <a:off x="4685" y="2067"/>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2" name="Line 1152">
                <a:extLst>
                  <a:ext uri="{FF2B5EF4-FFF2-40B4-BE49-F238E27FC236}">
                    <a16:creationId xmlns:a16="http://schemas.microsoft.com/office/drawing/2014/main" id="{266ADDF8-A2C5-BD77-086F-53F1693759DE}"/>
                  </a:ext>
                </a:extLst>
              </p:cNvPr>
              <p:cNvSpPr>
                <a:spLocks noChangeShapeType="1"/>
              </p:cNvSpPr>
              <p:nvPr/>
            </p:nvSpPr>
            <p:spPr bwMode="auto">
              <a:xfrm>
                <a:off x="4661" y="2094"/>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3" name="Line 1153">
                <a:extLst>
                  <a:ext uri="{FF2B5EF4-FFF2-40B4-BE49-F238E27FC236}">
                    <a16:creationId xmlns:a16="http://schemas.microsoft.com/office/drawing/2014/main" id="{5E106A9A-482F-5A9A-4A1E-8F16A95E17B4}"/>
                  </a:ext>
                </a:extLst>
              </p:cNvPr>
              <p:cNvSpPr>
                <a:spLocks noChangeShapeType="1"/>
              </p:cNvSpPr>
              <p:nvPr/>
            </p:nvSpPr>
            <p:spPr bwMode="auto">
              <a:xfrm>
                <a:off x="4685" y="2067"/>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4" name="Line 1154">
                <a:extLst>
                  <a:ext uri="{FF2B5EF4-FFF2-40B4-BE49-F238E27FC236}">
                    <a16:creationId xmlns:a16="http://schemas.microsoft.com/office/drawing/2014/main" id="{9822ECA3-3D9C-28F5-0C77-7B85426DB733}"/>
                  </a:ext>
                </a:extLst>
              </p:cNvPr>
              <p:cNvSpPr>
                <a:spLocks noChangeShapeType="1"/>
              </p:cNvSpPr>
              <p:nvPr/>
            </p:nvSpPr>
            <p:spPr bwMode="auto">
              <a:xfrm>
                <a:off x="4665" y="2094"/>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Line 1155">
                <a:extLst>
                  <a:ext uri="{FF2B5EF4-FFF2-40B4-BE49-F238E27FC236}">
                    <a16:creationId xmlns:a16="http://schemas.microsoft.com/office/drawing/2014/main" id="{1DF77685-EFBD-9315-9D0F-CAB51E7FC049}"/>
                  </a:ext>
                </a:extLst>
              </p:cNvPr>
              <p:cNvSpPr>
                <a:spLocks noChangeShapeType="1"/>
              </p:cNvSpPr>
              <p:nvPr/>
            </p:nvSpPr>
            <p:spPr bwMode="auto">
              <a:xfrm>
                <a:off x="4692" y="2067"/>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Line 1156">
                <a:extLst>
                  <a:ext uri="{FF2B5EF4-FFF2-40B4-BE49-F238E27FC236}">
                    <a16:creationId xmlns:a16="http://schemas.microsoft.com/office/drawing/2014/main" id="{3FC54E3D-7076-72E0-0AFA-5B59B6038720}"/>
                  </a:ext>
                </a:extLst>
              </p:cNvPr>
              <p:cNvSpPr>
                <a:spLocks noChangeShapeType="1"/>
              </p:cNvSpPr>
              <p:nvPr/>
            </p:nvSpPr>
            <p:spPr bwMode="auto">
              <a:xfrm>
                <a:off x="4665" y="2094"/>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7" name="Line 1157">
                <a:extLst>
                  <a:ext uri="{FF2B5EF4-FFF2-40B4-BE49-F238E27FC236}">
                    <a16:creationId xmlns:a16="http://schemas.microsoft.com/office/drawing/2014/main" id="{09E57E4A-50F7-C3EF-AED1-96F7963BDEC1}"/>
                  </a:ext>
                </a:extLst>
              </p:cNvPr>
              <p:cNvSpPr>
                <a:spLocks noChangeShapeType="1"/>
              </p:cNvSpPr>
              <p:nvPr/>
            </p:nvSpPr>
            <p:spPr bwMode="auto">
              <a:xfrm>
                <a:off x="4692" y="2067"/>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8" name="Line 1158">
                <a:extLst>
                  <a:ext uri="{FF2B5EF4-FFF2-40B4-BE49-F238E27FC236}">
                    <a16:creationId xmlns:a16="http://schemas.microsoft.com/office/drawing/2014/main" id="{8D40D416-BA81-0D2F-050D-6A006EF0ACA8}"/>
                  </a:ext>
                </a:extLst>
              </p:cNvPr>
              <p:cNvSpPr>
                <a:spLocks noChangeShapeType="1"/>
              </p:cNvSpPr>
              <p:nvPr/>
            </p:nvSpPr>
            <p:spPr bwMode="auto">
              <a:xfrm>
                <a:off x="4685" y="2094"/>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9" name="Line 1159">
                <a:extLst>
                  <a:ext uri="{FF2B5EF4-FFF2-40B4-BE49-F238E27FC236}">
                    <a16:creationId xmlns:a16="http://schemas.microsoft.com/office/drawing/2014/main" id="{4EDD3561-E268-81A6-602F-F41F82E62EED}"/>
                  </a:ext>
                </a:extLst>
              </p:cNvPr>
              <p:cNvSpPr>
                <a:spLocks noChangeShapeType="1"/>
              </p:cNvSpPr>
              <p:nvPr/>
            </p:nvSpPr>
            <p:spPr bwMode="auto">
              <a:xfrm>
                <a:off x="4712" y="2067"/>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0" name="Line 1160">
                <a:extLst>
                  <a:ext uri="{FF2B5EF4-FFF2-40B4-BE49-F238E27FC236}">
                    <a16:creationId xmlns:a16="http://schemas.microsoft.com/office/drawing/2014/main" id="{C123EC46-669E-85CA-58ED-2D94BD0A1FBF}"/>
                  </a:ext>
                </a:extLst>
              </p:cNvPr>
              <p:cNvSpPr>
                <a:spLocks noChangeShapeType="1"/>
              </p:cNvSpPr>
              <p:nvPr/>
            </p:nvSpPr>
            <p:spPr bwMode="auto">
              <a:xfrm>
                <a:off x="4692" y="2104"/>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Line 1161">
                <a:extLst>
                  <a:ext uri="{FF2B5EF4-FFF2-40B4-BE49-F238E27FC236}">
                    <a16:creationId xmlns:a16="http://schemas.microsoft.com/office/drawing/2014/main" id="{ADF992D1-EBF9-4F48-3029-47E257F5BCF7}"/>
                  </a:ext>
                </a:extLst>
              </p:cNvPr>
              <p:cNvSpPr>
                <a:spLocks noChangeShapeType="1"/>
              </p:cNvSpPr>
              <p:nvPr/>
            </p:nvSpPr>
            <p:spPr bwMode="auto">
              <a:xfrm>
                <a:off x="4719" y="2077"/>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2" name="Line 1162">
                <a:extLst>
                  <a:ext uri="{FF2B5EF4-FFF2-40B4-BE49-F238E27FC236}">
                    <a16:creationId xmlns:a16="http://schemas.microsoft.com/office/drawing/2014/main" id="{AD218366-C484-1C00-765A-B470D9ABE9D5}"/>
                  </a:ext>
                </a:extLst>
              </p:cNvPr>
              <p:cNvSpPr>
                <a:spLocks noChangeShapeType="1"/>
              </p:cNvSpPr>
              <p:nvPr/>
            </p:nvSpPr>
            <p:spPr bwMode="auto">
              <a:xfrm>
                <a:off x="4692" y="2104"/>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Line 1163">
                <a:extLst>
                  <a:ext uri="{FF2B5EF4-FFF2-40B4-BE49-F238E27FC236}">
                    <a16:creationId xmlns:a16="http://schemas.microsoft.com/office/drawing/2014/main" id="{9FBDBA42-5508-C009-9131-A4499E7A62A4}"/>
                  </a:ext>
                </a:extLst>
              </p:cNvPr>
              <p:cNvSpPr>
                <a:spLocks noChangeShapeType="1"/>
              </p:cNvSpPr>
              <p:nvPr/>
            </p:nvSpPr>
            <p:spPr bwMode="auto">
              <a:xfrm>
                <a:off x="4719" y="2077"/>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Line 1164">
                <a:extLst>
                  <a:ext uri="{FF2B5EF4-FFF2-40B4-BE49-F238E27FC236}">
                    <a16:creationId xmlns:a16="http://schemas.microsoft.com/office/drawing/2014/main" id="{D8C55B7E-51DA-6635-CDAD-1F001EF38C9A}"/>
                  </a:ext>
                </a:extLst>
              </p:cNvPr>
              <p:cNvSpPr>
                <a:spLocks noChangeShapeType="1"/>
              </p:cNvSpPr>
              <p:nvPr/>
            </p:nvSpPr>
            <p:spPr bwMode="auto">
              <a:xfrm>
                <a:off x="4699" y="2104"/>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Line 1165">
                <a:extLst>
                  <a:ext uri="{FF2B5EF4-FFF2-40B4-BE49-F238E27FC236}">
                    <a16:creationId xmlns:a16="http://schemas.microsoft.com/office/drawing/2014/main" id="{426C0DF2-C995-0FCC-ECF1-98929BE26C04}"/>
                  </a:ext>
                </a:extLst>
              </p:cNvPr>
              <p:cNvSpPr>
                <a:spLocks noChangeShapeType="1"/>
              </p:cNvSpPr>
              <p:nvPr/>
            </p:nvSpPr>
            <p:spPr bwMode="auto">
              <a:xfrm>
                <a:off x="4726" y="2077"/>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Line 1166">
                <a:extLst>
                  <a:ext uri="{FF2B5EF4-FFF2-40B4-BE49-F238E27FC236}">
                    <a16:creationId xmlns:a16="http://schemas.microsoft.com/office/drawing/2014/main" id="{50BB3856-ACEF-DEBA-3172-98A4BAA10F77}"/>
                  </a:ext>
                </a:extLst>
              </p:cNvPr>
              <p:cNvSpPr>
                <a:spLocks noChangeShapeType="1"/>
              </p:cNvSpPr>
              <p:nvPr/>
            </p:nvSpPr>
            <p:spPr bwMode="auto">
              <a:xfrm>
                <a:off x="4699" y="2104"/>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Line 1167">
                <a:extLst>
                  <a:ext uri="{FF2B5EF4-FFF2-40B4-BE49-F238E27FC236}">
                    <a16:creationId xmlns:a16="http://schemas.microsoft.com/office/drawing/2014/main" id="{E5468B4D-E03A-1622-E066-7896A8DC6A35}"/>
                  </a:ext>
                </a:extLst>
              </p:cNvPr>
              <p:cNvSpPr>
                <a:spLocks noChangeShapeType="1"/>
              </p:cNvSpPr>
              <p:nvPr/>
            </p:nvSpPr>
            <p:spPr bwMode="auto">
              <a:xfrm>
                <a:off x="4726" y="2077"/>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Line 1168">
                <a:extLst>
                  <a:ext uri="{FF2B5EF4-FFF2-40B4-BE49-F238E27FC236}">
                    <a16:creationId xmlns:a16="http://schemas.microsoft.com/office/drawing/2014/main" id="{C402F286-FED5-802C-38A5-411CD1FC5796}"/>
                  </a:ext>
                </a:extLst>
              </p:cNvPr>
              <p:cNvSpPr>
                <a:spLocks noChangeShapeType="1"/>
              </p:cNvSpPr>
              <p:nvPr/>
            </p:nvSpPr>
            <p:spPr bwMode="auto">
              <a:xfrm>
                <a:off x="4706" y="2114"/>
                <a:ext cx="50"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Line 1169">
                <a:extLst>
                  <a:ext uri="{FF2B5EF4-FFF2-40B4-BE49-F238E27FC236}">
                    <a16:creationId xmlns:a16="http://schemas.microsoft.com/office/drawing/2014/main" id="{10C489AB-62E2-A79E-6D24-270212993622}"/>
                  </a:ext>
                </a:extLst>
              </p:cNvPr>
              <p:cNvSpPr>
                <a:spLocks noChangeShapeType="1"/>
              </p:cNvSpPr>
              <p:nvPr/>
            </p:nvSpPr>
            <p:spPr bwMode="auto">
              <a:xfrm>
                <a:off x="4729" y="2087"/>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Line 1170">
                <a:extLst>
                  <a:ext uri="{FF2B5EF4-FFF2-40B4-BE49-F238E27FC236}">
                    <a16:creationId xmlns:a16="http://schemas.microsoft.com/office/drawing/2014/main" id="{13342443-43C8-E582-8271-D4B6E1A3DF62}"/>
                  </a:ext>
                </a:extLst>
              </p:cNvPr>
              <p:cNvSpPr>
                <a:spLocks noChangeShapeType="1"/>
              </p:cNvSpPr>
              <p:nvPr/>
            </p:nvSpPr>
            <p:spPr bwMode="auto">
              <a:xfrm>
                <a:off x="4712" y="2124"/>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Line 1171">
                <a:extLst>
                  <a:ext uri="{FF2B5EF4-FFF2-40B4-BE49-F238E27FC236}">
                    <a16:creationId xmlns:a16="http://schemas.microsoft.com/office/drawing/2014/main" id="{D9209893-FEED-2C87-69D5-BA80E3185B07}"/>
                  </a:ext>
                </a:extLst>
              </p:cNvPr>
              <p:cNvSpPr>
                <a:spLocks noChangeShapeType="1"/>
              </p:cNvSpPr>
              <p:nvPr/>
            </p:nvSpPr>
            <p:spPr bwMode="auto">
              <a:xfrm>
                <a:off x="4739" y="2097"/>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Line 1172">
                <a:extLst>
                  <a:ext uri="{FF2B5EF4-FFF2-40B4-BE49-F238E27FC236}">
                    <a16:creationId xmlns:a16="http://schemas.microsoft.com/office/drawing/2014/main" id="{78BC7A65-3479-60F5-6CC6-B20E83AEF1E1}"/>
                  </a:ext>
                </a:extLst>
              </p:cNvPr>
              <p:cNvSpPr>
                <a:spLocks noChangeShapeType="1"/>
              </p:cNvSpPr>
              <p:nvPr/>
            </p:nvSpPr>
            <p:spPr bwMode="auto">
              <a:xfrm>
                <a:off x="4726" y="2124"/>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Line 1173">
                <a:extLst>
                  <a:ext uri="{FF2B5EF4-FFF2-40B4-BE49-F238E27FC236}">
                    <a16:creationId xmlns:a16="http://schemas.microsoft.com/office/drawing/2014/main" id="{E27082E1-399E-7D5A-36D7-9C211D97191E}"/>
                  </a:ext>
                </a:extLst>
              </p:cNvPr>
              <p:cNvSpPr>
                <a:spLocks noChangeShapeType="1"/>
              </p:cNvSpPr>
              <p:nvPr/>
            </p:nvSpPr>
            <p:spPr bwMode="auto">
              <a:xfrm>
                <a:off x="4753" y="2097"/>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Line 1174">
                <a:extLst>
                  <a:ext uri="{FF2B5EF4-FFF2-40B4-BE49-F238E27FC236}">
                    <a16:creationId xmlns:a16="http://schemas.microsoft.com/office/drawing/2014/main" id="{952EC4E3-9751-B19E-4D66-E6F2C4F039FA}"/>
                  </a:ext>
                </a:extLst>
              </p:cNvPr>
              <p:cNvSpPr>
                <a:spLocks noChangeShapeType="1"/>
              </p:cNvSpPr>
              <p:nvPr/>
            </p:nvSpPr>
            <p:spPr bwMode="auto">
              <a:xfrm>
                <a:off x="4729" y="2138"/>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Line 1175">
                <a:extLst>
                  <a:ext uri="{FF2B5EF4-FFF2-40B4-BE49-F238E27FC236}">
                    <a16:creationId xmlns:a16="http://schemas.microsoft.com/office/drawing/2014/main" id="{670D93CD-AE00-1154-6864-A00478E048CD}"/>
                  </a:ext>
                </a:extLst>
              </p:cNvPr>
              <p:cNvSpPr>
                <a:spLocks noChangeShapeType="1"/>
              </p:cNvSpPr>
              <p:nvPr/>
            </p:nvSpPr>
            <p:spPr bwMode="auto">
              <a:xfrm>
                <a:off x="4756" y="2111"/>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Line 1176">
                <a:extLst>
                  <a:ext uri="{FF2B5EF4-FFF2-40B4-BE49-F238E27FC236}">
                    <a16:creationId xmlns:a16="http://schemas.microsoft.com/office/drawing/2014/main" id="{C1B5F4C2-383A-49C0-59A9-DAB914B17BFC}"/>
                  </a:ext>
                </a:extLst>
              </p:cNvPr>
              <p:cNvSpPr>
                <a:spLocks noChangeShapeType="1"/>
              </p:cNvSpPr>
              <p:nvPr/>
            </p:nvSpPr>
            <p:spPr bwMode="auto">
              <a:xfrm>
                <a:off x="4763" y="2172"/>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Line 1177">
                <a:extLst>
                  <a:ext uri="{FF2B5EF4-FFF2-40B4-BE49-F238E27FC236}">
                    <a16:creationId xmlns:a16="http://schemas.microsoft.com/office/drawing/2014/main" id="{038EFEC9-ABF8-BC66-7FF6-BD0223DA98DE}"/>
                  </a:ext>
                </a:extLst>
              </p:cNvPr>
              <p:cNvSpPr>
                <a:spLocks noChangeShapeType="1"/>
              </p:cNvSpPr>
              <p:nvPr/>
            </p:nvSpPr>
            <p:spPr bwMode="auto">
              <a:xfrm>
                <a:off x="4787" y="214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Line 1178">
                <a:extLst>
                  <a:ext uri="{FF2B5EF4-FFF2-40B4-BE49-F238E27FC236}">
                    <a16:creationId xmlns:a16="http://schemas.microsoft.com/office/drawing/2014/main" id="{151F3F2F-8C63-E426-418A-29410CEF142E}"/>
                  </a:ext>
                </a:extLst>
              </p:cNvPr>
              <p:cNvSpPr>
                <a:spLocks noChangeShapeType="1"/>
              </p:cNvSpPr>
              <p:nvPr/>
            </p:nvSpPr>
            <p:spPr bwMode="auto">
              <a:xfrm>
                <a:off x="4763" y="2172"/>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9" name="Line 1179">
                <a:extLst>
                  <a:ext uri="{FF2B5EF4-FFF2-40B4-BE49-F238E27FC236}">
                    <a16:creationId xmlns:a16="http://schemas.microsoft.com/office/drawing/2014/main" id="{F5CF1C36-84AF-26E8-DD64-75D0824012E0}"/>
                  </a:ext>
                </a:extLst>
              </p:cNvPr>
              <p:cNvSpPr>
                <a:spLocks noChangeShapeType="1"/>
              </p:cNvSpPr>
              <p:nvPr/>
            </p:nvSpPr>
            <p:spPr bwMode="auto">
              <a:xfrm>
                <a:off x="4787" y="214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0" name="Line 1180">
                <a:extLst>
                  <a:ext uri="{FF2B5EF4-FFF2-40B4-BE49-F238E27FC236}">
                    <a16:creationId xmlns:a16="http://schemas.microsoft.com/office/drawing/2014/main" id="{1F384208-1390-E161-30D4-DA56B399D007}"/>
                  </a:ext>
                </a:extLst>
              </p:cNvPr>
              <p:cNvSpPr>
                <a:spLocks noChangeShapeType="1"/>
              </p:cNvSpPr>
              <p:nvPr/>
            </p:nvSpPr>
            <p:spPr bwMode="auto">
              <a:xfrm>
                <a:off x="4767" y="2172"/>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1" name="Line 1181">
                <a:extLst>
                  <a:ext uri="{FF2B5EF4-FFF2-40B4-BE49-F238E27FC236}">
                    <a16:creationId xmlns:a16="http://schemas.microsoft.com/office/drawing/2014/main" id="{426AECEE-F707-8B4D-843E-F8370E0DDE4F}"/>
                  </a:ext>
                </a:extLst>
              </p:cNvPr>
              <p:cNvSpPr>
                <a:spLocks noChangeShapeType="1"/>
              </p:cNvSpPr>
              <p:nvPr/>
            </p:nvSpPr>
            <p:spPr bwMode="auto">
              <a:xfrm>
                <a:off x="4794" y="214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2" name="Line 1182">
                <a:extLst>
                  <a:ext uri="{FF2B5EF4-FFF2-40B4-BE49-F238E27FC236}">
                    <a16:creationId xmlns:a16="http://schemas.microsoft.com/office/drawing/2014/main" id="{40E50335-CD49-B0B5-6DAE-AD83B838562A}"/>
                  </a:ext>
                </a:extLst>
              </p:cNvPr>
              <p:cNvSpPr>
                <a:spLocks noChangeShapeType="1"/>
              </p:cNvSpPr>
              <p:nvPr/>
            </p:nvSpPr>
            <p:spPr bwMode="auto">
              <a:xfrm>
                <a:off x="4794" y="2172"/>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Line 1183">
                <a:extLst>
                  <a:ext uri="{FF2B5EF4-FFF2-40B4-BE49-F238E27FC236}">
                    <a16:creationId xmlns:a16="http://schemas.microsoft.com/office/drawing/2014/main" id="{AB798521-CFE9-F4B5-A0E8-82FD3824B6EF}"/>
                  </a:ext>
                </a:extLst>
              </p:cNvPr>
              <p:cNvSpPr>
                <a:spLocks noChangeShapeType="1"/>
              </p:cNvSpPr>
              <p:nvPr/>
            </p:nvSpPr>
            <p:spPr bwMode="auto">
              <a:xfrm>
                <a:off x="4821" y="214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Line 1184">
                <a:extLst>
                  <a:ext uri="{FF2B5EF4-FFF2-40B4-BE49-F238E27FC236}">
                    <a16:creationId xmlns:a16="http://schemas.microsoft.com/office/drawing/2014/main" id="{F9A50186-0B94-0277-F548-99FD5BA1A5BF}"/>
                  </a:ext>
                </a:extLst>
              </p:cNvPr>
              <p:cNvSpPr>
                <a:spLocks noChangeShapeType="1"/>
              </p:cNvSpPr>
              <p:nvPr/>
            </p:nvSpPr>
            <p:spPr bwMode="auto">
              <a:xfrm>
                <a:off x="4811" y="2182"/>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Line 1185">
                <a:extLst>
                  <a:ext uri="{FF2B5EF4-FFF2-40B4-BE49-F238E27FC236}">
                    <a16:creationId xmlns:a16="http://schemas.microsoft.com/office/drawing/2014/main" id="{17C8D15B-7DEE-1C15-DC84-8F6BEE89F791}"/>
                  </a:ext>
                </a:extLst>
              </p:cNvPr>
              <p:cNvSpPr>
                <a:spLocks noChangeShapeType="1"/>
              </p:cNvSpPr>
              <p:nvPr/>
            </p:nvSpPr>
            <p:spPr bwMode="auto">
              <a:xfrm>
                <a:off x="4838" y="215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Line 1186">
                <a:extLst>
                  <a:ext uri="{FF2B5EF4-FFF2-40B4-BE49-F238E27FC236}">
                    <a16:creationId xmlns:a16="http://schemas.microsoft.com/office/drawing/2014/main" id="{FAB97FCD-5784-07DD-3D7F-FF38C7D17E58}"/>
                  </a:ext>
                </a:extLst>
              </p:cNvPr>
              <p:cNvSpPr>
                <a:spLocks noChangeShapeType="1"/>
              </p:cNvSpPr>
              <p:nvPr/>
            </p:nvSpPr>
            <p:spPr bwMode="auto">
              <a:xfrm>
                <a:off x="4814" y="2182"/>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Line 1187">
                <a:extLst>
                  <a:ext uri="{FF2B5EF4-FFF2-40B4-BE49-F238E27FC236}">
                    <a16:creationId xmlns:a16="http://schemas.microsoft.com/office/drawing/2014/main" id="{9189C69C-BBB4-E5D9-7B91-FF4ECBD95B72}"/>
                  </a:ext>
                </a:extLst>
              </p:cNvPr>
              <p:cNvSpPr>
                <a:spLocks noChangeShapeType="1"/>
              </p:cNvSpPr>
              <p:nvPr/>
            </p:nvSpPr>
            <p:spPr bwMode="auto">
              <a:xfrm>
                <a:off x="4841" y="215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Line 1188">
                <a:extLst>
                  <a:ext uri="{FF2B5EF4-FFF2-40B4-BE49-F238E27FC236}">
                    <a16:creationId xmlns:a16="http://schemas.microsoft.com/office/drawing/2014/main" id="{F0B92F8D-C31A-9CFA-73FD-14E2610C397A}"/>
                  </a:ext>
                </a:extLst>
              </p:cNvPr>
              <p:cNvSpPr>
                <a:spLocks noChangeShapeType="1"/>
              </p:cNvSpPr>
              <p:nvPr/>
            </p:nvSpPr>
            <p:spPr bwMode="auto">
              <a:xfrm>
                <a:off x="4814" y="2182"/>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Line 1189">
                <a:extLst>
                  <a:ext uri="{FF2B5EF4-FFF2-40B4-BE49-F238E27FC236}">
                    <a16:creationId xmlns:a16="http://schemas.microsoft.com/office/drawing/2014/main" id="{CE0927CF-F570-FB55-3F1C-22147D7C36A5}"/>
                  </a:ext>
                </a:extLst>
              </p:cNvPr>
              <p:cNvSpPr>
                <a:spLocks noChangeShapeType="1"/>
              </p:cNvSpPr>
              <p:nvPr/>
            </p:nvSpPr>
            <p:spPr bwMode="auto">
              <a:xfrm>
                <a:off x="4841" y="215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Line 1190">
                <a:extLst>
                  <a:ext uri="{FF2B5EF4-FFF2-40B4-BE49-F238E27FC236}">
                    <a16:creationId xmlns:a16="http://schemas.microsoft.com/office/drawing/2014/main" id="{2653F108-B7DE-18F4-93E3-340BB2B7DE8B}"/>
                  </a:ext>
                </a:extLst>
              </p:cNvPr>
              <p:cNvSpPr>
                <a:spLocks noChangeShapeType="1"/>
              </p:cNvSpPr>
              <p:nvPr/>
            </p:nvSpPr>
            <p:spPr bwMode="auto">
              <a:xfrm>
                <a:off x="4821" y="2196"/>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Line 1191">
                <a:extLst>
                  <a:ext uri="{FF2B5EF4-FFF2-40B4-BE49-F238E27FC236}">
                    <a16:creationId xmlns:a16="http://schemas.microsoft.com/office/drawing/2014/main" id="{7AB1C4E1-81B1-7704-4D15-D9A73B4AC122}"/>
                  </a:ext>
                </a:extLst>
              </p:cNvPr>
              <p:cNvSpPr>
                <a:spLocks noChangeShapeType="1"/>
              </p:cNvSpPr>
              <p:nvPr/>
            </p:nvSpPr>
            <p:spPr bwMode="auto">
              <a:xfrm>
                <a:off x="4845" y="2168"/>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Line 1192">
                <a:extLst>
                  <a:ext uri="{FF2B5EF4-FFF2-40B4-BE49-F238E27FC236}">
                    <a16:creationId xmlns:a16="http://schemas.microsoft.com/office/drawing/2014/main" id="{967777BE-DA5E-96CA-4EB5-77781ED79C3A}"/>
                  </a:ext>
                </a:extLst>
              </p:cNvPr>
              <p:cNvSpPr>
                <a:spLocks noChangeShapeType="1"/>
              </p:cNvSpPr>
              <p:nvPr/>
            </p:nvSpPr>
            <p:spPr bwMode="auto">
              <a:xfrm>
                <a:off x="4821" y="2196"/>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Line 1193">
                <a:extLst>
                  <a:ext uri="{FF2B5EF4-FFF2-40B4-BE49-F238E27FC236}">
                    <a16:creationId xmlns:a16="http://schemas.microsoft.com/office/drawing/2014/main" id="{25C7E394-EB22-A2C2-136D-86D6CD0178E2}"/>
                  </a:ext>
                </a:extLst>
              </p:cNvPr>
              <p:cNvSpPr>
                <a:spLocks noChangeShapeType="1"/>
              </p:cNvSpPr>
              <p:nvPr/>
            </p:nvSpPr>
            <p:spPr bwMode="auto">
              <a:xfrm>
                <a:off x="4845" y="2168"/>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Line 1194">
                <a:extLst>
                  <a:ext uri="{FF2B5EF4-FFF2-40B4-BE49-F238E27FC236}">
                    <a16:creationId xmlns:a16="http://schemas.microsoft.com/office/drawing/2014/main" id="{88785DF5-C9C7-952D-C199-44B00BD748AB}"/>
                  </a:ext>
                </a:extLst>
              </p:cNvPr>
              <p:cNvSpPr>
                <a:spLocks noChangeShapeType="1"/>
              </p:cNvSpPr>
              <p:nvPr/>
            </p:nvSpPr>
            <p:spPr bwMode="auto">
              <a:xfrm>
                <a:off x="4821" y="2196"/>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Line 1195">
                <a:extLst>
                  <a:ext uri="{FF2B5EF4-FFF2-40B4-BE49-F238E27FC236}">
                    <a16:creationId xmlns:a16="http://schemas.microsoft.com/office/drawing/2014/main" id="{06E0229B-F8B3-7FB2-1981-37A025A6CEAB}"/>
                  </a:ext>
                </a:extLst>
              </p:cNvPr>
              <p:cNvSpPr>
                <a:spLocks noChangeShapeType="1"/>
              </p:cNvSpPr>
              <p:nvPr/>
            </p:nvSpPr>
            <p:spPr bwMode="auto">
              <a:xfrm>
                <a:off x="4845" y="2168"/>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Line 1196">
                <a:extLst>
                  <a:ext uri="{FF2B5EF4-FFF2-40B4-BE49-F238E27FC236}">
                    <a16:creationId xmlns:a16="http://schemas.microsoft.com/office/drawing/2014/main" id="{081235E6-6F22-EBCD-DF29-712E96934967}"/>
                  </a:ext>
                </a:extLst>
              </p:cNvPr>
              <p:cNvSpPr>
                <a:spLocks noChangeShapeType="1"/>
              </p:cNvSpPr>
              <p:nvPr/>
            </p:nvSpPr>
            <p:spPr bwMode="auto">
              <a:xfrm>
                <a:off x="4828" y="2196"/>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Line 1197">
                <a:extLst>
                  <a:ext uri="{FF2B5EF4-FFF2-40B4-BE49-F238E27FC236}">
                    <a16:creationId xmlns:a16="http://schemas.microsoft.com/office/drawing/2014/main" id="{92C409D5-F6D1-9424-5F8E-DB01AE3AC199}"/>
                  </a:ext>
                </a:extLst>
              </p:cNvPr>
              <p:cNvSpPr>
                <a:spLocks noChangeShapeType="1"/>
              </p:cNvSpPr>
              <p:nvPr/>
            </p:nvSpPr>
            <p:spPr bwMode="auto">
              <a:xfrm>
                <a:off x="4855" y="2168"/>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8" name="Line 1198">
                <a:extLst>
                  <a:ext uri="{FF2B5EF4-FFF2-40B4-BE49-F238E27FC236}">
                    <a16:creationId xmlns:a16="http://schemas.microsoft.com/office/drawing/2014/main" id="{8892BBC4-18E2-8380-1B41-B57FBC08C4CF}"/>
                  </a:ext>
                </a:extLst>
              </p:cNvPr>
              <p:cNvSpPr>
                <a:spLocks noChangeShapeType="1"/>
              </p:cNvSpPr>
              <p:nvPr/>
            </p:nvSpPr>
            <p:spPr bwMode="auto">
              <a:xfrm>
                <a:off x="4828" y="2196"/>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Line 1199">
                <a:extLst>
                  <a:ext uri="{FF2B5EF4-FFF2-40B4-BE49-F238E27FC236}">
                    <a16:creationId xmlns:a16="http://schemas.microsoft.com/office/drawing/2014/main" id="{22757193-5013-0CB2-969F-D5DB2F8DCF95}"/>
                  </a:ext>
                </a:extLst>
              </p:cNvPr>
              <p:cNvSpPr>
                <a:spLocks noChangeShapeType="1"/>
              </p:cNvSpPr>
              <p:nvPr/>
            </p:nvSpPr>
            <p:spPr bwMode="auto">
              <a:xfrm>
                <a:off x="4855" y="2168"/>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Line 1200">
                <a:extLst>
                  <a:ext uri="{FF2B5EF4-FFF2-40B4-BE49-F238E27FC236}">
                    <a16:creationId xmlns:a16="http://schemas.microsoft.com/office/drawing/2014/main" id="{CEB6A893-DA56-EA2F-8E64-1F963E61C58D}"/>
                  </a:ext>
                </a:extLst>
              </p:cNvPr>
              <p:cNvSpPr>
                <a:spLocks noChangeShapeType="1"/>
              </p:cNvSpPr>
              <p:nvPr/>
            </p:nvSpPr>
            <p:spPr bwMode="auto">
              <a:xfrm>
                <a:off x="4835" y="2196"/>
                <a:ext cx="50"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1" name="Line 1201">
                <a:extLst>
                  <a:ext uri="{FF2B5EF4-FFF2-40B4-BE49-F238E27FC236}">
                    <a16:creationId xmlns:a16="http://schemas.microsoft.com/office/drawing/2014/main" id="{D6DF96E3-444D-7F6C-7085-9B56FB536AFB}"/>
                  </a:ext>
                </a:extLst>
              </p:cNvPr>
              <p:cNvSpPr>
                <a:spLocks noChangeShapeType="1"/>
              </p:cNvSpPr>
              <p:nvPr/>
            </p:nvSpPr>
            <p:spPr bwMode="auto">
              <a:xfrm>
                <a:off x="4858" y="2168"/>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2" name="Line 1202">
                <a:extLst>
                  <a:ext uri="{FF2B5EF4-FFF2-40B4-BE49-F238E27FC236}">
                    <a16:creationId xmlns:a16="http://schemas.microsoft.com/office/drawing/2014/main" id="{5553B849-5824-FDAE-FFBC-E614F81BE6A7}"/>
                  </a:ext>
                </a:extLst>
              </p:cNvPr>
              <p:cNvSpPr>
                <a:spLocks noChangeShapeType="1"/>
              </p:cNvSpPr>
              <p:nvPr/>
            </p:nvSpPr>
            <p:spPr bwMode="auto">
              <a:xfrm>
                <a:off x="4848" y="2196"/>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3" name="Line 1203">
                <a:extLst>
                  <a:ext uri="{FF2B5EF4-FFF2-40B4-BE49-F238E27FC236}">
                    <a16:creationId xmlns:a16="http://schemas.microsoft.com/office/drawing/2014/main" id="{8866DCF4-DDC2-C8D0-F264-E55C1345FB5A}"/>
                  </a:ext>
                </a:extLst>
              </p:cNvPr>
              <p:cNvSpPr>
                <a:spLocks noChangeShapeType="1"/>
              </p:cNvSpPr>
              <p:nvPr/>
            </p:nvSpPr>
            <p:spPr bwMode="auto">
              <a:xfrm>
                <a:off x="4872" y="2168"/>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4" name="Line 1204">
                <a:extLst>
                  <a:ext uri="{FF2B5EF4-FFF2-40B4-BE49-F238E27FC236}">
                    <a16:creationId xmlns:a16="http://schemas.microsoft.com/office/drawing/2014/main" id="{B21CBA8F-83E7-187A-811E-71ECBC74626D}"/>
                  </a:ext>
                </a:extLst>
              </p:cNvPr>
              <p:cNvSpPr>
                <a:spLocks noChangeShapeType="1"/>
              </p:cNvSpPr>
              <p:nvPr/>
            </p:nvSpPr>
            <p:spPr bwMode="auto">
              <a:xfrm>
                <a:off x="4852" y="2196"/>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5" name="Line 1205">
                <a:extLst>
                  <a:ext uri="{FF2B5EF4-FFF2-40B4-BE49-F238E27FC236}">
                    <a16:creationId xmlns:a16="http://schemas.microsoft.com/office/drawing/2014/main" id="{9FD67C5E-FF74-9AD1-1EA2-AEC6FE6762D3}"/>
                  </a:ext>
                </a:extLst>
              </p:cNvPr>
              <p:cNvSpPr>
                <a:spLocks noChangeShapeType="1"/>
              </p:cNvSpPr>
              <p:nvPr/>
            </p:nvSpPr>
            <p:spPr bwMode="auto">
              <a:xfrm>
                <a:off x="4879" y="2168"/>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08" name="Group 1407">
              <a:extLst>
                <a:ext uri="{FF2B5EF4-FFF2-40B4-BE49-F238E27FC236}">
                  <a16:creationId xmlns:a16="http://schemas.microsoft.com/office/drawing/2014/main" id="{C8281ADC-E115-597C-2C8B-EB07844956EA}"/>
                </a:ext>
              </a:extLst>
            </p:cNvPr>
            <p:cNvGrpSpPr>
              <a:grpSpLocks/>
            </p:cNvGrpSpPr>
            <p:nvPr/>
          </p:nvGrpSpPr>
          <p:grpSpPr bwMode="auto">
            <a:xfrm>
              <a:off x="1271289" y="969866"/>
              <a:ext cx="4518691" cy="1840282"/>
              <a:chOff x="1929" y="291"/>
              <a:chExt cx="4304" cy="2434"/>
            </a:xfrm>
          </p:grpSpPr>
          <p:sp>
            <p:nvSpPr>
              <p:cNvPr id="226" name="Line 1207">
                <a:extLst>
                  <a:ext uri="{FF2B5EF4-FFF2-40B4-BE49-F238E27FC236}">
                    <a16:creationId xmlns:a16="http://schemas.microsoft.com/office/drawing/2014/main" id="{240CA5B9-97B2-4786-F5F6-A8C8A3E381DE}"/>
                  </a:ext>
                </a:extLst>
              </p:cNvPr>
              <p:cNvSpPr>
                <a:spLocks noChangeShapeType="1"/>
              </p:cNvSpPr>
              <p:nvPr/>
            </p:nvSpPr>
            <p:spPr bwMode="auto">
              <a:xfrm>
                <a:off x="4872" y="2223"/>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Line 1208">
                <a:extLst>
                  <a:ext uri="{FF2B5EF4-FFF2-40B4-BE49-F238E27FC236}">
                    <a16:creationId xmlns:a16="http://schemas.microsoft.com/office/drawing/2014/main" id="{49608E6D-3778-8920-17FF-822EA49BBB9E}"/>
                  </a:ext>
                </a:extLst>
              </p:cNvPr>
              <p:cNvSpPr>
                <a:spLocks noChangeShapeType="1"/>
              </p:cNvSpPr>
              <p:nvPr/>
            </p:nvSpPr>
            <p:spPr bwMode="auto">
              <a:xfrm>
                <a:off x="4899" y="2196"/>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Line 1209">
                <a:extLst>
                  <a:ext uri="{FF2B5EF4-FFF2-40B4-BE49-F238E27FC236}">
                    <a16:creationId xmlns:a16="http://schemas.microsoft.com/office/drawing/2014/main" id="{5886CA4A-8C4C-DB67-72A9-648323916ACC}"/>
                  </a:ext>
                </a:extLst>
              </p:cNvPr>
              <p:cNvSpPr>
                <a:spLocks noChangeShapeType="1"/>
              </p:cNvSpPr>
              <p:nvPr/>
            </p:nvSpPr>
            <p:spPr bwMode="auto">
              <a:xfrm>
                <a:off x="4882" y="2223"/>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Line 1210">
                <a:extLst>
                  <a:ext uri="{FF2B5EF4-FFF2-40B4-BE49-F238E27FC236}">
                    <a16:creationId xmlns:a16="http://schemas.microsoft.com/office/drawing/2014/main" id="{CE193ECE-1175-E628-A47F-7F33E7849C9C}"/>
                  </a:ext>
                </a:extLst>
              </p:cNvPr>
              <p:cNvSpPr>
                <a:spLocks noChangeShapeType="1"/>
              </p:cNvSpPr>
              <p:nvPr/>
            </p:nvSpPr>
            <p:spPr bwMode="auto">
              <a:xfrm>
                <a:off x="4909" y="2196"/>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Line 1211">
                <a:extLst>
                  <a:ext uri="{FF2B5EF4-FFF2-40B4-BE49-F238E27FC236}">
                    <a16:creationId xmlns:a16="http://schemas.microsoft.com/office/drawing/2014/main" id="{BBA3588A-6B2D-EFFF-66F0-349AB3B6DA22}"/>
                  </a:ext>
                </a:extLst>
              </p:cNvPr>
              <p:cNvSpPr>
                <a:spLocks noChangeShapeType="1"/>
              </p:cNvSpPr>
              <p:nvPr/>
            </p:nvSpPr>
            <p:spPr bwMode="auto">
              <a:xfrm>
                <a:off x="4882" y="2223"/>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Line 1212">
                <a:extLst>
                  <a:ext uri="{FF2B5EF4-FFF2-40B4-BE49-F238E27FC236}">
                    <a16:creationId xmlns:a16="http://schemas.microsoft.com/office/drawing/2014/main" id="{B3C960A2-E99F-82A0-2CFA-34AC669FBDA5}"/>
                  </a:ext>
                </a:extLst>
              </p:cNvPr>
              <p:cNvSpPr>
                <a:spLocks noChangeShapeType="1"/>
              </p:cNvSpPr>
              <p:nvPr/>
            </p:nvSpPr>
            <p:spPr bwMode="auto">
              <a:xfrm>
                <a:off x="4909" y="2196"/>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Line 1213">
                <a:extLst>
                  <a:ext uri="{FF2B5EF4-FFF2-40B4-BE49-F238E27FC236}">
                    <a16:creationId xmlns:a16="http://schemas.microsoft.com/office/drawing/2014/main" id="{DD2D1147-50B2-B1B1-0C58-B0387BD5535D}"/>
                  </a:ext>
                </a:extLst>
              </p:cNvPr>
              <p:cNvSpPr>
                <a:spLocks noChangeShapeType="1"/>
              </p:cNvSpPr>
              <p:nvPr/>
            </p:nvSpPr>
            <p:spPr bwMode="auto">
              <a:xfrm>
                <a:off x="4882" y="2223"/>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Line 1214">
                <a:extLst>
                  <a:ext uri="{FF2B5EF4-FFF2-40B4-BE49-F238E27FC236}">
                    <a16:creationId xmlns:a16="http://schemas.microsoft.com/office/drawing/2014/main" id="{9EF90561-4800-A550-C8DD-73C16CE52DD6}"/>
                  </a:ext>
                </a:extLst>
              </p:cNvPr>
              <p:cNvSpPr>
                <a:spLocks noChangeShapeType="1"/>
              </p:cNvSpPr>
              <p:nvPr/>
            </p:nvSpPr>
            <p:spPr bwMode="auto">
              <a:xfrm>
                <a:off x="4909" y="2196"/>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Line 1215">
                <a:extLst>
                  <a:ext uri="{FF2B5EF4-FFF2-40B4-BE49-F238E27FC236}">
                    <a16:creationId xmlns:a16="http://schemas.microsoft.com/office/drawing/2014/main" id="{12F75419-BD2E-73D9-B0AF-82219685DCCA}"/>
                  </a:ext>
                </a:extLst>
              </p:cNvPr>
              <p:cNvSpPr>
                <a:spLocks noChangeShapeType="1"/>
              </p:cNvSpPr>
              <p:nvPr/>
            </p:nvSpPr>
            <p:spPr bwMode="auto">
              <a:xfrm>
                <a:off x="4892" y="2223"/>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Line 1216">
                <a:extLst>
                  <a:ext uri="{FF2B5EF4-FFF2-40B4-BE49-F238E27FC236}">
                    <a16:creationId xmlns:a16="http://schemas.microsoft.com/office/drawing/2014/main" id="{A52D9EF0-56DD-9FD6-B94A-4F2A021D328C}"/>
                  </a:ext>
                </a:extLst>
              </p:cNvPr>
              <p:cNvSpPr>
                <a:spLocks noChangeShapeType="1"/>
              </p:cNvSpPr>
              <p:nvPr/>
            </p:nvSpPr>
            <p:spPr bwMode="auto">
              <a:xfrm>
                <a:off x="4916" y="2196"/>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Line 1217">
                <a:extLst>
                  <a:ext uri="{FF2B5EF4-FFF2-40B4-BE49-F238E27FC236}">
                    <a16:creationId xmlns:a16="http://schemas.microsoft.com/office/drawing/2014/main" id="{FE151A60-EF96-37E6-FDE8-394B816E1F53}"/>
                  </a:ext>
                </a:extLst>
              </p:cNvPr>
              <p:cNvSpPr>
                <a:spLocks noChangeShapeType="1"/>
              </p:cNvSpPr>
              <p:nvPr/>
            </p:nvSpPr>
            <p:spPr bwMode="auto">
              <a:xfrm>
                <a:off x="4913" y="2253"/>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Line 1218">
                <a:extLst>
                  <a:ext uri="{FF2B5EF4-FFF2-40B4-BE49-F238E27FC236}">
                    <a16:creationId xmlns:a16="http://schemas.microsoft.com/office/drawing/2014/main" id="{304FE242-BC17-B9AB-CDDF-EF3F803322BC}"/>
                  </a:ext>
                </a:extLst>
              </p:cNvPr>
              <p:cNvSpPr>
                <a:spLocks noChangeShapeType="1"/>
              </p:cNvSpPr>
              <p:nvPr/>
            </p:nvSpPr>
            <p:spPr bwMode="auto">
              <a:xfrm>
                <a:off x="4940" y="2226"/>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Line 1219">
                <a:extLst>
                  <a:ext uri="{FF2B5EF4-FFF2-40B4-BE49-F238E27FC236}">
                    <a16:creationId xmlns:a16="http://schemas.microsoft.com/office/drawing/2014/main" id="{C62A98BB-547C-BE80-F9B0-F78A19D6997E}"/>
                  </a:ext>
                </a:extLst>
              </p:cNvPr>
              <p:cNvSpPr>
                <a:spLocks noChangeShapeType="1"/>
              </p:cNvSpPr>
              <p:nvPr/>
            </p:nvSpPr>
            <p:spPr bwMode="auto">
              <a:xfrm>
                <a:off x="4916" y="2253"/>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Line 1220">
                <a:extLst>
                  <a:ext uri="{FF2B5EF4-FFF2-40B4-BE49-F238E27FC236}">
                    <a16:creationId xmlns:a16="http://schemas.microsoft.com/office/drawing/2014/main" id="{DBD52D35-9D5A-9848-D6F2-0FA985DC0831}"/>
                  </a:ext>
                </a:extLst>
              </p:cNvPr>
              <p:cNvSpPr>
                <a:spLocks noChangeShapeType="1"/>
              </p:cNvSpPr>
              <p:nvPr/>
            </p:nvSpPr>
            <p:spPr bwMode="auto">
              <a:xfrm>
                <a:off x="4943" y="2226"/>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Line 1221">
                <a:extLst>
                  <a:ext uri="{FF2B5EF4-FFF2-40B4-BE49-F238E27FC236}">
                    <a16:creationId xmlns:a16="http://schemas.microsoft.com/office/drawing/2014/main" id="{0ABADC8E-A2BD-E368-81AA-6A3922D02A79}"/>
                  </a:ext>
                </a:extLst>
              </p:cNvPr>
              <p:cNvSpPr>
                <a:spLocks noChangeShapeType="1"/>
              </p:cNvSpPr>
              <p:nvPr/>
            </p:nvSpPr>
            <p:spPr bwMode="auto">
              <a:xfrm>
                <a:off x="4926" y="2253"/>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Line 1222">
                <a:extLst>
                  <a:ext uri="{FF2B5EF4-FFF2-40B4-BE49-F238E27FC236}">
                    <a16:creationId xmlns:a16="http://schemas.microsoft.com/office/drawing/2014/main" id="{055AEB51-CB3A-4B47-C45F-56F8BBEC1846}"/>
                  </a:ext>
                </a:extLst>
              </p:cNvPr>
              <p:cNvSpPr>
                <a:spLocks noChangeShapeType="1"/>
              </p:cNvSpPr>
              <p:nvPr/>
            </p:nvSpPr>
            <p:spPr bwMode="auto">
              <a:xfrm>
                <a:off x="4953" y="2226"/>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Line 1223">
                <a:extLst>
                  <a:ext uri="{FF2B5EF4-FFF2-40B4-BE49-F238E27FC236}">
                    <a16:creationId xmlns:a16="http://schemas.microsoft.com/office/drawing/2014/main" id="{1D6CB763-E871-CC0D-6B27-3F606A3A0F78}"/>
                  </a:ext>
                </a:extLst>
              </p:cNvPr>
              <p:cNvSpPr>
                <a:spLocks noChangeShapeType="1"/>
              </p:cNvSpPr>
              <p:nvPr/>
            </p:nvSpPr>
            <p:spPr bwMode="auto">
              <a:xfrm>
                <a:off x="4943" y="2253"/>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Line 1224">
                <a:extLst>
                  <a:ext uri="{FF2B5EF4-FFF2-40B4-BE49-F238E27FC236}">
                    <a16:creationId xmlns:a16="http://schemas.microsoft.com/office/drawing/2014/main" id="{D7123EAC-CAC6-570F-7AA2-A29727D236B6}"/>
                  </a:ext>
                </a:extLst>
              </p:cNvPr>
              <p:cNvSpPr>
                <a:spLocks noChangeShapeType="1"/>
              </p:cNvSpPr>
              <p:nvPr/>
            </p:nvSpPr>
            <p:spPr bwMode="auto">
              <a:xfrm>
                <a:off x="4970" y="2226"/>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Line 1225">
                <a:extLst>
                  <a:ext uri="{FF2B5EF4-FFF2-40B4-BE49-F238E27FC236}">
                    <a16:creationId xmlns:a16="http://schemas.microsoft.com/office/drawing/2014/main" id="{B555DE81-2773-7965-E451-F5125279E3DC}"/>
                  </a:ext>
                </a:extLst>
              </p:cNvPr>
              <p:cNvSpPr>
                <a:spLocks noChangeShapeType="1"/>
              </p:cNvSpPr>
              <p:nvPr/>
            </p:nvSpPr>
            <p:spPr bwMode="auto">
              <a:xfrm>
                <a:off x="4943" y="2253"/>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Line 1226">
                <a:extLst>
                  <a:ext uri="{FF2B5EF4-FFF2-40B4-BE49-F238E27FC236}">
                    <a16:creationId xmlns:a16="http://schemas.microsoft.com/office/drawing/2014/main" id="{A1CD3752-20F7-3EC9-79FD-CBC61E1A6ED1}"/>
                  </a:ext>
                </a:extLst>
              </p:cNvPr>
              <p:cNvSpPr>
                <a:spLocks noChangeShapeType="1"/>
              </p:cNvSpPr>
              <p:nvPr/>
            </p:nvSpPr>
            <p:spPr bwMode="auto">
              <a:xfrm>
                <a:off x="4970" y="2226"/>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Line 1227">
                <a:extLst>
                  <a:ext uri="{FF2B5EF4-FFF2-40B4-BE49-F238E27FC236}">
                    <a16:creationId xmlns:a16="http://schemas.microsoft.com/office/drawing/2014/main" id="{C1DE7916-66D9-A2AB-528A-38B78155EB56}"/>
                  </a:ext>
                </a:extLst>
              </p:cNvPr>
              <p:cNvSpPr>
                <a:spLocks noChangeShapeType="1"/>
              </p:cNvSpPr>
              <p:nvPr/>
            </p:nvSpPr>
            <p:spPr bwMode="auto">
              <a:xfrm>
                <a:off x="4964" y="2253"/>
                <a:ext cx="50"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Line 1228">
                <a:extLst>
                  <a:ext uri="{FF2B5EF4-FFF2-40B4-BE49-F238E27FC236}">
                    <a16:creationId xmlns:a16="http://schemas.microsoft.com/office/drawing/2014/main" id="{7891843C-B90F-0A1D-E193-DD14184962F5}"/>
                  </a:ext>
                </a:extLst>
              </p:cNvPr>
              <p:cNvSpPr>
                <a:spLocks noChangeShapeType="1"/>
              </p:cNvSpPr>
              <p:nvPr/>
            </p:nvSpPr>
            <p:spPr bwMode="auto">
              <a:xfrm>
                <a:off x="4987" y="2226"/>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Line 1229">
                <a:extLst>
                  <a:ext uri="{FF2B5EF4-FFF2-40B4-BE49-F238E27FC236}">
                    <a16:creationId xmlns:a16="http://schemas.microsoft.com/office/drawing/2014/main" id="{CFEFE48E-03C2-DEAC-2E2E-6B8076DA889A}"/>
                  </a:ext>
                </a:extLst>
              </p:cNvPr>
              <p:cNvSpPr>
                <a:spLocks noChangeShapeType="1"/>
              </p:cNvSpPr>
              <p:nvPr/>
            </p:nvSpPr>
            <p:spPr bwMode="auto">
              <a:xfrm>
                <a:off x="4974" y="2270"/>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Line 1230">
                <a:extLst>
                  <a:ext uri="{FF2B5EF4-FFF2-40B4-BE49-F238E27FC236}">
                    <a16:creationId xmlns:a16="http://schemas.microsoft.com/office/drawing/2014/main" id="{4D552B90-4D87-B630-A97F-9DD39BAF8DC2}"/>
                  </a:ext>
                </a:extLst>
              </p:cNvPr>
              <p:cNvSpPr>
                <a:spLocks noChangeShapeType="1"/>
              </p:cNvSpPr>
              <p:nvPr/>
            </p:nvSpPr>
            <p:spPr bwMode="auto">
              <a:xfrm>
                <a:off x="5001" y="224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Line 1231">
                <a:extLst>
                  <a:ext uri="{FF2B5EF4-FFF2-40B4-BE49-F238E27FC236}">
                    <a16:creationId xmlns:a16="http://schemas.microsoft.com/office/drawing/2014/main" id="{BC8AF2A4-053F-31CA-C6B2-C4D32095D5B1}"/>
                  </a:ext>
                </a:extLst>
              </p:cNvPr>
              <p:cNvSpPr>
                <a:spLocks noChangeShapeType="1"/>
              </p:cNvSpPr>
              <p:nvPr/>
            </p:nvSpPr>
            <p:spPr bwMode="auto">
              <a:xfrm>
                <a:off x="4974" y="2270"/>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Line 1232">
                <a:extLst>
                  <a:ext uri="{FF2B5EF4-FFF2-40B4-BE49-F238E27FC236}">
                    <a16:creationId xmlns:a16="http://schemas.microsoft.com/office/drawing/2014/main" id="{89B8305C-E1B7-81C4-7C62-7BA88450BAE8}"/>
                  </a:ext>
                </a:extLst>
              </p:cNvPr>
              <p:cNvSpPr>
                <a:spLocks noChangeShapeType="1"/>
              </p:cNvSpPr>
              <p:nvPr/>
            </p:nvSpPr>
            <p:spPr bwMode="auto">
              <a:xfrm>
                <a:off x="5001" y="224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Line 1233">
                <a:extLst>
                  <a:ext uri="{FF2B5EF4-FFF2-40B4-BE49-F238E27FC236}">
                    <a16:creationId xmlns:a16="http://schemas.microsoft.com/office/drawing/2014/main" id="{6A6C37FA-12E8-A44A-90B0-7C03BA87F355}"/>
                  </a:ext>
                </a:extLst>
              </p:cNvPr>
              <p:cNvSpPr>
                <a:spLocks noChangeShapeType="1"/>
              </p:cNvSpPr>
              <p:nvPr/>
            </p:nvSpPr>
            <p:spPr bwMode="auto">
              <a:xfrm>
                <a:off x="4984" y="2270"/>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Line 1234">
                <a:extLst>
                  <a:ext uri="{FF2B5EF4-FFF2-40B4-BE49-F238E27FC236}">
                    <a16:creationId xmlns:a16="http://schemas.microsoft.com/office/drawing/2014/main" id="{8A549988-34D2-ADE5-1974-B96B0957E6F9}"/>
                  </a:ext>
                </a:extLst>
              </p:cNvPr>
              <p:cNvSpPr>
                <a:spLocks noChangeShapeType="1"/>
              </p:cNvSpPr>
              <p:nvPr/>
            </p:nvSpPr>
            <p:spPr bwMode="auto">
              <a:xfrm>
                <a:off x="5011" y="224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Line 1235">
                <a:extLst>
                  <a:ext uri="{FF2B5EF4-FFF2-40B4-BE49-F238E27FC236}">
                    <a16:creationId xmlns:a16="http://schemas.microsoft.com/office/drawing/2014/main" id="{A04883FB-4115-CF23-E135-54B5F54DC9D9}"/>
                  </a:ext>
                </a:extLst>
              </p:cNvPr>
              <p:cNvSpPr>
                <a:spLocks noChangeShapeType="1"/>
              </p:cNvSpPr>
              <p:nvPr/>
            </p:nvSpPr>
            <p:spPr bwMode="auto">
              <a:xfrm>
                <a:off x="4987" y="2270"/>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Line 1236">
                <a:extLst>
                  <a:ext uri="{FF2B5EF4-FFF2-40B4-BE49-F238E27FC236}">
                    <a16:creationId xmlns:a16="http://schemas.microsoft.com/office/drawing/2014/main" id="{5CCB2E7C-6D7B-CD42-5F5D-A546CB51A5A4}"/>
                  </a:ext>
                </a:extLst>
              </p:cNvPr>
              <p:cNvSpPr>
                <a:spLocks noChangeShapeType="1"/>
              </p:cNvSpPr>
              <p:nvPr/>
            </p:nvSpPr>
            <p:spPr bwMode="auto">
              <a:xfrm>
                <a:off x="5014" y="224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Line 1237">
                <a:extLst>
                  <a:ext uri="{FF2B5EF4-FFF2-40B4-BE49-F238E27FC236}">
                    <a16:creationId xmlns:a16="http://schemas.microsoft.com/office/drawing/2014/main" id="{07E0424D-6437-F532-F695-215CC3CA8C91}"/>
                  </a:ext>
                </a:extLst>
              </p:cNvPr>
              <p:cNvSpPr>
                <a:spLocks noChangeShapeType="1"/>
              </p:cNvSpPr>
              <p:nvPr/>
            </p:nvSpPr>
            <p:spPr bwMode="auto">
              <a:xfrm>
                <a:off x="5001" y="2270"/>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Line 1238">
                <a:extLst>
                  <a:ext uri="{FF2B5EF4-FFF2-40B4-BE49-F238E27FC236}">
                    <a16:creationId xmlns:a16="http://schemas.microsoft.com/office/drawing/2014/main" id="{CAB2C2F4-C742-13B2-0F45-019B0F68E223}"/>
                  </a:ext>
                </a:extLst>
              </p:cNvPr>
              <p:cNvSpPr>
                <a:spLocks noChangeShapeType="1"/>
              </p:cNvSpPr>
              <p:nvPr/>
            </p:nvSpPr>
            <p:spPr bwMode="auto">
              <a:xfrm>
                <a:off x="5028" y="224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Line 1239">
                <a:extLst>
                  <a:ext uri="{FF2B5EF4-FFF2-40B4-BE49-F238E27FC236}">
                    <a16:creationId xmlns:a16="http://schemas.microsoft.com/office/drawing/2014/main" id="{79EF5099-1EF3-AB96-CD38-C2A74662B830}"/>
                  </a:ext>
                </a:extLst>
              </p:cNvPr>
              <p:cNvSpPr>
                <a:spLocks noChangeShapeType="1"/>
              </p:cNvSpPr>
              <p:nvPr/>
            </p:nvSpPr>
            <p:spPr bwMode="auto">
              <a:xfrm>
                <a:off x="5001" y="2270"/>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Line 1240">
                <a:extLst>
                  <a:ext uri="{FF2B5EF4-FFF2-40B4-BE49-F238E27FC236}">
                    <a16:creationId xmlns:a16="http://schemas.microsoft.com/office/drawing/2014/main" id="{FB0F5878-7BCF-70DA-9237-9D38B65BBD12}"/>
                  </a:ext>
                </a:extLst>
              </p:cNvPr>
              <p:cNvSpPr>
                <a:spLocks noChangeShapeType="1"/>
              </p:cNvSpPr>
              <p:nvPr/>
            </p:nvSpPr>
            <p:spPr bwMode="auto">
              <a:xfrm>
                <a:off x="5028" y="224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Line 1241">
                <a:extLst>
                  <a:ext uri="{FF2B5EF4-FFF2-40B4-BE49-F238E27FC236}">
                    <a16:creationId xmlns:a16="http://schemas.microsoft.com/office/drawing/2014/main" id="{9A8B4B5A-92D2-376E-22B5-E8FC00D92D6A}"/>
                  </a:ext>
                </a:extLst>
              </p:cNvPr>
              <p:cNvSpPr>
                <a:spLocks noChangeShapeType="1"/>
              </p:cNvSpPr>
              <p:nvPr/>
            </p:nvSpPr>
            <p:spPr bwMode="auto">
              <a:xfrm>
                <a:off x="5008" y="2270"/>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Line 1242">
                <a:extLst>
                  <a:ext uri="{FF2B5EF4-FFF2-40B4-BE49-F238E27FC236}">
                    <a16:creationId xmlns:a16="http://schemas.microsoft.com/office/drawing/2014/main" id="{68DACF7E-6EE5-C3E6-649C-288E37109153}"/>
                  </a:ext>
                </a:extLst>
              </p:cNvPr>
              <p:cNvSpPr>
                <a:spLocks noChangeShapeType="1"/>
              </p:cNvSpPr>
              <p:nvPr/>
            </p:nvSpPr>
            <p:spPr bwMode="auto">
              <a:xfrm>
                <a:off x="5035" y="224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Line 1243">
                <a:extLst>
                  <a:ext uri="{FF2B5EF4-FFF2-40B4-BE49-F238E27FC236}">
                    <a16:creationId xmlns:a16="http://schemas.microsoft.com/office/drawing/2014/main" id="{74FABB56-8A13-D83C-B6CB-1769ACDE947C}"/>
                  </a:ext>
                </a:extLst>
              </p:cNvPr>
              <p:cNvSpPr>
                <a:spLocks noChangeShapeType="1"/>
              </p:cNvSpPr>
              <p:nvPr/>
            </p:nvSpPr>
            <p:spPr bwMode="auto">
              <a:xfrm>
                <a:off x="5038" y="2270"/>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Line 1244">
                <a:extLst>
                  <a:ext uri="{FF2B5EF4-FFF2-40B4-BE49-F238E27FC236}">
                    <a16:creationId xmlns:a16="http://schemas.microsoft.com/office/drawing/2014/main" id="{D084AEEF-3342-7287-9D69-C1A33C3EF38F}"/>
                  </a:ext>
                </a:extLst>
              </p:cNvPr>
              <p:cNvSpPr>
                <a:spLocks noChangeShapeType="1"/>
              </p:cNvSpPr>
              <p:nvPr/>
            </p:nvSpPr>
            <p:spPr bwMode="auto">
              <a:xfrm>
                <a:off x="5065" y="224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Line 1245">
                <a:extLst>
                  <a:ext uri="{FF2B5EF4-FFF2-40B4-BE49-F238E27FC236}">
                    <a16:creationId xmlns:a16="http://schemas.microsoft.com/office/drawing/2014/main" id="{8F8EB21C-1E56-A5A7-D9EE-097F1E741F7D}"/>
                  </a:ext>
                </a:extLst>
              </p:cNvPr>
              <p:cNvSpPr>
                <a:spLocks noChangeShapeType="1"/>
              </p:cNvSpPr>
              <p:nvPr/>
            </p:nvSpPr>
            <p:spPr bwMode="auto">
              <a:xfrm>
                <a:off x="5052" y="2270"/>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Line 1246">
                <a:extLst>
                  <a:ext uri="{FF2B5EF4-FFF2-40B4-BE49-F238E27FC236}">
                    <a16:creationId xmlns:a16="http://schemas.microsoft.com/office/drawing/2014/main" id="{35CCA6AC-81AA-753D-CBCA-23409D47340F}"/>
                  </a:ext>
                </a:extLst>
              </p:cNvPr>
              <p:cNvSpPr>
                <a:spLocks noChangeShapeType="1"/>
              </p:cNvSpPr>
              <p:nvPr/>
            </p:nvSpPr>
            <p:spPr bwMode="auto">
              <a:xfrm>
                <a:off x="5079" y="224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Line 1247">
                <a:extLst>
                  <a:ext uri="{FF2B5EF4-FFF2-40B4-BE49-F238E27FC236}">
                    <a16:creationId xmlns:a16="http://schemas.microsoft.com/office/drawing/2014/main" id="{9881850D-145C-2D46-FF8A-87C9F70FE6CA}"/>
                  </a:ext>
                </a:extLst>
              </p:cNvPr>
              <p:cNvSpPr>
                <a:spLocks noChangeShapeType="1"/>
              </p:cNvSpPr>
              <p:nvPr/>
            </p:nvSpPr>
            <p:spPr bwMode="auto">
              <a:xfrm>
                <a:off x="5065" y="2270"/>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Line 1248">
                <a:extLst>
                  <a:ext uri="{FF2B5EF4-FFF2-40B4-BE49-F238E27FC236}">
                    <a16:creationId xmlns:a16="http://schemas.microsoft.com/office/drawing/2014/main" id="{513E9BEA-1C57-F3A6-6C4C-F2CE50EF5931}"/>
                  </a:ext>
                </a:extLst>
              </p:cNvPr>
              <p:cNvSpPr>
                <a:spLocks noChangeShapeType="1"/>
              </p:cNvSpPr>
              <p:nvPr/>
            </p:nvSpPr>
            <p:spPr bwMode="auto">
              <a:xfrm>
                <a:off x="5093" y="224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Line 1249">
                <a:extLst>
                  <a:ext uri="{FF2B5EF4-FFF2-40B4-BE49-F238E27FC236}">
                    <a16:creationId xmlns:a16="http://schemas.microsoft.com/office/drawing/2014/main" id="{7432D2B2-774C-F21C-21A3-E6729D3D65AA}"/>
                  </a:ext>
                </a:extLst>
              </p:cNvPr>
              <p:cNvSpPr>
                <a:spLocks noChangeShapeType="1"/>
              </p:cNvSpPr>
              <p:nvPr/>
            </p:nvSpPr>
            <p:spPr bwMode="auto">
              <a:xfrm>
                <a:off x="5079" y="2270"/>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Line 1250">
                <a:extLst>
                  <a:ext uri="{FF2B5EF4-FFF2-40B4-BE49-F238E27FC236}">
                    <a16:creationId xmlns:a16="http://schemas.microsoft.com/office/drawing/2014/main" id="{28B1386D-1514-8B56-B2BB-B78443F6F4D0}"/>
                  </a:ext>
                </a:extLst>
              </p:cNvPr>
              <p:cNvSpPr>
                <a:spLocks noChangeShapeType="1"/>
              </p:cNvSpPr>
              <p:nvPr/>
            </p:nvSpPr>
            <p:spPr bwMode="auto">
              <a:xfrm>
                <a:off x="5103" y="224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Line 1251">
                <a:extLst>
                  <a:ext uri="{FF2B5EF4-FFF2-40B4-BE49-F238E27FC236}">
                    <a16:creationId xmlns:a16="http://schemas.microsoft.com/office/drawing/2014/main" id="{DA6AF880-35E9-9F28-B400-AEE89F8914DA}"/>
                  </a:ext>
                </a:extLst>
              </p:cNvPr>
              <p:cNvSpPr>
                <a:spLocks noChangeShapeType="1"/>
              </p:cNvSpPr>
              <p:nvPr/>
            </p:nvSpPr>
            <p:spPr bwMode="auto">
              <a:xfrm>
                <a:off x="5123" y="2311"/>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Line 1252">
                <a:extLst>
                  <a:ext uri="{FF2B5EF4-FFF2-40B4-BE49-F238E27FC236}">
                    <a16:creationId xmlns:a16="http://schemas.microsoft.com/office/drawing/2014/main" id="{3609EF0C-0314-FCDF-561A-6356E9DA34E1}"/>
                  </a:ext>
                </a:extLst>
              </p:cNvPr>
              <p:cNvSpPr>
                <a:spLocks noChangeShapeType="1"/>
              </p:cNvSpPr>
              <p:nvPr/>
            </p:nvSpPr>
            <p:spPr bwMode="auto">
              <a:xfrm>
                <a:off x="5150" y="2284"/>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Line 1253">
                <a:extLst>
                  <a:ext uri="{FF2B5EF4-FFF2-40B4-BE49-F238E27FC236}">
                    <a16:creationId xmlns:a16="http://schemas.microsoft.com/office/drawing/2014/main" id="{8E8CF77F-953D-574A-ED61-043C6E4E1E31}"/>
                  </a:ext>
                </a:extLst>
              </p:cNvPr>
              <p:cNvSpPr>
                <a:spLocks noChangeShapeType="1"/>
              </p:cNvSpPr>
              <p:nvPr/>
            </p:nvSpPr>
            <p:spPr bwMode="auto">
              <a:xfrm>
                <a:off x="5150" y="2335"/>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Line 1254">
                <a:extLst>
                  <a:ext uri="{FF2B5EF4-FFF2-40B4-BE49-F238E27FC236}">
                    <a16:creationId xmlns:a16="http://schemas.microsoft.com/office/drawing/2014/main" id="{DD5D5C58-403F-46FE-6BA7-4AB9A698D872}"/>
                  </a:ext>
                </a:extLst>
              </p:cNvPr>
              <p:cNvSpPr>
                <a:spLocks noChangeShapeType="1"/>
              </p:cNvSpPr>
              <p:nvPr/>
            </p:nvSpPr>
            <p:spPr bwMode="auto">
              <a:xfrm>
                <a:off x="5174" y="2308"/>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Line 1255">
                <a:extLst>
                  <a:ext uri="{FF2B5EF4-FFF2-40B4-BE49-F238E27FC236}">
                    <a16:creationId xmlns:a16="http://schemas.microsoft.com/office/drawing/2014/main" id="{47EC17A5-DE34-6439-573B-634120D5E8A2}"/>
                  </a:ext>
                </a:extLst>
              </p:cNvPr>
              <p:cNvSpPr>
                <a:spLocks noChangeShapeType="1"/>
              </p:cNvSpPr>
              <p:nvPr/>
            </p:nvSpPr>
            <p:spPr bwMode="auto">
              <a:xfrm>
                <a:off x="5154" y="2335"/>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Line 1256">
                <a:extLst>
                  <a:ext uri="{FF2B5EF4-FFF2-40B4-BE49-F238E27FC236}">
                    <a16:creationId xmlns:a16="http://schemas.microsoft.com/office/drawing/2014/main" id="{78777222-1C30-2F55-727D-858B34EEC054}"/>
                  </a:ext>
                </a:extLst>
              </p:cNvPr>
              <p:cNvSpPr>
                <a:spLocks noChangeShapeType="1"/>
              </p:cNvSpPr>
              <p:nvPr/>
            </p:nvSpPr>
            <p:spPr bwMode="auto">
              <a:xfrm>
                <a:off x="5181" y="2308"/>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Line 1257">
                <a:extLst>
                  <a:ext uri="{FF2B5EF4-FFF2-40B4-BE49-F238E27FC236}">
                    <a16:creationId xmlns:a16="http://schemas.microsoft.com/office/drawing/2014/main" id="{D6D32414-1493-AB3D-6CA2-4517CB6E5C7C}"/>
                  </a:ext>
                </a:extLst>
              </p:cNvPr>
              <p:cNvSpPr>
                <a:spLocks noChangeShapeType="1"/>
              </p:cNvSpPr>
              <p:nvPr/>
            </p:nvSpPr>
            <p:spPr bwMode="auto">
              <a:xfrm>
                <a:off x="5157" y="2335"/>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Line 1258">
                <a:extLst>
                  <a:ext uri="{FF2B5EF4-FFF2-40B4-BE49-F238E27FC236}">
                    <a16:creationId xmlns:a16="http://schemas.microsoft.com/office/drawing/2014/main" id="{9296C6A0-5E7D-5381-F9A7-2A390312071C}"/>
                  </a:ext>
                </a:extLst>
              </p:cNvPr>
              <p:cNvSpPr>
                <a:spLocks noChangeShapeType="1"/>
              </p:cNvSpPr>
              <p:nvPr/>
            </p:nvSpPr>
            <p:spPr bwMode="auto">
              <a:xfrm>
                <a:off x="5184" y="2308"/>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Line 1259">
                <a:extLst>
                  <a:ext uri="{FF2B5EF4-FFF2-40B4-BE49-F238E27FC236}">
                    <a16:creationId xmlns:a16="http://schemas.microsoft.com/office/drawing/2014/main" id="{57C6586B-7385-9BE6-EDF6-186724F9581A}"/>
                  </a:ext>
                </a:extLst>
              </p:cNvPr>
              <p:cNvSpPr>
                <a:spLocks noChangeShapeType="1"/>
              </p:cNvSpPr>
              <p:nvPr/>
            </p:nvSpPr>
            <p:spPr bwMode="auto">
              <a:xfrm>
                <a:off x="5174" y="2335"/>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Line 1260">
                <a:extLst>
                  <a:ext uri="{FF2B5EF4-FFF2-40B4-BE49-F238E27FC236}">
                    <a16:creationId xmlns:a16="http://schemas.microsoft.com/office/drawing/2014/main" id="{C7601D88-609E-9AA7-B7F2-99013E2314B3}"/>
                  </a:ext>
                </a:extLst>
              </p:cNvPr>
              <p:cNvSpPr>
                <a:spLocks noChangeShapeType="1"/>
              </p:cNvSpPr>
              <p:nvPr/>
            </p:nvSpPr>
            <p:spPr bwMode="auto">
              <a:xfrm>
                <a:off x="5201" y="2308"/>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Line 1261">
                <a:extLst>
                  <a:ext uri="{FF2B5EF4-FFF2-40B4-BE49-F238E27FC236}">
                    <a16:creationId xmlns:a16="http://schemas.microsoft.com/office/drawing/2014/main" id="{788C5110-B6B3-D2A3-7C6E-FB95D145BD4D}"/>
                  </a:ext>
                </a:extLst>
              </p:cNvPr>
              <p:cNvSpPr>
                <a:spLocks noChangeShapeType="1"/>
              </p:cNvSpPr>
              <p:nvPr/>
            </p:nvSpPr>
            <p:spPr bwMode="auto">
              <a:xfrm>
                <a:off x="5225" y="2335"/>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Line 1262">
                <a:extLst>
                  <a:ext uri="{FF2B5EF4-FFF2-40B4-BE49-F238E27FC236}">
                    <a16:creationId xmlns:a16="http://schemas.microsoft.com/office/drawing/2014/main" id="{737B1E32-92AD-8042-CA7C-1E5862113A8B}"/>
                  </a:ext>
                </a:extLst>
              </p:cNvPr>
              <p:cNvSpPr>
                <a:spLocks noChangeShapeType="1"/>
              </p:cNvSpPr>
              <p:nvPr/>
            </p:nvSpPr>
            <p:spPr bwMode="auto">
              <a:xfrm>
                <a:off x="5252" y="2308"/>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Line 1263">
                <a:extLst>
                  <a:ext uri="{FF2B5EF4-FFF2-40B4-BE49-F238E27FC236}">
                    <a16:creationId xmlns:a16="http://schemas.microsoft.com/office/drawing/2014/main" id="{0D660580-80F2-21A7-6496-23B8D1561E7A}"/>
                  </a:ext>
                </a:extLst>
              </p:cNvPr>
              <p:cNvSpPr>
                <a:spLocks noChangeShapeType="1"/>
              </p:cNvSpPr>
              <p:nvPr/>
            </p:nvSpPr>
            <p:spPr bwMode="auto">
              <a:xfrm>
                <a:off x="5232" y="2335"/>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Line 1264">
                <a:extLst>
                  <a:ext uri="{FF2B5EF4-FFF2-40B4-BE49-F238E27FC236}">
                    <a16:creationId xmlns:a16="http://schemas.microsoft.com/office/drawing/2014/main" id="{E0D6301A-F00F-2E86-1D2D-C96B5B077F8A}"/>
                  </a:ext>
                </a:extLst>
              </p:cNvPr>
              <p:cNvSpPr>
                <a:spLocks noChangeShapeType="1"/>
              </p:cNvSpPr>
              <p:nvPr/>
            </p:nvSpPr>
            <p:spPr bwMode="auto">
              <a:xfrm>
                <a:off x="5259" y="2308"/>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Line 1265">
                <a:extLst>
                  <a:ext uri="{FF2B5EF4-FFF2-40B4-BE49-F238E27FC236}">
                    <a16:creationId xmlns:a16="http://schemas.microsoft.com/office/drawing/2014/main" id="{01915568-0500-7102-535B-A72709BB28AB}"/>
                  </a:ext>
                </a:extLst>
              </p:cNvPr>
              <p:cNvSpPr>
                <a:spLocks noChangeShapeType="1"/>
              </p:cNvSpPr>
              <p:nvPr/>
            </p:nvSpPr>
            <p:spPr bwMode="auto">
              <a:xfrm>
                <a:off x="5242" y="2335"/>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Line 1266">
                <a:extLst>
                  <a:ext uri="{FF2B5EF4-FFF2-40B4-BE49-F238E27FC236}">
                    <a16:creationId xmlns:a16="http://schemas.microsoft.com/office/drawing/2014/main" id="{0C3DAAF3-9A87-53D3-7BD1-B3E6304A44D0}"/>
                  </a:ext>
                </a:extLst>
              </p:cNvPr>
              <p:cNvSpPr>
                <a:spLocks noChangeShapeType="1"/>
              </p:cNvSpPr>
              <p:nvPr/>
            </p:nvSpPr>
            <p:spPr bwMode="auto">
              <a:xfrm>
                <a:off x="5269" y="2308"/>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Line 1267">
                <a:extLst>
                  <a:ext uri="{FF2B5EF4-FFF2-40B4-BE49-F238E27FC236}">
                    <a16:creationId xmlns:a16="http://schemas.microsoft.com/office/drawing/2014/main" id="{D9D45F60-2060-88F7-87C7-A8DAEA90EB96}"/>
                  </a:ext>
                </a:extLst>
              </p:cNvPr>
              <p:cNvSpPr>
                <a:spLocks noChangeShapeType="1"/>
              </p:cNvSpPr>
              <p:nvPr/>
            </p:nvSpPr>
            <p:spPr bwMode="auto">
              <a:xfrm>
                <a:off x="5259" y="2335"/>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Line 1268">
                <a:extLst>
                  <a:ext uri="{FF2B5EF4-FFF2-40B4-BE49-F238E27FC236}">
                    <a16:creationId xmlns:a16="http://schemas.microsoft.com/office/drawing/2014/main" id="{AA884C5E-DD23-5CFE-407F-9715D7F164DE}"/>
                  </a:ext>
                </a:extLst>
              </p:cNvPr>
              <p:cNvSpPr>
                <a:spLocks noChangeShapeType="1"/>
              </p:cNvSpPr>
              <p:nvPr/>
            </p:nvSpPr>
            <p:spPr bwMode="auto">
              <a:xfrm>
                <a:off x="5286" y="2308"/>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Line 1269">
                <a:extLst>
                  <a:ext uri="{FF2B5EF4-FFF2-40B4-BE49-F238E27FC236}">
                    <a16:creationId xmlns:a16="http://schemas.microsoft.com/office/drawing/2014/main" id="{5DBA3DCE-1A05-BE65-D9A6-B979284E25E7}"/>
                  </a:ext>
                </a:extLst>
              </p:cNvPr>
              <p:cNvSpPr>
                <a:spLocks noChangeShapeType="1"/>
              </p:cNvSpPr>
              <p:nvPr/>
            </p:nvSpPr>
            <p:spPr bwMode="auto">
              <a:xfrm>
                <a:off x="5303" y="2386"/>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Line 1270">
                <a:extLst>
                  <a:ext uri="{FF2B5EF4-FFF2-40B4-BE49-F238E27FC236}">
                    <a16:creationId xmlns:a16="http://schemas.microsoft.com/office/drawing/2014/main" id="{1E2961D0-E1A4-8E56-D5D5-9224EEB69397}"/>
                  </a:ext>
                </a:extLst>
              </p:cNvPr>
              <p:cNvSpPr>
                <a:spLocks noChangeShapeType="1"/>
              </p:cNvSpPr>
              <p:nvPr/>
            </p:nvSpPr>
            <p:spPr bwMode="auto">
              <a:xfrm>
                <a:off x="5330" y="2362"/>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Line 1271">
                <a:extLst>
                  <a:ext uri="{FF2B5EF4-FFF2-40B4-BE49-F238E27FC236}">
                    <a16:creationId xmlns:a16="http://schemas.microsoft.com/office/drawing/2014/main" id="{64ABCC2E-B0FF-5DE8-B03A-C2A0186A03C4}"/>
                  </a:ext>
                </a:extLst>
              </p:cNvPr>
              <p:cNvSpPr>
                <a:spLocks noChangeShapeType="1"/>
              </p:cNvSpPr>
              <p:nvPr/>
            </p:nvSpPr>
            <p:spPr bwMode="auto">
              <a:xfrm>
                <a:off x="5313" y="2386"/>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Line 1272">
                <a:extLst>
                  <a:ext uri="{FF2B5EF4-FFF2-40B4-BE49-F238E27FC236}">
                    <a16:creationId xmlns:a16="http://schemas.microsoft.com/office/drawing/2014/main" id="{F184CC97-B06E-26E4-2746-B2845F665920}"/>
                  </a:ext>
                </a:extLst>
              </p:cNvPr>
              <p:cNvSpPr>
                <a:spLocks noChangeShapeType="1"/>
              </p:cNvSpPr>
              <p:nvPr/>
            </p:nvSpPr>
            <p:spPr bwMode="auto">
              <a:xfrm>
                <a:off x="5340" y="2362"/>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Line 1273">
                <a:extLst>
                  <a:ext uri="{FF2B5EF4-FFF2-40B4-BE49-F238E27FC236}">
                    <a16:creationId xmlns:a16="http://schemas.microsoft.com/office/drawing/2014/main" id="{D574DE50-9183-9716-9B5C-F2A9ADC197F1}"/>
                  </a:ext>
                </a:extLst>
              </p:cNvPr>
              <p:cNvSpPr>
                <a:spLocks noChangeShapeType="1"/>
              </p:cNvSpPr>
              <p:nvPr/>
            </p:nvSpPr>
            <p:spPr bwMode="auto">
              <a:xfrm>
                <a:off x="5350" y="2416"/>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Line 1274">
                <a:extLst>
                  <a:ext uri="{FF2B5EF4-FFF2-40B4-BE49-F238E27FC236}">
                    <a16:creationId xmlns:a16="http://schemas.microsoft.com/office/drawing/2014/main" id="{D6BCFA88-D7A9-EE24-DFC1-D0E2879CD50D}"/>
                  </a:ext>
                </a:extLst>
              </p:cNvPr>
              <p:cNvSpPr>
                <a:spLocks noChangeShapeType="1"/>
              </p:cNvSpPr>
              <p:nvPr/>
            </p:nvSpPr>
            <p:spPr bwMode="auto">
              <a:xfrm>
                <a:off x="5374" y="2389"/>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Line 1275">
                <a:extLst>
                  <a:ext uri="{FF2B5EF4-FFF2-40B4-BE49-F238E27FC236}">
                    <a16:creationId xmlns:a16="http://schemas.microsoft.com/office/drawing/2014/main" id="{A48A9051-B704-05D7-D347-10356D105CAE}"/>
                  </a:ext>
                </a:extLst>
              </p:cNvPr>
              <p:cNvSpPr>
                <a:spLocks noChangeShapeType="1"/>
              </p:cNvSpPr>
              <p:nvPr/>
            </p:nvSpPr>
            <p:spPr bwMode="auto">
              <a:xfrm>
                <a:off x="5350" y="2416"/>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Line 1276">
                <a:extLst>
                  <a:ext uri="{FF2B5EF4-FFF2-40B4-BE49-F238E27FC236}">
                    <a16:creationId xmlns:a16="http://schemas.microsoft.com/office/drawing/2014/main" id="{87472626-C409-A956-3CFE-0A2B994DD504}"/>
                  </a:ext>
                </a:extLst>
              </p:cNvPr>
              <p:cNvSpPr>
                <a:spLocks noChangeShapeType="1"/>
              </p:cNvSpPr>
              <p:nvPr/>
            </p:nvSpPr>
            <p:spPr bwMode="auto">
              <a:xfrm>
                <a:off x="5374" y="2389"/>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Line 1277">
                <a:extLst>
                  <a:ext uri="{FF2B5EF4-FFF2-40B4-BE49-F238E27FC236}">
                    <a16:creationId xmlns:a16="http://schemas.microsoft.com/office/drawing/2014/main" id="{1AD66FFE-5CE3-C81D-C81F-F71032CF3993}"/>
                  </a:ext>
                </a:extLst>
              </p:cNvPr>
              <p:cNvSpPr>
                <a:spLocks noChangeShapeType="1"/>
              </p:cNvSpPr>
              <p:nvPr/>
            </p:nvSpPr>
            <p:spPr bwMode="auto">
              <a:xfrm>
                <a:off x="5367" y="2416"/>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Line 1278">
                <a:extLst>
                  <a:ext uri="{FF2B5EF4-FFF2-40B4-BE49-F238E27FC236}">
                    <a16:creationId xmlns:a16="http://schemas.microsoft.com/office/drawing/2014/main" id="{07516FDD-1B0A-8151-C3AD-BD9A399DC5B7}"/>
                  </a:ext>
                </a:extLst>
              </p:cNvPr>
              <p:cNvSpPr>
                <a:spLocks noChangeShapeType="1"/>
              </p:cNvSpPr>
              <p:nvPr/>
            </p:nvSpPr>
            <p:spPr bwMode="auto">
              <a:xfrm>
                <a:off x="5395" y="2389"/>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Line 1279">
                <a:extLst>
                  <a:ext uri="{FF2B5EF4-FFF2-40B4-BE49-F238E27FC236}">
                    <a16:creationId xmlns:a16="http://schemas.microsoft.com/office/drawing/2014/main" id="{47BAD28F-3775-B353-7BDE-E86F98131B56}"/>
                  </a:ext>
                </a:extLst>
              </p:cNvPr>
              <p:cNvSpPr>
                <a:spLocks noChangeShapeType="1"/>
              </p:cNvSpPr>
              <p:nvPr/>
            </p:nvSpPr>
            <p:spPr bwMode="auto">
              <a:xfrm>
                <a:off x="5371" y="2450"/>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Line 1280">
                <a:extLst>
                  <a:ext uri="{FF2B5EF4-FFF2-40B4-BE49-F238E27FC236}">
                    <a16:creationId xmlns:a16="http://schemas.microsoft.com/office/drawing/2014/main" id="{B4B376B7-007E-5636-164D-AC56DE51975D}"/>
                  </a:ext>
                </a:extLst>
              </p:cNvPr>
              <p:cNvSpPr>
                <a:spLocks noChangeShapeType="1"/>
              </p:cNvSpPr>
              <p:nvPr/>
            </p:nvSpPr>
            <p:spPr bwMode="auto">
              <a:xfrm>
                <a:off x="5398" y="242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Line 1281">
                <a:extLst>
                  <a:ext uri="{FF2B5EF4-FFF2-40B4-BE49-F238E27FC236}">
                    <a16:creationId xmlns:a16="http://schemas.microsoft.com/office/drawing/2014/main" id="{DFC4BBAD-D6CF-B3DA-247F-83F5F94DA25D}"/>
                  </a:ext>
                </a:extLst>
              </p:cNvPr>
              <p:cNvSpPr>
                <a:spLocks noChangeShapeType="1"/>
              </p:cNvSpPr>
              <p:nvPr/>
            </p:nvSpPr>
            <p:spPr bwMode="auto">
              <a:xfrm>
                <a:off x="5384" y="2450"/>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Line 1282">
                <a:extLst>
                  <a:ext uri="{FF2B5EF4-FFF2-40B4-BE49-F238E27FC236}">
                    <a16:creationId xmlns:a16="http://schemas.microsoft.com/office/drawing/2014/main" id="{4C9D0970-2E61-ACEC-5F71-8C97E32D2B96}"/>
                  </a:ext>
                </a:extLst>
              </p:cNvPr>
              <p:cNvSpPr>
                <a:spLocks noChangeShapeType="1"/>
              </p:cNvSpPr>
              <p:nvPr/>
            </p:nvSpPr>
            <p:spPr bwMode="auto">
              <a:xfrm>
                <a:off x="5412" y="242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Line 1283">
                <a:extLst>
                  <a:ext uri="{FF2B5EF4-FFF2-40B4-BE49-F238E27FC236}">
                    <a16:creationId xmlns:a16="http://schemas.microsoft.com/office/drawing/2014/main" id="{6B97A5D4-1BAA-4425-C8FC-1C3155AEB30E}"/>
                  </a:ext>
                </a:extLst>
              </p:cNvPr>
              <p:cNvSpPr>
                <a:spLocks noChangeShapeType="1"/>
              </p:cNvSpPr>
              <p:nvPr/>
            </p:nvSpPr>
            <p:spPr bwMode="auto">
              <a:xfrm>
                <a:off x="5395" y="2450"/>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Line 1284">
                <a:extLst>
                  <a:ext uri="{FF2B5EF4-FFF2-40B4-BE49-F238E27FC236}">
                    <a16:creationId xmlns:a16="http://schemas.microsoft.com/office/drawing/2014/main" id="{205C4F28-215C-134A-A1FC-612945B6DFDA}"/>
                  </a:ext>
                </a:extLst>
              </p:cNvPr>
              <p:cNvSpPr>
                <a:spLocks noChangeShapeType="1"/>
              </p:cNvSpPr>
              <p:nvPr/>
            </p:nvSpPr>
            <p:spPr bwMode="auto">
              <a:xfrm>
                <a:off x="5418" y="242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Line 1285">
                <a:extLst>
                  <a:ext uri="{FF2B5EF4-FFF2-40B4-BE49-F238E27FC236}">
                    <a16:creationId xmlns:a16="http://schemas.microsoft.com/office/drawing/2014/main" id="{72111CE5-29BC-757B-A2B7-8D9E3F746B41}"/>
                  </a:ext>
                </a:extLst>
              </p:cNvPr>
              <p:cNvSpPr>
                <a:spLocks noChangeShapeType="1"/>
              </p:cNvSpPr>
              <p:nvPr/>
            </p:nvSpPr>
            <p:spPr bwMode="auto">
              <a:xfrm>
                <a:off x="5398" y="2450"/>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Line 1286">
                <a:extLst>
                  <a:ext uri="{FF2B5EF4-FFF2-40B4-BE49-F238E27FC236}">
                    <a16:creationId xmlns:a16="http://schemas.microsoft.com/office/drawing/2014/main" id="{FB0EECA1-A68E-00A7-E3F7-091B33505220}"/>
                  </a:ext>
                </a:extLst>
              </p:cNvPr>
              <p:cNvSpPr>
                <a:spLocks noChangeShapeType="1"/>
              </p:cNvSpPr>
              <p:nvPr/>
            </p:nvSpPr>
            <p:spPr bwMode="auto">
              <a:xfrm>
                <a:off x="5425" y="242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Line 1287">
                <a:extLst>
                  <a:ext uri="{FF2B5EF4-FFF2-40B4-BE49-F238E27FC236}">
                    <a16:creationId xmlns:a16="http://schemas.microsoft.com/office/drawing/2014/main" id="{2A98D078-71FD-91C4-8821-6E5FEBA64D61}"/>
                  </a:ext>
                </a:extLst>
              </p:cNvPr>
              <p:cNvSpPr>
                <a:spLocks noChangeShapeType="1"/>
              </p:cNvSpPr>
              <p:nvPr/>
            </p:nvSpPr>
            <p:spPr bwMode="auto">
              <a:xfrm>
                <a:off x="5408" y="2450"/>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Line 1288">
                <a:extLst>
                  <a:ext uri="{FF2B5EF4-FFF2-40B4-BE49-F238E27FC236}">
                    <a16:creationId xmlns:a16="http://schemas.microsoft.com/office/drawing/2014/main" id="{D3AC8C1A-6DA3-85A8-935A-DF3B429EBB0A}"/>
                  </a:ext>
                </a:extLst>
              </p:cNvPr>
              <p:cNvSpPr>
                <a:spLocks noChangeShapeType="1"/>
              </p:cNvSpPr>
              <p:nvPr/>
            </p:nvSpPr>
            <p:spPr bwMode="auto">
              <a:xfrm>
                <a:off x="5432" y="242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Line 1289">
                <a:extLst>
                  <a:ext uri="{FF2B5EF4-FFF2-40B4-BE49-F238E27FC236}">
                    <a16:creationId xmlns:a16="http://schemas.microsoft.com/office/drawing/2014/main" id="{57756E86-10E1-61E7-776A-056C7A49A73B}"/>
                  </a:ext>
                </a:extLst>
              </p:cNvPr>
              <p:cNvSpPr>
                <a:spLocks noChangeShapeType="1"/>
              </p:cNvSpPr>
              <p:nvPr/>
            </p:nvSpPr>
            <p:spPr bwMode="auto">
              <a:xfrm>
                <a:off x="5415" y="2450"/>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Line 1290">
                <a:extLst>
                  <a:ext uri="{FF2B5EF4-FFF2-40B4-BE49-F238E27FC236}">
                    <a16:creationId xmlns:a16="http://schemas.microsoft.com/office/drawing/2014/main" id="{B5EBBE6B-4BCF-579A-DFF8-3C1ED6CE3DA7}"/>
                  </a:ext>
                </a:extLst>
              </p:cNvPr>
              <p:cNvSpPr>
                <a:spLocks noChangeShapeType="1"/>
              </p:cNvSpPr>
              <p:nvPr/>
            </p:nvSpPr>
            <p:spPr bwMode="auto">
              <a:xfrm>
                <a:off x="5442" y="242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Line 1291">
                <a:extLst>
                  <a:ext uri="{FF2B5EF4-FFF2-40B4-BE49-F238E27FC236}">
                    <a16:creationId xmlns:a16="http://schemas.microsoft.com/office/drawing/2014/main" id="{19014F4B-34FD-C7F2-A4ED-2142C144CDDB}"/>
                  </a:ext>
                </a:extLst>
              </p:cNvPr>
              <p:cNvSpPr>
                <a:spLocks noChangeShapeType="1"/>
              </p:cNvSpPr>
              <p:nvPr/>
            </p:nvSpPr>
            <p:spPr bwMode="auto">
              <a:xfrm>
                <a:off x="5429" y="2450"/>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Line 1292">
                <a:extLst>
                  <a:ext uri="{FF2B5EF4-FFF2-40B4-BE49-F238E27FC236}">
                    <a16:creationId xmlns:a16="http://schemas.microsoft.com/office/drawing/2014/main" id="{2333DB93-2D28-C5F5-63AB-7445A87CE683}"/>
                  </a:ext>
                </a:extLst>
              </p:cNvPr>
              <p:cNvSpPr>
                <a:spLocks noChangeShapeType="1"/>
              </p:cNvSpPr>
              <p:nvPr/>
            </p:nvSpPr>
            <p:spPr bwMode="auto">
              <a:xfrm>
                <a:off x="5456" y="242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Line 1293">
                <a:extLst>
                  <a:ext uri="{FF2B5EF4-FFF2-40B4-BE49-F238E27FC236}">
                    <a16:creationId xmlns:a16="http://schemas.microsoft.com/office/drawing/2014/main" id="{C11F2C8E-D850-4BA1-C20A-0A598F1B333D}"/>
                  </a:ext>
                </a:extLst>
              </p:cNvPr>
              <p:cNvSpPr>
                <a:spLocks noChangeShapeType="1"/>
              </p:cNvSpPr>
              <p:nvPr/>
            </p:nvSpPr>
            <p:spPr bwMode="auto">
              <a:xfrm>
                <a:off x="5469" y="2450"/>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Line 1294">
                <a:extLst>
                  <a:ext uri="{FF2B5EF4-FFF2-40B4-BE49-F238E27FC236}">
                    <a16:creationId xmlns:a16="http://schemas.microsoft.com/office/drawing/2014/main" id="{06799624-74CC-EC32-C0A6-5B08A8CD6CC3}"/>
                  </a:ext>
                </a:extLst>
              </p:cNvPr>
              <p:cNvSpPr>
                <a:spLocks noChangeShapeType="1"/>
              </p:cNvSpPr>
              <p:nvPr/>
            </p:nvSpPr>
            <p:spPr bwMode="auto">
              <a:xfrm>
                <a:off x="5496" y="242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Line 1295">
                <a:extLst>
                  <a:ext uri="{FF2B5EF4-FFF2-40B4-BE49-F238E27FC236}">
                    <a16:creationId xmlns:a16="http://schemas.microsoft.com/office/drawing/2014/main" id="{17682C36-B9B4-6F14-0250-84B776E2AD79}"/>
                  </a:ext>
                </a:extLst>
              </p:cNvPr>
              <p:cNvSpPr>
                <a:spLocks noChangeShapeType="1"/>
              </p:cNvSpPr>
              <p:nvPr/>
            </p:nvSpPr>
            <p:spPr bwMode="auto">
              <a:xfrm>
                <a:off x="5500" y="2450"/>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Line 1296">
                <a:extLst>
                  <a:ext uri="{FF2B5EF4-FFF2-40B4-BE49-F238E27FC236}">
                    <a16:creationId xmlns:a16="http://schemas.microsoft.com/office/drawing/2014/main" id="{F81D0EE6-591B-B4EF-F26A-84AB61A5AA7E}"/>
                  </a:ext>
                </a:extLst>
              </p:cNvPr>
              <p:cNvSpPr>
                <a:spLocks noChangeShapeType="1"/>
              </p:cNvSpPr>
              <p:nvPr/>
            </p:nvSpPr>
            <p:spPr bwMode="auto">
              <a:xfrm>
                <a:off x="5527" y="242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Line 1297">
                <a:extLst>
                  <a:ext uri="{FF2B5EF4-FFF2-40B4-BE49-F238E27FC236}">
                    <a16:creationId xmlns:a16="http://schemas.microsoft.com/office/drawing/2014/main" id="{EE75A614-44E0-F7F5-9023-3F9DB97A80E6}"/>
                  </a:ext>
                </a:extLst>
              </p:cNvPr>
              <p:cNvSpPr>
                <a:spLocks noChangeShapeType="1"/>
              </p:cNvSpPr>
              <p:nvPr/>
            </p:nvSpPr>
            <p:spPr bwMode="auto">
              <a:xfrm>
                <a:off x="5527" y="2450"/>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Line 1298">
                <a:extLst>
                  <a:ext uri="{FF2B5EF4-FFF2-40B4-BE49-F238E27FC236}">
                    <a16:creationId xmlns:a16="http://schemas.microsoft.com/office/drawing/2014/main" id="{8526301A-B965-2E8C-2036-B58DE8E3C3B6}"/>
                  </a:ext>
                </a:extLst>
              </p:cNvPr>
              <p:cNvSpPr>
                <a:spLocks noChangeShapeType="1"/>
              </p:cNvSpPr>
              <p:nvPr/>
            </p:nvSpPr>
            <p:spPr bwMode="auto">
              <a:xfrm>
                <a:off x="5554" y="242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Line 1299">
                <a:extLst>
                  <a:ext uri="{FF2B5EF4-FFF2-40B4-BE49-F238E27FC236}">
                    <a16:creationId xmlns:a16="http://schemas.microsoft.com/office/drawing/2014/main" id="{589E73CF-AC32-7698-450B-220602DC862E}"/>
                  </a:ext>
                </a:extLst>
              </p:cNvPr>
              <p:cNvSpPr>
                <a:spLocks noChangeShapeType="1"/>
              </p:cNvSpPr>
              <p:nvPr/>
            </p:nvSpPr>
            <p:spPr bwMode="auto">
              <a:xfrm>
                <a:off x="5541" y="2450"/>
                <a:ext cx="50"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Line 1300">
                <a:extLst>
                  <a:ext uri="{FF2B5EF4-FFF2-40B4-BE49-F238E27FC236}">
                    <a16:creationId xmlns:a16="http://schemas.microsoft.com/office/drawing/2014/main" id="{B4998B84-A146-25B4-081C-630ED644E299}"/>
                  </a:ext>
                </a:extLst>
              </p:cNvPr>
              <p:cNvSpPr>
                <a:spLocks noChangeShapeType="1"/>
              </p:cNvSpPr>
              <p:nvPr/>
            </p:nvSpPr>
            <p:spPr bwMode="auto">
              <a:xfrm>
                <a:off x="5568" y="242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Line 1301">
                <a:extLst>
                  <a:ext uri="{FF2B5EF4-FFF2-40B4-BE49-F238E27FC236}">
                    <a16:creationId xmlns:a16="http://schemas.microsoft.com/office/drawing/2014/main" id="{BD7B33B6-2D3C-B640-5ADC-0A9CE225D8B5}"/>
                  </a:ext>
                </a:extLst>
              </p:cNvPr>
              <p:cNvSpPr>
                <a:spLocks noChangeShapeType="1"/>
              </p:cNvSpPr>
              <p:nvPr/>
            </p:nvSpPr>
            <p:spPr bwMode="auto">
              <a:xfrm>
                <a:off x="5595" y="2515"/>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Line 1302">
                <a:extLst>
                  <a:ext uri="{FF2B5EF4-FFF2-40B4-BE49-F238E27FC236}">
                    <a16:creationId xmlns:a16="http://schemas.microsoft.com/office/drawing/2014/main" id="{D8DD77D9-C8F7-C9CC-DC70-EC5846F0227C}"/>
                  </a:ext>
                </a:extLst>
              </p:cNvPr>
              <p:cNvSpPr>
                <a:spLocks noChangeShapeType="1"/>
              </p:cNvSpPr>
              <p:nvPr/>
            </p:nvSpPr>
            <p:spPr bwMode="auto">
              <a:xfrm>
                <a:off x="5619" y="2488"/>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Line 1303">
                <a:extLst>
                  <a:ext uri="{FF2B5EF4-FFF2-40B4-BE49-F238E27FC236}">
                    <a16:creationId xmlns:a16="http://schemas.microsoft.com/office/drawing/2014/main" id="{784D0F29-E3C5-7F2C-B3D1-66E6763D1861}"/>
                  </a:ext>
                </a:extLst>
              </p:cNvPr>
              <p:cNvSpPr>
                <a:spLocks noChangeShapeType="1"/>
              </p:cNvSpPr>
              <p:nvPr/>
            </p:nvSpPr>
            <p:spPr bwMode="auto">
              <a:xfrm>
                <a:off x="5602" y="2515"/>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Line 1304">
                <a:extLst>
                  <a:ext uri="{FF2B5EF4-FFF2-40B4-BE49-F238E27FC236}">
                    <a16:creationId xmlns:a16="http://schemas.microsoft.com/office/drawing/2014/main" id="{E52029D0-F69C-6B5E-1596-2D4A3DA1FE07}"/>
                  </a:ext>
                </a:extLst>
              </p:cNvPr>
              <p:cNvSpPr>
                <a:spLocks noChangeShapeType="1"/>
              </p:cNvSpPr>
              <p:nvPr/>
            </p:nvSpPr>
            <p:spPr bwMode="auto">
              <a:xfrm>
                <a:off x="5629" y="2488"/>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Line 1305">
                <a:extLst>
                  <a:ext uri="{FF2B5EF4-FFF2-40B4-BE49-F238E27FC236}">
                    <a16:creationId xmlns:a16="http://schemas.microsoft.com/office/drawing/2014/main" id="{59E359FF-7D86-FE3E-71BD-6CA2351C45DD}"/>
                  </a:ext>
                </a:extLst>
              </p:cNvPr>
              <p:cNvSpPr>
                <a:spLocks noChangeShapeType="1"/>
              </p:cNvSpPr>
              <p:nvPr/>
            </p:nvSpPr>
            <p:spPr bwMode="auto">
              <a:xfrm>
                <a:off x="5602" y="2515"/>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Line 1306">
                <a:extLst>
                  <a:ext uri="{FF2B5EF4-FFF2-40B4-BE49-F238E27FC236}">
                    <a16:creationId xmlns:a16="http://schemas.microsoft.com/office/drawing/2014/main" id="{2A3C4072-6F84-F538-6BE7-1B7E09B28AB1}"/>
                  </a:ext>
                </a:extLst>
              </p:cNvPr>
              <p:cNvSpPr>
                <a:spLocks noChangeShapeType="1"/>
              </p:cNvSpPr>
              <p:nvPr/>
            </p:nvSpPr>
            <p:spPr bwMode="auto">
              <a:xfrm>
                <a:off x="5629" y="2488"/>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Line 1307">
                <a:extLst>
                  <a:ext uri="{FF2B5EF4-FFF2-40B4-BE49-F238E27FC236}">
                    <a16:creationId xmlns:a16="http://schemas.microsoft.com/office/drawing/2014/main" id="{D966BA99-8D39-FE17-DFA2-6088AF1FD390}"/>
                  </a:ext>
                </a:extLst>
              </p:cNvPr>
              <p:cNvSpPr>
                <a:spLocks noChangeShapeType="1"/>
              </p:cNvSpPr>
              <p:nvPr/>
            </p:nvSpPr>
            <p:spPr bwMode="auto">
              <a:xfrm>
                <a:off x="5697" y="2610"/>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Line 1308">
                <a:extLst>
                  <a:ext uri="{FF2B5EF4-FFF2-40B4-BE49-F238E27FC236}">
                    <a16:creationId xmlns:a16="http://schemas.microsoft.com/office/drawing/2014/main" id="{01E55318-0129-FDB2-1E5B-669057B0A070}"/>
                  </a:ext>
                </a:extLst>
              </p:cNvPr>
              <p:cNvSpPr>
                <a:spLocks noChangeShapeType="1"/>
              </p:cNvSpPr>
              <p:nvPr/>
            </p:nvSpPr>
            <p:spPr bwMode="auto">
              <a:xfrm>
                <a:off x="5720" y="2583"/>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Line 1309">
                <a:extLst>
                  <a:ext uri="{FF2B5EF4-FFF2-40B4-BE49-F238E27FC236}">
                    <a16:creationId xmlns:a16="http://schemas.microsoft.com/office/drawing/2014/main" id="{4926B7ED-74ED-66D4-3434-6F3A6F5CAEA7}"/>
                  </a:ext>
                </a:extLst>
              </p:cNvPr>
              <p:cNvSpPr>
                <a:spLocks noChangeShapeType="1"/>
              </p:cNvSpPr>
              <p:nvPr/>
            </p:nvSpPr>
            <p:spPr bwMode="auto">
              <a:xfrm>
                <a:off x="5717" y="2610"/>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Line 1310">
                <a:extLst>
                  <a:ext uri="{FF2B5EF4-FFF2-40B4-BE49-F238E27FC236}">
                    <a16:creationId xmlns:a16="http://schemas.microsoft.com/office/drawing/2014/main" id="{8726AD56-0DA1-18EC-168E-C10048647A55}"/>
                  </a:ext>
                </a:extLst>
              </p:cNvPr>
              <p:cNvSpPr>
                <a:spLocks noChangeShapeType="1"/>
              </p:cNvSpPr>
              <p:nvPr/>
            </p:nvSpPr>
            <p:spPr bwMode="auto">
              <a:xfrm>
                <a:off x="5744" y="2583"/>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Line 1311">
                <a:extLst>
                  <a:ext uri="{FF2B5EF4-FFF2-40B4-BE49-F238E27FC236}">
                    <a16:creationId xmlns:a16="http://schemas.microsoft.com/office/drawing/2014/main" id="{7F8519A7-3077-29F4-D4C9-238C10C676A3}"/>
                  </a:ext>
                </a:extLst>
              </p:cNvPr>
              <p:cNvSpPr>
                <a:spLocks noChangeShapeType="1"/>
              </p:cNvSpPr>
              <p:nvPr/>
            </p:nvSpPr>
            <p:spPr bwMode="auto">
              <a:xfrm>
                <a:off x="5761" y="2610"/>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Line 1312">
                <a:extLst>
                  <a:ext uri="{FF2B5EF4-FFF2-40B4-BE49-F238E27FC236}">
                    <a16:creationId xmlns:a16="http://schemas.microsoft.com/office/drawing/2014/main" id="{C45526D2-C774-CA22-C9B0-E7F24E57E5BE}"/>
                  </a:ext>
                </a:extLst>
              </p:cNvPr>
              <p:cNvSpPr>
                <a:spLocks noChangeShapeType="1"/>
              </p:cNvSpPr>
              <p:nvPr/>
            </p:nvSpPr>
            <p:spPr bwMode="auto">
              <a:xfrm>
                <a:off x="5788" y="2583"/>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Line 1313">
                <a:extLst>
                  <a:ext uri="{FF2B5EF4-FFF2-40B4-BE49-F238E27FC236}">
                    <a16:creationId xmlns:a16="http://schemas.microsoft.com/office/drawing/2014/main" id="{E74AC163-97DD-77CA-518B-8904968FE5D8}"/>
                  </a:ext>
                </a:extLst>
              </p:cNvPr>
              <p:cNvSpPr>
                <a:spLocks noChangeShapeType="1"/>
              </p:cNvSpPr>
              <p:nvPr/>
            </p:nvSpPr>
            <p:spPr bwMode="auto">
              <a:xfrm>
                <a:off x="5805" y="2610"/>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Line 1314">
                <a:extLst>
                  <a:ext uri="{FF2B5EF4-FFF2-40B4-BE49-F238E27FC236}">
                    <a16:creationId xmlns:a16="http://schemas.microsoft.com/office/drawing/2014/main" id="{A4215EBC-9945-DA09-AA96-E39BB56F2EC5}"/>
                  </a:ext>
                </a:extLst>
              </p:cNvPr>
              <p:cNvSpPr>
                <a:spLocks noChangeShapeType="1"/>
              </p:cNvSpPr>
              <p:nvPr/>
            </p:nvSpPr>
            <p:spPr bwMode="auto">
              <a:xfrm>
                <a:off x="5832" y="2583"/>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Line 1315">
                <a:extLst>
                  <a:ext uri="{FF2B5EF4-FFF2-40B4-BE49-F238E27FC236}">
                    <a16:creationId xmlns:a16="http://schemas.microsoft.com/office/drawing/2014/main" id="{30007DD3-F3AD-93CF-5B50-5275E1E709AB}"/>
                  </a:ext>
                </a:extLst>
              </p:cNvPr>
              <p:cNvSpPr>
                <a:spLocks noChangeShapeType="1"/>
              </p:cNvSpPr>
              <p:nvPr/>
            </p:nvSpPr>
            <p:spPr bwMode="auto">
              <a:xfrm>
                <a:off x="6172" y="2610"/>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Line 1316">
                <a:extLst>
                  <a:ext uri="{FF2B5EF4-FFF2-40B4-BE49-F238E27FC236}">
                    <a16:creationId xmlns:a16="http://schemas.microsoft.com/office/drawing/2014/main" id="{BE7BFC62-B5FA-4FFA-97A2-640CB383A037}"/>
                  </a:ext>
                </a:extLst>
              </p:cNvPr>
              <p:cNvSpPr>
                <a:spLocks noChangeShapeType="1"/>
              </p:cNvSpPr>
              <p:nvPr/>
            </p:nvSpPr>
            <p:spPr bwMode="auto">
              <a:xfrm>
                <a:off x="6199" y="2583"/>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Line 1317">
                <a:extLst>
                  <a:ext uri="{FF2B5EF4-FFF2-40B4-BE49-F238E27FC236}">
                    <a16:creationId xmlns:a16="http://schemas.microsoft.com/office/drawing/2014/main" id="{0FAEB2BF-73D0-FE93-FE9A-5F72F64802CD}"/>
                  </a:ext>
                </a:extLst>
              </p:cNvPr>
              <p:cNvSpPr>
                <a:spLocks noChangeShapeType="1"/>
              </p:cNvSpPr>
              <p:nvPr/>
            </p:nvSpPr>
            <p:spPr bwMode="auto">
              <a:xfrm>
                <a:off x="6179" y="2610"/>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Line 1318">
                <a:extLst>
                  <a:ext uri="{FF2B5EF4-FFF2-40B4-BE49-F238E27FC236}">
                    <a16:creationId xmlns:a16="http://schemas.microsoft.com/office/drawing/2014/main" id="{78FC32E6-FCD2-C52E-B837-2232CA2F8896}"/>
                  </a:ext>
                </a:extLst>
              </p:cNvPr>
              <p:cNvSpPr>
                <a:spLocks noChangeShapeType="1"/>
              </p:cNvSpPr>
              <p:nvPr/>
            </p:nvSpPr>
            <p:spPr bwMode="auto">
              <a:xfrm>
                <a:off x="6206" y="2583"/>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319">
                <a:extLst>
                  <a:ext uri="{FF2B5EF4-FFF2-40B4-BE49-F238E27FC236}">
                    <a16:creationId xmlns:a16="http://schemas.microsoft.com/office/drawing/2014/main" id="{7B263930-1C39-CEEC-2555-15D924F735FC}"/>
                  </a:ext>
                </a:extLst>
              </p:cNvPr>
              <p:cNvSpPr>
                <a:spLocks/>
              </p:cNvSpPr>
              <p:nvPr/>
            </p:nvSpPr>
            <p:spPr bwMode="auto">
              <a:xfrm>
                <a:off x="1929" y="291"/>
                <a:ext cx="51" cy="54"/>
              </a:xfrm>
              <a:custGeom>
                <a:avLst/>
                <a:gdLst>
                  <a:gd name="T0" fmla="*/ 51 w 51"/>
                  <a:gd name="T1" fmla="*/ 27 h 54"/>
                  <a:gd name="T2" fmla="*/ 51 w 51"/>
                  <a:gd name="T3" fmla="*/ 27 h 54"/>
                  <a:gd name="T4" fmla="*/ 51 w 51"/>
                  <a:gd name="T5" fmla="*/ 17 h 54"/>
                  <a:gd name="T6" fmla="*/ 48 w 51"/>
                  <a:gd name="T7" fmla="*/ 10 h 54"/>
                  <a:gd name="T8" fmla="*/ 41 w 51"/>
                  <a:gd name="T9" fmla="*/ 3 h 54"/>
                  <a:gd name="T10" fmla="*/ 34 w 51"/>
                  <a:gd name="T11" fmla="*/ 0 h 54"/>
                  <a:gd name="T12" fmla="*/ 34 w 51"/>
                  <a:gd name="T13" fmla="*/ 0 h 54"/>
                  <a:gd name="T14" fmla="*/ 27 w 51"/>
                  <a:gd name="T15" fmla="*/ 0 h 54"/>
                  <a:gd name="T16" fmla="*/ 17 w 51"/>
                  <a:gd name="T17" fmla="*/ 0 h 54"/>
                  <a:gd name="T18" fmla="*/ 10 w 51"/>
                  <a:gd name="T19" fmla="*/ 3 h 54"/>
                  <a:gd name="T20" fmla="*/ 3 w 51"/>
                  <a:gd name="T21" fmla="*/ 10 h 54"/>
                  <a:gd name="T22" fmla="*/ 3 w 51"/>
                  <a:gd name="T23" fmla="*/ 10 h 54"/>
                  <a:gd name="T24" fmla="*/ 0 w 51"/>
                  <a:gd name="T25" fmla="*/ 17 h 54"/>
                  <a:gd name="T26" fmla="*/ 0 w 51"/>
                  <a:gd name="T27" fmla="*/ 27 h 54"/>
                  <a:gd name="T28" fmla="*/ 0 w 51"/>
                  <a:gd name="T29" fmla="*/ 34 h 54"/>
                  <a:gd name="T30" fmla="*/ 3 w 51"/>
                  <a:gd name="T31" fmla="*/ 41 h 54"/>
                  <a:gd name="T32" fmla="*/ 3 w 51"/>
                  <a:gd name="T33" fmla="*/ 41 h 54"/>
                  <a:gd name="T34" fmla="*/ 10 w 51"/>
                  <a:gd name="T35" fmla="*/ 48 h 54"/>
                  <a:gd name="T36" fmla="*/ 17 w 51"/>
                  <a:gd name="T37" fmla="*/ 51 h 54"/>
                  <a:gd name="T38" fmla="*/ 27 w 51"/>
                  <a:gd name="T39" fmla="*/ 54 h 54"/>
                  <a:gd name="T40" fmla="*/ 34 w 51"/>
                  <a:gd name="T41" fmla="*/ 51 h 54"/>
                  <a:gd name="T42" fmla="*/ 34 w 51"/>
                  <a:gd name="T43" fmla="*/ 51 h 54"/>
                  <a:gd name="T44" fmla="*/ 41 w 51"/>
                  <a:gd name="T45" fmla="*/ 48 h 54"/>
                  <a:gd name="T46" fmla="*/ 48 w 51"/>
                  <a:gd name="T47" fmla="*/ 41 h 54"/>
                  <a:gd name="T48" fmla="*/ 51 w 51"/>
                  <a:gd name="T49" fmla="*/ 34 h 54"/>
                  <a:gd name="T50" fmla="*/ 51 w 51"/>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4">
                    <a:moveTo>
                      <a:pt x="51" y="27"/>
                    </a:moveTo>
                    <a:lnTo>
                      <a:pt x="51" y="27"/>
                    </a:lnTo>
                    <a:lnTo>
                      <a:pt x="51" y="17"/>
                    </a:lnTo>
                    <a:lnTo>
                      <a:pt x="48" y="10"/>
                    </a:lnTo>
                    <a:lnTo>
                      <a:pt x="41" y="3"/>
                    </a:lnTo>
                    <a:lnTo>
                      <a:pt x="34" y="0"/>
                    </a:lnTo>
                    <a:lnTo>
                      <a:pt x="34" y="0"/>
                    </a:lnTo>
                    <a:lnTo>
                      <a:pt x="27" y="0"/>
                    </a:lnTo>
                    <a:lnTo>
                      <a:pt x="17" y="0"/>
                    </a:lnTo>
                    <a:lnTo>
                      <a:pt x="10" y="3"/>
                    </a:lnTo>
                    <a:lnTo>
                      <a:pt x="3" y="10"/>
                    </a:lnTo>
                    <a:lnTo>
                      <a:pt x="3" y="10"/>
                    </a:lnTo>
                    <a:lnTo>
                      <a:pt x="0" y="17"/>
                    </a:lnTo>
                    <a:lnTo>
                      <a:pt x="0" y="27"/>
                    </a:lnTo>
                    <a:lnTo>
                      <a:pt x="0" y="34"/>
                    </a:lnTo>
                    <a:lnTo>
                      <a:pt x="3" y="41"/>
                    </a:lnTo>
                    <a:lnTo>
                      <a:pt x="3" y="41"/>
                    </a:lnTo>
                    <a:lnTo>
                      <a:pt x="10" y="48"/>
                    </a:lnTo>
                    <a:lnTo>
                      <a:pt x="17" y="51"/>
                    </a:lnTo>
                    <a:lnTo>
                      <a:pt x="27" y="54"/>
                    </a:lnTo>
                    <a:lnTo>
                      <a:pt x="34" y="51"/>
                    </a:lnTo>
                    <a:lnTo>
                      <a:pt x="34" y="51"/>
                    </a:lnTo>
                    <a:lnTo>
                      <a:pt x="41" y="48"/>
                    </a:lnTo>
                    <a:lnTo>
                      <a:pt x="48" y="41"/>
                    </a:lnTo>
                    <a:lnTo>
                      <a:pt x="51" y="34"/>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320">
                <a:extLst>
                  <a:ext uri="{FF2B5EF4-FFF2-40B4-BE49-F238E27FC236}">
                    <a16:creationId xmlns:a16="http://schemas.microsoft.com/office/drawing/2014/main" id="{3C927883-EEC3-DF4B-E2CA-6E852A1210F5}"/>
                  </a:ext>
                </a:extLst>
              </p:cNvPr>
              <p:cNvSpPr>
                <a:spLocks/>
              </p:cNvSpPr>
              <p:nvPr/>
            </p:nvSpPr>
            <p:spPr bwMode="auto">
              <a:xfrm>
                <a:off x="1929" y="291"/>
                <a:ext cx="51" cy="54"/>
              </a:xfrm>
              <a:custGeom>
                <a:avLst/>
                <a:gdLst>
                  <a:gd name="T0" fmla="*/ 51 w 51"/>
                  <a:gd name="T1" fmla="*/ 27 h 54"/>
                  <a:gd name="T2" fmla="*/ 51 w 51"/>
                  <a:gd name="T3" fmla="*/ 27 h 54"/>
                  <a:gd name="T4" fmla="*/ 51 w 51"/>
                  <a:gd name="T5" fmla="*/ 17 h 54"/>
                  <a:gd name="T6" fmla="*/ 48 w 51"/>
                  <a:gd name="T7" fmla="*/ 10 h 54"/>
                  <a:gd name="T8" fmla="*/ 41 w 51"/>
                  <a:gd name="T9" fmla="*/ 3 h 54"/>
                  <a:gd name="T10" fmla="*/ 34 w 51"/>
                  <a:gd name="T11" fmla="*/ 0 h 54"/>
                  <a:gd name="T12" fmla="*/ 34 w 51"/>
                  <a:gd name="T13" fmla="*/ 0 h 54"/>
                  <a:gd name="T14" fmla="*/ 27 w 51"/>
                  <a:gd name="T15" fmla="*/ 0 h 54"/>
                  <a:gd name="T16" fmla="*/ 17 w 51"/>
                  <a:gd name="T17" fmla="*/ 0 h 54"/>
                  <a:gd name="T18" fmla="*/ 10 w 51"/>
                  <a:gd name="T19" fmla="*/ 3 h 54"/>
                  <a:gd name="T20" fmla="*/ 3 w 51"/>
                  <a:gd name="T21" fmla="*/ 10 h 54"/>
                  <a:gd name="T22" fmla="*/ 3 w 51"/>
                  <a:gd name="T23" fmla="*/ 10 h 54"/>
                  <a:gd name="T24" fmla="*/ 0 w 51"/>
                  <a:gd name="T25" fmla="*/ 17 h 54"/>
                  <a:gd name="T26" fmla="*/ 0 w 51"/>
                  <a:gd name="T27" fmla="*/ 27 h 54"/>
                  <a:gd name="T28" fmla="*/ 0 w 51"/>
                  <a:gd name="T29" fmla="*/ 34 h 54"/>
                  <a:gd name="T30" fmla="*/ 3 w 51"/>
                  <a:gd name="T31" fmla="*/ 41 h 54"/>
                  <a:gd name="T32" fmla="*/ 3 w 51"/>
                  <a:gd name="T33" fmla="*/ 41 h 54"/>
                  <a:gd name="T34" fmla="*/ 10 w 51"/>
                  <a:gd name="T35" fmla="*/ 48 h 54"/>
                  <a:gd name="T36" fmla="*/ 17 w 51"/>
                  <a:gd name="T37" fmla="*/ 51 h 54"/>
                  <a:gd name="T38" fmla="*/ 27 w 51"/>
                  <a:gd name="T39" fmla="*/ 54 h 54"/>
                  <a:gd name="T40" fmla="*/ 34 w 51"/>
                  <a:gd name="T41" fmla="*/ 51 h 54"/>
                  <a:gd name="T42" fmla="*/ 34 w 51"/>
                  <a:gd name="T43" fmla="*/ 51 h 54"/>
                  <a:gd name="T44" fmla="*/ 41 w 51"/>
                  <a:gd name="T45" fmla="*/ 48 h 54"/>
                  <a:gd name="T46" fmla="*/ 48 w 51"/>
                  <a:gd name="T47" fmla="*/ 41 h 54"/>
                  <a:gd name="T48" fmla="*/ 51 w 51"/>
                  <a:gd name="T49" fmla="*/ 34 h 54"/>
                  <a:gd name="T50" fmla="*/ 51 w 51"/>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4">
                    <a:moveTo>
                      <a:pt x="51" y="27"/>
                    </a:moveTo>
                    <a:lnTo>
                      <a:pt x="51" y="27"/>
                    </a:lnTo>
                    <a:lnTo>
                      <a:pt x="51" y="17"/>
                    </a:lnTo>
                    <a:lnTo>
                      <a:pt x="48" y="10"/>
                    </a:lnTo>
                    <a:lnTo>
                      <a:pt x="41" y="3"/>
                    </a:lnTo>
                    <a:lnTo>
                      <a:pt x="34" y="0"/>
                    </a:lnTo>
                    <a:lnTo>
                      <a:pt x="34" y="0"/>
                    </a:lnTo>
                    <a:lnTo>
                      <a:pt x="27" y="0"/>
                    </a:lnTo>
                    <a:lnTo>
                      <a:pt x="17" y="0"/>
                    </a:lnTo>
                    <a:lnTo>
                      <a:pt x="10" y="3"/>
                    </a:lnTo>
                    <a:lnTo>
                      <a:pt x="3" y="10"/>
                    </a:lnTo>
                    <a:lnTo>
                      <a:pt x="3" y="10"/>
                    </a:lnTo>
                    <a:lnTo>
                      <a:pt x="0" y="17"/>
                    </a:lnTo>
                    <a:lnTo>
                      <a:pt x="0" y="27"/>
                    </a:lnTo>
                    <a:lnTo>
                      <a:pt x="0" y="34"/>
                    </a:lnTo>
                    <a:lnTo>
                      <a:pt x="3" y="41"/>
                    </a:lnTo>
                    <a:lnTo>
                      <a:pt x="3" y="41"/>
                    </a:lnTo>
                    <a:lnTo>
                      <a:pt x="10" y="48"/>
                    </a:lnTo>
                    <a:lnTo>
                      <a:pt x="17" y="51"/>
                    </a:lnTo>
                    <a:lnTo>
                      <a:pt x="27" y="54"/>
                    </a:lnTo>
                    <a:lnTo>
                      <a:pt x="34" y="51"/>
                    </a:lnTo>
                    <a:lnTo>
                      <a:pt x="34" y="51"/>
                    </a:lnTo>
                    <a:lnTo>
                      <a:pt x="41" y="48"/>
                    </a:lnTo>
                    <a:lnTo>
                      <a:pt x="48" y="41"/>
                    </a:lnTo>
                    <a:lnTo>
                      <a:pt x="51" y="34"/>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321">
                <a:extLst>
                  <a:ext uri="{FF2B5EF4-FFF2-40B4-BE49-F238E27FC236}">
                    <a16:creationId xmlns:a16="http://schemas.microsoft.com/office/drawing/2014/main" id="{22FCE88B-5278-0FD9-FEDE-52875CECBFD8}"/>
                  </a:ext>
                </a:extLst>
              </p:cNvPr>
              <p:cNvSpPr>
                <a:spLocks/>
              </p:cNvSpPr>
              <p:nvPr/>
            </p:nvSpPr>
            <p:spPr bwMode="auto">
              <a:xfrm>
                <a:off x="1932" y="291"/>
                <a:ext cx="55" cy="54"/>
              </a:xfrm>
              <a:custGeom>
                <a:avLst/>
                <a:gdLst>
                  <a:gd name="T0" fmla="*/ 55 w 55"/>
                  <a:gd name="T1" fmla="*/ 27 h 54"/>
                  <a:gd name="T2" fmla="*/ 55 w 55"/>
                  <a:gd name="T3" fmla="*/ 27 h 54"/>
                  <a:gd name="T4" fmla="*/ 55 w 55"/>
                  <a:gd name="T5" fmla="*/ 17 h 54"/>
                  <a:gd name="T6" fmla="*/ 48 w 55"/>
                  <a:gd name="T7" fmla="*/ 10 h 54"/>
                  <a:gd name="T8" fmla="*/ 45 w 55"/>
                  <a:gd name="T9" fmla="*/ 3 h 54"/>
                  <a:gd name="T10" fmla="*/ 38 w 55"/>
                  <a:gd name="T11" fmla="*/ 0 h 54"/>
                  <a:gd name="T12" fmla="*/ 38 w 55"/>
                  <a:gd name="T13" fmla="*/ 0 h 54"/>
                  <a:gd name="T14" fmla="*/ 28 w 55"/>
                  <a:gd name="T15" fmla="*/ 0 h 54"/>
                  <a:gd name="T16" fmla="*/ 21 w 55"/>
                  <a:gd name="T17" fmla="*/ 0 h 54"/>
                  <a:gd name="T18" fmla="*/ 14 w 55"/>
                  <a:gd name="T19" fmla="*/ 3 h 54"/>
                  <a:gd name="T20" fmla="*/ 7 w 55"/>
                  <a:gd name="T21" fmla="*/ 10 h 54"/>
                  <a:gd name="T22" fmla="*/ 7 w 55"/>
                  <a:gd name="T23" fmla="*/ 10 h 54"/>
                  <a:gd name="T24" fmla="*/ 4 w 55"/>
                  <a:gd name="T25" fmla="*/ 17 h 54"/>
                  <a:gd name="T26" fmla="*/ 0 w 55"/>
                  <a:gd name="T27" fmla="*/ 27 h 54"/>
                  <a:gd name="T28" fmla="*/ 4 w 55"/>
                  <a:gd name="T29" fmla="*/ 34 h 54"/>
                  <a:gd name="T30" fmla="*/ 7 w 55"/>
                  <a:gd name="T31" fmla="*/ 41 h 54"/>
                  <a:gd name="T32" fmla="*/ 7 w 55"/>
                  <a:gd name="T33" fmla="*/ 41 h 54"/>
                  <a:gd name="T34" fmla="*/ 14 w 55"/>
                  <a:gd name="T35" fmla="*/ 48 h 54"/>
                  <a:gd name="T36" fmla="*/ 21 w 55"/>
                  <a:gd name="T37" fmla="*/ 51 h 54"/>
                  <a:gd name="T38" fmla="*/ 28 w 55"/>
                  <a:gd name="T39" fmla="*/ 54 h 54"/>
                  <a:gd name="T40" fmla="*/ 38 w 55"/>
                  <a:gd name="T41" fmla="*/ 51 h 54"/>
                  <a:gd name="T42" fmla="*/ 38 w 55"/>
                  <a:gd name="T43" fmla="*/ 51 h 54"/>
                  <a:gd name="T44" fmla="*/ 45 w 55"/>
                  <a:gd name="T45" fmla="*/ 48 h 54"/>
                  <a:gd name="T46" fmla="*/ 48 w 55"/>
                  <a:gd name="T47" fmla="*/ 41 h 54"/>
                  <a:gd name="T48" fmla="*/ 55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5" y="17"/>
                    </a:lnTo>
                    <a:lnTo>
                      <a:pt x="48" y="10"/>
                    </a:lnTo>
                    <a:lnTo>
                      <a:pt x="45" y="3"/>
                    </a:lnTo>
                    <a:lnTo>
                      <a:pt x="38" y="0"/>
                    </a:lnTo>
                    <a:lnTo>
                      <a:pt x="38" y="0"/>
                    </a:lnTo>
                    <a:lnTo>
                      <a:pt x="28" y="0"/>
                    </a:lnTo>
                    <a:lnTo>
                      <a:pt x="21" y="0"/>
                    </a:lnTo>
                    <a:lnTo>
                      <a:pt x="14" y="3"/>
                    </a:lnTo>
                    <a:lnTo>
                      <a:pt x="7" y="10"/>
                    </a:lnTo>
                    <a:lnTo>
                      <a:pt x="7" y="10"/>
                    </a:lnTo>
                    <a:lnTo>
                      <a:pt x="4" y="17"/>
                    </a:lnTo>
                    <a:lnTo>
                      <a:pt x="0" y="27"/>
                    </a:lnTo>
                    <a:lnTo>
                      <a:pt x="4" y="34"/>
                    </a:lnTo>
                    <a:lnTo>
                      <a:pt x="7" y="41"/>
                    </a:lnTo>
                    <a:lnTo>
                      <a:pt x="7" y="41"/>
                    </a:lnTo>
                    <a:lnTo>
                      <a:pt x="14" y="48"/>
                    </a:lnTo>
                    <a:lnTo>
                      <a:pt x="21" y="51"/>
                    </a:lnTo>
                    <a:lnTo>
                      <a:pt x="28" y="54"/>
                    </a:lnTo>
                    <a:lnTo>
                      <a:pt x="38" y="51"/>
                    </a:lnTo>
                    <a:lnTo>
                      <a:pt x="38" y="51"/>
                    </a:lnTo>
                    <a:lnTo>
                      <a:pt x="45" y="48"/>
                    </a:lnTo>
                    <a:lnTo>
                      <a:pt x="48" y="41"/>
                    </a:lnTo>
                    <a:lnTo>
                      <a:pt x="55"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322">
                <a:extLst>
                  <a:ext uri="{FF2B5EF4-FFF2-40B4-BE49-F238E27FC236}">
                    <a16:creationId xmlns:a16="http://schemas.microsoft.com/office/drawing/2014/main" id="{FBC9371A-BE92-7A59-5134-C6EC9078FDD0}"/>
                  </a:ext>
                </a:extLst>
              </p:cNvPr>
              <p:cNvSpPr>
                <a:spLocks/>
              </p:cNvSpPr>
              <p:nvPr/>
            </p:nvSpPr>
            <p:spPr bwMode="auto">
              <a:xfrm>
                <a:off x="1932" y="291"/>
                <a:ext cx="55" cy="54"/>
              </a:xfrm>
              <a:custGeom>
                <a:avLst/>
                <a:gdLst>
                  <a:gd name="T0" fmla="*/ 55 w 55"/>
                  <a:gd name="T1" fmla="*/ 27 h 54"/>
                  <a:gd name="T2" fmla="*/ 55 w 55"/>
                  <a:gd name="T3" fmla="*/ 27 h 54"/>
                  <a:gd name="T4" fmla="*/ 55 w 55"/>
                  <a:gd name="T5" fmla="*/ 17 h 54"/>
                  <a:gd name="T6" fmla="*/ 48 w 55"/>
                  <a:gd name="T7" fmla="*/ 10 h 54"/>
                  <a:gd name="T8" fmla="*/ 45 w 55"/>
                  <a:gd name="T9" fmla="*/ 3 h 54"/>
                  <a:gd name="T10" fmla="*/ 38 w 55"/>
                  <a:gd name="T11" fmla="*/ 0 h 54"/>
                  <a:gd name="T12" fmla="*/ 38 w 55"/>
                  <a:gd name="T13" fmla="*/ 0 h 54"/>
                  <a:gd name="T14" fmla="*/ 28 w 55"/>
                  <a:gd name="T15" fmla="*/ 0 h 54"/>
                  <a:gd name="T16" fmla="*/ 21 w 55"/>
                  <a:gd name="T17" fmla="*/ 0 h 54"/>
                  <a:gd name="T18" fmla="*/ 14 w 55"/>
                  <a:gd name="T19" fmla="*/ 3 h 54"/>
                  <a:gd name="T20" fmla="*/ 7 w 55"/>
                  <a:gd name="T21" fmla="*/ 10 h 54"/>
                  <a:gd name="T22" fmla="*/ 7 w 55"/>
                  <a:gd name="T23" fmla="*/ 10 h 54"/>
                  <a:gd name="T24" fmla="*/ 4 w 55"/>
                  <a:gd name="T25" fmla="*/ 17 h 54"/>
                  <a:gd name="T26" fmla="*/ 0 w 55"/>
                  <a:gd name="T27" fmla="*/ 27 h 54"/>
                  <a:gd name="T28" fmla="*/ 4 w 55"/>
                  <a:gd name="T29" fmla="*/ 34 h 54"/>
                  <a:gd name="T30" fmla="*/ 7 w 55"/>
                  <a:gd name="T31" fmla="*/ 41 h 54"/>
                  <a:gd name="T32" fmla="*/ 7 w 55"/>
                  <a:gd name="T33" fmla="*/ 41 h 54"/>
                  <a:gd name="T34" fmla="*/ 14 w 55"/>
                  <a:gd name="T35" fmla="*/ 48 h 54"/>
                  <a:gd name="T36" fmla="*/ 21 w 55"/>
                  <a:gd name="T37" fmla="*/ 51 h 54"/>
                  <a:gd name="T38" fmla="*/ 28 w 55"/>
                  <a:gd name="T39" fmla="*/ 54 h 54"/>
                  <a:gd name="T40" fmla="*/ 38 w 55"/>
                  <a:gd name="T41" fmla="*/ 51 h 54"/>
                  <a:gd name="T42" fmla="*/ 38 w 55"/>
                  <a:gd name="T43" fmla="*/ 51 h 54"/>
                  <a:gd name="T44" fmla="*/ 45 w 55"/>
                  <a:gd name="T45" fmla="*/ 48 h 54"/>
                  <a:gd name="T46" fmla="*/ 48 w 55"/>
                  <a:gd name="T47" fmla="*/ 41 h 54"/>
                  <a:gd name="T48" fmla="*/ 55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5" y="17"/>
                    </a:lnTo>
                    <a:lnTo>
                      <a:pt x="48" y="10"/>
                    </a:lnTo>
                    <a:lnTo>
                      <a:pt x="45" y="3"/>
                    </a:lnTo>
                    <a:lnTo>
                      <a:pt x="38" y="0"/>
                    </a:lnTo>
                    <a:lnTo>
                      <a:pt x="38" y="0"/>
                    </a:lnTo>
                    <a:lnTo>
                      <a:pt x="28" y="0"/>
                    </a:lnTo>
                    <a:lnTo>
                      <a:pt x="21" y="0"/>
                    </a:lnTo>
                    <a:lnTo>
                      <a:pt x="14" y="3"/>
                    </a:lnTo>
                    <a:lnTo>
                      <a:pt x="7" y="10"/>
                    </a:lnTo>
                    <a:lnTo>
                      <a:pt x="7" y="10"/>
                    </a:lnTo>
                    <a:lnTo>
                      <a:pt x="4" y="17"/>
                    </a:lnTo>
                    <a:lnTo>
                      <a:pt x="0" y="27"/>
                    </a:lnTo>
                    <a:lnTo>
                      <a:pt x="4" y="34"/>
                    </a:lnTo>
                    <a:lnTo>
                      <a:pt x="7" y="41"/>
                    </a:lnTo>
                    <a:lnTo>
                      <a:pt x="7" y="41"/>
                    </a:lnTo>
                    <a:lnTo>
                      <a:pt x="14" y="48"/>
                    </a:lnTo>
                    <a:lnTo>
                      <a:pt x="21" y="51"/>
                    </a:lnTo>
                    <a:lnTo>
                      <a:pt x="28" y="54"/>
                    </a:lnTo>
                    <a:lnTo>
                      <a:pt x="38" y="51"/>
                    </a:lnTo>
                    <a:lnTo>
                      <a:pt x="38" y="51"/>
                    </a:lnTo>
                    <a:lnTo>
                      <a:pt x="45" y="48"/>
                    </a:lnTo>
                    <a:lnTo>
                      <a:pt x="48" y="41"/>
                    </a:lnTo>
                    <a:lnTo>
                      <a:pt x="55"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323">
                <a:extLst>
                  <a:ext uri="{FF2B5EF4-FFF2-40B4-BE49-F238E27FC236}">
                    <a16:creationId xmlns:a16="http://schemas.microsoft.com/office/drawing/2014/main" id="{2431D28A-E68F-B89A-ABF3-CEB407333857}"/>
                  </a:ext>
                </a:extLst>
              </p:cNvPr>
              <p:cNvSpPr>
                <a:spLocks/>
              </p:cNvSpPr>
              <p:nvPr/>
            </p:nvSpPr>
            <p:spPr bwMode="auto">
              <a:xfrm>
                <a:off x="1932" y="291"/>
                <a:ext cx="55" cy="54"/>
              </a:xfrm>
              <a:custGeom>
                <a:avLst/>
                <a:gdLst>
                  <a:gd name="T0" fmla="*/ 55 w 55"/>
                  <a:gd name="T1" fmla="*/ 27 h 54"/>
                  <a:gd name="T2" fmla="*/ 55 w 55"/>
                  <a:gd name="T3" fmla="*/ 27 h 54"/>
                  <a:gd name="T4" fmla="*/ 55 w 55"/>
                  <a:gd name="T5" fmla="*/ 17 h 54"/>
                  <a:gd name="T6" fmla="*/ 48 w 55"/>
                  <a:gd name="T7" fmla="*/ 10 h 54"/>
                  <a:gd name="T8" fmla="*/ 45 w 55"/>
                  <a:gd name="T9" fmla="*/ 3 h 54"/>
                  <a:gd name="T10" fmla="*/ 38 w 55"/>
                  <a:gd name="T11" fmla="*/ 0 h 54"/>
                  <a:gd name="T12" fmla="*/ 38 w 55"/>
                  <a:gd name="T13" fmla="*/ 0 h 54"/>
                  <a:gd name="T14" fmla="*/ 28 w 55"/>
                  <a:gd name="T15" fmla="*/ 0 h 54"/>
                  <a:gd name="T16" fmla="*/ 21 w 55"/>
                  <a:gd name="T17" fmla="*/ 0 h 54"/>
                  <a:gd name="T18" fmla="*/ 14 w 55"/>
                  <a:gd name="T19" fmla="*/ 3 h 54"/>
                  <a:gd name="T20" fmla="*/ 7 w 55"/>
                  <a:gd name="T21" fmla="*/ 10 h 54"/>
                  <a:gd name="T22" fmla="*/ 7 w 55"/>
                  <a:gd name="T23" fmla="*/ 10 h 54"/>
                  <a:gd name="T24" fmla="*/ 4 w 55"/>
                  <a:gd name="T25" fmla="*/ 17 h 54"/>
                  <a:gd name="T26" fmla="*/ 0 w 55"/>
                  <a:gd name="T27" fmla="*/ 27 h 54"/>
                  <a:gd name="T28" fmla="*/ 4 w 55"/>
                  <a:gd name="T29" fmla="*/ 34 h 54"/>
                  <a:gd name="T30" fmla="*/ 7 w 55"/>
                  <a:gd name="T31" fmla="*/ 41 h 54"/>
                  <a:gd name="T32" fmla="*/ 7 w 55"/>
                  <a:gd name="T33" fmla="*/ 41 h 54"/>
                  <a:gd name="T34" fmla="*/ 14 w 55"/>
                  <a:gd name="T35" fmla="*/ 48 h 54"/>
                  <a:gd name="T36" fmla="*/ 21 w 55"/>
                  <a:gd name="T37" fmla="*/ 51 h 54"/>
                  <a:gd name="T38" fmla="*/ 28 w 55"/>
                  <a:gd name="T39" fmla="*/ 54 h 54"/>
                  <a:gd name="T40" fmla="*/ 38 w 55"/>
                  <a:gd name="T41" fmla="*/ 51 h 54"/>
                  <a:gd name="T42" fmla="*/ 38 w 55"/>
                  <a:gd name="T43" fmla="*/ 51 h 54"/>
                  <a:gd name="T44" fmla="*/ 45 w 55"/>
                  <a:gd name="T45" fmla="*/ 48 h 54"/>
                  <a:gd name="T46" fmla="*/ 48 w 55"/>
                  <a:gd name="T47" fmla="*/ 41 h 54"/>
                  <a:gd name="T48" fmla="*/ 55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5" y="17"/>
                    </a:lnTo>
                    <a:lnTo>
                      <a:pt x="48" y="10"/>
                    </a:lnTo>
                    <a:lnTo>
                      <a:pt x="45" y="3"/>
                    </a:lnTo>
                    <a:lnTo>
                      <a:pt x="38" y="0"/>
                    </a:lnTo>
                    <a:lnTo>
                      <a:pt x="38" y="0"/>
                    </a:lnTo>
                    <a:lnTo>
                      <a:pt x="28" y="0"/>
                    </a:lnTo>
                    <a:lnTo>
                      <a:pt x="21" y="0"/>
                    </a:lnTo>
                    <a:lnTo>
                      <a:pt x="14" y="3"/>
                    </a:lnTo>
                    <a:lnTo>
                      <a:pt x="7" y="10"/>
                    </a:lnTo>
                    <a:lnTo>
                      <a:pt x="7" y="10"/>
                    </a:lnTo>
                    <a:lnTo>
                      <a:pt x="4" y="17"/>
                    </a:lnTo>
                    <a:lnTo>
                      <a:pt x="0" y="27"/>
                    </a:lnTo>
                    <a:lnTo>
                      <a:pt x="4" y="34"/>
                    </a:lnTo>
                    <a:lnTo>
                      <a:pt x="7" y="41"/>
                    </a:lnTo>
                    <a:lnTo>
                      <a:pt x="7" y="41"/>
                    </a:lnTo>
                    <a:lnTo>
                      <a:pt x="14" y="48"/>
                    </a:lnTo>
                    <a:lnTo>
                      <a:pt x="21" y="51"/>
                    </a:lnTo>
                    <a:lnTo>
                      <a:pt x="28" y="54"/>
                    </a:lnTo>
                    <a:lnTo>
                      <a:pt x="38" y="51"/>
                    </a:lnTo>
                    <a:lnTo>
                      <a:pt x="38" y="51"/>
                    </a:lnTo>
                    <a:lnTo>
                      <a:pt x="45" y="48"/>
                    </a:lnTo>
                    <a:lnTo>
                      <a:pt x="48" y="41"/>
                    </a:lnTo>
                    <a:lnTo>
                      <a:pt x="55"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324">
                <a:extLst>
                  <a:ext uri="{FF2B5EF4-FFF2-40B4-BE49-F238E27FC236}">
                    <a16:creationId xmlns:a16="http://schemas.microsoft.com/office/drawing/2014/main" id="{447514EB-AA7C-095A-2CC8-BBC154A4CAEC}"/>
                  </a:ext>
                </a:extLst>
              </p:cNvPr>
              <p:cNvSpPr>
                <a:spLocks/>
              </p:cNvSpPr>
              <p:nvPr/>
            </p:nvSpPr>
            <p:spPr bwMode="auto">
              <a:xfrm>
                <a:off x="1932" y="291"/>
                <a:ext cx="55" cy="54"/>
              </a:xfrm>
              <a:custGeom>
                <a:avLst/>
                <a:gdLst>
                  <a:gd name="T0" fmla="*/ 55 w 55"/>
                  <a:gd name="T1" fmla="*/ 27 h 54"/>
                  <a:gd name="T2" fmla="*/ 55 w 55"/>
                  <a:gd name="T3" fmla="*/ 27 h 54"/>
                  <a:gd name="T4" fmla="*/ 55 w 55"/>
                  <a:gd name="T5" fmla="*/ 17 h 54"/>
                  <a:gd name="T6" fmla="*/ 48 w 55"/>
                  <a:gd name="T7" fmla="*/ 10 h 54"/>
                  <a:gd name="T8" fmla="*/ 45 w 55"/>
                  <a:gd name="T9" fmla="*/ 3 h 54"/>
                  <a:gd name="T10" fmla="*/ 38 w 55"/>
                  <a:gd name="T11" fmla="*/ 0 h 54"/>
                  <a:gd name="T12" fmla="*/ 38 w 55"/>
                  <a:gd name="T13" fmla="*/ 0 h 54"/>
                  <a:gd name="T14" fmla="*/ 28 w 55"/>
                  <a:gd name="T15" fmla="*/ 0 h 54"/>
                  <a:gd name="T16" fmla="*/ 21 w 55"/>
                  <a:gd name="T17" fmla="*/ 0 h 54"/>
                  <a:gd name="T18" fmla="*/ 14 w 55"/>
                  <a:gd name="T19" fmla="*/ 3 h 54"/>
                  <a:gd name="T20" fmla="*/ 7 w 55"/>
                  <a:gd name="T21" fmla="*/ 10 h 54"/>
                  <a:gd name="T22" fmla="*/ 7 w 55"/>
                  <a:gd name="T23" fmla="*/ 10 h 54"/>
                  <a:gd name="T24" fmla="*/ 4 w 55"/>
                  <a:gd name="T25" fmla="*/ 17 h 54"/>
                  <a:gd name="T26" fmla="*/ 0 w 55"/>
                  <a:gd name="T27" fmla="*/ 27 h 54"/>
                  <a:gd name="T28" fmla="*/ 4 w 55"/>
                  <a:gd name="T29" fmla="*/ 34 h 54"/>
                  <a:gd name="T30" fmla="*/ 7 w 55"/>
                  <a:gd name="T31" fmla="*/ 41 h 54"/>
                  <a:gd name="T32" fmla="*/ 7 w 55"/>
                  <a:gd name="T33" fmla="*/ 41 h 54"/>
                  <a:gd name="T34" fmla="*/ 14 w 55"/>
                  <a:gd name="T35" fmla="*/ 48 h 54"/>
                  <a:gd name="T36" fmla="*/ 21 w 55"/>
                  <a:gd name="T37" fmla="*/ 51 h 54"/>
                  <a:gd name="T38" fmla="*/ 28 w 55"/>
                  <a:gd name="T39" fmla="*/ 54 h 54"/>
                  <a:gd name="T40" fmla="*/ 38 w 55"/>
                  <a:gd name="T41" fmla="*/ 51 h 54"/>
                  <a:gd name="T42" fmla="*/ 38 w 55"/>
                  <a:gd name="T43" fmla="*/ 51 h 54"/>
                  <a:gd name="T44" fmla="*/ 45 w 55"/>
                  <a:gd name="T45" fmla="*/ 48 h 54"/>
                  <a:gd name="T46" fmla="*/ 48 w 55"/>
                  <a:gd name="T47" fmla="*/ 41 h 54"/>
                  <a:gd name="T48" fmla="*/ 55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5" y="17"/>
                    </a:lnTo>
                    <a:lnTo>
                      <a:pt x="48" y="10"/>
                    </a:lnTo>
                    <a:lnTo>
                      <a:pt x="45" y="3"/>
                    </a:lnTo>
                    <a:lnTo>
                      <a:pt x="38" y="0"/>
                    </a:lnTo>
                    <a:lnTo>
                      <a:pt x="38" y="0"/>
                    </a:lnTo>
                    <a:lnTo>
                      <a:pt x="28" y="0"/>
                    </a:lnTo>
                    <a:lnTo>
                      <a:pt x="21" y="0"/>
                    </a:lnTo>
                    <a:lnTo>
                      <a:pt x="14" y="3"/>
                    </a:lnTo>
                    <a:lnTo>
                      <a:pt x="7" y="10"/>
                    </a:lnTo>
                    <a:lnTo>
                      <a:pt x="7" y="10"/>
                    </a:lnTo>
                    <a:lnTo>
                      <a:pt x="4" y="17"/>
                    </a:lnTo>
                    <a:lnTo>
                      <a:pt x="0" y="27"/>
                    </a:lnTo>
                    <a:lnTo>
                      <a:pt x="4" y="34"/>
                    </a:lnTo>
                    <a:lnTo>
                      <a:pt x="7" y="41"/>
                    </a:lnTo>
                    <a:lnTo>
                      <a:pt x="7" y="41"/>
                    </a:lnTo>
                    <a:lnTo>
                      <a:pt x="14" y="48"/>
                    </a:lnTo>
                    <a:lnTo>
                      <a:pt x="21" y="51"/>
                    </a:lnTo>
                    <a:lnTo>
                      <a:pt x="28" y="54"/>
                    </a:lnTo>
                    <a:lnTo>
                      <a:pt x="38" y="51"/>
                    </a:lnTo>
                    <a:lnTo>
                      <a:pt x="38" y="51"/>
                    </a:lnTo>
                    <a:lnTo>
                      <a:pt x="45" y="48"/>
                    </a:lnTo>
                    <a:lnTo>
                      <a:pt x="48" y="41"/>
                    </a:lnTo>
                    <a:lnTo>
                      <a:pt x="55"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325">
                <a:extLst>
                  <a:ext uri="{FF2B5EF4-FFF2-40B4-BE49-F238E27FC236}">
                    <a16:creationId xmlns:a16="http://schemas.microsoft.com/office/drawing/2014/main" id="{8B5712AB-38DA-0D73-5FC8-BDD1E072169A}"/>
                  </a:ext>
                </a:extLst>
              </p:cNvPr>
              <p:cNvSpPr>
                <a:spLocks/>
              </p:cNvSpPr>
              <p:nvPr/>
            </p:nvSpPr>
            <p:spPr bwMode="auto">
              <a:xfrm>
                <a:off x="1932" y="291"/>
                <a:ext cx="55" cy="54"/>
              </a:xfrm>
              <a:custGeom>
                <a:avLst/>
                <a:gdLst>
                  <a:gd name="T0" fmla="*/ 55 w 55"/>
                  <a:gd name="T1" fmla="*/ 27 h 54"/>
                  <a:gd name="T2" fmla="*/ 55 w 55"/>
                  <a:gd name="T3" fmla="*/ 27 h 54"/>
                  <a:gd name="T4" fmla="*/ 55 w 55"/>
                  <a:gd name="T5" fmla="*/ 17 h 54"/>
                  <a:gd name="T6" fmla="*/ 48 w 55"/>
                  <a:gd name="T7" fmla="*/ 10 h 54"/>
                  <a:gd name="T8" fmla="*/ 45 w 55"/>
                  <a:gd name="T9" fmla="*/ 3 h 54"/>
                  <a:gd name="T10" fmla="*/ 38 w 55"/>
                  <a:gd name="T11" fmla="*/ 0 h 54"/>
                  <a:gd name="T12" fmla="*/ 38 w 55"/>
                  <a:gd name="T13" fmla="*/ 0 h 54"/>
                  <a:gd name="T14" fmla="*/ 28 w 55"/>
                  <a:gd name="T15" fmla="*/ 0 h 54"/>
                  <a:gd name="T16" fmla="*/ 21 w 55"/>
                  <a:gd name="T17" fmla="*/ 0 h 54"/>
                  <a:gd name="T18" fmla="*/ 14 w 55"/>
                  <a:gd name="T19" fmla="*/ 3 h 54"/>
                  <a:gd name="T20" fmla="*/ 7 w 55"/>
                  <a:gd name="T21" fmla="*/ 10 h 54"/>
                  <a:gd name="T22" fmla="*/ 7 w 55"/>
                  <a:gd name="T23" fmla="*/ 10 h 54"/>
                  <a:gd name="T24" fmla="*/ 4 w 55"/>
                  <a:gd name="T25" fmla="*/ 17 h 54"/>
                  <a:gd name="T26" fmla="*/ 0 w 55"/>
                  <a:gd name="T27" fmla="*/ 27 h 54"/>
                  <a:gd name="T28" fmla="*/ 4 w 55"/>
                  <a:gd name="T29" fmla="*/ 34 h 54"/>
                  <a:gd name="T30" fmla="*/ 7 w 55"/>
                  <a:gd name="T31" fmla="*/ 41 h 54"/>
                  <a:gd name="T32" fmla="*/ 7 w 55"/>
                  <a:gd name="T33" fmla="*/ 41 h 54"/>
                  <a:gd name="T34" fmla="*/ 14 w 55"/>
                  <a:gd name="T35" fmla="*/ 48 h 54"/>
                  <a:gd name="T36" fmla="*/ 21 w 55"/>
                  <a:gd name="T37" fmla="*/ 51 h 54"/>
                  <a:gd name="T38" fmla="*/ 28 w 55"/>
                  <a:gd name="T39" fmla="*/ 54 h 54"/>
                  <a:gd name="T40" fmla="*/ 38 w 55"/>
                  <a:gd name="T41" fmla="*/ 51 h 54"/>
                  <a:gd name="T42" fmla="*/ 38 w 55"/>
                  <a:gd name="T43" fmla="*/ 51 h 54"/>
                  <a:gd name="T44" fmla="*/ 45 w 55"/>
                  <a:gd name="T45" fmla="*/ 48 h 54"/>
                  <a:gd name="T46" fmla="*/ 48 w 55"/>
                  <a:gd name="T47" fmla="*/ 41 h 54"/>
                  <a:gd name="T48" fmla="*/ 55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5" y="17"/>
                    </a:lnTo>
                    <a:lnTo>
                      <a:pt x="48" y="10"/>
                    </a:lnTo>
                    <a:lnTo>
                      <a:pt x="45" y="3"/>
                    </a:lnTo>
                    <a:lnTo>
                      <a:pt x="38" y="0"/>
                    </a:lnTo>
                    <a:lnTo>
                      <a:pt x="38" y="0"/>
                    </a:lnTo>
                    <a:lnTo>
                      <a:pt x="28" y="0"/>
                    </a:lnTo>
                    <a:lnTo>
                      <a:pt x="21" y="0"/>
                    </a:lnTo>
                    <a:lnTo>
                      <a:pt x="14" y="3"/>
                    </a:lnTo>
                    <a:lnTo>
                      <a:pt x="7" y="10"/>
                    </a:lnTo>
                    <a:lnTo>
                      <a:pt x="7" y="10"/>
                    </a:lnTo>
                    <a:lnTo>
                      <a:pt x="4" y="17"/>
                    </a:lnTo>
                    <a:lnTo>
                      <a:pt x="0" y="27"/>
                    </a:lnTo>
                    <a:lnTo>
                      <a:pt x="4" y="34"/>
                    </a:lnTo>
                    <a:lnTo>
                      <a:pt x="7" y="41"/>
                    </a:lnTo>
                    <a:lnTo>
                      <a:pt x="7" y="41"/>
                    </a:lnTo>
                    <a:lnTo>
                      <a:pt x="14" y="48"/>
                    </a:lnTo>
                    <a:lnTo>
                      <a:pt x="21" y="51"/>
                    </a:lnTo>
                    <a:lnTo>
                      <a:pt x="28" y="54"/>
                    </a:lnTo>
                    <a:lnTo>
                      <a:pt x="38" y="51"/>
                    </a:lnTo>
                    <a:lnTo>
                      <a:pt x="38" y="51"/>
                    </a:lnTo>
                    <a:lnTo>
                      <a:pt x="45" y="48"/>
                    </a:lnTo>
                    <a:lnTo>
                      <a:pt x="48" y="41"/>
                    </a:lnTo>
                    <a:lnTo>
                      <a:pt x="55"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1326">
                <a:extLst>
                  <a:ext uri="{FF2B5EF4-FFF2-40B4-BE49-F238E27FC236}">
                    <a16:creationId xmlns:a16="http://schemas.microsoft.com/office/drawing/2014/main" id="{3878CFB9-3F4C-1C26-F83E-E3012789F5D1}"/>
                  </a:ext>
                </a:extLst>
              </p:cNvPr>
              <p:cNvSpPr>
                <a:spLocks/>
              </p:cNvSpPr>
              <p:nvPr/>
            </p:nvSpPr>
            <p:spPr bwMode="auto">
              <a:xfrm>
                <a:off x="1939" y="291"/>
                <a:ext cx="54" cy="54"/>
              </a:xfrm>
              <a:custGeom>
                <a:avLst/>
                <a:gdLst>
                  <a:gd name="T0" fmla="*/ 54 w 54"/>
                  <a:gd name="T1" fmla="*/ 27 h 54"/>
                  <a:gd name="T2" fmla="*/ 54 w 54"/>
                  <a:gd name="T3" fmla="*/ 27 h 54"/>
                  <a:gd name="T4" fmla="*/ 51 w 54"/>
                  <a:gd name="T5" fmla="*/ 17 h 54"/>
                  <a:gd name="T6" fmla="*/ 48 w 54"/>
                  <a:gd name="T7" fmla="*/ 10 h 54"/>
                  <a:gd name="T8" fmla="*/ 41 w 54"/>
                  <a:gd name="T9" fmla="*/ 3 h 54"/>
                  <a:gd name="T10" fmla="*/ 34 w 54"/>
                  <a:gd name="T11" fmla="*/ 0 h 54"/>
                  <a:gd name="T12" fmla="*/ 34 w 54"/>
                  <a:gd name="T13" fmla="*/ 0 h 54"/>
                  <a:gd name="T14" fmla="*/ 27 w 54"/>
                  <a:gd name="T15" fmla="*/ 0 h 54"/>
                  <a:gd name="T16" fmla="*/ 17 w 54"/>
                  <a:gd name="T17" fmla="*/ 0 h 54"/>
                  <a:gd name="T18" fmla="*/ 10 w 54"/>
                  <a:gd name="T19" fmla="*/ 3 h 54"/>
                  <a:gd name="T20" fmla="*/ 4 w 54"/>
                  <a:gd name="T21" fmla="*/ 10 h 54"/>
                  <a:gd name="T22" fmla="*/ 4 w 54"/>
                  <a:gd name="T23" fmla="*/ 10 h 54"/>
                  <a:gd name="T24" fmla="*/ 0 w 54"/>
                  <a:gd name="T25" fmla="*/ 17 h 54"/>
                  <a:gd name="T26" fmla="*/ 0 w 54"/>
                  <a:gd name="T27" fmla="*/ 27 h 54"/>
                  <a:gd name="T28" fmla="*/ 0 w 54"/>
                  <a:gd name="T29" fmla="*/ 34 h 54"/>
                  <a:gd name="T30" fmla="*/ 4 w 54"/>
                  <a:gd name="T31" fmla="*/ 41 h 54"/>
                  <a:gd name="T32" fmla="*/ 4 w 54"/>
                  <a:gd name="T33" fmla="*/ 41 h 54"/>
                  <a:gd name="T34" fmla="*/ 10 w 54"/>
                  <a:gd name="T35" fmla="*/ 48 h 54"/>
                  <a:gd name="T36" fmla="*/ 17 w 54"/>
                  <a:gd name="T37" fmla="*/ 51 h 54"/>
                  <a:gd name="T38" fmla="*/ 27 w 54"/>
                  <a:gd name="T39" fmla="*/ 54 h 54"/>
                  <a:gd name="T40" fmla="*/ 34 w 54"/>
                  <a:gd name="T41" fmla="*/ 51 h 54"/>
                  <a:gd name="T42" fmla="*/ 34 w 54"/>
                  <a:gd name="T43" fmla="*/ 51 h 54"/>
                  <a:gd name="T44" fmla="*/ 41 w 54"/>
                  <a:gd name="T45" fmla="*/ 48 h 54"/>
                  <a:gd name="T46" fmla="*/ 48 w 54"/>
                  <a:gd name="T47" fmla="*/ 41 h 54"/>
                  <a:gd name="T48" fmla="*/ 51 w 54"/>
                  <a:gd name="T49" fmla="*/ 34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1" y="17"/>
                    </a:lnTo>
                    <a:lnTo>
                      <a:pt x="48" y="10"/>
                    </a:lnTo>
                    <a:lnTo>
                      <a:pt x="41" y="3"/>
                    </a:lnTo>
                    <a:lnTo>
                      <a:pt x="34" y="0"/>
                    </a:lnTo>
                    <a:lnTo>
                      <a:pt x="34" y="0"/>
                    </a:lnTo>
                    <a:lnTo>
                      <a:pt x="27" y="0"/>
                    </a:lnTo>
                    <a:lnTo>
                      <a:pt x="17" y="0"/>
                    </a:lnTo>
                    <a:lnTo>
                      <a:pt x="10" y="3"/>
                    </a:lnTo>
                    <a:lnTo>
                      <a:pt x="4" y="10"/>
                    </a:lnTo>
                    <a:lnTo>
                      <a:pt x="4" y="10"/>
                    </a:lnTo>
                    <a:lnTo>
                      <a:pt x="0" y="17"/>
                    </a:lnTo>
                    <a:lnTo>
                      <a:pt x="0" y="27"/>
                    </a:lnTo>
                    <a:lnTo>
                      <a:pt x="0" y="34"/>
                    </a:lnTo>
                    <a:lnTo>
                      <a:pt x="4" y="41"/>
                    </a:lnTo>
                    <a:lnTo>
                      <a:pt x="4" y="41"/>
                    </a:lnTo>
                    <a:lnTo>
                      <a:pt x="10" y="48"/>
                    </a:lnTo>
                    <a:lnTo>
                      <a:pt x="17" y="51"/>
                    </a:lnTo>
                    <a:lnTo>
                      <a:pt x="27" y="54"/>
                    </a:lnTo>
                    <a:lnTo>
                      <a:pt x="34" y="51"/>
                    </a:lnTo>
                    <a:lnTo>
                      <a:pt x="34" y="51"/>
                    </a:lnTo>
                    <a:lnTo>
                      <a:pt x="41" y="48"/>
                    </a:lnTo>
                    <a:lnTo>
                      <a:pt x="48" y="41"/>
                    </a:lnTo>
                    <a:lnTo>
                      <a:pt x="51"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1327">
                <a:extLst>
                  <a:ext uri="{FF2B5EF4-FFF2-40B4-BE49-F238E27FC236}">
                    <a16:creationId xmlns:a16="http://schemas.microsoft.com/office/drawing/2014/main" id="{8B86DFB8-23E4-5E39-4F93-632454F5C826}"/>
                  </a:ext>
                </a:extLst>
              </p:cNvPr>
              <p:cNvSpPr>
                <a:spLocks/>
              </p:cNvSpPr>
              <p:nvPr/>
            </p:nvSpPr>
            <p:spPr bwMode="auto">
              <a:xfrm>
                <a:off x="1939" y="291"/>
                <a:ext cx="54" cy="54"/>
              </a:xfrm>
              <a:custGeom>
                <a:avLst/>
                <a:gdLst>
                  <a:gd name="T0" fmla="*/ 54 w 54"/>
                  <a:gd name="T1" fmla="*/ 27 h 54"/>
                  <a:gd name="T2" fmla="*/ 54 w 54"/>
                  <a:gd name="T3" fmla="*/ 27 h 54"/>
                  <a:gd name="T4" fmla="*/ 51 w 54"/>
                  <a:gd name="T5" fmla="*/ 17 h 54"/>
                  <a:gd name="T6" fmla="*/ 48 w 54"/>
                  <a:gd name="T7" fmla="*/ 10 h 54"/>
                  <a:gd name="T8" fmla="*/ 41 w 54"/>
                  <a:gd name="T9" fmla="*/ 3 h 54"/>
                  <a:gd name="T10" fmla="*/ 34 w 54"/>
                  <a:gd name="T11" fmla="*/ 0 h 54"/>
                  <a:gd name="T12" fmla="*/ 34 w 54"/>
                  <a:gd name="T13" fmla="*/ 0 h 54"/>
                  <a:gd name="T14" fmla="*/ 27 w 54"/>
                  <a:gd name="T15" fmla="*/ 0 h 54"/>
                  <a:gd name="T16" fmla="*/ 17 w 54"/>
                  <a:gd name="T17" fmla="*/ 0 h 54"/>
                  <a:gd name="T18" fmla="*/ 10 w 54"/>
                  <a:gd name="T19" fmla="*/ 3 h 54"/>
                  <a:gd name="T20" fmla="*/ 4 w 54"/>
                  <a:gd name="T21" fmla="*/ 10 h 54"/>
                  <a:gd name="T22" fmla="*/ 4 w 54"/>
                  <a:gd name="T23" fmla="*/ 10 h 54"/>
                  <a:gd name="T24" fmla="*/ 0 w 54"/>
                  <a:gd name="T25" fmla="*/ 17 h 54"/>
                  <a:gd name="T26" fmla="*/ 0 w 54"/>
                  <a:gd name="T27" fmla="*/ 27 h 54"/>
                  <a:gd name="T28" fmla="*/ 0 w 54"/>
                  <a:gd name="T29" fmla="*/ 34 h 54"/>
                  <a:gd name="T30" fmla="*/ 4 w 54"/>
                  <a:gd name="T31" fmla="*/ 41 h 54"/>
                  <a:gd name="T32" fmla="*/ 4 w 54"/>
                  <a:gd name="T33" fmla="*/ 41 h 54"/>
                  <a:gd name="T34" fmla="*/ 10 w 54"/>
                  <a:gd name="T35" fmla="*/ 48 h 54"/>
                  <a:gd name="T36" fmla="*/ 17 w 54"/>
                  <a:gd name="T37" fmla="*/ 51 h 54"/>
                  <a:gd name="T38" fmla="*/ 27 w 54"/>
                  <a:gd name="T39" fmla="*/ 54 h 54"/>
                  <a:gd name="T40" fmla="*/ 34 w 54"/>
                  <a:gd name="T41" fmla="*/ 51 h 54"/>
                  <a:gd name="T42" fmla="*/ 34 w 54"/>
                  <a:gd name="T43" fmla="*/ 51 h 54"/>
                  <a:gd name="T44" fmla="*/ 41 w 54"/>
                  <a:gd name="T45" fmla="*/ 48 h 54"/>
                  <a:gd name="T46" fmla="*/ 48 w 54"/>
                  <a:gd name="T47" fmla="*/ 41 h 54"/>
                  <a:gd name="T48" fmla="*/ 51 w 54"/>
                  <a:gd name="T49" fmla="*/ 34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1" y="17"/>
                    </a:lnTo>
                    <a:lnTo>
                      <a:pt x="48" y="10"/>
                    </a:lnTo>
                    <a:lnTo>
                      <a:pt x="41" y="3"/>
                    </a:lnTo>
                    <a:lnTo>
                      <a:pt x="34" y="0"/>
                    </a:lnTo>
                    <a:lnTo>
                      <a:pt x="34" y="0"/>
                    </a:lnTo>
                    <a:lnTo>
                      <a:pt x="27" y="0"/>
                    </a:lnTo>
                    <a:lnTo>
                      <a:pt x="17" y="0"/>
                    </a:lnTo>
                    <a:lnTo>
                      <a:pt x="10" y="3"/>
                    </a:lnTo>
                    <a:lnTo>
                      <a:pt x="4" y="10"/>
                    </a:lnTo>
                    <a:lnTo>
                      <a:pt x="4" y="10"/>
                    </a:lnTo>
                    <a:lnTo>
                      <a:pt x="0" y="17"/>
                    </a:lnTo>
                    <a:lnTo>
                      <a:pt x="0" y="27"/>
                    </a:lnTo>
                    <a:lnTo>
                      <a:pt x="0" y="34"/>
                    </a:lnTo>
                    <a:lnTo>
                      <a:pt x="4" y="41"/>
                    </a:lnTo>
                    <a:lnTo>
                      <a:pt x="4" y="41"/>
                    </a:lnTo>
                    <a:lnTo>
                      <a:pt x="10" y="48"/>
                    </a:lnTo>
                    <a:lnTo>
                      <a:pt x="17" y="51"/>
                    </a:lnTo>
                    <a:lnTo>
                      <a:pt x="27" y="54"/>
                    </a:lnTo>
                    <a:lnTo>
                      <a:pt x="34" y="51"/>
                    </a:lnTo>
                    <a:lnTo>
                      <a:pt x="34" y="51"/>
                    </a:lnTo>
                    <a:lnTo>
                      <a:pt x="41" y="48"/>
                    </a:lnTo>
                    <a:lnTo>
                      <a:pt x="48" y="41"/>
                    </a:lnTo>
                    <a:lnTo>
                      <a:pt x="51"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1328">
                <a:extLst>
                  <a:ext uri="{FF2B5EF4-FFF2-40B4-BE49-F238E27FC236}">
                    <a16:creationId xmlns:a16="http://schemas.microsoft.com/office/drawing/2014/main" id="{4CF61D12-1F9F-EE08-D1C9-A27154D88CE4}"/>
                  </a:ext>
                </a:extLst>
              </p:cNvPr>
              <p:cNvSpPr>
                <a:spLocks/>
              </p:cNvSpPr>
              <p:nvPr/>
            </p:nvSpPr>
            <p:spPr bwMode="auto">
              <a:xfrm>
                <a:off x="1943" y="291"/>
                <a:ext cx="54" cy="54"/>
              </a:xfrm>
              <a:custGeom>
                <a:avLst/>
                <a:gdLst>
                  <a:gd name="T0" fmla="*/ 54 w 54"/>
                  <a:gd name="T1" fmla="*/ 27 h 54"/>
                  <a:gd name="T2" fmla="*/ 54 w 54"/>
                  <a:gd name="T3" fmla="*/ 27 h 54"/>
                  <a:gd name="T4" fmla="*/ 54 w 54"/>
                  <a:gd name="T5" fmla="*/ 17 h 54"/>
                  <a:gd name="T6" fmla="*/ 50 w 54"/>
                  <a:gd name="T7" fmla="*/ 10 h 54"/>
                  <a:gd name="T8" fmla="*/ 44 w 54"/>
                  <a:gd name="T9" fmla="*/ 3 h 54"/>
                  <a:gd name="T10" fmla="*/ 37 w 54"/>
                  <a:gd name="T11" fmla="*/ 0 h 54"/>
                  <a:gd name="T12" fmla="*/ 37 w 54"/>
                  <a:gd name="T13" fmla="*/ 0 h 54"/>
                  <a:gd name="T14" fmla="*/ 27 w 54"/>
                  <a:gd name="T15" fmla="*/ 0 h 54"/>
                  <a:gd name="T16" fmla="*/ 20 w 54"/>
                  <a:gd name="T17" fmla="*/ 0 h 54"/>
                  <a:gd name="T18" fmla="*/ 13 w 54"/>
                  <a:gd name="T19" fmla="*/ 3 h 54"/>
                  <a:gd name="T20" fmla="*/ 6 w 54"/>
                  <a:gd name="T21" fmla="*/ 10 h 54"/>
                  <a:gd name="T22" fmla="*/ 6 w 54"/>
                  <a:gd name="T23" fmla="*/ 10 h 54"/>
                  <a:gd name="T24" fmla="*/ 3 w 54"/>
                  <a:gd name="T25" fmla="*/ 17 h 54"/>
                  <a:gd name="T26" fmla="*/ 0 w 54"/>
                  <a:gd name="T27" fmla="*/ 27 h 54"/>
                  <a:gd name="T28" fmla="*/ 3 w 54"/>
                  <a:gd name="T29" fmla="*/ 34 h 54"/>
                  <a:gd name="T30" fmla="*/ 6 w 54"/>
                  <a:gd name="T31" fmla="*/ 41 h 54"/>
                  <a:gd name="T32" fmla="*/ 6 w 54"/>
                  <a:gd name="T33" fmla="*/ 41 h 54"/>
                  <a:gd name="T34" fmla="*/ 13 w 54"/>
                  <a:gd name="T35" fmla="*/ 48 h 54"/>
                  <a:gd name="T36" fmla="*/ 20 w 54"/>
                  <a:gd name="T37" fmla="*/ 51 h 54"/>
                  <a:gd name="T38" fmla="*/ 27 w 54"/>
                  <a:gd name="T39" fmla="*/ 54 h 54"/>
                  <a:gd name="T40" fmla="*/ 37 w 54"/>
                  <a:gd name="T41" fmla="*/ 51 h 54"/>
                  <a:gd name="T42" fmla="*/ 37 w 54"/>
                  <a:gd name="T43" fmla="*/ 51 h 54"/>
                  <a:gd name="T44" fmla="*/ 44 w 54"/>
                  <a:gd name="T45" fmla="*/ 48 h 54"/>
                  <a:gd name="T46" fmla="*/ 50 w 54"/>
                  <a:gd name="T47" fmla="*/ 41 h 54"/>
                  <a:gd name="T48" fmla="*/ 54 w 54"/>
                  <a:gd name="T49" fmla="*/ 34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4" y="17"/>
                    </a:lnTo>
                    <a:lnTo>
                      <a:pt x="50" y="10"/>
                    </a:lnTo>
                    <a:lnTo>
                      <a:pt x="44" y="3"/>
                    </a:lnTo>
                    <a:lnTo>
                      <a:pt x="37" y="0"/>
                    </a:lnTo>
                    <a:lnTo>
                      <a:pt x="37" y="0"/>
                    </a:lnTo>
                    <a:lnTo>
                      <a:pt x="27" y="0"/>
                    </a:lnTo>
                    <a:lnTo>
                      <a:pt x="20" y="0"/>
                    </a:lnTo>
                    <a:lnTo>
                      <a:pt x="13" y="3"/>
                    </a:lnTo>
                    <a:lnTo>
                      <a:pt x="6" y="10"/>
                    </a:lnTo>
                    <a:lnTo>
                      <a:pt x="6" y="10"/>
                    </a:lnTo>
                    <a:lnTo>
                      <a:pt x="3" y="17"/>
                    </a:lnTo>
                    <a:lnTo>
                      <a:pt x="0" y="27"/>
                    </a:lnTo>
                    <a:lnTo>
                      <a:pt x="3" y="34"/>
                    </a:lnTo>
                    <a:lnTo>
                      <a:pt x="6" y="41"/>
                    </a:lnTo>
                    <a:lnTo>
                      <a:pt x="6" y="41"/>
                    </a:lnTo>
                    <a:lnTo>
                      <a:pt x="13" y="48"/>
                    </a:lnTo>
                    <a:lnTo>
                      <a:pt x="20" y="51"/>
                    </a:lnTo>
                    <a:lnTo>
                      <a:pt x="27" y="54"/>
                    </a:lnTo>
                    <a:lnTo>
                      <a:pt x="37" y="51"/>
                    </a:lnTo>
                    <a:lnTo>
                      <a:pt x="37" y="51"/>
                    </a:lnTo>
                    <a:lnTo>
                      <a:pt x="44" y="48"/>
                    </a:lnTo>
                    <a:lnTo>
                      <a:pt x="50" y="41"/>
                    </a:lnTo>
                    <a:lnTo>
                      <a:pt x="54"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1329">
                <a:extLst>
                  <a:ext uri="{FF2B5EF4-FFF2-40B4-BE49-F238E27FC236}">
                    <a16:creationId xmlns:a16="http://schemas.microsoft.com/office/drawing/2014/main" id="{D213A17E-A4D0-4DD8-648F-BCD565E46B0A}"/>
                  </a:ext>
                </a:extLst>
              </p:cNvPr>
              <p:cNvSpPr>
                <a:spLocks/>
              </p:cNvSpPr>
              <p:nvPr/>
            </p:nvSpPr>
            <p:spPr bwMode="auto">
              <a:xfrm>
                <a:off x="1966" y="301"/>
                <a:ext cx="51" cy="55"/>
              </a:xfrm>
              <a:custGeom>
                <a:avLst/>
                <a:gdLst>
                  <a:gd name="T0" fmla="*/ 51 w 51"/>
                  <a:gd name="T1" fmla="*/ 27 h 55"/>
                  <a:gd name="T2" fmla="*/ 51 w 51"/>
                  <a:gd name="T3" fmla="*/ 27 h 55"/>
                  <a:gd name="T4" fmla="*/ 51 w 51"/>
                  <a:gd name="T5" fmla="*/ 17 h 55"/>
                  <a:gd name="T6" fmla="*/ 48 w 51"/>
                  <a:gd name="T7" fmla="*/ 10 h 55"/>
                  <a:gd name="T8" fmla="*/ 41 w 51"/>
                  <a:gd name="T9" fmla="*/ 7 h 55"/>
                  <a:gd name="T10" fmla="*/ 34 w 51"/>
                  <a:gd name="T11" fmla="*/ 0 h 55"/>
                  <a:gd name="T12" fmla="*/ 34 w 51"/>
                  <a:gd name="T13" fmla="*/ 0 h 55"/>
                  <a:gd name="T14" fmla="*/ 24 w 51"/>
                  <a:gd name="T15" fmla="*/ 0 h 55"/>
                  <a:gd name="T16" fmla="*/ 17 w 51"/>
                  <a:gd name="T17" fmla="*/ 0 h 55"/>
                  <a:gd name="T18" fmla="*/ 11 w 51"/>
                  <a:gd name="T19" fmla="*/ 7 h 55"/>
                  <a:gd name="T20" fmla="*/ 4 w 51"/>
                  <a:gd name="T21" fmla="*/ 10 h 55"/>
                  <a:gd name="T22" fmla="*/ 4 w 51"/>
                  <a:gd name="T23" fmla="*/ 10 h 55"/>
                  <a:gd name="T24" fmla="*/ 0 w 51"/>
                  <a:gd name="T25" fmla="*/ 21 h 55"/>
                  <a:gd name="T26" fmla="*/ 0 w 51"/>
                  <a:gd name="T27" fmla="*/ 27 h 55"/>
                  <a:gd name="T28" fmla="*/ 0 w 51"/>
                  <a:gd name="T29" fmla="*/ 34 h 55"/>
                  <a:gd name="T30" fmla="*/ 4 w 51"/>
                  <a:gd name="T31" fmla="*/ 44 h 55"/>
                  <a:gd name="T32" fmla="*/ 4 w 51"/>
                  <a:gd name="T33" fmla="*/ 44 h 55"/>
                  <a:gd name="T34" fmla="*/ 11 w 51"/>
                  <a:gd name="T35" fmla="*/ 48 h 55"/>
                  <a:gd name="T36" fmla="*/ 17 w 51"/>
                  <a:gd name="T37" fmla="*/ 51 h 55"/>
                  <a:gd name="T38" fmla="*/ 24 w 51"/>
                  <a:gd name="T39" fmla="*/ 55 h 55"/>
                  <a:gd name="T40" fmla="*/ 34 w 51"/>
                  <a:gd name="T41" fmla="*/ 51 h 55"/>
                  <a:gd name="T42" fmla="*/ 34 w 51"/>
                  <a:gd name="T43" fmla="*/ 51 h 55"/>
                  <a:gd name="T44" fmla="*/ 41 w 51"/>
                  <a:gd name="T45" fmla="*/ 48 h 55"/>
                  <a:gd name="T46" fmla="*/ 48 w 51"/>
                  <a:gd name="T47" fmla="*/ 44 h 55"/>
                  <a:gd name="T48" fmla="*/ 51 w 51"/>
                  <a:gd name="T49" fmla="*/ 34 h 55"/>
                  <a:gd name="T50" fmla="*/ 51 w 51"/>
                  <a:gd name="T51"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5">
                    <a:moveTo>
                      <a:pt x="51" y="27"/>
                    </a:moveTo>
                    <a:lnTo>
                      <a:pt x="51" y="27"/>
                    </a:lnTo>
                    <a:lnTo>
                      <a:pt x="51" y="17"/>
                    </a:lnTo>
                    <a:lnTo>
                      <a:pt x="48" y="10"/>
                    </a:lnTo>
                    <a:lnTo>
                      <a:pt x="41" y="7"/>
                    </a:lnTo>
                    <a:lnTo>
                      <a:pt x="34" y="0"/>
                    </a:lnTo>
                    <a:lnTo>
                      <a:pt x="34" y="0"/>
                    </a:lnTo>
                    <a:lnTo>
                      <a:pt x="24" y="0"/>
                    </a:lnTo>
                    <a:lnTo>
                      <a:pt x="17" y="0"/>
                    </a:lnTo>
                    <a:lnTo>
                      <a:pt x="11" y="7"/>
                    </a:lnTo>
                    <a:lnTo>
                      <a:pt x="4" y="10"/>
                    </a:lnTo>
                    <a:lnTo>
                      <a:pt x="4" y="10"/>
                    </a:lnTo>
                    <a:lnTo>
                      <a:pt x="0" y="21"/>
                    </a:lnTo>
                    <a:lnTo>
                      <a:pt x="0" y="27"/>
                    </a:lnTo>
                    <a:lnTo>
                      <a:pt x="0" y="34"/>
                    </a:lnTo>
                    <a:lnTo>
                      <a:pt x="4" y="44"/>
                    </a:lnTo>
                    <a:lnTo>
                      <a:pt x="4" y="44"/>
                    </a:lnTo>
                    <a:lnTo>
                      <a:pt x="11" y="48"/>
                    </a:lnTo>
                    <a:lnTo>
                      <a:pt x="17" y="51"/>
                    </a:lnTo>
                    <a:lnTo>
                      <a:pt x="24" y="55"/>
                    </a:lnTo>
                    <a:lnTo>
                      <a:pt x="34" y="51"/>
                    </a:lnTo>
                    <a:lnTo>
                      <a:pt x="34" y="51"/>
                    </a:lnTo>
                    <a:lnTo>
                      <a:pt x="41" y="48"/>
                    </a:lnTo>
                    <a:lnTo>
                      <a:pt x="48" y="44"/>
                    </a:lnTo>
                    <a:lnTo>
                      <a:pt x="51" y="34"/>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1330">
                <a:extLst>
                  <a:ext uri="{FF2B5EF4-FFF2-40B4-BE49-F238E27FC236}">
                    <a16:creationId xmlns:a16="http://schemas.microsoft.com/office/drawing/2014/main" id="{4C061D73-42A8-BED6-EB85-3120228BD8F4}"/>
                  </a:ext>
                </a:extLst>
              </p:cNvPr>
              <p:cNvSpPr>
                <a:spLocks/>
              </p:cNvSpPr>
              <p:nvPr/>
            </p:nvSpPr>
            <p:spPr bwMode="auto">
              <a:xfrm>
                <a:off x="1970" y="301"/>
                <a:ext cx="54" cy="55"/>
              </a:xfrm>
              <a:custGeom>
                <a:avLst/>
                <a:gdLst>
                  <a:gd name="T0" fmla="*/ 54 w 54"/>
                  <a:gd name="T1" fmla="*/ 27 h 55"/>
                  <a:gd name="T2" fmla="*/ 54 w 54"/>
                  <a:gd name="T3" fmla="*/ 27 h 55"/>
                  <a:gd name="T4" fmla="*/ 51 w 54"/>
                  <a:gd name="T5" fmla="*/ 17 h 55"/>
                  <a:gd name="T6" fmla="*/ 47 w 54"/>
                  <a:gd name="T7" fmla="*/ 10 h 55"/>
                  <a:gd name="T8" fmla="*/ 44 w 54"/>
                  <a:gd name="T9" fmla="*/ 7 h 55"/>
                  <a:gd name="T10" fmla="*/ 34 w 54"/>
                  <a:gd name="T11" fmla="*/ 0 h 55"/>
                  <a:gd name="T12" fmla="*/ 34 w 54"/>
                  <a:gd name="T13" fmla="*/ 0 h 55"/>
                  <a:gd name="T14" fmla="*/ 27 w 54"/>
                  <a:gd name="T15" fmla="*/ 0 h 55"/>
                  <a:gd name="T16" fmla="*/ 20 w 54"/>
                  <a:gd name="T17" fmla="*/ 0 h 55"/>
                  <a:gd name="T18" fmla="*/ 10 w 54"/>
                  <a:gd name="T19" fmla="*/ 7 h 55"/>
                  <a:gd name="T20" fmla="*/ 7 w 54"/>
                  <a:gd name="T21" fmla="*/ 10 h 55"/>
                  <a:gd name="T22" fmla="*/ 7 w 54"/>
                  <a:gd name="T23" fmla="*/ 10 h 55"/>
                  <a:gd name="T24" fmla="*/ 3 w 54"/>
                  <a:gd name="T25" fmla="*/ 21 h 55"/>
                  <a:gd name="T26" fmla="*/ 0 w 54"/>
                  <a:gd name="T27" fmla="*/ 27 h 55"/>
                  <a:gd name="T28" fmla="*/ 3 w 54"/>
                  <a:gd name="T29" fmla="*/ 34 h 55"/>
                  <a:gd name="T30" fmla="*/ 7 w 54"/>
                  <a:gd name="T31" fmla="*/ 44 h 55"/>
                  <a:gd name="T32" fmla="*/ 7 w 54"/>
                  <a:gd name="T33" fmla="*/ 44 h 55"/>
                  <a:gd name="T34" fmla="*/ 10 w 54"/>
                  <a:gd name="T35" fmla="*/ 48 h 55"/>
                  <a:gd name="T36" fmla="*/ 20 w 54"/>
                  <a:gd name="T37" fmla="*/ 51 h 55"/>
                  <a:gd name="T38" fmla="*/ 27 w 54"/>
                  <a:gd name="T39" fmla="*/ 55 h 55"/>
                  <a:gd name="T40" fmla="*/ 34 w 54"/>
                  <a:gd name="T41" fmla="*/ 51 h 55"/>
                  <a:gd name="T42" fmla="*/ 34 w 54"/>
                  <a:gd name="T43" fmla="*/ 51 h 55"/>
                  <a:gd name="T44" fmla="*/ 44 w 54"/>
                  <a:gd name="T45" fmla="*/ 48 h 55"/>
                  <a:gd name="T46" fmla="*/ 47 w 54"/>
                  <a:gd name="T47" fmla="*/ 44 h 55"/>
                  <a:gd name="T48" fmla="*/ 51 w 54"/>
                  <a:gd name="T49" fmla="*/ 34 h 55"/>
                  <a:gd name="T50" fmla="*/ 54 w 54"/>
                  <a:gd name="T51"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5">
                    <a:moveTo>
                      <a:pt x="54" y="27"/>
                    </a:moveTo>
                    <a:lnTo>
                      <a:pt x="54" y="27"/>
                    </a:lnTo>
                    <a:lnTo>
                      <a:pt x="51" y="17"/>
                    </a:lnTo>
                    <a:lnTo>
                      <a:pt x="47" y="10"/>
                    </a:lnTo>
                    <a:lnTo>
                      <a:pt x="44" y="7"/>
                    </a:lnTo>
                    <a:lnTo>
                      <a:pt x="34" y="0"/>
                    </a:lnTo>
                    <a:lnTo>
                      <a:pt x="34" y="0"/>
                    </a:lnTo>
                    <a:lnTo>
                      <a:pt x="27" y="0"/>
                    </a:lnTo>
                    <a:lnTo>
                      <a:pt x="20" y="0"/>
                    </a:lnTo>
                    <a:lnTo>
                      <a:pt x="10" y="7"/>
                    </a:lnTo>
                    <a:lnTo>
                      <a:pt x="7" y="10"/>
                    </a:lnTo>
                    <a:lnTo>
                      <a:pt x="7" y="10"/>
                    </a:lnTo>
                    <a:lnTo>
                      <a:pt x="3" y="21"/>
                    </a:lnTo>
                    <a:lnTo>
                      <a:pt x="0" y="27"/>
                    </a:lnTo>
                    <a:lnTo>
                      <a:pt x="3" y="34"/>
                    </a:lnTo>
                    <a:lnTo>
                      <a:pt x="7" y="44"/>
                    </a:lnTo>
                    <a:lnTo>
                      <a:pt x="7" y="44"/>
                    </a:lnTo>
                    <a:lnTo>
                      <a:pt x="10" y="48"/>
                    </a:lnTo>
                    <a:lnTo>
                      <a:pt x="20" y="51"/>
                    </a:lnTo>
                    <a:lnTo>
                      <a:pt x="27" y="55"/>
                    </a:lnTo>
                    <a:lnTo>
                      <a:pt x="34" y="51"/>
                    </a:lnTo>
                    <a:lnTo>
                      <a:pt x="34" y="51"/>
                    </a:lnTo>
                    <a:lnTo>
                      <a:pt x="44" y="48"/>
                    </a:lnTo>
                    <a:lnTo>
                      <a:pt x="47" y="44"/>
                    </a:lnTo>
                    <a:lnTo>
                      <a:pt x="51"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1331">
                <a:extLst>
                  <a:ext uri="{FF2B5EF4-FFF2-40B4-BE49-F238E27FC236}">
                    <a16:creationId xmlns:a16="http://schemas.microsoft.com/office/drawing/2014/main" id="{2C55EEB6-0BDE-A556-A612-F137249C2ACF}"/>
                  </a:ext>
                </a:extLst>
              </p:cNvPr>
              <p:cNvSpPr>
                <a:spLocks/>
              </p:cNvSpPr>
              <p:nvPr/>
            </p:nvSpPr>
            <p:spPr bwMode="auto">
              <a:xfrm>
                <a:off x="1977" y="301"/>
                <a:ext cx="50" cy="55"/>
              </a:xfrm>
              <a:custGeom>
                <a:avLst/>
                <a:gdLst>
                  <a:gd name="T0" fmla="*/ 50 w 50"/>
                  <a:gd name="T1" fmla="*/ 27 h 55"/>
                  <a:gd name="T2" fmla="*/ 50 w 50"/>
                  <a:gd name="T3" fmla="*/ 27 h 55"/>
                  <a:gd name="T4" fmla="*/ 50 w 50"/>
                  <a:gd name="T5" fmla="*/ 17 h 55"/>
                  <a:gd name="T6" fmla="*/ 47 w 50"/>
                  <a:gd name="T7" fmla="*/ 10 h 55"/>
                  <a:gd name="T8" fmla="*/ 40 w 50"/>
                  <a:gd name="T9" fmla="*/ 7 h 55"/>
                  <a:gd name="T10" fmla="*/ 33 w 50"/>
                  <a:gd name="T11" fmla="*/ 0 h 55"/>
                  <a:gd name="T12" fmla="*/ 33 w 50"/>
                  <a:gd name="T13" fmla="*/ 0 h 55"/>
                  <a:gd name="T14" fmla="*/ 27 w 50"/>
                  <a:gd name="T15" fmla="*/ 0 h 55"/>
                  <a:gd name="T16" fmla="*/ 16 w 50"/>
                  <a:gd name="T17" fmla="*/ 0 h 55"/>
                  <a:gd name="T18" fmla="*/ 10 w 50"/>
                  <a:gd name="T19" fmla="*/ 7 h 55"/>
                  <a:gd name="T20" fmla="*/ 3 w 50"/>
                  <a:gd name="T21" fmla="*/ 10 h 55"/>
                  <a:gd name="T22" fmla="*/ 3 w 50"/>
                  <a:gd name="T23" fmla="*/ 10 h 55"/>
                  <a:gd name="T24" fmla="*/ 0 w 50"/>
                  <a:gd name="T25" fmla="*/ 21 h 55"/>
                  <a:gd name="T26" fmla="*/ 0 w 50"/>
                  <a:gd name="T27" fmla="*/ 27 h 55"/>
                  <a:gd name="T28" fmla="*/ 0 w 50"/>
                  <a:gd name="T29" fmla="*/ 34 h 55"/>
                  <a:gd name="T30" fmla="*/ 3 w 50"/>
                  <a:gd name="T31" fmla="*/ 44 h 55"/>
                  <a:gd name="T32" fmla="*/ 3 w 50"/>
                  <a:gd name="T33" fmla="*/ 44 h 55"/>
                  <a:gd name="T34" fmla="*/ 10 w 50"/>
                  <a:gd name="T35" fmla="*/ 48 h 55"/>
                  <a:gd name="T36" fmla="*/ 16 w 50"/>
                  <a:gd name="T37" fmla="*/ 51 h 55"/>
                  <a:gd name="T38" fmla="*/ 27 w 50"/>
                  <a:gd name="T39" fmla="*/ 55 h 55"/>
                  <a:gd name="T40" fmla="*/ 33 w 50"/>
                  <a:gd name="T41" fmla="*/ 51 h 55"/>
                  <a:gd name="T42" fmla="*/ 33 w 50"/>
                  <a:gd name="T43" fmla="*/ 51 h 55"/>
                  <a:gd name="T44" fmla="*/ 40 w 50"/>
                  <a:gd name="T45" fmla="*/ 48 h 55"/>
                  <a:gd name="T46" fmla="*/ 47 w 50"/>
                  <a:gd name="T47" fmla="*/ 44 h 55"/>
                  <a:gd name="T48" fmla="*/ 50 w 50"/>
                  <a:gd name="T49" fmla="*/ 34 h 55"/>
                  <a:gd name="T50" fmla="*/ 50 w 50"/>
                  <a:gd name="T51"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55">
                    <a:moveTo>
                      <a:pt x="50" y="27"/>
                    </a:moveTo>
                    <a:lnTo>
                      <a:pt x="50" y="27"/>
                    </a:lnTo>
                    <a:lnTo>
                      <a:pt x="50" y="17"/>
                    </a:lnTo>
                    <a:lnTo>
                      <a:pt x="47" y="10"/>
                    </a:lnTo>
                    <a:lnTo>
                      <a:pt x="40" y="7"/>
                    </a:lnTo>
                    <a:lnTo>
                      <a:pt x="33" y="0"/>
                    </a:lnTo>
                    <a:lnTo>
                      <a:pt x="33" y="0"/>
                    </a:lnTo>
                    <a:lnTo>
                      <a:pt x="27" y="0"/>
                    </a:lnTo>
                    <a:lnTo>
                      <a:pt x="16" y="0"/>
                    </a:lnTo>
                    <a:lnTo>
                      <a:pt x="10" y="7"/>
                    </a:lnTo>
                    <a:lnTo>
                      <a:pt x="3" y="10"/>
                    </a:lnTo>
                    <a:lnTo>
                      <a:pt x="3" y="10"/>
                    </a:lnTo>
                    <a:lnTo>
                      <a:pt x="0" y="21"/>
                    </a:lnTo>
                    <a:lnTo>
                      <a:pt x="0" y="27"/>
                    </a:lnTo>
                    <a:lnTo>
                      <a:pt x="0" y="34"/>
                    </a:lnTo>
                    <a:lnTo>
                      <a:pt x="3" y="44"/>
                    </a:lnTo>
                    <a:lnTo>
                      <a:pt x="3" y="44"/>
                    </a:lnTo>
                    <a:lnTo>
                      <a:pt x="10" y="48"/>
                    </a:lnTo>
                    <a:lnTo>
                      <a:pt x="16" y="51"/>
                    </a:lnTo>
                    <a:lnTo>
                      <a:pt x="27" y="55"/>
                    </a:lnTo>
                    <a:lnTo>
                      <a:pt x="33" y="51"/>
                    </a:lnTo>
                    <a:lnTo>
                      <a:pt x="33" y="51"/>
                    </a:lnTo>
                    <a:lnTo>
                      <a:pt x="40" y="48"/>
                    </a:lnTo>
                    <a:lnTo>
                      <a:pt x="47" y="44"/>
                    </a:lnTo>
                    <a:lnTo>
                      <a:pt x="50" y="34"/>
                    </a:lnTo>
                    <a:lnTo>
                      <a:pt x="50"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1332">
                <a:extLst>
                  <a:ext uri="{FF2B5EF4-FFF2-40B4-BE49-F238E27FC236}">
                    <a16:creationId xmlns:a16="http://schemas.microsoft.com/office/drawing/2014/main" id="{25E7DE4B-6A23-B579-0E57-27F511A5D1C2}"/>
                  </a:ext>
                </a:extLst>
              </p:cNvPr>
              <p:cNvSpPr>
                <a:spLocks/>
              </p:cNvSpPr>
              <p:nvPr/>
            </p:nvSpPr>
            <p:spPr bwMode="auto">
              <a:xfrm>
                <a:off x="1977" y="301"/>
                <a:ext cx="50" cy="55"/>
              </a:xfrm>
              <a:custGeom>
                <a:avLst/>
                <a:gdLst>
                  <a:gd name="T0" fmla="*/ 50 w 50"/>
                  <a:gd name="T1" fmla="*/ 27 h 55"/>
                  <a:gd name="T2" fmla="*/ 50 w 50"/>
                  <a:gd name="T3" fmla="*/ 27 h 55"/>
                  <a:gd name="T4" fmla="*/ 50 w 50"/>
                  <a:gd name="T5" fmla="*/ 17 h 55"/>
                  <a:gd name="T6" fmla="*/ 47 w 50"/>
                  <a:gd name="T7" fmla="*/ 10 h 55"/>
                  <a:gd name="T8" fmla="*/ 40 w 50"/>
                  <a:gd name="T9" fmla="*/ 7 h 55"/>
                  <a:gd name="T10" fmla="*/ 33 w 50"/>
                  <a:gd name="T11" fmla="*/ 0 h 55"/>
                  <a:gd name="T12" fmla="*/ 33 w 50"/>
                  <a:gd name="T13" fmla="*/ 0 h 55"/>
                  <a:gd name="T14" fmla="*/ 27 w 50"/>
                  <a:gd name="T15" fmla="*/ 0 h 55"/>
                  <a:gd name="T16" fmla="*/ 16 w 50"/>
                  <a:gd name="T17" fmla="*/ 0 h 55"/>
                  <a:gd name="T18" fmla="*/ 10 w 50"/>
                  <a:gd name="T19" fmla="*/ 7 h 55"/>
                  <a:gd name="T20" fmla="*/ 3 w 50"/>
                  <a:gd name="T21" fmla="*/ 10 h 55"/>
                  <a:gd name="T22" fmla="*/ 3 w 50"/>
                  <a:gd name="T23" fmla="*/ 10 h 55"/>
                  <a:gd name="T24" fmla="*/ 0 w 50"/>
                  <a:gd name="T25" fmla="*/ 21 h 55"/>
                  <a:gd name="T26" fmla="*/ 0 w 50"/>
                  <a:gd name="T27" fmla="*/ 27 h 55"/>
                  <a:gd name="T28" fmla="*/ 0 w 50"/>
                  <a:gd name="T29" fmla="*/ 34 h 55"/>
                  <a:gd name="T30" fmla="*/ 3 w 50"/>
                  <a:gd name="T31" fmla="*/ 44 h 55"/>
                  <a:gd name="T32" fmla="*/ 3 w 50"/>
                  <a:gd name="T33" fmla="*/ 44 h 55"/>
                  <a:gd name="T34" fmla="*/ 10 w 50"/>
                  <a:gd name="T35" fmla="*/ 48 h 55"/>
                  <a:gd name="T36" fmla="*/ 16 w 50"/>
                  <a:gd name="T37" fmla="*/ 51 h 55"/>
                  <a:gd name="T38" fmla="*/ 27 w 50"/>
                  <a:gd name="T39" fmla="*/ 55 h 55"/>
                  <a:gd name="T40" fmla="*/ 33 w 50"/>
                  <a:gd name="T41" fmla="*/ 51 h 55"/>
                  <a:gd name="T42" fmla="*/ 33 w 50"/>
                  <a:gd name="T43" fmla="*/ 51 h 55"/>
                  <a:gd name="T44" fmla="*/ 40 w 50"/>
                  <a:gd name="T45" fmla="*/ 48 h 55"/>
                  <a:gd name="T46" fmla="*/ 47 w 50"/>
                  <a:gd name="T47" fmla="*/ 44 h 55"/>
                  <a:gd name="T48" fmla="*/ 50 w 50"/>
                  <a:gd name="T49" fmla="*/ 34 h 55"/>
                  <a:gd name="T50" fmla="*/ 50 w 50"/>
                  <a:gd name="T51"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55">
                    <a:moveTo>
                      <a:pt x="50" y="27"/>
                    </a:moveTo>
                    <a:lnTo>
                      <a:pt x="50" y="27"/>
                    </a:lnTo>
                    <a:lnTo>
                      <a:pt x="50" y="17"/>
                    </a:lnTo>
                    <a:lnTo>
                      <a:pt x="47" y="10"/>
                    </a:lnTo>
                    <a:lnTo>
                      <a:pt x="40" y="7"/>
                    </a:lnTo>
                    <a:lnTo>
                      <a:pt x="33" y="0"/>
                    </a:lnTo>
                    <a:lnTo>
                      <a:pt x="33" y="0"/>
                    </a:lnTo>
                    <a:lnTo>
                      <a:pt x="27" y="0"/>
                    </a:lnTo>
                    <a:lnTo>
                      <a:pt x="16" y="0"/>
                    </a:lnTo>
                    <a:lnTo>
                      <a:pt x="10" y="7"/>
                    </a:lnTo>
                    <a:lnTo>
                      <a:pt x="3" y="10"/>
                    </a:lnTo>
                    <a:lnTo>
                      <a:pt x="3" y="10"/>
                    </a:lnTo>
                    <a:lnTo>
                      <a:pt x="0" y="21"/>
                    </a:lnTo>
                    <a:lnTo>
                      <a:pt x="0" y="27"/>
                    </a:lnTo>
                    <a:lnTo>
                      <a:pt x="0" y="34"/>
                    </a:lnTo>
                    <a:lnTo>
                      <a:pt x="3" y="44"/>
                    </a:lnTo>
                    <a:lnTo>
                      <a:pt x="3" y="44"/>
                    </a:lnTo>
                    <a:lnTo>
                      <a:pt x="10" y="48"/>
                    </a:lnTo>
                    <a:lnTo>
                      <a:pt x="16" y="51"/>
                    </a:lnTo>
                    <a:lnTo>
                      <a:pt x="27" y="55"/>
                    </a:lnTo>
                    <a:lnTo>
                      <a:pt x="33" y="51"/>
                    </a:lnTo>
                    <a:lnTo>
                      <a:pt x="33" y="51"/>
                    </a:lnTo>
                    <a:lnTo>
                      <a:pt x="40" y="48"/>
                    </a:lnTo>
                    <a:lnTo>
                      <a:pt x="47" y="44"/>
                    </a:lnTo>
                    <a:lnTo>
                      <a:pt x="50" y="34"/>
                    </a:lnTo>
                    <a:lnTo>
                      <a:pt x="50"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1333">
                <a:extLst>
                  <a:ext uri="{FF2B5EF4-FFF2-40B4-BE49-F238E27FC236}">
                    <a16:creationId xmlns:a16="http://schemas.microsoft.com/office/drawing/2014/main" id="{381384FA-8BE3-155F-AEB8-F16398D670F1}"/>
                  </a:ext>
                </a:extLst>
              </p:cNvPr>
              <p:cNvSpPr>
                <a:spLocks/>
              </p:cNvSpPr>
              <p:nvPr/>
            </p:nvSpPr>
            <p:spPr bwMode="auto">
              <a:xfrm>
                <a:off x="1977" y="301"/>
                <a:ext cx="50" cy="55"/>
              </a:xfrm>
              <a:custGeom>
                <a:avLst/>
                <a:gdLst>
                  <a:gd name="T0" fmla="*/ 50 w 50"/>
                  <a:gd name="T1" fmla="*/ 27 h 55"/>
                  <a:gd name="T2" fmla="*/ 50 w 50"/>
                  <a:gd name="T3" fmla="*/ 27 h 55"/>
                  <a:gd name="T4" fmla="*/ 50 w 50"/>
                  <a:gd name="T5" fmla="*/ 17 h 55"/>
                  <a:gd name="T6" fmla="*/ 47 w 50"/>
                  <a:gd name="T7" fmla="*/ 10 h 55"/>
                  <a:gd name="T8" fmla="*/ 40 w 50"/>
                  <a:gd name="T9" fmla="*/ 7 h 55"/>
                  <a:gd name="T10" fmla="*/ 33 w 50"/>
                  <a:gd name="T11" fmla="*/ 0 h 55"/>
                  <a:gd name="T12" fmla="*/ 33 w 50"/>
                  <a:gd name="T13" fmla="*/ 0 h 55"/>
                  <a:gd name="T14" fmla="*/ 27 w 50"/>
                  <a:gd name="T15" fmla="*/ 0 h 55"/>
                  <a:gd name="T16" fmla="*/ 16 w 50"/>
                  <a:gd name="T17" fmla="*/ 0 h 55"/>
                  <a:gd name="T18" fmla="*/ 10 w 50"/>
                  <a:gd name="T19" fmla="*/ 7 h 55"/>
                  <a:gd name="T20" fmla="*/ 3 w 50"/>
                  <a:gd name="T21" fmla="*/ 10 h 55"/>
                  <a:gd name="T22" fmla="*/ 3 w 50"/>
                  <a:gd name="T23" fmla="*/ 10 h 55"/>
                  <a:gd name="T24" fmla="*/ 0 w 50"/>
                  <a:gd name="T25" fmla="*/ 21 h 55"/>
                  <a:gd name="T26" fmla="*/ 0 w 50"/>
                  <a:gd name="T27" fmla="*/ 27 h 55"/>
                  <a:gd name="T28" fmla="*/ 0 w 50"/>
                  <a:gd name="T29" fmla="*/ 34 h 55"/>
                  <a:gd name="T30" fmla="*/ 3 w 50"/>
                  <a:gd name="T31" fmla="*/ 44 h 55"/>
                  <a:gd name="T32" fmla="*/ 3 w 50"/>
                  <a:gd name="T33" fmla="*/ 44 h 55"/>
                  <a:gd name="T34" fmla="*/ 10 w 50"/>
                  <a:gd name="T35" fmla="*/ 48 h 55"/>
                  <a:gd name="T36" fmla="*/ 16 w 50"/>
                  <a:gd name="T37" fmla="*/ 51 h 55"/>
                  <a:gd name="T38" fmla="*/ 27 w 50"/>
                  <a:gd name="T39" fmla="*/ 55 h 55"/>
                  <a:gd name="T40" fmla="*/ 33 w 50"/>
                  <a:gd name="T41" fmla="*/ 51 h 55"/>
                  <a:gd name="T42" fmla="*/ 33 w 50"/>
                  <a:gd name="T43" fmla="*/ 51 h 55"/>
                  <a:gd name="T44" fmla="*/ 40 w 50"/>
                  <a:gd name="T45" fmla="*/ 48 h 55"/>
                  <a:gd name="T46" fmla="*/ 47 w 50"/>
                  <a:gd name="T47" fmla="*/ 44 h 55"/>
                  <a:gd name="T48" fmla="*/ 50 w 50"/>
                  <a:gd name="T49" fmla="*/ 34 h 55"/>
                  <a:gd name="T50" fmla="*/ 50 w 50"/>
                  <a:gd name="T51"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55">
                    <a:moveTo>
                      <a:pt x="50" y="27"/>
                    </a:moveTo>
                    <a:lnTo>
                      <a:pt x="50" y="27"/>
                    </a:lnTo>
                    <a:lnTo>
                      <a:pt x="50" y="17"/>
                    </a:lnTo>
                    <a:lnTo>
                      <a:pt x="47" y="10"/>
                    </a:lnTo>
                    <a:lnTo>
                      <a:pt x="40" y="7"/>
                    </a:lnTo>
                    <a:lnTo>
                      <a:pt x="33" y="0"/>
                    </a:lnTo>
                    <a:lnTo>
                      <a:pt x="33" y="0"/>
                    </a:lnTo>
                    <a:lnTo>
                      <a:pt x="27" y="0"/>
                    </a:lnTo>
                    <a:lnTo>
                      <a:pt x="16" y="0"/>
                    </a:lnTo>
                    <a:lnTo>
                      <a:pt x="10" y="7"/>
                    </a:lnTo>
                    <a:lnTo>
                      <a:pt x="3" y="10"/>
                    </a:lnTo>
                    <a:lnTo>
                      <a:pt x="3" y="10"/>
                    </a:lnTo>
                    <a:lnTo>
                      <a:pt x="0" y="21"/>
                    </a:lnTo>
                    <a:lnTo>
                      <a:pt x="0" y="27"/>
                    </a:lnTo>
                    <a:lnTo>
                      <a:pt x="0" y="34"/>
                    </a:lnTo>
                    <a:lnTo>
                      <a:pt x="3" y="44"/>
                    </a:lnTo>
                    <a:lnTo>
                      <a:pt x="3" y="44"/>
                    </a:lnTo>
                    <a:lnTo>
                      <a:pt x="10" y="48"/>
                    </a:lnTo>
                    <a:lnTo>
                      <a:pt x="16" y="51"/>
                    </a:lnTo>
                    <a:lnTo>
                      <a:pt x="27" y="55"/>
                    </a:lnTo>
                    <a:lnTo>
                      <a:pt x="33" y="51"/>
                    </a:lnTo>
                    <a:lnTo>
                      <a:pt x="33" y="51"/>
                    </a:lnTo>
                    <a:lnTo>
                      <a:pt x="40" y="48"/>
                    </a:lnTo>
                    <a:lnTo>
                      <a:pt x="47" y="44"/>
                    </a:lnTo>
                    <a:lnTo>
                      <a:pt x="50" y="34"/>
                    </a:lnTo>
                    <a:lnTo>
                      <a:pt x="50"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1334">
                <a:extLst>
                  <a:ext uri="{FF2B5EF4-FFF2-40B4-BE49-F238E27FC236}">
                    <a16:creationId xmlns:a16="http://schemas.microsoft.com/office/drawing/2014/main" id="{194831B5-BC87-53B8-6352-DF6DC79AF16B}"/>
                  </a:ext>
                </a:extLst>
              </p:cNvPr>
              <p:cNvSpPr>
                <a:spLocks/>
              </p:cNvSpPr>
              <p:nvPr/>
            </p:nvSpPr>
            <p:spPr bwMode="auto">
              <a:xfrm>
                <a:off x="1980" y="311"/>
                <a:ext cx="54" cy="55"/>
              </a:xfrm>
              <a:custGeom>
                <a:avLst/>
                <a:gdLst>
                  <a:gd name="T0" fmla="*/ 54 w 54"/>
                  <a:gd name="T1" fmla="*/ 28 h 55"/>
                  <a:gd name="T2" fmla="*/ 54 w 54"/>
                  <a:gd name="T3" fmla="*/ 28 h 55"/>
                  <a:gd name="T4" fmla="*/ 54 w 54"/>
                  <a:gd name="T5" fmla="*/ 21 h 55"/>
                  <a:gd name="T6" fmla="*/ 51 w 54"/>
                  <a:gd name="T7" fmla="*/ 11 h 55"/>
                  <a:gd name="T8" fmla="*/ 44 w 54"/>
                  <a:gd name="T9" fmla="*/ 7 h 55"/>
                  <a:gd name="T10" fmla="*/ 37 w 54"/>
                  <a:gd name="T11" fmla="*/ 4 h 55"/>
                  <a:gd name="T12" fmla="*/ 37 w 54"/>
                  <a:gd name="T13" fmla="*/ 4 h 55"/>
                  <a:gd name="T14" fmla="*/ 27 w 54"/>
                  <a:gd name="T15" fmla="*/ 0 h 55"/>
                  <a:gd name="T16" fmla="*/ 20 w 54"/>
                  <a:gd name="T17" fmla="*/ 4 h 55"/>
                  <a:gd name="T18" fmla="*/ 13 w 54"/>
                  <a:gd name="T19" fmla="*/ 7 h 55"/>
                  <a:gd name="T20" fmla="*/ 7 w 54"/>
                  <a:gd name="T21" fmla="*/ 11 h 55"/>
                  <a:gd name="T22" fmla="*/ 7 w 54"/>
                  <a:gd name="T23" fmla="*/ 11 h 55"/>
                  <a:gd name="T24" fmla="*/ 3 w 54"/>
                  <a:gd name="T25" fmla="*/ 21 h 55"/>
                  <a:gd name="T26" fmla="*/ 0 w 54"/>
                  <a:gd name="T27" fmla="*/ 28 h 55"/>
                  <a:gd name="T28" fmla="*/ 3 w 54"/>
                  <a:gd name="T29" fmla="*/ 34 h 55"/>
                  <a:gd name="T30" fmla="*/ 7 w 54"/>
                  <a:gd name="T31" fmla="*/ 45 h 55"/>
                  <a:gd name="T32" fmla="*/ 7 w 54"/>
                  <a:gd name="T33" fmla="*/ 45 h 55"/>
                  <a:gd name="T34" fmla="*/ 13 w 54"/>
                  <a:gd name="T35" fmla="*/ 48 h 55"/>
                  <a:gd name="T36" fmla="*/ 20 w 54"/>
                  <a:gd name="T37" fmla="*/ 51 h 55"/>
                  <a:gd name="T38" fmla="*/ 27 w 54"/>
                  <a:gd name="T39" fmla="*/ 55 h 55"/>
                  <a:gd name="T40" fmla="*/ 37 w 54"/>
                  <a:gd name="T41" fmla="*/ 51 h 55"/>
                  <a:gd name="T42" fmla="*/ 37 w 54"/>
                  <a:gd name="T43" fmla="*/ 51 h 55"/>
                  <a:gd name="T44" fmla="*/ 44 w 54"/>
                  <a:gd name="T45" fmla="*/ 48 h 55"/>
                  <a:gd name="T46" fmla="*/ 51 w 54"/>
                  <a:gd name="T47" fmla="*/ 45 h 55"/>
                  <a:gd name="T48" fmla="*/ 54 w 54"/>
                  <a:gd name="T49" fmla="*/ 34 h 55"/>
                  <a:gd name="T50" fmla="*/ 54 w 54"/>
                  <a:gd name="T51"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5">
                    <a:moveTo>
                      <a:pt x="54" y="28"/>
                    </a:moveTo>
                    <a:lnTo>
                      <a:pt x="54" y="28"/>
                    </a:lnTo>
                    <a:lnTo>
                      <a:pt x="54" y="21"/>
                    </a:lnTo>
                    <a:lnTo>
                      <a:pt x="51" y="11"/>
                    </a:lnTo>
                    <a:lnTo>
                      <a:pt x="44" y="7"/>
                    </a:lnTo>
                    <a:lnTo>
                      <a:pt x="37" y="4"/>
                    </a:lnTo>
                    <a:lnTo>
                      <a:pt x="37" y="4"/>
                    </a:lnTo>
                    <a:lnTo>
                      <a:pt x="27" y="0"/>
                    </a:lnTo>
                    <a:lnTo>
                      <a:pt x="20" y="4"/>
                    </a:lnTo>
                    <a:lnTo>
                      <a:pt x="13" y="7"/>
                    </a:lnTo>
                    <a:lnTo>
                      <a:pt x="7" y="11"/>
                    </a:lnTo>
                    <a:lnTo>
                      <a:pt x="7" y="11"/>
                    </a:lnTo>
                    <a:lnTo>
                      <a:pt x="3" y="21"/>
                    </a:lnTo>
                    <a:lnTo>
                      <a:pt x="0" y="28"/>
                    </a:lnTo>
                    <a:lnTo>
                      <a:pt x="3" y="34"/>
                    </a:lnTo>
                    <a:lnTo>
                      <a:pt x="7" y="45"/>
                    </a:lnTo>
                    <a:lnTo>
                      <a:pt x="7" y="45"/>
                    </a:lnTo>
                    <a:lnTo>
                      <a:pt x="13" y="48"/>
                    </a:lnTo>
                    <a:lnTo>
                      <a:pt x="20" y="51"/>
                    </a:lnTo>
                    <a:lnTo>
                      <a:pt x="27" y="55"/>
                    </a:lnTo>
                    <a:lnTo>
                      <a:pt x="37" y="51"/>
                    </a:lnTo>
                    <a:lnTo>
                      <a:pt x="37" y="51"/>
                    </a:lnTo>
                    <a:lnTo>
                      <a:pt x="44" y="48"/>
                    </a:lnTo>
                    <a:lnTo>
                      <a:pt x="51" y="45"/>
                    </a:lnTo>
                    <a:lnTo>
                      <a:pt x="54" y="34"/>
                    </a:lnTo>
                    <a:lnTo>
                      <a:pt x="54" y="28"/>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335">
                <a:extLst>
                  <a:ext uri="{FF2B5EF4-FFF2-40B4-BE49-F238E27FC236}">
                    <a16:creationId xmlns:a16="http://schemas.microsoft.com/office/drawing/2014/main" id="{28E3D5D6-F0D2-6019-7840-61D4941F43A5}"/>
                  </a:ext>
                </a:extLst>
              </p:cNvPr>
              <p:cNvSpPr>
                <a:spLocks/>
              </p:cNvSpPr>
              <p:nvPr/>
            </p:nvSpPr>
            <p:spPr bwMode="auto">
              <a:xfrm>
                <a:off x="1990" y="311"/>
                <a:ext cx="54" cy="55"/>
              </a:xfrm>
              <a:custGeom>
                <a:avLst/>
                <a:gdLst>
                  <a:gd name="T0" fmla="*/ 54 w 54"/>
                  <a:gd name="T1" fmla="*/ 28 h 55"/>
                  <a:gd name="T2" fmla="*/ 54 w 54"/>
                  <a:gd name="T3" fmla="*/ 28 h 55"/>
                  <a:gd name="T4" fmla="*/ 54 w 54"/>
                  <a:gd name="T5" fmla="*/ 21 h 55"/>
                  <a:gd name="T6" fmla="*/ 51 w 54"/>
                  <a:gd name="T7" fmla="*/ 11 h 55"/>
                  <a:gd name="T8" fmla="*/ 44 w 54"/>
                  <a:gd name="T9" fmla="*/ 7 h 55"/>
                  <a:gd name="T10" fmla="*/ 37 w 54"/>
                  <a:gd name="T11" fmla="*/ 4 h 55"/>
                  <a:gd name="T12" fmla="*/ 37 w 54"/>
                  <a:gd name="T13" fmla="*/ 4 h 55"/>
                  <a:gd name="T14" fmla="*/ 27 w 54"/>
                  <a:gd name="T15" fmla="*/ 0 h 55"/>
                  <a:gd name="T16" fmla="*/ 20 w 54"/>
                  <a:gd name="T17" fmla="*/ 4 h 55"/>
                  <a:gd name="T18" fmla="*/ 14 w 54"/>
                  <a:gd name="T19" fmla="*/ 7 h 55"/>
                  <a:gd name="T20" fmla="*/ 7 w 54"/>
                  <a:gd name="T21" fmla="*/ 11 h 55"/>
                  <a:gd name="T22" fmla="*/ 7 w 54"/>
                  <a:gd name="T23" fmla="*/ 11 h 55"/>
                  <a:gd name="T24" fmla="*/ 3 w 54"/>
                  <a:gd name="T25" fmla="*/ 21 h 55"/>
                  <a:gd name="T26" fmla="*/ 0 w 54"/>
                  <a:gd name="T27" fmla="*/ 28 h 55"/>
                  <a:gd name="T28" fmla="*/ 3 w 54"/>
                  <a:gd name="T29" fmla="*/ 34 h 55"/>
                  <a:gd name="T30" fmla="*/ 7 w 54"/>
                  <a:gd name="T31" fmla="*/ 45 h 55"/>
                  <a:gd name="T32" fmla="*/ 7 w 54"/>
                  <a:gd name="T33" fmla="*/ 45 h 55"/>
                  <a:gd name="T34" fmla="*/ 14 w 54"/>
                  <a:gd name="T35" fmla="*/ 48 h 55"/>
                  <a:gd name="T36" fmla="*/ 20 w 54"/>
                  <a:gd name="T37" fmla="*/ 51 h 55"/>
                  <a:gd name="T38" fmla="*/ 27 w 54"/>
                  <a:gd name="T39" fmla="*/ 55 h 55"/>
                  <a:gd name="T40" fmla="*/ 37 w 54"/>
                  <a:gd name="T41" fmla="*/ 51 h 55"/>
                  <a:gd name="T42" fmla="*/ 37 w 54"/>
                  <a:gd name="T43" fmla="*/ 51 h 55"/>
                  <a:gd name="T44" fmla="*/ 44 w 54"/>
                  <a:gd name="T45" fmla="*/ 48 h 55"/>
                  <a:gd name="T46" fmla="*/ 51 w 54"/>
                  <a:gd name="T47" fmla="*/ 45 h 55"/>
                  <a:gd name="T48" fmla="*/ 54 w 54"/>
                  <a:gd name="T49" fmla="*/ 34 h 55"/>
                  <a:gd name="T50" fmla="*/ 54 w 54"/>
                  <a:gd name="T51"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5">
                    <a:moveTo>
                      <a:pt x="54" y="28"/>
                    </a:moveTo>
                    <a:lnTo>
                      <a:pt x="54" y="28"/>
                    </a:lnTo>
                    <a:lnTo>
                      <a:pt x="54" y="21"/>
                    </a:lnTo>
                    <a:lnTo>
                      <a:pt x="51" y="11"/>
                    </a:lnTo>
                    <a:lnTo>
                      <a:pt x="44" y="7"/>
                    </a:lnTo>
                    <a:lnTo>
                      <a:pt x="37" y="4"/>
                    </a:lnTo>
                    <a:lnTo>
                      <a:pt x="37" y="4"/>
                    </a:lnTo>
                    <a:lnTo>
                      <a:pt x="27" y="0"/>
                    </a:lnTo>
                    <a:lnTo>
                      <a:pt x="20" y="4"/>
                    </a:lnTo>
                    <a:lnTo>
                      <a:pt x="14" y="7"/>
                    </a:lnTo>
                    <a:lnTo>
                      <a:pt x="7" y="11"/>
                    </a:lnTo>
                    <a:lnTo>
                      <a:pt x="7" y="11"/>
                    </a:lnTo>
                    <a:lnTo>
                      <a:pt x="3" y="21"/>
                    </a:lnTo>
                    <a:lnTo>
                      <a:pt x="0" y="28"/>
                    </a:lnTo>
                    <a:lnTo>
                      <a:pt x="3" y="34"/>
                    </a:lnTo>
                    <a:lnTo>
                      <a:pt x="7" y="45"/>
                    </a:lnTo>
                    <a:lnTo>
                      <a:pt x="7" y="45"/>
                    </a:lnTo>
                    <a:lnTo>
                      <a:pt x="14" y="48"/>
                    </a:lnTo>
                    <a:lnTo>
                      <a:pt x="20" y="51"/>
                    </a:lnTo>
                    <a:lnTo>
                      <a:pt x="27" y="55"/>
                    </a:lnTo>
                    <a:lnTo>
                      <a:pt x="37" y="51"/>
                    </a:lnTo>
                    <a:lnTo>
                      <a:pt x="37" y="51"/>
                    </a:lnTo>
                    <a:lnTo>
                      <a:pt x="44" y="48"/>
                    </a:lnTo>
                    <a:lnTo>
                      <a:pt x="51" y="45"/>
                    </a:lnTo>
                    <a:lnTo>
                      <a:pt x="54" y="34"/>
                    </a:lnTo>
                    <a:lnTo>
                      <a:pt x="54" y="28"/>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1336">
                <a:extLst>
                  <a:ext uri="{FF2B5EF4-FFF2-40B4-BE49-F238E27FC236}">
                    <a16:creationId xmlns:a16="http://schemas.microsoft.com/office/drawing/2014/main" id="{3B366333-6E92-7609-CACC-AC45BEE2C892}"/>
                  </a:ext>
                </a:extLst>
              </p:cNvPr>
              <p:cNvSpPr>
                <a:spLocks/>
              </p:cNvSpPr>
              <p:nvPr/>
            </p:nvSpPr>
            <p:spPr bwMode="auto">
              <a:xfrm>
                <a:off x="2014" y="311"/>
                <a:ext cx="51" cy="55"/>
              </a:xfrm>
              <a:custGeom>
                <a:avLst/>
                <a:gdLst>
                  <a:gd name="T0" fmla="*/ 51 w 51"/>
                  <a:gd name="T1" fmla="*/ 28 h 55"/>
                  <a:gd name="T2" fmla="*/ 51 w 51"/>
                  <a:gd name="T3" fmla="*/ 28 h 55"/>
                  <a:gd name="T4" fmla="*/ 51 w 51"/>
                  <a:gd name="T5" fmla="*/ 21 h 55"/>
                  <a:gd name="T6" fmla="*/ 47 w 51"/>
                  <a:gd name="T7" fmla="*/ 11 h 55"/>
                  <a:gd name="T8" fmla="*/ 41 w 51"/>
                  <a:gd name="T9" fmla="*/ 7 h 55"/>
                  <a:gd name="T10" fmla="*/ 34 w 51"/>
                  <a:gd name="T11" fmla="*/ 4 h 55"/>
                  <a:gd name="T12" fmla="*/ 34 w 51"/>
                  <a:gd name="T13" fmla="*/ 4 h 55"/>
                  <a:gd name="T14" fmla="*/ 27 w 51"/>
                  <a:gd name="T15" fmla="*/ 0 h 55"/>
                  <a:gd name="T16" fmla="*/ 17 w 51"/>
                  <a:gd name="T17" fmla="*/ 4 h 55"/>
                  <a:gd name="T18" fmla="*/ 10 w 51"/>
                  <a:gd name="T19" fmla="*/ 7 h 55"/>
                  <a:gd name="T20" fmla="*/ 3 w 51"/>
                  <a:gd name="T21" fmla="*/ 11 h 55"/>
                  <a:gd name="T22" fmla="*/ 3 w 51"/>
                  <a:gd name="T23" fmla="*/ 11 h 55"/>
                  <a:gd name="T24" fmla="*/ 0 w 51"/>
                  <a:gd name="T25" fmla="*/ 21 h 55"/>
                  <a:gd name="T26" fmla="*/ 0 w 51"/>
                  <a:gd name="T27" fmla="*/ 28 h 55"/>
                  <a:gd name="T28" fmla="*/ 0 w 51"/>
                  <a:gd name="T29" fmla="*/ 34 h 55"/>
                  <a:gd name="T30" fmla="*/ 3 w 51"/>
                  <a:gd name="T31" fmla="*/ 45 h 55"/>
                  <a:gd name="T32" fmla="*/ 3 w 51"/>
                  <a:gd name="T33" fmla="*/ 45 h 55"/>
                  <a:gd name="T34" fmla="*/ 10 w 51"/>
                  <a:gd name="T35" fmla="*/ 48 h 55"/>
                  <a:gd name="T36" fmla="*/ 17 w 51"/>
                  <a:gd name="T37" fmla="*/ 51 h 55"/>
                  <a:gd name="T38" fmla="*/ 27 w 51"/>
                  <a:gd name="T39" fmla="*/ 55 h 55"/>
                  <a:gd name="T40" fmla="*/ 34 w 51"/>
                  <a:gd name="T41" fmla="*/ 51 h 55"/>
                  <a:gd name="T42" fmla="*/ 34 w 51"/>
                  <a:gd name="T43" fmla="*/ 51 h 55"/>
                  <a:gd name="T44" fmla="*/ 41 w 51"/>
                  <a:gd name="T45" fmla="*/ 48 h 55"/>
                  <a:gd name="T46" fmla="*/ 47 w 51"/>
                  <a:gd name="T47" fmla="*/ 45 h 55"/>
                  <a:gd name="T48" fmla="*/ 51 w 51"/>
                  <a:gd name="T49" fmla="*/ 34 h 55"/>
                  <a:gd name="T50" fmla="*/ 51 w 51"/>
                  <a:gd name="T51"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5">
                    <a:moveTo>
                      <a:pt x="51" y="28"/>
                    </a:moveTo>
                    <a:lnTo>
                      <a:pt x="51" y="28"/>
                    </a:lnTo>
                    <a:lnTo>
                      <a:pt x="51" y="21"/>
                    </a:lnTo>
                    <a:lnTo>
                      <a:pt x="47" y="11"/>
                    </a:lnTo>
                    <a:lnTo>
                      <a:pt x="41" y="7"/>
                    </a:lnTo>
                    <a:lnTo>
                      <a:pt x="34" y="4"/>
                    </a:lnTo>
                    <a:lnTo>
                      <a:pt x="34" y="4"/>
                    </a:lnTo>
                    <a:lnTo>
                      <a:pt x="27" y="0"/>
                    </a:lnTo>
                    <a:lnTo>
                      <a:pt x="17" y="4"/>
                    </a:lnTo>
                    <a:lnTo>
                      <a:pt x="10" y="7"/>
                    </a:lnTo>
                    <a:lnTo>
                      <a:pt x="3" y="11"/>
                    </a:lnTo>
                    <a:lnTo>
                      <a:pt x="3" y="11"/>
                    </a:lnTo>
                    <a:lnTo>
                      <a:pt x="0" y="21"/>
                    </a:lnTo>
                    <a:lnTo>
                      <a:pt x="0" y="28"/>
                    </a:lnTo>
                    <a:lnTo>
                      <a:pt x="0" y="34"/>
                    </a:lnTo>
                    <a:lnTo>
                      <a:pt x="3" y="45"/>
                    </a:lnTo>
                    <a:lnTo>
                      <a:pt x="3" y="45"/>
                    </a:lnTo>
                    <a:lnTo>
                      <a:pt x="10" y="48"/>
                    </a:lnTo>
                    <a:lnTo>
                      <a:pt x="17" y="51"/>
                    </a:lnTo>
                    <a:lnTo>
                      <a:pt x="27" y="55"/>
                    </a:lnTo>
                    <a:lnTo>
                      <a:pt x="34" y="51"/>
                    </a:lnTo>
                    <a:lnTo>
                      <a:pt x="34" y="51"/>
                    </a:lnTo>
                    <a:lnTo>
                      <a:pt x="41" y="48"/>
                    </a:lnTo>
                    <a:lnTo>
                      <a:pt x="47" y="45"/>
                    </a:lnTo>
                    <a:lnTo>
                      <a:pt x="51" y="34"/>
                    </a:lnTo>
                    <a:lnTo>
                      <a:pt x="51" y="28"/>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337">
                <a:extLst>
                  <a:ext uri="{FF2B5EF4-FFF2-40B4-BE49-F238E27FC236}">
                    <a16:creationId xmlns:a16="http://schemas.microsoft.com/office/drawing/2014/main" id="{F8A2FAD3-B42D-8366-4B24-10098387510B}"/>
                  </a:ext>
                </a:extLst>
              </p:cNvPr>
              <p:cNvSpPr>
                <a:spLocks/>
              </p:cNvSpPr>
              <p:nvPr/>
            </p:nvSpPr>
            <p:spPr bwMode="auto">
              <a:xfrm>
                <a:off x="2017" y="311"/>
                <a:ext cx="55" cy="55"/>
              </a:xfrm>
              <a:custGeom>
                <a:avLst/>
                <a:gdLst>
                  <a:gd name="T0" fmla="*/ 55 w 55"/>
                  <a:gd name="T1" fmla="*/ 28 h 55"/>
                  <a:gd name="T2" fmla="*/ 55 w 55"/>
                  <a:gd name="T3" fmla="*/ 28 h 55"/>
                  <a:gd name="T4" fmla="*/ 55 w 55"/>
                  <a:gd name="T5" fmla="*/ 21 h 55"/>
                  <a:gd name="T6" fmla="*/ 48 w 55"/>
                  <a:gd name="T7" fmla="*/ 11 h 55"/>
                  <a:gd name="T8" fmla="*/ 44 w 55"/>
                  <a:gd name="T9" fmla="*/ 7 h 55"/>
                  <a:gd name="T10" fmla="*/ 38 w 55"/>
                  <a:gd name="T11" fmla="*/ 4 h 55"/>
                  <a:gd name="T12" fmla="*/ 38 w 55"/>
                  <a:gd name="T13" fmla="*/ 4 h 55"/>
                  <a:gd name="T14" fmla="*/ 27 w 55"/>
                  <a:gd name="T15" fmla="*/ 0 h 55"/>
                  <a:gd name="T16" fmla="*/ 21 w 55"/>
                  <a:gd name="T17" fmla="*/ 4 h 55"/>
                  <a:gd name="T18" fmla="*/ 14 w 55"/>
                  <a:gd name="T19" fmla="*/ 7 h 55"/>
                  <a:gd name="T20" fmla="*/ 7 w 55"/>
                  <a:gd name="T21" fmla="*/ 11 h 55"/>
                  <a:gd name="T22" fmla="*/ 7 w 55"/>
                  <a:gd name="T23" fmla="*/ 11 h 55"/>
                  <a:gd name="T24" fmla="*/ 4 w 55"/>
                  <a:gd name="T25" fmla="*/ 21 h 55"/>
                  <a:gd name="T26" fmla="*/ 0 w 55"/>
                  <a:gd name="T27" fmla="*/ 28 h 55"/>
                  <a:gd name="T28" fmla="*/ 4 w 55"/>
                  <a:gd name="T29" fmla="*/ 34 h 55"/>
                  <a:gd name="T30" fmla="*/ 7 w 55"/>
                  <a:gd name="T31" fmla="*/ 45 h 55"/>
                  <a:gd name="T32" fmla="*/ 7 w 55"/>
                  <a:gd name="T33" fmla="*/ 45 h 55"/>
                  <a:gd name="T34" fmla="*/ 14 w 55"/>
                  <a:gd name="T35" fmla="*/ 48 h 55"/>
                  <a:gd name="T36" fmla="*/ 21 w 55"/>
                  <a:gd name="T37" fmla="*/ 51 h 55"/>
                  <a:gd name="T38" fmla="*/ 27 w 55"/>
                  <a:gd name="T39" fmla="*/ 55 h 55"/>
                  <a:gd name="T40" fmla="*/ 38 w 55"/>
                  <a:gd name="T41" fmla="*/ 51 h 55"/>
                  <a:gd name="T42" fmla="*/ 38 w 55"/>
                  <a:gd name="T43" fmla="*/ 51 h 55"/>
                  <a:gd name="T44" fmla="*/ 44 w 55"/>
                  <a:gd name="T45" fmla="*/ 48 h 55"/>
                  <a:gd name="T46" fmla="*/ 48 w 55"/>
                  <a:gd name="T47" fmla="*/ 45 h 55"/>
                  <a:gd name="T48" fmla="*/ 55 w 55"/>
                  <a:gd name="T49" fmla="*/ 34 h 55"/>
                  <a:gd name="T50" fmla="*/ 55 w 55"/>
                  <a:gd name="T51"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5">
                    <a:moveTo>
                      <a:pt x="55" y="28"/>
                    </a:moveTo>
                    <a:lnTo>
                      <a:pt x="55" y="28"/>
                    </a:lnTo>
                    <a:lnTo>
                      <a:pt x="55" y="21"/>
                    </a:lnTo>
                    <a:lnTo>
                      <a:pt x="48" y="11"/>
                    </a:lnTo>
                    <a:lnTo>
                      <a:pt x="44" y="7"/>
                    </a:lnTo>
                    <a:lnTo>
                      <a:pt x="38" y="4"/>
                    </a:lnTo>
                    <a:lnTo>
                      <a:pt x="38" y="4"/>
                    </a:lnTo>
                    <a:lnTo>
                      <a:pt x="27" y="0"/>
                    </a:lnTo>
                    <a:lnTo>
                      <a:pt x="21" y="4"/>
                    </a:lnTo>
                    <a:lnTo>
                      <a:pt x="14" y="7"/>
                    </a:lnTo>
                    <a:lnTo>
                      <a:pt x="7" y="11"/>
                    </a:lnTo>
                    <a:lnTo>
                      <a:pt x="7" y="11"/>
                    </a:lnTo>
                    <a:lnTo>
                      <a:pt x="4" y="21"/>
                    </a:lnTo>
                    <a:lnTo>
                      <a:pt x="0" y="28"/>
                    </a:lnTo>
                    <a:lnTo>
                      <a:pt x="4" y="34"/>
                    </a:lnTo>
                    <a:lnTo>
                      <a:pt x="7" y="45"/>
                    </a:lnTo>
                    <a:lnTo>
                      <a:pt x="7" y="45"/>
                    </a:lnTo>
                    <a:lnTo>
                      <a:pt x="14" y="48"/>
                    </a:lnTo>
                    <a:lnTo>
                      <a:pt x="21" y="51"/>
                    </a:lnTo>
                    <a:lnTo>
                      <a:pt x="27" y="55"/>
                    </a:lnTo>
                    <a:lnTo>
                      <a:pt x="38" y="51"/>
                    </a:lnTo>
                    <a:lnTo>
                      <a:pt x="38" y="51"/>
                    </a:lnTo>
                    <a:lnTo>
                      <a:pt x="44" y="48"/>
                    </a:lnTo>
                    <a:lnTo>
                      <a:pt x="48" y="45"/>
                    </a:lnTo>
                    <a:lnTo>
                      <a:pt x="55" y="34"/>
                    </a:lnTo>
                    <a:lnTo>
                      <a:pt x="55" y="28"/>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338">
                <a:extLst>
                  <a:ext uri="{FF2B5EF4-FFF2-40B4-BE49-F238E27FC236}">
                    <a16:creationId xmlns:a16="http://schemas.microsoft.com/office/drawing/2014/main" id="{ECD9CF47-2810-538B-DF1D-9167E1DD8329}"/>
                  </a:ext>
                </a:extLst>
              </p:cNvPr>
              <p:cNvSpPr>
                <a:spLocks/>
              </p:cNvSpPr>
              <p:nvPr/>
            </p:nvSpPr>
            <p:spPr bwMode="auto">
              <a:xfrm>
                <a:off x="2027" y="311"/>
                <a:ext cx="55" cy="55"/>
              </a:xfrm>
              <a:custGeom>
                <a:avLst/>
                <a:gdLst>
                  <a:gd name="T0" fmla="*/ 55 w 55"/>
                  <a:gd name="T1" fmla="*/ 28 h 55"/>
                  <a:gd name="T2" fmla="*/ 55 w 55"/>
                  <a:gd name="T3" fmla="*/ 28 h 55"/>
                  <a:gd name="T4" fmla="*/ 55 w 55"/>
                  <a:gd name="T5" fmla="*/ 21 h 55"/>
                  <a:gd name="T6" fmla="*/ 51 w 55"/>
                  <a:gd name="T7" fmla="*/ 11 h 55"/>
                  <a:gd name="T8" fmla="*/ 45 w 55"/>
                  <a:gd name="T9" fmla="*/ 7 h 55"/>
                  <a:gd name="T10" fmla="*/ 38 w 55"/>
                  <a:gd name="T11" fmla="*/ 4 h 55"/>
                  <a:gd name="T12" fmla="*/ 38 w 55"/>
                  <a:gd name="T13" fmla="*/ 4 h 55"/>
                  <a:gd name="T14" fmla="*/ 28 w 55"/>
                  <a:gd name="T15" fmla="*/ 0 h 55"/>
                  <a:gd name="T16" fmla="*/ 21 w 55"/>
                  <a:gd name="T17" fmla="*/ 4 h 55"/>
                  <a:gd name="T18" fmla="*/ 14 w 55"/>
                  <a:gd name="T19" fmla="*/ 7 h 55"/>
                  <a:gd name="T20" fmla="*/ 7 w 55"/>
                  <a:gd name="T21" fmla="*/ 11 h 55"/>
                  <a:gd name="T22" fmla="*/ 7 w 55"/>
                  <a:gd name="T23" fmla="*/ 11 h 55"/>
                  <a:gd name="T24" fmla="*/ 4 w 55"/>
                  <a:gd name="T25" fmla="*/ 21 h 55"/>
                  <a:gd name="T26" fmla="*/ 0 w 55"/>
                  <a:gd name="T27" fmla="*/ 28 h 55"/>
                  <a:gd name="T28" fmla="*/ 4 w 55"/>
                  <a:gd name="T29" fmla="*/ 34 h 55"/>
                  <a:gd name="T30" fmla="*/ 7 w 55"/>
                  <a:gd name="T31" fmla="*/ 45 h 55"/>
                  <a:gd name="T32" fmla="*/ 7 w 55"/>
                  <a:gd name="T33" fmla="*/ 45 h 55"/>
                  <a:gd name="T34" fmla="*/ 14 w 55"/>
                  <a:gd name="T35" fmla="*/ 48 h 55"/>
                  <a:gd name="T36" fmla="*/ 21 w 55"/>
                  <a:gd name="T37" fmla="*/ 51 h 55"/>
                  <a:gd name="T38" fmla="*/ 28 w 55"/>
                  <a:gd name="T39" fmla="*/ 55 h 55"/>
                  <a:gd name="T40" fmla="*/ 38 w 55"/>
                  <a:gd name="T41" fmla="*/ 51 h 55"/>
                  <a:gd name="T42" fmla="*/ 38 w 55"/>
                  <a:gd name="T43" fmla="*/ 51 h 55"/>
                  <a:gd name="T44" fmla="*/ 45 w 55"/>
                  <a:gd name="T45" fmla="*/ 48 h 55"/>
                  <a:gd name="T46" fmla="*/ 51 w 55"/>
                  <a:gd name="T47" fmla="*/ 45 h 55"/>
                  <a:gd name="T48" fmla="*/ 55 w 55"/>
                  <a:gd name="T49" fmla="*/ 34 h 55"/>
                  <a:gd name="T50" fmla="*/ 55 w 55"/>
                  <a:gd name="T51"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5">
                    <a:moveTo>
                      <a:pt x="55" y="28"/>
                    </a:moveTo>
                    <a:lnTo>
                      <a:pt x="55" y="28"/>
                    </a:lnTo>
                    <a:lnTo>
                      <a:pt x="55" y="21"/>
                    </a:lnTo>
                    <a:lnTo>
                      <a:pt x="51" y="11"/>
                    </a:lnTo>
                    <a:lnTo>
                      <a:pt x="45" y="7"/>
                    </a:lnTo>
                    <a:lnTo>
                      <a:pt x="38" y="4"/>
                    </a:lnTo>
                    <a:lnTo>
                      <a:pt x="38" y="4"/>
                    </a:lnTo>
                    <a:lnTo>
                      <a:pt x="28" y="0"/>
                    </a:lnTo>
                    <a:lnTo>
                      <a:pt x="21" y="4"/>
                    </a:lnTo>
                    <a:lnTo>
                      <a:pt x="14" y="7"/>
                    </a:lnTo>
                    <a:lnTo>
                      <a:pt x="7" y="11"/>
                    </a:lnTo>
                    <a:lnTo>
                      <a:pt x="7" y="11"/>
                    </a:lnTo>
                    <a:lnTo>
                      <a:pt x="4" y="21"/>
                    </a:lnTo>
                    <a:lnTo>
                      <a:pt x="0" y="28"/>
                    </a:lnTo>
                    <a:lnTo>
                      <a:pt x="4" y="34"/>
                    </a:lnTo>
                    <a:lnTo>
                      <a:pt x="7" y="45"/>
                    </a:lnTo>
                    <a:lnTo>
                      <a:pt x="7" y="45"/>
                    </a:lnTo>
                    <a:lnTo>
                      <a:pt x="14" y="48"/>
                    </a:lnTo>
                    <a:lnTo>
                      <a:pt x="21" y="51"/>
                    </a:lnTo>
                    <a:lnTo>
                      <a:pt x="28" y="55"/>
                    </a:lnTo>
                    <a:lnTo>
                      <a:pt x="38" y="51"/>
                    </a:lnTo>
                    <a:lnTo>
                      <a:pt x="38" y="51"/>
                    </a:lnTo>
                    <a:lnTo>
                      <a:pt x="45" y="48"/>
                    </a:lnTo>
                    <a:lnTo>
                      <a:pt x="51" y="45"/>
                    </a:lnTo>
                    <a:lnTo>
                      <a:pt x="55" y="34"/>
                    </a:lnTo>
                    <a:lnTo>
                      <a:pt x="55" y="28"/>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339">
                <a:extLst>
                  <a:ext uri="{FF2B5EF4-FFF2-40B4-BE49-F238E27FC236}">
                    <a16:creationId xmlns:a16="http://schemas.microsoft.com/office/drawing/2014/main" id="{33DFF306-DE32-DAAB-40E2-4E444FDBD973}"/>
                  </a:ext>
                </a:extLst>
              </p:cNvPr>
              <p:cNvSpPr>
                <a:spLocks/>
              </p:cNvSpPr>
              <p:nvPr/>
            </p:nvSpPr>
            <p:spPr bwMode="auto">
              <a:xfrm>
                <a:off x="2044" y="311"/>
                <a:ext cx="55" cy="55"/>
              </a:xfrm>
              <a:custGeom>
                <a:avLst/>
                <a:gdLst>
                  <a:gd name="T0" fmla="*/ 55 w 55"/>
                  <a:gd name="T1" fmla="*/ 28 h 55"/>
                  <a:gd name="T2" fmla="*/ 55 w 55"/>
                  <a:gd name="T3" fmla="*/ 28 h 55"/>
                  <a:gd name="T4" fmla="*/ 51 w 55"/>
                  <a:gd name="T5" fmla="*/ 21 h 55"/>
                  <a:gd name="T6" fmla="*/ 48 w 55"/>
                  <a:gd name="T7" fmla="*/ 11 h 55"/>
                  <a:gd name="T8" fmla="*/ 45 w 55"/>
                  <a:gd name="T9" fmla="*/ 7 h 55"/>
                  <a:gd name="T10" fmla="*/ 34 w 55"/>
                  <a:gd name="T11" fmla="*/ 4 h 55"/>
                  <a:gd name="T12" fmla="*/ 34 w 55"/>
                  <a:gd name="T13" fmla="*/ 4 h 55"/>
                  <a:gd name="T14" fmla="*/ 28 w 55"/>
                  <a:gd name="T15" fmla="*/ 0 h 55"/>
                  <a:gd name="T16" fmla="*/ 21 w 55"/>
                  <a:gd name="T17" fmla="*/ 4 h 55"/>
                  <a:gd name="T18" fmla="*/ 11 w 55"/>
                  <a:gd name="T19" fmla="*/ 7 h 55"/>
                  <a:gd name="T20" fmla="*/ 7 w 55"/>
                  <a:gd name="T21" fmla="*/ 11 h 55"/>
                  <a:gd name="T22" fmla="*/ 7 w 55"/>
                  <a:gd name="T23" fmla="*/ 11 h 55"/>
                  <a:gd name="T24" fmla="*/ 4 w 55"/>
                  <a:gd name="T25" fmla="*/ 21 h 55"/>
                  <a:gd name="T26" fmla="*/ 0 w 55"/>
                  <a:gd name="T27" fmla="*/ 28 h 55"/>
                  <a:gd name="T28" fmla="*/ 4 w 55"/>
                  <a:gd name="T29" fmla="*/ 34 h 55"/>
                  <a:gd name="T30" fmla="*/ 7 w 55"/>
                  <a:gd name="T31" fmla="*/ 45 h 55"/>
                  <a:gd name="T32" fmla="*/ 7 w 55"/>
                  <a:gd name="T33" fmla="*/ 45 h 55"/>
                  <a:gd name="T34" fmla="*/ 11 w 55"/>
                  <a:gd name="T35" fmla="*/ 48 h 55"/>
                  <a:gd name="T36" fmla="*/ 21 w 55"/>
                  <a:gd name="T37" fmla="*/ 51 h 55"/>
                  <a:gd name="T38" fmla="*/ 28 w 55"/>
                  <a:gd name="T39" fmla="*/ 55 h 55"/>
                  <a:gd name="T40" fmla="*/ 34 w 55"/>
                  <a:gd name="T41" fmla="*/ 51 h 55"/>
                  <a:gd name="T42" fmla="*/ 34 w 55"/>
                  <a:gd name="T43" fmla="*/ 51 h 55"/>
                  <a:gd name="T44" fmla="*/ 45 w 55"/>
                  <a:gd name="T45" fmla="*/ 48 h 55"/>
                  <a:gd name="T46" fmla="*/ 48 w 55"/>
                  <a:gd name="T47" fmla="*/ 45 h 55"/>
                  <a:gd name="T48" fmla="*/ 51 w 55"/>
                  <a:gd name="T49" fmla="*/ 34 h 55"/>
                  <a:gd name="T50" fmla="*/ 55 w 55"/>
                  <a:gd name="T51"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5">
                    <a:moveTo>
                      <a:pt x="55" y="28"/>
                    </a:moveTo>
                    <a:lnTo>
                      <a:pt x="55" y="28"/>
                    </a:lnTo>
                    <a:lnTo>
                      <a:pt x="51" y="21"/>
                    </a:lnTo>
                    <a:lnTo>
                      <a:pt x="48" y="11"/>
                    </a:lnTo>
                    <a:lnTo>
                      <a:pt x="45" y="7"/>
                    </a:lnTo>
                    <a:lnTo>
                      <a:pt x="34" y="4"/>
                    </a:lnTo>
                    <a:lnTo>
                      <a:pt x="34" y="4"/>
                    </a:lnTo>
                    <a:lnTo>
                      <a:pt x="28" y="0"/>
                    </a:lnTo>
                    <a:lnTo>
                      <a:pt x="21" y="4"/>
                    </a:lnTo>
                    <a:lnTo>
                      <a:pt x="11" y="7"/>
                    </a:lnTo>
                    <a:lnTo>
                      <a:pt x="7" y="11"/>
                    </a:lnTo>
                    <a:lnTo>
                      <a:pt x="7" y="11"/>
                    </a:lnTo>
                    <a:lnTo>
                      <a:pt x="4" y="21"/>
                    </a:lnTo>
                    <a:lnTo>
                      <a:pt x="0" y="28"/>
                    </a:lnTo>
                    <a:lnTo>
                      <a:pt x="4" y="34"/>
                    </a:lnTo>
                    <a:lnTo>
                      <a:pt x="7" y="45"/>
                    </a:lnTo>
                    <a:lnTo>
                      <a:pt x="7" y="45"/>
                    </a:lnTo>
                    <a:lnTo>
                      <a:pt x="11" y="48"/>
                    </a:lnTo>
                    <a:lnTo>
                      <a:pt x="21" y="51"/>
                    </a:lnTo>
                    <a:lnTo>
                      <a:pt x="28" y="55"/>
                    </a:lnTo>
                    <a:lnTo>
                      <a:pt x="34" y="51"/>
                    </a:lnTo>
                    <a:lnTo>
                      <a:pt x="34" y="51"/>
                    </a:lnTo>
                    <a:lnTo>
                      <a:pt x="45" y="48"/>
                    </a:lnTo>
                    <a:lnTo>
                      <a:pt x="48" y="45"/>
                    </a:lnTo>
                    <a:lnTo>
                      <a:pt x="51" y="34"/>
                    </a:lnTo>
                    <a:lnTo>
                      <a:pt x="55" y="28"/>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340">
                <a:extLst>
                  <a:ext uri="{FF2B5EF4-FFF2-40B4-BE49-F238E27FC236}">
                    <a16:creationId xmlns:a16="http://schemas.microsoft.com/office/drawing/2014/main" id="{45F1AFB7-FFAF-5ACC-D141-17AA7747C0C3}"/>
                  </a:ext>
                </a:extLst>
              </p:cNvPr>
              <p:cNvSpPr>
                <a:spLocks/>
              </p:cNvSpPr>
              <p:nvPr/>
            </p:nvSpPr>
            <p:spPr bwMode="auto">
              <a:xfrm>
                <a:off x="2044" y="311"/>
                <a:ext cx="55" cy="55"/>
              </a:xfrm>
              <a:custGeom>
                <a:avLst/>
                <a:gdLst>
                  <a:gd name="T0" fmla="*/ 55 w 55"/>
                  <a:gd name="T1" fmla="*/ 28 h 55"/>
                  <a:gd name="T2" fmla="*/ 55 w 55"/>
                  <a:gd name="T3" fmla="*/ 28 h 55"/>
                  <a:gd name="T4" fmla="*/ 51 w 55"/>
                  <a:gd name="T5" fmla="*/ 21 h 55"/>
                  <a:gd name="T6" fmla="*/ 48 w 55"/>
                  <a:gd name="T7" fmla="*/ 11 h 55"/>
                  <a:gd name="T8" fmla="*/ 45 w 55"/>
                  <a:gd name="T9" fmla="*/ 7 h 55"/>
                  <a:gd name="T10" fmla="*/ 34 w 55"/>
                  <a:gd name="T11" fmla="*/ 4 h 55"/>
                  <a:gd name="T12" fmla="*/ 34 w 55"/>
                  <a:gd name="T13" fmla="*/ 4 h 55"/>
                  <a:gd name="T14" fmla="*/ 28 w 55"/>
                  <a:gd name="T15" fmla="*/ 0 h 55"/>
                  <a:gd name="T16" fmla="*/ 21 w 55"/>
                  <a:gd name="T17" fmla="*/ 4 h 55"/>
                  <a:gd name="T18" fmla="*/ 11 w 55"/>
                  <a:gd name="T19" fmla="*/ 7 h 55"/>
                  <a:gd name="T20" fmla="*/ 7 w 55"/>
                  <a:gd name="T21" fmla="*/ 11 h 55"/>
                  <a:gd name="T22" fmla="*/ 7 w 55"/>
                  <a:gd name="T23" fmla="*/ 11 h 55"/>
                  <a:gd name="T24" fmla="*/ 4 w 55"/>
                  <a:gd name="T25" fmla="*/ 21 h 55"/>
                  <a:gd name="T26" fmla="*/ 0 w 55"/>
                  <a:gd name="T27" fmla="*/ 28 h 55"/>
                  <a:gd name="T28" fmla="*/ 4 w 55"/>
                  <a:gd name="T29" fmla="*/ 34 h 55"/>
                  <a:gd name="T30" fmla="*/ 7 w 55"/>
                  <a:gd name="T31" fmla="*/ 45 h 55"/>
                  <a:gd name="T32" fmla="*/ 7 w 55"/>
                  <a:gd name="T33" fmla="*/ 45 h 55"/>
                  <a:gd name="T34" fmla="*/ 11 w 55"/>
                  <a:gd name="T35" fmla="*/ 48 h 55"/>
                  <a:gd name="T36" fmla="*/ 21 w 55"/>
                  <a:gd name="T37" fmla="*/ 51 h 55"/>
                  <a:gd name="T38" fmla="*/ 28 w 55"/>
                  <a:gd name="T39" fmla="*/ 55 h 55"/>
                  <a:gd name="T40" fmla="*/ 34 w 55"/>
                  <a:gd name="T41" fmla="*/ 51 h 55"/>
                  <a:gd name="T42" fmla="*/ 34 w 55"/>
                  <a:gd name="T43" fmla="*/ 51 h 55"/>
                  <a:gd name="T44" fmla="*/ 45 w 55"/>
                  <a:gd name="T45" fmla="*/ 48 h 55"/>
                  <a:gd name="T46" fmla="*/ 48 w 55"/>
                  <a:gd name="T47" fmla="*/ 45 h 55"/>
                  <a:gd name="T48" fmla="*/ 51 w 55"/>
                  <a:gd name="T49" fmla="*/ 34 h 55"/>
                  <a:gd name="T50" fmla="*/ 55 w 55"/>
                  <a:gd name="T51"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5">
                    <a:moveTo>
                      <a:pt x="55" y="28"/>
                    </a:moveTo>
                    <a:lnTo>
                      <a:pt x="55" y="28"/>
                    </a:lnTo>
                    <a:lnTo>
                      <a:pt x="51" y="21"/>
                    </a:lnTo>
                    <a:lnTo>
                      <a:pt x="48" y="11"/>
                    </a:lnTo>
                    <a:lnTo>
                      <a:pt x="45" y="7"/>
                    </a:lnTo>
                    <a:lnTo>
                      <a:pt x="34" y="4"/>
                    </a:lnTo>
                    <a:lnTo>
                      <a:pt x="34" y="4"/>
                    </a:lnTo>
                    <a:lnTo>
                      <a:pt x="28" y="0"/>
                    </a:lnTo>
                    <a:lnTo>
                      <a:pt x="21" y="4"/>
                    </a:lnTo>
                    <a:lnTo>
                      <a:pt x="11" y="7"/>
                    </a:lnTo>
                    <a:lnTo>
                      <a:pt x="7" y="11"/>
                    </a:lnTo>
                    <a:lnTo>
                      <a:pt x="7" y="11"/>
                    </a:lnTo>
                    <a:lnTo>
                      <a:pt x="4" y="21"/>
                    </a:lnTo>
                    <a:lnTo>
                      <a:pt x="0" y="28"/>
                    </a:lnTo>
                    <a:lnTo>
                      <a:pt x="4" y="34"/>
                    </a:lnTo>
                    <a:lnTo>
                      <a:pt x="7" y="45"/>
                    </a:lnTo>
                    <a:lnTo>
                      <a:pt x="7" y="45"/>
                    </a:lnTo>
                    <a:lnTo>
                      <a:pt x="11" y="48"/>
                    </a:lnTo>
                    <a:lnTo>
                      <a:pt x="21" y="51"/>
                    </a:lnTo>
                    <a:lnTo>
                      <a:pt x="28" y="55"/>
                    </a:lnTo>
                    <a:lnTo>
                      <a:pt x="34" y="51"/>
                    </a:lnTo>
                    <a:lnTo>
                      <a:pt x="34" y="51"/>
                    </a:lnTo>
                    <a:lnTo>
                      <a:pt x="45" y="48"/>
                    </a:lnTo>
                    <a:lnTo>
                      <a:pt x="48" y="45"/>
                    </a:lnTo>
                    <a:lnTo>
                      <a:pt x="51" y="34"/>
                    </a:lnTo>
                    <a:lnTo>
                      <a:pt x="55" y="28"/>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341">
                <a:extLst>
                  <a:ext uri="{FF2B5EF4-FFF2-40B4-BE49-F238E27FC236}">
                    <a16:creationId xmlns:a16="http://schemas.microsoft.com/office/drawing/2014/main" id="{FD6D3338-20CF-D821-FFB4-2C203A4782BD}"/>
                  </a:ext>
                </a:extLst>
              </p:cNvPr>
              <p:cNvSpPr>
                <a:spLocks/>
              </p:cNvSpPr>
              <p:nvPr/>
            </p:nvSpPr>
            <p:spPr bwMode="auto">
              <a:xfrm>
                <a:off x="2055" y="311"/>
                <a:ext cx="54" cy="55"/>
              </a:xfrm>
              <a:custGeom>
                <a:avLst/>
                <a:gdLst>
                  <a:gd name="T0" fmla="*/ 54 w 54"/>
                  <a:gd name="T1" fmla="*/ 28 h 55"/>
                  <a:gd name="T2" fmla="*/ 54 w 54"/>
                  <a:gd name="T3" fmla="*/ 28 h 55"/>
                  <a:gd name="T4" fmla="*/ 54 w 54"/>
                  <a:gd name="T5" fmla="*/ 21 h 55"/>
                  <a:gd name="T6" fmla="*/ 47 w 54"/>
                  <a:gd name="T7" fmla="*/ 11 h 55"/>
                  <a:gd name="T8" fmla="*/ 44 w 54"/>
                  <a:gd name="T9" fmla="*/ 7 h 55"/>
                  <a:gd name="T10" fmla="*/ 37 w 54"/>
                  <a:gd name="T11" fmla="*/ 4 h 55"/>
                  <a:gd name="T12" fmla="*/ 37 w 54"/>
                  <a:gd name="T13" fmla="*/ 4 h 55"/>
                  <a:gd name="T14" fmla="*/ 27 w 54"/>
                  <a:gd name="T15" fmla="*/ 0 h 55"/>
                  <a:gd name="T16" fmla="*/ 20 w 54"/>
                  <a:gd name="T17" fmla="*/ 4 h 55"/>
                  <a:gd name="T18" fmla="*/ 13 w 54"/>
                  <a:gd name="T19" fmla="*/ 7 h 55"/>
                  <a:gd name="T20" fmla="*/ 6 w 54"/>
                  <a:gd name="T21" fmla="*/ 11 h 55"/>
                  <a:gd name="T22" fmla="*/ 6 w 54"/>
                  <a:gd name="T23" fmla="*/ 11 h 55"/>
                  <a:gd name="T24" fmla="*/ 3 w 54"/>
                  <a:gd name="T25" fmla="*/ 21 h 55"/>
                  <a:gd name="T26" fmla="*/ 0 w 54"/>
                  <a:gd name="T27" fmla="*/ 28 h 55"/>
                  <a:gd name="T28" fmla="*/ 3 w 54"/>
                  <a:gd name="T29" fmla="*/ 34 h 55"/>
                  <a:gd name="T30" fmla="*/ 6 w 54"/>
                  <a:gd name="T31" fmla="*/ 45 h 55"/>
                  <a:gd name="T32" fmla="*/ 6 w 54"/>
                  <a:gd name="T33" fmla="*/ 45 h 55"/>
                  <a:gd name="T34" fmla="*/ 13 w 54"/>
                  <a:gd name="T35" fmla="*/ 48 h 55"/>
                  <a:gd name="T36" fmla="*/ 20 w 54"/>
                  <a:gd name="T37" fmla="*/ 51 h 55"/>
                  <a:gd name="T38" fmla="*/ 27 w 54"/>
                  <a:gd name="T39" fmla="*/ 55 h 55"/>
                  <a:gd name="T40" fmla="*/ 37 w 54"/>
                  <a:gd name="T41" fmla="*/ 51 h 55"/>
                  <a:gd name="T42" fmla="*/ 37 w 54"/>
                  <a:gd name="T43" fmla="*/ 51 h 55"/>
                  <a:gd name="T44" fmla="*/ 44 w 54"/>
                  <a:gd name="T45" fmla="*/ 48 h 55"/>
                  <a:gd name="T46" fmla="*/ 47 w 54"/>
                  <a:gd name="T47" fmla="*/ 45 h 55"/>
                  <a:gd name="T48" fmla="*/ 54 w 54"/>
                  <a:gd name="T49" fmla="*/ 34 h 55"/>
                  <a:gd name="T50" fmla="*/ 54 w 54"/>
                  <a:gd name="T51"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5">
                    <a:moveTo>
                      <a:pt x="54" y="28"/>
                    </a:moveTo>
                    <a:lnTo>
                      <a:pt x="54" y="28"/>
                    </a:lnTo>
                    <a:lnTo>
                      <a:pt x="54" y="21"/>
                    </a:lnTo>
                    <a:lnTo>
                      <a:pt x="47" y="11"/>
                    </a:lnTo>
                    <a:lnTo>
                      <a:pt x="44" y="7"/>
                    </a:lnTo>
                    <a:lnTo>
                      <a:pt x="37" y="4"/>
                    </a:lnTo>
                    <a:lnTo>
                      <a:pt x="37" y="4"/>
                    </a:lnTo>
                    <a:lnTo>
                      <a:pt x="27" y="0"/>
                    </a:lnTo>
                    <a:lnTo>
                      <a:pt x="20" y="4"/>
                    </a:lnTo>
                    <a:lnTo>
                      <a:pt x="13" y="7"/>
                    </a:lnTo>
                    <a:lnTo>
                      <a:pt x="6" y="11"/>
                    </a:lnTo>
                    <a:lnTo>
                      <a:pt x="6" y="11"/>
                    </a:lnTo>
                    <a:lnTo>
                      <a:pt x="3" y="21"/>
                    </a:lnTo>
                    <a:lnTo>
                      <a:pt x="0" y="28"/>
                    </a:lnTo>
                    <a:lnTo>
                      <a:pt x="3" y="34"/>
                    </a:lnTo>
                    <a:lnTo>
                      <a:pt x="6" y="45"/>
                    </a:lnTo>
                    <a:lnTo>
                      <a:pt x="6" y="45"/>
                    </a:lnTo>
                    <a:lnTo>
                      <a:pt x="13" y="48"/>
                    </a:lnTo>
                    <a:lnTo>
                      <a:pt x="20" y="51"/>
                    </a:lnTo>
                    <a:lnTo>
                      <a:pt x="27" y="55"/>
                    </a:lnTo>
                    <a:lnTo>
                      <a:pt x="37" y="51"/>
                    </a:lnTo>
                    <a:lnTo>
                      <a:pt x="37" y="51"/>
                    </a:lnTo>
                    <a:lnTo>
                      <a:pt x="44" y="48"/>
                    </a:lnTo>
                    <a:lnTo>
                      <a:pt x="47" y="45"/>
                    </a:lnTo>
                    <a:lnTo>
                      <a:pt x="54" y="34"/>
                    </a:lnTo>
                    <a:lnTo>
                      <a:pt x="54" y="28"/>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342">
                <a:extLst>
                  <a:ext uri="{FF2B5EF4-FFF2-40B4-BE49-F238E27FC236}">
                    <a16:creationId xmlns:a16="http://schemas.microsoft.com/office/drawing/2014/main" id="{E224F30E-05BF-0E33-A8AC-CB336E15068A}"/>
                  </a:ext>
                </a:extLst>
              </p:cNvPr>
              <p:cNvSpPr>
                <a:spLocks/>
              </p:cNvSpPr>
              <p:nvPr/>
            </p:nvSpPr>
            <p:spPr bwMode="auto">
              <a:xfrm>
                <a:off x="2072" y="322"/>
                <a:ext cx="54" cy="54"/>
              </a:xfrm>
              <a:custGeom>
                <a:avLst/>
                <a:gdLst>
                  <a:gd name="T0" fmla="*/ 54 w 54"/>
                  <a:gd name="T1" fmla="*/ 27 h 54"/>
                  <a:gd name="T2" fmla="*/ 54 w 54"/>
                  <a:gd name="T3" fmla="*/ 27 h 54"/>
                  <a:gd name="T4" fmla="*/ 50 w 54"/>
                  <a:gd name="T5" fmla="*/ 20 h 54"/>
                  <a:gd name="T6" fmla="*/ 47 w 54"/>
                  <a:gd name="T7" fmla="*/ 13 h 54"/>
                  <a:gd name="T8" fmla="*/ 40 w 54"/>
                  <a:gd name="T9" fmla="*/ 6 h 54"/>
                  <a:gd name="T10" fmla="*/ 33 w 54"/>
                  <a:gd name="T11" fmla="*/ 3 h 54"/>
                  <a:gd name="T12" fmla="*/ 33 w 54"/>
                  <a:gd name="T13" fmla="*/ 3 h 54"/>
                  <a:gd name="T14" fmla="*/ 27 w 54"/>
                  <a:gd name="T15" fmla="*/ 0 h 54"/>
                  <a:gd name="T16" fmla="*/ 17 w 54"/>
                  <a:gd name="T17" fmla="*/ 3 h 54"/>
                  <a:gd name="T18" fmla="*/ 10 w 54"/>
                  <a:gd name="T19" fmla="*/ 6 h 54"/>
                  <a:gd name="T20" fmla="*/ 3 w 54"/>
                  <a:gd name="T21" fmla="*/ 13 h 54"/>
                  <a:gd name="T22" fmla="*/ 3 w 54"/>
                  <a:gd name="T23" fmla="*/ 13 h 54"/>
                  <a:gd name="T24" fmla="*/ 0 w 54"/>
                  <a:gd name="T25" fmla="*/ 20 h 54"/>
                  <a:gd name="T26" fmla="*/ 0 w 54"/>
                  <a:gd name="T27" fmla="*/ 27 h 54"/>
                  <a:gd name="T28" fmla="*/ 0 w 54"/>
                  <a:gd name="T29" fmla="*/ 37 h 54"/>
                  <a:gd name="T30" fmla="*/ 3 w 54"/>
                  <a:gd name="T31" fmla="*/ 44 h 54"/>
                  <a:gd name="T32" fmla="*/ 3 w 54"/>
                  <a:gd name="T33" fmla="*/ 44 h 54"/>
                  <a:gd name="T34" fmla="*/ 10 w 54"/>
                  <a:gd name="T35" fmla="*/ 51 h 54"/>
                  <a:gd name="T36" fmla="*/ 17 w 54"/>
                  <a:gd name="T37" fmla="*/ 54 h 54"/>
                  <a:gd name="T38" fmla="*/ 27 w 54"/>
                  <a:gd name="T39" fmla="*/ 54 h 54"/>
                  <a:gd name="T40" fmla="*/ 33 w 54"/>
                  <a:gd name="T41" fmla="*/ 54 h 54"/>
                  <a:gd name="T42" fmla="*/ 33 w 54"/>
                  <a:gd name="T43" fmla="*/ 54 h 54"/>
                  <a:gd name="T44" fmla="*/ 40 w 54"/>
                  <a:gd name="T45" fmla="*/ 47 h 54"/>
                  <a:gd name="T46" fmla="*/ 47 w 54"/>
                  <a:gd name="T47" fmla="*/ 44 h 54"/>
                  <a:gd name="T48" fmla="*/ 50 w 54"/>
                  <a:gd name="T49" fmla="*/ 37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0" y="20"/>
                    </a:lnTo>
                    <a:lnTo>
                      <a:pt x="47" y="13"/>
                    </a:lnTo>
                    <a:lnTo>
                      <a:pt x="40" y="6"/>
                    </a:lnTo>
                    <a:lnTo>
                      <a:pt x="33" y="3"/>
                    </a:lnTo>
                    <a:lnTo>
                      <a:pt x="33" y="3"/>
                    </a:lnTo>
                    <a:lnTo>
                      <a:pt x="27" y="0"/>
                    </a:lnTo>
                    <a:lnTo>
                      <a:pt x="17" y="3"/>
                    </a:lnTo>
                    <a:lnTo>
                      <a:pt x="10" y="6"/>
                    </a:lnTo>
                    <a:lnTo>
                      <a:pt x="3" y="13"/>
                    </a:lnTo>
                    <a:lnTo>
                      <a:pt x="3" y="13"/>
                    </a:lnTo>
                    <a:lnTo>
                      <a:pt x="0" y="20"/>
                    </a:lnTo>
                    <a:lnTo>
                      <a:pt x="0" y="27"/>
                    </a:lnTo>
                    <a:lnTo>
                      <a:pt x="0" y="37"/>
                    </a:lnTo>
                    <a:lnTo>
                      <a:pt x="3" y="44"/>
                    </a:lnTo>
                    <a:lnTo>
                      <a:pt x="3" y="44"/>
                    </a:lnTo>
                    <a:lnTo>
                      <a:pt x="10" y="51"/>
                    </a:lnTo>
                    <a:lnTo>
                      <a:pt x="17" y="54"/>
                    </a:lnTo>
                    <a:lnTo>
                      <a:pt x="27" y="54"/>
                    </a:lnTo>
                    <a:lnTo>
                      <a:pt x="33" y="54"/>
                    </a:lnTo>
                    <a:lnTo>
                      <a:pt x="33" y="54"/>
                    </a:lnTo>
                    <a:lnTo>
                      <a:pt x="40" y="47"/>
                    </a:lnTo>
                    <a:lnTo>
                      <a:pt x="47" y="44"/>
                    </a:lnTo>
                    <a:lnTo>
                      <a:pt x="50" y="37"/>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1343">
                <a:extLst>
                  <a:ext uri="{FF2B5EF4-FFF2-40B4-BE49-F238E27FC236}">
                    <a16:creationId xmlns:a16="http://schemas.microsoft.com/office/drawing/2014/main" id="{C0C6EDED-F194-F594-72DF-1D8BC2CF01C2}"/>
                  </a:ext>
                </a:extLst>
              </p:cNvPr>
              <p:cNvSpPr>
                <a:spLocks/>
              </p:cNvSpPr>
              <p:nvPr/>
            </p:nvSpPr>
            <p:spPr bwMode="auto">
              <a:xfrm>
                <a:off x="2102" y="345"/>
                <a:ext cx="54" cy="51"/>
              </a:xfrm>
              <a:custGeom>
                <a:avLst/>
                <a:gdLst>
                  <a:gd name="T0" fmla="*/ 54 w 54"/>
                  <a:gd name="T1" fmla="*/ 24 h 51"/>
                  <a:gd name="T2" fmla="*/ 54 w 54"/>
                  <a:gd name="T3" fmla="*/ 24 h 51"/>
                  <a:gd name="T4" fmla="*/ 54 w 54"/>
                  <a:gd name="T5" fmla="*/ 17 h 51"/>
                  <a:gd name="T6" fmla="*/ 48 w 54"/>
                  <a:gd name="T7" fmla="*/ 11 h 51"/>
                  <a:gd name="T8" fmla="*/ 44 w 54"/>
                  <a:gd name="T9" fmla="*/ 4 h 51"/>
                  <a:gd name="T10" fmla="*/ 37 w 54"/>
                  <a:gd name="T11" fmla="*/ 0 h 51"/>
                  <a:gd name="T12" fmla="*/ 37 w 54"/>
                  <a:gd name="T13" fmla="*/ 0 h 51"/>
                  <a:gd name="T14" fmla="*/ 27 w 54"/>
                  <a:gd name="T15" fmla="*/ 0 h 51"/>
                  <a:gd name="T16" fmla="*/ 20 w 54"/>
                  <a:gd name="T17" fmla="*/ 0 h 51"/>
                  <a:gd name="T18" fmla="*/ 14 w 54"/>
                  <a:gd name="T19" fmla="*/ 4 h 51"/>
                  <a:gd name="T20" fmla="*/ 7 w 54"/>
                  <a:gd name="T21" fmla="*/ 11 h 51"/>
                  <a:gd name="T22" fmla="*/ 7 w 54"/>
                  <a:gd name="T23" fmla="*/ 11 h 51"/>
                  <a:gd name="T24" fmla="*/ 3 w 54"/>
                  <a:gd name="T25" fmla="*/ 17 h 51"/>
                  <a:gd name="T26" fmla="*/ 0 w 54"/>
                  <a:gd name="T27" fmla="*/ 24 h 51"/>
                  <a:gd name="T28" fmla="*/ 3 w 54"/>
                  <a:gd name="T29" fmla="*/ 34 h 51"/>
                  <a:gd name="T30" fmla="*/ 7 w 54"/>
                  <a:gd name="T31" fmla="*/ 41 h 51"/>
                  <a:gd name="T32" fmla="*/ 7 w 54"/>
                  <a:gd name="T33" fmla="*/ 41 h 51"/>
                  <a:gd name="T34" fmla="*/ 14 w 54"/>
                  <a:gd name="T35" fmla="*/ 48 h 51"/>
                  <a:gd name="T36" fmla="*/ 20 w 54"/>
                  <a:gd name="T37" fmla="*/ 51 h 51"/>
                  <a:gd name="T38" fmla="*/ 27 w 54"/>
                  <a:gd name="T39" fmla="*/ 51 h 51"/>
                  <a:gd name="T40" fmla="*/ 37 w 54"/>
                  <a:gd name="T41" fmla="*/ 51 h 51"/>
                  <a:gd name="T42" fmla="*/ 37 w 54"/>
                  <a:gd name="T43" fmla="*/ 51 h 51"/>
                  <a:gd name="T44" fmla="*/ 44 w 54"/>
                  <a:gd name="T45" fmla="*/ 48 h 51"/>
                  <a:gd name="T46" fmla="*/ 48 w 54"/>
                  <a:gd name="T47" fmla="*/ 41 h 51"/>
                  <a:gd name="T48" fmla="*/ 54 w 54"/>
                  <a:gd name="T49" fmla="*/ 34 h 51"/>
                  <a:gd name="T50" fmla="*/ 54 w 54"/>
                  <a:gd name="T51"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1">
                    <a:moveTo>
                      <a:pt x="54" y="24"/>
                    </a:moveTo>
                    <a:lnTo>
                      <a:pt x="54" y="24"/>
                    </a:lnTo>
                    <a:lnTo>
                      <a:pt x="54" y="17"/>
                    </a:lnTo>
                    <a:lnTo>
                      <a:pt x="48" y="11"/>
                    </a:lnTo>
                    <a:lnTo>
                      <a:pt x="44" y="4"/>
                    </a:lnTo>
                    <a:lnTo>
                      <a:pt x="37" y="0"/>
                    </a:lnTo>
                    <a:lnTo>
                      <a:pt x="37" y="0"/>
                    </a:lnTo>
                    <a:lnTo>
                      <a:pt x="27" y="0"/>
                    </a:lnTo>
                    <a:lnTo>
                      <a:pt x="20" y="0"/>
                    </a:lnTo>
                    <a:lnTo>
                      <a:pt x="14" y="4"/>
                    </a:lnTo>
                    <a:lnTo>
                      <a:pt x="7" y="11"/>
                    </a:lnTo>
                    <a:lnTo>
                      <a:pt x="7" y="11"/>
                    </a:lnTo>
                    <a:lnTo>
                      <a:pt x="3" y="17"/>
                    </a:lnTo>
                    <a:lnTo>
                      <a:pt x="0" y="24"/>
                    </a:lnTo>
                    <a:lnTo>
                      <a:pt x="3" y="34"/>
                    </a:lnTo>
                    <a:lnTo>
                      <a:pt x="7" y="41"/>
                    </a:lnTo>
                    <a:lnTo>
                      <a:pt x="7" y="41"/>
                    </a:lnTo>
                    <a:lnTo>
                      <a:pt x="14" y="48"/>
                    </a:lnTo>
                    <a:lnTo>
                      <a:pt x="20" y="51"/>
                    </a:lnTo>
                    <a:lnTo>
                      <a:pt x="27" y="51"/>
                    </a:lnTo>
                    <a:lnTo>
                      <a:pt x="37" y="51"/>
                    </a:lnTo>
                    <a:lnTo>
                      <a:pt x="37" y="51"/>
                    </a:lnTo>
                    <a:lnTo>
                      <a:pt x="44" y="48"/>
                    </a:lnTo>
                    <a:lnTo>
                      <a:pt x="48" y="41"/>
                    </a:lnTo>
                    <a:lnTo>
                      <a:pt x="54" y="34"/>
                    </a:lnTo>
                    <a:lnTo>
                      <a:pt x="54" y="24"/>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344">
                <a:extLst>
                  <a:ext uri="{FF2B5EF4-FFF2-40B4-BE49-F238E27FC236}">
                    <a16:creationId xmlns:a16="http://schemas.microsoft.com/office/drawing/2014/main" id="{889CDBDC-4F39-0D69-6AF1-0BE2349C3A27}"/>
                  </a:ext>
                </a:extLst>
              </p:cNvPr>
              <p:cNvSpPr>
                <a:spLocks/>
              </p:cNvSpPr>
              <p:nvPr/>
            </p:nvSpPr>
            <p:spPr bwMode="auto">
              <a:xfrm>
                <a:off x="2102" y="345"/>
                <a:ext cx="54" cy="51"/>
              </a:xfrm>
              <a:custGeom>
                <a:avLst/>
                <a:gdLst>
                  <a:gd name="T0" fmla="*/ 54 w 54"/>
                  <a:gd name="T1" fmla="*/ 24 h 51"/>
                  <a:gd name="T2" fmla="*/ 54 w 54"/>
                  <a:gd name="T3" fmla="*/ 24 h 51"/>
                  <a:gd name="T4" fmla="*/ 54 w 54"/>
                  <a:gd name="T5" fmla="*/ 17 h 51"/>
                  <a:gd name="T6" fmla="*/ 48 w 54"/>
                  <a:gd name="T7" fmla="*/ 11 h 51"/>
                  <a:gd name="T8" fmla="*/ 44 w 54"/>
                  <a:gd name="T9" fmla="*/ 4 h 51"/>
                  <a:gd name="T10" fmla="*/ 37 w 54"/>
                  <a:gd name="T11" fmla="*/ 0 h 51"/>
                  <a:gd name="T12" fmla="*/ 37 w 54"/>
                  <a:gd name="T13" fmla="*/ 0 h 51"/>
                  <a:gd name="T14" fmla="*/ 27 w 54"/>
                  <a:gd name="T15" fmla="*/ 0 h 51"/>
                  <a:gd name="T16" fmla="*/ 20 w 54"/>
                  <a:gd name="T17" fmla="*/ 0 h 51"/>
                  <a:gd name="T18" fmla="*/ 14 w 54"/>
                  <a:gd name="T19" fmla="*/ 4 h 51"/>
                  <a:gd name="T20" fmla="*/ 7 w 54"/>
                  <a:gd name="T21" fmla="*/ 11 h 51"/>
                  <a:gd name="T22" fmla="*/ 7 w 54"/>
                  <a:gd name="T23" fmla="*/ 11 h 51"/>
                  <a:gd name="T24" fmla="*/ 3 w 54"/>
                  <a:gd name="T25" fmla="*/ 17 h 51"/>
                  <a:gd name="T26" fmla="*/ 0 w 54"/>
                  <a:gd name="T27" fmla="*/ 24 h 51"/>
                  <a:gd name="T28" fmla="*/ 3 w 54"/>
                  <a:gd name="T29" fmla="*/ 34 h 51"/>
                  <a:gd name="T30" fmla="*/ 7 w 54"/>
                  <a:gd name="T31" fmla="*/ 41 h 51"/>
                  <a:gd name="T32" fmla="*/ 7 w 54"/>
                  <a:gd name="T33" fmla="*/ 41 h 51"/>
                  <a:gd name="T34" fmla="*/ 14 w 54"/>
                  <a:gd name="T35" fmla="*/ 48 h 51"/>
                  <a:gd name="T36" fmla="*/ 20 w 54"/>
                  <a:gd name="T37" fmla="*/ 51 h 51"/>
                  <a:gd name="T38" fmla="*/ 27 w 54"/>
                  <a:gd name="T39" fmla="*/ 51 h 51"/>
                  <a:gd name="T40" fmla="*/ 37 w 54"/>
                  <a:gd name="T41" fmla="*/ 51 h 51"/>
                  <a:gd name="T42" fmla="*/ 37 w 54"/>
                  <a:gd name="T43" fmla="*/ 51 h 51"/>
                  <a:gd name="T44" fmla="*/ 44 w 54"/>
                  <a:gd name="T45" fmla="*/ 48 h 51"/>
                  <a:gd name="T46" fmla="*/ 48 w 54"/>
                  <a:gd name="T47" fmla="*/ 41 h 51"/>
                  <a:gd name="T48" fmla="*/ 54 w 54"/>
                  <a:gd name="T49" fmla="*/ 34 h 51"/>
                  <a:gd name="T50" fmla="*/ 54 w 54"/>
                  <a:gd name="T51"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1">
                    <a:moveTo>
                      <a:pt x="54" y="24"/>
                    </a:moveTo>
                    <a:lnTo>
                      <a:pt x="54" y="24"/>
                    </a:lnTo>
                    <a:lnTo>
                      <a:pt x="54" y="17"/>
                    </a:lnTo>
                    <a:lnTo>
                      <a:pt x="48" y="11"/>
                    </a:lnTo>
                    <a:lnTo>
                      <a:pt x="44" y="4"/>
                    </a:lnTo>
                    <a:lnTo>
                      <a:pt x="37" y="0"/>
                    </a:lnTo>
                    <a:lnTo>
                      <a:pt x="37" y="0"/>
                    </a:lnTo>
                    <a:lnTo>
                      <a:pt x="27" y="0"/>
                    </a:lnTo>
                    <a:lnTo>
                      <a:pt x="20" y="0"/>
                    </a:lnTo>
                    <a:lnTo>
                      <a:pt x="14" y="4"/>
                    </a:lnTo>
                    <a:lnTo>
                      <a:pt x="7" y="11"/>
                    </a:lnTo>
                    <a:lnTo>
                      <a:pt x="7" y="11"/>
                    </a:lnTo>
                    <a:lnTo>
                      <a:pt x="3" y="17"/>
                    </a:lnTo>
                    <a:lnTo>
                      <a:pt x="0" y="24"/>
                    </a:lnTo>
                    <a:lnTo>
                      <a:pt x="3" y="34"/>
                    </a:lnTo>
                    <a:lnTo>
                      <a:pt x="7" y="41"/>
                    </a:lnTo>
                    <a:lnTo>
                      <a:pt x="7" y="41"/>
                    </a:lnTo>
                    <a:lnTo>
                      <a:pt x="14" y="48"/>
                    </a:lnTo>
                    <a:lnTo>
                      <a:pt x="20" y="51"/>
                    </a:lnTo>
                    <a:lnTo>
                      <a:pt x="27" y="51"/>
                    </a:lnTo>
                    <a:lnTo>
                      <a:pt x="37" y="51"/>
                    </a:lnTo>
                    <a:lnTo>
                      <a:pt x="37" y="51"/>
                    </a:lnTo>
                    <a:lnTo>
                      <a:pt x="44" y="48"/>
                    </a:lnTo>
                    <a:lnTo>
                      <a:pt x="48" y="41"/>
                    </a:lnTo>
                    <a:lnTo>
                      <a:pt x="54" y="34"/>
                    </a:lnTo>
                    <a:lnTo>
                      <a:pt x="54" y="24"/>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345">
                <a:extLst>
                  <a:ext uri="{FF2B5EF4-FFF2-40B4-BE49-F238E27FC236}">
                    <a16:creationId xmlns:a16="http://schemas.microsoft.com/office/drawing/2014/main" id="{3EDF4DF9-2E50-56F2-080D-729C6A85714C}"/>
                  </a:ext>
                </a:extLst>
              </p:cNvPr>
              <p:cNvSpPr>
                <a:spLocks/>
              </p:cNvSpPr>
              <p:nvPr/>
            </p:nvSpPr>
            <p:spPr bwMode="auto">
              <a:xfrm>
                <a:off x="2177" y="434"/>
                <a:ext cx="54" cy="54"/>
              </a:xfrm>
              <a:custGeom>
                <a:avLst/>
                <a:gdLst>
                  <a:gd name="T0" fmla="*/ 54 w 54"/>
                  <a:gd name="T1" fmla="*/ 27 h 54"/>
                  <a:gd name="T2" fmla="*/ 54 w 54"/>
                  <a:gd name="T3" fmla="*/ 27 h 54"/>
                  <a:gd name="T4" fmla="*/ 51 w 54"/>
                  <a:gd name="T5" fmla="*/ 20 h 54"/>
                  <a:gd name="T6" fmla="*/ 47 w 54"/>
                  <a:gd name="T7" fmla="*/ 10 h 54"/>
                  <a:gd name="T8" fmla="*/ 44 w 54"/>
                  <a:gd name="T9" fmla="*/ 6 h 54"/>
                  <a:gd name="T10" fmla="*/ 37 w 54"/>
                  <a:gd name="T11" fmla="*/ 3 h 54"/>
                  <a:gd name="T12" fmla="*/ 37 w 54"/>
                  <a:gd name="T13" fmla="*/ 3 h 54"/>
                  <a:gd name="T14" fmla="*/ 27 w 54"/>
                  <a:gd name="T15" fmla="*/ 0 h 54"/>
                  <a:gd name="T16" fmla="*/ 20 w 54"/>
                  <a:gd name="T17" fmla="*/ 3 h 54"/>
                  <a:gd name="T18" fmla="*/ 10 w 54"/>
                  <a:gd name="T19" fmla="*/ 6 h 54"/>
                  <a:gd name="T20" fmla="*/ 7 w 54"/>
                  <a:gd name="T21" fmla="*/ 10 h 54"/>
                  <a:gd name="T22" fmla="*/ 7 w 54"/>
                  <a:gd name="T23" fmla="*/ 10 h 54"/>
                  <a:gd name="T24" fmla="*/ 3 w 54"/>
                  <a:gd name="T25" fmla="*/ 20 h 54"/>
                  <a:gd name="T26" fmla="*/ 0 w 54"/>
                  <a:gd name="T27" fmla="*/ 27 h 54"/>
                  <a:gd name="T28" fmla="*/ 3 w 54"/>
                  <a:gd name="T29" fmla="*/ 34 h 54"/>
                  <a:gd name="T30" fmla="*/ 7 w 54"/>
                  <a:gd name="T31" fmla="*/ 44 h 54"/>
                  <a:gd name="T32" fmla="*/ 7 w 54"/>
                  <a:gd name="T33" fmla="*/ 44 h 54"/>
                  <a:gd name="T34" fmla="*/ 10 w 54"/>
                  <a:gd name="T35" fmla="*/ 47 h 54"/>
                  <a:gd name="T36" fmla="*/ 20 w 54"/>
                  <a:gd name="T37" fmla="*/ 51 h 54"/>
                  <a:gd name="T38" fmla="*/ 27 w 54"/>
                  <a:gd name="T39" fmla="*/ 54 h 54"/>
                  <a:gd name="T40" fmla="*/ 37 w 54"/>
                  <a:gd name="T41" fmla="*/ 51 h 54"/>
                  <a:gd name="T42" fmla="*/ 37 w 54"/>
                  <a:gd name="T43" fmla="*/ 51 h 54"/>
                  <a:gd name="T44" fmla="*/ 44 w 54"/>
                  <a:gd name="T45" fmla="*/ 47 h 54"/>
                  <a:gd name="T46" fmla="*/ 47 w 54"/>
                  <a:gd name="T47" fmla="*/ 44 h 54"/>
                  <a:gd name="T48" fmla="*/ 51 w 54"/>
                  <a:gd name="T49" fmla="*/ 34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1" y="20"/>
                    </a:lnTo>
                    <a:lnTo>
                      <a:pt x="47" y="10"/>
                    </a:lnTo>
                    <a:lnTo>
                      <a:pt x="44" y="6"/>
                    </a:lnTo>
                    <a:lnTo>
                      <a:pt x="37" y="3"/>
                    </a:lnTo>
                    <a:lnTo>
                      <a:pt x="37" y="3"/>
                    </a:lnTo>
                    <a:lnTo>
                      <a:pt x="27" y="0"/>
                    </a:lnTo>
                    <a:lnTo>
                      <a:pt x="20" y="3"/>
                    </a:lnTo>
                    <a:lnTo>
                      <a:pt x="10" y="6"/>
                    </a:lnTo>
                    <a:lnTo>
                      <a:pt x="7" y="10"/>
                    </a:lnTo>
                    <a:lnTo>
                      <a:pt x="7" y="10"/>
                    </a:lnTo>
                    <a:lnTo>
                      <a:pt x="3" y="20"/>
                    </a:lnTo>
                    <a:lnTo>
                      <a:pt x="0" y="27"/>
                    </a:lnTo>
                    <a:lnTo>
                      <a:pt x="3" y="34"/>
                    </a:lnTo>
                    <a:lnTo>
                      <a:pt x="7" y="44"/>
                    </a:lnTo>
                    <a:lnTo>
                      <a:pt x="7" y="44"/>
                    </a:lnTo>
                    <a:lnTo>
                      <a:pt x="10" y="47"/>
                    </a:lnTo>
                    <a:lnTo>
                      <a:pt x="20" y="51"/>
                    </a:lnTo>
                    <a:lnTo>
                      <a:pt x="27" y="54"/>
                    </a:lnTo>
                    <a:lnTo>
                      <a:pt x="37" y="51"/>
                    </a:lnTo>
                    <a:lnTo>
                      <a:pt x="37" y="51"/>
                    </a:lnTo>
                    <a:lnTo>
                      <a:pt x="44" y="47"/>
                    </a:lnTo>
                    <a:lnTo>
                      <a:pt x="47" y="44"/>
                    </a:lnTo>
                    <a:lnTo>
                      <a:pt x="51"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346">
                <a:extLst>
                  <a:ext uri="{FF2B5EF4-FFF2-40B4-BE49-F238E27FC236}">
                    <a16:creationId xmlns:a16="http://schemas.microsoft.com/office/drawing/2014/main" id="{73BFC6FF-BF26-1F7D-19FB-A076E95838A6}"/>
                  </a:ext>
                </a:extLst>
              </p:cNvPr>
              <p:cNvSpPr>
                <a:spLocks/>
              </p:cNvSpPr>
              <p:nvPr/>
            </p:nvSpPr>
            <p:spPr bwMode="auto">
              <a:xfrm>
                <a:off x="2187" y="444"/>
                <a:ext cx="54" cy="54"/>
              </a:xfrm>
              <a:custGeom>
                <a:avLst/>
                <a:gdLst>
                  <a:gd name="T0" fmla="*/ 54 w 54"/>
                  <a:gd name="T1" fmla="*/ 27 h 54"/>
                  <a:gd name="T2" fmla="*/ 54 w 54"/>
                  <a:gd name="T3" fmla="*/ 27 h 54"/>
                  <a:gd name="T4" fmla="*/ 54 w 54"/>
                  <a:gd name="T5" fmla="*/ 20 h 54"/>
                  <a:gd name="T6" fmla="*/ 51 w 54"/>
                  <a:gd name="T7" fmla="*/ 13 h 54"/>
                  <a:gd name="T8" fmla="*/ 44 w 54"/>
                  <a:gd name="T9" fmla="*/ 7 h 54"/>
                  <a:gd name="T10" fmla="*/ 37 w 54"/>
                  <a:gd name="T11" fmla="*/ 3 h 54"/>
                  <a:gd name="T12" fmla="*/ 37 w 54"/>
                  <a:gd name="T13" fmla="*/ 3 h 54"/>
                  <a:gd name="T14" fmla="*/ 27 w 54"/>
                  <a:gd name="T15" fmla="*/ 0 h 54"/>
                  <a:gd name="T16" fmla="*/ 20 w 54"/>
                  <a:gd name="T17" fmla="*/ 3 h 54"/>
                  <a:gd name="T18" fmla="*/ 14 w 54"/>
                  <a:gd name="T19" fmla="*/ 7 h 54"/>
                  <a:gd name="T20" fmla="*/ 7 w 54"/>
                  <a:gd name="T21" fmla="*/ 13 h 54"/>
                  <a:gd name="T22" fmla="*/ 7 w 54"/>
                  <a:gd name="T23" fmla="*/ 13 h 54"/>
                  <a:gd name="T24" fmla="*/ 3 w 54"/>
                  <a:gd name="T25" fmla="*/ 20 h 54"/>
                  <a:gd name="T26" fmla="*/ 0 w 54"/>
                  <a:gd name="T27" fmla="*/ 27 h 54"/>
                  <a:gd name="T28" fmla="*/ 3 w 54"/>
                  <a:gd name="T29" fmla="*/ 37 h 54"/>
                  <a:gd name="T30" fmla="*/ 7 w 54"/>
                  <a:gd name="T31" fmla="*/ 44 h 54"/>
                  <a:gd name="T32" fmla="*/ 7 w 54"/>
                  <a:gd name="T33" fmla="*/ 44 h 54"/>
                  <a:gd name="T34" fmla="*/ 14 w 54"/>
                  <a:gd name="T35" fmla="*/ 51 h 54"/>
                  <a:gd name="T36" fmla="*/ 20 w 54"/>
                  <a:gd name="T37" fmla="*/ 54 h 54"/>
                  <a:gd name="T38" fmla="*/ 27 w 54"/>
                  <a:gd name="T39" fmla="*/ 54 h 54"/>
                  <a:gd name="T40" fmla="*/ 37 w 54"/>
                  <a:gd name="T41" fmla="*/ 54 h 54"/>
                  <a:gd name="T42" fmla="*/ 37 w 54"/>
                  <a:gd name="T43" fmla="*/ 54 h 54"/>
                  <a:gd name="T44" fmla="*/ 44 w 54"/>
                  <a:gd name="T45" fmla="*/ 47 h 54"/>
                  <a:gd name="T46" fmla="*/ 51 w 54"/>
                  <a:gd name="T47" fmla="*/ 44 h 54"/>
                  <a:gd name="T48" fmla="*/ 54 w 54"/>
                  <a:gd name="T49" fmla="*/ 37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4" y="20"/>
                    </a:lnTo>
                    <a:lnTo>
                      <a:pt x="51" y="13"/>
                    </a:lnTo>
                    <a:lnTo>
                      <a:pt x="44" y="7"/>
                    </a:lnTo>
                    <a:lnTo>
                      <a:pt x="37" y="3"/>
                    </a:lnTo>
                    <a:lnTo>
                      <a:pt x="37" y="3"/>
                    </a:lnTo>
                    <a:lnTo>
                      <a:pt x="27" y="0"/>
                    </a:lnTo>
                    <a:lnTo>
                      <a:pt x="20" y="3"/>
                    </a:lnTo>
                    <a:lnTo>
                      <a:pt x="14" y="7"/>
                    </a:lnTo>
                    <a:lnTo>
                      <a:pt x="7" y="13"/>
                    </a:lnTo>
                    <a:lnTo>
                      <a:pt x="7" y="13"/>
                    </a:lnTo>
                    <a:lnTo>
                      <a:pt x="3" y="20"/>
                    </a:lnTo>
                    <a:lnTo>
                      <a:pt x="0" y="27"/>
                    </a:lnTo>
                    <a:lnTo>
                      <a:pt x="3" y="37"/>
                    </a:lnTo>
                    <a:lnTo>
                      <a:pt x="7" y="44"/>
                    </a:lnTo>
                    <a:lnTo>
                      <a:pt x="7" y="44"/>
                    </a:lnTo>
                    <a:lnTo>
                      <a:pt x="14" y="51"/>
                    </a:lnTo>
                    <a:lnTo>
                      <a:pt x="20" y="54"/>
                    </a:lnTo>
                    <a:lnTo>
                      <a:pt x="27" y="54"/>
                    </a:lnTo>
                    <a:lnTo>
                      <a:pt x="37" y="54"/>
                    </a:lnTo>
                    <a:lnTo>
                      <a:pt x="37" y="54"/>
                    </a:lnTo>
                    <a:lnTo>
                      <a:pt x="44" y="47"/>
                    </a:lnTo>
                    <a:lnTo>
                      <a:pt x="51" y="44"/>
                    </a:lnTo>
                    <a:lnTo>
                      <a:pt x="54" y="37"/>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347">
                <a:extLst>
                  <a:ext uri="{FF2B5EF4-FFF2-40B4-BE49-F238E27FC236}">
                    <a16:creationId xmlns:a16="http://schemas.microsoft.com/office/drawing/2014/main" id="{7D8875FB-6096-945B-05F3-A0EFBA6576D5}"/>
                  </a:ext>
                </a:extLst>
              </p:cNvPr>
              <p:cNvSpPr>
                <a:spLocks/>
              </p:cNvSpPr>
              <p:nvPr/>
            </p:nvSpPr>
            <p:spPr bwMode="auto">
              <a:xfrm>
                <a:off x="2234" y="505"/>
                <a:ext cx="55" cy="51"/>
              </a:xfrm>
              <a:custGeom>
                <a:avLst/>
                <a:gdLst>
                  <a:gd name="T0" fmla="*/ 55 w 55"/>
                  <a:gd name="T1" fmla="*/ 24 h 51"/>
                  <a:gd name="T2" fmla="*/ 55 w 55"/>
                  <a:gd name="T3" fmla="*/ 24 h 51"/>
                  <a:gd name="T4" fmla="*/ 55 w 55"/>
                  <a:gd name="T5" fmla="*/ 17 h 51"/>
                  <a:gd name="T6" fmla="*/ 51 w 55"/>
                  <a:gd name="T7" fmla="*/ 10 h 51"/>
                  <a:gd name="T8" fmla="*/ 45 w 55"/>
                  <a:gd name="T9" fmla="*/ 3 h 51"/>
                  <a:gd name="T10" fmla="*/ 38 w 55"/>
                  <a:gd name="T11" fmla="*/ 0 h 51"/>
                  <a:gd name="T12" fmla="*/ 38 w 55"/>
                  <a:gd name="T13" fmla="*/ 0 h 51"/>
                  <a:gd name="T14" fmla="*/ 28 w 55"/>
                  <a:gd name="T15" fmla="*/ 0 h 51"/>
                  <a:gd name="T16" fmla="*/ 21 w 55"/>
                  <a:gd name="T17" fmla="*/ 0 h 51"/>
                  <a:gd name="T18" fmla="*/ 14 w 55"/>
                  <a:gd name="T19" fmla="*/ 3 h 51"/>
                  <a:gd name="T20" fmla="*/ 7 w 55"/>
                  <a:gd name="T21" fmla="*/ 10 h 51"/>
                  <a:gd name="T22" fmla="*/ 7 w 55"/>
                  <a:gd name="T23" fmla="*/ 10 h 51"/>
                  <a:gd name="T24" fmla="*/ 4 w 55"/>
                  <a:gd name="T25" fmla="*/ 17 h 51"/>
                  <a:gd name="T26" fmla="*/ 0 w 55"/>
                  <a:gd name="T27" fmla="*/ 24 h 51"/>
                  <a:gd name="T28" fmla="*/ 4 w 55"/>
                  <a:gd name="T29" fmla="*/ 34 h 51"/>
                  <a:gd name="T30" fmla="*/ 7 w 55"/>
                  <a:gd name="T31" fmla="*/ 41 h 51"/>
                  <a:gd name="T32" fmla="*/ 7 w 55"/>
                  <a:gd name="T33" fmla="*/ 41 h 51"/>
                  <a:gd name="T34" fmla="*/ 14 w 55"/>
                  <a:gd name="T35" fmla="*/ 47 h 51"/>
                  <a:gd name="T36" fmla="*/ 21 w 55"/>
                  <a:gd name="T37" fmla="*/ 51 h 51"/>
                  <a:gd name="T38" fmla="*/ 28 w 55"/>
                  <a:gd name="T39" fmla="*/ 51 h 51"/>
                  <a:gd name="T40" fmla="*/ 38 w 55"/>
                  <a:gd name="T41" fmla="*/ 51 h 51"/>
                  <a:gd name="T42" fmla="*/ 38 w 55"/>
                  <a:gd name="T43" fmla="*/ 51 h 51"/>
                  <a:gd name="T44" fmla="*/ 45 w 55"/>
                  <a:gd name="T45" fmla="*/ 47 h 51"/>
                  <a:gd name="T46" fmla="*/ 51 w 55"/>
                  <a:gd name="T47" fmla="*/ 41 h 51"/>
                  <a:gd name="T48" fmla="*/ 55 w 55"/>
                  <a:gd name="T49" fmla="*/ 34 h 51"/>
                  <a:gd name="T50" fmla="*/ 55 w 55"/>
                  <a:gd name="T51"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1">
                    <a:moveTo>
                      <a:pt x="55" y="24"/>
                    </a:moveTo>
                    <a:lnTo>
                      <a:pt x="55" y="24"/>
                    </a:lnTo>
                    <a:lnTo>
                      <a:pt x="55" y="17"/>
                    </a:lnTo>
                    <a:lnTo>
                      <a:pt x="51" y="10"/>
                    </a:lnTo>
                    <a:lnTo>
                      <a:pt x="45" y="3"/>
                    </a:lnTo>
                    <a:lnTo>
                      <a:pt x="38" y="0"/>
                    </a:lnTo>
                    <a:lnTo>
                      <a:pt x="38" y="0"/>
                    </a:lnTo>
                    <a:lnTo>
                      <a:pt x="28" y="0"/>
                    </a:lnTo>
                    <a:lnTo>
                      <a:pt x="21" y="0"/>
                    </a:lnTo>
                    <a:lnTo>
                      <a:pt x="14" y="3"/>
                    </a:lnTo>
                    <a:lnTo>
                      <a:pt x="7" y="10"/>
                    </a:lnTo>
                    <a:lnTo>
                      <a:pt x="7" y="10"/>
                    </a:lnTo>
                    <a:lnTo>
                      <a:pt x="4" y="17"/>
                    </a:lnTo>
                    <a:lnTo>
                      <a:pt x="0" y="24"/>
                    </a:lnTo>
                    <a:lnTo>
                      <a:pt x="4" y="34"/>
                    </a:lnTo>
                    <a:lnTo>
                      <a:pt x="7" y="41"/>
                    </a:lnTo>
                    <a:lnTo>
                      <a:pt x="7" y="41"/>
                    </a:lnTo>
                    <a:lnTo>
                      <a:pt x="14" y="47"/>
                    </a:lnTo>
                    <a:lnTo>
                      <a:pt x="21" y="51"/>
                    </a:lnTo>
                    <a:lnTo>
                      <a:pt x="28" y="51"/>
                    </a:lnTo>
                    <a:lnTo>
                      <a:pt x="38" y="51"/>
                    </a:lnTo>
                    <a:lnTo>
                      <a:pt x="38" y="51"/>
                    </a:lnTo>
                    <a:lnTo>
                      <a:pt x="45" y="47"/>
                    </a:lnTo>
                    <a:lnTo>
                      <a:pt x="51" y="41"/>
                    </a:lnTo>
                    <a:lnTo>
                      <a:pt x="55" y="34"/>
                    </a:lnTo>
                    <a:lnTo>
                      <a:pt x="55" y="24"/>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348">
                <a:extLst>
                  <a:ext uri="{FF2B5EF4-FFF2-40B4-BE49-F238E27FC236}">
                    <a16:creationId xmlns:a16="http://schemas.microsoft.com/office/drawing/2014/main" id="{7E4BD072-C5CE-2178-7F91-01D35A31562D}"/>
                  </a:ext>
                </a:extLst>
              </p:cNvPr>
              <p:cNvSpPr>
                <a:spLocks/>
              </p:cNvSpPr>
              <p:nvPr/>
            </p:nvSpPr>
            <p:spPr bwMode="auto">
              <a:xfrm>
                <a:off x="2251" y="515"/>
                <a:ext cx="55" cy="51"/>
              </a:xfrm>
              <a:custGeom>
                <a:avLst/>
                <a:gdLst>
                  <a:gd name="T0" fmla="*/ 55 w 55"/>
                  <a:gd name="T1" fmla="*/ 24 h 51"/>
                  <a:gd name="T2" fmla="*/ 55 w 55"/>
                  <a:gd name="T3" fmla="*/ 24 h 51"/>
                  <a:gd name="T4" fmla="*/ 51 w 55"/>
                  <a:gd name="T5" fmla="*/ 17 h 51"/>
                  <a:gd name="T6" fmla="*/ 48 w 55"/>
                  <a:gd name="T7" fmla="*/ 10 h 51"/>
                  <a:gd name="T8" fmla="*/ 45 w 55"/>
                  <a:gd name="T9" fmla="*/ 4 h 51"/>
                  <a:gd name="T10" fmla="*/ 34 w 55"/>
                  <a:gd name="T11" fmla="*/ 0 h 51"/>
                  <a:gd name="T12" fmla="*/ 34 w 55"/>
                  <a:gd name="T13" fmla="*/ 0 h 51"/>
                  <a:gd name="T14" fmla="*/ 28 w 55"/>
                  <a:gd name="T15" fmla="*/ 0 h 51"/>
                  <a:gd name="T16" fmla="*/ 21 w 55"/>
                  <a:gd name="T17" fmla="*/ 0 h 51"/>
                  <a:gd name="T18" fmla="*/ 11 w 55"/>
                  <a:gd name="T19" fmla="*/ 4 h 51"/>
                  <a:gd name="T20" fmla="*/ 7 w 55"/>
                  <a:gd name="T21" fmla="*/ 10 h 51"/>
                  <a:gd name="T22" fmla="*/ 7 w 55"/>
                  <a:gd name="T23" fmla="*/ 10 h 51"/>
                  <a:gd name="T24" fmla="*/ 4 w 55"/>
                  <a:gd name="T25" fmla="*/ 17 h 51"/>
                  <a:gd name="T26" fmla="*/ 0 w 55"/>
                  <a:gd name="T27" fmla="*/ 27 h 51"/>
                  <a:gd name="T28" fmla="*/ 4 w 55"/>
                  <a:gd name="T29" fmla="*/ 34 h 51"/>
                  <a:gd name="T30" fmla="*/ 7 w 55"/>
                  <a:gd name="T31" fmla="*/ 41 h 51"/>
                  <a:gd name="T32" fmla="*/ 7 w 55"/>
                  <a:gd name="T33" fmla="*/ 41 h 51"/>
                  <a:gd name="T34" fmla="*/ 11 w 55"/>
                  <a:gd name="T35" fmla="*/ 48 h 51"/>
                  <a:gd name="T36" fmla="*/ 21 w 55"/>
                  <a:gd name="T37" fmla="*/ 51 h 51"/>
                  <a:gd name="T38" fmla="*/ 28 w 55"/>
                  <a:gd name="T39" fmla="*/ 51 h 51"/>
                  <a:gd name="T40" fmla="*/ 34 w 55"/>
                  <a:gd name="T41" fmla="*/ 51 h 51"/>
                  <a:gd name="T42" fmla="*/ 34 w 55"/>
                  <a:gd name="T43" fmla="*/ 51 h 51"/>
                  <a:gd name="T44" fmla="*/ 45 w 55"/>
                  <a:gd name="T45" fmla="*/ 48 h 51"/>
                  <a:gd name="T46" fmla="*/ 48 w 55"/>
                  <a:gd name="T47" fmla="*/ 41 h 51"/>
                  <a:gd name="T48" fmla="*/ 51 w 55"/>
                  <a:gd name="T49" fmla="*/ 34 h 51"/>
                  <a:gd name="T50" fmla="*/ 55 w 55"/>
                  <a:gd name="T51"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1">
                    <a:moveTo>
                      <a:pt x="55" y="24"/>
                    </a:moveTo>
                    <a:lnTo>
                      <a:pt x="55" y="24"/>
                    </a:lnTo>
                    <a:lnTo>
                      <a:pt x="51" y="17"/>
                    </a:lnTo>
                    <a:lnTo>
                      <a:pt x="48" y="10"/>
                    </a:lnTo>
                    <a:lnTo>
                      <a:pt x="45" y="4"/>
                    </a:lnTo>
                    <a:lnTo>
                      <a:pt x="34" y="0"/>
                    </a:lnTo>
                    <a:lnTo>
                      <a:pt x="34" y="0"/>
                    </a:lnTo>
                    <a:lnTo>
                      <a:pt x="28" y="0"/>
                    </a:lnTo>
                    <a:lnTo>
                      <a:pt x="21" y="0"/>
                    </a:lnTo>
                    <a:lnTo>
                      <a:pt x="11" y="4"/>
                    </a:lnTo>
                    <a:lnTo>
                      <a:pt x="7" y="10"/>
                    </a:lnTo>
                    <a:lnTo>
                      <a:pt x="7" y="10"/>
                    </a:lnTo>
                    <a:lnTo>
                      <a:pt x="4" y="17"/>
                    </a:lnTo>
                    <a:lnTo>
                      <a:pt x="0" y="27"/>
                    </a:lnTo>
                    <a:lnTo>
                      <a:pt x="4" y="34"/>
                    </a:lnTo>
                    <a:lnTo>
                      <a:pt x="7" y="41"/>
                    </a:lnTo>
                    <a:lnTo>
                      <a:pt x="7" y="41"/>
                    </a:lnTo>
                    <a:lnTo>
                      <a:pt x="11" y="48"/>
                    </a:lnTo>
                    <a:lnTo>
                      <a:pt x="21" y="51"/>
                    </a:lnTo>
                    <a:lnTo>
                      <a:pt x="28" y="51"/>
                    </a:lnTo>
                    <a:lnTo>
                      <a:pt x="34" y="51"/>
                    </a:lnTo>
                    <a:lnTo>
                      <a:pt x="34" y="51"/>
                    </a:lnTo>
                    <a:lnTo>
                      <a:pt x="45" y="48"/>
                    </a:lnTo>
                    <a:lnTo>
                      <a:pt x="48" y="41"/>
                    </a:lnTo>
                    <a:lnTo>
                      <a:pt x="51" y="34"/>
                    </a:lnTo>
                    <a:lnTo>
                      <a:pt x="55" y="24"/>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349">
                <a:extLst>
                  <a:ext uri="{FF2B5EF4-FFF2-40B4-BE49-F238E27FC236}">
                    <a16:creationId xmlns:a16="http://schemas.microsoft.com/office/drawing/2014/main" id="{3F1368FF-9908-DF62-B00B-4ED23E382CD3}"/>
                  </a:ext>
                </a:extLst>
              </p:cNvPr>
              <p:cNvSpPr>
                <a:spLocks/>
              </p:cNvSpPr>
              <p:nvPr/>
            </p:nvSpPr>
            <p:spPr bwMode="auto">
              <a:xfrm>
                <a:off x="2394" y="685"/>
                <a:ext cx="54" cy="51"/>
              </a:xfrm>
              <a:custGeom>
                <a:avLst/>
                <a:gdLst>
                  <a:gd name="T0" fmla="*/ 54 w 54"/>
                  <a:gd name="T1" fmla="*/ 27 h 51"/>
                  <a:gd name="T2" fmla="*/ 54 w 54"/>
                  <a:gd name="T3" fmla="*/ 27 h 51"/>
                  <a:gd name="T4" fmla="*/ 54 w 54"/>
                  <a:gd name="T5" fmla="*/ 17 h 51"/>
                  <a:gd name="T6" fmla="*/ 51 w 54"/>
                  <a:gd name="T7" fmla="*/ 10 h 51"/>
                  <a:gd name="T8" fmla="*/ 44 w 54"/>
                  <a:gd name="T9" fmla="*/ 3 h 51"/>
                  <a:gd name="T10" fmla="*/ 37 w 54"/>
                  <a:gd name="T11" fmla="*/ 0 h 51"/>
                  <a:gd name="T12" fmla="*/ 37 w 54"/>
                  <a:gd name="T13" fmla="*/ 0 h 51"/>
                  <a:gd name="T14" fmla="*/ 27 w 54"/>
                  <a:gd name="T15" fmla="*/ 0 h 51"/>
                  <a:gd name="T16" fmla="*/ 20 w 54"/>
                  <a:gd name="T17" fmla="*/ 0 h 51"/>
                  <a:gd name="T18" fmla="*/ 14 w 54"/>
                  <a:gd name="T19" fmla="*/ 3 h 51"/>
                  <a:gd name="T20" fmla="*/ 7 w 54"/>
                  <a:gd name="T21" fmla="*/ 10 h 51"/>
                  <a:gd name="T22" fmla="*/ 7 w 54"/>
                  <a:gd name="T23" fmla="*/ 10 h 51"/>
                  <a:gd name="T24" fmla="*/ 3 w 54"/>
                  <a:gd name="T25" fmla="*/ 17 h 51"/>
                  <a:gd name="T26" fmla="*/ 0 w 54"/>
                  <a:gd name="T27" fmla="*/ 27 h 51"/>
                  <a:gd name="T28" fmla="*/ 3 w 54"/>
                  <a:gd name="T29" fmla="*/ 34 h 51"/>
                  <a:gd name="T30" fmla="*/ 7 w 54"/>
                  <a:gd name="T31" fmla="*/ 41 h 51"/>
                  <a:gd name="T32" fmla="*/ 7 w 54"/>
                  <a:gd name="T33" fmla="*/ 41 h 51"/>
                  <a:gd name="T34" fmla="*/ 14 w 54"/>
                  <a:gd name="T35" fmla="*/ 47 h 51"/>
                  <a:gd name="T36" fmla="*/ 20 w 54"/>
                  <a:gd name="T37" fmla="*/ 51 h 51"/>
                  <a:gd name="T38" fmla="*/ 27 w 54"/>
                  <a:gd name="T39" fmla="*/ 51 h 51"/>
                  <a:gd name="T40" fmla="*/ 37 w 54"/>
                  <a:gd name="T41" fmla="*/ 51 h 51"/>
                  <a:gd name="T42" fmla="*/ 37 w 54"/>
                  <a:gd name="T43" fmla="*/ 51 h 51"/>
                  <a:gd name="T44" fmla="*/ 44 w 54"/>
                  <a:gd name="T45" fmla="*/ 47 h 51"/>
                  <a:gd name="T46" fmla="*/ 51 w 54"/>
                  <a:gd name="T47" fmla="*/ 41 h 51"/>
                  <a:gd name="T48" fmla="*/ 54 w 54"/>
                  <a:gd name="T49" fmla="*/ 34 h 51"/>
                  <a:gd name="T50" fmla="*/ 54 w 54"/>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1">
                    <a:moveTo>
                      <a:pt x="54" y="27"/>
                    </a:moveTo>
                    <a:lnTo>
                      <a:pt x="54" y="27"/>
                    </a:lnTo>
                    <a:lnTo>
                      <a:pt x="54" y="17"/>
                    </a:lnTo>
                    <a:lnTo>
                      <a:pt x="51" y="10"/>
                    </a:lnTo>
                    <a:lnTo>
                      <a:pt x="44" y="3"/>
                    </a:lnTo>
                    <a:lnTo>
                      <a:pt x="37" y="0"/>
                    </a:lnTo>
                    <a:lnTo>
                      <a:pt x="37" y="0"/>
                    </a:lnTo>
                    <a:lnTo>
                      <a:pt x="27" y="0"/>
                    </a:lnTo>
                    <a:lnTo>
                      <a:pt x="20" y="0"/>
                    </a:lnTo>
                    <a:lnTo>
                      <a:pt x="14" y="3"/>
                    </a:lnTo>
                    <a:lnTo>
                      <a:pt x="7" y="10"/>
                    </a:lnTo>
                    <a:lnTo>
                      <a:pt x="7" y="10"/>
                    </a:lnTo>
                    <a:lnTo>
                      <a:pt x="3" y="17"/>
                    </a:lnTo>
                    <a:lnTo>
                      <a:pt x="0" y="27"/>
                    </a:lnTo>
                    <a:lnTo>
                      <a:pt x="3" y="34"/>
                    </a:lnTo>
                    <a:lnTo>
                      <a:pt x="7" y="41"/>
                    </a:lnTo>
                    <a:lnTo>
                      <a:pt x="7" y="41"/>
                    </a:lnTo>
                    <a:lnTo>
                      <a:pt x="14" y="47"/>
                    </a:lnTo>
                    <a:lnTo>
                      <a:pt x="20" y="51"/>
                    </a:lnTo>
                    <a:lnTo>
                      <a:pt x="27" y="51"/>
                    </a:lnTo>
                    <a:lnTo>
                      <a:pt x="37" y="51"/>
                    </a:lnTo>
                    <a:lnTo>
                      <a:pt x="37" y="51"/>
                    </a:lnTo>
                    <a:lnTo>
                      <a:pt x="44" y="47"/>
                    </a:lnTo>
                    <a:lnTo>
                      <a:pt x="51" y="41"/>
                    </a:lnTo>
                    <a:lnTo>
                      <a:pt x="54"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350">
                <a:extLst>
                  <a:ext uri="{FF2B5EF4-FFF2-40B4-BE49-F238E27FC236}">
                    <a16:creationId xmlns:a16="http://schemas.microsoft.com/office/drawing/2014/main" id="{4B7252BE-8507-B232-1923-5926BE505C81}"/>
                  </a:ext>
                </a:extLst>
              </p:cNvPr>
              <p:cNvSpPr>
                <a:spLocks/>
              </p:cNvSpPr>
              <p:nvPr/>
            </p:nvSpPr>
            <p:spPr bwMode="auto">
              <a:xfrm>
                <a:off x="2469" y="838"/>
                <a:ext cx="54" cy="54"/>
              </a:xfrm>
              <a:custGeom>
                <a:avLst/>
                <a:gdLst>
                  <a:gd name="T0" fmla="*/ 54 w 54"/>
                  <a:gd name="T1" fmla="*/ 27 h 54"/>
                  <a:gd name="T2" fmla="*/ 54 w 54"/>
                  <a:gd name="T3" fmla="*/ 27 h 54"/>
                  <a:gd name="T4" fmla="*/ 54 w 54"/>
                  <a:gd name="T5" fmla="*/ 20 h 54"/>
                  <a:gd name="T6" fmla="*/ 47 w 54"/>
                  <a:gd name="T7" fmla="*/ 10 h 54"/>
                  <a:gd name="T8" fmla="*/ 44 w 54"/>
                  <a:gd name="T9" fmla="*/ 6 h 54"/>
                  <a:gd name="T10" fmla="*/ 37 w 54"/>
                  <a:gd name="T11" fmla="*/ 0 h 54"/>
                  <a:gd name="T12" fmla="*/ 37 w 54"/>
                  <a:gd name="T13" fmla="*/ 0 h 54"/>
                  <a:gd name="T14" fmla="*/ 27 w 54"/>
                  <a:gd name="T15" fmla="*/ 0 h 54"/>
                  <a:gd name="T16" fmla="*/ 20 w 54"/>
                  <a:gd name="T17" fmla="*/ 0 h 54"/>
                  <a:gd name="T18" fmla="*/ 13 w 54"/>
                  <a:gd name="T19" fmla="*/ 6 h 54"/>
                  <a:gd name="T20" fmla="*/ 6 w 54"/>
                  <a:gd name="T21" fmla="*/ 10 h 54"/>
                  <a:gd name="T22" fmla="*/ 6 w 54"/>
                  <a:gd name="T23" fmla="*/ 10 h 54"/>
                  <a:gd name="T24" fmla="*/ 3 w 54"/>
                  <a:gd name="T25" fmla="*/ 20 h 54"/>
                  <a:gd name="T26" fmla="*/ 0 w 54"/>
                  <a:gd name="T27" fmla="*/ 27 h 54"/>
                  <a:gd name="T28" fmla="*/ 3 w 54"/>
                  <a:gd name="T29" fmla="*/ 34 h 54"/>
                  <a:gd name="T30" fmla="*/ 6 w 54"/>
                  <a:gd name="T31" fmla="*/ 44 h 54"/>
                  <a:gd name="T32" fmla="*/ 6 w 54"/>
                  <a:gd name="T33" fmla="*/ 44 h 54"/>
                  <a:gd name="T34" fmla="*/ 13 w 54"/>
                  <a:gd name="T35" fmla="*/ 47 h 54"/>
                  <a:gd name="T36" fmla="*/ 20 w 54"/>
                  <a:gd name="T37" fmla="*/ 51 h 54"/>
                  <a:gd name="T38" fmla="*/ 27 w 54"/>
                  <a:gd name="T39" fmla="*/ 54 h 54"/>
                  <a:gd name="T40" fmla="*/ 37 w 54"/>
                  <a:gd name="T41" fmla="*/ 51 h 54"/>
                  <a:gd name="T42" fmla="*/ 37 w 54"/>
                  <a:gd name="T43" fmla="*/ 51 h 54"/>
                  <a:gd name="T44" fmla="*/ 44 w 54"/>
                  <a:gd name="T45" fmla="*/ 47 h 54"/>
                  <a:gd name="T46" fmla="*/ 47 w 54"/>
                  <a:gd name="T47" fmla="*/ 44 h 54"/>
                  <a:gd name="T48" fmla="*/ 54 w 54"/>
                  <a:gd name="T49" fmla="*/ 34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4" y="20"/>
                    </a:lnTo>
                    <a:lnTo>
                      <a:pt x="47" y="10"/>
                    </a:lnTo>
                    <a:lnTo>
                      <a:pt x="44" y="6"/>
                    </a:lnTo>
                    <a:lnTo>
                      <a:pt x="37" y="0"/>
                    </a:lnTo>
                    <a:lnTo>
                      <a:pt x="37" y="0"/>
                    </a:lnTo>
                    <a:lnTo>
                      <a:pt x="27" y="0"/>
                    </a:lnTo>
                    <a:lnTo>
                      <a:pt x="20" y="0"/>
                    </a:lnTo>
                    <a:lnTo>
                      <a:pt x="13" y="6"/>
                    </a:lnTo>
                    <a:lnTo>
                      <a:pt x="6" y="10"/>
                    </a:lnTo>
                    <a:lnTo>
                      <a:pt x="6" y="10"/>
                    </a:lnTo>
                    <a:lnTo>
                      <a:pt x="3" y="20"/>
                    </a:lnTo>
                    <a:lnTo>
                      <a:pt x="0" y="27"/>
                    </a:lnTo>
                    <a:lnTo>
                      <a:pt x="3" y="34"/>
                    </a:lnTo>
                    <a:lnTo>
                      <a:pt x="6" y="44"/>
                    </a:lnTo>
                    <a:lnTo>
                      <a:pt x="6" y="44"/>
                    </a:lnTo>
                    <a:lnTo>
                      <a:pt x="13" y="47"/>
                    </a:lnTo>
                    <a:lnTo>
                      <a:pt x="20" y="51"/>
                    </a:lnTo>
                    <a:lnTo>
                      <a:pt x="27" y="54"/>
                    </a:lnTo>
                    <a:lnTo>
                      <a:pt x="37" y="51"/>
                    </a:lnTo>
                    <a:lnTo>
                      <a:pt x="37" y="51"/>
                    </a:lnTo>
                    <a:lnTo>
                      <a:pt x="44" y="47"/>
                    </a:lnTo>
                    <a:lnTo>
                      <a:pt x="47" y="44"/>
                    </a:lnTo>
                    <a:lnTo>
                      <a:pt x="54"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1351">
                <a:extLst>
                  <a:ext uri="{FF2B5EF4-FFF2-40B4-BE49-F238E27FC236}">
                    <a16:creationId xmlns:a16="http://schemas.microsoft.com/office/drawing/2014/main" id="{2DF11C3F-AE55-4FA5-EEB0-97A20AC80C78}"/>
                  </a:ext>
                </a:extLst>
              </p:cNvPr>
              <p:cNvSpPr>
                <a:spLocks/>
              </p:cNvSpPr>
              <p:nvPr/>
            </p:nvSpPr>
            <p:spPr bwMode="auto">
              <a:xfrm>
                <a:off x="2516" y="892"/>
                <a:ext cx="55" cy="51"/>
              </a:xfrm>
              <a:custGeom>
                <a:avLst/>
                <a:gdLst>
                  <a:gd name="T0" fmla="*/ 55 w 55"/>
                  <a:gd name="T1" fmla="*/ 27 h 51"/>
                  <a:gd name="T2" fmla="*/ 55 w 55"/>
                  <a:gd name="T3" fmla="*/ 27 h 51"/>
                  <a:gd name="T4" fmla="*/ 55 w 55"/>
                  <a:gd name="T5" fmla="*/ 17 h 51"/>
                  <a:gd name="T6" fmla="*/ 51 w 55"/>
                  <a:gd name="T7" fmla="*/ 10 h 51"/>
                  <a:gd name="T8" fmla="*/ 44 w 55"/>
                  <a:gd name="T9" fmla="*/ 3 h 51"/>
                  <a:gd name="T10" fmla="*/ 38 w 55"/>
                  <a:gd name="T11" fmla="*/ 0 h 51"/>
                  <a:gd name="T12" fmla="*/ 38 w 55"/>
                  <a:gd name="T13" fmla="*/ 0 h 51"/>
                  <a:gd name="T14" fmla="*/ 27 w 55"/>
                  <a:gd name="T15" fmla="*/ 0 h 51"/>
                  <a:gd name="T16" fmla="*/ 21 w 55"/>
                  <a:gd name="T17" fmla="*/ 0 h 51"/>
                  <a:gd name="T18" fmla="*/ 14 w 55"/>
                  <a:gd name="T19" fmla="*/ 3 h 51"/>
                  <a:gd name="T20" fmla="*/ 7 w 55"/>
                  <a:gd name="T21" fmla="*/ 10 h 51"/>
                  <a:gd name="T22" fmla="*/ 7 w 55"/>
                  <a:gd name="T23" fmla="*/ 10 h 51"/>
                  <a:gd name="T24" fmla="*/ 4 w 55"/>
                  <a:gd name="T25" fmla="*/ 17 h 51"/>
                  <a:gd name="T26" fmla="*/ 0 w 55"/>
                  <a:gd name="T27" fmla="*/ 27 h 51"/>
                  <a:gd name="T28" fmla="*/ 4 w 55"/>
                  <a:gd name="T29" fmla="*/ 34 h 51"/>
                  <a:gd name="T30" fmla="*/ 7 w 55"/>
                  <a:gd name="T31" fmla="*/ 41 h 51"/>
                  <a:gd name="T32" fmla="*/ 7 w 55"/>
                  <a:gd name="T33" fmla="*/ 41 h 51"/>
                  <a:gd name="T34" fmla="*/ 14 w 55"/>
                  <a:gd name="T35" fmla="*/ 48 h 51"/>
                  <a:gd name="T36" fmla="*/ 21 w 55"/>
                  <a:gd name="T37" fmla="*/ 51 h 51"/>
                  <a:gd name="T38" fmla="*/ 27 w 55"/>
                  <a:gd name="T39" fmla="*/ 51 h 51"/>
                  <a:gd name="T40" fmla="*/ 38 w 55"/>
                  <a:gd name="T41" fmla="*/ 51 h 51"/>
                  <a:gd name="T42" fmla="*/ 38 w 55"/>
                  <a:gd name="T43" fmla="*/ 51 h 51"/>
                  <a:gd name="T44" fmla="*/ 44 w 55"/>
                  <a:gd name="T45" fmla="*/ 48 h 51"/>
                  <a:gd name="T46" fmla="*/ 51 w 55"/>
                  <a:gd name="T47" fmla="*/ 41 h 51"/>
                  <a:gd name="T48" fmla="*/ 55 w 55"/>
                  <a:gd name="T49" fmla="*/ 34 h 51"/>
                  <a:gd name="T50" fmla="*/ 55 w 55"/>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1">
                    <a:moveTo>
                      <a:pt x="55" y="27"/>
                    </a:moveTo>
                    <a:lnTo>
                      <a:pt x="55" y="27"/>
                    </a:lnTo>
                    <a:lnTo>
                      <a:pt x="55" y="17"/>
                    </a:lnTo>
                    <a:lnTo>
                      <a:pt x="51" y="10"/>
                    </a:lnTo>
                    <a:lnTo>
                      <a:pt x="44" y="3"/>
                    </a:lnTo>
                    <a:lnTo>
                      <a:pt x="38" y="0"/>
                    </a:lnTo>
                    <a:lnTo>
                      <a:pt x="38" y="0"/>
                    </a:lnTo>
                    <a:lnTo>
                      <a:pt x="27" y="0"/>
                    </a:lnTo>
                    <a:lnTo>
                      <a:pt x="21" y="0"/>
                    </a:lnTo>
                    <a:lnTo>
                      <a:pt x="14" y="3"/>
                    </a:lnTo>
                    <a:lnTo>
                      <a:pt x="7" y="10"/>
                    </a:lnTo>
                    <a:lnTo>
                      <a:pt x="7" y="10"/>
                    </a:lnTo>
                    <a:lnTo>
                      <a:pt x="4" y="17"/>
                    </a:lnTo>
                    <a:lnTo>
                      <a:pt x="0" y="27"/>
                    </a:lnTo>
                    <a:lnTo>
                      <a:pt x="4" y="34"/>
                    </a:lnTo>
                    <a:lnTo>
                      <a:pt x="7" y="41"/>
                    </a:lnTo>
                    <a:lnTo>
                      <a:pt x="7" y="41"/>
                    </a:lnTo>
                    <a:lnTo>
                      <a:pt x="14" y="48"/>
                    </a:lnTo>
                    <a:lnTo>
                      <a:pt x="21" y="51"/>
                    </a:lnTo>
                    <a:lnTo>
                      <a:pt x="27" y="51"/>
                    </a:lnTo>
                    <a:lnTo>
                      <a:pt x="38" y="51"/>
                    </a:lnTo>
                    <a:lnTo>
                      <a:pt x="38" y="51"/>
                    </a:lnTo>
                    <a:lnTo>
                      <a:pt x="44" y="48"/>
                    </a:lnTo>
                    <a:lnTo>
                      <a:pt x="51" y="41"/>
                    </a:lnTo>
                    <a:lnTo>
                      <a:pt x="55"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1352">
                <a:extLst>
                  <a:ext uri="{FF2B5EF4-FFF2-40B4-BE49-F238E27FC236}">
                    <a16:creationId xmlns:a16="http://schemas.microsoft.com/office/drawing/2014/main" id="{AF6A614A-634A-62FE-E10F-A0C786117A1A}"/>
                  </a:ext>
                </a:extLst>
              </p:cNvPr>
              <p:cNvSpPr>
                <a:spLocks/>
              </p:cNvSpPr>
              <p:nvPr/>
            </p:nvSpPr>
            <p:spPr bwMode="auto">
              <a:xfrm>
                <a:off x="2554" y="929"/>
                <a:ext cx="54" cy="51"/>
              </a:xfrm>
              <a:custGeom>
                <a:avLst/>
                <a:gdLst>
                  <a:gd name="T0" fmla="*/ 54 w 54"/>
                  <a:gd name="T1" fmla="*/ 27 h 51"/>
                  <a:gd name="T2" fmla="*/ 54 w 54"/>
                  <a:gd name="T3" fmla="*/ 27 h 51"/>
                  <a:gd name="T4" fmla="*/ 54 w 54"/>
                  <a:gd name="T5" fmla="*/ 17 h 51"/>
                  <a:gd name="T6" fmla="*/ 50 w 54"/>
                  <a:gd name="T7" fmla="*/ 11 h 51"/>
                  <a:gd name="T8" fmla="*/ 44 w 54"/>
                  <a:gd name="T9" fmla="*/ 4 h 51"/>
                  <a:gd name="T10" fmla="*/ 37 w 54"/>
                  <a:gd name="T11" fmla="*/ 0 h 51"/>
                  <a:gd name="T12" fmla="*/ 37 w 54"/>
                  <a:gd name="T13" fmla="*/ 0 h 51"/>
                  <a:gd name="T14" fmla="*/ 27 w 54"/>
                  <a:gd name="T15" fmla="*/ 0 h 51"/>
                  <a:gd name="T16" fmla="*/ 20 w 54"/>
                  <a:gd name="T17" fmla="*/ 0 h 51"/>
                  <a:gd name="T18" fmla="*/ 13 w 54"/>
                  <a:gd name="T19" fmla="*/ 4 h 51"/>
                  <a:gd name="T20" fmla="*/ 6 w 54"/>
                  <a:gd name="T21" fmla="*/ 11 h 51"/>
                  <a:gd name="T22" fmla="*/ 6 w 54"/>
                  <a:gd name="T23" fmla="*/ 11 h 51"/>
                  <a:gd name="T24" fmla="*/ 3 w 54"/>
                  <a:gd name="T25" fmla="*/ 17 h 51"/>
                  <a:gd name="T26" fmla="*/ 0 w 54"/>
                  <a:gd name="T27" fmla="*/ 27 h 51"/>
                  <a:gd name="T28" fmla="*/ 3 w 54"/>
                  <a:gd name="T29" fmla="*/ 34 h 51"/>
                  <a:gd name="T30" fmla="*/ 6 w 54"/>
                  <a:gd name="T31" fmla="*/ 41 h 51"/>
                  <a:gd name="T32" fmla="*/ 6 w 54"/>
                  <a:gd name="T33" fmla="*/ 41 h 51"/>
                  <a:gd name="T34" fmla="*/ 13 w 54"/>
                  <a:gd name="T35" fmla="*/ 48 h 51"/>
                  <a:gd name="T36" fmla="*/ 20 w 54"/>
                  <a:gd name="T37" fmla="*/ 51 h 51"/>
                  <a:gd name="T38" fmla="*/ 27 w 54"/>
                  <a:gd name="T39" fmla="*/ 51 h 51"/>
                  <a:gd name="T40" fmla="*/ 37 w 54"/>
                  <a:gd name="T41" fmla="*/ 51 h 51"/>
                  <a:gd name="T42" fmla="*/ 37 w 54"/>
                  <a:gd name="T43" fmla="*/ 51 h 51"/>
                  <a:gd name="T44" fmla="*/ 44 w 54"/>
                  <a:gd name="T45" fmla="*/ 48 h 51"/>
                  <a:gd name="T46" fmla="*/ 50 w 54"/>
                  <a:gd name="T47" fmla="*/ 41 h 51"/>
                  <a:gd name="T48" fmla="*/ 54 w 54"/>
                  <a:gd name="T49" fmla="*/ 34 h 51"/>
                  <a:gd name="T50" fmla="*/ 54 w 54"/>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1">
                    <a:moveTo>
                      <a:pt x="54" y="27"/>
                    </a:moveTo>
                    <a:lnTo>
                      <a:pt x="54" y="27"/>
                    </a:lnTo>
                    <a:lnTo>
                      <a:pt x="54" y="17"/>
                    </a:lnTo>
                    <a:lnTo>
                      <a:pt x="50" y="11"/>
                    </a:lnTo>
                    <a:lnTo>
                      <a:pt x="44" y="4"/>
                    </a:lnTo>
                    <a:lnTo>
                      <a:pt x="37" y="0"/>
                    </a:lnTo>
                    <a:lnTo>
                      <a:pt x="37" y="0"/>
                    </a:lnTo>
                    <a:lnTo>
                      <a:pt x="27" y="0"/>
                    </a:lnTo>
                    <a:lnTo>
                      <a:pt x="20" y="0"/>
                    </a:lnTo>
                    <a:lnTo>
                      <a:pt x="13" y="4"/>
                    </a:lnTo>
                    <a:lnTo>
                      <a:pt x="6" y="11"/>
                    </a:lnTo>
                    <a:lnTo>
                      <a:pt x="6" y="11"/>
                    </a:lnTo>
                    <a:lnTo>
                      <a:pt x="3" y="17"/>
                    </a:lnTo>
                    <a:lnTo>
                      <a:pt x="0" y="27"/>
                    </a:lnTo>
                    <a:lnTo>
                      <a:pt x="3" y="34"/>
                    </a:lnTo>
                    <a:lnTo>
                      <a:pt x="6" y="41"/>
                    </a:lnTo>
                    <a:lnTo>
                      <a:pt x="6" y="41"/>
                    </a:lnTo>
                    <a:lnTo>
                      <a:pt x="13" y="48"/>
                    </a:lnTo>
                    <a:lnTo>
                      <a:pt x="20" y="51"/>
                    </a:lnTo>
                    <a:lnTo>
                      <a:pt x="27" y="51"/>
                    </a:lnTo>
                    <a:lnTo>
                      <a:pt x="37" y="51"/>
                    </a:lnTo>
                    <a:lnTo>
                      <a:pt x="37" y="51"/>
                    </a:lnTo>
                    <a:lnTo>
                      <a:pt x="44" y="48"/>
                    </a:lnTo>
                    <a:lnTo>
                      <a:pt x="50" y="41"/>
                    </a:lnTo>
                    <a:lnTo>
                      <a:pt x="54"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353">
                <a:extLst>
                  <a:ext uri="{FF2B5EF4-FFF2-40B4-BE49-F238E27FC236}">
                    <a16:creationId xmlns:a16="http://schemas.microsoft.com/office/drawing/2014/main" id="{7CECC388-3334-21F7-A0E7-68F0DBE886AB}"/>
                  </a:ext>
                </a:extLst>
              </p:cNvPr>
              <p:cNvSpPr>
                <a:spLocks/>
              </p:cNvSpPr>
              <p:nvPr/>
            </p:nvSpPr>
            <p:spPr bwMode="auto">
              <a:xfrm>
                <a:off x="2625" y="1024"/>
                <a:ext cx="51" cy="55"/>
              </a:xfrm>
              <a:custGeom>
                <a:avLst/>
                <a:gdLst>
                  <a:gd name="T0" fmla="*/ 51 w 51"/>
                  <a:gd name="T1" fmla="*/ 28 h 55"/>
                  <a:gd name="T2" fmla="*/ 51 w 51"/>
                  <a:gd name="T3" fmla="*/ 28 h 55"/>
                  <a:gd name="T4" fmla="*/ 51 w 51"/>
                  <a:gd name="T5" fmla="*/ 17 h 55"/>
                  <a:gd name="T6" fmla="*/ 47 w 51"/>
                  <a:gd name="T7" fmla="*/ 11 h 55"/>
                  <a:gd name="T8" fmla="*/ 41 w 51"/>
                  <a:gd name="T9" fmla="*/ 4 h 55"/>
                  <a:gd name="T10" fmla="*/ 34 w 51"/>
                  <a:gd name="T11" fmla="*/ 0 h 55"/>
                  <a:gd name="T12" fmla="*/ 34 w 51"/>
                  <a:gd name="T13" fmla="*/ 0 h 55"/>
                  <a:gd name="T14" fmla="*/ 24 w 51"/>
                  <a:gd name="T15" fmla="*/ 0 h 55"/>
                  <a:gd name="T16" fmla="*/ 17 w 51"/>
                  <a:gd name="T17" fmla="*/ 0 h 55"/>
                  <a:gd name="T18" fmla="*/ 10 w 51"/>
                  <a:gd name="T19" fmla="*/ 4 h 55"/>
                  <a:gd name="T20" fmla="*/ 3 w 51"/>
                  <a:gd name="T21" fmla="*/ 11 h 55"/>
                  <a:gd name="T22" fmla="*/ 3 w 51"/>
                  <a:gd name="T23" fmla="*/ 11 h 55"/>
                  <a:gd name="T24" fmla="*/ 0 w 51"/>
                  <a:gd name="T25" fmla="*/ 17 h 55"/>
                  <a:gd name="T26" fmla="*/ 0 w 51"/>
                  <a:gd name="T27" fmla="*/ 28 h 55"/>
                  <a:gd name="T28" fmla="*/ 0 w 51"/>
                  <a:gd name="T29" fmla="*/ 34 h 55"/>
                  <a:gd name="T30" fmla="*/ 3 w 51"/>
                  <a:gd name="T31" fmla="*/ 41 h 55"/>
                  <a:gd name="T32" fmla="*/ 3 w 51"/>
                  <a:gd name="T33" fmla="*/ 41 h 55"/>
                  <a:gd name="T34" fmla="*/ 10 w 51"/>
                  <a:gd name="T35" fmla="*/ 48 h 55"/>
                  <a:gd name="T36" fmla="*/ 17 w 51"/>
                  <a:gd name="T37" fmla="*/ 51 h 55"/>
                  <a:gd name="T38" fmla="*/ 24 w 51"/>
                  <a:gd name="T39" fmla="*/ 55 h 55"/>
                  <a:gd name="T40" fmla="*/ 34 w 51"/>
                  <a:gd name="T41" fmla="*/ 51 h 55"/>
                  <a:gd name="T42" fmla="*/ 34 w 51"/>
                  <a:gd name="T43" fmla="*/ 51 h 55"/>
                  <a:gd name="T44" fmla="*/ 41 w 51"/>
                  <a:gd name="T45" fmla="*/ 48 h 55"/>
                  <a:gd name="T46" fmla="*/ 47 w 51"/>
                  <a:gd name="T47" fmla="*/ 41 h 55"/>
                  <a:gd name="T48" fmla="*/ 51 w 51"/>
                  <a:gd name="T49" fmla="*/ 34 h 55"/>
                  <a:gd name="T50" fmla="*/ 51 w 51"/>
                  <a:gd name="T51"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5">
                    <a:moveTo>
                      <a:pt x="51" y="28"/>
                    </a:moveTo>
                    <a:lnTo>
                      <a:pt x="51" y="28"/>
                    </a:lnTo>
                    <a:lnTo>
                      <a:pt x="51" y="17"/>
                    </a:lnTo>
                    <a:lnTo>
                      <a:pt x="47" y="11"/>
                    </a:lnTo>
                    <a:lnTo>
                      <a:pt x="41" y="4"/>
                    </a:lnTo>
                    <a:lnTo>
                      <a:pt x="34" y="0"/>
                    </a:lnTo>
                    <a:lnTo>
                      <a:pt x="34" y="0"/>
                    </a:lnTo>
                    <a:lnTo>
                      <a:pt x="24" y="0"/>
                    </a:lnTo>
                    <a:lnTo>
                      <a:pt x="17" y="0"/>
                    </a:lnTo>
                    <a:lnTo>
                      <a:pt x="10" y="4"/>
                    </a:lnTo>
                    <a:lnTo>
                      <a:pt x="3" y="11"/>
                    </a:lnTo>
                    <a:lnTo>
                      <a:pt x="3" y="11"/>
                    </a:lnTo>
                    <a:lnTo>
                      <a:pt x="0" y="17"/>
                    </a:lnTo>
                    <a:lnTo>
                      <a:pt x="0" y="28"/>
                    </a:lnTo>
                    <a:lnTo>
                      <a:pt x="0" y="34"/>
                    </a:lnTo>
                    <a:lnTo>
                      <a:pt x="3" y="41"/>
                    </a:lnTo>
                    <a:lnTo>
                      <a:pt x="3" y="41"/>
                    </a:lnTo>
                    <a:lnTo>
                      <a:pt x="10" y="48"/>
                    </a:lnTo>
                    <a:lnTo>
                      <a:pt x="17" y="51"/>
                    </a:lnTo>
                    <a:lnTo>
                      <a:pt x="24" y="55"/>
                    </a:lnTo>
                    <a:lnTo>
                      <a:pt x="34" y="51"/>
                    </a:lnTo>
                    <a:lnTo>
                      <a:pt x="34" y="51"/>
                    </a:lnTo>
                    <a:lnTo>
                      <a:pt x="41" y="48"/>
                    </a:lnTo>
                    <a:lnTo>
                      <a:pt x="47" y="41"/>
                    </a:lnTo>
                    <a:lnTo>
                      <a:pt x="51" y="34"/>
                    </a:lnTo>
                    <a:lnTo>
                      <a:pt x="51" y="28"/>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354">
                <a:extLst>
                  <a:ext uri="{FF2B5EF4-FFF2-40B4-BE49-F238E27FC236}">
                    <a16:creationId xmlns:a16="http://schemas.microsoft.com/office/drawing/2014/main" id="{A3FBD616-475B-E3A2-FFF2-376C3717BBA1}"/>
                  </a:ext>
                </a:extLst>
              </p:cNvPr>
              <p:cNvSpPr>
                <a:spLocks/>
              </p:cNvSpPr>
              <p:nvPr/>
            </p:nvSpPr>
            <p:spPr bwMode="auto">
              <a:xfrm>
                <a:off x="2666" y="1045"/>
                <a:ext cx="54" cy="54"/>
              </a:xfrm>
              <a:custGeom>
                <a:avLst/>
                <a:gdLst>
                  <a:gd name="T0" fmla="*/ 54 w 54"/>
                  <a:gd name="T1" fmla="*/ 27 h 54"/>
                  <a:gd name="T2" fmla="*/ 54 w 54"/>
                  <a:gd name="T3" fmla="*/ 27 h 54"/>
                  <a:gd name="T4" fmla="*/ 50 w 54"/>
                  <a:gd name="T5" fmla="*/ 20 h 54"/>
                  <a:gd name="T6" fmla="*/ 47 w 54"/>
                  <a:gd name="T7" fmla="*/ 10 h 54"/>
                  <a:gd name="T8" fmla="*/ 44 w 54"/>
                  <a:gd name="T9" fmla="*/ 7 h 54"/>
                  <a:gd name="T10" fmla="*/ 34 w 54"/>
                  <a:gd name="T11" fmla="*/ 3 h 54"/>
                  <a:gd name="T12" fmla="*/ 34 w 54"/>
                  <a:gd name="T13" fmla="*/ 3 h 54"/>
                  <a:gd name="T14" fmla="*/ 27 w 54"/>
                  <a:gd name="T15" fmla="*/ 0 h 54"/>
                  <a:gd name="T16" fmla="*/ 20 w 54"/>
                  <a:gd name="T17" fmla="*/ 3 h 54"/>
                  <a:gd name="T18" fmla="*/ 10 w 54"/>
                  <a:gd name="T19" fmla="*/ 7 h 54"/>
                  <a:gd name="T20" fmla="*/ 6 w 54"/>
                  <a:gd name="T21" fmla="*/ 10 h 54"/>
                  <a:gd name="T22" fmla="*/ 6 w 54"/>
                  <a:gd name="T23" fmla="*/ 10 h 54"/>
                  <a:gd name="T24" fmla="*/ 3 w 54"/>
                  <a:gd name="T25" fmla="*/ 20 h 54"/>
                  <a:gd name="T26" fmla="*/ 0 w 54"/>
                  <a:gd name="T27" fmla="*/ 27 h 54"/>
                  <a:gd name="T28" fmla="*/ 3 w 54"/>
                  <a:gd name="T29" fmla="*/ 34 h 54"/>
                  <a:gd name="T30" fmla="*/ 6 w 54"/>
                  <a:gd name="T31" fmla="*/ 44 h 54"/>
                  <a:gd name="T32" fmla="*/ 6 w 54"/>
                  <a:gd name="T33" fmla="*/ 44 h 54"/>
                  <a:gd name="T34" fmla="*/ 10 w 54"/>
                  <a:gd name="T35" fmla="*/ 47 h 54"/>
                  <a:gd name="T36" fmla="*/ 20 w 54"/>
                  <a:gd name="T37" fmla="*/ 51 h 54"/>
                  <a:gd name="T38" fmla="*/ 27 w 54"/>
                  <a:gd name="T39" fmla="*/ 54 h 54"/>
                  <a:gd name="T40" fmla="*/ 34 w 54"/>
                  <a:gd name="T41" fmla="*/ 51 h 54"/>
                  <a:gd name="T42" fmla="*/ 34 w 54"/>
                  <a:gd name="T43" fmla="*/ 51 h 54"/>
                  <a:gd name="T44" fmla="*/ 44 w 54"/>
                  <a:gd name="T45" fmla="*/ 47 h 54"/>
                  <a:gd name="T46" fmla="*/ 47 w 54"/>
                  <a:gd name="T47" fmla="*/ 44 h 54"/>
                  <a:gd name="T48" fmla="*/ 50 w 54"/>
                  <a:gd name="T49" fmla="*/ 34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0" y="20"/>
                    </a:lnTo>
                    <a:lnTo>
                      <a:pt x="47" y="10"/>
                    </a:lnTo>
                    <a:lnTo>
                      <a:pt x="44" y="7"/>
                    </a:lnTo>
                    <a:lnTo>
                      <a:pt x="34" y="3"/>
                    </a:lnTo>
                    <a:lnTo>
                      <a:pt x="34" y="3"/>
                    </a:lnTo>
                    <a:lnTo>
                      <a:pt x="27" y="0"/>
                    </a:lnTo>
                    <a:lnTo>
                      <a:pt x="20" y="3"/>
                    </a:lnTo>
                    <a:lnTo>
                      <a:pt x="10" y="7"/>
                    </a:lnTo>
                    <a:lnTo>
                      <a:pt x="6" y="10"/>
                    </a:lnTo>
                    <a:lnTo>
                      <a:pt x="6" y="10"/>
                    </a:lnTo>
                    <a:lnTo>
                      <a:pt x="3" y="20"/>
                    </a:lnTo>
                    <a:lnTo>
                      <a:pt x="0" y="27"/>
                    </a:lnTo>
                    <a:lnTo>
                      <a:pt x="3" y="34"/>
                    </a:lnTo>
                    <a:lnTo>
                      <a:pt x="6" y="44"/>
                    </a:lnTo>
                    <a:lnTo>
                      <a:pt x="6" y="44"/>
                    </a:lnTo>
                    <a:lnTo>
                      <a:pt x="10" y="47"/>
                    </a:lnTo>
                    <a:lnTo>
                      <a:pt x="20" y="51"/>
                    </a:lnTo>
                    <a:lnTo>
                      <a:pt x="27" y="54"/>
                    </a:lnTo>
                    <a:lnTo>
                      <a:pt x="34" y="51"/>
                    </a:lnTo>
                    <a:lnTo>
                      <a:pt x="34" y="51"/>
                    </a:lnTo>
                    <a:lnTo>
                      <a:pt x="44" y="47"/>
                    </a:lnTo>
                    <a:lnTo>
                      <a:pt x="47" y="44"/>
                    </a:lnTo>
                    <a:lnTo>
                      <a:pt x="50"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355">
                <a:extLst>
                  <a:ext uri="{FF2B5EF4-FFF2-40B4-BE49-F238E27FC236}">
                    <a16:creationId xmlns:a16="http://schemas.microsoft.com/office/drawing/2014/main" id="{508076A7-44E2-E2CE-FF9D-321FAEC6E473}"/>
                  </a:ext>
                </a:extLst>
              </p:cNvPr>
              <p:cNvSpPr>
                <a:spLocks/>
              </p:cNvSpPr>
              <p:nvPr/>
            </p:nvSpPr>
            <p:spPr bwMode="auto">
              <a:xfrm>
                <a:off x="3022" y="1337"/>
                <a:ext cx="54" cy="54"/>
              </a:xfrm>
              <a:custGeom>
                <a:avLst/>
                <a:gdLst>
                  <a:gd name="T0" fmla="*/ 54 w 54"/>
                  <a:gd name="T1" fmla="*/ 27 h 54"/>
                  <a:gd name="T2" fmla="*/ 54 w 54"/>
                  <a:gd name="T3" fmla="*/ 27 h 54"/>
                  <a:gd name="T4" fmla="*/ 51 w 54"/>
                  <a:gd name="T5" fmla="*/ 20 h 54"/>
                  <a:gd name="T6" fmla="*/ 47 w 54"/>
                  <a:gd name="T7" fmla="*/ 10 h 54"/>
                  <a:gd name="T8" fmla="*/ 41 w 54"/>
                  <a:gd name="T9" fmla="*/ 7 h 54"/>
                  <a:gd name="T10" fmla="*/ 34 w 54"/>
                  <a:gd name="T11" fmla="*/ 3 h 54"/>
                  <a:gd name="T12" fmla="*/ 34 w 54"/>
                  <a:gd name="T13" fmla="*/ 3 h 54"/>
                  <a:gd name="T14" fmla="*/ 27 w 54"/>
                  <a:gd name="T15" fmla="*/ 0 h 54"/>
                  <a:gd name="T16" fmla="*/ 17 w 54"/>
                  <a:gd name="T17" fmla="*/ 3 h 54"/>
                  <a:gd name="T18" fmla="*/ 10 w 54"/>
                  <a:gd name="T19" fmla="*/ 7 h 54"/>
                  <a:gd name="T20" fmla="*/ 3 w 54"/>
                  <a:gd name="T21" fmla="*/ 10 h 54"/>
                  <a:gd name="T22" fmla="*/ 3 w 54"/>
                  <a:gd name="T23" fmla="*/ 10 h 54"/>
                  <a:gd name="T24" fmla="*/ 0 w 54"/>
                  <a:gd name="T25" fmla="*/ 20 h 54"/>
                  <a:gd name="T26" fmla="*/ 0 w 54"/>
                  <a:gd name="T27" fmla="*/ 27 h 54"/>
                  <a:gd name="T28" fmla="*/ 0 w 54"/>
                  <a:gd name="T29" fmla="*/ 34 h 54"/>
                  <a:gd name="T30" fmla="*/ 3 w 54"/>
                  <a:gd name="T31" fmla="*/ 44 h 54"/>
                  <a:gd name="T32" fmla="*/ 3 w 54"/>
                  <a:gd name="T33" fmla="*/ 44 h 54"/>
                  <a:gd name="T34" fmla="*/ 10 w 54"/>
                  <a:gd name="T35" fmla="*/ 47 h 54"/>
                  <a:gd name="T36" fmla="*/ 17 w 54"/>
                  <a:gd name="T37" fmla="*/ 51 h 54"/>
                  <a:gd name="T38" fmla="*/ 27 w 54"/>
                  <a:gd name="T39" fmla="*/ 54 h 54"/>
                  <a:gd name="T40" fmla="*/ 34 w 54"/>
                  <a:gd name="T41" fmla="*/ 51 h 54"/>
                  <a:gd name="T42" fmla="*/ 34 w 54"/>
                  <a:gd name="T43" fmla="*/ 51 h 54"/>
                  <a:gd name="T44" fmla="*/ 41 w 54"/>
                  <a:gd name="T45" fmla="*/ 47 h 54"/>
                  <a:gd name="T46" fmla="*/ 47 w 54"/>
                  <a:gd name="T47" fmla="*/ 44 h 54"/>
                  <a:gd name="T48" fmla="*/ 51 w 54"/>
                  <a:gd name="T49" fmla="*/ 34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1" y="20"/>
                    </a:lnTo>
                    <a:lnTo>
                      <a:pt x="47" y="10"/>
                    </a:lnTo>
                    <a:lnTo>
                      <a:pt x="41" y="7"/>
                    </a:lnTo>
                    <a:lnTo>
                      <a:pt x="34" y="3"/>
                    </a:lnTo>
                    <a:lnTo>
                      <a:pt x="34" y="3"/>
                    </a:lnTo>
                    <a:lnTo>
                      <a:pt x="27" y="0"/>
                    </a:lnTo>
                    <a:lnTo>
                      <a:pt x="17" y="3"/>
                    </a:lnTo>
                    <a:lnTo>
                      <a:pt x="10" y="7"/>
                    </a:lnTo>
                    <a:lnTo>
                      <a:pt x="3" y="10"/>
                    </a:lnTo>
                    <a:lnTo>
                      <a:pt x="3" y="10"/>
                    </a:lnTo>
                    <a:lnTo>
                      <a:pt x="0" y="20"/>
                    </a:lnTo>
                    <a:lnTo>
                      <a:pt x="0" y="27"/>
                    </a:lnTo>
                    <a:lnTo>
                      <a:pt x="0" y="34"/>
                    </a:lnTo>
                    <a:lnTo>
                      <a:pt x="3" y="44"/>
                    </a:lnTo>
                    <a:lnTo>
                      <a:pt x="3" y="44"/>
                    </a:lnTo>
                    <a:lnTo>
                      <a:pt x="10" y="47"/>
                    </a:lnTo>
                    <a:lnTo>
                      <a:pt x="17" y="51"/>
                    </a:lnTo>
                    <a:lnTo>
                      <a:pt x="27" y="54"/>
                    </a:lnTo>
                    <a:lnTo>
                      <a:pt x="34" y="51"/>
                    </a:lnTo>
                    <a:lnTo>
                      <a:pt x="34" y="51"/>
                    </a:lnTo>
                    <a:lnTo>
                      <a:pt x="41" y="47"/>
                    </a:lnTo>
                    <a:lnTo>
                      <a:pt x="47" y="44"/>
                    </a:lnTo>
                    <a:lnTo>
                      <a:pt x="51"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356">
                <a:extLst>
                  <a:ext uri="{FF2B5EF4-FFF2-40B4-BE49-F238E27FC236}">
                    <a16:creationId xmlns:a16="http://schemas.microsoft.com/office/drawing/2014/main" id="{D5E91C29-3BA4-2A0E-2C8C-E7532B5F8982}"/>
                  </a:ext>
                </a:extLst>
              </p:cNvPr>
              <p:cNvSpPr>
                <a:spLocks/>
              </p:cNvSpPr>
              <p:nvPr/>
            </p:nvSpPr>
            <p:spPr bwMode="auto">
              <a:xfrm>
                <a:off x="3097" y="1411"/>
                <a:ext cx="54" cy="55"/>
              </a:xfrm>
              <a:custGeom>
                <a:avLst/>
                <a:gdLst>
                  <a:gd name="T0" fmla="*/ 54 w 54"/>
                  <a:gd name="T1" fmla="*/ 28 h 55"/>
                  <a:gd name="T2" fmla="*/ 54 w 54"/>
                  <a:gd name="T3" fmla="*/ 28 h 55"/>
                  <a:gd name="T4" fmla="*/ 51 w 54"/>
                  <a:gd name="T5" fmla="*/ 17 h 55"/>
                  <a:gd name="T6" fmla="*/ 47 w 54"/>
                  <a:gd name="T7" fmla="*/ 11 h 55"/>
                  <a:gd name="T8" fmla="*/ 40 w 54"/>
                  <a:gd name="T9" fmla="*/ 7 h 55"/>
                  <a:gd name="T10" fmla="*/ 34 w 54"/>
                  <a:gd name="T11" fmla="*/ 0 h 55"/>
                  <a:gd name="T12" fmla="*/ 34 w 54"/>
                  <a:gd name="T13" fmla="*/ 0 h 55"/>
                  <a:gd name="T14" fmla="*/ 27 w 54"/>
                  <a:gd name="T15" fmla="*/ 0 h 55"/>
                  <a:gd name="T16" fmla="*/ 17 w 54"/>
                  <a:gd name="T17" fmla="*/ 0 h 55"/>
                  <a:gd name="T18" fmla="*/ 10 w 54"/>
                  <a:gd name="T19" fmla="*/ 7 h 55"/>
                  <a:gd name="T20" fmla="*/ 3 w 54"/>
                  <a:gd name="T21" fmla="*/ 11 h 55"/>
                  <a:gd name="T22" fmla="*/ 3 w 54"/>
                  <a:gd name="T23" fmla="*/ 11 h 55"/>
                  <a:gd name="T24" fmla="*/ 0 w 54"/>
                  <a:gd name="T25" fmla="*/ 21 h 55"/>
                  <a:gd name="T26" fmla="*/ 0 w 54"/>
                  <a:gd name="T27" fmla="*/ 28 h 55"/>
                  <a:gd name="T28" fmla="*/ 0 w 54"/>
                  <a:gd name="T29" fmla="*/ 34 h 55"/>
                  <a:gd name="T30" fmla="*/ 3 w 54"/>
                  <a:gd name="T31" fmla="*/ 45 h 55"/>
                  <a:gd name="T32" fmla="*/ 3 w 54"/>
                  <a:gd name="T33" fmla="*/ 45 h 55"/>
                  <a:gd name="T34" fmla="*/ 10 w 54"/>
                  <a:gd name="T35" fmla="*/ 48 h 55"/>
                  <a:gd name="T36" fmla="*/ 17 w 54"/>
                  <a:gd name="T37" fmla="*/ 51 h 55"/>
                  <a:gd name="T38" fmla="*/ 27 w 54"/>
                  <a:gd name="T39" fmla="*/ 55 h 55"/>
                  <a:gd name="T40" fmla="*/ 34 w 54"/>
                  <a:gd name="T41" fmla="*/ 51 h 55"/>
                  <a:gd name="T42" fmla="*/ 34 w 54"/>
                  <a:gd name="T43" fmla="*/ 51 h 55"/>
                  <a:gd name="T44" fmla="*/ 40 w 54"/>
                  <a:gd name="T45" fmla="*/ 48 h 55"/>
                  <a:gd name="T46" fmla="*/ 47 w 54"/>
                  <a:gd name="T47" fmla="*/ 45 h 55"/>
                  <a:gd name="T48" fmla="*/ 51 w 54"/>
                  <a:gd name="T49" fmla="*/ 34 h 55"/>
                  <a:gd name="T50" fmla="*/ 54 w 54"/>
                  <a:gd name="T51"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5">
                    <a:moveTo>
                      <a:pt x="54" y="28"/>
                    </a:moveTo>
                    <a:lnTo>
                      <a:pt x="54" y="28"/>
                    </a:lnTo>
                    <a:lnTo>
                      <a:pt x="51" y="17"/>
                    </a:lnTo>
                    <a:lnTo>
                      <a:pt x="47" y="11"/>
                    </a:lnTo>
                    <a:lnTo>
                      <a:pt x="40" y="7"/>
                    </a:lnTo>
                    <a:lnTo>
                      <a:pt x="34" y="0"/>
                    </a:lnTo>
                    <a:lnTo>
                      <a:pt x="34" y="0"/>
                    </a:lnTo>
                    <a:lnTo>
                      <a:pt x="27" y="0"/>
                    </a:lnTo>
                    <a:lnTo>
                      <a:pt x="17" y="0"/>
                    </a:lnTo>
                    <a:lnTo>
                      <a:pt x="10" y="7"/>
                    </a:lnTo>
                    <a:lnTo>
                      <a:pt x="3" y="11"/>
                    </a:lnTo>
                    <a:lnTo>
                      <a:pt x="3" y="11"/>
                    </a:lnTo>
                    <a:lnTo>
                      <a:pt x="0" y="21"/>
                    </a:lnTo>
                    <a:lnTo>
                      <a:pt x="0" y="28"/>
                    </a:lnTo>
                    <a:lnTo>
                      <a:pt x="0" y="34"/>
                    </a:lnTo>
                    <a:lnTo>
                      <a:pt x="3" y="45"/>
                    </a:lnTo>
                    <a:lnTo>
                      <a:pt x="3" y="45"/>
                    </a:lnTo>
                    <a:lnTo>
                      <a:pt x="10" y="48"/>
                    </a:lnTo>
                    <a:lnTo>
                      <a:pt x="17" y="51"/>
                    </a:lnTo>
                    <a:lnTo>
                      <a:pt x="27" y="55"/>
                    </a:lnTo>
                    <a:lnTo>
                      <a:pt x="34" y="51"/>
                    </a:lnTo>
                    <a:lnTo>
                      <a:pt x="34" y="51"/>
                    </a:lnTo>
                    <a:lnTo>
                      <a:pt x="40" y="48"/>
                    </a:lnTo>
                    <a:lnTo>
                      <a:pt x="47" y="45"/>
                    </a:lnTo>
                    <a:lnTo>
                      <a:pt x="51" y="34"/>
                    </a:lnTo>
                    <a:lnTo>
                      <a:pt x="54" y="28"/>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357">
                <a:extLst>
                  <a:ext uri="{FF2B5EF4-FFF2-40B4-BE49-F238E27FC236}">
                    <a16:creationId xmlns:a16="http://schemas.microsoft.com/office/drawing/2014/main" id="{14760FBC-39DE-A837-8EDB-F631CF92105A}"/>
                  </a:ext>
                </a:extLst>
              </p:cNvPr>
              <p:cNvSpPr>
                <a:spLocks/>
              </p:cNvSpPr>
              <p:nvPr/>
            </p:nvSpPr>
            <p:spPr bwMode="auto">
              <a:xfrm>
                <a:off x="3643" y="1843"/>
                <a:ext cx="54" cy="50"/>
              </a:xfrm>
              <a:custGeom>
                <a:avLst/>
                <a:gdLst>
                  <a:gd name="T0" fmla="*/ 54 w 54"/>
                  <a:gd name="T1" fmla="*/ 27 h 50"/>
                  <a:gd name="T2" fmla="*/ 54 w 54"/>
                  <a:gd name="T3" fmla="*/ 27 h 50"/>
                  <a:gd name="T4" fmla="*/ 51 w 54"/>
                  <a:gd name="T5" fmla="*/ 17 h 50"/>
                  <a:gd name="T6" fmla="*/ 48 w 54"/>
                  <a:gd name="T7" fmla="*/ 10 h 50"/>
                  <a:gd name="T8" fmla="*/ 44 w 54"/>
                  <a:gd name="T9" fmla="*/ 3 h 50"/>
                  <a:gd name="T10" fmla="*/ 34 w 54"/>
                  <a:gd name="T11" fmla="*/ 0 h 50"/>
                  <a:gd name="T12" fmla="*/ 34 w 54"/>
                  <a:gd name="T13" fmla="*/ 0 h 50"/>
                  <a:gd name="T14" fmla="*/ 27 w 54"/>
                  <a:gd name="T15" fmla="*/ 0 h 50"/>
                  <a:gd name="T16" fmla="*/ 17 w 54"/>
                  <a:gd name="T17" fmla="*/ 0 h 50"/>
                  <a:gd name="T18" fmla="*/ 10 w 54"/>
                  <a:gd name="T19" fmla="*/ 3 h 50"/>
                  <a:gd name="T20" fmla="*/ 7 w 54"/>
                  <a:gd name="T21" fmla="*/ 10 h 50"/>
                  <a:gd name="T22" fmla="*/ 7 w 54"/>
                  <a:gd name="T23" fmla="*/ 10 h 50"/>
                  <a:gd name="T24" fmla="*/ 0 w 54"/>
                  <a:gd name="T25" fmla="*/ 17 h 50"/>
                  <a:gd name="T26" fmla="*/ 0 w 54"/>
                  <a:gd name="T27" fmla="*/ 27 h 50"/>
                  <a:gd name="T28" fmla="*/ 0 w 54"/>
                  <a:gd name="T29" fmla="*/ 34 h 50"/>
                  <a:gd name="T30" fmla="*/ 7 w 54"/>
                  <a:gd name="T31" fmla="*/ 40 h 50"/>
                  <a:gd name="T32" fmla="*/ 7 w 54"/>
                  <a:gd name="T33" fmla="*/ 40 h 50"/>
                  <a:gd name="T34" fmla="*/ 10 w 54"/>
                  <a:gd name="T35" fmla="*/ 47 h 50"/>
                  <a:gd name="T36" fmla="*/ 17 w 54"/>
                  <a:gd name="T37" fmla="*/ 50 h 50"/>
                  <a:gd name="T38" fmla="*/ 27 w 54"/>
                  <a:gd name="T39" fmla="*/ 50 h 50"/>
                  <a:gd name="T40" fmla="*/ 34 w 54"/>
                  <a:gd name="T41" fmla="*/ 50 h 50"/>
                  <a:gd name="T42" fmla="*/ 34 w 54"/>
                  <a:gd name="T43" fmla="*/ 50 h 50"/>
                  <a:gd name="T44" fmla="*/ 44 w 54"/>
                  <a:gd name="T45" fmla="*/ 47 h 50"/>
                  <a:gd name="T46" fmla="*/ 48 w 54"/>
                  <a:gd name="T47" fmla="*/ 40 h 50"/>
                  <a:gd name="T48" fmla="*/ 51 w 54"/>
                  <a:gd name="T49" fmla="*/ 34 h 50"/>
                  <a:gd name="T50" fmla="*/ 54 w 54"/>
                  <a:gd name="T51"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0">
                    <a:moveTo>
                      <a:pt x="54" y="27"/>
                    </a:moveTo>
                    <a:lnTo>
                      <a:pt x="54" y="27"/>
                    </a:lnTo>
                    <a:lnTo>
                      <a:pt x="51" y="17"/>
                    </a:lnTo>
                    <a:lnTo>
                      <a:pt x="48" y="10"/>
                    </a:lnTo>
                    <a:lnTo>
                      <a:pt x="44" y="3"/>
                    </a:lnTo>
                    <a:lnTo>
                      <a:pt x="34" y="0"/>
                    </a:lnTo>
                    <a:lnTo>
                      <a:pt x="34" y="0"/>
                    </a:lnTo>
                    <a:lnTo>
                      <a:pt x="27" y="0"/>
                    </a:lnTo>
                    <a:lnTo>
                      <a:pt x="17" y="0"/>
                    </a:lnTo>
                    <a:lnTo>
                      <a:pt x="10" y="3"/>
                    </a:lnTo>
                    <a:lnTo>
                      <a:pt x="7" y="10"/>
                    </a:lnTo>
                    <a:lnTo>
                      <a:pt x="7" y="10"/>
                    </a:lnTo>
                    <a:lnTo>
                      <a:pt x="0" y="17"/>
                    </a:lnTo>
                    <a:lnTo>
                      <a:pt x="0" y="27"/>
                    </a:lnTo>
                    <a:lnTo>
                      <a:pt x="0" y="34"/>
                    </a:lnTo>
                    <a:lnTo>
                      <a:pt x="7" y="40"/>
                    </a:lnTo>
                    <a:lnTo>
                      <a:pt x="7" y="40"/>
                    </a:lnTo>
                    <a:lnTo>
                      <a:pt x="10" y="47"/>
                    </a:lnTo>
                    <a:lnTo>
                      <a:pt x="17" y="50"/>
                    </a:lnTo>
                    <a:lnTo>
                      <a:pt x="27" y="50"/>
                    </a:lnTo>
                    <a:lnTo>
                      <a:pt x="34" y="50"/>
                    </a:lnTo>
                    <a:lnTo>
                      <a:pt x="34" y="50"/>
                    </a:lnTo>
                    <a:lnTo>
                      <a:pt x="44" y="47"/>
                    </a:lnTo>
                    <a:lnTo>
                      <a:pt x="48" y="40"/>
                    </a:lnTo>
                    <a:lnTo>
                      <a:pt x="51"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1358">
                <a:extLst>
                  <a:ext uri="{FF2B5EF4-FFF2-40B4-BE49-F238E27FC236}">
                    <a16:creationId xmlns:a16="http://schemas.microsoft.com/office/drawing/2014/main" id="{3AA1A319-6DA9-4E7B-2062-FB19685F85EE}"/>
                  </a:ext>
                </a:extLst>
              </p:cNvPr>
              <p:cNvSpPr>
                <a:spLocks/>
              </p:cNvSpPr>
              <p:nvPr/>
            </p:nvSpPr>
            <p:spPr bwMode="auto">
              <a:xfrm>
                <a:off x="3708" y="1880"/>
                <a:ext cx="54" cy="51"/>
              </a:xfrm>
              <a:custGeom>
                <a:avLst/>
                <a:gdLst>
                  <a:gd name="T0" fmla="*/ 54 w 54"/>
                  <a:gd name="T1" fmla="*/ 27 h 51"/>
                  <a:gd name="T2" fmla="*/ 54 w 54"/>
                  <a:gd name="T3" fmla="*/ 27 h 51"/>
                  <a:gd name="T4" fmla="*/ 51 w 54"/>
                  <a:gd name="T5" fmla="*/ 17 h 51"/>
                  <a:gd name="T6" fmla="*/ 47 w 54"/>
                  <a:gd name="T7" fmla="*/ 10 h 51"/>
                  <a:gd name="T8" fmla="*/ 40 w 54"/>
                  <a:gd name="T9" fmla="*/ 3 h 51"/>
                  <a:gd name="T10" fmla="*/ 34 w 54"/>
                  <a:gd name="T11" fmla="*/ 0 h 51"/>
                  <a:gd name="T12" fmla="*/ 34 w 54"/>
                  <a:gd name="T13" fmla="*/ 0 h 51"/>
                  <a:gd name="T14" fmla="*/ 27 w 54"/>
                  <a:gd name="T15" fmla="*/ 0 h 51"/>
                  <a:gd name="T16" fmla="*/ 17 w 54"/>
                  <a:gd name="T17" fmla="*/ 0 h 51"/>
                  <a:gd name="T18" fmla="*/ 10 w 54"/>
                  <a:gd name="T19" fmla="*/ 3 h 51"/>
                  <a:gd name="T20" fmla="*/ 3 w 54"/>
                  <a:gd name="T21" fmla="*/ 10 h 51"/>
                  <a:gd name="T22" fmla="*/ 3 w 54"/>
                  <a:gd name="T23" fmla="*/ 10 h 51"/>
                  <a:gd name="T24" fmla="*/ 0 w 54"/>
                  <a:gd name="T25" fmla="*/ 17 h 51"/>
                  <a:gd name="T26" fmla="*/ 0 w 54"/>
                  <a:gd name="T27" fmla="*/ 27 h 51"/>
                  <a:gd name="T28" fmla="*/ 0 w 54"/>
                  <a:gd name="T29" fmla="*/ 34 h 51"/>
                  <a:gd name="T30" fmla="*/ 3 w 54"/>
                  <a:gd name="T31" fmla="*/ 41 h 51"/>
                  <a:gd name="T32" fmla="*/ 3 w 54"/>
                  <a:gd name="T33" fmla="*/ 41 h 51"/>
                  <a:gd name="T34" fmla="*/ 10 w 54"/>
                  <a:gd name="T35" fmla="*/ 47 h 51"/>
                  <a:gd name="T36" fmla="*/ 17 w 54"/>
                  <a:gd name="T37" fmla="*/ 51 h 51"/>
                  <a:gd name="T38" fmla="*/ 27 w 54"/>
                  <a:gd name="T39" fmla="*/ 51 h 51"/>
                  <a:gd name="T40" fmla="*/ 34 w 54"/>
                  <a:gd name="T41" fmla="*/ 51 h 51"/>
                  <a:gd name="T42" fmla="*/ 34 w 54"/>
                  <a:gd name="T43" fmla="*/ 51 h 51"/>
                  <a:gd name="T44" fmla="*/ 40 w 54"/>
                  <a:gd name="T45" fmla="*/ 47 h 51"/>
                  <a:gd name="T46" fmla="*/ 47 w 54"/>
                  <a:gd name="T47" fmla="*/ 41 h 51"/>
                  <a:gd name="T48" fmla="*/ 51 w 54"/>
                  <a:gd name="T49" fmla="*/ 34 h 51"/>
                  <a:gd name="T50" fmla="*/ 54 w 54"/>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1">
                    <a:moveTo>
                      <a:pt x="54" y="27"/>
                    </a:moveTo>
                    <a:lnTo>
                      <a:pt x="54" y="27"/>
                    </a:lnTo>
                    <a:lnTo>
                      <a:pt x="51" y="17"/>
                    </a:lnTo>
                    <a:lnTo>
                      <a:pt x="47" y="10"/>
                    </a:lnTo>
                    <a:lnTo>
                      <a:pt x="40" y="3"/>
                    </a:lnTo>
                    <a:lnTo>
                      <a:pt x="34" y="0"/>
                    </a:lnTo>
                    <a:lnTo>
                      <a:pt x="34" y="0"/>
                    </a:lnTo>
                    <a:lnTo>
                      <a:pt x="27" y="0"/>
                    </a:lnTo>
                    <a:lnTo>
                      <a:pt x="17" y="0"/>
                    </a:lnTo>
                    <a:lnTo>
                      <a:pt x="10" y="3"/>
                    </a:lnTo>
                    <a:lnTo>
                      <a:pt x="3" y="10"/>
                    </a:lnTo>
                    <a:lnTo>
                      <a:pt x="3" y="10"/>
                    </a:lnTo>
                    <a:lnTo>
                      <a:pt x="0" y="17"/>
                    </a:lnTo>
                    <a:lnTo>
                      <a:pt x="0" y="27"/>
                    </a:lnTo>
                    <a:lnTo>
                      <a:pt x="0" y="34"/>
                    </a:lnTo>
                    <a:lnTo>
                      <a:pt x="3" y="41"/>
                    </a:lnTo>
                    <a:lnTo>
                      <a:pt x="3" y="41"/>
                    </a:lnTo>
                    <a:lnTo>
                      <a:pt x="10" y="47"/>
                    </a:lnTo>
                    <a:lnTo>
                      <a:pt x="17" y="51"/>
                    </a:lnTo>
                    <a:lnTo>
                      <a:pt x="27" y="51"/>
                    </a:lnTo>
                    <a:lnTo>
                      <a:pt x="34" y="51"/>
                    </a:lnTo>
                    <a:lnTo>
                      <a:pt x="34" y="51"/>
                    </a:lnTo>
                    <a:lnTo>
                      <a:pt x="40" y="47"/>
                    </a:lnTo>
                    <a:lnTo>
                      <a:pt x="47" y="41"/>
                    </a:lnTo>
                    <a:lnTo>
                      <a:pt x="51"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359">
                <a:extLst>
                  <a:ext uri="{FF2B5EF4-FFF2-40B4-BE49-F238E27FC236}">
                    <a16:creationId xmlns:a16="http://schemas.microsoft.com/office/drawing/2014/main" id="{D0C22732-E157-BA81-BAAB-5DBAC06CE1E0}"/>
                  </a:ext>
                </a:extLst>
              </p:cNvPr>
              <p:cNvSpPr>
                <a:spLocks/>
              </p:cNvSpPr>
              <p:nvPr/>
            </p:nvSpPr>
            <p:spPr bwMode="auto">
              <a:xfrm>
                <a:off x="3945" y="2039"/>
                <a:ext cx="55" cy="51"/>
              </a:xfrm>
              <a:custGeom>
                <a:avLst/>
                <a:gdLst>
                  <a:gd name="T0" fmla="*/ 55 w 55"/>
                  <a:gd name="T1" fmla="*/ 28 h 51"/>
                  <a:gd name="T2" fmla="*/ 55 w 55"/>
                  <a:gd name="T3" fmla="*/ 28 h 51"/>
                  <a:gd name="T4" fmla="*/ 51 w 55"/>
                  <a:gd name="T5" fmla="*/ 17 h 51"/>
                  <a:gd name="T6" fmla="*/ 48 w 55"/>
                  <a:gd name="T7" fmla="*/ 11 h 51"/>
                  <a:gd name="T8" fmla="*/ 44 w 55"/>
                  <a:gd name="T9" fmla="*/ 4 h 51"/>
                  <a:gd name="T10" fmla="*/ 38 w 55"/>
                  <a:gd name="T11" fmla="*/ 0 h 51"/>
                  <a:gd name="T12" fmla="*/ 38 w 55"/>
                  <a:gd name="T13" fmla="*/ 0 h 51"/>
                  <a:gd name="T14" fmla="*/ 27 w 55"/>
                  <a:gd name="T15" fmla="*/ 0 h 51"/>
                  <a:gd name="T16" fmla="*/ 21 w 55"/>
                  <a:gd name="T17" fmla="*/ 0 h 51"/>
                  <a:gd name="T18" fmla="*/ 10 w 55"/>
                  <a:gd name="T19" fmla="*/ 4 h 51"/>
                  <a:gd name="T20" fmla="*/ 7 w 55"/>
                  <a:gd name="T21" fmla="*/ 11 h 51"/>
                  <a:gd name="T22" fmla="*/ 7 w 55"/>
                  <a:gd name="T23" fmla="*/ 11 h 51"/>
                  <a:gd name="T24" fmla="*/ 4 w 55"/>
                  <a:gd name="T25" fmla="*/ 17 h 51"/>
                  <a:gd name="T26" fmla="*/ 0 w 55"/>
                  <a:gd name="T27" fmla="*/ 28 h 51"/>
                  <a:gd name="T28" fmla="*/ 4 w 55"/>
                  <a:gd name="T29" fmla="*/ 34 h 51"/>
                  <a:gd name="T30" fmla="*/ 7 w 55"/>
                  <a:gd name="T31" fmla="*/ 41 h 51"/>
                  <a:gd name="T32" fmla="*/ 7 w 55"/>
                  <a:gd name="T33" fmla="*/ 41 h 51"/>
                  <a:gd name="T34" fmla="*/ 10 w 55"/>
                  <a:gd name="T35" fmla="*/ 48 h 51"/>
                  <a:gd name="T36" fmla="*/ 21 w 55"/>
                  <a:gd name="T37" fmla="*/ 51 h 51"/>
                  <a:gd name="T38" fmla="*/ 27 w 55"/>
                  <a:gd name="T39" fmla="*/ 51 h 51"/>
                  <a:gd name="T40" fmla="*/ 38 w 55"/>
                  <a:gd name="T41" fmla="*/ 51 h 51"/>
                  <a:gd name="T42" fmla="*/ 38 w 55"/>
                  <a:gd name="T43" fmla="*/ 51 h 51"/>
                  <a:gd name="T44" fmla="*/ 44 w 55"/>
                  <a:gd name="T45" fmla="*/ 48 h 51"/>
                  <a:gd name="T46" fmla="*/ 48 w 55"/>
                  <a:gd name="T47" fmla="*/ 41 h 51"/>
                  <a:gd name="T48" fmla="*/ 51 w 55"/>
                  <a:gd name="T49" fmla="*/ 34 h 51"/>
                  <a:gd name="T50" fmla="*/ 55 w 55"/>
                  <a:gd name="T51" fmla="*/ 2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1">
                    <a:moveTo>
                      <a:pt x="55" y="28"/>
                    </a:moveTo>
                    <a:lnTo>
                      <a:pt x="55" y="28"/>
                    </a:lnTo>
                    <a:lnTo>
                      <a:pt x="51" y="17"/>
                    </a:lnTo>
                    <a:lnTo>
                      <a:pt x="48" y="11"/>
                    </a:lnTo>
                    <a:lnTo>
                      <a:pt x="44" y="4"/>
                    </a:lnTo>
                    <a:lnTo>
                      <a:pt x="38" y="0"/>
                    </a:lnTo>
                    <a:lnTo>
                      <a:pt x="38" y="0"/>
                    </a:lnTo>
                    <a:lnTo>
                      <a:pt x="27" y="0"/>
                    </a:lnTo>
                    <a:lnTo>
                      <a:pt x="21" y="0"/>
                    </a:lnTo>
                    <a:lnTo>
                      <a:pt x="10" y="4"/>
                    </a:lnTo>
                    <a:lnTo>
                      <a:pt x="7" y="11"/>
                    </a:lnTo>
                    <a:lnTo>
                      <a:pt x="7" y="11"/>
                    </a:lnTo>
                    <a:lnTo>
                      <a:pt x="4" y="17"/>
                    </a:lnTo>
                    <a:lnTo>
                      <a:pt x="0" y="28"/>
                    </a:lnTo>
                    <a:lnTo>
                      <a:pt x="4" y="34"/>
                    </a:lnTo>
                    <a:lnTo>
                      <a:pt x="7" y="41"/>
                    </a:lnTo>
                    <a:lnTo>
                      <a:pt x="7" y="41"/>
                    </a:lnTo>
                    <a:lnTo>
                      <a:pt x="10" y="48"/>
                    </a:lnTo>
                    <a:lnTo>
                      <a:pt x="21" y="51"/>
                    </a:lnTo>
                    <a:lnTo>
                      <a:pt x="27" y="51"/>
                    </a:lnTo>
                    <a:lnTo>
                      <a:pt x="38" y="51"/>
                    </a:lnTo>
                    <a:lnTo>
                      <a:pt x="38" y="51"/>
                    </a:lnTo>
                    <a:lnTo>
                      <a:pt x="44" y="48"/>
                    </a:lnTo>
                    <a:lnTo>
                      <a:pt x="48" y="41"/>
                    </a:lnTo>
                    <a:lnTo>
                      <a:pt x="51" y="34"/>
                    </a:lnTo>
                    <a:lnTo>
                      <a:pt x="55" y="28"/>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360">
                <a:extLst>
                  <a:ext uri="{FF2B5EF4-FFF2-40B4-BE49-F238E27FC236}">
                    <a16:creationId xmlns:a16="http://schemas.microsoft.com/office/drawing/2014/main" id="{D3733DBD-DCA5-C109-7931-7F8F71E455F4}"/>
                  </a:ext>
                </a:extLst>
              </p:cNvPr>
              <p:cNvSpPr>
                <a:spLocks/>
              </p:cNvSpPr>
              <p:nvPr/>
            </p:nvSpPr>
            <p:spPr bwMode="auto">
              <a:xfrm>
                <a:off x="4010" y="2135"/>
                <a:ext cx="54" cy="54"/>
              </a:xfrm>
              <a:custGeom>
                <a:avLst/>
                <a:gdLst>
                  <a:gd name="T0" fmla="*/ 54 w 54"/>
                  <a:gd name="T1" fmla="*/ 27 h 54"/>
                  <a:gd name="T2" fmla="*/ 54 w 54"/>
                  <a:gd name="T3" fmla="*/ 27 h 54"/>
                  <a:gd name="T4" fmla="*/ 51 w 54"/>
                  <a:gd name="T5" fmla="*/ 17 h 54"/>
                  <a:gd name="T6" fmla="*/ 47 w 54"/>
                  <a:gd name="T7" fmla="*/ 10 h 54"/>
                  <a:gd name="T8" fmla="*/ 40 w 54"/>
                  <a:gd name="T9" fmla="*/ 3 h 54"/>
                  <a:gd name="T10" fmla="*/ 34 w 54"/>
                  <a:gd name="T11" fmla="*/ 0 h 54"/>
                  <a:gd name="T12" fmla="*/ 34 w 54"/>
                  <a:gd name="T13" fmla="*/ 0 h 54"/>
                  <a:gd name="T14" fmla="*/ 27 w 54"/>
                  <a:gd name="T15" fmla="*/ 0 h 54"/>
                  <a:gd name="T16" fmla="*/ 17 w 54"/>
                  <a:gd name="T17" fmla="*/ 0 h 54"/>
                  <a:gd name="T18" fmla="*/ 10 w 54"/>
                  <a:gd name="T19" fmla="*/ 3 h 54"/>
                  <a:gd name="T20" fmla="*/ 7 w 54"/>
                  <a:gd name="T21" fmla="*/ 10 h 54"/>
                  <a:gd name="T22" fmla="*/ 7 w 54"/>
                  <a:gd name="T23" fmla="*/ 10 h 54"/>
                  <a:gd name="T24" fmla="*/ 0 w 54"/>
                  <a:gd name="T25" fmla="*/ 17 h 54"/>
                  <a:gd name="T26" fmla="*/ 0 w 54"/>
                  <a:gd name="T27" fmla="*/ 27 h 54"/>
                  <a:gd name="T28" fmla="*/ 0 w 54"/>
                  <a:gd name="T29" fmla="*/ 33 h 54"/>
                  <a:gd name="T30" fmla="*/ 7 w 54"/>
                  <a:gd name="T31" fmla="*/ 40 h 54"/>
                  <a:gd name="T32" fmla="*/ 7 w 54"/>
                  <a:gd name="T33" fmla="*/ 40 h 54"/>
                  <a:gd name="T34" fmla="*/ 10 w 54"/>
                  <a:gd name="T35" fmla="*/ 47 h 54"/>
                  <a:gd name="T36" fmla="*/ 17 w 54"/>
                  <a:gd name="T37" fmla="*/ 50 h 54"/>
                  <a:gd name="T38" fmla="*/ 27 w 54"/>
                  <a:gd name="T39" fmla="*/ 54 h 54"/>
                  <a:gd name="T40" fmla="*/ 34 w 54"/>
                  <a:gd name="T41" fmla="*/ 50 h 54"/>
                  <a:gd name="T42" fmla="*/ 34 w 54"/>
                  <a:gd name="T43" fmla="*/ 50 h 54"/>
                  <a:gd name="T44" fmla="*/ 40 w 54"/>
                  <a:gd name="T45" fmla="*/ 47 h 54"/>
                  <a:gd name="T46" fmla="*/ 47 w 54"/>
                  <a:gd name="T47" fmla="*/ 40 h 54"/>
                  <a:gd name="T48" fmla="*/ 51 w 54"/>
                  <a:gd name="T49" fmla="*/ 33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1" y="17"/>
                    </a:lnTo>
                    <a:lnTo>
                      <a:pt x="47" y="10"/>
                    </a:lnTo>
                    <a:lnTo>
                      <a:pt x="40" y="3"/>
                    </a:lnTo>
                    <a:lnTo>
                      <a:pt x="34" y="0"/>
                    </a:lnTo>
                    <a:lnTo>
                      <a:pt x="34" y="0"/>
                    </a:lnTo>
                    <a:lnTo>
                      <a:pt x="27" y="0"/>
                    </a:lnTo>
                    <a:lnTo>
                      <a:pt x="17" y="0"/>
                    </a:lnTo>
                    <a:lnTo>
                      <a:pt x="10" y="3"/>
                    </a:lnTo>
                    <a:lnTo>
                      <a:pt x="7" y="10"/>
                    </a:lnTo>
                    <a:lnTo>
                      <a:pt x="7" y="10"/>
                    </a:lnTo>
                    <a:lnTo>
                      <a:pt x="0" y="17"/>
                    </a:lnTo>
                    <a:lnTo>
                      <a:pt x="0" y="27"/>
                    </a:lnTo>
                    <a:lnTo>
                      <a:pt x="0" y="33"/>
                    </a:lnTo>
                    <a:lnTo>
                      <a:pt x="7" y="40"/>
                    </a:lnTo>
                    <a:lnTo>
                      <a:pt x="7" y="40"/>
                    </a:lnTo>
                    <a:lnTo>
                      <a:pt x="10" y="47"/>
                    </a:lnTo>
                    <a:lnTo>
                      <a:pt x="17" y="50"/>
                    </a:lnTo>
                    <a:lnTo>
                      <a:pt x="27" y="54"/>
                    </a:lnTo>
                    <a:lnTo>
                      <a:pt x="34" y="50"/>
                    </a:lnTo>
                    <a:lnTo>
                      <a:pt x="34" y="50"/>
                    </a:lnTo>
                    <a:lnTo>
                      <a:pt x="40" y="47"/>
                    </a:lnTo>
                    <a:lnTo>
                      <a:pt x="47" y="40"/>
                    </a:lnTo>
                    <a:lnTo>
                      <a:pt x="51" y="33"/>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361">
                <a:extLst>
                  <a:ext uri="{FF2B5EF4-FFF2-40B4-BE49-F238E27FC236}">
                    <a16:creationId xmlns:a16="http://schemas.microsoft.com/office/drawing/2014/main" id="{1AD6E0AE-E0AF-B863-1FF8-B45B10A90F9A}"/>
                  </a:ext>
                </a:extLst>
              </p:cNvPr>
              <p:cNvSpPr>
                <a:spLocks/>
              </p:cNvSpPr>
              <p:nvPr/>
            </p:nvSpPr>
            <p:spPr bwMode="auto">
              <a:xfrm>
                <a:off x="4047" y="2145"/>
                <a:ext cx="54" cy="54"/>
              </a:xfrm>
              <a:custGeom>
                <a:avLst/>
                <a:gdLst>
                  <a:gd name="T0" fmla="*/ 54 w 54"/>
                  <a:gd name="T1" fmla="*/ 27 h 54"/>
                  <a:gd name="T2" fmla="*/ 54 w 54"/>
                  <a:gd name="T3" fmla="*/ 27 h 54"/>
                  <a:gd name="T4" fmla="*/ 51 w 54"/>
                  <a:gd name="T5" fmla="*/ 17 h 54"/>
                  <a:gd name="T6" fmla="*/ 48 w 54"/>
                  <a:gd name="T7" fmla="*/ 10 h 54"/>
                  <a:gd name="T8" fmla="*/ 41 w 54"/>
                  <a:gd name="T9" fmla="*/ 7 h 54"/>
                  <a:gd name="T10" fmla="*/ 34 w 54"/>
                  <a:gd name="T11" fmla="*/ 0 h 54"/>
                  <a:gd name="T12" fmla="*/ 34 w 54"/>
                  <a:gd name="T13" fmla="*/ 0 h 54"/>
                  <a:gd name="T14" fmla="*/ 27 w 54"/>
                  <a:gd name="T15" fmla="*/ 0 h 54"/>
                  <a:gd name="T16" fmla="*/ 17 w 54"/>
                  <a:gd name="T17" fmla="*/ 0 h 54"/>
                  <a:gd name="T18" fmla="*/ 10 w 54"/>
                  <a:gd name="T19" fmla="*/ 3 h 54"/>
                  <a:gd name="T20" fmla="*/ 3 w 54"/>
                  <a:gd name="T21" fmla="*/ 10 h 54"/>
                  <a:gd name="T22" fmla="*/ 3 w 54"/>
                  <a:gd name="T23" fmla="*/ 10 h 54"/>
                  <a:gd name="T24" fmla="*/ 0 w 54"/>
                  <a:gd name="T25" fmla="*/ 17 h 54"/>
                  <a:gd name="T26" fmla="*/ 0 w 54"/>
                  <a:gd name="T27" fmla="*/ 27 h 54"/>
                  <a:gd name="T28" fmla="*/ 0 w 54"/>
                  <a:gd name="T29" fmla="*/ 34 h 54"/>
                  <a:gd name="T30" fmla="*/ 3 w 54"/>
                  <a:gd name="T31" fmla="*/ 40 h 54"/>
                  <a:gd name="T32" fmla="*/ 3 w 54"/>
                  <a:gd name="T33" fmla="*/ 40 h 54"/>
                  <a:gd name="T34" fmla="*/ 10 w 54"/>
                  <a:gd name="T35" fmla="*/ 47 h 54"/>
                  <a:gd name="T36" fmla="*/ 17 w 54"/>
                  <a:gd name="T37" fmla="*/ 51 h 54"/>
                  <a:gd name="T38" fmla="*/ 27 w 54"/>
                  <a:gd name="T39" fmla="*/ 54 h 54"/>
                  <a:gd name="T40" fmla="*/ 34 w 54"/>
                  <a:gd name="T41" fmla="*/ 51 h 54"/>
                  <a:gd name="T42" fmla="*/ 34 w 54"/>
                  <a:gd name="T43" fmla="*/ 51 h 54"/>
                  <a:gd name="T44" fmla="*/ 41 w 54"/>
                  <a:gd name="T45" fmla="*/ 47 h 54"/>
                  <a:gd name="T46" fmla="*/ 48 w 54"/>
                  <a:gd name="T47" fmla="*/ 40 h 54"/>
                  <a:gd name="T48" fmla="*/ 51 w 54"/>
                  <a:gd name="T49" fmla="*/ 34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1" y="17"/>
                    </a:lnTo>
                    <a:lnTo>
                      <a:pt x="48" y="10"/>
                    </a:lnTo>
                    <a:lnTo>
                      <a:pt x="41" y="7"/>
                    </a:lnTo>
                    <a:lnTo>
                      <a:pt x="34" y="0"/>
                    </a:lnTo>
                    <a:lnTo>
                      <a:pt x="34" y="0"/>
                    </a:lnTo>
                    <a:lnTo>
                      <a:pt x="27" y="0"/>
                    </a:lnTo>
                    <a:lnTo>
                      <a:pt x="17" y="0"/>
                    </a:lnTo>
                    <a:lnTo>
                      <a:pt x="10" y="3"/>
                    </a:lnTo>
                    <a:lnTo>
                      <a:pt x="3" y="10"/>
                    </a:lnTo>
                    <a:lnTo>
                      <a:pt x="3" y="10"/>
                    </a:lnTo>
                    <a:lnTo>
                      <a:pt x="0" y="17"/>
                    </a:lnTo>
                    <a:lnTo>
                      <a:pt x="0" y="27"/>
                    </a:lnTo>
                    <a:lnTo>
                      <a:pt x="0" y="34"/>
                    </a:lnTo>
                    <a:lnTo>
                      <a:pt x="3" y="40"/>
                    </a:lnTo>
                    <a:lnTo>
                      <a:pt x="3" y="40"/>
                    </a:lnTo>
                    <a:lnTo>
                      <a:pt x="10" y="47"/>
                    </a:lnTo>
                    <a:lnTo>
                      <a:pt x="17" y="51"/>
                    </a:lnTo>
                    <a:lnTo>
                      <a:pt x="27" y="54"/>
                    </a:lnTo>
                    <a:lnTo>
                      <a:pt x="34" y="51"/>
                    </a:lnTo>
                    <a:lnTo>
                      <a:pt x="34" y="51"/>
                    </a:lnTo>
                    <a:lnTo>
                      <a:pt x="41" y="47"/>
                    </a:lnTo>
                    <a:lnTo>
                      <a:pt x="48" y="40"/>
                    </a:lnTo>
                    <a:lnTo>
                      <a:pt x="51"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362">
                <a:extLst>
                  <a:ext uri="{FF2B5EF4-FFF2-40B4-BE49-F238E27FC236}">
                    <a16:creationId xmlns:a16="http://schemas.microsoft.com/office/drawing/2014/main" id="{2A7349F0-2ADE-0F39-DDA8-0818157C1353}"/>
                  </a:ext>
                </a:extLst>
              </p:cNvPr>
              <p:cNvSpPr>
                <a:spLocks/>
              </p:cNvSpPr>
              <p:nvPr/>
            </p:nvSpPr>
            <p:spPr bwMode="auto">
              <a:xfrm>
                <a:off x="4074" y="2172"/>
                <a:ext cx="51" cy="51"/>
              </a:xfrm>
              <a:custGeom>
                <a:avLst/>
                <a:gdLst>
                  <a:gd name="T0" fmla="*/ 51 w 51"/>
                  <a:gd name="T1" fmla="*/ 27 h 51"/>
                  <a:gd name="T2" fmla="*/ 51 w 51"/>
                  <a:gd name="T3" fmla="*/ 27 h 51"/>
                  <a:gd name="T4" fmla="*/ 51 w 51"/>
                  <a:gd name="T5" fmla="*/ 17 h 51"/>
                  <a:gd name="T6" fmla="*/ 48 w 51"/>
                  <a:gd name="T7" fmla="*/ 10 h 51"/>
                  <a:gd name="T8" fmla="*/ 41 w 51"/>
                  <a:gd name="T9" fmla="*/ 3 h 51"/>
                  <a:gd name="T10" fmla="*/ 34 w 51"/>
                  <a:gd name="T11" fmla="*/ 0 h 51"/>
                  <a:gd name="T12" fmla="*/ 34 w 51"/>
                  <a:gd name="T13" fmla="*/ 0 h 51"/>
                  <a:gd name="T14" fmla="*/ 27 w 51"/>
                  <a:gd name="T15" fmla="*/ 0 h 51"/>
                  <a:gd name="T16" fmla="*/ 17 w 51"/>
                  <a:gd name="T17" fmla="*/ 0 h 51"/>
                  <a:gd name="T18" fmla="*/ 10 w 51"/>
                  <a:gd name="T19" fmla="*/ 3 h 51"/>
                  <a:gd name="T20" fmla="*/ 4 w 51"/>
                  <a:gd name="T21" fmla="*/ 10 h 51"/>
                  <a:gd name="T22" fmla="*/ 4 w 51"/>
                  <a:gd name="T23" fmla="*/ 10 h 51"/>
                  <a:gd name="T24" fmla="*/ 0 w 51"/>
                  <a:gd name="T25" fmla="*/ 17 h 51"/>
                  <a:gd name="T26" fmla="*/ 0 w 51"/>
                  <a:gd name="T27" fmla="*/ 27 h 51"/>
                  <a:gd name="T28" fmla="*/ 0 w 51"/>
                  <a:gd name="T29" fmla="*/ 34 h 51"/>
                  <a:gd name="T30" fmla="*/ 4 w 51"/>
                  <a:gd name="T31" fmla="*/ 41 h 51"/>
                  <a:gd name="T32" fmla="*/ 4 w 51"/>
                  <a:gd name="T33" fmla="*/ 41 h 51"/>
                  <a:gd name="T34" fmla="*/ 10 w 51"/>
                  <a:gd name="T35" fmla="*/ 47 h 51"/>
                  <a:gd name="T36" fmla="*/ 17 w 51"/>
                  <a:gd name="T37" fmla="*/ 51 h 51"/>
                  <a:gd name="T38" fmla="*/ 27 w 51"/>
                  <a:gd name="T39" fmla="*/ 51 h 51"/>
                  <a:gd name="T40" fmla="*/ 34 w 51"/>
                  <a:gd name="T41" fmla="*/ 51 h 51"/>
                  <a:gd name="T42" fmla="*/ 34 w 51"/>
                  <a:gd name="T43" fmla="*/ 51 h 51"/>
                  <a:gd name="T44" fmla="*/ 41 w 51"/>
                  <a:gd name="T45" fmla="*/ 47 h 51"/>
                  <a:gd name="T46" fmla="*/ 48 w 51"/>
                  <a:gd name="T47" fmla="*/ 41 h 51"/>
                  <a:gd name="T48" fmla="*/ 51 w 51"/>
                  <a:gd name="T49" fmla="*/ 34 h 51"/>
                  <a:gd name="T50" fmla="*/ 51 w 51"/>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1">
                    <a:moveTo>
                      <a:pt x="51" y="27"/>
                    </a:moveTo>
                    <a:lnTo>
                      <a:pt x="51" y="27"/>
                    </a:lnTo>
                    <a:lnTo>
                      <a:pt x="51" y="17"/>
                    </a:lnTo>
                    <a:lnTo>
                      <a:pt x="48" y="10"/>
                    </a:lnTo>
                    <a:lnTo>
                      <a:pt x="41" y="3"/>
                    </a:lnTo>
                    <a:lnTo>
                      <a:pt x="34" y="0"/>
                    </a:lnTo>
                    <a:lnTo>
                      <a:pt x="34" y="0"/>
                    </a:lnTo>
                    <a:lnTo>
                      <a:pt x="27" y="0"/>
                    </a:lnTo>
                    <a:lnTo>
                      <a:pt x="17" y="0"/>
                    </a:lnTo>
                    <a:lnTo>
                      <a:pt x="10" y="3"/>
                    </a:lnTo>
                    <a:lnTo>
                      <a:pt x="4" y="10"/>
                    </a:lnTo>
                    <a:lnTo>
                      <a:pt x="4" y="10"/>
                    </a:lnTo>
                    <a:lnTo>
                      <a:pt x="0" y="17"/>
                    </a:lnTo>
                    <a:lnTo>
                      <a:pt x="0" y="27"/>
                    </a:lnTo>
                    <a:lnTo>
                      <a:pt x="0" y="34"/>
                    </a:lnTo>
                    <a:lnTo>
                      <a:pt x="4" y="41"/>
                    </a:lnTo>
                    <a:lnTo>
                      <a:pt x="4" y="41"/>
                    </a:lnTo>
                    <a:lnTo>
                      <a:pt x="10" y="47"/>
                    </a:lnTo>
                    <a:lnTo>
                      <a:pt x="17" y="51"/>
                    </a:lnTo>
                    <a:lnTo>
                      <a:pt x="27" y="51"/>
                    </a:lnTo>
                    <a:lnTo>
                      <a:pt x="34" y="51"/>
                    </a:lnTo>
                    <a:lnTo>
                      <a:pt x="34" y="51"/>
                    </a:lnTo>
                    <a:lnTo>
                      <a:pt x="41" y="47"/>
                    </a:lnTo>
                    <a:lnTo>
                      <a:pt x="48" y="41"/>
                    </a:lnTo>
                    <a:lnTo>
                      <a:pt x="51" y="34"/>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363">
                <a:extLst>
                  <a:ext uri="{FF2B5EF4-FFF2-40B4-BE49-F238E27FC236}">
                    <a16:creationId xmlns:a16="http://schemas.microsoft.com/office/drawing/2014/main" id="{5D7E6DCC-C0BC-D195-8ECE-DE7BD922CA03}"/>
                  </a:ext>
                </a:extLst>
              </p:cNvPr>
              <p:cNvSpPr>
                <a:spLocks/>
              </p:cNvSpPr>
              <p:nvPr/>
            </p:nvSpPr>
            <p:spPr bwMode="auto">
              <a:xfrm>
                <a:off x="4095" y="2209"/>
                <a:ext cx="54" cy="51"/>
              </a:xfrm>
              <a:custGeom>
                <a:avLst/>
                <a:gdLst>
                  <a:gd name="T0" fmla="*/ 54 w 54"/>
                  <a:gd name="T1" fmla="*/ 27 h 51"/>
                  <a:gd name="T2" fmla="*/ 54 w 54"/>
                  <a:gd name="T3" fmla="*/ 27 h 51"/>
                  <a:gd name="T4" fmla="*/ 50 w 54"/>
                  <a:gd name="T5" fmla="*/ 17 h 51"/>
                  <a:gd name="T6" fmla="*/ 47 w 54"/>
                  <a:gd name="T7" fmla="*/ 10 h 51"/>
                  <a:gd name="T8" fmla="*/ 44 w 54"/>
                  <a:gd name="T9" fmla="*/ 4 h 51"/>
                  <a:gd name="T10" fmla="*/ 34 w 54"/>
                  <a:gd name="T11" fmla="*/ 0 h 51"/>
                  <a:gd name="T12" fmla="*/ 34 w 54"/>
                  <a:gd name="T13" fmla="*/ 0 h 51"/>
                  <a:gd name="T14" fmla="*/ 27 w 54"/>
                  <a:gd name="T15" fmla="*/ 0 h 51"/>
                  <a:gd name="T16" fmla="*/ 17 w 54"/>
                  <a:gd name="T17" fmla="*/ 0 h 51"/>
                  <a:gd name="T18" fmla="*/ 10 w 54"/>
                  <a:gd name="T19" fmla="*/ 4 h 51"/>
                  <a:gd name="T20" fmla="*/ 6 w 54"/>
                  <a:gd name="T21" fmla="*/ 10 h 51"/>
                  <a:gd name="T22" fmla="*/ 6 w 54"/>
                  <a:gd name="T23" fmla="*/ 10 h 51"/>
                  <a:gd name="T24" fmla="*/ 0 w 54"/>
                  <a:gd name="T25" fmla="*/ 17 h 51"/>
                  <a:gd name="T26" fmla="*/ 0 w 54"/>
                  <a:gd name="T27" fmla="*/ 27 h 51"/>
                  <a:gd name="T28" fmla="*/ 0 w 54"/>
                  <a:gd name="T29" fmla="*/ 34 h 51"/>
                  <a:gd name="T30" fmla="*/ 6 w 54"/>
                  <a:gd name="T31" fmla="*/ 41 h 51"/>
                  <a:gd name="T32" fmla="*/ 6 w 54"/>
                  <a:gd name="T33" fmla="*/ 41 h 51"/>
                  <a:gd name="T34" fmla="*/ 10 w 54"/>
                  <a:gd name="T35" fmla="*/ 48 h 51"/>
                  <a:gd name="T36" fmla="*/ 17 w 54"/>
                  <a:gd name="T37" fmla="*/ 51 h 51"/>
                  <a:gd name="T38" fmla="*/ 27 w 54"/>
                  <a:gd name="T39" fmla="*/ 51 h 51"/>
                  <a:gd name="T40" fmla="*/ 34 w 54"/>
                  <a:gd name="T41" fmla="*/ 51 h 51"/>
                  <a:gd name="T42" fmla="*/ 34 w 54"/>
                  <a:gd name="T43" fmla="*/ 51 h 51"/>
                  <a:gd name="T44" fmla="*/ 44 w 54"/>
                  <a:gd name="T45" fmla="*/ 48 h 51"/>
                  <a:gd name="T46" fmla="*/ 47 w 54"/>
                  <a:gd name="T47" fmla="*/ 41 h 51"/>
                  <a:gd name="T48" fmla="*/ 50 w 54"/>
                  <a:gd name="T49" fmla="*/ 34 h 51"/>
                  <a:gd name="T50" fmla="*/ 54 w 54"/>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1">
                    <a:moveTo>
                      <a:pt x="54" y="27"/>
                    </a:moveTo>
                    <a:lnTo>
                      <a:pt x="54" y="27"/>
                    </a:lnTo>
                    <a:lnTo>
                      <a:pt x="50" y="17"/>
                    </a:lnTo>
                    <a:lnTo>
                      <a:pt x="47" y="10"/>
                    </a:lnTo>
                    <a:lnTo>
                      <a:pt x="44" y="4"/>
                    </a:lnTo>
                    <a:lnTo>
                      <a:pt x="34" y="0"/>
                    </a:lnTo>
                    <a:lnTo>
                      <a:pt x="34" y="0"/>
                    </a:lnTo>
                    <a:lnTo>
                      <a:pt x="27" y="0"/>
                    </a:lnTo>
                    <a:lnTo>
                      <a:pt x="17" y="0"/>
                    </a:lnTo>
                    <a:lnTo>
                      <a:pt x="10" y="4"/>
                    </a:lnTo>
                    <a:lnTo>
                      <a:pt x="6" y="10"/>
                    </a:lnTo>
                    <a:lnTo>
                      <a:pt x="6" y="10"/>
                    </a:lnTo>
                    <a:lnTo>
                      <a:pt x="0" y="17"/>
                    </a:lnTo>
                    <a:lnTo>
                      <a:pt x="0" y="27"/>
                    </a:lnTo>
                    <a:lnTo>
                      <a:pt x="0" y="34"/>
                    </a:lnTo>
                    <a:lnTo>
                      <a:pt x="6" y="41"/>
                    </a:lnTo>
                    <a:lnTo>
                      <a:pt x="6" y="41"/>
                    </a:lnTo>
                    <a:lnTo>
                      <a:pt x="10" y="48"/>
                    </a:lnTo>
                    <a:lnTo>
                      <a:pt x="17" y="51"/>
                    </a:lnTo>
                    <a:lnTo>
                      <a:pt x="27" y="51"/>
                    </a:lnTo>
                    <a:lnTo>
                      <a:pt x="34" y="51"/>
                    </a:lnTo>
                    <a:lnTo>
                      <a:pt x="34" y="51"/>
                    </a:lnTo>
                    <a:lnTo>
                      <a:pt x="44" y="48"/>
                    </a:lnTo>
                    <a:lnTo>
                      <a:pt x="47" y="41"/>
                    </a:lnTo>
                    <a:lnTo>
                      <a:pt x="50"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364">
                <a:extLst>
                  <a:ext uri="{FF2B5EF4-FFF2-40B4-BE49-F238E27FC236}">
                    <a16:creationId xmlns:a16="http://schemas.microsoft.com/office/drawing/2014/main" id="{1A32569A-0685-A072-2A1A-0BCB4F017D5F}"/>
                  </a:ext>
                </a:extLst>
              </p:cNvPr>
              <p:cNvSpPr>
                <a:spLocks/>
              </p:cNvSpPr>
              <p:nvPr/>
            </p:nvSpPr>
            <p:spPr bwMode="auto">
              <a:xfrm>
                <a:off x="4115" y="2209"/>
                <a:ext cx="54" cy="51"/>
              </a:xfrm>
              <a:custGeom>
                <a:avLst/>
                <a:gdLst>
                  <a:gd name="T0" fmla="*/ 54 w 54"/>
                  <a:gd name="T1" fmla="*/ 27 h 51"/>
                  <a:gd name="T2" fmla="*/ 54 w 54"/>
                  <a:gd name="T3" fmla="*/ 27 h 51"/>
                  <a:gd name="T4" fmla="*/ 54 w 54"/>
                  <a:gd name="T5" fmla="*/ 17 h 51"/>
                  <a:gd name="T6" fmla="*/ 47 w 54"/>
                  <a:gd name="T7" fmla="*/ 10 h 51"/>
                  <a:gd name="T8" fmla="*/ 44 w 54"/>
                  <a:gd name="T9" fmla="*/ 4 h 51"/>
                  <a:gd name="T10" fmla="*/ 37 w 54"/>
                  <a:gd name="T11" fmla="*/ 0 h 51"/>
                  <a:gd name="T12" fmla="*/ 37 w 54"/>
                  <a:gd name="T13" fmla="*/ 0 h 51"/>
                  <a:gd name="T14" fmla="*/ 27 w 54"/>
                  <a:gd name="T15" fmla="*/ 0 h 51"/>
                  <a:gd name="T16" fmla="*/ 20 w 54"/>
                  <a:gd name="T17" fmla="*/ 0 h 51"/>
                  <a:gd name="T18" fmla="*/ 14 w 54"/>
                  <a:gd name="T19" fmla="*/ 4 h 51"/>
                  <a:gd name="T20" fmla="*/ 7 w 54"/>
                  <a:gd name="T21" fmla="*/ 10 h 51"/>
                  <a:gd name="T22" fmla="*/ 7 w 54"/>
                  <a:gd name="T23" fmla="*/ 10 h 51"/>
                  <a:gd name="T24" fmla="*/ 3 w 54"/>
                  <a:gd name="T25" fmla="*/ 17 h 51"/>
                  <a:gd name="T26" fmla="*/ 0 w 54"/>
                  <a:gd name="T27" fmla="*/ 27 h 51"/>
                  <a:gd name="T28" fmla="*/ 3 w 54"/>
                  <a:gd name="T29" fmla="*/ 34 h 51"/>
                  <a:gd name="T30" fmla="*/ 7 w 54"/>
                  <a:gd name="T31" fmla="*/ 41 h 51"/>
                  <a:gd name="T32" fmla="*/ 7 w 54"/>
                  <a:gd name="T33" fmla="*/ 41 h 51"/>
                  <a:gd name="T34" fmla="*/ 14 w 54"/>
                  <a:gd name="T35" fmla="*/ 48 h 51"/>
                  <a:gd name="T36" fmla="*/ 20 w 54"/>
                  <a:gd name="T37" fmla="*/ 51 h 51"/>
                  <a:gd name="T38" fmla="*/ 27 w 54"/>
                  <a:gd name="T39" fmla="*/ 51 h 51"/>
                  <a:gd name="T40" fmla="*/ 37 w 54"/>
                  <a:gd name="T41" fmla="*/ 51 h 51"/>
                  <a:gd name="T42" fmla="*/ 37 w 54"/>
                  <a:gd name="T43" fmla="*/ 51 h 51"/>
                  <a:gd name="T44" fmla="*/ 44 w 54"/>
                  <a:gd name="T45" fmla="*/ 48 h 51"/>
                  <a:gd name="T46" fmla="*/ 47 w 54"/>
                  <a:gd name="T47" fmla="*/ 41 h 51"/>
                  <a:gd name="T48" fmla="*/ 54 w 54"/>
                  <a:gd name="T49" fmla="*/ 34 h 51"/>
                  <a:gd name="T50" fmla="*/ 54 w 54"/>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1">
                    <a:moveTo>
                      <a:pt x="54" y="27"/>
                    </a:moveTo>
                    <a:lnTo>
                      <a:pt x="54" y="27"/>
                    </a:lnTo>
                    <a:lnTo>
                      <a:pt x="54" y="17"/>
                    </a:lnTo>
                    <a:lnTo>
                      <a:pt x="47" y="10"/>
                    </a:lnTo>
                    <a:lnTo>
                      <a:pt x="44" y="4"/>
                    </a:lnTo>
                    <a:lnTo>
                      <a:pt x="37" y="0"/>
                    </a:lnTo>
                    <a:lnTo>
                      <a:pt x="37" y="0"/>
                    </a:lnTo>
                    <a:lnTo>
                      <a:pt x="27" y="0"/>
                    </a:lnTo>
                    <a:lnTo>
                      <a:pt x="20" y="0"/>
                    </a:lnTo>
                    <a:lnTo>
                      <a:pt x="14" y="4"/>
                    </a:lnTo>
                    <a:lnTo>
                      <a:pt x="7" y="10"/>
                    </a:lnTo>
                    <a:lnTo>
                      <a:pt x="7" y="10"/>
                    </a:lnTo>
                    <a:lnTo>
                      <a:pt x="3" y="17"/>
                    </a:lnTo>
                    <a:lnTo>
                      <a:pt x="0" y="27"/>
                    </a:lnTo>
                    <a:lnTo>
                      <a:pt x="3" y="34"/>
                    </a:lnTo>
                    <a:lnTo>
                      <a:pt x="7" y="41"/>
                    </a:lnTo>
                    <a:lnTo>
                      <a:pt x="7" y="41"/>
                    </a:lnTo>
                    <a:lnTo>
                      <a:pt x="14" y="48"/>
                    </a:lnTo>
                    <a:lnTo>
                      <a:pt x="20" y="51"/>
                    </a:lnTo>
                    <a:lnTo>
                      <a:pt x="27" y="51"/>
                    </a:lnTo>
                    <a:lnTo>
                      <a:pt x="37" y="51"/>
                    </a:lnTo>
                    <a:lnTo>
                      <a:pt x="37" y="51"/>
                    </a:lnTo>
                    <a:lnTo>
                      <a:pt x="44" y="48"/>
                    </a:lnTo>
                    <a:lnTo>
                      <a:pt x="47" y="41"/>
                    </a:lnTo>
                    <a:lnTo>
                      <a:pt x="54"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365">
                <a:extLst>
                  <a:ext uri="{FF2B5EF4-FFF2-40B4-BE49-F238E27FC236}">
                    <a16:creationId xmlns:a16="http://schemas.microsoft.com/office/drawing/2014/main" id="{5261778A-5DC8-169E-18CB-829DB206C3AA}"/>
                  </a:ext>
                </a:extLst>
              </p:cNvPr>
              <p:cNvSpPr>
                <a:spLocks/>
              </p:cNvSpPr>
              <p:nvPr/>
            </p:nvSpPr>
            <p:spPr bwMode="auto">
              <a:xfrm>
                <a:off x="4196" y="2260"/>
                <a:ext cx="51" cy="54"/>
              </a:xfrm>
              <a:custGeom>
                <a:avLst/>
                <a:gdLst>
                  <a:gd name="T0" fmla="*/ 51 w 51"/>
                  <a:gd name="T1" fmla="*/ 27 h 54"/>
                  <a:gd name="T2" fmla="*/ 51 w 51"/>
                  <a:gd name="T3" fmla="*/ 27 h 54"/>
                  <a:gd name="T4" fmla="*/ 51 w 51"/>
                  <a:gd name="T5" fmla="*/ 21 h 54"/>
                  <a:gd name="T6" fmla="*/ 48 w 51"/>
                  <a:gd name="T7" fmla="*/ 14 h 54"/>
                  <a:gd name="T8" fmla="*/ 41 w 51"/>
                  <a:gd name="T9" fmla="*/ 7 h 54"/>
                  <a:gd name="T10" fmla="*/ 34 w 51"/>
                  <a:gd name="T11" fmla="*/ 4 h 54"/>
                  <a:gd name="T12" fmla="*/ 34 w 51"/>
                  <a:gd name="T13" fmla="*/ 4 h 54"/>
                  <a:gd name="T14" fmla="*/ 28 w 51"/>
                  <a:gd name="T15" fmla="*/ 0 h 54"/>
                  <a:gd name="T16" fmla="*/ 17 w 51"/>
                  <a:gd name="T17" fmla="*/ 4 h 54"/>
                  <a:gd name="T18" fmla="*/ 11 w 51"/>
                  <a:gd name="T19" fmla="*/ 7 h 54"/>
                  <a:gd name="T20" fmla="*/ 4 w 51"/>
                  <a:gd name="T21" fmla="*/ 14 h 54"/>
                  <a:gd name="T22" fmla="*/ 4 w 51"/>
                  <a:gd name="T23" fmla="*/ 14 h 54"/>
                  <a:gd name="T24" fmla="*/ 0 w 51"/>
                  <a:gd name="T25" fmla="*/ 21 h 54"/>
                  <a:gd name="T26" fmla="*/ 0 w 51"/>
                  <a:gd name="T27" fmla="*/ 27 h 54"/>
                  <a:gd name="T28" fmla="*/ 0 w 51"/>
                  <a:gd name="T29" fmla="*/ 37 h 54"/>
                  <a:gd name="T30" fmla="*/ 4 w 51"/>
                  <a:gd name="T31" fmla="*/ 44 h 54"/>
                  <a:gd name="T32" fmla="*/ 4 w 51"/>
                  <a:gd name="T33" fmla="*/ 44 h 54"/>
                  <a:gd name="T34" fmla="*/ 11 w 51"/>
                  <a:gd name="T35" fmla="*/ 51 h 54"/>
                  <a:gd name="T36" fmla="*/ 17 w 51"/>
                  <a:gd name="T37" fmla="*/ 54 h 54"/>
                  <a:gd name="T38" fmla="*/ 28 w 51"/>
                  <a:gd name="T39" fmla="*/ 54 h 54"/>
                  <a:gd name="T40" fmla="*/ 34 w 51"/>
                  <a:gd name="T41" fmla="*/ 54 h 54"/>
                  <a:gd name="T42" fmla="*/ 34 w 51"/>
                  <a:gd name="T43" fmla="*/ 54 h 54"/>
                  <a:gd name="T44" fmla="*/ 41 w 51"/>
                  <a:gd name="T45" fmla="*/ 51 h 54"/>
                  <a:gd name="T46" fmla="*/ 48 w 51"/>
                  <a:gd name="T47" fmla="*/ 44 h 54"/>
                  <a:gd name="T48" fmla="*/ 51 w 51"/>
                  <a:gd name="T49" fmla="*/ 37 h 54"/>
                  <a:gd name="T50" fmla="*/ 51 w 51"/>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4">
                    <a:moveTo>
                      <a:pt x="51" y="27"/>
                    </a:moveTo>
                    <a:lnTo>
                      <a:pt x="51" y="27"/>
                    </a:lnTo>
                    <a:lnTo>
                      <a:pt x="51" y="21"/>
                    </a:lnTo>
                    <a:lnTo>
                      <a:pt x="48" y="14"/>
                    </a:lnTo>
                    <a:lnTo>
                      <a:pt x="41" y="7"/>
                    </a:lnTo>
                    <a:lnTo>
                      <a:pt x="34" y="4"/>
                    </a:lnTo>
                    <a:lnTo>
                      <a:pt x="34" y="4"/>
                    </a:lnTo>
                    <a:lnTo>
                      <a:pt x="28" y="0"/>
                    </a:lnTo>
                    <a:lnTo>
                      <a:pt x="17" y="4"/>
                    </a:lnTo>
                    <a:lnTo>
                      <a:pt x="11" y="7"/>
                    </a:lnTo>
                    <a:lnTo>
                      <a:pt x="4" y="14"/>
                    </a:lnTo>
                    <a:lnTo>
                      <a:pt x="4" y="14"/>
                    </a:lnTo>
                    <a:lnTo>
                      <a:pt x="0" y="21"/>
                    </a:lnTo>
                    <a:lnTo>
                      <a:pt x="0" y="27"/>
                    </a:lnTo>
                    <a:lnTo>
                      <a:pt x="0" y="37"/>
                    </a:lnTo>
                    <a:lnTo>
                      <a:pt x="4" y="44"/>
                    </a:lnTo>
                    <a:lnTo>
                      <a:pt x="4" y="44"/>
                    </a:lnTo>
                    <a:lnTo>
                      <a:pt x="11" y="51"/>
                    </a:lnTo>
                    <a:lnTo>
                      <a:pt x="17" y="54"/>
                    </a:lnTo>
                    <a:lnTo>
                      <a:pt x="28" y="54"/>
                    </a:lnTo>
                    <a:lnTo>
                      <a:pt x="34" y="54"/>
                    </a:lnTo>
                    <a:lnTo>
                      <a:pt x="34" y="54"/>
                    </a:lnTo>
                    <a:lnTo>
                      <a:pt x="41" y="51"/>
                    </a:lnTo>
                    <a:lnTo>
                      <a:pt x="48" y="44"/>
                    </a:lnTo>
                    <a:lnTo>
                      <a:pt x="51" y="37"/>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366">
                <a:extLst>
                  <a:ext uri="{FF2B5EF4-FFF2-40B4-BE49-F238E27FC236}">
                    <a16:creationId xmlns:a16="http://schemas.microsoft.com/office/drawing/2014/main" id="{59B0EB78-32FE-DB3E-9C60-2A1EFD1D6002}"/>
                  </a:ext>
                </a:extLst>
              </p:cNvPr>
              <p:cNvSpPr>
                <a:spLocks/>
              </p:cNvSpPr>
              <p:nvPr/>
            </p:nvSpPr>
            <p:spPr bwMode="auto">
              <a:xfrm>
                <a:off x="4196" y="2260"/>
                <a:ext cx="51" cy="54"/>
              </a:xfrm>
              <a:custGeom>
                <a:avLst/>
                <a:gdLst>
                  <a:gd name="T0" fmla="*/ 51 w 51"/>
                  <a:gd name="T1" fmla="*/ 27 h 54"/>
                  <a:gd name="T2" fmla="*/ 51 w 51"/>
                  <a:gd name="T3" fmla="*/ 27 h 54"/>
                  <a:gd name="T4" fmla="*/ 51 w 51"/>
                  <a:gd name="T5" fmla="*/ 21 h 54"/>
                  <a:gd name="T6" fmla="*/ 48 w 51"/>
                  <a:gd name="T7" fmla="*/ 14 h 54"/>
                  <a:gd name="T8" fmla="*/ 41 w 51"/>
                  <a:gd name="T9" fmla="*/ 7 h 54"/>
                  <a:gd name="T10" fmla="*/ 34 w 51"/>
                  <a:gd name="T11" fmla="*/ 4 h 54"/>
                  <a:gd name="T12" fmla="*/ 34 w 51"/>
                  <a:gd name="T13" fmla="*/ 4 h 54"/>
                  <a:gd name="T14" fmla="*/ 28 w 51"/>
                  <a:gd name="T15" fmla="*/ 0 h 54"/>
                  <a:gd name="T16" fmla="*/ 17 w 51"/>
                  <a:gd name="T17" fmla="*/ 4 h 54"/>
                  <a:gd name="T18" fmla="*/ 11 w 51"/>
                  <a:gd name="T19" fmla="*/ 7 h 54"/>
                  <a:gd name="T20" fmla="*/ 4 w 51"/>
                  <a:gd name="T21" fmla="*/ 14 h 54"/>
                  <a:gd name="T22" fmla="*/ 4 w 51"/>
                  <a:gd name="T23" fmla="*/ 14 h 54"/>
                  <a:gd name="T24" fmla="*/ 0 w 51"/>
                  <a:gd name="T25" fmla="*/ 21 h 54"/>
                  <a:gd name="T26" fmla="*/ 0 w 51"/>
                  <a:gd name="T27" fmla="*/ 27 h 54"/>
                  <a:gd name="T28" fmla="*/ 0 w 51"/>
                  <a:gd name="T29" fmla="*/ 37 h 54"/>
                  <a:gd name="T30" fmla="*/ 4 w 51"/>
                  <a:gd name="T31" fmla="*/ 44 h 54"/>
                  <a:gd name="T32" fmla="*/ 4 w 51"/>
                  <a:gd name="T33" fmla="*/ 44 h 54"/>
                  <a:gd name="T34" fmla="*/ 11 w 51"/>
                  <a:gd name="T35" fmla="*/ 51 h 54"/>
                  <a:gd name="T36" fmla="*/ 17 w 51"/>
                  <a:gd name="T37" fmla="*/ 54 h 54"/>
                  <a:gd name="T38" fmla="*/ 28 w 51"/>
                  <a:gd name="T39" fmla="*/ 54 h 54"/>
                  <a:gd name="T40" fmla="*/ 34 w 51"/>
                  <a:gd name="T41" fmla="*/ 54 h 54"/>
                  <a:gd name="T42" fmla="*/ 34 w 51"/>
                  <a:gd name="T43" fmla="*/ 54 h 54"/>
                  <a:gd name="T44" fmla="*/ 41 w 51"/>
                  <a:gd name="T45" fmla="*/ 51 h 54"/>
                  <a:gd name="T46" fmla="*/ 48 w 51"/>
                  <a:gd name="T47" fmla="*/ 44 h 54"/>
                  <a:gd name="T48" fmla="*/ 51 w 51"/>
                  <a:gd name="T49" fmla="*/ 37 h 54"/>
                  <a:gd name="T50" fmla="*/ 51 w 51"/>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4">
                    <a:moveTo>
                      <a:pt x="51" y="27"/>
                    </a:moveTo>
                    <a:lnTo>
                      <a:pt x="51" y="27"/>
                    </a:lnTo>
                    <a:lnTo>
                      <a:pt x="51" y="21"/>
                    </a:lnTo>
                    <a:lnTo>
                      <a:pt x="48" y="14"/>
                    </a:lnTo>
                    <a:lnTo>
                      <a:pt x="41" y="7"/>
                    </a:lnTo>
                    <a:lnTo>
                      <a:pt x="34" y="4"/>
                    </a:lnTo>
                    <a:lnTo>
                      <a:pt x="34" y="4"/>
                    </a:lnTo>
                    <a:lnTo>
                      <a:pt x="28" y="0"/>
                    </a:lnTo>
                    <a:lnTo>
                      <a:pt x="17" y="4"/>
                    </a:lnTo>
                    <a:lnTo>
                      <a:pt x="11" y="7"/>
                    </a:lnTo>
                    <a:lnTo>
                      <a:pt x="4" y="14"/>
                    </a:lnTo>
                    <a:lnTo>
                      <a:pt x="4" y="14"/>
                    </a:lnTo>
                    <a:lnTo>
                      <a:pt x="0" y="21"/>
                    </a:lnTo>
                    <a:lnTo>
                      <a:pt x="0" y="27"/>
                    </a:lnTo>
                    <a:lnTo>
                      <a:pt x="0" y="37"/>
                    </a:lnTo>
                    <a:lnTo>
                      <a:pt x="4" y="44"/>
                    </a:lnTo>
                    <a:lnTo>
                      <a:pt x="4" y="44"/>
                    </a:lnTo>
                    <a:lnTo>
                      <a:pt x="11" y="51"/>
                    </a:lnTo>
                    <a:lnTo>
                      <a:pt x="17" y="54"/>
                    </a:lnTo>
                    <a:lnTo>
                      <a:pt x="28" y="54"/>
                    </a:lnTo>
                    <a:lnTo>
                      <a:pt x="34" y="54"/>
                    </a:lnTo>
                    <a:lnTo>
                      <a:pt x="34" y="54"/>
                    </a:lnTo>
                    <a:lnTo>
                      <a:pt x="41" y="51"/>
                    </a:lnTo>
                    <a:lnTo>
                      <a:pt x="48" y="44"/>
                    </a:lnTo>
                    <a:lnTo>
                      <a:pt x="51" y="37"/>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367">
                <a:extLst>
                  <a:ext uri="{FF2B5EF4-FFF2-40B4-BE49-F238E27FC236}">
                    <a16:creationId xmlns:a16="http://schemas.microsoft.com/office/drawing/2014/main" id="{DD3AC510-8017-D368-065E-A7DF356B67C6}"/>
                  </a:ext>
                </a:extLst>
              </p:cNvPr>
              <p:cNvSpPr>
                <a:spLocks/>
              </p:cNvSpPr>
              <p:nvPr/>
            </p:nvSpPr>
            <p:spPr bwMode="auto">
              <a:xfrm>
                <a:off x="4200" y="2260"/>
                <a:ext cx="54" cy="54"/>
              </a:xfrm>
              <a:custGeom>
                <a:avLst/>
                <a:gdLst>
                  <a:gd name="T0" fmla="*/ 54 w 54"/>
                  <a:gd name="T1" fmla="*/ 27 h 54"/>
                  <a:gd name="T2" fmla="*/ 54 w 54"/>
                  <a:gd name="T3" fmla="*/ 27 h 54"/>
                  <a:gd name="T4" fmla="*/ 54 w 54"/>
                  <a:gd name="T5" fmla="*/ 21 h 54"/>
                  <a:gd name="T6" fmla="*/ 47 w 54"/>
                  <a:gd name="T7" fmla="*/ 14 h 54"/>
                  <a:gd name="T8" fmla="*/ 44 w 54"/>
                  <a:gd name="T9" fmla="*/ 7 h 54"/>
                  <a:gd name="T10" fmla="*/ 37 w 54"/>
                  <a:gd name="T11" fmla="*/ 4 h 54"/>
                  <a:gd name="T12" fmla="*/ 37 w 54"/>
                  <a:gd name="T13" fmla="*/ 4 h 54"/>
                  <a:gd name="T14" fmla="*/ 27 w 54"/>
                  <a:gd name="T15" fmla="*/ 0 h 54"/>
                  <a:gd name="T16" fmla="*/ 20 w 54"/>
                  <a:gd name="T17" fmla="*/ 4 h 54"/>
                  <a:gd name="T18" fmla="*/ 13 w 54"/>
                  <a:gd name="T19" fmla="*/ 7 h 54"/>
                  <a:gd name="T20" fmla="*/ 7 w 54"/>
                  <a:gd name="T21" fmla="*/ 14 h 54"/>
                  <a:gd name="T22" fmla="*/ 7 w 54"/>
                  <a:gd name="T23" fmla="*/ 14 h 54"/>
                  <a:gd name="T24" fmla="*/ 3 w 54"/>
                  <a:gd name="T25" fmla="*/ 21 h 54"/>
                  <a:gd name="T26" fmla="*/ 0 w 54"/>
                  <a:gd name="T27" fmla="*/ 27 h 54"/>
                  <a:gd name="T28" fmla="*/ 3 w 54"/>
                  <a:gd name="T29" fmla="*/ 37 h 54"/>
                  <a:gd name="T30" fmla="*/ 7 w 54"/>
                  <a:gd name="T31" fmla="*/ 44 h 54"/>
                  <a:gd name="T32" fmla="*/ 7 w 54"/>
                  <a:gd name="T33" fmla="*/ 44 h 54"/>
                  <a:gd name="T34" fmla="*/ 13 w 54"/>
                  <a:gd name="T35" fmla="*/ 51 h 54"/>
                  <a:gd name="T36" fmla="*/ 20 w 54"/>
                  <a:gd name="T37" fmla="*/ 54 h 54"/>
                  <a:gd name="T38" fmla="*/ 27 w 54"/>
                  <a:gd name="T39" fmla="*/ 54 h 54"/>
                  <a:gd name="T40" fmla="*/ 37 w 54"/>
                  <a:gd name="T41" fmla="*/ 54 h 54"/>
                  <a:gd name="T42" fmla="*/ 37 w 54"/>
                  <a:gd name="T43" fmla="*/ 54 h 54"/>
                  <a:gd name="T44" fmla="*/ 44 w 54"/>
                  <a:gd name="T45" fmla="*/ 51 h 54"/>
                  <a:gd name="T46" fmla="*/ 47 w 54"/>
                  <a:gd name="T47" fmla="*/ 44 h 54"/>
                  <a:gd name="T48" fmla="*/ 54 w 54"/>
                  <a:gd name="T49" fmla="*/ 37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4" y="21"/>
                    </a:lnTo>
                    <a:lnTo>
                      <a:pt x="47" y="14"/>
                    </a:lnTo>
                    <a:lnTo>
                      <a:pt x="44" y="7"/>
                    </a:lnTo>
                    <a:lnTo>
                      <a:pt x="37" y="4"/>
                    </a:lnTo>
                    <a:lnTo>
                      <a:pt x="37" y="4"/>
                    </a:lnTo>
                    <a:lnTo>
                      <a:pt x="27" y="0"/>
                    </a:lnTo>
                    <a:lnTo>
                      <a:pt x="20" y="4"/>
                    </a:lnTo>
                    <a:lnTo>
                      <a:pt x="13" y="7"/>
                    </a:lnTo>
                    <a:lnTo>
                      <a:pt x="7" y="14"/>
                    </a:lnTo>
                    <a:lnTo>
                      <a:pt x="7" y="14"/>
                    </a:lnTo>
                    <a:lnTo>
                      <a:pt x="3" y="21"/>
                    </a:lnTo>
                    <a:lnTo>
                      <a:pt x="0" y="27"/>
                    </a:lnTo>
                    <a:lnTo>
                      <a:pt x="3" y="37"/>
                    </a:lnTo>
                    <a:lnTo>
                      <a:pt x="7" y="44"/>
                    </a:lnTo>
                    <a:lnTo>
                      <a:pt x="7" y="44"/>
                    </a:lnTo>
                    <a:lnTo>
                      <a:pt x="13" y="51"/>
                    </a:lnTo>
                    <a:lnTo>
                      <a:pt x="20" y="54"/>
                    </a:lnTo>
                    <a:lnTo>
                      <a:pt x="27" y="54"/>
                    </a:lnTo>
                    <a:lnTo>
                      <a:pt x="37" y="54"/>
                    </a:lnTo>
                    <a:lnTo>
                      <a:pt x="37" y="54"/>
                    </a:lnTo>
                    <a:lnTo>
                      <a:pt x="44" y="51"/>
                    </a:lnTo>
                    <a:lnTo>
                      <a:pt x="47" y="44"/>
                    </a:lnTo>
                    <a:lnTo>
                      <a:pt x="54" y="37"/>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368">
                <a:extLst>
                  <a:ext uri="{FF2B5EF4-FFF2-40B4-BE49-F238E27FC236}">
                    <a16:creationId xmlns:a16="http://schemas.microsoft.com/office/drawing/2014/main" id="{7CBCB1D9-209D-D45C-6806-E1B2A91462BB}"/>
                  </a:ext>
                </a:extLst>
              </p:cNvPr>
              <p:cNvSpPr>
                <a:spLocks/>
              </p:cNvSpPr>
              <p:nvPr/>
            </p:nvSpPr>
            <p:spPr bwMode="auto">
              <a:xfrm>
                <a:off x="4247" y="2260"/>
                <a:ext cx="55" cy="54"/>
              </a:xfrm>
              <a:custGeom>
                <a:avLst/>
                <a:gdLst>
                  <a:gd name="T0" fmla="*/ 55 w 55"/>
                  <a:gd name="T1" fmla="*/ 27 h 54"/>
                  <a:gd name="T2" fmla="*/ 55 w 55"/>
                  <a:gd name="T3" fmla="*/ 27 h 54"/>
                  <a:gd name="T4" fmla="*/ 55 w 55"/>
                  <a:gd name="T5" fmla="*/ 21 h 54"/>
                  <a:gd name="T6" fmla="*/ 51 w 55"/>
                  <a:gd name="T7" fmla="*/ 14 h 54"/>
                  <a:gd name="T8" fmla="*/ 44 w 55"/>
                  <a:gd name="T9" fmla="*/ 7 h 54"/>
                  <a:gd name="T10" fmla="*/ 38 w 55"/>
                  <a:gd name="T11" fmla="*/ 4 h 54"/>
                  <a:gd name="T12" fmla="*/ 38 w 55"/>
                  <a:gd name="T13" fmla="*/ 4 h 54"/>
                  <a:gd name="T14" fmla="*/ 27 w 55"/>
                  <a:gd name="T15" fmla="*/ 0 h 54"/>
                  <a:gd name="T16" fmla="*/ 21 w 55"/>
                  <a:gd name="T17" fmla="*/ 4 h 54"/>
                  <a:gd name="T18" fmla="*/ 14 w 55"/>
                  <a:gd name="T19" fmla="*/ 7 h 54"/>
                  <a:gd name="T20" fmla="*/ 7 w 55"/>
                  <a:gd name="T21" fmla="*/ 14 h 54"/>
                  <a:gd name="T22" fmla="*/ 7 w 55"/>
                  <a:gd name="T23" fmla="*/ 14 h 54"/>
                  <a:gd name="T24" fmla="*/ 4 w 55"/>
                  <a:gd name="T25" fmla="*/ 21 h 54"/>
                  <a:gd name="T26" fmla="*/ 0 w 55"/>
                  <a:gd name="T27" fmla="*/ 27 h 54"/>
                  <a:gd name="T28" fmla="*/ 4 w 55"/>
                  <a:gd name="T29" fmla="*/ 37 h 54"/>
                  <a:gd name="T30" fmla="*/ 7 w 55"/>
                  <a:gd name="T31" fmla="*/ 44 h 54"/>
                  <a:gd name="T32" fmla="*/ 7 w 55"/>
                  <a:gd name="T33" fmla="*/ 44 h 54"/>
                  <a:gd name="T34" fmla="*/ 14 w 55"/>
                  <a:gd name="T35" fmla="*/ 51 h 54"/>
                  <a:gd name="T36" fmla="*/ 21 w 55"/>
                  <a:gd name="T37" fmla="*/ 54 h 54"/>
                  <a:gd name="T38" fmla="*/ 27 w 55"/>
                  <a:gd name="T39" fmla="*/ 54 h 54"/>
                  <a:gd name="T40" fmla="*/ 38 w 55"/>
                  <a:gd name="T41" fmla="*/ 54 h 54"/>
                  <a:gd name="T42" fmla="*/ 38 w 55"/>
                  <a:gd name="T43" fmla="*/ 54 h 54"/>
                  <a:gd name="T44" fmla="*/ 44 w 55"/>
                  <a:gd name="T45" fmla="*/ 51 h 54"/>
                  <a:gd name="T46" fmla="*/ 51 w 55"/>
                  <a:gd name="T47" fmla="*/ 44 h 54"/>
                  <a:gd name="T48" fmla="*/ 55 w 55"/>
                  <a:gd name="T49" fmla="*/ 37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5" y="21"/>
                    </a:lnTo>
                    <a:lnTo>
                      <a:pt x="51" y="14"/>
                    </a:lnTo>
                    <a:lnTo>
                      <a:pt x="44" y="7"/>
                    </a:lnTo>
                    <a:lnTo>
                      <a:pt x="38" y="4"/>
                    </a:lnTo>
                    <a:lnTo>
                      <a:pt x="38" y="4"/>
                    </a:lnTo>
                    <a:lnTo>
                      <a:pt x="27" y="0"/>
                    </a:lnTo>
                    <a:lnTo>
                      <a:pt x="21" y="4"/>
                    </a:lnTo>
                    <a:lnTo>
                      <a:pt x="14" y="7"/>
                    </a:lnTo>
                    <a:lnTo>
                      <a:pt x="7" y="14"/>
                    </a:lnTo>
                    <a:lnTo>
                      <a:pt x="7" y="14"/>
                    </a:lnTo>
                    <a:lnTo>
                      <a:pt x="4" y="21"/>
                    </a:lnTo>
                    <a:lnTo>
                      <a:pt x="0" y="27"/>
                    </a:lnTo>
                    <a:lnTo>
                      <a:pt x="4" y="37"/>
                    </a:lnTo>
                    <a:lnTo>
                      <a:pt x="7" y="44"/>
                    </a:lnTo>
                    <a:lnTo>
                      <a:pt x="7" y="44"/>
                    </a:lnTo>
                    <a:lnTo>
                      <a:pt x="14" y="51"/>
                    </a:lnTo>
                    <a:lnTo>
                      <a:pt x="21" y="54"/>
                    </a:lnTo>
                    <a:lnTo>
                      <a:pt x="27" y="54"/>
                    </a:lnTo>
                    <a:lnTo>
                      <a:pt x="38" y="54"/>
                    </a:lnTo>
                    <a:lnTo>
                      <a:pt x="38" y="54"/>
                    </a:lnTo>
                    <a:lnTo>
                      <a:pt x="44" y="51"/>
                    </a:lnTo>
                    <a:lnTo>
                      <a:pt x="51" y="44"/>
                    </a:lnTo>
                    <a:lnTo>
                      <a:pt x="55" y="37"/>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369">
                <a:extLst>
                  <a:ext uri="{FF2B5EF4-FFF2-40B4-BE49-F238E27FC236}">
                    <a16:creationId xmlns:a16="http://schemas.microsoft.com/office/drawing/2014/main" id="{F02421F0-4C9D-4E36-09B5-22BC1A62361C}"/>
                  </a:ext>
                </a:extLst>
              </p:cNvPr>
              <p:cNvSpPr>
                <a:spLocks/>
              </p:cNvSpPr>
              <p:nvPr/>
            </p:nvSpPr>
            <p:spPr bwMode="auto">
              <a:xfrm>
                <a:off x="4254" y="2260"/>
                <a:ext cx="54" cy="54"/>
              </a:xfrm>
              <a:custGeom>
                <a:avLst/>
                <a:gdLst>
                  <a:gd name="T0" fmla="*/ 54 w 54"/>
                  <a:gd name="T1" fmla="*/ 27 h 54"/>
                  <a:gd name="T2" fmla="*/ 54 w 54"/>
                  <a:gd name="T3" fmla="*/ 27 h 54"/>
                  <a:gd name="T4" fmla="*/ 51 w 54"/>
                  <a:gd name="T5" fmla="*/ 21 h 54"/>
                  <a:gd name="T6" fmla="*/ 48 w 54"/>
                  <a:gd name="T7" fmla="*/ 14 h 54"/>
                  <a:gd name="T8" fmla="*/ 41 w 54"/>
                  <a:gd name="T9" fmla="*/ 7 h 54"/>
                  <a:gd name="T10" fmla="*/ 34 w 54"/>
                  <a:gd name="T11" fmla="*/ 4 h 54"/>
                  <a:gd name="T12" fmla="*/ 34 w 54"/>
                  <a:gd name="T13" fmla="*/ 4 h 54"/>
                  <a:gd name="T14" fmla="*/ 27 w 54"/>
                  <a:gd name="T15" fmla="*/ 0 h 54"/>
                  <a:gd name="T16" fmla="*/ 17 w 54"/>
                  <a:gd name="T17" fmla="*/ 4 h 54"/>
                  <a:gd name="T18" fmla="*/ 10 w 54"/>
                  <a:gd name="T19" fmla="*/ 7 h 54"/>
                  <a:gd name="T20" fmla="*/ 4 w 54"/>
                  <a:gd name="T21" fmla="*/ 14 h 54"/>
                  <a:gd name="T22" fmla="*/ 4 w 54"/>
                  <a:gd name="T23" fmla="*/ 14 h 54"/>
                  <a:gd name="T24" fmla="*/ 0 w 54"/>
                  <a:gd name="T25" fmla="*/ 21 h 54"/>
                  <a:gd name="T26" fmla="*/ 0 w 54"/>
                  <a:gd name="T27" fmla="*/ 27 h 54"/>
                  <a:gd name="T28" fmla="*/ 0 w 54"/>
                  <a:gd name="T29" fmla="*/ 37 h 54"/>
                  <a:gd name="T30" fmla="*/ 4 w 54"/>
                  <a:gd name="T31" fmla="*/ 44 h 54"/>
                  <a:gd name="T32" fmla="*/ 4 w 54"/>
                  <a:gd name="T33" fmla="*/ 44 h 54"/>
                  <a:gd name="T34" fmla="*/ 10 w 54"/>
                  <a:gd name="T35" fmla="*/ 51 h 54"/>
                  <a:gd name="T36" fmla="*/ 17 w 54"/>
                  <a:gd name="T37" fmla="*/ 54 h 54"/>
                  <a:gd name="T38" fmla="*/ 27 w 54"/>
                  <a:gd name="T39" fmla="*/ 54 h 54"/>
                  <a:gd name="T40" fmla="*/ 34 w 54"/>
                  <a:gd name="T41" fmla="*/ 54 h 54"/>
                  <a:gd name="T42" fmla="*/ 34 w 54"/>
                  <a:gd name="T43" fmla="*/ 54 h 54"/>
                  <a:gd name="T44" fmla="*/ 41 w 54"/>
                  <a:gd name="T45" fmla="*/ 51 h 54"/>
                  <a:gd name="T46" fmla="*/ 48 w 54"/>
                  <a:gd name="T47" fmla="*/ 44 h 54"/>
                  <a:gd name="T48" fmla="*/ 51 w 54"/>
                  <a:gd name="T49" fmla="*/ 37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1" y="21"/>
                    </a:lnTo>
                    <a:lnTo>
                      <a:pt x="48" y="14"/>
                    </a:lnTo>
                    <a:lnTo>
                      <a:pt x="41" y="7"/>
                    </a:lnTo>
                    <a:lnTo>
                      <a:pt x="34" y="4"/>
                    </a:lnTo>
                    <a:lnTo>
                      <a:pt x="34" y="4"/>
                    </a:lnTo>
                    <a:lnTo>
                      <a:pt x="27" y="0"/>
                    </a:lnTo>
                    <a:lnTo>
                      <a:pt x="17" y="4"/>
                    </a:lnTo>
                    <a:lnTo>
                      <a:pt x="10" y="7"/>
                    </a:lnTo>
                    <a:lnTo>
                      <a:pt x="4" y="14"/>
                    </a:lnTo>
                    <a:lnTo>
                      <a:pt x="4" y="14"/>
                    </a:lnTo>
                    <a:lnTo>
                      <a:pt x="0" y="21"/>
                    </a:lnTo>
                    <a:lnTo>
                      <a:pt x="0" y="27"/>
                    </a:lnTo>
                    <a:lnTo>
                      <a:pt x="0" y="37"/>
                    </a:lnTo>
                    <a:lnTo>
                      <a:pt x="4" y="44"/>
                    </a:lnTo>
                    <a:lnTo>
                      <a:pt x="4" y="44"/>
                    </a:lnTo>
                    <a:lnTo>
                      <a:pt x="10" y="51"/>
                    </a:lnTo>
                    <a:lnTo>
                      <a:pt x="17" y="54"/>
                    </a:lnTo>
                    <a:lnTo>
                      <a:pt x="27" y="54"/>
                    </a:lnTo>
                    <a:lnTo>
                      <a:pt x="34" y="54"/>
                    </a:lnTo>
                    <a:lnTo>
                      <a:pt x="34" y="54"/>
                    </a:lnTo>
                    <a:lnTo>
                      <a:pt x="41" y="51"/>
                    </a:lnTo>
                    <a:lnTo>
                      <a:pt x="48" y="44"/>
                    </a:lnTo>
                    <a:lnTo>
                      <a:pt x="51" y="37"/>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370">
                <a:extLst>
                  <a:ext uri="{FF2B5EF4-FFF2-40B4-BE49-F238E27FC236}">
                    <a16:creationId xmlns:a16="http://schemas.microsoft.com/office/drawing/2014/main" id="{E022E08D-5B8D-E79C-1E9C-7A4BCF43F7E5}"/>
                  </a:ext>
                </a:extLst>
              </p:cNvPr>
              <p:cNvSpPr>
                <a:spLocks/>
              </p:cNvSpPr>
              <p:nvPr/>
            </p:nvSpPr>
            <p:spPr bwMode="auto">
              <a:xfrm>
                <a:off x="4271" y="2277"/>
                <a:ext cx="51" cy="54"/>
              </a:xfrm>
              <a:custGeom>
                <a:avLst/>
                <a:gdLst>
                  <a:gd name="T0" fmla="*/ 51 w 51"/>
                  <a:gd name="T1" fmla="*/ 27 h 54"/>
                  <a:gd name="T2" fmla="*/ 51 w 51"/>
                  <a:gd name="T3" fmla="*/ 27 h 54"/>
                  <a:gd name="T4" fmla="*/ 51 w 51"/>
                  <a:gd name="T5" fmla="*/ 20 h 54"/>
                  <a:gd name="T6" fmla="*/ 48 w 51"/>
                  <a:gd name="T7" fmla="*/ 10 h 54"/>
                  <a:gd name="T8" fmla="*/ 41 w 51"/>
                  <a:gd name="T9" fmla="*/ 7 h 54"/>
                  <a:gd name="T10" fmla="*/ 34 w 51"/>
                  <a:gd name="T11" fmla="*/ 0 h 54"/>
                  <a:gd name="T12" fmla="*/ 34 w 51"/>
                  <a:gd name="T13" fmla="*/ 0 h 54"/>
                  <a:gd name="T14" fmla="*/ 24 w 51"/>
                  <a:gd name="T15" fmla="*/ 0 h 54"/>
                  <a:gd name="T16" fmla="*/ 17 w 51"/>
                  <a:gd name="T17" fmla="*/ 0 h 54"/>
                  <a:gd name="T18" fmla="*/ 10 w 51"/>
                  <a:gd name="T19" fmla="*/ 7 h 54"/>
                  <a:gd name="T20" fmla="*/ 3 w 51"/>
                  <a:gd name="T21" fmla="*/ 10 h 54"/>
                  <a:gd name="T22" fmla="*/ 3 w 51"/>
                  <a:gd name="T23" fmla="*/ 10 h 54"/>
                  <a:gd name="T24" fmla="*/ 0 w 51"/>
                  <a:gd name="T25" fmla="*/ 20 h 54"/>
                  <a:gd name="T26" fmla="*/ 0 w 51"/>
                  <a:gd name="T27" fmla="*/ 27 h 54"/>
                  <a:gd name="T28" fmla="*/ 0 w 51"/>
                  <a:gd name="T29" fmla="*/ 34 h 54"/>
                  <a:gd name="T30" fmla="*/ 3 w 51"/>
                  <a:gd name="T31" fmla="*/ 44 h 54"/>
                  <a:gd name="T32" fmla="*/ 3 w 51"/>
                  <a:gd name="T33" fmla="*/ 44 h 54"/>
                  <a:gd name="T34" fmla="*/ 10 w 51"/>
                  <a:gd name="T35" fmla="*/ 48 h 54"/>
                  <a:gd name="T36" fmla="*/ 17 w 51"/>
                  <a:gd name="T37" fmla="*/ 51 h 54"/>
                  <a:gd name="T38" fmla="*/ 24 w 51"/>
                  <a:gd name="T39" fmla="*/ 54 h 54"/>
                  <a:gd name="T40" fmla="*/ 34 w 51"/>
                  <a:gd name="T41" fmla="*/ 51 h 54"/>
                  <a:gd name="T42" fmla="*/ 34 w 51"/>
                  <a:gd name="T43" fmla="*/ 51 h 54"/>
                  <a:gd name="T44" fmla="*/ 41 w 51"/>
                  <a:gd name="T45" fmla="*/ 48 h 54"/>
                  <a:gd name="T46" fmla="*/ 48 w 51"/>
                  <a:gd name="T47" fmla="*/ 44 h 54"/>
                  <a:gd name="T48" fmla="*/ 51 w 51"/>
                  <a:gd name="T49" fmla="*/ 34 h 54"/>
                  <a:gd name="T50" fmla="*/ 51 w 51"/>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4">
                    <a:moveTo>
                      <a:pt x="51" y="27"/>
                    </a:moveTo>
                    <a:lnTo>
                      <a:pt x="51" y="27"/>
                    </a:lnTo>
                    <a:lnTo>
                      <a:pt x="51" y="20"/>
                    </a:lnTo>
                    <a:lnTo>
                      <a:pt x="48" y="10"/>
                    </a:lnTo>
                    <a:lnTo>
                      <a:pt x="41" y="7"/>
                    </a:lnTo>
                    <a:lnTo>
                      <a:pt x="34" y="0"/>
                    </a:lnTo>
                    <a:lnTo>
                      <a:pt x="34" y="0"/>
                    </a:lnTo>
                    <a:lnTo>
                      <a:pt x="24" y="0"/>
                    </a:lnTo>
                    <a:lnTo>
                      <a:pt x="17" y="0"/>
                    </a:lnTo>
                    <a:lnTo>
                      <a:pt x="10" y="7"/>
                    </a:lnTo>
                    <a:lnTo>
                      <a:pt x="3" y="10"/>
                    </a:lnTo>
                    <a:lnTo>
                      <a:pt x="3" y="10"/>
                    </a:lnTo>
                    <a:lnTo>
                      <a:pt x="0" y="20"/>
                    </a:lnTo>
                    <a:lnTo>
                      <a:pt x="0" y="27"/>
                    </a:lnTo>
                    <a:lnTo>
                      <a:pt x="0" y="34"/>
                    </a:lnTo>
                    <a:lnTo>
                      <a:pt x="3" y="44"/>
                    </a:lnTo>
                    <a:lnTo>
                      <a:pt x="3" y="44"/>
                    </a:lnTo>
                    <a:lnTo>
                      <a:pt x="10" y="48"/>
                    </a:lnTo>
                    <a:lnTo>
                      <a:pt x="17" y="51"/>
                    </a:lnTo>
                    <a:lnTo>
                      <a:pt x="24" y="54"/>
                    </a:lnTo>
                    <a:lnTo>
                      <a:pt x="34" y="51"/>
                    </a:lnTo>
                    <a:lnTo>
                      <a:pt x="34" y="51"/>
                    </a:lnTo>
                    <a:lnTo>
                      <a:pt x="41" y="48"/>
                    </a:lnTo>
                    <a:lnTo>
                      <a:pt x="48" y="44"/>
                    </a:lnTo>
                    <a:lnTo>
                      <a:pt x="51" y="34"/>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1371">
                <a:extLst>
                  <a:ext uri="{FF2B5EF4-FFF2-40B4-BE49-F238E27FC236}">
                    <a16:creationId xmlns:a16="http://schemas.microsoft.com/office/drawing/2014/main" id="{88A3510D-C6D5-DDD8-4C28-1FFD9D9579B4}"/>
                  </a:ext>
                </a:extLst>
              </p:cNvPr>
              <p:cNvSpPr>
                <a:spLocks/>
              </p:cNvSpPr>
              <p:nvPr/>
            </p:nvSpPr>
            <p:spPr bwMode="auto">
              <a:xfrm>
                <a:off x="4274" y="2294"/>
                <a:ext cx="55" cy="51"/>
              </a:xfrm>
              <a:custGeom>
                <a:avLst/>
                <a:gdLst>
                  <a:gd name="T0" fmla="*/ 55 w 55"/>
                  <a:gd name="T1" fmla="*/ 27 h 51"/>
                  <a:gd name="T2" fmla="*/ 55 w 55"/>
                  <a:gd name="T3" fmla="*/ 27 h 51"/>
                  <a:gd name="T4" fmla="*/ 51 w 55"/>
                  <a:gd name="T5" fmla="*/ 17 h 51"/>
                  <a:gd name="T6" fmla="*/ 48 w 55"/>
                  <a:gd name="T7" fmla="*/ 10 h 51"/>
                  <a:gd name="T8" fmla="*/ 45 w 55"/>
                  <a:gd name="T9" fmla="*/ 3 h 51"/>
                  <a:gd name="T10" fmla="*/ 38 w 55"/>
                  <a:gd name="T11" fmla="*/ 0 h 51"/>
                  <a:gd name="T12" fmla="*/ 38 w 55"/>
                  <a:gd name="T13" fmla="*/ 0 h 51"/>
                  <a:gd name="T14" fmla="*/ 28 w 55"/>
                  <a:gd name="T15" fmla="*/ 0 h 51"/>
                  <a:gd name="T16" fmla="*/ 21 w 55"/>
                  <a:gd name="T17" fmla="*/ 0 h 51"/>
                  <a:gd name="T18" fmla="*/ 11 w 55"/>
                  <a:gd name="T19" fmla="*/ 3 h 51"/>
                  <a:gd name="T20" fmla="*/ 7 w 55"/>
                  <a:gd name="T21" fmla="*/ 10 h 51"/>
                  <a:gd name="T22" fmla="*/ 7 w 55"/>
                  <a:gd name="T23" fmla="*/ 10 h 51"/>
                  <a:gd name="T24" fmla="*/ 4 w 55"/>
                  <a:gd name="T25" fmla="*/ 17 h 51"/>
                  <a:gd name="T26" fmla="*/ 0 w 55"/>
                  <a:gd name="T27" fmla="*/ 27 h 51"/>
                  <a:gd name="T28" fmla="*/ 4 w 55"/>
                  <a:gd name="T29" fmla="*/ 34 h 51"/>
                  <a:gd name="T30" fmla="*/ 7 w 55"/>
                  <a:gd name="T31" fmla="*/ 41 h 51"/>
                  <a:gd name="T32" fmla="*/ 7 w 55"/>
                  <a:gd name="T33" fmla="*/ 41 h 51"/>
                  <a:gd name="T34" fmla="*/ 11 w 55"/>
                  <a:gd name="T35" fmla="*/ 48 h 51"/>
                  <a:gd name="T36" fmla="*/ 21 w 55"/>
                  <a:gd name="T37" fmla="*/ 51 h 51"/>
                  <a:gd name="T38" fmla="*/ 28 w 55"/>
                  <a:gd name="T39" fmla="*/ 51 h 51"/>
                  <a:gd name="T40" fmla="*/ 38 w 55"/>
                  <a:gd name="T41" fmla="*/ 51 h 51"/>
                  <a:gd name="T42" fmla="*/ 38 w 55"/>
                  <a:gd name="T43" fmla="*/ 51 h 51"/>
                  <a:gd name="T44" fmla="*/ 45 w 55"/>
                  <a:gd name="T45" fmla="*/ 48 h 51"/>
                  <a:gd name="T46" fmla="*/ 48 w 55"/>
                  <a:gd name="T47" fmla="*/ 41 h 51"/>
                  <a:gd name="T48" fmla="*/ 51 w 55"/>
                  <a:gd name="T49" fmla="*/ 34 h 51"/>
                  <a:gd name="T50" fmla="*/ 55 w 55"/>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1">
                    <a:moveTo>
                      <a:pt x="55" y="27"/>
                    </a:moveTo>
                    <a:lnTo>
                      <a:pt x="55" y="27"/>
                    </a:lnTo>
                    <a:lnTo>
                      <a:pt x="51" y="17"/>
                    </a:lnTo>
                    <a:lnTo>
                      <a:pt x="48" y="10"/>
                    </a:lnTo>
                    <a:lnTo>
                      <a:pt x="45" y="3"/>
                    </a:lnTo>
                    <a:lnTo>
                      <a:pt x="38" y="0"/>
                    </a:lnTo>
                    <a:lnTo>
                      <a:pt x="38" y="0"/>
                    </a:lnTo>
                    <a:lnTo>
                      <a:pt x="28" y="0"/>
                    </a:lnTo>
                    <a:lnTo>
                      <a:pt x="21" y="0"/>
                    </a:lnTo>
                    <a:lnTo>
                      <a:pt x="11" y="3"/>
                    </a:lnTo>
                    <a:lnTo>
                      <a:pt x="7" y="10"/>
                    </a:lnTo>
                    <a:lnTo>
                      <a:pt x="7" y="10"/>
                    </a:lnTo>
                    <a:lnTo>
                      <a:pt x="4" y="17"/>
                    </a:lnTo>
                    <a:lnTo>
                      <a:pt x="0" y="27"/>
                    </a:lnTo>
                    <a:lnTo>
                      <a:pt x="4" y="34"/>
                    </a:lnTo>
                    <a:lnTo>
                      <a:pt x="7" y="41"/>
                    </a:lnTo>
                    <a:lnTo>
                      <a:pt x="7" y="41"/>
                    </a:lnTo>
                    <a:lnTo>
                      <a:pt x="11" y="48"/>
                    </a:lnTo>
                    <a:lnTo>
                      <a:pt x="21" y="51"/>
                    </a:lnTo>
                    <a:lnTo>
                      <a:pt x="28" y="51"/>
                    </a:lnTo>
                    <a:lnTo>
                      <a:pt x="38" y="51"/>
                    </a:lnTo>
                    <a:lnTo>
                      <a:pt x="38" y="51"/>
                    </a:lnTo>
                    <a:lnTo>
                      <a:pt x="45" y="48"/>
                    </a:lnTo>
                    <a:lnTo>
                      <a:pt x="48" y="41"/>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1372">
                <a:extLst>
                  <a:ext uri="{FF2B5EF4-FFF2-40B4-BE49-F238E27FC236}">
                    <a16:creationId xmlns:a16="http://schemas.microsoft.com/office/drawing/2014/main" id="{D7D9F1FE-E0D7-7971-55ED-D02063B0000C}"/>
                  </a:ext>
                </a:extLst>
              </p:cNvPr>
              <p:cNvSpPr>
                <a:spLocks/>
              </p:cNvSpPr>
              <p:nvPr/>
            </p:nvSpPr>
            <p:spPr bwMode="auto">
              <a:xfrm>
                <a:off x="4281" y="2294"/>
                <a:ext cx="51" cy="51"/>
              </a:xfrm>
              <a:custGeom>
                <a:avLst/>
                <a:gdLst>
                  <a:gd name="T0" fmla="*/ 51 w 51"/>
                  <a:gd name="T1" fmla="*/ 27 h 51"/>
                  <a:gd name="T2" fmla="*/ 51 w 51"/>
                  <a:gd name="T3" fmla="*/ 27 h 51"/>
                  <a:gd name="T4" fmla="*/ 51 w 51"/>
                  <a:gd name="T5" fmla="*/ 17 h 51"/>
                  <a:gd name="T6" fmla="*/ 48 w 51"/>
                  <a:gd name="T7" fmla="*/ 10 h 51"/>
                  <a:gd name="T8" fmla="*/ 41 w 51"/>
                  <a:gd name="T9" fmla="*/ 3 h 51"/>
                  <a:gd name="T10" fmla="*/ 34 w 51"/>
                  <a:gd name="T11" fmla="*/ 0 h 51"/>
                  <a:gd name="T12" fmla="*/ 34 w 51"/>
                  <a:gd name="T13" fmla="*/ 0 h 51"/>
                  <a:gd name="T14" fmla="*/ 27 w 51"/>
                  <a:gd name="T15" fmla="*/ 0 h 51"/>
                  <a:gd name="T16" fmla="*/ 17 w 51"/>
                  <a:gd name="T17" fmla="*/ 0 h 51"/>
                  <a:gd name="T18" fmla="*/ 10 w 51"/>
                  <a:gd name="T19" fmla="*/ 3 h 51"/>
                  <a:gd name="T20" fmla="*/ 4 w 51"/>
                  <a:gd name="T21" fmla="*/ 10 h 51"/>
                  <a:gd name="T22" fmla="*/ 4 w 51"/>
                  <a:gd name="T23" fmla="*/ 10 h 51"/>
                  <a:gd name="T24" fmla="*/ 0 w 51"/>
                  <a:gd name="T25" fmla="*/ 17 h 51"/>
                  <a:gd name="T26" fmla="*/ 0 w 51"/>
                  <a:gd name="T27" fmla="*/ 27 h 51"/>
                  <a:gd name="T28" fmla="*/ 0 w 51"/>
                  <a:gd name="T29" fmla="*/ 34 h 51"/>
                  <a:gd name="T30" fmla="*/ 4 w 51"/>
                  <a:gd name="T31" fmla="*/ 41 h 51"/>
                  <a:gd name="T32" fmla="*/ 4 w 51"/>
                  <a:gd name="T33" fmla="*/ 41 h 51"/>
                  <a:gd name="T34" fmla="*/ 10 w 51"/>
                  <a:gd name="T35" fmla="*/ 48 h 51"/>
                  <a:gd name="T36" fmla="*/ 17 w 51"/>
                  <a:gd name="T37" fmla="*/ 51 h 51"/>
                  <a:gd name="T38" fmla="*/ 27 w 51"/>
                  <a:gd name="T39" fmla="*/ 51 h 51"/>
                  <a:gd name="T40" fmla="*/ 34 w 51"/>
                  <a:gd name="T41" fmla="*/ 51 h 51"/>
                  <a:gd name="T42" fmla="*/ 34 w 51"/>
                  <a:gd name="T43" fmla="*/ 51 h 51"/>
                  <a:gd name="T44" fmla="*/ 41 w 51"/>
                  <a:gd name="T45" fmla="*/ 48 h 51"/>
                  <a:gd name="T46" fmla="*/ 48 w 51"/>
                  <a:gd name="T47" fmla="*/ 41 h 51"/>
                  <a:gd name="T48" fmla="*/ 51 w 51"/>
                  <a:gd name="T49" fmla="*/ 34 h 51"/>
                  <a:gd name="T50" fmla="*/ 51 w 51"/>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1">
                    <a:moveTo>
                      <a:pt x="51" y="27"/>
                    </a:moveTo>
                    <a:lnTo>
                      <a:pt x="51" y="27"/>
                    </a:lnTo>
                    <a:lnTo>
                      <a:pt x="51" y="17"/>
                    </a:lnTo>
                    <a:lnTo>
                      <a:pt x="48" y="10"/>
                    </a:lnTo>
                    <a:lnTo>
                      <a:pt x="41" y="3"/>
                    </a:lnTo>
                    <a:lnTo>
                      <a:pt x="34" y="0"/>
                    </a:lnTo>
                    <a:lnTo>
                      <a:pt x="34" y="0"/>
                    </a:lnTo>
                    <a:lnTo>
                      <a:pt x="27" y="0"/>
                    </a:lnTo>
                    <a:lnTo>
                      <a:pt x="17" y="0"/>
                    </a:lnTo>
                    <a:lnTo>
                      <a:pt x="10" y="3"/>
                    </a:lnTo>
                    <a:lnTo>
                      <a:pt x="4" y="10"/>
                    </a:lnTo>
                    <a:lnTo>
                      <a:pt x="4" y="10"/>
                    </a:lnTo>
                    <a:lnTo>
                      <a:pt x="0" y="17"/>
                    </a:lnTo>
                    <a:lnTo>
                      <a:pt x="0" y="27"/>
                    </a:lnTo>
                    <a:lnTo>
                      <a:pt x="0" y="34"/>
                    </a:lnTo>
                    <a:lnTo>
                      <a:pt x="4" y="41"/>
                    </a:lnTo>
                    <a:lnTo>
                      <a:pt x="4" y="41"/>
                    </a:lnTo>
                    <a:lnTo>
                      <a:pt x="10" y="48"/>
                    </a:lnTo>
                    <a:lnTo>
                      <a:pt x="17" y="51"/>
                    </a:lnTo>
                    <a:lnTo>
                      <a:pt x="27" y="51"/>
                    </a:lnTo>
                    <a:lnTo>
                      <a:pt x="34" y="51"/>
                    </a:lnTo>
                    <a:lnTo>
                      <a:pt x="34" y="51"/>
                    </a:lnTo>
                    <a:lnTo>
                      <a:pt x="41" y="48"/>
                    </a:lnTo>
                    <a:lnTo>
                      <a:pt x="48" y="41"/>
                    </a:lnTo>
                    <a:lnTo>
                      <a:pt x="51" y="34"/>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1373">
                <a:extLst>
                  <a:ext uri="{FF2B5EF4-FFF2-40B4-BE49-F238E27FC236}">
                    <a16:creationId xmlns:a16="http://schemas.microsoft.com/office/drawing/2014/main" id="{626B73BC-522E-F941-B1BA-D6F4385070CA}"/>
                  </a:ext>
                </a:extLst>
              </p:cNvPr>
              <p:cNvSpPr>
                <a:spLocks/>
              </p:cNvSpPr>
              <p:nvPr/>
            </p:nvSpPr>
            <p:spPr bwMode="auto">
              <a:xfrm>
                <a:off x="4285" y="2294"/>
                <a:ext cx="54" cy="51"/>
              </a:xfrm>
              <a:custGeom>
                <a:avLst/>
                <a:gdLst>
                  <a:gd name="T0" fmla="*/ 54 w 54"/>
                  <a:gd name="T1" fmla="*/ 27 h 51"/>
                  <a:gd name="T2" fmla="*/ 54 w 54"/>
                  <a:gd name="T3" fmla="*/ 27 h 51"/>
                  <a:gd name="T4" fmla="*/ 54 w 54"/>
                  <a:gd name="T5" fmla="*/ 17 h 51"/>
                  <a:gd name="T6" fmla="*/ 51 w 54"/>
                  <a:gd name="T7" fmla="*/ 10 h 51"/>
                  <a:gd name="T8" fmla="*/ 44 w 54"/>
                  <a:gd name="T9" fmla="*/ 3 h 51"/>
                  <a:gd name="T10" fmla="*/ 37 w 54"/>
                  <a:gd name="T11" fmla="*/ 0 h 51"/>
                  <a:gd name="T12" fmla="*/ 37 w 54"/>
                  <a:gd name="T13" fmla="*/ 0 h 51"/>
                  <a:gd name="T14" fmla="*/ 27 w 54"/>
                  <a:gd name="T15" fmla="*/ 0 h 51"/>
                  <a:gd name="T16" fmla="*/ 20 w 54"/>
                  <a:gd name="T17" fmla="*/ 0 h 51"/>
                  <a:gd name="T18" fmla="*/ 13 w 54"/>
                  <a:gd name="T19" fmla="*/ 3 h 51"/>
                  <a:gd name="T20" fmla="*/ 6 w 54"/>
                  <a:gd name="T21" fmla="*/ 10 h 51"/>
                  <a:gd name="T22" fmla="*/ 6 w 54"/>
                  <a:gd name="T23" fmla="*/ 10 h 51"/>
                  <a:gd name="T24" fmla="*/ 3 w 54"/>
                  <a:gd name="T25" fmla="*/ 17 h 51"/>
                  <a:gd name="T26" fmla="*/ 0 w 54"/>
                  <a:gd name="T27" fmla="*/ 27 h 51"/>
                  <a:gd name="T28" fmla="*/ 3 w 54"/>
                  <a:gd name="T29" fmla="*/ 34 h 51"/>
                  <a:gd name="T30" fmla="*/ 6 w 54"/>
                  <a:gd name="T31" fmla="*/ 41 h 51"/>
                  <a:gd name="T32" fmla="*/ 6 w 54"/>
                  <a:gd name="T33" fmla="*/ 41 h 51"/>
                  <a:gd name="T34" fmla="*/ 13 w 54"/>
                  <a:gd name="T35" fmla="*/ 48 h 51"/>
                  <a:gd name="T36" fmla="*/ 20 w 54"/>
                  <a:gd name="T37" fmla="*/ 51 h 51"/>
                  <a:gd name="T38" fmla="*/ 27 w 54"/>
                  <a:gd name="T39" fmla="*/ 51 h 51"/>
                  <a:gd name="T40" fmla="*/ 37 w 54"/>
                  <a:gd name="T41" fmla="*/ 51 h 51"/>
                  <a:gd name="T42" fmla="*/ 37 w 54"/>
                  <a:gd name="T43" fmla="*/ 51 h 51"/>
                  <a:gd name="T44" fmla="*/ 44 w 54"/>
                  <a:gd name="T45" fmla="*/ 48 h 51"/>
                  <a:gd name="T46" fmla="*/ 51 w 54"/>
                  <a:gd name="T47" fmla="*/ 41 h 51"/>
                  <a:gd name="T48" fmla="*/ 54 w 54"/>
                  <a:gd name="T49" fmla="*/ 34 h 51"/>
                  <a:gd name="T50" fmla="*/ 54 w 54"/>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1">
                    <a:moveTo>
                      <a:pt x="54" y="27"/>
                    </a:moveTo>
                    <a:lnTo>
                      <a:pt x="54" y="27"/>
                    </a:lnTo>
                    <a:lnTo>
                      <a:pt x="54" y="17"/>
                    </a:lnTo>
                    <a:lnTo>
                      <a:pt x="51" y="10"/>
                    </a:lnTo>
                    <a:lnTo>
                      <a:pt x="44" y="3"/>
                    </a:lnTo>
                    <a:lnTo>
                      <a:pt x="37" y="0"/>
                    </a:lnTo>
                    <a:lnTo>
                      <a:pt x="37" y="0"/>
                    </a:lnTo>
                    <a:lnTo>
                      <a:pt x="27" y="0"/>
                    </a:lnTo>
                    <a:lnTo>
                      <a:pt x="20" y="0"/>
                    </a:lnTo>
                    <a:lnTo>
                      <a:pt x="13" y="3"/>
                    </a:lnTo>
                    <a:lnTo>
                      <a:pt x="6" y="10"/>
                    </a:lnTo>
                    <a:lnTo>
                      <a:pt x="6" y="10"/>
                    </a:lnTo>
                    <a:lnTo>
                      <a:pt x="3" y="17"/>
                    </a:lnTo>
                    <a:lnTo>
                      <a:pt x="0" y="27"/>
                    </a:lnTo>
                    <a:lnTo>
                      <a:pt x="3" y="34"/>
                    </a:lnTo>
                    <a:lnTo>
                      <a:pt x="6" y="41"/>
                    </a:lnTo>
                    <a:lnTo>
                      <a:pt x="6" y="41"/>
                    </a:lnTo>
                    <a:lnTo>
                      <a:pt x="13" y="48"/>
                    </a:lnTo>
                    <a:lnTo>
                      <a:pt x="20" y="51"/>
                    </a:lnTo>
                    <a:lnTo>
                      <a:pt x="27" y="51"/>
                    </a:lnTo>
                    <a:lnTo>
                      <a:pt x="37" y="51"/>
                    </a:lnTo>
                    <a:lnTo>
                      <a:pt x="37" y="51"/>
                    </a:lnTo>
                    <a:lnTo>
                      <a:pt x="44" y="48"/>
                    </a:lnTo>
                    <a:lnTo>
                      <a:pt x="51" y="41"/>
                    </a:lnTo>
                    <a:lnTo>
                      <a:pt x="54"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1374">
                <a:extLst>
                  <a:ext uri="{FF2B5EF4-FFF2-40B4-BE49-F238E27FC236}">
                    <a16:creationId xmlns:a16="http://schemas.microsoft.com/office/drawing/2014/main" id="{11B04578-A42E-770D-2063-A06F078BCE42}"/>
                  </a:ext>
                </a:extLst>
              </p:cNvPr>
              <p:cNvSpPr>
                <a:spLocks/>
              </p:cNvSpPr>
              <p:nvPr/>
            </p:nvSpPr>
            <p:spPr bwMode="auto">
              <a:xfrm>
                <a:off x="4285" y="2294"/>
                <a:ext cx="54" cy="51"/>
              </a:xfrm>
              <a:custGeom>
                <a:avLst/>
                <a:gdLst>
                  <a:gd name="T0" fmla="*/ 54 w 54"/>
                  <a:gd name="T1" fmla="*/ 27 h 51"/>
                  <a:gd name="T2" fmla="*/ 54 w 54"/>
                  <a:gd name="T3" fmla="*/ 27 h 51"/>
                  <a:gd name="T4" fmla="*/ 54 w 54"/>
                  <a:gd name="T5" fmla="*/ 17 h 51"/>
                  <a:gd name="T6" fmla="*/ 51 w 54"/>
                  <a:gd name="T7" fmla="*/ 10 h 51"/>
                  <a:gd name="T8" fmla="*/ 44 w 54"/>
                  <a:gd name="T9" fmla="*/ 3 h 51"/>
                  <a:gd name="T10" fmla="*/ 37 w 54"/>
                  <a:gd name="T11" fmla="*/ 0 h 51"/>
                  <a:gd name="T12" fmla="*/ 37 w 54"/>
                  <a:gd name="T13" fmla="*/ 0 h 51"/>
                  <a:gd name="T14" fmla="*/ 27 w 54"/>
                  <a:gd name="T15" fmla="*/ 0 h 51"/>
                  <a:gd name="T16" fmla="*/ 20 w 54"/>
                  <a:gd name="T17" fmla="*/ 0 h 51"/>
                  <a:gd name="T18" fmla="*/ 13 w 54"/>
                  <a:gd name="T19" fmla="*/ 3 h 51"/>
                  <a:gd name="T20" fmla="*/ 6 w 54"/>
                  <a:gd name="T21" fmla="*/ 10 h 51"/>
                  <a:gd name="T22" fmla="*/ 6 w 54"/>
                  <a:gd name="T23" fmla="*/ 10 h 51"/>
                  <a:gd name="T24" fmla="*/ 3 w 54"/>
                  <a:gd name="T25" fmla="*/ 17 h 51"/>
                  <a:gd name="T26" fmla="*/ 0 w 54"/>
                  <a:gd name="T27" fmla="*/ 27 h 51"/>
                  <a:gd name="T28" fmla="*/ 3 w 54"/>
                  <a:gd name="T29" fmla="*/ 34 h 51"/>
                  <a:gd name="T30" fmla="*/ 6 w 54"/>
                  <a:gd name="T31" fmla="*/ 41 h 51"/>
                  <a:gd name="T32" fmla="*/ 6 w 54"/>
                  <a:gd name="T33" fmla="*/ 41 h 51"/>
                  <a:gd name="T34" fmla="*/ 13 w 54"/>
                  <a:gd name="T35" fmla="*/ 48 h 51"/>
                  <a:gd name="T36" fmla="*/ 20 w 54"/>
                  <a:gd name="T37" fmla="*/ 51 h 51"/>
                  <a:gd name="T38" fmla="*/ 27 w 54"/>
                  <a:gd name="T39" fmla="*/ 51 h 51"/>
                  <a:gd name="T40" fmla="*/ 37 w 54"/>
                  <a:gd name="T41" fmla="*/ 51 h 51"/>
                  <a:gd name="T42" fmla="*/ 37 w 54"/>
                  <a:gd name="T43" fmla="*/ 51 h 51"/>
                  <a:gd name="T44" fmla="*/ 44 w 54"/>
                  <a:gd name="T45" fmla="*/ 48 h 51"/>
                  <a:gd name="T46" fmla="*/ 51 w 54"/>
                  <a:gd name="T47" fmla="*/ 41 h 51"/>
                  <a:gd name="T48" fmla="*/ 54 w 54"/>
                  <a:gd name="T49" fmla="*/ 34 h 51"/>
                  <a:gd name="T50" fmla="*/ 54 w 54"/>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1">
                    <a:moveTo>
                      <a:pt x="54" y="27"/>
                    </a:moveTo>
                    <a:lnTo>
                      <a:pt x="54" y="27"/>
                    </a:lnTo>
                    <a:lnTo>
                      <a:pt x="54" y="17"/>
                    </a:lnTo>
                    <a:lnTo>
                      <a:pt x="51" y="10"/>
                    </a:lnTo>
                    <a:lnTo>
                      <a:pt x="44" y="3"/>
                    </a:lnTo>
                    <a:lnTo>
                      <a:pt x="37" y="0"/>
                    </a:lnTo>
                    <a:lnTo>
                      <a:pt x="37" y="0"/>
                    </a:lnTo>
                    <a:lnTo>
                      <a:pt x="27" y="0"/>
                    </a:lnTo>
                    <a:lnTo>
                      <a:pt x="20" y="0"/>
                    </a:lnTo>
                    <a:lnTo>
                      <a:pt x="13" y="3"/>
                    </a:lnTo>
                    <a:lnTo>
                      <a:pt x="6" y="10"/>
                    </a:lnTo>
                    <a:lnTo>
                      <a:pt x="6" y="10"/>
                    </a:lnTo>
                    <a:lnTo>
                      <a:pt x="3" y="17"/>
                    </a:lnTo>
                    <a:lnTo>
                      <a:pt x="0" y="27"/>
                    </a:lnTo>
                    <a:lnTo>
                      <a:pt x="3" y="34"/>
                    </a:lnTo>
                    <a:lnTo>
                      <a:pt x="6" y="41"/>
                    </a:lnTo>
                    <a:lnTo>
                      <a:pt x="6" y="41"/>
                    </a:lnTo>
                    <a:lnTo>
                      <a:pt x="13" y="48"/>
                    </a:lnTo>
                    <a:lnTo>
                      <a:pt x="20" y="51"/>
                    </a:lnTo>
                    <a:lnTo>
                      <a:pt x="27" y="51"/>
                    </a:lnTo>
                    <a:lnTo>
                      <a:pt x="37" y="51"/>
                    </a:lnTo>
                    <a:lnTo>
                      <a:pt x="37" y="51"/>
                    </a:lnTo>
                    <a:lnTo>
                      <a:pt x="44" y="48"/>
                    </a:lnTo>
                    <a:lnTo>
                      <a:pt x="51" y="41"/>
                    </a:lnTo>
                    <a:lnTo>
                      <a:pt x="54"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1375">
                <a:extLst>
                  <a:ext uri="{FF2B5EF4-FFF2-40B4-BE49-F238E27FC236}">
                    <a16:creationId xmlns:a16="http://schemas.microsoft.com/office/drawing/2014/main" id="{BBF7E2B3-D9FB-A33B-B62E-B9695B698A31}"/>
                  </a:ext>
                </a:extLst>
              </p:cNvPr>
              <p:cNvSpPr>
                <a:spLocks/>
              </p:cNvSpPr>
              <p:nvPr/>
            </p:nvSpPr>
            <p:spPr bwMode="auto">
              <a:xfrm>
                <a:off x="4322" y="2308"/>
                <a:ext cx="54" cy="54"/>
              </a:xfrm>
              <a:custGeom>
                <a:avLst/>
                <a:gdLst>
                  <a:gd name="T0" fmla="*/ 54 w 54"/>
                  <a:gd name="T1" fmla="*/ 27 h 54"/>
                  <a:gd name="T2" fmla="*/ 54 w 54"/>
                  <a:gd name="T3" fmla="*/ 27 h 54"/>
                  <a:gd name="T4" fmla="*/ 54 w 54"/>
                  <a:gd name="T5" fmla="*/ 20 h 54"/>
                  <a:gd name="T6" fmla="*/ 48 w 54"/>
                  <a:gd name="T7" fmla="*/ 13 h 54"/>
                  <a:gd name="T8" fmla="*/ 44 w 54"/>
                  <a:gd name="T9" fmla="*/ 6 h 54"/>
                  <a:gd name="T10" fmla="*/ 37 w 54"/>
                  <a:gd name="T11" fmla="*/ 3 h 54"/>
                  <a:gd name="T12" fmla="*/ 37 w 54"/>
                  <a:gd name="T13" fmla="*/ 3 h 54"/>
                  <a:gd name="T14" fmla="*/ 27 w 54"/>
                  <a:gd name="T15" fmla="*/ 0 h 54"/>
                  <a:gd name="T16" fmla="*/ 20 w 54"/>
                  <a:gd name="T17" fmla="*/ 3 h 54"/>
                  <a:gd name="T18" fmla="*/ 14 w 54"/>
                  <a:gd name="T19" fmla="*/ 6 h 54"/>
                  <a:gd name="T20" fmla="*/ 7 w 54"/>
                  <a:gd name="T21" fmla="*/ 13 h 54"/>
                  <a:gd name="T22" fmla="*/ 7 w 54"/>
                  <a:gd name="T23" fmla="*/ 13 h 54"/>
                  <a:gd name="T24" fmla="*/ 3 w 54"/>
                  <a:gd name="T25" fmla="*/ 20 h 54"/>
                  <a:gd name="T26" fmla="*/ 0 w 54"/>
                  <a:gd name="T27" fmla="*/ 27 h 54"/>
                  <a:gd name="T28" fmla="*/ 3 w 54"/>
                  <a:gd name="T29" fmla="*/ 37 h 54"/>
                  <a:gd name="T30" fmla="*/ 7 w 54"/>
                  <a:gd name="T31" fmla="*/ 44 h 54"/>
                  <a:gd name="T32" fmla="*/ 7 w 54"/>
                  <a:gd name="T33" fmla="*/ 44 h 54"/>
                  <a:gd name="T34" fmla="*/ 14 w 54"/>
                  <a:gd name="T35" fmla="*/ 51 h 54"/>
                  <a:gd name="T36" fmla="*/ 20 w 54"/>
                  <a:gd name="T37" fmla="*/ 54 h 54"/>
                  <a:gd name="T38" fmla="*/ 27 w 54"/>
                  <a:gd name="T39" fmla="*/ 54 h 54"/>
                  <a:gd name="T40" fmla="*/ 37 w 54"/>
                  <a:gd name="T41" fmla="*/ 54 h 54"/>
                  <a:gd name="T42" fmla="*/ 37 w 54"/>
                  <a:gd name="T43" fmla="*/ 54 h 54"/>
                  <a:gd name="T44" fmla="*/ 44 w 54"/>
                  <a:gd name="T45" fmla="*/ 51 h 54"/>
                  <a:gd name="T46" fmla="*/ 48 w 54"/>
                  <a:gd name="T47" fmla="*/ 44 h 54"/>
                  <a:gd name="T48" fmla="*/ 54 w 54"/>
                  <a:gd name="T49" fmla="*/ 37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4" y="20"/>
                    </a:lnTo>
                    <a:lnTo>
                      <a:pt x="48" y="13"/>
                    </a:lnTo>
                    <a:lnTo>
                      <a:pt x="44" y="6"/>
                    </a:lnTo>
                    <a:lnTo>
                      <a:pt x="37" y="3"/>
                    </a:lnTo>
                    <a:lnTo>
                      <a:pt x="37" y="3"/>
                    </a:lnTo>
                    <a:lnTo>
                      <a:pt x="27" y="0"/>
                    </a:lnTo>
                    <a:lnTo>
                      <a:pt x="20" y="3"/>
                    </a:lnTo>
                    <a:lnTo>
                      <a:pt x="14" y="6"/>
                    </a:lnTo>
                    <a:lnTo>
                      <a:pt x="7" y="13"/>
                    </a:lnTo>
                    <a:lnTo>
                      <a:pt x="7" y="13"/>
                    </a:lnTo>
                    <a:lnTo>
                      <a:pt x="3" y="20"/>
                    </a:lnTo>
                    <a:lnTo>
                      <a:pt x="0" y="27"/>
                    </a:lnTo>
                    <a:lnTo>
                      <a:pt x="3" y="37"/>
                    </a:lnTo>
                    <a:lnTo>
                      <a:pt x="7" y="44"/>
                    </a:lnTo>
                    <a:lnTo>
                      <a:pt x="7" y="44"/>
                    </a:lnTo>
                    <a:lnTo>
                      <a:pt x="14" y="51"/>
                    </a:lnTo>
                    <a:lnTo>
                      <a:pt x="20" y="54"/>
                    </a:lnTo>
                    <a:lnTo>
                      <a:pt x="27" y="54"/>
                    </a:lnTo>
                    <a:lnTo>
                      <a:pt x="37" y="54"/>
                    </a:lnTo>
                    <a:lnTo>
                      <a:pt x="37" y="54"/>
                    </a:lnTo>
                    <a:lnTo>
                      <a:pt x="44" y="51"/>
                    </a:lnTo>
                    <a:lnTo>
                      <a:pt x="48" y="44"/>
                    </a:lnTo>
                    <a:lnTo>
                      <a:pt x="54" y="37"/>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376">
                <a:extLst>
                  <a:ext uri="{FF2B5EF4-FFF2-40B4-BE49-F238E27FC236}">
                    <a16:creationId xmlns:a16="http://schemas.microsoft.com/office/drawing/2014/main" id="{96A8098D-A253-852F-9E45-B8E7480306C5}"/>
                  </a:ext>
                </a:extLst>
              </p:cNvPr>
              <p:cNvSpPr>
                <a:spLocks/>
              </p:cNvSpPr>
              <p:nvPr/>
            </p:nvSpPr>
            <p:spPr bwMode="auto">
              <a:xfrm>
                <a:off x="4356" y="2325"/>
                <a:ext cx="51" cy="54"/>
              </a:xfrm>
              <a:custGeom>
                <a:avLst/>
                <a:gdLst>
                  <a:gd name="T0" fmla="*/ 51 w 51"/>
                  <a:gd name="T1" fmla="*/ 27 h 54"/>
                  <a:gd name="T2" fmla="*/ 51 w 51"/>
                  <a:gd name="T3" fmla="*/ 27 h 54"/>
                  <a:gd name="T4" fmla="*/ 51 w 51"/>
                  <a:gd name="T5" fmla="*/ 20 h 54"/>
                  <a:gd name="T6" fmla="*/ 47 w 51"/>
                  <a:gd name="T7" fmla="*/ 10 h 54"/>
                  <a:gd name="T8" fmla="*/ 41 w 51"/>
                  <a:gd name="T9" fmla="*/ 6 h 54"/>
                  <a:gd name="T10" fmla="*/ 34 w 51"/>
                  <a:gd name="T11" fmla="*/ 3 h 54"/>
                  <a:gd name="T12" fmla="*/ 34 w 51"/>
                  <a:gd name="T13" fmla="*/ 3 h 54"/>
                  <a:gd name="T14" fmla="*/ 27 w 51"/>
                  <a:gd name="T15" fmla="*/ 0 h 54"/>
                  <a:gd name="T16" fmla="*/ 17 w 51"/>
                  <a:gd name="T17" fmla="*/ 3 h 54"/>
                  <a:gd name="T18" fmla="*/ 10 w 51"/>
                  <a:gd name="T19" fmla="*/ 6 h 54"/>
                  <a:gd name="T20" fmla="*/ 3 w 51"/>
                  <a:gd name="T21" fmla="*/ 10 h 54"/>
                  <a:gd name="T22" fmla="*/ 3 w 51"/>
                  <a:gd name="T23" fmla="*/ 10 h 54"/>
                  <a:gd name="T24" fmla="*/ 0 w 51"/>
                  <a:gd name="T25" fmla="*/ 20 h 54"/>
                  <a:gd name="T26" fmla="*/ 0 w 51"/>
                  <a:gd name="T27" fmla="*/ 27 h 54"/>
                  <a:gd name="T28" fmla="*/ 0 w 51"/>
                  <a:gd name="T29" fmla="*/ 34 h 54"/>
                  <a:gd name="T30" fmla="*/ 3 w 51"/>
                  <a:gd name="T31" fmla="*/ 44 h 54"/>
                  <a:gd name="T32" fmla="*/ 3 w 51"/>
                  <a:gd name="T33" fmla="*/ 44 h 54"/>
                  <a:gd name="T34" fmla="*/ 10 w 51"/>
                  <a:gd name="T35" fmla="*/ 47 h 54"/>
                  <a:gd name="T36" fmla="*/ 17 w 51"/>
                  <a:gd name="T37" fmla="*/ 51 h 54"/>
                  <a:gd name="T38" fmla="*/ 27 w 51"/>
                  <a:gd name="T39" fmla="*/ 54 h 54"/>
                  <a:gd name="T40" fmla="*/ 34 w 51"/>
                  <a:gd name="T41" fmla="*/ 51 h 54"/>
                  <a:gd name="T42" fmla="*/ 34 w 51"/>
                  <a:gd name="T43" fmla="*/ 51 h 54"/>
                  <a:gd name="T44" fmla="*/ 41 w 51"/>
                  <a:gd name="T45" fmla="*/ 47 h 54"/>
                  <a:gd name="T46" fmla="*/ 47 w 51"/>
                  <a:gd name="T47" fmla="*/ 44 h 54"/>
                  <a:gd name="T48" fmla="*/ 51 w 51"/>
                  <a:gd name="T49" fmla="*/ 34 h 54"/>
                  <a:gd name="T50" fmla="*/ 51 w 51"/>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4">
                    <a:moveTo>
                      <a:pt x="51" y="27"/>
                    </a:moveTo>
                    <a:lnTo>
                      <a:pt x="51" y="27"/>
                    </a:lnTo>
                    <a:lnTo>
                      <a:pt x="51" y="20"/>
                    </a:lnTo>
                    <a:lnTo>
                      <a:pt x="47" y="10"/>
                    </a:lnTo>
                    <a:lnTo>
                      <a:pt x="41" y="6"/>
                    </a:lnTo>
                    <a:lnTo>
                      <a:pt x="34" y="3"/>
                    </a:lnTo>
                    <a:lnTo>
                      <a:pt x="34" y="3"/>
                    </a:lnTo>
                    <a:lnTo>
                      <a:pt x="27" y="0"/>
                    </a:lnTo>
                    <a:lnTo>
                      <a:pt x="17" y="3"/>
                    </a:lnTo>
                    <a:lnTo>
                      <a:pt x="10" y="6"/>
                    </a:lnTo>
                    <a:lnTo>
                      <a:pt x="3" y="10"/>
                    </a:lnTo>
                    <a:lnTo>
                      <a:pt x="3" y="10"/>
                    </a:lnTo>
                    <a:lnTo>
                      <a:pt x="0" y="20"/>
                    </a:lnTo>
                    <a:lnTo>
                      <a:pt x="0" y="27"/>
                    </a:lnTo>
                    <a:lnTo>
                      <a:pt x="0" y="34"/>
                    </a:lnTo>
                    <a:lnTo>
                      <a:pt x="3" y="44"/>
                    </a:lnTo>
                    <a:lnTo>
                      <a:pt x="3" y="44"/>
                    </a:lnTo>
                    <a:lnTo>
                      <a:pt x="10" y="47"/>
                    </a:lnTo>
                    <a:lnTo>
                      <a:pt x="17" y="51"/>
                    </a:lnTo>
                    <a:lnTo>
                      <a:pt x="27" y="54"/>
                    </a:lnTo>
                    <a:lnTo>
                      <a:pt x="34" y="51"/>
                    </a:lnTo>
                    <a:lnTo>
                      <a:pt x="34" y="51"/>
                    </a:lnTo>
                    <a:lnTo>
                      <a:pt x="41" y="47"/>
                    </a:lnTo>
                    <a:lnTo>
                      <a:pt x="47" y="44"/>
                    </a:lnTo>
                    <a:lnTo>
                      <a:pt x="51" y="34"/>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377">
                <a:extLst>
                  <a:ext uri="{FF2B5EF4-FFF2-40B4-BE49-F238E27FC236}">
                    <a16:creationId xmlns:a16="http://schemas.microsoft.com/office/drawing/2014/main" id="{22F5A748-0ED8-E19A-0022-F4FF9461A068}"/>
                  </a:ext>
                </a:extLst>
              </p:cNvPr>
              <p:cNvSpPr>
                <a:spLocks/>
              </p:cNvSpPr>
              <p:nvPr/>
            </p:nvSpPr>
            <p:spPr bwMode="auto">
              <a:xfrm>
                <a:off x="4356" y="2325"/>
                <a:ext cx="51" cy="54"/>
              </a:xfrm>
              <a:custGeom>
                <a:avLst/>
                <a:gdLst>
                  <a:gd name="T0" fmla="*/ 51 w 51"/>
                  <a:gd name="T1" fmla="*/ 27 h 54"/>
                  <a:gd name="T2" fmla="*/ 51 w 51"/>
                  <a:gd name="T3" fmla="*/ 27 h 54"/>
                  <a:gd name="T4" fmla="*/ 51 w 51"/>
                  <a:gd name="T5" fmla="*/ 20 h 54"/>
                  <a:gd name="T6" fmla="*/ 47 w 51"/>
                  <a:gd name="T7" fmla="*/ 10 h 54"/>
                  <a:gd name="T8" fmla="*/ 41 w 51"/>
                  <a:gd name="T9" fmla="*/ 6 h 54"/>
                  <a:gd name="T10" fmla="*/ 34 w 51"/>
                  <a:gd name="T11" fmla="*/ 3 h 54"/>
                  <a:gd name="T12" fmla="*/ 34 w 51"/>
                  <a:gd name="T13" fmla="*/ 3 h 54"/>
                  <a:gd name="T14" fmla="*/ 27 w 51"/>
                  <a:gd name="T15" fmla="*/ 0 h 54"/>
                  <a:gd name="T16" fmla="*/ 17 w 51"/>
                  <a:gd name="T17" fmla="*/ 3 h 54"/>
                  <a:gd name="T18" fmla="*/ 10 w 51"/>
                  <a:gd name="T19" fmla="*/ 6 h 54"/>
                  <a:gd name="T20" fmla="*/ 3 w 51"/>
                  <a:gd name="T21" fmla="*/ 10 h 54"/>
                  <a:gd name="T22" fmla="*/ 3 w 51"/>
                  <a:gd name="T23" fmla="*/ 10 h 54"/>
                  <a:gd name="T24" fmla="*/ 0 w 51"/>
                  <a:gd name="T25" fmla="*/ 20 h 54"/>
                  <a:gd name="T26" fmla="*/ 0 w 51"/>
                  <a:gd name="T27" fmla="*/ 27 h 54"/>
                  <a:gd name="T28" fmla="*/ 0 w 51"/>
                  <a:gd name="T29" fmla="*/ 34 h 54"/>
                  <a:gd name="T30" fmla="*/ 3 w 51"/>
                  <a:gd name="T31" fmla="*/ 44 h 54"/>
                  <a:gd name="T32" fmla="*/ 3 w 51"/>
                  <a:gd name="T33" fmla="*/ 44 h 54"/>
                  <a:gd name="T34" fmla="*/ 10 w 51"/>
                  <a:gd name="T35" fmla="*/ 47 h 54"/>
                  <a:gd name="T36" fmla="*/ 17 w 51"/>
                  <a:gd name="T37" fmla="*/ 51 h 54"/>
                  <a:gd name="T38" fmla="*/ 27 w 51"/>
                  <a:gd name="T39" fmla="*/ 54 h 54"/>
                  <a:gd name="T40" fmla="*/ 34 w 51"/>
                  <a:gd name="T41" fmla="*/ 51 h 54"/>
                  <a:gd name="T42" fmla="*/ 34 w 51"/>
                  <a:gd name="T43" fmla="*/ 51 h 54"/>
                  <a:gd name="T44" fmla="*/ 41 w 51"/>
                  <a:gd name="T45" fmla="*/ 47 h 54"/>
                  <a:gd name="T46" fmla="*/ 47 w 51"/>
                  <a:gd name="T47" fmla="*/ 44 h 54"/>
                  <a:gd name="T48" fmla="*/ 51 w 51"/>
                  <a:gd name="T49" fmla="*/ 34 h 54"/>
                  <a:gd name="T50" fmla="*/ 51 w 51"/>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4">
                    <a:moveTo>
                      <a:pt x="51" y="27"/>
                    </a:moveTo>
                    <a:lnTo>
                      <a:pt x="51" y="27"/>
                    </a:lnTo>
                    <a:lnTo>
                      <a:pt x="51" y="20"/>
                    </a:lnTo>
                    <a:lnTo>
                      <a:pt x="47" y="10"/>
                    </a:lnTo>
                    <a:lnTo>
                      <a:pt x="41" y="6"/>
                    </a:lnTo>
                    <a:lnTo>
                      <a:pt x="34" y="3"/>
                    </a:lnTo>
                    <a:lnTo>
                      <a:pt x="34" y="3"/>
                    </a:lnTo>
                    <a:lnTo>
                      <a:pt x="27" y="0"/>
                    </a:lnTo>
                    <a:lnTo>
                      <a:pt x="17" y="3"/>
                    </a:lnTo>
                    <a:lnTo>
                      <a:pt x="10" y="6"/>
                    </a:lnTo>
                    <a:lnTo>
                      <a:pt x="3" y="10"/>
                    </a:lnTo>
                    <a:lnTo>
                      <a:pt x="3" y="10"/>
                    </a:lnTo>
                    <a:lnTo>
                      <a:pt x="0" y="20"/>
                    </a:lnTo>
                    <a:lnTo>
                      <a:pt x="0" y="27"/>
                    </a:lnTo>
                    <a:lnTo>
                      <a:pt x="0" y="34"/>
                    </a:lnTo>
                    <a:lnTo>
                      <a:pt x="3" y="44"/>
                    </a:lnTo>
                    <a:lnTo>
                      <a:pt x="3" y="44"/>
                    </a:lnTo>
                    <a:lnTo>
                      <a:pt x="10" y="47"/>
                    </a:lnTo>
                    <a:lnTo>
                      <a:pt x="17" y="51"/>
                    </a:lnTo>
                    <a:lnTo>
                      <a:pt x="27" y="54"/>
                    </a:lnTo>
                    <a:lnTo>
                      <a:pt x="34" y="51"/>
                    </a:lnTo>
                    <a:lnTo>
                      <a:pt x="34" y="51"/>
                    </a:lnTo>
                    <a:lnTo>
                      <a:pt x="41" y="47"/>
                    </a:lnTo>
                    <a:lnTo>
                      <a:pt x="47" y="44"/>
                    </a:lnTo>
                    <a:lnTo>
                      <a:pt x="51" y="34"/>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378">
                <a:extLst>
                  <a:ext uri="{FF2B5EF4-FFF2-40B4-BE49-F238E27FC236}">
                    <a16:creationId xmlns:a16="http://schemas.microsoft.com/office/drawing/2014/main" id="{F66406AF-7082-4F70-69BC-BE3FF206F899}"/>
                  </a:ext>
                </a:extLst>
              </p:cNvPr>
              <p:cNvSpPr>
                <a:spLocks/>
              </p:cNvSpPr>
              <p:nvPr/>
            </p:nvSpPr>
            <p:spPr bwMode="auto">
              <a:xfrm>
                <a:off x="4386" y="2342"/>
                <a:ext cx="55" cy="54"/>
              </a:xfrm>
              <a:custGeom>
                <a:avLst/>
                <a:gdLst>
                  <a:gd name="T0" fmla="*/ 55 w 55"/>
                  <a:gd name="T1" fmla="*/ 27 h 54"/>
                  <a:gd name="T2" fmla="*/ 55 w 55"/>
                  <a:gd name="T3" fmla="*/ 27 h 54"/>
                  <a:gd name="T4" fmla="*/ 51 w 55"/>
                  <a:gd name="T5" fmla="*/ 17 h 54"/>
                  <a:gd name="T6" fmla="*/ 48 w 55"/>
                  <a:gd name="T7" fmla="*/ 10 h 54"/>
                  <a:gd name="T8" fmla="*/ 45 w 55"/>
                  <a:gd name="T9" fmla="*/ 3 h 54"/>
                  <a:gd name="T10" fmla="*/ 34 w 55"/>
                  <a:gd name="T11" fmla="*/ 0 h 54"/>
                  <a:gd name="T12" fmla="*/ 34 w 55"/>
                  <a:gd name="T13" fmla="*/ 0 h 54"/>
                  <a:gd name="T14" fmla="*/ 28 w 55"/>
                  <a:gd name="T15" fmla="*/ 0 h 54"/>
                  <a:gd name="T16" fmla="*/ 21 w 55"/>
                  <a:gd name="T17" fmla="*/ 0 h 54"/>
                  <a:gd name="T18" fmla="*/ 11 w 55"/>
                  <a:gd name="T19" fmla="*/ 3 h 54"/>
                  <a:gd name="T20" fmla="*/ 7 w 55"/>
                  <a:gd name="T21" fmla="*/ 10 h 54"/>
                  <a:gd name="T22" fmla="*/ 7 w 55"/>
                  <a:gd name="T23" fmla="*/ 10 h 54"/>
                  <a:gd name="T24" fmla="*/ 0 w 55"/>
                  <a:gd name="T25" fmla="*/ 17 h 54"/>
                  <a:gd name="T26" fmla="*/ 0 w 55"/>
                  <a:gd name="T27" fmla="*/ 27 h 54"/>
                  <a:gd name="T28" fmla="*/ 0 w 55"/>
                  <a:gd name="T29" fmla="*/ 34 h 54"/>
                  <a:gd name="T30" fmla="*/ 7 w 55"/>
                  <a:gd name="T31" fmla="*/ 40 h 54"/>
                  <a:gd name="T32" fmla="*/ 7 w 55"/>
                  <a:gd name="T33" fmla="*/ 40 h 54"/>
                  <a:gd name="T34" fmla="*/ 11 w 55"/>
                  <a:gd name="T35" fmla="*/ 47 h 54"/>
                  <a:gd name="T36" fmla="*/ 21 w 55"/>
                  <a:gd name="T37" fmla="*/ 51 h 54"/>
                  <a:gd name="T38" fmla="*/ 28 w 55"/>
                  <a:gd name="T39" fmla="*/ 54 h 54"/>
                  <a:gd name="T40" fmla="*/ 34 w 55"/>
                  <a:gd name="T41" fmla="*/ 51 h 54"/>
                  <a:gd name="T42" fmla="*/ 34 w 55"/>
                  <a:gd name="T43" fmla="*/ 51 h 54"/>
                  <a:gd name="T44" fmla="*/ 45 w 55"/>
                  <a:gd name="T45" fmla="*/ 47 h 54"/>
                  <a:gd name="T46" fmla="*/ 48 w 55"/>
                  <a:gd name="T47" fmla="*/ 40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17"/>
                    </a:lnTo>
                    <a:lnTo>
                      <a:pt x="48" y="10"/>
                    </a:lnTo>
                    <a:lnTo>
                      <a:pt x="45" y="3"/>
                    </a:lnTo>
                    <a:lnTo>
                      <a:pt x="34" y="0"/>
                    </a:lnTo>
                    <a:lnTo>
                      <a:pt x="34" y="0"/>
                    </a:lnTo>
                    <a:lnTo>
                      <a:pt x="28" y="0"/>
                    </a:lnTo>
                    <a:lnTo>
                      <a:pt x="21" y="0"/>
                    </a:lnTo>
                    <a:lnTo>
                      <a:pt x="11" y="3"/>
                    </a:lnTo>
                    <a:lnTo>
                      <a:pt x="7" y="10"/>
                    </a:lnTo>
                    <a:lnTo>
                      <a:pt x="7" y="10"/>
                    </a:lnTo>
                    <a:lnTo>
                      <a:pt x="0" y="17"/>
                    </a:lnTo>
                    <a:lnTo>
                      <a:pt x="0" y="27"/>
                    </a:lnTo>
                    <a:lnTo>
                      <a:pt x="0" y="34"/>
                    </a:lnTo>
                    <a:lnTo>
                      <a:pt x="7" y="40"/>
                    </a:lnTo>
                    <a:lnTo>
                      <a:pt x="7" y="40"/>
                    </a:lnTo>
                    <a:lnTo>
                      <a:pt x="11" y="47"/>
                    </a:lnTo>
                    <a:lnTo>
                      <a:pt x="21" y="51"/>
                    </a:lnTo>
                    <a:lnTo>
                      <a:pt x="28" y="54"/>
                    </a:lnTo>
                    <a:lnTo>
                      <a:pt x="34" y="51"/>
                    </a:lnTo>
                    <a:lnTo>
                      <a:pt x="34" y="51"/>
                    </a:lnTo>
                    <a:lnTo>
                      <a:pt x="45" y="47"/>
                    </a:lnTo>
                    <a:lnTo>
                      <a:pt x="48" y="40"/>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379">
                <a:extLst>
                  <a:ext uri="{FF2B5EF4-FFF2-40B4-BE49-F238E27FC236}">
                    <a16:creationId xmlns:a16="http://schemas.microsoft.com/office/drawing/2014/main" id="{6FB7F8E1-0FF4-6534-A19D-B87347E24EDA}"/>
                  </a:ext>
                </a:extLst>
              </p:cNvPr>
              <p:cNvSpPr>
                <a:spLocks/>
              </p:cNvSpPr>
              <p:nvPr/>
            </p:nvSpPr>
            <p:spPr bwMode="auto">
              <a:xfrm>
                <a:off x="4403" y="2342"/>
                <a:ext cx="51" cy="54"/>
              </a:xfrm>
              <a:custGeom>
                <a:avLst/>
                <a:gdLst>
                  <a:gd name="T0" fmla="*/ 51 w 51"/>
                  <a:gd name="T1" fmla="*/ 27 h 54"/>
                  <a:gd name="T2" fmla="*/ 51 w 51"/>
                  <a:gd name="T3" fmla="*/ 27 h 54"/>
                  <a:gd name="T4" fmla="*/ 51 w 51"/>
                  <a:gd name="T5" fmla="*/ 17 h 54"/>
                  <a:gd name="T6" fmla="*/ 48 w 51"/>
                  <a:gd name="T7" fmla="*/ 10 h 54"/>
                  <a:gd name="T8" fmla="*/ 41 w 51"/>
                  <a:gd name="T9" fmla="*/ 3 h 54"/>
                  <a:gd name="T10" fmla="*/ 34 w 51"/>
                  <a:gd name="T11" fmla="*/ 0 h 54"/>
                  <a:gd name="T12" fmla="*/ 34 w 51"/>
                  <a:gd name="T13" fmla="*/ 0 h 54"/>
                  <a:gd name="T14" fmla="*/ 28 w 51"/>
                  <a:gd name="T15" fmla="*/ 0 h 54"/>
                  <a:gd name="T16" fmla="*/ 17 w 51"/>
                  <a:gd name="T17" fmla="*/ 0 h 54"/>
                  <a:gd name="T18" fmla="*/ 11 w 51"/>
                  <a:gd name="T19" fmla="*/ 3 h 54"/>
                  <a:gd name="T20" fmla="*/ 4 w 51"/>
                  <a:gd name="T21" fmla="*/ 10 h 54"/>
                  <a:gd name="T22" fmla="*/ 4 w 51"/>
                  <a:gd name="T23" fmla="*/ 10 h 54"/>
                  <a:gd name="T24" fmla="*/ 0 w 51"/>
                  <a:gd name="T25" fmla="*/ 17 h 54"/>
                  <a:gd name="T26" fmla="*/ 0 w 51"/>
                  <a:gd name="T27" fmla="*/ 27 h 54"/>
                  <a:gd name="T28" fmla="*/ 0 w 51"/>
                  <a:gd name="T29" fmla="*/ 34 h 54"/>
                  <a:gd name="T30" fmla="*/ 4 w 51"/>
                  <a:gd name="T31" fmla="*/ 40 h 54"/>
                  <a:gd name="T32" fmla="*/ 4 w 51"/>
                  <a:gd name="T33" fmla="*/ 40 h 54"/>
                  <a:gd name="T34" fmla="*/ 11 w 51"/>
                  <a:gd name="T35" fmla="*/ 47 h 54"/>
                  <a:gd name="T36" fmla="*/ 17 w 51"/>
                  <a:gd name="T37" fmla="*/ 51 h 54"/>
                  <a:gd name="T38" fmla="*/ 28 w 51"/>
                  <a:gd name="T39" fmla="*/ 54 h 54"/>
                  <a:gd name="T40" fmla="*/ 34 w 51"/>
                  <a:gd name="T41" fmla="*/ 51 h 54"/>
                  <a:gd name="T42" fmla="*/ 34 w 51"/>
                  <a:gd name="T43" fmla="*/ 51 h 54"/>
                  <a:gd name="T44" fmla="*/ 41 w 51"/>
                  <a:gd name="T45" fmla="*/ 47 h 54"/>
                  <a:gd name="T46" fmla="*/ 48 w 51"/>
                  <a:gd name="T47" fmla="*/ 40 h 54"/>
                  <a:gd name="T48" fmla="*/ 51 w 51"/>
                  <a:gd name="T49" fmla="*/ 34 h 54"/>
                  <a:gd name="T50" fmla="*/ 51 w 51"/>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4">
                    <a:moveTo>
                      <a:pt x="51" y="27"/>
                    </a:moveTo>
                    <a:lnTo>
                      <a:pt x="51" y="27"/>
                    </a:lnTo>
                    <a:lnTo>
                      <a:pt x="51" y="17"/>
                    </a:lnTo>
                    <a:lnTo>
                      <a:pt x="48" y="10"/>
                    </a:lnTo>
                    <a:lnTo>
                      <a:pt x="41" y="3"/>
                    </a:lnTo>
                    <a:lnTo>
                      <a:pt x="34" y="0"/>
                    </a:lnTo>
                    <a:lnTo>
                      <a:pt x="34" y="0"/>
                    </a:lnTo>
                    <a:lnTo>
                      <a:pt x="28" y="0"/>
                    </a:lnTo>
                    <a:lnTo>
                      <a:pt x="17" y="0"/>
                    </a:lnTo>
                    <a:lnTo>
                      <a:pt x="11" y="3"/>
                    </a:lnTo>
                    <a:lnTo>
                      <a:pt x="4" y="10"/>
                    </a:lnTo>
                    <a:lnTo>
                      <a:pt x="4" y="10"/>
                    </a:lnTo>
                    <a:lnTo>
                      <a:pt x="0" y="17"/>
                    </a:lnTo>
                    <a:lnTo>
                      <a:pt x="0" y="27"/>
                    </a:lnTo>
                    <a:lnTo>
                      <a:pt x="0" y="34"/>
                    </a:lnTo>
                    <a:lnTo>
                      <a:pt x="4" y="40"/>
                    </a:lnTo>
                    <a:lnTo>
                      <a:pt x="4" y="40"/>
                    </a:lnTo>
                    <a:lnTo>
                      <a:pt x="11" y="47"/>
                    </a:lnTo>
                    <a:lnTo>
                      <a:pt x="17" y="51"/>
                    </a:lnTo>
                    <a:lnTo>
                      <a:pt x="28" y="54"/>
                    </a:lnTo>
                    <a:lnTo>
                      <a:pt x="34" y="51"/>
                    </a:lnTo>
                    <a:lnTo>
                      <a:pt x="34" y="51"/>
                    </a:lnTo>
                    <a:lnTo>
                      <a:pt x="41" y="47"/>
                    </a:lnTo>
                    <a:lnTo>
                      <a:pt x="48" y="40"/>
                    </a:lnTo>
                    <a:lnTo>
                      <a:pt x="51" y="34"/>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380">
                <a:extLst>
                  <a:ext uri="{FF2B5EF4-FFF2-40B4-BE49-F238E27FC236}">
                    <a16:creationId xmlns:a16="http://schemas.microsoft.com/office/drawing/2014/main" id="{AD03660B-62F4-0A27-EC07-04686707FF62}"/>
                  </a:ext>
                </a:extLst>
              </p:cNvPr>
              <p:cNvSpPr>
                <a:spLocks/>
              </p:cNvSpPr>
              <p:nvPr/>
            </p:nvSpPr>
            <p:spPr bwMode="auto">
              <a:xfrm>
                <a:off x="4434" y="2359"/>
                <a:ext cx="54" cy="51"/>
              </a:xfrm>
              <a:custGeom>
                <a:avLst/>
                <a:gdLst>
                  <a:gd name="T0" fmla="*/ 54 w 54"/>
                  <a:gd name="T1" fmla="*/ 23 h 51"/>
                  <a:gd name="T2" fmla="*/ 54 w 54"/>
                  <a:gd name="T3" fmla="*/ 23 h 51"/>
                  <a:gd name="T4" fmla="*/ 51 w 54"/>
                  <a:gd name="T5" fmla="*/ 17 h 51"/>
                  <a:gd name="T6" fmla="*/ 48 w 54"/>
                  <a:gd name="T7" fmla="*/ 10 h 51"/>
                  <a:gd name="T8" fmla="*/ 44 w 54"/>
                  <a:gd name="T9" fmla="*/ 3 h 51"/>
                  <a:gd name="T10" fmla="*/ 34 w 54"/>
                  <a:gd name="T11" fmla="*/ 0 h 51"/>
                  <a:gd name="T12" fmla="*/ 34 w 54"/>
                  <a:gd name="T13" fmla="*/ 0 h 51"/>
                  <a:gd name="T14" fmla="*/ 27 w 54"/>
                  <a:gd name="T15" fmla="*/ 0 h 51"/>
                  <a:gd name="T16" fmla="*/ 20 w 54"/>
                  <a:gd name="T17" fmla="*/ 0 h 51"/>
                  <a:gd name="T18" fmla="*/ 10 w 54"/>
                  <a:gd name="T19" fmla="*/ 3 h 51"/>
                  <a:gd name="T20" fmla="*/ 7 w 54"/>
                  <a:gd name="T21" fmla="*/ 10 h 51"/>
                  <a:gd name="T22" fmla="*/ 7 w 54"/>
                  <a:gd name="T23" fmla="*/ 10 h 51"/>
                  <a:gd name="T24" fmla="*/ 3 w 54"/>
                  <a:gd name="T25" fmla="*/ 17 h 51"/>
                  <a:gd name="T26" fmla="*/ 0 w 54"/>
                  <a:gd name="T27" fmla="*/ 23 h 51"/>
                  <a:gd name="T28" fmla="*/ 3 w 54"/>
                  <a:gd name="T29" fmla="*/ 34 h 51"/>
                  <a:gd name="T30" fmla="*/ 7 w 54"/>
                  <a:gd name="T31" fmla="*/ 40 h 51"/>
                  <a:gd name="T32" fmla="*/ 7 w 54"/>
                  <a:gd name="T33" fmla="*/ 40 h 51"/>
                  <a:gd name="T34" fmla="*/ 10 w 54"/>
                  <a:gd name="T35" fmla="*/ 47 h 51"/>
                  <a:gd name="T36" fmla="*/ 20 w 54"/>
                  <a:gd name="T37" fmla="*/ 51 h 51"/>
                  <a:gd name="T38" fmla="*/ 27 w 54"/>
                  <a:gd name="T39" fmla="*/ 51 h 51"/>
                  <a:gd name="T40" fmla="*/ 34 w 54"/>
                  <a:gd name="T41" fmla="*/ 51 h 51"/>
                  <a:gd name="T42" fmla="*/ 34 w 54"/>
                  <a:gd name="T43" fmla="*/ 51 h 51"/>
                  <a:gd name="T44" fmla="*/ 44 w 54"/>
                  <a:gd name="T45" fmla="*/ 47 h 51"/>
                  <a:gd name="T46" fmla="*/ 48 w 54"/>
                  <a:gd name="T47" fmla="*/ 40 h 51"/>
                  <a:gd name="T48" fmla="*/ 51 w 54"/>
                  <a:gd name="T49" fmla="*/ 34 h 51"/>
                  <a:gd name="T50" fmla="*/ 54 w 54"/>
                  <a:gd name="T5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1">
                    <a:moveTo>
                      <a:pt x="54" y="23"/>
                    </a:moveTo>
                    <a:lnTo>
                      <a:pt x="54" y="23"/>
                    </a:lnTo>
                    <a:lnTo>
                      <a:pt x="51" y="17"/>
                    </a:lnTo>
                    <a:lnTo>
                      <a:pt x="48" y="10"/>
                    </a:lnTo>
                    <a:lnTo>
                      <a:pt x="44" y="3"/>
                    </a:lnTo>
                    <a:lnTo>
                      <a:pt x="34" y="0"/>
                    </a:lnTo>
                    <a:lnTo>
                      <a:pt x="34" y="0"/>
                    </a:lnTo>
                    <a:lnTo>
                      <a:pt x="27" y="0"/>
                    </a:lnTo>
                    <a:lnTo>
                      <a:pt x="20" y="0"/>
                    </a:lnTo>
                    <a:lnTo>
                      <a:pt x="10" y="3"/>
                    </a:lnTo>
                    <a:lnTo>
                      <a:pt x="7" y="10"/>
                    </a:lnTo>
                    <a:lnTo>
                      <a:pt x="7" y="10"/>
                    </a:lnTo>
                    <a:lnTo>
                      <a:pt x="3" y="17"/>
                    </a:lnTo>
                    <a:lnTo>
                      <a:pt x="0" y="23"/>
                    </a:lnTo>
                    <a:lnTo>
                      <a:pt x="3" y="34"/>
                    </a:lnTo>
                    <a:lnTo>
                      <a:pt x="7" y="40"/>
                    </a:lnTo>
                    <a:lnTo>
                      <a:pt x="7" y="40"/>
                    </a:lnTo>
                    <a:lnTo>
                      <a:pt x="10" y="47"/>
                    </a:lnTo>
                    <a:lnTo>
                      <a:pt x="20" y="51"/>
                    </a:lnTo>
                    <a:lnTo>
                      <a:pt x="27" y="51"/>
                    </a:lnTo>
                    <a:lnTo>
                      <a:pt x="34" y="51"/>
                    </a:lnTo>
                    <a:lnTo>
                      <a:pt x="34" y="51"/>
                    </a:lnTo>
                    <a:lnTo>
                      <a:pt x="44" y="47"/>
                    </a:lnTo>
                    <a:lnTo>
                      <a:pt x="48" y="40"/>
                    </a:lnTo>
                    <a:lnTo>
                      <a:pt x="51" y="34"/>
                    </a:lnTo>
                    <a:lnTo>
                      <a:pt x="54" y="23"/>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1381">
                <a:extLst>
                  <a:ext uri="{FF2B5EF4-FFF2-40B4-BE49-F238E27FC236}">
                    <a16:creationId xmlns:a16="http://schemas.microsoft.com/office/drawing/2014/main" id="{877D57B8-EBA6-7A4F-5A43-AD54F425C502}"/>
                  </a:ext>
                </a:extLst>
              </p:cNvPr>
              <p:cNvSpPr>
                <a:spLocks/>
              </p:cNvSpPr>
              <p:nvPr/>
            </p:nvSpPr>
            <p:spPr bwMode="auto">
              <a:xfrm>
                <a:off x="4444" y="2359"/>
                <a:ext cx="55" cy="51"/>
              </a:xfrm>
              <a:custGeom>
                <a:avLst/>
                <a:gdLst>
                  <a:gd name="T0" fmla="*/ 55 w 55"/>
                  <a:gd name="T1" fmla="*/ 23 h 51"/>
                  <a:gd name="T2" fmla="*/ 55 w 55"/>
                  <a:gd name="T3" fmla="*/ 23 h 51"/>
                  <a:gd name="T4" fmla="*/ 55 w 55"/>
                  <a:gd name="T5" fmla="*/ 17 h 51"/>
                  <a:gd name="T6" fmla="*/ 48 w 55"/>
                  <a:gd name="T7" fmla="*/ 10 h 51"/>
                  <a:gd name="T8" fmla="*/ 44 w 55"/>
                  <a:gd name="T9" fmla="*/ 3 h 51"/>
                  <a:gd name="T10" fmla="*/ 38 w 55"/>
                  <a:gd name="T11" fmla="*/ 0 h 51"/>
                  <a:gd name="T12" fmla="*/ 38 w 55"/>
                  <a:gd name="T13" fmla="*/ 0 h 51"/>
                  <a:gd name="T14" fmla="*/ 27 w 55"/>
                  <a:gd name="T15" fmla="*/ 0 h 51"/>
                  <a:gd name="T16" fmla="*/ 21 w 55"/>
                  <a:gd name="T17" fmla="*/ 0 h 51"/>
                  <a:gd name="T18" fmla="*/ 14 w 55"/>
                  <a:gd name="T19" fmla="*/ 3 h 51"/>
                  <a:gd name="T20" fmla="*/ 7 w 55"/>
                  <a:gd name="T21" fmla="*/ 10 h 51"/>
                  <a:gd name="T22" fmla="*/ 7 w 55"/>
                  <a:gd name="T23" fmla="*/ 10 h 51"/>
                  <a:gd name="T24" fmla="*/ 4 w 55"/>
                  <a:gd name="T25" fmla="*/ 17 h 51"/>
                  <a:gd name="T26" fmla="*/ 0 w 55"/>
                  <a:gd name="T27" fmla="*/ 23 h 51"/>
                  <a:gd name="T28" fmla="*/ 4 w 55"/>
                  <a:gd name="T29" fmla="*/ 34 h 51"/>
                  <a:gd name="T30" fmla="*/ 7 w 55"/>
                  <a:gd name="T31" fmla="*/ 40 h 51"/>
                  <a:gd name="T32" fmla="*/ 7 w 55"/>
                  <a:gd name="T33" fmla="*/ 40 h 51"/>
                  <a:gd name="T34" fmla="*/ 14 w 55"/>
                  <a:gd name="T35" fmla="*/ 47 h 51"/>
                  <a:gd name="T36" fmla="*/ 21 w 55"/>
                  <a:gd name="T37" fmla="*/ 51 h 51"/>
                  <a:gd name="T38" fmla="*/ 27 w 55"/>
                  <a:gd name="T39" fmla="*/ 51 h 51"/>
                  <a:gd name="T40" fmla="*/ 38 w 55"/>
                  <a:gd name="T41" fmla="*/ 51 h 51"/>
                  <a:gd name="T42" fmla="*/ 38 w 55"/>
                  <a:gd name="T43" fmla="*/ 51 h 51"/>
                  <a:gd name="T44" fmla="*/ 44 w 55"/>
                  <a:gd name="T45" fmla="*/ 47 h 51"/>
                  <a:gd name="T46" fmla="*/ 48 w 55"/>
                  <a:gd name="T47" fmla="*/ 40 h 51"/>
                  <a:gd name="T48" fmla="*/ 55 w 55"/>
                  <a:gd name="T49" fmla="*/ 34 h 51"/>
                  <a:gd name="T50" fmla="*/ 55 w 55"/>
                  <a:gd name="T5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1">
                    <a:moveTo>
                      <a:pt x="55" y="23"/>
                    </a:moveTo>
                    <a:lnTo>
                      <a:pt x="55" y="23"/>
                    </a:lnTo>
                    <a:lnTo>
                      <a:pt x="55" y="17"/>
                    </a:lnTo>
                    <a:lnTo>
                      <a:pt x="48" y="10"/>
                    </a:lnTo>
                    <a:lnTo>
                      <a:pt x="44" y="3"/>
                    </a:lnTo>
                    <a:lnTo>
                      <a:pt x="38" y="0"/>
                    </a:lnTo>
                    <a:lnTo>
                      <a:pt x="38" y="0"/>
                    </a:lnTo>
                    <a:lnTo>
                      <a:pt x="27" y="0"/>
                    </a:lnTo>
                    <a:lnTo>
                      <a:pt x="21" y="0"/>
                    </a:lnTo>
                    <a:lnTo>
                      <a:pt x="14" y="3"/>
                    </a:lnTo>
                    <a:lnTo>
                      <a:pt x="7" y="10"/>
                    </a:lnTo>
                    <a:lnTo>
                      <a:pt x="7" y="10"/>
                    </a:lnTo>
                    <a:lnTo>
                      <a:pt x="4" y="17"/>
                    </a:lnTo>
                    <a:lnTo>
                      <a:pt x="0" y="23"/>
                    </a:lnTo>
                    <a:lnTo>
                      <a:pt x="4" y="34"/>
                    </a:lnTo>
                    <a:lnTo>
                      <a:pt x="7" y="40"/>
                    </a:lnTo>
                    <a:lnTo>
                      <a:pt x="7" y="40"/>
                    </a:lnTo>
                    <a:lnTo>
                      <a:pt x="14" y="47"/>
                    </a:lnTo>
                    <a:lnTo>
                      <a:pt x="21" y="51"/>
                    </a:lnTo>
                    <a:lnTo>
                      <a:pt x="27" y="51"/>
                    </a:lnTo>
                    <a:lnTo>
                      <a:pt x="38" y="51"/>
                    </a:lnTo>
                    <a:lnTo>
                      <a:pt x="38" y="51"/>
                    </a:lnTo>
                    <a:lnTo>
                      <a:pt x="44" y="47"/>
                    </a:lnTo>
                    <a:lnTo>
                      <a:pt x="48" y="40"/>
                    </a:lnTo>
                    <a:lnTo>
                      <a:pt x="55" y="34"/>
                    </a:lnTo>
                    <a:lnTo>
                      <a:pt x="55" y="23"/>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1382">
                <a:extLst>
                  <a:ext uri="{FF2B5EF4-FFF2-40B4-BE49-F238E27FC236}">
                    <a16:creationId xmlns:a16="http://schemas.microsoft.com/office/drawing/2014/main" id="{84FEDD8A-A1A0-8D1E-6B36-2D27992544E7}"/>
                  </a:ext>
                </a:extLst>
              </p:cNvPr>
              <p:cNvSpPr>
                <a:spLocks/>
              </p:cNvSpPr>
              <p:nvPr/>
            </p:nvSpPr>
            <p:spPr bwMode="auto">
              <a:xfrm>
                <a:off x="4526" y="2410"/>
                <a:ext cx="51" cy="54"/>
              </a:xfrm>
              <a:custGeom>
                <a:avLst/>
                <a:gdLst>
                  <a:gd name="T0" fmla="*/ 51 w 51"/>
                  <a:gd name="T1" fmla="*/ 27 h 54"/>
                  <a:gd name="T2" fmla="*/ 51 w 51"/>
                  <a:gd name="T3" fmla="*/ 27 h 54"/>
                  <a:gd name="T4" fmla="*/ 51 w 51"/>
                  <a:gd name="T5" fmla="*/ 20 h 54"/>
                  <a:gd name="T6" fmla="*/ 47 w 51"/>
                  <a:gd name="T7" fmla="*/ 10 h 54"/>
                  <a:gd name="T8" fmla="*/ 40 w 51"/>
                  <a:gd name="T9" fmla="*/ 6 h 54"/>
                  <a:gd name="T10" fmla="*/ 34 w 51"/>
                  <a:gd name="T11" fmla="*/ 3 h 54"/>
                  <a:gd name="T12" fmla="*/ 34 w 51"/>
                  <a:gd name="T13" fmla="*/ 3 h 54"/>
                  <a:gd name="T14" fmla="*/ 27 w 51"/>
                  <a:gd name="T15" fmla="*/ 0 h 54"/>
                  <a:gd name="T16" fmla="*/ 17 w 51"/>
                  <a:gd name="T17" fmla="*/ 3 h 54"/>
                  <a:gd name="T18" fmla="*/ 10 w 51"/>
                  <a:gd name="T19" fmla="*/ 6 h 54"/>
                  <a:gd name="T20" fmla="*/ 3 w 51"/>
                  <a:gd name="T21" fmla="*/ 10 h 54"/>
                  <a:gd name="T22" fmla="*/ 3 w 51"/>
                  <a:gd name="T23" fmla="*/ 10 h 54"/>
                  <a:gd name="T24" fmla="*/ 0 w 51"/>
                  <a:gd name="T25" fmla="*/ 20 h 54"/>
                  <a:gd name="T26" fmla="*/ 0 w 51"/>
                  <a:gd name="T27" fmla="*/ 27 h 54"/>
                  <a:gd name="T28" fmla="*/ 0 w 51"/>
                  <a:gd name="T29" fmla="*/ 33 h 54"/>
                  <a:gd name="T30" fmla="*/ 3 w 51"/>
                  <a:gd name="T31" fmla="*/ 44 h 54"/>
                  <a:gd name="T32" fmla="*/ 3 w 51"/>
                  <a:gd name="T33" fmla="*/ 44 h 54"/>
                  <a:gd name="T34" fmla="*/ 10 w 51"/>
                  <a:gd name="T35" fmla="*/ 47 h 54"/>
                  <a:gd name="T36" fmla="*/ 17 w 51"/>
                  <a:gd name="T37" fmla="*/ 50 h 54"/>
                  <a:gd name="T38" fmla="*/ 27 w 51"/>
                  <a:gd name="T39" fmla="*/ 54 h 54"/>
                  <a:gd name="T40" fmla="*/ 34 w 51"/>
                  <a:gd name="T41" fmla="*/ 50 h 54"/>
                  <a:gd name="T42" fmla="*/ 34 w 51"/>
                  <a:gd name="T43" fmla="*/ 50 h 54"/>
                  <a:gd name="T44" fmla="*/ 40 w 51"/>
                  <a:gd name="T45" fmla="*/ 47 h 54"/>
                  <a:gd name="T46" fmla="*/ 47 w 51"/>
                  <a:gd name="T47" fmla="*/ 44 h 54"/>
                  <a:gd name="T48" fmla="*/ 51 w 51"/>
                  <a:gd name="T49" fmla="*/ 33 h 54"/>
                  <a:gd name="T50" fmla="*/ 51 w 51"/>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4">
                    <a:moveTo>
                      <a:pt x="51" y="27"/>
                    </a:moveTo>
                    <a:lnTo>
                      <a:pt x="51" y="27"/>
                    </a:lnTo>
                    <a:lnTo>
                      <a:pt x="51" y="20"/>
                    </a:lnTo>
                    <a:lnTo>
                      <a:pt x="47" y="10"/>
                    </a:lnTo>
                    <a:lnTo>
                      <a:pt x="40" y="6"/>
                    </a:lnTo>
                    <a:lnTo>
                      <a:pt x="34" y="3"/>
                    </a:lnTo>
                    <a:lnTo>
                      <a:pt x="34" y="3"/>
                    </a:lnTo>
                    <a:lnTo>
                      <a:pt x="27" y="0"/>
                    </a:lnTo>
                    <a:lnTo>
                      <a:pt x="17" y="3"/>
                    </a:lnTo>
                    <a:lnTo>
                      <a:pt x="10" y="6"/>
                    </a:lnTo>
                    <a:lnTo>
                      <a:pt x="3" y="10"/>
                    </a:lnTo>
                    <a:lnTo>
                      <a:pt x="3" y="10"/>
                    </a:lnTo>
                    <a:lnTo>
                      <a:pt x="0" y="20"/>
                    </a:lnTo>
                    <a:lnTo>
                      <a:pt x="0" y="27"/>
                    </a:lnTo>
                    <a:lnTo>
                      <a:pt x="0" y="33"/>
                    </a:lnTo>
                    <a:lnTo>
                      <a:pt x="3" y="44"/>
                    </a:lnTo>
                    <a:lnTo>
                      <a:pt x="3" y="44"/>
                    </a:lnTo>
                    <a:lnTo>
                      <a:pt x="10" y="47"/>
                    </a:lnTo>
                    <a:lnTo>
                      <a:pt x="17" y="50"/>
                    </a:lnTo>
                    <a:lnTo>
                      <a:pt x="27" y="54"/>
                    </a:lnTo>
                    <a:lnTo>
                      <a:pt x="34" y="50"/>
                    </a:lnTo>
                    <a:lnTo>
                      <a:pt x="34" y="50"/>
                    </a:lnTo>
                    <a:lnTo>
                      <a:pt x="40" y="47"/>
                    </a:lnTo>
                    <a:lnTo>
                      <a:pt x="47" y="44"/>
                    </a:lnTo>
                    <a:lnTo>
                      <a:pt x="51" y="33"/>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383">
                <a:extLst>
                  <a:ext uri="{FF2B5EF4-FFF2-40B4-BE49-F238E27FC236}">
                    <a16:creationId xmlns:a16="http://schemas.microsoft.com/office/drawing/2014/main" id="{CA21365D-A568-ACFF-05FF-A5B383C2CB06}"/>
                  </a:ext>
                </a:extLst>
              </p:cNvPr>
              <p:cNvSpPr>
                <a:spLocks/>
              </p:cNvSpPr>
              <p:nvPr/>
            </p:nvSpPr>
            <p:spPr bwMode="auto">
              <a:xfrm>
                <a:off x="4539" y="2410"/>
                <a:ext cx="55" cy="54"/>
              </a:xfrm>
              <a:custGeom>
                <a:avLst/>
                <a:gdLst>
                  <a:gd name="T0" fmla="*/ 55 w 55"/>
                  <a:gd name="T1" fmla="*/ 27 h 54"/>
                  <a:gd name="T2" fmla="*/ 55 w 55"/>
                  <a:gd name="T3" fmla="*/ 27 h 54"/>
                  <a:gd name="T4" fmla="*/ 55 w 55"/>
                  <a:gd name="T5" fmla="*/ 20 h 54"/>
                  <a:gd name="T6" fmla="*/ 51 w 55"/>
                  <a:gd name="T7" fmla="*/ 10 h 54"/>
                  <a:gd name="T8" fmla="*/ 44 w 55"/>
                  <a:gd name="T9" fmla="*/ 6 h 54"/>
                  <a:gd name="T10" fmla="*/ 38 w 55"/>
                  <a:gd name="T11" fmla="*/ 3 h 54"/>
                  <a:gd name="T12" fmla="*/ 38 w 55"/>
                  <a:gd name="T13" fmla="*/ 3 h 54"/>
                  <a:gd name="T14" fmla="*/ 27 w 55"/>
                  <a:gd name="T15" fmla="*/ 0 h 54"/>
                  <a:gd name="T16" fmla="*/ 21 w 55"/>
                  <a:gd name="T17" fmla="*/ 3 h 54"/>
                  <a:gd name="T18" fmla="*/ 14 w 55"/>
                  <a:gd name="T19" fmla="*/ 6 h 54"/>
                  <a:gd name="T20" fmla="*/ 7 w 55"/>
                  <a:gd name="T21" fmla="*/ 10 h 54"/>
                  <a:gd name="T22" fmla="*/ 7 w 55"/>
                  <a:gd name="T23" fmla="*/ 10 h 54"/>
                  <a:gd name="T24" fmla="*/ 4 w 55"/>
                  <a:gd name="T25" fmla="*/ 20 h 54"/>
                  <a:gd name="T26" fmla="*/ 0 w 55"/>
                  <a:gd name="T27" fmla="*/ 27 h 54"/>
                  <a:gd name="T28" fmla="*/ 4 w 55"/>
                  <a:gd name="T29" fmla="*/ 33 h 54"/>
                  <a:gd name="T30" fmla="*/ 7 w 55"/>
                  <a:gd name="T31" fmla="*/ 44 h 54"/>
                  <a:gd name="T32" fmla="*/ 7 w 55"/>
                  <a:gd name="T33" fmla="*/ 44 h 54"/>
                  <a:gd name="T34" fmla="*/ 14 w 55"/>
                  <a:gd name="T35" fmla="*/ 47 h 54"/>
                  <a:gd name="T36" fmla="*/ 21 w 55"/>
                  <a:gd name="T37" fmla="*/ 50 h 54"/>
                  <a:gd name="T38" fmla="*/ 27 w 55"/>
                  <a:gd name="T39" fmla="*/ 54 h 54"/>
                  <a:gd name="T40" fmla="*/ 38 w 55"/>
                  <a:gd name="T41" fmla="*/ 50 h 54"/>
                  <a:gd name="T42" fmla="*/ 38 w 55"/>
                  <a:gd name="T43" fmla="*/ 50 h 54"/>
                  <a:gd name="T44" fmla="*/ 44 w 55"/>
                  <a:gd name="T45" fmla="*/ 47 h 54"/>
                  <a:gd name="T46" fmla="*/ 51 w 55"/>
                  <a:gd name="T47" fmla="*/ 44 h 54"/>
                  <a:gd name="T48" fmla="*/ 55 w 55"/>
                  <a:gd name="T49" fmla="*/ 33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5" y="20"/>
                    </a:lnTo>
                    <a:lnTo>
                      <a:pt x="51" y="10"/>
                    </a:lnTo>
                    <a:lnTo>
                      <a:pt x="44" y="6"/>
                    </a:lnTo>
                    <a:lnTo>
                      <a:pt x="38" y="3"/>
                    </a:lnTo>
                    <a:lnTo>
                      <a:pt x="38" y="3"/>
                    </a:lnTo>
                    <a:lnTo>
                      <a:pt x="27" y="0"/>
                    </a:lnTo>
                    <a:lnTo>
                      <a:pt x="21" y="3"/>
                    </a:lnTo>
                    <a:lnTo>
                      <a:pt x="14" y="6"/>
                    </a:lnTo>
                    <a:lnTo>
                      <a:pt x="7" y="10"/>
                    </a:lnTo>
                    <a:lnTo>
                      <a:pt x="7" y="10"/>
                    </a:lnTo>
                    <a:lnTo>
                      <a:pt x="4" y="20"/>
                    </a:lnTo>
                    <a:lnTo>
                      <a:pt x="0" y="27"/>
                    </a:lnTo>
                    <a:lnTo>
                      <a:pt x="4" y="33"/>
                    </a:lnTo>
                    <a:lnTo>
                      <a:pt x="7" y="44"/>
                    </a:lnTo>
                    <a:lnTo>
                      <a:pt x="7" y="44"/>
                    </a:lnTo>
                    <a:lnTo>
                      <a:pt x="14" y="47"/>
                    </a:lnTo>
                    <a:lnTo>
                      <a:pt x="21" y="50"/>
                    </a:lnTo>
                    <a:lnTo>
                      <a:pt x="27" y="54"/>
                    </a:lnTo>
                    <a:lnTo>
                      <a:pt x="38" y="50"/>
                    </a:lnTo>
                    <a:lnTo>
                      <a:pt x="38" y="50"/>
                    </a:lnTo>
                    <a:lnTo>
                      <a:pt x="44" y="47"/>
                    </a:lnTo>
                    <a:lnTo>
                      <a:pt x="51" y="44"/>
                    </a:lnTo>
                    <a:lnTo>
                      <a:pt x="55" y="33"/>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384">
                <a:extLst>
                  <a:ext uri="{FF2B5EF4-FFF2-40B4-BE49-F238E27FC236}">
                    <a16:creationId xmlns:a16="http://schemas.microsoft.com/office/drawing/2014/main" id="{9726B65F-60A8-0B29-F5B6-76A4DA63985B}"/>
                  </a:ext>
                </a:extLst>
              </p:cNvPr>
              <p:cNvSpPr>
                <a:spLocks/>
              </p:cNvSpPr>
              <p:nvPr/>
            </p:nvSpPr>
            <p:spPr bwMode="auto">
              <a:xfrm>
                <a:off x="4539" y="2410"/>
                <a:ext cx="55" cy="54"/>
              </a:xfrm>
              <a:custGeom>
                <a:avLst/>
                <a:gdLst>
                  <a:gd name="T0" fmla="*/ 55 w 55"/>
                  <a:gd name="T1" fmla="*/ 27 h 54"/>
                  <a:gd name="T2" fmla="*/ 55 w 55"/>
                  <a:gd name="T3" fmla="*/ 27 h 54"/>
                  <a:gd name="T4" fmla="*/ 55 w 55"/>
                  <a:gd name="T5" fmla="*/ 20 h 54"/>
                  <a:gd name="T6" fmla="*/ 51 w 55"/>
                  <a:gd name="T7" fmla="*/ 10 h 54"/>
                  <a:gd name="T8" fmla="*/ 44 w 55"/>
                  <a:gd name="T9" fmla="*/ 6 h 54"/>
                  <a:gd name="T10" fmla="*/ 38 w 55"/>
                  <a:gd name="T11" fmla="*/ 3 h 54"/>
                  <a:gd name="T12" fmla="*/ 38 w 55"/>
                  <a:gd name="T13" fmla="*/ 3 h 54"/>
                  <a:gd name="T14" fmla="*/ 27 w 55"/>
                  <a:gd name="T15" fmla="*/ 0 h 54"/>
                  <a:gd name="T16" fmla="*/ 21 w 55"/>
                  <a:gd name="T17" fmla="*/ 3 h 54"/>
                  <a:gd name="T18" fmla="*/ 14 w 55"/>
                  <a:gd name="T19" fmla="*/ 6 h 54"/>
                  <a:gd name="T20" fmla="*/ 7 w 55"/>
                  <a:gd name="T21" fmla="*/ 10 h 54"/>
                  <a:gd name="T22" fmla="*/ 7 w 55"/>
                  <a:gd name="T23" fmla="*/ 10 h 54"/>
                  <a:gd name="T24" fmla="*/ 4 w 55"/>
                  <a:gd name="T25" fmla="*/ 20 h 54"/>
                  <a:gd name="T26" fmla="*/ 0 w 55"/>
                  <a:gd name="T27" fmla="*/ 27 h 54"/>
                  <a:gd name="T28" fmla="*/ 4 w 55"/>
                  <a:gd name="T29" fmla="*/ 33 h 54"/>
                  <a:gd name="T30" fmla="*/ 7 w 55"/>
                  <a:gd name="T31" fmla="*/ 44 h 54"/>
                  <a:gd name="T32" fmla="*/ 7 w 55"/>
                  <a:gd name="T33" fmla="*/ 44 h 54"/>
                  <a:gd name="T34" fmla="*/ 14 w 55"/>
                  <a:gd name="T35" fmla="*/ 47 h 54"/>
                  <a:gd name="T36" fmla="*/ 21 w 55"/>
                  <a:gd name="T37" fmla="*/ 50 h 54"/>
                  <a:gd name="T38" fmla="*/ 27 w 55"/>
                  <a:gd name="T39" fmla="*/ 54 h 54"/>
                  <a:gd name="T40" fmla="*/ 38 w 55"/>
                  <a:gd name="T41" fmla="*/ 50 h 54"/>
                  <a:gd name="T42" fmla="*/ 38 w 55"/>
                  <a:gd name="T43" fmla="*/ 50 h 54"/>
                  <a:gd name="T44" fmla="*/ 44 w 55"/>
                  <a:gd name="T45" fmla="*/ 47 h 54"/>
                  <a:gd name="T46" fmla="*/ 51 w 55"/>
                  <a:gd name="T47" fmla="*/ 44 h 54"/>
                  <a:gd name="T48" fmla="*/ 55 w 55"/>
                  <a:gd name="T49" fmla="*/ 33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5" y="20"/>
                    </a:lnTo>
                    <a:lnTo>
                      <a:pt x="51" y="10"/>
                    </a:lnTo>
                    <a:lnTo>
                      <a:pt x="44" y="6"/>
                    </a:lnTo>
                    <a:lnTo>
                      <a:pt x="38" y="3"/>
                    </a:lnTo>
                    <a:lnTo>
                      <a:pt x="38" y="3"/>
                    </a:lnTo>
                    <a:lnTo>
                      <a:pt x="27" y="0"/>
                    </a:lnTo>
                    <a:lnTo>
                      <a:pt x="21" y="3"/>
                    </a:lnTo>
                    <a:lnTo>
                      <a:pt x="14" y="6"/>
                    </a:lnTo>
                    <a:lnTo>
                      <a:pt x="7" y="10"/>
                    </a:lnTo>
                    <a:lnTo>
                      <a:pt x="7" y="10"/>
                    </a:lnTo>
                    <a:lnTo>
                      <a:pt x="4" y="20"/>
                    </a:lnTo>
                    <a:lnTo>
                      <a:pt x="0" y="27"/>
                    </a:lnTo>
                    <a:lnTo>
                      <a:pt x="4" y="33"/>
                    </a:lnTo>
                    <a:lnTo>
                      <a:pt x="7" y="44"/>
                    </a:lnTo>
                    <a:lnTo>
                      <a:pt x="7" y="44"/>
                    </a:lnTo>
                    <a:lnTo>
                      <a:pt x="14" y="47"/>
                    </a:lnTo>
                    <a:lnTo>
                      <a:pt x="21" y="50"/>
                    </a:lnTo>
                    <a:lnTo>
                      <a:pt x="27" y="54"/>
                    </a:lnTo>
                    <a:lnTo>
                      <a:pt x="38" y="50"/>
                    </a:lnTo>
                    <a:lnTo>
                      <a:pt x="38" y="50"/>
                    </a:lnTo>
                    <a:lnTo>
                      <a:pt x="44" y="47"/>
                    </a:lnTo>
                    <a:lnTo>
                      <a:pt x="51" y="44"/>
                    </a:lnTo>
                    <a:lnTo>
                      <a:pt x="55" y="33"/>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385">
                <a:extLst>
                  <a:ext uri="{FF2B5EF4-FFF2-40B4-BE49-F238E27FC236}">
                    <a16:creationId xmlns:a16="http://schemas.microsoft.com/office/drawing/2014/main" id="{AD6416BD-0642-8A3F-64DF-F2B03936E669}"/>
                  </a:ext>
                </a:extLst>
              </p:cNvPr>
              <p:cNvSpPr>
                <a:spLocks/>
              </p:cNvSpPr>
              <p:nvPr/>
            </p:nvSpPr>
            <p:spPr bwMode="auto">
              <a:xfrm>
                <a:off x="4573" y="2410"/>
                <a:ext cx="51" cy="54"/>
              </a:xfrm>
              <a:custGeom>
                <a:avLst/>
                <a:gdLst>
                  <a:gd name="T0" fmla="*/ 51 w 51"/>
                  <a:gd name="T1" fmla="*/ 27 h 54"/>
                  <a:gd name="T2" fmla="*/ 51 w 51"/>
                  <a:gd name="T3" fmla="*/ 27 h 54"/>
                  <a:gd name="T4" fmla="*/ 51 w 51"/>
                  <a:gd name="T5" fmla="*/ 20 h 54"/>
                  <a:gd name="T6" fmla="*/ 48 w 51"/>
                  <a:gd name="T7" fmla="*/ 10 h 54"/>
                  <a:gd name="T8" fmla="*/ 41 w 51"/>
                  <a:gd name="T9" fmla="*/ 6 h 54"/>
                  <a:gd name="T10" fmla="*/ 34 w 51"/>
                  <a:gd name="T11" fmla="*/ 3 h 54"/>
                  <a:gd name="T12" fmla="*/ 34 w 51"/>
                  <a:gd name="T13" fmla="*/ 3 h 54"/>
                  <a:gd name="T14" fmla="*/ 27 w 51"/>
                  <a:gd name="T15" fmla="*/ 0 h 54"/>
                  <a:gd name="T16" fmla="*/ 17 w 51"/>
                  <a:gd name="T17" fmla="*/ 3 h 54"/>
                  <a:gd name="T18" fmla="*/ 10 w 51"/>
                  <a:gd name="T19" fmla="*/ 6 h 54"/>
                  <a:gd name="T20" fmla="*/ 4 w 51"/>
                  <a:gd name="T21" fmla="*/ 10 h 54"/>
                  <a:gd name="T22" fmla="*/ 4 w 51"/>
                  <a:gd name="T23" fmla="*/ 10 h 54"/>
                  <a:gd name="T24" fmla="*/ 0 w 51"/>
                  <a:gd name="T25" fmla="*/ 20 h 54"/>
                  <a:gd name="T26" fmla="*/ 0 w 51"/>
                  <a:gd name="T27" fmla="*/ 27 h 54"/>
                  <a:gd name="T28" fmla="*/ 0 w 51"/>
                  <a:gd name="T29" fmla="*/ 33 h 54"/>
                  <a:gd name="T30" fmla="*/ 4 w 51"/>
                  <a:gd name="T31" fmla="*/ 44 h 54"/>
                  <a:gd name="T32" fmla="*/ 4 w 51"/>
                  <a:gd name="T33" fmla="*/ 44 h 54"/>
                  <a:gd name="T34" fmla="*/ 10 w 51"/>
                  <a:gd name="T35" fmla="*/ 47 h 54"/>
                  <a:gd name="T36" fmla="*/ 17 w 51"/>
                  <a:gd name="T37" fmla="*/ 50 h 54"/>
                  <a:gd name="T38" fmla="*/ 27 w 51"/>
                  <a:gd name="T39" fmla="*/ 54 h 54"/>
                  <a:gd name="T40" fmla="*/ 34 w 51"/>
                  <a:gd name="T41" fmla="*/ 50 h 54"/>
                  <a:gd name="T42" fmla="*/ 34 w 51"/>
                  <a:gd name="T43" fmla="*/ 50 h 54"/>
                  <a:gd name="T44" fmla="*/ 41 w 51"/>
                  <a:gd name="T45" fmla="*/ 47 h 54"/>
                  <a:gd name="T46" fmla="*/ 48 w 51"/>
                  <a:gd name="T47" fmla="*/ 44 h 54"/>
                  <a:gd name="T48" fmla="*/ 51 w 51"/>
                  <a:gd name="T49" fmla="*/ 33 h 54"/>
                  <a:gd name="T50" fmla="*/ 51 w 51"/>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4">
                    <a:moveTo>
                      <a:pt x="51" y="27"/>
                    </a:moveTo>
                    <a:lnTo>
                      <a:pt x="51" y="27"/>
                    </a:lnTo>
                    <a:lnTo>
                      <a:pt x="51" y="20"/>
                    </a:lnTo>
                    <a:lnTo>
                      <a:pt x="48" y="10"/>
                    </a:lnTo>
                    <a:lnTo>
                      <a:pt x="41" y="6"/>
                    </a:lnTo>
                    <a:lnTo>
                      <a:pt x="34" y="3"/>
                    </a:lnTo>
                    <a:lnTo>
                      <a:pt x="34" y="3"/>
                    </a:lnTo>
                    <a:lnTo>
                      <a:pt x="27" y="0"/>
                    </a:lnTo>
                    <a:lnTo>
                      <a:pt x="17" y="3"/>
                    </a:lnTo>
                    <a:lnTo>
                      <a:pt x="10" y="6"/>
                    </a:lnTo>
                    <a:lnTo>
                      <a:pt x="4" y="10"/>
                    </a:lnTo>
                    <a:lnTo>
                      <a:pt x="4" y="10"/>
                    </a:lnTo>
                    <a:lnTo>
                      <a:pt x="0" y="20"/>
                    </a:lnTo>
                    <a:lnTo>
                      <a:pt x="0" y="27"/>
                    </a:lnTo>
                    <a:lnTo>
                      <a:pt x="0" y="33"/>
                    </a:lnTo>
                    <a:lnTo>
                      <a:pt x="4" y="44"/>
                    </a:lnTo>
                    <a:lnTo>
                      <a:pt x="4" y="44"/>
                    </a:lnTo>
                    <a:lnTo>
                      <a:pt x="10" y="47"/>
                    </a:lnTo>
                    <a:lnTo>
                      <a:pt x="17" y="50"/>
                    </a:lnTo>
                    <a:lnTo>
                      <a:pt x="27" y="54"/>
                    </a:lnTo>
                    <a:lnTo>
                      <a:pt x="34" y="50"/>
                    </a:lnTo>
                    <a:lnTo>
                      <a:pt x="34" y="50"/>
                    </a:lnTo>
                    <a:lnTo>
                      <a:pt x="41" y="47"/>
                    </a:lnTo>
                    <a:lnTo>
                      <a:pt x="48" y="44"/>
                    </a:lnTo>
                    <a:lnTo>
                      <a:pt x="51" y="33"/>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386">
                <a:extLst>
                  <a:ext uri="{FF2B5EF4-FFF2-40B4-BE49-F238E27FC236}">
                    <a16:creationId xmlns:a16="http://schemas.microsoft.com/office/drawing/2014/main" id="{8663B534-1F62-4794-702D-141A18F04314}"/>
                  </a:ext>
                </a:extLst>
              </p:cNvPr>
              <p:cNvSpPr>
                <a:spLocks/>
              </p:cNvSpPr>
              <p:nvPr/>
            </p:nvSpPr>
            <p:spPr bwMode="auto">
              <a:xfrm>
                <a:off x="4600" y="2410"/>
                <a:ext cx="51" cy="54"/>
              </a:xfrm>
              <a:custGeom>
                <a:avLst/>
                <a:gdLst>
                  <a:gd name="T0" fmla="*/ 51 w 51"/>
                  <a:gd name="T1" fmla="*/ 27 h 54"/>
                  <a:gd name="T2" fmla="*/ 51 w 51"/>
                  <a:gd name="T3" fmla="*/ 27 h 54"/>
                  <a:gd name="T4" fmla="*/ 51 w 51"/>
                  <a:gd name="T5" fmla="*/ 20 h 54"/>
                  <a:gd name="T6" fmla="*/ 48 w 51"/>
                  <a:gd name="T7" fmla="*/ 10 h 54"/>
                  <a:gd name="T8" fmla="*/ 41 w 51"/>
                  <a:gd name="T9" fmla="*/ 6 h 54"/>
                  <a:gd name="T10" fmla="*/ 34 w 51"/>
                  <a:gd name="T11" fmla="*/ 3 h 54"/>
                  <a:gd name="T12" fmla="*/ 34 w 51"/>
                  <a:gd name="T13" fmla="*/ 3 h 54"/>
                  <a:gd name="T14" fmla="*/ 24 w 51"/>
                  <a:gd name="T15" fmla="*/ 0 h 54"/>
                  <a:gd name="T16" fmla="*/ 17 w 51"/>
                  <a:gd name="T17" fmla="*/ 3 h 54"/>
                  <a:gd name="T18" fmla="*/ 11 w 51"/>
                  <a:gd name="T19" fmla="*/ 6 h 54"/>
                  <a:gd name="T20" fmla="*/ 4 w 51"/>
                  <a:gd name="T21" fmla="*/ 10 h 54"/>
                  <a:gd name="T22" fmla="*/ 4 w 51"/>
                  <a:gd name="T23" fmla="*/ 10 h 54"/>
                  <a:gd name="T24" fmla="*/ 0 w 51"/>
                  <a:gd name="T25" fmla="*/ 20 h 54"/>
                  <a:gd name="T26" fmla="*/ 0 w 51"/>
                  <a:gd name="T27" fmla="*/ 27 h 54"/>
                  <a:gd name="T28" fmla="*/ 0 w 51"/>
                  <a:gd name="T29" fmla="*/ 33 h 54"/>
                  <a:gd name="T30" fmla="*/ 4 w 51"/>
                  <a:gd name="T31" fmla="*/ 44 h 54"/>
                  <a:gd name="T32" fmla="*/ 4 w 51"/>
                  <a:gd name="T33" fmla="*/ 44 h 54"/>
                  <a:gd name="T34" fmla="*/ 11 w 51"/>
                  <a:gd name="T35" fmla="*/ 47 h 54"/>
                  <a:gd name="T36" fmla="*/ 17 w 51"/>
                  <a:gd name="T37" fmla="*/ 50 h 54"/>
                  <a:gd name="T38" fmla="*/ 24 w 51"/>
                  <a:gd name="T39" fmla="*/ 54 h 54"/>
                  <a:gd name="T40" fmla="*/ 34 w 51"/>
                  <a:gd name="T41" fmla="*/ 50 h 54"/>
                  <a:gd name="T42" fmla="*/ 34 w 51"/>
                  <a:gd name="T43" fmla="*/ 50 h 54"/>
                  <a:gd name="T44" fmla="*/ 41 w 51"/>
                  <a:gd name="T45" fmla="*/ 47 h 54"/>
                  <a:gd name="T46" fmla="*/ 48 w 51"/>
                  <a:gd name="T47" fmla="*/ 44 h 54"/>
                  <a:gd name="T48" fmla="*/ 51 w 51"/>
                  <a:gd name="T49" fmla="*/ 33 h 54"/>
                  <a:gd name="T50" fmla="*/ 51 w 51"/>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4">
                    <a:moveTo>
                      <a:pt x="51" y="27"/>
                    </a:moveTo>
                    <a:lnTo>
                      <a:pt x="51" y="27"/>
                    </a:lnTo>
                    <a:lnTo>
                      <a:pt x="51" y="20"/>
                    </a:lnTo>
                    <a:lnTo>
                      <a:pt x="48" y="10"/>
                    </a:lnTo>
                    <a:lnTo>
                      <a:pt x="41" y="6"/>
                    </a:lnTo>
                    <a:lnTo>
                      <a:pt x="34" y="3"/>
                    </a:lnTo>
                    <a:lnTo>
                      <a:pt x="34" y="3"/>
                    </a:lnTo>
                    <a:lnTo>
                      <a:pt x="24" y="0"/>
                    </a:lnTo>
                    <a:lnTo>
                      <a:pt x="17" y="3"/>
                    </a:lnTo>
                    <a:lnTo>
                      <a:pt x="11" y="6"/>
                    </a:lnTo>
                    <a:lnTo>
                      <a:pt x="4" y="10"/>
                    </a:lnTo>
                    <a:lnTo>
                      <a:pt x="4" y="10"/>
                    </a:lnTo>
                    <a:lnTo>
                      <a:pt x="0" y="20"/>
                    </a:lnTo>
                    <a:lnTo>
                      <a:pt x="0" y="27"/>
                    </a:lnTo>
                    <a:lnTo>
                      <a:pt x="0" y="33"/>
                    </a:lnTo>
                    <a:lnTo>
                      <a:pt x="4" y="44"/>
                    </a:lnTo>
                    <a:lnTo>
                      <a:pt x="4" y="44"/>
                    </a:lnTo>
                    <a:lnTo>
                      <a:pt x="11" y="47"/>
                    </a:lnTo>
                    <a:lnTo>
                      <a:pt x="17" y="50"/>
                    </a:lnTo>
                    <a:lnTo>
                      <a:pt x="24" y="54"/>
                    </a:lnTo>
                    <a:lnTo>
                      <a:pt x="34" y="50"/>
                    </a:lnTo>
                    <a:lnTo>
                      <a:pt x="34" y="50"/>
                    </a:lnTo>
                    <a:lnTo>
                      <a:pt x="41" y="47"/>
                    </a:lnTo>
                    <a:lnTo>
                      <a:pt x="48" y="44"/>
                    </a:lnTo>
                    <a:lnTo>
                      <a:pt x="51" y="33"/>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387">
                <a:extLst>
                  <a:ext uri="{FF2B5EF4-FFF2-40B4-BE49-F238E27FC236}">
                    <a16:creationId xmlns:a16="http://schemas.microsoft.com/office/drawing/2014/main" id="{C93A1E02-C4A4-E220-B620-46F3A4104C5D}"/>
                  </a:ext>
                </a:extLst>
              </p:cNvPr>
              <p:cNvSpPr>
                <a:spLocks/>
              </p:cNvSpPr>
              <p:nvPr/>
            </p:nvSpPr>
            <p:spPr bwMode="auto">
              <a:xfrm>
                <a:off x="4604" y="2410"/>
                <a:ext cx="54" cy="54"/>
              </a:xfrm>
              <a:custGeom>
                <a:avLst/>
                <a:gdLst>
                  <a:gd name="T0" fmla="*/ 54 w 54"/>
                  <a:gd name="T1" fmla="*/ 27 h 54"/>
                  <a:gd name="T2" fmla="*/ 54 w 54"/>
                  <a:gd name="T3" fmla="*/ 27 h 54"/>
                  <a:gd name="T4" fmla="*/ 51 w 54"/>
                  <a:gd name="T5" fmla="*/ 20 h 54"/>
                  <a:gd name="T6" fmla="*/ 47 w 54"/>
                  <a:gd name="T7" fmla="*/ 10 h 54"/>
                  <a:gd name="T8" fmla="*/ 44 w 54"/>
                  <a:gd name="T9" fmla="*/ 6 h 54"/>
                  <a:gd name="T10" fmla="*/ 37 w 54"/>
                  <a:gd name="T11" fmla="*/ 3 h 54"/>
                  <a:gd name="T12" fmla="*/ 37 w 54"/>
                  <a:gd name="T13" fmla="*/ 3 h 54"/>
                  <a:gd name="T14" fmla="*/ 27 w 54"/>
                  <a:gd name="T15" fmla="*/ 0 h 54"/>
                  <a:gd name="T16" fmla="*/ 20 w 54"/>
                  <a:gd name="T17" fmla="*/ 3 h 54"/>
                  <a:gd name="T18" fmla="*/ 10 w 54"/>
                  <a:gd name="T19" fmla="*/ 6 h 54"/>
                  <a:gd name="T20" fmla="*/ 7 w 54"/>
                  <a:gd name="T21" fmla="*/ 10 h 54"/>
                  <a:gd name="T22" fmla="*/ 7 w 54"/>
                  <a:gd name="T23" fmla="*/ 10 h 54"/>
                  <a:gd name="T24" fmla="*/ 3 w 54"/>
                  <a:gd name="T25" fmla="*/ 20 h 54"/>
                  <a:gd name="T26" fmla="*/ 0 w 54"/>
                  <a:gd name="T27" fmla="*/ 27 h 54"/>
                  <a:gd name="T28" fmla="*/ 3 w 54"/>
                  <a:gd name="T29" fmla="*/ 33 h 54"/>
                  <a:gd name="T30" fmla="*/ 7 w 54"/>
                  <a:gd name="T31" fmla="*/ 44 h 54"/>
                  <a:gd name="T32" fmla="*/ 7 w 54"/>
                  <a:gd name="T33" fmla="*/ 44 h 54"/>
                  <a:gd name="T34" fmla="*/ 10 w 54"/>
                  <a:gd name="T35" fmla="*/ 47 h 54"/>
                  <a:gd name="T36" fmla="*/ 20 w 54"/>
                  <a:gd name="T37" fmla="*/ 50 h 54"/>
                  <a:gd name="T38" fmla="*/ 27 w 54"/>
                  <a:gd name="T39" fmla="*/ 54 h 54"/>
                  <a:gd name="T40" fmla="*/ 37 w 54"/>
                  <a:gd name="T41" fmla="*/ 50 h 54"/>
                  <a:gd name="T42" fmla="*/ 37 w 54"/>
                  <a:gd name="T43" fmla="*/ 50 h 54"/>
                  <a:gd name="T44" fmla="*/ 44 w 54"/>
                  <a:gd name="T45" fmla="*/ 47 h 54"/>
                  <a:gd name="T46" fmla="*/ 47 w 54"/>
                  <a:gd name="T47" fmla="*/ 44 h 54"/>
                  <a:gd name="T48" fmla="*/ 51 w 54"/>
                  <a:gd name="T49" fmla="*/ 33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1" y="20"/>
                    </a:lnTo>
                    <a:lnTo>
                      <a:pt x="47" y="10"/>
                    </a:lnTo>
                    <a:lnTo>
                      <a:pt x="44" y="6"/>
                    </a:lnTo>
                    <a:lnTo>
                      <a:pt x="37" y="3"/>
                    </a:lnTo>
                    <a:lnTo>
                      <a:pt x="37" y="3"/>
                    </a:lnTo>
                    <a:lnTo>
                      <a:pt x="27" y="0"/>
                    </a:lnTo>
                    <a:lnTo>
                      <a:pt x="20" y="3"/>
                    </a:lnTo>
                    <a:lnTo>
                      <a:pt x="10" y="6"/>
                    </a:lnTo>
                    <a:lnTo>
                      <a:pt x="7" y="10"/>
                    </a:lnTo>
                    <a:lnTo>
                      <a:pt x="7" y="10"/>
                    </a:lnTo>
                    <a:lnTo>
                      <a:pt x="3" y="20"/>
                    </a:lnTo>
                    <a:lnTo>
                      <a:pt x="0" y="27"/>
                    </a:lnTo>
                    <a:lnTo>
                      <a:pt x="3" y="33"/>
                    </a:lnTo>
                    <a:lnTo>
                      <a:pt x="7" y="44"/>
                    </a:lnTo>
                    <a:lnTo>
                      <a:pt x="7" y="44"/>
                    </a:lnTo>
                    <a:lnTo>
                      <a:pt x="10" y="47"/>
                    </a:lnTo>
                    <a:lnTo>
                      <a:pt x="20" y="50"/>
                    </a:lnTo>
                    <a:lnTo>
                      <a:pt x="27" y="54"/>
                    </a:lnTo>
                    <a:lnTo>
                      <a:pt x="37" y="50"/>
                    </a:lnTo>
                    <a:lnTo>
                      <a:pt x="37" y="50"/>
                    </a:lnTo>
                    <a:lnTo>
                      <a:pt x="44" y="47"/>
                    </a:lnTo>
                    <a:lnTo>
                      <a:pt x="47" y="44"/>
                    </a:lnTo>
                    <a:lnTo>
                      <a:pt x="51" y="33"/>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1388">
                <a:extLst>
                  <a:ext uri="{FF2B5EF4-FFF2-40B4-BE49-F238E27FC236}">
                    <a16:creationId xmlns:a16="http://schemas.microsoft.com/office/drawing/2014/main" id="{F3A12E3F-5F38-2B23-0F38-191FFFEBE529}"/>
                  </a:ext>
                </a:extLst>
              </p:cNvPr>
              <p:cNvSpPr>
                <a:spLocks/>
              </p:cNvSpPr>
              <p:nvPr/>
            </p:nvSpPr>
            <p:spPr bwMode="auto">
              <a:xfrm>
                <a:off x="4604" y="2410"/>
                <a:ext cx="54" cy="54"/>
              </a:xfrm>
              <a:custGeom>
                <a:avLst/>
                <a:gdLst>
                  <a:gd name="T0" fmla="*/ 54 w 54"/>
                  <a:gd name="T1" fmla="*/ 27 h 54"/>
                  <a:gd name="T2" fmla="*/ 54 w 54"/>
                  <a:gd name="T3" fmla="*/ 27 h 54"/>
                  <a:gd name="T4" fmla="*/ 51 w 54"/>
                  <a:gd name="T5" fmla="*/ 20 h 54"/>
                  <a:gd name="T6" fmla="*/ 47 w 54"/>
                  <a:gd name="T7" fmla="*/ 10 h 54"/>
                  <a:gd name="T8" fmla="*/ 44 w 54"/>
                  <a:gd name="T9" fmla="*/ 6 h 54"/>
                  <a:gd name="T10" fmla="*/ 37 w 54"/>
                  <a:gd name="T11" fmla="*/ 3 h 54"/>
                  <a:gd name="T12" fmla="*/ 37 w 54"/>
                  <a:gd name="T13" fmla="*/ 3 h 54"/>
                  <a:gd name="T14" fmla="*/ 27 w 54"/>
                  <a:gd name="T15" fmla="*/ 0 h 54"/>
                  <a:gd name="T16" fmla="*/ 20 w 54"/>
                  <a:gd name="T17" fmla="*/ 3 h 54"/>
                  <a:gd name="T18" fmla="*/ 10 w 54"/>
                  <a:gd name="T19" fmla="*/ 6 h 54"/>
                  <a:gd name="T20" fmla="*/ 7 w 54"/>
                  <a:gd name="T21" fmla="*/ 10 h 54"/>
                  <a:gd name="T22" fmla="*/ 7 w 54"/>
                  <a:gd name="T23" fmla="*/ 10 h 54"/>
                  <a:gd name="T24" fmla="*/ 3 w 54"/>
                  <a:gd name="T25" fmla="*/ 20 h 54"/>
                  <a:gd name="T26" fmla="*/ 0 w 54"/>
                  <a:gd name="T27" fmla="*/ 27 h 54"/>
                  <a:gd name="T28" fmla="*/ 3 w 54"/>
                  <a:gd name="T29" fmla="*/ 33 h 54"/>
                  <a:gd name="T30" fmla="*/ 7 w 54"/>
                  <a:gd name="T31" fmla="*/ 44 h 54"/>
                  <a:gd name="T32" fmla="*/ 7 w 54"/>
                  <a:gd name="T33" fmla="*/ 44 h 54"/>
                  <a:gd name="T34" fmla="*/ 10 w 54"/>
                  <a:gd name="T35" fmla="*/ 47 h 54"/>
                  <a:gd name="T36" fmla="*/ 20 w 54"/>
                  <a:gd name="T37" fmla="*/ 50 h 54"/>
                  <a:gd name="T38" fmla="*/ 27 w 54"/>
                  <a:gd name="T39" fmla="*/ 54 h 54"/>
                  <a:gd name="T40" fmla="*/ 37 w 54"/>
                  <a:gd name="T41" fmla="*/ 50 h 54"/>
                  <a:gd name="T42" fmla="*/ 37 w 54"/>
                  <a:gd name="T43" fmla="*/ 50 h 54"/>
                  <a:gd name="T44" fmla="*/ 44 w 54"/>
                  <a:gd name="T45" fmla="*/ 47 h 54"/>
                  <a:gd name="T46" fmla="*/ 47 w 54"/>
                  <a:gd name="T47" fmla="*/ 44 h 54"/>
                  <a:gd name="T48" fmla="*/ 51 w 54"/>
                  <a:gd name="T49" fmla="*/ 33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1" y="20"/>
                    </a:lnTo>
                    <a:lnTo>
                      <a:pt x="47" y="10"/>
                    </a:lnTo>
                    <a:lnTo>
                      <a:pt x="44" y="6"/>
                    </a:lnTo>
                    <a:lnTo>
                      <a:pt x="37" y="3"/>
                    </a:lnTo>
                    <a:lnTo>
                      <a:pt x="37" y="3"/>
                    </a:lnTo>
                    <a:lnTo>
                      <a:pt x="27" y="0"/>
                    </a:lnTo>
                    <a:lnTo>
                      <a:pt x="20" y="3"/>
                    </a:lnTo>
                    <a:lnTo>
                      <a:pt x="10" y="6"/>
                    </a:lnTo>
                    <a:lnTo>
                      <a:pt x="7" y="10"/>
                    </a:lnTo>
                    <a:lnTo>
                      <a:pt x="7" y="10"/>
                    </a:lnTo>
                    <a:lnTo>
                      <a:pt x="3" y="20"/>
                    </a:lnTo>
                    <a:lnTo>
                      <a:pt x="0" y="27"/>
                    </a:lnTo>
                    <a:lnTo>
                      <a:pt x="3" y="33"/>
                    </a:lnTo>
                    <a:lnTo>
                      <a:pt x="7" y="44"/>
                    </a:lnTo>
                    <a:lnTo>
                      <a:pt x="7" y="44"/>
                    </a:lnTo>
                    <a:lnTo>
                      <a:pt x="10" y="47"/>
                    </a:lnTo>
                    <a:lnTo>
                      <a:pt x="20" y="50"/>
                    </a:lnTo>
                    <a:lnTo>
                      <a:pt x="27" y="54"/>
                    </a:lnTo>
                    <a:lnTo>
                      <a:pt x="37" y="50"/>
                    </a:lnTo>
                    <a:lnTo>
                      <a:pt x="37" y="50"/>
                    </a:lnTo>
                    <a:lnTo>
                      <a:pt x="44" y="47"/>
                    </a:lnTo>
                    <a:lnTo>
                      <a:pt x="47" y="44"/>
                    </a:lnTo>
                    <a:lnTo>
                      <a:pt x="51" y="33"/>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389">
                <a:extLst>
                  <a:ext uri="{FF2B5EF4-FFF2-40B4-BE49-F238E27FC236}">
                    <a16:creationId xmlns:a16="http://schemas.microsoft.com/office/drawing/2014/main" id="{3C38232B-7A09-C615-DA2A-0CDF685341E1}"/>
                  </a:ext>
                </a:extLst>
              </p:cNvPr>
              <p:cNvSpPr>
                <a:spLocks/>
              </p:cNvSpPr>
              <p:nvPr/>
            </p:nvSpPr>
            <p:spPr bwMode="auto">
              <a:xfrm>
                <a:off x="4631" y="2454"/>
                <a:ext cx="54" cy="51"/>
              </a:xfrm>
              <a:custGeom>
                <a:avLst/>
                <a:gdLst>
                  <a:gd name="T0" fmla="*/ 54 w 54"/>
                  <a:gd name="T1" fmla="*/ 27 h 51"/>
                  <a:gd name="T2" fmla="*/ 54 w 54"/>
                  <a:gd name="T3" fmla="*/ 27 h 51"/>
                  <a:gd name="T4" fmla="*/ 51 w 54"/>
                  <a:gd name="T5" fmla="*/ 17 h 51"/>
                  <a:gd name="T6" fmla="*/ 47 w 54"/>
                  <a:gd name="T7" fmla="*/ 10 h 51"/>
                  <a:gd name="T8" fmla="*/ 44 w 54"/>
                  <a:gd name="T9" fmla="*/ 3 h 51"/>
                  <a:gd name="T10" fmla="*/ 34 w 54"/>
                  <a:gd name="T11" fmla="*/ 0 h 51"/>
                  <a:gd name="T12" fmla="*/ 34 w 54"/>
                  <a:gd name="T13" fmla="*/ 0 h 51"/>
                  <a:gd name="T14" fmla="*/ 27 w 54"/>
                  <a:gd name="T15" fmla="*/ 0 h 51"/>
                  <a:gd name="T16" fmla="*/ 17 w 54"/>
                  <a:gd name="T17" fmla="*/ 0 h 51"/>
                  <a:gd name="T18" fmla="*/ 10 w 54"/>
                  <a:gd name="T19" fmla="*/ 3 h 51"/>
                  <a:gd name="T20" fmla="*/ 7 w 54"/>
                  <a:gd name="T21" fmla="*/ 10 h 51"/>
                  <a:gd name="T22" fmla="*/ 7 w 54"/>
                  <a:gd name="T23" fmla="*/ 10 h 51"/>
                  <a:gd name="T24" fmla="*/ 0 w 54"/>
                  <a:gd name="T25" fmla="*/ 17 h 51"/>
                  <a:gd name="T26" fmla="*/ 0 w 54"/>
                  <a:gd name="T27" fmla="*/ 27 h 51"/>
                  <a:gd name="T28" fmla="*/ 0 w 54"/>
                  <a:gd name="T29" fmla="*/ 34 h 51"/>
                  <a:gd name="T30" fmla="*/ 7 w 54"/>
                  <a:gd name="T31" fmla="*/ 40 h 51"/>
                  <a:gd name="T32" fmla="*/ 7 w 54"/>
                  <a:gd name="T33" fmla="*/ 40 h 51"/>
                  <a:gd name="T34" fmla="*/ 10 w 54"/>
                  <a:gd name="T35" fmla="*/ 47 h 51"/>
                  <a:gd name="T36" fmla="*/ 17 w 54"/>
                  <a:gd name="T37" fmla="*/ 51 h 51"/>
                  <a:gd name="T38" fmla="*/ 27 w 54"/>
                  <a:gd name="T39" fmla="*/ 51 h 51"/>
                  <a:gd name="T40" fmla="*/ 34 w 54"/>
                  <a:gd name="T41" fmla="*/ 51 h 51"/>
                  <a:gd name="T42" fmla="*/ 34 w 54"/>
                  <a:gd name="T43" fmla="*/ 51 h 51"/>
                  <a:gd name="T44" fmla="*/ 44 w 54"/>
                  <a:gd name="T45" fmla="*/ 47 h 51"/>
                  <a:gd name="T46" fmla="*/ 47 w 54"/>
                  <a:gd name="T47" fmla="*/ 40 h 51"/>
                  <a:gd name="T48" fmla="*/ 51 w 54"/>
                  <a:gd name="T49" fmla="*/ 34 h 51"/>
                  <a:gd name="T50" fmla="*/ 54 w 54"/>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1">
                    <a:moveTo>
                      <a:pt x="54" y="27"/>
                    </a:moveTo>
                    <a:lnTo>
                      <a:pt x="54" y="27"/>
                    </a:lnTo>
                    <a:lnTo>
                      <a:pt x="51" y="17"/>
                    </a:lnTo>
                    <a:lnTo>
                      <a:pt x="47" y="10"/>
                    </a:lnTo>
                    <a:lnTo>
                      <a:pt x="44" y="3"/>
                    </a:lnTo>
                    <a:lnTo>
                      <a:pt x="34" y="0"/>
                    </a:lnTo>
                    <a:lnTo>
                      <a:pt x="34" y="0"/>
                    </a:lnTo>
                    <a:lnTo>
                      <a:pt x="27" y="0"/>
                    </a:lnTo>
                    <a:lnTo>
                      <a:pt x="17" y="0"/>
                    </a:lnTo>
                    <a:lnTo>
                      <a:pt x="10" y="3"/>
                    </a:lnTo>
                    <a:lnTo>
                      <a:pt x="7" y="10"/>
                    </a:lnTo>
                    <a:lnTo>
                      <a:pt x="7" y="10"/>
                    </a:lnTo>
                    <a:lnTo>
                      <a:pt x="0" y="17"/>
                    </a:lnTo>
                    <a:lnTo>
                      <a:pt x="0" y="27"/>
                    </a:lnTo>
                    <a:lnTo>
                      <a:pt x="0" y="34"/>
                    </a:lnTo>
                    <a:lnTo>
                      <a:pt x="7" y="40"/>
                    </a:lnTo>
                    <a:lnTo>
                      <a:pt x="7" y="40"/>
                    </a:lnTo>
                    <a:lnTo>
                      <a:pt x="10" y="47"/>
                    </a:lnTo>
                    <a:lnTo>
                      <a:pt x="17" y="51"/>
                    </a:lnTo>
                    <a:lnTo>
                      <a:pt x="27" y="51"/>
                    </a:lnTo>
                    <a:lnTo>
                      <a:pt x="34" y="51"/>
                    </a:lnTo>
                    <a:lnTo>
                      <a:pt x="34" y="51"/>
                    </a:lnTo>
                    <a:lnTo>
                      <a:pt x="44" y="47"/>
                    </a:lnTo>
                    <a:lnTo>
                      <a:pt x="47" y="40"/>
                    </a:lnTo>
                    <a:lnTo>
                      <a:pt x="51"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390">
                <a:extLst>
                  <a:ext uri="{FF2B5EF4-FFF2-40B4-BE49-F238E27FC236}">
                    <a16:creationId xmlns:a16="http://schemas.microsoft.com/office/drawing/2014/main" id="{137F300A-F8B8-26DA-B5DA-BA39B5F29B6D}"/>
                  </a:ext>
                </a:extLst>
              </p:cNvPr>
              <p:cNvSpPr>
                <a:spLocks/>
              </p:cNvSpPr>
              <p:nvPr/>
            </p:nvSpPr>
            <p:spPr bwMode="auto">
              <a:xfrm>
                <a:off x="4631" y="2474"/>
                <a:ext cx="54" cy="54"/>
              </a:xfrm>
              <a:custGeom>
                <a:avLst/>
                <a:gdLst>
                  <a:gd name="T0" fmla="*/ 54 w 54"/>
                  <a:gd name="T1" fmla="*/ 27 h 54"/>
                  <a:gd name="T2" fmla="*/ 54 w 54"/>
                  <a:gd name="T3" fmla="*/ 27 h 54"/>
                  <a:gd name="T4" fmla="*/ 51 w 54"/>
                  <a:gd name="T5" fmla="*/ 17 h 54"/>
                  <a:gd name="T6" fmla="*/ 47 w 54"/>
                  <a:gd name="T7" fmla="*/ 10 h 54"/>
                  <a:gd name="T8" fmla="*/ 44 w 54"/>
                  <a:gd name="T9" fmla="*/ 7 h 54"/>
                  <a:gd name="T10" fmla="*/ 34 w 54"/>
                  <a:gd name="T11" fmla="*/ 0 h 54"/>
                  <a:gd name="T12" fmla="*/ 34 w 54"/>
                  <a:gd name="T13" fmla="*/ 0 h 54"/>
                  <a:gd name="T14" fmla="*/ 27 w 54"/>
                  <a:gd name="T15" fmla="*/ 0 h 54"/>
                  <a:gd name="T16" fmla="*/ 17 w 54"/>
                  <a:gd name="T17" fmla="*/ 0 h 54"/>
                  <a:gd name="T18" fmla="*/ 10 w 54"/>
                  <a:gd name="T19" fmla="*/ 3 h 54"/>
                  <a:gd name="T20" fmla="*/ 7 w 54"/>
                  <a:gd name="T21" fmla="*/ 10 h 54"/>
                  <a:gd name="T22" fmla="*/ 7 w 54"/>
                  <a:gd name="T23" fmla="*/ 10 h 54"/>
                  <a:gd name="T24" fmla="*/ 0 w 54"/>
                  <a:gd name="T25" fmla="*/ 17 h 54"/>
                  <a:gd name="T26" fmla="*/ 0 w 54"/>
                  <a:gd name="T27" fmla="*/ 27 h 54"/>
                  <a:gd name="T28" fmla="*/ 0 w 54"/>
                  <a:gd name="T29" fmla="*/ 34 h 54"/>
                  <a:gd name="T30" fmla="*/ 7 w 54"/>
                  <a:gd name="T31" fmla="*/ 41 h 54"/>
                  <a:gd name="T32" fmla="*/ 7 w 54"/>
                  <a:gd name="T33" fmla="*/ 41 h 54"/>
                  <a:gd name="T34" fmla="*/ 10 w 54"/>
                  <a:gd name="T35" fmla="*/ 48 h 54"/>
                  <a:gd name="T36" fmla="*/ 17 w 54"/>
                  <a:gd name="T37" fmla="*/ 51 h 54"/>
                  <a:gd name="T38" fmla="*/ 27 w 54"/>
                  <a:gd name="T39" fmla="*/ 54 h 54"/>
                  <a:gd name="T40" fmla="*/ 34 w 54"/>
                  <a:gd name="T41" fmla="*/ 51 h 54"/>
                  <a:gd name="T42" fmla="*/ 34 w 54"/>
                  <a:gd name="T43" fmla="*/ 51 h 54"/>
                  <a:gd name="T44" fmla="*/ 44 w 54"/>
                  <a:gd name="T45" fmla="*/ 48 h 54"/>
                  <a:gd name="T46" fmla="*/ 47 w 54"/>
                  <a:gd name="T47" fmla="*/ 41 h 54"/>
                  <a:gd name="T48" fmla="*/ 51 w 54"/>
                  <a:gd name="T49" fmla="*/ 34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1" y="17"/>
                    </a:lnTo>
                    <a:lnTo>
                      <a:pt x="47" y="10"/>
                    </a:lnTo>
                    <a:lnTo>
                      <a:pt x="44" y="7"/>
                    </a:lnTo>
                    <a:lnTo>
                      <a:pt x="34" y="0"/>
                    </a:lnTo>
                    <a:lnTo>
                      <a:pt x="34" y="0"/>
                    </a:lnTo>
                    <a:lnTo>
                      <a:pt x="27" y="0"/>
                    </a:lnTo>
                    <a:lnTo>
                      <a:pt x="17" y="0"/>
                    </a:lnTo>
                    <a:lnTo>
                      <a:pt x="10" y="3"/>
                    </a:lnTo>
                    <a:lnTo>
                      <a:pt x="7" y="10"/>
                    </a:lnTo>
                    <a:lnTo>
                      <a:pt x="7" y="10"/>
                    </a:lnTo>
                    <a:lnTo>
                      <a:pt x="0" y="17"/>
                    </a:lnTo>
                    <a:lnTo>
                      <a:pt x="0" y="27"/>
                    </a:lnTo>
                    <a:lnTo>
                      <a:pt x="0" y="34"/>
                    </a:lnTo>
                    <a:lnTo>
                      <a:pt x="7" y="41"/>
                    </a:lnTo>
                    <a:lnTo>
                      <a:pt x="7" y="41"/>
                    </a:lnTo>
                    <a:lnTo>
                      <a:pt x="10" y="48"/>
                    </a:lnTo>
                    <a:lnTo>
                      <a:pt x="17" y="51"/>
                    </a:lnTo>
                    <a:lnTo>
                      <a:pt x="27" y="54"/>
                    </a:lnTo>
                    <a:lnTo>
                      <a:pt x="34" y="51"/>
                    </a:lnTo>
                    <a:lnTo>
                      <a:pt x="34" y="51"/>
                    </a:lnTo>
                    <a:lnTo>
                      <a:pt x="44" y="48"/>
                    </a:lnTo>
                    <a:lnTo>
                      <a:pt x="47" y="41"/>
                    </a:lnTo>
                    <a:lnTo>
                      <a:pt x="51"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391">
                <a:extLst>
                  <a:ext uri="{FF2B5EF4-FFF2-40B4-BE49-F238E27FC236}">
                    <a16:creationId xmlns:a16="http://schemas.microsoft.com/office/drawing/2014/main" id="{E3F688CF-9C80-AC5D-1D73-74FAA0C5881F}"/>
                  </a:ext>
                </a:extLst>
              </p:cNvPr>
              <p:cNvSpPr>
                <a:spLocks/>
              </p:cNvSpPr>
              <p:nvPr/>
            </p:nvSpPr>
            <p:spPr bwMode="auto">
              <a:xfrm>
                <a:off x="4661" y="2501"/>
                <a:ext cx="55" cy="51"/>
              </a:xfrm>
              <a:custGeom>
                <a:avLst/>
                <a:gdLst>
                  <a:gd name="T0" fmla="*/ 55 w 55"/>
                  <a:gd name="T1" fmla="*/ 27 h 51"/>
                  <a:gd name="T2" fmla="*/ 55 w 55"/>
                  <a:gd name="T3" fmla="*/ 27 h 51"/>
                  <a:gd name="T4" fmla="*/ 55 w 55"/>
                  <a:gd name="T5" fmla="*/ 17 h 51"/>
                  <a:gd name="T6" fmla="*/ 51 w 55"/>
                  <a:gd name="T7" fmla="*/ 10 h 51"/>
                  <a:gd name="T8" fmla="*/ 45 w 55"/>
                  <a:gd name="T9" fmla="*/ 4 h 51"/>
                  <a:gd name="T10" fmla="*/ 38 w 55"/>
                  <a:gd name="T11" fmla="*/ 0 h 51"/>
                  <a:gd name="T12" fmla="*/ 38 w 55"/>
                  <a:gd name="T13" fmla="*/ 0 h 51"/>
                  <a:gd name="T14" fmla="*/ 28 w 55"/>
                  <a:gd name="T15" fmla="*/ 0 h 51"/>
                  <a:gd name="T16" fmla="*/ 21 w 55"/>
                  <a:gd name="T17" fmla="*/ 0 h 51"/>
                  <a:gd name="T18" fmla="*/ 14 w 55"/>
                  <a:gd name="T19" fmla="*/ 4 h 51"/>
                  <a:gd name="T20" fmla="*/ 7 w 55"/>
                  <a:gd name="T21" fmla="*/ 10 h 51"/>
                  <a:gd name="T22" fmla="*/ 7 w 55"/>
                  <a:gd name="T23" fmla="*/ 10 h 51"/>
                  <a:gd name="T24" fmla="*/ 4 w 55"/>
                  <a:gd name="T25" fmla="*/ 17 h 51"/>
                  <a:gd name="T26" fmla="*/ 0 w 55"/>
                  <a:gd name="T27" fmla="*/ 27 h 51"/>
                  <a:gd name="T28" fmla="*/ 4 w 55"/>
                  <a:gd name="T29" fmla="*/ 34 h 51"/>
                  <a:gd name="T30" fmla="*/ 7 w 55"/>
                  <a:gd name="T31" fmla="*/ 41 h 51"/>
                  <a:gd name="T32" fmla="*/ 7 w 55"/>
                  <a:gd name="T33" fmla="*/ 41 h 51"/>
                  <a:gd name="T34" fmla="*/ 14 w 55"/>
                  <a:gd name="T35" fmla="*/ 48 h 51"/>
                  <a:gd name="T36" fmla="*/ 21 w 55"/>
                  <a:gd name="T37" fmla="*/ 51 h 51"/>
                  <a:gd name="T38" fmla="*/ 28 w 55"/>
                  <a:gd name="T39" fmla="*/ 51 h 51"/>
                  <a:gd name="T40" fmla="*/ 38 w 55"/>
                  <a:gd name="T41" fmla="*/ 51 h 51"/>
                  <a:gd name="T42" fmla="*/ 38 w 55"/>
                  <a:gd name="T43" fmla="*/ 51 h 51"/>
                  <a:gd name="T44" fmla="*/ 45 w 55"/>
                  <a:gd name="T45" fmla="*/ 48 h 51"/>
                  <a:gd name="T46" fmla="*/ 51 w 55"/>
                  <a:gd name="T47" fmla="*/ 41 h 51"/>
                  <a:gd name="T48" fmla="*/ 55 w 55"/>
                  <a:gd name="T49" fmla="*/ 34 h 51"/>
                  <a:gd name="T50" fmla="*/ 55 w 55"/>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1">
                    <a:moveTo>
                      <a:pt x="55" y="27"/>
                    </a:moveTo>
                    <a:lnTo>
                      <a:pt x="55" y="27"/>
                    </a:lnTo>
                    <a:lnTo>
                      <a:pt x="55" y="17"/>
                    </a:lnTo>
                    <a:lnTo>
                      <a:pt x="51" y="10"/>
                    </a:lnTo>
                    <a:lnTo>
                      <a:pt x="45" y="4"/>
                    </a:lnTo>
                    <a:lnTo>
                      <a:pt x="38" y="0"/>
                    </a:lnTo>
                    <a:lnTo>
                      <a:pt x="38" y="0"/>
                    </a:lnTo>
                    <a:lnTo>
                      <a:pt x="28" y="0"/>
                    </a:lnTo>
                    <a:lnTo>
                      <a:pt x="21" y="0"/>
                    </a:lnTo>
                    <a:lnTo>
                      <a:pt x="14" y="4"/>
                    </a:lnTo>
                    <a:lnTo>
                      <a:pt x="7" y="10"/>
                    </a:lnTo>
                    <a:lnTo>
                      <a:pt x="7" y="10"/>
                    </a:lnTo>
                    <a:lnTo>
                      <a:pt x="4" y="17"/>
                    </a:lnTo>
                    <a:lnTo>
                      <a:pt x="0" y="27"/>
                    </a:lnTo>
                    <a:lnTo>
                      <a:pt x="4" y="34"/>
                    </a:lnTo>
                    <a:lnTo>
                      <a:pt x="7" y="41"/>
                    </a:lnTo>
                    <a:lnTo>
                      <a:pt x="7" y="41"/>
                    </a:lnTo>
                    <a:lnTo>
                      <a:pt x="14" y="48"/>
                    </a:lnTo>
                    <a:lnTo>
                      <a:pt x="21" y="51"/>
                    </a:lnTo>
                    <a:lnTo>
                      <a:pt x="28" y="51"/>
                    </a:lnTo>
                    <a:lnTo>
                      <a:pt x="38" y="51"/>
                    </a:lnTo>
                    <a:lnTo>
                      <a:pt x="38" y="51"/>
                    </a:lnTo>
                    <a:lnTo>
                      <a:pt x="45" y="48"/>
                    </a:lnTo>
                    <a:lnTo>
                      <a:pt x="51" y="41"/>
                    </a:lnTo>
                    <a:lnTo>
                      <a:pt x="55"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392">
                <a:extLst>
                  <a:ext uri="{FF2B5EF4-FFF2-40B4-BE49-F238E27FC236}">
                    <a16:creationId xmlns:a16="http://schemas.microsoft.com/office/drawing/2014/main" id="{E4ACB051-0E55-F19C-EE32-39B8F75F1C58}"/>
                  </a:ext>
                </a:extLst>
              </p:cNvPr>
              <p:cNvSpPr>
                <a:spLocks/>
              </p:cNvSpPr>
              <p:nvPr/>
            </p:nvSpPr>
            <p:spPr bwMode="auto">
              <a:xfrm>
                <a:off x="4706" y="2522"/>
                <a:ext cx="54" cy="54"/>
              </a:xfrm>
              <a:custGeom>
                <a:avLst/>
                <a:gdLst>
                  <a:gd name="T0" fmla="*/ 54 w 54"/>
                  <a:gd name="T1" fmla="*/ 27 h 54"/>
                  <a:gd name="T2" fmla="*/ 54 w 54"/>
                  <a:gd name="T3" fmla="*/ 27 h 54"/>
                  <a:gd name="T4" fmla="*/ 50 w 54"/>
                  <a:gd name="T5" fmla="*/ 17 h 54"/>
                  <a:gd name="T6" fmla="*/ 47 w 54"/>
                  <a:gd name="T7" fmla="*/ 10 h 54"/>
                  <a:gd name="T8" fmla="*/ 40 w 54"/>
                  <a:gd name="T9" fmla="*/ 6 h 54"/>
                  <a:gd name="T10" fmla="*/ 33 w 54"/>
                  <a:gd name="T11" fmla="*/ 0 h 54"/>
                  <a:gd name="T12" fmla="*/ 33 w 54"/>
                  <a:gd name="T13" fmla="*/ 0 h 54"/>
                  <a:gd name="T14" fmla="*/ 27 w 54"/>
                  <a:gd name="T15" fmla="*/ 0 h 54"/>
                  <a:gd name="T16" fmla="*/ 17 w 54"/>
                  <a:gd name="T17" fmla="*/ 0 h 54"/>
                  <a:gd name="T18" fmla="*/ 10 w 54"/>
                  <a:gd name="T19" fmla="*/ 6 h 54"/>
                  <a:gd name="T20" fmla="*/ 3 w 54"/>
                  <a:gd name="T21" fmla="*/ 10 h 54"/>
                  <a:gd name="T22" fmla="*/ 3 w 54"/>
                  <a:gd name="T23" fmla="*/ 10 h 54"/>
                  <a:gd name="T24" fmla="*/ 0 w 54"/>
                  <a:gd name="T25" fmla="*/ 20 h 54"/>
                  <a:gd name="T26" fmla="*/ 0 w 54"/>
                  <a:gd name="T27" fmla="*/ 27 h 54"/>
                  <a:gd name="T28" fmla="*/ 0 w 54"/>
                  <a:gd name="T29" fmla="*/ 34 h 54"/>
                  <a:gd name="T30" fmla="*/ 3 w 54"/>
                  <a:gd name="T31" fmla="*/ 44 h 54"/>
                  <a:gd name="T32" fmla="*/ 3 w 54"/>
                  <a:gd name="T33" fmla="*/ 44 h 54"/>
                  <a:gd name="T34" fmla="*/ 10 w 54"/>
                  <a:gd name="T35" fmla="*/ 47 h 54"/>
                  <a:gd name="T36" fmla="*/ 17 w 54"/>
                  <a:gd name="T37" fmla="*/ 50 h 54"/>
                  <a:gd name="T38" fmla="*/ 27 w 54"/>
                  <a:gd name="T39" fmla="*/ 54 h 54"/>
                  <a:gd name="T40" fmla="*/ 33 w 54"/>
                  <a:gd name="T41" fmla="*/ 50 h 54"/>
                  <a:gd name="T42" fmla="*/ 33 w 54"/>
                  <a:gd name="T43" fmla="*/ 50 h 54"/>
                  <a:gd name="T44" fmla="*/ 40 w 54"/>
                  <a:gd name="T45" fmla="*/ 47 h 54"/>
                  <a:gd name="T46" fmla="*/ 47 w 54"/>
                  <a:gd name="T47" fmla="*/ 44 h 54"/>
                  <a:gd name="T48" fmla="*/ 50 w 54"/>
                  <a:gd name="T49" fmla="*/ 34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0" y="17"/>
                    </a:lnTo>
                    <a:lnTo>
                      <a:pt x="47" y="10"/>
                    </a:lnTo>
                    <a:lnTo>
                      <a:pt x="40" y="6"/>
                    </a:lnTo>
                    <a:lnTo>
                      <a:pt x="33" y="0"/>
                    </a:lnTo>
                    <a:lnTo>
                      <a:pt x="33" y="0"/>
                    </a:lnTo>
                    <a:lnTo>
                      <a:pt x="27" y="0"/>
                    </a:lnTo>
                    <a:lnTo>
                      <a:pt x="17" y="0"/>
                    </a:lnTo>
                    <a:lnTo>
                      <a:pt x="10" y="6"/>
                    </a:lnTo>
                    <a:lnTo>
                      <a:pt x="3" y="10"/>
                    </a:lnTo>
                    <a:lnTo>
                      <a:pt x="3" y="10"/>
                    </a:lnTo>
                    <a:lnTo>
                      <a:pt x="0" y="20"/>
                    </a:lnTo>
                    <a:lnTo>
                      <a:pt x="0" y="27"/>
                    </a:lnTo>
                    <a:lnTo>
                      <a:pt x="0" y="34"/>
                    </a:lnTo>
                    <a:lnTo>
                      <a:pt x="3" y="44"/>
                    </a:lnTo>
                    <a:lnTo>
                      <a:pt x="3" y="44"/>
                    </a:lnTo>
                    <a:lnTo>
                      <a:pt x="10" y="47"/>
                    </a:lnTo>
                    <a:lnTo>
                      <a:pt x="17" y="50"/>
                    </a:lnTo>
                    <a:lnTo>
                      <a:pt x="27" y="54"/>
                    </a:lnTo>
                    <a:lnTo>
                      <a:pt x="33" y="50"/>
                    </a:lnTo>
                    <a:lnTo>
                      <a:pt x="33" y="50"/>
                    </a:lnTo>
                    <a:lnTo>
                      <a:pt x="40" y="47"/>
                    </a:lnTo>
                    <a:lnTo>
                      <a:pt x="47" y="44"/>
                    </a:lnTo>
                    <a:lnTo>
                      <a:pt x="50"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393">
                <a:extLst>
                  <a:ext uri="{FF2B5EF4-FFF2-40B4-BE49-F238E27FC236}">
                    <a16:creationId xmlns:a16="http://schemas.microsoft.com/office/drawing/2014/main" id="{7320DC3B-0C7E-079B-8439-FFB616698FF3}"/>
                  </a:ext>
                </a:extLst>
              </p:cNvPr>
              <p:cNvSpPr>
                <a:spLocks/>
              </p:cNvSpPr>
              <p:nvPr/>
            </p:nvSpPr>
            <p:spPr bwMode="auto">
              <a:xfrm>
                <a:off x="4736" y="2522"/>
                <a:ext cx="54" cy="54"/>
              </a:xfrm>
              <a:custGeom>
                <a:avLst/>
                <a:gdLst>
                  <a:gd name="T0" fmla="*/ 54 w 54"/>
                  <a:gd name="T1" fmla="*/ 27 h 54"/>
                  <a:gd name="T2" fmla="*/ 54 w 54"/>
                  <a:gd name="T3" fmla="*/ 27 h 54"/>
                  <a:gd name="T4" fmla="*/ 54 w 54"/>
                  <a:gd name="T5" fmla="*/ 17 h 54"/>
                  <a:gd name="T6" fmla="*/ 51 w 54"/>
                  <a:gd name="T7" fmla="*/ 10 h 54"/>
                  <a:gd name="T8" fmla="*/ 44 w 54"/>
                  <a:gd name="T9" fmla="*/ 6 h 54"/>
                  <a:gd name="T10" fmla="*/ 37 w 54"/>
                  <a:gd name="T11" fmla="*/ 0 h 54"/>
                  <a:gd name="T12" fmla="*/ 37 w 54"/>
                  <a:gd name="T13" fmla="*/ 0 h 54"/>
                  <a:gd name="T14" fmla="*/ 27 w 54"/>
                  <a:gd name="T15" fmla="*/ 0 h 54"/>
                  <a:gd name="T16" fmla="*/ 20 w 54"/>
                  <a:gd name="T17" fmla="*/ 0 h 54"/>
                  <a:gd name="T18" fmla="*/ 14 w 54"/>
                  <a:gd name="T19" fmla="*/ 6 h 54"/>
                  <a:gd name="T20" fmla="*/ 7 w 54"/>
                  <a:gd name="T21" fmla="*/ 10 h 54"/>
                  <a:gd name="T22" fmla="*/ 7 w 54"/>
                  <a:gd name="T23" fmla="*/ 10 h 54"/>
                  <a:gd name="T24" fmla="*/ 3 w 54"/>
                  <a:gd name="T25" fmla="*/ 20 h 54"/>
                  <a:gd name="T26" fmla="*/ 0 w 54"/>
                  <a:gd name="T27" fmla="*/ 27 h 54"/>
                  <a:gd name="T28" fmla="*/ 3 w 54"/>
                  <a:gd name="T29" fmla="*/ 34 h 54"/>
                  <a:gd name="T30" fmla="*/ 7 w 54"/>
                  <a:gd name="T31" fmla="*/ 44 h 54"/>
                  <a:gd name="T32" fmla="*/ 7 w 54"/>
                  <a:gd name="T33" fmla="*/ 44 h 54"/>
                  <a:gd name="T34" fmla="*/ 14 w 54"/>
                  <a:gd name="T35" fmla="*/ 47 h 54"/>
                  <a:gd name="T36" fmla="*/ 20 w 54"/>
                  <a:gd name="T37" fmla="*/ 50 h 54"/>
                  <a:gd name="T38" fmla="*/ 27 w 54"/>
                  <a:gd name="T39" fmla="*/ 54 h 54"/>
                  <a:gd name="T40" fmla="*/ 37 w 54"/>
                  <a:gd name="T41" fmla="*/ 50 h 54"/>
                  <a:gd name="T42" fmla="*/ 37 w 54"/>
                  <a:gd name="T43" fmla="*/ 50 h 54"/>
                  <a:gd name="T44" fmla="*/ 44 w 54"/>
                  <a:gd name="T45" fmla="*/ 47 h 54"/>
                  <a:gd name="T46" fmla="*/ 51 w 54"/>
                  <a:gd name="T47" fmla="*/ 44 h 54"/>
                  <a:gd name="T48" fmla="*/ 54 w 54"/>
                  <a:gd name="T49" fmla="*/ 34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4" y="17"/>
                    </a:lnTo>
                    <a:lnTo>
                      <a:pt x="51" y="10"/>
                    </a:lnTo>
                    <a:lnTo>
                      <a:pt x="44" y="6"/>
                    </a:lnTo>
                    <a:lnTo>
                      <a:pt x="37" y="0"/>
                    </a:lnTo>
                    <a:lnTo>
                      <a:pt x="37" y="0"/>
                    </a:lnTo>
                    <a:lnTo>
                      <a:pt x="27" y="0"/>
                    </a:lnTo>
                    <a:lnTo>
                      <a:pt x="20" y="0"/>
                    </a:lnTo>
                    <a:lnTo>
                      <a:pt x="14" y="6"/>
                    </a:lnTo>
                    <a:lnTo>
                      <a:pt x="7" y="10"/>
                    </a:lnTo>
                    <a:lnTo>
                      <a:pt x="7" y="10"/>
                    </a:lnTo>
                    <a:lnTo>
                      <a:pt x="3" y="20"/>
                    </a:lnTo>
                    <a:lnTo>
                      <a:pt x="0" y="27"/>
                    </a:lnTo>
                    <a:lnTo>
                      <a:pt x="3" y="34"/>
                    </a:lnTo>
                    <a:lnTo>
                      <a:pt x="7" y="44"/>
                    </a:lnTo>
                    <a:lnTo>
                      <a:pt x="7" y="44"/>
                    </a:lnTo>
                    <a:lnTo>
                      <a:pt x="14" y="47"/>
                    </a:lnTo>
                    <a:lnTo>
                      <a:pt x="20" y="50"/>
                    </a:lnTo>
                    <a:lnTo>
                      <a:pt x="27" y="54"/>
                    </a:lnTo>
                    <a:lnTo>
                      <a:pt x="37" y="50"/>
                    </a:lnTo>
                    <a:lnTo>
                      <a:pt x="37" y="50"/>
                    </a:lnTo>
                    <a:lnTo>
                      <a:pt x="44" y="47"/>
                    </a:lnTo>
                    <a:lnTo>
                      <a:pt x="51" y="44"/>
                    </a:lnTo>
                    <a:lnTo>
                      <a:pt x="54"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1394">
                <a:extLst>
                  <a:ext uri="{FF2B5EF4-FFF2-40B4-BE49-F238E27FC236}">
                    <a16:creationId xmlns:a16="http://schemas.microsoft.com/office/drawing/2014/main" id="{C9B03E9B-5801-22DF-5BBA-1D0A86E29E7A}"/>
                  </a:ext>
                </a:extLst>
              </p:cNvPr>
              <p:cNvSpPr>
                <a:spLocks/>
              </p:cNvSpPr>
              <p:nvPr/>
            </p:nvSpPr>
            <p:spPr bwMode="auto">
              <a:xfrm>
                <a:off x="4773" y="2576"/>
                <a:ext cx="55" cy="51"/>
              </a:xfrm>
              <a:custGeom>
                <a:avLst/>
                <a:gdLst>
                  <a:gd name="T0" fmla="*/ 55 w 55"/>
                  <a:gd name="T1" fmla="*/ 27 h 51"/>
                  <a:gd name="T2" fmla="*/ 55 w 55"/>
                  <a:gd name="T3" fmla="*/ 27 h 51"/>
                  <a:gd name="T4" fmla="*/ 55 w 55"/>
                  <a:gd name="T5" fmla="*/ 17 h 51"/>
                  <a:gd name="T6" fmla="*/ 48 w 55"/>
                  <a:gd name="T7" fmla="*/ 10 h 51"/>
                  <a:gd name="T8" fmla="*/ 45 w 55"/>
                  <a:gd name="T9" fmla="*/ 3 h 51"/>
                  <a:gd name="T10" fmla="*/ 38 w 55"/>
                  <a:gd name="T11" fmla="*/ 0 h 51"/>
                  <a:gd name="T12" fmla="*/ 38 w 55"/>
                  <a:gd name="T13" fmla="*/ 0 h 51"/>
                  <a:gd name="T14" fmla="*/ 28 w 55"/>
                  <a:gd name="T15" fmla="*/ 0 h 51"/>
                  <a:gd name="T16" fmla="*/ 21 w 55"/>
                  <a:gd name="T17" fmla="*/ 0 h 51"/>
                  <a:gd name="T18" fmla="*/ 14 w 55"/>
                  <a:gd name="T19" fmla="*/ 3 h 51"/>
                  <a:gd name="T20" fmla="*/ 7 w 55"/>
                  <a:gd name="T21" fmla="*/ 10 h 51"/>
                  <a:gd name="T22" fmla="*/ 7 w 55"/>
                  <a:gd name="T23" fmla="*/ 10 h 51"/>
                  <a:gd name="T24" fmla="*/ 4 w 55"/>
                  <a:gd name="T25" fmla="*/ 17 h 51"/>
                  <a:gd name="T26" fmla="*/ 0 w 55"/>
                  <a:gd name="T27" fmla="*/ 27 h 51"/>
                  <a:gd name="T28" fmla="*/ 4 w 55"/>
                  <a:gd name="T29" fmla="*/ 34 h 51"/>
                  <a:gd name="T30" fmla="*/ 7 w 55"/>
                  <a:gd name="T31" fmla="*/ 41 h 51"/>
                  <a:gd name="T32" fmla="*/ 7 w 55"/>
                  <a:gd name="T33" fmla="*/ 41 h 51"/>
                  <a:gd name="T34" fmla="*/ 14 w 55"/>
                  <a:gd name="T35" fmla="*/ 47 h 51"/>
                  <a:gd name="T36" fmla="*/ 21 w 55"/>
                  <a:gd name="T37" fmla="*/ 51 h 51"/>
                  <a:gd name="T38" fmla="*/ 28 w 55"/>
                  <a:gd name="T39" fmla="*/ 51 h 51"/>
                  <a:gd name="T40" fmla="*/ 38 w 55"/>
                  <a:gd name="T41" fmla="*/ 51 h 51"/>
                  <a:gd name="T42" fmla="*/ 38 w 55"/>
                  <a:gd name="T43" fmla="*/ 51 h 51"/>
                  <a:gd name="T44" fmla="*/ 45 w 55"/>
                  <a:gd name="T45" fmla="*/ 47 h 51"/>
                  <a:gd name="T46" fmla="*/ 48 w 55"/>
                  <a:gd name="T47" fmla="*/ 41 h 51"/>
                  <a:gd name="T48" fmla="*/ 55 w 55"/>
                  <a:gd name="T49" fmla="*/ 34 h 51"/>
                  <a:gd name="T50" fmla="*/ 55 w 55"/>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1">
                    <a:moveTo>
                      <a:pt x="55" y="27"/>
                    </a:moveTo>
                    <a:lnTo>
                      <a:pt x="55" y="27"/>
                    </a:lnTo>
                    <a:lnTo>
                      <a:pt x="55" y="17"/>
                    </a:lnTo>
                    <a:lnTo>
                      <a:pt x="48" y="10"/>
                    </a:lnTo>
                    <a:lnTo>
                      <a:pt x="45" y="3"/>
                    </a:lnTo>
                    <a:lnTo>
                      <a:pt x="38" y="0"/>
                    </a:lnTo>
                    <a:lnTo>
                      <a:pt x="38" y="0"/>
                    </a:lnTo>
                    <a:lnTo>
                      <a:pt x="28" y="0"/>
                    </a:lnTo>
                    <a:lnTo>
                      <a:pt x="21" y="0"/>
                    </a:lnTo>
                    <a:lnTo>
                      <a:pt x="14" y="3"/>
                    </a:lnTo>
                    <a:lnTo>
                      <a:pt x="7" y="10"/>
                    </a:lnTo>
                    <a:lnTo>
                      <a:pt x="7" y="10"/>
                    </a:lnTo>
                    <a:lnTo>
                      <a:pt x="4" y="17"/>
                    </a:lnTo>
                    <a:lnTo>
                      <a:pt x="0" y="27"/>
                    </a:lnTo>
                    <a:lnTo>
                      <a:pt x="4" y="34"/>
                    </a:lnTo>
                    <a:lnTo>
                      <a:pt x="7" y="41"/>
                    </a:lnTo>
                    <a:lnTo>
                      <a:pt x="7" y="41"/>
                    </a:lnTo>
                    <a:lnTo>
                      <a:pt x="14" y="47"/>
                    </a:lnTo>
                    <a:lnTo>
                      <a:pt x="21" y="51"/>
                    </a:lnTo>
                    <a:lnTo>
                      <a:pt x="28" y="51"/>
                    </a:lnTo>
                    <a:lnTo>
                      <a:pt x="38" y="51"/>
                    </a:lnTo>
                    <a:lnTo>
                      <a:pt x="38" y="51"/>
                    </a:lnTo>
                    <a:lnTo>
                      <a:pt x="45" y="47"/>
                    </a:lnTo>
                    <a:lnTo>
                      <a:pt x="48" y="41"/>
                    </a:lnTo>
                    <a:lnTo>
                      <a:pt x="55"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1395">
                <a:extLst>
                  <a:ext uri="{FF2B5EF4-FFF2-40B4-BE49-F238E27FC236}">
                    <a16:creationId xmlns:a16="http://schemas.microsoft.com/office/drawing/2014/main" id="{902D323C-AD7C-2C08-CA97-3A6F865BA563}"/>
                  </a:ext>
                </a:extLst>
              </p:cNvPr>
              <p:cNvSpPr>
                <a:spLocks/>
              </p:cNvSpPr>
              <p:nvPr/>
            </p:nvSpPr>
            <p:spPr bwMode="auto">
              <a:xfrm>
                <a:off x="4784" y="2576"/>
                <a:ext cx="54" cy="51"/>
              </a:xfrm>
              <a:custGeom>
                <a:avLst/>
                <a:gdLst>
                  <a:gd name="T0" fmla="*/ 54 w 54"/>
                  <a:gd name="T1" fmla="*/ 27 h 51"/>
                  <a:gd name="T2" fmla="*/ 54 w 54"/>
                  <a:gd name="T3" fmla="*/ 27 h 51"/>
                  <a:gd name="T4" fmla="*/ 54 w 54"/>
                  <a:gd name="T5" fmla="*/ 17 h 51"/>
                  <a:gd name="T6" fmla="*/ 51 w 54"/>
                  <a:gd name="T7" fmla="*/ 10 h 51"/>
                  <a:gd name="T8" fmla="*/ 44 w 54"/>
                  <a:gd name="T9" fmla="*/ 3 h 51"/>
                  <a:gd name="T10" fmla="*/ 37 w 54"/>
                  <a:gd name="T11" fmla="*/ 0 h 51"/>
                  <a:gd name="T12" fmla="*/ 37 w 54"/>
                  <a:gd name="T13" fmla="*/ 0 h 51"/>
                  <a:gd name="T14" fmla="*/ 27 w 54"/>
                  <a:gd name="T15" fmla="*/ 0 h 51"/>
                  <a:gd name="T16" fmla="*/ 20 w 54"/>
                  <a:gd name="T17" fmla="*/ 0 h 51"/>
                  <a:gd name="T18" fmla="*/ 13 w 54"/>
                  <a:gd name="T19" fmla="*/ 3 h 51"/>
                  <a:gd name="T20" fmla="*/ 6 w 54"/>
                  <a:gd name="T21" fmla="*/ 10 h 51"/>
                  <a:gd name="T22" fmla="*/ 6 w 54"/>
                  <a:gd name="T23" fmla="*/ 10 h 51"/>
                  <a:gd name="T24" fmla="*/ 3 w 54"/>
                  <a:gd name="T25" fmla="*/ 17 h 51"/>
                  <a:gd name="T26" fmla="*/ 0 w 54"/>
                  <a:gd name="T27" fmla="*/ 27 h 51"/>
                  <a:gd name="T28" fmla="*/ 3 w 54"/>
                  <a:gd name="T29" fmla="*/ 34 h 51"/>
                  <a:gd name="T30" fmla="*/ 6 w 54"/>
                  <a:gd name="T31" fmla="*/ 41 h 51"/>
                  <a:gd name="T32" fmla="*/ 6 w 54"/>
                  <a:gd name="T33" fmla="*/ 41 h 51"/>
                  <a:gd name="T34" fmla="*/ 13 w 54"/>
                  <a:gd name="T35" fmla="*/ 47 h 51"/>
                  <a:gd name="T36" fmla="*/ 20 w 54"/>
                  <a:gd name="T37" fmla="*/ 51 h 51"/>
                  <a:gd name="T38" fmla="*/ 27 w 54"/>
                  <a:gd name="T39" fmla="*/ 51 h 51"/>
                  <a:gd name="T40" fmla="*/ 37 w 54"/>
                  <a:gd name="T41" fmla="*/ 51 h 51"/>
                  <a:gd name="T42" fmla="*/ 37 w 54"/>
                  <a:gd name="T43" fmla="*/ 51 h 51"/>
                  <a:gd name="T44" fmla="*/ 44 w 54"/>
                  <a:gd name="T45" fmla="*/ 47 h 51"/>
                  <a:gd name="T46" fmla="*/ 51 w 54"/>
                  <a:gd name="T47" fmla="*/ 41 h 51"/>
                  <a:gd name="T48" fmla="*/ 54 w 54"/>
                  <a:gd name="T49" fmla="*/ 34 h 51"/>
                  <a:gd name="T50" fmla="*/ 54 w 54"/>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1">
                    <a:moveTo>
                      <a:pt x="54" y="27"/>
                    </a:moveTo>
                    <a:lnTo>
                      <a:pt x="54" y="27"/>
                    </a:lnTo>
                    <a:lnTo>
                      <a:pt x="54" y="17"/>
                    </a:lnTo>
                    <a:lnTo>
                      <a:pt x="51" y="10"/>
                    </a:lnTo>
                    <a:lnTo>
                      <a:pt x="44" y="3"/>
                    </a:lnTo>
                    <a:lnTo>
                      <a:pt x="37" y="0"/>
                    </a:lnTo>
                    <a:lnTo>
                      <a:pt x="37" y="0"/>
                    </a:lnTo>
                    <a:lnTo>
                      <a:pt x="27" y="0"/>
                    </a:lnTo>
                    <a:lnTo>
                      <a:pt x="20" y="0"/>
                    </a:lnTo>
                    <a:lnTo>
                      <a:pt x="13" y="3"/>
                    </a:lnTo>
                    <a:lnTo>
                      <a:pt x="6" y="10"/>
                    </a:lnTo>
                    <a:lnTo>
                      <a:pt x="6" y="10"/>
                    </a:lnTo>
                    <a:lnTo>
                      <a:pt x="3" y="17"/>
                    </a:lnTo>
                    <a:lnTo>
                      <a:pt x="0" y="27"/>
                    </a:lnTo>
                    <a:lnTo>
                      <a:pt x="3" y="34"/>
                    </a:lnTo>
                    <a:lnTo>
                      <a:pt x="6" y="41"/>
                    </a:lnTo>
                    <a:lnTo>
                      <a:pt x="6" y="41"/>
                    </a:lnTo>
                    <a:lnTo>
                      <a:pt x="13" y="47"/>
                    </a:lnTo>
                    <a:lnTo>
                      <a:pt x="20" y="51"/>
                    </a:lnTo>
                    <a:lnTo>
                      <a:pt x="27" y="51"/>
                    </a:lnTo>
                    <a:lnTo>
                      <a:pt x="37" y="51"/>
                    </a:lnTo>
                    <a:lnTo>
                      <a:pt x="37" y="51"/>
                    </a:lnTo>
                    <a:lnTo>
                      <a:pt x="44" y="47"/>
                    </a:lnTo>
                    <a:lnTo>
                      <a:pt x="51" y="41"/>
                    </a:lnTo>
                    <a:lnTo>
                      <a:pt x="54"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1396">
                <a:extLst>
                  <a:ext uri="{FF2B5EF4-FFF2-40B4-BE49-F238E27FC236}">
                    <a16:creationId xmlns:a16="http://schemas.microsoft.com/office/drawing/2014/main" id="{40EA94CE-4731-94C9-648F-F48D4510A384}"/>
                  </a:ext>
                </a:extLst>
              </p:cNvPr>
              <p:cNvSpPr>
                <a:spLocks/>
              </p:cNvSpPr>
              <p:nvPr/>
            </p:nvSpPr>
            <p:spPr bwMode="auto">
              <a:xfrm>
                <a:off x="4821" y="2576"/>
                <a:ext cx="54" cy="51"/>
              </a:xfrm>
              <a:custGeom>
                <a:avLst/>
                <a:gdLst>
                  <a:gd name="T0" fmla="*/ 54 w 54"/>
                  <a:gd name="T1" fmla="*/ 27 h 51"/>
                  <a:gd name="T2" fmla="*/ 54 w 54"/>
                  <a:gd name="T3" fmla="*/ 27 h 51"/>
                  <a:gd name="T4" fmla="*/ 54 w 54"/>
                  <a:gd name="T5" fmla="*/ 17 h 51"/>
                  <a:gd name="T6" fmla="*/ 51 w 54"/>
                  <a:gd name="T7" fmla="*/ 10 h 51"/>
                  <a:gd name="T8" fmla="*/ 44 w 54"/>
                  <a:gd name="T9" fmla="*/ 3 h 51"/>
                  <a:gd name="T10" fmla="*/ 37 w 54"/>
                  <a:gd name="T11" fmla="*/ 0 h 51"/>
                  <a:gd name="T12" fmla="*/ 37 w 54"/>
                  <a:gd name="T13" fmla="*/ 0 h 51"/>
                  <a:gd name="T14" fmla="*/ 27 w 54"/>
                  <a:gd name="T15" fmla="*/ 0 h 51"/>
                  <a:gd name="T16" fmla="*/ 20 w 54"/>
                  <a:gd name="T17" fmla="*/ 0 h 51"/>
                  <a:gd name="T18" fmla="*/ 14 w 54"/>
                  <a:gd name="T19" fmla="*/ 3 h 51"/>
                  <a:gd name="T20" fmla="*/ 7 w 54"/>
                  <a:gd name="T21" fmla="*/ 10 h 51"/>
                  <a:gd name="T22" fmla="*/ 7 w 54"/>
                  <a:gd name="T23" fmla="*/ 10 h 51"/>
                  <a:gd name="T24" fmla="*/ 3 w 54"/>
                  <a:gd name="T25" fmla="*/ 17 h 51"/>
                  <a:gd name="T26" fmla="*/ 0 w 54"/>
                  <a:gd name="T27" fmla="*/ 27 h 51"/>
                  <a:gd name="T28" fmla="*/ 3 w 54"/>
                  <a:gd name="T29" fmla="*/ 34 h 51"/>
                  <a:gd name="T30" fmla="*/ 7 w 54"/>
                  <a:gd name="T31" fmla="*/ 41 h 51"/>
                  <a:gd name="T32" fmla="*/ 7 w 54"/>
                  <a:gd name="T33" fmla="*/ 41 h 51"/>
                  <a:gd name="T34" fmla="*/ 14 w 54"/>
                  <a:gd name="T35" fmla="*/ 47 h 51"/>
                  <a:gd name="T36" fmla="*/ 20 w 54"/>
                  <a:gd name="T37" fmla="*/ 51 h 51"/>
                  <a:gd name="T38" fmla="*/ 27 w 54"/>
                  <a:gd name="T39" fmla="*/ 51 h 51"/>
                  <a:gd name="T40" fmla="*/ 37 w 54"/>
                  <a:gd name="T41" fmla="*/ 51 h 51"/>
                  <a:gd name="T42" fmla="*/ 37 w 54"/>
                  <a:gd name="T43" fmla="*/ 51 h 51"/>
                  <a:gd name="T44" fmla="*/ 44 w 54"/>
                  <a:gd name="T45" fmla="*/ 47 h 51"/>
                  <a:gd name="T46" fmla="*/ 51 w 54"/>
                  <a:gd name="T47" fmla="*/ 41 h 51"/>
                  <a:gd name="T48" fmla="*/ 54 w 54"/>
                  <a:gd name="T49" fmla="*/ 34 h 51"/>
                  <a:gd name="T50" fmla="*/ 54 w 54"/>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1">
                    <a:moveTo>
                      <a:pt x="54" y="27"/>
                    </a:moveTo>
                    <a:lnTo>
                      <a:pt x="54" y="27"/>
                    </a:lnTo>
                    <a:lnTo>
                      <a:pt x="54" y="17"/>
                    </a:lnTo>
                    <a:lnTo>
                      <a:pt x="51" y="10"/>
                    </a:lnTo>
                    <a:lnTo>
                      <a:pt x="44" y="3"/>
                    </a:lnTo>
                    <a:lnTo>
                      <a:pt x="37" y="0"/>
                    </a:lnTo>
                    <a:lnTo>
                      <a:pt x="37" y="0"/>
                    </a:lnTo>
                    <a:lnTo>
                      <a:pt x="27" y="0"/>
                    </a:lnTo>
                    <a:lnTo>
                      <a:pt x="20" y="0"/>
                    </a:lnTo>
                    <a:lnTo>
                      <a:pt x="14" y="3"/>
                    </a:lnTo>
                    <a:lnTo>
                      <a:pt x="7" y="10"/>
                    </a:lnTo>
                    <a:lnTo>
                      <a:pt x="7" y="10"/>
                    </a:lnTo>
                    <a:lnTo>
                      <a:pt x="3" y="17"/>
                    </a:lnTo>
                    <a:lnTo>
                      <a:pt x="0" y="27"/>
                    </a:lnTo>
                    <a:lnTo>
                      <a:pt x="3" y="34"/>
                    </a:lnTo>
                    <a:lnTo>
                      <a:pt x="7" y="41"/>
                    </a:lnTo>
                    <a:lnTo>
                      <a:pt x="7" y="41"/>
                    </a:lnTo>
                    <a:lnTo>
                      <a:pt x="14" y="47"/>
                    </a:lnTo>
                    <a:lnTo>
                      <a:pt x="20" y="51"/>
                    </a:lnTo>
                    <a:lnTo>
                      <a:pt x="27" y="51"/>
                    </a:lnTo>
                    <a:lnTo>
                      <a:pt x="37" y="51"/>
                    </a:lnTo>
                    <a:lnTo>
                      <a:pt x="37" y="51"/>
                    </a:lnTo>
                    <a:lnTo>
                      <a:pt x="44" y="47"/>
                    </a:lnTo>
                    <a:lnTo>
                      <a:pt x="51" y="41"/>
                    </a:lnTo>
                    <a:lnTo>
                      <a:pt x="54"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1397">
                <a:extLst>
                  <a:ext uri="{FF2B5EF4-FFF2-40B4-BE49-F238E27FC236}">
                    <a16:creationId xmlns:a16="http://schemas.microsoft.com/office/drawing/2014/main" id="{78D0C796-5B09-E976-BDBA-2698980DFFEC}"/>
                  </a:ext>
                </a:extLst>
              </p:cNvPr>
              <p:cNvSpPr>
                <a:spLocks/>
              </p:cNvSpPr>
              <p:nvPr/>
            </p:nvSpPr>
            <p:spPr bwMode="auto">
              <a:xfrm>
                <a:off x="4855" y="2576"/>
                <a:ext cx="51" cy="51"/>
              </a:xfrm>
              <a:custGeom>
                <a:avLst/>
                <a:gdLst>
                  <a:gd name="T0" fmla="*/ 51 w 51"/>
                  <a:gd name="T1" fmla="*/ 27 h 51"/>
                  <a:gd name="T2" fmla="*/ 51 w 51"/>
                  <a:gd name="T3" fmla="*/ 27 h 51"/>
                  <a:gd name="T4" fmla="*/ 51 w 51"/>
                  <a:gd name="T5" fmla="*/ 17 h 51"/>
                  <a:gd name="T6" fmla="*/ 47 w 51"/>
                  <a:gd name="T7" fmla="*/ 10 h 51"/>
                  <a:gd name="T8" fmla="*/ 41 w 51"/>
                  <a:gd name="T9" fmla="*/ 3 h 51"/>
                  <a:gd name="T10" fmla="*/ 34 w 51"/>
                  <a:gd name="T11" fmla="*/ 0 h 51"/>
                  <a:gd name="T12" fmla="*/ 34 w 51"/>
                  <a:gd name="T13" fmla="*/ 0 h 51"/>
                  <a:gd name="T14" fmla="*/ 27 w 51"/>
                  <a:gd name="T15" fmla="*/ 0 h 51"/>
                  <a:gd name="T16" fmla="*/ 17 w 51"/>
                  <a:gd name="T17" fmla="*/ 0 h 51"/>
                  <a:gd name="T18" fmla="*/ 10 w 51"/>
                  <a:gd name="T19" fmla="*/ 3 h 51"/>
                  <a:gd name="T20" fmla="*/ 3 w 51"/>
                  <a:gd name="T21" fmla="*/ 10 h 51"/>
                  <a:gd name="T22" fmla="*/ 3 w 51"/>
                  <a:gd name="T23" fmla="*/ 10 h 51"/>
                  <a:gd name="T24" fmla="*/ 0 w 51"/>
                  <a:gd name="T25" fmla="*/ 17 h 51"/>
                  <a:gd name="T26" fmla="*/ 0 w 51"/>
                  <a:gd name="T27" fmla="*/ 27 h 51"/>
                  <a:gd name="T28" fmla="*/ 0 w 51"/>
                  <a:gd name="T29" fmla="*/ 34 h 51"/>
                  <a:gd name="T30" fmla="*/ 3 w 51"/>
                  <a:gd name="T31" fmla="*/ 41 h 51"/>
                  <a:gd name="T32" fmla="*/ 3 w 51"/>
                  <a:gd name="T33" fmla="*/ 41 h 51"/>
                  <a:gd name="T34" fmla="*/ 10 w 51"/>
                  <a:gd name="T35" fmla="*/ 47 h 51"/>
                  <a:gd name="T36" fmla="*/ 17 w 51"/>
                  <a:gd name="T37" fmla="*/ 51 h 51"/>
                  <a:gd name="T38" fmla="*/ 27 w 51"/>
                  <a:gd name="T39" fmla="*/ 51 h 51"/>
                  <a:gd name="T40" fmla="*/ 34 w 51"/>
                  <a:gd name="T41" fmla="*/ 51 h 51"/>
                  <a:gd name="T42" fmla="*/ 34 w 51"/>
                  <a:gd name="T43" fmla="*/ 51 h 51"/>
                  <a:gd name="T44" fmla="*/ 41 w 51"/>
                  <a:gd name="T45" fmla="*/ 47 h 51"/>
                  <a:gd name="T46" fmla="*/ 47 w 51"/>
                  <a:gd name="T47" fmla="*/ 41 h 51"/>
                  <a:gd name="T48" fmla="*/ 51 w 51"/>
                  <a:gd name="T49" fmla="*/ 34 h 51"/>
                  <a:gd name="T50" fmla="*/ 51 w 51"/>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1">
                    <a:moveTo>
                      <a:pt x="51" y="27"/>
                    </a:moveTo>
                    <a:lnTo>
                      <a:pt x="51" y="27"/>
                    </a:lnTo>
                    <a:lnTo>
                      <a:pt x="51" y="17"/>
                    </a:lnTo>
                    <a:lnTo>
                      <a:pt x="47" y="10"/>
                    </a:lnTo>
                    <a:lnTo>
                      <a:pt x="41" y="3"/>
                    </a:lnTo>
                    <a:lnTo>
                      <a:pt x="34" y="0"/>
                    </a:lnTo>
                    <a:lnTo>
                      <a:pt x="34" y="0"/>
                    </a:lnTo>
                    <a:lnTo>
                      <a:pt x="27" y="0"/>
                    </a:lnTo>
                    <a:lnTo>
                      <a:pt x="17" y="0"/>
                    </a:lnTo>
                    <a:lnTo>
                      <a:pt x="10" y="3"/>
                    </a:lnTo>
                    <a:lnTo>
                      <a:pt x="3" y="10"/>
                    </a:lnTo>
                    <a:lnTo>
                      <a:pt x="3" y="10"/>
                    </a:lnTo>
                    <a:lnTo>
                      <a:pt x="0" y="17"/>
                    </a:lnTo>
                    <a:lnTo>
                      <a:pt x="0" y="27"/>
                    </a:lnTo>
                    <a:lnTo>
                      <a:pt x="0" y="34"/>
                    </a:lnTo>
                    <a:lnTo>
                      <a:pt x="3" y="41"/>
                    </a:lnTo>
                    <a:lnTo>
                      <a:pt x="3" y="41"/>
                    </a:lnTo>
                    <a:lnTo>
                      <a:pt x="10" y="47"/>
                    </a:lnTo>
                    <a:lnTo>
                      <a:pt x="17" y="51"/>
                    </a:lnTo>
                    <a:lnTo>
                      <a:pt x="27" y="51"/>
                    </a:lnTo>
                    <a:lnTo>
                      <a:pt x="34" y="51"/>
                    </a:lnTo>
                    <a:lnTo>
                      <a:pt x="34" y="51"/>
                    </a:lnTo>
                    <a:lnTo>
                      <a:pt x="41" y="47"/>
                    </a:lnTo>
                    <a:lnTo>
                      <a:pt x="47" y="41"/>
                    </a:lnTo>
                    <a:lnTo>
                      <a:pt x="51" y="34"/>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1398">
                <a:extLst>
                  <a:ext uri="{FF2B5EF4-FFF2-40B4-BE49-F238E27FC236}">
                    <a16:creationId xmlns:a16="http://schemas.microsoft.com/office/drawing/2014/main" id="{BC78BD98-1511-A2A1-ABFE-5E7835B33D43}"/>
                  </a:ext>
                </a:extLst>
              </p:cNvPr>
              <p:cNvSpPr>
                <a:spLocks/>
              </p:cNvSpPr>
              <p:nvPr/>
            </p:nvSpPr>
            <p:spPr bwMode="auto">
              <a:xfrm>
                <a:off x="4882" y="2576"/>
                <a:ext cx="51" cy="51"/>
              </a:xfrm>
              <a:custGeom>
                <a:avLst/>
                <a:gdLst>
                  <a:gd name="T0" fmla="*/ 51 w 51"/>
                  <a:gd name="T1" fmla="*/ 27 h 51"/>
                  <a:gd name="T2" fmla="*/ 51 w 51"/>
                  <a:gd name="T3" fmla="*/ 27 h 51"/>
                  <a:gd name="T4" fmla="*/ 51 w 51"/>
                  <a:gd name="T5" fmla="*/ 17 h 51"/>
                  <a:gd name="T6" fmla="*/ 48 w 51"/>
                  <a:gd name="T7" fmla="*/ 10 h 51"/>
                  <a:gd name="T8" fmla="*/ 41 w 51"/>
                  <a:gd name="T9" fmla="*/ 3 h 51"/>
                  <a:gd name="T10" fmla="*/ 34 w 51"/>
                  <a:gd name="T11" fmla="*/ 0 h 51"/>
                  <a:gd name="T12" fmla="*/ 34 w 51"/>
                  <a:gd name="T13" fmla="*/ 0 h 51"/>
                  <a:gd name="T14" fmla="*/ 24 w 51"/>
                  <a:gd name="T15" fmla="*/ 0 h 51"/>
                  <a:gd name="T16" fmla="*/ 17 w 51"/>
                  <a:gd name="T17" fmla="*/ 0 h 51"/>
                  <a:gd name="T18" fmla="*/ 10 w 51"/>
                  <a:gd name="T19" fmla="*/ 3 h 51"/>
                  <a:gd name="T20" fmla="*/ 3 w 51"/>
                  <a:gd name="T21" fmla="*/ 10 h 51"/>
                  <a:gd name="T22" fmla="*/ 3 w 51"/>
                  <a:gd name="T23" fmla="*/ 10 h 51"/>
                  <a:gd name="T24" fmla="*/ 0 w 51"/>
                  <a:gd name="T25" fmla="*/ 17 h 51"/>
                  <a:gd name="T26" fmla="*/ 0 w 51"/>
                  <a:gd name="T27" fmla="*/ 27 h 51"/>
                  <a:gd name="T28" fmla="*/ 0 w 51"/>
                  <a:gd name="T29" fmla="*/ 34 h 51"/>
                  <a:gd name="T30" fmla="*/ 3 w 51"/>
                  <a:gd name="T31" fmla="*/ 41 h 51"/>
                  <a:gd name="T32" fmla="*/ 3 w 51"/>
                  <a:gd name="T33" fmla="*/ 41 h 51"/>
                  <a:gd name="T34" fmla="*/ 10 w 51"/>
                  <a:gd name="T35" fmla="*/ 47 h 51"/>
                  <a:gd name="T36" fmla="*/ 17 w 51"/>
                  <a:gd name="T37" fmla="*/ 51 h 51"/>
                  <a:gd name="T38" fmla="*/ 24 w 51"/>
                  <a:gd name="T39" fmla="*/ 51 h 51"/>
                  <a:gd name="T40" fmla="*/ 34 w 51"/>
                  <a:gd name="T41" fmla="*/ 51 h 51"/>
                  <a:gd name="T42" fmla="*/ 34 w 51"/>
                  <a:gd name="T43" fmla="*/ 51 h 51"/>
                  <a:gd name="T44" fmla="*/ 41 w 51"/>
                  <a:gd name="T45" fmla="*/ 47 h 51"/>
                  <a:gd name="T46" fmla="*/ 48 w 51"/>
                  <a:gd name="T47" fmla="*/ 41 h 51"/>
                  <a:gd name="T48" fmla="*/ 51 w 51"/>
                  <a:gd name="T49" fmla="*/ 34 h 51"/>
                  <a:gd name="T50" fmla="*/ 51 w 51"/>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1">
                    <a:moveTo>
                      <a:pt x="51" y="27"/>
                    </a:moveTo>
                    <a:lnTo>
                      <a:pt x="51" y="27"/>
                    </a:lnTo>
                    <a:lnTo>
                      <a:pt x="51" y="17"/>
                    </a:lnTo>
                    <a:lnTo>
                      <a:pt x="48" y="10"/>
                    </a:lnTo>
                    <a:lnTo>
                      <a:pt x="41" y="3"/>
                    </a:lnTo>
                    <a:lnTo>
                      <a:pt x="34" y="0"/>
                    </a:lnTo>
                    <a:lnTo>
                      <a:pt x="34" y="0"/>
                    </a:lnTo>
                    <a:lnTo>
                      <a:pt x="24" y="0"/>
                    </a:lnTo>
                    <a:lnTo>
                      <a:pt x="17" y="0"/>
                    </a:lnTo>
                    <a:lnTo>
                      <a:pt x="10" y="3"/>
                    </a:lnTo>
                    <a:lnTo>
                      <a:pt x="3" y="10"/>
                    </a:lnTo>
                    <a:lnTo>
                      <a:pt x="3" y="10"/>
                    </a:lnTo>
                    <a:lnTo>
                      <a:pt x="0" y="17"/>
                    </a:lnTo>
                    <a:lnTo>
                      <a:pt x="0" y="27"/>
                    </a:lnTo>
                    <a:lnTo>
                      <a:pt x="0" y="34"/>
                    </a:lnTo>
                    <a:lnTo>
                      <a:pt x="3" y="41"/>
                    </a:lnTo>
                    <a:lnTo>
                      <a:pt x="3" y="41"/>
                    </a:lnTo>
                    <a:lnTo>
                      <a:pt x="10" y="47"/>
                    </a:lnTo>
                    <a:lnTo>
                      <a:pt x="17" y="51"/>
                    </a:lnTo>
                    <a:lnTo>
                      <a:pt x="24" y="51"/>
                    </a:lnTo>
                    <a:lnTo>
                      <a:pt x="34" y="51"/>
                    </a:lnTo>
                    <a:lnTo>
                      <a:pt x="34" y="51"/>
                    </a:lnTo>
                    <a:lnTo>
                      <a:pt x="41" y="47"/>
                    </a:lnTo>
                    <a:lnTo>
                      <a:pt x="48" y="41"/>
                    </a:lnTo>
                    <a:lnTo>
                      <a:pt x="51" y="34"/>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1399">
                <a:extLst>
                  <a:ext uri="{FF2B5EF4-FFF2-40B4-BE49-F238E27FC236}">
                    <a16:creationId xmlns:a16="http://schemas.microsoft.com/office/drawing/2014/main" id="{51AF199A-2F9B-EDF0-A38A-727E94C2CAA5}"/>
                  </a:ext>
                </a:extLst>
              </p:cNvPr>
              <p:cNvSpPr>
                <a:spLocks/>
              </p:cNvSpPr>
              <p:nvPr/>
            </p:nvSpPr>
            <p:spPr bwMode="auto">
              <a:xfrm>
                <a:off x="4892" y="2576"/>
                <a:ext cx="51" cy="51"/>
              </a:xfrm>
              <a:custGeom>
                <a:avLst/>
                <a:gdLst>
                  <a:gd name="T0" fmla="*/ 51 w 51"/>
                  <a:gd name="T1" fmla="*/ 27 h 51"/>
                  <a:gd name="T2" fmla="*/ 51 w 51"/>
                  <a:gd name="T3" fmla="*/ 27 h 51"/>
                  <a:gd name="T4" fmla="*/ 51 w 51"/>
                  <a:gd name="T5" fmla="*/ 17 h 51"/>
                  <a:gd name="T6" fmla="*/ 48 w 51"/>
                  <a:gd name="T7" fmla="*/ 10 h 51"/>
                  <a:gd name="T8" fmla="*/ 41 w 51"/>
                  <a:gd name="T9" fmla="*/ 3 h 51"/>
                  <a:gd name="T10" fmla="*/ 34 w 51"/>
                  <a:gd name="T11" fmla="*/ 0 h 51"/>
                  <a:gd name="T12" fmla="*/ 34 w 51"/>
                  <a:gd name="T13" fmla="*/ 0 h 51"/>
                  <a:gd name="T14" fmla="*/ 27 w 51"/>
                  <a:gd name="T15" fmla="*/ 0 h 51"/>
                  <a:gd name="T16" fmla="*/ 17 w 51"/>
                  <a:gd name="T17" fmla="*/ 0 h 51"/>
                  <a:gd name="T18" fmla="*/ 10 w 51"/>
                  <a:gd name="T19" fmla="*/ 3 h 51"/>
                  <a:gd name="T20" fmla="*/ 4 w 51"/>
                  <a:gd name="T21" fmla="*/ 10 h 51"/>
                  <a:gd name="T22" fmla="*/ 4 w 51"/>
                  <a:gd name="T23" fmla="*/ 10 h 51"/>
                  <a:gd name="T24" fmla="*/ 0 w 51"/>
                  <a:gd name="T25" fmla="*/ 17 h 51"/>
                  <a:gd name="T26" fmla="*/ 0 w 51"/>
                  <a:gd name="T27" fmla="*/ 27 h 51"/>
                  <a:gd name="T28" fmla="*/ 0 w 51"/>
                  <a:gd name="T29" fmla="*/ 34 h 51"/>
                  <a:gd name="T30" fmla="*/ 4 w 51"/>
                  <a:gd name="T31" fmla="*/ 41 h 51"/>
                  <a:gd name="T32" fmla="*/ 4 w 51"/>
                  <a:gd name="T33" fmla="*/ 41 h 51"/>
                  <a:gd name="T34" fmla="*/ 10 w 51"/>
                  <a:gd name="T35" fmla="*/ 47 h 51"/>
                  <a:gd name="T36" fmla="*/ 17 w 51"/>
                  <a:gd name="T37" fmla="*/ 51 h 51"/>
                  <a:gd name="T38" fmla="*/ 27 w 51"/>
                  <a:gd name="T39" fmla="*/ 51 h 51"/>
                  <a:gd name="T40" fmla="*/ 34 w 51"/>
                  <a:gd name="T41" fmla="*/ 51 h 51"/>
                  <a:gd name="T42" fmla="*/ 34 w 51"/>
                  <a:gd name="T43" fmla="*/ 51 h 51"/>
                  <a:gd name="T44" fmla="*/ 41 w 51"/>
                  <a:gd name="T45" fmla="*/ 47 h 51"/>
                  <a:gd name="T46" fmla="*/ 48 w 51"/>
                  <a:gd name="T47" fmla="*/ 41 h 51"/>
                  <a:gd name="T48" fmla="*/ 51 w 51"/>
                  <a:gd name="T49" fmla="*/ 34 h 51"/>
                  <a:gd name="T50" fmla="*/ 51 w 51"/>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1">
                    <a:moveTo>
                      <a:pt x="51" y="27"/>
                    </a:moveTo>
                    <a:lnTo>
                      <a:pt x="51" y="27"/>
                    </a:lnTo>
                    <a:lnTo>
                      <a:pt x="51" y="17"/>
                    </a:lnTo>
                    <a:lnTo>
                      <a:pt x="48" y="10"/>
                    </a:lnTo>
                    <a:lnTo>
                      <a:pt x="41" y="3"/>
                    </a:lnTo>
                    <a:lnTo>
                      <a:pt x="34" y="0"/>
                    </a:lnTo>
                    <a:lnTo>
                      <a:pt x="34" y="0"/>
                    </a:lnTo>
                    <a:lnTo>
                      <a:pt x="27" y="0"/>
                    </a:lnTo>
                    <a:lnTo>
                      <a:pt x="17" y="0"/>
                    </a:lnTo>
                    <a:lnTo>
                      <a:pt x="10" y="3"/>
                    </a:lnTo>
                    <a:lnTo>
                      <a:pt x="4" y="10"/>
                    </a:lnTo>
                    <a:lnTo>
                      <a:pt x="4" y="10"/>
                    </a:lnTo>
                    <a:lnTo>
                      <a:pt x="0" y="17"/>
                    </a:lnTo>
                    <a:lnTo>
                      <a:pt x="0" y="27"/>
                    </a:lnTo>
                    <a:lnTo>
                      <a:pt x="0" y="34"/>
                    </a:lnTo>
                    <a:lnTo>
                      <a:pt x="4" y="41"/>
                    </a:lnTo>
                    <a:lnTo>
                      <a:pt x="4" y="41"/>
                    </a:lnTo>
                    <a:lnTo>
                      <a:pt x="10" y="47"/>
                    </a:lnTo>
                    <a:lnTo>
                      <a:pt x="17" y="51"/>
                    </a:lnTo>
                    <a:lnTo>
                      <a:pt x="27" y="51"/>
                    </a:lnTo>
                    <a:lnTo>
                      <a:pt x="34" y="51"/>
                    </a:lnTo>
                    <a:lnTo>
                      <a:pt x="34" y="51"/>
                    </a:lnTo>
                    <a:lnTo>
                      <a:pt x="41" y="47"/>
                    </a:lnTo>
                    <a:lnTo>
                      <a:pt x="48" y="41"/>
                    </a:lnTo>
                    <a:lnTo>
                      <a:pt x="51" y="34"/>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1400">
                <a:extLst>
                  <a:ext uri="{FF2B5EF4-FFF2-40B4-BE49-F238E27FC236}">
                    <a16:creationId xmlns:a16="http://schemas.microsoft.com/office/drawing/2014/main" id="{656C58C9-7D74-5F32-BD44-C15EC6CE4440}"/>
                  </a:ext>
                </a:extLst>
              </p:cNvPr>
              <p:cNvSpPr>
                <a:spLocks/>
              </p:cNvSpPr>
              <p:nvPr/>
            </p:nvSpPr>
            <p:spPr bwMode="auto">
              <a:xfrm>
                <a:off x="4902" y="2576"/>
                <a:ext cx="55" cy="51"/>
              </a:xfrm>
              <a:custGeom>
                <a:avLst/>
                <a:gdLst>
                  <a:gd name="T0" fmla="*/ 55 w 55"/>
                  <a:gd name="T1" fmla="*/ 27 h 51"/>
                  <a:gd name="T2" fmla="*/ 55 w 55"/>
                  <a:gd name="T3" fmla="*/ 27 h 51"/>
                  <a:gd name="T4" fmla="*/ 51 w 55"/>
                  <a:gd name="T5" fmla="*/ 17 h 51"/>
                  <a:gd name="T6" fmla="*/ 48 w 55"/>
                  <a:gd name="T7" fmla="*/ 10 h 51"/>
                  <a:gd name="T8" fmla="*/ 41 w 55"/>
                  <a:gd name="T9" fmla="*/ 3 h 51"/>
                  <a:gd name="T10" fmla="*/ 34 w 55"/>
                  <a:gd name="T11" fmla="*/ 0 h 51"/>
                  <a:gd name="T12" fmla="*/ 34 w 55"/>
                  <a:gd name="T13" fmla="*/ 0 h 51"/>
                  <a:gd name="T14" fmla="*/ 28 w 55"/>
                  <a:gd name="T15" fmla="*/ 0 h 51"/>
                  <a:gd name="T16" fmla="*/ 17 w 55"/>
                  <a:gd name="T17" fmla="*/ 0 h 51"/>
                  <a:gd name="T18" fmla="*/ 11 w 55"/>
                  <a:gd name="T19" fmla="*/ 3 h 51"/>
                  <a:gd name="T20" fmla="*/ 4 w 55"/>
                  <a:gd name="T21" fmla="*/ 10 h 51"/>
                  <a:gd name="T22" fmla="*/ 4 w 55"/>
                  <a:gd name="T23" fmla="*/ 10 h 51"/>
                  <a:gd name="T24" fmla="*/ 0 w 55"/>
                  <a:gd name="T25" fmla="*/ 17 h 51"/>
                  <a:gd name="T26" fmla="*/ 0 w 55"/>
                  <a:gd name="T27" fmla="*/ 27 h 51"/>
                  <a:gd name="T28" fmla="*/ 0 w 55"/>
                  <a:gd name="T29" fmla="*/ 34 h 51"/>
                  <a:gd name="T30" fmla="*/ 4 w 55"/>
                  <a:gd name="T31" fmla="*/ 41 h 51"/>
                  <a:gd name="T32" fmla="*/ 4 w 55"/>
                  <a:gd name="T33" fmla="*/ 41 h 51"/>
                  <a:gd name="T34" fmla="*/ 11 w 55"/>
                  <a:gd name="T35" fmla="*/ 47 h 51"/>
                  <a:gd name="T36" fmla="*/ 17 w 55"/>
                  <a:gd name="T37" fmla="*/ 51 h 51"/>
                  <a:gd name="T38" fmla="*/ 28 w 55"/>
                  <a:gd name="T39" fmla="*/ 51 h 51"/>
                  <a:gd name="T40" fmla="*/ 34 w 55"/>
                  <a:gd name="T41" fmla="*/ 51 h 51"/>
                  <a:gd name="T42" fmla="*/ 34 w 55"/>
                  <a:gd name="T43" fmla="*/ 51 h 51"/>
                  <a:gd name="T44" fmla="*/ 41 w 55"/>
                  <a:gd name="T45" fmla="*/ 47 h 51"/>
                  <a:gd name="T46" fmla="*/ 48 w 55"/>
                  <a:gd name="T47" fmla="*/ 41 h 51"/>
                  <a:gd name="T48" fmla="*/ 51 w 55"/>
                  <a:gd name="T49" fmla="*/ 34 h 51"/>
                  <a:gd name="T50" fmla="*/ 55 w 55"/>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1">
                    <a:moveTo>
                      <a:pt x="55" y="27"/>
                    </a:moveTo>
                    <a:lnTo>
                      <a:pt x="55" y="27"/>
                    </a:lnTo>
                    <a:lnTo>
                      <a:pt x="51" y="17"/>
                    </a:lnTo>
                    <a:lnTo>
                      <a:pt x="48" y="10"/>
                    </a:lnTo>
                    <a:lnTo>
                      <a:pt x="41" y="3"/>
                    </a:lnTo>
                    <a:lnTo>
                      <a:pt x="34" y="0"/>
                    </a:lnTo>
                    <a:lnTo>
                      <a:pt x="34" y="0"/>
                    </a:lnTo>
                    <a:lnTo>
                      <a:pt x="28" y="0"/>
                    </a:lnTo>
                    <a:lnTo>
                      <a:pt x="17" y="0"/>
                    </a:lnTo>
                    <a:lnTo>
                      <a:pt x="11" y="3"/>
                    </a:lnTo>
                    <a:lnTo>
                      <a:pt x="4" y="10"/>
                    </a:lnTo>
                    <a:lnTo>
                      <a:pt x="4" y="10"/>
                    </a:lnTo>
                    <a:lnTo>
                      <a:pt x="0" y="17"/>
                    </a:lnTo>
                    <a:lnTo>
                      <a:pt x="0" y="27"/>
                    </a:lnTo>
                    <a:lnTo>
                      <a:pt x="0" y="34"/>
                    </a:lnTo>
                    <a:lnTo>
                      <a:pt x="4" y="41"/>
                    </a:lnTo>
                    <a:lnTo>
                      <a:pt x="4" y="41"/>
                    </a:lnTo>
                    <a:lnTo>
                      <a:pt x="11" y="47"/>
                    </a:lnTo>
                    <a:lnTo>
                      <a:pt x="17" y="51"/>
                    </a:lnTo>
                    <a:lnTo>
                      <a:pt x="28" y="51"/>
                    </a:lnTo>
                    <a:lnTo>
                      <a:pt x="34" y="51"/>
                    </a:lnTo>
                    <a:lnTo>
                      <a:pt x="34" y="51"/>
                    </a:lnTo>
                    <a:lnTo>
                      <a:pt x="41" y="47"/>
                    </a:lnTo>
                    <a:lnTo>
                      <a:pt x="48" y="41"/>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1401">
                <a:extLst>
                  <a:ext uri="{FF2B5EF4-FFF2-40B4-BE49-F238E27FC236}">
                    <a16:creationId xmlns:a16="http://schemas.microsoft.com/office/drawing/2014/main" id="{D12EEFD7-29C6-DEAF-E8A3-51F32934B57E}"/>
                  </a:ext>
                </a:extLst>
              </p:cNvPr>
              <p:cNvSpPr>
                <a:spLocks/>
              </p:cNvSpPr>
              <p:nvPr/>
            </p:nvSpPr>
            <p:spPr bwMode="auto">
              <a:xfrm>
                <a:off x="4950" y="2613"/>
                <a:ext cx="54" cy="51"/>
              </a:xfrm>
              <a:custGeom>
                <a:avLst/>
                <a:gdLst>
                  <a:gd name="T0" fmla="*/ 54 w 54"/>
                  <a:gd name="T1" fmla="*/ 27 h 51"/>
                  <a:gd name="T2" fmla="*/ 54 w 54"/>
                  <a:gd name="T3" fmla="*/ 27 h 51"/>
                  <a:gd name="T4" fmla="*/ 51 w 54"/>
                  <a:gd name="T5" fmla="*/ 17 h 51"/>
                  <a:gd name="T6" fmla="*/ 47 w 54"/>
                  <a:gd name="T7" fmla="*/ 10 h 51"/>
                  <a:gd name="T8" fmla="*/ 41 w 54"/>
                  <a:gd name="T9" fmla="*/ 4 h 51"/>
                  <a:gd name="T10" fmla="*/ 34 w 54"/>
                  <a:gd name="T11" fmla="*/ 0 h 51"/>
                  <a:gd name="T12" fmla="*/ 34 w 54"/>
                  <a:gd name="T13" fmla="*/ 0 h 51"/>
                  <a:gd name="T14" fmla="*/ 27 w 54"/>
                  <a:gd name="T15" fmla="*/ 0 h 51"/>
                  <a:gd name="T16" fmla="*/ 17 w 54"/>
                  <a:gd name="T17" fmla="*/ 0 h 51"/>
                  <a:gd name="T18" fmla="*/ 10 w 54"/>
                  <a:gd name="T19" fmla="*/ 4 h 51"/>
                  <a:gd name="T20" fmla="*/ 3 w 54"/>
                  <a:gd name="T21" fmla="*/ 10 h 51"/>
                  <a:gd name="T22" fmla="*/ 3 w 54"/>
                  <a:gd name="T23" fmla="*/ 10 h 51"/>
                  <a:gd name="T24" fmla="*/ 0 w 54"/>
                  <a:gd name="T25" fmla="*/ 17 h 51"/>
                  <a:gd name="T26" fmla="*/ 0 w 54"/>
                  <a:gd name="T27" fmla="*/ 27 h 51"/>
                  <a:gd name="T28" fmla="*/ 0 w 54"/>
                  <a:gd name="T29" fmla="*/ 34 h 51"/>
                  <a:gd name="T30" fmla="*/ 3 w 54"/>
                  <a:gd name="T31" fmla="*/ 41 h 51"/>
                  <a:gd name="T32" fmla="*/ 3 w 54"/>
                  <a:gd name="T33" fmla="*/ 41 h 51"/>
                  <a:gd name="T34" fmla="*/ 10 w 54"/>
                  <a:gd name="T35" fmla="*/ 48 h 51"/>
                  <a:gd name="T36" fmla="*/ 17 w 54"/>
                  <a:gd name="T37" fmla="*/ 51 h 51"/>
                  <a:gd name="T38" fmla="*/ 27 w 54"/>
                  <a:gd name="T39" fmla="*/ 51 h 51"/>
                  <a:gd name="T40" fmla="*/ 34 w 54"/>
                  <a:gd name="T41" fmla="*/ 51 h 51"/>
                  <a:gd name="T42" fmla="*/ 34 w 54"/>
                  <a:gd name="T43" fmla="*/ 51 h 51"/>
                  <a:gd name="T44" fmla="*/ 41 w 54"/>
                  <a:gd name="T45" fmla="*/ 48 h 51"/>
                  <a:gd name="T46" fmla="*/ 47 w 54"/>
                  <a:gd name="T47" fmla="*/ 41 h 51"/>
                  <a:gd name="T48" fmla="*/ 51 w 54"/>
                  <a:gd name="T49" fmla="*/ 34 h 51"/>
                  <a:gd name="T50" fmla="*/ 54 w 54"/>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1">
                    <a:moveTo>
                      <a:pt x="54" y="27"/>
                    </a:moveTo>
                    <a:lnTo>
                      <a:pt x="54" y="27"/>
                    </a:lnTo>
                    <a:lnTo>
                      <a:pt x="51" y="17"/>
                    </a:lnTo>
                    <a:lnTo>
                      <a:pt x="47" y="10"/>
                    </a:lnTo>
                    <a:lnTo>
                      <a:pt x="41" y="4"/>
                    </a:lnTo>
                    <a:lnTo>
                      <a:pt x="34" y="0"/>
                    </a:lnTo>
                    <a:lnTo>
                      <a:pt x="34" y="0"/>
                    </a:lnTo>
                    <a:lnTo>
                      <a:pt x="27" y="0"/>
                    </a:lnTo>
                    <a:lnTo>
                      <a:pt x="17" y="0"/>
                    </a:lnTo>
                    <a:lnTo>
                      <a:pt x="10" y="4"/>
                    </a:lnTo>
                    <a:lnTo>
                      <a:pt x="3" y="10"/>
                    </a:lnTo>
                    <a:lnTo>
                      <a:pt x="3" y="10"/>
                    </a:lnTo>
                    <a:lnTo>
                      <a:pt x="0" y="17"/>
                    </a:lnTo>
                    <a:lnTo>
                      <a:pt x="0" y="27"/>
                    </a:lnTo>
                    <a:lnTo>
                      <a:pt x="0" y="34"/>
                    </a:lnTo>
                    <a:lnTo>
                      <a:pt x="3" y="41"/>
                    </a:lnTo>
                    <a:lnTo>
                      <a:pt x="3" y="41"/>
                    </a:lnTo>
                    <a:lnTo>
                      <a:pt x="10" y="48"/>
                    </a:lnTo>
                    <a:lnTo>
                      <a:pt x="17" y="51"/>
                    </a:lnTo>
                    <a:lnTo>
                      <a:pt x="27" y="51"/>
                    </a:lnTo>
                    <a:lnTo>
                      <a:pt x="34" y="51"/>
                    </a:lnTo>
                    <a:lnTo>
                      <a:pt x="34" y="51"/>
                    </a:lnTo>
                    <a:lnTo>
                      <a:pt x="41" y="48"/>
                    </a:lnTo>
                    <a:lnTo>
                      <a:pt x="47" y="41"/>
                    </a:lnTo>
                    <a:lnTo>
                      <a:pt x="51"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1402">
                <a:extLst>
                  <a:ext uri="{FF2B5EF4-FFF2-40B4-BE49-F238E27FC236}">
                    <a16:creationId xmlns:a16="http://schemas.microsoft.com/office/drawing/2014/main" id="{7B36E14B-34F3-4FC3-2159-B826BFB34A8D}"/>
                  </a:ext>
                </a:extLst>
              </p:cNvPr>
              <p:cNvSpPr>
                <a:spLocks/>
              </p:cNvSpPr>
              <p:nvPr/>
            </p:nvSpPr>
            <p:spPr bwMode="auto">
              <a:xfrm>
                <a:off x="4967" y="2613"/>
                <a:ext cx="51" cy="51"/>
              </a:xfrm>
              <a:custGeom>
                <a:avLst/>
                <a:gdLst>
                  <a:gd name="T0" fmla="*/ 51 w 51"/>
                  <a:gd name="T1" fmla="*/ 27 h 51"/>
                  <a:gd name="T2" fmla="*/ 51 w 51"/>
                  <a:gd name="T3" fmla="*/ 27 h 51"/>
                  <a:gd name="T4" fmla="*/ 51 w 51"/>
                  <a:gd name="T5" fmla="*/ 17 h 51"/>
                  <a:gd name="T6" fmla="*/ 47 w 51"/>
                  <a:gd name="T7" fmla="*/ 10 h 51"/>
                  <a:gd name="T8" fmla="*/ 41 w 51"/>
                  <a:gd name="T9" fmla="*/ 4 h 51"/>
                  <a:gd name="T10" fmla="*/ 34 w 51"/>
                  <a:gd name="T11" fmla="*/ 0 h 51"/>
                  <a:gd name="T12" fmla="*/ 34 w 51"/>
                  <a:gd name="T13" fmla="*/ 0 h 51"/>
                  <a:gd name="T14" fmla="*/ 24 w 51"/>
                  <a:gd name="T15" fmla="*/ 0 h 51"/>
                  <a:gd name="T16" fmla="*/ 17 w 51"/>
                  <a:gd name="T17" fmla="*/ 0 h 51"/>
                  <a:gd name="T18" fmla="*/ 10 w 51"/>
                  <a:gd name="T19" fmla="*/ 4 h 51"/>
                  <a:gd name="T20" fmla="*/ 3 w 51"/>
                  <a:gd name="T21" fmla="*/ 10 h 51"/>
                  <a:gd name="T22" fmla="*/ 3 w 51"/>
                  <a:gd name="T23" fmla="*/ 10 h 51"/>
                  <a:gd name="T24" fmla="*/ 0 w 51"/>
                  <a:gd name="T25" fmla="*/ 17 h 51"/>
                  <a:gd name="T26" fmla="*/ 0 w 51"/>
                  <a:gd name="T27" fmla="*/ 27 h 51"/>
                  <a:gd name="T28" fmla="*/ 0 w 51"/>
                  <a:gd name="T29" fmla="*/ 34 h 51"/>
                  <a:gd name="T30" fmla="*/ 3 w 51"/>
                  <a:gd name="T31" fmla="*/ 41 h 51"/>
                  <a:gd name="T32" fmla="*/ 3 w 51"/>
                  <a:gd name="T33" fmla="*/ 41 h 51"/>
                  <a:gd name="T34" fmla="*/ 10 w 51"/>
                  <a:gd name="T35" fmla="*/ 48 h 51"/>
                  <a:gd name="T36" fmla="*/ 17 w 51"/>
                  <a:gd name="T37" fmla="*/ 51 h 51"/>
                  <a:gd name="T38" fmla="*/ 24 w 51"/>
                  <a:gd name="T39" fmla="*/ 51 h 51"/>
                  <a:gd name="T40" fmla="*/ 34 w 51"/>
                  <a:gd name="T41" fmla="*/ 51 h 51"/>
                  <a:gd name="T42" fmla="*/ 34 w 51"/>
                  <a:gd name="T43" fmla="*/ 51 h 51"/>
                  <a:gd name="T44" fmla="*/ 41 w 51"/>
                  <a:gd name="T45" fmla="*/ 48 h 51"/>
                  <a:gd name="T46" fmla="*/ 47 w 51"/>
                  <a:gd name="T47" fmla="*/ 41 h 51"/>
                  <a:gd name="T48" fmla="*/ 51 w 51"/>
                  <a:gd name="T49" fmla="*/ 34 h 51"/>
                  <a:gd name="T50" fmla="*/ 51 w 51"/>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1">
                    <a:moveTo>
                      <a:pt x="51" y="27"/>
                    </a:moveTo>
                    <a:lnTo>
                      <a:pt x="51" y="27"/>
                    </a:lnTo>
                    <a:lnTo>
                      <a:pt x="51" y="17"/>
                    </a:lnTo>
                    <a:lnTo>
                      <a:pt x="47" y="10"/>
                    </a:lnTo>
                    <a:lnTo>
                      <a:pt x="41" y="4"/>
                    </a:lnTo>
                    <a:lnTo>
                      <a:pt x="34" y="0"/>
                    </a:lnTo>
                    <a:lnTo>
                      <a:pt x="34" y="0"/>
                    </a:lnTo>
                    <a:lnTo>
                      <a:pt x="24" y="0"/>
                    </a:lnTo>
                    <a:lnTo>
                      <a:pt x="17" y="0"/>
                    </a:lnTo>
                    <a:lnTo>
                      <a:pt x="10" y="4"/>
                    </a:lnTo>
                    <a:lnTo>
                      <a:pt x="3" y="10"/>
                    </a:lnTo>
                    <a:lnTo>
                      <a:pt x="3" y="10"/>
                    </a:lnTo>
                    <a:lnTo>
                      <a:pt x="0" y="17"/>
                    </a:lnTo>
                    <a:lnTo>
                      <a:pt x="0" y="27"/>
                    </a:lnTo>
                    <a:lnTo>
                      <a:pt x="0" y="34"/>
                    </a:lnTo>
                    <a:lnTo>
                      <a:pt x="3" y="41"/>
                    </a:lnTo>
                    <a:lnTo>
                      <a:pt x="3" y="41"/>
                    </a:lnTo>
                    <a:lnTo>
                      <a:pt x="10" y="48"/>
                    </a:lnTo>
                    <a:lnTo>
                      <a:pt x="17" y="51"/>
                    </a:lnTo>
                    <a:lnTo>
                      <a:pt x="24" y="51"/>
                    </a:lnTo>
                    <a:lnTo>
                      <a:pt x="34" y="51"/>
                    </a:lnTo>
                    <a:lnTo>
                      <a:pt x="34" y="51"/>
                    </a:lnTo>
                    <a:lnTo>
                      <a:pt x="41" y="48"/>
                    </a:lnTo>
                    <a:lnTo>
                      <a:pt x="47" y="41"/>
                    </a:lnTo>
                    <a:lnTo>
                      <a:pt x="51" y="34"/>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1403">
                <a:extLst>
                  <a:ext uri="{FF2B5EF4-FFF2-40B4-BE49-F238E27FC236}">
                    <a16:creationId xmlns:a16="http://schemas.microsoft.com/office/drawing/2014/main" id="{B42F6B32-9042-DD86-3798-3660D1BF17BE}"/>
                  </a:ext>
                </a:extLst>
              </p:cNvPr>
              <p:cNvSpPr>
                <a:spLocks/>
              </p:cNvSpPr>
              <p:nvPr/>
            </p:nvSpPr>
            <p:spPr bwMode="auto">
              <a:xfrm>
                <a:off x="4980" y="2613"/>
                <a:ext cx="55" cy="51"/>
              </a:xfrm>
              <a:custGeom>
                <a:avLst/>
                <a:gdLst>
                  <a:gd name="T0" fmla="*/ 55 w 55"/>
                  <a:gd name="T1" fmla="*/ 27 h 51"/>
                  <a:gd name="T2" fmla="*/ 55 w 55"/>
                  <a:gd name="T3" fmla="*/ 27 h 51"/>
                  <a:gd name="T4" fmla="*/ 55 w 55"/>
                  <a:gd name="T5" fmla="*/ 17 h 51"/>
                  <a:gd name="T6" fmla="*/ 48 w 55"/>
                  <a:gd name="T7" fmla="*/ 10 h 51"/>
                  <a:gd name="T8" fmla="*/ 45 w 55"/>
                  <a:gd name="T9" fmla="*/ 4 h 51"/>
                  <a:gd name="T10" fmla="*/ 38 w 55"/>
                  <a:gd name="T11" fmla="*/ 0 h 51"/>
                  <a:gd name="T12" fmla="*/ 38 w 55"/>
                  <a:gd name="T13" fmla="*/ 0 h 51"/>
                  <a:gd name="T14" fmla="*/ 28 w 55"/>
                  <a:gd name="T15" fmla="*/ 0 h 51"/>
                  <a:gd name="T16" fmla="*/ 21 w 55"/>
                  <a:gd name="T17" fmla="*/ 0 h 51"/>
                  <a:gd name="T18" fmla="*/ 14 w 55"/>
                  <a:gd name="T19" fmla="*/ 4 h 51"/>
                  <a:gd name="T20" fmla="*/ 7 w 55"/>
                  <a:gd name="T21" fmla="*/ 10 h 51"/>
                  <a:gd name="T22" fmla="*/ 7 w 55"/>
                  <a:gd name="T23" fmla="*/ 10 h 51"/>
                  <a:gd name="T24" fmla="*/ 4 w 55"/>
                  <a:gd name="T25" fmla="*/ 17 h 51"/>
                  <a:gd name="T26" fmla="*/ 0 w 55"/>
                  <a:gd name="T27" fmla="*/ 27 h 51"/>
                  <a:gd name="T28" fmla="*/ 4 w 55"/>
                  <a:gd name="T29" fmla="*/ 34 h 51"/>
                  <a:gd name="T30" fmla="*/ 7 w 55"/>
                  <a:gd name="T31" fmla="*/ 41 h 51"/>
                  <a:gd name="T32" fmla="*/ 7 w 55"/>
                  <a:gd name="T33" fmla="*/ 41 h 51"/>
                  <a:gd name="T34" fmla="*/ 14 w 55"/>
                  <a:gd name="T35" fmla="*/ 48 h 51"/>
                  <a:gd name="T36" fmla="*/ 21 w 55"/>
                  <a:gd name="T37" fmla="*/ 51 h 51"/>
                  <a:gd name="T38" fmla="*/ 28 w 55"/>
                  <a:gd name="T39" fmla="*/ 51 h 51"/>
                  <a:gd name="T40" fmla="*/ 38 w 55"/>
                  <a:gd name="T41" fmla="*/ 51 h 51"/>
                  <a:gd name="T42" fmla="*/ 38 w 55"/>
                  <a:gd name="T43" fmla="*/ 51 h 51"/>
                  <a:gd name="T44" fmla="*/ 45 w 55"/>
                  <a:gd name="T45" fmla="*/ 48 h 51"/>
                  <a:gd name="T46" fmla="*/ 48 w 55"/>
                  <a:gd name="T47" fmla="*/ 41 h 51"/>
                  <a:gd name="T48" fmla="*/ 55 w 55"/>
                  <a:gd name="T49" fmla="*/ 34 h 51"/>
                  <a:gd name="T50" fmla="*/ 55 w 55"/>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1">
                    <a:moveTo>
                      <a:pt x="55" y="27"/>
                    </a:moveTo>
                    <a:lnTo>
                      <a:pt x="55" y="27"/>
                    </a:lnTo>
                    <a:lnTo>
                      <a:pt x="55" y="17"/>
                    </a:lnTo>
                    <a:lnTo>
                      <a:pt x="48" y="10"/>
                    </a:lnTo>
                    <a:lnTo>
                      <a:pt x="45" y="4"/>
                    </a:lnTo>
                    <a:lnTo>
                      <a:pt x="38" y="0"/>
                    </a:lnTo>
                    <a:lnTo>
                      <a:pt x="38" y="0"/>
                    </a:lnTo>
                    <a:lnTo>
                      <a:pt x="28" y="0"/>
                    </a:lnTo>
                    <a:lnTo>
                      <a:pt x="21" y="0"/>
                    </a:lnTo>
                    <a:lnTo>
                      <a:pt x="14" y="4"/>
                    </a:lnTo>
                    <a:lnTo>
                      <a:pt x="7" y="10"/>
                    </a:lnTo>
                    <a:lnTo>
                      <a:pt x="7" y="10"/>
                    </a:lnTo>
                    <a:lnTo>
                      <a:pt x="4" y="17"/>
                    </a:lnTo>
                    <a:lnTo>
                      <a:pt x="0" y="27"/>
                    </a:lnTo>
                    <a:lnTo>
                      <a:pt x="4" y="34"/>
                    </a:lnTo>
                    <a:lnTo>
                      <a:pt x="7" y="41"/>
                    </a:lnTo>
                    <a:lnTo>
                      <a:pt x="7" y="41"/>
                    </a:lnTo>
                    <a:lnTo>
                      <a:pt x="14" y="48"/>
                    </a:lnTo>
                    <a:lnTo>
                      <a:pt x="21" y="51"/>
                    </a:lnTo>
                    <a:lnTo>
                      <a:pt x="28" y="51"/>
                    </a:lnTo>
                    <a:lnTo>
                      <a:pt x="38" y="51"/>
                    </a:lnTo>
                    <a:lnTo>
                      <a:pt x="38" y="51"/>
                    </a:lnTo>
                    <a:lnTo>
                      <a:pt x="45" y="48"/>
                    </a:lnTo>
                    <a:lnTo>
                      <a:pt x="48" y="41"/>
                    </a:lnTo>
                    <a:lnTo>
                      <a:pt x="55"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1404">
                <a:extLst>
                  <a:ext uri="{FF2B5EF4-FFF2-40B4-BE49-F238E27FC236}">
                    <a16:creationId xmlns:a16="http://schemas.microsoft.com/office/drawing/2014/main" id="{69294034-6758-ADF6-2522-A262FF597620}"/>
                  </a:ext>
                </a:extLst>
              </p:cNvPr>
              <p:cNvSpPr>
                <a:spLocks/>
              </p:cNvSpPr>
              <p:nvPr/>
            </p:nvSpPr>
            <p:spPr bwMode="auto">
              <a:xfrm>
                <a:off x="5004" y="2613"/>
                <a:ext cx="51" cy="51"/>
              </a:xfrm>
              <a:custGeom>
                <a:avLst/>
                <a:gdLst>
                  <a:gd name="T0" fmla="*/ 51 w 51"/>
                  <a:gd name="T1" fmla="*/ 27 h 51"/>
                  <a:gd name="T2" fmla="*/ 51 w 51"/>
                  <a:gd name="T3" fmla="*/ 27 h 51"/>
                  <a:gd name="T4" fmla="*/ 51 w 51"/>
                  <a:gd name="T5" fmla="*/ 17 h 51"/>
                  <a:gd name="T6" fmla="*/ 48 w 51"/>
                  <a:gd name="T7" fmla="*/ 10 h 51"/>
                  <a:gd name="T8" fmla="*/ 41 w 51"/>
                  <a:gd name="T9" fmla="*/ 4 h 51"/>
                  <a:gd name="T10" fmla="*/ 34 w 51"/>
                  <a:gd name="T11" fmla="*/ 0 h 51"/>
                  <a:gd name="T12" fmla="*/ 34 w 51"/>
                  <a:gd name="T13" fmla="*/ 0 h 51"/>
                  <a:gd name="T14" fmla="*/ 24 w 51"/>
                  <a:gd name="T15" fmla="*/ 0 h 51"/>
                  <a:gd name="T16" fmla="*/ 17 w 51"/>
                  <a:gd name="T17" fmla="*/ 0 h 51"/>
                  <a:gd name="T18" fmla="*/ 10 w 51"/>
                  <a:gd name="T19" fmla="*/ 4 h 51"/>
                  <a:gd name="T20" fmla="*/ 4 w 51"/>
                  <a:gd name="T21" fmla="*/ 10 h 51"/>
                  <a:gd name="T22" fmla="*/ 4 w 51"/>
                  <a:gd name="T23" fmla="*/ 10 h 51"/>
                  <a:gd name="T24" fmla="*/ 0 w 51"/>
                  <a:gd name="T25" fmla="*/ 17 h 51"/>
                  <a:gd name="T26" fmla="*/ 0 w 51"/>
                  <a:gd name="T27" fmla="*/ 27 h 51"/>
                  <a:gd name="T28" fmla="*/ 0 w 51"/>
                  <a:gd name="T29" fmla="*/ 34 h 51"/>
                  <a:gd name="T30" fmla="*/ 4 w 51"/>
                  <a:gd name="T31" fmla="*/ 41 h 51"/>
                  <a:gd name="T32" fmla="*/ 4 w 51"/>
                  <a:gd name="T33" fmla="*/ 41 h 51"/>
                  <a:gd name="T34" fmla="*/ 10 w 51"/>
                  <a:gd name="T35" fmla="*/ 48 h 51"/>
                  <a:gd name="T36" fmla="*/ 17 w 51"/>
                  <a:gd name="T37" fmla="*/ 51 h 51"/>
                  <a:gd name="T38" fmla="*/ 24 w 51"/>
                  <a:gd name="T39" fmla="*/ 51 h 51"/>
                  <a:gd name="T40" fmla="*/ 34 w 51"/>
                  <a:gd name="T41" fmla="*/ 51 h 51"/>
                  <a:gd name="T42" fmla="*/ 34 w 51"/>
                  <a:gd name="T43" fmla="*/ 51 h 51"/>
                  <a:gd name="T44" fmla="*/ 41 w 51"/>
                  <a:gd name="T45" fmla="*/ 48 h 51"/>
                  <a:gd name="T46" fmla="*/ 48 w 51"/>
                  <a:gd name="T47" fmla="*/ 41 h 51"/>
                  <a:gd name="T48" fmla="*/ 51 w 51"/>
                  <a:gd name="T49" fmla="*/ 34 h 51"/>
                  <a:gd name="T50" fmla="*/ 51 w 51"/>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1">
                    <a:moveTo>
                      <a:pt x="51" y="27"/>
                    </a:moveTo>
                    <a:lnTo>
                      <a:pt x="51" y="27"/>
                    </a:lnTo>
                    <a:lnTo>
                      <a:pt x="51" y="17"/>
                    </a:lnTo>
                    <a:lnTo>
                      <a:pt x="48" y="10"/>
                    </a:lnTo>
                    <a:lnTo>
                      <a:pt x="41" y="4"/>
                    </a:lnTo>
                    <a:lnTo>
                      <a:pt x="34" y="0"/>
                    </a:lnTo>
                    <a:lnTo>
                      <a:pt x="34" y="0"/>
                    </a:lnTo>
                    <a:lnTo>
                      <a:pt x="24" y="0"/>
                    </a:lnTo>
                    <a:lnTo>
                      <a:pt x="17" y="0"/>
                    </a:lnTo>
                    <a:lnTo>
                      <a:pt x="10" y="4"/>
                    </a:lnTo>
                    <a:lnTo>
                      <a:pt x="4" y="10"/>
                    </a:lnTo>
                    <a:lnTo>
                      <a:pt x="4" y="10"/>
                    </a:lnTo>
                    <a:lnTo>
                      <a:pt x="0" y="17"/>
                    </a:lnTo>
                    <a:lnTo>
                      <a:pt x="0" y="27"/>
                    </a:lnTo>
                    <a:lnTo>
                      <a:pt x="0" y="34"/>
                    </a:lnTo>
                    <a:lnTo>
                      <a:pt x="4" y="41"/>
                    </a:lnTo>
                    <a:lnTo>
                      <a:pt x="4" y="41"/>
                    </a:lnTo>
                    <a:lnTo>
                      <a:pt x="10" y="48"/>
                    </a:lnTo>
                    <a:lnTo>
                      <a:pt x="17" y="51"/>
                    </a:lnTo>
                    <a:lnTo>
                      <a:pt x="24" y="51"/>
                    </a:lnTo>
                    <a:lnTo>
                      <a:pt x="34" y="51"/>
                    </a:lnTo>
                    <a:lnTo>
                      <a:pt x="34" y="51"/>
                    </a:lnTo>
                    <a:lnTo>
                      <a:pt x="41" y="48"/>
                    </a:lnTo>
                    <a:lnTo>
                      <a:pt x="48" y="41"/>
                    </a:lnTo>
                    <a:lnTo>
                      <a:pt x="51" y="34"/>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1405">
                <a:extLst>
                  <a:ext uri="{FF2B5EF4-FFF2-40B4-BE49-F238E27FC236}">
                    <a16:creationId xmlns:a16="http://schemas.microsoft.com/office/drawing/2014/main" id="{E0692E1D-4C57-4075-53A6-930519270D8F}"/>
                  </a:ext>
                </a:extLst>
              </p:cNvPr>
              <p:cNvSpPr>
                <a:spLocks/>
              </p:cNvSpPr>
              <p:nvPr/>
            </p:nvSpPr>
            <p:spPr bwMode="auto">
              <a:xfrm>
                <a:off x="5014" y="2613"/>
                <a:ext cx="51" cy="51"/>
              </a:xfrm>
              <a:custGeom>
                <a:avLst/>
                <a:gdLst>
                  <a:gd name="T0" fmla="*/ 51 w 51"/>
                  <a:gd name="T1" fmla="*/ 27 h 51"/>
                  <a:gd name="T2" fmla="*/ 51 w 51"/>
                  <a:gd name="T3" fmla="*/ 27 h 51"/>
                  <a:gd name="T4" fmla="*/ 51 w 51"/>
                  <a:gd name="T5" fmla="*/ 17 h 51"/>
                  <a:gd name="T6" fmla="*/ 48 w 51"/>
                  <a:gd name="T7" fmla="*/ 10 h 51"/>
                  <a:gd name="T8" fmla="*/ 41 w 51"/>
                  <a:gd name="T9" fmla="*/ 4 h 51"/>
                  <a:gd name="T10" fmla="*/ 34 w 51"/>
                  <a:gd name="T11" fmla="*/ 0 h 51"/>
                  <a:gd name="T12" fmla="*/ 34 w 51"/>
                  <a:gd name="T13" fmla="*/ 0 h 51"/>
                  <a:gd name="T14" fmla="*/ 28 w 51"/>
                  <a:gd name="T15" fmla="*/ 0 h 51"/>
                  <a:gd name="T16" fmla="*/ 17 w 51"/>
                  <a:gd name="T17" fmla="*/ 0 h 51"/>
                  <a:gd name="T18" fmla="*/ 11 w 51"/>
                  <a:gd name="T19" fmla="*/ 4 h 51"/>
                  <a:gd name="T20" fmla="*/ 4 w 51"/>
                  <a:gd name="T21" fmla="*/ 10 h 51"/>
                  <a:gd name="T22" fmla="*/ 4 w 51"/>
                  <a:gd name="T23" fmla="*/ 10 h 51"/>
                  <a:gd name="T24" fmla="*/ 0 w 51"/>
                  <a:gd name="T25" fmla="*/ 17 h 51"/>
                  <a:gd name="T26" fmla="*/ 0 w 51"/>
                  <a:gd name="T27" fmla="*/ 27 h 51"/>
                  <a:gd name="T28" fmla="*/ 0 w 51"/>
                  <a:gd name="T29" fmla="*/ 34 h 51"/>
                  <a:gd name="T30" fmla="*/ 4 w 51"/>
                  <a:gd name="T31" fmla="*/ 41 h 51"/>
                  <a:gd name="T32" fmla="*/ 4 w 51"/>
                  <a:gd name="T33" fmla="*/ 41 h 51"/>
                  <a:gd name="T34" fmla="*/ 11 w 51"/>
                  <a:gd name="T35" fmla="*/ 48 h 51"/>
                  <a:gd name="T36" fmla="*/ 17 w 51"/>
                  <a:gd name="T37" fmla="*/ 51 h 51"/>
                  <a:gd name="T38" fmla="*/ 28 w 51"/>
                  <a:gd name="T39" fmla="*/ 51 h 51"/>
                  <a:gd name="T40" fmla="*/ 34 w 51"/>
                  <a:gd name="T41" fmla="*/ 51 h 51"/>
                  <a:gd name="T42" fmla="*/ 34 w 51"/>
                  <a:gd name="T43" fmla="*/ 51 h 51"/>
                  <a:gd name="T44" fmla="*/ 41 w 51"/>
                  <a:gd name="T45" fmla="*/ 48 h 51"/>
                  <a:gd name="T46" fmla="*/ 48 w 51"/>
                  <a:gd name="T47" fmla="*/ 41 h 51"/>
                  <a:gd name="T48" fmla="*/ 51 w 51"/>
                  <a:gd name="T49" fmla="*/ 34 h 51"/>
                  <a:gd name="T50" fmla="*/ 51 w 51"/>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1">
                    <a:moveTo>
                      <a:pt x="51" y="27"/>
                    </a:moveTo>
                    <a:lnTo>
                      <a:pt x="51" y="27"/>
                    </a:lnTo>
                    <a:lnTo>
                      <a:pt x="51" y="17"/>
                    </a:lnTo>
                    <a:lnTo>
                      <a:pt x="48" y="10"/>
                    </a:lnTo>
                    <a:lnTo>
                      <a:pt x="41" y="4"/>
                    </a:lnTo>
                    <a:lnTo>
                      <a:pt x="34" y="0"/>
                    </a:lnTo>
                    <a:lnTo>
                      <a:pt x="34" y="0"/>
                    </a:lnTo>
                    <a:lnTo>
                      <a:pt x="28" y="0"/>
                    </a:lnTo>
                    <a:lnTo>
                      <a:pt x="17" y="0"/>
                    </a:lnTo>
                    <a:lnTo>
                      <a:pt x="11" y="4"/>
                    </a:lnTo>
                    <a:lnTo>
                      <a:pt x="4" y="10"/>
                    </a:lnTo>
                    <a:lnTo>
                      <a:pt x="4" y="10"/>
                    </a:lnTo>
                    <a:lnTo>
                      <a:pt x="0" y="17"/>
                    </a:lnTo>
                    <a:lnTo>
                      <a:pt x="0" y="27"/>
                    </a:lnTo>
                    <a:lnTo>
                      <a:pt x="0" y="34"/>
                    </a:lnTo>
                    <a:lnTo>
                      <a:pt x="4" y="41"/>
                    </a:lnTo>
                    <a:lnTo>
                      <a:pt x="4" y="41"/>
                    </a:lnTo>
                    <a:lnTo>
                      <a:pt x="11" y="48"/>
                    </a:lnTo>
                    <a:lnTo>
                      <a:pt x="17" y="51"/>
                    </a:lnTo>
                    <a:lnTo>
                      <a:pt x="28" y="51"/>
                    </a:lnTo>
                    <a:lnTo>
                      <a:pt x="34" y="51"/>
                    </a:lnTo>
                    <a:lnTo>
                      <a:pt x="34" y="51"/>
                    </a:lnTo>
                    <a:lnTo>
                      <a:pt x="41" y="48"/>
                    </a:lnTo>
                    <a:lnTo>
                      <a:pt x="48" y="41"/>
                    </a:lnTo>
                    <a:lnTo>
                      <a:pt x="51" y="34"/>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1406">
                <a:extLst>
                  <a:ext uri="{FF2B5EF4-FFF2-40B4-BE49-F238E27FC236}">
                    <a16:creationId xmlns:a16="http://schemas.microsoft.com/office/drawing/2014/main" id="{E15B624E-4B20-B2DB-E43E-A65FCDDD05AB}"/>
                  </a:ext>
                </a:extLst>
              </p:cNvPr>
              <p:cNvSpPr>
                <a:spLocks/>
              </p:cNvSpPr>
              <p:nvPr/>
            </p:nvSpPr>
            <p:spPr bwMode="auto">
              <a:xfrm>
                <a:off x="5065" y="2671"/>
                <a:ext cx="55" cy="54"/>
              </a:xfrm>
              <a:custGeom>
                <a:avLst/>
                <a:gdLst>
                  <a:gd name="T0" fmla="*/ 55 w 55"/>
                  <a:gd name="T1" fmla="*/ 27 h 54"/>
                  <a:gd name="T2" fmla="*/ 55 w 55"/>
                  <a:gd name="T3" fmla="*/ 27 h 54"/>
                  <a:gd name="T4" fmla="*/ 55 w 55"/>
                  <a:gd name="T5" fmla="*/ 17 h 54"/>
                  <a:gd name="T6" fmla="*/ 51 w 55"/>
                  <a:gd name="T7" fmla="*/ 10 h 54"/>
                  <a:gd name="T8" fmla="*/ 44 w 55"/>
                  <a:gd name="T9" fmla="*/ 3 h 54"/>
                  <a:gd name="T10" fmla="*/ 38 w 55"/>
                  <a:gd name="T11" fmla="*/ 0 h 54"/>
                  <a:gd name="T12" fmla="*/ 38 w 55"/>
                  <a:gd name="T13" fmla="*/ 0 h 54"/>
                  <a:gd name="T14" fmla="*/ 28 w 55"/>
                  <a:gd name="T15" fmla="*/ 0 h 54"/>
                  <a:gd name="T16" fmla="*/ 21 w 55"/>
                  <a:gd name="T17" fmla="*/ 0 h 54"/>
                  <a:gd name="T18" fmla="*/ 14 w 55"/>
                  <a:gd name="T19" fmla="*/ 3 h 54"/>
                  <a:gd name="T20" fmla="*/ 7 w 55"/>
                  <a:gd name="T21" fmla="*/ 10 h 54"/>
                  <a:gd name="T22" fmla="*/ 7 w 55"/>
                  <a:gd name="T23" fmla="*/ 10 h 54"/>
                  <a:gd name="T24" fmla="*/ 4 w 55"/>
                  <a:gd name="T25" fmla="*/ 17 h 54"/>
                  <a:gd name="T26" fmla="*/ 0 w 55"/>
                  <a:gd name="T27" fmla="*/ 27 h 54"/>
                  <a:gd name="T28" fmla="*/ 4 w 55"/>
                  <a:gd name="T29" fmla="*/ 34 h 54"/>
                  <a:gd name="T30" fmla="*/ 7 w 55"/>
                  <a:gd name="T31" fmla="*/ 41 h 54"/>
                  <a:gd name="T32" fmla="*/ 7 w 55"/>
                  <a:gd name="T33" fmla="*/ 41 h 54"/>
                  <a:gd name="T34" fmla="*/ 14 w 55"/>
                  <a:gd name="T35" fmla="*/ 47 h 54"/>
                  <a:gd name="T36" fmla="*/ 21 w 55"/>
                  <a:gd name="T37" fmla="*/ 51 h 54"/>
                  <a:gd name="T38" fmla="*/ 28 w 55"/>
                  <a:gd name="T39" fmla="*/ 54 h 54"/>
                  <a:gd name="T40" fmla="*/ 38 w 55"/>
                  <a:gd name="T41" fmla="*/ 51 h 54"/>
                  <a:gd name="T42" fmla="*/ 38 w 55"/>
                  <a:gd name="T43" fmla="*/ 51 h 54"/>
                  <a:gd name="T44" fmla="*/ 44 w 55"/>
                  <a:gd name="T45" fmla="*/ 47 h 54"/>
                  <a:gd name="T46" fmla="*/ 51 w 55"/>
                  <a:gd name="T47" fmla="*/ 41 h 54"/>
                  <a:gd name="T48" fmla="*/ 55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5" y="17"/>
                    </a:lnTo>
                    <a:lnTo>
                      <a:pt x="51" y="10"/>
                    </a:lnTo>
                    <a:lnTo>
                      <a:pt x="44" y="3"/>
                    </a:lnTo>
                    <a:lnTo>
                      <a:pt x="38" y="0"/>
                    </a:lnTo>
                    <a:lnTo>
                      <a:pt x="38" y="0"/>
                    </a:lnTo>
                    <a:lnTo>
                      <a:pt x="28" y="0"/>
                    </a:lnTo>
                    <a:lnTo>
                      <a:pt x="21" y="0"/>
                    </a:lnTo>
                    <a:lnTo>
                      <a:pt x="14" y="3"/>
                    </a:lnTo>
                    <a:lnTo>
                      <a:pt x="7" y="10"/>
                    </a:lnTo>
                    <a:lnTo>
                      <a:pt x="7" y="10"/>
                    </a:lnTo>
                    <a:lnTo>
                      <a:pt x="4" y="17"/>
                    </a:lnTo>
                    <a:lnTo>
                      <a:pt x="0" y="27"/>
                    </a:lnTo>
                    <a:lnTo>
                      <a:pt x="4" y="34"/>
                    </a:lnTo>
                    <a:lnTo>
                      <a:pt x="7" y="41"/>
                    </a:lnTo>
                    <a:lnTo>
                      <a:pt x="7" y="41"/>
                    </a:lnTo>
                    <a:lnTo>
                      <a:pt x="14" y="47"/>
                    </a:lnTo>
                    <a:lnTo>
                      <a:pt x="21" y="51"/>
                    </a:lnTo>
                    <a:lnTo>
                      <a:pt x="28" y="54"/>
                    </a:lnTo>
                    <a:lnTo>
                      <a:pt x="38" y="51"/>
                    </a:lnTo>
                    <a:lnTo>
                      <a:pt x="38" y="51"/>
                    </a:lnTo>
                    <a:lnTo>
                      <a:pt x="44" y="47"/>
                    </a:lnTo>
                    <a:lnTo>
                      <a:pt x="51" y="41"/>
                    </a:lnTo>
                    <a:lnTo>
                      <a:pt x="55"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9" name="Freeform 1408">
              <a:extLst>
                <a:ext uri="{FF2B5EF4-FFF2-40B4-BE49-F238E27FC236}">
                  <a16:creationId xmlns:a16="http://schemas.microsoft.com/office/drawing/2014/main" id="{788FB613-386E-4EFF-3701-FE0AFE7B5F63}"/>
                </a:ext>
              </a:extLst>
            </p:cNvPr>
            <p:cNvSpPr>
              <a:spLocks/>
            </p:cNvSpPr>
            <p:nvPr/>
          </p:nvSpPr>
          <p:spPr bwMode="auto">
            <a:xfrm>
              <a:off x="4599415" y="2769320"/>
              <a:ext cx="53544" cy="40828"/>
            </a:xfrm>
            <a:custGeom>
              <a:avLst/>
              <a:gdLst>
                <a:gd name="T0" fmla="*/ 51 w 51"/>
                <a:gd name="T1" fmla="*/ 27 h 54"/>
                <a:gd name="T2" fmla="*/ 51 w 51"/>
                <a:gd name="T3" fmla="*/ 27 h 54"/>
                <a:gd name="T4" fmla="*/ 51 w 51"/>
                <a:gd name="T5" fmla="*/ 17 h 54"/>
                <a:gd name="T6" fmla="*/ 48 w 51"/>
                <a:gd name="T7" fmla="*/ 10 h 54"/>
                <a:gd name="T8" fmla="*/ 41 w 51"/>
                <a:gd name="T9" fmla="*/ 3 h 54"/>
                <a:gd name="T10" fmla="*/ 34 w 51"/>
                <a:gd name="T11" fmla="*/ 0 h 54"/>
                <a:gd name="T12" fmla="*/ 34 w 51"/>
                <a:gd name="T13" fmla="*/ 0 h 54"/>
                <a:gd name="T14" fmla="*/ 27 w 51"/>
                <a:gd name="T15" fmla="*/ 0 h 54"/>
                <a:gd name="T16" fmla="*/ 17 w 51"/>
                <a:gd name="T17" fmla="*/ 0 h 54"/>
                <a:gd name="T18" fmla="*/ 10 w 51"/>
                <a:gd name="T19" fmla="*/ 3 h 54"/>
                <a:gd name="T20" fmla="*/ 4 w 51"/>
                <a:gd name="T21" fmla="*/ 10 h 54"/>
                <a:gd name="T22" fmla="*/ 4 w 51"/>
                <a:gd name="T23" fmla="*/ 10 h 54"/>
                <a:gd name="T24" fmla="*/ 0 w 51"/>
                <a:gd name="T25" fmla="*/ 17 h 54"/>
                <a:gd name="T26" fmla="*/ 0 w 51"/>
                <a:gd name="T27" fmla="*/ 27 h 54"/>
                <a:gd name="T28" fmla="*/ 0 w 51"/>
                <a:gd name="T29" fmla="*/ 34 h 54"/>
                <a:gd name="T30" fmla="*/ 4 w 51"/>
                <a:gd name="T31" fmla="*/ 41 h 54"/>
                <a:gd name="T32" fmla="*/ 4 w 51"/>
                <a:gd name="T33" fmla="*/ 41 h 54"/>
                <a:gd name="T34" fmla="*/ 10 w 51"/>
                <a:gd name="T35" fmla="*/ 47 h 54"/>
                <a:gd name="T36" fmla="*/ 17 w 51"/>
                <a:gd name="T37" fmla="*/ 51 h 54"/>
                <a:gd name="T38" fmla="*/ 27 w 51"/>
                <a:gd name="T39" fmla="*/ 54 h 54"/>
                <a:gd name="T40" fmla="*/ 34 w 51"/>
                <a:gd name="T41" fmla="*/ 51 h 54"/>
                <a:gd name="T42" fmla="*/ 34 w 51"/>
                <a:gd name="T43" fmla="*/ 51 h 54"/>
                <a:gd name="T44" fmla="*/ 41 w 51"/>
                <a:gd name="T45" fmla="*/ 47 h 54"/>
                <a:gd name="T46" fmla="*/ 48 w 51"/>
                <a:gd name="T47" fmla="*/ 41 h 54"/>
                <a:gd name="T48" fmla="*/ 51 w 51"/>
                <a:gd name="T49" fmla="*/ 34 h 54"/>
                <a:gd name="T50" fmla="*/ 51 w 51"/>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4">
                  <a:moveTo>
                    <a:pt x="51" y="27"/>
                  </a:moveTo>
                  <a:lnTo>
                    <a:pt x="51" y="27"/>
                  </a:lnTo>
                  <a:lnTo>
                    <a:pt x="51" y="17"/>
                  </a:lnTo>
                  <a:lnTo>
                    <a:pt x="48" y="10"/>
                  </a:lnTo>
                  <a:lnTo>
                    <a:pt x="41" y="3"/>
                  </a:lnTo>
                  <a:lnTo>
                    <a:pt x="34" y="0"/>
                  </a:lnTo>
                  <a:lnTo>
                    <a:pt x="34" y="0"/>
                  </a:lnTo>
                  <a:lnTo>
                    <a:pt x="27" y="0"/>
                  </a:lnTo>
                  <a:lnTo>
                    <a:pt x="17" y="0"/>
                  </a:lnTo>
                  <a:lnTo>
                    <a:pt x="10" y="3"/>
                  </a:lnTo>
                  <a:lnTo>
                    <a:pt x="4" y="10"/>
                  </a:lnTo>
                  <a:lnTo>
                    <a:pt x="4" y="10"/>
                  </a:lnTo>
                  <a:lnTo>
                    <a:pt x="0" y="17"/>
                  </a:lnTo>
                  <a:lnTo>
                    <a:pt x="0" y="27"/>
                  </a:lnTo>
                  <a:lnTo>
                    <a:pt x="0" y="34"/>
                  </a:lnTo>
                  <a:lnTo>
                    <a:pt x="4" y="41"/>
                  </a:lnTo>
                  <a:lnTo>
                    <a:pt x="4" y="41"/>
                  </a:lnTo>
                  <a:lnTo>
                    <a:pt x="10" y="47"/>
                  </a:lnTo>
                  <a:lnTo>
                    <a:pt x="17" y="51"/>
                  </a:lnTo>
                  <a:lnTo>
                    <a:pt x="27" y="54"/>
                  </a:lnTo>
                  <a:lnTo>
                    <a:pt x="34" y="51"/>
                  </a:lnTo>
                  <a:lnTo>
                    <a:pt x="34" y="51"/>
                  </a:lnTo>
                  <a:lnTo>
                    <a:pt x="41" y="47"/>
                  </a:lnTo>
                  <a:lnTo>
                    <a:pt x="48" y="41"/>
                  </a:lnTo>
                  <a:lnTo>
                    <a:pt x="51" y="34"/>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1409">
              <a:extLst>
                <a:ext uri="{FF2B5EF4-FFF2-40B4-BE49-F238E27FC236}">
                  <a16:creationId xmlns:a16="http://schemas.microsoft.com/office/drawing/2014/main" id="{31667239-1A38-F2F6-18A5-454B3B5C45ED}"/>
                </a:ext>
              </a:extLst>
            </p:cNvPr>
            <p:cNvSpPr>
              <a:spLocks/>
            </p:cNvSpPr>
            <p:nvPr/>
          </p:nvSpPr>
          <p:spPr bwMode="auto">
            <a:xfrm>
              <a:off x="4749548" y="2769320"/>
              <a:ext cx="56694" cy="40828"/>
            </a:xfrm>
            <a:custGeom>
              <a:avLst/>
              <a:gdLst>
                <a:gd name="T0" fmla="*/ 54 w 54"/>
                <a:gd name="T1" fmla="*/ 27 h 54"/>
                <a:gd name="T2" fmla="*/ 54 w 54"/>
                <a:gd name="T3" fmla="*/ 27 h 54"/>
                <a:gd name="T4" fmla="*/ 51 w 54"/>
                <a:gd name="T5" fmla="*/ 17 h 54"/>
                <a:gd name="T6" fmla="*/ 47 w 54"/>
                <a:gd name="T7" fmla="*/ 10 h 54"/>
                <a:gd name="T8" fmla="*/ 41 w 54"/>
                <a:gd name="T9" fmla="*/ 3 h 54"/>
                <a:gd name="T10" fmla="*/ 34 w 54"/>
                <a:gd name="T11" fmla="*/ 0 h 54"/>
                <a:gd name="T12" fmla="*/ 34 w 54"/>
                <a:gd name="T13" fmla="*/ 0 h 54"/>
                <a:gd name="T14" fmla="*/ 27 w 54"/>
                <a:gd name="T15" fmla="*/ 0 h 54"/>
                <a:gd name="T16" fmla="*/ 17 w 54"/>
                <a:gd name="T17" fmla="*/ 0 h 54"/>
                <a:gd name="T18" fmla="*/ 10 w 54"/>
                <a:gd name="T19" fmla="*/ 3 h 54"/>
                <a:gd name="T20" fmla="*/ 3 w 54"/>
                <a:gd name="T21" fmla="*/ 10 h 54"/>
                <a:gd name="T22" fmla="*/ 3 w 54"/>
                <a:gd name="T23" fmla="*/ 10 h 54"/>
                <a:gd name="T24" fmla="*/ 0 w 54"/>
                <a:gd name="T25" fmla="*/ 17 h 54"/>
                <a:gd name="T26" fmla="*/ 0 w 54"/>
                <a:gd name="T27" fmla="*/ 27 h 54"/>
                <a:gd name="T28" fmla="*/ 0 w 54"/>
                <a:gd name="T29" fmla="*/ 34 h 54"/>
                <a:gd name="T30" fmla="*/ 3 w 54"/>
                <a:gd name="T31" fmla="*/ 41 h 54"/>
                <a:gd name="T32" fmla="*/ 3 w 54"/>
                <a:gd name="T33" fmla="*/ 41 h 54"/>
                <a:gd name="T34" fmla="*/ 10 w 54"/>
                <a:gd name="T35" fmla="*/ 47 h 54"/>
                <a:gd name="T36" fmla="*/ 17 w 54"/>
                <a:gd name="T37" fmla="*/ 51 h 54"/>
                <a:gd name="T38" fmla="*/ 27 w 54"/>
                <a:gd name="T39" fmla="*/ 54 h 54"/>
                <a:gd name="T40" fmla="*/ 34 w 54"/>
                <a:gd name="T41" fmla="*/ 51 h 54"/>
                <a:gd name="T42" fmla="*/ 34 w 54"/>
                <a:gd name="T43" fmla="*/ 51 h 54"/>
                <a:gd name="T44" fmla="*/ 41 w 54"/>
                <a:gd name="T45" fmla="*/ 47 h 54"/>
                <a:gd name="T46" fmla="*/ 47 w 54"/>
                <a:gd name="T47" fmla="*/ 41 h 54"/>
                <a:gd name="T48" fmla="*/ 51 w 54"/>
                <a:gd name="T49" fmla="*/ 34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1" y="17"/>
                  </a:lnTo>
                  <a:lnTo>
                    <a:pt x="47" y="10"/>
                  </a:lnTo>
                  <a:lnTo>
                    <a:pt x="41" y="3"/>
                  </a:lnTo>
                  <a:lnTo>
                    <a:pt x="34" y="0"/>
                  </a:lnTo>
                  <a:lnTo>
                    <a:pt x="34" y="0"/>
                  </a:lnTo>
                  <a:lnTo>
                    <a:pt x="27" y="0"/>
                  </a:lnTo>
                  <a:lnTo>
                    <a:pt x="17" y="0"/>
                  </a:lnTo>
                  <a:lnTo>
                    <a:pt x="10" y="3"/>
                  </a:lnTo>
                  <a:lnTo>
                    <a:pt x="3" y="10"/>
                  </a:lnTo>
                  <a:lnTo>
                    <a:pt x="3" y="10"/>
                  </a:lnTo>
                  <a:lnTo>
                    <a:pt x="0" y="17"/>
                  </a:lnTo>
                  <a:lnTo>
                    <a:pt x="0" y="27"/>
                  </a:lnTo>
                  <a:lnTo>
                    <a:pt x="0" y="34"/>
                  </a:lnTo>
                  <a:lnTo>
                    <a:pt x="3" y="41"/>
                  </a:lnTo>
                  <a:lnTo>
                    <a:pt x="3" y="41"/>
                  </a:lnTo>
                  <a:lnTo>
                    <a:pt x="10" y="47"/>
                  </a:lnTo>
                  <a:lnTo>
                    <a:pt x="17" y="51"/>
                  </a:lnTo>
                  <a:lnTo>
                    <a:pt x="27" y="54"/>
                  </a:lnTo>
                  <a:lnTo>
                    <a:pt x="34" y="51"/>
                  </a:lnTo>
                  <a:lnTo>
                    <a:pt x="34" y="51"/>
                  </a:lnTo>
                  <a:lnTo>
                    <a:pt x="41" y="47"/>
                  </a:lnTo>
                  <a:lnTo>
                    <a:pt x="47" y="41"/>
                  </a:lnTo>
                  <a:lnTo>
                    <a:pt x="51"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1410">
              <a:extLst>
                <a:ext uri="{FF2B5EF4-FFF2-40B4-BE49-F238E27FC236}">
                  <a16:creationId xmlns:a16="http://schemas.microsoft.com/office/drawing/2014/main" id="{0FA0AE54-0EFD-95B9-08BE-C7A909893661}"/>
                </a:ext>
              </a:extLst>
            </p:cNvPr>
            <p:cNvSpPr>
              <a:spLocks/>
            </p:cNvSpPr>
            <p:nvPr/>
          </p:nvSpPr>
          <p:spPr bwMode="auto">
            <a:xfrm>
              <a:off x="4828289" y="2769320"/>
              <a:ext cx="56694" cy="40828"/>
            </a:xfrm>
            <a:custGeom>
              <a:avLst/>
              <a:gdLst>
                <a:gd name="T0" fmla="*/ 54 w 54"/>
                <a:gd name="T1" fmla="*/ 27 h 54"/>
                <a:gd name="T2" fmla="*/ 54 w 54"/>
                <a:gd name="T3" fmla="*/ 27 h 54"/>
                <a:gd name="T4" fmla="*/ 50 w 54"/>
                <a:gd name="T5" fmla="*/ 17 h 54"/>
                <a:gd name="T6" fmla="*/ 47 w 54"/>
                <a:gd name="T7" fmla="*/ 10 h 54"/>
                <a:gd name="T8" fmla="*/ 40 w 54"/>
                <a:gd name="T9" fmla="*/ 3 h 54"/>
                <a:gd name="T10" fmla="*/ 33 w 54"/>
                <a:gd name="T11" fmla="*/ 0 h 54"/>
                <a:gd name="T12" fmla="*/ 33 w 54"/>
                <a:gd name="T13" fmla="*/ 0 h 54"/>
                <a:gd name="T14" fmla="*/ 27 w 54"/>
                <a:gd name="T15" fmla="*/ 0 h 54"/>
                <a:gd name="T16" fmla="*/ 17 w 54"/>
                <a:gd name="T17" fmla="*/ 0 h 54"/>
                <a:gd name="T18" fmla="*/ 10 w 54"/>
                <a:gd name="T19" fmla="*/ 3 h 54"/>
                <a:gd name="T20" fmla="*/ 3 w 54"/>
                <a:gd name="T21" fmla="*/ 10 h 54"/>
                <a:gd name="T22" fmla="*/ 3 w 54"/>
                <a:gd name="T23" fmla="*/ 10 h 54"/>
                <a:gd name="T24" fmla="*/ 0 w 54"/>
                <a:gd name="T25" fmla="*/ 17 h 54"/>
                <a:gd name="T26" fmla="*/ 0 w 54"/>
                <a:gd name="T27" fmla="*/ 27 h 54"/>
                <a:gd name="T28" fmla="*/ 0 w 54"/>
                <a:gd name="T29" fmla="*/ 34 h 54"/>
                <a:gd name="T30" fmla="*/ 3 w 54"/>
                <a:gd name="T31" fmla="*/ 41 h 54"/>
                <a:gd name="T32" fmla="*/ 3 w 54"/>
                <a:gd name="T33" fmla="*/ 41 h 54"/>
                <a:gd name="T34" fmla="*/ 10 w 54"/>
                <a:gd name="T35" fmla="*/ 47 h 54"/>
                <a:gd name="T36" fmla="*/ 17 w 54"/>
                <a:gd name="T37" fmla="*/ 51 h 54"/>
                <a:gd name="T38" fmla="*/ 27 w 54"/>
                <a:gd name="T39" fmla="*/ 54 h 54"/>
                <a:gd name="T40" fmla="*/ 33 w 54"/>
                <a:gd name="T41" fmla="*/ 51 h 54"/>
                <a:gd name="T42" fmla="*/ 33 w 54"/>
                <a:gd name="T43" fmla="*/ 51 h 54"/>
                <a:gd name="T44" fmla="*/ 40 w 54"/>
                <a:gd name="T45" fmla="*/ 47 h 54"/>
                <a:gd name="T46" fmla="*/ 47 w 54"/>
                <a:gd name="T47" fmla="*/ 41 h 54"/>
                <a:gd name="T48" fmla="*/ 50 w 54"/>
                <a:gd name="T49" fmla="*/ 34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0" y="17"/>
                  </a:lnTo>
                  <a:lnTo>
                    <a:pt x="47" y="10"/>
                  </a:lnTo>
                  <a:lnTo>
                    <a:pt x="40" y="3"/>
                  </a:lnTo>
                  <a:lnTo>
                    <a:pt x="33" y="0"/>
                  </a:lnTo>
                  <a:lnTo>
                    <a:pt x="33" y="0"/>
                  </a:lnTo>
                  <a:lnTo>
                    <a:pt x="27" y="0"/>
                  </a:lnTo>
                  <a:lnTo>
                    <a:pt x="17" y="0"/>
                  </a:lnTo>
                  <a:lnTo>
                    <a:pt x="10" y="3"/>
                  </a:lnTo>
                  <a:lnTo>
                    <a:pt x="3" y="10"/>
                  </a:lnTo>
                  <a:lnTo>
                    <a:pt x="3" y="10"/>
                  </a:lnTo>
                  <a:lnTo>
                    <a:pt x="0" y="17"/>
                  </a:lnTo>
                  <a:lnTo>
                    <a:pt x="0" y="27"/>
                  </a:lnTo>
                  <a:lnTo>
                    <a:pt x="0" y="34"/>
                  </a:lnTo>
                  <a:lnTo>
                    <a:pt x="3" y="41"/>
                  </a:lnTo>
                  <a:lnTo>
                    <a:pt x="3" y="41"/>
                  </a:lnTo>
                  <a:lnTo>
                    <a:pt x="10" y="47"/>
                  </a:lnTo>
                  <a:lnTo>
                    <a:pt x="17" y="51"/>
                  </a:lnTo>
                  <a:lnTo>
                    <a:pt x="27" y="54"/>
                  </a:lnTo>
                  <a:lnTo>
                    <a:pt x="33" y="51"/>
                  </a:lnTo>
                  <a:lnTo>
                    <a:pt x="33" y="51"/>
                  </a:lnTo>
                  <a:lnTo>
                    <a:pt x="40" y="47"/>
                  </a:lnTo>
                  <a:lnTo>
                    <a:pt x="47" y="41"/>
                  </a:lnTo>
                  <a:lnTo>
                    <a:pt x="50"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1411">
              <a:extLst>
                <a:ext uri="{FF2B5EF4-FFF2-40B4-BE49-F238E27FC236}">
                  <a16:creationId xmlns:a16="http://schemas.microsoft.com/office/drawing/2014/main" id="{CBDCB0FC-2666-D30D-4872-F20E2768D13A}"/>
                </a:ext>
              </a:extLst>
            </p:cNvPr>
            <p:cNvSpPr>
              <a:spLocks/>
            </p:cNvSpPr>
            <p:nvPr/>
          </p:nvSpPr>
          <p:spPr bwMode="auto">
            <a:xfrm>
              <a:off x="5048764" y="2949265"/>
              <a:ext cx="56694" cy="40828"/>
            </a:xfrm>
            <a:custGeom>
              <a:avLst/>
              <a:gdLst>
                <a:gd name="T0" fmla="*/ 54 w 54"/>
                <a:gd name="T1" fmla="*/ 27 h 54"/>
                <a:gd name="T2" fmla="*/ 54 w 54"/>
                <a:gd name="T3" fmla="*/ 27 h 54"/>
                <a:gd name="T4" fmla="*/ 54 w 54"/>
                <a:gd name="T5" fmla="*/ 20 h 54"/>
                <a:gd name="T6" fmla="*/ 51 w 54"/>
                <a:gd name="T7" fmla="*/ 13 h 54"/>
                <a:gd name="T8" fmla="*/ 44 w 54"/>
                <a:gd name="T9" fmla="*/ 6 h 54"/>
                <a:gd name="T10" fmla="*/ 37 w 54"/>
                <a:gd name="T11" fmla="*/ 3 h 54"/>
                <a:gd name="T12" fmla="*/ 37 w 54"/>
                <a:gd name="T13" fmla="*/ 3 h 54"/>
                <a:gd name="T14" fmla="*/ 27 w 54"/>
                <a:gd name="T15" fmla="*/ 0 h 54"/>
                <a:gd name="T16" fmla="*/ 20 w 54"/>
                <a:gd name="T17" fmla="*/ 3 h 54"/>
                <a:gd name="T18" fmla="*/ 14 w 54"/>
                <a:gd name="T19" fmla="*/ 6 h 54"/>
                <a:gd name="T20" fmla="*/ 7 w 54"/>
                <a:gd name="T21" fmla="*/ 13 h 54"/>
                <a:gd name="T22" fmla="*/ 7 w 54"/>
                <a:gd name="T23" fmla="*/ 13 h 54"/>
                <a:gd name="T24" fmla="*/ 3 w 54"/>
                <a:gd name="T25" fmla="*/ 20 h 54"/>
                <a:gd name="T26" fmla="*/ 0 w 54"/>
                <a:gd name="T27" fmla="*/ 27 h 54"/>
                <a:gd name="T28" fmla="*/ 3 w 54"/>
                <a:gd name="T29" fmla="*/ 37 h 54"/>
                <a:gd name="T30" fmla="*/ 7 w 54"/>
                <a:gd name="T31" fmla="*/ 44 h 54"/>
                <a:gd name="T32" fmla="*/ 7 w 54"/>
                <a:gd name="T33" fmla="*/ 44 h 54"/>
                <a:gd name="T34" fmla="*/ 14 w 54"/>
                <a:gd name="T35" fmla="*/ 47 h 54"/>
                <a:gd name="T36" fmla="*/ 20 w 54"/>
                <a:gd name="T37" fmla="*/ 54 h 54"/>
                <a:gd name="T38" fmla="*/ 27 w 54"/>
                <a:gd name="T39" fmla="*/ 54 h 54"/>
                <a:gd name="T40" fmla="*/ 37 w 54"/>
                <a:gd name="T41" fmla="*/ 54 h 54"/>
                <a:gd name="T42" fmla="*/ 37 w 54"/>
                <a:gd name="T43" fmla="*/ 54 h 54"/>
                <a:gd name="T44" fmla="*/ 44 w 54"/>
                <a:gd name="T45" fmla="*/ 47 h 54"/>
                <a:gd name="T46" fmla="*/ 51 w 54"/>
                <a:gd name="T47" fmla="*/ 44 h 54"/>
                <a:gd name="T48" fmla="*/ 54 w 54"/>
                <a:gd name="T49" fmla="*/ 37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4" y="20"/>
                  </a:lnTo>
                  <a:lnTo>
                    <a:pt x="51" y="13"/>
                  </a:lnTo>
                  <a:lnTo>
                    <a:pt x="44" y="6"/>
                  </a:lnTo>
                  <a:lnTo>
                    <a:pt x="37" y="3"/>
                  </a:lnTo>
                  <a:lnTo>
                    <a:pt x="37" y="3"/>
                  </a:lnTo>
                  <a:lnTo>
                    <a:pt x="27" y="0"/>
                  </a:lnTo>
                  <a:lnTo>
                    <a:pt x="20" y="3"/>
                  </a:lnTo>
                  <a:lnTo>
                    <a:pt x="14" y="6"/>
                  </a:lnTo>
                  <a:lnTo>
                    <a:pt x="7" y="13"/>
                  </a:lnTo>
                  <a:lnTo>
                    <a:pt x="7" y="13"/>
                  </a:lnTo>
                  <a:lnTo>
                    <a:pt x="3" y="20"/>
                  </a:lnTo>
                  <a:lnTo>
                    <a:pt x="0" y="27"/>
                  </a:lnTo>
                  <a:lnTo>
                    <a:pt x="3" y="37"/>
                  </a:lnTo>
                  <a:lnTo>
                    <a:pt x="7" y="44"/>
                  </a:lnTo>
                  <a:lnTo>
                    <a:pt x="7" y="44"/>
                  </a:lnTo>
                  <a:lnTo>
                    <a:pt x="14" y="47"/>
                  </a:lnTo>
                  <a:lnTo>
                    <a:pt x="20" y="54"/>
                  </a:lnTo>
                  <a:lnTo>
                    <a:pt x="27" y="54"/>
                  </a:lnTo>
                  <a:lnTo>
                    <a:pt x="37" y="54"/>
                  </a:lnTo>
                  <a:lnTo>
                    <a:pt x="37" y="54"/>
                  </a:lnTo>
                  <a:lnTo>
                    <a:pt x="44" y="47"/>
                  </a:lnTo>
                  <a:lnTo>
                    <a:pt x="51" y="44"/>
                  </a:lnTo>
                  <a:lnTo>
                    <a:pt x="54" y="37"/>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1412">
              <a:extLst>
                <a:ext uri="{FF2B5EF4-FFF2-40B4-BE49-F238E27FC236}">
                  <a16:creationId xmlns:a16="http://schemas.microsoft.com/office/drawing/2014/main" id="{4EC9B3ED-40D7-75B9-3BED-9B9C97FD8296}"/>
                </a:ext>
              </a:extLst>
            </p:cNvPr>
            <p:cNvSpPr>
              <a:spLocks/>
            </p:cNvSpPr>
            <p:nvPr/>
          </p:nvSpPr>
          <p:spPr bwMode="auto">
            <a:xfrm>
              <a:off x="5105458" y="2949265"/>
              <a:ext cx="57744" cy="40828"/>
            </a:xfrm>
            <a:custGeom>
              <a:avLst/>
              <a:gdLst>
                <a:gd name="T0" fmla="*/ 55 w 55"/>
                <a:gd name="T1" fmla="*/ 27 h 54"/>
                <a:gd name="T2" fmla="*/ 55 w 55"/>
                <a:gd name="T3" fmla="*/ 27 h 54"/>
                <a:gd name="T4" fmla="*/ 51 w 55"/>
                <a:gd name="T5" fmla="*/ 20 h 54"/>
                <a:gd name="T6" fmla="*/ 48 w 55"/>
                <a:gd name="T7" fmla="*/ 13 h 54"/>
                <a:gd name="T8" fmla="*/ 44 w 55"/>
                <a:gd name="T9" fmla="*/ 6 h 54"/>
                <a:gd name="T10" fmla="*/ 34 w 55"/>
                <a:gd name="T11" fmla="*/ 3 h 54"/>
                <a:gd name="T12" fmla="*/ 34 w 55"/>
                <a:gd name="T13" fmla="*/ 3 h 54"/>
                <a:gd name="T14" fmla="*/ 27 w 55"/>
                <a:gd name="T15" fmla="*/ 0 h 54"/>
                <a:gd name="T16" fmla="*/ 21 w 55"/>
                <a:gd name="T17" fmla="*/ 3 h 54"/>
                <a:gd name="T18" fmla="*/ 10 w 55"/>
                <a:gd name="T19" fmla="*/ 6 h 54"/>
                <a:gd name="T20" fmla="*/ 7 w 55"/>
                <a:gd name="T21" fmla="*/ 13 h 54"/>
                <a:gd name="T22" fmla="*/ 7 w 55"/>
                <a:gd name="T23" fmla="*/ 13 h 54"/>
                <a:gd name="T24" fmla="*/ 4 w 55"/>
                <a:gd name="T25" fmla="*/ 20 h 54"/>
                <a:gd name="T26" fmla="*/ 0 w 55"/>
                <a:gd name="T27" fmla="*/ 27 h 54"/>
                <a:gd name="T28" fmla="*/ 4 w 55"/>
                <a:gd name="T29" fmla="*/ 37 h 54"/>
                <a:gd name="T30" fmla="*/ 7 w 55"/>
                <a:gd name="T31" fmla="*/ 44 h 54"/>
                <a:gd name="T32" fmla="*/ 7 w 55"/>
                <a:gd name="T33" fmla="*/ 44 h 54"/>
                <a:gd name="T34" fmla="*/ 10 w 55"/>
                <a:gd name="T35" fmla="*/ 47 h 54"/>
                <a:gd name="T36" fmla="*/ 21 w 55"/>
                <a:gd name="T37" fmla="*/ 54 h 54"/>
                <a:gd name="T38" fmla="*/ 27 w 55"/>
                <a:gd name="T39" fmla="*/ 54 h 54"/>
                <a:gd name="T40" fmla="*/ 34 w 55"/>
                <a:gd name="T41" fmla="*/ 54 h 54"/>
                <a:gd name="T42" fmla="*/ 34 w 55"/>
                <a:gd name="T43" fmla="*/ 54 h 54"/>
                <a:gd name="T44" fmla="*/ 44 w 55"/>
                <a:gd name="T45" fmla="*/ 47 h 54"/>
                <a:gd name="T46" fmla="*/ 48 w 55"/>
                <a:gd name="T47" fmla="*/ 44 h 54"/>
                <a:gd name="T48" fmla="*/ 51 w 55"/>
                <a:gd name="T49" fmla="*/ 37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3"/>
                  </a:lnTo>
                  <a:lnTo>
                    <a:pt x="44" y="6"/>
                  </a:lnTo>
                  <a:lnTo>
                    <a:pt x="34" y="3"/>
                  </a:lnTo>
                  <a:lnTo>
                    <a:pt x="34" y="3"/>
                  </a:lnTo>
                  <a:lnTo>
                    <a:pt x="27" y="0"/>
                  </a:lnTo>
                  <a:lnTo>
                    <a:pt x="21" y="3"/>
                  </a:lnTo>
                  <a:lnTo>
                    <a:pt x="10" y="6"/>
                  </a:lnTo>
                  <a:lnTo>
                    <a:pt x="7" y="13"/>
                  </a:lnTo>
                  <a:lnTo>
                    <a:pt x="7" y="13"/>
                  </a:lnTo>
                  <a:lnTo>
                    <a:pt x="4" y="20"/>
                  </a:lnTo>
                  <a:lnTo>
                    <a:pt x="0" y="27"/>
                  </a:lnTo>
                  <a:lnTo>
                    <a:pt x="4" y="37"/>
                  </a:lnTo>
                  <a:lnTo>
                    <a:pt x="7" y="44"/>
                  </a:lnTo>
                  <a:lnTo>
                    <a:pt x="7" y="44"/>
                  </a:lnTo>
                  <a:lnTo>
                    <a:pt x="10" y="47"/>
                  </a:lnTo>
                  <a:lnTo>
                    <a:pt x="21" y="54"/>
                  </a:lnTo>
                  <a:lnTo>
                    <a:pt x="27" y="54"/>
                  </a:lnTo>
                  <a:lnTo>
                    <a:pt x="34" y="54"/>
                  </a:lnTo>
                  <a:lnTo>
                    <a:pt x="34" y="54"/>
                  </a:lnTo>
                  <a:lnTo>
                    <a:pt x="44" y="47"/>
                  </a:lnTo>
                  <a:lnTo>
                    <a:pt x="48" y="44"/>
                  </a:lnTo>
                  <a:lnTo>
                    <a:pt x="51" y="37"/>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Line 1413">
              <a:extLst>
                <a:ext uri="{FF2B5EF4-FFF2-40B4-BE49-F238E27FC236}">
                  <a16:creationId xmlns:a16="http://schemas.microsoft.com/office/drawing/2014/main" id="{BD9A73F8-BA96-205E-7ED4-B91735BAE504}"/>
                </a:ext>
              </a:extLst>
            </p:cNvPr>
            <p:cNvSpPr>
              <a:spLocks noChangeShapeType="1"/>
            </p:cNvSpPr>
            <p:nvPr/>
          </p:nvSpPr>
          <p:spPr bwMode="auto">
            <a:xfrm>
              <a:off x="1172080" y="2906375"/>
              <a:ext cx="142784" cy="0"/>
            </a:xfrm>
            <a:prstGeom prst="line">
              <a:avLst/>
            </a:prstGeom>
            <a:noFill/>
            <a:ln w="22225">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Line 1414">
              <a:extLst>
                <a:ext uri="{FF2B5EF4-FFF2-40B4-BE49-F238E27FC236}">
                  <a16:creationId xmlns:a16="http://schemas.microsoft.com/office/drawing/2014/main" id="{7D1BB1E2-F08F-BA41-54E1-C6CDFA05C5AF}"/>
                </a:ext>
              </a:extLst>
            </p:cNvPr>
            <p:cNvSpPr>
              <a:spLocks noChangeShapeType="1"/>
            </p:cNvSpPr>
            <p:nvPr/>
          </p:nvSpPr>
          <p:spPr bwMode="auto">
            <a:xfrm>
              <a:off x="1172080" y="3039319"/>
              <a:ext cx="142784" cy="0"/>
            </a:xfrm>
            <a:prstGeom prst="line">
              <a:avLst/>
            </a:prstGeom>
            <a:noFill/>
            <a:ln w="22225">
              <a:solidFill>
                <a:srgbClr val="EC9A1E"/>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Line 1415">
              <a:extLst>
                <a:ext uri="{FF2B5EF4-FFF2-40B4-BE49-F238E27FC236}">
                  <a16:creationId xmlns:a16="http://schemas.microsoft.com/office/drawing/2014/main" id="{5EDC7774-7261-2E6B-4919-875006630C15}"/>
                </a:ext>
              </a:extLst>
            </p:cNvPr>
            <p:cNvSpPr>
              <a:spLocks noChangeShapeType="1"/>
            </p:cNvSpPr>
            <p:nvPr/>
          </p:nvSpPr>
          <p:spPr bwMode="auto">
            <a:xfrm>
              <a:off x="1143733" y="2906375"/>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Line 1416">
              <a:extLst>
                <a:ext uri="{FF2B5EF4-FFF2-40B4-BE49-F238E27FC236}">
                  <a16:creationId xmlns:a16="http://schemas.microsoft.com/office/drawing/2014/main" id="{C98428C3-9D6F-C580-F6B6-3529EB1CCF5E}"/>
                </a:ext>
              </a:extLst>
            </p:cNvPr>
            <p:cNvSpPr>
              <a:spLocks noChangeShapeType="1"/>
            </p:cNvSpPr>
            <p:nvPr/>
          </p:nvSpPr>
          <p:spPr bwMode="auto">
            <a:xfrm>
              <a:off x="1172080" y="2885962"/>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Line 1417">
              <a:extLst>
                <a:ext uri="{FF2B5EF4-FFF2-40B4-BE49-F238E27FC236}">
                  <a16:creationId xmlns:a16="http://schemas.microsoft.com/office/drawing/2014/main" id="{EF7FA366-F8A5-C4F7-6791-F32982D7CD71}"/>
                </a:ext>
              </a:extLst>
            </p:cNvPr>
            <p:cNvSpPr>
              <a:spLocks noChangeShapeType="1"/>
            </p:cNvSpPr>
            <p:nvPr/>
          </p:nvSpPr>
          <p:spPr bwMode="auto">
            <a:xfrm>
              <a:off x="1286517" y="2906375"/>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Line 1418">
              <a:extLst>
                <a:ext uri="{FF2B5EF4-FFF2-40B4-BE49-F238E27FC236}">
                  <a16:creationId xmlns:a16="http://schemas.microsoft.com/office/drawing/2014/main" id="{B948A561-F9C4-DEEC-551D-B7342402BD2C}"/>
                </a:ext>
              </a:extLst>
            </p:cNvPr>
            <p:cNvSpPr>
              <a:spLocks noChangeShapeType="1"/>
            </p:cNvSpPr>
            <p:nvPr/>
          </p:nvSpPr>
          <p:spPr bwMode="auto">
            <a:xfrm>
              <a:off x="1314864" y="2885962"/>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1419">
              <a:extLst>
                <a:ext uri="{FF2B5EF4-FFF2-40B4-BE49-F238E27FC236}">
                  <a16:creationId xmlns:a16="http://schemas.microsoft.com/office/drawing/2014/main" id="{7091772E-BF23-233C-F947-56F342E7A8EC}"/>
                </a:ext>
              </a:extLst>
            </p:cNvPr>
            <p:cNvSpPr>
              <a:spLocks/>
            </p:cNvSpPr>
            <p:nvPr/>
          </p:nvSpPr>
          <p:spPr bwMode="auto">
            <a:xfrm>
              <a:off x="1143733" y="3018149"/>
              <a:ext cx="57744" cy="41584"/>
            </a:xfrm>
            <a:custGeom>
              <a:avLst/>
              <a:gdLst>
                <a:gd name="T0" fmla="*/ 55 w 55"/>
                <a:gd name="T1" fmla="*/ 28 h 55"/>
                <a:gd name="T2" fmla="*/ 55 w 55"/>
                <a:gd name="T3" fmla="*/ 28 h 55"/>
                <a:gd name="T4" fmla="*/ 51 w 55"/>
                <a:gd name="T5" fmla="*/ 21 h 55"/>
                <a:gd name="T6" fmla="*/ 48 w 55"/>
                <a:gd name="T7" fmla="*/ 11 h 55"/>
                <a:gd name="T8" fmla="*/ 44 w 55"/>
                <a:gd name="T9" fmla="*/ 7 h 55"/>
                <a:gd name="T10" fmla="*/ 34 w 55"/>
                <a:gd name="T11" fmla="*/ 4 h 55"/>
                <a:gd name="T12" fmla="*/ 34 w 55"/>
                <a:gd name="T13" fmla="*/ 4 h 55"/>
                <a:gd name="T14" fmla="*/ 27 w 55"/>
                <a:gd name="T15" fmla="*/ 0 h 55"/>
                <a:gd name="T16" fmla="*/ 21 w 55"/>
                <a:gd name="T17" fmla="*/ 4 h 55"/>
                <a:gd name="T18" fmla="*/ 10 w 55"/>
                <a:gd name="T19" fmla="*/ 7 h 55"/>
                <a:gd name="T20" fmla="*/ 7 w 55"/>
                <a:gd name="T21" fmla="*/ 11 h 55"/>
                <a:gd name="T22" fmla="*/ 7 w 55"/>
                <a:gd name="T23" fmla="*/ 11 h 55"/>
                <a:gd name="T24" fmla="*/ 4 w 55"/>
                <a:gd name="T25" fmla="*/ 21 h 55"/>
                <a:gd name="T26" fmla="*/ 0 w 55"/>
                <a:gd name="T27" fmla="*/ 28 h 55"/>
                <a:gd name="T28" fmla="*/ 4 w 55"/>
                <a:gd name="T29" fmla="*/ 34 h 55"/>
                <a:gd name="T30" fmla="*/ 7 w 55"/>
                <a:gd name="T31" fmla="*/ 45 h 55"/>
                <a:gd name="T32" fmla="*/ 7 w 55"/>
                <a:gd name="T33" fmla="*/ 45 h 55"/>
                <a:gd name="T34" fmla="*/ 10 w 55"/>
                <a:gd name="T35" fmla="*/ 48 h 55"/>
                <a:gd name="T36" fmla="*/ 21 w 55"/>
                <a:gd name="T37" fmla="*/ 51 h 55"/>
                <a:gd name="T38" fmla="*/ 27 w 55"/>
                <a:gd name="T39" fmla="*/ 55 h 55"/>
                <a:gd name="T40" fmla="*/ 34 w 55"/>
                <a:gd name="T41" fmla="*/ 51 h 55"/>
                <a:gd name="T42" fmla="*/ 34 w 55"/>
                <a:gd name="T43" fmla="*/ 51 h 55"/>
                <a:gd name="T44" fmla="*/ 44 w 55"/>
                <a:gd name="T45" fmla="*/ 48 h 55"/>
                <a:gd name="T46" fmla="*/ 48 w 55"/>
                <a:gd name="T47" fmla="*/ 45 h 55"/>
                <a:gd name="T48" fmla="*/ 51 w 55"/>
                <a:gd name="T49" fmla="*/ 34 h 55"/>
                <a:gd name="T50" fmla="*/ 55 w 55"/>
                <a:gd name="T51"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5">
                  <a:moveTo>
                    <a:pt x="55" y="28"/>
                  </a:moveTo>
                  <a:lnTo>
                    <a:pt x="55" y="28"/>
                  </a:lnTo>
                  <a:lnTo>
                    <a:pt x="51" y="21"/>
                  </a:lnTo>
                  <a:lnTo>
                    <a:pt x="48" y="11"/>
                  </a:lnTo>
                  <a:lnTo>
                    <a:pt x="44" y="7"/>
                  </a:lnTo>
                  <a:lnTo>
                    <a:pt x="34" y="4"/>
                  </a:lnTo>
                  <a:lnTo>
                    <a:pt x="34" y="4"/>
                  </a:lnTo>
                  <a:lnTo>
                    <a:pt x="27" y="0"/>
                  </a:lnTo>
                  <a:lnTo>
                    <a:pt x="21" y="4"/>
                  </a:lnTo>
                  <a:lnTo>
                    <a:pt x="10" y="7"/>
                  </a:lnTo>
                  <a:lnTo>
                    <a:pt x="7" y="11"/>
                  </a:lnTo>
                  <a:lnTo>
                    <a:pt x="7" y="11"/>
                  </a:lnTo>
                  <a:lnTo>
                    <a:pt x="4" y="21"/>
                  </a:lnTo>
                  <a:lnTo>
                    <a:pt x="0" y="28"/>
                  </a:lnTo>
                  <a:lnTo>
                    <a:pt x="4" y="34"/>
                  </a:lnTo>
                  <a:lnTo>
                    <a:pt x="7" y="45"/>
                  </a:lnTo>
                  <a:lnTo>
                    <a:pt x="7" y="45"/>
                  </a:lnTo>
                  <a:lnTo>
                    <a:pt x="10" y="48"/>
                  </a:lnTo>
                  <a:lnTo>
                    <a:pt x="21" y="51"/>
                  </a:lnTo>
                  <a:lnTo>
                    <a:pt x="27" y="55"/>
                  </a:lnTo>
                  <a:lnTo>
                    <a:pt x="34" y="51"/>
                  </a:lnTo>
                  <a:lnTo>
                    <a:pt x="34" y="51"/>
                  </a:lnTo>
                  <a:lnTo>
                    <a:pt x="44" y="48"/>
                  </a:lnTo>
                  <a:lnTo>
                    <a:pt x="48" y="45"/>
                  </a:lnTo>
                  <a:lnTo>
                    <a:pt x="51" y="34"/>
                  </a:lnTo>
                  <a:lnTo>
                    <a:pt x="55" y="28"/>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1420">
              <a:extLst>
                <a:ext uri="{FF2B5EF4-FFF2-40B4-BE49-F238E27FC236}">
                  <a16:creationId xmlns:a16="http://schemas.microsoft.com/office/drawing/2014/main" id="{D74F9EB1-9A52-3AF6-6CAF-C40CBAC520C7}"/>
                </a:ext>
              </a:extLst>
            </p:cNvPr>
            <p:cNvSpPr>
              <a:spLocks/>
            </p:cNvSpPr>
            <p:nvPr/>
          </p:nvSpPr>
          <p:spPr bwMode="auto">
            <a:xfrm>
              <a:off x="1283368" y="3018149"/>
              <a:ext cx="56694" cy="41584"/>
            </a:xfrm>
            <a:custGeom>
              <a:avLst/>
              <a:gdLst>
                <a:gd name="T0" fmla="*/ 54 w 54"/>
                <a:gd name="T1" fmla="*/ 28 h 55"/>
                <a:gd name="T2" fmla="*/ 54 w 54"/>
                <a:gd name="T3" fmla="*/ 28 h 55"/>
                <a:gd name="T4" fmla="*/ 54 w 54"/>
                <a:gd name="T5" fmla="*/ 21 h 55"/>
                <a:gd name="T6" fmla="*/ 47 w 54"/>
                <a:gd name="T7" fmla="*/ 11 h 55"/>
                <a:gd name="T8" fmla="*/ 44 w 54"/>
                <a:gd name="T9" fmla="*/ 7 h 55"/>
                <a:gd name="T10" fmla="*/ 37 w 54"/>
                <a:gd name="T11" fmla="*/ 4 h 55"/>
                <a:gd name="T12" fmla="*/ 37 w 54"/>
                <a:gd name="T13" fmla="*/ 4 h 55"/>
                <a:gd name="T14" fmla="*/ 27 w 54"/>
                <a:gd name="T15" fmla="*/ 0 h 55"/>
                <a:gd name="T16" fmla="*/ 20 w 54"/>
                <a:gd name="T17" fmla="*/ 4 h 55"/>
                <a:gd name="T18" fmla="*/ 13 w 54"/>
                <a:gd name="T19" fmla="*/ 7 h 55"/>
                <a:gd name="T20" fmla="*/ 6 w 54"/>
                <a:gd name="T21" fmla="*/ 11 h 55"/>
                <a:gd name="T22" fmla="*/ 6 w 54"/>
                <a:gd name="T23" fmla="*/ 11 h 55"/>
                <a:gd name="T24" fmla="*/ 3 w 54"/>
                <a:gd name="T25" fmla="*/ 21 h 55"/>
                <a:gd name="T26" fmla="*/ 0 w 54"/>
                <a:gd name="T27" fmla="*/ 28 h 55"/>
                <a:gd name="T28" fmla="*/ 3 w 54"/>
                <a:gd name="T29" fmla="*/ 34 h 55"/>
                <a:gd name="T30" fmla="*/ 6 w 54"/>
                <a:gd name="T31" fmla="*/ 45 h 55"/>
                <a:gd name="T32" fmla="*/ 6 w 54"/>
                <a:gd name="T33" fmla="*/ 45 h 55"/>
                <a:gd name="T34" fmla="*/ 13 w 54"/>
                <a:gd name="T35" fmla="*/ 48 h 55"/>
                <a:gd name="T36" fmla="*/ 20 w 54"/>
                <a:gd name="T37" fmla="*/ 51 h 55"/>
                <a:gd name="T38" fmla="*/ 27 w 54"/>
                <a:gd name="T39" fmla="*/ 55 h 55"/>
                <a:gd name="T40" fmla="*/ 37 w 54"/>
                <a:gd name="T41" fmla="*/ 51 h 55"/>
                <a:gd name="T42" fmla="*/ 37 w 54"/>
                <a:gd name="T43" fmla="*/ 51 h 55"/>
                <a:gd name="T44" fmla="*/ 44 w 54"/>
                <a:gd name="T45" fmla="*/ 48 h 55"/>
                <a:gd name="T46" fmla="*/ 47 w 54"/>
                <a:gd name="T47" fmla="*/ 45 h 55"/>
                <a:gd name="T48" fmla="*/ 54 w 54"/>
                <a:gd name="T49" fmla="*/ 34 h 55"/>
                <a:gd name="T50" fmla="*/ 54 w 54"/>
                <a:gd name="T51"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5">
                  <a:moveTo>
                    <a:pt x="54" y="28"/>
                  </a:moveTo>
                  <a:lnTo>
                    <a:pt x="54" y="28"/>
                  </a:lnTo>
                  <a:lnTo>
                    <a:pt x="54" y="21"/>
                  </a:lnTo>
                  <a:lnTo>
                    <a:pt x="47" y="11"/>
                  </a:lnTo>
                  <a:lnTo>
                    <a:pt x="44" y="7"/>
                  </a:lnTo>
                  <a:lnTo>
                    <a:pt x="37" y="4"/>
                  </a:lnTo>
                  <a:lnTo>
                    <a:pt x="37" y="4"/>
                  </a:lnTo>
                  <a:lnTo>
                    <a:pt x="27" y="0"/>
                  </a:lnTo>
                  <a:lnTo>
                    <a:pt x="20" y="4"/>
                  </a:lnTo>
                  <a:lnTo>
                    <a:pt x="13" y="7"/>
                  </a:lnTo>
                  <a:lnTo>
                    <a:pt x="6" y="11"/>
                  </a:lnTo>
                  <a:lnTo>
                    <a:pt x="6" y="11"/>
                  </a:lnTo>
                  <a:lnTo>
                    <a:pt x="3" y="21"/>
                  </a:lnTo>
                  <a:lnTo>
                    <a:pt x="0" y="28"/>
                  </a:lnTo>
                  <a:lnTo>
                    <a:pt x="3" y="34"/>
                  </a:lnTo>
                  <a:lnTo>
                    <a:pt x="6" y="45"/>
                  </a:lnTo>
                  <a:lnTo>
                    <a:pt x="6" y="45"/>
                  </a:lnTo>
                  <a:lnTo>
                    <a:pt x="13" y="48"/>
                  </a:lnTo>
                  <a:lnTo>
                    <a:pt x="20" y="51"/>
                  </a:lnTo>
                  <a:lnTo>
                    <a:pt x="27" y="55"/>
                  </a:lnTo>
                  <a:lnTo>
                    <a:pt x="37" y="51"/>
                  </a:lnTo>
                  <a:lnTo>
                    <a:pt x="37" y="51"/>
                  </a:lnTo>
                  <a:lnTo>
                    <a:pt x="44" y="48"/>
                  </a:lnTo>
                  <a:lnTo>
                    <a:pt x="47" y="45"/>
                  </a:lnTo>
                  <a:lnTo>
                    <a:pt x="54" y="34"/>
                  </a:lnTo>
                  <a:lnTo>
                    <a:pt x="54" y="28"/>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Rectangle 841">
              <a:extLst>
                <a:ext uri="{FF2B5EF4-FFF2-40B4-BE49-F238E27FC236}">
                  <a16:creationId xmlns:a16="http://schemas.microsoft.com/office/drawing/2014/main" id="{BE7A09FF-B1AD-6E96-AA10-D69439F9166D}"/>
                </a:ext>
              </a:extLst>
            </p:cNvPr>
            <p:cNvSpPr>
              <a:spLocks noChangeArrowheads="1"/>
            </p:cNvSpPr>
            <p:nvPr/>
          </p:nvSpPr>
          <p:spPr bwMode="auto">
            <a:xfrm>
              <a:off x="514417" y="3577748"/>
              <a:ext cx="60433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85800" rtl="0" eaLnBrk="0" fontAlgn="base" latinLnBrk="0" hangingPunct="0">
                <a:lnSpc>
                  <a:spcPct val="100000"/>
                </a:lnSpc>
                <a:spcBef>
                  <a:spcPct val="0"/>
                </a:spcBef>
                <a:spcAft>
                  <a:spcPct val="0"/>
                </a:spcAft>
                <a:buClrTx/>
                <a:buSzTx/>
                <a:buFontTx/>
                <a:buNone/>
                <a:tabLst/>
                <a:defRPr/>
              </a:pPr>
              <a:r>
                <a:rPr kumimoji="0" lang="en-US" altLang="en-US" sz="600" b="1" i="0" u="none" strike="noStrike" kern="1200" cap="none" spc="0" normalizeH="0" baseline="30000" noProof="0" dirty="0">
                  <a:ln>
                    <a:noFill/>
                  </a:ln>
                  <a:solidFill>
                    <a:prstClr val="black"/>
                  </a:solidFill>
                  <a:effectLst/>
                  <a:uLnTx/>
                  <a:uFillTx/>
                  <a:latin typeface="Arial" panose="020B0604020202020204" pitchFamily="34" charset="0"/>
                  <a:ea typeface="+mn-ea"/>
                  <a:cs typeface="+mn-cs"/>
                </a:rPr>
                <a:t>177</a:t>
              </a:r>
              <a:r>
                <a:rPr kumimoji="0" lang="en-US" altLang="en-US" sz="6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Lu-PSMA-617 </a:t>
              </a:r>
            </a:p>
            <a:p>
              <a:pPr marL="0" marR="0" lvl="0" indent="0" algn="r" defTabSz="685800" rtl="0" eaLnBrk="0" fontAlgn="base" latinLnBrk="0" hangingPunct="0">
                <a:lnSpc>
                  <a:spcPct val="100000"/>
                </a:lnSpc>
                <a:spcBef>
                  <a:spcPct val="0"/>
                </a:spcBef>
                <a:spcAft>
                  <a:spcPct val="0"/>
                </a:spcAft>
                <a:buClrTx/>
                <a:buSzTx/>
                <a:buFontTx/>
                <a:buNone/>
                <a:tabLst/>
                <a:defRPr/>
              </a:pPr>
              <a:r>
                <a:rPr kumimoji="0" lang="en-US" altLang="en-US" sz="6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a:t>
              </a:r>
              <a:r>
                <a:rPr kumimoji="0" lang="en-US" altLang="en-US" sz="600" b="1" i="0" u="none" strike="noStrike" kern="1200" cap="none" spc="0" normalizeH="0" baseline="0" noProof="0" dirty="0" err="1">
                  <a:ln>
                    <a:noFill/>
                  </a:ln>
                  <a:solidFill>
                    <a:prstClr val="black"/>
                  </a:solidFill>
                  <a:effectLst/>
                  <a:uLnTx/>
                  <a:uFillTx/>
                  <a:latin typeface="Arial" panose="020B0604020202020204" pitchFamily="34" charset="0"/>
                  <a:ea typeface="+mn-ea"/>
                  <a:cs typeface="+mn-cs"/>
                </a:rPr>
                <a:t>BSoC</a:t>
              </a:r>
              <a:endParaRPr kumimoji="0" lang="en-US" altLang="en-US" sz="600" b="1"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223" name="Rectangle 858">
              <a:extLst>
                <a:ext uri="{FF2B5EF4-FFF2-40B4-BE49-F238E27FC236}">
                  <a16:creationId xmlns:a16="http://schemas.microsoft.com/office/drawing/2014/main" id="{61B81520-FD7E-6EDA-1352-00BE81015E8C}"/>
                </a:ext>
              </a:extLst>
            </p:cNvPr>
            <p:cNvSpPr>
              <a:spLocks noChangeArrowheads="1"/>
            </p:cNvSpPr>
            <p:nvPr/>
          </p:nvSpPr>
          <p:spPr bwMode="auto">
            <a:xfrm>
              <a:off x="681390" y="3764074"/>
              <a:ext cx="400751"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1" i="0" u="none" strike="noStrike" kern="1200" cap="none" spc="0" normalizeH="0" baseline="0" noProof="0" dirty="0" err="1">
                  <a:ln>
                    <a:noFill/>
                  </a:ln>
                  <a:solidFill>
                    <a:prstClr val="black"/>
                  </a:solidFill>
                  <a:effectLst/>
                  <a:uLnTx/>
                  <a:uFillTx/>
                  <a:latin typeface="Arial" panose="020B0604020202020204" pitchFamily="34" charset="0"/>
                  <a:ea typeface="+mn-ea"/>
                  <a:cs typeface="+mn-cs"/>
                </a:rPr>
                <a:t>BSoC</a:t>
              </a:r>
              <a:r>
                <a:rPr kumimoji="0" lang="en-US" altLang="en-US" sz="6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Only</a:t>
              </a:r>
            </a:p>
          </p:txBody>
        </p:sp>
        <p:sp>
          <p:nvSpPr>
            <p:cNvPr id="224" name="Rectangle 805">
              <a:extLst>
                <a:ext uri="{FF2B5EF4-FFF2-40B4-BE49-F238E27FC236}">
                  <a16:creationId xmlns:a16="http://schemas.microsoft.com/office/drawing/2014/main" id="{CCBB911B-0627-0549-44B1-C754871ABF4F}"/>
                </a:ext>
              </a:extLst>
            </p:cNvPr>
            <p:cNvSpPr>
              <a:spLocks noChangeArrowheads="1"/>
            </p:cNvSpPr>
            <p:nvPr/>
          </p:nvSpPr>
          <p:spPr bwMode="auto">
            <a:xfrm>
              <a:off x="1371028" y="2852931"/>
              <a:ext cx="1720023"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30000" noProof="0" dirty="0">
                  <a:ln>
                    <a:noFill/>
                  </a:ln>
                  <a:solidFill>
                    <a:prstClr val="black"/>
                  </a:solidFill>
                  <a:effectLst/>
                  <a:uLnTx/>
                  <a:uFillTx/>
                  <a:latin typeface="Arial" panose="020B0604020202020204" pitchFamily="34" charset="0"/>
                  <a:ea typeface="+mn-ea"/>
                  <a:cs typeface="+mn-cs"/>
                </a:rPr>
                <a:t>177</a:t>
              </a:r>
              <a:r>
                <a:rPr kumimoji="0" lang="en-US" alt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Lu-PSMA-617 + </a:t>
              </a:r>
              <a:r>
                <a:rPr kumimoji="0" lang="en-US" altLang="en-US" sz="900" b="0" i="0" u="none" strike="noStrike" kern="1200" cap="none" spc="0" normalizeH="0" baseline="0" noProof="0" dirty="0" err="1">
                  <a:ln>
                    <a:noFill/>
                  </a:ln>
                  <a:solidFill>
                    <a:prstClr val="black"/>
                  </a:solidFill>
                  <a:effectLst/>
                  <a:uLnTx/>
                  <a:uFillTx/>
                  <a:latin typeface="Arial" panose="020B0604020202020204" pitchFamily="34" charset="0"/>
                  <a:ea typeface="+mn-ea"/>
                  <a:cs typeface="+mn-cs"/>
                </a:rPr>
                <a:t>BSoC</a:t>
              </a:r>
              <a:r>
                <a:rPr kumimoji="0" lang="en-US" alt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(n=551)</a:t>
              </a:r>
            </a:p>
          </p:txBody>
        </p:sp>
        <p:sp>
          <p:nvSpPr>
            <p:cNvPr id="225" name="Rectangle 805">
              <a:extLst>
                <a:ext uri="{FF2B5EF4-FFF2-40B4-BE49-F238E27FC236}">
                  <a16:creationId xmlns:a16="http://schemas.microsoft.com/office/drawing/2014/main" id="{62B928B8-0091-2337-87DA-3FDC99748306}"/>
                </a:ext>
              </a:extLst>
            </p:cNvPr>
            <p:cNvSpPr>
              <a:spLocks noChangeArrowheads="1"/>
            </p:cNvSpPr>
            <p:nvPr/>
          </p:nvSpPr>
          <p:spPr bwMode="auto">
            <a:xfrm>
              <a:off x="1371028" y="2984269"/>
              <a:ext cx="100348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err="1">
                  <a:ln>
                    <a:noFill/>
                  </a:ln>
                  <a:solidFill>
                    <a:prstClr val="black"/>
                  </a:solidFill>
                  <a:effectLst/>
                  <a:uLnTx/>
                  <a:uFillTx/>
                  <a:latin typeface="Arial" panose="020B0604020202020204" pitchFamily="34" charset="0"/>
                  <a:ea typeface="+mn-ea"/>
                  <a:cs typeface="+mn-cs"/>
                </a:rPr>
                <a:t>BSoC</a:t>
              </a:r>
              <a:r>
                <a:rPr kumimoji="0" lang="en-US" alt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Only (n=280)</a:t>
              </a:r>
            </a:p>
          </p:txBody>
        </p:sp>
      </p:grpSp>
      <p:grpSp>
        <p:nvGrpSpPr>
          <p:cNvPr id="627" name="Group 626">
            <a:extLst>
              <a:ext uri="{FF2B5EF4-FFF2-40B4-BE49-F238E27FC236}">
                <a16:creationId xmlns:a16="http://schemas.microsoft.com/office/drawing/2014/main" id="{3AE93649-1FE8-7C6A-9607-D4D4161C146A}"/>
              </a:ext>
            </a:extLst>
          </p:cNvPr>
          <p:cNvGrpSpPr/>
          <p:nvPr/>
        </p:nvGrpSpPr>
        <p:grpSpPr>
          <a:xfrm>
            <a:off x="148195" y="2596763"/>
            <a:ext cx="5548322" cy="2962387"/>
            <a:chOff x="492580" y="831851"/>
            <a:chExt cx="5548322" cy="2962387"/>
          </a:xfrm>
        </p:grpSpPr>
        <p:sp>
          <p:nvSpPr>
            <p:cNvPr id="628" name="Line 583">
              <a:extLst>
                <a:ext uri="{FF2B5EF4-FFF2-40B4-BE49-F238E27FC236}">
                  <a16:creationId xmlns:a16="http://schemas.microsoft.com/office/drawing/2014/main" id="{74A8D87B-24E8-B6BE-65F6-A204F00339EE}"/>
                </a:ext>
              </a:extLst>
            </p:cNvPr>
            <p:cNvSpPr>
              <a:spLocks noChangeShapeType="1"/>
            </p:cNvSpPr>
            <p:nvPr/>
          </p:nvSpPr>
          <p:spPr bwMode="auto">
            <a:xfrm flipV="1">
              <a:off x="1098058" y="831851"/>
              <a:ext cx="0" cy="224629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9" name="Line 584">
              <a:extLst>
                <a:ext uri="{FF2B5EF4-FFF2-40B4-BE49-F238E27FC236}">
                  <a16:creationId xmlns:a16="http://schemas.microsoft.com/office/drawing/2014/main" id="{3DFB3029-7566-1502-E494-16D41E4F4A30}"/>
                </a:ext>
              </a:extLst>
            </p:cNvPr>
            <p:cNvSpPr>
              <a:spLocks noChangeShapeType="1"/>
            </p:cNvSpPr>
            <p:nvPr/>
          </p:nvSpPr>
          <p:spPr bwMode="auto">
            <a:xfrm>
              <a:off x="1094908" y="3078145"/>
              <a:ext cx="494599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0" name="Line 585">
              <a:extLst>
                <a:ext uri="{FF2B5EF4-FFF2-40B4-BE49-F238E27FC236}">
                  <a16:creationId xmlns:a16="http://schemas.microsoft.com/office/drawing/2014/main" id="{30E31759-F559-10CB-B146-2A07FACA7D24}"/>
                </a:ext>
              </a:extLst>
            </p:cNvPr>
            <p:cNvSpPr>
              <a:spLocks noChangeShapeType="1"/>
            </p:cNvSpPr>
            <p:nvPr/>
          </p:nvSpPr>
          <p:spPr bwMode="auto">
            <a:xfrm>
              <a:off x="1294386"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Rectangle 586">
              <a:extLst>
                <a:ext uri="{FF2B5EF4-FFF2-40B4-BE49-F238E27FC236}">
                  <a16:creationId xmlns:a16="http://schemas.microsoft.com/office/drawing/2014/main" id="{60EEA72F-DA41-D7D5-3230-86298350D17B}"/>
                </a:ext>
              </a:extLst>
            </p:cNvPr>
            <p:cNvSpPr>
              <a:spLocks noChangeArrowheads="1"/>
            </p:cNvSpPr>
            <p:nvPr/>
          </p:nvSpPr>
          <p:spPr bwMode="auto">
            <a:xfrm>
              <a:off x="1258689" y="3137119"/>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2" name="Line 587">
              <a:extLst>
                <a:ext uri="{FF2B5EF4-FFF2-40B4-BE49-F238E27FC236}">
                  <a16:creationId xmlns:a16="http://schemas.microsoft.com/office/drawing/2014/main" id="{3B101780-AD4C-710F-FA12-3DE4C68C04BF}"/>
                </a:ext>
              </a:extLst>
            </p:cNvPr>
            <p:cNvSpPr>
              <a:spLocks noChangeShapeType="1"/>
            </p:cNvSpPr>
            <p:nvPr/>
          </p:nvSpPr>
          <p:spPr bwMode="auto">
            <a:xfrm>
              <a:off x="1493864"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3" name="Rectangle 588">
              <a:extLst>
                <a:ext uri="{FF2B5EF4-FFF2-40B4-BE49-F238E27FC236}">
                  <a16:creationId xmlns:a16="http://schemas.microsoft.com/office/drawing/2014/main" id="{E131B7C3-19C2-9445-BE81-8C6E65FF831B}"/>
                </a:ext>
              </a:extLst>
            </p:cNvPr>
            <p:cNvSpPr>
              <a:spLocks noChangeArrowheads="1"/>
            </p:cNvSpPr>
            <p:nvPr/>
          </p:nvSpPr>
          <p:spPr bwMode="auto">
            <a:xfrm>
              <a:off x="1458167" y="3137119"/>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1</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4" name="Line 589">
              <a:extLst>
                <a:ext uri="{FF2B5EF4-FFF2-40B4-BE49-F238E27FC236}">
                  <a16:creationId xmlns:a16="http://schemas.microsoft.com/office/drawing/2014/main" id="{627071B7-F59A-CF7A-421B-395C3C51BE51}"/>
                </a:ext>
              </a:extLst>
            </p:cNvPr>
            <p:cNvSpPr>
              <a:spLocks noChangeShapeType="1"/>
            </p:cNvSpPr>
            <p:nvPr/>
          </p:nvSpPr>
          <p:spPr bwMode="auto">
            <a:xfrm>
              <a:off x="1689141"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5" name="Rectangle 590">
              <a:extLst>
                <a:ext uri="{FF2B5EF4-FFF2-40B4-BE49-F238E27FC236}">
                  <a16:creationId xmlns:a16="http://schemas.microsoft.com/office/drawing/2014/main" id="{8A9EA8B6-0887-A713-56AA-F8D25F3A02AD}"/>
                </a:ext>
              </a:extLst>
            </p:cNvPr>
            <p:cNvSpPr>
              <a:spLocks noChangeArrowheads="1"/>
            </p:cNvSpPr>
            <p:nvPr/>
          </p:nvSpPr>
          <p:spPr bwMode="auto">
            <a:xfrm>
              <a:off x="1653445" y="3137119"/>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2</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636" name="Line 591">
              <a:extLst>
                <a:ext uri="{FF2B5EF4-FFF2-40B4-BE49-F238E27FC236}">
                  <a16:creationId xmlns:a16="http://schemas.microsoft.com/office/drawing/2014/main" id="{A8A9863F-C116-54D8-C700-206FB0DDE163}"/>
                </a:ext>
              </a:extLst>
            </p:cNvPr>
            <p:cNvSpPr>
              <a:spLocks noChangeShapeType="1"/>
            </p:cNvSpPr>
            <p:nvPr/>
          </p:nvSpPr>
          <p:spPr bwMode="auto">
            <a:xfrm>
              <a:off x="1888619"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7" name="Rectangle 592">
              <a:extLst>
                <a:ext uri="{FF2B5EF4-FFF2-40B4-BE49-F238E27FC236}">
                  <a16:creationId xmlns:a16="http://schemas.microsoft.com/office/drawing/2014/main" id="{1BD247E3-3939-20D1-8270-B474D78C06A1}"/>
                </a:ext>
              </a:extLst>
            </p:cNvPr>
            <p:cNvSpPr>
              <a:spLocks noChangeArrowheads="1"/>
            </p:cNvSpPr>
            <p:nvPr/>
          </p:nvSpPr>
          <p:spPr bwMode="auto">
            <a:xfrm>
              <a:off x="1852923" y="3137119"/>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3</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8" name="Line 593">
              <a:extLst>
                <a:ext uri="{FF2B5EF4-FFF2-40B4-BE49-F238E27FC236}">
                  <a16:creationId xmlns:a16="http://schemas.microsoft.com/office/drawing/2014/main" id="{89B0E4CE-033A-3C20-15BA-6C9CF83F532E}"/>
                </a:ext>
              </a:extLst>
            </p:cNvPr>
            <p:cNvSpPr>
              <a:spLocks noChangeShapeType="1"/>
            </p:cNvSpPr>
            <p:nvPr/>
          </p:nvSpPr>
          <p:spPr bwMode="auto">
            <a:xfrm>
              <a:off x="2084946"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9" name="Rectangle 594">
              <a:extLst>
                <a:ext uri="{FF2B5EF4-FFF2-40B4-BE49-F238E27FC236}">
                  <a16:creationId xmlns:a16="http://schemas.microsoft.com/office/drawing/2014/main" id="{BBE36361-0A14-0A06-FDA7-8D271B25D0B6}"/>
                </a:ext>
              </a:extLst>
            </p:cNvPr>
            <p:cNvSpPr>
              <a:spLocks noChangeArrowheads="1"/>
            </p:cNvSpPr>
            <p:nvPr/>
          </p:nvSpPr>
          <p:spPr bwMode="auto">
            <a:xfrm>
              <a:off x="2049251" y="3137119"/>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4</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0" name="Line 595">
              <a:extLst>
                <a:ext uri="{FF2B5EF4-FFF2-40B4-BE49-F238E27FC236}">
                  <a16:creationId xmlns:a16="http://schemas.microsoft.com/office/drawing/2014/main" id="{BB43E540-699F-9745-17A2-BAA554E5EC7D}"/>
                </a:ext>
              </a:extLst>
            </p:cNvPr>
            <p:cNvSpPr>
              <a:spLocks noChangeShapeType="1"/>
            </p:cNvSpPr>
            <p:nvPr/>
          </p:nvSpPr>
          <p:spPr bwMode="auto">
            <a:xfrm>
              <a:off x="2284424"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1" name="Rectangle 596">
              <a:extLst>
                <a:ext uri="{FF2B5EF4-FFF2-40B4-BE49-F238E27FC236}">
                  <a16:creationId xmlns:a16="http://schemas.microsoft.com/office/drawing/2014/main" id="{9ED16FC4-585C-8978-D49C-3875F058FFE6}"/>
                </a:ext>
              </a:extLst>
            </p:cNvPr>
            <p:cNvSpPr>
              <a:spLocks noChangeArrowheads="1"/>
            </p:cNvSpPr>
            <p:nvPr/>
          </p:nvSpPr>
          <p:spPr bwMode="auto">
            <a:xfrm>
              <a:off x="2248727" y="3137119"/>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5</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2" name="Line 597">
              <a:extLst>
                <a:ext uri="{FF2B5EF4-FFF2-40B4-BE49-F238E27FC236}">
                  <a16:creationId xmlns:a16="http://schemas.microsoft.com/office/drawing/2014/main" id="{5FBCAF53-D9E0-2A74-C428-6755FCB080F0}"/>
                </a:ext>
              </a:extLst>
            </p:cNvPr>
            <p:cNvSpPr>
              <a:spLocks noChangeShapeType="1"/>
            </p:cNvSpPr>
            <p:nvPr/>
          </p:nvSpPr>
          <p:spPr bwMode="auto">
            <a:xfrm>
              <a:off x="2479702"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3" name="Rectangle 598">
              <a:extLst>
                <a:ext uri="{FF2B5EF4-FFF2-40B4-BE49-F238E27FC236}">
                  <a16:creationId xmlns:a16="http://schemas.microsoft.com/office/drawing/2014/main" id="{D62928BA-02DA-97C4-2BAF-8346C92DC8A2}"/>
                </a:ext>
              </a:extLst>
            </p:cNvPr>
            <p:cNvSpPr>
              <a:spLocks noChangeArrowheads="1"/>
            </p:cNvSpPr>
            <p:nvPr/>
          </p:nvSpPr>
          <p:spPr bwMode="auto">
            <a:xfrm>
              <a:off x="2444004" y="3137119"/>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6</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4" name="Line 599">
              <a:extLst>
                <a:ext uri="{FF2B5EF4-FFF2-40B4-BE49-F238E27FC236}">
                  <a16:creationId xmlns:a16="http://schemas.microsoft.com/office/drawing/2014/main" id="{E2775531-9E1D-CDC4-E38A-2A2BD95F0B70}"/>
                </a:ext>
              </a:extLst>
            </p:cNvPr>
            <p:cNvSpPr>
              <a:spLocks noChangeShapeType="1"/>
            </p:cNvSpPr>
            <p:nvPr/>
          </p:nvSpPr>
          <p:spPr bwMode="auto">
            <a:xfrm>
              <a:off x="2679180"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5" name="Rectangle 600">
              <a:extLst>
                <a:ext uri="{FF2B5EF4-FFF2-40B4-BE49-F238E27FC236}">
                  <a16:creationId xmlns:a16="http://schemas.microsoft.com/office/drawing/2014/main" id="{D0DC0257-F040-7669-36CB-C51392B9641D}"/>
                </a:ext>
              </a:extLst>
            </p:cNvPr>
            <p:cNvSpPr>
              <a:spLocks noChangeArrowheads="1"/>
            </p:cNvSpPr>
            <p:nvPr/>
          </p:nvSpPr>
          <p:spPr bwMode="auto">
            <a:xfrm>
              <a:off x="2643482" y="3137119"/>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7</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6" name="Line 601">
              <a:extLst>
                <a:ext uri="{FF2B5EF4-FFF2-40B4-BE49-F238E27FC236}">
                  <a16:creationId xmlns:a16="http://schemas.microsoft.com/office/drawing/2014/main" id="{ED1B213A-EB4F-CCFF-7D5F-7C39A0FBA195}"/>
                </a:ext>
              </a:extLst>
            </p:cNvPr>
            <p:cNvSpPr>
              <a:spLocks noChangeShapeType="1"/>
            </p:cNvSpPr>
            <p:nvPr/>
          </p:nvSpPr>
          <p:spPr bwMode="auto">
            <a:xfrm>
              <a:off x="2875508"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7" name="Rectangle 602">
              <a:extLst>
                <a:ext uri="{FF2B5EF4-FFF2-40B4-BE49-F238E27FC236}">
                  <a16:creationId xmlns:a16="http://schemas.microsoft.com/office/drawing/2014/main" id="{C11ED419-9DA6-32F1-BFBC-44A6FD0210C3}"/>
                </a:ext>
              </a:extLst>
            </p:cNvPr>
            <p:cNvSpPr>
              <a:spLocks noChangeArrowheads="1"/>
            </p:cNvSpPr>
            <p:nvPr/>
          </p:nvSpPr>
          <p:spPr bwMode="auto">
            <a:xfrm>
              <a:off x="2839813" y="3137119"/>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8</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8" name="Line 603">
              <a:extLst>
                <a:ext uri="{FF2B5EF4-FFF2-40B4-BE49-F238E27FC236}">
                  <a16:creationId xmlns:a16="http://schemas.microsoft.com/office/drawing/2014/main" id="{67B226D9-8685-5185-8E3F-6C2C1B4C781D}"/>
                </a:ext>
              </a:extLst>
            </p:cNvPr>
            <p:cNvSpPr>
              <a:spLocks noChangeShapeType="1"/>
            </p:cNvSpPr>
            <p:nvPr/>
          </p:nvSpPr>
          <p:spPr bwMode="auto">
            <a:xfrm>
              <a:off x="3074985"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9" name="Rectangle 604">
              <a:extLst>
                <a:ext uri="{FF2B5EF4-FFF2-40B4-BE49-F238E27FC236}">
                  <a16:creationId xmlns:a16="http://schemas.microsoft.com/office/drawing/2014/main" id="{0890AF3E-998D-C038-81EE-4005B3FEE708}"/>
                </a:ext>
              </a:extLst>
            </p:cNvPr>
            <p:cNvSpPr>
              <a:spLocks noChangeArrowheads="1"/>
            </p:cNvSpPr>
            <p:nvPr/>
          </p:nvSpPr>
          <p:spPr bwMode="auto">
            <a:xfrm>
              <a:off x="3039288" y="3137119"/>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9</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0" name="Line 605">
              <a:extLst>
                <a:ext uri="{FF2B5EF4-FFF2-40B4-BE49-F238E27FC236}">
                  <a16:creationId xmlns:a16="http://schemas.microsoft.com/office/drawing/2014/main" id="{7698D706-1445-0FD1-06BB-9E8521A3D7BD}"/>
                </a:ext>
              </a:extLst>
            </p:cNvPr>
            <p:cNvSpPr>
              <a:spLocks noChangeShapeType="1"/>
            </p:cNvSpPr>
            <p:nvPr/>
          </p:nvSpPr>
          <p:spPr bwMode="auto">
            <a:xfrm>
              <a:off x="3270263"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1" name="Rectangle 606">
              <a:extLst>
                <a:ext uri="{FF2B5EF4-FFF2-40B4-BE49-F238E27FC236}">
                  <a16:creationId xmlns:a16="http://schemas.microsoft.com/office/drawing/2014/main" id="{E4F1951B-A83A-82F1-86D1-9066409187EE}"/>
                </a:ext>
              </a:extLst>
            </p:cNvPr>
            <p:cNvSpPr>
              <a:spLocks noChangeArrowheads="1"/>
            </p:cNvSpPr>
            <p:nvPr/>
          </p:nvSpPr>
          <p:spPr bwMode="auto">
            <a:xfrm>
              <a:off x="3198871" y="313711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10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2" name="Line 607">
              <a:extLst>
                <a:ext uri="{FF2B5EF4-FFF2-40B4-BE49-F238E27FC236}">
                  <a16:creationId xmlns:a16="http://schemas.microsoft.com/office/drawing/2014/main" id="{90525A52-372A-A6A3-BCB7-93A0CB27F478}"/>
                </a:ext>
              </a:extLst>
            </p:cNvPr>
            <p:cNvSpPr>
              <a:spLocks noChangeShapeType="1"/>
            </p:cNvSpPr>
            <p:nvPr/>
          </p:nvSpPr>
          <p:spPr bwMode="auto">
            <a:xfrm>
              <a:off x="3469741"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Rectangle 608">
              <a:extLst>
                <a:ext uri="{FF2B5EF4-FFF2-40B4-BE49-F238E27FC236}">
                  <a16:creationId xmlns:a16="http://schemas.microsoft.com/office/drawing/2014/main" id="{B0D5D575-10C7-2E34-9487-330A9813B7D9}"/>
                </a:ext>
              </a:extLst>
            </p:cNvPr>
            <p:cNvSpPr>
              <a:spLocks noChangeArrowheads="1"/>
            </p:cNvSpPr>
            <p:nvPr/>
          </p:nvSpPr>
          <p:spPr bwMode="auto">
            <a:xfrm>
              <a:off x="3398349" y="313711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11</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4" name="Line 609">
              <a:extLst>
                <a:ext uri="{FF2B5EF4-FFF2-40B4-BE49-F238E27FC236}">
                  <a16:creationId xmlns:a16="http://schemas.microsoft.com/office/drawing/2014/main" id="{26B388EE-419C-893A-32EB-70217A90E6CB}"/>
                </a:ext>
              </a:extLst>
            </p:cNvPr>
            <p:cNvSpPr>
              <a:spLocks noChangeShapeType="1"/>
            </p:cNvSpPr>
            <p:nvPr/>
          </p:nvSpPr>
          <p:spPr bwMode="auto">
            <a:xfrm>
              <a:off x="3666068"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Rectangle 610">
              <a:extLst>
                <a:ext uri="{FF2B5EF4-FFF2-40B4-BE49-F238E27FC236}">
                  <a16:creationId xmlns:a16="http://schemas.microsoft.com/office/drawing/2014/main" id="{77BF6779-ED30-9FFA-962A-A72F00081268}"/>
                </a:ext>
              </a:extLst>
            </p:cNvPr>
            <p:cNvSpPr>
              <a:spLocks noChangeArrowheads="1"/>
            </p:cNvSpPr>
            <p:nvPr/>
          </p:nvSpPr>
          <p:spPr bwMode="auto">
            <a:xfrm>
              <a:off x="3594677" y="313711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12</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6" name="Line 611">
              <a:extLst>
                <a:ext uri="{FF2B5EF4-FFF2-40B4-BE49-F238E27FC236}">
                  <a16:creationId xmlns:a16="http://schemas.microsoft.com/office/drawing/2014/main" id="{3131073F-8998-CD0C-7E86-1474FF55DD2E}"/>
                </a:ext>
              </a:extLst>
            </p:cNvPr>
            <p:cNvSpPr>
              <a:spLocks noChangeShapeType="1"/>
            </p:cNvSpPr>
            <p:nvPr/>
          </p:nvSpPr>
          <p:spPr bwMode="auto">
            <a:xfrm>
              <a:off x="3865546"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Rectangle 612">
              <a:extLst>
                <a:ext uri="{FF2B5EF4-FFF2-40B4-BE49-F238E27FC236}">
                  <a16:creationId xmlns:a16="http://schemas.microsoft.com/office/drawing/2014/main" id="{389536FC-A2A7-71D7-7F49-B75356165F42}"/>
                </a:ext>
              </a:extLst>
            </p:cNvPr>
            <p:cNvSpPr>
              <a:spLocks noChangeArrowheads="1"/>
            </p:cNvSpPr>
            <p:nvPr/>
          </p:nvSpPr>
          <p:spPr bwMode="auto">
            <a:xfrm>
              <a:off x="3794154" y="313711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13</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8" name="Line 613">
              <a:extLst>
                <a:ext uri="{FF2B5EF4-FFF2-40B4-BE49-F238E27FC236}">
                  <a16:creationId xmlns:a16="http://schemas.microsoft.com/office/drawing/2014/main" id="{9722A177-BD97-123A-67D0-1FDA58644EDE}"/>
                </a:ext>
              </a:extLst>
            </p:cNvPr>
            <p:cNvSpPr>
              <a:spLocks noChangeShapeType="1"/>
            </p:cNvSpPr>
            <p:nvPr/>
          </p:nvSpPr>
          <p:spPr bwMode="auto">
            <a:xfrm>
              <a:off x="4060824"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9" name="Rectangle 614">
              <a:extLst>
                <a:ext uri="{FF2B5EF4-FFF2-40B4-BE49-F238E27FC236}">
                  <a16:creationId xmlns:a16="http://schemas.microsoft.com/office/drawing/2014/main" id="{4964E7A2-036F-52A7-4787-5E1520A1C7CA}"/>
                </a:ext>
              </a:extLst>
            </p:cNvPr>
            <p:cNvSpPr>
              <a:spLocks noChangeArrowheads="1"/>
            </p:cNvSpPr>
            <p:nvPr/>
          </p:nvSpPr>
          <p:spPr bwMode="auto">
            <a:xfrm>
              <a:off x="3989432" y="313711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14</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0" name="Line 615">
              <a:extLst>
                <a:ext uri="{FF2B5EF4-FFF2-40B4-BE49-F238E27FC236}">
                  <a16:creationId xmlns:a16="http://schemas.microsoft.com/office/drawing/2014/main" id="{B1EF769E-660C-09A2-E0DD-643183DBF7F7}"/>
                </a:ext>
              </a:extLst>
            </p:cNvPr>
            <p:cNvSpPr>
              <a:spLocks noChangeShapeType="1"/>
            </p:cNvSpPr>
            <p:nvPr/>
          </p:nvSpPr>
          <p:spPr bwMode="auto">
            <a:xfrm>
              <a:off x="4260302"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Rectangle 616">
              <a:extLst>
                <a:ext uri="{FF2B5EF4-FFF2-40B4-BE49-F238E27FC236}">
                  <a16:creationId xmlns:a16="http://schemas.microsoft.com/office/drawing/2014/main" id="{527FF886-4B73-B219-0648-ED886781CDAA}"/>
                </a:ext>
              </a:extLst>
            </p:cNvPr>
            <p:cNvSpPr>
              <a:spLocks noChangeArrowheads="1"/>
            </p:cNvSpPr>
            <p:nvPr/>
          </p:nvSpPr>
          <p:spPr bwMode="auto">
            <a:xfrm>
              <a:off x="4188909" y="313711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15</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2" name="Line 617">
              <a:extLst>
                <a:ext uri="{FF2B5EF4-FFF2-40B4-BE49-F238E27FC236}">
                  <a16:creationId xmlns:a16="http://schemas.microsoft.com/office/drawing/2014/main" id="{804B74C9-099B-75A6-DD89-3D7D592BA32A}"/>
                </a:ext>
              </a:extLst>
            </p:cNvPr>
            <p:cNvSpPr>
              <a:spLocks noChangeShapeType="1"/>
            </p:cNvSpPr>
            <p:nvPr/>
          </p:nvSpPr>
          <p:spPr bwMode="auto">
            <a:xfrm>
              <a:off x="4456630"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Rectangle 618">
              <a:extLst>
                <a:ext uri="{FF2B5EF4-FFF2-40B4-BE49-F238E27FC236}">
                  <a16:creationId xmlns:a16="http://schemas.microsoft.com/office/drawing/2014/main" id="{1E58D631-C558-74EB-9EAD-2582A6F3E5D8}"/>
                </a:ext>
              </a:extLst>
            </p:cNvPr>
            <p:cNvSpPr>
              <a:spLocks noChangeArrowheads="1"/>
            </p:cNvSpPr>
            <p:nvPr/>
          </p:nvSpPr>
          <p:spPr bwMode="auto">
            <a:xfrm>
              <a:off x="4385239" y="313711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16</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4" name="Line 619">
              <a:extLst>
                <a:ext uri="{FF2B5EF4-FFF2-40B4-BE49-F238E27FC236}">
                  <a16:creationId xmlns:a16="http://schemas.microsoft.com/office/drawing/2014/main" id="{B0A28E98-0328-8687-018C-E8163044FB93}"/>
                </a:ext>
              </a:extLst>
            </p:cNvPr>
            <p:cNvSpPr>
              <a:spLocks noChangeShapeType="1"/>
            </p:cNvSpPr>
            <p:nvPr/>
          </p:nvSpPr>
          <p:spPr bwMode="auto">
            <a:xfrm>
              <a:off x="4656107"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Rectangle 620">
              <a:extLst>
                <a:ext uri="{FF2B5EF4-FFF2-40B4-BE49-F238E27FC236}">
                  <a16:creationId xmlns:a16="http://schemas.microsoft.com/office/drawing/2014/main" id="{5964CC6C-EC98-9744-D027-08277FC5EFCE}"/>
                </a:ext>
              </a:extLst>
            </p:cNvPr>
            <p:cNvSpPr>
              <a:spLocks noChangeArrowheads="1"/>
            </p:cNvSpPr>
            <p:nvPr/>
          </p:nvSpPr>
          <p:spPr bwMode="auto">
            <a:xfrm>
              <a:off x="4584716" y="313711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17</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666" name="Line 621">
              <a:extLst>
                <a:ext uri="{FF2B5EF4-FFF2-40B4-BE49-F238E27FC236}">
                  <a16:creationId xmlns:a16="http://schemas.microsoft.com/office/drawing/2014/main" id="{39DBABE8-3976-D4F6-A48F-E06215E4BD7A}"/>
                </a:ext>
              </a:extLst>
            </p:cNvPr>
            <p:cNvSpPr>
              <a:spLocks noChangeShapeType="1"/>
            </p:cNvSpPr>
            <p:nvPr/>
          </p:nvSpPr>
          <p:spPr bwMode="auto">
            <a:xfrm>
              <a:off x="4851385"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Rectangle 622">
              <a:extLst>
                <a:ext uri="{FF2B5EF4-FFF2-40B4-BE49-F238E27FC236}">
                  <a16:creationId xmlns:a16="http://schemas.microsoft.com/office/drawing/2014/main" id="{12CABD6B-8F5C-6BAD-29B4-E695ADE05E00}"/>
                </a:ext>
              </a:extLst>
            </p:cNvPr>
            <p:cNvSpPr>
              <a:spLocks noChangeArrowheads="1"/>
            </p:cNvSpPr>
            <p:nvPr/>
          </p:nvSpPr>
          <p:spPr bwMode="auto">
            <a:xfrm>
              <a:off x="4779992" y="313711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18</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8" name="Line 623">
              <a:extLst>
                <a:ext uri="{FF2B5EF4-FFF2-40B4-BE49-F238E27FC236}">
                  <a16:creationId xmlns:a16="http://schemas.microsoft.com/office/drawing/2014/main" id="{72C1E875-E578-F300-3869-21005ECEB032}"/>
                </a:ext>
              </a:extLst>
            </p:cNvPr>
            <p:cNvSpPr>
              <a:spLocks noChangeShapeType="1"/>
            </p:cNvSpPr>
            <p:nvPr/>
          </p:nvSpPr>
          <p:spPr bwMode="auto">
            <a:xfrm>
              <a:off x="5050863"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Rectangle 624">
              <a:extLst>
                <a:ext uri="{FF2B5EF4-FFF2-40B4-BE49-F238E27FC236}">
                  <a16:creationId xmlns:a16="http://schemas.microsoft.com/office/drawing/2014/main" id="{8B7E592D-787F-605E-0F7C-F779331C2F69}"/>
                </a:ext>
              </a:extLst>
            </p:cNvPr>
            <p:cNvSpPr>
              <a:spLocks noChangeArrowheads="1"/>
            </p:cNvSpPr>
            <p:nvPr/>
          </p:nvSpPr>
          <p:spPr bwMode="auto">
            <a:xfrm>
              <a:off x="4979471" y="313711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19</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0" name="Line 625">
              <a:extLst>
                <a:ext uri="{FF2B5EF4-FFF2-40B4-BE49-F238E27FC236}">
                  <a16:creationId xmlns:a16="http://schemas.microsoft.com/office/drawing/2014/main" id="{A753FD67-00F3-DD7D-DF74-26BEFB7E2854}"/>
                </a:ext>
              </a:extLst>
            </p:cNvPr>
            <p:cNvSpPr>
              <a:spLocks noChangeShapeType="1"/>
            </p:cNvSpPr>
            <p:nvPr/>
          </p:nvSpPr>
          <p:spPr bwMode="auto">
            <a:xfrm>
              <a:off x="5247191"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Rectangle 626">
              <a:extLst>
                <a:ext uri="{FF2B5EF4-FFF2-40B4-BE49-F238E27FC236}">
                  <a16:creationId xmlns:a16="http://schemas.microsoft.com/office/drawing/2014/main" id="{CA04F278-3B43-BEE8-C815-BF19A3CF0CF5}"/>
                </a:ext>
              </a:extLst>
            </p:cNvPr>
            <p:cNvSpPr>
              <a:spLocks noChangeArrowheads="1"/>
            </p:cNvSpPr>
            <p:nvPr/>
          </p:nvSpPr>
          <p:spPr bwMode="auto">
            <a:xfrm>
              <a:off x="5175798" y="313711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20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2" name="Line 627">
              <a:extLst>
                <a:ext uri="{FF2B5EF4-FFF2-40B4-BE49-F238E27FC236}">
                  <a16:creationId xmlns:a16="http://schemas.microsoft.com/office/drawing/2014/main" id="{3F0AA618-21F4-C720-9979-B31AB4E0653D}"/>
                </a:ext>
              </a:extLst>
            </p:cNvPr>
            <p:cNvSpPr>
              <a:spLocks noChangeShapeType="1"/>
            </p:cNvSpPr>
            <p:nvPr/>
          </p:nvSpPr>
          <p:spPr bwMode="auto">
            <a:xfrm>
              <a:off x="5446668"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3" name="Rectangle 628">
              <a:extLst>
                <a:ext uri="{FF2B5EF4-FFF2-40B4-BE49-F238E27FC236}">
                  <a16:creationId xmlns:a16="http://schemas.microsoft.com/office/drawing/2014/main" id="{FD9563E6-4B66-5A92-9B4A-3CF90139354A}"/>
                </a:ext>
              </a:extLst>
            </p:cNvPr>
            <p:cNvSpPr>
              <a:spLocks noChangeArrowheads="1"/>
            </p:cNvSpPr>
            <p:nvPr/>
          </p:nvSpPr>
          <p:spPr bwMode="auto">
            <a:xfrm>
              <a:off x="5375278" y="313711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21</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4" name="Line 629">
              <a:extLst>
                <a:ext uri="{FF2B5EF4-FFF2-40B4-BE49-F238E27FC236}">
                  <a16:creationId xmlns:a16="http://schemas.microsoft.com/office/drawing/2014/main" id="{51E1F38B-F4C9-AC76-D55D-33CAFB331413}"/>
                </a:ext>
              </a:extLst>
            </p:cNvPr>
            <p:cNvSpPr>
              <a:spLocks noChangeShapeType="1"/>
            </p:cNvSpPr>
            <p:nvPr/>
          </p:nvSpPr>
          <p:spPr bwMode="auto">
            <a:xfrm>
              <a:off x="5641946"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5" name="Rectangle 630">
              <a:extLst>
                <a:ext uri="{FF2B5EF4-FFF2-40B4-BE49-F238E27FC236}">
                  <a16:creationId xmlns:a16="http://schemas.microsoft.com/office/drawing/2014/main" id="{D52622A7-170F-078C-39A7-A575DA097ABA}"/>
                </a:ext>
              </a:extLst>
            </p:cNvPr>
            <p:cNvSpPr>
              <a:spLocks noChangeArrowheads="1"/>
            </p:cNvSpPr>
            <p:nvPr/>
          </p:nvSpPr>
          <p:spPr bwMode="auto">
            <a:xfrm>
              <a:off x="5570554" y="313711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22</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6" name="Line 631">
              <a:extLst>
                <a:ext uri="{FF2B5EF4-FFF2-40B4-BE49-F238E27FC236}">
                  <a16:creationId xmlns:a16="http://schemas.microsoft.com/office/drawing/2014/main" id="{AFE6FB91-2E2D-BAED-88A6-1FAA110B1D26}"/>
                </a:ext>
              </a:extLst>
            </p:cNvPr>
            <p:cNvSpPr>
              <a:spLocks noChangeShapeType="1"/>
            </p:cNvSpPr>
            <p:nvPr/>
          </p:nvSpPr>
          <p:spPr bwMode="auto">
            <a:xfrm>
              <a:off x="5841423" y="3078145"/>
              <a:ext cx="0" cy="3856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Rectangle 632">
              <a:extLst>
                <a:ext uri="{FF2B5EF4-FFF2-40B4-BE49-F238E27FC236}">
                  <a16:creationId xmlns:a16="http://schemas.microsoft.com/office/drawing/2014/main" id="{DD3E72CD-6A18-1F3E-A1C0-7FEEE67E3748}"/>
                </a:ext>
              </a:extLst>
            </p:cNvPr>
            <p:cNvSpPr>
              <a:spLocks noChangeArrowheads="1"/>
            </p:cNvSpPr>
            <p:nvPr/>
          </p:nvSpPr>
          <p:spPr bwMode="auto">
            <a:xfrm>
              <a:off x="5770032" y="313711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23</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8" name="Line 633">
              <a:extLst>
                <a:ext uri="{FF2B5EF4-FFF2-40B4-BE49-F238E27FC236}">
                  <a16:creationId xmlns:a16="http://schemas.microsoft.com/office/drawing/2014/main" id="{6C261F64-27CE-35DE-0489-26C3D43AE448}"/>
                </a:ext>
              </a:extLst>
            </p:cNvPr>
            <p:cNvSpPr>
              <a:spLocks noChangeShapeType="1"/>
            </p:cNvSpPr>
            <p:nvPr/>
          </p:nvSpPr>
          <p:spPr bwMode="auto">
            <a:xfrm flipH="1">
              <a:off x="1041364" y="3078145"/>
              <a:ext cx="5354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9" name="Line 634">
              <a:extLst>
                <a:ext uri="{FF2B5EF4-FFF2-40B4-BE49-F238E27FC236}">
                  <a16:creationId xmlns:a16="http://schemas.microsoft.com/office/drawing/2014/main" id="{52C762F8-23BB-0917-B672-173F3960309D}"/>
                </a:ext>
              </a:extLst>
            </p:cNvPr>
            <p:cNvSpPr>
              <a:spLocks noChangeShapeType="1"/>
            </p:cNvSpPr>
            <p:nvPr/>
          </p:nvSpPr>
          <p:spPr bwMode="auto">
            <a:xfrm flipH="1">
              <a:off x="1041364" y="2863420"/>
              <a:ext cx="5354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Line 635">
              <a:extLst>
                <a:ext uri="{FF2B5EF4-FFF2-40B4-BE49-F238E27FC236}">
                  <a16:creationId xmlns:a16="http://schemas.microsoft.com/office/drawing/2014/main" id="{20060981-55FB-7629-9161-3768C4AC1D2F}"/>
                </a:ext>
              </a:extLst>
            </p:cNvPr>
            <p:cNvSpPr>
              <a:spLocks noChangeShapeType="1"/>
            </p:cNvSpPr>
            <p:nvPr/>
          </p:nvSpPr>
          <p:spPr bwMode="auto">
            <a:xfrm flipH="1">
              <a:off x="1041364" y="2647939"/>
              <a:ext cx="5354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1" name="Line 636">
              <a:extLst>
                <a:ext uri="{FF2B5EF4-FFF2-40B4-BE49-F238E27FC236}">
                  <a16:creationId xmlns:a16="http://schemas.microsoft.com/office/drawing/2014/main" id="{229A6B93-C28C-10C5-1C6A-EFE672BD90F1}"/>
                </a:ext>
              </a:extLst>
            </p:cNvPr>
            <p:cNvSpPr>
              <a:spLocks noChangeShapeType="1"/>
            </p:cNvSpPr>
            <p:nvPr/>
          </p:nvSpPr>
          <p:spPr bwMode="auto">
            <a:xfrm flipH="1">
              <a:off x="1041364" y="2432458"/>
              <a:ext cx="5354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2" name="Line 637">
              <a:extLst>
                <a:ext uri="{FF2B5EF4-FFF2-40B4-BE49-F238E27FC236}">
                  <a16:creationId xmlns:a16="http://schemas.microsoft.com/office/drawing/2014/main" id="{E99F5D53-B441-241C-D627-56E7252089BA}"/>
                </a:ext>
              </a:extLst>
            </p:cNvPr>
            <p:cNvSpPr>
              <a:spLocks noChangeShapeType="1"/>
            </p:cNvSpPr>
            <p:nvPr/>
          </p:nvSpPr>
          <p:spPr bwMode="auto">
            <a:xfrm flipH="1">
              <a:off x="1041364" y="2216977"/>
              <a:ext cx="5354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3" name="Line 638">
              <a:extLst>
                <a:ext uri="{FF2B5EF4-FFF2-40B4-BE49-F238E27FC236}">
                  <a16:creationId xmlns:a16="http://schemas.microsoft.com/office/drawing/2014/main" id="{C78471B4-72E4-833B-8C29-06C2BDAB164B}"/>
                </a:ext>
              </a:extLst>
            </p:cNvPr>
            <p:cNvSpPr>
              <a:spLocks noChangeShapeType="1"/>
            </p:cNvSpPr>
            <p:nvPr/>
          </p:nvSpPr>
          <p:spPr bwMode="auto">
            <a:xfrm flipH="1">
              <a:off x="1041364" y="2001496"/>
              <a:ext cx="5354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4" name="Line 639">
              <a:extLst>
                <a:ext uri="{FF2B5EF4-FFF2-40B4-BE49-F238E27FC236}">
                  <a16:creationId xmlns:a16="http://schemas.microsoft.com/office/drawing/2014/main" id="{3967A8C9-502F-12C1-A768-B6698EFFAF6B}"/>
                </a:ext>
              </a:extLst>
            </p:cNvPr>
            <p:cNvSpPr>
              <a:spLocks noChangeShapeType="1"/>
            </p:cNvSpPr>
            <p:nvPr/>
          </p:nvSpPr>
          <p:spPr bwMode="auto">
            <a:xfrm flipH="1">
              <a:off x="1041364" y="1786015"/>
              <a:ext cx="5354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5" name="Line 640">
              <a:extLst>
                <a:ext uri="{FF2B5EF4-FFF2-40B4-BE49-F238E27FC236}">
                  <a16:creationId xmlns:a16="http://schemas.microsoft.com/office/drawing/2014/main" id="{E0B8BE53-1E6F-7109-5355-B49A5F778555}"/>
                </a:ext>
              </a:extLst>
            </p:cNvPr>
            <p:cNvSpPr>
              <a:spLocks noChangeShapeType="1"/>
            </p:cNvSpPr>
            <p:nvPr/>
          </p:nvSpPr>
          <p:spPr bwMode="auto">
            <a:xfrm flipH="1">
              <a:off x="1041364" y="1570535"/>
              <a:ext cx="5354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6" name="Line 641">
              <a:extLst>
                <a:ext uri="{FF2B5EF4-FFF2-40B4-BE49-F238E27FC236}">
                  <a16:creationId xmlns:a16="http://schemas.microsoft.com/office/drawing/2014/main" id="{F5C7C822-F3AA-D583-BDD3-37125D4A3F5B}"/>
                </a:ext>
              </a:extLst>
            </p:cNvPr>
            <p:cNvSpPr>
              <a:spLocks noChangeShapeType="1"/>
            </p:cNvSpPr>
            <p:nvPr/>
          </p:nvSpPr>
          <p:spPr bwMode="auto">
            <a:xfrm flipH="1">
              <a:off x="1041364" y="1355053"/>
              <a:ext cx="5354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7" name="Line 642">
              <a:extLst>
                <a:ext uri="{FF2B5EF4-FFF2-40B4-BE49-F238E27FC236}">
                  <a16:creationId xmlns:a16="http://schemas.microsoft.com/office/drawing/2014/main" id="{56E5043D-3564-0F09-E657-05AD59D2EFB0}"/>
                </a:ext>
              </a:extLst>
            </p:cNvPr>
            <p:cNvSpPr>
              <a:spLocks noChangeShapeType="1"/>
            </p:cNvSpPr>
            <p:nvPr/>
          </p:nvSpPr>
          <p:spPr bwMode="auto">
            <a:xfrm flipH="1">
              <a:off x="1041364" y="1139573"/>
              <a:ext cx="5354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8" name="Line 643">
              <a:extLst>
                <a:ext uri="{FF2B5EF4-FFF2-40B4-BE49-F238E27FC236}">
                  <a16:creationId xmlns:a16="http://schemas.microsoft.com/office/drawing/2014/main" id="{5FC33D8C-05D7-2520-BFDC-1F28928708EB}"/>
                </a:ext>
              </a:extLst>
            </p:cNvPr>
            <p:cNvSpPr>
              <a:spLocks noChangeShapeType="1"/>
            </p:cNvSpPr>
            <p:nvPr/>
          </p:nvSpPr>
          <p:spPr bwMode="auto">
            <a:xfrm flipH="1">
              <a:off x="1041364" y="924092"/>
              <a:ext cx="5354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9" name="Rectangle 644">
              <a:extLst>
                <a:ext uri="{FF2B5EF4-FFF2-40B4-BE49-F238E27FC236}">
                  <a16:creationId xmlns:a16="http://schemas.microsoft.com/office/drawing/2014/main" id="{3E1AE402-0A51-3191-BEB1-3197A79308EF}"/>
                </a:ext>
              </a:extLst>
            </p:cNvPr>
            <p:cNvSpPr>
              <a:spLocks noChangeArrowheads="1"/>
            </p:cNvSpPr>
            <p:nvPr/>
          </p:nvSpPr>
          <p:spPr bwMode="auto">
            <a:xfrm rot="16200000">
              <a:off x="-17131" y="1827530"/>
              <a:ext cx="1397819"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Event-free probability (%)</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690" name="Rectangle 646">
              <a:extLst>
                <a:ext uri="{FF2B5EF4-FFF2-40B4-BE49-F238E27FC236}">
                  <a16:creationId xmlns:a16="http://schemas.microsoft.com/office/drawing/2014/main" id="{BB005D1D-128F-65A0-1078-EBCCA236A5BF}"/>
                </a:ext>
              </a:extLst>
            </p:cNvPr>
            <p:cNvSpPr>
              <a:spLocks noChangeArrowheads="1"/>
            </p:cNvSpPr>
            <p:nvPr/>
          </p:nvSpPr>
          <p:spPr bwMode="auto">
            <a:xfrm>
              <a:off x="1197796" y="3558251"/>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385</a:t>
              </a:r>
            </a:p>
          </p:txBody>
        </p:sp>
        <p:sp>
          <p:nvSpPr>
            <p:cNvPr id="691" name="Rectangle 647">
              <a:extLst>
                <a:ext uri="{FF2B5EF4-FFF2-40B4-BE49-F238E27FC236}">
                  <a16:creationId xmlns:a16="http://schemas.microsoft.com/office/drawing/2014/main" id="{0B0B40D6-A7E7-C95D-13C8-9A27351AD431}"/>
                </a:ext>
              </a:extLst>
            </p:cNvPr>
            <p:cNvSpPr>
              <a:spLocks noChangeArrowheads="1"/>
            </p:cNvSpPr>
            <p:nvPr/>
          </p:nvSpPr>
          <p:spPr bwMode="auto">
            <a:xfrm>
              <a:off x="1397275" y="3558251"/>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373</a:t>
              </a:r>
            </a:p>
          </p:txBody>
        </p:sp>
        <p:sp>
          <p:nvSpPr>
            <p:cNvPr id="692" name="Rectangle 648">
              <a:extLst>
                <a:ext uri="{FF2B5EF4-FFF2-40B4-BE49-F238E27FC236}">
                  <a16:creationId xmlns:a16="http://schemas.microsoft.com/office/drawing/2014/main" id="{6B20F2CD-463D-B7C4-A060-82A0DF53103C}"/>
                </a:ext>
              </a:extLst>
            </p:cNvPr>
            <p:cNvSpPr>
              <a:spLocks noChangeArrowheads="1"/>
            </p:cNvSpPr>
            <p:nvPr/>
          </p:nvSpPr>
          <p:spPr bwMode="auto">
            <a:xfrm>
              <a:off x="1593603" y="3558251"/>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362</a:t>
              </a:r>
            </a:p>
          </p:txBody>
        </p:sp>
        <p:sp>
          <p:nvSpPr>
            <p:cNvPr id="693" name="Rectangle 649">
              <a:extLst>
                <a:ext uri="{FF2B5EF4-FFF2-40B4-BE49-F238E27FC236}">
                  <a16:creationId xmlns:a16="http://schemas.microsoft.com/office/drawing/2014/main" id="{C7A42956-F774-31E3-450F-3C5B4DA55467}"/>
                </a:ext>
              </a:extLst>
            </p:cNvPr>
            <p:cNvSpPr>
              <a:spLocks noChangeArrowheads="1"/>
            </p:cNvSpPr>
            <p:nvPr/>
          </p:nvSpPr>
          <p:spPr bwMode="auto">
            <a:xfrm>
              <a:off x="1793078" y="3558251"/>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292</a:t>
              </a:r>
            </a:p>
          </p:txBody>
        </p:sp>
        <p:sp>
          <p:nvSpPr>
            <p:cNvPr id="694" name="Rectangle 650">
              <a:extLst>
                <a:ext uri="{FF2B5EF4-FFF2-40B4-BE49-F238E27FC236}">
                  <a16:creationId xmlns:a16="http://schemas.microsoft.com/office/drawing/2014/main" id="{80B914B7-E52B-0E11-A630-DFE78451C10A}"/>
                </a:ext>
              </a:extLst>
            </p:cNvPr>
            <p:cNvSpPr>
              <a:spLocks noChangeArrowheads="1"/>
            </p:cNvSpPr>
            <p:nvPr/>
          </p:nvSpPr>
          <p:spPr bwMode="auto">
            <a:xfrm>
              <a:off x="1988359" y="3558251"/>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272</a:t>
              </a:r>
            </a:p>
          </p:txBody>
        </p:sp>
        <p:sp>
          <p:nvSpPr>
            <p:cNvPr id="695" name="Rectangle 651">
              <a:extLst>
                <a:ext uri="{FF2B5EF4-FFF2-40B4-BE49-F238E27FC236}">
                  <a16:creationId xmlns:a16="http://schemas.microsoft.com/office/drawing/2014/main" id="{6731F694-5AB8-6EAF-F9F1-EC57EF33716A}"/>
                </a:ext>
              </a:extLst>
            </p:cNvPr>
            <p:cNvSpPr>
              <a:spLocks noChangeArrowheads="1"/>
            </p:cNvSpPr>
            <p:nvPr/>
          </p:nvSpPr>
          <p:spPr bwMode="auto">
            <a:xfrm>
              <a:off x="2187835" y="3558251"/>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235</a:t>
              </a:r>
            </a:p>
          </p:txBody>
        </p:sp>
        <p:sp>
          <p:nvSpPr>
            <p:cNvPr id="696" name="Rectangle 652">
              <a:extLst>
                <a:ext uri="{FF2B5EF4-FFF2-40B4-BE49-F238E27FC236}">
                  <a16:creationId xmlns:a16="http://schemas.microsoft.com/office/drawing/2014/main" id="{30F5484E-1BF3-A362-B43A-8EF16D81815F}"/>
                </a:ext>
              </a:extLst>
            </p:cNvPr>
            <p:cNvSpPr>
              <a:spLocks noChangeArrowheads="1"/>
            </p:cNvSpPr>
            <p:nvPr/>
          </p:nvSpPr>
          <p:spPr bwMode="auto">
            <a:xfrm>
              <a:off x="2583640" y="3558251"/>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194</a:t>
              </a:r>
            </a:p>
          </p:txBody>
        </p:sp>
        <p:sp>
          <p:nvSpPr>
            <p:cNvPr id="697" name="Rectangle 653">
              <a:extLst>
                <a:ext uri="{FF2B5EF4-FFF2-40B4-BE49-F238E27FC236}">
                  <a16:creationId xmlns:a16="http://schemas.microsoft.com/office/drawing/2014/main" id="{D50B5321-FB2F-2044-098B-A9BB3D1813CA}"/>
                </a:ext>
              </a:extLst>
            </p:cNvPr>
            <p:cNvSpPr>
              <a:spLocks noChangeArrowheads="1"/>
            </p:cNvSpPr>
            <p:nvPr/>
          </p:nvSpPr>
          <p:spPr bwMode="auto">
            <a:xfrm>
              <a:off x="2778920" y="3558251"/>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182</a:t>
              </a:r>
            </a:p>
          </p:txBody>
        </p:sp>
        <p:sp>
          <p:nvSpPr>
            <p:cNvPr id="698" name="Rectangle 654">
              <a:extLst>
                <a:ext uri="{FF2B5EF4-FFF2-40B4-BE49-F238E27FC236}">
                  <a16:creationId xmlns:a16="http://schemas.microsoft.com/office/drawing/2014/main" id="{85EBBA7A-15AA-3F5D-D4E7-5F2DC2F32F46}"/>
                </a:ext>
              </a:extLst>
            </p:cNvPr>
            <p:cNvSpPr>
              <a:spLocks noChangeArrowheads="1"/>
            </p:cNvSpPr>
            <p:nvPr/>
          </p:nvSpPr>
          <p:spPr bwMode="auto">
            <a:xfrm>
              <a:off x="2978394" y="3558251"/>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146</a:t>
              </a:r>
            </a:p>
          </p:txBody>
        </p:sp>
        <p:sp>
          <p:nvSpPr>
            <p:cNvPr id="699" name="Rectangle 655">
              <a:extLst>
                <a:ext uri="{FF2B5EF4-FFF2-40B4-BE49-F238E27FC236}">
                  <a16:creationId xmlns:a16="http://schemas.microsoft.com/office/drawing/2014/main" id="{2593311D-B1FD-AA81-1B55-6A0D17D5156B}"/>
                </a:ext>
              </a:extLst>
            </p:cNvPr>
            <p:cNvSpPr>
              <a:spLocks noChangeArrowheads="1"/>
            </p:cNvSpPr>
            <p:nvPr/>
          </p:nvSpPr>
          <p:spPr bwMode="auto">
            <a:xfrm>
              <a:off x="3174724" y="3558251"/>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137</a:t>
              </a:r>
            </a:p>
          </p:txBody>
        </p:sp>
        <p:sp>
          <p:nvSpPr>
            <p:cNvPr id="700" name="Rectangle 656">
              <a:extLst>
                <a:ext uri="{FF2B5EF4-FFF2-40B4-BE49-F238E27FC236}">
                  <a16:creationId xmlns:a16="http://schemas.microsoft.com/office/drawing/2014/main" id="{6D1178C1-1EDA-99F1-0007-9F76E4599E34}"/>
                </a:ext>
              </a:extLst>
            </p:cNvPr>
            <p:cNvSpPr>
              <a:spLocks noChangeArrowheads="1"/>
            </p:cNvSpPr>
            <p:nvPr/>
          </p:nvSpPr>
          <p:spPr bwMode="auto">
            <a:xfrm>
              <a:off x="3374202" y="3558251"/>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121</a:t>
              </a:r>
            </a:p>
          </p:txBody>
        </p:sp>
        <p:sp>
          <p:nvSpPr>
            <p:cNvPr id="701" name="Rectangle 657">
              <a:extLst>
                <a:ext uri="{FF2B5EF4-FFF2-40B4-BE49-F238E27FC236}">
                  <a16:creationId xmlns:a16="http://schemas.microsoft.com/office/drawing/2014/main" id="{ABB5521E-F97A-0185-3FBB-7970F0700631}"/>
                </a:ext>
              </a:extLst>
            </p:cNvPr>
            <p:cNvSpPr>
              <a:spLocks noChangeArrowheads="1"/>
            </p:cNvSpPr>
            <p:nvPr/>
          </p:nvSpPr>
          <p:spPr bwMode="auto">
            <a:xfrm>
              <a:off x="3602025" y="3558251"/>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88</a:t>
              </a:r>
            </a:p>
          </p:txBody>
        </p:sp>
        <p:sp>
          <p:nvSpPr>
            <p:cNvPr id="702" name="Rectangle 658">
              <a:extLst>
                <a:ext uri="{FF2B5EF4-FFF2-40B4-BE49-F238E27FC236}">
                  <a16:creationId xmlns:a16="http://schemas.microsoft.com/office/drawing/2014/main" id="{471D038D-159D-78B8-AAB5-A84E39AD4D57}"/>
                </a:ext>
              </a:extLst>
            </p:cNvPr>
            <p:cNvSpPr>
              <a:spLocks noChangeArrowheads="1"/>
            </p:cNvSpPr>
            <p:nvPr/>
          </p:nvSpPr>
          <p:spPr bwMode="auto">
            <a:xfrm>
              <a:off x="3801502" y="3558251"/>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83</a:t>
              </a:r>
            </a:p>
          </p:txBody>
        </p:sp>
        <p:sp>
          <p:nvSpPr>
            <p:cNvPr id="703" name="Rectangle 659">
              <a:extLst>
                <a:ext uri="{FF2B5EF4-FFF2-40B4-BE49-F238E27FC236}">
                  <a16:creationId xmlns:a16="http://schemas.microsoft.com/office/drawing/2014/main" id="{FA01CF04-0EA0-1D4C-5F90-F58E1DBE5FE7}"/>
                </a:ext>
              </a:extLst>
            </p:cNvPr>
            <p:cNvSpPr>
              <a:spLocks noChangeArrowheads="1"/>
            </p:cNvSpPr>
            <p:nvPr/>
          </p:nvSpPr>
          <p:spPr bwMode="auto">
            <a:xfrm>
              <a:off x="3996783" y="3558251"/>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71</a:t>
              </a:r>
            </a:p>
          </p:txBody>
        </p:sp>
        <p:sp>
          <p:nvSpPr>
            <p:cNvPr id="704" name="Rectangle 660">
              <a:extLst>
                <a:ext uri="{FF2B5EF4-FFF2-40B4-BE49-F238E27FC236}">
                  <a16:creationId xmlns:a16="http://schemas.microsoft.com/office/drawing/2014/main" id="{24E87916-6380-C415-DA10-FC7F2E790DD0}"/>
                </a:ext>
              </a:extLst>
            </p:cNvPr>
            <p:cNvSpPr>
              <a:spLocks noChangeArrowheads="1"/>
            </p:cNvSpPr>
            <p:nvPr/>
          </p:nvSpPr>
          <p:spPr bwMode="auto">
            <a:xfrm>
              <a:off x="4196257" y="3558251"/>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51</a:t>
              </a:r>
            </a:p>
          </p:txBody>
        </p:sp>
        <p:sp>
          <p:nvSpPr>
            <p:cNvPr id="705" name="Rectangle 661">
              <a:extLst>
                <a:ext uri="{FF2B5EF4-FFF2-40B4-BE49-F238E27FC236}">
                  <a16:creationId xmlns:a16="http://schemas.microsoft.com/office/drawing/2014/main" id="{E25ACF83-8F70-36E3-B290-3076DB39BF11}"/>
                </a:ext>
              </a:extLst>
            </p:cNvPr>
            <p:cNvSpPr>
              <a:spLocks noChangeArrowheads="1"/>
            </p:cNvSpPr>
            <p:nvPr/>
          </p:nvSpPr>
          <p:spPr bwMode="auto">
            <a:xfrm>
              <a:off x="4392587" y="3558251"/>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49</a:t>
              </a:r>
            </a:p>
          </p:txBody>
        </p:sp>
        <p:sp>
          <p:nvSpPr>
            <p:cNvPr id="706" name="Rectangle 662">
              <a:extLst>
                <a:ext uri="{FF2B5EF4-FFF2-40B4-BE49-F238E27FC236}">
                  <a16:creationId xmlns:a16="http://schemas.microsoft.com/office/drawing/2014/main" id="{B3C9B542-2A3F-3357-7108-4313DEC906C1}"/>
                </a:ext>
              </a:extLst>
            </p:cNvPr>
            <p:cNvSpPr>
              <a:spLocks noChangeArrowheads="1"/>
            </p:cNvSpPr>
            <p:nvPr/>
          </p:nvSpPr>
          <p:spPr bwMode="auto">
            <a:xfrm>
              <a:off x="4592064" y="3558251"/>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37</a:t>
              </a:r>
            </a:p>
          </p:txBody>
        </p:sp>
        <p:sp>
          <p:nvSpPr>
            <p:cNvPr id="707" name="Rectangle 663">
              <a:extLst>
                <a:ext uri="{FF2B5EF4-FFF2-40B4-BE49-F238E27FC236}">
                  <a16:creationId xmlns:a16="http://schemas.microsoft.com/office/drawing/2014/main" id="{0BF04AE4-6BDD-D2EA-6CD2-73BB2D2BD095}"/>
                </a:ext>
              </a:extLst>
            </p:cNvPr>
            <p:cNvSpPr>
              <a:spLocks noChangeArrowheads="1"/>
            </p:cNvSpPr>
            <p:nvPr/>
          </p:nvSpPr>
          <p:spPr bwMode="auto">
            <a:xfrm>
              <a:off x="1197796" y="3701905"/>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196</a:t>
              </a:r>
            </a:p>
          </p:txBody>
        </p:sp>
        <p:sp>
          <p:nvSpPr>
            <p:cNvPr id="708" name="Rectangle 664">
              <a:extLst>
                <a:ext uri="{FF2B5EF4-FFF2-40B4-BE49-F238E27FC236}">
                  <a16:creationId xmlns:a16="http://schemas.microsoft.com/office/drawing/2014/main" id="{62BB1E76-9A79-5EBB-511B-B9E2FD7B5A7F}"/>
                </a:ext>
              </a:extLst>
            </p:cNvPr>
            <p:cNvSpPr>
              <a:spLocks noChangeArrowheads="1"/>
            </p:cNvSpPr>
            <p:nvPr/>
          </p:nvSpPr>
          <p:spPr bwMode="auto">
            <a:xfrm>
              <a:off x="1397275" y="3701905"/>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146</a:t>
              </a:r>
            </a:p>
          </p:txBody>
        </p:sp>
        <p:sp>
          <p:nvSpPr>
            <p:cNvPr id="709" name="Rectangle 665">
              <a:extLst>
                <a:ext uri="{FF2B5EF4-FFF2-40B4-BE49-F238E27FC236}">
                  <a16:creationId xmlns:a16="http://schemas.microsoft.com/office/drawing/2014/main" id="{D4C55EEB-3D08-DF36-1527-90C31C940819}"/>
                </a:ext>
              </a:extLst>
            </p:cNvPr>
            <p:cNvSpPr>
              <a:spLocks noChangeArrowheads="1"/>
            </p:cNvSpPr>
            <p:nvPr/>
          </p:nvSpPr>
          <p:spPr bwMode="auto">
            <a:xfrm>
              <a:off x="1593603" y="3701905"/>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119</a:t>
              </a:r>
            </a:p>
          </p:txBody>
        </p:sp>
        <p:sp>
          <p:nvSpPr>
            <p:cNvPr id="710" name="Rectangle 666">
              <a:extLst>
                <a:ext uri="{FF2B5EF4-FFF2-40B4-BE49-F238E27FC236}">
                  <a16:creationId xmlns:a16="http://schemas.microsoft.com/office/drawing/2014/main" id="{36B9F840-B033-1E0F-16E8-F5EB53973715}"/>
                </a:ext>
              </a:extLst>
            </p:cNvPr>
            <p:cNvSpPr>
              <a:spLocks noChangeArrowheads="1"/>
            </p:cNvSpPr>
            <p:nvPr/>
          </p:nvSpPr>
          <p:spPr bwMode="auto">
            <a:xfrm>
              <a:off x="1824576" y="3701905"/>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58</a:t>
              </a:r>
            </a:p>
          </p:txBody>
        </p:sp>
        <p:sp>
          <p:nvSpPr>
            <p:cNvPr id="711" name="Rectangle 667">
              <a:extLst>
                <a:ext uri="{FF2B5EF4-FFF2-40B4-BE49-F238E27FC236}">
                  <a16:creationId xmlns:a16="http://schemas.microsoft.com/office/drawing/2014/main" id="{BE45F00D-B58E-32C1-8008-B1A905BA5CBE}"/>
                </a:ext>
              </a:extLst>
            </p:cNvPr>
            <p:cNvSpPr>
              <a:spLocks noChangeArrowheads="1"/>
            </p:cNvSpPr>
            <p:nvPr/>
          </p:nvSpPr>
          <p:spPr bwMode="auto">
            <a:xfrm>
              <a:off x="2020904" y="3701905"/>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36</a:t>
              </a:r>
            </a:p>
          </p:txBody>
        </p:sp>
        <p:sp>
          <p:nvSpPr>
            <p:cNvPr id="712" name="Rectangle 668">
              <a:extLst>
                <a:ext uri="{FF2B5EF4-FFF2-40B4-BE49-F238E27FC236}">
                  <a16:creationId xmlns:a16="http://schemas.microsoft.com/office/drawing/2014/main" id="{3AD531C4-50DE-74AB-4CE6-C80AFD879381}"/>
                </a:ext>
              </a:extLst>
            </p:cNvPr>
            <p:cNvSpPr>
              <a:spLocks noChangeArrowheads="1"/>
            </p:cNvSpPr>
            <p:nvPr/>
          </p:nvSpPr>
          <p:spPr bwMode="auto">
            <a:xfrm>
              <a:off x="2220382" y="3701905"/>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26</a:t>
              </a:r>
            </a:p>
          </p:txBody>
        </p:sp>
        <p:sp>
          <p:nvSpPr>
            <p:cNvPr id="713" name="Rectangle 669">
              <a:extLst>
                <a:ext uri="{FF2B5EF4-FFF2-40B4-BE49-F238E27FC236}">
                  <a16:creationId xmlns:a16="http://schemas.microsoft.com/office/drawing/2014/main" id="{D2F42FF3-AF7D-353A-16EC-15D9F7B14588}"/>
                </a:ext>
              </a:extLst>
            </p:cNvPr>
            <p:cNvSpPr>
              <a:spLocks noChangeArrowheads="1"/>
            </p:cNvSpPr>
            <p:nvPr/>
          </p:nvSpPr>
          <p:spPr bwMode="auto">
            <a:xfrm>
              <a:off x="2384163" y="3558251"/>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215</a:t>
              </a:r>
            </a:p>
          </p:txBody>
        </p:sp>
        <p:sp>
          <p:nvSpPr>
            <p:cNvPr id="714" name="Rectangle 670">
              <a:extLst>
                <a:ext uri="{FF2B5EF4-FFF2-40B4-BE49-F238E27FC236}">
                  <a16:creationId xmlns:a16="http://schemas.microsoft.com/office/drawing/2014/main" id="{32F41D0B-D363-C33F-4A80-48F77FC2EBB4}"/>
                </a:ext>
              </a:extLst>
            </p:cNvPr>
            <p:cNvSpPr>
              <a:spLocks noChangeArrowheads="1"/>
            </p:cNvSpPr>
            <p:nvPr/>
          </p:nvSpPr>
          <p:spPr bwMode="auto">
            <a:xfrm>
              <a:off x="2415658" y="3701905"/>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19</a:t>
              </a:r>
            </a:p>
          </p:txBody>
        </p:sp>
        <p:sp>
          <p:nvSpPr>
            <p:cNvPr id="715" name="Rectangle 671">
              <a:extLst>
                <a:ext uri="{FF2B5EF4-FFF2-40B4-BE49-F238E27FC236}">
                  <a16:creationId xmlns:a16="http://schemas.microsoft.com/office/drawing/2014/main" id="{87267A83-85C4-EF72-6E93-B2C5B97C6FA3}"/>
                </a:ext>
              </a:extLst>
            </p:cNvPr>
            <p:cNvSpPr>
              <a:spLocks noChangeArrowheads="1"/>
            </p:cNvSpPr>
            <p:nvPr/>
          </p:nvSpPr>
          <p:spPr bwMode="auto">
            <a:xfrm>
              <a:off x="2615138" y="3701905"/>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14</a:t>
              </a:r>
            </a:p>
          </p:txBody>
        </p:sp>
        <p:sp>
          <p:nvSpPr>
            <p:cNvPr id="716" name="Rectangle 672">
              <a:extLst>
                <a:ext uri="{FF2B5EF4-FFF2-40B4-BE49-F238E27FC236}">
                  <a16:creationId xmlns:a16="http://schemas.microsoft.com/office/drawing/2014/main" id="{F1450A46-582C-30D3-1081-AFF8157E7548}"/>
                </a:ext>
              </a:extLst>
            </p:cNvPr>
            <p:cNvSpPr>
              <a:spLocks noChangeArrowheads="1"/>
            </p:cNvSpPr>
            <p:nvPr/>
          </p:nvSpPr>
          <p:spPr bwMode="auto">
            <a:xfrm>
              <a:off x="2811464" y="3701905"/>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14</a:t>
              </a:r>
            </a:p>
          </p:txBody>
        </p:sp>
        <p:sp>
          <p:nvSpPr>
            <p:cNvPr id="717" name="Rectangle 673">
              <a:extLst>
                <a:ext uri="{FF2B5EF4-FFF2-40B4-BE49-F238E27FC236}">
                  <a16:creationId xmlns:a16="http://schemas.microsoft.com/office/drawing/2014/main" id="{7F05EAED-FF52-BC32-88F5-CC5D67BC141D}"/>
                </a:ext>
              </a:extLst>
            </p:cNvPr>
            <p:cNvSpPr>
              <a:spLocks noChangeArrowheads="1"/>
            </p:cNvSpPr>
            <p:nvPr/>
          </p:nvSpPr>
          <p:spPr bwMode="auto">
            <a:xfrm>
              <a:off x="3010942" y="3701905"/>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13</a:t>
              </a:r>
            </a:p>
          </p:txBody>
        </p:sp>
        <p:sp>
          <p:nvSpPr>
            <p:cNvPr id="718" name="Rectangle 674">
              <a:extLst>
                <a:ext uri="{FF2B5EF4-FFF2-40B4-BE49-F238E27FC236}">
                  <a16:creationId xmlns:a16="http://schemas.microsoft.com/office/drawing/2014/main" id="{4A9D75F8-07DA-7506-3DF2-41FBB6DB2482}"/>
                </a:ext>
              </a:extLst>
            </p:cNvPr>
            <p:cNvSpPr>
              <a:spLocks noChangeArrowheads="1"/>
            </p:cNvSpPr>
            <p:nvPr/>
          </p:nvSpPr>
          <p:spPr bwMode="auto">
            <a:xfrm>
              <a:off x="3206220" y="3701905"/>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13</a:t>
              </a:r>
            </a:p>
          </p:txBody>
        </p:sp>
        <p:sp>
          <p:nvSpPr>
            <p:cNvPr id="719" name="Rectangle 675">
              <a:extLst>
                <a:ext uri="{FF2B5EF4-FFF2-40B4-BE49-F238E27FC236}">
                  <a16:creationId xmlns:a16="http://schemas.microsoft.com/office/drawing/2014/main" id="{046DC5D4-5E74-E66B-90EB-42789B4F4339}"/>
                </a:ext>
              </a:extLst>
            </p:cNvPr>
            <p:cNvSpPr>
              <a:spLocks noChangeArrowheads="1"/>
            </p:cNvSpPr>
            <p:nvPr/>
          </p:nvSpPr>
          <p:spPr bwMode="auto">
            <a:xfrm>
              <a:off x="3405697" y="3701905"/>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11</a:t>
              </a:r>
            </a:p>
          </p:txBody>
        </p:sp>
        <p:sp>
          <p:nvSpPr>
            <p:cNvPr id="720" name="Rectangle 676">
              <a:extLst>
                <a:ext uri="{FF2B5EF4-FFF2-40B4-BE49-F238E27FC236}">
                  <a16:creationId xmlns:a16="http://schemas.microsoft.com/office/drawing/2014/main" id="{48311A61-44A1-F22F-7F11-220384EC795A}"/>
                </a:ext>
              </a:extLst>
            </p:cNvPr>
            <p:cNvSpPr>
              <a:spLocks noChangeArrowheads="1"/>
            </p:cNvSpPr>
            <p:nvPr/>
          </p:nvSpPr>
          <p:spPr bwMode="auto">
            <a:xfrm>
              <a:off x="3633522" y="370190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7</a:t>
              </a:r>
            </a:p>
          </p:txBody>
        </p:sp>
        <p:sp>
          <p:nvSpPr>
            <p:cNvPr id="721" name="Rectangle 677">
              <a:extLst>
                <a:ext uri="{FF2B5EF4-FFF2-40B4-BE49-F238E27FC236}">
                  <a16:creationId xmlns:a16="http://schemas.microsoft.com/office/drawing/2014/main" id="{46BDFD3F-CE30-D9B3-AF86-4E266B0C40DE}"/>
                </a:ext>
              </a:extLst>
            </p:cNvPr>
            <p:cNvSpPr>
              <a:spLocks noChangeArrowheads="1"/>
            </p:cNvSpPr>
            <p:nvPr/>
          </p:nvSpPr>
          <p:spPr bwMode="auto">
            <a:xfrm>
              <a:off x="3832999" y="370190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7</a:t>
              </a:r>
            </a:p>
          </p:txBody>
        </p:sp>
        <p:sp>
          <p:nvSpPr>
            <p:cNvPr id="722" name="Rectangle 678">
              <a:extLst>
                <a:ext uri="{FF2B5EF4-FFF2-40B4-BE49-F238E27FC236}">
                  <a16:creationId xmlns:a16="http://schemas.microsoft.com/office/drawing/2014/main" id="{A4EC418B-F7F5-5AC7-B137-742B037EB402}"/>
                </a:ext>
              </a:extLst>
            </p:cNvPr>
            <p:cNvSpPr>
              <a:spLocks noChangeArrowheads="1"/>
            </p:cNvSpPr>
            <p:nvPr/>
          </p:nvSpPr>
          <p:spPr bwMode="auto">
            <a:xfrm>
              <a:off x="4029328" y="370190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7</a:t>
              </a:r>
            </a:p>
          </p:txBody>
        </p:sp>
        <p:sp>
          <p:nvSpPr>
            <p:cNvPr id="723" name="Rectangle 679">
              <a:extLst>
                <a:ext uri="{FF2B5EF4-FFF2-40B4-BE49-F238E27FC236}">
                  <a16:creationId xmlns:a16="http://schemas.microsoft.com/office/drawing/2014/main" id="{B1219BA9-741B-7D8A-93DD-C80304C27C9F}"/>
                </a:ext>
              </a:extLst>
            </p:cNvPr>
            <p:cNvSpPr>
              <a:spLocks noChangeArrowheads="1"/>
            </p:cNvSpPr>
            <p:nvPr/>
          </p:nvSpPr>
          <p:spPr bwMode="auto">
            <a:xfrm>
              <a:off x="4228805" y="370190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4</a:t>
              </a:r>
            </a:p>
          </p:txBody>
        </p:sp>
        <p:sp>
          <p:nvSpPr>
            <p:cNvPr id="724" name="Rectangle 680">
              <a:extLst>
                <a:ext uri="{FF2B5EF4-FFF2-40B4-BE49-F238E27FC236}">
                  <a16:creationId xmlns:a16="http://schemas.microsoft.com/office/drawing/2014/main" id="{1C83400B-A36A-B4A5-6D21-C064060447AD}"/>
                </a:ext>
              </a:extLst>
            </p:cNvPr>
            <p:cNvSpPr>
              <a:spLocks noChangeArrowheads="1"/>
            </p:cNvSpPr>
            <p:nvPr/>
          </p:nvSpPr>
          <p:spPr bwMode="auto">
            <a:xfrm>
              <a:off x="4424084" y="370190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3</a:t>
              </a:r>
            </a:p>
          </p:txBody>
        </p:sp>
        <p:sp>
          <p:nvSpPr>
            <p:cNvPr id="725" name="Rectangle 681">
              <a:extLst>
                <a:ext uri="{FF2B5EF4-FFF2-40B4-BE49-F238E27FC236}">
                  <a16:creationId xmlns:a16="http://schemas.microsoft.com/office/drawing/2014/main" id="{0121CF92-60FA-931D-0078-17251BF2648A}"/>
                </a:ext>
              </a:extLst>
            </p:cNvPr>
            <p:cNvSpPr>
              <a:spLocks noChangeArrowheads="1"/>
            </p:cNvSpPr>
            <p:nvPr/>
          </p:nvSpPr>
          <p:spPr bwMode="auto">
            <a:xfrm>
              <a:off x="4623560" y="370190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3</a:t>
              </a:r>
            </a:p>
          </p:txBody>
        </p:sp>
        <p:sp>
          <p:nvSpPr>
            <p:cNvPr id="726" name="Rectangle 682">
              <a:extLst>
                <a:ext uri="{FF2B5EF4-FFF2-40B4-BE49-F238E27FC236}">
                  <a16:creationId xmlns:a16="http://schemas.microsoft.com/office/drawing/2014/main" id="{7B4C1295-2BB1-CFDF-A3C1-40827E1A4843}"/>
                </a:ext>
              </a:extLst>
            </p:cNvPr>
            <p:cNvSpPr>
              <a:spLocks noChangeArrowheads="1"/>
            </p:cNvSpPr>
            <p:nvPr/>
          </p:nvSpPr>
          <p:spPr bwMode="auto">
            <a:xfrm>
              <a:off x="4787342" y="3558251"/>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21</a:t>
              </a:r>
            </a:p>
          </p:txBody>
        </p:sp>
        <p:sp>
          <p:nvSpPr>
            <p:cNvPr id="727" name="Rectangle 683">
              <a:extLst>
                <a:ext uri="{FF2B5EF4-FFF2-40B4-BE49-F238E27FC236}">
                  <a16:creationId xmlns:a16="http://schemas.microsoft.com/office/drawing/2014/main" id="{4249EE2E-B65B-CE6F-9C84-9EA740D346AB}"/>
                </a:ext>
              </a:extLst>
            </p:cNvPr>
            <p:cNvSpPr>
              <a:spLocks noChangeArrowheads="1"/>
            </p:cNvSpPr>
            <p:nvPr/>
          </p:nvSpPr>
          <p:spPr bwMode="auto">
            <a:xfrm>
              <a:off x="4819888" y="370190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2</a:t>
              </a:r>
            </a:p>
          </p:txBody>
        </p:sp>
        <p:sp>
          <p:nvSpPr>
            <p:cNvPr id="728" name="Rectangle 684">
              <a:extLst>
                <a:ext uri="{FF2B5EF4-FFF2-40B4-BE49-F238E27FC236}">
                  <a16:creationId xmlns:a16="http://schemas.microsoft.com/office/drawing/2014/main" id="{82984425-7076-911F-615F-68BD4522A602}"/>
                </a:ext>
              </a:extLst>
            </p:cNvPr>
            <p:cNvSpPr>
              <a:spLocks noChangeArrowheads="1"/>
            </p:cNvSpPr>
            <p:nvPr/>
          </p:nvSpPr>
          <p:spPr bwMode="auto">
            <a:xfrm>
              <a:off x="4986819" y="3558251"/>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18</a:t>
              </a:r>
            </a:p>
          </p:txBody>
        </p:sp>
        <p:sp>
          <p:nvSpPr>
            <p:cNvPr id="729" name="Rectangle 685">
              <a:extLst>
                <a:ext uri="{FF2B5EF4-FFF2-40B4-BE49-F238E27FC236}">
                  <a16:creationId xmlns:a16="http://schemas.microsoft.com/office/drawing/2014/main" id="{97F25577-FD25-3979-2AF7-8A93EA3E92C1}"/>
                </a:ext>
              </a:extLst>
            </p:cNvPr>
            <p:cNvSpPr>
              <a:spLocks noChangeArrowheads="1"/>
            </p:cNvSpPr>
            <p:nvPr/>
          </p:nvSpPr>
          <p:spPr bwMode="auto">
            <a:xfrm>
              <a:off x="5019366" y="370190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2</a:t>
              </a:r>
            </a:p>
          </p:txBody>
        </p:sp>
        <p:sp>
          <p:nvSpPr>
            <p:cNvPr id="730" name="Rectangle 686">
              <a:extLst>
                <a:ext uri="{FF2B5EF4-FFF2-40B4-BE49-F238E27FC236}">
                  <a16:creationId xmlns:a16="http://schemas.microsoft.com/office/drawing/2014/main" id="{62EF984F-FC39-3553-2733-9B8E26724E00}"/>
                </a:ext>
              </a:extLst>
            </p:cNvPr>
            <p:cNvSpPr>
              <a:spLocks noChangeArrowheads="1"/>
            </p:cNvSpPr>
            <p:nvPr/>
          </p:nvSpPr>
          <p:spPr bwMode="auto">
            <a:xfrm>
              <a:off x="5214644" y="3558251"/>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6</a:t>
              </a:r>
            </a:p>
          </p:txBody>
        </p:sp>
        <p:sp>
          <p:nvSpPr>
            <p:cNvPr id="731" name="Rectangle 687">
              <a:extLst>
                <a:ext uri="{FF2B5EF4-FFF2-40B4-BE49-F238E27FC236}">
                  <a16:creationId xmlns:a16="http://schemas.microsoft.com/office/drawing/2014/main" id="{B1975DDB-028A-4B99-F184-B794D0F17AB0}"/>
                </a:ext>
              </a:extLst>
            </p:cNvPr>
            <p:cNvSpPr>
              <a:spLocks noChangeArrowheads="1"/>
            </p:cNvSpPr>
            <p:nvPr/>
          </p:nvSpPr>
          <p:spPr bwMode="auto">
            <a:xfrm>
              <a:off x="5214644" y="370190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0</a:t>
              </a:r>
            </a:p>
          </p:txBody>
        </p:sp>
        <p:sp>
          <p:nvSpPr>
            <p:cNvPr id="732" name="Rectangle 688">
              <a:extLst>
                <a:ext uri="{FF2B5EF4-FFF2-40B4-BE49-F238E27FC236}">
                  <a16:creationId xmlns:a16="http://schemas.microsoft.com/office/drawing/2014/main" id="{ADB5BA46-50BF-61ED-4DDC-DEE5F1D08B2F}"/>
                </a:ext>
              </a:extLst>
            </p:cNvPr>
            <p:cNvSpPr>
              <a:spLocks noChangeArrowheads="1"/>
            </p:cNvSpPr>
            <p:nvPr/>
          </p:nvSpPr>
          <p:spPr bwMode="auto">
            <a:xfrm>
              <a:off x="5414122" y="3558251"/>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a:t>
              </a:r>
            </a:p>
          </p:txBody>
        </p:sp>
        <p:sp>
          <p:nvSpPr>
            <p:cNvPr id="733" name="Rectangle 689">
              <a:extLst>
                <a:ext uri="{FF2B5EF4-FFF2-40B4-BE49-F238E27FC236}">
                  <a16:creationId xmlns:a16="http://schemas.microsoft.com/office/drawing/2014/main" id="{0CFD44B9-5136-CDE8-21AE-1963622BB999}"/>
                </a:ext>
              </a:extLst>
            </p:cNvPr>
            <p:cNvSpPr>
              <a:spLocks noChangeArrowheads="1"/>
            </p:cNvSpPr>
            <p:nvPr/>
          </p:nvSpPr>
          <p:spPr bwMode="auto">
            <a:xfrm>
              <a:off x="5414122" y="370190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0</a:t>
              </a:r>
            </a:p>
          </p:txBody>
        </p:sp>
        <p:sp>
          <p:nvSpPr>
            <p:cNvPr id="734" name="Rectangle 690">
              <a:extLst>
                <a:ext uri="{FF2B5EF4-FFF2-40B4-BE49-F238E27FC236}">
                  <a16:creationId xmlns:a16="http://schemas.microsoft.com/office/drawing/2014/main" id="{39A19D93-C4E7-831C-F1C6-B968D5612F71}"/>
                </a:ext>
              </a:extLst>
            </p:cNvPr>
            <p:cNvSpPr>
              <a:spLocks noChangeArrowheads="1"/>
            </p:cNvSpPr>
            <p:nvPr/>
          </p:nvSpPr>
          <p:spPr bwMode="auto">
            <a:xfrm>
              <a:off x="5610450" y="3558251"/>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1</a:t>
              </a:r>
            </a:p>
          </p:txBody>
        </p:sp>
        <p:sp>
          <p:nvSpPr>
            <p:cNvPr id="735" name="Rectangle 691">
              <a:extLst>
                <a:ext uri="{FF2B5EF4-FFF2-40B4-BE49-F238E27FC236}">
                  <a16:creationId xmlns:a16="http://schemas.microsoft.com/office/drawing/2014/main" id="{85E4BEC7-CF4D-EB89-D5D7-775359C1CC4C}"/>
                </a:ext>
              </a:extLst>
            </p:cNvPr>
            <p:cNvSpPr>
              <a:spLocks noChangeArrowheads="1"/>
            </p:cNvSpPr>
            <p:nvPr/>
          </p:nvSpPr>
          <p:spPr bwMode="auto">
            <a:xfrm>
              <a:off x="5610450" y="370190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0</a:t>
              </a:r>
            </a:p>
          </p:txBody>
        </p:sp>
        <p:sp>
          <p:nvSpPr>
            <p:cNvPr id="736" name="Rectangle 692">
              <a:extLst>
                <a:ext uri="{FF2B5EF4-FFF2-40B4-BE49-F238E27FC236}">
                  <a16:creationId xmlns:a16="http://schemas.microsoft.com/office/drawing/2014/main" id="{3F9DFDEC-19E7-3B7D-0556-9A331322E649}"/>
                </a:ext>
              </a:extLst>
            </p:cNvPr>
            <p:cNvSpPr>
              <a:spLocks noChangeArrowheads="1"/>
            </p:cNvSpPr>
            <p:nvPr/>
          </p:nvSpPr>
          <p:spPr bwMode="auto">
            <a:xfrm>
              <a:off x="5809927" y="3558251"/>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0</a:t>
              </a:r>
            </a:p>
          </p:txBody>
        </p:sp>
        <p:sp>
          <p:nvSpPr>
            <p:cNvPr id="737" name="Rectangle 693">
              <a:extLst>
                <a:ext uri="{FF2B5EF4-FFF2-40B4-BE49-F238E27FC236}">
                  <a16:creationId xmlns:a16="http://schemas.microsoft.com/office/drawing/2014/main" id="{26A9CA3B-4870-79EA-37DB-8936D9B936C7}"/>
                </a:ext>
              </a:extLst>
            </p:cNvPr>
            <p:cNvSpPr>
              <a:spLocks noChangeArrowheads="1"/>
            </p:cNvSpPr>
            <p:nvPr/>
          </p:nvSpPr>
          <p:spPr bwMode="auto">
            <a:xfrm>
              <a:off x="5809927" y="370190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0" i="0" u="none" strike="noStrike" kern="1200" cap="none" spc="0" normalizeH="0" baseline="0" noProof="0">
                  <a:ln>
                    <a:noFill/>
                  </a:ln>
                  <a:solidFill>
                    <a:prstClr val="black"/>
                  </a:solidFill>
                  <a:effectLst/>
                  <a:uLnTx/>
                  <a:uFillTx/>
                  <a:latin typeface="Arial" panose="020B0604020202020204" pitchFamily="34" charset="0"/>
                  <a:ea typeface="+mn-ea"/>
                  <a:cs typeface="+mn-cs"/>
                </a:rPr>
                <a:t>0</a:t>
              </a:r>
            </a:p>
          </p:txBody>
        </p:sp>
        <p:sp>
          <p:nvSpPr>
            <p:cNvPr id="738" name="Rectangle 694">
              <a:extLst>
                <a:ext uri="{FF2B5EF4-FFF2-40B4-BE49-F238E27FC236}">
                  <a16:creationId xmlns:a16="http://schemas.microsoft.com/office/drawing/2014/main" id="{19B083E0-D937-7546-2D9A-EB642BBFAAF9}"/>
                </a:ext>
              </a:extLst>
            </p:cNvPr>
            <p:cNvSpPr>
              <a:spLocks noChangeArrowheads="1"/>
            </p:cNvSpPr>
            <p:nvPr/>
          </p:nvSpPr>
          <p:spPr bwMode="auto">
            <a:xfrm>
              <a:off x="941626" y="3027487"/>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9" name="Rectangle 695">
              <a:extLst>
                <a:ext uri="{FF2B5EF4-FFF2-40B4-BE49-F238E27FC236}">
                  <a16:creationId xmlns:a16="http://schemas.microsoft.com/office/drawing/2014/main" id="{6CBA02B6-5ECA-FCF8-9988-7474178C141C}"/>
                </a:ext>
              </a:extLst>
            </p:cNvPr>
            <p:cNvSpPr>
              <a:spLocks noChangeArrowheads="1"/>
            </p:cNvSpPr>
            <p:nvPr/>
          </p:nvSpPr>
          <p:spPr bwMode="auto">
            <a:xfrm>
              <a:off x="874431" y="2808982"/>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10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0" name="Rectangle 696">
              <a:extLst>
                <a:ext uri="{FF2B5EF4-FFF2-40B4-BE49-F238E27FC236}">
                  <a16:creationId xmlns:a16="http://schemas.microsoft.com/office/drawing/2014/main" id="{2FE371CD-07DC-EDB8-E153-590FB6F89EE5}"/>
                </a:ext>
              </a:extLst>
            </p:cNvPr>
            <p:cNvSpPr>
              <a:spLocks noChangeArrowheads="1"/>
            </p:cNvSpPr>
            <p:nvPr/>
          </p:nvSpPr>
          <p:spPr bwMode="auto">
            <a:xfrm>
              <a:off x="874431" y="2598794"/>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20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1" name="Rectangle 697">
              <a:extLst>
                <a:ext uri="{FF2B5EF4-FFF2-40B4-BE49-F238E27FC236}">
                  <a16:creationId xmlns:a16="http://schemas.microsoft.com/office/drawing/2014/main" id="{096326CE-8B02-313B-7F67-C1E36A4EB8B9}"/>
                </a:ext>
              </a:extLst>
            </p:cNvPr>
            <p:cNvSpPr>
              <a:spLocks noChangeArrowheads="1"/>
            </p:cNvSpPr>
            <p:nvPr/>
          </p:nvSpPr>
          <p:spPr bwMode="auto">
            <a:xfrm>
              <a:off x="874431" y="2381045"/>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30</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742" name="Rectangle 698">
              <a:extLst>
                <a:ext uri="{FF2B5EF4-FFF2-40B4-BE49-F238E27FC236}">
                  <a16:creationId xmlns:a16="http://schemas.microsoft.com/office/drawing/2014/main" id="{87809665-3C94-05A0-6372-B73B63E4BAFC}"/>
                </a:ext>
              </a:extLst>
            </p:cNvPr>
            <p:cNvSpPr>
              <a:spLocks noChangeArrowheads="1"/>
            </p:cNvSpPr>
            <p:nvPr/>
          </p:nvSpPr>
          <p:spPr bwMode="auto">
            <a:xfrm>
              <a:off x="874431" y="2165564"/>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40</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743" name="Rectangle 699">
              <a:extLst>
                <a:ext uri="{FF2B5EF4-FFF2-40B4-BE49-F238E27FC236}">
                  <a16:creationId xmlns:a16="http://schemas.microsoft.com/office/drawing/2014/main" id="{7F5B126E-9C8F-647F-2581-163E04614DDA}"/>
                </a:ext>
              </a:extLst>
            </p:cNvPr>
            <p:cNvSpPr>
              <a:spLocks noChangeArrowheads="1"/>
            </p:cNvSpPr>
            <p:nvPr/>
          </p:nvSpPr>
          <p:spPr bwMode="auto">
            <a:xfrm>
              <a:off x="874431" y="1952351"/>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50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4" name="Rectangle 700">
              <a:extLst>
                <a:ext uri="{FF2B5EF4-FFF2-40B4-BE49-F238E27FC236}">
                  <a16:creationId xmlns:a16="http://schemas.microsoft.com/office/drawing/2014/main" id="{8997B7AE-DBFF-DEE1-54A6-63FFD4EF77FB}"/>
                </a:ext>
              </a:extLst>
            </p:cNvPr>
            <p:cNvSpPr>
              <a:spLocks noChangeArrowheads="1"/>
            </p:cNvSpPr>
            <p:nvPr/>
          </p:nvSpPr>
          <p:spPr bwMode="auto">
            <a:xfrm>
              <a:off x="874431" y="1734602"/>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60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5" name="Rectangle 701">
              <a:extLst>
                <a:ext uri="{FF2B5EF4-FFF2-40B4-BE49-F238E27FC236}">
                  <a16:creationId xmlns:a16="http://schemas.microsoft.com/office/drawing/2014/main" id="{48A17A15-EE69-5A39-0279-5608D1D4FA35}"/>
                </a:ext>
              </a:extLst>
            </p:cNvPr>
            <p:cNvSpPr>
              <a:spLocks noChangeArrowheads="1"/>
            </p:cNvSpPr>
            <p:nvPr/>
          </p:nvSpPr>
          <p:spPr bwMode="auto">
            <a:xfrm>
              <a:off x="874431" y="1519122"/>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70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6" name="Rectangle 702">
              <a:extLst>
                <a:ext uri="{FF2B5EF4-FFF2-40B4-BE49-F238E27FC236}">
                  <a16:creationId xmlns:a16="http://schemas.microsoft.com/office/drawing/2014/main" id="{A686564F-02C4-7343-8D70-AC1540E0077A}"/>
                </a:ext>
              </a:extLst>
            </p:cNvPr>
            <p:cNvSpPr>
              <a:spLocks noChangeArrowheads="1"/>
            </p:cNvSpPr>
            <p:nvPr/>
          </p:nvSpPr>
          <p:spPr bwMode="auto">
            <a:xfrm>
              <a:off x="874431" y="1301372"/>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80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7" name="Rectangle 703">
              <a:extLst>
                <a:ext uri="{FF2B5EF4-FFF2-40B4-BE49-F238E27FC236}">
                  <a16:creationId xmlns:a16="http://schemas.microsoft.com/office/drawing/2014/main" id="{98709071-023A-A4A1-6A34-4967CD95E69F}"/>
                </a:ext>
              </a:extLst>
            </p:cNvPr>
            <p:cNvSpPr>
              <a:spLocks noChangeArrowheads="1"/>
            </p:cNvSpPr>
            <p:nvPr/>
          </p:nvSpPr>
          <p:spPr bwMode="auto">
            <a:xfrm>
              <a:off x="874431" y="108816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90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8" name="Rectangle 704">
              <a:extLst>
                <a:ext uri="{FF2B5EF4-FFF2-40B4-BE49-F238E27FC236}">
                  <a16:creationId xmlns:a16="http://schemas.microsoft.com/office/drawing/2014/main" id="{6F03D6EF-1460-E592-E41E-F47497CD7F09}"/>
                </a:ext>
              </a:extLst>
            </p:cNvPr>
            <p:cNvSpPr>
              <a:spLocks noChangeArrowheads="1"/>
            </p:cNvSpPr>
            <p:nvPr/>
          </p:nvSpPr>
          <p:spPr bwMode="auto">
            <a:xfrm>
              <a:off x="806190" y="872678"/>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prstClr val="black"/>
                  </a:solidFill>
                  <a:effectLst/>
                  <a:uLnTx/>
                  <a:uFillTx/>
                  <a:latin typeface="Arial" panose="020B0604020202020204" pitchFamily="34" charset="0"/>
                  <a:ea typeface="+mn-ea"/>
                  <a:cs typeface="+mn-cs"/>
                </a:rPr>
                <a:t>100</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9" name="Rectangle 705">
              <a:extLst>
                <a:ext uri="{FF2B5EF4-FFF2-40B4-BE49-F238E27FC236}">
                  <a16:creationId xmlns:a16="http://schemas.microsoft.com/office/drawing/2014/main" id="{422C1627-99C5-A032-B0E4-8FAAF343CCC7}"/>
                </a:ext>
              </a:extLst>
            </p:cNvPr>
            <p:cNvSpPr>
              <a:spLocks noChangeArrowheads="1"/>
            </p:cNvSpPr>
            <p:nvPr/>
          </p:nvSpPr>
          <p:spPr bwMode="auto">
            <a:xfrm>
              <a:off x="2504900" y="3278505"/>
              <a:ext cx="190436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Time from randomization (months)</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750" name="Freeform 706">
              <a:extLst>
                <a:ext uri="{FF2B5EF4-FFF2-40B4-BE49-F238E27FC236}">
                  <a16:creationId xmlns:a16="http://schemas.microsoft.com/office/drawing/2014/main" id="{37A5633E-0A22-1A7E-53A9-DE4C97EE328A}"/>
                </a:ext>
              </a:extLst>
            </p:cNvPr>
            <p:cNvSpPr>
              <a:spLocks/>
            </p:cNvSpPr>
            <p:nvPr/>
          </p:nvSpPr>
          <p:spPr bwMode="auto">
            <a:xfrm>
              <a:off x="1294386" y="924092"/>
              <a:ext cx="4461998" cy="1967302"/>
            </a:xfrm>
            <a:custGeom>
              <a:avLst/>
              <a:gdLst>
                <a:gd name="T0" fmla="*/ 105 w 4250"/>
                <a:gd name="T1" fmla="*/ 24 h 2602"/>
                <a:gd name="T2" fmla="*/ 247 w 4250"/>
                <a:gd name="T3" fmla="*/ 44 h 2602"/>
                <a:gd name="T4" fmla="*/ 353 w 4250"/>
                <a:gd name="T5" fmla="*/ 82 h 2602"/>
                <a:gd name="T6" fmla="*/ 383 w 4250"/>
                <a:gd name="T7" fmla="*/ 112 h 2602"/>
                <a:gd name="T8" fmla="*/ 407 w 4250"/>
                <a:gd name="T9" fmla="*/ 214 h 2602"/>
                <a:gd name="T10" fmla="*/ 434 w 4250"/>
                <a:gd name="T11" fmla="*/ 312 h 2602"/>
                <a:gd name="T12" fmla="*/ 451 w 4250"/>
                <a:gd name="T13" fmla="*/ 475 h 2602"/>
                <a:gd name="T14" fmla="*/ 481 w 4250"/>
                <a:gd name="T15" fmla="*/ 512 h 2602"/>
                <a:gd name="T16" fmla="*/ 519 w 4250"/>
                <a:gd name="T17" fmla="*/ 560 h 2602"/>
                <a:gd name="T18" fmla="*/ 576 w 4250"/>
                <a:gd name="T19" fmla="*/ 590 h 2602"/>
                <a:gd name="T20" fmla="*/ 624 w 4250"/>
                <a:gd name="T21" fmla="*/ 621 h 2602"/>
                <a:gd name="T22" fmla="*/ 698 w 4250"/>
                <a:gd name="T23" fmla="*/ 645 h 2602"/>
                <a:gd name="T24" fmla="*/ 719 w 4250"/>
                <a:gd name="T25" fmla="*/ 679 h 2602"/>
                <a:gd name="T26" fmla="*/ 756 w 4250"/>
                <a:gd name="T27" fmla="*/ 709 h 2602"/>
                <a:gd name="T28" fmla="*/ 793 w 4250"/>
                <a:gd name="T29" fmla="*/ 750 h 2602"/>
                <a:gd name="T30" fmla="*/ 817 w 4250"/>
                <a:gd name="T31" fmla="*/ 780 h 2602"/>
                <a:gd name="T32" fmla="*/ 834 w 4250"/>
                <a:gd name="T33" fmla="*/ 824 h 2602"/>
                <a:gd name="T34" fmla="*/ 871 w 4250"/>
                <a:gd name="T35" fmla="*/ 848 h 2602"/>
                <a:gd name="T36" fmla="*/ 929 w 4250"/>
                <a:gd name="T37" fmla="*/ 882 h 2602"/>
                <a:gd name="T38" fmla="*/ 1000 w 4250"/>
                <a:gd name="T39" fmla="*/ 923 h 2602"/>
                <a:gd name="T40" fmla="*/ 1082 w 4250"/>
                <a:gd name="T41" fmla="*/ 957 h 2602"/>
                <a:gd name="T42" fmla="*/ 1106 w 4250"/>
                <a:gd name="T43" fmla="*/ 980 h 2602"/>
                <a:gd name="T44" fmla="*/ 1133 w 4250"/>
                <a:gd name="T45" fmla="*/ 1008 h 2602"/>
                <a:gd name="T46" fmla="*/ 1156 w 4250"/>
                <a:gd name="T47" fmla="*/ 1069 h 2602"/>
                <a:gd name="T48" fmla="*/ 1194 w 4250"/>
                <a:gd name="T49" fmla="*/ 1092 h 2602"/>
                <a:gd name="T50" fmla="*/ 1262 w 4250"/>
                <a:gd name="T51" fmla="*/ 1119 h 2602"/>
                <a:gd name="T52" fmla="*/ 1350 w 4250"/>
                <a:gd name="T53" fmla="*/ 1157 h 2602"/>
                <a:gd name="T54" fmla="*/ 1465 w 4250"/>
                <a:gd name="T55" fmla="*/ 1181 h 2602"/>
                <a:gd name="T56" fmla="*/ 1492 w 4250"/>
                <a:gd name="T57" fmla="*/ 1218 h 2602"/>
                <a:gd name="T58" fmla="*/ 1553 w 4250"/>
                <a:gd name="T59" fmla="*/ 1245 h 2602"/>
                <a:gd name="T60" fmla="*/ 1601 w 4250"/>
                <a:gd name="T61" fmla="*/ 1279 h 2602"/>
                <a:gd name="T62" fmla="*/ 1621 w 4250"/>
                <a:gd name="T63" fmla="*/ 1381 h 2602"/>
                <a:gd name="T64" fmla="*/ 1645 w 4250"/>
                <a:gd name="T65" fmla="*/ 1408 h 2602"/>
                <a:gd name="T66" fmla="*/ 1675 w 4250"/>
                <a:gd name="T67" fmla="*/ 1479 h 2602"/>
                <a:gd name="T68" fmla="*/ 1726 w 4250"/>
                <a:gd name="T69" fmla="*/ 1516 h 2602"/>
                <a:gd name="T70" fmla="*/ 1913 w 4250"/>
                <a:gd name="T71" fmla="*/ 1537 h 2602"/>
                <a:gd name="T72" fmla="*/ 1984 w 4250"/>
                <a:gd name="T73" fmla="*/ 1574 h 2602"/>
                <a:gd name="T74" fmla="*/ 2035 w 4250"/>
                <a:gd name="T75" fmla="*/ 1625 h 2602"/>
                <a:gd name="T76" fmla="*/ 2079 w 4250"/>
                <a:gd name="T77" fmla="*/ 1652 h 2602"/>
                <a:gd name="T78" fmla="*/ 2109 w 4250"/>
                <a:gd name="T79" fmla="*/ 1733 h 2602"/>
                <a:gd name="T80" fmla="*/ 2147 w 4250"/>
                <a:gd name="T81" fmla="*/ 1781 h 2602"/>
                <a:gd name="T82" fmla="*/ 2171 w 4250"/>
                <a:gd name="T83" fmla="*/ 1852 h 2602"/>
                <a:gd name="T84" fmla="*/ 2228 w 4250"/>
                <a:gd name="T85" fmla="*/ 1893 h 2602"/>
                <a:gd name="T86" fmla="*/ 2299 w 4250"/>
                <a:gd name="T87" fmla="*/ 1917 h 2602"/>
                <a:gd name="T88" fmla="*/ 2449 w 4250"/>
                <a:gd name="T89" fmla="*/ 1957 h 2602"/>
                <a:gd name="T90" fmla="*/ 2598 w 4250"/>
                <a:gd name="T91" fmla="*/ 2001 h 2602"/>
                <a:gd name="T92" fmla="*/ 2649 w 4250"/>
                <a:gd name="T93" fmla="*/ 2035 h 2602"/>
                <a:gd name="T94" fmla="*/ 2672 w 4250"/>
                <a:gd name="T95" fmla="*/ 2073 h 2602"/>
                <a:gd name="T96" fmla="*/ 2717 w 4250"/>
                <a:gd name="T97" fmla="*/ 2113 h 2602"/>
                <a:gd name="T98" fmla="*/ 3049 w 4250"/>
                <a:gd name="T99" fmla="*/ 2127 h 2602"/>
                <a:gd name="T100" fmla="*/ 3185 w 4250"/>
                <a:gd name="T101" fmla="*/ 2141 h 2602"/>
                <a:gd name="T102" fmla="*/ 3215 w 4250"/>
                <a:gd name="T103" fmla="*/ 2198 h 2602"/>
                <a:gd name="T104" fmla="*/ 3310 w 4250"/>
                <a:gd name="T105" fmla="*/ 2252 h 2602"/>
                <a:gd name="T106" fmla="*/ 3643 w 4250"/>
                <a:gd name="T107" fmla="*/ 2286 h 2602"/>
                <a:gd name="T108" fmla="*/ 3731 w 4250"/>
                <a:gd name="T109" fmla="*/ 2354 h 2602"/>
                <a:gd name="T110" fmla="*/ 3873 w 4250"/>
                <a:gd name="T111" fmla="*/ 2480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50" h="2602">
                  <a:moveTo>
                    <a:pt x="0" y="0"/>
                  </a:moveTo>
                  <a:lnTo>
                    <a:pt x="7" y="0"/>
                  </a:lnTo>
                  <a:lnTo>
                    <a:pt x="7" y="7"/>
                  </a:lnTo>
                  <a:lnTo>
                    <a:pt x="81" y="7"/>
                  </a:lnTo>
                  <a:lnTo>
                    <a:pt x="81" y="14"/>
                  </a:lnTo>
                  <a:lnTo>
                    <a:pt x="105" y="14"/>
                  </a:lnTo>
                  <a:lnTo>
                    <a:pt x="105" y="24"/>
                  </a:lnTo>
                  <a:lnTo>
                    <a:pt x="166" y="24"/>
                  </a:lnTo>
                  <a:lnTo>
                    <a:pt x="166" y="31"/>
                  </a:lnTo>
                  <a:lnTo>
                    <a:pt x="203" y="31"/>
                  </a:lnTo>
                  <a:lnTo>
                    <a:pt x="203" y="37"/>
                  </a:lnTo>
                  <a:lnTo>
                    <a:pt x="241" y="37"/>
                  </a:lnTo>
                  <a:lnTo>
                    <a:pt x="241" y="44"/>
                  </a:lnTo>
                  <a:lnTo>
                    <a:pt x="247" y="44"/>
                  </a:lnTo>
                  <a:lnTo>
                    <a:pt x="247" y="51"/>
                  </a:lnTo>
                  <a:lnTo>
                    <a:pt x="268" y="51"/>
                  </a:lnTo>
                  <a:lnTo>
                    <a:pt x="268" y="61"/>
                  </a:lnTo>
                  <a:lnTo>
                    <a:pt x="329" y="61"/>
                  </a:lnTo>
                  <a:lnTo>
                    <a:pt x="329" y="75"/>
                  </a:lnTo>
                  <a:lnTo>
                    <a:pt x="353" y="75"/>
                  </a:lnTo>
                  <a:lnTo>
                    <a:pt x="353" y="82"/>
                  </a:lnTo>
                  <a:lnTo>
                    <a:pt x="366" y="82"/>
                  </a:lnTo>
                  <a:lnTo>
                    <a:pt x="366" y="92"/>
                  </a:lnTo>
                  <a:lnTo>
                    <a:pt x="369" y="92"/>
                  </a:lnTo>
                  <a:lnTo>
                    <a:pt x="369" y="98"/>
                  </a:lnTo>
                  <a:lnTo>
                    <a:pt x="376" y="98"/>
                  </a:lnTo>
                  <a:lnTo>
                    <a:pt x="376" y="112"/>
                  </a:lnTo>
                  <a:lnTo>
                    <a:pt x="383" y="112"/>
                  </a:lnTo>
                  <a:lnTo>
                    <a:pt x="383" y="122"/>
                  </a:lnTo>
                  <a:lnTo>
                    <a:pt x="397" y="122"/>
                  </a:lnTo>
                  <a:lnTo>
                    <a:pt x="397" y="153"/>
                  </a:lnTo>
                  <a:lnTo>
                    <a:pt x="403" y="153"/>
                  </a:lnTo>
                  <a:lnTo>
                    <a:pt x="403" y="173"/>
                  </a:lnTo>
                  <a:lnTo>
                    <a:pt x="407" y="173"/>
                  </a:lnTo>
                  <a:lnTo>
                    <a:pt x="407" y="214"/>
                  </a:lnTo>
                  <a:lnTo>
                    <a:pt x="414" y="214"/>
                  </a:lnTo>
                  <a:lnTo>
                    <a:pt x="414" y="244"/>
                  </a:lnTo>
                  <a:lnTo>
                    <a:pt x="420" y="244"/>
                  </a:lnTo>
                  <a:lnTo>
                    <a:pt x="420" y="275"/>
                  </a:lnTo>
                  <a:lnTo>
                    <a:pt x="427" y="275"/>
                  </a:lnTo>
                  <a:lnTo>
                    <a:pt x="427" y="312"/>
                  </a:lnTo>
                  <a:lnTo>
                    <a:pt x="434" y="312"/>
                  </a:lnTo>
                  <a:lnTo>
                    <a:pt x="434" y="390"/>
                  </a:lnTo>
                  <a:lnTo>
                    <a:pt x="441" y="390"/>
                  </a:lnTo>
                  <a:lnTo>
                    <a:pt x="441" y="434"/>
                  </a:lnTo>
                  <a:lnTo>
                    <a:pt x="444" y="434"/>
                  </a:lnTo>
                  <a:lnTo>
                    <a:pt x="444" y="458"/>
                  </a:lnTo>
                  <a:lnTo>
                    <a:pt x="451" y="458"/>
                  </a:lnTo>
                  <a:lnTo>
                    <a:pt x="451" y="475"/>
                  </a:lnTo>
                  <a:lnTo>
                    <a:pt x="464" y="475"/>
                  </a:lnTo>
                  <a:lnTo>
                    <a:pt x="464" y="489"/>
                  </a:lnTo>
                  <a:lnTo>
                    <a:pt x="471" y="489"/>
                  </a:lnTo>
                  <a:lnTo>
                    <a:pt x="471" y="506"/>
                  </a:lnTo>
                  <a:lnTo>
                    <a:pt x="475" y="506"/>
                  </a:lnTo>
                  <a:lnTo>
                    <a:pt x="475" y="512"/>
                  </a:lnTo>
                  <a:lnTo>
                    <a:pt x="481" y="512"/>
                  </a:lnTo>
                  <a:lnTo>
                    <a:pt x="481" y="522"/>
                  </a:lnTo>
                  <a:lnTo>
                    <a:pt x="488" y="522"/>
                  </a:lnTo>
                  <a:lnTo>
                    <a:pt x="488" y="543"/>
                  </a:lnTo>
                  <a:lnTo>
                    <a:pt x="495" y="543"/>
                  </a:lnTo>
                  <a:lnTo>
                    <a:pt x="495" y="553"/>
                  </a:lnTo>
                  <a:lnTo>
                    <a:pt x="519" y="553"/>
                  </a:lnTo>
                  <a:lnTo>
                    <a:pt x="519" y="560"/>
                  </a:lnTo>
                  <a:lnTo>
                    <a:pt x="526" y="560"/>
                  </a:lnTo>
                  <a:lnTo>
                    <a:pt x="526" y="567"/>
                  </a:lnTo>
                  <a:lnTo>
                    <a:pt x="539" y="567"/>
                  </a:lnTo>
                  <a:lnTo>
                    <a:pt x="539" y="577"/>
                  </a:lnTo>
                  <a:lnTo>
                    <a:pt x="570" y="577"/>
                  </a:lnTo>
                  <a:lnTo>
                    <a:pt x="570" y="590"/>
                  </a:lnTo>
                  <a:lnTo>
                    <a:pt x="576" y="590"/>
                  </a:lnTo>
                  <a:lnTo>
                    <a:pt x="576" y="601"/>
                  </a:lnTo>
                  <a:lnTo>
                    <a:pt x="580" y="601"/>
                  </a:lnTo>
                  <a:lnTo>
                    <a:pt x="580" y="607"/>
                  </a:lnTo>
                  <a:lnTo>
                    <a:pt x="593" y="607"/>
                  </a:lnTo>
                  <a:lnTo>
                    <a:pt x="600" y="607"/>
                  </a:lnTo>
                  <a:lnTo>
                    <a:pt x="600" y="621"/>
                  </a:lnTo>
                  <a:lnTo>
                    <a:pt x="624" y="621"/>
                  </a:lnTo>
                  <a:lnTo>
                    <a:pt x="624" y="631"/>
                  </a:lnTo>
                  <a:lnTo>
                    <a:pt x="682" y="631"/>
                  </a:lnTo>
                  <a:lnTo>
                    <a:pt x="682" y="638"/>
                  </a:lnTo>
                  <a:lnTo>
                    <a:pt x="685" y="638"/>
                  </a:lnTo>
                  <a:lnTo>
                    <a:pt x="685" y="645"/>
                  </a:lnTo>
                  <a:lnTo>
                    <a:pt x="692" y="645"/>
                  </a:lnTo>
                  <a:lnTo>
                    <a:pt x="698" y="645"/>
                  </a:lnTo>
                  <a:lnTo>
                    <a:pt x="698" y="655"/>
                  </a:lnTo>
                  <a:lnTo>
                    <a:pt x="705" y="655"/>
                  </a:lnTo>
                  <a:lnTo>
                    <a:pt x="705" y="662"/>
                  </a:lnTo>
                  <a:lnTo>
                    <a:pt x="712" y="662"/>
                  </a:lnTo>
                  <a:lnTo>
                    <a:pt x="712" y="668"/>
                  </a:lnTo>
                  <a:lnTo>
                    <a:pt x="719" y="668"/>
                  </a:lnTo>
                  <a:lnTo>
                    <a:pt x="719" y="679"/>
                  </a:lnTo>
                  <a:lnTo>
                    <a:pt x="722" y="679"/>
                  </a:lnTo>
                  <a:lnTo>
                    <a:pt x="722" y="685"/>
                  </a:lnTo>
                  <a:lnTo>
                    <a:pt x="736" y="685"/>
                  </a:lnTo>
                  <a:lnTo>
                    <a:pt x="743" y="685"/>
                  </a:lnTo>
                  <a:lnTo>
                    <a:pt x="743" y="692"/>
                  </a:lnTo>
                  <a:lnTo>
                    <a:pt x="756" y="692"/>
                  </a:lnTo>
                  <a:lnTo>
                    <a:pt x="756" y="709"/>
                  </a:lnTo>
                  <a:lnTo>
                    <a:pt x="760" y="709"/>
                  </a:lnTo>
                  <a:lnTo>
                    <a:pt x="780" y="709"/>
                  </a:lnTo>
                  <a:lnTo>
                    <a:pt x="780" y="726"/>
                  </a:lnTo>
                  <a:lnTo>
                    <a:pt x="787" y="726"/>
                  </a:lnTo>
                  <a:lnTo>
                    <a:pt x="787" y="733"/>
                  </a:lnTo>
                  <a:lnTo>
                    <a:pt x="793" y="733"/>
                  </a:lnTo>
                  <a:lnTo>
                    <a:pt x="793" y="750"/>
                  </a:lnTo>
                  <a:lnTo>
                    <a:pt x="797" y="750"/>
                  </a:lnTo>
                  <a:lnTo>
                    <a:pt x="797" y="767"/>
                  </a:lnTo>
                  <a:lnTo>
                    <a:pt x="804" y="767"/>
                  </a:lnTo>
                  <a:lnTo>
                    <a:pt x="804" y="774"/>
                  </a:lnTo>
                  <a:lnTo>
                    <a:pt x="810" y="774"/>
                  </a:lnTo>
                  <a:lnTo>
                    <a:pt x="810" y="780"/>
                  </a:lnTo>
                  <a:lnTo>
                    <a:pt x="817" y="780"/>
                  </a:lnTo>
                  <a:lnTo>
                    <a:pt x="817" y="790"/>
                  </a:lnTo>
                  <a:lnTo>
                    <a:pt x="824" y="790"/>
                  </a:lnTo>
                  <a:lnTo>
                    <a:pt x="824" y="797"/>
                  </a:lnTo>
                  <a:lnTo>
                    <a:pt x="827" y="797"/>
                  </a:lnTo>
                  <a:lnTo>
                    <a:pt x="827" y="807"/>
                  </a:lnTo>
                  <a:lnTo>
                    <a:pt x="834" y="807"/>
                  </a:lnTo>
                  <a:lnTo>
                    <a:pt x="834" y="824"/>
                  </a:lnTo>
                  <a:lnTo>
                    <a:pt x="841" y="824"/>
                  </a:lnTo>
                  <a:lnTo>
                    <a:pt x="841" y="831"/>
                  </a:lnTo>
                  <a:lnTo>
                    <a:pt x="855" y="831"/>
                  </a:lnTo>
                  <a:lnTo>
                    <a:pt x="855" y="838"/>
                  </a:lnTo>
                  <a:lnTo>
                    <a:pt x="861" y="838"/>
                  </a:lnTo>
                  <a:lnTo>
                    <a:pt x="861" y="848"/>
                  </a:lnTo>
                  <a:lnTo>
                    <a:pt x="871" y="848"/>
                  </a:lnTo>
                  <a:lnTo>
                    <a:pt x="871" y="855"/>
                  </a:lnTo>
                  <a:lnTo>
                    <a:pt x="878" y="855"/>
                  </a:lnTo>
                  <a:lnTo>
                    <a:pt x="878" y="865"/>
                  </a:lnTo>
                  <a:lnTo>
                    <a:pt x="909" y="865"/>
                  </a:lnTo>
                  <a:lnTo>
                    <a:pt x="909" y="872"/>
                  </a:lnTo>
                  <a:lnTo>
                    <a:pt x="929" y="872"/>
                  </a:lnTo>
                  <a:lnTo>
                    <a:pt x="929" y="882"/>
                  </a:lnTo>
                  <a:lnTo>
                    <a:pt x="946" y="882"/>
                  </a:lnTo>
                  <a:lnTo>
                    <a:pt x="946" y="899"/>
                  </a:lnTo>
                  <a:lnTo>
                    <a:pt x="970" y="899"/>
                  </a:lnTo>
                  <a:lnTo>
                    <a:pt x="970" y="916"/>
                  </a:lnTo>
                  <a:lnTo>
                    <a:pt x="990" y="916"/>
                  </a:lnTo>
                  <a:lnTo>
                    <a:pt x="990" y="923"/>
                  </a:lnTo>
                  <a:lnTo>
                    <a:pt x="1000" y="923"/>
                  </a:lnTo>
                  <a:lnTo>
                    <a:pt x="1000" y="933"/>
                  </a:lnTo>
                  <a:lnTo>
                    <a:pt x="1044" y="933"/>
                  </a:lnTo>
                  <a:lnTo>
                    <a:pt x="1044" y="940"/>
                  </a:lnTo>
                  <a:lnTo>
                    <a:pt x="1075" y="940"/>
                  </a:lnTo>
                  <a:lnTo>
                    <a:pt x="1075" y="946"/>
                  </a:lnTo>
                  <a:lnTo>
                    <a:pt x="1082" y="946"/>
                  </a:lnTo>
                  <a:lnTo>
                    <a:pt x="1082" y="957"/>
                  </a:lnTo>
                  <a:lnTo>
                    <a:pt x="1089" y="957"/>
                  </a:lnTo>
                  <a:lnTo>
                    <a:pt x="1089" y="963"/>
                  </a:lnTo>
                  <a:lnTo>
                    <a:pt x="1095" y="963"/>
                  </a:lnTo>
                  <a:lnTo>
                    <a:pt x="1095" y="974"/>
                  </a:lnTo>
                  <a:lnTo>
                    <a:pt x="1102" y="974"/>
                  </a:lnTo>
                  <a:lnTo>
                    <a:pt x="1102" y="980"/>
                  </a:lnTo>
                  <a:lnTo>
                    <a:pt x="1106" y="980"/>
                  </a:lnTo>
                  <a:lnTo>
                    <a:pt x="1106" y="991"/>
                  </a:lnTo>
                  <a:lnTo>
                    <a:pt x="1112" y="991"/>
                  </a:lnTo>
                  <a:lnTo>
                    <a:pt x="1112" y="997"/>
                  </a:lnTo>
                  <a:lnTo>
                    <a:pt x="1119" y="997"/>
                  </a:lnTo>
                  <a:lnTo>
                    <a:pt x="1126" y="997"/>
                  </a:lnTo>
                  <a:lnTo>
                    <a:pt x="1126" y="1008"/>
                  </a:lnTo>
                  <a:lnTo>
                    <a:pt x="1133" y="1008"/>
                  </a:lnTo>
                  <a:lnTo>
                    <a:pt x="1133" y="1025"/>
                  </a:lnTo>
                  <a:lnTo>
                    <a:pt x="1139" y="1025"/>
                  </a:lnTo>
                  <a:lnTo>
                    <a:pt x="1139" y="1041"/>
                  </a:lnTo>
                  <a:lnTo>
                    <a:pt x="1143" y="1041"/>
                  </a:lnTo>
                  <a:lnTo>
                    <a:pt x="1143" y="1052"/>
                  </a:lnTo>
                  <a:lnTo>
                    <a:pt x="1156" y="1052"/>
                  </a:lnTo>
                  <a:lnTo>
                    <a:pt x="1156" y="1069"/>
                  </a:lnTo>
                  <a:lnTo>
                    <a:pt x="1170" y="1069"/>
                  </a:lnTo>
                  <a:lnTo>
                    <a:pt x="1170" y="1075"/>
                  </a:lnTo>
                  <a:lnTo>
                    <a:pt x="1177" y="1075"/>
                  </a:lnTo>
                  <a:lnTo>
                    <a:pt x="1177" y="1086"/>
                  </a:lnTo>
                  <a:lnTo>
                    <a:pt x="1187" y="1086"/>
                  </a:lnTo>
                  <a:lnTo>
                    <a:pt x="1187" y="1092"/>
                  </a:lnTo>
                  <a:lnTo>
                    <a:pt x="1194" y="1092"/>
                  </a:lnTo>
                  <a:lnTo>
                    <a:pt x="1207" y="1092"/>
                  </a:lnTo>
                  <a:lnTo>
                    <a:pt x="1207" y="1103"/>
                  </a:lnTo>
                  <a:lnTo>
                    <a:pt x="1245" y="1103"/>
                  </a:lnTo>
                  <a:lnTo>
                    <a:pt x="1245" y="1113"/>
                  </a:lnTo>
                  <a:lnTo>
                    <a:pt x="1248" y="1113"/>
                  </a:lnTo>
                  <a:lnTo>
                    <a:pt x="1248" y="1119"/>
                  </a:lnTo>
                  <a:lnTo>
                    <a:pt x="1262" y="1119"/>
                  </a:lnTo>
                  <a:lnTo>
                    <a:pt x="1292" y="1119"/>
                  </a:lnTo>
                  <a:lnTo>
                    <a:pt x="1292" y="1136"/>
                  </a:lnTo>
                  <a:lnTo>
                    <a:pt x="1323" y="1136"/>
                  </a:lnTo>
                  <a:lnTo>
                    <a:pt x="1323" y="1147"/>
                  </a:lnTo>
                  <a:lnTo>
                    <a:pt x="1329" y="1147"/>
                  </a:lnTo>
                  <a:lnTo>
                    <a:pt x="1329" y="1157"/>
                  </a:lnTo>
                  <a:lnTo>
                    <a:pt x="1350" y="1157"/>
                  </a:lnTo>
                  <a:lnTo>
                    <a:pt x="1373" y="1157"/>
                  </a:lnTo>
                  <a:lnTo>
                    <a:pt x="1373" y="1164"/>
                  </a:lnTo>
                  <a:lnTo>
                    <a:pt x="1424" y="1164"/>
                  </a:lnTo>
                  <a:lnTo>
                    <a:pt x="1424" y="1174"/>
                  </a:lnTo>
                  <a:lnTo>
                    <a:pt x="1458" y="1174"/>
                  </a:lnTo>
                  <a:lnTo>
                    <a:pt x="1458" y="1181"/>
                  </a:lnTo>
                  <a:lnTo>
                    <a:pt x="1465" y="1181"/>
                  </a:lnTo>
                  <a:lnTo>
                    <a:pt x="1465" y="1191"/>
                  </a:lnTo>
                  <a:lnTo>
                    <a:pt x="1472" y="1191"/>
                  </a:lnTo>
                  <a:lnTo>
                    <a:pt x="1472" y="1201"/>
                  </a:lnTo>
                  <a:lnTo>
                    <a:pt x="1485" y="1201"/>
                  </a:lnTo>
                  <a:lnTo>
                    <a:pt x="1485" y="1208"/>
                  </a:lnTo>
                  <a:lnTo>
                    <a:pt x="1492" y="1208"/>
                  </a:lnTo>
                  <a:lnTo>
                    <a:pt x="1492" y="1218"/>
                  </a:lnTo>
                  <a:lnTo>
                    <a:pt x="1496" y="1218"/>
                  </a:lnTo>
                  <a:lnTo>
                    <a:pt x="1496" y="1228"/>
                  </a:lnTo>
                  <a:lnTo>
                    <a:pt x="1516" y="1228"/>
                  </a:lnTo>
                  <a:lnTo>
                    <a:pt x="1516" y="1235"/>
                  </a:lnTo>
                  <a:lnTo>
                    <a:pt x="1546" y="1235"/>
                  </a:lnTo>
                  <a:lnTo>
                    <a:pt x="1546" y="1245"/>
                  </a:lnTo>
                  <a:lnTo>
                    <a:pt x="1553" y="1245"/>
                  </a:lnTo>
                  <a:lnTo>
                    <a:pt x="1553" y="1252"/>
                  </a:lnTo>
                  <a:lnTo>
                    <a:pt x="1570" y="1252"/>
                  </a:lnTo>
                  <a:lnTo>
                    <a:pt x="1570" y="1272"/>
                  </a:lnTo>
                  <a:lnTo>
                    <a:pt x="1577" y="1272"/>
                  </a:lnTo>
                  <a:lnTo>
                    <a:pt x="1577" y="1279"/>
                  </a:lnTo>
                  <a:lnTo>
                    <a:pt x="1584" y="1279"/>
                  </a:lnTo>
                  <a:lnTo>
                    <a:pt x="1601" y="1279"/>
                  </a:lnTo>
                  <a:lnTo>
                    <a:pt x="1601" y="1326"/>
                  </a:lnTo>
                  <a:lnTo>
                    <a:pt x="1607" y="1326"/>
                  </a:lnTo>
                  <a:lnTo>
                    <a:pt x="1607" y="1343"/>
                  </a:lnTo>
                  <a:lnTo>
                    <a:pt x="1614" y="1343"/>
                  </a:lnTo>
                  <a:lnTo>
                    <a:pt x="1614" y="1371"/>
                  </a:lnTo>
                  <a:lnTo>
                    <a:pt x="1621" y="1371"/>
                  </a:lnTo>
                  <a:lnTo>
                    <a:pt x="1621" y="1381"/>
                  </a:lnTo>
                  <a:lnTo>
                    <a:pt x="1628" y="1381"/>
                  </a:lnTo>
                  <a:lnTo>
                    <a:pt x="1628" y="1387"/>
                  </a:lnTo>
                  <a:lnTo>
                    <a:pt x="1631" y="1387"/>
                  </a:lnTo>
                  <a:lnTo>
                    <a:pt x="1631" y="1398"/>
                  </a:lnTo>
                  <a:lnTo>
                    <a:pt x="1638" y="1398"/>
                  </a:lnTo>
                  <a:lnTo>
                    <a:pt x="1638" y="1408"/>
                  </a:lnTo>
                  <a:lnTo>
                    <a:pt x="1645" y="1408"/>
                  </a:lnTo>
                  <a:lnTo>
                    <a:pt x="1645" y="1425"/>
                  </a:lnTo>
                  <a:lnTo>
                    <a:pt x="1652" y="1425"/>
                  </a:lnTo>
                  <a:lnTo>
                    <a:pt x="1652" y="1462"/>
                  </a:lnTo>
                  <a:lnTo>
                    <a:pt x="1658" y="1462"/>
                  </a:lnTo>
                  <a:lnTo>
                    <a:pt x="1658" y="1479"/>
                  </a:lnTo>
                  <a:lnTo>
                    <a:pt x="1665" y="1479"/>
                  </a:lnTo>
                  <a:lnTo>
                    <a:pt x="1675" y="1479"/>
                  </a:lnTo>
                  <a:lnTo>
                    <a:pt x="1675" y="1489"/>
                  </a:lnTo>
                  <a:lnTo>
                    <a:pt x="1689" y="1489"/>
                  </a:lnTo>
                  <a:lnTo>
                    <a:pt x="1689" y="1499"/>
                  </a:lnTo>
                  <a:lnTo>
                    <a:pt x="1696" y="1499"/>
                  </a:lnTo>
                  <a:lnTo>
                    <a:pt x="1696" y="1516"/>
                  </a:lnTo>
                  <a:lnTo>
                    <a:pt x="1702" y="1516"/>
                  </a:lnTo>
                  <a:lnTo>
                    <a:pt x="1726" y="1516"/>
                  </a:lnTo>
                  <a:lnTo>
                    <a:pt x="1736" y="1516"/>
                  </a:lnTo>
                  <a:lnTo>
                    <a:pt x="1808" y="1516"/>
                  </a:lnTo>
                  <a:lnTo>
                    <a:pt x="1838" y="1516"/>
                  </a:lnTo>
                  <a:lnTo>
                    <a:pt x="1838" y="1527"/>
                  </a:lnTo>
                  <a:lnTo>
                    <a:pt x="1899" y="1527"/>
                  </a:lnTo>
                  <a:lnTo>
                    <a:pt x="1899" y="1537"/>
                  </a:lnTo>
                  <a:lnTo>
                    <a:pt x="1913" y="1537"/>
                  </a:lnTo>
                  <a:lnTo>
                    <a:pt x="1913" y="1557"/>
                  </a:lnTo>
                  <a:lnTo>
                    <a:pt x="1930" y="1557"/>
                  </a:lnTo>
                  <a:lnTo>
                    <a:pt x="1967" y="1557"/>
                  </a:lnTo>
                  <a:lnTo>
                    <a:pt x="1967" y="1567"/>
                  </a:lnTo>
                  <a:lnTo>
                    <a:pt x="1974" y="1567"/>
                  </a:lnTo>
                  <a:lnTo>
                    <a:pt x="1974" y="1574"/>
                  </a:lnTo>
                  <a:lnTo>
                    <a:pt x="1984" y="1574"/>
                  </a:lnTo>
                  <a:lnTo>
                    <a:pt x="1984" y="1605"/>
                  </a:lnTo>
                  <a:lnTo>
                    <a:pt x="1991" y="1605"/>
                  </a:lnTo>
                  <a:lnTo>
                    <a:pt x="1991" y="1615"/>
                  </a:lnTo>
                  <a:lnTo>
                    <a:pt x="2004" y="1615"/>
                  </a:lnTo>
                  <a:lnTo>
                    <a:pt x="2004" y="1625"/>
                  </a:lnTo>
                  <a:lnTo>
                    <a:pt x="2028" y="1625"/>
                  </a:lnTo>
                  <a:lnTo>
                    <a:pt x="2035" y="1625"/>
                  </a:lnTo>
                  <a:lnTo>
                    <a:pt x="2035" y="1635"/>
                  </a:lnTo>
                  <a:lnTo>
                    <a:pt x="2042" y="1635"/>
                  </a:lnTo>
                  <a:lnTo>
                    <a:pt x="2042" y="1645"/>
                  </a:lnTo>
                  <a:lnTo>
                    <a:pt x="2048" y="1645"/>
                  </a:lnTo>
                  <a:lnTo>
                    <a:pt x="2052" y="1645"/>
                  </a:lnTo>
                  <a:lnTo>
                    <a:pt x="2052" y="1652"/>
                  </a:lnTo>
                  <a:lnTo>
                    <a:pt x="2079" y="1652"/>
                  </a:lnTo>
                  <a:lnTo>
                    <a:pt x="2079" y="1672"/>
                  </a:lnTo>
                  <a:lnTo>
                    <a:pt x="2096" y="1672"/>
                  </a:lnTo>
                  <a:lnTo>
                    <a:pt x="2096" y="1703"/>
                  </a:lnTo>
                  <a:lnTo>
                    <a:pt x="2103" y="1703"/>
                  </a:lnTo>
                  <a:lnTo>
                    <a:pt x="2103" y="1723"/>
                  </a:lnTo>
                  <a:lnTo>
                    <a:pt x="2109" y="1723"/>
                  </a:lnTo>
                  <a:lnTo>
                    <a:pt x="2109" y="1733"/>
                  </a:lnTo>
                  <a:lnTo>
                    <a:pt x="2123" y="1733"/>
                  </a:lnTo>
                  <a:lnTo>
                    <a:pt x="2123" y="1764"/>
                  </a:lnTo>
                  <a:lnTo>
                    <a:pt x="2126" y="1764"/>
                  </a:lnTo>
                  <a:lnTo>
                    <a:pt x="2126" y="1771"/>
                  </a:lnTo>
                  <a:lnTo>
                    <a:pt x="2140" y="1771"/>
                  </a:lnTo>
                  <a:lnTo>
                    <a:pt x="2140" y="1781"/>
                  </a:lnTo>
                  <a:lnTo>
                    <a:pt x="2147" y="1781"/>
                  </a:lnTo>
                  <a:lnTo>
                    <a:pt x="2147" y="1801"/>
                  </a:lnTo>
                  <a:lnTo>
                    <a:pt x="2154" y="1801"/>
                  </a:lnTo>
                  <a:lnTo>
                    <a:pt x="2154" y="1822"/>
                  </a:lnTo>
                  <a:lnTo>
                    <a:pt x="2157" y="1822"/>
                  </a:lnTo>
                  <a:lnTo>
                    <a:pt x="2157" y="1842"/>
                  </a:lnTo>
                  <a:lnTo>
                    <a:pt x="2171" y="1842"/>
                  </a:lnTo>
                  <a:lnTo>
                    <a:pt x="2171" y="1852"/>
                  </a:lnTo>
                  <a:lnTo>
                    <a:pt x="2177" y="1852"/>
                  </a:lnTo>
                  <a:lnTo>
                    <a:pt x="2177" y="1862"/>
                  </a:lnTo>
                  <a:lnTo>
                    <a:pt x="2201" y="1862"/>
                  </a:lnTo>
                  <a:lnTo>
                    <a:pt x="2201" y="1883"/>
                  </a:lnTo>
                  <a:lnTo>
                    <a:pt x="2215" y="1883"/>
                  </a:lnTo>
                  <a:lnTo>
                    <a:pt x="2228" y="1883"/>
                  </a:lnTo>
                  <a:lnTo>
                    <a:pt x="2228" y="1893"/>
                  </a:lnTo>
                  <a:lnTo>
                    <a:pt x="2252" y="1893"/>
                  </a:lnTo>
                  <a:lnTo>
                    <a:pt x="2252" y="1903"/>
                  </a:lnTo>
                  <a:lnTo>
                    <a:pt x="2259" y="1903"/>
                  </a:lnTo>
                  <a:lnTo>
                    <a:pt x="2262" y="1903"/>
                  </a:lnTo>
                  <a:lnTo>
                    <a:pt x="2262" y="1917"/>
                  </a:lnTo>
                  <a:lnTo>
                    <a:pt x="2296" y="1917"/>
                  </a:lnTo>
                  <a:lnTo>
                    <a:pt x="2299" y="1917"/>
                  </a:lnTo>
                  <a:lnTo>
                    <a:pt x="2299" y="1927"/>
                  </a:lnTo>
                  <a:lnTo>
                    <a:pt x="2381" y="1927"/>
                  </a:lnTo>
                  <a:lnTo>
                    <a:pt x="2381" y="1937"/>
                  </a:lnTo>
                  <a:lnTo>
                    <a:pt x="2432" y="1937"/>
                  </a:lnTo>
                  <a:lnTo>
                    <a:pt x="2432" y="1947"/>
                  </a:lnTo>
                  <a:lnTo>
                    <a:pt x="2449" y="1947"/>
                  </a:lnTo>
                  <a:lnTo>
                    <a:pt x="2449" y="1957"/>
                  </a:lnTo>
                  <a:lnTo>
                    <a:pt x="2479" y="1957"/>
                  </a:lnTo>
                  <a:lnTo>
                    <a:pt x="2479" y="1971"/>
                  </a:lnTo>
                  <a:lnTo>
                    <a:pt x="2537" y="1971"/>
                  </a:lnTo>
                  <a:lnTo>
                    <a:pt x="2537" y="1981"/>
                  </a:lnTo>
                  <a:lnTo>
                    <a:pt x="2561" y="1981"/>
                  </a:lnTo>
                  <a:lnTo>
                    <a:pt x="2598" y="1981"/>
                  </a:lnTo>
                  <a:lnTo>
                    <a:pt x="2598" y="2001"/>
                  </a:lnTo>
                  <a:lnTo>
                    <a:pt x="2611" y="2001"/>
                  </a:lnTo>
                  <a:lnTo>
                    <a:pt x="2611" y="2015"/>
                  </a:lnTo>
                  <a:lnTo>
                    <a:pt x="2622" y="2015"/>
                  </a:lnTo>
                  <a:lnTo>
                    <a:pt x="2628" y="2015"/>
                  </a:lnTo>
                  <a:lnTo>
                    <a:pt x="2628" y="2035"/>
                  </a:lnTo>
                  <a:lnTo>
                    <a:pt x="2642" y="2035"/>
                  </a:lnTo>
                  <a:lnTo>
                    <a:pt x="2649" y="2035"/>
                  </a:lnTo>
                  <a:lnTo>
                    <a:pt x="2652" y="2035"/>
                  </a:lnTo>
                  <a:lnTo>
                    <a:pt x="2652" y="2049"/>
                  </a:lnTo>
                  <a:lnTo>
                    <a:pt x="2659" y="2049"/>
                  </a:lnTo>
                  <a:lnTo>
                    <a:pt x="2659" y="2059"/>
                  </a:lnTo>
                  <a:lnTo>
                    <a:pt x="2666" y="2059"/>
                  </a:lnTo>
                  <a:lnTo>
                    <a:pt x="2672" y="2059"/>
                  </a:lnTo>
                  <a:lnTo>
                    <a:pt x="2672" y="2073"/>
                  </a:lnTo>
                  <a:lnTo>
                    <a:pt x="2683" y="2073"/>
                  </a:lnTo>
                  <a:lnTo>
                    <a:pt x="2689" y="2073"/>
                  </a:lnTo>
                  <a:lnTo>
                    <a:pt x="2689" y="2086"/>
                  </a:lnTo>
                  <a:lnTo>
                    <a:pt x="2710" y="2086"/>
                  </a:lnTo>
                  <a:lnTo>
                    <a:pt x="2710" y="2100"/>
                  </a:lnTo>
                  <a:lnTo>
                    <a:pt x="2717" y="2100"/>
                  </a:lnTo>
                  <a:lnTo>
                    <a:pt x="2717" y="2113"/>
                  </a:lnTo>
                  <a:lnTo>
                    <a:pt x="2720" y="2113"/>
                  </a:lnTo>
                  <a:lnTo>
                    <a:pt x="2747" y="2113"/>
                  </a:lnTo>
                  <a:lnTo>
                    <a:pt x="2747" y="2127"/>
                  </a:lnTo>
                  <a:lnTo>
                    <a:pt x="2801" y="2127"/>
                  </a:lnTo>
                  <a:lnTo>
                    <a:pt x="2862" y="2127"/>
                  </a:lnTo>
                  <a:lnTo>
                    <a:pt x="2876" y="2127"/>
                  </a:lnTo>
                  <a:lnTo>
                    <a:pt x="3049" y="2127"/>
                  </a:lnTo>
                  <a:lnTo>
                    <a:pt x="3049" y="2141"/>
                  </a:lnTo>
                  <a:lnTo>
                    <a:pt x="3080" y="2141"/>
                  </a:lnTo>
                  <a:lnTo>
                    <a:pt x="3086" y="2141"/>
                  </a:lnTo>
                  <a:lnTo>
                    <a:pt x="3130" y="2141"/>
                  </a:lnTo>
                  <a:lnTo>
                    <a:pt x="3154" y="2141"/>
                  </a:lnTo>
                  <a:lnTo>
                    <a:pt x="3174" y="2141"/>
                  </a:lnTo>
                  <a:lnTo>
                    <a:pt x="3185" y="2141"/>
                  </a:lnTo>
                  <a:lnTo>
                    <a:pt x="3198" y="2141"/>
                  </a:lnTo>
                  <a:lnTo>
                    <a:pt x="3198" y="2157"/>
                  </a:lnTo>
                  <a:lnTo>
                    <a:pt x="3205" y="2157"/>
                  </a:lnTo>
                  <a:lnTo>
                    <a:pt x="3205" y="2178"/>
                  </a:lnTo>
                  <a:lnTo>
                    <a:pt x="3208" y="2178"/>
                  </a:lnTo>
                  <a:lnTo>
                    <a:pt x="3208" y="2198"/>
                  </a:lnTo>
                  <a:lnTo>
                    <a:pt x="3215" y="2198"/>
                  </a:lnTo>
                  <a:lnTo>
                    <a:pt x="3222" y="2198"/>
                  </a:lnTo>
                  <a:lnTo>
                    <a:pt x="3242" y="2198"/>
                  </a:lnTo>
                  <a:lnTo>
                    <a:pt x="3246" y="2198"/>
                  </a:lnTo>
                  <a:lnTo>
                    <a:pt x="3273" y="2198"/>
                  </a:lnTo>
                  <a:lnTo>
                    <a:pt x="3273" y="2225"/>
                  </a:lnTo>
                  <a:lnTo>
                    <a:pt x="3310" y="2225"/>
                  </a:lnTo>
                  <a:lnTo>
                    <a:pt x="3310" y="2252"/>
                  </a:lnTo>
                  <a:lnTo>
                    <a:pt x="3314" y="2252"/>
                  </a:lnTo>
                  <a:lnTo>
                    <a:pt x="3432" y="2252"/>
                  </a:lnTo>
                  <a:lnTo>
                    <a:pt x="3453" y="2252"/>
                  </a:lnTo>
                  <a:lnTo>
                    <a:pt x="3544" y="2252"/>
                  </a:lnTo>
                  <a:lnTo>
                    <a:pt x="3636" y="2252"/>
                  </a:lnTo>
                  <a:lnTo>
                    <a:pt x="3636" y="2286"/>
                  </a:lnTo>
                  <a:lnTo>
                    <a:pt x="3643" y="2286"/>
                  </a:lnTo>
                  <a:lnTo>
                    <a:pt x="3643" y="2320"/>
                  </a:lnTo>
                  <a:lnTo>
                    <a:pt x="3673" y="2320"/>
                  </a:lnTo>
                  <a:lnTo>
                    <a:pt x="3704" y="2320"/>
                  </a:lnTo>
                  <a:lnTo>
                    <a:pt x="3704" y="2354"/>
                  </a:lnTo>
                  <a:lnTo>
                    <a:pt x="3710" y="2354"/>
                  </a:lnTo>
                  <a:lnTo>
                    <a:pt x="3724" y="2354"/>
                  </a:lnTo>
                  <a:lnTo>
                    <a:pt x="3731" y="2354"/>
                  </a:lnTo>
                  <a:lnTo>
                    <a:pt x="3734" y="2354"/>
                  </a:lnTo>
                  <a:lnTo>
                    <a:pt x="3748" y="2354"/>
                  </a:lnTo>
                  <a:lnTo>
                    <a:pt x="3768" y="2354"/>
                  </a:lnTo>
                  <a:lnTo>
                    <a:pt x="3822" y="2354"/>
                  </a:lnTo>
                  <a:lnTo>
                    <a:pt x="3829" y="2354"/>
                  </a:lnTo>
                  <a:lnTo>
                    <a:pt x="3829" y="2480"/>
                  </a:lnTo>
                  <a:lnTo>
                    <a:pt x="3873" y="2480"/>
                  </a:lnTo>
                  <a:lnTo>
                    <a:pt x="3873" y="2602"/>
                  </a:lnTo>
                  <a:lnTo>
                    <a:pt x="3890" y="2602"/>
                  </a:lnTo>
                  <a:lnTo>
                    <a:pt x="4250" y="2602"/>
                  </a:lnTo>
                </a:path>
              </a:pathLst>
            </a:custGeom>
            <a:noFill/>
            <a:ln w="22225">
              <a:solidFill>
                <a:srgbClr val="0460A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1" name="Freeform 707">
              <a:extLst>
                <a:ext uri="{FF2B5EF4-FFF2-40B4-BE49-F238E27FC236}">
                  <a16:creationId xmlns:a16="http://schemas.microsoft.com/office/drawing/2014/main" id="{96CEB1A3-BDDF-D500-ABCB-9FD8C876C5BE}"/>
                </a:ext>
              </a:extLst>
            </p:cNvPr>
            <p:cNvSpPr>
              <a:spLocks/>
            </p:cNvSpPr>
            <p:nvPr/>
          </p:nvSpPr>
          <p:spPr bwMode="auto">
            <a:xfrm>
              <a:off x="1294386" y="924092"/>
              <a:ext cx="3909760" cy="1872038"/>
            </a:xfrm>
            <a:custGeom>
              <a:avLst/>
              <a:gdLst>
                <a:gd name="T0" fmla="*/ 51 w 3724"/>
                <a:gd name="T1" fmla="*/ 0 h 2476"/>
                <a:gd name="T2" fmla="*/ 105 w 3724"/>
                <a:gd name="T3" fmla="*/ 37 h 2476"/>
                <a:gd name="T4" fmla="*/ 193 w 3724"/>
                <a:gd name="T5" fmla="*/ 58 h 2476"/>
                <a:gd name="T6" fmla="*/ 210 w 3724"/>
                <a:gd name="T7" fmla="*/ 95 h 2476"/>
                <a:gd name="T8" fmla="*/ 261 w 3724"/>
                <a:gd name="T9" fmla="*/ 115 h 2476"/>
                <a:gd name="T10" fmla="*/ 285 w 3724"/>
                <a:gd name="T11" fmla="*/ 132 h 2476"/>
                <a:gd name="T12" fmla="*/ 308 w 3724"/>
                <a:gd name="T13" fmla="*/ 190 h 2476"/>
                <a:gd name="T14" fmla="*/ 329 w 3724"/>
                <a:gd name="T15" fmla="*/ 210 h 2476"/>
                <a:gd name="T16" fmla="*/ 336 w 3724"/>
                <a:gd name="T17" fmla="*/ 268 h 2476"/>
                <a:gd name="T18" fmla="*/ 346 w 3724"/>
                <a:gd name="T19" fmla="*/ 309 h 2476"/>
                <a:gd name="T20" fmla="*/ 366 w 3724"/>
                <a:gd name="T21" fmla="*/ 349 h 2476"/>
                <a:gd name="T22" fmla="*/ 369 w 3724"/>
                <a:gd name="T23" fmla="*/ 448 h 2476"/>
                <a:gd name="T24" fmla="*/ 383 w 3724"/>
                <a:gd name="T25" fmla="*/ 509 h 2476"/>
                <a:gd name="T26" fmla="*/ 390 w 3724"/>
                <a:gd name="T27" fmla="*/ 692 h 2476"/>
                <a:gd name="T28" fmla="*/ 403 w 3724"/>
                <a:gd name="T29" fmla="*/ 774 h 2476"/>
                <a:gd name="T30" fmla="*/ 407 w 3724"/>
                <a:gd name="T31" fmla="*/ 885 h 2476"/>
                <a:gd name="T32" fmla="*/ 420 w 3724"/>
                <a:gd name="T33" fmla="*/ 906 h 2476"/>
                <a:gd name="T34" fmla="*/ 427 w 3724"/>
                <a:gd name="T35" fmla="*/ 977 h 2476"/>
                <a:gd name="T36" fmla="*/ 441 w 3724"/>
                <a:gd name="T37" fmla="*/ 1025 h 2476"/>
                <a:gd name="T38" fmla="*/ 444 w 3724"/>
                <a:gd name="T39" fmla="*/ 1119 h 2476"/>
                <a:gd name="T40" fmla="*/ 458 w 3724"/>
                <a:gd name="T41" fmla="*/ 1147 h 2476"/>
                <a:gd name="T42" fmla="*/ 464 w 3724"/>
                <a:gd name="T43" fmla="*/ 1221 h 2476"/>
                <a:gd name="T44" fmla="*/ 488 w 3724"/>
                <a:gd name="T45" fmla="*/ 1248 h 2476"/>
                <a:gd name="T46" fmla="*/ 549 w 3724"/>
                <a:gd name="T47" fmla="*/ 1276 h 2476"/>
                <a:gd name="T48" fmla="*/ 580 w 3724"/>
                <a:gd name="T49" fmla="*/ 1299 h 2476"/>
                <a:gd name="T50" fmla="*/ 631 w 3724"/>
                <a:gd name="T51" fmla="*/ 1354 h 2476"/>
                <a:gd name="T52" fmla="*/ 651 w 3724"/>
                <a:gd name="T53" fmla="*/ 1408 h 2476"/>
                <a:gd name="T54" fmla="*/ 654 w 3724"/>
                <a:gd name="T55" fmla="*/ 1462 h 2476"/>
                <a:gd name="T56" fmla="*/ 685 w 3724"/>
                <a:gd name="T57" fmla="*/ 1489 h 2476"/>
                <a:gd name="T58" fmla="*/ 698 w 3724"/>
                <a:gd name="T59" fmla="*/ 1513 h 2476"/>
                <a:gd name="T60" fmla="*/ 712 w 3724"/>
                <a:gd name="T61" fmla="*/ 1543 h 2476"/>
                <a:gd name="T62" fmla="*/ 729 w 3724"/>
                <a:gd name="T63" fmla="*/ 1628 h 2476"/>
                <a:gd name="T64" fmla="*/ 749 w 3724"/>
                <a:gd name="T65" fmla="*/ 1659 h 2476"/>
                <a:gd name="T66" fmla="*/ 756 w 3724"/>
                <a:gd name="T67" fmla="*/ 1781 h 2476"/>
                <a:gd name="T68" fmla="*/ 804 w 3724"/>
                <a:gd name="T69" fmla="*/ 1811 h 2476"/>
                <a:gd name="T70" fmla="*/ 871 w 3724"/>
                <a:gd name="T71" fmla="*/ 1876 h 2476"/>
                <a:gd name="T72" fmla="*/ 902 w 3724"/>
                <a:gd name="T73" fmla="*/ 1910 h 2476"/>
                <a:gd name="T74" fmla="*/ 946 w 3724"/>
                <a:gd name="T75" fmla="*/ 1981 h 2476"/>
                <a:gd name="T76" fmla="*/ 1044 w 3724"/>
                <a:gd name="T77" fmla="*/ 2015 h 2476"/>
                <a:gd name="T78" fmla="*/ 1126 w 3724"/>
                <a:gd name="T79" fmla="*/ 2015 h 2476"/>
                <a:gd name="T80" fmla="*/ 1156 w 3724"/>
                <a:gd name="T81" fmla="*/ 2056 h 2476"/>
                <a:gd name="T82" fmla="*/ 1306 w 3724"/>
                <a:gd name="T83" fmla="*/ 2100 h 2476"/>
                <a:gd name="T84" fmla="*/ 1584 w 3724"/>
                <a:gd name="T85" fmla="*/ 2151 h 2476"/>
                <a:gd name="T86" fmla="*/ 2004 w 3724"/>
                <a:gd name="T87" fmla="*/ 2249 h 2476"/>
                <a:gd name="T88" fmla="*/ 2109 w 3724"/>
                <a:gd name="T89" fmla="*/ 2303 h 2476"/>
                <a:gd name="T90" fmla="*/ 2252 w 3724"/>
                <a:gd name="T91" fmla="*/ 2303 h 2476"/>
                <a:gd name="T92" fmla="*/ 2717 w 3724"/>
                <a:gd name="T93" fmla="*/ 2381 h 2476"/>
                <a:gd name="T94" fmla="*/ 2944 w 3724"/>
                <a:gd name="T95" fmla="*/ 2476 h 2476"/>
                <a:gd name="T96" fmla="*/ 3724 w 3724"/>
                <a:gd name="T97" fmla="*/ 2476 h 2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24" h="2476">
                  <a:moveTo>
                    <a:pt x="0" y="0"/>
                  </a:moveTo>
                  <a:lnTo>
                    <a:pt x="7" y="0"/>
                  </a:lnTo>
                  <a:lnTo>
                    <a:pt x="51" y="0"/>
                  </a:lnTo>
                  <a:lnTo>
                    <a:pt x="51" y="20"/>
                  </a:lnTo>
                  <a:lnTo>
                    <a:pt x="105" y="20"/>
                  </a:lnTo>
                  <a:lnTo>
                    <a:pt x="105" y="37"/>
                  </a:lnTo>
                  <a:lnTo>
                    <a:pt x="163" y="37"/>
                  </a:lnTo>
                  <a:lnTo>
                    <a:pt x="163" y="58"/>
                  </a:lnTo>
                  <a:lnTo>
                    <a:pt x="193" y="58"/>
                  </a:lnTo>
                  <a:lnTo>
                    <a:pt x="193" y="75"/>
                  </a:lnTo>
                  <a:lnTo>
                    <a:pt x="210" y="75"/>
                  </a:lnTo>
                  <a:lnTo>
                    <a:pt x="210" y="95"/>
                  </a:lnTo>
                  <a:lnTo>
                    <a:pt x="247" y="95"/>
                  </a:lnTo>
                  <a:lnTo>
                    <a:pt x="247" y="115"/>
                  </a:lnTo>
                  <a:lnTo>
                    <a:pt x="261" y="115"/>
                  </a:lnTo>
                  <a:lnTo>
                    <a:pt x="278" y="115"/>
                  </a:lnTo>
                  <a:lnTo>
                    <a:pt x="278" y="132"/>
                  </a:lnTo>
                  <a:lnTo>
                    <a:pt x="285" y="132"/>
                  </a:lnTo>
                  <a:lnTo>
                    <a:pt x="285" y="153"/>
                  </a:lnTo>
                  <a:lnTo>
                    <a:pt x="308" y="153"/>
                  </a:lnTo>
                  <a:lnTo>
                    <a:pt x="308" y="190"/>
                  </a:lnTo>
                  <a:lnTo>
                    <a:pt x="315" y="190"/>
                  </a:lnTo>
                  <a:lnTo>
                    <a:pt x="315" y="210"/>
                  </a:lnTo>
                  <a:lnTo>
                    <a:pt x="329" y="210"/>
                  </a:lnTo>
                  <a:lnTo>
                    <a:pt x="329" y="251"/>
                  </a:lnTo>
                  <a:lnTo>
                    <a:pt x="336" y="251"/>
                  </a:lnTo>
                  <a:lnTo>
                    <a:pt x="336" y="268"/>
                  </a:lnTo>
                  <a:lnTo>
                    <a:pt x="339" y="268"/>
                  </a:lnTo>
                  <a:lnTo>
                    <a:pt x="346" y="268"/>
                  </a:lnTo>
                  <a:lnTo>
                    <a:pt x="346" y="309"/>
                  </a:lnTo>
                  <a:lnTo>
                    <a:pt x="359" y="309"/>
                  </a:lnTo>
                  <a:lnTo>
                    <a:pt x="359" y="349"/>
                  </a:lnTo>
                  <a:lnTo>
                    <a:pt x="366" y="349"/>
                  </a:lnTo>
                  <a:lnTo>
                    <a:pt x="366" y="366"/>
                  </a:lnTo>
                  <a:lnTo>
                    <a:pt x="369" y="366"/>
                  </a:lnTo>
                  <a:lnTo>
                    <a:pt x="369" y="448"/>
                  </a:lnTo>
                  <a:lnTo>
                    <a:pt x="376" y="448"/>
                  </a:lnTo>
                  <a:lnTo>
                    <a:pt x="376" y="509"/>
                  </a:lnTo>
                  <a:lnTo>
                    <a:pt x="383" y="509"/>
                  </a:lnTo>
                  <a:lnTo>
                    <a:pt x="383" y="611"/>
                  </a:lnTo>
                  <a:lnTo>
                    <a:pt x="390" y="611"/>
                  </a:lnTo>
                  <a:lnTo>
                    <a:pt x="390" y="692"/>
                  </a:lnTo>
                  <a:lnTo>
                    <a:pt x="397" y="692"/>
                  </a:lnTo>
                  <a:lnTo>
                    <a:pt x="397" y="774"/>
                  </a:lnTo>
                  <a:lnTo>
                    <a:pt x="403" y="774"/>
                  </a:lnTo>
                  <a:lnTo>
                    <a:pt x="403" y="841"/>
                  </a:lnTo>
                  <a:lnTo>
                    <a:pt x="407" y="841"/>
                  </a:lnTo>
                  <a:lnTo>
                    <a:pt x="407" y="885"/>
                  </a:lnTo>
                  <a:lnTo>
                    <a:pt x="414" y="885"/>
                  </a:lnTo>
                  <a:lnTo>
                    <a:pt x="414" y="906"/>
                  </a:lnTo>
                  <a:lnTo>
                    <a:pt x="420" y="906"/>
                  </a:lnTo>
                  <a:lnTo>
                    <a:pt x="420" y="953"/>
                  </a:lnTo>
                  <a:lnTo>
                    <a:pt x="427" y="953"/>
                  </a:lnTo>
                  <a:lnTo>
                    <a:pt x="427" y="977"/>
                  </a:lnTo>
                  <a:lnTo>
                    <a:pt x="434" y="977"/>
                  </a:lnTo>
                  <a:lnTo>
                    <a:pt x="434" y="1025"/>
                  </a:lnTo>
                  <a:lnTo>
                    <a:pt x="441" y="1025"/>
                  </a:lnTo>
                  <a:lnTo>
                    <a:pt x="441" y="1048"/>
                  </a:lnTo>
                  <a:lnTo>
                    <a:pt x="444" y="1048"/>
                  </a:lnTo>
                  <a:lnTo>
                    <a:pt x="444" y="1119"/>
                  </a:lnTo>
                  <a:lnTo>
                    <a:pt x="451" y="1119"/>
                  </a:lnTo>
                  <a:lnTo>
                    <a:pt x="451" y="1147"/>
                  </a:lnTo>
                  <a:lnTo>
                    <a:pt x="458" y="1147"/>
                  </a:lnTo>
                  <a:lnTo>
                    <a:pt x="458" y="1170"/>
                  </a:lnTo>
                  <a:lnTo>
                    <a:pt x="464" y="1170"/>
                  </a:lnTo>
                  <a:lnTo>
                    <a:pt x="464" y="1221"/>
                  </a:lnTo>
                  <a:lnTo>
                    <a:pt x="481" y="1221"/>
                  </a:lnTo>
                  <a:lnTo>
                    <a:pt x="488" y="1221"/>
                  </a:lnTo>
                  <a:lnTo>
                    <a:pt x="488" y="1248"/>
                  </a:lnTo>
                  <a:lnTo>
                    <a:pt x="509" y="1248"/>
                  </a:lnTo>
                  <a:lnTo>
                    <a:pt x="509" y="1276"/>
                  </a:lnTo>
                  <a:lnTo>
                    <a:pt x="549" y="1276"/>
                  </a:lnTo>
                  <a:lnTo>
                    <a:pt x="549" y="1299"/>
                  </a:lnTo>
                  <a:lnTo>
                    <a:pt x="563" y="1299"/>
                  </a:lnTo>
                  <a:lnTo>
                    <a:pt x="580" y="1299"/>
                  </a:lnTo>
                  <a:lnTo>
                    <a:pt x="580" y="1326"/>
                  </a:lnTo>
                  <a:lnTo>
                    <a:pt x="631" y="1326"/>
                  </a:lnTo>
                  <a:lnTo>
                    <a:pt x="631" y="1354"/>
                  </a:lnTo>
                  <a:lnTo>
                    <a:pt x="644" y="1354"/>
                  </a:lnTo>
                  <a:lnTo>
                    <a:pt x="644" y="1408"/>
                  </a:lnTo>
                  <a:lnTo>
                    <a:pt x="651" y="1408"/>
                  </a:lnTo>
                  <a:lnTo>
                    <a:pt x="651" y="1435"/>
                  </a:lnTo>
                  <a:lnTo>
                    <a:pt x="654" y="1435"/>
                  </a:lnTo>
                  <a:lnTo>
                    <a:pt x="654" y="1462"/>
                  </a:lnTo>
                  <a:lnTo>
                    <a:pt x="675" y="1462"/>
                  </a:lnTo>
                  <a:lnTo>
                    <a:pt x="675" y="1489"/>
                  </a:lnTo>
                  <a:lnTo>
                    <a:pt x="685" y="1489"/>
                  </a:lnTo>
                  <a:lnTo>
                    <a:pt x="685" y="1513"/>
                  </a:lnTo>
                  <a:lnTo>
                    <a:pt x="692" y="1513"/>
                  </a:lnTo>
                  <a:lnTo>
                    <a:pt x="698" y="1513"/>
                  </a:lnTo>
                  <a:lnTo>
                    <a:pt x="705" y="1513"/>
                  </a:lnTo>
                  <a:lnTo>
                    <a:pt x="705" y="1543"/>
                  </a:lnTo>
                  <a:lnTo>
                    <a:pt x="712" y="1543"/>
                  </a:lnTo>
                  <a:lnTo>
                    <a:pt x="712" y="1571"/>
                  </a:lnTo>
                  <a:lnTo>
                    <a:pt x="729" y="1571"/>
                  </a:lnTo>
                  <a:lnTo>
                    <a:pt x="729" y="1628"/>
                  </a:lnTo>
                  <a:lnTo>
                    <a:pt x="743" y="1628"/>
                  </a:lnTo>
                  <a:lnTo>
                    <a:pt x="743" y="1659"/>
                  </a:lnTo>
                  <a:lnTo>
                    <a:pt x="749" y="1659"/>
                  </a:lnTo>
                  <a:lnTo>
                    <a:pt x="749" y="1720"/>
                  </a:lnTo>
                  <a:lnTo>
                    <a:pt x="756" y="1720"/>
                  </a:lnTo>
                  <a:lnTo>
                    <a:pt x="756" y="1781"/>
                  </a:lnTo>
                  <a:lnTo>
                    <a:pt x="787" y="1781"/>
                  </a:lnTo>
                  <a:lnTo>
                    <a:pt x="787" y="1811"/>
                  </a:lnTo>
                  <a:lnTo>
                    <a:pt x="804" y="1811"/>
                  </a:lnTo>
                  <a:lnTo>
                    <a:pt x="810" y="1811"/>
                  </a:lnTo>
                  <a:lnTo>
                    <a:pt x="810" y="1876"/>
                  </a:lnTo>
                  <a:lnTo>
                    <a:pt x="871" y="1876"/>
                  </a:lnTo>
                  <a:lnTo>
                    <a:pt x="871" y="1910"/>
                  </a:lnTo>
                  <a:lnTo>
                    <a:pt x="885" y="1910"/>
                  </a:lnTo>
                  <a:lnTo>
                    <a:pt x="902" y="1910"/>
                  </a:lnTo>
                  <a:lnTo>
                    <a:pt x="902" y="1947"/>
                  </a:lnTo>
                  <a:lnTo>
                    <a:pt x="946" y="1947"/>
                  </a:lnTo>
                  <a:lnTo>
                    <a:pt x="946" y="1981"/>
                  </a:lnTo>
                  <a:lnTo>
                    <a:pt x="1007" y="1981"/>
                  </a:lnTo>
                  <a:lnTo>
                    <a:pt x="1044" y="1981"/>
                  </a:lnTo>
                  <a:lnTo>
                    <a:pt x="1044" y="2015"/>
                  </a:lnTo>
                  <a:lnTo>
                    <a:pt x="1051" y="2015"/>
                  </a:lnTo>
                  <a:lnTo>
                    <a:pt x="1082" y="2015"/>
                  </a:lnTo>
                  <a:lnTo>
                    <a:pt x="1126" y="2015"/>
                  </a:lnTo>
                  <a:lnTo>
                    <a:pt x="1126" y="2056"/>
                  </a:lnTo>
                  <a:lnTo>
                    <a:pt x="1133" y="2056"/>
                  </a:lnTo>
                  <a:lnTo>
                    <a:pt x="1156" y="2056"/>
                  </a:lnTo>
                  <a:lnTo>
                    <a:pt x="1156" y="2100"/>
                  </a:lnTo>
                  <a:lnTo>
                    <a:pt x="1224" y="2100"/>
                  </a:lnTo>
                  <a:lnTo>
                    <a:pt x="1306" y="2100"/>
                  </a:lnTo>
                  <a:lnTo>
                    <a:pt x="1312" y="2100"/>
                  </a:lnTo>
                  <a:lnTo>
                    <a:pt x="1312" y="2151"/>
                  </a:lnTo>
                  <a:lnTo>
                    <a:pt x="1584" y="2151"/>
                  </a:lnTo>
                  <a:lnTo>
                    <a:pt x="1584" y="2202"/>
                  </a:lnTo>
                  <a:lnTo>
                    <a:pt x="2004" y="2202"/>
                  </a:lnTo>
                  <a:lnTo>
                    <a:pt x="2004" y="2249"/>
                  </a:lnTo>
                  <a:lnTo>
                    <a:pt x="2028" y="2249"/>
                  </a:lnTo>
                  <a:lnTo>
                    <a:pt x="2109" y="2249"/>
                  </a:lnTo>
                  <a:lnTo>
                    <a:pt x="2109" y="2303"/>
                  </a:lnTo>
                  <a:lnTo>
                    <a:pt x="2157" y="2303"/>
                  </a:lnTo>
                  <a:lnTo>
                    <a:pt x="2171" y="2303"/>
                  </a:lnTo>
                  <a:lnTo>
                    <a:pt x="2252" y="2303"/>
                  </a:lnTo>
                  <a:lnTo>
                    <a:pt x="2703" y="2303"/>
                  </a:lnTo>
                  <a:lnTo>
                    <a:pt x="2703" y="2381"/>
                  </a:lnTo>
                  <a:lnTo>
                    <a:pt x="2717" y="2381"/>
                  </a:lnTo>
                  <a:lnTo>
                    <a:pt x="2815" y="2381"/>
                  </a:lnTo>
                  <a:lnTo>
                    <a:pt x="2815" y="2476"/>
                  </a:lnTo>
                  <a:lnTo>
                    <a:pt x="2944" y="2476"/>
                  </a:lnTo>
                  <a:lnTo>
                    <a:pt x="3242" y="2476"/>
                  </a:lnTo>
                  <a:lnTo>
                    <a:pt x="3693" y="2476"/>
                  </a:lnTo>
                  <a:lnTo>
                    <a:pt x="3724" y="2476"/>
                  </a:lnTo>
                </a:path>
              </a:pathLst>
            </a:custGeom>
            <a:noFill/>
            <a:ln w="22225">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2" name="Line 708">
              <a:extLst>
                <a:ext uri="{FF2B5EF4-FFF2-40B4-BE49-F238E27FC236}">
                  <a16:creationId xmlns:a16="http://schemas.microsoft.com/office/drawing/2014/main" id="{94F07395-668C-DCD7-5D5B-512C7EAF2B63}"/>
                </a:ext>
              </a:extLst>
            </p:cNvPr>
            <p:cNvSpPr>
              <a:spLocks noChangeShapeType="1"/>
            </p:cNvSpPr>
            <p:nvPr/>
          </p:nvSpPr>
          <p:spPr bwMode="auto">
            <a:xfrm>
              <a:off x="1272338" y="929385"/>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3" name="Line 709">
              <a:extLst>
                <a:ext uri="{FF2B5EF4-FFF2-40B4-BE49-F238E27FC236}">
                  <a16:creationId xmlns:a16="http://schemas.microsoft.com/office/drawing/2014/main" id="{64CA0522-0A9E-777E-955C-83145ECD0F15}"/>
                </a:ext>
              </a:extLst>
            </p:cNvPr>
            <p:cNvSpPr>
              <a:spLocks noChangeShapeType="1"/>
            </p:cNvSpPr>
            <p:nvPr/>
          </p:nvSpPr>
          <p:spPr bwMode="auto">
            <a:xfrm>
              <a:off x="1301735" y="908971"/>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4" name="Line 710">
              <a:extLst>
                <a:ext uri="{FF2B5EF4-FFF2-40B4-BE49-F238E27FC236}">
                  <a16:creationId xmlns:a16="http://schemas.microsoft.com/office/drawing/2014/main" id="{9C548DFA-0A9B-8913-6B83-255E23F5BAC7}"/>
                </a:ext>
              </a:extLst>
            </p:cNvPr>
            <p:cNvSpPr>
              <a:spLocks noChangeShapeType="1"/>
            </p:cNvSpPr>
            <p:nvPr/>
          </p:nvSpPr>
          <p:spPr bwMode="auto">
            <a:xfrm>
              <a:off x="1272338" y="929385"/>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5" name="Line 711">
              <a:extLst>
                <a:ext uri="{FF2B5EF4-FFF2-40B4-BE49-F238E27FC236}">
                  <a16:creationId xmlns:a16="http://schemas.microsoft.com/office/drawing/2014/main" id="{B8288BB4-E6C0-A8F0-2257-EEF5033BA7A3}"/>
                </a:ext>
              </a:extLst>
            </p:cNvPr>
            <p:cNvSpPr>
              <a:spLocks noChangeShapeType="1"/>
            </p:cNvSpPr>
            <p:nvPr/>
          </p:nvSpPr>
          <p:spPr bwMode="auto">
            <a:xfrm>
              <a:off x="1301735" y="908971"/>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6" name="Line 712">
              <a:extLst>
                <a:ext uri="{FF2B5EF4-FFF2-40B4-BE49-F238E27FC236}">
                  <a16:creationId xmlns:a16="http://schemas.microsoft.com/office/drawing/2014/main" id="{D3ABDE26-5E34-E46E-E513-E76E76DD9E94}"/>
                </a:ext>
              </a:extLst>
            </p:cNvPr>
            <p:cNvSpPr>
              <a:spLocks noChangeShapeType="1"/>
            </p:cNvSpPr>
            <p:nvPr/>
          </p:nvSpPr>
          <p:spPr bwMode="auto">
            <a:xfrm>
              <a:off x="1272338" y="929385"/>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7" name="Line 713">
              <a:extLst>
                <a:ext uri="{FF2B5EF4-FFF2-40B4-BE49-F238E27FC236}">
                  <a16:creationId xmlns:a16="http://schemas.microsoft.com/office/drawing/2014/main" id="{7A47FA6C-5E0A-5373-43EC-F287AA913D65}"/>
                </a:ext>
              </a:extLst>
            </p:cNvPr>
            <p:cNvSpPr>
              <a:spLocks noChangeShapeType="1"/>
            </p:cNvSpPr>
            <p:nvPr/>
          </p:nvSpPr>
          <p:spPr bwMode="auto">
            <a:xfrm>
              <a:off x="1301735" y="908971"/>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8" name="Line 714">
              <a:extLst>
                <a:ext uri="{FF2B5EF4-FFF2-40B4-BE49-F238E27FC236}">
                  <a16:creationId xmlns:a16="http://schemas.microsoft.com/office/drawing/2014/main" id="{C3D1428E-34BC-C087-4E81-947F544BC50C}"/>
                </a:ext>
              </a:extLst>
            </p:cNvPr>
            <p:cNvSpPr>
              <a:spLocks noChangeShapeType="1"/>
            </p:cNvSpPr>
            <p:nvPr/>
          </p:nvSpPr>
          <p:spPr bwMode="auto">
            <a:xfrm>
              <a:off x="1272338" y="929385"/>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9" name="Line 715">
              <a:extLst>
                <a:ext uri="{FF2B5EF4-FFF2-40B4-BE49-F238E27FC236}">
                  <a16:creationId xmlns:a16="http://schemas.microsoft.com/office/drawing/2014/main" id="{C79E3EA8-188B-D628-D9B4-3A1AD6E76559}"/>
                </a:ext>
              </a:extLst>
            </p:cNvPr>
            <p:cNvSpPr>
              <a:spLocks noChangeShapeType="1"/>
            </p:cNvSpPr>
            <p:nvPr/>
          </p:nvSpPr>
          <p:spPr bwMode="auto">
            <a:xfrm>
              <a:off x="1301735" y="908971"/>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0" name="Line 716">
              <a:extLst>
                <a:ext uri="{FF2B5EF4-FFF2-40B4-BE49-F238E27FC236}">
                  <a16:creationId xmlns:a16="http://schemas.microsoft.com/office/drawing/2014/main" id="{CD70D5AD-25F2-DEE7-21A0-629F24E8BE75}"/>
                </a:ext>
              </a:extLst>
            </p:cNvPr>
            <p:cNvSpPr>
              <a:spLocks noChangeShapeType="1"/>
            </p:cNvSpPr>
            <p:nvPr/>
          </p:nvSpPr>
          <p:spPr bwMode="auto">
            <a:xfrm>
              <a:off x="1272338" y="929385"/>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1" name="Line 717">
              <a:extLst>
                <a:ext uri="{FF2B5EF4-FFF2-40B4-BE49-F238E27FC236}">
                  <a16:creationId xmlns:a16="http://schemas.microsoft.com/office/drawing/2014/main" id="{94A38DD1-E029-C46C-260B-AA294525D357}"/>
                </a:ext>
              </a:extLst>
            </p:cNvPr>
            <p:cNvSpPr>
              <a:spLocks noChangeShapeType="1"/>
            </p:cNvSpPr>
            <p:nvPr/>
          </p:nvSpPr>
          <p:spPr bwMode="auto">
            <a:xfrm>
              <a:off x="1301735" y="908971"/>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2" name="Line 718">
              <a:extLst>
                <a:ext uri="{FF2B5EF4-FFF2-40B4-BE49-F238E27FC236}">
                  <a16:creationId xmlns:a16="http://schemas.microsoft.com/office/drawing/2014/main" id="{5BF53380-8A74-5E49-6BD2-E05340D01099}"/>
                </a:ext>
              </a:extLst>
            </p:cNvPr>
            <p:cNvSpPr>
              <a:spLocks noChangeShapeType="1"/>
            </p:cNvSpPr>
            <p:nvPr/>
          </p:nvSpPr>
          <p:spPr bwMode="auto">
            <a:xfrm>
              <a:off x="1272338" y="929385"/>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3" name="Line 719">
              <a:extLst>
                <a:ext uri="{FF2B5EF4-FFF2-40B4-BE49-F238E27FC236}">
                  <a16:creationId xmlns:a16="http://schemas.microsoft.com/office/drawing/2014/main" id="{987514ED-CBAF-4648-243F-9BDD0378B562}"/>
                </a:ext>
              </a:extLst>
            </p:cNvPr>
            <p:cNvSpPr>
              <a:spLocks noChangeShapeType="1"/>
            </p:cNvSpPr>
            <p:nvPr/>
          </p:nvSpPr>
          <p:spPr bwMode="auto">
            <a:xfrm>
              <a:off x="1301735" y="908971"/>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4" name="Line 720">
              <a:extLst>
                <a:ext uri="{FF2B5EF4-FFF2-40B4-BE49-F238E27FC236}">
                  <a16:creationId xmlns:a16="http://schemas.microsoft.com/office/drawing/2014/main" id="{331A91CF-A3A4-48ED-2DF1-03018810C7C3}"/>
                </a:ext>
              </a:extLst>
            </p:cNvPr>
            <p:cNvSpPr>
              <a:spLocks noChangeShapeType="1"/>
            </p:cNvSpPr>
            <p:nvPr/>
          </p:nvSpPr>
          <p:spPr bwMode="auto">
            <a:xfrm>
              <a:off x="1272338" y="929385"/>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5" name="Line 721">
              <a:extLst>
                <a:ext uri="{FF2B5EF4-FFF2-40B4-BE49-F238E27FC236}">
                  <a16:creationId xmlns:a16="http://schemas.microsoft.com/office/drawing/2014/main" id="{7CC07306-879A-BE43-4E35-C1F887DE8F2F}"/>
                </a:ext>
              </a:extLst>
            </p:cNvPr>
            <p:cNvSpPr>
              <a:spLocks noChangeShapeType="1"/>
            </p:cNvSpPr>
            <p:nvPr/>
          </p:nvSpPr>
          <p:spPr bwMode="auto">
            <a:xfrm>
              <a:off x="1301735" y="908971"/>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6" name="Line 722">
              <a:extLst>
                <a:ext uri="{FF2B5EF4-FFF2-40B4-BE49-F238E27FC236}">
                  <a16:creationId xmlns:a16="http://schemas.microsoft.com/office/drawing/2014/main" id="{F4C3CAAD-1664-C8D5-982E-8AF507D6FF9E}"/>
                </a:ext>
              </a:extLst>
            </p:cNvPr>
            <p:cNvSpPr>
              <a:spLocks noChangeShapeType="1"/>
            </p:cNvSpPr>
            <p:nvPr/>
          </p:nvSpPr>
          <p:spPr bwMode="auto">
            <a:xfrm>
              <a:off x="1272338" y="929385"/>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7" name="Line 723">
              <a:extLst>
                <a:ext uri="{FF2B5EF4-FFF2-40B4-BE49-F238E27FC236}">
                  <a16:creationId xmlns:a16="http://schemas.microsoft.com/office/drawing/2014/main" id="{83DACC85-D822-5666-3AD8-0DDA096455DD}"/>
                </a:ext>
              </a:extLst>
            </p:cNvPr>
            <p:cNvSpPr>
              <a:spLocks noChangeShapeType="1"/>
            </p:cNvSpPr>
            <p:nvPr/>
          </p:nvSpPr>
          <p:spPr bwMode="auto">
            <a:xfrm>
              <a:off x="1301735" y="908971"/>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8" name="Line 724">
              <a:extLst>
                <a:ext uri="{FF2B5EF4-FFF2-40B4-BE49-F238E27FC236}">
                  <a16:creationId xmlns:a16="http://schemas.microsoft.com/office/drawing/2014/main" id="{E702CA7D-87BB-A9C0-7897-083B4AE2240D}"/>
                </a:ext>
              </a:extLst>
            </p:cNvPr>
            <p:cNvSpPr>
              <a:spLocks noChangeShapeType="1"/>
            </p:cNvSpPr>
            <p:nvPr/>
          </p:nvSpPr>
          <p:spPr bwMode="auto">
            <a:xfrm>
              <a:off x="1650296" y="993650"/>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9" name="Line 725">
              <a:extLst>
                <a:ext uri="{FF2B5EF4-FFF2-40B4-BE49-F238E27FC236}">
                  <a16:creationId xmlns:a16="http://schemas.microsoft.com/office/drawing/2014/main" id="{1858B652-6912-F82F-E0ED-700D1408A779}"/>
                </a:ext>
              </a:extLst>
            </p:cNvPr>
            <p:cNvSpPr>
              <a:spLocks noChangeShapeType="1"/>
            </p:cNvSpPr>
            <p:nvPr/>
          </p:nvSpPr>
          <p:spPr bwMode="auto">
            <a:xfrm>
              <a:off x="1678643" y="973237"/>
              <a:ext cx="0" cy="3780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0" name="Line 726">
              <a:extLst>
                <a:ext uri="{FF2B5EF4-FFF2-40B4-BE49-F238E27FC236}">
                  <a16:creationId xmlns:a16="http://schemas.microsoft.com/office/drawing/2014/main" id="{29D5D377-8607-72E5-8310-35CDAB47DE92}"/>
                </a:ext>
              </a:extLst>
            </p:cNvPr>
            <p:cNvSpPr>
              <a:spLocks noChangeShapeType="1"/>
            </p:cNvSpPr>
            <p:nvPr/>
          </p:nvSpPr>
          <p:spPr bwMode="auto">
            <a:xfrm>
              <a:off x="1657646" y="998187"/>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1" name="Line 727">
              <a:extLst>
                <a:ext uri="{FF2B5EF4-FFF2-40B4-BE49-F238E27FC236}">
                  <a16:creationId xmlns:a16="http://schemas.microsoft.com/office/drawing/2014/main" id="{26BDA7A4-D095-BD4B-0526-0122C329D9AD}"/>
                </a:ext>
              </a:extLst>
            </p:cNvPr>
            <p:cNvSpPr>
              <a:spLocks noChangeShapeType="1"/>
            </p:cNvSpPr>
            <p:nvPr/>
          </p:nvSpPr>
          <p:spPr bwMode="auto">
            <a:xfrm>
              <a:off x="1681792" y="977773"/>
              <a:ext cx="0" cy="4158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2" name="Line 728">
              <a:extLst>
                <a:ext uri="{FF2B5EF4-FFF2-40B4-BE49-F238E27FC236}">
                  <a16:creationId xmlns:a16="http://schemas.microsoft.com/office/drawing/2014/main" id="{883BC030-8740-A99F-C96D-5C7CBF120BC0}"/>
                </a:ext>
              </a:extLst>
            </p:cNvPr>
            <p:cNvSpPr>
              <a:spLocks noChangeShapeType="1"/>
            </p:cNvSpPr>
            <p:nvPr/>
          </p:nvSpPr>
          <p:spPr bwMode="auto">
            <a:xfrm>
              <a:off x="1689141" y="1054892"/>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3" name="Line 729">
              <a:extLst>
                <a:ext uri="{FF2B5EF4-FFF2-40B4-BE49-F238E27FC236}">
                  <a16:creationId xmlns:a16="http://schemas.microsoft.com/office/drawing/2014/main" id="{F04E8888-45EA-8813-A8EB-2E8A137CC7F8}"/>
                </a:ext>
              </a:extLst>
            </p:cNvPr>
            <p:cNvSpPr>
              <a:spLocks noChangeShapeType="1"/>
            </p:cNvSpPr>
            <p:nvPr/>
          </p:nvSpPr>
          <p:spPr bwMode="auto">
            <a:xfrm>
              <a:off x="1717487" y="1034478"/>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4" name="Line 730">
              <a:extLst>
                <a:ext uri="{FF2B5EF4-FFF2-40B4-BE49-F238E27FC236}">
                  <a16:creationId xmlns:a16="http://schemas.microsoft.com/office/drawing/2014/main" id="{B834DE02-4EF8-7907-84B2-1640C28F8355}"/>
                </a:ext>
              </a:extLst>
            </p:cNvPr>
            <p:cNvSpPr>
              <a:spLocks noChangeShapeType="1"/>
            </p:cNvSpPr>
            <p:nvPr/>
          </p:nvSpPr>
          <p:spPr bwMode="auto">
            <a:xfrm>
              <a:off x="1689141" y="1054892"/>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5" name="Line 731">
              <a:extLst>
                <a:ext uri="{FF2B5EF4-FFF2-40B4-BE49-F238E27FC236}">
                  <a16:creationId xmlns:a16="http://schemas.microsoft.com/office/drawing/2014/main" id="{14BD7E01-8875-A658-66DF-0AFAD14F3F31}"/>
                </a:ext>
              </a:extLst>
            </p:cNvPr>
            <p:cNvSpPr>
              <a:spLocks noChangeShapeType="1"/>
            </p:cNvSpPr>
            <p:nvPr/>
          </p:nvSpPr>
          <p:spPr bwMode="auto">
            <a:xfrm>
              <a:off x="1717487" y="1034478"/>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6" name="Line 732">
              <a:extLst>
                <a:ext uri="{FF2B5EF4-FFF2-40B4-BE49-F238E27FC236}">
                  <a16:creationId xmlns:a16="http://schemas.microsoft.com/office/drawing/2014/main" id="{8D2B792F-6E99-4FD2-8033-C1912728C0EB}"/>
                </a:ext>
              </a:extLst>
            </p:cNvPr>
            <p:cNvSpPr>
              <a:spLocks noChangeShapeType="1"/>
            </p:cNvSpPr>
            <p:nvPr/>
          </p:nvSpPr>
          <p:spPr bwMode="auto">
            <a:xfrm>
              <a:off x="1689141" y="1054892"/>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7" name="Line 733">
              <a:extLst>
                <a:ext uri="{FF2B5EF4-FFF2-40B4-BE49-F238E27FC236}">
                  <a16:creationId xmlns:a16="http://schemas.microsoft.com/office/drawing/2014/main" id="{29E4F937-54B2-6431-B6C4-E2D9EF2C091B}"/>
                </a:ext>
              </a:extLst>
            </p:cNvPr>
            <p:cNvSpPr>
              <a:spLocks noChangeShapeType="1"/>
            </p:cNvSpPr>
            <p:nvPr/>
          </p:nvSpPr>
          <p:spPr bwMode="auto">
            <a:xfrm>
              <a:off x="1717487" y="1034478"/>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8" name="Line 734">
              <a:extLst>
                <a:ext uri="{FF2B5EF4-FFF2-40B4-BE49-F238E27FC236}">
                  <a16:creationId xmlns:a16="http://schemas.microsoft.com/office/drawing/2014/main" id="{8D28A183-2CE5-5821-0F61-F819DA7D48FF}"/>
                </a:ext>
              </a:extLst>
            </p:cNvPr>
            <p:cNvSpPr>
              <a:spLocks noChangeShapeType="1"/>
            </p:cNvSpPr>
            <p:nvPr/>
          </p:nvSpPr>
          <p:spPr bwMode="auto">
            <a:xfrm>
              <a:off x="1699640" y="1108573"/>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9" name="Line 735">
              <a:extLst>
                <a:ext uri="{FF2B5EF4-FFF2-40B4-BE49-F238E27FC236}">
                  <a16:creationId xmlns:a16="http://schemas.microsoft.com/office/drawing/2014/main" id="{A7902413-894E-590D-1EEE-88ACA503B2AF}"/>
                </a:ext>
              </a:extLst>
            </p:cNvPr>
            <p:cNvSpPr>
              <a:spLocks noChangeShapeType="1"/>
            </p:cNvSpPr>
            <p:nvPr/>
          </p:nvSpPr>
          <p:spPr bwMode="auto">
            <a:xfrm>
              <a:off x="1729037" y="1088160"/>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0" name="Line 736">
              <a:extLst>
                <a:ext uri="{FF2B5EF4-FFF2-40B4-BE49-F238E27FC236}">
                  <a16:creationId xmlns:a16="http://schemas.microsoft.com/office/drawing/2014/main" id="{510919BC-B2BE-BD7A-E349-7F9C5B554131}"/>
                </a:ext>
              </a:extLst>
            </p:cNvPr>
            <p:cNvSpPr>
              <a:spLocks noChangeShapeType="1"/>
            </p:cNvSpPr>
            <p:nvPr/>
          </p:nvSpPr>
          <p:spPr bwMode="auto">
            <a:xfrm>
              <a:off x="1706989" y="1132012"/>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1" name="Line 737">
              <a:extLst>
                <a:ext uri="{FF2B5EF4-FFF2-40B4-BE49-F238E27FC236}">
                  <a16:creationId xmlns:a16="http://schemas.microsoft.com/office/drawing/2014/main" id="{63577A14-C19E-F559-D9F5-CD25054BF47C}"/>
                </a:ext>
              </a:extLst>
            </p:cNvPr>
            <p:cNvSpPr>
              <a:spLocks noChangeShapeType="1"/>
            </p:cNvSpPr>
            <p:nvPr/>
          </p:nvSpPr>
          <p:spPr bwMode="auto">
            <a:xfrm>
              <a:off x="1735336" y="1111598"/>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2" name="Line 738">
              <a:extLst>
                <a:ext uri="{FF2B5EF4-FFF2-40B4-BE49-F238E27FC236}">
                  <a16:creationId xmlns:a16="http://schemas.microsoft.com/office/drawing/2014/main" id="{4C34D954-0227-2F20-862D-4F7058AC4BE8}"/>
                </a:ext>
              </a:extLst>
            </p:cNvPr>
            <p:cNvSpPr>
              <a:spLocks noChangeShapeType="1"/>
            </p:cNvSpPr>
            <p:nvPr/>
          </p:nvSpPr>
          <p:spPr bwMode="auto">
            <a:xfrm>
              <a:off x="1729037" y="1252227"/>
              <a:ext cx="524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3" name="Line 739">
              <a:extLst>
                <a:ext uri="{FF2B5EF4-FFF2-40B4-BE49-F238E27FC236}">
                  <a16:creationId xmlns:a16="http://schemas.microsoft.com/office/drawing/2014/main" id="{BD653D2E-3EF8-CA1C-BF17-319AA2237805}"/>
                </a:ext>
              </a:extLst>
            </p:cNvPr>
            <p:cNvSpPr>
              <a:spLocks noChangeShapeType="1"/>
            </p:cNvSpPr>
            <p:nvPr/>
          </p:nvSpPr>
          <p:spPr bwMode="auto">
            <a:xfrm>
              <a:off x="1757383" y="1234839"/>
              <a:ext cx="0" cy="3780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4" name="Line 740">
              <a:extLst>
                <a:ext uri="{FF2B5EF4-FFF2-40B4-BE49-F238E27FC236}">
                  <a16:creationId xmlns:a16="http://schemas.microsoft.com/office/drawing/2014/main" id="{DED53F42-601D-E5F7-B4D2-49EC73811A5A}"/>
                </a:ext>
              </a:extLst>
            </p:cNvPr>
            <p:cNvSpPr>
              <a:spLocks noChangeShapeType="1"/>
            </p:cNvSpPr>
            <p:nvPr/>
          </p:nvSpPr>
          <p:spPr bwMode="auto">
            <a:xfrm>
              <a:off x="1735337" y="1270373"/>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5" name="Line 741">
              <a:extLst>
                <a:ext uri="{FF2B5EF4-FFF2-40B4-BE49-F238E27FC236}">
                  <a16:creationId xmlns:a16="http://schemas.microsoft.com/office/drawing/2014/main" id="{D60B06ED-225D-0E0A-4799-8B328E10B697}"/>
                </a:ext>
              </a:extLst>
            </p:cNvPr>
            <p:cNvSpPr>
              <a:spLocks noChangeShapeType="1"/>
            </p:cNvSpPr>
            <p:nvPr/>
          </p:nvSpPr>
          <p:spPr bwMode="auto">
            <a:xfrm>
              <a:off x="1760533" y="1249960"/>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6" name="Line 742">
              <a:extLst>
                <a:ext uri="{FF2B5EF4-FFF2-40B4-BE49-F238E27FC236}">
                  <a16:creationId xmlns:a16="http://schemas.microsoft.com/office/drawing/2014/main" id="{FC776EB0-9E7D-F39B-B5ED-F03D3E477211}"/>
                </a:ext>
              </a:extLst>
            </p:cNvPr>
            <p:cNvSpPr>
              <a:spLocks noChangeShapeType="1"/>
            </p:cNvSpPr>
            <p:nvPr/>
          </p:nvSpPr>
          <p:spPr bwMode="auto">
            <a:xfrm>
              <a:off x="1753184" y="1293812"/>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7" name="Line 743">
              <a:extLst>
                <a:ext uri="{FF2B5EF4-FFF2-40B4-BE49-F238E27FC236}">
                  <a16:creationId xmlns:a16="http://schemas.microsoft.com/office/drawing/2014/main" id="{1490CF27-0B1A-7B4C-ADEE-ACFCC03FE9C3}"/>
                </a:ext>
              </a:extLst>
            </p:cNvPr>
            <p:cNvSpPr>
              <a:spLocks noChangeShapeType="1"/>
            </p:cNvSpPr>
            <p:nvPr/>
          </p:nvSpPr>
          <p:spPr bwMode="auto">
            <a:xfrm>
              <a:off x="1781531" y="1275666"/>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8" name="Line 744">
              <a:extLst>
                <a:ext uri="{FF2B5EF4-FFF2-40B4-BE49-F238E27FC236}">
                  <a16:creationId xmlns:a16="http://schemas.microsoft.com/office/drawing/2014/main" id="{7085517E-6BBB-7170-656D-734C3C00343C}"/>
                </a:ext>
              </a:extLst>
            </p:cNvPr>
            <p:cNvSpPr>
              <a:spLocks noChangeShapeType="1"/>
            </p:cNvSpPr>
            <p:nvPr/>
          </p:nvSpPr>
          <p:spPr bwMode="auto">
            <a:xfrm>
              <a:off x="1888619" y="1383029"/>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9" name="Line 745">
              <a:extLst>
                <a:ext uri="{FF2B5EF4-FFF2-40B4-BE49-F238E27FC236}">
                  <a16:creationId xmlns:a16="http://schemas.microsoft.com/office/drawing/2014/main" id="{9D2B960B-E935-49D2-65B4-22735D2679DA}"/>
                </a:ext>
              </a:extLst>
            </p:cNvPr>
            <p:cNvSpPr>
              <a:spLocks noChangeShapeType="1"/>
            </p:cNvSpPr>
            <p:nvPr/>
          </p:nvSpPr>
          <p:spPr bwMode="auto">
            <a:xfrm>
              <a:off x="1916965" y="1362615"/>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0" name="Line 746">
              <a:extLst>
                <a:ext uri="{FF2B5EF4-FFF2-40B4-BE49-F238E27FC236}">
                  <a16:creationId xmlns:a16="http://schemas.microsoft.com/office/drawing/2014/main" id="{140F1477-1FDF-8681-0089-52D5C5B9E5BD}"/>
                </a:ext>
              </a:extLst>
            </p:cNvPr>
            <p:cNvSpPr>
              <a:spLocks noChangeShapeType="1"/>
            </p:cNvSpPr>
            <p:nvPr/>
          </p:nvSpPr>
          <p:spPr bwMode="auto">
            <a:xfrm>
              <a:off x="1992557" y="1411759"/>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1" name="Line 747">
              <a:extLst>
                <a:ext uri="{FF2B5EF4-FFF2-40B4-BE49-F238E27FC236}">
                  <a16:creationId xmlns:a16="http://schemas.microsoft.com/office/drawing/2014/main" id="{F7A5BF15-C099-2C09-7B63-71A974805BFE}"/>
                </a:ext>
              </a:extLst>
            </p:cNvPr>
            <p:cNvSpPr>
              <a:spLocks noChangeShapeType="1"/>
            </p:cNvSpPr>
            <p:nvPr/>
          </p:nvSpPr>
          <p:spPr bwMode="auto">
            <a:xfrm>
              <a:off x="2020904" y="1393614"/>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2" name="Line 748">
              <a:extLst>
                <a:ext uri="{FF2B5EF4-FFF2-40B4-BE49-F238E27FC236}">
                  <a16:creationId xmlns:a16="http://schemas.microsoft.com/office/drawing/2014/main" id="{9FEDB802-B9F4-AFA4-A234-6020769B3F18}"/>
                </a:ext>
              </a:extLst>
            </p:cNvPr>
            <p:cNvSpPr>
              <a:spLocks noChangeShapeType="1"/>
            </p:cNvSpPr>
            <p:nvPr/>
          </p:nvSpPr>
          <p:spPr bwMode="auto">
            <a:xfrm>
              <a:off x="2038752" y="1442002"/>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3" name="Line 749">
              <a:extLst>
                <a:ext uri="{FF2B5EF4-FFF2-40B4-BE49-F238E27FC236}">
                  <a16:creationId xmlns:a16="http://schemas.microsoft.com/office/drawing/2014/main" id="{D6D8E092-23B8-23C2-580B-ACC13DEC8517}"/>
                </a:ext>
              </a:extLst>
            </p:cNvPr>
            <p:cNvSpPr>
              <a:spLocks noChangeShapeType="1"/>
            </p:cNvSpPr>
            <p:nvPr/>
          </p:nvSpPr>
          <p:spPr bwMode="auto">
            <a:xfrm>
              <a:off x="2067099" y="1421588"/>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4" name="Line 750">
              <a:extLst>
                <a:ext uri="{FF2B5EF4-FFF2-40B4-BE49-F238E27FC236}">
                  <a16:creationId xmlns:a16="http://schemas.microsoft.com/office/drawing/2014/main" id="{BFDA7CCB-F3E3-840D-42A4-1CF058108FF4}"/>
                </a:ext>
              </a:extLst>
            </p:cNvPr>
            <p:cNvSpPr>
              <a:spLocks noChangeShapeType="1"/>
            </p:cNvSpPr>
            <p:nvPr/>
          </p:nvSpPr>
          <p:spPr bwMode="auto">
            <a:xfrm>
              <a:off x="2038752" y="1442002"/>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5" name="Line 751">
              <a:extLst>
                <a:ext uri="{FF2B5EF4-FFF2-40B4-BE49-F238E27FC236}">
                  <a16:creationId xmlns:a16="http://schemas.microsoft.com/office/drawing/2014/main" id="{648A7CAB-4F24-CC42-CBD7-0EE9E483D15C}"/>
                </a:ext>
              </a:extLst>
            </p:cNvPr>
            <p:cNvSpPr>
              <a:spLocks noChangeShapeType="1"/>
            </p:cNvSpPr>
            <p:nvPr/>
          </p:nvSpPr>
          <p:spPr bwMode="auto">
            <a:xfrm>
              <a:off x="2067099" y="1421588"/>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6" name="Line 752">
              <a:extLst>
                <a:ext uri="{FF2B5EF4-FFF2-40B4-BE49-F238E27FC236}">
                  <a16:creationId xmlns:a16="http://schemas.microsoft.com/office/drawing/2014/main" id="{2FDAEF68-8444-90C9-0A3C-ACC07D363599}"/>
                </a:ext>
              </a:extLst>
            </p:cNvPr>
            <p:cNvSpPr>
              <a:spLocks noChangeShapeType="1"/>
            </p:cNvSpPr>
            <p:nvPr/>
          </p:nvSpPr>
          <p:spPr bwMode="auto">
            <a:xfrm>
              <a:off x="2045051" y="1447294"/>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7" name="Line 753">
              <a:extLst>
                <a:ext uri="{FF2B5EF4-FFF2-40B4-BE49-F238E27FC236}">
                  <a16:creationId xmlns:a16="http://schemas.microsoft.com/office/drawing/2014/main" id="{33E80425-6D2B-6253-EDDC-A14BE21978FA}"/>
                </a:ext>
              </a:extLst>
            </p:cNvPr>
            <p:cNvSpPr>
              <a:spLocks noChangeShapeType="1"/>
            </p:cNvSpPr>
            <p:nvPr/>
          </p:nvSpPr>
          <p:spPr bwMode="auto">
            <a:xfrm>
              <a:off x="2074448" y="1426881"/>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8" name="Line 754">
              <a:extLst>
                <a:ext uri="{FF2B5EF4-FFF2-40B4-BE49-F238E27FC236}">
                  <a16:creationId xmlns:a16="http://schemas.microsoft.com/office/drawing/2014/main" id="{D7E15A2C-C9AD-3042-036E-682A6C6547E8}"/>
                </a:ext>
              </a:extLst>
            </p:cNvPr>
            <p:cNvSpPr>
              <a:spLocks noChangeShapeType="1"/>
            </p:cNvSpPr>
            <p:nvPr/>
          </p:nvSpPr>
          <p:spPr bwMode="auto">
            <a:xfrm>
              <a:off x="2059750" y="1460148"/>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9" name="Line 755">
              <a:extLst>
                <a:ext uri="{FF2B5EF4-FFF2-40B4-BE49-F238E27FC236}">
                  <a16:creationId xmlns:a16="http://schemas.microsoft.com/office/drawing/2014/main" id="{5ED90B76-25A5-7E8E-8BED-CA2E03B4BFF1}"/>
                </a:ext>
              </a:extLst>
            </p:cNvPr>
            <p:cNvSpPr>
              <a:spLocks noChangeShapeType="1"/>
            </p:cNvSpPr>
            <p:nvPr/>
          </p:nvSpPr>
          <p:spPr bwMode="auto">
            <a:xfrm>
              <a:off x="2088096" y="1439734"/>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0" name="Line 756">
              <a:extLst>
                <a:ext uri="{FF2B5EF4-FFF2-40B4-BE49-F238E27FC236}">
                  <a16:creationId xmlns:a16="http://schemas.microsoft.com/office/drawing/2014/main" id="{3389DA1D-3ED6-1801-E766-580182F2AE49}"/>
                </a:ext>
              </a:extLst>
            </p:cNvPr>
            <p:cNvSpPr>
              <a:spLocks noChangeShapeType="1"/>
            </p:cNvSpPr>
            <p:nvPr/>
          </p:nvSpPr>
          <p:spPr bwMode="auto">
            <a:xfrm>
              <a:off x="2067099" y="1460148"/>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1" name="Line 757">
              <a:extLst>
                <a:ext uri="{FF2B5EF4-FFF2-40B4-BE49-F238E27FC236}">
                  <a16:creationId xmlns:a16="http://schemas.microsoft.com/office/drawing/2014/main" id="{F76DDA73-8719-8A63-8752-DE40391A858D}"/>
                </a:ext>
              </a:extLst>
            </p:cNvPr>
            <p:cNvSpPr>
              <a:spLocks noChangeShapeType="1"/>
            </p:cNvSpPr>
            <p:nvPr/>
          </p:nvSpPr>
          <p:spPr bwMode="auto">
            <a:xfrm>
              <a:off x="2092296" y="1439734"/>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2" name="Line 758">
              <a:extLst>
                <a:ext uri="{FF2B5EF4-FFF2-40B4-BE49-F238E27FC236}">
                  <a16:creationId xmlns:a16="http://schemas.microsoft.com/office/drawing/2014/main" id="{0F2D18D7-47E2-82A0-CA64-3CE0BBD73CD7}"/>
                </a:ext>
              </a:extLst>
            </p:cNvPr>
            <p:cNvSpPr>
              <a:spLocks noChangeShapeType="1"/>
            </p:cNvSpPr>
            <p:nvPr/>
          </p:nvSpPr>
          <p:spPr bwMode="auto">
            <a:xfrm>
              <a:off x="2084946" y="1473001"/>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3" name="Line 759">
              <a:extLst>
                <a:ext uri="{FF2B5EF4-FFF2-40B4-BE49-F238E27FC236}">
                  <a16:creationId xmlns:a16="http://schemas.microsoft.com/office/drawing/2014/main" id="{EA5E946D-7A41-D103-830B-F05B0DF6C881}"/>
                </a:ext>
              </a:extLst>
            </p:cNvPr>
            <p:cNvSpPr>
              <a:spLocks noChangeShapeType="1"/>
            </p:cNvSpPr>
            <p:nvPr/>
          </p:nvSpPr>
          <p:spPr bwMode="auto">
            <a:xfrm>
              <a:off x="2113293" y="1452588"/>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4" name="Line 760">
              <a:extLst>
                <a:ext uri="{FF2B5EF4-FFF2-40B4-BE49-F238E27FC236}">
                  <a16:creationId xmlns:a16="http://schemas.microsoft.com/office/drawing/2014/main" id="{D0599BBE-0295-02A9-7812-B9FA89C75C4B}"/>
                </a:ext>
              </a:extLst>
            </p:cNvPr>
            <p:cNvSpPr>
              <a:spLocks noChangeShapeType="1"/>
            </p:cNvSpPr>
            <p:nvPr/>
          </p:nvSpPr>
          <p:spPr bwMode="auto">
            <a:xfrm>
              <a:off x="2084946" y="1473001"/>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5" name="Line 761">
              <a:extLst>
                <a:ext uri="{FF2B5EF4-FFF2-40B4-BE49-F238E27FC236}">
                  <a16:creationId xmlns:a16="http://schemas.microsoft.com/office/drawing/2014/main" id="{8A87D174-5C6C-B73D-A7E2-E527F17C3718}"/>
                </a:ext>
              </a:extLst>
            </p:cNvPr>
            <p:cNvSpPr>
              <a:spLocks noChangeShapeType="1"/>
            </p:cNvSpPr>
            <p:nvPr/>
          </p:nvSpPr>
          <p:spPr bwMode="auto">
            <a:xfrm>
              <a:off x="2113293" y="1452588"/>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6" name="Line 762">
              <a:extLst>
                <a:ext uri="{FF2B5EF4-FFF2-40B4-BE49-F238E27FC236}">
                  <a16:creationId xmlns:a16="http://schemas.microsoft.com/office/drawing/2014/main" id="{DE47D271-640B-A31D-5F30-6572A42FDE75}"/>
                </a:ext>
              </a:extLst>
            </p:cNvPr>
            <p:cNvSpPr>
              <a:spLocks noChangeShapeType="1"/>
            </p:cNvSpPr>
            <p:nvPr/>
          </p:nvSpPr>
          <p:spPr bwMode="auto">
            <a:xfrm>
              <a:off x="2084946" y="1473001"/>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7" name="Line 763">
              <a:extLst>
                <a:ext uri="{FF2B5EF4-FFF2-40B4-BE49-F238E27FC236}">
                  <a16:creationId xmlns:a16="http://schemas.microsoft.com/office/drawing/2014/main" id="{4F27E0F8-4D8C-E396-B073-DA804D8BBBA8}"/>
                </a:ext>
              </a:extLst>
            </p:cNvPr>
            <p:cNvSpPr>
              <a:spLocks noChangeShapeType="1"/>
            </p:cNvSpPr>
            <p:nvPr/>
          </p:nvSpPr>
          <p:spPr bwMode="auto">
            <a:xfrm>
              <a:off x="2113293" y="1452588"/>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8" name="Line 764">
              <a:extLst>
                <a:ext uri="{FF2B5EF4-FFF2-40B4-BE49-F238E27FC236}">
                  <a16:creationId xmlns:a16="http://schemas.microsoft.com/office/drawing/2014/main" id="{EBB6DD70-B02F-9F2E-21B6-957260178287}"/>
                </a:ext>
              </a:extLst>
            </p:cNvPr>
            <p:cNvSpPr>
              <a:spLocks noChangeShapeType="1"/>
            </p:cNvSpPr>
            <p:nvPr/>
          </p:nvSpPr>
          <p:spPr bwMode="auto">
            <a:xfrm>
              <a:off x="2092296" y="1478293"/>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9" name="Line 765">
              <a:extLst>
                <a:ext uri="{FF2B5EF4-FFF2-40B4-BE49-F238E27FC236}">
                  <a16:creationId xmlns:a16="http://schemas.microsoft.com/office/drawing/2014/main" id="{E6FD36E9-4A53-6BCA-96E7-9816CF016D2A}"/>
                </a:ext>
              </a:extLst>
            </p:cNvPr>
            <p:cNvSpPr>
              <a:spLocks noChangeShapeType="1"/>
            </p:cNvSpPr>
            <p:nvPr/>
          </p:nvSpPr>
          <p:spPr bwMode="auto">
            <a:xfrm>
              <a:off x="2120642" y="1457879"/>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0" name="Line 766">
              <a:extLst>
                <a:ext uri="{FF2B5EF4-FFF2-40B4-BE49-F238E27FC236}">
                  <a16:creationId xmlns:a16="http://schemas.microsoft.com/office/drawing/2014/main" id="{0C9C65F4-0C54-BB80-A637-2363A254EC9D}"/>
                </a:ext>
              </a:extLst>
            </p:cNvPr>
            <p:cNvSpPr>
              <a:spLocks noChangeShapeType="1"/>
            </p:cNvSpPr>
            <p:nvPr/>
          </p:nvSpPr>
          <p:spPr bwMode="auto">
            <a:xfrm>
              <a:off x="2098596" y="1491147"/>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1" name="Line 767">
              <a:extLst>
                <a:ext uri="{FF2B5EF4-FFF2-40B4-BE49-F238E27FC236}">
                  <a16:creationId xmlns:a16="http://schemas.microsoft.com/office/drawing/2014/main" id="{B4F86C66-A337-EE1B-474F-8FC759E38FA8}"/>
                </a:ext>
              </a:extLst>
            </p:cNvPr>
            <p:cNvSpPr>
              <a:spLocks noChangeShapeType="1"/>
            </p:cNvSpPr>
            <p:nvPr/>
          </p:nvSpPr>
          <p:spPr bwMode="auto">
            <a:xfrm>
              <a:off x="2126942" y="1470733"/>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2" name="Line 768">
              <a:extLst>
                <a:ext uri="{FF2B5EF4-FFF2-40B4-BE49-F238E27FC236}">
                  <a16:creationId xmlns:a16="http://schemas.microsoft.com/office/drawing/2014/main" id="{8B22860D-E1F1-C957-276F-70B4F7DFA660}"/>
                </a:ext>
              </a:extLst>
            </p:cNvPr>
            <p:cNvSpPr>
              <a:spLocks noChangeShapeType="1"/>
            </p:cNvSpPr>
            <p:nvPr/>
          </p:nvSpPr>
          <p:spPr bwMode="auto">
            <a:xfrm>
              <a:off x="2105944" y="1504000"/>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3" name="Line 769">
              <a:extLst>
                <a:ext uri="{FF2B5EF4-FFF2-40B4-BE49-F238E27FC236}">
                  <a16:creationId xmlns:a16="http://schemas.microsoft.com/office/drawing/2014/main" id="{EC054046-F79C-6DC6-A83A-9ACD2CCA0A8D}"/>
                </a:ext>
              </a:extLst>
            </p:cNvPr>
            <p:cNvSpPr>
              <a:spLocks noChangeShapeType="1"/>
            </p:cNvSpPr>
            <p:nvPr/>
          </p:nvSpPr>
          <p:spPr bwMode="auto">
            <a:xfrm>
              <a:off x="2131142" y="1483586"/>
              <a:ext cx="0" cy="3780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4" name="Line 770">
              <a:extLst>
                <a:ext uri="{FF2B5EF4-FFF2-40B4-BE49-F238E27FC236}">
                  <a16:creationId xmlns:a16="http://schemas.microsoft.com/office/drawing/2014/main" id="{BFBD0DAF-2D56-7E55-0F02-3CA8DC520CBF}"/>
                </a:ext>
              </a:extLst>
            </p:cNvPr>
            <p:cNvSpPr>
              <a:spLocks noChangeShapeType="1"/>
            </p:cNvSpPr>
            <p:nvPr/>
          </p:nvSpPr>
          <p:spPr bwMode="auto">
            <a:xfrm>
              <a:off x="2110143" y="1509293"/>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5" name="Line 771">
              <a:extLst>
                <a:ext uri="{FF2B5EF4-FFF2-40B4-BE49-F238E27FC236}">
                  <a16:creationId xmlns:a16="http://schemas.microsoft.com/office/drawing/2014/main" id="{EBDB9BAE-28D3-B2CB-548C-655B4CE2D4E8}"/>
                </a:ext>
              </a:extLst>
            </p:cNvPr>
            <p:cNvSpPr>
              <a:spLocks noChangeShapeType="1"/>
            </p:cNvSpPr>
            <p:nvPr/>
          </p:nvSpPr>
          <p:spPr bwMode="auto">
            <a:xfrm>
              <a:off x="2138490" y="1488122"/>
              <a:ext cx="0" cy="4158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6" name="Line 772">
              <a:extLst>
                <a:ext uri="{FF2B5EF4-FFF2-40B4-BE49-F238E27FC236}">
                  <a16:creationId xmlns:a16="http://schemas.microsoft.com/office/drawing/2014/main" id="{FE294415-A3E1-EEAB-3207-0352B9303D3C}"/>
                </a:ext>
              </a:extLst>
            </p:cNvPr>
            <p:cNvSpPr>
              <a:spLocks noChangeShapeType="1"/>
            </p:cNvSpPr>
            <p:nvPr/>
          </p:nvSpPr>
          <p:spPr bwMode="auto">
            <a:xfrm>
              <a:off x="2123793" y="1521390"/>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7" name="Line 773">
              <a:extLst>
                <a:ext uri="{FF2B5EF4-FFF2-40B4-BE49-F238E27FC236}">
                  <a16:creationId xmlns:a16="http://schemas.microsoft.com/office/drawing/2014/main" id="{44386553-9974-AF0C-7A8D-E298236A0B94}"/>
                </a:ext>
              </a:extLst>
            </p:cNvPr>
            <p:cNvSpPr>
              <a:spLocks noChangeShapeType="1"/>
            </p:cNvSpPr>
            <p:nvPr/>
          </p:nvSpPr>
          <p:spPr bwMode="auto">
            <a:xfrm>
              <a:off x="2152139" y="1500976"/>
              <a:ext cx="0" cy="4158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8" name="Line 774">
              <a:extLst>
                <a:ext uri="{FF2B5EF4-FFF2-40B4-BE49-F238E27FC236}">
                  <a16:creationId xmlns:a16="http://schemas.microsoft.com/office/drawing/2014/main" id="{66D3533A-487A-36B9-976C-B8B0A01312B5}"/>
                </a:ext>
              </a:extLst>
            </p:cNvPr>
            <p:cNvSpPr>
              <a:spLocks noChangeShapeType="1"/>
            </p:cNvSpPr>
            <p:nvPr/>
          </p:nvSpPr>
          <p:spPr bwMode="auto">
            <a:xfrm>
              <a:off x="2138491" y="1534243"/>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9" name="Line 775">
              <a:extLst>
                <a:ext uri="{FF2B5EF4-FFF2-40B4-BE49-F238E27FC236}">
                  <a16:creationId xmlns:a16="http://schemas.microsoft.com/office/drawing/2014/main" id="{5ABDE078-3194-B6E7-5327-B83D2E2B5DE5}"/>
                </a:ext>
              </a:extLst>
            </p:cNvPr>
            <p:cNvSpPr>
              <a:spLocks noChangeShapeType="1"/>
            </p:cNvSpPr>
            <p:nvPr/>
          </p:nvSpPr>
          <p:spPr bwMode="auto">
            <a:xfrm>
              <a:off x="2162637" y="1513829"/>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0" name="Line 776">
              <a:extLst>
                <a:ext uri="{FF2B5EF4-FFF2-40B4-BE49-F238E27FC236}">
                  <a16:creationId xmlns:a16="http://schemas.microsoft.com/office/drawing/2014/main" id="{4A2AE838-13F0-36C0-0AAF-6149E8A6CE95}"/>
                </a:ext>
              </a:extLst>
            </p:cNvPr>
            <p:cNvSpPr>
              <a:spLocks noChangeShapeType="1"/>
            </p:cNvSpPr>
            <p:nvPr/>
          </p:nvSpPr>
          <p:spPr bwMode="auto">
            <a:xfrm>
              <a:off x="2138491" y="1534243"/>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1" name="Line 777">
              <a:extLst>
                <a:ext uri="{FF2B5EF4-FFF2-40B4-BE49-F238E27FC236}">
                  <a16:creationId xmlns:a16="http://schemas.microsoft.com/office/drawing/2014/main" id="{065D3B42-E04A-97C6-E548-C087A3CFB4AE}"/>
                </a:ext>
              </a:extLst>
            </p:cNvPr>
            <p:cNvSpPr>
              <a:spLocks noChangeShapeType="1"/>
            </p:cNvSpPr>
            <p:nvPr/>
          </p:nvSpPr>
          <p:spPr bwMode="auto">
            <a:xfrm>
              <a:off x="2162637" y="1513829"/>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2" name="Line 778">
              <a:extLst>
                <a:ext uri="{FF2B5EF4-FFF2-40B4-BE49-F238E27FC236}">
                  <a16:creationId xmlns:a16="http://schemas.microsoft.com/office/drawing/2014/main" id="{F5C6C7B1-A614-E0DD-B339-1110F4D41E43}"/>
                </a:ext>
              </a:extLst>
            </p:cNvPr>
            <p:cNvSpPr>
              <a:spLocks noChangeShapeType="1"/>
            </p:cNvSpPr>
            <p:nvPr/>
          </p:nvSpPr>
          <p:spPr bwMode="auto">
            <a:xfrm>
              <a:off x="2180487" y="1570535"/>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3" name="Line 779">
              <a:extLst>
                <a:ext uri="{FF2B5EF4-FFF2-40B4-BE49-F238E27FC236}">
                  <a16:creationId xmlns:a16="http://schemas.microsoft.com/office/drawing/2014/main" id="{E4FA9C1B-C339-4318-DF3F-103EF3FEF794}"/>
                </a:ext>
              </a:extLst>
            </p:cNvPr>
            <p:cNvSpPr>
              <a:spLocks noChangeShapeType="1"/>
            </p:cNvSpPr>
            <p:nvPr/>
          </p:nvSpPr>
          <p:spPr bwMode="auto">
            <a:xfrm>
              <a:off x="2208833" y="1552389"/>
              <a:ext cx="0" cy="3856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4" name="Line 780">
              <a:extLst>
                <a:ext uri="{FF2B5EF4-FFF2-40B4-BE49-F238E27FC236}">
                  <a16:creationId xmlns:a16="http://schemas.microsoft.com/office/drawing/2014/main" id="{F8C12DFE-890F-03B7-EB1B-35113B323160}"/>
                </a:ext>
              </a:extLst>
            </p:cNvPr>
            <p:cNvSpPr>
              <a:spLocks noChangeShapeType="1"/>
            </p:cNvSpPr>
            <p:nvPr/>
          </p:nvSpPr>
          <p:spPr bwMode="auto">
            <a:xfrm>
              <a:off x="2187835" y="1578095"/>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5" name="Line 781">
              <a:extLst>
                <a:ext uri="{FF2B5EF4-FFF2-40B4-BE49-F238E27FC236}">
                  <a16:creationId xmlns:a16="http://schemas.microsoft.com/office/drawing/2014/main" id="{BF1D8602-4DF9-CB9D-E199-FD8B7CB491B8}"/>
                </a:ext>
              </a:extLst>
            </p:cNvPr>
            <p:cNvSpPr>
              <a:spLocks noChangeShapeType="1"/>
            </p:cNvSpPr>
            <p:nvPr/>
          </p:nvSpPr>
          <p:spPr bwMode="auto">
            <a:xfrm>
              <a:off x="2216182" y="1557681"/>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6" name="Line 782">
              <a:extLst>
                <a:ext uri="{FF2B5EF4-FFF2-40B4-BE49-F238E27FC236}">
                  <a16:creationId xmlns:a16="http://schemas.microsoft.com/office/drawing/2014/main" id="{E3662009-1E8C-EAA2-EF42-4CDB5BFD60D2}"/>
                </a:ext>
              </a:extLst>
            </p:cNvPr>
            <p:cNvSpPr>
              <a:spLocks noChangeShapeType="1"/>
            </p:cNvSpPr>
            <p:nvPr/>
          </p:nvSpPr>
          <p:spPr bwMode="auto">
            <a:xfrm>
              <a:off x="2402011" y="1647654"/>
              <a:ext cx="5669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27" name="Group 984">
              <a:extLst>
                <a:ext uri="{FF2B5EF4-FFF2-40B4-BE49-F238E27FC236}">
                  <a16:creationId xmlns:a16="http://schemas.microsoft.com/office/drawing/2014/main" id="{FAE51494-73BA-002F-5B76-243985A35982}"/>
                </a:ext>
              </a:extLst>
            </p:cNvPr>
            <p:cNvGrpSpPr>
              <a:grpSpLocks/>
            </p:cNvGrpSpPr>
            <p:nvPr/>
          </p:nvGrpSpPr>
          <p:grpSpPr bwMode="auto">
            <a:xfrm>
              <a:off x="1272338" y="903678"/>
              <a:ext cx="4512392" cy="2008131"/>
              <a:chOff x="1930" y="291"/>
              <a:chExt cx="4298" cy="2656"/>
            </a:xfrm>
          </p:grpSpPr>
          <p:sp>
            <p:nvSpPr>
              <p:cNvPr id="931" name="Line 784">
                <a:extLst>
                  <a:ext uri="{FF2B5EF4-FFF2-40B4-BE49-F238E27FC236}">
                    <a16:creationId xmlns:a16="http://schemas.microsoft.com/office/drawing/2014/main" id="{C16793A4-29A3-6BD6-5FFB-462B6E20CC33}"/>
                  </a:ext>
                </a:extLst>
              </p:cNvPr>
              <p:cNvSpPr>
                <a:spLocks noChangeShapeType="1"/>
              </p:cNvSpPr>
              <p:nvPr/>
            </p:nvSpPr>
            <p:spPr bwMode="auto">
              <a:xfrm>
                <a:off x="3033" y="1248"/>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2" name="Line 785">
                <a:extLst>
                  <a:ext uri="{FF2B5EF4-FFF2-40B4-BE49-F238E27FC236}">
                    <a16:creationId xmlns:a16="http://schemas.microsoft.com/office/drawing/2014/main" id="{8E1129D2-727B-5232-BEB5-827255D62946}"/>
                  </a:ext>
                </a:extLst>
              </p:cNvPr>
              <p:cNvSpPr>
                <a:spLocks noChangeShapeType="1"/>
              </p:cNvSpPr>
              <p:nvPr/>
            </p:nvSpPr>
            <p:spPr bwMode="auto">
              <a:xfrm>
                <a:off x="3006" y="1275"/>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3" name="Line 786">
                <a:extLst>
                  <a:ext uri="{FF2B5EF4-FFF2-40B4-BE49-F238E27FC236}">
                    <a16:creationId xmlns:a16="http://schemas.microsoft.com/office/drawing/2014/main" id="{48974603-27CC-932E-7CF2-C0416A7E0637}"/>
                  </a:ext>
                </a:extLst>
              </p:cNvPr>
              <p:cNvSpPr>
                <a:spLocks noChangeShapeType="1"/>
              </p:cNvSpPr>
              <p:nvPr/>
            </p:nvSpPr>
            <p:spPr bwMode="auto">
              <a:xfrm>
                <a:off x="3033" y="1248"/>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4" name="Line 787">
                <a:extLst>
                  <a:ext uri="{FF2B5EF4-FFF2-40B4-BE49-F238E27FC236}">
                    <a16:creationId xmlns:a16="http://schemas.microsoft.com/office/drawing/2014/main" id="{E5EDA4C2-1437-72E8-96C1-77D346C0402D}"/>
                  </a:ext>
                </a:extLst>
              </p:cNvPr>
              <p:cNvSpPr>
                <a:spLocks noChangeShapeType="1"/>
              </p:cNvSpPr>
              <p:nvPr/>
            </p:nvSpPr>
            <p:spPr bwMode="auto">
              <a:xfrm>
                <a:off x="3006" y="1275"/>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5" name="Line 788">
                <a:extLst>
                  <a:ext uri="{FF2B5EF4-FFF2-40B4-BE49-F238E27FC236}">
                    <a16:creationId xmlns:a16="http://schemas.microsoft.com/office/drawing/2014/main" id="{986C70A1-B6DA-3593-2BF4-633890D11DE3}"/>
                  </a:ext>
                </a:extLst>
              </p:cNvPr>
              <p:cNvSpPr>
                <a:spLocks noChangeShapeType="1"/>
              </p:cNvSpPr>
              <p:nvPr/>
            </p:nvSpPr>
            <p:spPr bwMode="auto">
              <a:xfrm>
                <a:off x="3033" y="1248"/>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6" name="Line 789">
                <a:extLst>
                  <a:ext uri="{FF2B5EF4-FFF2-40B4-BE49-F238E27FC236}">
                    <a16:creationId xmlns:a16="http://schemas.microsoft.com/office/drawing/2014/main" id="{9A34D4BB-0503-6672-2024-92DAA97E5008}"/>
                  </a:ext>
                </a:extLst>
              </p:cNvPr>
              <p:cNvSpPr>
                <a:spLocks noChangeShapeType="1"/>
              </p:cNvSpPr>
              <p:nvPr/>
            </p:nvSpPr>
            <p:spPr bwMode="auto">
              <a:xfrm>
                <a:off x="3019" y="1292"/>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7" name="Line 790">
                <a:extLst>
                  <a:ext uri="{FF2B5EF4-FFF2-40B4-BE49-F238E27FC236}">
                    <a16:creationId xmlns:a16="http://schemas.microsoft.com/office/drawing/2014/main" id="{EF5CFB8B-45A3-9EEE-9702-0DDAB7AF000E}"/>
                  </a:ext>
                </a:extLst>
              </p:cNvPr>
              <p:cNvSpPr>
                <a:spLocks noChangeShapeType="1"/>
              </p:cNvSpPr>
              <p:nvPr/>
            </p:nvSpPr>
            <p:spPr bwMode="auto">
              <a:xfrm>
                <a:off x="3046" y="1264"/>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8" name="Line 791">
                <a:extLst>
                  <a:ext uri="{FF2B5EF4-FFF2-40B4-BE49-F238E27FC236}">
                    <a16:creationId xmlns:a16="http://schemas.microsoft.com/office/drawing/2014/main" id="{376E1BF1-12B0-5AD2-F2CA-DDEC24F1F816}"/>
                  </a:ext>
                </a:extLst>
              </p:cNvPr>
              <p:cNvSpPr>
                <a:spLocks noChangeShapeType="1"/>
              </p:cNvSpPr>
              <p:nvPr/>
            </p:nvSpPr>
            <p:spPr bwMode="auto">
              <a:xfrm>
                <a:off x="3043" y="1315"/>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9" name="Line 792">
                <a:extLst>
                  <a:ext uri="{FF2B5EF4-FFF2-40B4-BE49-F238E27FC236}">
                    <a16:creationId xmlns:a16="http://schemas.microsoft.com/office/drawing/2014/main" id="{5EB3900C-FFBA-50BB-20B9-4D2ED1E7540B}"/>
                  </a:ext>
                </a:extLst>
              </p:cNvPr>
              <p:cNvSpPr>
                <a:spLocks noChangeShapeType="1"/>
              </p:cNvSpPr>
              <p:nvPr/>
            </p:nvSpPr>
            <p:spPr bwMode="auto">
              <a:xfrm>
                <a:off x="3070" y="1292"/>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0" name="Line 793">
                <a:extLst>
                  <a:ext uri="{FF2B5EF4-FFF2-40B4-BE49-F238E27FC236}">
                    <a16:creationId xmlns:a16="http://schemas.microsoft.com/office/drawing/2014/main" id="{155DB91D-DDEF-6EF4-7ED8-3DCD498DB71D}"/>
                  </a:ext>
                </a:extLst>
              </p:cNvPr>
              <p:cNvSpPr>
                <a:spLocks noChangeShapeType="1"/>
              </p:cNvSpPr>
              <p:nvPr/>
            </p:nvSpPr>
            <p:spPr bwMode="auto">
              <a:xfrm>
                <a:off x="3063" y="1359"/>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1" name="Line 794">
                <a:extLst>
                  <a:ext uri="{FF2B5EF4-FFF2-40B4-BE49-F238E27FC236}">
                    <a16:creationId xmlns:a16="http://schemas.microsoft.com/office/drawing/2014/main" id="{7B612A73-175F-7067-4B0D-CAEFEEE77EF2}"/>
                  </a:ext>
                </a:extLst>
              </p:cNvPr>
              <p:cNvSpPr>
                <a:spLocks noChangeShapeType="1"/>
              </p:cNvSpPr>
              <p:nvPr/>
            </p:nvSpPr>
            <p:spPr bwMode="auto">
              <a:xfrm>
                <a:off x="3090" y="1332"/>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2" name="Line 795">
                <a:extLst>
                  <a:ext uri="{FF2B5EF4-FFF2-40B4-BE49-F238E27FC236}">
                    <a16:creationId xmlns:a16="http://schemas.microsoft.com/office/drawing/2014/main" id="{85DBC151-D678-8887-A481-9D30904CB93F}"/>
                  </a:ext>
                </a:extLst>
              </p:cNvPr>
              <p:cNvSpPr>
                <a:spLocks noChangeShapeType="1"/>
              </p:cNvSpPr>
              <p:nvPr/>
            </p:nvSpPr>
            <p:spPr bwMode="auto">
              <a:xfrm>
                <a:off x="3063" y="1359"/>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3" name="Line 796">
                <a:extLst>
                  <a:ext uri="{FF2B5EF4-FFF2-40B4-BE49-F238E27FC236}">
                    <a16:creationId xmlns:a16="http://schemas.microsoft.com/office/drawing/2014/main" id="{CF0987B5-90E8-9819-A3A1-533735BA0206}"/>
                  </a:ext>
                </a:extLst>
              </p:cNvPr>
              <p:cNvSpPr>
                <a:spLocks noChangeShapeType="1"/>
              </p:cNvSpPr>
              <p:nvPr/>
            </p:nvSpPr>
            <p:spPr bwMode="auto">
              <a:xfrm>
                <a:off x="3090" y="1332"/>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4" name="Line 797">
                <a:extLst>
                  <a:ext uri="{FF2B5EF4-FFF2-40B4-BE49-F238E27FC236}">
                    <a16:creationId xmlns:a16="http://schemas.microsoft.com/office/drawing/2014/main" id="{C70BE5D1-4D39-8C3D-E9F7-89DE8C75AA94}"/>
                  </a:ext>
                </a:extLst>
              </p:cNvPr>
              <p:cNvSpPr>
                <a:spLocks noChangeShapeType="1"/>
              </p:cNvSpPr>
              <p:nvPr/>
            </p:nvSpPr>
            <p:spPr bwMode="auto">
              <a:xfrm>
                <a:off x="3111" y="1410"/>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5" name="Line 798">
                <a:extLst>
                  <a:ext uri="{FF2B5EF4-FFF2-40B4-BE49-F238E27FC236}">
                    <a16:creationId xmlns:a16="http://schemas.microsoft.com/office/drawing/2014/main" id="{85C4EEDB-1409-DDC3-A727-6E09DA710414}"/>
                  </a:ext>
                </a:extLst>
              </p:cNvPr>
              <p:cNvSpPr>
                <a:spLocks noChangeShapeType="1"/>
              </p:cNvSpPr>
              <p:nvPr/>
            </p:nvSpPr>
            <p:spPr bwMode="auto">
              <a:xfrm>
                <a:off x="3138" y="1387"/>
                <a:ext cx="0" cy="5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6" name="Line 799">
                <a:extLst>
                  <a:ext uri="{FF2B5EF4-FFF2-40B4-BE49-F238E27FC236}">
                    <a16:creationId xmlns:a16="http://schemas.microsoft.com/office/drawing/2014/main" id="{FCE550BD-44BC-5617-C7B0-B111738DF845}"/>
                  </a:ext>
                </a:extLst>
              </p:cNvPr>
              <p:cNvSpPr>
                <a:spLocks noChangeShapeType="1"/>
              </p:cNvSpPr>
              <p:nvPr/>
            </p:nvSpPr>
            <p:spPr bwMode="auto">
              <a:xfrm>
                <a:off x="3118" y="1410"/>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7" name="Line 800">
                <a:extLst>
                  <a:ext uri="{FF2B5EF4-FFF2-40B4-BE49-F238E27FC236}">
                    <a16:creationId xmlns:a16="http://schemas.microsoft.com/office/drawing/2014/main" id="{11300113-6188-D2C8-4685-C82988B9084D}"/>
                  </a:ext>
                </a:extLst>
              </p:cNvPr>
              <p:cNvSpPr>
                <a:spLocks noChangeShapeType="1"/>
              </p:cNvSpPr>
              <p:nvPr/>
            </p:nvSpPr>
            <p:spPr bwMode="auto">
              <a:xfrm>
                <a:off x="3145" y="1387"/>
                <a:ext cx="0" cy="5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8" name="Line 801">
                <a:extLst>
                  <a:ext uri="{FF2B5EF4-FFF2-40B4-BE49-F238E27FC236}">
                    <a16:creationId xmlns:a16="http://schemas.microsoft.com/office/drawing/2014/main" id="{15879FD3-46D5-02F4-1DB1-B2A401B3C2E0}"/>
                  </a:ext>
                </a:extLst>
              </p:cNvPr>
              <p:cNvSpPr>
                <a:spLocks noChangeShapeType="1"/>
              </p:cNvSpPr>
              <p:nvPr/>
            </p:nvSpPr>
            <p:spPr bwMode="auto">
              <a:xfrm>
                <a:off x="3131" y="1421"/>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9" name="Line 802">
                <a:extLst>
                  <a:ext uri="{FF2B5EF4-FFF2-40B4-BE49-F238E27FC236}">
                    <a16:creationId xmlns:a16="http://schemas.microsoft.com/office/drawing/2014/main" id="{CC06319E-890A-34EE-33A2-4C963F8B1F2F}"/>
                  </a:ext>
                </a:extLst>
              </p:cNvPr>
              <p:cNvSpPr>
                <a:spLocks noChangeShapeType="1"/>
              </p:cNvSpPr>
              <p:nvPr/>
            </p:nvSpPr>
            <p:spPr bwMode="auto">
              <a:xfrm>
                <a:off x="3158" y="1393"/>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0" name="Line 803">
                <a:extLst>
                  <a:ext uri="{FF2B5EF4-FFF2-40B4-BE49-F238E27FC236}">
                    <a16:creationId xmlns:a16="http://schemas.microsoft.com/office/drawing/2014/main" id="{2FC4FA31-88F8-4C5B-8D82-2596FB36C490}"/>
                  </a:ext>
                </a:extLst>
              </p:cNvPr>
              <p:cNvSpPr>
                <a:spLocks noChangeShapeType="1"/>
              </p:cNvSpPr>
              <p:nvPr/>
            </p:nvSpPr>
            <p:spPr bwMode="auto">
              <a:xfrm>
                <a:off x="3185" y="1437"/>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1" name="Line 804">
                <a:extLst>
                  <a:ext uri="{FF2B5EF4-FFF2-40B4-BE49-F238E27FC236}">
                    <a16:creationId xmlns:a16="http://schemas.microsoft.com/office/drawing/2014/main" id="{B18B2A10-555B-071C-A261-6D88286A7CB9}"/>
                  </a:ext>
                </a:extLst>
              </p:cNvPr>
              <p:cNvSpPr>
                <a:spLocks noChangeShapeType="1"/>
              </p:cNvSpPr>
              <p:nvPr/>
            </p:nvSpPr>
            <p:spPr bwMode="auto">
              <a:xfrm>
                <a:off x="3213" y="1410"/>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2" name="Line 805">
                <a:extLst>
                  <a:ext uri="{FF2B5EF4-FFF2-40B4-BE49-F238E27FC236}">
                    <a16:creationId xmlns:a16="http://schemas.microsoft.com/office/drawing/2014/main" id="{70DDDC1B-E9B5-664F-CC41-5697F7E511D5}"/>
                  </a:ext>
                </a:extLst>
              </p:cNvPr>
              <p:cNvSpPr>
                <a:spLocks noChangeShapeType="1"/>
              </p:cNvSpPr>
              <p:nvPr/>
            </p:nvSpPr>
            <p:spPr bwMode="auto">
              <a:xfrm>
                <a:off x="3274" y="1475"/>
                <a:ext cx="50"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3" name="Line 806">
                <a:extLst>
                  <a:ext uri="{FF2B5EF4-FFF2-40B4-BE49-F238E27FC236}">
                    <a16:creationId xmlns:a16="http://schemas.microsoft.com/office/drawing/2014/main" id="{F12590C6-2F41-2279-8E78-D5E30283DF5F}"/>
                  </a:ext>
                </a:extLst>
              </p:cNvPr>
              <p:cNvSpPr>
                <a:spLocks noChangeShapeType="1"/>
              </p:cNvSpPr>
              <p:nvPr/>
            </p:nvSpPr>
            <p:spPr bwMode="auto">
              <a:xfrm>
                <a:off x="3301" y="1448"/>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4" name="Line 807">
                <a:extLst>
                  <a:ext uri="{FF2B5EF4-FFF2-40B4-BE49-F238E27FC236}">
                    <a16:creationId xmlns:a16="http://schemas.microsoft.com/office/drawing/2014/main" id="{52E4FE5B-65C1-AA49-4D46-402FD262FD13}"/>
                  </a:ext>
                </a:extLst>
              </p:cNvPr>
              <p:cNvSpPr>
                <a:spLocks noChangeShapeType="1"/>
              </p:cNvSpPr>
              <p:nvPr/>
            </p:nvSpPr>
            <p:spPr bwMode="auto">
              <a:xfrm>
                <a:off x="3386" y="1499"/>
                <a:ext cx="50"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5" name="Line 808">
                <a:extLst>
                  <a:ext uri="{FF2B5EF4-FFF2-40B4-BE49-F238E27FC236}">
                    <a16:creationId xmlns:a16="http://schemas.microsoft.com/office/drawing/2014/main" id="{24A6A499-7EFE-5DC1-74D8-DAB09D325C8E}"/>
                  </a:ext>
                </a:extLst>
              </p:cNvPr>
              <p:cNvSpPr>
                <a:spLocks noChangeShapeType="1"/>
              </p:cNvSpPr>
              <p:nvPr/>
            </p:nvSpPr>
            <p:spPr bwMode="auto">
              <a:xfrm>
                <a:off x="3409" y="1475"/>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6" name="Line 809">
                <a:extLst>
                  <a:ext uri="{FF2B5EF4-FFF2-40B4-BE49-F238E27FC236}">
                    <a16:creationId xmlns:a16="http://schemas.microsoft.com/office/drawing/2014/main" id="{2737F705-2AED-A91A-C0DD-49C463E26105}"/>
                  </a:ext>
                </a:extLst>
              </p:cNvPr>
              <p:cNvSpPr>
                <a:spLocks noChangeShapeType="1"/>
              </p:cNvSpPr>
              <p:nvPr/>
            </p:nvSpPr>
            <p:spPr bwMode="auto">
              <a:xfrm>
                <a:off x="3494" y="1590"/>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7" name="Line 810">
                <a:extLst>
                  <a:ext uri="{FF2B5EF4-FFF2-40B4-BE49-F238E27FC236}">
                    <a16:creationId xmlns:a16="http://schemas.microsoft.com/office/drawing/2014/main" id="{D1E81FD4-2154-0767-4844-F83D877B9F17}"/>
                  </a:ext>
                </a:extLst>
              </p:cNvPr>
              <p:cNvSpPr>
                <a:spLocks noChangeShapeType="1"/>
              </p:cNvSpPr>
              <p:nvPr/>
            </p:nvSpPr>
            <p:spPr bwMode="auto">
              <a:xfrm>
                <a:off x="3521" y="156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8" name="Line 811">
                <a:extLst>
                  <a:ext uri="{FF2B5EF4-FFF2-40B4-BE49-F238E27FC236}">
                    <a16:creationId xmlns:a16="http://schemas.microsoft.com/office/drawing/2014/main" id="{810B6F46-555C-1106-C4DD-4FF5DB7BAA3A}"/>
                  </a:ext>
                </a:extLst>
              </p:cNvPr>
              <p:cNvSpPr>
                <a:spLocks noChangeShapeType="1"/>
              </p:cNvSpPr>
              <p:nvPr/>
            </p:nvSpPr>
            <p:spPr bwMode="auto">
              <a:xfrm>
                <a:off x="3508" y="1597"/>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9" name="Line 812">
                <a:extLst>
                  <a:ext uri="{FF2B5EF4-FFF2-40B4-BE49-F238E27FC236}">
                    <a16:creationId xmlns:a16="http://schemas.microsoft.com/office/drawing/2014/main" id="{0AAD8B31-4EEE-B7AE-7C4C-DE29C7D33EE0}"/>
                  </a:ext>
                </a:extLst>
              </p:cNvPr>
              <p:cNvSpPr>
                <a:spLocks noChangeShapeType="1"/>
              </p:cNvSpPr>
              <p:nvPr/>
            </p:nvSpPr>
            <p:spPr bwMode="auto">
              <a:xfrm>
                <a:off x="3535" y="1573"/>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0" name="Line 813">
                <a:extLst>
                  <a:ext uri="{FF2B5EF4-FFF2-40B4-BE49-F238E27FC236}">
                    <a16:creationId xmlns:a16="http://schemas.microsoft.com/office/drawing/2014/main" id="{DA667DCD-C922-0D8C-E91C-C5B80DF17B62}"/>
                  </a:ext>
                </a:extLst>
              </p:cNvPr>
              <p:cNvSpPr>
                <a:spLocks noChangeShapeType="1"/>
              </p:cNvSpPr>
              <p:nvPr/>
            </p:nvSpPr>
            <p:spPr bwMode="auto">
              <a:xfrm>
                <a:off x="3531" y="1661"/>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1" name="Line 814">
                <a:extLst>
                  <a:ext uri="{FF2B5EF4-FFF2-40B4-BE49-F238E27FC236}">
                    <a16:creationId xmlns:a16="http://schemas.microsoft.com/office/drawing/2014/main" id="{61150366-2208-2D30-1A1F-25AAEE568C7C}"/>
                  </a:ext>
                </a:extLst>
              </p:cNvPr>
              <p:cNvSpPr>
                <a:spLocks noChangeShapeType="1"/>
              </p:cNvSpPr>
              <p:nvPr/>
            </p:nvSpPr>
            <p:spPr bwMode="auto">
              <a:xfrm>
                <a:off x="3558" y="1634"/>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2" name="Line 815">
                <a:extLst>
                  <a:ext uri="{FF2B5EF4-FFF2-40B4-BE49-F238E27FC236}">
                    <a16:creationId xmlns:a16="http://schemas.microsoft.com/office/drawing/2014/main" id="{7CA1136C-B510-1D87-97F2-4182679C3BEC}"/>
                  </a:ext>
                </a:extLst>
              </p:cNvPr>
              <p:cNvSpPr>
                <a:spLocks noChangeShapeType="1"/>
              </p:cNvSpPr>
              <p:nvPr/>
            </p:nvSpPr>
            <p:spPr bwMode="auto">
              <a:xfrm>
                <a:off x="3538" y="1689"/>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3" name="Line 816">
                <a:extLst>
                  <a:ext uri="{FF2B5EF4-FFF2-40B4-BE49-F238E27FC236}">
                    <a16:creationId xmlns:a16="http://schemas.microsoft.com/office/drawing/2014/main" id="{81B659A5-2412-E44E-E024-EAE5BCB099BF}"/>
                  </a:ext>
                </a:extLst>
              </p:cNvPr>
              <p:cNvSpPr>
                <a:spLocks noChangeShapeType="1"/>
              </p:cNvSpPr>
              <p:nvPr/>
            </p:nvSpPr>
            <p:spPr bwMode="auto">
              <a:xfrm>
                <a:off x="3565" y="1661"/>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4" name="Line 817">
                <a:extLst>
                  <a:ext uri="{FF2B5EF4-FFF2-40B4-BE49-F238E27FC236}">
                    <a16:creationId xmlns:a16="http://schemas.microsoft.com/office/drawing/2014/main" id="{0CEA71ED-0F18-B93B-777A-C023567D1B9E}"/>
                  </a:ext>
                </a:extLst>
              </p:cNvPr>
              <p:cNvSpPr>
                <a:spLocks noChangeShapeType="1"/>
              </p:cNvSpPr>
              <p:nvPr/>
            </p:nvSpPr>
            <p:spPr bwMode="auto">
              <a:xfrm>
                <a:off x="3545" y="1699"/>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5" name="Line 818">
                <a:extLst>
                  <a:ext uri="{FF2B5EF4-FFF2-40B4-BE49-F238E27FC236}">
                    <a16:creationId xmlns:a16="http://schemas.microsoft.com/office/drawing/2014/main" id="{ED57EAD4-69A9-CC8B-D833-7A84CF5B36F6}"/>
                  </a:ext>
                </a:extLst>
              </p:cNvPr>
              <p:cNvSpPr>
                <a:spLocks noChangeShapeType="1"/>
              </p:cNvSpPr>
              <p:nvPr/>
            </p:nvSpPr>
            <p:spPr bwMode="auto">
              <a:xfrm>
                <a:off x="3572" y="1672"/>
                <a:ext cx="0" cy="5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6" name="Line 819">
                <a:extLst>
                  <a:ext uri="{FF2B5EF4-FFF2-40B4-BE49-F238E27FC236}">
                    <a16:creationId xmlns:a16="http://schemas.microsoft.com/office/drawing/2014/main" id="{E1CC9C2C-35EB-8FB3-1354-F974CB4931F9}"/>
                  </a:ext>
                </a:extLst>
              </p:cNvPr>
              <p:cNvSpPr>
                <a:spLocks noChangeShapeType="1"/>
              </p:cNvSpPr>
              <p:nvPr/>
            </p:nvSpPr>
            <p:spPr bwMode="auto">
              <a:xfrm>
                <a:off x="3589" y="1797"/>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7" name="Line 820">
                <a:extLst>
                  <a:ext uri="{FF2B5EF4-FFF2-40B4-BE49-F238E27FC236}">
                    <a16:creationId xmlns:a16="http://schemas.microsoft.com/office/drawing/2014/main" id="{3C72B93C-75B7-601A-26D0-EB5DB43D5CD5}"/>
                  </a:ext>
                </a:extLst>
              </p:cNvPr>
              <p:cNvSpPr>
                <a:spLocks noChangeShapeType="1"/>
              </p:cNvSpPr>
              <p:nvPr/>
            </p:nvSpPr>
            <p:spPr bwMode="auto">
              <a:xfrm>
                <a:off x="3616" y="1773"/>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8" name="Line 821">
                <a:extLst>
                  <a:ext uri="{FF2B5EF4-FFF2-40B4-BE49-F238E27FC236}">
                    <a16:creationId xmlns:a16="http://schemas.microsoft.com/office/drawing/2014/main" id="{D7B5A96E-9438-F8BF-C68A-D971E238A2C0}"/>
                  </a:ext>
                </a:extLst>
              </p:cNvPr>
              <p:cNvSpPr>
                <a:spLocks noChangeShapeType="1"/>
              </p:cNvSpPr>
              <p:nvPr/>
            </p:nvSpPr>
            <p:spPr bwMode="auto">
              <a:xfrm>
                <a:off x="3626" y="1834"/>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9" name="Line 822">
                <a:extLst>
                  <a:ext uri="{FF2B5EF4-FFF2-40B4-BE49-F238E27FC236}">
                    <a16:creationId xmlns:a16="http://schemas.microsoft.com/office/drawing/2014/main" id="{B5885E27-C083-3614-BB51-129709CBFD45}"/>
                  </a:ext>
                </a:extLst>
              </p:cNvPr>
              <p:cNvSpPr>
                <a:spLocks noChangeShapeType="1"/>
              </p:cNvSpPr>
              <p:nvPr/>
            </p:nvSpPr>
            <p:spPr bwMode="auto">
              <a:xfrm>
                <a:off x="3653" y="1811"/>
                <a:ext cx="0" cy="5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0" name="Line 823">
                <a:extLst>
                  <a:ext uri="{FF2B5EF4-FFF2-40B4-BE49-F238E27FC236}">
                    <a16:creationId xmlns:a16="http://schemas.microsoft.com/office/drawing/2014/main" id="{EC3C9B11-96CC-F04B-A9CB-7DD65E499B8E}"/>
                  </a:ext>
                </a:extLst>
              </p:cNvPr>
              <p:cNvSpPr>
                <a:spLocks noChangeShapeType="1"/>
              </p:cNvSpPr>
              <p:nvPr/>
            </p:nvSpPr>
            <p:spPr bwMode="auto">
              <a:xfrm>
                <a:off x="3650" y="1834"/>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1" name="Line 824">
                <a:extLst>
                  <a:ext uri="{FF2B5EF4-FFF2-40B4-BE49-F238E27FC236}">
                    <a16:creationId xmlns:a16="http://schemas.microsoft.com/office/drawing/2014/main" id="{9B72DEF9-5E82-5573-A095-27774E30BBCF}"/>
                  </a:ext>
                </a:extLst>
              </p:cNvPr>
              <p:cNvSpPr>
                <a:spLocks noChangeShapeType="1"/>
              </p:cNvSpPr>
              <p:nvPr/>
            </p:nvSpPr>
            <p:spPr bwMode="auto">
              <a:xfrm>
                <a:off x="3677" y="1811"/>
                <a:ext cx="0" cy="5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2" name="Line 825">
                <a:extLst>
                  <a:ext uri="{FF2B5EF4-FFF2-40B4-BE49-F238E27FC236}">
                    <a16:creationId xmlns:a16="http://schemas.microsoft.com/office/drawing/2014/main" id="{2B7EDCAB-2FFE-BB51-0405-DF5C11DBA5D0}"/>
                  </a:ext>
                </a:extLst>
              </p:cNvPr>
              <p:cNvSpPr>
                <a:spLocks noChangeShapeType="1"/>
              </p:cNvSpPr>
              <p:nvPr/>
            </p:nvSpPr>
            <p:spPr bwMode="auto">
              <a:xfrm>
                <a:off x="3650" y="1834"/>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3" name="Line 826">
                <a:extLst>
                  <a:ext uri="{FF2B5EF4-FFF2-40B4-BE49-F238E27FC236}">
                    <a16:creationId xmlns:a16="http://schemas.microsoft.com/office/drawing/2014/main" id="{65E9B6DC-12EB-9CD0-04B1-229FD277A4BA}"/>
                  </a:ext>
                </a:extLst>
              </p:cNvPr>
              <p:cNvSpPr>
                <a:spLocks noChangeShapeType="1"/>
              </p:cNvSpPr>
              <p:nvPr/>
            </p:nvSpPr>
            <p:spPr bwMode="auto">
              <a:xfrm>
                <a:off x="3677" y="1811"/>
                <a:ext cx="0" cy="5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4" name="Line 827">
                <a:extLst>
                  <a:ext uri="{FF2B5EF4-FFF2-40B4-BE49-F238E27FC236}">
                    <a16:creationId xmlns:a16="http://schemas.microsoft.com/office/drawing/2014/main" id="{7BC5D9D4-1E08-472C-D4FA-2DF26D7DBCB2}"/>
                  </a:ext>
                </a:extLst>
              </p:cNvPr>
              <p:cNvSpPr>
                <a:spLocks noChangeShapeType="1"/>
              </p:cNvSpPr>
              <p:nvPr/>
            </p:nvSpPr>
            <p:spPr bwMode="auto">
              <a:xfrm>
                <a:off x="3664" y="1834"/>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5" name="Line 828">
                <a:extLst>
                  <a:ext uri="{FF2B5EF4-FFF2-40B4-BE49-F238E27FC236}">
                    <a16:creationId xmlns:a16="http://schemas.microsoft.com/office/drawing/2014/main" id="{AAECF9C7-4AEB-00EF-7D21-12EAB04B45A2}"/>
                  </a:ext>
                </a:extLst>
              </p:cNvPr>
              <p:cNvSpPr>
                <a:spLocks noChangeShapeType="1"/>
              </p:cNvSpPr>
              <p:nvPr/>
            </p:nvSpPr>
            <p:spPr bwMode="auto">
              <a:xfrm>
                <a:off x="3687" y="1811"/>
                <a:ext cx="0" cy="5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6" name="Line 829">
                <a:extLst>
                  <a:ext uri="{FF2B5EF4-FFF2-40B4-BE49-F238E27FC236}">
                    <a16:creationId xmlns:a16="http://schemas.microsoft.com/office/drawing/2014/main" id="{2C47116E-3F1B-7024-F5A6-658C1053468D}"/>
                  </a:ext>
                </a:extLst>
              </p:cNvPr>
              <p:cNvSpPr>
                <a:spLocks noChangeShapeType="1"/>
              </p:cNvSpPr>
              <p:nvPr/>
            </p:nvSpPr>
            <p:spPr bwMode="auto">
              <a:xfrm>
                <a:off x="3664" y="1834"/>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7" name="Line 830">
                <a:extLst>
                  <a:ext uri="{FF2B5EF4-FFF2-40B4-BE49-F238E27FC236}">
                    <a16:creationId xmlns:a16="http://schemas.microsoft.com/office/drawing/2014/main" id="{785A7E4E-C710-FD48-651D-B41AD02DD3F5}"/>
                  </a:ext>
                </a:extLst>
              </p:cNvPr>
              <p:cNvSpPr>
                <a:spLocks noChangeShapeType="1"/>
              </p:cNvSpPr>
              <p:nvPr/>
            </p:nvSpPr>
            <p:spPr bwMode="auto">
              <a:xfrm>
                <a:off x="3687" y="1811"/>
                <a:ext cx="0" cy="5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8" name="Line 831">
                <a:extLst>
                  <a:ext uri="{FF2B5EF4-FFF2-40B4-BE49-F238E27FC236}">
                    <a16:creationId xmlns:a16="http://schemas.microsoft.com/office/drawing/2014/main" id="{3D5CEE33-810F-0F44-5CB1-2E10BC8B683A}"/>
                  </a:ext>
                </a:extLst>
              </p:cNvPr>
              <p:cNvSpPr>
                <a:spLocks noChangeShapeType="1"/>
              </p:cNvSpPr>
              <p:nvPr/>
            </p:nvSpPr>
            <p:spPr bwMode="auto">
              <a:xfrm>
                <a:off x="3731" y="1834"/>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9" name="Line 832">
                <a:extLst>
                  <a:ext uri="{FF2B5EF4-FFF2-40B4-BE49-F238E27FC236}">
                    <a16:creationId xmlns:a16="http://schemas.microsoft.com/office/drawing/2014/main" id="{DCEB613E-4F97-BD70-3242-072603E0B2AE}"/>
                  </a:ext>
                </a:extLst>
              </p:cNvPr>
              <p:cNvSpPr>
                <a:spLocks noChangeShapeType="1"/>
              </p:cNvSpPr>
              <p:nvPr/>
            </p:nvSpPr>
            <p:spPr bwMode="auto">
              <a:xfrm>
                <a:off x="3759" y="1811"/>
                <a:ext cx="0" cy="5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0" name="Line 833">
                <a:extLst>
                  <a:ext uri="{FF2B5EF4-FFF2-40B4-BE49-F238E27FC236}">
                    <a16:creationId xmlns:a16="http://schemas.microsoft.com/office/drawing/2014/main" id="{1EEA2F4A-22FA-E861-7597-AE588A2FF793}"/>
                  </a:ext>
                </a:extLst>
              </p:cNvPr>
              <p:cNvSpPr>
                <a:spLocks noChangeShapeType="1"/>
              </p:cNvSpPr>
              <p:nvPr/>
            </p:nvSpPr>
            <p:spPr bwMode="auto">
              <a:xfrm>
                <a:off x="3854" y="1875"/>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1" name="Line 834">
                <a:extLst>
                  <a:ext uri="{FF2B5EF4-FFF2-40B4-BE49-F238E27FC236}">
                    <a16:creationId xmlns:a16="http://schemas.microsoft.com/office/drawing/2014/main" id="{63C6BE13-05B8-B039-648C-0FD61FEFB246}"/>
                  </a:ext>
                </a:extLst>
              </p:cNvPr>
              <p:cNvSpPr>
                <a:spLocks noChangeShapeType="1"/>
              </p:cNvSpPr>
              <p:nvPr/>
            </p:nvSpPr>
            <p:spPr bwMode="auto">
              <a:xfrm>
                <a:off x="3881" y="1848"/>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2" name="Line 835">
                <a:extLst>
                  <a:ext uri="{FF2B5EF4-FFF2-40B4-BE49-F238E27FC236}">
                    <a16:creationId xmlns:a16="http://schemas.microsoft.com/office/drawing/2014/main" id="{6164303C-E1CC-2D83-0A80-5F1AC61DFAAF}"/>
                  </a:ext>
                </a:extLst>
              </p:cNvPr>
              <p:cNvSpPr>
                <a:spLocks noChangeShapeType="1"/>
              </p:cNvSpPr>
              <p:nvPr/>
            </p:nvSpPr>
            <p:spPr bwMode="auto">
              <a:xfrm>
                <a:off x="3952" y="1943"/>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3" name="Line 836">
                <a:extLst>
                  <a:ext uri="{FF2B5EF4-FFF2-40B4-BE49-F238E27FC236}">
                    <a16:creationId xmlns:a16="http://schemas.microsoft.com/office/drawing/2014/main" id="{79DA379C-FF63-3605-2B85-77E3C7F79512}"/>
                  </a:ext>
                </a:extLst>
              </p:cNvPr>
              <p:cNvSpPr>
                <a:spLocks noChangeShapeType="1"/>
              </p:cNvSpPr>
              <p:nvPr/>
            </p:nvSpPr>
            <p:spPr bwMode="auto">
              <a:xfrm>
                <a:off x="3979" y="1916"/>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4" name="Line 837">
                <a:extLst>
                  <a:ext uri="{FF2B5EF4-FFF2-40B4-BE49-F238E27FC236}">
                    <a16:creationId xmlns:a16="http://schemas.microsoft.com/office/drawing/2014/main" id="{9579479A-88D9-415C-5809-033E47DADC25}"/>
                  </a:ext>
                </a:extLst>
              </p:cNvPr>
              <p:cNvSpPr>
                <a:spLocks noChangeShapeType="1"/>
              </p:cNvSpPr>
              <p:nvPr/>
            </p:nvSpPr>
            <p:spPr bwMode="auto">
              <a:xfrm>
                <a:off x="3972" y="1963"/>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5" name="Line 838">
                <a:extLst>
                  <a:ext uri="{FF2B5EF4-FFF2-40B4-BE49-F238E27FC236}">
                    <a16:creationId xmlns:a16="http://schemas.microsoft.com/office/drawing/2014/main" id="{8770D1A8-D505-2E70-CC3F-EE046F0B8963}"/>
                  </a:ext>
                </a:extLst>
              </p:cNvPr>
              <p:cNvSpPr>
                <a:spLocks noChangeShapeType="1"/>
              </p:cNvSpPr>
              <p:nvPr/>
            </p:nvSpPr>
            <p:spPr bwMode="auto">
              <a:xfrm>
                <a:off x="3999" y="1936"/>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6" name="Line 839">
                <a:extLst>
                  <a:ext uri="{FF2B5EF4-FFF2-40B4-BE49-F238E27FC236}">
                    <a16:creationId xmlns:a16="http://schemas.microsoft.com/office/drawing/2014/main" id="{2F997324-E9FB-3294-862A-E3BEA141CF8A}"/>
                  </a:ext>
                </a:extLst>
              </p:cNvPr>
              <p:cNvSpPr>
                <a:spLocks noChangeShapeType="1"/>
              </p:cNvSpPr>
              <p:nvPr/>
            </p:nvSpPr>
            <p:spPr bwMode="auto">
              <a:xfrm>
                <a:off x="4077" y="2140"/>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7" name="Line 840">
                <a:extLst>
                  <a:ext uri="{FF2B5EF4-FFF2-40B4-BE49-F238E27FC236}">
                    <a16:creationId xmlns:a16="http://schemas.microsoft.com/office/drawing/2014/main" id="{9A9F15A6-1A8D-23C0-22CE-76B7F1891CAF}"/>
                  </a:ext>
                </a:extLst>
              </p:cNvPr>
              <p:cNvSpPr>
                <a:spLocks noChangeShapeType="1"/>
              </p:cNvSpPr>
              <p:nvPr/>
            </p:nvSpPr>
            <p:spPr bwMode="auto">
              <a:xfrm>
                <a:off x="4105" y="211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8" name="Line 841">
                <a:extLst>
                  <a:ext uri="{FF2B5EF4-FFF2-40B4-BE49-F238E27FC236}">
                    <a16:creationId xmlns:a16="http://schemas.microsoft.com/office/drawing/2014/main" id="{B3312C01-5EC2-3F28-E666-26DAD738EEB1}"/>
                  </a:ext>
                </a:extLst>
              </p:cNvPr>
              <p:cNvSpPr>
                <a:spLocks noChangeShapeType="1"/>
              </p:cNvSpPr>
              <p:nvPr/>
            </p:nvSpPr>
            <p:spPr bwMode="auto">
              <a:xfrm>
                <a:off x="4077" y="2140"/>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9" name="Line 842">
                <a:extLst>
                  <a:ext uri="{FF2B5EF4-FFF2-40B4-BE49-F238E27FC236}">
                    <a16:creationId xmlns:a16="http://schemas.microsoft.com/office/drawing/2014/main" id="{E9B4F425-1BD7-CCF1-FE04-0AE2EC248C45}"/>
                  </a:ext>
                </a:extLst>
              </p:cNvPr>
              <p:cNvSpPr>
                <a:spLocks noChangeShapeType="1"/>
              </p:cNvSpPr>
              <p:nvPr/>
            </p:nvSpPr>
            <p:spPr bwMode="auto">
              <a:xfrm>
                <a:off x="4105" y="211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0" name="Line 843">
                <a:extLst>
                  <a:ext uri="{FF2B5EF4-FFF2-40B4-BE49-F238E27FC236}">
                    <a16:creationId xmlns:a16="http://schemas.microsoft.com/office/drawing/2014/main" id="{2CECDEF0-0161-01DE-C46A-AB91F0127501}"/>
                  </a:ext>
                </a:extLst>
              </p:cNvPr>
              <p:cNvSpPr>
                <a:spLocks noChangeShapeType="1"/>
              </p:cNvSpPr>
              <p:nvPr/>
            </p:nvSpPr>
            <p:spPr bwMode="auto">
              <a:xfrm>
                <a:off x="4084" y="2160"/>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1" name="Line 844">
                <a:extLst>
                  <a:ext uri="{FF2B5EF4-FFF2-40B4-BE49-F238E27FC236}">
                    <a16:creationId xmlns:a16="http://schemas.microsoft.com/office/drawing/2014/main" id="{1BF4B397-B6DD-AC58-D5CA-5B25B8484A15}"/>
                  </a:ext>
                </a:extLst>
              </p:cNvPr>
              <p:cNvSpPr>
                <a:spLocks noChangeShapeType="1"/>
              </p:cNvSpPr>
              <p:nvPr/>
            </p:nvSpPr>
            <p:spPr bwMode="auto">
              <a:xfrm>
                <a:off x="4108" y="213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2" name="Line 845">
                <a:extLst>
                  <a:ext uri="{FF2B5EF4-FFF2-40B4-BE49-F238E27FC236}">
                    <a16:creationId xmlns:a16="http://schemas.microsoft.com/office/drawing/2014/main" id="{DDC19CA0-AF2A-AF31-6723-145C167EA8D6}"/>
                  </a:ext>
                </a:extLst>
              </p:cNvPr>
              <p:cNvSpPr>
                <a:spLocks noChangeShapeType="1"/>
              </p:cNvSpPr>
              <p:nvPr/>
            </p:nvSpPr>
            <p:spPr bwMode="auto">
              <a:xfrm>
                <a:off x="4084" y="2160"/>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3" name="Line 846">
                <a:extLst>
                  <a:ext uri="{FF2B5EF4-FFF2-40B4-BE49-F238E27FC236}">
                    <a16:creationId xmlns:a16="http://schemas.microsoft.com/office/drawing/2014/main" id="{BBD79E9D-3475-AB72-8DC6-300830CF22BB}"/>
                  </a:ext>
                </a:extLst>
              </p:cNvPr>
              <p:cNvSpPr>
                <a:spLocks noChangeShapeType="1"/>
              </p:cNvSpPr>
              <p:nvPr/>
            </p:nvSpPr>
            <p:spPr bwMode="auto">
              <a:xfrm>
                <a:off x="4108" y="213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4" name="Line 847">
                <a:extLst>
                  <a:ext uri="{FF2B5EF4-FFF2-40B4-BE49-F238E27FC236}">
                    <a16:creationId xmlns:a16="http://schemas.microsoft.com/office/drawing/2014/main" id="{BA66A129-7CD0-B87A-6BE5-01ADD8C2C848}"/>
                  </a:ext>
                </a:extLst>
              </p:cNvPr>
              <p:cNvSpPr>
                <a:spLocks noChangeShapeType="1"/>
              </p:cNvSpPr>
              <p:nvPr/>
            </p:nvSpPr>
            <p:spPr bwMode="auto">
              <a:xfrm>
                <a:off x="4101" y="2180"/>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5" name="Line 848">
                <a:extLst>
                  <a:ext uri="{FF2B5EF4-FFF2-40B4-BE49-F238E27FC236}">
                    <a16:creationId xmlns:a16="http://schemas.microsoft.com/office/drawing/2014/main" id="{D61557DF-D616-B727-886E-0046AA7329BF}"/>
                  </a:ext>
                </a:extLst>
              </p:cNvPr>
              <p:cNvSpPr>
                <a:spLocks noChangeShapeType="1"/>
              </p:cNvSpPr>
              <p:nvPr/>
            </p:nvSpPr>
            <p:spPr bwMode="auto">
              <a:xfrm>
                <a:off x="4128" y="215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6" name="Line 849">
                <a:extLst>
                  <a:ext uri="{FF2B5EF4-FFF2-40B4-BE49-F238E27FC236}">
                    <a16:creationId xmlns:a16="http://schemas.microsoft.com/office/drawing/2014/main" id="{101B76D8-3305-CE87-B892-98E47C09600B}"/>
                  </a:ext>
                </a:extLst>
              </p:cNvPr>
              <p:cNvSpPr>
                <a:spLocks noChangeShapeType="1"/>
              </p:cNvSpPr>
              <p:nvPr/>
            </p:nvSpPr>
            <p:spPr bwMode="auto">
              <a:xfrm>
                <a:off x="4138" y="2201"/>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7" name="Line 850">
                <a:extLst>
                  <a:ext uri="{FF2B5EF4-FFF2-40B4-BE49-F238E27FC236}">
                    <a16:creationId xmlns:a16="http://schemas.microsoft.com/office/drawing/2014/main" id="{3E567D2E-C3A3-77B8-ADBD-4E019D615BD5}"/>
                  </a:ext>
                </a:extLst>
              </p:cNvPr>
              <p:cNvSpPr>
                <a:spLocks noChangeShapeType="1"/>
              </p:cNvSpPr>
              <p:nvPr/>
            </p:nvSpPr>
            <p:spPr bwMode="auto">
              <a:xfrm>
                <a:off x="4166" y="2174"/>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8" name="Line 851">
                <a:extLst>
                  <a:ext uri="{FF2B5EF4-FFF2-40B4-BE49-F238E27FC236}">
                    <a16:creationId xmlns:a16="http://schemas.microsoft.com/office/drawing/2014/main" id="{E738248D-20BD-AEF7-2C0E-CA7E9791F39B}"/>
                  </a:ext>
                </a:extLst>
              </p:cNvPr>
              <p:cNvSpPr>
                <a:spLocks noChangeShapeType="1"/>
              </p:cNvSpPr>
              <p:nvPr/>
            </p:nvSpPr>
            <p:spPr bwMode="auto">
              <a:xfrm>
                <a:off x="4138" y="2201"/>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9" name="Line 852">
                <a:extLst>
                  <a:ext uri="{FF2B5EF4-FFF2-40B4-BE49-F238E27FC236}">
                    <a16:creationId xmlns:a16="http://schemas.microsoft.com/office/drawing/2014/main" id="{1568DC45-1D98-ECFD-EB02-D616FCBA8D38}"/>
                  </a:ext>
                </a:extLst>
              </p:cNvPr>
              <p:cNvSpPr>
                <a:spLocks noChangeShapeType="1"/>
              </p:cNvSpPr>
              <p:nvPr/>
            </p:nvSpPr>
            <p:spPr bwMode="auto">
              <a:xfrm>
                <a:off x="4166" y="2174"/>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0" name="Line 853">
                <a:extLst>
                  <a:ext uri="{FF2B5EF4-FFF2-40B4-BE49-F238E27FC236}">
                    <a16:creationId xmlns:a16="http://schemas.microsoft.com/office/drawing/2014/main" id="{5DACC24F-8013-B8DC-8010-3DE84DDE1309}"/>
                  </a:ext>
                </a:extLst>
              </p:cNvPr>
              <p:cNvSpPr>
                <a:spLocks noChangeShapeType="1"/>
              </p:cNvSpPr>
              <p:nvPr/>
            </p:nvSpPr>
            <p:spPr bwMode="auto">
              <a:xfrm>
                <a:off x="4183" y="2221"/>
                <a:ext cx="50"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1" name="Line 854">
                <a:extLst>
                  <a:ext uri="{FF2B5EF4-FFF2-40B4-BE49-F238E27FC236}">
                    <a16:creationId xmlns:a16="http://schemas.microsoft.com/office/drawing/2014/main" id="{A58406C0-C84F-C0B8-ADED-0CBEB7716A90}"/>
                  </a:ext>
                </a:extLst>
              </p:cNvPr>
              <p:cNvSpPr>
                <a:spLocks noChangeShapeType="1"/>
              </p:cNvSpPr>
              <p:nvPr/>
            </p:nvSpPr>
            <p:spPr bwMode="auto">
              <a:xfrm>
                <a:off x="4210" y="2197"/>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2" name="Line 855">
                <a:extLst>
                  <a:ext uri="{FF2B5EF4-FFF2-40B4-BE49-F238E27FC236}">
                    <a16:creationId xmlns:a16="http://schemas.microsoft.com/office/drawing/2014/main" id="{78590C34-5117-6C24-33B4-2EADF178DA12}"/>
                  </a:ext>
                </a:extLst>
              </p:cNvPr>
              <p:cNvSpPr>
                <a:spLocks noChangeShapeType="1"/>
              </p:cNvSpPr>
              <p:nvPr/>
            </p:nvSpPr>
            <p:spPr bwMode="auto">
              <a:xfrm>
                <a:off x="4220" y="2235"/>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3" name="Line 856">
                <a:extLst>
                  <a:ext uri="{FF2B5EF4-FFF2-40B4-BE49-F238E27FC236}">
                    <a16:creationId xmlns:a16="http://schemas.microsoft.com/office/drawing/2014/main" id="{AB6D3E06-5F07-BAB7-E943-7D57CE090E67}"/>
                  </a:ext>
                </a:extLst>
              </p:cNvPr>
              <p:cNvSpPr>
                <a:spLocks noChangeShapeType="1"/>
              </p:cNvSpPr>
              <p:nvPr/>
            </p:nvSpPr>
            <p:spPr bwMode="auto">
              <a:xfrm>
                <a:off x="4247" y="2207"/>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4" name="Line 857">
                <a:extLst>
                  <a:ext uri="{FF2B5EF4-FFF2-40B4-BE49-F238E27FC236}">
                    <a16:creationId xmlns:a16="http://schemas.microsoft.com/office/drawing/2014/main" id="{55CEAFF6-F127-73B6-491B-EFD8BDF3B13B}"/>
                  </a:ext>
                </a:extLst>
              </p:cNvPr>
              <p:cNvSpPr>
                <a:spLocks noChangeShapeType="1"/>
              </p:cNvSpPr>
              <p:nvPr/>
            </p:nvSpPr>
            <p:spPr bwMode="auto">
              <a:xfrm>
                <a:off x="4373" y="2275"/>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5" name="Line 858">
                <a:extLst>
                  <a:ext uri="{FF2B5EF4-FFF2-40B4-BE49-F238E27FC236}">
                    <a16:creationId xmlns:a16="http://schemas.microsoft.com/office/drawing/2014/main" id="{E51213F8-BBC2-8B90-D5F3-80310E27418C}"/>
                  </a:ext>
                </a:extLst>
              </p:cNvPr>
              <p:cNvSpPr>
                <a:spLocks noChangeShapeType="1"/>
              </p:cNvSpPr>
              <p:nvPr/>
            </p:nvSpPr>
            <p:spPr bwMode="auto">
              <a:xfrm>
                <a:off x="4400" y="2252"/>
                <a:ext cx="0" cy="5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6" name="Line 859">
                <a:extLst>
                  <a:ext uri="{FF2B5EF4-FFF2-40B4-BE49-F238E27FC236}">
                    <a16:creationId xmlns:a16="http://schemas.microsoft.com/office/drawing/2014/main" id="{4FDD2BD9-A366-AE6A-3CDE-6622DC7FFA92}"/>
                  </a:ext>
                </a:extLst>
              </p:cNvPr>
              <p:cNvSpPr>
                <a:spLocks noChangeShapeType="1"/>
              </p:cNvSpPr>
              <p:nvPr/>
            </p:nvSpPr>
            <p:spPr bwMode="auto">
              <a:xfrm>
                <a:off x="4484" y="2299"/>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7" name="Line 860">
                <a:extLst>
                  <a:ext uri="{FF2B5EF4-FFF2-40B4-BE49-F238E27FC236}">
                    <a16:creationId xmlns:a16="http://schemas.microsoft.com/office/drawing/2014/main" id="{08FB0FCD-0017-C2DA-C2D6-73DE2ADB0EBB}"/>
                  </a:ext>
                </a:extLst>
              </p:cNvPr>
              <p:cNvSpPr>
                <a:spLocks noChangeShapeType="1"/>
              </p:cNvSpPr>
              <p:nvPr/>
            </p:nvSpPr>
            <p:spPr bwMode="auto">
              <a:xfrm>
                <a:off x="4512" y="2272"/>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8" name="Line 861">
                <a:extLst>
                  <a:ext uri="{FF2B5EF4-FFF2-40B4-BE49-F238E27FC236}">
                    <a16:creationId xmlns:a16="http://schemas.microsoft.com/office/drawing/2014/main" id="{D9A7F003-CB9E-4878-D6BC-282D560ED3AC}"/>
                  </a:ext>
                </a:extLst>
              </p:cNvPr>
              <p:cNvSpPr>
                <a:spLocks noChangeShapeType="1"/>
              </p:cNvSpPr>
              <p:nvPr/>
            </p:nvSpPr>
            <p:spPr bwMode="auto">
              <a:xfrm>
                <a:off x="4535" y="2333"/>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9" name="Line 862">
                <a:extLst>
                  <a:ext uri="{FF2B5EF4-FFF2-40B4-BE49-F238E27FC236}">
                    <a16:creationId xmlns:a16="http://schemas.microsoft.com/office/drawing/2014/main" id="{0D1E9619-D222-BCDD-A749-FFFE51C00DAC}"/>
                  </a:ext>
                </a:extLst>
              </p:cNvPr>
              <p:cNvSpPr>
                <a:spLocks noChangeShapeType="1"/>
              </p:cNvSpPr>
              <p:nvPr/>
            </p:nvSpPr>
            <p:spPr bwMode="auto">
              <a:xfrm>
                <a:off x="4562" y="2306"/>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0" name="Line 863">
                <a:extLst>
                  <a:ext uri="{FF2B5EF4-FFF2-40B4-BE49-F238E27FC236}">
                    <a16:creationId xmlns:a16="http://schemas.microsoft.com/office/drawing/2014/main" id="{5E746913-A7ED-FBB2-3551-CA6FBD8FC1B7}"/>
                  </a:ext>
                </a:extLst>
              </p:cNvPr>
              <p:cNvSpPr>
                <a:spLocks noChangeShapeType="1"/>
              </p:cNvSpPr>
              <p:nvPr/>
            </p:nvSpPr>
            <p:spPr bwMode="auto">
              <a:xfrm>
                <a:off x="4545" y="2333"/>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1" name="Line 864">
                <a:extLst>
                  <a:ext uri="{FF2B5EF4-FFF2-40B4-BE49-F238E27FC236}">
                    <a16:creationId xmlns:a16="http://schemas.microsoft.com/office/drawing/2014/main" id="{955A8D52-70D1-9EB5-321A-95C039B18389}"/>
                  </a:ext>
                </a:extLst>
              </p:cNvPr>
              <p:cNvSpPr>
                <a:spLocks noChangeShapeType="1"/>
              </p:cNvSpPr>
              <p:nvPr/>
            </p:nvSpPr>
            <p:spPr bwMode="auto">
              <a:xfrm>
                <a:off x="4573" y="2306"/>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2" name="Line 865">
                <a:extLst>
                  <a:ext uri="{FF2B5EF4-FFF2-40B4-BE49-F238E27FC236}">
                    <a16:creationId xmlns:a16="http://schemas.microsoft.com/office/drawing/2014/main" id="{198CB053-9B1E-54A6-F986-9B64F0CDE02F}"/>
                  </a:ext>
                </a:extLst>
              </p:cNvPr>
              <p:cNvSpPr>
                <a:spLocks noChangeShapeType="1"/>
              </p:cNvSpPr>
              <p:nvPr/>
            </p:nvSpPr>
            <p:spPr bwMode="auto">
              <a:xfrm>
                <a:off x="4566" y="2353"/>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3" name="Line 866">
                <a:extLst>
                  <a:ext uri="{FF2B5EF4-FFF2-40B4-BE49-F238E27FC236}">
                    <a16:creationId xmlns:a16="http://schemas.microsoft.com/office/drawing/2014/main" id="{665F6CBA-709E-175A-E10A-FD476C051966}"/>
                  </a:ext>
                </a:extLst>
              </p:cNvPr>
              <p:cNvSpPr>
                <a:spLocks noChangeShapeType="1"/>
              </p:cNvSpPr>
              <p:nvPr/>
            </p:nvSpPr>
            <p:spPr bwMode="auto">
              <a:xfrm>
                <a:off x="4593" y="2330"/>
                <a:ext cx="0" cy="5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4" name="Line 867">
                <a:extLst>
                  <a:ext uri="{FF2B5EF4-FFF2-40B4-BE49-F238E27FC236}">
                    <a16:creationId xmlns:a16="http://schemas.microsoft.com/office/drawing/2014/main" id="{3FD058F7-7A45-2D08-5A64-EF5DD75964CA}"/>
                  </a:ext>
                </a:extLst>
              </p:cNvPr>
              <p:cNvSpPr>
                <a:spLocks noChangeShapeType="1"/>
              </p:cNvSpPr>
              <p:nvPr/>
            </p:nvSpPr>
            <p:spPr bwMode="auto">
              <a:xfrm>
                <a:off x="4573" y="2353"/>
                <a:ext cx="50"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5" name="Line 868">
                <a:extLst>
                  <a:ext uri="{FF2B5EF4-FFF2-40B4-BE49-F238E27FC236}">
                    <a16:creationId xmlns:a16="http://schemas.microsoft.com/office/drawing/2014/main" id="{E3A5C742-BA39-924E-BC1E-92786F79582C}"/>
                  </a:ext>
                </a:extLst>
              </p:cNvPr>
              <p:cNvSpPr>
                <a:spLocks noChangeShapeType="1"/>
              </p:cNvSpPr>
              <p:nvPr/>
            </p:nvSpPr>
            <p:spPr bwMode="auto">
              <a:xfrm>
                <a:off x="4600" y="2330"/>
                <a:ext cx="0" cy="5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6" name="Line 869">
                <a:extLst>
                  <a:ext uri="{FF2B5EF4-FFF2-40B4-BE49-F238E27FC236}">
                    <a16:creationId xmlns:a16="http://schemas.microsoft.com/office/drawing/2014/main" id="{B43977DC-A1A1-BCB2-553B-5FBB52973569}"/>
                  </a:ext>
                </a:extLst>
              </p:cNvPr>
              <p:cNvSpPr>
                <a:spLocks noChangeShapeType="1"/>
              </p:cNvSpPr>
              <p:nvPr/>
            </p:nvSpPr>
            <p:spPr bwMode="auto">
              <a:xfrm>
                <a:off x="4579" y="2367"/>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7" name="Line 870">
                <a:extLst>
                  <a:ext uri="{FF2B5EF4-FFF2-40B4-BE49-F238E27FC236}">
                    <a16:creationId xmlns:a16="http://schemas.microsoft.com/office/drawing/2014/main" id="{3829ED77-5265-A593-4A2C-43D4A9AB61EB}"/>
                  </a:ext>
                </a:extLst>
              </p:cNvPr>
              <p:cNvSpPr>
                <a:spLocks noChangeShapeType="1"/>
              </p:cNvSpPr>
              <p:nvPr/>
            </p:nvSpPr>
            <p:spPr bwMode="auto">
              <a:xfrm>
                <a:off x="4603" y="2340"/>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8" name="Line 871">
                <a:extLst>
                  <a:ext uri="{FF2B5EF4-FFF2-40B4-BE49-F238E27FC236}">
                    <a16:creationId xmlns:a16="http://schemas.microsoft.com/office/drawing/2014/main" id="{64390E40-D923-C07A-7030-08EA16B76BE9}"/>
                  </a:ext>
                </a:extLst>
              </p:cNvPr>
              <p:cNvSpPr>
                <a:spLocks noChangeShapeType="1"/>
              </p:cNvSpPr>
              <p:nvPr/>
            </p:nvSpPr>
            <p:spPr bwMode="auto">
              <a:xfrm>
                <a:off x="4579" y="2367"/>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9" name="Line 872">
                <a:extLst>
                  <a:ext uri="{FF2B5EF4-FFF2-40B4-BE49-F238E27FC236}">
                    <a16:creationId xmlns:a16="http://schemas.microsoft.com/office/drawing/2014/main" id="{2578BD25-813F-D2CA-8DF4-71C2DB51B092}"/>
                  </a:ext>
                </a:extLst>
              </p:cNvPr>
              <p:cNvSpPr>
                <a:spLocks noChangeShapeType="1"/>
              </p:cNvSpPr>
              <p:nvPr/>
            </p:nvSpPr>
            <p:spPr bwMode="auto">
              <a:xfrm>
                <a:off x="4603" y="2340"/>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0" name="Line 873">
                <a:extLst>
                  <a:ext uri="{FF2B5EF4-FFF2-40B4-BE49-F238E27FC236}">
                    <a16:creationId xmlns:a16="http://schemas.microsoft.com/office/drawing/2014/main" id="{A6C527E0-36B5-1BEE-43C2-484E6BEE0709}"/>
                  </a:ext>
                </a:extLst>
              </p:cNvPr>
              <p:cNvSpPr>
                <a:spLocks noChangeShapeType="1"/>
              </p:cNvSpPr>
              <p:nvPr/>
            </p:nvSpPr>
            <p:spPr bwMode="auto">
              <a:xfrm>
                <a:off x="4590" y="2377"/>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1" name="Line 874">
                <a:extLst>
                  <a:ext uri="{FF2B5EF4-FFF2-40B4-BE49-F238E27FC236}">
                    <a16:creationId xmlns:a16="http://schemas.microsoft.com/office/drawing/2014/main" id="{489AFFFB-EB11-66F0-529B-A57D2EC50A12}"/>
                  </a:ext>
                </a:extLst>
              </p:cNvPr>
              <p:cNvSpPr>
                <a:spLocks noChangeShapeType="1"/>
              </p:cNvSpPr>
              <p:nvPr/>
            </p:nvSpPr>
            <p:spPr bwMode="auto">
              <a:xfrm>
                <a:off x="4617" y="2353"/>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2" name="Line 875">
                <a:extLst>
                  <a:ext uri="{FF2B5EF4-FFF2-40B4-BE49-F238E27FC236}">
                    <a16:creationId xmlns:a16="http://schemas.microsoft.com/office/drawing/2014/main" id="{59A363E6-B3E3-A2D1-7D17-70CECB8912D2}"/>
                  </a:ext>
                </a:extLst>
              </p:cNvPr>
              <p:cNvSpPr>
                <a:spLocks noChangeShapeType="1"/>
              </p:cNvSpPr>
              <p:nvPr/>
            </p:nvSpPr>
            <p:spPr bwMode="auto">
              <a:xfrm>
                <a:off x="4590" y="2377"/>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3" name="Line 876">
                <a:extLst>
                  <a:ext uri="{FF2B5EF4-FFF2-40B4-BE49-F238E27FC236}">
                    <a16:creationId xmlns:a16="http://schemas.microsoft.com/office/drawing/2014/main" id="{E48D9C01-FE56-B0AD-AE74-5DF5567BB7F3}"/>
                  </a:ext>
                </a:extLst>
              </p:cNvPr>
              <p:cNvSpPr>
                <a:spLocks noChangeShapeType="1"/>
              </p:cNvSpPr>
              <p:nvPr/>
            </p:nvSpPr>
            <p:spPr bwMode="auto">
              <a:xfrm>
                <a:off x="4617" y="2353"/>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4" name="Line 877">
                <a:extLst>
                  <a:ext uri="{FF2B5EF4-FFF2-40B4-BE49-F238E27FC236}">
                    <a16:creationId xmlns:a16="http://schemas.microsoft.com/office/drawing/2014/main" id="{1EE597DC-6F49-D274-9578-CE3D50E3C762}"/>
                  </a:ext>
                </a:extLst>
              </p:cNvPr>
              <p:cNvSpPr>
                <a:spLocks noChangeShapeType="1"/>
              </p:cNvSpPr>
              <p:nvPr/>
            </p:nvSpPr>
            <p:spPr bwMode="auto">
              <a:xfrm>
                <a:off x="4610" y="2391"/>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5" name="Line 878">
                <a:extLst>
                  <a:ext uri="{FF2B5EF4-FFF2-40B4-BE49-F238E27FC236}">
                    <a16:creationId xmlns:a16="http://schemas.microsoft.com/office/drawing/2014/main" id="{1679924D-57EE-F423-C651-4D4D571122B1}"/>
                  </a:ext>
                </a:extLst>
              </p:cNvPr>
              <p:cNvSpPr>
                <a:spLocks noChangeShapeType="1"/>
              </p:cNvSpPr>
              <p:nvPr/>
            </p:nvSpPr>
            <p:spPr bwMode="auto">
              <a:xfrm>
                <a:off x="4634" y="2364"/>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6" name="Line 879">
                <a:extLst>
                  <a:ext uri="{FF2B5EF4-FFF2-40B4-BE49-F238E27FC236}">
                    <a16:creationId xmlns:a16="http://schemas.microsoft.com/office/drawing/2014/main" id="{C753DDE3-4989-DB08-1B09-00D3CA9C32F2}"/>
                  </a:ext>
                </a:extLst>
              </p:cNvPr>
              <p:cNvSpPr>
                <a:spLocks noChangeShapeType="1"/>
              </p:cNvSpPr>
              <p:nvPr/>
            </p:nvSpPr>
            <p:spPr bwMode="auto">
              <a:xfrm>
                <a:off x="4610" y="2391"/>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7" name="Line 880">
                <a:extLst>
                  <a:ext uri="{FF2B5EF4-FFF2-40B4-BE49-F238E27FC236}">
                    <a16:creationId xmlns:a16="http://schemas.microsoft.com/office/drawing/2014/main" id="{BA5340A0-F645-6931-7FBA-A44BB02C1161}"/>
                  </a:ext>
                </a:extLst>
              </p:cNvPr>
              <p:cNvSpPr>
                <a:spLocks noChangeShapeType="1"/>
              </p:cNvSpPr>
              <p:nvPr/>
            </p:nvSpPr>
            <p:spPr bwMode="auto">
              <a:xfrm>
                <a:off x="4634" y="2364"/>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8" name="Line 881">
                <a:extLst>
                  <a:ext uri="{FF2B5EF4-FFF2-40B4-BE49-F238E27FC236}">
                    <a16:creationId xmlns:a16="http://schemas.microsoft.com/office/drawing/2014/main" id="{939C7EB0-3E52-FF65-DD0D-2486A90E5D58}"/>
                  </a:ext>
                </a:extLst>
              </p:cNvPr>
              <p:cNvSpPr>
                <a:spLocks noChangeShapeType="1"/>
              </p:cNvSpPr>
              <p:nvPr/>
            </p:nvSpPr>
            <p:spPr bwMode="auto">
              <a:xfrm>
                <a:off x="4613" y="2404"/>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9" name="Line 882">
                <a:extLst>
                  <a:ext uri="{FF2B5EF4-FFF2-40B4-BE49-F238E27FC236}">
                    <a16:creationId xmlns:a16="http://schemas.microsoft.com/office/drawing/2014/main" id="{2B7989D3-4398-212B-1B17-082F0F61D1E2}"/>
                  </a:ext>
                </a:extLst>
              </p:cNvPr>
              <p:cNvSpPr>
                <a:spLocks noChangeShapeType="1"/>
              </p:cNvSpPr>
              <p:nvPr/>
            </p:nvSpPr>
            <p:spPr bwMode="auto">
              <a:xfrm>
                <a:off x="4640" y="2377"/>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0" name="Line 883">
                <a:extLst>
                  <a:ext uri="{FF2B5EF4-FFF2-40B4-BE49-F238E27FC236}">
                    <a16:creationId xmlns:a16="http://schemas.microsoft.com/office/drawing/2014/main" id="{0B83E3F2-67C4-A95F-DC74-4B74FF678B23}"/>
                  </a:ext>
                </a:extLst>
              </p:cNvPr>
              <p:cNvSpPr>
                <a:spLocks noChangeShapeType="1"/>
              </p:cNvSpPr>
              <p:nvPr/>
            </p:nvSpPr>
            <p:spPr bwMode="auto">
              <a:xfrm>
                <a:off x="4613" y="2404"/>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1" name="Line 884">
                <a:extLst>
                  <a:ext uri="{FF2B5EF4-FFF2-40B4-BE49-F238E27FC236}">
                    <a16:creationId xmlns:a16="http://schemas.microsoft.com/office/drawing/2014/main" id="{CE8920D9-8F62-5FB3-7DA7-72BD6C06B89E}"/>
                  </a:ext>
                </a:extLst>
              </p:cNvPr>
              <p:cNvSpPr>
                <a:spLocks noChangeShapeType="1"/>
              </p:cNvSpPr>
              <p:nvPr/>
            </p:nvSpPr>
            <p:spPr bwMode="auto">
              <a:xfrm>
                <a:off x="4640" y="2377"/>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2" name="Line 885">
                <a:extLst>
                  <a:ext uri="{FF2B5EF4-FFF2-40B4-BE49-F238E27FC236}">
                    <a16:creationId xmlns:a16="http://schemas.microsoft.com/office/drawing/2014/main" id="{B46F3AC4-D0F3-704F-B5C7-31B533DC577D}"/>
                  </a:ext>
                </a:extLst>
              </p:cNvPr>
              <p:cNvSpPr>
                <a:spLocks noChangeShapeType="1"/>
              </p:cNvSpPr>
              <p:nvPr/>
            </p:nvSpPr>
            <p:spPr bwMode="auto">
              <a:xfrm>
                <a:off x="4640" y="2431"/>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3" name="Line 886">
                <a:extLst>
                  <a:ext uri="{FF2B5EF4-FFF2-40B4-BE49-F238E27FC236}">
                    <a16:creationId xmlns:a16="http://schemas.microsoft.com/office/drawing/2014/main" id="{07ACEC72-5803-737C-3C57-C0C0949147A3}"/>
                  </a:ext>
                </a:extLst>
              </p:cNvPr>
              <p:cNvSpPr>
                <a:spLocks noChangeShapeType="1"/>
              </p:cNvSpPr>
              <p:nvPr/>
            </p:nvSpPr>
            <p:spPr bwMode="auto">
              <a:xfrm>
                <a:off x="4668" y="2404"/>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4" name="Line 887">
                <a:extLst>
                  <a:ext uri="{FF2B5EF4-FFF2-40B4-BE49-F238E27FC236}">
                    <a16:creationId xmlns:a16="http://schemas.microsoft.com/office/drawing/2014/main" id="{9797DC61-F5B7-578A-1942-9611B468B241}"/>
                  </a:ext>
                </a:extLst>
              </p:cNvPr>
              <p:cNvSpPr>
                <a:spLocks noChangeShapeType="1"/>
              </p:cNvSpPr>
              <p:nvPr/>
            </p:nvSpPr>
            <p:spPr bwMode="auto">
              <a:xfrm>
                <a:off x="4647" y="2431"/>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5" name="Line 888">
                <a:extLst>
                  <a:ext uri="{FF2B5EF4-FFF2-40B4-BE49-F238E27FC236}">
                    <a16:creationId xmlns:a16="http://schemas.microsoft.com/office/drawing/2014/main" id="{A32AB52F-EA35-955B-CAA0-756D3ABB31B2}"/>
                  </a:ext>
                </a:extLst>
              </p:cNvPr>
              <p:cNvSpPr>
                <a:spLocks noChangeShapeType="1"/>
              </p:cNvSpPr>
              <p:nvPr/>
            </p:nvSpPr>
            <p:spPr bwMode="auto">
              <a:xfrm>
                <a:off x="4671" y="2404"/>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6" name="Line 889">
                <a:extLst>
                  <a:ext uri="{FF2B5EF4-FFF2-40B4-BE49-F238E27FC236}">
                    <a16:creationId xmlns:a16="http://schemas.microsoft.com/office/drawing/2014/main" id="{EE23F82B-C468-A46E-CAB6-C37949E6C778}"/>
                  </a:ext>
                </a:extLst>
              </p:cNvPr>
              <p:cNvSpPr>
                <a:spLocks noChangeShapeType="1"/>
              </p:cNvSpPr>
              <p:nvPr/>
            </p:nvSpPr>
            <p:spPr bwMode="auto">
              <a:xfrm>
                <a:off x="4725" y="2445"/>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7" name="Line 890">
                <a:extLst>
                  <a:ext uri="{FF2B5EF4-FFF2-40B4-BE49-F238E27FC236}">
                    <a16:creationId xmlns:a16="http://schemas.microsoft.com/office/drawing/2014/main" id="{F74B3645-61A2-BBF9-5300-5775EBB84252}"/>
                  </a:ext>
                </a:extLst>
              </p:cNvPr>
              <p:cNvSpPr>
                <a:spLocks noChangeShapeType="1"/>
              </p:cNvSpPr>
              <p:nvPr/>
            </p:nvSpPr>
            <p:spPr bwMode="auto">
              <a:xfrm>
                <a:off x="4752" y="2418"/>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8" name="Line 891">
                <a:extLst>
                  <a:ext uri="{FF2B5EF4-FFF2-40B4-BE49-F238E27FC236}">
                    <a16:creationId xmlns:a16="http://schemas.microsoft.com/office/drawing/2014/main" id="{491CE6D9-C7CC-8020-0C55-7549E69620EF}"/>
                  </a:ext>
                </a:extLst>
              </p:cNvPr>
              <p:cNvSpPr>
                <a:spLocks noChangeShapeType="1"/>
              </p:cNvSpPr>
              <p:nvPr/>
            </p:nvSpPr>
            <p:spPr bwMode="auto">
              <a:xfrm>
                <a:off x="4790" y="2445"/>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9" name="Line 892">
                <a:extLst>
                  <a:ext uri="{FF2B5EF4-FFF2-40B4-BE49-F238E27FC236}">
                    <a16:creationId xmlns:a16="http://schemas.microsoft.com/office/drawing/2014/main" id="{2D361C00-CC48-3CAD-DF3E-82D961930505}"/>
                  </a:ext>
                </a:extLst>
              </p:cNvPr>
              <p:cNvSpPr>
                <a:spLocks noChangeShapeType="1"/>
              </p:cNvSpPr>
              <p:nvPr/>
            </p:nvSpPr>
            <p:spPr bwMode="auto">
              <a:xfrm>
                <a:off x="4813" y="2418"/>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0" name="Line 893">
                <a:extLst>
                  <a:ext uri="{FF2B5EF4-FFF2-40B4-BE49-F238E27FC236}">
                    <a16:creationId xmlns:a16="http://schemas.microsoft.com/office/drawing/2014/main" id="{09FD3FB4-5984-80FF-19BB-805AD7151E6B}"/>
                  </a:ext>
                </a:extLst>
              </p:cNvPr>
              <p:cNvSpPr>
                <a:spLocks noChangeShapeType="1"/>
              </p:cNvSpPr>
              <p:nvPr/>
            </p:nvSpPr>
            <p:spPr bwMode="auto">
              <a:xfrm>
                <a:off x="4800" y="2445"/>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1" name="Line 894">
                <a:extLst>
                  <a:ext uri="{FF2B5EF4-FFF2-40B4-BE49-F238E27FC236}">
                    <a16:creationId xmlns:a16="http://schemas.microsoft.com/office/drawing/2014/main" id="{46E24AEF-9475-3BD7-D6DF-3B30C928298C}"/>
                  </a:ext>
                </a:extLst>
              </p:cNvPr>
              <p:cNvSpPr>
                <a:spLocks noChangeShapeType="1"/>
              </p:cNvSpPr>
              <p:nvPr/>
            </p:nvSpPr>
            <p:spPr bwMode="auto">
              <a:xfrm>
                <a:off x="4827" y="2418"/>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2" name="Line 895">
                <a:extLst>
                  <a:ext uri="{FF2B5EF4-FFF2-40B4-BE49-F238E27FC236}">
                    <a16:creationId xmlns:a16="http://schemas.microsoft.com/office/drawing/2014/main" id="{C9DAFC44-82A5-7AD7-CD13-F1E7BA95F1DF}"/>
                  </a:ext>
                </a:extLst>
              </p:cNvPr>
              <p:cNvSpPr>
                <a:spLocks noChangeShapeType="1"/>
              </p:cNvSpPr>
              <p:nvPr/>
            </p:nvSpPr>
            <p:spPr bwMode="auto">
              <a:xfrm>
                <a:off x="5003" y="2459"/>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3" name="Line 896">
                <a:extLst>
                  <a:ext uri="{FF2B5EF4-FFF2-40B4-BE49-F238E27FC236}">
                    <a16:creationId xmlns:a16="http://schemas.microsoft.com/office/drawing/2014/main" id="{208B9886-86C8-E50C-A2DA-DB8992F665F6}"/>
                  </a:ext>
                </a:extLst>
              </p:cNvPr>
              <p:cNvSpPr>
                <a:spLocks noChangeShapeType="1"/>
              </p:cNvSpPr>
              <p:nvPr/>
            </p:nvSpPr>
            <p:spPr bwMode="auto">
              <a:xfrm>
                <a:off x="5031" y="2431"/>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4" name="Line 897">
                <a:extLst>
                  <a:ext uri="{FF2B5EF4-FFF2-40B4-BE49-F238E27FC236}">
                    <a16:creationId xmlns:a16="http://schemas.microsoft.com/office/drawing/2014/main" id="{202EB0FE-F116-7A57-C644-8E06E842A94B}"/>
                  </a:ext>
                </a:extLst>
              </p:cNvPr>
              <p:cNvSpPr>
                <a:spLocks noChangeShapeType="1"/>
              </p:cNvSpPr>
              <p:nvPr/>
            </p:nvSpPr>
            <p:spPr bwMode="auto">
              <a:xfrm>
                <a:off x="5010" y="2459"/>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5" name="Line 898">
                <a:extLst>
                  <a:ext uri="{FF2B5EF4-FFF2-40B4-BE49-F238E27FC236}">
                    <a16:creationId xmlns:a16="http://schemas.microsoft.com/office/drawing/2014/main" id="{E25DAEF8-ADCD-BFED-FA41-0EDF46942C54}"/>
                  </a:ext>
                </a:extLst>
              </p:cNvPr>
              <p:cNvSpPr>
                <a:spLocks noChangeShapeType="1"/>
              </p:cNvSpPr>
              <p:nvPr/>
            </p:nvSpPr>
            <p:spPr bwMode="auto">
              <a:xfrm>
                <a:off x="5037" y="2431"/>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6" name="Line 899">
                <a:extLst>
                  <a:ext uri="{FF2B5EF4-FFF2-40B4-BE49-F238E27FC236}">
                    <a16:creationId xmlns:a16="http://schemas.microsoft.com/office/drawing/2014/main" id="{8C0F1ABD-92E8-495E-4218-4FA86A59337A}"/>
                  </a:ext>
                </a:extLst>
              </p:cNvPr>
              <p:cNvSpPr>
                <a:spLocks noChangeShapeType="1"/>
              </p:cNvSpPr>
              <p:nvPr/>
            </p:nvSpPr>
            <p:spPr bwMode="auto">
              <a:xfrm>
                <a:off x="5010" y="2459"/>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7" name="Line 900">
                <a:extLst>
                  <a:ext uri="{FF2B5EF4-FFF2-40B4-BE49-F238E27FC236}">
                    <a16:creationId xmlns:a16="http://schemas.microsoft.com/office/drawing/2014/main" id="{0BB1EB6D-46A2-8168-89D0-1B07A0930122}"/>
                  </a:ext>
                </a:extLst>
              </p:cNvPr>
              <p:cNvSpPr>
                <a:spLocks noChangeShapeType="1"/>
              </p:cNvSpPr>
              <p:nvPr/>
            </p:nvSpPr>
            <p:spPr bwMode="auto">
              <a:xfrm>
                <a:off x="5037" y="2431"/>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8" name="Line 901">
                <a:extLst>
                  <a:ext uri="{FF2B5EF4-FFF2-40B4-BE49-F238E27FC236}">
                    <a16:creationId xmlns:a16="http://schemas.microsoft.com/office/drawing/2014/main" id="{85DC1DDA-2BE7-2E8E-D06C-2841839E2D46}"/>
                  </a:ext>
                </a:extLst>
              </p:cNvPr>
              <p:cNvSpPr>
                <a:spLocks noChangeShapeType="1"/>
              </p:cNvSpPr>
              <p:nvPr/>
            </p:nvSpPr>
            <p:spPr bwMode="auto">
              <a:xfrm>
                <a:off x="5054" y="2459"/>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9" name="Line 902">
                <a:extLst>
                  <a:ext uri="{FF2B5EF4-FFF2-40B4-BE49-F238E27FC236}">
                    <a16:creationId xmlns:a16="http://schemas.microsoft.com/office/drawing/2014/main" id="{BA44ED63-031F-6BF5-6680-36257DCCA56C}"/>
                  </a:ext>
                </a:extLst>
              </p:cNvPr>
              <p:cNvSpPr>
                <a:spLocks noChangeShapeType="1"/>
              </p:cNvSpPr>
              <p:nvPr/>
            </p:nvSpPr>
            <p:spPr bwMode="auto">
              <a:xfrm>
                <a:off x="5081" y="2431"/>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0" name="Line 903">
                <a:extLst>
                  <a:ext uri="{FF2B5EF4-FFF2-40B4-BE49-F238E27FC236}">
                    <a16:creationId xmlns:a16="http://schemas.microsoft.com/office/drawing/2014/main" id="{629A4207-0C8B-DDDA-B468-B62EF3404E3F}"/>
                  </a:ext>
                </a:extLst>
              </p:cNvPr>
              <p:cNvSpPr>
                <a:spLocks noChangeShapeType="1"/>
              </p:cNvSpPr>
              <p:nvPr/>
            </p:nvSpPr>
            <p:spPr bwMode="auto">
              <a:xfrm>
                <a:off x="5078" y="2459"/>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1" name="Line 904">
                <a:extLst>
                  <a:ext uri="{FF2B5EF4-FFF2-40B4-BE49-F238E27FC236}">
                    <a16:creationId xmlns:a16="http://schemas.microsoft.com/office/drawing/2014/main" id="{A229B282-EF83-A295-17C1-ECC733D91964}"/>
                  </a:ext>
                </a:extLst>
              </p:cNvPr>
              <p:cNvSpPr>
                <a:spLocks noChangeShapeType="1"/>
              </p:cNvSpPr>
              <p:nvPr/>
            </p:nvSpPr>
            <p:spPr bwMode="auto">
              <a:xfrm>
                <a:off x="5105" y="2431"/>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2" name="Line 905">
                <a:extLst>
                  <a:ext uri="{FF2B5EF4-FFF2-40B4-BE49-F238E27FC236}">
                    <a16:creationId xmlns:a16="http://schemas.microsoft.com/office/drawing/2014/main" id="{FDBB8FC0-E45F-3281-7F89-23C62CB168B6}"/>
                  </a:ext>
                </a:extLst>
              </p:cNvPr>
              <p:cNvSpPr>
                <a:spLocks noChangeShapeType="1"/>
              </p:cNvSpPr>
              <p:nvPr/>
            </p:nvSpPr>
            <p:spPr bwMode="auto">
              <a:xfrm>
                <a:off x="5098" y="2459"/>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3" name="Line 906">
                <a:extLst>
                  <a:ext uri="{FF2B5EF4-FFF2-40B4-BE49-F238E27FC236}">
                    <a16:creationId xmlns:a16="http://schemas.microsoft.com/office/drawing/2014/main" id="{6830EF3B-00D5-8809-6C35-0DE86D1967DE}"/>
                  </a:ext>
                </a:extLst>
              </p:cNvPr>
              <p:cNvSpPr>
                <a:spLocks noChangeShapeType="1"/>
              </p:cNvSpPr>
              <p:nvPr/>
            </p:nvSpPr>
            <p:spPr bwMode="auto">
              <a:xfrm>
                <a:off x="5125" y="2431"/>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4" name="Line 907">
                <a:extLst>
                  <a:ext uri="{FF2B5EF4-FFF2-40B4-BE49-F238E27FC236}">
                    <a16:creationId xmlns:a16="http://schemas.microsoft.com/office/drawing/2014/main" id="{68539B75-F4B5-9498-D3C6-FFC2652146BA}"/>
                  </a:ext>
                </a:extLst>
              </p:cNvPr>
              <p:cNvSpPr>
                <a:spLocks noChangeShapeType="1"/>
              </p:cNvSpPr>
              <p:nvPr/>
            </p:nvSpPr>
            <p:spPr bwMode="auto">
              <a:xfrm>
                <a:off x="5109" y="2459"/>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5" name="Line 908">
                <a:extLst>
                  <a:ext uri="{FF2B5EF4-FFF2-40B4-BE49-F238E27FC236}">
                    <a16:creationId xmlns:a16="http://schemas.microsoft.com/office/drawing/2014/main" id="{9A87AA3B-2C09-F8BE-B87E-371DBBC7AF69}"/>
                  </a:ext>
                </a:extLst>
              </p:cNvPr>
              <p:cNvSpPr>
                <a:spLocks noChangeShapeType="1"/>
              </p:cNvSpPr>
              <p:nvPr/>
            </p:nvSpPr>
            <p:spPr bwMode="auto">
              <a:xfrm>
                <a:off x="5136" y="2431"/>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6" name="Line 909">
                <a:extLst>
                  <a:ext uri="{FF2B5EF4-FFF2-40B4-BE49-F238E27FC236}">
                    <a16:creationId xmlns:a16="http://schemas.microsoft.com/office/drawing/2014/main" id="{79E65197-E3F5-11DE-4E6F-66258D8FDF6D}"/>
                  </a:ext>
                </a:extLst>
              </p:cNvPr>
              <p:cNvSpPr>
                <a:spLocks noChangeShapeType="1"/>
              </p:cNvSpPr>
              <p:nvPr/>
            </p:nvSpPr>
            <p:spPr bwMode="auto">
              <a:xfrm>
                <a:off x="5122" y="2475"/>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7" name="Line 910">
                <a:extLst>
                  <a:ext uri="{FF2B5EF4-FFF2-40B4-BE49-F238E27FC236}">
                    <a16:creationId xmlns:a16="http://schemas.microsoft.com/office/drawing/2014/main" id="{FA248BCD-A1F0-26BC-83BB-222B28F49197}"/>
                  </a:ext>
                </a:extLst>
              </p:cNvPr>
              <p:cNvSpPr>
                <a:spLocks noChangeShapeType="1"/>
              </p:cNvSpPr>
              <p:nvPr/>
            </p:nvSpPr>
            <p:spPr bwMode="auto">
              <a:xfrm>
                <a:off x="5149" y="2452"/>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8" name="Line 911">
                <a:extLst>
                  <a:ext uri="{FF2B5EF4-FFF2-40B4-BE49-F238E27FC236}">
                    <a16:creationId xmlns:a16="http://schemas.microsoft.com/office/drawing/2014/main" id="{1CFEBBE8-5276-BACC-24F2-4DC3045F9B3D}"/>
                  </a:ext>
                </a:extLst>
              </p:cNvPr>
              <p:cNvSpPr>
                <a:spLocks noChangeShapeType="1"/>
              </p:cNvSpPr>
              <p:nvPr/>
            </p:nvSpPr>
            <p:spPr bwMode="auto">
              <a:xfrm>
                <a:off x="5122" y="2475"/>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9" name="Line 912">
                <a:extLst>
                  <a:ext uri="{FF2B5EF4-FFF2-40B4-BE49-F238E27FC236}">
                    <a16:creationId xmlns:a16="http://schemas.microsoft.com/office/drawing/2014/main" id="{5B5A663E-2E4B-AB1F-B774-9B6A37109F3A}"/>
                  </a:ext>
                </a:extLst>
              </p:cNvPr>
              <p:cNvSpPr>
                <a:spLocks noChangeShapeType="1"/>
              </p:cNvSpPr>
              <p:nvPr/>
            </p:nvSpPr>
            <p:spPr bwMode="auto">
              <a:xfrm>
                <a:off x="5149" y="2452"/>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0" name="Line 913">
                <a:extLst>
                  <a:ext uri="{FF2B5EF4-FFF2-40B4-BE49-F238E27FC236}">
                    <a16:creationId xmlns:a16="http://schemas.microsoft.com/office/drawing/2014/main" id="{0C9BD66E-223D-E298-1A8C-BE35A9B53310}"/>
                  </a:ext>
                </a:extLst>
              </p:cNvPr>
              <p:cNvSpPr>
                <a:spLocks noChangeShapeType="1"/>
              </p:cNvSpPr>
              <p:nvPr/>
            </p:nvSpPr>
            <p:spPr bwMode="auto">
              <a:xfrm>
                <a:off x="5122" y="2475"/>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1" name="Line 914">
                <a:extLst>
                  <a:ext uri="{FF2B5EF4-FFF2-40B4-BE49-F238E27FC236}">
                    <a16:creationId xmlns:a16="http://schemas.microsoft.com/office/drawing/2014/main" id="{2776F0B0-37D4-C097-FEA5-84F4BC87C20A}"/>
                  </a:ext>
                </a:extLst>
              </p:cNvPr>
              <p:cNvSpPr>
                <a:spLocks noChangeShapeType="1"/>
              </p:cNvSpPr>
              <p:nvPr/>
            </p:nvSpPr>
            <p:spPr bwMode="auto">
              <a:xfrm>
                <a:off x="5149" y="2452"/>
                <a:ext cx="0" cy="51"/>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2" name="Line 915">
                <a:extLst>
                  <a:ext uri="{FF2B5EF4-FFF2-40B4-BE49-F238E27FC236}">
                    <a16:creationId xmlns:a16="http://schemas.microsoft.com/office/drawing/2014/main" id="{C8070E25-3523-E176-C182-6786982B2486}"/>
                  </a:ext>
                </a:extLst>
              </p:cNvPr>
              <p:cNvSpPr>
                <a:spLocks noChangeShapeType="1"/>
              </p:cNvSpPr>
              <p:nvPr/>
            </p:nvSpPr>
            <p:spPr bwMode="auto">
              <a:xfrm>
                <a:off x="5129" y="2496"/>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3" name="Line 916">
                <a:extLst>
                  <a:ext uri="{FF2B5EF4-FFF2-40B4-BE49-F238E27FC236}">
                    <a16:creationId xmlns:a16="http://schemas.microsoft.com/office/drawing/2014/main" id="{F934BA31-770F-976C-D725-DF3B2823CC40}"/>
                  </a:ext>
                </a:extLst>
              </p:cNvPr>
              <p:cNvSpPr>
                <a:spLocks noChangeShapeType="1"/>
              </p:cNvSpPr>
              <p:nvPr/>
            </p:nvSpPr>
            <p:spPr bwMode="auto">
              <a:xfrm>
                <a:off x="5156" y="2469"/>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4" name="Line 917">
                <a:extLst>
                  <a:ext uri="{FF2B5EF4-FFF2-40B4-BE49-F238E27FC236}">
                    <a16:creationId xmlns:a16="http://schemas.microsoft.com/office/drawing/2014/main" id="{ACC8176A-0092-FB06-4463-D0B2DA3705AE}"/>
                  </a:ext>
                </a:extLst>
              </p:cNvPr>
              <p:cNvSpPr>
                <a:spLocks noChangeShapeType="1"/>
              </p:cNvSpPr>
              <p:nvPr/>
            </p:nvSpPr>
            <p:spPr bwMode="auto">
              <a:xfrm>
                <a:off x="5129" y="2496"/>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5" name="Line 918">
                <a:extLst>
                  <a:ext uri="{FF2B5EF4-FFF2-40B4-BE49-F238E27FC236}">
                    <a16:creationId xmlns:a16="http://schemas.microsoft.com/office/drawing/2014/main" id="{0C4E22AD-BB0E-08D3-AEEF-C6EB429F0DB4}"/>
                  </a:ext>
                </a:extLst>
              </p:cNvPr>
              <p:cNvSpPr>
                <a:spLocks noChangeShapeType="1"/>
              </p:cNvSpPr>
              <p:nvPr/>
            </p:nvSpPr>
            <p:spPr bwMode="auto">
              <a:xfrm>
                <a:off x="5156" y="2469"/>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6" name="Line 919">
                <a:extLst>
                  <a:ext uri="{FF2B5EF4-FFF2-40B4-BE49-F238E27FC236}">
                    <a16:creationId xmlns:a16="http://schemas.microsoft.com/office/drawing/2014/main" id="{791BB6C1-03B9-DAD7-B0D9-A7BD02F65E93}"/>
                  </a:ext>
                </a:extLst>
              </p:cNvPr>
              <p:cNvSpPr>
                <a:spLocks noChangeShapeType="1"/>
              </p:cNvSpPr>
              <p:nvPr/>
            </p:nvSpPr>
            <p:spPr bwMode="auto">
              <a:xfrm>
                <a:off x="5129" y="2496"/>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7" name="Line 920">
                <a:extLst>
                  <a:ext uri="{FF2B5EF4-FFF2-40B4-BE49-F238E27FC236}">
                    <a16:creationId xmlns:a16="http://schemas.microsoft.com/office/drawing/2014/main" id="{D6C15F88-F37A-9D87-9B7E-12296F15BB3D}"/>
                  </a:ext>
                </a:extLst>
              </p:cNvPr>
              <p:cNvSpPr>
                <a:spLocks noChangeShapeType="1"/>
              </p:cNvSpPr>
              <p:nvPr/>
            </p:nvSpPr>
            <p:spPr bwMode="auto">
              <a:xfrm>
                <a:off x="5156" y="2469"/>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8" name="Line 921">
                <a:extLst>
                  <a:ext uri="{FF2B5EF4-FFF2-40B4-BE49-F238E27FC236}">
                    <a16:creationId xmlns:a16="http://schemas.microsoft.com/office/drawing/2014/main" id="{43AAD386-DBE2-FA47-CB97-F3CE5DE877FB}"/>
                  </a:ext>
                </a:extLst>
              </p:cNvPr>
              <p:cNvSpPr>
                <a:spLocks noChangeShapeType="1"/>
              </p:cNvSpPr>
              <p:nvPr/>
            </p:nvSpPr>
            <p:spPr bwMode="auto">
              <a:xfrm>
                <a:off x="5129" y="2496"/>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9" name="Line 922">
                <a:extLst>
                  <a:ext uri="{FF2B5EF4-FFF2-40B4-BE49-F238E27FC236}">
                    <a16:creationId xmlns:a16="http://schemas.microsoft.com/office/drawing/2014/main" id="{121ACC32-AAAE-8EC7-4C23-48E3029AC4A1}"/>
                  </a:ext>
                </a:extLst>
              </p:cNvPr>
              <p:cNvSpPr>
                <a:spLocks noChangeShapeType="1"/>
              </p:cNvSpPr>
              <p:nvPr/>
            </p:nvSpPr>
            <p:spPr bwMode="auto">
              <a:xfrm>
                <a:off x="5156" y="2469"/>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0" name="Line 923">
                <a:extLst>
                  <a:ext uri="{FF2B5EF4-FFF2-40B4-BE49-F238E27FC236}">
                    <a16:creationId xmlns:a16="http://schemas.microsoft.com/office/drawing/2014/main" id="{7CC4E292-7738-505B-3A22-5C4599B8F802}"/>
                  </a:ext>
                </a:extLst>
              </p:cNvPr>
              <p:cNvSpPr>
                <a:spLocks noChangeShapeType="1"/>
              </p:cNvSpPr>
              <p:nvPr/>
            </p:nvSpPr>
            <p:spPr bwMode="auto">
              <a:xfrm>
                <a:off x="5129" y="2496"/>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1" name="Line 924">
                <a:extLst>
                  <a:ext uri="{FF2B5EF4-FFF2-40B4-BE49-F238E27FC236}">
                    <a16:creationId xmlns:a16="http://schemas.microsoft.com/office/drawing/2014/main" id="{C3C6792E-F72D-852F-3F09-3441899D662B}"/>
                  </a:ext>
                </a:extLst>
              </p:cNvPr>
              <p:cNvSpPr>
                <a:spLocks noChangeShapeType="1"/>
              </p:cNvSpPr>
              <p:nvPr/>
            </p:nvSpPr>
            <p:spPr bwMode="auto">
              <a:xfrm>
                <a:off x="5156" y="2469"/>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2" name="Line 925">
                <a:extLst>
                  <a:ext uri="{FF2B5EF4-FFF2-40B4-BE49-F238E27FC236}">
                    <a16:creationId xmlns:a16="http://schemas.microsoft.com/office/drawing/2014/main" id="{A1FB2A0B-622B-90EA-F9A2-94E2145301C3}"/>
                  </a:ext>
                </a:extLst>
              </p:cNvPr>
              <p:cNvSpPr>
                <a:spLocks noChangeShapeType="1"/>
              </p:cNvSpPr>
              <p:nvPr/>
            </p:nvSpPr>
            <p:spPr bwMode="auto">
              <a:xfrm>
                <a:off x="5136" y="2516"/>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3" name="Line 926">
                <a:extLst>
                  <a:ext uri="{FF2B5EF4-FFF2-40B4-BE49-F238E27FC236}">
                    <a16:creationId xmlns:a16="http://schemas.microsoft.com/office/drawing/2014/main" id="{0FCF787A-B82D-F701-0AF4-D29FC3F1FCC2}"/>
                  </a:ext>
                </a:extLst>
              </p:cNvPr>
              <p:cNvSpPr>
                <a:spLocks noChangeShapeType="1"/>
              </p:cNvSpPr>
              <p:nvPr/>
            </p:nvSpPr>
            <p:spPr bwMode="auto">
              <a:xfrm>
                <a:off x="5159" y="2489"/>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4" name="Line 927">
                <a:extLst>
                  <a:ext uri="{FF2B5EF4-FFF2-40B4-BE49-F238E27FC236}">
                    <a16:creationId xmlns:a16="http://schemas.microsoft.com/office/drawing/2014/main" id="{5BA28684-684F-EEBD-3B56-F14EF09C8D1A}"/>
                  </a:ext>
                </a:extLst>
              </p:cNvPr>
              <p:cNvSpPr>
                <a:spLocks noChangeShapeType="1"/>
              </p:cNvSpPr>
              <p:nvPr/>
            </p:nvSpPr>
            <p:spPr bwMode="auto">
              <a:xfrm>
                <a:off x="5139" y="2516"/>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5" name="Line 928">
                <a:extLst>
                  <a:ext uri="{FF2B5EF4-FFF2-40B4-BE49-F238E27FC236}">
                    <a16:creationId xmlns:a16="http://schemas.microsoft.com/office/drawing/2014/main" id="{0420A809-CB03-FA8F-DEFE-D110383C7924}"/>
                  </a:ext>
                </a:extLst>
              </p:cNvPr>
              <p:cNvSpPr>
                <a:spLocks noChangeShapeType="1"/>
              </p:cNvSpPr>
              <p:nvPr/>
            </p:nvSpPr>
            <p:spPr bwMode="auto">
              <a:xfrm>
                <a:off x="5166" y="2489"/>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6" name="Line 929">
                <a:extLst>
                  <a:ext uri="{FF2B5EF4-FFF2-40B4-BE49-F238E27FC236}">
                    <a16:creationId xmlns:a16="http://schemas.microsoft.com/office/drawing/2014/main" id="{4F3B48CB-15CB-3B63-ACF6-7E6AE0DD5C3C}"/>
                  </a:ext>
                </a:extLst>
              </p:cNvPr>
              <p:cNvSpPr>
                <a:spLocks noChangeShapeType="1"/>
              </p:cNvSpPr>
              <p:nvPr/>
            </p:nvSpPr>
            <p:spPr bwMode="auto">
              <a:xfrm>
                <a:off x="5146" y="2516"/>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7" name="Line 930">
                <a:extLst>
                  <a:ext uri="{FF2B5EF4-FFF2-40B4-BE49-F238E27FC236}">
                    <a16:creationId xmlns:a16="http://schemas.microsoft.com/office/drawing/2014/main" id="{B742B05C-F853-C028-E73A-5CB269D7C034}"/>
                  </a:ext>
                </a:extLst>
              </p:cNvPr>
              <p:cNvSpPr>
                <a:spLocks noChangeShapeType="1"/>
              </p:cNvSpPr>
              <p:nvPr/>
            </p:nvSpPr>
            <p:spPr bwMode="auto">
              <a:xfrm>
                <a:off x="5173" y="2489"/>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8" name="Line 931">
                <a:extLst>
                  <a:ext uri="{FF2B5EF4-FFF2-40B4-BE49-F238E27FC236}">
                    <a16:creationId xmlns:a16="http://schemas.microsoft.com/office/drawing/2014/main" id="{D2F1568E-1890-FFEA-291D-BC140AE9D4A6}"/>
                  </a:ext>
                </a:extLst>
              </p:cNvPr>
              <p:cNvSpPr>
                <a:spLocks noChangeShapeType="1"/>
              </p:cNvSpPr>
              <p:nvPr/>
            </p:nvSpPr>
            <p:spPr bwMode="auto">
              <a:xfrm>
                <a:off x="5166" y="2516"/>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9" name="Line 932">
                <a:extLst>
                  <a:ext uri="{FF2B5EF4-FFF2-40B4-BE49-F238E27FC236}">
                    <a16:creationId xmlns:a16="http://schemas.microsoft.com/office/drawing/2014/main" id="{0A33F2C9-AEDB-B8DF-1920-FD9A69C5A5EC}"/>
                  </a:ext>
                </a:extLst>
              </p:cNvPr>
              <p:cNvSpPr>
                <a:spLocks noChangeShapeType="1"/>
              </p:cNvSpPr>
              <p:nvPr/>
            </p:nvSpPr>
            <p:spPr bwMode="auto">
              <a:xfrm>
                <a:off x="5193" y="2489"/>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0" name="Line 933">
                <a:extLst>
                  <a:ext uri="{FF2B5EF4-FFF2-40B4-BE49-F238E27FC236}">
                    <a16:creationId xmlns:a16="http://schemas.microsoft.com/office/drawing/2014/main" id="{5F16A2E4-FFF5-A575-E36C-E8B8B14E8639}"/>
                  </a:ext>
                </a:extLst>
              </p:cNvPr>
              <p:cNvSpPr>
                <a:spLocks noChangeShapeType="1"/>
              </p:cNvSpPr>
              <p:nvPr/>
            </p:nvSpPr>
            <p:spPr bwMode="auto">
              <a:xfrm>
                <a:off x="5166" y="2516"/>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1" name="Line 934">
                <a:extLst>
                  <a:ext uri="{FF2B5EF4-FFF2-40B4-BE49-F238E27FC236}">
                    <a16:creationId xmlns:a16="http://schemas.microsoft.com/office/drawing/2014/main" id="{2CD46879-9DA9-678B-2612-572718517051}"/>
                  </a:ext>
                </a:extLst>
              </p:cNvPr>
              <p:cNvSpPr>
                <a:spLocks noChangeShapeType="1"/>
              </p:cNvSpPr>
              <p:nvPr/>
            </p:nvSpPr>
            <p:spPr bwMode="auto">
              <a:xfrm>
                <a:off x="5193" y="2489"/>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2" name="Line 935">
                <a:extLst>
                  <a:ext uri="{FF2B5EF4-FFF2-40B4-BE49-F238E27FC236}">
                    <a16:creationId xmlns:a16="http://schemas.microsoft.com/office/drawing/2014/main" id="{533CBA77-AE01-C7DD-36F5-B8B54E5F2683}"/>
                  </a:ext>
                </a:extLst>
              </p:cNvPr>
              <p:cNvSpPr>
                <a:spLocks noChangeShapeType="1"/>
              </p:cNvSpPr>
              <p:nvPr/>
            </p:nvSpPr>
            <p:spPr bwMode="auto">
              <a:xfrm>
                <a:off x="5173" y="2516"/>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3" name="Line 936">
                <a:extLst>
                  <a:ext uri="{FF2B5EF4-FFF2-40B4-BE49-F238E27FC236}">
                    <a16:creationId xmlns:a16="http://schemas.microsoft.com/office/drawing/2014/main" id="{FA479A55-91DE-711B-CB5A-5274D3DBF197}"/>
                  </a:ext>
                </a:extLst>
              </p:cNvPr>
              <p:cNvSpPr>
                <a:spLocks noChangeShapeType="1"/>
              </p:cNvSpPr>
              <p:nvPr/>
            </p:nvSpPr>
            <p:spPr bwMode="auto">
              <a:xfrm>
                <a:off x="5197" y="2489"/>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4" name="Line 937">
                <a:extLst>
                  <a:ext uri="{FF2B5EF4-FFF2-40B4-BE49-F238E27FC236}">
                    <a16:creationId xmlns:a16="http://schemas.microsoft.com/office/drawing/2014/main" id="{1D2F2A37-B719-9016-1EB8-620F85E6D654}"/>
                  </a:ext>
                </a:extLst>
              </p:cNvPr>
              <p:cNvSpPr>
                <a:spLocks noChangeShapeType="1"/>
              </p:cNvSpPr>
              <p:nvPr/>
            </p:nvSpPr>
            <p:spPr bwMode="auto">
              <a:xfrm>
                <a:off x="5241" y="2570"/>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5" name="Line 938">
                <a:extLst>
                  <a:ext uri="{FF2B5EF4-FFF2-40B4-BE49-F238E27FC236}">
                    <a16:creationId xmlns:a16="http://schemas.microsoft.com/office/drawing/2014/main" id="{E1BCCFCA-83EE-769B-F1B7-9CE7DBC74E1E}"/>
                  </a:ext>
                </a:extLst>
              </p:cNvPr>
              <p:cNvSpPr>
                <a:spLocks noChangeShapeType="1"/>
              </p:cNvSpPr>
              <p:nvPr/>
            </p:nvSpPr>
            <p:spPr bwMode="auto">
              <a:xfrm>
                <a:off x="5265" y="2543"/>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6" name="Line 939">
                <a:extLst>
                  <a:ext uri="{FF2B5EF4-FFF2-40B4-BE49-F238E27FC236}">
                    <a16:creationId xmlns:a16="http://schemas.microsoft.com/office/drawing/2014/main" id="{32DBA530-419A-D9D3-5DA6-DFD6D641502E}"/>
                  </a:ext>
                </a:extLst>
              </p:cNvPr>
              <p:cNvSpPr>
                <a:spLocks noChangeShapeType="1"/>
              </p:cNvSpPr>
              <p:nvPr/>
            </p:nvSpPr>
            <p:spPr bwMode="auto">
              <a:xfrm>
                <a:off x="5356" y="2570"/>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7" name="Line 940">
                <a:extLst>
                  <a:ext uri="{FF2B5EF4-FFF2-40B4-BE49-F238E27FC236}">
                    <a16:creationId xmlns:a16="http://schemas.microsoft.com/office/drawing/2014/main" id="{E787DA76-F777-0C10-DB14-8C000C2E3377}"/>
                  </a:ext>
                </a:extLst>
              </p:cNvPr>
              <p:cNvSpPr>
                <a:spLocks noChangeShapeType="1"/>
              </p:cNvSpPr>
              <p:nvPr/>
            </p:nvSpPr>
            <p:spPr bwMode="auto">
              <a:xfrm>
                <a:off x="5383" y="2543"/>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8" name="Line 941">
                <a:extLst>
                  <a:ext uri="{FF2B5EF4-FFF2-40B4-BE49-F238E27FC236}">
                    <a16:creationId xmlns:a16="http://schemas.microsoft.com/office/drawing/2014/main" id="{6B6A439A-08A8-C0FA-7597-681A3A82672A}"/>
                  </a:ext>
                </a:extLst>
              </p:cNvPr>
              <p:cNvSpPr>
                <a:spLocks noChangeShapeType="1"/>
              </p:cNvSpPr>
              <p:nvPr/>
            </p:nvSpPr>
            <p:spPr bwMode="auto">
              <a:xfrm>
                <a:off x="5376" y="2570"/>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9" name="Line 942">
                <a:extLst>
                  <a:ext uri="{FF2B5EF4-FFF2-40B4-BE49-F238E27FC236}">
                    <a16:creationId xmlns:a16="http://schemas.microsoft.com/office/drawing/2014/main" id="{8C096A06-385B-8487-2960-0FCFCADE7F44}"/>
                  </a:ext>
                </a:extLst>
              </p:cNvPr>
              <p:cNvSpPr>
                <a:spLocks noChangeShapeType="1"/>
              </p:cNvSpPr>
              <p:nvPr/>
            </p:nvSpPr>
            <p:spPr bwMode="auto">
              <a:xfrm>
                <a:off x="5404" y="2543"/>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0" name="Line 943">
                <a:extLst>
                  <a:ext uri="{FF2B5EF4-FFF2-40B4-BE49-F238E27FC236}">
                    <a16:creationId xmlns:a16="http://schemas.microsoft.com/office/drawing/2014/main" id="{FB85487B-5965-1B24-00F7-FF97EB1B1C6A}"/>
                  </a:ext>
                </a:extLst>
              </p:cNvPr>
              <p:cNvSpPr>
                <a:spLocks noChangeShapeType="1"/>
              </p:cNvSpPr>
              <p:nvPr/>
            </p:nvSpPr>
            <p:spPr bwMode="auto">
              <a:xfrm>
                <a:off x="5468" y="2570"/>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1" name="Line 944">
                <a:extLst>
                  <a:ext uri="{FF2B5EF4-FFF2-40B4-BE49-F238E27FC236}">
                    <a16:creationId xmlns:a16="http://schemas.microsoft.com/office/drawing/2014/main" id="{5DCEBC75-4B77-EABA-1570-0113E55AE505}"/>
                  </a:ext>
                </a:extLst>
              </p:cNvPr>
              <p:cNvSpPr>
                <a:spLocks noChangeShapeType="1"/>
              </p:cNvSpPr>
              <p:nvPr/>
            </p:nvSpPr>
            <p:spPr bwMode="auto">
              <a:xfrm>
                <a:off x="5495" y="2543"/>
                <a:ext cx="0" cy="55"/>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2" name="Line 945">
                <a:extLst>
                  <a:ext uri="{FF2B5EF4-FFF2-40B4-BE49-F238E27FC236}">
                    <a16:creationId xmlns:a16="http://schemas.microsoft.com/office/drawing/2014/main" id="{CD502495-1970-66C4-F724-C8ADD559CF36}"/>
                  </a:ext>
                </a:extLst>
              </p:cNvPr>
              <p:cNvSpPr>
                <a:spLocks noChangeShapeType="1"/>
              </p:cNvSpPr>
              <p:nvPr/>
            </p:nvSpPr>
            <p:spPr bwMode="auto">
              <a:xfrm>
                <a:off x="5597" y="2638"/>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3" name="Line 946">
                <a:extLst>
                  <a:ext uri="{FF2B5EF4-FFF2-40B4-BE49-F238E27FC236}">
                    <a16:creationId xmlns:a16="http://schemas.microsoft.com/office/drawing/2014/main" id="{3EF05FCA-D32F-23B5-6DED-CE77662C0056}"/>
                  </a:ext>
                </a:extLst>
              </p:cNvPr>
              <p:cNvSpPr>
                <a:spLocks noChangeShapeType="1"/>
              </p:cNvSpPr>
              <p:nvPr/>
            </p:nvSpPr>
            <p:spPr bwMode="auto">
              <a:xfrm>
                <a:off x="5624" y="2611"/>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4" name="Line 947">
                <a:extLst>
                  <a:ext uri="{FF2B5EF4-FFF2-40B4-BE49-F238E27FC236}">
                    <a16:creationId xmlns:a16="http://schemas.microsoft.com/office/drawing/2014/main" id="{9B3D52B9-D34C-4BA7-6A59-007E7455E5CD}"/>
                  </a:ext>
                </a:extLst>
              </p:cNvPr>
              <p:cNvSpPr>
                <a:spLocks noChangeShapeType="1"/>
              </p:cNvSpPr>
              <p:nvPr/>
            </p:nvSpPr>
            <p:spPr bwMode="auto">
              <a:xfrm>
                <a:off x="5631" y="2672"/>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5" name="Line 948">
                <a:extLst>
                  <a:ext uri="{FF2B5EF4-FFF2-40B4-BE49-F238E27FC236}">
                    <a16:creationId xmlns:a16="http://schemas.microsoft.com/office/drawing/2014/main" id="{70F751B9-299D-78DD-A974-92D5000FF18E}"/>
                  </a:ext>
                </a:extLst>
              </p:cNvPr>
              <p:cNvSpPr>
                <a:spLocks noChangeShapeType="1"/>
              </p:cNvSpPr>
              <p:nvPr/>
            </p:nvSpPr>
            <p:spPr bwMode="auto">
              <a:xfrm>
                <a:off x="5655" y="264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6" name="Line 949">
                <a:extLst>
                  <a:ext uri="{FF2B5EF4-FFF2-40B4-BE49-F238E27FC236}">
                    <a16:creationId xmlns:a16="http://schemas.microsoft.com/office/drawing/2014/main" id="{15C74215-FD8D-E8FF-0CF9-F00B084B5B11}"/>
                  </a:ext>
                </a:extLst>
              </p:cNvPr>
              <p:cNvSpPr>
                <a:spLocks noChangeShapeType="1"/>
              </p:cNvSpPr>
              <p:nvPr/>
            </p:nvSpPr>
            <p:spPr bwMode="auto">
              <a:xfrm>
                <a:off x="5634" y="2672"/>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7" name="Line 950">
                <a:extLst>
                  <a:ext uri="{FF2B5EF4-FFF2-40B4-BE49-F238E27FC236}">
                    <a16:creationId xmlns:a16="http://schemas.microsoft.com/office/drawing/2014/main" id="{DB3C0008-D62E-A10A-4155-F13B6BECAB81}"/>
                  </a:ext>
                </a:extLst>
              </p:cNvPr>
              <p:cNvSpPr>
                <a:spLocks noChangeShapeType="1"/>
              </p:cNvSpPr>
              <p:nvPr/>
            </p:nvSpPr>
            <p:spPr bwMode="auto">
              <a:xfrm>
                <a:off x="5661" y="264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8" name="Line 951">
                <a:extLst>
                  <a:ext uri="{FF2B5EF4-FFF2-40B4-BE49-F238E27FC236}">
                    <a16:creationId xmlns:a16="http://schemas.microsoft.com/office/drawing/2014/main" id="{707A6543-5313-00D0-4A69-DD78BF9D2755}"/>
                  </a:ext>
                </a:extLst>
              </p:cNvPr>
              <p:cNvSpPr>
                <a:spLocks noChangeShapeType="1"/>
              </p:cNvSpPr>
              <p:nvPr/>
            </p:nvSpPr>
            <p:spPr bwMode="auto">
              <a:xfrm>
                <a:off x="5634" y="2672"/>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9" name="Line 952">
                <a:extLst>
                  <a:ext uri="{FF2B5EF4-FFF2-40B4-BE49-F238E27FC236}">
                    <a16:creationId xmlns:a16="http://schemas.microsoft.com/office/drawing/2014/main" id="{71CAD3C0-DE17-3F61-1A46-C04B668F6641}"/>
                  </a:ext>
                </a:extLst>
              </p:cNvPr>
              <p:cNvSpPr>
                <a:spLocks noChangeShapeType="1"/>
              </p:cNvSpPr>
              <p:nvPr/>
            </p:nvSpPr>
            <p:spPr bwMode="auto">
              <a:xfrm>
                <a:off x="5661" y="264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0" name="Line 953">
                <a:extLst>
                  <a:ext uri="{FF2B5EF4-FFF2-40B4-BE49-F238E27FC236}">
                    <a16:creationId xmlns:a16="http://schemas.microsoft.com/office/drawing/2014/main" id="{5973FE1C-61DD-B1F7-9EC1-DBEE75E7D29D}"/>
                  </a:ext>
                </a:extLst>
              </p:cNvPr>
              <p:cNvSpPr>
                <a:spLocks noChangeShapeType="1"/>
              </p:cNvSpPr>
              <p:nvPr/>
            </p:nvSpPr>
            <p:spPr bwMode="auto">
              <a:xfrm>
                <a:off x="5634" y="2672"/>
                <a:ext cx="55"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1" name="Line 954">
                <a:extLst>
                  <a:ext uri="{FF2B5EF4-FFF2-40B4-BE49-F238E27FC236}">
                    <a16:creationId xmlns:a16="http://schemas.microsoft.com/office/drawing/2014/main" id="{9278BBAA-AB5E-94BA-6BCA-9503E36F4868}"/>
                  </a:ext>
                </a:extLst>
              </p:cNvPr>
              <p:cNvSpPr>
                <a:spLocks noChangeShapeType="1"/>
              </p:cNvSpPr>
              <p:nvPr/>
            </p:nvSpPr>
            <p:spPr bwMode="auto">
              <a:xfrm>
                <a:off x="5661" y="264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2" name="Line 955">
                <a:extLst>
                  <a:ext uri="{FF2B5EF4-FFF2-40B4-BE49-F238E27FC236}">
                    <a16:creationId xmlns:a16="http://schemas.microsoft.com/office/drawing/2014/main" id="{FEED83F8-FE9E-EE93-C576-EB65BB488495}"/>
                  </a:ext>
                </a:extLst>
              </p:cNvPr>
              <p:cNvSpPr>
                <a:spLocks noChangeShapeType="1"/>
              </p:cNvSpPr>
              <p:nvPr/>
            </p:nvSpPr>
            <p:spPr bwMode="auto">
              <a:xfrm>
                <a:off x="5648" y="2672"/>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3" name="Line 956">
                <a:extLst>
                  <a:ext uri="{FF2B5EF4-FFF2-40B4-BE49-F238E27FC236}">
                    <a16:creationId xmlns:a16="http://schemas.microsoft.com/office/drawing/2014/main" id="{BF6EC1FF-079F-8C6F-4371-CDC239E021AD}"/>
                  </a:ext>
                </a:extLst>
              </p:cNvPr>
              <p:cNvSpPr>
                <a:spLocks noChangeShapeType="1"/>
              </p:cNvSpPr>
              <p:nvPr/>
            </p:nvSpPr>
            <p:spPr bwMode="auto">
              <a:xfrm>
                <a:off x="5675" y="264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4" name="Line 957">
                <a:extLst>
                  <a:ext uri="{FF2B5EF4-FFF2-40B4-BE49-F238E27FC236}">
                    <a16:creationId xmlns:a16="http://schemas.microsoft.com/office/drawing/2014/main" id="{5BBF2EA2-F4CA-C790-F013-BA032796AC05}"/>
                  </a:ext>
                </a:extLst>
              </p:cNvPr>
              <p:cNvSpPr>
                <a:spLocks noChangeShapeType="1"/>
              </p:cNvSpPr>
              <p:nvPr/>
            </p:nvSpPr>
            <p:spPr bwMode="auto">
              <a:xfrm>
                <a:off x="5655" y="2672"/>
                <a:ext cx="50"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5" name="Line 958">
                <a:extLst>
                  <a:ext uri="{FF2B5EF4-FFF2-40B4-BE49-F238E27FC236}">
                    <a16:creationId xmlns:a16="http://schemas.microsoft.com/office/drawing/2014/main" id="{71E4FCED-E56B-21C6-B9F9-132229D00688}"/>
                  </a:ext>
                </a:extLst>
              </p:cNvPr>
              <p:cNvSpPr>
                <a:spLocks noChangeShapeType="1"/>
              </p:cNvSpPr>
              <p:nvPr/>
            </p:nvSpPr>
            <p:spPr bwMode="auto">
              <a:xfrm>
                <a:off x="5682" y="264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6" name="Line 959">
                <a:extLst>
                  <a:ext uri="{FF2B5EF4-FFF2-40B4-BE49-F238E27FC236}">
                    <a16:creationId xmlns:a16="http://schemas.microsoft.com/office/drawing/2014/main" id="{4EA415BB-A2B7-66E5-6DF1-3CC954427082}"/>
                  </a:ext>
                </a:extLst>
              </p:cNvPr>
              <p:cNvSpPr>
                <a:spLocks noChangeShapeType="1"/>
              </p:cNvSpPr>
              <p:nvPr/>
            </p:nvSpPr>
            <p:spPr bwMode="auto">
              <a:xfrm>
                <a:off x="5661" y="2672"/>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7" name="Line 960">
                <a:extLst>
                  <a:ext uri="{FF2B5EF4-FFF2-40B4-BE49-F238E27FC236}">
                    <a16:creationId xmlns:a16="http://schemas.microsoft.com/office/drawing/2014/main" id="{0D13CF84-78CD-B584-82C9-FAACC0F7B3D1}"/>
                  </a:ext>
                </a:extLst>
              </p:cNvPr>
              <p:cNvSpPr>
                <a:spLocks noChangeShapeType="1"/>
              </p:cNvSpPr>
              <p:nvPr/>
            </p:nvSpPr>
            <p:spPr bwMode="auto">
              <a:xfrm>
                <a:off x="5685" y="264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8" name="Line 961">
                <a:extLst>
                  <a:ext uri="{FF2B5EF4-FFF2-40B4-BE49-F238E27FC236}">
                    <a16:creationId xmlns:a16="http://schemas.microsoft.com/office/drawing/2014/main" id="{31235F5C-9B75-46F9-62A7-EF5669BC28F8}"/>
                  </a:ext>
                </a:extLst>
              </p:cNvPr>
              <p:cNvSpPr>
                <a:spLocks noChangeShapeType="1"/>
              </p:cNvSpPr>
              <p:nvPr/>
            </p:nvSpPr>
            <p:spPr bwMode="auto">
              <a:xfrm>
                <a:off x="5672" y="2672"/>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9" name="Line 962">
                <a:extLst>
                  <a:ext uri="{FF2B5EF4-FFF2-40B4-BE49-F238E27FC236}">
                    <a16:creationId xmlns:a16="http://schemas.microsoft.com/office/drawing/2014/main" id="{D1D8DD98-CAD4-F1AC-3A34-4802ED2CB441}"/>
                  </a:ext>
                </a:extLst>
              </p:cNvPr>
              <p:cNvSpPr>
                <a:spLocks noChangeShapeType="1"/>
              </p:cNvSpPr>
              <p:nvPr/>
            </p:nvSpPr>
            <p:spPr bwMode="auto">
              <a:xfrm>
                <a:off x="5699" y="264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0" name="Line 963">
                <a:extLst>
                  <a:ext uri="{FF2B5EF4-FFF2-40B4-BE49-F238E27FC236}">
                    <a16:creationId xmlns:a16="http://schemas.microsoft.com/office/drawing/2014/main" id="{EA286D64-E5FE-6E38-80FC-57423007B20A}"/>
                  </a:ext>
                </a:extLst>
              </p:cNvPr>
              <p:cNvSpPr>
                <a:spLocks noChangeShapeType="1"/>
              </p:cNvSpPr>
              <p:nvPr/>
            </p:nvSpPr>
            <p:spPr bwMode="auto">
              <a:xfrm>
                <a:off x="5692" y="2672"/>
                <a:ext cx="51"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1" name="Line 964">
                <a:extLst>
                  <a:ext uri="{FF2B5EF4-FFF2-40B4-BE49-F238E27FC236}">
                    <a16:creationId xmlns:a16="http://schemas.microsoft.com/office/drawing/2014/main" id="{3A4E9D19-4C5C-5C25-0ABD-A1FB25F3725D}"/>
                  </a:ext>
                </a:extLst>
              </p:cNvPr>
              <p:cNvSpPr>
                <a:spLocks noChangeShapeType="1"/>
              </p:cNvSpPr>
              <p:nvPr/>
            </p:nvSpPr>
            <p:spPr bwMode="auto">
              <a:xfrm>
                <a:off x="5719" y="264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2" name="Line 965">
                <a:extLst>
                  <a:ext uri="{FF2B5EF4-FFF2-40B4-BE49-F238E27FC236}">
                    <a16:creationId xmlns:a16="http://schemas.microsoft.com/office/drawing/2014/main" id="{DE474AAE-317D-55BE-50B9-467213FB2BBE}"/>
                  </a:ext>
                </a:extLst>
              </p:cNvPr>
              <p:cNvSpPr>
                <a:spLocks noChangeShapeType="1"/>
              </p:cNvSpPr>
              <p:nvPr/>
            </p:nvSpPr>
            <p:spPr bwMode="auto">
              <a:xfrm>
                <a:off x="5746" y="2672"/>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3" name="Line 966">
                <a:extLst>
                  <a:ext uri="{FF2B5EF4-FFF2-40B4-BE49-F238E27FC236}">
                    <a16:creationId xmlns:a16="http://schemas.microsoft.com/office/drawing/2014/main" id="{3C4B6FD0-F32B-0320-2DDF-4C8A3250EEE9}"/>
                  </a:ext>
                </a:extLst>
              </p:cNvPr>
              <p:cNvSpPr>
                <a:spLocks noChangeShapeType="1"/>
              </p:cNvSpPr>
              <p:nvPr/>
            </p:nvSpPr>
            <p:spPr bwMode="auto">
              <a:xfrm>
                <a:off x="5773" y="2645"/>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4" name="Line 967">
                <a:extLst>
                  <a:ext uri="{FF2B5EF4-FFF2-40B4-BE49-F238E27FC236}">
                    <a16:creationId xmlns:a16="http://schemas.microsoft.com/office/drawing/2014/main" id="{42DCB0EC-18E6-D3B3-01B7-6B2703D11BE3}"/>
                  </a:ext>
                </a:extLst>
              </p:cNvPr>
              <p:cNvSpPr>
                <a:spLocks noChangeShapeType="1"/>
              </p:cNvSpPr>
              <p:nvPr/>
            </p:nvSpPr>
            <p:spPr bwMode="auto">
              <a:xfrm>
                <a:off x="5814" y="2920"/>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5" name="Line 968">
                <a:extLst>
                  <a:ext uri="{FF2B5EF4-FFF2-40B4-BE49-F238E27FC236}">
                    <a16:creationId xmlns:a16="http://schemas.microsoft.com/office/drawing/2014/main" id="{FFF217B5-4A26-A139-30D8-A16B5922C700}"/>
                  </a:ext>
                </a:extLst>
              </p:cNvPr>
              <p:cNvSpPr>
                <a:spLocks noChangeShapeType="1"/>
              </p:cNvSpPr>
              <p:nvPr/>
            </p:nvSpPr>
            <p:spPr bwMode="auto">
              <a:xfrm>
                <a:off x="5841" y="289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6" name="Line 969">
                <a:extLst>
                  <a:ext uri="{FF2B5EF4-FFF2-40B4-BE49-F238E27FC236}">
                    <a16:creationId xmlns:a16="http://schemas.microsoft.com/office/drawing/2014/main" id="{E3CD4974-B9AB-4025-7944-B8331F4C43CE}"/>
                  </a:ext>
                </a:extLst>
              </p:cNvPr>
              <p:cNvSpPr>
                <a:spLocks noChangeShapeType="1"/>
              </p:cNvSpPr>
              <p:nvPr/>
            </p:nvSpPr>
            <p:spPr bwMode="auto">
              <a:xfrm>
                <a:off x="6174" y="2920"/>
                <a:ext cx="5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7" name="Line 970">
                <a:extLst>
                  <a:ext uri="{FF2B5EF4-FFF2-40B4-BE49-F238E27FC236}">
                    <a16:creationId xmlns:a16="http://schemas.microsoft.com/office/drawing/2014/main" id="{C3AF84CC-5566-555C-6A20-F00945029141}"/>
                  </a:ext>
                </a:extLst>
              </p:cNvPr>
              <p:cNvSpPr>
                <a:spLocks noChangeShapeType="1"/>
              </p:cNvSpPr>
              <p:nvPr/>
            </p:nvSpPr>
            <p:spPr bwMode="auto">
              <a:xfrm>
                <a:off x="6201" y="2893"/>
                <a:ext cx="0" cy="54"/>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8" name="Freeform 971">
                <a:extLst>
                  <a:ext uri="{FF2B5EF4-FFF2-40B4-BE49-F238E27FC236}">
                    <a16:creationId xmlns:a16="http://schemas.microsoft.com/office/drawing/2014/main" id="{EFD2B58D-A3D3-29C7-04F5-FCF051E950A0}"/>
                  </a:ext>
                </a:extLst>
              </p:cNvPr>
              <p:cNvSpPr>
                <a:spLocks/>
              </p:cNvSpPr>
              <p:nvPr/>
            </p:nvSpPr>
            <p:spPr bwMode="auto">
              <a:xfrm>
                <a:off x="1930" y="291"/>
                <a:ext cx="55" cy="54"/>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9" name="Freeform 972">
                <a:extLst>
                  <a:ext uri="{FF2B5EF4-FFF2-40B4-BE49-F238E27FC236}">
                    <a16:creationId xmlns:a16="http://schemas.microsoft.com/office/drawing/2014/main" id="{76C78E8B-1B76-46D1-FE7E-079CD26F5002}"/>
                  </a:ext>
                </a:extLst>
              </p:cNvPr>
              <p:cNvSpPr>
                <a:spLocks/>
              </p:cNvSpPr>
              <p:nvPr/>
            </p:nvSpPr>
            <p:spPr bwMode="auto">
              <a:xfrm>
                <a:off x="1930" y="291"/>
                <a:ext cx="55" cy="54"/>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0" name="Freeform 973">
                <a:extLst>
                  <a:ext uri="{FF2B5EF4-FFF2-40B4-BE49-F238E27FC236}">
                    <a16:creationId xmlns:a16="http://schemas.microsoft.com/office/drawing/2014/main" id="{A927E6BE-8EDA-03FB-9451-C19A29CF78E4}"/>
                  </a:ext>
                </a:extLst>
              </p:cNvPr>
              <p:cNvSpPr>
                <a:spLocks/>
              </p:cNvSpPr>
              <p:nvPr/>
            </p:nvSpPr>
            <p:spPr bwMode="auto">
              <a:xfrm>
                <a:off x="1930" y="291"/>
                <a:ext cx="55" cy="54"/>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1" name="Freeform 974">
                <a:extLst>
                  <a:ext uri="{FF2B5EF4-FFF2-40B4-BE49-F238E27FC236}">
                    <a16:creationId xmlns:a16="http://schemas.microsoft.com/office/drawing/2014/main" id="{7BAB94EF-A522-9666-92E2-EBCE572CE42E}"/>
                  </a:ext>
                </a:extLst>
              </p:cNvPr>
              <p:cNvSpPr>
                <a:spLocks/>
              </p:cNvSpPr>
              <p:nvPr/>
            </p:nvSpPr>
            <p:spPr bwMode="auto">
              <a:xfrm>
                <a:off x="1930" y="291"/>
                <a:ext cx="55" cy="54"/>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2" name="Freeform 975">
                <a:extLst>
                  <a:ext uri="{FF2B5EF4-FFF2-40B4-BE49-F238E27FC236}">
                    <a16:creationId xmlns:a16="http://schemas.microsoft.com/office/drawing/2014/main" id="{5CA1723C-1CFB-145E-8912-84607AC17F33}"/>
                  </a:ext>
                </a:extLst>
              </p:cNvPr>
              <p:cNvSpPr>
                <a:spLocks/>
              </p:cNvSpPr>
              <p:nvPr/>
            </p:nvSpPr>
            <p:spPr bwMode="auto">
              <a:xfrm>
                <a:off x="1930" y="291"/>
                <a:ext cx="55" cy="54"/>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3" name="Freeform 976">
                <a:extLst>
                  <a:ext uri="{FF2B5EF4-FFF2-40B4-BE49-F238E27FC236}">
                    <a16:creationId xmlns:a16="http://schemas.microsoft.com/office/drawing/2014/main" id="{2C037817-ABF2-8343-62F7-50789B7117EB}"/>
                  </a:ext>
                </a:extLst>
              </p:cNvPr>
              <p:cNvSpPr>
                <a:spLocks/>
              </p:cNvSpPr>
              <p:nvPr/>
            </p:nvSpPr>
            <p:spPr bwMode="auto">
              <a:xfrm>
                <a:off x="1930" y="291"/>
                <a:ext cx="55" cy="54"/>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4" name="Freeform 977">
                <a:extLst>
                  <a:ext uri="{FF2B5EF4-FFF2-40B4-BE49-F238E27FC236}">
                    <a16:creationId xmlns:a16="http://schemas.microsoft.com/office/drawing/2014/main" id="{77972408-854E-B418-5F2F-C619216B1693}"/>
                  </a:ext>
                </a:extLst>
              </p:cNvPr>
              <p:cNvSpPr>
                <a:spLocks/>
              </p:cNvSpPr>
              <p:nvPr/>
            </p:nvSpPr>
            <p:spPr bwMode="auto">
              <a:xfrm>
                <a:off x="1930" y="291"/>
                <a:ext cx="55" cy="54"/>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5" name="Freeform 978">
                <a:extLst>
                  <a:ext uri="{FF2B5EF4-FFF2-40B4-BE49-F238E27FC236}">
                    <a16:creationId xmlns:a16="http://schemas.microsoft.com/office/drawing/2014/main" id="{69AABDFA-5D2B-4601-6211-89402282BD57}"/>
                  </a:ext>
                </a:extLst>
              </p:cNvPr>
              <p:cNvSpPr>
                <a:spLocks/>
              </p:cNvSpPr>
              <p:nvPr/>
            </p:nvSpPr>
            <p:spPr bwMode="auto">
              <a:xfrm>
                <a:off x="1930" y="291"/>
                <a:ext cx="55" cy="54"/>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6" name="Freeform 979">
                <a:extLst>
                  <a:ext uri="{FF2B5EF4-FFF2-40B4-BE49-F238E27FC236}">
                    <a16:creationId xmlns:a16="http://schemas.microsoft.com/office/drawing/2014/main" id="{C67A344B-6DDC-5309-C480-C910D64B1425}"/>
                  </a:ext>
                </a:extLst>
              </p:cNvPr>
              <p:cNvSpPr>
                <a:spLocks/>
              </p:cNvSpPr>
              <p:nvPr/>
            </p:nvSpPr>
            <p:spPr bwMode="auto">
              <a:xfrm>
                <a:off x="1930" y="291"/>
                <a:ext cx="55" cy="54"/>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7" name="Freeform 980">
                <a:extLst>
                  <a:ext uri="{FF2B5EF4-FFF2-40B4-BE49-F238E27FC236}">
                    <a16:creationId xmlns:a16="http://schemas.microsoft.com/office/drawing/2014/main" id="{E6EB932B-CE95-87DD-FEC7-0338413B1F01}"/>
                  </a:ext>
                </a:extLst>
              </p:cNvPr>
              <p:cNvSpPr>
                <a:spLocks/>
              </p:cNvSpPr>
              <p:nvPr/>
            </p:nvSpPr>
            <p:spPr bwMode="auto">
              <a:xfrm>
                <a:off x="1930" y="291"/>
                <a:ext cx="55" cy="54"/>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8" name="Freeform 981">
                <a:extLst>
                  <a:ext uri="{FF2B5EF4-FFF2-40B4-BE49-F238E27FC236}">
                    <a16:creationId xmlns:a16="http://schemas.microsoft.com/office/drawing/2014/main" id="{992DEC76-3FB9-F340-072A-B169E76A1447}"/>
                  </a:ext>
                </a:extLst>
              </p:cNvPr>
              <p:cNvSpPr>
                <a:spLocks/>
              </p:cNvSpPr>
              <p:nvPr/>
            </p:nvSpPr>
            <p:spPr bwMode="auto">
              <a:xfrm>
                <a:off x="1930" y="291"/>
                <a:ext cx="55" cy="54"/>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9" name="Freeform 982">
                <a:extLst>
                  <a:ext uri="{FF2B5EF4-FFF2-40B4-BE49-F238E27FC236}">
                    <a16:creationId xmlns:a16="http://schemas.microsoft.com/office/drawing/2014/main" id="{5945D828-4856-80F3-D423-A0E143FEFC50}"/>
                  </a:ext>
                </a:extLst>
              </p:cNvPr>
              <p:cNvSpPr>
                <a:spLocks/>
              </p:cNvSpPr>
              <p:nvPr/>
            </p:nvSpPr>
            <p:spPr bwMode="auto">
              <a:xfrm>
                <a:off x="1930" y="291"/>
                <a:ext cx="55" cy="54"/>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0" name="Freeform 983">
                <a:extLst>
                  <a:ext uri="{FF2B5EF4-FFF2-40B4-BE49-F238E27FC236}">
                    <a16:creationId xmlns:a16="http://schemas.microsoft.com/office/drawing/2014/main" id="{F14CBCF8-B4B4-A309-BA24-EE267D0B24F9}"/>
                  </a:ext>
                </a:extLst>
              </p:cNvPr>
              <p:cNvSpPr>
                <a:spLocks/>
              </p:cNvSpPr>
              <p:nvPr/>
            </p:nvSpPr>
            <p:spPr bwMode="auto">
              <a:xfrm>
                <a:off x="1930" y="291"/>
                <a:ext cx="55" cy="54"/>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828" name="Freeform 985">
              <a:extLst>
                <a:ext uri="{FF2B5EF4-FFF2-40B4-BE49-F238E27FC236}">
                  <a16:creationId xmlns:a16="http://schemas.microsoft.com/office/drawing/2014/main" id="{ABF9A4D9-E61D-AF24-0122-91E59B9A8DEA}"/>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9" name="Freeform 986">
              <a:extLst>
                <a:ext uri="{FF2B5EF4-FFF2-40B4-BE49-F238E27FC236}">
                  <a16:creationId xmlns:a16="http://schemas.microsoft.com/office/drawing/2014/main" id="{07FD8045-1963-9A2E-7C00-F019A1E4B6C2}"/>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0" name="Freeform 987">
              <a:extLst>
                <a:ext uri="{FF2B5EF4-FFF2-40B4-BE49-F238E27FC236}">
                  <a16:creationId xmlns:a16="http://schemas.microsoft.com/office/drawing/2014/main" id="{7EDB4C59-B312-693C-BFE6-1408542EF38A}"/>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1" name="Freeform 988">
              <a:extLst>
                <a:ext uri="{FF2B5EF4-FFF2-40B4-BE49-F238E27FC236}">
                  <a16:creationId xmlns:a16="http://schemas.microsoft.com/office/drawing/2014/main" id="{5631C479-CD52-FBA4-84B8-FA74279A1347}"/>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2" name="Freeform 989">
              <a:extLst>
                <a:ext uri="{FF2B5EF4-FFF2-40B4-BE49-F238E27FC236}">
                  <a16:creationId xmlns:a16="http://schemas.microsoft.com/office/drawing/2014/main" id="{160E4A02-C3D8-D72B-4DAD-513AD4B765A1}"/>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3" name="Freeform 990">
              <a:extLst>
                <a:ext uri="{FF2B5EF4-FFF2-40B4-BE49-F238E27FC236}">
                  <a16:creationId xmlns:a16="http://schemas.microsoft.com/office/drawing/2014/main" id="{8C2E9122-45E6-0541-0708-142081450692}"/>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4" name="Freeform 991">
              <a:extLst>
                <a:ext uri="{FF2B5EF4-FFF2-40B4-BE49-F238E27FC236}">
                  <a16:creationId xmlns:a16="http://schemas.microsoft.com/office/drawing/2014/main" id="{F0FEF8A6-45FA-3843-BA30-33FF292713CB}"/>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5" name="Freeform 992">
              <a:extLst>
                <a:ext uri="{FF2B5EF4-FFF2-40B4-BE49-F238E27FC236}">
                  <a16:creationId xmlns:a16="http://schemas.microsoft.com/office/drawing/2014/main" id="{7BFDBDD6-4EC6-18F5-8C6C-22E44842B9F3}"/>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6" name="Freeform 993">
              <a:extLst>
                <a:ext uri="{FF2B5EF4-FFF2-40B4-BE49-F238E27FC236}">
                  <a16:creationId xmlns:a16="http://schemas.microsoft.com/office/drawing/2014/main" id="{ABD72FD8-7CFE-3307-4824-814694952FA1}"/>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7" name="Freeform 994">
              <a:extLst>
                <a:ext uri="{FF2B5EF4-FFF2-40B4-BE49-F238E27FC236}">
                  <a16:creationId xmlns:a16="http://schemas.microsoft.com/office/drawing/2014/main" id="{169008F2-3388-F290-BD44-F89096A54369}"/>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8" name="Freeform 995">
              <a:extLst>
                <a:ext uri="{FF2B5EF4-FFF2-40B4-BE49-F238E27FC236}">
                  <a16:creationId xmlns:a16="http://schemas.microsoft.com/office/drawing/2014/main" id="{28A7ABBA-279E-1C1D-D80F-699995B78B84}"/>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9" name="Freeform 996">
              <a:extLst>
                <a:ext uri="{FF2B5EF4-FFF2-40B4-BE49-F238E27FC236}">
                  <a16:creationId xmlns:a16="http://schemas.microsoft.com/office/drawing/2014/main" id="{3786883B-B6A4-B7F6-C902-57E881DA2241}"/>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0" name="Freeform 997">
              <a:extLst>
                <a:ext uri="{FF2B5EF4-FFF2-40B4-BE49-F238E27FC236}">
                  <a16:creationId xmlns:a16="http://schemas.microsoft.com/office/drawing/2014/main" id="{38555AD1-C274-118F-1F4F-E47A4024A301}"/>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1" name="Freeform 998">
              <a:extLst>
                <a:ext uri="{FF2B5EF4-FFF2-40B4-BE49-F238E27FC236}">
                  <a16:creationId xmlns:a16="http://schemas.microsoft.com/office/drawing/2014/main" id="{77152ADA-BF4C-BBFA-4426-8A4B00B48D5F}"/>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2" name="Freeform 999">
              <a:extLst>
                <a:ext uri="{FF2B5EF4-FFF2-40B4-BE49-F238E27FC236}">
                  <a16:creationId xmlns:a16="http://schemas.microsoft.com/office/drawing/2014/main" id="{77E3E2E7-DCD8-ABE1-C003-200DC37CB9BB}"/>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3" name="Freeform 1000">
              <a:extLst>
                <a:ext uri="{FF2B5EF4-FFF2-40B4-BE49-F238E27FC236}">
                  <a16:creationId xmlns:a16="http://schemas.microsoft.com/office/drawing/2014/main" id="{25468271-7EC8-66F7-9A43-2A28B71B4EEB}"/>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4" name="Freeform 1001">
              <a:extLst>
                <a:ext uri="{FF2B5EF4-FFF2-40B4-BE49-F238E27FC236}">
                  <a16:creationId xmlns:a16="http://schemas.microsoft.com/office/drawing/2014/main" id="{8375F75D-5A0B-191E-1AED-8EE0A6257D56}"/>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5" name="Freeform 1002">
              <a:extLst>
                <a:ext uri="{FF2B5EF4-FFF2-40B4-BE49-F238E27FC236}">
                  <a16:creationId xmlns:a16="http://schemas.microsoft.com/office/drawing/2014/main" id="{FF0927E1-7AD0-FFE5-F8ED-C2A6E2E65111}"/>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6" name="Freeform 1003">
              <a:extLst>
                <a:ext uri="{FF2B5EF4-FFF2-40B4-BE49-F238E27FC236}">
                  <a16:creationId xmlns:a16="http://schemas.microsoft.com/office/drawing/2014/main" id="{E30A611B-146B-38A0-C12B-E017CBA659DE}"/>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7" name="Freeform 1004">
              <a:extLst>
                <a:ext uri="{FF2B5EF4-FFF2-40B4-BE49-F238E27FC236}">
                  <a16:creationId xmlns:a16="http://schemas.microsoft.com/office/drawing/2014/main" id="{A96C2C48-CF85-229E-15B8-3D83E8871CE2}"/>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8" name="Freeform 1005">
              <a:extLst>
                <a:ext uri="{FF2B5EF4-FFF2-40B4-BE49-F238E27FC236}">
                  <a16:creationId xmlns:a16="http://schemas.microsoft.com/office/drawing/2014/main" id="{262DCADE-A492-FCBF-7A74-B1AC44F1472F}"/>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9" name="Freeform 1006">
              <a:extLst>
                <a:ext uri="{FF2B5EF4-FFF2-40B4-BE49-F238E27FC236}">
                  <a16:creationId xmlns:a16="http://schemas.microsoft.com/office/drawing/2014/main" id="{6D891DAC-6056-E9DB-1ECB-97C0D238B244}"/>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0" name="Freeform 1007">
              <a:extLst>
                <a:ext uri="{FF2B5EF4-FFF2-40B4-BE49-F238E27FC236}">
                  <a16:creationId xmlns:a16="http://schemas.microsoft.com/office/drawing/2014/main" id="{E7277234-0585-11E7-24B5-13308E8BB8E3}"/>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1" name="Freeform 1008">
              <a:extLst>
                <a:ext uri="{FF2B5EF4-FFF2-40B4-BE49-F238E27FC236}">
                  <a16:creationId xmlns:a16="http://schemas.microsoft.com/office/drawing/2014/main" id="{EC29792C-DBD8-EC59-6C8D-4D61DC29D92C}"/>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2" name="Freeform 1009">
              <a:extLst>
                <a:ext uri="{FF2B5EF4-FFF2-40B4-BE49-F238E27FC236}">
                  <a16:creationId xmlns:a16="http://schemas.microsoft.com/office/drawing/2014/main" id="{7570297F-DA2D-15C1-EF8F-27BE03D82F81}"/>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3" name="Freeform 1010">
              <a:extLst>
                <a:ext uri="{FF2B5EF4-FFF2-40B4-BE49-F238E27FC236}">
                  <a16:creationId xmlns:a16="http://schemas.microsoft.com/office/drawing/2014/main" id="{E8A33D93-8C35-71E6-D218-5ED9D92C4439}"/>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4" name="Freeform 1011">
              <a:extLst>
                <a:ext uri="{FF2B5EF4-FFF2-40B4-BE49-F238E27FC236}">
                  <a16:creationId xmlns:a16="http://schemas.microsoft.com/office/drawing/2014/main" id="{BBC3414B-DB57-5089-DFD4-E76943F19E6D}"/>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5" name="Freeform 1012">
              <a:extLst>
                <a:ext uri="{FF2B5EF4-FFF2-40B4-BE49-F238E27FC236}">
                  <a16:creationId xmlns:a16="http://schemas.microsoft.com/office/drawing/2014/main" id="{F9CE2981-C0FD-9F35-39F5-1E6AACAD195A}"/>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6" name="Freeform 1013">
              <a:extLst>
                <a:ext uri="{FF2B5EF4-FFF2-40B4-BE49-F238E27FC236}">
                  <a16:creationId xmlns:a16="http://schemas.microsoft.com/office/drawing/2014/main" id="{683253D7-EBA6-988E-CA78-3B68E09B1E2D}"/>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7" name="Freeform 1014">
              <a:extLst>
                <a:ext uri="{FF2B5EF4-FFF2-40B4-BE49-F238E27FC236}">
                  <a16:creationId xmlns:a16="http://schemas.microsoft.com/office/drawing/2014/main" id="{F8F46477-89C8-2FE7-7C0F-DC0D622FE859}"/>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8" name="Freeform 1015">
              <a:extLst>
                <a:ext uri="{FF2B5EF4-FFF2-40B4-BE49-F238E27FC236}">
                  <a16:creationId xmlns:a16="http://schemas.microsoft.com/office/drawing/2014/main" id="{A555BDDF-2B22-D78D-5EB6-8B719A786501}"/>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9" name="Freeform 1016">
              <a:extLst>
                <a:ext uri="{FF2B5EF4-FFF2-40B4-BE49-F238E27FC236}">
                  <a16:creationId xmlns:a16="http://schemas.microsoft.com/office/drawing/2014/main" id="{349FC8F0-17D9-0035-FD94-7AEC80E555AF}"/>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0" name="Freeform 1017">
              <a:extLst>
                <a:ext uri="{FF2B5EF4-FFF2-40B4-BE49-F238E27FC236}">
                  <a16:creationId xmlns:a16="http://schemas.microsoft.com/office/drawing/2014/main" id="{C93CB99A-4CE1-B854-A46C-090630C2E3A9}"/>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1" name="Freeform 1018">
              <a:extLst>
                <a:ext uri="{FF2B5EF4-FFF2-40B4-BE49-F238E27FC236}">
                  <a16:creationId xmlns:a16="http://schemas.microsoft.com/office/drawing/2014/main" id="{521F5224-947E-1846-0E0A-AF2A24DD507D}"/>
                </a:ext>
              </a:extLst>
            </p:cNvPr>
            <p:cNvSpPr>
              <a:spLocks/>
            </p:cNvSpPr>
            <p:nvPr/>
          </p:nvSpPr>
          <p:spPr bwMode="auto">
            <a:xfrm>
              <a:off x="1272338" y="903678"/>
              <a:ext cx="57744" cy="40828"/>
            </a:xfrm>
            <a:custGeom>
              <a:avLst/>
              <a:gdLst>
                <a:gd name="T0" fmla="*/ 55 w 55"/>
                <a:gd name="T1" fmla="*/ 27 h 54"/>
                <a:gd name="T2" fmla="*/ 55 w 55"/>
                <a:gd name="T3" fmla="*/ 27 h 54"/>
                <a:gd name="T4" fmla="*/ 51 w 55"/>
                <a:gd name="T5" fmla="*/ 20 h 54"/>
                <a:gd name="T6" fmla="*/ 48 w 55"/>
                <a:gd name="T7" fmla="*/ 10 h 54"/>
                <a:gd name="T8" fmla="*/ 45 w 55"/>
                <a:gd name="T9" fmla="*/ 7 h 54"/>
                <a:gd name="T10" fmla="*/ 34 w 55"/>
                <a:gd name="T11" fmla="*/ 3 h 54"/>
                <a:gd name="T12" fmla="*/ 34 w 55"/>
                <a:gd name="T13" fmla="*/ 3 h 54"/>
                <a:gd name="T14" fmla="*/ 28 w 55"/>
                <a:gd name="T15" fmla="*/ 0 h 54"/>
                <a:gd name="T16" fmla="*/ 17 w 55"/>
                <a:gd name="T17" fmla="*/ 3 h 54"/>
                <a:gd name="T18" fmla="*/ 11 w 55"/>
                <a:gd name="T19" fmla="*/ 7 h 54"/>
                <a:gd name="T20" fmla="*/ 7 w 55"/>
                <a:gd name="T21" fmla="*/ 10 h 54"/>
                <a:gd name="T22" fmla="*/ 7 w 55"/>
                <a:gd name="T23" fmla="*/ 10 h 54"/>
                <a:gd name="T24" fmla="*/ 0 w 55"/>
                <a:gd name="T25" fmla="*/ 20 h 54"/>
                <a:gd name="T26" fmla="*/ 0 w 55"/>
                <a:gd name="T27" fmla="*/ 27 h 54"/>
                <a:gd name="T28" fmla="*/ 0 w 55"/>
                <a:gd name="T29" fmla="*/ 34 h 54"/>
                <a:gd name="T30" fmla="*/ 7 w 55"/>
                <a:gd name="T31" fmla="*/ 44 h 54"/>
                <a:gd name="T32" fmla="*/ 7 w 55"/>
                <a:gd name="T33" fmla="*/ 44 h 54"/>
                <a:gd name="T34" fmla="*/ 11 w 55"/>
                <a:gd name="T35" fmla="*/ 47 h 54"/>
                <a:gd name="T36" fmla="*/ 17 w 55"/>
                <a:gd name="T37" fmla="*/ 51 h 54"/>
                <a:gd name="T38" fmla="*/ 28 w 55"/>
                <a:gd name="T39" fmla="*/ 54 h 54"/>
                <a:gd name="T40" fmla="*/ 34 w 55"/>
                <a:gd name="T41" fmla="*/ 51 h 54"/>
                <a:gd name="T42" fmla="*/ 34 w 55"/>
                <a:gd name="T43" fmla="*/ 51 h 54"/>
                <a:gd name="T44" fmla="*/ 45 w 55"/>
                <a:gd name="T45" fmla="*/ 47 h 54"/>
                <a:gd name="T46" fmla="*/ 48 w 55"/>
                <a:gd name="T47" fmla="*/ 44 h 54"/>
                <a:gd name="T48" fmla="*/ 51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0"/>
                  </a:lnTo>
                  <a:lnTo>
                    <a:pt x="45" y="7"/>
                  </a:lnTo>
                  <a:lnTo>
                    <a:pt x="34" y="3"/>
                  </a:lnTo>
                  <a:lnTo>
                    <a:pt x="34" y="3"/>
                  </a:lnTo>
                  <a:lnTo>
                    <a:pt x="28" y="0"/>
                  </a:lnTo>
                  <a:lnTo>
                    <a:pt x="17" y="3"/>
                  </a:lnTo>
                  <a:lnTo>
                    <a:pt x="11" y="7"/>
                  </a:lnTo>
                  <a:lnTo>
                    <a:pt x="7" y="10"/>
                  </a:lnTo>
                  <a:lnTo>
                    <a:pt x="7" y="10"/>
                  </a:lnTo>
                  <a:lnTo>
                    <a:pt x="0" y="20"/>
                  </a:lnTo>
                  <a:lnTo>
                    <a:pt x="0" y="27"/>
                  </a:lnTo>
                  <a:lnTo>
                    <a:pt x="0" y="34"/>
                  </a:lnTo>
                  <a:lnTo>
                    <a:pt x="7" y="44"/>
                  </a:lnTo>
                  <a:lnTo>
                    <a:pt x="7" y="44"/>
                  </a:lnTo>
                  <a:lnTo>
                    <a:pt x="11" y="47"/>
                  </a:lnTo>
                  <a:lnTo>
                    <a:pt x="17" y="51"/>
                  </a:lnTo>
                  <a:lnTo>
                    <a:pt x="28" y="54"/>
                  </a:lnTo>
                  <a:lnTo>
                    <a:pt x="34" y="51"/>
                  </a:lnTo>
                  <a:lnTo>
                    <a:pt x="34" y="51"/>
                  </a:lnTo>
                  <a:lnTo>
                    <a:pt x="45" y="47"/>
                  </a:lnTo>
                  <a:lnTo>
                    <a:pt x="48" y="44"/>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2" name="Freeform 1019">
              <a:extLst>
                <a:ext uri="{FF2B5EF4-FFF2-40B4-BE49-F238E27FC236}">
                  <a16:creationId xmlns:a16="http://schemas.microsoft.com/office/drawing/2014/main" id="{1E6B4505-A4E8-610D-7322-02CC7425D911}"/>
                </a:ext>
              </a:extLst>
            </p:cNvPr>
            <p:cNvSpPr>
              <a:spLocks/>
            </p:cNvSpPr>
            <p:nvPr/>
          </p:nvSpPr>
          <p:spPr bwMode="auto">
            <a:xfrm>
              <a:off x="1540058" y="993651"/>
              <a:ext cx="56694" cy="38560"/>
            </a:xfrm>
            <a:custGeom>
              <a:avLst/>
              <a:gdLst>
                <a:gd name="T0" fmla="*/ 54 w 54"/>
                <a:gd name="T1" fmla="*/ 23 h 51"/>
                <a:gd name="T2" fmla="*/ 54 w 54"/>
                <a:gd name="T3" fmla="*/ 23 h 51"/>
                <a:gd name="T4" fmla="*/ 51 w 54"/>
                <a:gd name="T5" fmla="*/ 17 h 51"/>
                <a:gd name="T6" fmla="*/ 47 w 54"/>
                <a:gd name="T7" fmla="*/ 10 h 51"/>
                <a:gd name="T8" fmla="*/ 44 w 54"/>
                <a:gd name="T9" fmla="*/ 3 h 51"/>
                <a:gd name="T10" fmla="*/ 34 w 54"/>
                <a:gd name="T11" fmla="*/ 0 h 51"/>
                <a:gd name="T12" fmla="*/ 34 w 54"/>
                <a:gd name="T13" fmla="*/ 0 h 51"/>
                <a:gd name="T14" fmla="*/ 27 w 54"/>
                <a:gd name="T15" fmla="*/ 0 h 51"/>
                <a:gd name="T16" fmla="*/ 20 w 54"/>
                <a:gd name="T17" fmla="*/ 0 h 51"/>
                <a:gd name="T18" fmla="*/ 10 w 54"/>
                <a:gd name="T19" fmla="*/ 3 h 51"/>
                <a:gd name="T20" fmla="*/ 7 w 54"/>
                <a:gd name="T21" fmla="*/ 10 h 51"/>
                <a:gd name="T22" fmla="*/ 7 w 54"/>
                <a:gd name="T23" fmla="*/ 10 h 51"/>
                <a:gd name="T24" fmla="*/ 3 w 54"/>
                <a:gd name="T25" fmla="*/ 17 h 51"/>
                <a:gd name="T26" fmla="*/ 0 w 54"/>
                <a:gd name="T27" fmla="*/ 23 h 51"/>
                <a:gd name="T28" fmla="*/ 3 w 54"/>
                <a:gd name="T29" fmla="*/ 34 h 51"/>
                <a:gd name="T30" fmla="*/ 7 w 54"/>
                <a:gd name="T31" fmla="*/ 40 h 51"/>
                <a:gd name="T32" fmla="*/ 7 w 54"/>
                <a:gd name="T33" fmla="*/ 40 h 51"/>
                <a:gd name="T34" fmla="*/ 10 w 54"/>
                <a:gd name="T35" fmla="*/ 47 h 51"/>
                <a:gd name="T36" fmla="*/ 20 w 54"/>
                <a:gd name="T37" fmla="*/ 51 h 51"/>
                <a:gd name="T38" fmla="*/ 27 w 54"/>
                <a:gd name="T39" fmla="*/ 51 h 51"/>
                <a:gd name="T40" fmla="*/ 34 w 54"/>
                <a:gd name="T41" fmla="*/ 51 h 51"/>
                <a:gd name="T42" fmla="*/ 34 w 54"/>
                <a:gd name="T43" fmla="*/ 51 h 51"/>
                <a:gd name="T44" fmla="*/ 44 w 54"/>
                <a:gd name="T45" fmla="*/ 47 h 51"/>
                <a:gd name="T46" fmla="*/ 47 w 54"/>
                <a:gd name="T47" fmla="*/ 40 h 51"/>
                <a:gd name="T48" fmla="*/ 51 w 54"/>
                <a:gd name="T49" fmla="*/ 34 h 51"/>
                <a:gd name="T50" fmla="*/ 54 w 54"/>
                <a:gd name="T5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1">
                  <a:moveTo>
                    <a:pt x="54" y="23"/>
                  </a:moveTo>
                  <a:lnTo>
                    <a:pt x="54" y="23"/>
                  </a:lnTo>
                  <a:lnTo>
                    <a:pt x="51" y="17"/>
                  </a:lnTo>
                  <a:lnTo>
                    <a:pt x="47" y="10"/>
                  </a:lnTo>
                  <a:lnTo>
                    <a:pt x="44" y="3"/>
                  </a:lnTo>
                  <a:lnTo>
                    <a:pt x="34" y="0"/>
                  </a:lnTo>
                  <a:lnTo>
                    <a:pt x="34" y="0"/>
                  </a:lnTo>
                  <a:lnTo>
                    <a:pt x="27" y="0"/>
                  </a:lnTo>
                  <a:lnTo>
                    <a:pt x="20" y="0"/>
                  </a:lnTo>
                  <a:lnTo>
                    <a:pt x="10" y="3"/>
                  </a:lnTo>
                  <a:lnTo>
                    <a:pt x="7" y="10"/>
                  </a:lnTo>
                  <a:lnTo>
                    <a:pt x="7" y="10"/>
                  </a:lnTo>
                  <a:lnTo>
                    <a:pt x="3" y="17"/>
                  </a:lnTo>
                  <a:lnTo>
                    <a:pt x="0" y="23"/>
                  </a:lnTo>
                  <a:lnTo>
                    <a:pt x="3" y="34"/>
                  </a:lnTo>
                  <a:lnTo>
                    <a:pt x="7" y="40"/>
                  </a:lnTo>
                  <a:lnTo>
                    <a:pt x="7" y="40"/>
                  </a:lnTo>
                  <a:lnTo>
                    <a:pt x="10" y="47"/>
                  </a:lnTo>
                  <a:lnTo>
                    <a:pt x="20" y="51"/>
                  </a:lnTo>
                  <a:lnTo>
                    <a:pt x="27" y="51"/>
                  </a:lnTo>
                  <a:lnTo>
                    <a:pt x="34" y="51"/>
                  </a:lnTo>
                  <a:lnTo>
                    <a:pt x="34" y="51"/>
                  </a:lnTo>
                  <a:lnTo>
                    <a:pt x="44" y="47"/>
                  </a:lnTo>
                  <a:lnTo>
                    <a:pt x="47" y="40"/>
                  </a:lnTo>
                  <a:lnTo>
                    <a:pt x="51" y="34"/>
                  </a:lnTo>
                  <a:lnTo>
                    <a:pt x="54" y="23"/>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3" name="Freeform 1020">
              <a:extLst>
                <a:ext uri="{FF2B5EF4-FFF2-40B4-BE49-F238E27FC236}">
                  <a16:creationId xmlns:a16="http://schemas.microsoft.com/office/drawing/2014/main" id="{0C73B720-1271-4856-936C-F57E8395279B}"/>
                </a:ext>
              </a:extLst>
            </p:cNvPr>
            <p:cNvSpPr>
              <a:spLocks/>
            </p:cNvSpPr>
            <p:nvPr/>
          </p:nvSpPr>
          <p:spPr bwMode="auto">
            <a:xfrm>
              <a:off x="1596752" y="1065478"/>
              <a:ext cx="56694" cy="38560"/>
            </a:xfrm>
            <a:custGeom>
              <a:avLst/>
              <a:gdLst>
                <a:gd name="T0" fmla="*/ 54 w 54"/>
                <a:gd name="T1" fmla="*/ 27 h 51"/>
                <a:gd name="T2" fmla="*/ 54 w 54"/>
                <a:gd name="T3" fmla="*/ 27 h 51"/>
                <a:gd name="T4" fmla="*/ 51 w 54"/>
                <a:gd name="T5" fmla="*/ 17 h 51"/>
                <a:gd name="T6" fmla="*/ 48 w 54"/>
                <a:gd name="T7" fmla="*/ 10 h 51"/>
                <a:gd name="T8" fmla="*/ 41 w 54"/>
                <a:gd name="T9" fmla="*/ 3 h 51"/>
                <a:gd name="T10" fmla="*/ 34 w 54"/>
                <a:gd name="T11" fmla="*/ 0 h 51"/>
                <a:gd name="T12" fmla="*/ 34 w 54"/>
                <a:gd name="T13" fmla="*/ 0 h 51"/>
                <a:gd name="T14" fmla="*/ 27 w 54"/>
                <a:gd name="T15" fmla="*/ 0 h 51"/>
                <a:gd name="T16" fmla="*/ 17 w 54"/>
                <a:gd name="T17" fmla="*/ 0 h 51"/>
                <a:gd name="T18" fmla="*/ 10 w 54"/>
                <a:gd name="T19" fmla="*/ 3 h 51"/>
                <a:gd name="T20" fmla="*/ 3 w 54"/>
                <a:gd name="T21" fmla="*/ 10 h 51"/>
                <a:gd name="T22" fmla="*/ 3 w 54"/>
                <a:gd name="T23" fmla="*/ 10 h 51"/>
                <a:gd name="T24" fmla="*/ 0 w 54"/>
                <a:gd name="T25" fmla="*/ 17 h 51"/>
                <a:gd name="T26" fmla="*/ 0 w 54"/>
                <a:gd name="T27" fmla="*/ 23 h 51"/>
                <a:gd name="T28" fmla="*/ 0 w 54"/>
                <a:gd name="T29" fmla="*/ 34 h 51"/>
                <a:gd name="T30" fmla="*/ 3 w 54"/>
                <a:gd name="T31" fmla="*/ 40 h 51"/>
                <a:gd name="T32" fmla="*/ 3 w 54"/>
                <a:gd name="T33" fmla="*/ 40 h 51"/>
                <a:gd name="T34" fmla="*/ 10 w 54"/>
                <a:gd name="T35" fmla="*/ 47 h 51"/>
                <a:gd name="T36" fmla="*/ 17 w 54"/>
                <a:gd name="T37" fmla="*/ 51 h 51"/>
                <a:gd name="T38" fmla="*/ 27 w 54"/>
                <a:gd name="T39" fmla="*/ 51 h 51"/>
                <a:gd name="T40" fmla="*/ 34 w 54"/>
                <a:gd name="T41" fmla="*/ 51 h 51"/>
                <a:gd name="T42" fmla="*/ 34 w 54"/>
                <a:gd name="T43" fmla="*/ 51 h 51"/>
                <a:gd name="T44" fmla="*/ 41 w 54"/>
                <a:gd name="T45" fmla="*/ 47 h 51"/>
                <a:gd name="T46" fmla="*/ 48 w 54"/>
                <a:gd name="T47" fmla="*/ 40 h 51"/>
                <a:gd name="T48" fmla="*/ 51 w 54"/>
                <a:gd name="T49" fmla="*/ 34 h 51"/>
                <a:gd name="T50" fmla="*/ 54 w 54"/>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1">
                  <a:moveTo>
                    <a:pt x="54" y="27"/>
                  </a:moveTo>
                  <a:lnTo>
                    <a:pt x="54" y="27"/>
                  </a:lnTo>
                  <a:lnTo>
                    <a:pt x="51" y="17"/>
                  </a:lnTo>
                  <a:lnTo>
                    <a:pt x="48" y="10"/>
                  </a:lnTo>
                  <a:lnTo>
                    <a:pt x="41" y="3"/>
                  </a:lnTo>
                  <a:lnTo>
                    <a:pt x="34" y="0"/>
                  </a:lnTo>
                  <a:lnTo>
                    <a:pt x="34" y="0"/>
                  </a:lnTo>
                  <a:lnTo>
                    <a:pt x="27" y="0"/>
                  </a:lnTo>
                  <a:lnTo>
                    <a:pt x="17" y="0"/>
                  </a:lnTo>
                  <a:lnTo>
                    <a:pt x="10" y="3"/>
                  </a:lnTo>
                  <a:lnTo>
                    <a:pt x="3" y="10"/>
                  </a:lnTo>
                  <a:lnTo>
                    <a:pt x="3" y="10"/>
                  </a:lnTo>
                  <a:lnTo>
                    <a:pt x="0" y="17"/>
                  </a:lnTo>
                  <a:lnTo>
                    <a:pt x="0" y="23"/>
                  </a:lnTo>
                  <a:lnTo>
                    <a:pt x="0" y="34"/>
                  </a:lnTo>
                  <a:lnTo>
                    <a:pt x="3" y="40"/>
                  </a:lnTo>
                  <a:lnTo>
                    <a:pt x="3" y="40"/>
                  </a:lnTo>
                  <a:lnTo>
                    <a:pt x="10" y="47"/>
                  </a:lnTo>
                  <a:lnTo>
                    <a:pt x="17" y="51"/>
                  </a:lnTo>
                  <a:lnTo>
                    <a:pt x="27" y="51"/>
                  </a:lnTo>
                  <a:lnTo>
                    <a:pt x="34" y="51"/>
                  </a:lnTo>
                  <a:lnTo>
                    <a:pt x="34" y="51"/>
                  </a:lnTo>
                  <a:lnTo>
                    <a:pt x="41" y="47"/>
                  </a:lnTo>
                  <a:lnTo>
                    <a:pt x="48" y="40"/>
                  </a:lnTo>
                  <a:lnTo>
                    <a:pt x="51"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4" name="Freeform 1021">
              <a:extLst>
                <a:ext uri="{FF2B5EF4-FFF2-40B4-BE49-F238E27FC236}">
                  <a16:creationId xmlns:a16="http://schemas.microsoft.com/office/drawing/2014/main" id="{C80F24A9-4CF1-E393-16BB-A503DC975AC3}"/>
                </a:ext>
              </a:extLst>
            </p:cNvPr>
            <p:cNvSpPr>
              <a:spLocks/>
            </p:cNvSpPr>
            <p:nvPr/>
          </p:nvSpPr>
          <p:spPr bwMode="auto">
            <a:xfrm>
              <a:off x="1614600" y="1093452"/>
              <a:ext cx="53544" cy="38560"/>
            </a:xfrm>
            <a:custGeom>
              <a:avLst/>
              <a:gdLst>
                <a:gd name="T0" fmla="*/ 51 w 51"/>
                <a:gd name="T1" fmla="*/ 24 h 51"/>
                <a:gd name="T2" fmla="*/ 51 w 51"/>
                <a:gd name="T3" fmla="*/ 24 h 51"/>
                <a:gd name="T4" fmla="*/ 51 w 51"/>
                <a:gd name="T5" fmla="*/ 17 h 51"/>
                <a:gd name="T6" fmla="*/ 48 w 51"/>
                <a:gd name="T7" fmla="*/ 10 h 51"/>
                <a:gd name="T8" fmla="*/ 41 w 51"/>
                <a:gd name="T9" fmla="*/ 3 h 51"/>
                <a:gd name="T10" fmla="*/ 34 w 51"/>
                <a:gd name="T11" fmla="*/ 0 h 51"/>
                <a:gd name="T12" fmla="*/ 34 w 51"/>
                <a:gd name="T13" fmla="*/ 0 h 51"/>
                <a:gd name="T14" fmla="*/ 24 w 51"/>
                <a:gd name="T15" fmla="*/ 0 h 51"/>
                <a:gd name="T16" fmla="*/ 17 w 51"/>
                <a:gd name="T17" fmla="*/ 0 h 51"/>
                <a:gd name="T18" fmla="*/ 10 w 51"/>
                <a:gd name="T19" fmla="*/ 3 h 51"/>
                <a:gd name="T20" fmla="*/ 3 w 51"/>
                <a:gd name="T21" fmla="*/ 10 h 51"/>
                <a:gd name="T22" fmla="*/ 3 w 51"/>
                <a:gd name="T23" fmla="*/ 10 h 51"/>
                <a:gd name="T24" fmla="*/ 0 w 51"/>
                <a:gd name="T25" fmla="*/ 17 h 51"/>
                <a:gd name="T26" fmla="*/ 0 w 51"/>
                <a:gd name="T27" fmla="*/ 24 h 51"/>
                <a:gd name="T28" fmla="*/ 0 w 51"/>
                <a:gd name="T29" fmla="*/ 34 h 51"/>
                <a:gd name="T30" fmla="*/ 3 w 51"/>
                <a:gd name="T31" fmla="*/ 41 h 51"/>
                <a:gd name="T32" fmla="*/ 3 w 51"/>
                <a:gd name="T33" fmla="*/ 41 h 51"/>
                <a:gd name="T34" fmla="*/ 10 w 51"/>
                <a:gd name="T35" fmla="*/ 47 h 51"/>
                <a:gd name="T36" fmla="*/ 17 w 51"/>
                <a:gd name="T37" fmla="*/ 51 h 51"/>
                <a:gd name="T38" fmla="*/ 24 w 51"/>
                <a:gd name="T39" fmla="*/ 51 h 51"/>
                <a:gd name="T40" fmla="*/ 34 w 51"/>
                <a:gd name="T41" fmla="*/ 51 h 51"/>
                <a:gd name="T42" fmla="*/ 34 w 51"/>
                <a:gd name="T43" fmla="*/ 51 h 51"/>
                <a:gd name="T44" fmla="*/ 41 w 51"/>
                <a:gd name="T45" fmla="*/ 47 h 51"/>
                <a:gd name="T46" fmla="*/ 48 w 51"/>
                <a:gd name="T47" fmla="*/ 41 h 51"/>
                <a:gd name="T48" fmla="*/ 51 w 51"/>
                <a:gd name="T49" fmla="*/ 34 h 51"/>
                <a:gd name="T50" fmla="*/ 51 w 51"/>
                <a:gd name="T51"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1">
                  <a:moveTo>
                    <a:pt x="51" y="24"/>
                  </a:moveTo>
                  <a:lnTo>
                    <a:pt x="51" y="24"/>
                  </a:lnTo>
                  <a:lnTo>
                    <a:pt x="51" y="17"/>
                  </a:lnTo>
                  <a:lnTo>
                    <a:pt x="48" y="10"/>
                  </a:lnTo>
                  <a:lnTo>
                    <a:pt x="41" y="3"/>
                  </a:lnTo>
                  <a:lnTo>
                    <a:pt x="34" y="0"/>
                  </a:lnTo>
                  <a:lnTo>
                    <a:pt x="34" y="0"/>
                  </a:lnTo>
                  <a:lnTo>
                    <a:pt x="24" y="0"/>
                  </a:lnTo>
                  <a:lnTo>
                    <a:pt x="17" y="0"/>
                  </a:lnTo>
                  <a:lnTo>
                    <a:pt x="10" y="3"/>
                  </a:lnTo>
                  <a:lnTo>
                    <a:pt x="3" y="10"/>
                  </a:lnTo>
                  <a:lnTo>
                    <a:pt x="3" y="10"/>
                  </a:lnTo>
                  <a:lnTo>
                    <a:pt x="0" y="17"/>
                  </a:lnTo>
                  <a:lnTo>
                    <a:pt x="0" y="24"/>
                  </a:lnTo>
                  <a:lnTo>
                    <a:pt x="0" y="34"/>
                  </a:lnTo>
                  <a:lnTo>
                    <a:pt x="3" y="41"/>
                  </a:lnTo>
                  <a:lnTo>
                    <a:pt x="3" y="41"/>
                  </a:lnTo>
                  <a:lnTo>
                    <a:pt x="10" y="47"/>
                  </a:lnTo>
                  <a:lnTo>
                    <a:pt x="17" y="51"/>
                  </a:lnTo>
                  <a:lnTo>
                    <a:pt x="24" y="51"/>
                  </a:lnTo>
                  <a:lnTo>
                    <a:pt x="34" y="51"/>
                  </a:lnTo>
                  <a:lnTo>
                    <a:pt x="34" y="51"/>
                  </a:lnTo>
                  <a:lnTo>
                    <a:pt x="41" y="47"/>
                  </a:lnTo>
                  <a:lnTo>
                    <a:pt x="48" y="41"/>
                  </a:lnTo>
                  <a:lnTo>
                    <a:pt x="51" y="34"/>
                  </a:lnTo>
                  <a:lnTo>
                    <a:pt x="51" y="24"/>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5" name="Freeform 1022">
              <a:extLst>
                <a:ext uri="{FF2B5EF4-FFF2-40B4-BE49-F238E27FC236}">
                  <a16:creationId xmlns:a16="http://schemas.microsoft.com/office/drawing/2014/main" id="{CE1AD3BB-63B4-95A4-F2D5-6EDEA1E3F0A2}"/>
                </a:ext>
              </a:extLst>
            </p:cNvPr>
            <p:cNvSpPr>
              <a:spLocks/>
            </p:cNvSpPr>
            <p:nvPr/>
          </p:nvSpPr>
          <p:spPr bwMode="auto">
            <a:xfrm>
              <a:off x="1625099" y="1108574"/>
              <a:ext cx="53544" cy="41584"/>
            </a:xfrm>
            <a:custGeom>
              <a:avLst/>
              <a:gdLst>
                <a:gd name="T0" fmla="*/ 51 w 51"/>
                <a:gd name="T1" fmla="*/ 27 h 55"/>
                <a:gd name="T2" fmla="*/ 51 w 51"/>
                <a:gd name="T3" fmla="*/ 27 h 55"/>
                <a:gd name="T4" fmla="*/ 51 w 51"/>
                <a:gd name="T5" fmla="*/ 17 h 55"/>
                <a:gd name="T6" fmla="*/ 48 w 51"/>
                <a:gd name="T7" fmla="*/ 11 h 55"/>
                <a:gd name="T8" fmla="*/ 41 w 51"/>
                <a:gd name="T9" fmla="*/ 4 h 55"/>
                <a:gd name="T10" fmla="*/ 34 w 51"/>
                <a:gd name="T11" fmla="*/ 0 h 55"/>
                <a:gd name="T12" fmla="*/ 34 w 51"/>
                <a:gd name="T13" fmla="*/ 0 h 55"/>
                <a:gd name="T14" fmla="*/ 27 w 51"/>
                <a:gd name="T15" fmla="*/ 0 h 55"/>
                <a:gd name="T16" fmla="*/ 17 w 51"/>
                <a:gd name="T17" fmla="*/ 0 h 55"/>
                <a:gd name="T18" fmla="*/ 10 w 51"/>
                <a:gd name="T19" fmla="*/ 4 h 55"/>
                <a:gd name="T20" fmla="*/ 4 w 51"/>
                <a:gd name="T21" fmla="*/ 11 h 55"/>
                <a:gd name="T22" fmla="*/ 4 w 51"/>
                <a:gd name="T23" fmla="*/ 11 h 55"/>
                <a:gd name="T24" fmla="*/ 0 w 51"/>
                <a:gd name="T25" fmla="*/ 17 h 55"/>
                <a:gd name="T26" fmla="*/ 0 w 51"/>
                <a:gd name="T27" fmla="*/ 27 h 55"/>
                <a:gd name="T28" fmla="*/ 0 w 51"/>
                <a:gd name="T29" fmla="*/ 34 h 55"/>
                <a:gd name="T30" fmla="*/ 4 w 51"/>
                <a:gd name="T31" fmla="*/ 41 h 55"/>
                <a:gd name="T32" fmla="*/ 4 w 51"/>
                <a:gd name="T33" fmla="*/ 41 h 55"/>
                <a:gd name="T34" fmla="*/ 10 w 51"/>
                <a:gd name="T35" fmla="*/ 48 h 55"/>
                <a:gd name="T36" fmla="*/ 17 w 51"/>
                <a:gd name="T37" fmla="*/ 51 h 55"/>
                <a:gd name="T38" fmla="*/ 27 w 51"/>
                <a:gd name="T39" fmla="*/ 55 h 55"/>
                <a:gd name="T40" fmla="*/ 34 w 51"/>
                <a:gd name="T41" fmla="*/ 51 h 55"/>
                <a:gd name="T42" fmla="*/ 34 w 51"/>
                <a:gd name="T43" fmla="*/ 51 h 55"/>
                <a:gd name="T44" fmla="*/ 41 w 51"/>
                <a:gd name="T45" fmla="*/ 48 h 55"/>
                <a:gd name="T46" fmla="*/ 48 w 51"/>
                <a:gd name="T47" fmla="*/ 41 h 55"/>
                <a:gd name="T48" fmla="*/ 51 w 51"/>
                <a:gd name="T49" fmla="*/ 34 h 55"/>
                <a:gd name="T50" fmla="*/ 51 w 51"/>
                <a:gd name="T51"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5">
                  <a:moveTo>
                    <a:pt x="51" y="27"/>
                  </a:moveTo>
                  <a:lnTo>
                    <a:pt x="51" y="27"/>
                  </a:lnTo>
                  <a:lnTo>
                    <a:pt x="51" y="17"/>
                  </a:lnTo>
                  <a:lnTo>
                    <a:pt x="48" y="11"/>
                  </a:lnTo>
                  <a:lnTo>
                    <a:pt x="41" y="4"/>
                  </a:lnTo>
                  <a:lnTo>
                    <a:pt x="34" y="0"/>
                  </a:lnTo>
                  <a:lnTo>
                    <a:pt x="34" y="0"/>
                  </a:lnTo>
                  <a:lnTo>
                    <a:pt x="27" y="0"/>
                  </a:lnTo>
                  <a:lnTo>
                    <a:pt x="17" y="0"/>
                  </a:lnTo>
                  <a:lnTo>
                    <a:pt x="10" y="4"/>
                  </a:lnTo>
                  <a:lnTo>
                    <a:pt x="4" y="11"/>
                  </a:lnTo>
                  <a:lnTo>
                    <a:pt x="4" y="11"/>
                  </a:lnTo>
                  <a:lnTo>
                    <a:pt x="0" y="17"/>
                  </a:lnTo>
                  <a:lnTo>
                    <a:pt x="0" y="27"/>
                  </a:lnTo>
                  <a:lnTo>
                    <a:pt x="0" y="34"/>
                  </a:lnTo>
                  <a:lnTo>
                    <a:pt x="4" y="41"/>
                  </a:lnTo>
                  <a:lnTo>
                    <a:pt x="4" y="41"/>
                  </a:lnTo>
                  <a:lnTo>
                    <a:pt x="10" y="48"/>
                  </a:lnTo>
                  <a:lnTo>
                    <a:pt x="17" y="51"/>
                  </a:lnTo>
                  <a:lnTo>
                    <a:pt x="27" y="55"/>
                  </a:lnTo>
                  <a:lnTo>
                    <a:pt x="34" y="51"/>
                  </a:lnTo>
                  <a:lnTo>
                    <a:pt x="34" y="51"/>
                  </a:lnTo>
                  <a:lnTo>
                    <a:pt x="41" y="48"/>
                  </a:lnTo>
                  <a:lnTo>
                    <a:pt x="48" y="41"/>
                  </a:lnTo>
                  <a:lnTo>
                    <a:pt x="51" y="34"/>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6" name="Freeform 1023">
              <a:extLst>
                <a:ext uri="{FF2B5EF4-FFF2-40B4-BE49-F238E27FC236}">
                  <a16:creationId xmlns:a16="http://schemas.microsoft.com/office/drawing/2014/main" id="{52A45088-F4C3-E673-4A72-C85A7D575B87}"/>
                </a:ext>
              </a:extLst>
            </p:cNvPr>
            <p:cNvSpPr>
              <a:spLocks/>
            </p:cNvSpPr>
            <p:nvPr/>
          </p:nvSpPr>
          <p:spPr bwMode="auto">
            <a:xfrm>
              <a:off x="1639796" y="1167547"/>
              <a:ext cx="56694" cy="41584"/>
            </a:xfrm>
            <a:custGeom>
              <a:avLst/>
              <a:gdLst>
                <a:gd name="T0" fmla="*/ 54 w 54"/>
                <a:gd name="T1" fmla="*/ 27 h 55"/>
                <a:gd name="T2" fmla="*/ 54 w 54"/>
                <a:gd name="T3" fmla="*/ 27 h 55"/>
                <a:gd name="T4" fmla="*/ 54 w 54"/>
                <a:gd name="T5" fmla="*/ 21 h 55"/>
                <a:gd name="T6" fmla="*/ 51 w 54"/>
                <a:gd name="T7" fmla="*/ 14 h 55"/>
                <a:gd name="T8" fmla="*/ 44 w 54"/>
                <a:gd name="T9" fmla="*/ 7 h 55"/>
                <a:gd name="T10" fmla="*/ 37 w 54"/>
                <a:gd name="T11" fmla="*/ 4 h 55"/>
                <a:gd name="T12" fmla="*/ 37 w 54"/>
                <a:gd name="T13" fmla="*/ 4 h 55"/>
                <a:gd name="T14" fmla="*/ 27 w 54"/>
                <a:gd name="T15" fmla="*/ 0 h 55"/>
                <a:gd name="T16" fmla="*/ 20 w 54"/>
                <a:gd name="T17" fmla="*/ 4 h 55"/>
                <a:gd name="T18" fmla="*/ 13 w 54"/>
                <a:gd name="T19" fmla="*/ 7 h 55"/>
                <a:gd name="T20" fmla="*/ 7 w 54"/>
                <a:gd name="T21" fmla="*/ 14 h 55"/>
                <a:gd name="T22" fmla="*/ 7 w 54"/>
                <a:gd name="T23" fmla="*/ 14 h 55"/>
                <a:gd name="T24" fmla="*/ 3 w 54"/>
                <a:gd name="T25" fmla="*/ 21 h 55"/>
                <a:gd name="T26" fmla="*/ 0 w 54"/>
                <a:gd name="T27" fmla="*/ 27 h 55"/>
                <a:gd name="T28" fmla="*/ 3 w 54"/>
                <a:gd name="T29" fmla="*/ 38 h 55"/>
                <a:gd name="T30" fmla="*/ 7 w 54"/>
                <a:gd name="T31" fmla="*/ 44 h 55"/>
                <a:gd name="T32" fmla="*/ 7 w 54"/>
                <a:gd name="T33" fmla="*/ 44 h 55"/>
                <a:gd name="T34" fmla="*/ 13 w 54"/>
                <a:gd name="T35" fmla="*/ 48 h 55"/>
                <a:gd name="T36" fmla="*/ 20 w 54"/>
                <a:gd name="T37" fmla="*/ 55 h 55"/>
                <a:gd name="T38" fmla="*/ 27 w 54"/>
                <a:gd name="T39" fmla="*/ 55 h 55"/>
                <a:gd name="T40" fmla="*/ 37 w 54"/>
                <a:gd name="T41" fmla="*/ 55 h 55"/>
                <a:gd name="T42" fmla="*/ 37 w 54"/>
                <a:gd name="T43" fmla="*/ 55 h 55"/>
                <a:gd name="T44" fmla="*/ 44 w 54"/>
                <a:gd name="T45" fmla="*/ 48 h 55"/>
                <a:gd name="T46" fmla="*/ 51 w 54"/>
                <a:gd name="T47" fmla="*/ 44 h 55"/>
                <a:gd name="T48" fmla="*/ 54 w 54"/>
                <a:gd name="T49" fmla="*/ 38 h 55"/>
                <a:gd name="T50" fmla="*/ 54 w 54"/>
                <a:gd name="T51"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5">
                  <a:moveTo>
                    <a:pt x="54" y="27"/>
                  </a:moveTo>
                  <a:lnTo>
                    <a:pt x="54" y="27"/>
                  </a:lnTo>
                  <a:lnTo>
                    <a:pt x="54" y="21"/>
                  </a:lnTo>
                  <a:lnTo>
                    <a:pt x="51" y="14"/>
                  </a:lnTo>
                  <a:lnTo>
                    <a:pt x="44" y="7"/>
                  </a:lnTo>
                  <a:lnTo>
                    <a:pt x="37" y="4"/>
                  </a:lnTo>
                  <a:lnTo>
                    <a:pt x="37" y="4"/>
                  </a:lnTo>
                  <a:lnTo>
                    <a:pt x="27" y="0"/>
                  </a:lnTo>
                  <a:lnTo>
                    <a:pt x="20" y="4"/>
                  </a:lnTo>
                  <a:lnTo>
                    <a:pt x="13" y="7"/>
                  </a:lnTo>
                  <a:lnTo>
                    <a:pt x="7" y="14"/>
                  </a:lnTo>
                  <a:lnTo>
                    <a:pt x="7" y="14"/>
                  </a:lnTo>
                  <a:lnTo>
                    <a:pt x="3" y="21"/>
                  </a:lnTo>
                  <a:lnTo>
                    <a:pt x="0" y="27"/>
                  </a:lnTo>
                  <a:lnTo>
                    <a:pt x="3" y="38"/>
                  </a:lnTo>
                  <a:lnTo>
                    <a:pt x="7" y="44"/>
                  </a:lnTo>
                  <a:lnTo>
                    <a:pt x="7" y="44"/>
                  </a:lnTo>
                  <a:lnTo>
                    <a:pt x="13" y="48"/>
                  </a:lnTo>
                  <a:lnTo>
                    <a:pt x="20" y="55"/>
                  </a:lnTo>
                  <a:lnTo>
                    <a:pt x="27" y="55"/>
                  </a:lnTo>
                  <a:lnTo>
                    <a:pt x="37" y="55"/>
                  </a:lnTo>
                  <a:lnTo>
                    <a:pt x="37" y="55"/>
                  </a:lnTo>
                  <a:lnTo>
                    <a:pt x="44" y="48"/>
                  </a:lnTo>
                  <a:lnTo>
                    <a:pt x="51" y="44"/>
                  </a:lnTo>
                  <a:lnTo>
                    <a:pt x="54" y="38"/>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7" name="Freeform 1024">
              <a:extLst>
                <a:ext uri="{FF2B5EF4-FFF2-40B4-BE49-F238E27FC236}">
                  <a16:creationId xmlns:a16="http://schemas.microsoft.com/office/drawing/2014/main" id="{7C01E691-AAE2-91FB-6318-24081E48027B}"/>
                </a:ext>
              </a:extLst>
            </p:cNvPr>
            <p:cNvSpPr>
              <a:spLocks/>
            </p:cNvSpPr>
            <p:nvPr/>
          </p:nvSpPr>
          <p:spPr bwMode="auto">
            <a:xfrm>
              <a:off x="1657645" y="1239375"/>
              <a:ext cx="56694" cy="41584"/>
            </a:xfrm>
            <a:custGeom>
              <a:avLst/>
              <a:gdLst>
                <a:gd name="T0" fmla="*/ 54 w 54"/>
                <a:gd name="T1" fmla="*/ 27 h 55"/>
                <a:gd name="T2" fmla="*/ 54 w 54"/>
                <a:gd name="T3" fmla="*/ 27 h 55"/>
                <a:gd name="T4" fmla="*/ 51 w 54"/>
                <a:gd name="T5" fmla="*/ 21 h 55"/>
                <a:gd name="T6" fmla="*/ 47 w 54"/>
                <a:gd name="T7" fmla="*/ 14 h 55"/>
                <a:gd name="T8" fmla="*/ 44 w 54"/>
                <a:gd name="T9" fmla="*/ 7 h 55"/>
                <a:gd name="T10" fmla="*/ 34 w 54"/>
                <a:gd name="T11" fmla="*/ 4 h 55"/>
                <a:gd name="T12" fmla="*/ 34 w 54"/>
                <a:gd name="T13" fmla="*/ 4 h 55"/>
                <a:gd name="T14" fmla="*/ 27 w 54"/>
                <a:gd name="T15" fmla="*/ 0 h 55"/>
                <a:gd name="T16" fmla="*/ 20 w 54"/>
                <a:gd name="T17" fmla="*/ 4 h 55"/>
                <a:gd name="T18" fmla="*/ 10 w 54"/>
                <a:gd name="T19" fmla="*/ 7 h 55"/>
                <a:gd name="T20" fmla="*/ 7 w 54"/>
                <a:gd name="T21" fmla="*/ 14 h 55"/>
                <a:gd name="T22" fmla="*/ 7 w 54"/>
                <a:gd name="T23" fmla="*/ 14 h 55"/>
                <a:gd name="T24" fmla="*/ 0 w 54"/>
                <a:gd name="T25" fmla="*/ 21 h 55"/>
                <a:gd name="T26" fmla="*/ 0 w 54"/>
                <a:gd name="T27" fmla="*/ 27 h 55"/>
                <a:gd name="T28" fmla="*/ 0 w 54"/>
                <a:gd name="T29" fmla="*/ 38 h 55"/>
                <a:gd name="T30" fmla="*/ 7 w 54"/>
                <a:gd name="T31" fmla="*/ 44 h 55"/>
                <a:gd name="T32" fmla="*/ 7 w 54"/>
                <a:gd name="T33" fmla="*/ 44 h 55"/>
                <a:gd name="T34" fmla="*/ 10 w 54"/>
                <a:gd name="T35" fmla="*/ 51 h 55"/>
                <a:gd name="T36" fmla="*/ 20 w 54"/>
                <a:gd name="T37" fmla="*/ 55 h 55"/>
                <a:gd name="T38" fmla="*/ 27 w 54"/>
                <a:gd name="T39" fmla="*/ 55 h 55"/>
                <a:gd name="T40" fmla="*/ 34 w 54"/>
                <a:gd name="T41" fmla="*/ 55 h 55"/>
                <a:gd name="T42" fmla="*/ 34 w 54"/>
                <a:gd name="T43" fmla="*/ 55 h 55"/>
                <a:gd name="T44" fmla="*/ 44 w 54"/>
                <a:gd name="T45" fmla="*/ 51 h 55"/>
                <a:gd name="T46" fmla="*/ 47 w 54"/>
                <a:gd name="T47" fmla="*/ 44 h 55"/>
                <a:gd name="T48" fmla="*/ 51 w 54"/>
                <a:gd name="T49" fmla="*/ 38 h 55"/>
                <a:gd name="T50" fmla="*/ 54 w 54"/>
                <a:gd name="T51"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5">
                  <a:moveTo>
                    <a:pt x="54" y="27"/>
                  </a:moveTo>
                  <a:lnTo>
                    <a:pt x="54" y="27"/>
                  </a:lnTo>
                  <a:lnTo>
                    <a:pt x="51" y="21"/>
                  </a:lnTo>
                  <a:lnTo>
                    <a:pt x="47" y="14"/>
                  </a:lnTo>
                  <a:lnTo>
                    <a:pt x="44" y="7"/>
                  </a:lnTo>
                  <a:lnTo>
                    <a:pt x="34" y="4"/>
                  </a:lnTo>
                  <a:lnTo>
                    <a:pt x="34" y="4"/>
                  </a:lnTo>
                  <a:lnTo>
                    <a:pt x="27" y="0"/>
                  </a:lnTo>
                  <a:lnTo>
                    <a:pt x="20" y="4"/>
                  </a:lnTo>
                  <a:lnTo>
                    <a:pt x="10" y="7"/>
                  </a:lnTo>
                  <a:lnTo>
                    <a:pt x="7" y="14"/>
                  </a:lnTo>
                  <a:lnTo>
                    <a:pt x="7" y="14"/>
                  </a:lnTo>
                  <a:lnTo>
                    <a:pt x="0" y="21"/>
                  </a:lnTo>
                  <a:lnTo>
                    <a:pt x="0" y="27"/>
                  </a:lnTo>
                  <a:lnTo>
                    <a:pt x="0" y="38"/>
                  </a:lnTo>
                  <a:lnTo>
                    <a:pt x="7" y="44"/>
                  </a:lnTo>
                  <a:lnTo>
                    <a:pt x="7" y="44"/>
                  </a:lnTo>
                  <a:lnTo>
                    <a:pt x="10" y="51"/>
                  </a:lnTo>
                  <a:lnTo>
                    <a:pt x="20" y="55"/>
                  </a:lnTo>
                  <a:lnTo>
                    <a:pt x="27" y="55"/>
                  </a:lnTo>
                  <a:lnTo>
                    <a:pt x="34" y="55"/>
                  </a:lnTo>
                  <a:lnTo>
                    <a:pt x="34" y="55"/>
                  </a:lnTo>
                  <a:lnTo>
                    <a:pt x="44" y="51"/>
                  </a:lnTo>
                  <a:lnTo>
                    <a:pt x="47" y="44"/>
                  </a:lnTo>
                  <a:lnTo>
                    <a:pt x="51" y="38"/>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8" name="Freeform 1025">
              <a:extLst>
                <a:ext uri="{FF2B5EF4-FFF2-40B4-BE49-F238E27FC236}">
                  <a16:creationId xmlns:a16="http://schemas.microsoft.com/office/drawing/2014/main" id="{19AB8BA7-FD4D-8F8F-FBEB-B322DBC9C68B}"/>
                </a:ext>
              </a:extLst>
            </p:cNvPr>
            <p:cNvSpPr>
              <a:spLocks/>
            </p:cNvSpPr>
            <p:nvPr/>
          </p:nvSpPr>
          <p:spPr bwMode="auto">
            <a:xfrm>
              <a:off x="1657645" y="1239375"/>
              <a:ext cx="56694" cy="41584"/>
            </a:xfrm>
            <a:custGeom>
              <a:avLst/>
              <a:gdLst>
                <a:gd name="T0" fmla="*/ 54 w 54"/>
                <a:gd name="T1" fmla="*/ 27 h 55"/>
                <a:gd name="T2" fmla="*/ 54 w 54"/>
                <a:gd name="T3" fmla="*/ 27 h 55"/>
                <a:gd name="T4" fmla="*/ 51 w 54"/>
                <a:gd name="T5" fmla="*/ 21 h 55"/>
                <a:gd name="T6" fmla="*/ 47 w 54"/>
                <a:gd name="T7" fmla="*/ 14 h 55"/>
                <a:gd name="T8" fmla="*/ 44 w 54"/>
                <a:gd name="T9" fmla="*/ 7 h 55"/>
                <a:gd name="T10" fmla="*/ 34 w 54"/>
                <a:gd name="T11" fmla="*/ 4 h 55"/>
                <a:gd name="T12" fmla="*/ 34 w 54"/>
                <a:gd name="T13" fmla="*/ 4 h 55"/>
                <a:gd name="T14" fmla="*/ 27 w 54"/>
                <a:gd name="T15" fmla="*/ 0 h 55"/>
                <a:gd name="T16" fmla="*/ 20 w 54"/>
                <a:gd name="T17" fmla="*/ 4 h 55"/>
                <a:gd name="T18" fmla="*/ 10 w 54"/>
                <a:gd name="T19" fmla="*/ 7 h 55"/>
                <a:gd name="T20" fmla="*/ 7 w 54"/>
                <a:gd name="T21" fmla="*/ 14 h 55"/>
                <a:gd name="T22" fmla="*/ 7 w 54"/>
                <a:gd name="T23" fmla="*/ 14 h 55"/>
                <a:gd name="T24" fmla="*/ 0 w 54"/>
                <a:gd name="T25" fmla="*/ 21 h 55"/>
                <a:gd name="T26" fmla="*/ 0 w 54"/>
                <a:gd name="T27" fmla="*/ 27 h 55"/>
                <a:gd name="T28" fmla="*/ 0 w 54"/>
                <a:gd name="T29" fmla="*/ 38 h 55"/>
                <a:gd name="T30" fmla="*/ 7 w 54"/>
                <a:gd name="T31" fmla="*/ 44 h 55"/>
                <a:gd name="T32" fmla="*/ 7 w 54"/>
                <a:gd name="T33" fmla="*/ 44 h 55"/>
                <a:gd name="T34" fmla="*/ 10 w 54"/>
                <a:gd name="T35" fmla="*/ 51 h 55"/>
                <a:gd name="T36" fmla="*/ 20 w 54"/>
                <a:gd name="T37" fmla="*/ 55 h 55"/>
                <a:gd name="T38" fmla="*/ 27 w 54"/>
                <a:gd name="T39" fmla="*/ 55 h 55"/>
                <a:gd name="T40" fmla="*/ 34 w 54"/>
                <a:gd name="T41" fmla="*/ 55 h 55"/>
                <a:gd name="T42" fmla="*/ 34 w 54"/>
                <a:gd name="T43" fmla="*/ 55 h 55"/>
                <a:gd name="T44" fmla="*/ 44 w 54"/>
                <a:gd name="T45" fmla="*/ 51 h 55"/>
                <a:gd name="T46" fmla="*/ 47 w 54"/>
                <a:gd name="T47" fmla="*/ 44 h 55"/>
                <a:gd name="T48" fmla="*/ 51 w 54"/>
                <a:gd name="T49" fmla="*/ 38 h 55"/>
                <a:gd name="T50" fmla="*/ 54 w 54"/>
                <a:gd name="T51"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5">
                  <a:moveTo>
                    <a:pt x="54" y="27"/>
                  </a:moveTo>
                  <a:lnTo>
                    <a:pt x="54" y="27"/>
                  </a:lnTo>
                  <a:lnTo>
                    <a:pt x="51" y="21"/>
                  </a:lnTo>
                  <a:lnTo>
                    <a:pt x="47" y="14"/>
                  </a:lnTo>
                  <a:lnTo>
                    <a:pt x="44" y="7"/>
                  </a:lnTo>
                  <a:lnTo>
                    <a:pt x="34" y="4"/>
                  </a:lnTo>
                  <a:lnTo>
                    <a:pt x="34" y="4"/>
                  </a:lnTo>
                  <a:lnTo>
                    <a:pt x="27" y="0"/>
                  </a:lnTo>
                  <a:lnTo>
                    <a:pt x="20" y="4"/>
                  </a:lnTo>
                  <a:lnTo>
                    <a:pt x="10" y="7"/>
                  </a:lnTo>
                  <a:lnTo>
                    <a:pt x="7" y="14"/>
                  </a:lnTo>
                  <a:lnTo>
                    <a:pt x="7" y="14"/>
                  </a:lnTo>
                  <a:lnTo>
                    <a:pt x="0" y="21"/>
                  </a:lnTo>
                  <a:lnTo>
                    <a:pt x="0" y="27"/>
                  </a:lnTo>
                  <a:lnTo>
                    <a:pt x="0" y="38"/>
                  </a:lnTo>
                  <a:lnTo>
                    <a:pt x="7" y="44"/>
                  </a:lnTo>
                  <a:lnTo>
                    <a:pt x="7" y="44"/>
                  </a:lnTo>
                  <a:lnTo>
                    <a:pt x="10" y="51"/>
                  </a:lnTo>
                  <a:lnTo>
                    <a:pt x="20" y="55"/>
                  </a:lnTo>
                  <a:lnTo>
                    <a:pt x="27" y="55"/>
                  </a:lnTo>
                  <a:lnTo>
                    <a:pt x="34" y="55"/>
                  </a:lnTo>
                  <a:lnTo>
                    <a:pt x="34" y="55"/>
                  </a:lnTo>
                  <a:lnTo>
                    <a:pt x="44" y="51"/>
                  </a:lnTo>
                  <a:lnTo>
                    <a:pt x="47" y="44"/>
                  </a:lnTo>
                  <a:lnTo>
                    <a:pt x="51" y="38"/>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9" name="Freeform 1026">
              <a:extLst>
                <a:ext uri="{FF2B5EF4-FFF2-40B4-BE49-F238E27FC236}">
                  <a16:creationId xmlns:a16="http://schemas.microsoft.com/office/drawing/2014/main" id="{B760EF52-CC0A-0EF3-0934-26454FED04A4}"/>
                </a:ext>
              </a:extLst>
            </p:cNvPr>
            <p:cNvSpPr>
              <a:spLocks/>
            </p:cNvSpPr>
            <p:nvPr/>
          </p:nvSpPr>
          <p:spPr bwMode="auto">
            <a:xfrm>
              <a:off x="1664994" y="1288519"/>
              <a:ext cx="52494" cy="40828"/>
            </a:xfrm>
            <a:custGeom>
              <a:avLst/>
              <a:gdLst>
                <a:gd name="T0" fmla="*/ 50 w 50"/>
                <a:gd name="T1" fmla="*/ 27 h 54"/>
                <a:gd name="T2" fmla="*/ 50 w 50"/>
                <a:gd name="T3" fmla="*/ 27 h 54"/>
                <a:gd name="T4" fmla="*/ 50 w 50"/>
                <a:gd name="T5" fmla="*/ 20 h 54"/>
                <a:gd name="T6" fmla="*/ 47 w 50"/>
                <a:gd name="T7" fmla="*/ 10 h 54"/>
                <a:gd name="T8" fmla="*/ 40 w 50"/>
                <a:gd name="T9" fmla="*/ 7 h 54"/>
                <a:gd name="T10" fmla="*/ 33 w 50"/>
                <a:gd name="T11" fmla="*/ 3 h 54"/>
                <a:gd name="T12" fmla="*/ 33 w 50"/>
                <a:gd name="T13" fmla="*/ 3 h 54"/>
                <a:gd name="T14" fmla="*/ 23 w 50"/>
                <a:gd name="T15" fmla="*/ 0 h 54"/>
                <a:gd name="T16" fmla="*/ 16 w 50"/>
                <a:gd name="T17" fmla="*/ 3 h 54"/>
                <a:gd name="T18" fmla="*/ 10 w 50"/>
                <a:gd name="T19" fmla="*/ 7 h 54"/>
                <a:gd name="T20" fmla="*/ 3 w 50"/>
                <a:gd name="T21" fmla="*/ 10 h 54"/>
                <a:gd name="T22" fmla="*/ 3 w 50"/>
                <a:gd name="T23" fmla="*/ 10 h 54"/>
                <a:gd name="T24" fmla="*/ 0 w 50"/>
                <a:gd name="T25" fmla="*/ 20 h 54"/>
                <a:gd name="T26" fmla="*/ 0 w 50"/>
                <a:gd name="T27" fmla="*/ 27 h 54"/>
                <a:gd name="T28" fmla="*/ 0 w 50"/>
                <a:gd name="T29" fmla="*/ 34 h 54"/>
                <a:gd name="T30" fmla="*/ 3 w 50"/>
                <a:gd name="T31" fmla="*/ 44 h 54"/>
                <a:gd name="T32" fmla="*/ 3 w 50"/>
                <a:gd name="T33" fmla="*/ 44 h 54"/>
                <a:gd name="T34" fmla="*/ 10 w 50"/>
                <a:gd name="T35" fmla="*/ 47 h 54"/>
                <a:gd name="T36" fmla="*/ 16 w 50"/>
                <a:gd name="T37" fmla="*/ 51 h 54"/>
                <a:gd name="T38" fmla="*/ 23 w 50"/>
                <a:gd name="T39" fmla="*/ 54 h 54"/>
                <a:gd name="T40" fmla="*/ 33 w 50"/>
                <a:gd name="T41" fmla="*/ 51 h 54"/>
                <a:gd name="T42" fmla="*/ 33 w 50"/>
                <a:gd name="T43" fmla="*/ 51 h 54"/>
                <a:gd name="T44" fmla="*/ 40 w 50"/>
                <a:gd name="T45" fmla="*/ 47 h 54"/>
                <a:gd name="T46" fmla="*/ 47 w 50"/>
                <a:gd name="T47" fmla="*/ 44 h 54"/>
                <a:gd name="T48" fmla="*/ 50 w 50"/>
                <a:gd name="T49" fmla="*/ 34 h 54"/>
                <a:gd name="T50" fmla="*/ 50 w 50"/>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54">
                  <a:moveTo>
                    <a:pt x="50" y="27"/>
                  </a:moveTo>
                  <a:lnTo>
                    <a:pt x="50" y="27"/>
                  </a:lnTo>
                  <a:lnTo>
                    <a:pt x="50" y="20"/>
                  </a:lnTo>
                  <a:lnTo>
                    <a:pt x="47" y="10"/>
                  </a:lnTo>
                  <a:lnTo>
                    <a:pt x="40" y="7"/>
                  </a:lnTo>
                  <a:lnTo>
                    <a:pt x="33" y="3"/>
                  </a:lnTo>
                  <a:lnTo>
                    <a:pt x="33" y="3"/>
                  </a:lnTo>
                  <a:lnTo>
                    <a:pt x="23" y="0"/>
                  </a:lnTo>
                  <a:lnTo>
                    <a:pt x="16" y="3"/>
                  </a:lnTo>
                  <a:lnTo>
                    <a:pt x="10" y="7"/>
                  </a:lnTo>
                  <a:lnTo>
                    <a:pt x="3" y="10"/>
                  </a:lnTo>
                  <a:lnTo>
                    <a:pt x="3" y="10"/>
                  </a:lnTo>
                  <a:lnTo>
                    <a:pt x="0" y="20"/>
                  </a:lnTo>
                  <a:lnTo>
                    <a:pt x="0" y="27"/>
                  </a:lnTo>
                  <a:lnTo>
                    <a:pt x="0" y="34"/>
                  </a:lnTo>
                  <a:lnTo>
                    <a:pt x="3" y="44"/>
                  </a:lnTo>
                  <a:lnTo>
                    <a:pt x="3" y="44"/>
                  </a:lnTo>
                  <a:lnTo>
                    <a:pt x="10" y="47"/>
                  </a:lnTo>
                  <a:lnTo>
                    <a:pt x="16" y="51"/>
                  </a:lnTo>
                  <a:lnTo>
                    <a:pt x="23" y="54"/>
                  </a:lnTo>
                  <a:lnTo>
                    <a:pt x="33" y="51"/>
                  </a:lnTo>
                  <a:lnTo>
                    <a:pt x="33" y="51"/>
                  </a:lnTo>
                  <a:lnTo>
                    <a:pt x="40" y="47"/>
                  </a:lnTo>
                  <a:lnTo>
                    <a:pt x="47" y="44"/>
                  </a:lnTo>
                  <a:lnTo>
                    <a:pt x="50" y="34"/>
                  </a:lnTo>
                  <a:lnTo>
                    <a:pt x="50"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0" name="Freeform 1027">
              <a:extLst>
                <a:ext uri="{FF2B5EF4-FFF2-40B4-BE49-F238E27FC236}">
                  <a16:creationId xmlns:a16="http://schemas.microsoft.com/office/drawing/2014/main" id="{3D1FB0BF-A6A0-CCA3-7C33-2564AC041398}"/>
                </a:ext>
              </a:extLst>
            </p:cNvPr>
            <p:cNvSpPr>
              <a:spLocks/>
            </p:cNvSpPr>
            <p:nvPr/>
          </p:nvSpPr>
          <p:spPr bwMode="auto">
            <a:xfrm>
              <a:off x="1668144" y="1365639"/>
              <a:ext cx="56694" cy="40828"/>
            </a:xfrm>
            <a:custGeom>
              <a:avLst/>
              <a:gdLst>
                <a:gd name="T0" fmla="*/ 54 w 54"/>
                <a:gd name="T1" fmla="*/ 27 h 54"/>
                <a:gd name="T2" fmla="*/ 54 w 54"/>
                <a:gd name="T3" fmla="*/ 27 h 54"/>
                <a:gd name="T4" fmla="*/ 51 w 54"/>
                <a:gd name="T5" fmla="*/ 17 h 54"/>
                <a:gd name="T6" fmla="*/ 47 w 54"/>
                <a:gd name="T7" fmla="*/ 10 h 54"/>
                <a:gd name="T8" fmla="*/ 44 w 54"/>
                <a:gd name="T9" fmla="*/ 3 h 54"/>
                <a:gd name="T10" fmla="*/ 37 w 54"/>
                <a:gd name="T11" fmla="*/ 0 h 54"/>
                <a:gd name="T12" fmla="*/ 37 w 54"/>
                <a:gd name="T13" fmla="*/ 0 h 54"/>
                <a:gd name="T14" fmla="*/ 27 w 54"/>
                <a:gd name="T15" fmla="*/ 0 h 54"/>
                <a:gd name="T16" fmla="*/ 20 w 54"/>
                <a:gd name="T17" fmla="*/ 0 h 54"/>
                <a:gd name="T18" fmla="*/ 10 w 54"/>
                <a:gd name="T19" fmla="*/ 3 h 54"/>
                <a:gd name="T20" fmla="*/ 7 w 54"/>
                <a:gd name="T21" fmla="*/ 10 h 54"/>
                <a:gd name="T22" fmla="*/ 7 w 54"/>
                <a:gd name="T23" fmla="*/ 10 h 54"/>
                <a:gd name="T24" fmla="*/ 3 w 54"/>
                <a:gd name="T25" fmla="*/ 17 h 54"/>
                <a:gd name="T26" fmla="*/ 0 w 54"/>
                <a:gd name="T27" fmla="*/ 27 h 54"/>
                <a:gd name="T28" fmla="*/ 3 w 54"/>
                <a:gd name="T29" fmla="*/ 33 h 54"/>
                <a:gd name="T30" fmla="*/ 7 w 54"/>
                <a:gd name="T31" fmla="*/ 40 h 54"/>
                <a:gd name="T32" fmla="*/ 7 w 54"/>
                <a:gd name="T33" fmla="*/ 40 h 54"/>
                <a:gd name="T34" fmla="*/ 10 w 54"/>
                <a:gd name="T35" fmla="*/ 47 h 54"/>
                <a:gd name="T36" fmla="*/ 20 w 54"/>
                <a:gd name="T37" fmla="*/ 50 h 54"/>
                <a:gd name="T38" fmla="*/ 27 w 54"/>
                <a:gd name="T39" fmla="*/ 54 h 54"/>
                <a:gd name="T40" fmla="*/ 37 w 54"/>
                <a:gd name="T41" fmla="*/ 50 h 54"/>
                <a:gd name="T42" fmla="*/ 37 w 54"/>
                <a:gd name="T43" fmla="*/ 50 h 54"/>
                <a:gd name="T44" fmla="*/ 44 w 54"/>
                <a:gd name="T45" fmla="*/ 47 h 54"/>
                <a:gd name="T46" fmla="*/ 47 w 54"/>
                <a:gd name="T47" fmla="*/ 40 h 54"/>
                <a:gd name="T48" fmla="*/ 51 w 54"/>
                <a:gd name="T49" fmla="*/ 33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1" y="17"/>
                  </a:lnTo>
                  <a:lnTo>
                    <a:pt x="47" y="10"/>
                  </a:lnTo>
                  <a:lnTo>
                    <a:pt x="44" y="3"/>
                  </a:lnTo>
                  <a:lnTo>
                    <a:pt x="37" y="0"/>
                  </a:lnTo>
                  <a:lnTo>
                    <a:pt x="37" y="0"/>
                  </a:lnTo>
                  <a:lnTo>
                    <a:pt x="27" y="0"/>
                  </a:lnTo>
                  <a:lnTo>
                    <a:pt x="20" y="0"/>
                  </a:lnTo>
                  <a:lnTo>
                    <a:pt x="10" y="3"/>
                  </a:lnTo>
                  <a:lnTo>
                    <a:pt x="7" y="10"/>
                  </a:lnTo>
                  <a:lnTo>
                    <a:pt x="7" y="10"/>
                  </a:lnTo>
                  <a:lnTo>
                    <a:pt x="3" y="17"/>
                  </a:lnTo>
                  <a:lnTo>
                    <a:pt x="0" y="27"/>
                  </a:lnTo>
                  <a:lnTo>
                    <a:pt x="3" y="33"/>
                  </a:lnTo>
                  <a:lnTo>
                    <a:pt x="7" y="40"/>
                  </a:lnTo>
                  <a:lnTo>
                    <a:pt x="7" y="40"/>
                  </a:lnTo>
                  <a:lnTo>
                    <a:pt x="10" y="47"/>
                  </a:lnTo>
                  <a:lnTo>
                    <a:pt x="20" y="50"/>
                  </a:lnTo>
                  <a:lnTo>
                    <a:pt x="27" y="54"/>
                  </a:lnTo>
                  <a:lnTo>
                    <a:pt x="37" y="50"/>
                  </a:lnTo>
                  <a:lnTo>
                    <a:pt x="37" y="50"/>
                  </a:lnTo>
                  <a:lnTo>
                    <a:pt x="44" y="47"/>
                  </a:lnTo>
                  <a:lnTo>
                    <a:pt x="47" y="40"/>
                  </a:lnTo>
                  <a:lnTo>
                    <a:pt x="51" y="33"/>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1" name="Freeform 1028">
              <a:extLst>
                <a:ext uri="{FF2B5EF4-FFF2-40B4-BE49-F238E27FC236}">
                  <a16:creationId xmlns:a16="http://schemas.microsoft.com/office/drawing/2014/main" id="{0989BF05-9ED1-0A96-4457-6612759E4367}"/>
                </a:ext>
              </a:extLst>
            </p:cNvPr>
            <p:cNvSpPr>
              <a:spLocks/>
            </p:cNvSpPr>
            <p:nvPr/>
          </p:nvSpPr>
          <p:spPr bwMode="auto">
            <a:xfrm>
              <a:off x="1675493" y="1424612"/>
              <a:ext cx="53544" cy="40828"/>
            </a:xfrm>
            <a:custGeom>
              <a:avLst/>
              <a:gdLst>
                <a:gd name="T0" fmla="*/ 51 w 51"/>
                <a:gd name="T1" fmla="*/ 27 h 54"/>
                <a:gd name="T2" fmla="*/ 51 w 51"/>
                <a:gd name="T3" fmla="*/ 27 h 54"/>
                <a:gd name="T4" fmla="*/ 51 w 51"/>
                <a:gd name="T5" fmla="*/ 20 h 54"/>
                <a:gd name="T6" fmla="*/ 47 w 51"/>
                <a:gd name="T7" fmla="*/ 13 h 54"/>
                <a:gd name="T8" fmla="*/ 40 w 51"/>
                <a:gd name="T9" fmla="*/ 6 h 54"/>
                <a:gd name="T10" fmla="*/ 34 w 51"/>
                <a:gd name="T11" fmla="*/ 3 h 54"/>
                <a:gd name="T12" fmla="*/ 34 w 51"/>
                <a:gd name="T13" fmla="*/ 3 h 54"/>
                <a:gd name="T14" fmla="*/ 27 w 51"/>
                <a:gd name="T15" fmla="*/ 0 h 54"/>
                <a:gd name="T16" fmla="*/ 17 w 51"/>
                <a:gd name="T17" fmla="*/ 3 h 54"/>
                <a:gd name="T18" fmla="*/ 10 w 51"/>
                <a:gd name="T19" fmla="*/ 6 h 54"/>
                <a:gd name="T20" fmla="*/ 3 w 51"/>
                <a:gd name="T21" fmla="*/ 13 h 54"/>
                <a:gd name="T22" fmla="*/ 3 w 51"/>
                <a:gd name="T23" fmla="*/ 13 h 54"/>
                <a:gd name="T24" fmla="*/ 0 w 51"/>
                <a:gd name="T25" fmla="*/ 20 h 54"/>
                <a:gd name="T26" fmla="*/ 0 w 51"/>
                <a:gd name="T27" fmla="*/ 27 h 54"/>
                <a:gd name="T28" fmla="*/ 0 w 51"/>
                <a:gd name="T29" fmla="*/ 37 h 54"/>
                <a:gd name="T30" fmla="*/ 3 w 51"/>
                <a:gd name="T31" fmla="*/ 44 h 54"/>
                <a:gd name="T32" fmla="*/ 3 w 51"/>
                <a:gd name="T33" fmla="*/ 44 h 54"/>
                <a:gd name="T34" fmla="*/ 10 w 51"/>
                <a:gd name="T35" fmla="*/ 50 h 54"/>
                <a:gd name="T36" fmla="*/ 17 w 51"/>
                <a:gd name="T37" fmla="*/ 54 h 54"/>
                <a:gd name="T38" fmla="*/ 27 w 51"/>
                <a:gd name="T39" fmla="*/ 54 h 54"/>
                <a:gd name="T40" fmla="*/ 34 w 51"/>
                <a:gd name="T41" fmla="*/ 54 h 54"/>
                <a:gd name="T42" fmla="*/ 34 w 51"/>
                <a:gd name="T43" fmla="*/ 54 h 54"/>
                <a:gd name="T44" fmla="*/ 40 w 51"/>
                <a:gd name="T45" fmla="*/ 50 h 54"/>
                <a:gd name="T46" fmla="*/ 47 w 51"/>
                <a:gd name="T47" fmla="*/ 44 h 54"/>
                <a:gd name="T48" fmla="*/ 51 w 51"/>
                <a:gd name="T49" fmla="*/ 37 h 54"/>
                <a:gd name="T50" fmla="*/ 51 w 51"/>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4">
                  <a:moveTo>
                    <a:pt x="51" y="27"/>
                  </a:moveTo>
                  <a:lnTo>
                    <a:pt x="51" y="27"/>
                  </a:lnTo>
                  <a:lnTo>
                    <a:pt x="51" y="20"/>
                  </a:lnTo>
                  <a:lnTo>
                    <a:pt x="47" y="13"/>
                  </a:lnTo>
                  <a:lnTo>
                    <a:pt x="40" y="6"/>
                  </a:lnTo>
                  <a:lnTo>
                    <a:pt x="34" y="3"/>
                  </a:lnTo>
                  <a:lnTo>
                    <a:pt x="34" y="3"/>
                  </a:lnTo>
                  <a:lnTo>
                    <a:pt x="27" y="0"/>
                  </a:lnTo>
                  <a:lnTo>
                    <a:pt x="17" y="3"/>
                  </a:lnTo>
                  <a:lnTo>
                    <a:pt x="10" y="6"/>
                  </a:lnTo>
                  <a:lnTo>
                    <a:pt x="3" y="13"/>
                  </a:lnTo>
                  <a:lnTo>
                    <a:pt x="3" y="13"/>
                  </a:lnTo>
                  <a:lnTo>
                    <a:pt x="0" y="20"/>
                  </a:lnTo>
                  <a:lnTo>
                    <a:pt x="0" y="27"/>
                  </a:lnTo>
                  <a:lnTo>
                    <a:pt x="0" y="37"/>
                  </a:lnTo>
                  <a:lnTo>
                    <a:pt x="3" y="44"/>
                  </a:lnTo>
                  <a:lnTo>
                    <a:pt x="3" y="44"/>
                  </a:lnTo>
                  <a:lnTo>
                    <a:pt x="10" y="50"/>
                  </a:lnTo>
                  <a:lnTo>
                    <a:pt x="17" y="54"/>
                  </a:lnTo>
                  <a:lnTo>
                    <a:pt x="27" y="54"/>
                  </a:lnTo>
                  <a:lnTo>
                    <a:pt x="34" y="54"/>
                  </a:lnTo>
                  <a:lnTo>
                    <a:pt x="34" y="54"/>
                  </a:lnTo>
                  <a:lnTo>
                    <a:pt x="40" y="50"/>
                  </a:lnTo>
                  <a:lnTo>
                    <a:pt x="47" y="44"/>
                  </a:lnTo>
                  <a:lnTo>
                    <a:pt x="51" y="37"/>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2" name="Freeform 1029">
              <a:extLst>
                <a:ext uri="{FF2B5EF4-FFF2-40B4-BE49-F238E27FC236}">
                  <a16:creationId xmlns:a16="http://schemas.microsoft.com/office/drawing/2014/main" id="{D2606BC3-7099-EE55-D403-B6DE53EB95C8}"/>
                </a:ext>
              </a:extLst>
            </p:cNvPr>
            <p:cNvSpPr>
              <a:spLocks/>
            </p:cNvSpPr>
            <p:nvPr/>
          </p:nvSpPr>
          <p:spPr bwMode="auto">
            <a:xfrm>
              <a:off x="1678643" y="1488122"/>
              <a:ext cx="56694" cy="41584"/>
            </a:xfrm>
            <a:custGeom>
              <a:avLst/>
              <a:gdLst>
                <a:gd name="T0" fmla="*/ 54 w 54"/>
                <a:gd name="T1" fmla="*/ 28 h 55"/>
                <a:gd name="T2" fmla="*/ 54 w 54"/>
                <a:gd name="T3" fmla="*/ 28 h 55"/>
                <a:gd name="T4" fmla="*/ 54 w 54"/>
                <a:gd name="T5" fmla="*/ 21 h 55"/>
                <a:gd name="T6" fmla="*/ 51 w 54"/>
                <a:gd name="T7" fmla="*/ 14 h 55"/>
                <a:gd name="T8" fmla="*/ 44 w 54"/>
                <a:gd name="T9" fmla="*/ 7 h 55"/>
                <a:gd name="T10" fmla="*/ 37 w 54"/>
                <a:gd name="T11" fmla="*/ 4 h 55"/>
                <a:gd name="T12" fmla="*/ 37 w 54"/>
                <a:gd name="T13" fmla="*/ 4 h 55"/>
                <a:gd name="T14" fmla="*/ 27 w 54"/>
                <a:gd name="T15" fmla="*/ 0 h 55"/>
                <a:gd name="T16" fmla="*/ 20 w 54"/>
                <a:gd name="T17" fmla="*/ 4 h 55"/>
                <a:gd name="T18" fmla="*/ 14 w 54"/>
                <a:gd name="T19" fmla="*/ 7 h 55"/>
                <a:gd name="T20" fmla="*/ 7 w 54"/>
                <a:gd name="T21" fmla="*/ 14 h 55"/>
                <a:gd name="T22" fmla="*/ 7 w 54"/>
                <a:gd name="T23" fmla="*/ 14 h 55"/>
                <a:gd name="T24" fmla="*/ 3 w 54"/>
                <a:gd name="T25" fmla="*/ 21 h 55"/>
                <a:gd name="T26" fmla="*/ 0 w 54"/>
                <a:gd name="T27" fmla="*/ 28 h 55"/>
                <a:gd name="T28" fmla="*/ 3 w 54"/>
                <a:gd name="T29" fmla="*/ 38 h 55"/>
                <a:gd name="T30" fmla="*/ 7 w 54"/>
                <a:gd name="T31" fmla="*/ 44 h 55"/>
                <a:gd name="T32" fmla="*/ 7 w 54"/>
                <a:gd name="T33" fmla="*/ 44 h 55"/>
                <a:gd name="T34" fmla="*/ 14 w 54"/>
                <a:gd name="T35" fmla="*/ 51 h 55"/>
                <a:gd name="T36" fmla="*/ 20 w 54"/>
                <a:gd name="T37" fmla="*/ 55 h 55"/>
                <a:gd name="T38" fmla="*/ 27 w 54"/>
                <a:gd name="T39" fmla="*/ 55 h 55"/>
                <a:gd name="T40" fmla="*/ 37 w 54"/>
                <a:gd name="T41" fmla="*/ 55 h 55"/>
                <a:gd name="T42" fmla="*/ 37 w 54"/>
                <a:gd name="T43" fmla="*/ 55 h 55"/>
                <a:gd name="T44" fmla="*/ 44 w 54"/>
                <a:gd name="T45" fmla="*/ 51 h 55"/>
                <a:gd name="T46" fmla="*/ 51 w 54"/>
                <a:gd name="T47" fmla="*/ 44 h 55"/>
                <a:gd name="T48" fmla="*/ 54 w 54"/>
                <a:gd name="T49" fmla="*/ 38 h 55"/>
                <a:gd name="T50" fmla="*/ 54 w 54"/>
                <a:gd name="T51"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5">
                  <a:moveTo>
                    <a:pt x="54" y="28"/>
                  </a:moveTo>
                  <a:lnTo>
                    <a:pt x="54" y="28"/>
                  </a:lnTo>
                  <a:lnTo>
                    <a:pt x="54" y="21"/>
                  </a:lnTo>
                  <a:lnTo>
                    <a:pt x="51" y="14"/>
                  </a:lnTo>
                  <a:lnTo>
                    <a:pt x="44" y="7"/>
                  </a:lnTo>
                  <a:lnTo>
                    <a:pt x="37" y="4"/>
                  </a:lnTo>
                  <a:lnTo>
                    <a:pt x="37" y="4"/>
                  </a:lnTo>
                  <a:lnTo>
                    <a:pt x="27" y="0"/>
                  </a:lnTo>
                  <a:lnTo>
                    <a:pt x="20" y="4"/>
                  </a:lnTo>
                  <a:lnTo>
                    <a:pt x="14" y="7"/>
                  </a:lnTo>
                  <a:lnTo>
                    <a:pt x="7" y="14"/>
                  </a:lnTo>
                  <a:lnTo>
                    <a:pt x="7" y="14"/>
                  </a:lnTo>
                  <a:lnTo>
                    <a:pt x="3" y="21"/>
                  </a:lnTo>
                  <a:lnTo>
                    <a:pt x="0" y="28"/>
                  </a:lnTo>
                  <a:lnTo>
                    <a:pt x="3" y="38"/>
                  </a:lnTo>
                  <a:lnTo>
                    <a:pt x="7" y="44"/>
                  </a:lnTo>
                  <a:lnTo>
                    <a:pt x="7" y="44"/>
                  </a:lnTo>
                  <a:lnTo>
                    <a:pt x="14" y="51"/>
                  </a:lnTo>
                  <a:lnTo>
                    <a:pt x="20" y="55"/>
                  </a:lnTo>
                  <a:lnTo>
                    <a:pt x="27" y="55"/>
                  </a:lnTo>
                  <a:lnTo>
                    <a:pt x="37" y="55"/>
                  </a:lnTo>
                  <a:lnTo>
                    <a:pt x="37" y="55"/>
                  </a:lnTo>
                  <a:lnTo>
                    <a:pt x="44" y="51"/>
                  </a:lnTo>
                  <a:lnTo>
                    <a:pt x="51" y="44"/>
                  </a:lnTo>
                  <a:lnTo>
                    <a:pt x="54" y="38"/>
                  </a:lnTo>
                  <a:lnTo>
                    <a:pt x="54" y="28"/>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3" name="Freeform 1030">
              <a:extLst>
                <a:ext uri="{FF2B5EF4-FFF2-40B4-BE49-F238E27FC236}">
                  <a16:creationId xmlns:a16="http://schemas.microsoft.com/office/drawing/2014/main" id="{1A8D8EDA-8DDF-585B-E6A7-3BCBBA267491}"/>
                </a:ext>
              </a:extLst>
            </p:cNvPr>
            <p:cNvSpPr>
              <a:spLocks/>
            </p:cNvSpPr>
            <p:nvPr/>
          </p:nvSpPr>
          <p:spPr bwMode="auto">
            <a:xfrm>
              <a:off x="1678643" y="1488122"/>
              <a:ext cx="56694" cy="41584"/>
            </a:xfrm>
            <a:custGeom>
              <a:avLst/>
              <a:gdLst>
                <a:gd name="T0" fmla="*/ 54 w 54"/>
                <a:gd name="T1" fmla="*/ 28 h 55"/>
                <a:gd name="T2" fmla="*/ 54 w 54"/>
                <a:gd name="T3" fmla="*/ 28 h 55"/>
                <a:gd name="T4" fmla="*/ 54 w 54"/>
                <a:gd name="T5" fmla="*/ 21 h 55"/>
                <a:gd name="T6" fmla="*/ 51 w 54"/>
                <a:gd name="T7" fmla="*/ 14 h 55"/>
                <a:gd name="T8" fmla="*/ 44 w 54"/>
                <a:gd name="T9" fmla="*/ 7 h 55"/>
                <a:gd name="T10" fmla="*/ 37 w 54"/>
                <a:gd name="T11" fmla="*/ 4 h 55"/>
                <a:gd name="T12" fmla="*/ 37 w 54"/>
                <a:gd name="T13" fmla="*/ 4 h 55"/>
                <a:gd name="T14" fmla="*/ 27 w 54"/>
                <a:gd name="T15" fmla="*/ 0 h 55"/>
                <a:gd name="T16" fmla="*/ 20 w 54"/>
                <a:gd name="T17" fmla="*/ 4 h 55"/>
                <a:gd name="T18" fmla="*/ 14 w 54"/>
                <a:gd name="T19" fmla="*/ 7 h 55"/>
                <a:gd name="T20" fmla="*/ 7 w 54"/>
                <a:gd name="T21" fmla="*/ 14 h 55"/>
                <a:gd name="T22" fmla="*/ 7 w 54"/>
                <a:gd name="T23" fmla="*/ 14 h 55"/>
                <a:gd name="T24" fmla="*/ 3 w 54"/>
                <a:gd name="T25" fmla="*/ 21 h 55"/>
                <a:gd name="T26" fmla="*/ 0 w 54"/>
                <a:gd name="T27" fmla="*/ 28 h 55"/>
                <a:gd name="T28" fmla="*/ 3 w 54"/>
                <a:gd name="T29" fmla="*/ 38 h 55"/>
                <a:gd name="T30" fmla="*/ 7 w 54"/>
                <a:gd name="T31" fmla="*/ 44 h 55"/>
                <a:gd name="T32" fmla="*/ 7 w 54"/>
                <a:gd name="T33" fmla="*/ 44 h 55"/>
                <a:gd name="T34" fmla="*/ 14 w 54"/>
                <a:gd name="T35" fmla="*/ 51 h 55"/>
                <a:gd name="T36" fmla="*/ 20 w 54"/>
                <a:gd name="T37" fmla="*/ 55 h 55"/>
                <a:gd name="T38" fmla="*/ 27 w 54"/>
                <a:gd name="T39" fmla="*/ 55 h 55"/>
                <a:gd name="T40" fmla="*/ 37 w 54"/>
                <a:gd name="T41" fmla="*/ 55 h 55"/>
                <a:gd name="T42" fmla="*/ 37 w 54"/>
                <a:gd name="T43" fmla="*/ 55 h 55"/>
                <a:gd name="T44" fmla="*/ 44 w 54"/>
                <a:gd name="T45" fmla="*/ 51 h 55"/>
                <a:gd name="T46" fmla="*/ 51 w 54"/>
                <a:gd name="T47" fmla="*/ 44 h 55"/>
                <a:gd name="T48" fmla="*/ 54 w 54"/>
                <a:gd name="T49" fmla="*/ 38 h 55"/>
                <a:gd name="T50" fmla="*/ 54 w 54"/>
                <a:gd name="T51"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5">
                  <a:moveTo>
                    <a:pt x="54" y="28"/>
                  </a:moveTo>
                  <a:lnTo>
                    <a:pt x="54" y="28"/>
                  </a:lnTo>
                  <a:lnTo>
                    <a:pt x="54" y="21"/>
                  </a:lnTo>
                  <a:lnTo>
                    <a:pt x="51" y="14"/>
                  </a:lnTo>
                  <a:lnTo>
                    <a:pt x="44" y="7"/>
                  </a:lnTo>
                  <a:lnTo>
                    <a:pt x="37" y="4"/>
                  </a:lnTo>
                  <a:lnTo>
                    <a:pt x="37" y="4"/>
                  </a:lnTo>
                  <a:lnTo>
                    <a:pt x="27" y="0"/>
                  </a:lnTo>
                  <a:lnTo>
                    <a:pt x="20" y="4"/>
                  </a:lnTo>
                  <a:lnTo>
                    <a:pt x="14" y="7"/>
                  </a:lnTo>
                  <a:lnTo>
                    <a:pt x="7" y="14"/>
                  </a:lnTo>
                  <a:lnTo>
                    <a:pt x="7" y="14"/>
                  </a:lnTo>
                  <a:lnTo>
                    <a:pt x="3" y="21"/>
                  </a:lnTo>
                  <a:lnTo>
                    <a:pt x="0" y="28"/>
                  </a:lnTo>
                  <a:lnTo>
                    <a:pt x="3" y="38"/>
                  </a:lnTo>
                  <a:lnTo>
                    <a:pt x="7" y="44"/>
                  </a:lnTo>
                  <a:lnTo>
                    <a:pt x="7" y="44"/>
                  </a:lnTo>
                  <a:lnTo>
                    <a:pt x="14" y="51"/>
                  </a:lnTo>
                  <a:lnTo>
                    <a:pt x="20" y="55"/>
                  </a:lnTo>
                  <a:lnTo>
                    <a:pt x="27" y="55"/>
                  </a:lnTo>
                  <a:lnTo>
                    <a:pt x="37" y="55"/>
                  </a:lnTo>
                  <a:lnTo>
                    <a:pt x="37" y="55"/>
                  </a:lnTo>
                  <a:lnTo>
                    <a:pt x="44" y="51"/>
                  </a:lnTo>
                  <a:lnTo>
                    <a:pt x="51" y="44"/>
                  </a:lnTo>
                  <a:lnTo>
                    <a:pt x="54" y="38"/>
                  </a:lnTo>
                  <a:lnTo>
                    <a:pt x="54" y="28"/>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4" name="Freeform 1031">
              <a:extLst>
                <a:ext uri="{FF2B5EF4-FFF2-40B4-BE49-F238E27FC236}">
                  <a16:creationId xmlns:a16="http://schemas.microsoft.com/office/drawing/2014/main" id="{9FE25F94-940B-813A-7271-245DD65D450E}"/>
                </a:ext>
              </a:extLst>
            </p:cNvPr>
            <p:cNvSpPr>
              <a:spLocks/>
            </p:cNvSpPr>
            <p:nvPr/>
          </p:nvSpPr>
          <p:spPr bwMode="auto">
            <a:xfrm>
              <a:off x="1678643" y="1488122"/>
              <a:ext cx="56694" cy="41584"/>
            </a:xfrm>
            <a:custGeom>
              <a:avLst/>
              <a:gdLst>
                <a:gd name="T0" fmla="*/ 54 w 54"/>
                <a:gd name="T1" fmla="*/ 28 h 55"/>
                <a:gd name="T2" fmla="*/ 54 w 54"/>
                <a:gd name="T3" fmla="*/ 28 h 55"/>
                <a:gd name="T4" fmla="*/ 54 w 54"/>
                <a:gd name="T5" fmla="*/ 21 h 55"/>
                <a:gd name="T6" fmla="*/ 51 w 54"/>
                <a:gd name="T7" fmla="*/ 14 h 55"/>
                <a:gd name="T8" fmla="*/ 44 w 54"/>
                <a:gd name="T9" fmla="*/ 7 h 55"/>
                <a:gd name="T10" fmla="*/ 37 w 54"/>
                <a:gd name="T11" fmla="*/ 4 h 55"/>
                <a:gd name="T12" fmla="*/ 37 w 54"/>
                <a:gd name="T13" fmla="*/ 4 h 55"/>
                <a:gd name="T14" fmla="*/ 27 w 54"/>
                <a:gd name="T15" fmla="*/ 0 h 55"/>
                <a:gd name="T16" fmla="*/ 20 w 54"/>
                <a:gd name="T17" fmla="*/ 4 h 55"/>
                <a:gd name="T18" fmla="*/ 14 w 54"/>
                <a:gd name="T19" fmla="*/ 7 h 55"/>
                <a:gd name="T20" fmla="*/ 7 w 54"/>
                <a:gd name="T21" fmla="*/ 14 h 55"/>
                <a:gd name="T22" fmla="*/ 7 w 54"/>
                <a:gd name="T23" fmla="*/ 14 h 55"/>
                <a:gd name="T24" fmla="*/ 3 w 54"/>
                <a:gd name="T25" fmla="*/ 21 h 55"/>
                <a:gd name="T26" fmla="*/ 0 w 54"/>
                <a:gd name="T27" fmla="*/ 28 h 55"/>
                <a:gd name="T28" fmla="*/ 3 w 54"/>
                <a:gd name="T29" fmla="*/ 38 h 55"/>
                <a:gd name="T30" fmla="*/ 7 w 54"/>
                <a:gd name="T31" fmla="*/ 44 h 55"/>
                <a:gd name="T32" fmla="*/ 7 w 54"/>
                <a:gd name="T33" fmla="*/ 44 h 55"/>
                <a:gd name="T34" fmla="*/ 14 w 54"/>
                <a:gd name="T35" fmla="*/ 51 h 55"/>
                <a:gd name="T36" fmla="*/ 20 w 54"/>
                <a:gd name="T37" fmla="*/ 55 h 55"/>
                <a:gd name="T38" fmla="*/ 27 w 54"/>
                <a:gd name="T39" fmla="*/ 55 h 55"/>
                <a:gd name="T40" fmla="*/ 37 w 54"/>
                <a:gd name="T41" fmla="*/ 55 h 55"/>
                <a:gd name="T42" fmla="*/ 37 w 54"/>
                <a:gd name="T43" fmla="*/ 55 h 55"/>
                <a:gd name="T44" fmla="*/ 44 w 54"/>
                <a:gd name="T45" fmla="*/ 51 h 55"/>
                <a:gd name="T46" fmla="*/ 51 w 54"/>
                <a:gd name="T47" fmla="*/ 44 h 55"/>
                <a:gd name="T48" fmla="*/ 54 w 54"/>
                <a:gd name="T49" fmla="*/ 38 h 55"/>
                <a:gd name="T50" fmla="*/ 54 w 54"/>
                <a:gd name="T51"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5">
                  <a:moveTo>
                    <a:pt x="54" y="28"/>
                  </a:moveTo>
                  <a:lnTo>
                    <a:pt x="54" y="28"/>
                  </a:lnTo>
                  <a:lnTo>
                    <a:pt x="54" y="21"/>
                  </a:lnTo>
                  <a:lnTo>
                    <a:pt x="51" y="14"/>
                  </a:lnTo>
                  <a:lnTo>
                    <a:pt x="44" y="7"/>
                  </a:lnTo>
                  <a:lnTo>
                    <a:pt x="37" y="4"/>
                  </a:lnTo>
                  <a:lnTo>
                    <a:pt x="37" y="4"/>
                  </a:lnTo>
                  <a:lnTo>
                    <a:pt x="27" y="0"/>
                  </a:lnTo>
                  <a:lnTo>
                    <a:pt x="20" y="4"/>
                  </a:lnTo>
                  <a:lnTo>
                    <a:pt x="14" y="7"/>
                  </a:lnTo>
                  <a:lnTo>
                    <a:pt x="7" y="14"/>
                  </a:lnTo>
                  <a:lnTo>
                    <a:pt x="7" y="14"/>
                  </a:lnTo>
                  <a:lnTo>
                    <a:pt x="3" y="21"/>
                  </a:lnTo>
                  <a:lnTo>
                    <a:pt x="0" y="28"/>
                  </a:lnTo>
                  <a:lnTo>
                    <a:pt x="3" y="38"/>
                  </a:lnTo>
                  <a:lnTo>
                    <a:pt x="7" y="44"/>
                  </a:lnTo>
                  <a:lnTo>
                    <a:pt x="7" y="44"/>
                  </a:lnTo>
                  <a:lnTo>
                    <a:pt x="14" y="51"/>
                  </a:lnTo>
                  <a:lnTo>
                    <a:pt x="20" y="55"/>
                  </a:lnTo>
                  <a:lnTo>
                    <a:pt x="27" y="55"/>
                  </a:lnTo>
                  <a:lnTo>
                    <a:pt x="37" y="55"/>
                  </a:lnTo>
                  <a:lnTo>
                    <a:pt x="37" y="55"/>
                  </a:lnTo>
                  <a:lnTo>
                    <a:pt x="44" y="51"/>
                  </a:lnTo>
                  <a:lnTo>
                    <a:pt x="51" y="44"/>
                  </a:lnTo>
                  <a:lnTo>
                    <a:pt x="54" y="38"/>
                  </a:lnTo>
                  <a:lnTo>
                    <a:pt x="54" y="28"/>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5" name="Freeform 1032">
              <a:extLst>
                <a:ext uri="{FF2B5EF4-FFF2-40B4-BE49-F238E27FC236}">
                  <a16:creationId xmlns:a16="http://schemas.microsoft.com/office/drawing/2014/main" id="{693DAF95-38F2-BB06-A2D1-6AC6F06FA74A}"/>
                </a:ext>
              </a:extLst>
            </p:cNvPr>
            <p:cNvSpPr>
              <a:spLocks/>
            </p:cNvSpPr>
            <p:nvPr/>
          </p:nvSpPr>
          <p:spPr bwMode="auto">
            <a:xfrm>
              <a:off x="1678643" y="1488122"/>
              <a:ext cx="56694" cy="41584"/>
            </a:xfrm>
            <a:custGeom>
              <a:avLst/>
              <a:gdLst>
                <a:gd name="T0" fmla="*/ 54 w 54"/>
                <a:gd name="T1" fmla="*/ 28 h 55"/>
                <a:gd name="T2" fmla="*/ 54 w 54"/>
                <a:gd name="T3" fmla="*/ 28 h 55"/>
                <a:gd name="T4" fmla="*/ 54 w 54"/>
                <a:gd name="T5" fmla="*/ 21 h 55"/>
                <a:gd name="T6" fmla="*/ 51 w 54"/>
                <a:gd name="T7" fmla="*/ 14 h 55"/>
                <a:gd name="T8" fmla="*/ 44 w 54"/>
                <a:gd name="T9" fmla="*/ 7 h 55"/>
                <a:gd name="T10" fmla="*/ 37 w 54"/>
                <a:gd name="T11" fmla="*/ 4 h 55"/>
                <a:gd name="T12" fmla="*/ 37 w 54"/>
                <a:gd name="T13" fmla="*/ 4 h 55"/>
                <a:gd name="T14" fmla="*/ 27 w 54"/>
                <a:gd name="T15" fmla="*/ 0 h 55"/>
                <a:gd name="T16" fmla="*/ 20 w 54"/>
                <a:gd name="T17" fmla="*/ 4 h 55"/>
                <a:gd name="T18" fmla="*/ 14 w 54"/>
                <a:gd name="T19" fmla="*/ 7 h 55"/>
                <a:gd name="T20" fmla="*/ 7 w 54"/>
                <a:gd name="T21" fmla="*/ 14 h 55"/>
                <a:gd name="T22" fmla="*/ 7 w 54"/>
                <a:gd name="T23" fmla="*/ 14 h 55"/>
                <a:gd name="T24" fmla="*/ 3 w 54"/>
                <a:gd name="T25" fmla="*/ 21 h 55"/>
                <a:gd name="T26" fmla="*/ 0 w 54"/>
                <a:gd name="T27" fmla="*/ 28 h 55"/>
                <a:gd name="T28" fmla="*/ 3 w 54"/>
                <a:gd name="T29" fmla="*/ 38 h 55"/>
                <a:gd name="T30" fmla="*/ 7 w 54"/>
                <a:gd name="T31" fmla="*/ 44 h 55"/>
                <a:gd name="T32" fmla="*/ 7 w 54"/>
                <a:gd name="T33" fmla="*/ 44 h 55"/>
                <a:gd name="T34" fmla="*/ 14 w 54"/>
                <a:gd name="T35" fmla="*/ 51 h 55"/>
                <a:gd name="T36" fmla="*/ 20 w 54"/>
                <a:gd name="T37" fmla="*/ 55 h 55"/>
                <a:gd name="T38" fmla="*/ 27 w 54"/>
                <a:gd name="T39" fmla="*/ 55 h 55"/>
                <a:gd name="T40" fmla="*/ 37 w 54"/>
                <a:gd name="T41" fmla="*/ 55 h 55"/>
                <a:gd name="T42" fmla="*/ 37 w 54"/>
                <a:gd name="T43" fmla="*/ 55 h 55"/>
                <a:gd name="T44" fmla="*/ 44 w 54"/>
                <a:gd name="T45" fmla="*/ 51 h 55"/>
                <a:gd name="T46" fmla="*/ 51 w 54"/>
                <a:gd name="T47" fmla="*/ 44 h 55"/>
                <a:gd name="T48" fmla="*/ 54 w 54"/>
                <a:gd name="T49" fmla="*/ 38 h 55"/>
                <a:gd name="T50" fmla="*/ 54 w 54"/>
                <a:gd name="T51"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5">
                  <a:moveTo>
                    <a:pt x="54" y="28"/>
                  </a:moveTo>
                  <a:lnTo>
                    <a:pt x="54" y="28"/>
                  </a:lnTo>
                  <a:lnTo>
                    <a:pt x="54" y="21"/>
                  </a:lnTo>
                  <a:lnTo>
                    <a:pt x="51" y="14"/>
                  </a:lnTo>
                  <a:lnTo>
                    <a:pt x="44" y="7"/>
                  </a:lnTo>
                  <a:lnTo>
                    <a:pt x="37" y="4"/>
                  </a:lnTo>
                  <a:lnTo>
                    <a:pt x="37" y="4"/>
                  </a:lnTo>
                  <a:lnTo>
                    <a:pt x="27" y="0"/>
                  </a:lnTo>
                  <a:lnTo>
                    <a:pt x="20" y="4"/>
                  </a:lnTo>
                  <a:lnTo>
                    <a:pt x="14" y="7"/>
                  </a:lnTo>
                  <a:lnTo>
                    <a:pt x="7" y="14"/>
                  </a:lnTo>
                  <a:lnTo>
                    <a:pt x="7" y="14"/>
                  </a:lnTo>
                  <a:lnTo>
                    <a:pt x="3" y="21"/>
                  </a:lnTo>
                  <a:lnTo>
                    <a:pt x="0" y="28"/>
                  </a:lnTo>
                  <a:lnTo>
                    <a:pt x="3" y="38"/>
                  </a:lnTo>
                  <a:lnTo>
                    <a:pt x="7" y="44"/>
                  </a:lnTo>
                  <a:lnTo>
                    <a:pt x="7" y="44"/>
                  </a:lnTo>
                  <a:lnTo>
                    <a:pt x="14" y="51"/>
                  </a:lnTo>
                  <a:lnTo>
                    <a:pt x="20" y="55"/>
                  </a:lnTo>
                  <a:lnTo>
                    <a:pt x="27" y="55"/>
                  </a:lnTo>
                  <a:lnTo>
                    <a:pt x="37" y="55"/>
                  </a:lnTo>
                  <a:lnTo>
                    <a:pt x="37" y="55"/>
                  </a:lnTo>
                  <a:lnTo>
                    <a:pt x="44" y="51"/>
                  </a:lnTo>
                  <a:lnTo>
                    <a:pt x="51" y="44"/>
                  </a:lnTo>
                  <a:lnTo>
                    <a:pt x="54" y="38"/>
                  </a:lnTo>
                  <a:lnTo>
                    <a:pt x="54" y="28"/>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6" name="Freeform 1033">
              <a:extLst>
                <a:ext uri="{FF2B5EF4-FFF2-40B4-BE49-F238E27FC236}">
                  <a16:creationId xmlns:a16="http://schemas.microsoft.com/office/drawing/2014/main" id="{D06E3D83-19C0-DA20-06EA-C6E9976AD56C}"/>
                </a:ext>
              </a:extLst>
            </p:cNvPr>
            <p:cNvSpPr>
              <a:spLocks/>
            </p:cNvSpPr>
            <p:nvPr/>
          </p:nvSpPr>
          <p:spPr bwMode="auto">
            <a:xfrm>
              <a:off x="1678643" y="1488122"/>
              <a:ext cx="56694" cy="41584"/>
            </a:xfrm>
            <a:custGeom>
              <a:avLst/>
              <a:gdLst>
                <a:gd name="T0" fmla="*/ 54 w 54"/>
                <a:gd name="T1" fmla="*/ 28 h 55"/>
                <a:gd name="T2" fmla="*/ 54 w 54"/>
                <a:gd name="T3" fmla="*/ 28 h 55"/>
                <a:gd name="T4" fmla="*/ 54 w 54"/>
                <a:gd name="T5" fmla="*/ 21 h 55"/>
                <a:gd name="T6" fmla="*/ 51 w 54"/>
                <a:gd name="T7" fmla="*/ 14 h 55"/>
                <a:gd name="T8" fmla="*/ 44 w 54"/>
                <a:gd name="T9" fmla="*/ 7 h 55"/>
                <a:gd name="T10" fmla="*/ 37 w 54"/>
                <a:gd name="T11" fmla="*/ 4 h 55"/>
                <a:gd name="T12" fmla="*/ 37 w 54"/>
                <a:gd name="T13" fmla="*/ 4 h 55"/>
                <a:gd name="T14" fmla="*/ 27 w 54"/>
                <a:gd name="T15" fmla="*/ 0 h 55"/>
                <a:gd name="T16" fmla="*/ 20 w 54"/>
                <a:gd name="T17" fmla="*/ 4 h 55"/>
                <a:gd name="T18" fmla="*/ 14 w 54"/>
                <a:gd name="T19" fmla="*/ 7 h 55"/>
                <a:gd name="T20" fmla="*/ 7 w 54"/>
                <a:gd name="T21" fmla="*/ 14 h 55"/>
                <a:gd name="T22" fmla="*/ 7 w 54"/>
                <a:gd name="T23" fmla="*/ 14 h 55"/>
                <a:gd name="T24" fmla="*/ 3 w 54"/>
                <a:gd name="T25" fmla="*/ 21 h 55"/>
                <a:gd name="T26" fmla="*/ 0 w 54"/>
                <a:gd name="T27" fmla="*/ 28 h 55"/>
                <a:gd name="T28" fmla="*/ 3 w 54"/>
                <a:gd name="T29" fmla="*/ 38 h 55"/>
                <a:gd name="T30" fmla="*/ 7 w 54"/>
                <a:gd name="T31" fmla="*/ 44 h 55"/>
                <a:gd name="T32" fmla="*/ 7 w 54"/>
                <a:gd name="T33" fmla="*/ 44 h 55"/>
                <a:gd name="T34" fmla="*/ 14 w 54"/>
                <a:gd name="T35" fmla="*/ 51 h 55"/>
                <a:gd name="T36" fmla="*/ 20 w 54"/>
                <a:gd name="T37" fmla="*/ 55 h 55"/>
                <a:gd name="T38" fmla="*/ 27 w 54"/>
                <a:gd name="T39" fmla="*/ 55 h 55"/>
                <a:gd name="T40" fmla="*/ 37 w 54"/>
                <a:gd name="T41" fmla="*/ 55 h 55"/>
                <a:gd name="T42" fmla="*/ 37 w 54"/>
                <a:gd name="T43" fmla="*/ 55 h 55"/>
                <a:gd name="T44" fmla="*/ 44 w 54"/>
                <a:gd name="T45" fmla="*/ 51 h 55"/>
                <a:gd name="T46" fmla="*/ 51 w 54"/>
                <a:gd name="T47" fmla="*/ 44 h 55"/>
                <a:gd name="T48" fmla="*/ 54 w 54"/>
                <a:gd name="T49" fmla="*/ 38 h 55"/>
                <a:gd name="T50" fmla="*/ 54 w 54"/>
                <a:gd name="T51"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5">
                  <a:moveTo>
                    <a:pt x="54" y="28"/>
                  </a:moveTo>
                  <a:lnTo>
                    <a:pt x="54" y="28"/>
                  </a:lnTo>
                  <a:lnTo>
                    <a:pt x="54" y="21"/>
                  </a:lnTo>
                  <a:lnTo>
                    <a:pt x="51" y="14"/>
                  </a:lnTo>
                  <a:lnTo>
                    <a:pt x="44" y="7"/>
                  </a:lnTo>
                  <a:lnTo>
                    <a:pt x="37" y="4"/>
                  </a:lnTo>
                  <a:lnTo>
                    <a:pt x="37" y="4"/>
                  </a:lnTo>
                  <a:lnTo>
                    <a:pt x="27" y="0"/>
                  </a:lnTo>
                  <a:lnTo>
                    <a:pt x="20" y="4"/>
                  </a:lnTo>
                  <a:lnTo>
                    <a:pt x="14" y="7"/>
                  </a:lnTo>
                  <a:lnTo>
                    <a:pt x="7" y="14"/>
                  </a:lnTo>
                  <a:lnTo>
                    <a:pt x="7" y="14"/>
                  </a:lnTo>
                  <a:lnTo>
                    <a:pt x="3" y="21"/>
                  </a:lnTo>
                  <a:lnTo>
                    <a:pt x="0" y="28"/>
                  </a:lnTo>
                  <a:lnTo>
                    <a:pt x="3" y="38"/>
                  </a:lnTo>
                  <a:lnTo>
                    <a:pt x="7" y="44"/>
                  </a:lnTo>
                  <a:lnTo>
                    <a:pt x="7" y="44"/>
                  </a:lnTo>
                  <a:lnTo>
                    <a:pt x="14" y="51"/>
                  </a:lnTo>
                  <a:lnTo>
                    <a:pt x="20" y="55"/>
                  </a:lnTo>
                  <a:lnTo>
                    <a:pt x="27" y="55"/>
                  </a:lnTo>
                  <a:lnTo>
                    <a:pt x="37" y="55"/>
                  </a:lnTo>
                  <a:lnTo>
                    <a:pt x="37" y="55"/>
                  </a:lnTo>
                  <a:lnTo>
                    <a:pt x="44" y="51"/>
                  </a:lnTo>
                  <a:lnTo>
                    <a:pt x="51" y="44"/>
                  </a:lnTo>
                  <a:lnTo>
                    <a:pt x="54" y="38"/>
                  </a:lnTo>
                  <a:lnTo>
                    <a:pt x="54" y="28"/>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7" name="Freeform 1034">
              <a:extLst>
                <a:ext uri="{FF2B5EF4-FFF2-40B4-BE49-F238E27FC236}">
                  <a16:creationId xmlns:a16="http://schemas.microsoft.com/office/drawing/2014/main" id="{D164342B-78E5-9068-61C7-4212B62CD2FC}"/>
                </a:ext>
              </a:extLst>
            </p:cNvPr>
            <p:cNvSpPr>
              <a:spLocks/>
            </p:cNvSpPr>
            <p:nvPr/>
          </p:nvSpPr>
          <p:spPr bwMode="auto">
            <a:xfrm>
              <a:off x="1689141" y="1537267"/>
              <a:ext cx="57744" cy="40828"/>
            </a:xfrm>
            <a:custGeom>
              <a:avLst/>
              <a:gdLst>
                <a:gd name="T0" fmla="*/ 55 w 55"/>
                <a:gd name="T1" fmla="*/ 27 h 54"/>
                <a:gd name="T2" fmla="*/ 55 w 55"/>
                <a:gd name="T3" fmla="*/ 27 h 54"/>
                <a:gd name="T4" fmla="*/ 55 w 55"/>
                <a:gd name="T5" fmla="*/ 20 h 54"/>
                <a:gd name="T6" fmla="*/ 51 w 55"/>
                <a:gd name="T7" fmla="*/ 10 h 54"/>
                <a:gd name="T8" fmla="*/ 44 w 55"/>
                <a:gd name="T9" fmla="*/ 7 h 54"/>
                <a:gd name="T10" fmla="*/ 38 w 55"/>
                <a:gd name="T11" fmla="*/ 3 h 54"/>
                <a:gd name="T12" fmla="*/ 38 w 55"/>
                <a:gd name="T13" fmla="*/ 3 h 54"/>
                <a:gd name="T14" fmla="*/ 27 w 55"/>
                <a:gd name="T15" fmla="*/ 0 h 54"/>
                <a:gd name="T16" fmla="*/ 21 w 55"/>
                <a:gd name="T17" fmla="*/ 3 h 54"/>
                <a:gd name="T18" fmla="*/ 14 w 55"/>
                <a:gd name="T19" fmla="*/ 7 h 54"/>
                <a:gd name="T20" fmla="*/ 7 w 55"/>
                <a:gd name="T21" fmla="*/ 10 h 54"/>
                <a:gd name="T22" fmla="*/ 7 w 55"/>
                <a:gd name="T23" fmla="*/ 10 h 54"/>
                <a:gd name="T24" fmla="*/ 4 w 55"/>
                <a:gd name="T25" fmla="*/ 20 h 54"/>
                <a:gd name="T26" fmla="*/ 0 w 55"/>
                <a:gd name="T27" fmla="*/ 27 h 54"/>
                <a:gd name="T28" fmla="*/ 4 w 55"/>
                <a:gd name="T29" fmla="*/ 34 h 54"/>
                <a:gd name="T30" fmla="*/ 7 w 55"/>
                <a:gd name="T31" fmla="*/ 44 h 54"/>
                <a:gd name="T32" fmla="*/ 7 w 55"/>
                <a:gd name="T33" fmla="*/ 44 h 54"/>
                <a:gd name="T34" fmla="*/ 14 w 55"/>
                <a:gd name="T35" fmla="*/ 47 h 54"/>
                <a:gd name="T36" fmla="*/ 21 w 55"/>
                <a:gd name="T37" fmla="*/ 51 h 54"/>
                <a:gd name="T38" fmla="*/ 27 w 55"/>
                <a:gd name="T39" fmla="*/ 54 h 54"/>
                <a:gd name="T40" fmla="*/ 38 w 55"/>
                <a:gd name="T41" fmla="*/ 51 h 54"/>
                <a:gd name="T42" fmla="*/ 38 w 55"/>
                <a:gd name="T43" fmla="*/ 51 h 54"/>
                <a:gd name="T44" fmla="*/ 44 w 55"/>
                <a:gd name="T45" fmla="*/ 47 h 54"/>
                <a:gd name="T46" fmla="*/ 51 w 55"/>
                <a:gd name="T47" fmla="*/ 44 h 54"/>
                <a:gd name="T48" fmla="*/ 55 w 55"/>
                <a:gd name="T49" fmla="*/ 34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5" y="20"/>
                  </a:lnTo>
                  <a:lnTo>
                    <a:pt x="51" y="10"/>
                  </a:lnTo>
                  <a:lnTo>
                    <a:pt x="44" y="7"/>
                  </a:lnTo>
                  <a:lnTo>
                    <a:pt x="38" y="3"/>
                  </a:lnTo>
                  <a:lnTo>
                    <a:pt x="38" y="3"/>
                  </a:lnTo>
                  <a:lnTo>
                    <a:pt x="27" y="0"/>
                  </a:lnTo>
                  <a:lnTo>
                    <a:pt x="21" y="3"/>
                  </a:lnTo>
                  <a:lnTo>
                    <a:pt x="14" y="7"/>
                  </a:lnTo>
                  <a:lnTo>
                    <a:pt x="7" y="10"/>
                  </a:lnTo>
                  <a:lnTo>
                    <a:pt x="7" y="10"/>
                  </a:lnTo>
                  <a:lnTo>
                    <a:pt x="4" y="20"/>
                  </a:lnTo>
                  <a:lnTo>
                    <a:pt x="0" y="27"/>
                  </a:lnTo>
                  <a:lnTo>
                    <a:pt x="4" y="34"/>
                  </a:lnTo>
                  <a:lnTo>
                    <a:pt x="7" y="44"/>
                  </a:lnTo>
                  <a:lnTo>
                    <a:pt x="7" y="44"/>
                  </a:lnTo>
                  <a:lnTo>
                    <a:pt x="14" y="47"/>
                  </a:lnTo>
                  <a:lnTo>
                    <a:pt x="21" y="51"/>
                  </a:lnTo>
                  <a:lnTo>
                    <a:pt x="27" y="54"/>
                  </a:lnTo>
                  <a:lnTo>
                    <a:pt x="38" y="51"/>
                  </a:lnTo>
                  <a:lnTo>
                    <a:pt x="38" y="51"/>
                  </a:lnTo>
                  <a:lnTo>
                    <a:pt x="44" y="47"/>
                  </a:lnTo>
                  <a:lnTo>
                    <a:pt x="51" y="44"/>
                  </a:lnTo>
                  <a:lnTo>
                    <a:pt x="55"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8" name="Freeform 1035">
              <a:extLst>
                <a:ext uri="{FF2B5EF4-FFF2-40B4-BE49-F238E27FC236}">
                  <a16:creationId xmlns:a16="http://schemas.microsoft.com/office/drawing/2014/main" id="{FE02D38B-E0FC-0D07-435D-DA6A648A262C}"/>
                </a:ext>
              </a:extLst>
            </p:cNvPr>
            <p:cNvSpPr>
              <a:spLocks/>
            </p:cNvSpPr>
            <p:nvPr/>
          </p:nvSpPr>
          <p:spPr bwMode="auto">
            <a:xfrm>
              <a:off x="1696490" y="1572802"/>
              <a:ext cx="56694" cy="41584"/>
            </a:xfrm>
            <a:custGeom>
              <a:avLst/>
              <a:gdLst>
                <a:gd name="T0" fmla="*/ 54 w 54"/>
                <a:gd name="T1" fmla="*/ 27 h 55"/>
                <a:gd name="T2" fmla="*/ 54 w 54"/>
                <a:gd name="T3" fmla="*/ 27 h 55"/>
                <a:gd name="T4" fmla="*/ 51 w 54"/>
                <a:gd name="T5" fmla="*/ 21 h 55"/>
                <a:gd name="T6" fmla="*/ 48 w 54"/>
                <a:gd name="T7" fmla="*/ 10 h 55"/>
                <a:gd name="T8" fmla="*/ 44 w 54"/>
                <a:gd name="T9" fmla="*/ 7 h 55"/>
                <a:gd name="T10" fmla="*/ 34 w 54"/>
                <a:gd name="T11" fmla="*/ 4 h 55"/>
                <a:gd name="T12" fmla="*/ 34 w 54"/>
                <a:gd name="T13" fmla="*/ 4 h 55"/>
                <a:gd name="T14" fmla="*/ 27 w 54"/>
                <a:gd name="T15" fmla="*/ 0 h 55"/>
                <a:gd name="T16" fmla="*/ 17 w 54"/>
                <a:gd name="T17" fmla="*/ 4 h 55"/>
                <a:gd name="T18" fmla="*/ 10 w 54"/>
                <a:gd name="T19" fmla="*/ 7 h 55"/>
                <a:gd name="T20" fmla="*/ 7 w 54"/>
                <a:gd name="T21" fmla="*/ 10 h 55"/>
                <a:gd name="T22" fmla="*/ 7 w 54"/>
                <a:gd name="T23" fmla="*/ 10 h 55"/>
                <a:gd name="T24" fmla="*/ 0 w 54"/>
                <a:gd name="T25" fmla="*/ 21 h 55"/>
                <a:gd name="T26" fmla="*/ 0 w 54"/>
                <a:gd name="T27" fmla="*/ 27 h 55"/>
                <a:gd name="T28" fmla="*/ 0 w 54"/>
                <a:gd name="T29" fmla="*/ 34 h 55"/>
                <a:gd name="T30" fmla="*/ 7 w 54"/>
                <a:gd name="T31" fmla="*/ 44 h 55"/>
                <a:gd name="T32" fmla="*/ 7 w 54"/>
                <a:gd name="T33" fmla="*/ 44 h 55"/>
                <a:gd name="T34" fmla="*/ 10 w 54"/>
                <a:gd name="T35" fmla="*/ 48 h 55"/>
                <a:gd name="T36" fmla="*/ 17 w 54"/>
                <a:gd name="T37" fmla="*/ 51 h 55"/>
                <a:gd name="T38" fmla="*/ 27 w 54"/>
                <a:gd name="T39" fmla="*/ 55 h 55"/>
                <a:gd name="T40" fmla="*/ 34 w 54"/>
                <a:gd name="T41" fmla="*/ 51 h 55"/>
                <a:gd name="T42" fmla="*/ 34 w 54"/>
                <a:gd name="T43" fmla="*/ 51 h 55"/>
                <a:gd name="T44" fmla="*/ 44 w 54"/>
                <a:gd name="T45" fmla="*/ 48 h 55"/>
                <a:gd name="T46" fmla="*/ 48 w 54"/>
                <a:gd name="T47" fmla="*/ 44 h 55"/>
                <a:gd name="T48" fmla="*/ 51 w 54"/>
                <a:gd name="T49" fmla="*/ 34 h 55"/>
                <a:gd name="T50" fmla="*/ 54 w 54"/>
                <a:gd name="T51"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5">
                  <a:moveTo>
                    <a:pt x="54" y="27"/>
                  </a:moveTo>
                  <a:lnTo>
                    <a:pt x="54" y="27"/>
                  </a:lnTo>
                  <a:lnTo>
                    <a:pt x="51" y="21"/>
                  </a:lnTo>
                  <a:lnTo>
                    <a:pt x="48" y="10"/>
                  </a:lnTo>
                  <a:lnTo>
                    <a:pt x="44" y="7"/>
                  </a:lnTo>
                  <a:lnTo>
                    <a:pt x="34" y="4"/>
                  </a:lnTo>
                  <a:lnTo>
                    <a:pt x="34" y="4"/>
                  </a:lnTo>
                  <a:lnTo>
                    <a:pt x="27" y="0"/>
                  </a:lnTo>
                  <a:lnTo>
                    <a:pt x="17" y="4"/>
                  </a:lnTo>
                  <a:lnTo>
                    <a:pt x="10" y="7"/>
                  </a:lnTo>
                  <a:lnTo>
                    <a:pt x="7" y="10"/>
                  </a:lnTo>
                  <a:lnTo>
                    <a:pt x="7" y="10"/>
                  </a:lnTo>
                  <a:lnTo>
                    <a:pt x="0" y="21"/>
                  </a:lnTo>
                  <a:lnTo>
                    <a:pt x="0" y="27"/>
                  </a:lnTo>
                  <a:lnTo>
                    <a:pt x="0" y="34"/>
                  </a:lnTo>
                  <a:lnTo>
                    <a:pt x="7" y="44"/>
                  </a:lnTo>
                  <a:lnTo>
                    <a:pt x="7" y="44"/>
                  </a:lnTo>
                  <a:lnTo>
                    <a:pt x="10" y="48"/>
                  </a:lnTo>
                  <a:lnTo>
                    <a:pt x="17" y="51"/>
                  </a:lnTo>
                  <a:lnTo>
                    <a:pt x="27" y="55"/>
                  </a:lnTo>
                  <a:lnTo>
                    <a:pt x="34" y="51"/>
                  </a:lnTo>
                  <a:lnTo>
                    <a:pt x="34" y="51"/>
                  </a:lnTo>
                  <a:lnTo>
                    <a:pt x="44" y="48"/>
                  </a:lnTo>
                  <a:lnTo>
                    <a:pt x="48" y="44"/>
                  </a:lnTo>
                  <a:lnTo>
                    <a:pt x="51"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9" name="Freeform 1036">
              <a:extLst>
                <a:ext uri="{FF2B5EF4-FFF2-40B4-BE49-F238E27FC236}">
                  <a16:creationId xmlns:a16="http://schemas.microsoft.com/office/drawing/2014/main" id="{B4F87345-55A9-F072-A051-DDB5BC125656}"/>
                </a:ext>
              </a:extLst>
            </p:cNvPr>
            <p:cNvSpPr>
              <a:spLocks/>
            </p:cNvSpPr>
            <p:nvPr/>
          </p:nvSpPr>
          <p:spPr bwMode="auto">
            <a:xfrm>
              <a:off x="1696490" y="1572802"/>
              <a:ext cx="56694" cy="41584"/>
            </a:xfrm>
            <a:custGeom>
              <a:avLst/>
              <a:gdLst>
                <a:gd name="T0" fmla="*/ 54 w 54"/>
                <a:gd name="T1" fmla="*/ 27 h 55"/>
                <a:gd name="T2" fmla="*/ 54 w 54"/>
                <a:gd name="T3" fmla="*/ 27 h 55"/>
                <a:gd name="T4" fmla="*/ 51 w 54"/>
                <a:gd name="T5" fmla="*/ 21 h 55"/>
                <a:gd name="T6" fmla="*/ 48 w 54"/>
                <a:gd name="T7" fmla="*/ 10 h 55"/>
                <a:gd name="T8" fmla="*/ 44 w 54"/>
                <a:gd name="T9" fmla="*/ 7 h 55"/>
                <a:gd name="T10" fmla="*/ 34 w 54"/>
                <a:gd name="T11" fmla="*/ 4 h 55"/>
                <a:gd name="T12" fmla="*/ 34 w 54"/>
                <a:gd name="T13" fmla="*/ 4 h 55"/>
                <a:gd name="T14" fmla="*/ 27 w 54"/>
                <a:gd name="T15" fmla="*/ 0 h 55"/>
                <a:gd name="T16" fmla="*/ 17 w 54"/>
                <a:gd name="T17" fmla="*/ 4 h 55"/>
                <a:gd name="T18" fmla="*/ 10 w 54"/>
                <a:gd name="T19" fmla="*/ 7 h 55"/>
                <a:gd name="T20" fmla="*/ 7 w 54"/>
                <a:gd name="T21" fmla="*/ 10 h 55"/>
                <a:gd name="T22" fmla="*/ 7 w 54"/>
                <a:gd name="T23" fmla="*/ 10 h 55"/>
                <a:gd name="T24" fmla="*/ 0 w 54"/>
                <a:gd name="T25" fmla="*/ 21 h 55"/>
                <a:gd name="T26" fmla="*/ 0 w 54"/>
                <a:gd name="T27" fmla="*/ 27 h 55"/>
                <a:gd name="T28" fmla="*/ 0 w 54"/>
                <a:gd name="T29" fmla="*/ 34 h 55"/>
                <a:gd name="T30" fmla="*/ 7 w 54"/>
                <a:gd name="T31" fmla="*/ 44 h 55"/>
                <a:gd name="T32" fmla="*/ 7 w 54"/>
                <a:gd name="T33" fmla="*/ 44 h 55"/>
                <a:gd name="T34" fmla="*/ 10 w 54"/>
                <a:gd name="T35" fmla="*/ 48 h 55"/>
                <a:gd name="T36" fmla="*/ 17 w 54"/>
                <a:gd name="T37" fmla="*/ 51 h 55"/>
                <a:gd name="T38" fmla="*/ 27 w 54"/>
                <a:gd name="T39" fmla="*/ 55 h 55"/>
                <a:gd name="T40" fmla="*/ 34 w 54"/>
                <a:gd name="T41" fmla="*/ 51 h 55"/>
                <a:gd name="T42" fmla="*/ 34 w 54"/>
                <a:gd name="T43" fmla="*/ 51 h 55"/>
                <a:gd name="T44" fmla="*/ 44 w 54"/>
                <a:gd name="T45" fmla="*/ 48 h 55"/>
                <a:gd name="T46" fmla="*/ 48 w 54"/>
                <a:gd name="T47" fmla="*/ 44 h 55"/>
                <a:gd name="T48" fmla="*/ 51 w 54"/>
                <a:gd name="T49" fmla="*/ 34 h 55"/>
                <a:gd name="T50" fmla="*/ 54 w 54"/>
                <a:gd name="T51"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5">
                  <a:moveTo>
                    <a:pt x="54" y="27"/>
                  </a:moveTo>
                  <a:lnTo>
                    <a:pt x="54" y="27"/>
                  </a:lnTo>
                  <a:lnTo>
                    <a:pt x="51" y="21"/>
                  </a:lnTo>
                  <a:lnTo>
                    <a:pt x="48" y="10"/>
                  </a:lnTo>
                  <a:lnTo>
                    <a:pt x="44" y="7"/>
                  </a:lnTo>
                  <a:lnTo>
                    <a:pt x="34" y="4"/>
                  </a:lnTo>
                  <a:lnTo>
                    <a:pt x="34" y="4"/>
                  </a:lnTo>
                  <a:lnTo>
                    <a:pt x="27" y="0"/>
                  </a:lnTo>
                  <a:lnTo>
                    <a:pt x="17" y="4"/>
                  </a:lnTo>
                  <a:lnTo>
                    <a:pt x="10" y="7"/>
                  </a:lnTo>
                  <a:lnTo>
                    <a:pt x="7" y="10"/>
                  </a:lnTo>
                  <a:lnTo>
                    <a:pt x="7" y="10"/>
                  </a:lnTo>
                  <a:lnTo>
                    <a:pt x="0" y="21"/>
                  </a:lnTo>
                  <a:lnTo>
                    <a:pt x="0" y="27"/>
                  </a:lnTo>
                  <a:lnTo>
                    <a:pt x="0" y="34"/>
                  </a:lnTo>
                  <a:lnTo>
                    <a:pt x="7" y="44"/>
                  </a:lnTo>
                  <a:lnTo>
                    <a:pt x="7" y="44"/>
                  </a:lnTo>
                  <a:lnTo>
                    <a:pt x="10" y="48"/>
                  </a:lnTo>
                  <a:lnTo>
                    <a:pt x="17" y="51"/>
                  </a:lnTo>
                  <a:lnTo>
                    <a:pt x="27" y="55"/>
                  </a:lnTo>
                  <a:lnTo>
                    <a:pt x="34" y="51"/>
                  </a:lnTo>
                  <a:lnTo>
                    <a:pt x="34" y="51"/>
                  </a:lnTo>
                  <a:lnTo>
                    <a:pt x="44" y="48"/>
                  </a:lnTo>
                  <a:lnTo>
                    <a:pt x="48" y="44"/>
                  </a:lnTo>
                  <a:lnTo>
                    <a:pt x="51"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0" name="Freeform 1037">
              <a:extLst>
                <a:ext uri="{FF2B5EF4-FFF2-40B4-BE49-F238E27FC236}">
                  <a16:creationId xmlns:a16="http://schemas.microsoft.com/office/drawing/2014/main" id="{B51031E1-8A7E-877D-4AE5-E8E257E5D86F}"/>
                </a:ext>
              </a:extLst>
            </p:cNvPr>
            <p:cNvSpPr>
              <a:spLocks/>
            </p:cNvSpPr>
            <p:nvPr/>
          </p:nvSpPr>
          <p:spPr bwMode="auto">
            <a:xfrm>
              <a:off x="1703840" y="1588681"/>
              <a:ext cx="53544" cy="40828"/>
            </a:xfrm>
            <a:custGeom>
              <a:avLst/>
              <a:gdLst>
                <a:gd name="T0" fmla="*/ 51 w 51"/>
                <a:gd name="T1" fmla="*/ 27 h 54"/>
                <a:gd name="T2" fmla="*/ 51 w 51"/>
                <a:gd name="T3" fmla="*/ 27 h 54"/>
                <a:gd name="T4" fmla="*/ 51 w 51"/>
                <a:gd name="T5" fmla="*/ 20 h 54"/>
                <a:gd name="T6" fmla="*/ 47 w 51"/>
                <a:gd name="T7" fmla="*/ 13 h 54"/>
                <a:gd name="T8" fmla="*/ 41 w 51"/>
                <a:gd name="T9" fmla="*/ 6 h 54"/>
                <a:gd name="T10" fmla="*/ 34 w 51"/>
                <a:gd name="T11" fmla="*/ 3 h 54"/>
                <a:gd name="T12" fmla="*/ 34 w 51"/>
                <a:gd name="T13" fmla="*/ 3 h 54"/>
                <a:gd name="T14" fmla="*/ 24 w 51"/>
                <a:gd name="T15" fmla="*/ 0 h 54"/>
                <a:gd name="T16" fmla="*/ 17 w 51"/>
                <a:gd name="T17" fmla="*/ 3 h 54"/>
                <a:gd name="T18" fmla="*/ 10 w 51"/>
                <a:gd name="T19" fmla="*/ 6 h 54"/>
                <a:gd name="T20" fmla="*/ 3 w 51"/>
                <a:gd name="T21" fmla="*/ 13 h 54"/>
                <a:gd name="T22" fmla="*/ 3 w 51"/>
                <a:gd name="T23" fmla="*/ 13 h 54"/>
                <a:gd name="T24" fmla="*/ 0 w 51"/>
                <a:gd name="T25" fmla="*/ 20 h 54"/>
                <a:gd name="T26" fmla="*/ 0 w 51"/>
                <a:gd name="T27" fmla="*/ 27 h 54"/>
                <a:gd name="T28" fmla="*/ 0 w 51"/>
                <a:gd name="T29" fmla="*/ 37 h 54"/>
                <a:gd name="T30" fmla="*/ 3 w 51"/>
                <a:gd name="T31" fmla="*/ 44 h 54"/>
                <a:gd name="T32" fmla="*/ 3 w 51"/>
                <a:gd name="T33" fmla="*/ 44 h 54"/>
                <a:gd name="T34" fmla="*/ 10 w 51"/>
                <a:gd name="T35" fmla="*/ 51 h 54"/>
                <a:gd name="T36" fmla="*/ 17 w 51"/>
                <a:gd name="T37" fmla="*/ 54 h 54"/>
                <a:gd name="T38" fmla="*/ 24 w 51"/>
                <a:gd name="T39" fmla="*/ 54 h 54"/>
                <a:gd name="T40" fmla="*/ 34 w 51"/>
                <a:gd name="T41" fmla="*/ 54 h 54"/>
                <a:gd name="T42" fmla="*/ 34 w 51"/>
                <a:gd name="T43" fmla="*/ 54 h 54"/>
                <a:gd name="T44" fmla="*/ 41 w 51"/>
                <a:gd name="T45" fmla="*/ 51 h 54"/>
                <a:gd name="T46" fmla="*/ 47 w 51"/>
                <a:gd name="T47" fmla="*/ 44 h 54"/>
                <a:gd name="T48" fmla="*/ 51 w 51"/>
                <a:gd name="T49" fmla="*/ 37 h 54"/>
                <a:gd name="T50" fmla="*/ 51 w 51"/>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4">
                  <a:moveTo>
                    <a:pt x="51" y="27"/>
                  </a:moveTo>
                  <a:lnTo>
                    <a:pt x="51" y="27"/>
                  </a:lnTo>
                  <a:lnTo>
                    <a:pt x="51" y="20"/>
                  </a:lnTo>
                  <a:lnTo>
                    <a:pt x="47" y="13"/>
                  </a:lnTo>
                  <a:lnTo>
                    <a:pt x="41" y="6"/>
                  </a:lnTo>
                  <a:lnTo>
                    <a:pt x="34" y="3"/>
                  </a:lnTo>
                  <a:lnTo>
                    <a:pt x="34" y="3"/>
                  </a:lnTo>
                  <a:lnTo>
                    <a:pt x="24" y="0"/>
                  </a:lnTo>
                  <a:lnTo>
                    <a:pt x="17" y="3"/>
                  </a:lnTo>
                  <a:lnTo>
                    <a:pt x="10" y="6"/>
                  </a:lnTo>
                  <a:lnTo>
                    <a:pt x="3" y="13"/>
                  </a:lnTo>
                  <a:lnTo>
                    <a:pt x="3" y="13"/>
                  </a:lnTo>
                  <a:lnTo>
                    <a:pt x="0" y="20"/>
                  </a:lnTo>
                  <a:lnTo>
                    <a:pt x="0" y="27"/>
                  </a:lnTo>
                  <a:lnTo>
                    <a:pt x="0" y="37"/>
                  </a:lnTo>
                  <a:lnTo>
                    <a:pt x="3" y="44"/>
                  </a:lnTo>
                  <a:lnTo>
                    <a:pt x="3" y="44"/>
                  </a:lnTo>
                  <a:lnTo>
                    <a:pt x="10" y="51"/>
                  </a:lnTo>
                  <a:lnTo>
                    <a:pt x="17" y="54"/>
                  </a:lnTo>
                  <a:lnTo>
                    <a:pt x="24" y="54"/>
                  </a:lnTo>
                  <a:lnTo>
                    <a:pt x="34" y="54"/>
                  </a:lnTo>
                  <a:lnTo>
                    <a:pt x="34" y="54"/>
                  </a:lnTo>
                  <a:lnTo>
                    <a:pt x="41" y="51"/>
                  </a:lnTo>
                  <a:lnTo>
                    <a:pt x="47" y="44"/>
                  </a:lnTo>
                  <a:lnTo>
                    <a:pt x="51" y="37"/>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1" name="Freeform 1038">
              <a:extLst>
                <a:ext uri="{FF2B5EF4-FFF2-40B4-BE49-F238E27FC236}">
                  <a16:creationId xmlns:a16="http://schemas.microsoft.com/office/drawing/2014/main" id="{BEE4D396-1D29-CAEB-71E9-57E70ED2DE16}"/>
                </a:ext>
              </a:extLst>
            </p:cNvPr>
            <p:cNvSpPr>
              <a:spLocks/>
            </p:cNvSpPr>
            <p:nvPr/>
          </p:nvSpPr>
          <p:spPr bwMode="auto">
            <a:xfrm>
              <a:off x="1703840" y="1588681"/>
              <a:ext cx="53544" cy="40828"/>
            </a:xfrm>
            <a:custGeom>
              <a:avLst/>
              <a:gdLst>
                <a:gd name="T0" fmla="*/ 51 w 51"/>
                <a:gd name="T1" fmla="*/ 27 h 54"/>
                <a:gd name="T2" fmla="*/ 51 w 51"/>
                <a:gd name="T3" fmla="*/ 27 h 54"/>
                <a:gd name="T4" fmla="*/ 51 w 51"/>
                <a:gd name="T5" fmla="*/ 20 h 54"/>
                <a:gd name="T6" fmla="*/ 47 w 51"/>
                <a:gd name="T7" fmla="*/ 13 h 54"/>
                <a:gd name="T8" fmla="*/ 41 w 51"/>
                <a:gd name="T9" fmla="*/ 6 h 54"/>
                <a:gd name="T10" fmla="*/ 34 w 51"/>
                <a:gd name="T11" fmla="*/ 3 h 54"/>
                <a:gd name="T12" fmla="*/ 34 w 51"/>
                <a:gd name="T13" fmla="*/ 3 h 54"/>
                <a:gd name="T14" fmla="*/ 24 w 51"/>
                <a:gd name="T15" fmla="*/ 0 h 54"/>
                <a:gd name="T16" fmla="*/ 17 w 51"/>
                <a:gd name="T17" fmla="*/ 3 h 54"/>
                <a:gd name="T18" fmla="*/ 10 w 51"/>
                <a:gd name="T19" fmla="*/ 6 h 54"/>
                <a:gd name="T20" fmla="*/ 3 w 51"/>
                <a:gd name="T21" fmla="*/ 13 h 54"/>
                <a:gd name="T22" fmla="*/ 3 w 51"/>
                <a:gd name="T23" fmla="*/ 13 h 54"/>
                <a:gd name="T24" fmla="*/ 0 w 51"/>
                <a:gd name="T25" fmla="*/ 20 h 54"/>
                <a:gd name="T26" fmla="*/ 0 w 51"/>
                <a:gd name="T27" fmla="*/ 27 h 54"/>
                <a:gd name="T28" fmla="*/ 0 w 51"/>
                <a:gd name="T29" fmla="*/ 37 h 54"/>
                <a:gd name="T30" fmla="*/ 3 w 51"/>
                <a:gd name="T31" fmla="*/ 44 h 54"/>
                <a:gd name="T32" fmla="*/ 3 w 51"/>
                <a:gd name="T33" fmla="*/ 44 h 54"/>
                <a:gd name="T34" fmla="*/ 10 w 51"/>
                <a:gd name="T35" fmla="*/ 51 h 54"/>
                <a:gd name="T36" fmla="*/ 17 w 51"/>
                <a:gd name="T37" fmla="*/ 54 h 54"/>
                <a:gd name="T38" fmla="*/ 24 w 51"/>
                <a:gd name="T39" fmla="*/ 54 h 54"/>
                <a:gd name="T40" fmla="*/ 34 w 51"/>
                <a:gd name="T41" fmla="*/ 54 h 54"/>
                <a:gd name="T42" fmla="*/ 34 w 51"/>
                <a:gd name="T43" fmla="*/ 54 h 54"/>
                <a:gd name="T44" fmla="*/ 41 w 51"/>
                <a:gd name="T45" fmla="*/ 51 h 54"/>
                <a:gd name="T46" fmla="*/ 47 w 51"/>
                <a:gd name="T47" fmla="*/ 44 h 54"/>
                <a:gd name="T48" fmla="*/ 51 w 51"/>
                <a:gd name="T49" fmla="*/ 37 h 54"/>
                <a:gd name="T50" fmla="*/ 51 w 51"/>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4">
                  <a:moveTo>
                    <a:pt x="51" y="27"/>
                  </a:moveTo>
                  <a:lnTo>
                    <a:pt x="51" y="27"/>
                  </a:lnTo>
                  <a:lnTo>
                    <a:pt x="51" y="20"/>
                  </a:lnTo>
                  <a:lnTo>
                    <a:pt x="47" y="13"/>
                  </a:lnTo>
                  <a:lnTo>
                    <a:pt x="41" y="6"/>
                  </a:lnTo>
                  <a:lnTo>
                    <a:pt x="34" y="3"/>
                  </a:lnTo>
                  <a:lnTo>
                    <a:pt x="34" y="3"/>
                  </a:lnTo>
                  <a:lnTo>
                    <a:pt x="24" y="0"/>
                  </a:lnTo>
                  <a:lnTo>
                    <a:pt x="17" y="3"/>
                  </a:lnTo>
                  <a:lnTo>
                    <a:pt x="10" y="6"/>
                  </a:lnTo>
                  <a:lnTo>
                    <a:pt x="3" y="13"/>
                  </a:lnTo>
                  <a:lnTo>
                    <a:pt x="3" y="13"/>
                  </a:lnTo>
                  <a:lnTo>
                    <a:pt x="0" y="20"/>
                  </a:lnTo>
                  <a:lnTo>
                    <a:pt x="0" y="27"/>
                  </a:lnTo>
                  <a:lnTo>
                    <a:pt x="0" y="37"/>
                  </a:lnTo>
                  <a:lnTo>
                    <a:pt x="3" y="44"/>
                  </a:lnTo>
                  <a:lnTo>
                    <a:pt x="3" y="44"/>
                  </a:lnTo>
                  <a:lnTo>
                    <a:pt x="10" y="51"/>
                  </a:lnTo>
                  <a:lnTo>
                    <a:pt x="17" y="54"/>
                  </a:lnTo>
                  <a:lnTo>
                    <a:pt x="24" y="54"/>
                  </a:lnTo>
                  <a:lnTo>
                    <a:pt x="34" y="54"/>
                  </a:lnTo>
                  <a:lnTo>
                    <a:pt x="34" y="54"/>
                  </a:lnTo>
                  <a:lnTo>
                    <a:pt x="41" y="51"/>
                  </a:lnTo>
                  <a:lnTo>
                    <a:pt x="47" y="44"/>
                  </a:lnTo>
                  <a:lnTo>
                    <a:pt x="51" y="37"/>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2" name="Freeform 1039">
              <a:extLst>
                <a:ext uri="{FF2B5EF4-FFF2-40B4-BE49-F238E27FC236}">
                  <a16:creationId xmlns:a16="http://schemas.microsoft.com/office/drawing/2014/main" id="{3536D2EB-225A-8BD1-811A-967C521F3A98}"/>
                </a:ext>
              </a:extLst>
            </p:cNvPr>
            <p:cNvSpPr>
              <a:spLocks/>
            </p:cNvSpPr>
            <p:nvPr/>
          </p:nvSpPr>
          <p:spPr bwMode="auto">
            <a:xfrm>
              <a:off x="1714339" y="1642362"/>
              <a:ext cx="53544" cy="38560"/>
            </a:xfrm>
            <a:custGeom>
              <a:avLst/>
              <a:gdLst>
                <a:gd name="T0" fmla="*/ 51 w 51"/>
                <a:gd name="T1" fmla="*/ 27 h 51"/>
                <a:gd name="T2" fmla="*/ 51 w 51"/>
                <a:gd name="T3" fmla="*/ 27 h 51"/>
                <a:gd name="T4" fmla="*/ 51 w 51"/>
                <a:gd name="T5" fmla="*/ 17 h 51"/>
                <a:gd name="T6" fmla="*/ 48 w 51"/>
                <a:gd name="T7" fmla="*/ 10 h 51"/>
                <a:gd name="T8" fmla="*/ 41 w 51"/>
                <a:gd name="T9" fmla="*/ 3 h 51"/>
                <a:gd name="T10" fmla="*/ 34 w 51"/>
                <a:gd name="T11" fmla="*/ 0 h 51"/>
                <a:gd name="T12" fmla="*/ 34 w 51"/>
                <a:gd name="T13" fmla="*/ 0 h 51"/>
                <a:gd name="T14" fmla="*/ 27 w 51"/>
                <a:gd name="T15" fmla="*/ 0 h 51"/>
                <a:gd name="T16" fmla="*/ 17 w 51"/>
                <a:gd name="T17" fmla="*/ 0 h 51"/>
                <a:gd name="T18" fmla="*/ 10 w 51"/>
                <a:gd name="T19" fmla="*/ 3 h 51"/>
                <a:gd name="T20" fmla="*/ 3 w 51"/>
                <a:gd name="T21" fmla="*/ 10 h 51"/>
                <a:gd name="T22" fmla="*/ 3 w 51"/>
                <a:gd name="T23" fmla="*/ 10 h 51"/>
                <a:gd name="T24" fmla="*/ 0 w 51"/>
                <a:gd name="T25" fmla="*/ 17 h 51"/>
                <a:gd name="T26" fmla="*/ 0 w 51"/>
                <a:gd name="T27" fmla="*/ 27 h 51"/>
                <a:gd name="T28" fmla="*/ 0 w 51"/>
                <a:gd name="T29" fmla="*/ 34 h 51"/>
                <a:gd name="T30" fmla="*/ 3 w 51"/>
                <a:gd name="T31" fmla="*/ 41 h 51"/>
                <a:gd name="T32" fmla="*/ 3 w 51"/>
                <a:gd name="T33" fmla="*/ 41 h 51"/>
                <a:gd name="T34" fmla="*/ 10 w 51"/>
                <a:gd name="T35" fmla="*/ 47 h 51"/>
                <a:gd name="T36" fmla="*/ 17 w 51"/>
                <a:gd name="T37" fmla="*/ 51 h 51"/>
                <a:gd name="T38" fmla="*/ 27 w 51"/>
                <a:gd name="T39" fmla="*/ 51 h 51"/>
                <a:gd name="T40" fmla="*/ 34 w 51"/>
                <a:gd name="T41" fmla="*/ 51 h 51"/>
                <a:gd name="T42" fmla="*/ 34 w 51"/>
                <a:gd name="T43" fmla="*/ 51 h 51"/>
                <a:gd name="T44" fmla="*/ 41 w 51"/>
                <a:gd name="T45" fmla="*/ 47 h 51"/>
                <a:gd name="T46" fmla="*/ 48 w 51"/>
                <a:gd name="T47" fmla="*/ 41 h 51"/>
                <a:gd name="T48" fmla="*/ 51 w 51"/>
                <a:gd name="T49" fmla="*/ 34 h 51"/>
                <a:gd name="T50" fmla="*/ 51 w 51"/>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1">
                  <a:moveTo>
                    <a:pt x="51" y="27"/>
                  </a:moveTo>
                  <a:lnTo>
                    <a:pt x="51" y="27"/>
                  </a:lnTo>
                  <a:lnTo>
                    <a:pt x="51" y="17"/>
                  </a:lnTo>
                  <a:lnTo>
                    <a:pt x="48" y="10"/>
                  </a:lnTo>
                  <a:lnTo>
                    <a:pt x="41" y="3"/>
                  </a:lnTo>
                  <a:lnTo>
                    <a:pt x="34" y="0"/>
                  </a:lnTo>
                  <a:lnTo>
                    <a:pt x="34" y="0"/>
                  </a:lnTo>
                  <a:lnTo>
                    <a:pt x="27" y="0"/>
                  </a:lnTo>
                  <a:lnTo>
                    <a:pt x="17" y="0"/>
                  </a:lnTo>
                  <a:lnTo>
                    <a:pt x="10" y="3"/>
                  </a:lnTo>
                  <a:lnTo>
                    <a:pt x="3" y="10"/>
                  </a:lnTo>
                  <a:lnTo>
                    <a:pt x="3" y="10"/>
                  </a:lnTo>
                  <a:lnTo>
                    <a:pt x="0" y="17"/>
                  </a:lnTo>
                  <a:lnTo>
                    <a:pt x="0" y="27"/>
                  </a:lnTo>
                  <a:lnTo>
                    <a:pt x="0" y="34"/>
                  </a:lnTo>
                  <a:lnTo>
                    <a:pt x="3" y="41"/>
                  </a:lnTo>
                  <a:lnTo>
                    <a:pt x="3" y="41"/>
                  </a:lnTo>
                  <a:lnTo>
                    <a:pt x="10" y="47"/>
                  </a:lnTo>
                  <a:lnTo>
                    <a:pt x="17" y="51"/>
                  </a:lnTo>
                  <a:lnTo>
                    <a:pt x="27" y="51"/>
                  </a:lnTo>
                  <a:lnTo>
                    <a:pt x="34" y="51"/>
                  </a:lnTo>
                  <a:lnTo>
                    <a:pt x="34" y="51"/>
                  </a:lnTo>
                  <a:lnTo>
                    <a:pt x="41" y="47"/>
                  </a:lnTo>
                  <a:lnTo>
                    <a:pt x="48" y="41"/>
                  </a:lnTo>
                  <a:lnTo>
                    <a:pt x="51" y="34"/>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3" name="Freeform 1040">
              <a:extLst>
                <a:ext uri="{FF2B5EF4-FFF2-40B4-BE49-F238E27FC236}">
                  <a16:creationId xmlns:a16="http://schemas.microsoft.com/office/drawing/2014/main" id="{5ACD412A-EC1C-E498-923E-75C38151595B}"/>
                </a:ext>
              </a:extLst>
            </p:cNvPr>
            <p:cNvSpPr>
              <a:spLocks/>
            </p:cNvSpPr>
            <p:nvPr/>
          </p:nvSpPr>
          <p:spPr bwMode="auto">
            <a:xfrm>
              <a:off x="1717488" y="1677897"/>
              <a:ext cx="57744" cy="41584"/>
            </a:xfrm>
            <a:custGeom>
              <a:avLst/>
              <a:gdLst>
                <a:gd name="T0" fmla="*/ 55 w 55"/>
                <a:gd name="T1" fmla="*/ 28 h 55"/>
                <a:gd name="T2" fmla="*/ 55 w 55"/>
                <a:gd name="T3" fmla="*/ 28 h 55"/>
                <a:gd name="T4" fmla="*/ 55 w 55"/>
                <a:gd name="T5" fmla="*/ 17 h 55"/>
                <a:gd name="T6" fmla="*/ 48 w 55"/>
                <a:gd name="T7" fmla="*/ 11 h 55"/>
                <a:gd name="T8" fmla="*/ 45 w 55"/>
                <a:gd name="T9" fmla="*/ 4 h 55"/>
                <a:gd name="T10" fmla="*/ 38 w 55"/>
                <a:gd name="T11" fmla="*/ 0 h 55"/>
                <a:gd name="T12" fmla="*/ 38 w 55"/>
                <a:gd name="T13" fmla="*/ 0 h 55"/>
                <a:gd name="T14" fmla="*/ 28 w 55"/>
                <a:gd name="T15" fmla="*/ 0 h 55"/>
                <a:gd name="T16" fmla="*/ 21 w 55"/>
                <a:gd name="T17" fmla="*/ 0 h 55"/>
                <a:gd name="T18" fmla="*/ 14 w 55"/>
                <a:gd name="T19" fmla="*/ 4 h 55"/>
                <a:gd name="T20" fmla="*/ 7 w 55"/>
                <a:gd name="T21" fmla="*/ 11 h 55"/>
                <a:gd name="T22" fmla="*/ 7 w 55"/>
                <a:gd name="T23" fmla="*/ 11 h 55"/>
                <a:gd name="T24" fmla="*/ 4 w 55"/>
                <a:gd name="T25" fmla="*/ 17 h 55"/>
                <a:gd name="T26" fmla="*/ 0 w 55"/>
                <a:gd name="T27" fmla="*/ 28 h 55"/>
                <a:gd name="T28" fmla="*/ 4 w 55"/>
                <a:gd name="T29" fmla="*/ 34 h 55"/>
                <a:gd name="T30" fmla="*/ 7 w 55"/>
                <a:gd name="T31" fmla="*/ 41 h 55"/>
                <a:gd name="T32" fmla="*/ 7 w 55"/>
                <a:gd name="T33" fmla="*/ 41 h 55"/>
                <a:gd name="T34" fmla="*/ 14 w 55"/>
                <a:gd name="T35" fmla="*/ 48 h 55"/>
                <a:gd name="T36" fmla="*/ 21 w 55"/>
                <a:gd name="T37" fmla="*/ 51 h 55"/>
                <a:gd name="T38" fmla="*/ 28 w 55"/>
                <a:gd name="T39" fmla="*/ 55 h 55"/>
                <a:gd name="T40" fmla="*/ 38 w 55"/>
                <a:gd name="T41" fmla="*/ 51 h 55"/>
                <a:gd name="T42" fmla="*/ 38 w 55"/>
                <a:gd name="T43" fmla="*/ 51 h 55"/>
                <a:gd name="T44" fmla="*/ 45 w 55"/>
                <a:gd name="T45" fmla="*/ 48 h 55"/>
                <a:gd name="T46" fmla="*/ 48 w 55"/>
                <a:gd name="T47" fmla="*/ 41 h 55"/>
                <a:gd name="T48" fmla="*/ 55 w 55"/>
                <a:gd name="T49" fmla="*/ 34 h 55"/>
                <a:gd name="T50" fmla="*/ 55 w 55"/>
                <a:gd name="T51"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5">
                  <a:moveTo>
                    <a:pt x="55" y="28"/>
                  </a:moveTo>
                  <a:lnTo>
                    <a:pt x="55" y="28"/>
                  </a:lnTo>
                  <a:lnTo>
                    <a:pt x="55" y="17"/>
                  </a:lnTo>
                  <a:lnTo>
                    <a:pt x="48" y="11"/>
                  </a:lnTo>
                  <a:lnTo>
                    <a:pt x="45" y="4"/>
                  </a:lnTo>
                  <a:lnTo>
                    <a:pt x="38" y="0"/>
                  </a:lnTo>
                  <a:lnTo>
                    <a:pt x="38" y="0"/>
                  </a:lnTo>
                  <a:lnTo>
                    <a:pt x="28" y="0"/>
                  </a:lnTo>
                  <a:lnTo>
                    <a:pt x="21" y="0"/>
                  </a:lnTo>
                  <a:lnTo>
                    <a:pt x="14" y="4"/>
                  </a:lnTo>
                  <a:lnTo>
                    <a:pt x="7" y="11"/>
                  </a:lnTo>
                  <a:lnTo>
                    <a:pt x="7" y="11"/>
                  </a:lnTo>
                  <a:lnTo>
                    <a:pt x="4" y="17"/>
                  </a:lnTo>
                  <a:lnTo>
                    <a:pt x="0" y="28"/>
                  </a:lnTo>
                  <a:lnTo>
                    <a:pt x="4" y="34"/>
                  </a:lnTo>
                  <a:lnTo>
                    <a:pt x="7" y="41"/>
                  </a:lnTo>
                  <a:lnTo>
                    <a:pt x="7" y="41"/>
                  </a:lnTo>
                  <a:lnTo>
                    <a:pt x="14" y="48"/>
                  </a:lnTo>
                  <a:lnTo>
                    <a:pt x="21" y="51"/>
                  </a:lnTo>
                  <a:lnTo>
                    <a:pt x="28" y="55"/>
                  </a:lnTo>
                  <a:lnTo>
                    <a:pt x="38" y="51"/>
                  </a:lnTo>
                  <a:lnTo>
                    <a:pt x="38" y="51"/>
                  </a:lnTo>
                  <a:lnTo>
                    <a:pt x="45" y="48"/>
                  </a:lnTo>
                  <a:lnTo>
                    <a:pt x="48" y="41"/>
                  </a:lnTo>
                  <a:lnTo>
                    <a:pt x="55" y="34"/>
                  </a:lnTo>
                  <a:lnTo>
                    <a:pt x="55" y="28"/>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4" name="Freeform 1041">
              <a:extLst>
                <a:ext uri="{FF2B5EF4-FFF2-40B4-BE49-F238E27FC236}">
                  <a16:creationId xmlns:a16="http://schemas.microsoft.com/office/drawing/2014/main" id="{633B2E21-995D-2605-AEB6-0B849745ED7E}"/>
                </a:ext>
              </a:extLst>
            </p:cNvPr>
            <p:cNvSpPr>
              <a:spLocks/>
            </p:cNvSpPr>
            <p:nvPr/>
          </p:nvSpPr>
          <p:spPr bwMode="auto">
            <a:xfrm>
              <a:off x="1717488" y="1677897"/>
              <a:ext cx="57744" cy="41584"/>
            </a:xfrm>
            <a:custGeom>
              <a:avLst/>
              <a:gdLst>
                <a:gd name="T0" fmla="*/ 55 w 55"/>
                <a:gd name="T1" fmla="*/ 28 h 55"/>
                <a:gd name="T2" fmla="*/ 55 w 55"/>
                <a:gd name="T3" fmla="*/ 28 h 55"/>
                <a:gd name="T4" fmla="*/ 55 w 55"/>
                <a:gd name="T5" fmla="*/ 17 h 55"/>
                <a:gd name="T6" fmla="*/ 48 w 55"/>
                <a:gd name="T7" fmla="*/ 11 h 55"/>
                <a:gd name="T8" fmla="*/ 45 w 55"/>
                <a:gd name="T9" fmla="*/ 4 h 55"/>
                <a:gd name="T10" fmla="*/ 38 w 55"/>
                <a:gd name="T11" fmla="*/ 0 h 55"/>
                <a:gd name="T12" fmla="*/ 38 w 55"/>
                <a:gd name="T13" fmla="*/ 0 h 55"/>
                <a:gd name="T14" fmla="*/ 28 w 55"/>
                <a:gd name="T15" fmla="*/ 0 h 55"/>
                <a:gd name="T16" fmla="*/ 21 w 55"/>
                <a:gd name="T17" fmla="*/ 0 h 55"/>
                <a:gd name="T18" fmla="*/ 14 w 55"/>
                <a:gd name="T19" fmla="*/ 4 h 55"/>
                <a:gd name="T20" fmla="*/ 7 w 55"/>
                <a:gd name="T21" fmla="*/ 11 h 55"/>
                <a:gd name="T22" fmla="*/ 7 w 55"/>
                <a:gd name="T23" fmla="*/ 11 h 55"/>
                <a:gd name="T24" fmla="*/ 4 w 55"/>
                <a:gd name="T25" fmla="*/ 17 h 55"/>
                <a:gd name="T26" fmla="*/ 0 w 55"/>
                <a:gd name="T27" fmla="*/ 28 h 55"/>
                <a:gd name="T28" fmla="*/ 4 w 55"/>
                <a:gd name="T29" fmla="*/ 34 h 55"/>
                <a:gd name="T30" fmla="*/ 7 w 55"/>
                <a:gd name="T31" fmla="*/ 41 h 55"/>
                <a:gd name="T32" fmla="*/ 7 w 55"/>
                <a:gd name="T33" fmla="*/ 41 h 55"/>
                <a:gd name="T34" fmla="*/ 14 w 55"/>
                <a:gd name="T35" fmla="*/ 48 h 55"/>
                <a:gd name="T36" fmla="*/ 21 w 55"/>
                <a:gd name="T37" fmla="*/ 51 h 55"/>
                <a:gd name="T38" fmla="*/ 28 w 55"/>
                <a:gd name="T39" fmla="*/ 55 h 55"/>
                <a:gd name="T40" fmla="*/ 38 w 55"/>
                <a:gd name="T41" fmla="*/ 51 h 55"/>
                <a:gd name="T42" fmla="*/ 38 w 55"/>
                <a:gd name="T43" fmla="*/ 51 h 55"/>
                <a:gd name="T44" fmla="*/ 45 w 55"/>
                <a:gd name="T45" fmla="*/ 48 h 55"/>
                <a:gd name="T46" fmla="*/ 48 w 55"/>
                <a:gd name="T47" fmla="*/ 41 h 55"/>
                <a:gd name="T48" fmla="*/ 55 w 55"/>
                <a:gd name="T49" fmla="*/ 34 h 55"/>
                <a:gd name="T50" fmla="*/ 55 w 55"/>
                <a:gd name="T51"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5">
                  <a:moveTo>
                    <a:pt x="55" y="28"/>
                  </a:moveTo>
                  <a:lnTo>
                    <a:pt x="55" y="28"/>
                  </a:lnTo>
                  <a:lnTo>
                    <a:pt x="55" y="17"/>
                  </a:lnTo>
                  <a:lnTo>
                    <a:pt x="48" y="11"/>
                  </a:lnTo>
                  <a:lnTo>
                    <a:pt x="45" y="4"/>
                  </a:lnTo>
                  <a:lnTo>
                    <a:pt x="38" y="0"/>
                  </a:lnTo>
                  <a:lnTo>
                    <a:pt x="38" y="0"/>
                  </a:lnTo>
                  <a:lnTo>
                    <a:pt x="28" y="0"/>
                  </a:lnTo>
                  <a:lnTo>
                    <a:pt x="21" y="0"/>
                  </a:lnTo>
                  <a:lnTo>
                    <a:pt x="14" y="4"/>
                  </a:lnTo>
                  <a:lnTo>
                    <a:pt x="7" y="11"/>
                  </a:lnTo>
                  <a:lnTo>
                    <a:pt x="7" y="11"/>
                  </a:lnTo>
                  <a:lnTo>
                    <a:pt x="4" y="17"/>
                  </a:lnTo>
                  <a:lnTo>
                    <a:pt x="0" y="28"/>
                  </a:lnTo>
                  <a:lnTo>
                    <a:pt x="4" y="34"/>
                  </a:lnTo>
                  <a:lnTo>
                    <a:pt x="7" y="41"/>
                  </a:lnTo>
                  <a:lnTo>
                    <a:pt x="7" y="41"/>
                  </a:lnTo>
                  <a:lnTo>
                    <a:pt x="14" y="48"/>
                  </a:lnTo>
                  <a:lnTo>
                    <a:pt x="21" y="51"/>
                  </a:lnTo>
                  <a:lnTo>
                    <a:pt x="28" y="55"/>
                  </a:lnTo>
                  <a:lnTo>
                    <a:pt x="38" y="51"/>
                  </a:lnTo>
                  <a:lnTo>
                    <a:pt x="38" y="51"/>
                  </a:lnTo>
                  <a:lnTo>
                    <a:pt x="45" y="48"/>
                  </a:lnTo>
                  <a:lnTo>
                    <a:pt x="48" y="41"/>
                  </a:lnTo>
                  <a:lnTo>
                    <a:pt x="55" y="34"/>
                  </a:lnTo>
                  <a:lnTo>
                    <a:pt x="55" y="28"/>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5" name="Freeform 1042">
              <a:extLst>
                <a:ext uri="{FF2B5EF4-FFF2-40B4-BE49-F238E27FC236}">
                  <a16:creationId xmlns:a16="http://schemas.microsoft.com/office/drawing/2014/main" id="{87CC948E-158C-6E74-F584-D4E1B9BAFC63}"/>
                </a:ext>
              </a:extLst>
            </p:cNvPr>
            <p:cNvSpPr>
              <a:spLocks/>
            </p:cNvSpPr>
            <p:nvPr/>
          </p:nvSpPr>
          <p:spPr bwMode="auto">
            <a:xfrm>
              <a:off x="1729037" y="1693774"/>
              <a:ext cx="56694" cy="40828"/>
            </a:xfrm>
            <a:custGeom>
              <a:avLst/>
              <a:gdLst>
                <a:gd name="T0" fmla="*/ 54 w 54"/>
                <a:gd name="T1" fmla="*/ 27 h 54"/>
                <a:gd name="T2" fmla="*/ 54 w 54"/>
                <a:gd name="T3" fmla="*/ 27 h 54"/>
                <a:gd name="T4" fmla="*/ 54 w 54"/>
                <a:gd name="T5" fmla="*/ 20 h 54"/>
                <a:gd name="T6" fmla="*/ 50 w 54"/>
                <a:gd name="T7" fmla="*/ 10 h 54"/>
                <a:gd name="T8" fmla="*/ 44 w 54"/>
                <a:gd name="T9" fmla="*/ 7 h 54"/>
                <a:gd name="T10" fmla="*/ 37 w 54"/>
                <a:gd name="T11" fmla="*/ 3 h 54"/>
                <a:gd name="T12" fmla="*/ 37 w 54"/>
                <a:gd name="T13" fmla="*/ 3 h 54"/>
                <a:gd name="T14" fmla="*/ 27 w 54"/>
                <a:gd name="T15" fmla="*/ 0 h 54"/>
                <a:gd name="T16" fmla="*/ 20 w 54"/>
                <a:gd name="T17" fmla="*/ 3 h 54"/>
                <a:gd name="T18" fmla="*/ 13 w 54"/>
                <a:gd name="T19" fmla="*/ 7 h 54"/>
                <a:gd name="T20" fmla="*/ 6 w 54"/>
                <a:gd name="T21" fmla="*/ 10 h 54"/>
                <a:gd name="T22" fmla="*/ 6 w 54"/>
                <a:gd name="T23" fmla="*/ 10 h 54"/>
                <a:gd name="T24" fmla="*/ 3 w 54"/>
                <a:gd name="T25" fmla="*/ 20 h 54"/>
                <a:gd name="T26" fmla="*/ 0 w 54"/>
                <a:gd name="T27" fmla="*/ 27 h 54"/>
                <a:gd name="T28" fmla="*/ 3 w 54"/>
                <a:gd name="T29" fmla="*/ 34 h 54"/>
                <a:gd name="T30" fmla="*/ 6 w 54"/>
                <a:gd name="T31" fmla="*/ 44 h 54"/>
                <a:gd name="T32" fmla="*/ 6 w 54"/>
                <a:gd name="T33" fmla="*/ 44 h 54"/>
                <a:gd name="T34" fmla="*/ 13 w 54"/>
                <a:gd name="T35" fmla="*/ 47 h 54"/>
                <a:gd name="T36" fmla="*/ 20 w 54"/>
                <a:gd name="T37" fmla="*/ 51 h 54"/>
                <a:gd name="T38" fmla="*/ 27 w 54"/>
                <a:gd name="T39" fmla="*/ 54 h 54"/>
                <a:gd name="T40" fmla="*/ 37 w 54"/>
                <a:gd name="T41" fmla="*/ 51 h 54"/>
                <a:gd name="T42" fmla="*/ 37 w 54"/>
                <a:gd name="T43" fmla="*/ 51 h 54"/>
                <a:gd name="T44" fmla="*/ 44 w 54"/>
                <a:gd name="T45" fmla="*/ 47 h 54"/>
                <a:gd name="T46" fmla="*/ 50 w 54"/>
                <a:gd name="T47" fmla="*/ 44 h 54"/>
                <a:gd name="T48" fmla="*/ 54 w 54"/>
                <a:gd name="T49" fmla="*/ 34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4" y="20"/>
                  </a:lnTo>
                  <a:lnTo>
                    <a:pt x="50" y="10"/>
                  </a:lnTo>
                  <a:lnTo>
                    <a:pt x="44" y="7"/>
                  </a:lnTo>
                  <a:lnTo>
                    <a:pt x="37" y="3"/>
                  </a:lnTo>
                  <a:lnTo>
                    <a:pt x="37" y="3"/>
                  </a:lnTo>
                  <a:lnTo>
                    <a:pt x="27" y="0"/>
                  </a:lnTo>
                  <a:lnTo>
                    <a:pt x="20" y="3"/>
                  </a:lnTo>
                  <a:lnTo>
                    <a:pt x="13" y="7"/>
                  </a:lnTo>
                  <a:lnTo>
                    <a:pt x="6" y="10"/>
                  </a:lnTo>
                  <a:lnTo>
                    <a:pt x="6" y="10"/>
                  </a:lnTo>
                  <a:lnTo>
                    <a:pt x="3" y="20"/>
                  </a:lnTo>
                  <a:lnTo>
                    <a:pt x="0" y="27"/>
                  </a:lnTo>
                  <a:lnTo>
                    <a:pt x="3" y="34"/>
                  </a:lnTo>
                  <a:lnTo>
                    <a:pt x="6" y="44"/>
                  </a:lnTo>
                  <a:lnTo>
                    <a:pt x="6" y="44"/>
                  </a:lnTo>
                  <a:lnTo>
                    <a:pt x="13" y="47"/>
                  </a:lnTo>
                  <a:lnTo>
                    <a:pt x="20" y="51"/>
                  </a:lnTo>
                  <a:lnTo>
                    <a:pt x="27" y="54"/>
                  </a:lnTo>
                  <a:lnTo>
                    <a:pt x="37" y="51"/>
                  </a:lnTo>
                  <a:lnTo>
                    <a:pt x="37" y="51"/>
                  </a:lnTo>
                  <a:lnTo>
                    <a:pt x="44" y="47"/>
                  </a:lnTo>
                  <a:lnTo>
                    <a:pt x="50" y="44"/>
                  </a:lnTo>
                  <a:lnTo>
                    <a:pt x="54"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6" name="Freeform 1043">
              <a:extLst>
                <a:ext uri="{FF2B5EF4-FFF2-40B4-BE49-F238E27FC236}">
                  <a16:creationId xmlns:a16="http://schemas.microsoft.com/office/drawing/2014/main" id="{B47AEA58-E07B-ADC8-31B9-C6F0D12B9553}"/>
                </a:ext>
              </a:extLst>
            </p:cNvPr>
            <p:cNvSpPr>
              <a:spLocks/>
            </p:cNvSpPr>
            <p:nvPr/>
          </p:nvSpPr>
          <p:spPr bwMode="auto">
            <a:xfrm>
              <a:off x="1729037" y="1693774"/>
              <a:ext cx="56694" cy="40828"/>
            </a:xfrm>
            <a:custGeom>
              <a:avLst/>
              <a:gdLst>
                <a:gd name="T0" fmla="*/ 54 w 54"/>
                <a:gd name="T1" fmla="*/ 27 h 54"/>
                <a:gd name="T2" fmla="*/ 54 w 54"/>
                <a:gd name="T3" fmla="*/ 27 h 54"/>
                <a:gd name="T4" fmla="*/ 54 w 54"/>
                <a:gd name="T5" fmla="*/ 20 h 54"/>
                <a:gd name="T6" fmla="*/ 50 w 54"/>
                <a:gd name="T7" fmla="*/ 10 h 54"/>
                <a:gd name="T8" fmla="*/ 44 w 54"/>
                <a:gd name="T9" fmla="*/ 7 h 54"/>
                <a:gd name="T10" fmla="*/ 37 w 54"/>
                <a:gd name="T11" fmla="*/ 3 h 54"/>
                <a:gd name="T12" fmla="*/ 37 w 54"/>
                <a:gd name="T13" fmla="*/ 3 h 54"/>
                <a:gd name="T14" fmla="*/ 27 w 54"/>
                <a:gd name="T15" fmla="*/ 0 h 54"/>
                <a:gd name="T16" fmla="*/ 20 w 54"/>
                <a:gd name="T17" fmla="*/ 3 h 54"/>
                <a:gd name="T18" fmla="*/ 13 w 54"/>
                <a:gd name="T19" fmla="*/ 7 h 54"/>
                <a:gd name="T20" fmla="*/ 6 w 54"/>
                <a:gd name="T21" fmla="*/ 10 h 54"/>
                <a:gd name="T22" fmla="*/ 6 w 54"/>
                <a:gd name="T23" fmla="*/ 10 h 54"/>
                <a:gd name="T24" fmla="*/ 3 w 54"/>
                <a:gd name="T25" fmla="*/ 20 h 54"/>
                <a:gd name="T26" fmla="*/ 0 w 54"/>
                <a:gd name="T27" fmla="*/ 27 h 54"/>
                <a:gd name="T28" fmla="*/ 3 w 54"/>
                <a:gd name="T29" fmla="*/ 34 h 54"/>
                <a:gd name="T30" fmla="*/ 6 w 54"/>
                <a:gd name="T31" fmla="*/ 44 h 54"/>
                <a:gd name="T32" fmla="*/ 6 w 54"/>
                <a:gd name="T33" fmla="*/ 44 h 54"/>
                <a:gd name="T34" fmla="*/ 13 w 54"/>
                <a:gd name="T35" fmla="*/ 47 h 54"/>
                <a:gd name="T36" fmla="*/ 20 w 54"/>
                <a:gd name="T37" fmla="*/ 51 h 54"/>
                <a:gd name="T38" fmla="*/ 27 w 54"/>
                <a:gd name="T39" fmla="*/ 54 h 54"/>
                <a:gd name="T40" fmla="*/ 37 w 54"/>
                <a:gd name="T41" fmla="*/ 51 h 54"/>
                <a:gd name="T42" fmla="*/ 37 w 54"/>
                <a:gd name="T43" fmla="*/ 51 h 54"/>
                <a:gd name="T44" fmla="*/ 44 w 54"/>
                <a:gd name="T45" fmla="*/ 47 h 54"/>
                <a:gd name="T46" fmla="*/ 50 w 54"/>
                <a:gd name="T47" fmla="*/ 44 h 54"/>
                <a:gd name="T48" fmla="*/ 54 w 54"/>
                <a:gd name="T49" fmla="*/ 34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4" y="20"/>
                  </a:lnTo>
                  <a:lnTo>
                    <a:pt x="50" y="10"/>
                  </a:lnTo>
                  <a:lnTo>
                    <a:pt x="44" y="7"/>
                  </a:lnTo>
                  <a:lnTo>
                    <a:pt x="37" y="3"/>
                  </a:lnTo>
                  <a:lnTo>
                    <a:pt x="37" y="3"/>
                  </a:lnTo>
                  <a:lnTo>
                    <a:pt x="27" y="0"/>
                  </a:lnTo>
                  <a:lnTo>
                    <a:pt x="20" y="3"/>
                  </a:lnTo>
                  <a:lnTo>
                    <a:pt x="13" y="7"/>
                  </a:lnTo>
                  <a:lnTo>
                    <a:pt x="6" y="10"/>
                  </a:lnTo>
                  <a:lnTo>
                    <a:pt x="6" y="10"/>
                  </a:lnTo>
                  <a:lnTo>
                    <a:pt x="3" y="20"/>
                  </a:lnTo>
                  <a:lnTo>
                    <a:pt x="0" y="27"/>
                  </a:lnTo>
                  <a:lnTo>
                    <a:pt x="3" y="34"/>
                  </a:lnTo>
                  <a:lnTo>
                    <a:pt x="6" y="44"/>
                  </a:lnTo>
                  <a:lnTo>
                    <a:pt x="6" y="44"/>
                  </a:lnTo>
                  <a:lnTo>
                    <a:pt x="13" y="47"/>
                  </a:lnTo>
                  <a:lnTo>
                    <a:pt x="20" y="51"/>
                  </a:lnTo>
                  <a:lnTo>
                    <a:pt x="27" y="54"/>
                  </a:lnTo>
                  <a:lnTo>
                    <a:pt x="37" y="51"/>
                  </a:lnTo>
                  <a:lnTo>
                    <a:pt x="37" y="51"/>
                  </a:lnTo>
                  <a:lnTo>
                    <a:pt x="44" y="47"/>
                  </a:lnTo>
                  <a:lnTo>
                    <a:pt x="50" y="44"/>
                  </a:lnTo>
                  <a:lnTo>
                    <a:pt x="54"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7" name="Freeform 1044">
              <a:extLst>
                <a:ext uri="{FF2B5EF4-FFF2-40B4-BE49-F238E27FC236}">
                  <a16:creationId xmlns:a16="http://schemas.microsoft.com/office/drawing/2014/main" id="{BDE4CF17-2BC4-9275-ACD5-1D92EBCCF48A}"/>
                </a:ext>
              </a:extLst>
            </p:cNvPr>
            <p:cNvSpPr>
              <a:spLocks/>
            </p:cNvSpPr>
            <p:nvPr/>
          </p:nvSpPr>
          <p:spPr bwMode="auto">
            <a:xfrm>
              <a:off x="1735337" y="1749724"/>
              <a:ext cx="57744" cy="41584"/>
            </a:xfrm>
            <a:custGeom>
              <a:avLst/>
              <a:gdLst>
                <a:gd name="T0" fmla="*/ 55 w 55"/>
                <a:gd name="T1" fmla="*/ 27 h 55"/>
                <a:gd name="T2" fmla="*/ 55 w 55"/>
                <a:gd name="T3" fmla="*/ 27 h 55"/>
                <a:gd name="T4" fmla="*/ 51 w 55"/>
                <a:gd name="T5" fmla="*/ 17 h 55"/>
                <a:gd name="T6" fmla="*/ 48 w 55"/>
                <a:gd name="T7" fmla="*/ 11 h 55"/>
                <a:gd name="T8" fmla="*/ 41 w 55"/>
                <a:gd name="T9" fmla="*/ 7 h 55"/>
                <a:gd name="T10" fmla="*/ 34 w 55"/>
                <a:gd name="T11" fmla="*/ 0 h 55"/>
                <a:gd name="T12" fmla="*/ 34 w 55"/>
                <a:gd name="T13" fmla="*/ 0 h 55"/>
                <a:gd name="T14" fmla="*/ 28 w 55"/>
                <a:gd name="T15" fmla="*/ 0 h 55"/>
                <a:gd name="T16" fmla="*/ 17 w 55"/>
                <a:gd name="T17" fmla="*/ 0 h 55"/>
                <a:gd name="T18" fmla="*/ 11 w 55"/>
                <a:gd name="T19" fmla="*/ 4 h 55"/>
                <a:gd name="T20" fmla="*/ 7 w 55"/>
                <a:gd name="T21" fmla="*/ 11 h 55"/>
                <a:gd name="T22" fmla="*/ 7 w 55"/>
                <a:gd name="T23" fmla="*/ 11 h 55"/>
                <a:gd name="T24" fmla="*/ 0 w 55"/>
                <a:gd name="T25" fmla="*/ 17 h 55"/>
                <a:gd name="T26" fmla="*/ 0 w 55"/>
                <a:gd name="T27" fmla="*/ 27 h 55"/>
                <a:gd name="T28" fmla="*/ 0 w 55"/>
                <a:gd name="T29" fmla="*/ 34 h 55"/>
                <a:gd name="T30" fmla="*/ 7 w 55"/>
                <a:gd name="T31" fmla="*/ 41 h 55"/>
                <a:gd name="T32" fmla="*/ 7 w 55"/>
                <a:gd name="T33" fmla="*/ 41 h 55"/>
                <a:gd name="T34" fmla="*/ 11 w 55"/>
                <a:gd name="T35" fmla="*/ 48 h 55"/>
                <a:gd name="T36" fmla="*/ 17 w 55"/>
                <a:gd name="T37" fmla="*/ 51 h 55"/>
                <a:gd name="T38" fmla="*/ 28 w 55"/>
                <a:gd name="T39" fmla="*/ 55 h 55"/>
                <a:gd name="T40" fmla="*/ 34 w 55"/>
                <a:gd name="T41" fmla="*/ 51 h 55"/>
                <a:gd name="T42" fmla="*/ 34 w 55"/>
                <a:gd name="T43" fmla="*/ 51 h 55"/>
                <a:gd name="T44" fmla="*/ 41 w 55"/>
                <a:gd name="T45" fmla="*/ 48 h 55"/>
                <a:gd name="T46" fmla="*/ 48 w 55"/>
                <a:gd name="T47" fmla="*/ 41 h 55"/>
                <a:gd name="T48" fmla="*/ 51 w 55"/>
                <a:gd name="T49" fmla="*/ 34 h 55"/>
                <a:gd name="T50" fmla="*/ 55 w 55"/>
                <a:gd name="T51"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5">
                  <a:moveTo>
                    <a:pt x="55" y="27"/>
                  </a:moveTo>
                  <a:lnTo>
                    <a:pt x="55" y="27"/>
                  </a:lnTo>
                  <a:lnTo>
                    <a:pt x="51" y="17"/>
                  </a:lnTo>
                  <a:lnTo>
                    <a:pt x="48" y="11"/>
                  </a:lnTo>
                  <a:lnTo>
                    <a:pt x="41" y="7"/>
                  </a:lnTo>
                  <a:lnTo>
                    <a:pt x="34" y="0"/>
                  </a:lnTo>
                  <a:lnTo>
                    <a:pt x="34" y="0"/>
                  </a:lnTo>
                  <a:lnTo>
                    <a:pt x="28" y="0"/>
                  </a:lnTo>
                  <a:lnTo>
                    <a:pt x="17" y="0"/>
                  </a:lnTo>
                  <a:lnTo>
                    <a:pt x="11" y="4"/>
                  </a:lnTo>
                  <a:lnTo>
                    <a:pt x="7" y="11"/>
                  </a:lnTo>
                  <a:lnTo>
                    <a:pt x="7" y="11"/>
                  </a:lnTo>
                  <a:lnTo>
                    <a:pt x="0" y="17"/>
                  </a:lnTo>
                  <a:lnTo>
                    <a:pt x="0" y="27"/>
                  </a:lnTo>
                  <a:lnTo>
                    <a:pt x="0" y="34"/>
                  </a:lnTo>
                  <a:lnTo>
                    <a:pt x="7" y="41"/>
                  </a:lnTo>
                  <a:lnTo>
                    <a:pt x="7" y="41"/>
                  </a:lnTo>
                  <a:lnTo>
                    <a:pt x="11" y="48"/>
                  </a:lnTo>
                  <a:lnTo>
                    <a:pt x="17" y="51"/>
                  </a:lnTo>
                  <a:lnTo>
                    <a:pt x="28" y="55"/>
                  </a:lnTo>
                  <a:lnTo>
                    <a:pt x="34" y="51"/>
                  </a:lnTo>
                  <a:lnTo>
                    <a:pt x="34" y="51"/>
                  </a:lnTo>
                  <a:lnTo>
                    <a:pt x="41" y="48"/>
                  </a:lnTo>
                  <a:lnTo>
                    <a:pt x="48" y="41"/>
                  </a:lnTo>
                  <a:lnTo>
                    <a:pt x="51"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8" name="Freeform 1045">
              <a:extLst>
                <a:ext uri="{FF2B5EF4-FFF2-40B4-BE49-F238E27FC236}">
                  <a16:creationId xmlns:a16="http://schemas.microsoft.com/office/drawing/2014/main" id="{C0963832-DA1A-D2F1-9795-82D0E6CFD29A}"/>
                </a:ext>
              </a:extLst>
            </p:cNvPr>
            <p:cNvSpPr>
              <a:spLocks/>
            </p:cNvSpPr>
            <p:nvPr/>
          </p:nvSpPr>
          <p:spPr bwMode="auto">
            <a:xfrm>
              <a:off x="1746885" y="1791309"/>
              <a:ext cx="56694" cy="38560"/>
            </a:xfrm>
            <a:custGeom>
              <a:avLst/>
              <a:gdLst>
                <a:gd name="T0" fmla="*/ 54 w 54"/>
                <a:gd name="T1" fmla="*/ 27 h 51"/>
                <a:gd name="T2" fmla="*/ 54 w 54"/>
                <a:gd name="T3" fmla="*/ 27 h 51"/>
                <a:gd name="T4" fmla="*/ 50 w 54"/>
                <a:gd name="T5" fmla="*/ 17 h 51"/>
                <a:gd name="T6" fmla="*/ 47 w 54"/>
                <a:gd name="T7" fmla="*/ 10 h 51"/>
                <a:gd name="T8" fmla="*/ 44 w 54"/>
                <a:gd name="T9" fmla="*/ 3 h 51"/>
                <a:gd name="T10" fmla="*/ 33 w 54"/>
                <a:gd name="T11" fmla="*/ 0 h 51"/>
                <a:gd name="T12" fmla="*/ 33 w 54"/>
                <a:gd name="T13" fmla="*/ 0 h 51"/>
                <a:gd name="T14" fmla="*/ 27 w 54"/>
                <a:gd name="T15" fmla="*/ 0 h 51"/>
                <a:gd name="T16" fmla="*/ 20 w 54"/>
                <a:gd name="T17" fmla="*/ 0 h 51"/>
                <a:gd name="T18" fmla="*/ 10 w 54"/>
                <a:gd name="T19" fmla="*/ 3 h 51"/>
                <a:gd name="T20" fmla="*/ 6 w 54"/>
                <a:gd name="T21" fmla="*/ 10 h 51"/>
                <a:gd name="T22" fmla="*/ 6 w 54"/>
                <a:gd name="T23" fmla="*/ 10 h 51"/>
                <a:gd name="T24" fmla="*/ 3 w 54"/>
                <a:gd name="T25" fmla="*/ 17 h 51"/>
                <a:gd name="T26" fmla="*/ 0 w 54"/>
                <a:gd name="T27" fmla="*/ 23 h 51"/>
                <a:gd name="T28" fmla="*/ 3 w 54"/>
                <a:gd name="T29" fmla="*/ 34 h 51"/>
                <a:gd name="T30" fmla="*/ 6 w 54"/>
                <a:gd name="T31" fmla="*/ 40 h 51"/>
                <a:gd name="T32" fmla="*/ 6 w 54"/>
                <a:gd name="T33" fmla="*/ 40 h 51"/>
                <a:gd name="T34" fmla="*/ 10 w 54"/>
                <a:gd name="T35" fmla="*/ 47 h 51"/>
                <a:gd name="T36" fmla="*/ 20 w 54"/>
                <a:gd name="T37" fmla="*/ 51 h 51"/>
                <a:gd name="T38" fmla="*/ 27 w 54"/>
                <a:gd name="T39" fmla="*/ 51 h 51"/>
                <a:gd name="T40" fmla="*/ 33 w 54"/>
                <a:gd name="T41" fmla="*/ 51 h 51"/>
                <a:gd name="T42" fmla="*/ 33 w 54"/>
                <a:gd name="T43" fmla="*/ 51 h 51"/>
                <a:gd name="T44" fmla="*/ 44 w 54"/>
                <a:gd name="T45" fmla="*/ 47 h 51"/>
                <a:gd name="T46" fmla="*/ 47 w 54"/>
                <a:gd name="T47" fmla="*/ 40 h 51"/>
                <a:gd name="T48" fmla="*/ 50 w 54"/>
                <a:gd name="T49" fmla="*/ 34 h 51"/>
                <a:gd name="T50" fmla="*/ 54 w 54"/>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1">
                  <a:moveTo>
                    <a:pt x="54" y="27"/>
                  </a:moveTo>
                  <a:lnTo>
                    <a:pt x="54" y="27"/>
                  </a:lnTo>
                  <a:lnTo>
                    <a:pt x="50" y="17"/>
                  </a:lnTo>
                  <a:lnTo>
                    <a:pt x="47" y="10"/>
                  </a:lnTo>
                  <a:lnTo>
                    <a:pt x="44" y="3"/>
                  </a:lnTo>
                  <a:lnTo>
                    <a:pt x="33" y="0"/>
                  </a:lnTo>
                  <a:lnTo>
                    <a:pt x="33" y="0"/>
                  </a:lnTo>
                  <a:lnTo>
                    <a:pt x="27" y="0"/>
                  </a:lnTo>
                  <a:lnTo>
                    <a:pt x="20" y="0"/>
                  </a:lnTo>
                  <a:lnTo>
                    <a:pt x="10" y="3"/>
                  </a:lnTo>
                  <a:lnTo>
                    <a:pt x="6" y="10"/>
                  </a:lnTo>
                  <a:lnTo>
                    <a:pt x="6" y="10"/>
                  </a:lnTo>
                  <a:lnTo>
                    <a:pt x="3" y="17"/>
                  </a:lnTo>
                  <a:lnTo>
                    <a:pt x="0" y="23"/>
                  </a:lnTo>
                  <a:lnTo>
                    <a:pt x="3" y="34"/>
                  </a:lnTo>
                  <a:lnTo>
                    <a:pt x="6" y="40"/>
                  </a:lnTo>
                  <a:lnTo>
                    <a:pt x="6" y="40"/>
                  </a:lnTo>
                  <a:lnTo>
                    <a:pt x="10" y="47"/>
                  </a:lnTo>
                  <a:lnTo>
                    <a:pt x="20" y="51"/>
                  </a:lnTo>
                  <a:lnTo>
                    <a:pt x="27" y="51"/>
                  </a:lnTo>
                  <a:lnTo>
                    <a:pt x="33" y="51"/>
                  </a:lnTo>
                  <a:lnTo>
                    <a:pt x="33" y="51"/>
                  </a:lnTo>
                  <a:lnTo>
                    <a:pt x="44" y="47"/>
                  </a:lnTo>
                  <a:lnTo>
                    <a:pt x="47" y="40"/>
                  </a:lnTo>
                  <a:lnTo>
                    <a:pt x="50"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9" name="Freeform 1046">
              <a:extLst>
                <a:ext uri="{FF2B5EF4-FFF2-40B4-BE49-F238E27FC236}">
                  <a16:creationId xmlns:a16="http://schemas.microsoft.com/office/drawing/2014/main" id="{33C24834-8429-C56C-6C4C-DC2ACE69083E}"/>
                </a:ext>
              </a:extLst>
            </p:cNvPr>
            <p:cNvSpPr>
              <a:spLocks/>
            </p:cNvSpPr>
            <p:nvPr/>
          </p:nvSpPr>
          <p:spPr bwMode="auto">
            <a:xfrm>
              <a:off x="1775232" y="1826844"/>
              <a:ext cx="56694" cy="38560"/>
            </a:xfrm>
            <a:custGeom>
              <a:avLst/>
              <a:gdLst>
                <a:gd name="T0" fmla="*/ 54 w 54"/>
                <a:gd name="T1" fmla="*/ 27 h 51"/>
                <a:gd name="T2" fmla="*/ 54 w 54"/>
                <a:gd name="T3" fmla="*/ 27 h 51"/>
                <a:gd name="T4" fmla="*/ 51 w 54"/>
                <a:gd name="T5" fmla="*/ 17 h 51"/>
                <a:gd name="T6" fmla="*/ 47 w 54"/>
                <a:gd name="T7" fmla="*/ 10 h 51"/>
                <a:gd name="T8" fmla="*/ 40 w 54"/>
                <a:gd name="T9" fmla="*/ 4 h 51"/>
                <a:gd name="T10" fmla="*/ 34 w 54"/>
                <a:gd name="T11" fmla="*/ 0 h 51"/>
                <a:gd name="T12" fmla="*/ 34 w 54"/>
                <a:gd name="T13" fmla="*/ 0 h 51"/>
                <a:gd name="T14" fmla="*/ 27 w 54"/>
                <a:gd name="T15" fmla="*/ 0 h 51"/>
                <a:gd name="T16" fmla="*/ 17 w 54"/>
                <a:gd name="T17" fmla="*/ 0 h 51"/>
                <a:gd name="T18" fmla="*/ 10 w 54"/>
                <a:gd name="T19" fmla="*/ 4 h 51"/>
                <a:gd name="T20" fmla="*/ 3 w 54"/>
                <a:gd name="T21" fmla="*/ 10 h 51"/>
                <a:gd name="T22" fmla="*/ 3 w 54"/>
                <a:gd name="T23" fmla="*/ 10 h 51"/>
                <a:gd name="T24" fmla="*/ 0 w 54"/>
                <a:gd name="T25" fmla="*/ 17 h 51"/>
                <a:gd name="T26" fmla="*/ 0 w 54"/>
                <a:gd name="T27" fmla="*/ 27 h 51"/>
                <a:gd name="T28" fmla="*/ 0 w 54"/>
                <a:gd name="T29" fmla="*/ 34 h 51"/>
                <a:gd name="T30" fmla="*/ 3 w 54"/>
                <a:gd name="T31" fmla="*/ 41 h 51"/>
                <a:gd name="T32" fmla="*/ 3 w 54"/>
                <a:gd name="T33" fmla="*/ 41 h 51"/>
                <a:gd name="T34" fmla="*/ 10 w 54"/>
                <a:gd name="T35" fmla="*/ 48 h 51"/>
                <a:gd name="T36" fmla="*/ 17 w 54"/>
                <a:gd name="T37" fmla="*/ 51 h 51"/>
                <a:gd name="T38" fmla="*/ 27 w 54"/>
                <a:gd name="T39" fmla="*/ 51 h 51"/>
                <a:gd name="T40" fmla="*/ 34 w 54"/>
                <a:gd name="T41" fmla="*/ 51 h 51"/>
                <a:gd name="T42" fmla="*/ 34 w 54"/>
                <a:gd name="T43" fmla="*/ 51 h 51"/>
                <a:gd name="T44" fmla="*/ 40 w 54"/>
                <a:gd name="T45" fmla="*/ 48 h 51"/>
                <a:gd name="T46" fmla="*/ 47 w 54"/>
                <a:gd name="T47" fmla="*/ 41 h 51"/>
                <a:gd name="T48" fmla="*/ 51 w 54"/>
                <a:gd name="T49" fmla="*/ 34 h 51"/>
                <a:gd name="T50" fmla="*/ 54 w 54"/>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1">
                  <a:moveTo>
                    <a:pt x="54" y="27"/>
                  </a:moveTo>
                  <a:lnTo>
                    <a:pt x="54" y="27"/>
                  </a:lnTo>
                  <a:lnTo>
                    <a:pt x="51" y="17"/>
                  </a:lnTo>
                  <a:lnTo>
                    <a:pt x="47" y="10"/>
                  </a:lnTo>
                  <a:lnTo>
                    <a:pt x="40" y="4"/>
                  </a:lnTo>
                  <a:lnTo>
                    <a:pt x="34" y="0"/>
                  </a:lnTo>
                  <a:lnTo>
                    <a:pt x="34" y="0"/>
                  </a:lnTo>
                  <a:lnTo>
                    <a:pt x="27" y="0"/>
                  </a:lnTo>
                  <a:lnTo>
                    <a:pt x="17" y="0"/>
                  </a:lnTo>
                  <a:lnTo>
                    <a:pt x="10" y="4"/>
                  </a:lnTo>
                  <a:lnTo>
                    <a:pt x="3" y="10"/>
                  </a:lnTo>
                  <a:lnTo>
                    <a:pt x="3" y="10"/>
                  </a:lnTo>
                  <a:lnTo>
                    <a:pt x="0" y="17"/>
                  </a:lnTo>
                  <a:lnTo>
                    <a:pt x="0" y="27"/>
                  </a:lnTo>
                  <a:lnTo>
                    <a:pt x="0" y="34"/>
                  </a:lnTo>
                  <a:lnTo>
                    <a:pt x="3" y="41"/>
                  </a:lnTo>
                  <a:lnTo>
                    <a:pt x="3" y="41"/>
                  </a:lnTo>
                  <a:lnTo>
                    <a:pt x="10" y="48"/>
                  </a:lnTo>
                  <a:lnTo>
                    <a:pt x="17" y="51"/>
                  </a:lnTo>
                  <a:lnTo>
                    <a:pt x="27" y="51"/>
                  </a:lnTo>
                  <a:lnTo>
                    <a:pt x="34" y="51"/>
                  </a:lnTo>
                  <a:lnTo>
                    <a:pt x="34" y="51"/>
                  </a:lnTo>
                  <a:lnTo>
                    <a:pt x="40" y="48"/>
                  </a:lnTo>
                  <a:lnTo>
                    <a:pt x="47" y="41"/>
                  </a:lnTo>
                  <a:lnTo>
                    <a:pt x="51"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0" name="Freeform 1047">
              <a:extLst>
                <a:ext uri="{FF2B5EF4-FFF2-40B4-BE49-F238E27FC236}">
                  <a16:creationId xmlns:a16="http://schemas.microsoft.com/office/drawing/2014/main" id="{C4D204F8-6300-F0E1-8C1C-F7595DB031AD}"/>
                </a:ext>
              </a:extLst>
            </p:cNvPr>
            <p:cNvSpPr>
              <a:spLocks/>
            </p:cNvSpPr>
            <p:nvPr/>
          </p:nvSpPr>
          <p:spPr bwMode="auto">
            <a:xfrm>
              <a:off x="1775232" y="1826844"/>
              <a:ext cx="56694" cy="38560"/>
            </a:xfrm>
            <a:custGeom>
              <a:avLst/>
              <a:gdLst>
                <a:gd name="T0" fmla="*/ 54 w 54"/>
                <a:gd name="T1" fmla="*/ 27 h 51"/>
                <a:gd name="T2" fmla="*/ 54 w 54"/>
                <a:gd name="T3" fmla="*/ 27 h 51"/>
                <a:gd name="T4" fmla="*/ 51 w 54"/>
                <a:gd name="T5" fmla="*/ 17 h 51"/>
                <a:gd name="T6" fmla="*/ 47 w 54"/>
                <a:gd name="T7" fmla="*/ 10 h 51"/>
                <a:gd name="T8" fmla="*/ 40 w 54"/>
                <a:gd name="T9" fmla="*/ 4 h 51"/>
                <a:gd name="T10" fmla="*/ 34 w 54"/>
                <a:gd name="T11" fmla="*/ 0 h 51"/>
                <a:gd name="T12" fmla="*/ 34 w 54"/>
                <a:gd name="T13" fmla="*/ 0 h 51"/>
                <a:gd name="T14" fmla="*/ 27 w 54"/>
                <a:gd name="T15" fmla="*/ 0 h 51"/>
                <a:gd name="T16" fmla="*/ 17 w 54"/>
                <a:gd name="T17" fmla="*/ 0 h 51"/>
                <a:gd name="T18" fmla="*/ 10 w 54"/>
                <a:gd name="T19" fmla="*/ 4 h 51"/>
                <a:gd name="T20" fmla="*/ 3 w 54"/>
                <a:gd name="T21" fmla="*/ 10 h 51"/>
                <a:gd name="T22" fmla="*/ 3 w 54"/>
                <a:gd name="T23" fmla="*/ 10 h 51"/>
                <a:gd name="T24" fmla="*/ 0 w 54"/>
                <a:gd name="T25" fmla="*/ 17 h 51"/>
                <a:gd name="T26" fmla="*/ 0 w 54"/>
                <a:gd name="T27" fmla="*/ 27 h 51"/>
                <a:gd name="T28" fmla="*/ 0 w 54"/>
                <a:gd name="T29" fmla="*/ 34 h 51"/>
                <a:gd name="T30" fmla="*/ 3 w 54"/>
                <a:gd name="T31" fmla="*/ 41 h 51"/>
                <a:gd name="T32" fmla="*/ 3 w 54"/>
                <a:gd name="T33" fmla="*/ 41 h 51"/>
                <a:gd name="T34" fmla="*/ 10 w 54"/>
                <a:gd name="T35" fmla="*/ 48 h 51"/>
                <a:gd name="T36" fmla="*/ 17 w 54"/>
                <a:gd name="T37" fmla="*/ 51 h 51"/>
                <a:gd name="T38" fmla="*/ 27 w 54"/>
                <a:gd name="T39" fmla="*/ 51 h 51"/>
                <a:gd name="T40" fmla="*/ 34 w 54"/>
                <a:gd name="T41" fmla="*/ 51 h 51"/>
                <a:gd name="T42" fmla="*/ 34 w 54"/>
                <a:gd name="T43" fmla="*/ 51 h 51"/>
                <a:gd name="T44" fmla="*/ 40 w 54"/>
                <a:gd name="T45" fmla="*/ 48 h 51"/>
                <a:gd name="T46" fmla="*/ 47 w 54"/>
                <a:gd name="T47" fmla="*/ 41 h 51"/>
                <a:gd name="T48" fmla="*/ 51 w 54"/>
                <a:gd name="T49" fmla="*/ 34 h 51"/>
                <a:gd name="T50" fmla="*/ 54 w 54"/>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1">
                  <a:moveTo>
                    <a:pt x="54" y="27"/>
                  </a:moveTo>
                  <a:lnTo>
                    <a:pt x="54" y="27"/>
                  </a:lnTo>
                  <a:lnTo>
                    <a:pt x="51" y="17"/>
                  </a:lnTo>
                  <a:lnTo>
                    <a:pt x="47" y="10"/>
                  </a:lnTo>
                  <a:lnTo>
                    <a:pt x="40" y="4"/>
                  </a:lnTo>
                  <a:lnTo>
                    <a:pt x="34" y="0"/>
                  </a:lnTo>
                  <a:lnTo>
                    <a:pt x="34" y="0"/>
                  </a:lnTo>
                  <a:lnTo>
                    <a:pt x="27" y="0"/>
                  </a:lnTo>
                  <a:lnTo>
                    <a:pt x="17" y="0"/>
                  </a:lnTo>
                  <a:lnTo>
                    <a:pt x="10" y="4"/>
                  </a:lnTo>
                  <a:lnTo>
                    <a:pt x="3" y="10"/>
                  </a:lnTo>
                  <a:lnTo>
                    <a:pt x="3" y="10"/>
                  </a:lnTo>
                  <a:lnTo>
                    <a:pt x="0" y="17"/>
                  </a:lnTo>
                  <a:lnTo>
                    <a:pt x="0" y="27"/>
                  </a:lnTo>
                  <a:lnTo>
                    <a:pt x="0" y="34"/>
                  </a:lnTo>
                  <a:lnTo>
                    <a:pt x="3" y="41"/>
                  </a:lnTo>
                  <a:lnTo>
                    <a:pt x="3" y="41"/>
                  </a:lnTo>
                  <a:lnTo>
                    <a:pt x="10" y="48"/>
                  </a:lnTo>
                  <a:lnTo>
                    <a:pt x="17" y="51"/>
                  </a:lnTo>
                  <a:lnTo>
                    <a:pt x="27" y="51"/>
                  </a:lnTo>
                  <a:lnTo>
                    <a:pt x="34" y="51"/>
                  </a:lnTo>
                  <a:lnTo>
                    <a:pt x="34" y="51"/>
                  </a:lnTo>
                  <a:lnTo>
                    <a:pt x="40" y="48"/>
                  </a:lnTo>
                  <a:lnTo>
                    <a:pt x="47" y="41"/>
                  </a:lnTo>
                  <a:lnTo>
                    <a:pt x="51"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1" name="Freeform 1048">
              <a:extLst>
                <a:ext uri="{FF2B5EF4-FFF2-40B4-BE49-F238E27FC236}">
                  <a16:creationId xmlns:a16="http://schemas.microsoft.com/office/drawing/2014/main" id="{961B4FED-96A9-07D5-EF3E-05AFB920014C}"/>
                </a:ext>
              </a:extLst>
            </p:cNvPr>
            <p:cNvSpPr>
              <a:spLocks/>
            </p:cNvSpPr>
            <p:nvPr/>
          </p:nvSpPr>
          <p:spPr bwMode="auto">
            <a:xfrm>
              <a:off x="1857123" y="1885817"/>
              <a:ext cx="56694" cy="40828"/>
            </a:xfrm>
            <a:custGeom>
              <a:avLst/>
              <a:gdLst>
                <a:gd name="T0" fmla="*/ 54 w 54"/>
                <a:gd name="T1" fmla="*/ 27 h 54"/>
                <a:gd name="T2" fmla="*/ 54 w 54"/>
                <a:gd name="T3" fmla="*/ 27 h 54"/>
                <a:gd name="T4" fmla="*/ 54 w 54"/>
                <a:gd name="T5" fmla="*/ 20 h 54"/>
                <a:gd name="T6" fmla="*/ 51 w 54"/>
                <a:gd name="T7" fmla="*/ 10 h 54"/>
                <a:gd name="T8" fmla="*/ 44 w 54"/>
                <a:gd name="T9" fmla="*/ 7 h 54"/>
                <a:gd name="T10" fmla="*/ 37 w 54"/>
                <a:gd name="T11" fmla="*/ 4 h 54"/>
                <a:gd name="T12" fmla="*/ 37 w 54"/>
                <a:gd name="T13" fmla="*/ 4 h 54"/>
                <a:gd name="T14" fmla="*/ 27 w 54"/>
                <a:gd name="T15" fmla="*/ 0 h 54"/>
                <a:gd name="T16" fmla="*/ 20 w 54"/>
                <a:gd name="T17" fmla="*/ 4 h 54"/>
                <a:gd name="T18" fmla="*/ 13 w 54"/>
                <a:gd name="T19" fmla="*/ 7 h 54"/>
                <a:gd name="T20" fmla="*/ 6 w 54"/>
                <a:gd name="T21" fmla="*/ 10 h 54"/>
                <a:gd name="T22" fmla="*/ 6 w 54"/>
                <a:gd name="T23" fmla="*/ 10 h 54"/>
                <a:gd name="T24" fmla="*/ 3 w 54"/>
                <a:gd name="T25" fmla="*/ 20 h 54"/>
                <a:gd name="T26" fmla="*/ 0 w 54"/>
                <a:gd name="T27" fmla="*/ 27 h 54"/>
                <a:gd name="T28" fmla="*/ 3 w 54"/>
                <a:gd name="T29" fmla="*/ 34 h 54"/>
                <a:gd name="T30" fmla="*/ 6 w 54"/>
                <a:gd name="T31" fmla="*/ 44 h 54"/>
                <a:gd name="T32" fmla="*/ 6 w 54"/>
                <a:gd name="T33" fmla="*/ 44 h 54"/>
                <a:gd name="T34" fmla="*/ 13 w 54"/>
                <a:gd name="T35" fmla="*/ 48 h 54"/>
                <a:gd name="T36" fmla="*/ 20 w 54"/>
                <a:gd name="T37" fmla="*/ 51 h 54"/>
                <a:gd name="T38" fmla="*/ 27 w 54"/>
                <a:gd name="T39" fmla="*/ 54 h 54"/>
                <a:gd name="T40" fmla="*/ 37 w 54"/>
                <a:gd name="T41" fmla="*/ 51 h 54"/>
                <a:gd name="T42" fmla="*/ 37 w 54"/>
                <a:gd name="T43" fmla="*/ 51 h 54"/>
                <a:gd name="T44" fmla="*/ 44 w 54"/>
                <a:gd name="T45" fmla="*/ 48 h 54"/>
                <a:gd name="T46" fmla="*/ 51 w 54"/>
                <a:gd name="T47" fmla="*/ 44 h 54"/>
                <a:gd name="T48" fmla="*/ 54 w 54"/>
                <a:gd name="T49" fmla="*/ 34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4" y="20"/>
                  </a:lnTo>
                  <a:lnTo>
                    <a:pt x="51" y="10"/>
                  </a:lnTo>
                  <a:lnTo>
                    <a:pt x="44" y="7"/>
                  </a:lnTo>
                  <a:lnTo>
                    <a:pt x="37" y="4"/>
                  </a:lnTo>
                  <a:lnTo>
                    <a:pt x="37" y="4"/>
                  </a:lnTo>
                  <a:lnTo>
                    <a:pt x="27" y="0"/>
                  </a:lnTo>
                  <a:lnTo>
                    <a:pt x="20" y="4"/>
                  </a:lnTo>
                  <a:lnTo>
                    <a:pt x="13" y="7"/>
                  </a:lnTo>
                  <a:lnTo>
                    <a:pt x="6" y="10"/>
                  </a:lnTo>
                  <a:lnTo>
                    <a:pt x="6" y="10"/>
                  </a:lnTo>
                  <a:lnTo>
                    <a:pt x="3" y="20"/>
                  </a:lnTo>
                  <a:lnTo>
                    <a:pt x="0" y="27"/>
                  </a:lnTo>
                  <a:lnTo>
                    <a:pt x="3" y="34"/>
                  </a:lnTo>
                  <a:lnTo>
                    <a:pt x="6" y="44"/>
                  </a:lnTo>
                  <a:lnTo>
                    <a:pt x="6" y="44"/>
                  </a:lnTo>
                  <a:lnTo>
                    <a:pt x="13" y="48"/>
                  </a:lnTo>
                  <a:lnTo>
                    <a:pt x="20" y="51"/>
                  </a:lnTo>
                  <a:lnTo>
                    <a:pt x="27" y="54"/>
                  </a:lnTo>
                  <a:lnTo>
                    <a:pt x="37" y="51"/>
                  </a:lnTo>
                  <a:lnTo>
                    <a:pt x="37" y="51"/>
                  </a:lnTo>
                  <a:lnTo>
                    <a:pt x="44" y="48"/>
                  </a:lnTo>
                  <a:lnTo>
                    <a:pt x="51" y="44"/>
                  </a:lnTo>
                  <a:lnTo>
                    <a:pt x="54"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2" name="Freeform 1049">
              <a:extLst>
                <a:ext uri="{FF2B5EF4-FFF2-40B4-BE49-F238E27FC236}">
                  <a16:creationId xmlns:a16="http://schemas.microsoft.com/office/drawing/2014/main" id="{27FD02C9-BD93-CDEE-ED71-692A096B4562}"/>
                </a:ext>
              </a:extLst>
            </p:cNvPr>
            <p:cNvSpPr>
              <a:spLocks/>
            </p:cNvSpPr>
            <p:nvPr/>
          </p:nvSpPr>
          <p:spPr bwMode="auto">
            <a:xfrm>
              <a:off x="1992557" y="2049885"/>
              <a:ext cx="56694" cy="40828"/>
            </a:xfrm>
            <a:custGeom>
              <a:avLst/>
              <a:gdLst>
                <a:gd name="T0" fmla="*/ 54 w 54"/>
                <a:gd name="T1" fmla="*/ 27 h 54"/>
                <a:gd name="T2" fmla="*/ 54 w 54"/>
                <a:gd name="T3" fmla="*/ 27 h 54"/>
                <a:gd name="T4" fmla="*/ 50 w 54"/>
                <a:gd name="T5" fmla="*/ 21 h 54"/>
                <a:gd name="T6" fmla="*/ 47 w 54"/>
                <a:gd name="T7" fmla="*/ 14 h 54"/>
                <a:gd name="T8" fmla="*/ 44 w 54"/>
                <a:gd name="T9" fmla="*/ 7 h 54"/>
                <a:gd name="T10" fmla="*/ 33 w 54"/>
                <a:gd name="T11" fmla="*/ 4 h 54"/>
                <a:gd name="T12" fmla="*/ 33 w 54"/>
                <a:gd name="T13" fmla="*/ 4 h 54"/>
                <a:gd name="T14" fmla="*/ 27 w 54"/>
                <a:gd name="T15" fmla="*/ 0 h 54"/>
                <a:gd name="T16" fmla="*/ 17 w 54"/>
                <a:gd name="T17" fmla="*/ 4 h 54"/>
                <a:gd name="T18" fmla="*/ 10 w 54"/>
                <a:gd name="T19" fmla="*/ 7 h 54"/>
                <a:gd name="T20" fmla="*/ 6 w 54"/>
                <a:gd name="T21" fmla="*/ 14 h 54"/>
                <a:gd name="T22" fmla="*/ 6 w 54"/>
                <a:gd name="T23" fmla="*/ 14 h 54"/>
                <a:gd name="T24" fmla="*/ 0 w 54"/>
                <a:gd name="T25" fmla="*/ 21 h 54"/>
                <a:gd name="T26" fmla="*/ 0 w 54"/>
                <a:gd name="T27" fmla="*/ 27 h 54"/>
                <a:gd name="T28" fmla="*/ 0 w 54"/>
                <a:gd name="T29" fmla="*/ 38 h 54"/>
                <a:gd name="T30" fmla="*/ 6 w 54"/>
                <a:gd name="T31" fmla="*/ 44 h 54"/>
                <a:gd name="T32" fmla="*/ 6 w 54"/>
                <a:gd name="T33" fmla="*/ 44 h 54"/>
                <a:gd name="T34" fmla="*/ 10 w 54"/>
                <a:gd name="T35" fmla="*/ 48 h 54"/>
                <a:gd name="T36" fmla="*/ 17 w 54"/>
                <a:gd name="T37" fmla="*/ 54 h 54"/>
                <a:gd name="T38" fmla="*/ 27 w 54"/>
                <a:gd name="T39" fmla="*/ 54 h 54"/>
                <a:gd name="T40" fmla="*/ 33 w 54"/>
                <a:gd name="T41" fmla="*/ 54 h 54"/>
                <a:gd name="T42" fmla="*/ 33 w 54"/>
                <a:gd name="T43" fmla="*/ 54 h 54"/>
                <a:gd name="T44" fmla="*/ 44 w 54"/>
                <a:gd name="T45" fmla="*/ 48 h 54"/>
                <a:gd name="T46" fmla="*/ 47 w 54"/>
                <a:gd name="T47" fmla="*/ 44 h 54"/>
                <a:gd name="T48" fmla="*/ 50 w 54"/>
                <a:gd name="T49" fmla="*/ 38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0" y="21"/>
                  </a:lnTo>
                  <a:lnTo>
                    <a:pt x="47" y="14"/>
                  </a:lnTo>
                  <a:lnTo>
                    <a:pt x="44" y="7"/>
                  </a:lnTo>
                  <a:lnTo>
                    <a:pt x="33" y="4"/>
                  </a:lnTo>
                  <a:lnTo>
                    <a:pt x="33" y="4"/>
                  </a:lnTo>
                  <a:lnTo>
                    <a:pt x="27" y="0"/>
                  </a:lnTo>
                  <a:lnTo>
                    <a:pt x="17" y="4"/>
                  </a:lnTo>
                  <a:lnTo>
                    <a:pt x="10" y="7"/>
                  </a:lnTo>
                  <a:lnTo>
                    <a:pt x="6" y="14"/>
                  </a:lnTo>
                  <a:lnTo>
                    <a:pt x="6" y="14"/>
                  </a:lnTo>
                  <a:lnTo>
                    <a:pt x="0" y="21"/>
                  </a:lnTo>
                  <a:lnTo>
                    <a:pt x="0" y="27"/>
                  </a:lnTo>
                  <a:lnTo>
                    <a:pt x="0" y="38"/>
                  </a:lnTo>
                  <a:lnTo>
                    <a:pt x="6" y="44"/>
                  </a:lnTo>
                  <a:lnTo>
                    <a:pt x="6" y="44"/>
                  </a:lnTo>
                  <a:lnTo>
                    <a:pt x="10" y="48"/>
                  </a:lnTo>
                  <a:lnTo>
                    <a:pt x="17" y="54"/>
                  </a:lnTo>
                  <a:lnTo>
                    <a:pt x="27" y="54"/>
                  </a:lnTo>
                  <a:lnTo>
                    <a:pt x="33" y="54"/>
                  </a:lnTo>
                  <a:lnTo>
                    <a:pt x="33" y="54"/>
                  </a:lnTo>
                  <a:lnTo>
                    <a:pt x="44" y="48"/>
                  </a:lnTo>
                  <a:lnTo>
                    <a:pt x="47" y="44"/>
                  </a:lnTo>
                  <a:lnTo>
                    <a:pt x="50" y="38"/>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3" name="Freeform 1050">
              <a:extLst>
                <a:ext uri="{FF2B5EF4-FFF2-40B4-BE49-F238E27FC236}">
                  <a16:creationId xmlns:a16="http://schemas.microsoft.com/office/drawing/2014/main" id="{03C41C25-0815-D3C0-710D-DD8087AD939D}"/>
                </a:ext>
              </a:extLst>
            </p:cNvPr>
            <p:cNvSpPr>
              <a:spLocks/>
            </p:cNvSpPr>
            <p:nvPr/>
          </p:nvSpPr>
          <p:spPr bwMode="auto">
            <a:xfrm>
              <a:off x="1998856" y="2049885"/>
              <a:ext cx="53544" cy="40828"/>
            </a:xfrm>
            <a:custGeom>
              <a:avLst/>
              <a:gdLst>
                <a:gd name="T0" fmla="*/ 51 w 51"/>
                <a:gd name="T1" fmla="*/ 27 h 54"/>
                <a:gd name="T2" fmla="*/ 51 w 51"/>
                <a:gd name="T3" fmla="*/ 27 h 54"/>
                <a:gd name="T4" fmla="*/ 51 w 51"/>
                <a:gd name="T5" fmla="*/ 21 h 54"/>
                <a:gd name="T6" fmla="*/ 48 w 51"/>
                <a:gd name="T7" fmla="*/ 14 h 54"/>
                <a:gd name="T8" fmla="*/ 41 w 51"/>
                <a:gd name="T9" fmla="*/ 7 h 54"/>
                <a:gd name="T10" fmla="*/ 34 w 51"/>
                <a:gd name="T11" fmla="*/ 4 h 54"/>
                <a:gd name="T12" fmla="*/ 34 w 51"/>
                <a:gd name="T13" fmla="*/ 4 h 54"/>
                <a:gd name="T14" fmla="*/ 24 w 51"/>
                <a:gd name="T15" fmla="*/ 0 h 54"/>
                <a:gd name="T16" fmla="*/ 17 w 51"/>
                <a:gd name="T17" fmla="*/ 4 h 54"/>
                <a:gd name="T18" fmla="*/ 11 w 51"/>
                <a:gd name="T19" fmla="*/ 7 h 54"/>
                <a:gd name="T20" fmla="*/ 4 w 51"/>
                <a:gd name="T21" fmla="*/ 14 h 54"/>
                <a:gd name="T22" fmla="*/ 4 w 51"/>
                <a:gd name="T23" fmla="*/ 14 h 54"/>
                <a:gd name="T24" fmla="*/ 0 w 51"/>
                <a:gd name="T25" fmla="*/ 21 h 54"/>
                <a:gd name="T26" fmla="*/ 0 w 51"/>
                <a:gd name="T27" fmla="*/ 27 h 54"/>
                <a:gd name="T28" fmla="*/ 0 w 51"/>
                <a:gd name="T29" fmla="*/ 38 h 54"/>
                <a:gd name="T30" fmla="*/ 4 w 51"/>
                <a:gd name="T31" fmla="*/ 44 h 54"/>
                <a:gd name="T32" fmla="*/ 4 w 51"/>
                <a:gd name="T33" fmla="*/ 44 h 54"/>
                <a:gd name="T34" fmla="*/ 11 w 51"/>
                <a:gd name="T35" fmla="*/ 48 h 54"/>
                <a:gd name="T36" fmla="*/ 17 w 51"/>
                <a:gd name="T37" fmla="*/ 54 h 54"/>
                <a:gd name="T38" fmla="*/ 24 w 51"/>
                <a:gd name="T39" fmla="*/ 54 h 54"/>
                <a:gd name="T40" fmla="*/ 34 w 51"/>
                <a:gd name="T41" fmla="*/ 54 h 54"/>
                <a:gd name="T42" fmla="*/ 34 w 51"/>
                <a:gd name="T43" fmla="*/ 54 h 54"/>
                <a:gd name="T44" fmla="*/ 41 w 51"/>
                <a:gd name="T45" fmla="*/ 48 h 54"/>
                <a:gd name="T46" fmla="*/ 48 w 51"/>
                <a:gd name="T47" fmla="*/ 44 h 54"/>
                <a:gd name="T48" fmla="*/ 51 w 51"/>
                <a:gd name="T49" fmla="*/ 38 h 54"/>
                <a:gd name="T50" fmla="*/ 51 w 51"/>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4">
                  <a:moveTo>
                    <a:pt x="51" y="27"/>
                  </a:moveTo>
                  <a:lnTo>
                    <a:pt x="51" y="27"/>
                  </a:lnTo>
                  <a:lnTo>
                    <a:pt x="51" y="21"/>
                  </a:lnTo>
                  <a:lnTo>
                    <a:pt x="48" y="14"/>
                  </a:lnTo>
                  <a:lnTo>
                    <a:pt x="41" y="7"/>
                  </a:lnTo>
                  <a:lnTo>
                    <a:pt x="34" y="4"/>
                  </a:lnTo>
                  <a:lnTo>
                    <a:pt x="34" y="4"/>
                  </a:lnTo>
                  <a:lnTo>
                    <a:pt x="24" y="0"/>
                  </a:lnTo>
                  <a:lnTo>
                    <a:pt x="17" y="4"/>
                  </a:lnTo>
                  <a:lnTo>
                    <a:pt x="11" y="7"/>
                  </a:lnTo>
                  <a:lnTo>
                    <a:pt x="4" y="14"/>
                  </a:lnTo>
                  <a:lnTo>
                    <a:pt x="4" y="14"/>
                  </a:lnTo>
                  <a:lnTo>
                    <a:pt x="0" y="21"/>
                  </a:lnTo>
                  <a:lnTo>
                    <a:pt x="0" y="27"/>
                  </a:lnTo>
                  <a:lnTo>
                    <a:pt x="0" y="38"/>
                  </a:lnTo>
                  <a:lnTo>
                    <a:pt x="4" y="44"/>
                  </a:lnTo>
                  <a:lnTo>
                    <a:pt x="4" y="44"/>
                  </a:lnTo>
                  <a:lnTo>
                    <a:pt x="11" y="48"/>
                  </a:lnTo>
                  <a:lnTo>
                    <a:pt x="17" y="54"/>
                  </a:lnTo>
                  <a:lnTo>
                    <a:pt x="24" y="54"/>
                  </a:lnTo>
                  <a:lnTo>
                    <a:pt x="34" y="54"/>
                  </a:lnTo>
                  <a:lnTo>
                    <a:pt x="34" y="54"/>
                  </a:lnTo>
                  <a:lnTo>
                    <a:pt x="41" y="48"/>
                  </a:lnTo>
                  <a:lnTo>
                    <a:pt x="48" y="44"/>
                  </a:lnTo>
                  <a:lnTo>
                    <a:pt x="51" y="38"/>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4" name="Freeform 1051">
              <a:extLst>
                <a:ext uri="{FF2B5EF4-FFF2-40B4-BE49-F238E27FC236}">
                  <a16:creationId xmlns:a16="http://schemas.microsoft.com/office/drawing/2014/main" id="{9F8F6ECB-B299-D774-07DB-CBCA7E4B8C16}"/>
                </a:ext>
              </a:extLst>
            </p:cNvPr>
            <p:cNvSpPr>
              <a:spLocks/>
            </p:cNvSpPr>
            <p:nvPr/>
          </p:nvSpPr>
          <p:spPr bwMode="auto">
            <a:xfrm>
              <a:off x="2010406" y="2070299"/>
              <a:ext cx="52494" cy="41584"/>
            </a:xfrm>
            <a:custGeom>
              <a:avLst/>
              <a:gdLst>
                <a:gd name="T0" fmla="*/ 50 w 50"/>
                <a:gd name="T1" fmla="*/ 27 h 55"/>
                <a:gd name="T2" fmla="*/ 50 w 50"/>
                <a:gd name="T3" fmla="*/ 27 h 55"/>
                <a:gd name="T4" fmla="*/ 50 w 50"/>
                <a:gd name="T5" fmla="*/ 17 h 55"/>
                <a:gd name="T6" fmla="*/ 47 w 50"/>
                <a:gd name="T7" fmla="*/ 11 h 55"/>
                <a:gd name="T8" fmla="*/ 40 w 50"/>
                <a:gd name="T9" fmla="*/ 7 h 55"/>
                <a:gd name="T10" fmla="*/ 33 w 50"/>
                <a:gd name="T11" fmla="*/ 0 h 55"/>
                <a:gd name="T12" fmla="*/ 33 w 50"/>
                <a:gd name="T13" fmla="*/ 0 h 55"/>
                <a:gd name="T14" fmla="*/ 27 w 50"/>
                <a:gd name="T15" fmla="*/ 0 h 55"/>
                <a:gd name="T16" fmla="*/ 16 w 50"/>
                <a:gd name="T17" fmla="*/ 0 h 55"/>
                <a:gd name="T18" fmla="*/ 10 w 50"/>
                <a:gd name="T19" fmla="*/ 7 h 55"/>
                <a:gd name="T20" fmla="*/ 3 w 50"/>
                <a:gd name="T21" fmla="*/ 11 h 55"/>
                <a:gd name="T22" fmla="*/ 3 w 50"/>
                <a:gd name="T23" fmla="*/ 11 h 55"/>
                <a:gd name="T24" fmla="*/ 0 w 50"/>
                <a:gd name="T25" fmla="*/ 21 h 55"/>
                <a:gd name="T26" fmla="*/ 0 w 50"/>
                <a:gd name="T27" fmla="*/ 27 h 55"/>
                <a:gd name="T28" fmla="*/ 0 w 50"/>
                <a:gd name="T29" fmla="*/ 34 h 55"/>
                <a:gd name="T30" fmla="*/ 3 w 50"/>
                <a:gd name="T31" fmla="*/ 44 h 55"/>
                <a:gd name="T32" fmla="*/ 3 w 50"/>
                <a:gd name="T33" fmla="*/ 44 h 55"/>
                <a:gd name="T34" fmla="*/ 10 w 50"/>
                <a:gd name="T35" fmla="*/ 48 h 55"/>
                <a:gd name="T36" fmla="*/ 16 w 50"/>
                <a:gd name="T37" fmla="*/ 51 h 55"/>
                <a:gd name="T38" fmla="*/ 27 w 50"/>
                <a:gd name="T39" fmla="*/ 55 h 55"/>
                <a:gd name="T40" fmla="*/ 33 w 50"/>
                <a:gd name="T41" fmla="*/ 51 h 55"/>
                <a:gd name="T42" fmla="*/ 33 w 50"/>
                <a:gd name="T43" fmla="*/ 51 h 55"/>
                <a:gd name="T44" fmla="*/ 40 w 50"/>
                <a:gd name="T45" fmla="*/ 48 h 55"/>
                <a:gd name="T46" fmla="*/ 47 w 50"/>
                <a:gd name="T47" fmla="*/ 44 h 55"/>
                <a:gd name="T48" fmla="*/ 50 w 50"/>
                <a:gd name="T49" fmla="*/ 34 h 55"/>
                <a:gd name="T50" fmla="*/ 50 w 50"/>
                <a:gd name="T51"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55">
                  <a:moveTo>
                    <a:pt x="50" y="27"/>
                  </a:moveTo>
                  <a:lnTo>
                    <a:pt x="50" y="27"/>
                  </a:lnTo>
                  <a:lnTo>
                    <a:pt x="50" y="17"/>
                  </a:lnTo>
                  <a:lnTo>
                    <a:pt x="47" y="11"/>
                  </a:lnTo>
                  <a:lnTo>
                    <a:pt x="40" y="7"/>
                  </a:lnTo>
                  <a:lnTo>
                    <a:pt x="33" y="0"/>
                  </a:lnTo>
                  <a:lnTo>
                    <a:pt x="33" y="0"/>
                  </a:lnTo>
                  <a:lnTo>
                    <a:pt x="27" y="0"/>
                  </a:lnTo>
                  <a:lnTo>
                    <a:pt x="16" y="0"/>
                  </a:lnTo>
                  <a:lnTo>
                    <a:pt x="10" y="7"/>
                  </a:lnTo>
                  <a:lnTo>
                    <a:pt x="3" y="11"/>
                  </a:lnTo>
                  <a:lnTo>
                    <a:pt x="3" y="11"/>
                  </a:lnTo>
                  <a:lnTo>
                    <a:pt x="0" y="21"/>
                  </a:lnTo>
                  <a:lnTo>
                    <a:pt x="0" y="27"/>
                  </a:lnTo>
                  <a:lnTo>
                    <a:pt x="0" y="34"/>
                  </a:lnTo>
                  <a:lnTo>
                    <a:pt x="3" y="44"/>
                  </a:lnTo>
                  <a:lnTo>
                    <a:pt x="3" y="44"/>
                  </a:lnTo>
                  <a:lnTo>
                    <a:pt x="10" y="48"/>
                  </a:lnTo>
                  <a:lnTo>
                    <a:pt x="16" y="51"/>
                  </a:lnTo>
                  <a:lnTo>
                    <a:pt x="27" y="55"/>
                  </a:lnTo>
                  <a:lnTo>
                    <a:pt x="33" y="51"/>
                  </a:lnTo>
                  <a:lnTo>
                    <a:pt x="33" y="51"/>
                  </a:lnTo>
                  <a:lnTo>
                    <a:pt x="40" y="48"/>
                  </a:lnTo>
                  <a:lnTo>
                    <a:pt x="47" y="44"/>
                  </a:lnTo>
                  <a:lnTo>
                    <a:pt x="50" y="34"/>
                  </a:lnTo>
                  <a:lnTo>
                    <a:pt x="50"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5" name="Freeform 1052">
              <a:extLst>
                <a:ext uri="{FF2B5EF4-FFF2-40B4-BE49-F238E27FC236}">
                  <a16:creationId xmlns:a16="http://schemas.microsoft.com/office/drawing/2014/main" id="{A21C7DC9-59C7-B926-2B01-9C458C40296A}"/>
                </a:ext>
              </a:extLst>
            </p:cNvPr>
            <p:cNvSpPr>
              <a:spLocks/>
            </p:cNvSpPr>
            <p:nvPr/>
          </p:nvSpPr>
          <p:spPr bwMode="auto">
            <a:xfrm>
              <a:off x="2031403" y="2134565"/>
              <a:ext cx="56694" cy="40828"/>
            </a:xfrm>
            <a:custGeom>
              <a:avLst/>
              <a:gdLst>
                <a:gd name="T0" fmla="*/ 54 w 54"/>
                <a:gd name="T1" fmla="*/ 27 h 54"/>
                <a:gd name="T2" fmla="*/ 54 w 54"/>
                <a:gd name="T3" fmla="*/ 27 h 54"/>
                <a:gd name="T4" fmla="*/ 51 w 54"/>
                <a:gd name="T5" fmla="*/ 21 h 54"/>
                <a:gd name="T6" fmla="*/ 47 w 54"/>
                <a:gd name="T7" fmla="*/ 10 h 54"/>
                <a:gd name="T8" fmla="*/ 41 w 54"/>
                <a:gd name="T9" fmla="*/ 7 h 54"/>
                <a:gd name="T10" fmla="*/ 34 w 54"/>
                <a:gd name="T11" fmla="*/ 4 h 54"/>
                <a:gd name="T12" fmla="*/ 34 w 54"/>
                <a:gd name="T13" fmla="*/ 4 h 54"/>
                <a:gd name="T14" fmla="*/ 27 w 54"/>
                <a:gd name="T15" fmla="*/ 0 h 54"/>
                <a:gd name="T16" fmla="*/ 17 w 54"/>
                <a:gd name="T17" fmla="*/ 4 h 54"/>
                <a:gd name="T18" fmla="*/ 10 w 54"/>
                <a:gd name="T19" fmla="*/ 7 h 54"/>
                <a:gd name="T20" fmla="*/ 7 w 54"/>
                <a:gd name="T21" fmla="*/ 10 h 54"/>
                <a:gd name="T22" fmla="*/ 7 w 54"/>
                <a:gd name="T23" fmla="*/ 10 h 54"/>
                <a:gd name="T24" fmla="*/ 0 w 54"/>
                <a:gd name="T25" fmla="*/ 21 h 54"/>
                <a:gd name="T26" fmla="*/ 0 w 54"/>
                <a:gd name="T27" fmla="*/ 27 h 54"/>
                <a:gd name="T28" fmla="*/ 0 w 54"/>
                <a:gd name="T29" fmla="*/ 34 h 54"/>
                <a:gd name="T30" fmla="*/ 7 w 54"/>
                <a:gd name="T31" fmla="*/ 44 h 54"/>
                <a:gd name="T32" fmla="*/ 7 w 54"/>
                <a:gd name="T33" fmla="*/ 44 h 54"/>
                <a:gd name="T34" fmla="*/ 10 w 54"/>
                <a:gd name="T35" fmla="*/ 48 h 54"/>
                <a:gd name="T36" fmla="*/ 17 w 54"/>
                <a:gd name="T37" fmla="*/ 51 h 54"/>
                <a:gd name="T38" fmla="*/ 27 w 54"/>
                <a:gd name="T39" fmla="*/ 54 h 54"/>
                <a:gd name="T40" fmla="*/ 34 w 54"/>
                <a:gd name="T41" fmla="*/ 51 h 54"/>
                <a:gd name="T42" fmla="*/ 34 w 54"/>
                <a:gd name="T43" fmla="*/ 51 h 54"/>
                <a:gd name="T44" fmla="*/ 41 w 54"/>
                <a:gd name="T45" fmla="*/ 48 h 54"/>
                <a:gd name="T46" fmla="*/ 47 w 54"/>
                <a:gd name="T47" fmla="*/ 44 h 54"/>
                <a:gd name="T48" fmla="*/ 51 w 54"/>
                <a:gd name="T49" fmla="*/ 34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1" y="21"/>
                  </a:lnTo>
                  <a:lnTo>
                    <a:pt x="47" y="10"/>
                  </a:lnTo>
                  <a:lnTo>
                    <a:pt x="41" y="7"/>
                  </a:lnTo>
                  <a:lnTo>
                    <a:pt x="34" y="4"/>
                  </a:lnTo>
                  <a:lnTo>
                    <a:pt x="34" y="4"/>
                  </a:lnTo>
                  <a:lnTo>
                    <a:pt x="27" y="0"/>
                  </a:lnTo>
                  <a:lnTo>
                    <a:pt x="17" y="4"/>
                  </a:lnTo>
                  <a:lnTo>
                    <a:pt x="10" y="7"/>
                  </a:lnTo>
                  <a:lnTo>
                    <a:pt x="7" y="10"/>
                  </a:lnTo>
                  <a:lnTo>
                    <a:pt x="7" y="10"/>
                  </a:lnTo>
                  <a:lnTo>
                    <a:pt x="0" y="21"/>
                  </a:lnTo>
                  <a:lnTo>
                    <a:pt x="0" y="27"/>
                  </a:lnTo>
                  <a:lnTo>
                    <a:pt x="0" y="34"/>
                  </a:lnTo>
                  <a:lnTo>
                    <a:pt x="7" y="44"/>
                  </a:lnTo>
                  <a:lnTo>
                    <a:pt x="7" y="44"/>
                  </a:lnTo>
                  <a:lnTo>
                    <a:pt x="10" y="48"/>
                  </a:lnTo>
                  <a:lnTo>
                    <a:pt x="17" y="51"/>
                  </a:lnTo>
                  <a:lnTo>
                    <a:pt x="27" y="54"/>
                  </a:lnTo>
                  <a:lnTo>
                    <a:pt x="34" y="51"/>
                  </a:lnTo>
                  <a:lnTo>
                    <a:pt x="34" y="51"/>
                  </a:lnTo>
                  <a:lnTo>
                    <a:pt x="41" y="48"/>
                  </a:lnTo>
                  <a:lnTo>
                    <a:pt x="47" y="44"/>
                  </a:lnTo>
                  <a:lnTo>
                    <a:pt x="51"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6" name="Freeform 1053">
              <a:extLst>
                <a:ext uri="{FF2B5EF4-FFF2-40B4-BE49-F238E27FC236}">
                  <a16:creationId xmlns:a16="http://schemas.microsoft.com/office/drawing/2014/main" id="{89E5A562-3DBD-3ED7-4C21-A0795638C33D}"/>
                </a:ext>
              </a:extLst>
            </p:cNvPr>
            <p:cNvSpPr>
              <a:spLocks/>
            </p:cNvSpPr>
            <p:nvPr/>
          </p:nvSpPr>
          <p:spPr bwMode="auto">
            <a:xfrm>
              <a:off x="2031403" y="2134565"/>
              <a:ext cx="56694" cy="40828"/>
            </a:xfrm>
            <a:custGeom>
              <a:avLst/>
              <a:gdLst>
                <a:gd name="T0" fmla="*/ 54 w 54"/>
                <a:gd name="T1" fmla="*/ 27 h 54"/>
                <a:gd name="T2" fmla="*/ 54 w 54"/>
                <a:gd name="T3" fmla="*/ 27 h 54"/>
                <a:gd name="T4" fmla="*/ 51 w 54"/>
                <a:gd name="T5" fmla="*/ 21 h 54"/>
                <a:gd name="T6" fmla="*/ 47 w 54"/>
                <a:gd name="T7" fmla="*/ 10 h 54"/>
                <a:gd name="T8" fmla="*/ 41 w 54"/>
                <a:gd name="T9" fmla="*/ 7 h 54"/>
                <a:gd name="T10" fmla="*/ 34 w 54"/>
                <a:gd name="T11" fmla="*/ 4 h 54"/>
                <a:gd name="T12" fmla="*/ 34 w 54"/>
                <a:gd name="T13" fmla="*/ 4 h 54"/>
                <a:gd name="T14" fmla="*/ 27 w 54"/>
                <a:gd name="T15" fmla="*/ 0 h 54"/>
                <a:gd name="T16" fmla="*/ 17 w 54"/>
                <a:gd name="T17" fmla="*/ 4 h 54"/>
                <a:gd name="T18" fmla="*/ 10 w 54"/>
                <a:gd name="T19" fmla="*/ 7 h 54"/>
                <a:gd name="T20" fmla="*/ 7 w 54"/>
                <a:gd name="T21" fmla="*/ 10 h 54"/>
                <a:gd name="T22" fmla="*/ 7 w 54"/>
                <a:gd name="T23" fmla="*/ 10 h 54"/>
                <a:gd name="T24" fmla="*/ 0 w 54"/>
                <a:gd name="T25" fmla="*/ 21 h 54"/>
                <a:gd name="T26" fmla="*/ 0 w 54"/>
                <a:gd name="T27" fmla="*/ 27 h 54"/>
                <a:gd name="T28" fmla="*/ 0 w 54"/>
                <a:gd name="T29" fmla="*/ 34 h 54"/>
                <a:gd name="T30" fmla="*/ 7 w 54"/>
                <a:gd name="T31" fmla="*/ 44 h 54"/>
                <a:gd name="T32" fmla="*/ 7 w 54"/>
                <a:gd name="T33" fmla="*/ 44 h 54"/>
                <a:gd name="T34" fmla="*/ 10 w 54"/>
                <a:gd name="T35" fmla="*/ 48 h 54"/>
                <a:gd name="T36" fmla="*/ 17 w 54"/>
                <a:gd name="T37" fmla="*/ 51 h 54"/>
                <a:gd name="T38" fmla="*/ 27 w 54"/>
                <a:gd name="T39" fmla="*/ 54 h 54"/>
                <a:gd name="T40" fmla="*/ 34 w 54"/>
                <a:gd name="T41" fmla="*/ 51 h 54"/>
                <a:gd name="T42" fmla="*/ 34 w 54"/>
                <a:gd name="T43" fmla="*/ 51 h 54"/>
                <a:gd name="T44" fmla="*/ 41 w 54"/>
                <a:gd name="T45" fmla="*/ 48 h 54"/>
                <a:gd name="T46" fmla="*/ 47 w 54"/>
                <a:gd name="T47" fmla="*/ 44 h 54"/>
                <a:gd name="T48" fmla="*/ 51 w 54"/>
                <a:gd name="T49" fmla="*/ 34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1" y="21"/>
                  </a:lnTo>
                  <a:lnTo>
                    <a:pt x="47" y="10"/>
                  </a:lnTo>
                  <a:lnTo>
                    <a:pt x="41" y="7"/>
                  </a:lnTo>
                  <a:lnTo>
                    <a:pt x="34" y="4"/>
                  </a:lnTo>
                  <a:lnTo>
                    <a:pt x="34" y="4"/>
                  </a:lnTo>
                  <a:lnTo>
                    <a:pt x="27" y="0"/>
                  </a:lnTo>
                  <a:lnTo>
                    <a:pt x="17" y="4"/>
                  </a:lnTo>
                  <a:lnTo>
                    <a:pt x="10" y="7"/>
                  </a:lnTo>
                  <a:lnTo>
                    <a:pt x="7" y="10"/>
                  </a:lnTo>
                  <a:lnTo>
                    <a:pt x="7" y="10"/>
                  </a:lnTo>
                  <a:lnTo>
                    <a:pt x="0" y="21"/>
                  </a:lnTo>
                  <a:lnTo>
                    <a:pt x="0" y="27"/>
                  </a:lnTo>
                  <a:lnTo>
                    <a:pt x="0" y="34"/>
                  </a:lnTo>
                  <a:lnTo>
                    <a:pt x="7" y="44"/>
                  </a:lnTo>
                  <a:lnTo>
                    <a:pt x="7" y="44"/>
                  </a:lnTo>
                  <a:lnTo>
                    <a:pt x="10" y="48"/>
                  </a:lnTo>
                  <a:lnTo>
                    <a:pt x="17" y="51"/>
                  </a:lnTo>
                  <a:lnTo>
                    <a:pt x="27" y="54"/>
                  </a:lnTo>
                  <a:lnTo>
                    <a:pt x="34" y="51"/>
                  </a:lnTo>
                  <a:lnTo>
                    <a:pt x="34" y="51"/>
                  </a:lnTo>
                  <a:lnTo>
                    <a:pt x="41" y="48"/>
                  </a:lnTo>
                  <a:lnTo>
                    <a:pt x="47" y="44"/>
                  </a:lnTo>
                  <a:lnTo>
                    <a:pt x="51"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7" name="Freeform 1054">
              <a:extLst>
                <a:ext uri="{FF2B5EF4-FFF2-40B4-BE49-F238E27FC236}">
                  <a16:creationId xmlns:a16="http://schemas.microsoft.com/office/drawing/2014/main" id="{957A563F-50E2-BD1C-3C2C-B717E783727B}"/>
                </a:ext>
              </a:extLst>
            </p:cNvPr>
            <p:cNvSpPr>
              <a:spLocks/>
            </p:cNvSpPr>
            <p:nvPr/>
          </p:nvSpPr>
          <p:spPr bwMode="auto">
            <a:xfrm>
              <a:off x="2049251" y="2154979"/>
              <a:ext cx="53544" cy="41584"/>
            </a:xfrm>
            <a:custGeom>
              <a:avLst/>
              <a:gdLst>
                <a:gd name="T0" fmla="*/ 51 w 51"/>
                <a:gd name="T1" fmla="*/ 27 h 55"/>
                <a:gd name="T2" fmla="*/ 51 w 51"/>
                <a:gd name="T3" fmla="*/ 27 h 55"/>
                <a:gd name="T4" fmla="*/ 51 w 51"/>
                <a:gd name="T5" fmla="*/ 17 h 55"/>
                <a:gd name="T6" fmla="*/ 47 w 51"/>
                <a:gd name="T7" fmla="*/ 10 h 55"/>
                <a:gd name="T8" fmla="*/ 41 w 51"/>
                <a:gd name="T9" fmla="*/ 4 h 55"/>
                <a:gd name="T10" fmla="*/ 34 w 51"/>
                <a:gd name="T11" fmla="*/ 0 h 55"/>
                <a:gd name="T12" fmla="*/ 34 w 51"/>
                <a:gd name="T13" fmla="*/ 0 h 55"/>
                <a:gd name="T14" fmla="*/ 27 w 51"/>
                <a:gd name="T15" fmla="*/ 0 h 55"/>
                <a:gd name="T16" fmla="*/ 17 w 51"/>
                <a:gd name="T17" fmla="*/ 0 h 55"/>
                <a:gd name="T18" fmla="*/ 10 w 51"/>
                <a:gd name="T19" fmla="*/ 4 h 55"/>
                <a:gd name="T20" fmla="*/ 3 w 51"/>
                <a:gd name="T21" fmla="*/ 10 h 55"/>
                <a:gd name="T22" fmla="*/ 3 w 51"/>
                <a:gd name="T23" fmla="*/ 10 h 55"/>
                <a:gd name="T24" fmla="*/ 0 w 51"/>
                <a:gd name="T25" fmla="*/ 17 h 55"/>
                <a:gd name="T26" fmla="*/ 0 w 51"/>
                <a:gd name="T27" fmla="*/ 27 h 55"/>
                <a:gd name="T28" fmla="*/ 0 w 51"/>
                <a:gd name="T29" fmla="*/ 34 h 55"/>
                <a:gd name="T30" fmla="*/ 3 w 51"/>
                <a:gd name="T31" fmla="*/ 41 h 55"/>
                <a:gd name="T32" fmla="*/ 3 w 51"/>
                <a:gd name="T33" fmla="*/ 41 h 55"/>
                <a:gd name="T34" fmla="*/ 10 w 51"/>
                <a:gd name="T35" fmla="*/ 48 h 55"/>
                <a:gd name="T36" fmla="*/ 17 w 51"/>
                <a:gd name="T37" fmla="*/ 51 h 55"/>
                <a:gd name="T38" fmla="*/ 27 w 51"/>
                <a:gd name="T39" fmla="*/ 55 h 55"/>
                <a:gd name="T40" fmla="*/ 34 w 51"/>
                <a:gd name="T41" fmla="*/ 51 h 55"/>
                <a:gd name="T42" fmla="*/ 34 w 51"/>
                <a:gd name="T43" fmla="*/ 51 h 55"/>
                <a:gd name="T44" fmla="*/ 41 w 51"/>
                <a:gd name="T45" fmla="*/ 48 h 55"/>
                <a:gd name="T46" fmla="*/ 47 w 51"/>
                <a:gd name="T47" fmla="*/ 41 h 55"/>
                <a:gd name="T48" fmla="*/ 51 w 51"/>
                <a:gd name="T49" fmla="*/ 34 h 55"/>
                <a:gd name="T50" fmla="*/ 51 w 51"/>
                <a:gd name="T51"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5">
                  <a:moveTo>
                    <a:pt x="51" y="27"/>
                  </a:moveTo>
                  <a:lnTo>
                    <a:pt x="51" y="27"/>
                  </a:lnTo>
                  <a:lnTo>
                    <a:pt x="51" y="17"/>
                  </a:lnTo>
                  <a:lnTo>
                    <a:pt x="47" y="10"/>
                  </a:lnTo>
                  <a:lnTo>
                    <a:pt x="41" y="4"/>
                  </a:lnTo>
                  <a:lnTo>
                    <a:pt x="34" y="0"/>
                  </a:lnTo>
                  <a:lnTo>
                    <a:pt x="34" y="0"/>
                  </a:lnTo>
                  <a:lnTo>
                    <a:pt x="27" y="0"/>
                  </a:lnTo>
                  <a:lnTo>
                    <a:pt x="17" y="0"/>
                  </a:lnTo>
                  <a:lnTo>
                    <a:pt x="10" y="4"/>
                  </a:lnTo>
                  <a:lnTo>
                    <a:pt x="3" y="10"/>
                  </a:lnTo>
                  <a:lnTo>
                    <a:pt x="3" y="10"/>
                  </a:lnTo>
                  <a:lnTo>
                    <a:pt x="0" y="17"/>
                  </a:lnTo>
                  <a:lnTo>
                    <a:pt x="0" y="27"/>
                  </a:lnTo>
                  <a:lnTo>
                    <a:pt x="0" y="34"/>
                  </a:lnTo>
                  <a:lnTo>
                    <a:pt x="3" y="41"/>
                  </a:lnTo>
                  <a:lnTo>
                    <a:pt x="3" y="41"/>
                  </a:lnTo>
                  <a:lnTo>
                    <a:pt x="10" y="48"/>
                  </a:lnTo>
                  <a:lnTo>
                    <a:pt x="17" y="51"/>
                  </a:lnTo>
                  <a:lnTo>
                    <a:pt x="27" y="55"/>
                  </a:lnTo>
                  <a:lnTo>
                    <a:pt x="34" y="51"/>
                  </a:lnTo>
                  <a:lnTo>
                    <a:pt x="34" y="51"/>
                  </a:lnTo>
                  <a:lnTo>
                    <a:pt x="41" y="48"/>
                  </a:lnTo>
                  <a:lnTo>
                    <a:pt x="47" y="41"/>
                  </a:lnTo>
                  <a:lnTo>
                    <a:pt x="51" y="34"/>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8" name="Freeform 1055">
              <a:extLst>
                <a:ext uri="{FF2B5EF4-FFF2-40B4-BE49-F238E27FC236}">
                  <a16:creationId xmlns:a16="http://schemas.microsoft.com/office/drawing/2014/main" id="{16953FB7-FA4F-C3CB-3FA0-1BB6BF62BDA7}"/>
                </a:ext>
              </a:extLst>
            </p:cNvPr>
            <p:cNvSpPr>
              <a:spLocks/>
            </p:cNvSpPr>
            <p:nvPr/>
          </p:nvSpPr>
          <p:spPr bwMode="auto">
            <a:xfrm>
              <a:off x="2052400" y="2204124"/>
              <a:ext cx="57744" cy="38560"/>
            </a:xfrm>
            <a:custGeom>
              <a:avLst/>
              <a:gdLst>
                <a:gd name="T0" fmla="*/ 55 w 55"/>
                <a:gd name="T1" fmla="*/ 27 h 51"/>
                <a:gd name="T2" fmla="*/ 55 w 55"/>
                <a:gd name="T3" fmla="*/ 27 h 51"/>
                <a:gd name="T4" fmla="*/ 55 w 55"/>
                <a:gd name="T5" fmla="*/ 17 h 51"/>
                <a:gd name="T6" fmla="*/ 48 w 55"/>
                <a:gd name="T7" fmla="*/ 10 h 51"/>
                <a:gd name="T8" fmla="*/ 44 w 55"/>
                <a:gd name="T9" fmla="*/ 3 h 51"/>
                <a:gd name="T10" fmla="*/ 38 w 55"/>
                <a:gd name="T11" fmla="*/ 0 h 51"/>
                <a:gd name="T12" fmla="*/ 38 w 55"/>
                <a:gd name="T13" fmla="*/ 0 h 51"/>
                <a:gd name="T14" fmla="*/ 27 w 55"/>
                <a:gd name="T15" fmla="*/ 0 h 51"/>
                <a:gd name="T16" fmla="*/ 21 w 55"/>
                <a:gd name="T17" fmla="*/ 0 h 51"/>
                <a:gd name="T18" fmla="*/ 14 w 55"/>
                <a:gd name="T19" fmla="*/ 3 h 51"/>
                <a:gd name="T20" fmla="*/ 7 w 55"/>
                <a:gd name="T21" fmla="*/ 10 h 51"/>
                <a:gd name="T22" fmla="*/ 7 w 55"/>
                <a:gd name="T23" fmla="*/ 10 h 51"/>
                <a:gd name="T24" fmla="*/ 4 w 55"/>
                <a:gd name="T25" fmla="*/ 17 h 51"/>
                <a:gd name="T26" fmla="*/ 0 w 55"/>
                <a:gd name="T27" fmla="*/ 27 h 51"/>
                <a:gd name="T28" fmla="*/ 4 w 55"/>
                <a:gd name="T29" fmla="*/ 34 h 51"/>
                <a:gd name="T30" fmla="*/ 7 w 55"/>
                <a:gd name="T31" fmla="*/ 40 h 51"/>
                <a:gd name="T32" fmla="*/ 7 w 55"/>
                <a:gd name="T33" fmla="*/ 40 h 51"/>
                <a:gd name="T34" fmla="*/ 14 w 55"/>
                <a:gd name="T35" fmla="*/ 47 h 51"/>
                <a:gd name="T36" fmla="*/ 21 w 55"/>
                <a:gd name="T37" fmla="*/ 51 h 51"/>
                <a:gd name="T38" fmla="*/ 27 w 55"/>
                <a:gd name="T39" fmla="*/ 51 h 51"/>
                <a:gd name="T40" fmla="*/ 38 w 55"/>
                <a:gd name="T41" fmla="*/ 51 h 51"/>
                <a:gd name="T42" fmla="*/ 38 w 55"/>
                <a:gd name="T43" fmla="*/ 51 h 51"/>
                <a:gd name="T44" fmla="*/ 44 w 55"/>
                <a:gd name="T45" fmla="*/ 47 h 51"/>
                <a:gd name="T46" fmla="*/ 48 w 55"/>
                <a:gd name="T47" fmla="*/ 40 h 51"/>
                <a:gd name="T48" fmla="*/ 55 w 55"/>
                <a:gd name="T49" fmla="*/ 34 h 51"/>
                <a:gd name="T50" fmla="*/ 55 w 55"/>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1">
                  <a:moveTo>
                    <a:pt x="55" y="27"/>
                  </a:moveTo>
                  <a:lnTo>
                    <a:pt x="55" y="27"/>
                  </a:lnTo>
                  <a:lnTo>
                    <a:pt x="55" y="17"/>
                  </a:lnTo>
                  <a:lnTo>
                    <a:pt x="48" y="10"/>
                  </a:lnTo>
                  <a:lnTo>
                    <a:pt x="44" y="3"/>
                  </a:lnTo>
                  <a:lnTo>
                    <a:pt x="38" y="0"/>
                  </a:lnTo>
                  <a:lnTo>
                    <a:pt x="38" y="0"/>
                  </a:lnTo>
                  <a:lnTo>
                    <a:pt x="27" y="0"/>
                  </a:lnTo>
                  <a:lnTo>
                    <a:pt x="21" y="0"/>
                  </a:lnTo>
                  <a:lnTo>
                    <a:pt x="14" y="3"/>
                  </a:lnTo>
                  <a:lnTo>
                    <a:pt x="7" y="10"/>
                  </a:lnTo>
                  <a:lnTo>
                    <a:pt x="7" y="10"/>
                  </a:lnTo>
                  <a:lnTo>
                    <a:pt x="4" y="17"/>
                  </a:lnTo>
                  <a:lnTo>
                    <a:pt x="0" y="27"/>
                  </a:lnTo>
                  <a:lnTo>
                    <a:pt x="4" y="34"/>
                  </a:lnTo>
                  <a:lnTo>
                    <a:pt x="7" y="40"/>
                  </a:lnTo>
                  <a:lnTo>
                    <a:pt x="7" y="40"/>
                  </a:lnTo>
                  <a:lnTo>
                    <a:pt x="14" y="47"/>
                  </a:lnTo>
                  <a:lnTo>
                    <a:pt x="21" y="51"/>
                  </a:lnTo>
                  <a:lnTo>
                    <a:pt x="27" y="51"/>
                  </a:lnTo>
                  <a:lnTo>
                    <a:pt x="38" y="51"/>
                  </a:lnTo>
                  <a:lnTo>
                    <a:pt x="38" y="51"/>
                  </a:lnTo>
                  <a:lnTo>
                    <a:pt x="44" y="47"/>
                  </a:lnTo>
                  <a:lnTo>
                    <a:pt x="48" y="40"/>
                  </a:lnTo>
                  <a:lnTo>
                    <a:pt x="55" y="34"/>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9" name="Freeform 1056">
              <a:extLst>
                <a:ext uri="{FF2B5EF4-FFF2-40B4-BE49-F238E27FC236}">
                  <a16:creationId xmlns:a16="http://schemas.microsoft.com/office/drawing/2014/main" id="{949CA5D4-0008-3A01-1857-FCFD65FB1414}"/>
                </a:ext>
              </a:extLst>
            </p:cNvPr>
            <p:cNvSpPr>
              <a:spLocks/>
            </p:cNvSpPr>
            <p:nvPr/>
          </p:nvSpPr>
          <p:spPr bwMode="auto">
            <a:xfrm>
              <a:off x="2110143" y="2275951"/>
              <a:ext cx="56694" cy="40828"/>
            </a:xfrm>
            <a:custGeom>
              <a:avLst/>
              <a:gdLst>
                <a:gd name="T0" fmla="*/ 54 w 54"/>
                <a:gd name="T1" fmla="*/ 27 h 54"/>
                <a:gd name="T2" fmla="*/ 54 w 54"/>
                <a:gd name="T3" fmla="*/ 27 h 54"/>
                <a:gd name="T4" fmla="*/ 50 w 54"/>
                <a:gd name="T5" fmla="*/ 17 h 54"/>
                <a:gd name="T6" fmla="*/ 47 w 54"/>
                <a:gd name="T7" fmla="*/ 10 h 54"/>
                <a:gd name="T8" fmla="*/ 40 w 54"/>
                <a:gd name="T9" fmla="*/ 3 h 54"/>
                <a:gd name="T10" fmla="*/ 33 w 54"/>
                <a:gd name="T11" fmla="*/ 0 h 54"/>
                <a:gd name="T12" fmla="*/ 33 w 54"/>
                <a:gd name="T13" fmla="*/ 0 h 54"/>
                <a:gd name="T14" fmla="*/ 27 w 54"/>
                <a:gd name="T15" fmla="*/ 0 h 54"/>
                <a:gd name="T16" fmla="*/ 16 w 54"/>
                <a:gd name="T17" fmla="*/ 0 h 54"/>
                <a:gd name="T18" fmla="*/ 10 w 54"/>
                <a:gd name="T19" fmla="*/ 3 h 54"/>
                <a:gd name="T20" fmla="*/ 3 w 54"/>
                <a:gd name="T21" fmla="*/ 10 h 54"/>
                <a:gd name="T22" fmla="*/ 3 w 54"/>
                <a:gd name="T23" fmla="*/ 10 h 54"/>
                <a:gd name="T24" fmla="*/ 0 w 54"/>
                <a:gd name="T25" fmla="*/ 17 h 54"/>
                <a:gd name="T26" fmla="*/ 0 w 54"/>
                <a:gd name="T27" fmla="*/ 27 h 54"/>
                <a:gd name="T28" fmla="*/ 0 w 54"/>
                <a:gd name="T29" fmla="*/ 34 h 54"/>
                <a:gd name="T30" fmla="*/ 3 w 54"/>
                <a:gd name="T31" fmla="*/ 40 h 54"/>
                <a:gd name="T32" fmla="*/ 3 w 54"/>
                <a:gd name="T33" fmla="*/ 40 h 54"/>
                <a:gd name="T34" fmla="*/ 10 w 54"/>
                <a:gd name="T35" fmla="*/ 47 h 54"/>
                <a:gd name="T36" fmla="*/ 16 w 54"/>
                <a:gd name="T37" fmla="*/ 51 h 54"/>
                <a:gd name="T38" fmla="*/ 27 w 54"/>
                <a:gd name="T39" fmla="*/ 54 h 54"/>
                <a:gd name="T40" fmla="*/ 33 w 54"/>
                <a:gd name="T41" fmla="*/ 51 h 54"/>
                <a:gd name="T42" fmla="*/ 33 w 54"/>
                <a:gd name="T43" fmla="*/ 51 h 54"/>
                <a:gd name="T44" fmla="*/ 40 w 54"/>
                <a:gd name="T45" fmla="*/ 47 h 54"/>
                <a:gd name="T46" fmla="*/ 47 w 54"/>
                <a:gd name="T47" fmla="*/ 40 h 54"/>
                <a:gd name="T48" fmla="*/ 50 w 54"/>
                <a:gd name="T49" fmla="*/ 34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0" y="17"/>
                  </a:lnTo>
                  <a:lnTo>
                    <a:pt x="47" y="10"/>
                  </a:lnTo>
                  <a:lnTo>
                    <a:pt x="40" y="3"/>
                  </a:lnTo>
                  <a:lnTo>
                    <a:pt x="33" y="0"/>
                  </a:lnTo>
                  <a:lnTo>
                    <a:pt x="33" y="0"/>
                  </a:lnTo>
                  <a:lnTo>
                    <a:pt x="27" y="0"/>
                  </a:lnTo>
                  <a:lnTo>
                    <a:pt x="16" y="0"/>
                  </a:lnTo>
                  <a:lnTo>
                    <a:pt x="10" y="3"/>
                  </a:lnTo>
                  <a:lnTo>
                    <a:pt x="3" y="10"/>
                  </a:lnTo>
                  <a:lnTo>
                    <a:pt x="3" y="10"/>
                  </a:lnTo>
                  <a:lnTo>
                    <a:pt x="0" y="17"/>
                  </a:lnTo>
                  <a:lnTo>
                    <a:pt x="0" y="27"/>
                  </a:lnTo>
                  <a:lnTo>
                    <a:pt x="0" y="34"/>
                  </a:lnTo>
                  <a:lnTo>
                    <a:pt x="3" y="40"/>
                  </a:lnTo>
                  <a:lnTo>
                    <a:pt x="3" y="40"/>
                  </a:lnTo>
                  <a:lnTo>
                    <a:pt x="10" y="47"/>
                  </a:lnTo>
                  <a:lnTo>
                    <a:pt x="16" y="51"/>
                  </a:lnTo>
                  <a:lnTo>
                    <a:pt x="27" y="54"/>
                  </a:lnTo>
                  <a:lnTo>
                    <a:pt x="33" y="51"/>
                  </a:lnTo>
                  <a:lnTo>
                    <a:pt x="33" y="51"/>
                  </a:lnTo>
                  <a:lnTo>
                    <a:pt x="40" y="47"/>
                  </a:lnTo>
                  <a:lnTo>
                    <a:pt x="47" y="40"/>
                  </a:lnTo>
                  <a:lnTo>
                    <a:pt x="50"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0" name="Freeform 1057">
              <a:extLst>
                <a:ext uri="{FF2B5EF4-FFF2-40B4-BE49-F238E27FC236}">
                  <a16:creationId xmlns:a16="http://schemas.microsoft.com/office/drawing/2014/main" id="{B4F1CA2A-6ADE-7CB9-5913-F7CC25BE1D94}"/>
                </a:ext>
              </a:extLst>
            </p:cNvPr>
            <p:cNvSpPr>
              <a:spLocks/>
            </p:cNvSpPr>
            <p:nvPr/>
          </p:nvSpPr>
          <p:spPr bwMode="auto">
            <a:xfrm>
              <a:off x="2116443" y="2324340"/>
              <a:ext cx="53544" cy="38560"/>
            </a:xfrm>
            <a:custGeom>
              <a:avLst/>
              <a:gdLst>
                <a:gd name="T0" fmla="*/ 51 w 51"/>
                <a:gd name="T1" fmla="*/ 24 h 51"/>
                <a:gd name="T2" fmla="*/ 51 w 51"/>
                <a:gd name="T3" fmla="*/ 24 h 51"/>
                <a:gd name="T4" fmla="*/ 51 w 51"/>
                <a:gd name="T5" fmla="*/ 17 h 51"/>
                <a:gd name="T6" fmla="*/ 48 w 51"/>
                <a:gd name="T7" fmla="*/ 10 h 51"/>
                <a:gd name="T8" fmla="*/ 41 w 51"/>
                <a:gd name="T9" fmla="*/ 4 h 51"/>
                <a:gd name="T10" fmla="*/ 34 w 51"/>
                <a:gd name="T11" fmla="*/ 0 h 51"/>
                <a:gd name="T12" fmla="*/ 34 w 51"/>
                <a:gd name="T13" fmla="*/ 0 h 51"/>
                <a:gd name="T14" fmla="*/ 24 w 51"/>
                <a:gd name="T15" fmla="*/ 0 h 51"/>
                <a:gd name="T16" fmla="*/ 17 w 51"/>
                <a:gd name="T17" fmla="*/ 0 h 51"/>
                <a:gd name="T18" fmla="*/ 10 w 51"/>
                <a:gd name="T19" fmla="*/ 4 h 51"/>
                <a:gd name="T20" fmla="*/ 4 w 51"/>
                <a:gd name="T21" fmla="*/ 10 h 51"/>
                <a:gd name="T22" fmla="*/ 4 w 51"/>
                <a:gd name="T23" fmla="*/ 10 h 51"/>
                <a:gd name="T24" fmla="*/ 0 w 51"/>
                <a:gd name="T25" fmla="*/ 17 h 51"/>
                <a:gd name="T26" fmla="*/ 0 w 51"/>
                <a:gd name="T27" fmla="*/ 24 h 51"/>
                <a:gd name="T28" fmla="*/ 0 w 51"/>
                <a:gd name="T29" fmla="*/ 34 h 51"/>
                <a:gd name="T30" fmla="*/ 4 w 51"/>
                <a:gd name="T31" fmla="*/ 41 h 51"/>
                <a:gd name="T32" fmla="*/ 4 w 51"/>
                <a:gd name="T33" fmla="*/ 41 h 51"/>
                <a:gd name="T34" fmla="*/ 10 w 51"/>
                <a:gd name="T35" fmla="*/ 48 h 51"/>
                <a:gd name="T36" fmla="*/ 17 w 51"/>
                <a:gd name="T37" fmla="*/ 51 h 51"/>
                <a:gd name="T38" fmla="*/ 24 w 51"/>
                <a:gd name="T39" fmla="*/ 51 h 51"/>
                <a:gd name="T40" fmla="*/ 34 w 51"/>
                <a:gd name="T41" fmla="*/ 51 h 51"/>
                <a:gd name="T42" fmla="*/ 34 w 51"/>
                <a:gd name="T43" fmla="*/ 51 h 51"/>
                <a:gd name="T44" fmla="*/ 41 w 51"/>
                <a:gd name="T45" fmla="*/ 48 h 51"/>
                <a:gd name="T46" fmla="*/ 48 w 51"/>
                <a:gd name="T47" fmla="*/ 41 h 51"/>
                <a:gd name="T48" fmla="*/ 51 w 51"/>
                <a:gd name="T49" fmla="*/ 34 h 51"/>
                <a:gd name="T50" fmla="*/ 51 w 51"/>
                <a:gd name="T51"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1">
                  <a:moveTo>
                    <a:pt x="51" y="24"/>
                  </a:moveTo>
                  <a:lnTo>
                    <a:pt x="51" y="24"/>
                  </a:lnTo>
                  <a:lnTo>
                    <a:pt x="51" y="17"/>
                  </a:lnTo>
                  <a:lnTo>
                    <a:pt x="48" y="10"/>
                  </a:lnTo>
                  <a:lnTo>
                    <a:pt x="41" y="4"/>
                  </a:lnTo>
                  <a:lnTo>
                    <a:pt x="34" y="0"/>
                  </a:lnTo>
                  <a:lnTo>
                    <a:pt x="34" y="0"/>
                  </a:lnTo>
                  <a:lnTo>
                    <a:pt x="24" y="0"/>
                  </a:lnTo>
                  <a:lnTo>
                    <a:pt x="17" y="0"/>
                  </a:lnTo>
                  <a:lnTo>
                    <a:pt x="10" y="4"/>
                  </a:lnTo>
                  <a:lnTo>
                    <a:pt x="4" y="10"/>
                  </a:lnTo>
                  <a:lnTo>
                    <a:pt x="4" y="10"/>
                  </a:lnTo>
                  <a:lnTo>
                    <a:pt x="0" y="17"/>
                  </a:lnTo>
                  <a:lnTo>
                    <a:pt x="0" y="24"/>
                  </a:lnTo>
                  <a:lnTo>
                    <a:pt x="0" y="34"/>
                  </a:lnTo>
                  <a:lnTo>
                    <a:pt x="4" y="41"/>
                  </a:lnTo>
                  <a:lnTo>
                    <a:pt x="4" y="41"/>
                  </a:lnTo>
                  <a:lnTo>
                    <a:pt x="10" y="48"/>
                  </a:lnTo>
                  <a:lnTo>
                    <a:pt x="17" y="51"/>
                  </a:lnTo>
                  <a:lnTo>
                    <a:pt x="24" y="51"/>
                  </a:lnTo>
                  <a:lnTo>
                    <a:pt x="34" y="51"/>
                  </a:lnTo>
                  <a:lnTo>
                    <a:pt x="34" y="51"/>
                  </a:lnTo>
                  <a:lnTo>
                    <a:pt x="41" y="48"/>
                  </a:lnTo>
                  <a:lnTo>
                    <a:pt x="48" y="41"/>
                  </a:lnTo>
                  <a:lnTo>
                    <a:pt x="51" y="34"/>
                  </a:lnTo>
                  <a:lnTo>
                    <a:pt x="51" y="24"/>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1" name="Freeform 1058">
              <a:extLst>
                <a:ext uri="{FF2B5EF4-FFF2-40B4-BE49-F238E27FC236}">
                  <a16:creationId xmlns:a16="http://schemas.microsoft.com/office/drawing/2014/main" id="{9FB08369-7BEF-0C0D-48E8-C35D57210AE2}"/>
                </a:ext>
              </a:extLst>
            </p:cNvPr>
            <p:cNvSpPr>
              <a:spLocks/>
            </p:cNvSpPr>
            <p:nvPr/>
          </p:nvSpPr>
          <p:spPr bwMode="auto">
            <a:xfrm>
              <a:off x="2192034" y="2347778"/>
              <a:ext cx="56694" cy="40828"/>
            </a:xfrm>
            <a:custGeom>
              <a:avLst/>
              <a:gdLst>
                <a:gd name="T0" fmla="*/ 54 w 54"/>
                <a:gd name="T1" fmla="*/ 27 h 54"/>
                <a:gd name="T2" fmla="*/ 54 w 54"/>
                <a:gd name="T3" fmla="*/ 27 h 54"/>
                <a:gd name="T4" fmla="*/ 54 w 54"/>
                <a:gd name="T5" fmla="*/ 17 h 54"/>
                <a:gd name="T6" fmla="*/ 50 w 54"/>
                <a:gd name="T7" fmla="*/ 10 h 54"/>
                <a:gd name="T8" fmla="*/ 44 w 54"/>
                <a:gd name="T9" fmla="*/ 6 h 54"/>
                <a:gd name="T10" fmla="*/ 37 w 54"/>
                <a:gd name="T11" fmla="*/ 0 h 54"/>
                <a:gd name="T12" fmla="*/ 37 w 54"/>
                <a:gd name="T13" fmla="*/ 0 h 54"/>
                <a:gd name="T14" fmla="*/ 27 w 54"/>
                <a:gd name="T15" fmla="*/ 0 h 54"/>
                <a:gd name="T16" fmla="*/ 20 w 54"/>
                <a:gd name="T17" fmla="*/ 0 h 54"/>
                <a:gd name="T18" fmla="*/ 13 w 54"/>
                <a:gd name="T19" fmla="*/ 3 h 54"/>
                <a:gd name="T20" fmla="*/ 6 w 54"/>
                <a:gd name="T21" fmla="*/ 10 h 54"/>
                <a:gd name="T22" fmla="*/ 6 w 54"/>
                <a:gd name="T23" fmla="*/ 10 h 54"/>
                <a:gd name="T24" fmla="*/ 3 w 54"/>
                <a:gd name="T25" fmla="*/ 17 h 54"/>
                <a:gd name="T26" fmla="*/ 0 w 54"/>
                <a:gd name="T27" fmla="*/ 27 h 54"/>
                <a:gd name="T28" fmla="*/ 3 w 54"/>
                <a:gd name="T29" fmla="*/ 34 h 54"/>
                <a:gd name="T30" fmla="*/ 6 w 54"/>
                <a:gd name="T31" fmla="*/ 40 h 54"/>
                <a:gd name="T32" fmla="*/ 6 w 54"/>
                <a:gd name="T33" fmla="*/ 40 h 54"/>
                <a:gd name="T34" fmla="*/ 13 w 54"/>
                <a:gd name="T35" fmla="*/ 47 h 54"/>
                <a:gd name="T36" fmla="*/ 20 w 54"/>
                <a:gd name="T37" fmla="*/ 51 h 54"/>
                <a:gd name="T38" fmla="*/ 27 w 54"/>
                <a:gd name="T39" fmla="*/ 54 h 54"/>
                <a:gd name="T40" fmla="*/ 37 w 54"/>
                <a:gd name="T41" fmla="*/ 51 h 54"/>
                <a:gd name="T42" fmla="*/ 37 w 54"/>
                <a:gd name="T43" fmla="*/ 51 h 54"/>
                <a:gd name="T44" fmla="*/ 44 w 54"/>
                <a:gd name="T45" fmla="*/ 47 h 54"/>
                <a:gd name="T46" fmla="*/ 50 w 54"/>
                <a:gd name="T47" fmla="*/ 40 h 54"/>
                <a:gd name="T48" fmla="*/ 54 w 54"/>
                <a:gd name="T49" fmla="*/ 34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4" y="17"/>
                  </a:lnTo>
                  <a:lnTo>
                    <a:pt x="50" y="10"/>
                  </a:lnTo>
                  <a:lnTo>
                    <a:pt x="44" y="6"/>
                  </a:lnTo>
                  <a:lnTo>
                    <a:pt x="37" y="0"/>
                  </a:lnTo>
                  <a:lnTo>
                    <a:pt x="37" y="0"/>
                  </a:lnTo>
                  <a:lnTo>
                    <a:pt x="27" y="0"/>
                  </a:lnTo>
                  <a:lnTo>
                    <a:pt x="20" y="0"/>
                  </a:lnTo>
                  <a:lnTo>
                    <a:pt x="13" y="3"/>
                  </a:lnTo>
                  <a:lnTo>
                    <a:pt x="6" y="10"/>
                  </a:lnTo>
                  <a:lnTo>
                    <a:pt x="6" y="10"/>
                  </a:lnTo>
                  <a:lnTo>
                    <a:pt x="3" y="17"/>
                  </a:lnTo>
                  <a:lnTo>
                    <a:pt x="0" y="27"/>
                  </a:lnTo>
                  <a:lnTo>
                    <a:pt x="3" y="34"/>
                  </a:lnTo>
                  <a:lnTo>
                    <a:pt x="6" y="40"/>
                  </a:lnTo>
                  <a:lnTo>
                    <a:pt x="6" y="40"/>
                  </a:lnTo>
                  <a:lnTo>
                    <a:pt x="13" y="47"/>
                  </a:lnTo>
                  <a:lnTo>
                    <a:pt x="20" y="51"/>
                  </a:lnTo>
                  <a:lnTo>
                    <a:pt x="27" y="54"/>
                  </a:lnTo>
                  <a:lnTo>
                    <a:pt x="37" y="51"/>
                  </a:lnTo>
                  <a:lnTo>
                    <a:pt x="37" y="51"/>
                  </a:lnTo>
                  <a:lnTo>
                    <a:pt x="44" y="47"/>
                  </a:lnTo>
                  <a:lnTo>
                    <a:pt x="50" y="40"/>
                  </a:lnTo>
                  <a:lnTo>
                    <a:pt x="54"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2" name="Freeform 1059">
              <a:extLst>
                <a:ext uri="{FF2B5EF4-FFF2-40B4-BE49-F238E27FC236}">
                  <a16:creationId xmlns:a16="http://schemas.microsoft.com/office/drawing/2014/main" id="{C97F1458-4724-A2CE-5C69-64F59C424D6E}"/>
                </a:ext>
              </a:extLst>
            </p:cNvPr>
            <p:cNvSpPr>
              <a:spLocks/>
            </p:cNvSpPr>
            <p:nvPr/>
          </p:nvSpPr>
          <p:spPr bwMode="auto">
            <a:xfrm>
              <a:off x="2326419" y="2399191"/>
              <a:ext cx="57744" cy="40828"/>
            </a:xfrm>
            <a:custGeom>
              <a:avLst/>
              <a:gdLst>
                <a:gd name="T0" fmla="*/ 55 w 55"/>
                <a:gd name="T1" fmla="*/ 27 h 54"/>
                <a:gd name="T2" fmla="*/ 55 w 55"/>
                <a:gd name="T3" fmla="*/ 27 h 54"/>
                <a:gd name="T4" fmla="*/ 51 w 55"/>
                <a:gd name="T5" fmla="*/ 20 h 54"/>
                <a:gd name="T6" fmla="*/ 48 w 55"/>
                <a:gd name="T7" fmla="*/ 13 h 54"/>
                <a:gd name="T8" fmla="*/ 41 w 55"/>
                <a:gd name="T9" fmla="*/ 6 h 54"/>
                <a:gd name="T10" fmla="*/ 34 w 55"/>
                <a:gd name="T11" fmla="*/ 3 h 54"/>
                <a:gd name="T12" fmla="*/ 34 w 55"/>
                <a:gd name="T13" fmla="*/ 3 h 54"/>
                <a:gd name="T14" fmla="*/ 28 w 55"/>
                <a:gd name="T15" fmla="*/ 0 h 54"/>
                <a:gd name="T16" fmla="*/ 17 w 55"/>
                <a:gd name="T17" fmla="*/ 3 h 54"/>
                <a:gd name="T18" fmla="*/ 11 w 55"/>
                <a:gd name="T19" fmla="*/ 6 h 54"/>
                <a:gd name="T20" fmla="*/ 7 w 55"/>
                <a:gd name="T21" fmla="*/ 13 h 54"/>
                <a:gd name="T22" fmla="*/ 7 w 55"/>
                <a:gd name="T23" fmla="*/ 13 h 54"/>
                <a:gd name="T24" fmla="*/ 0 w 55"/>
                <a:gd name="T25" fmla="*/ 20 h 54"/>
                <a:gd name="T26" fmla="*/ 0 w 55"/>
                <a:gd name="T27" fmla="*/ 27 h 54"/>
                <a:gd name="T28" fmla="*/ 0 w 55"/>
                <a:gd name="T29" fmla="*/ 37 h 54"/>
                <a:gd name="T30" fmla="*/ 7 w 55"/>
                <a:gd name="T31" fmla="*/ 44 h 54"/>
                <a:gd name="T32" fmla="*/ 7 w 55"/>
                <a:gd name="T33" fmla="*/ 44 h 54"/>
                <a:gd name="T34" fmla="*/ 11 w 55"/>
                <a:gd name="T35" fmla="*/ 47 h 54"/>
                <a:gd name="T36" fmla="*/ 17 w 55"/>
                <a:gd name="T37" fmla="*/ 54 h 54"/>
                <a:gd name="T38" fmla="*/ 28 w 55"/>
                <a:gd name="T39" fmla="*/ 54 h 54"/>
                <a:gd name="T40" fmla="*/ 34 w 55"/>
                <a:gd name="T41" fmla="*/ 54 h 54"/>
                <a:gd name="T42" fmla="*/ 34 w 55"/>
                <a:gd name="T43" fmla="*/ 54 h 54"/>
                <a:gd name="T44" fmla="*/ 41 w 55"/>
                <a:gd name="T45" fmla="*/ 47 h 54"/>
                <a:gd name="T46" fmla="*/ 48 w 55"/>
                <a:gd name="T47" fmla="*/ 44 h 54"/>
                <a:gd name="T48" fmla="*/ 51 w 55"/>
                <a:gd name="T49" fmla="*/ 37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0"/>
                  </a:lnTo>
                  <a:lnTo>
                    <a:pt x="48" y="13"/>
                  </a:lnTo>
                  <a:lnTo>
                    <a:pt x="41" y="6"/>
                  </a:lnTo>
                  <a:lnTo>
                    <a:pt x="34" y="3"/>
                  </a:lnTo>
                  <a:lnTo>
                    <a:pt x="34" y="3"/>
                  </a:lnTo>
                  <a:lnTo>
                    <a:pt x="28" y="0"/>
                  </a:lnTo>
                  <a:lnTo>
                    <a:pt x="17" y="3"/>
                  </a:lnTo>
                  <a:lnTo>
                    <a:pt x="11" y="6"/>
                  </a:lnTo>
                  <a:lnTo>
                    <a:pt x="7" y="13"/>
                  </a:lnTo>
                  <a:lnTo>
                    <a:pt x="7" y="13"/>
                  </a:lnTo>
                  <a:lnTo>
                    <a:pt x="0" y="20"/>
                  </a:lnTo>
                  <a:lnTo>
                    <a:pt x="0" y="27"/>
                  </a:lnTo>
                  <a:lnTo>
                    <a:pt x="0" y="37"/>
                  </a:lnTo>
                  <a:lnTo>
                    <a:pt x="7" y="44"/>
                  </a:lnTo>
                  <a:lnTo>
                    <a:pt x="7" y="44"/>
                  </a:lnTo>
                  <a:lnTo>
                    <a:pt x="11" y="47"/>
                  </a:lnTo>
                  <a:lnTo>
                    <a:pt x="17" y="54"/>
                  </a:lnTo>
                  <a:lnTo>
                    <a:pt x="28" y="54"/>
                  </a:lnTo>
                  <a:lnTo>
                    <a:pt x="34" y="54"/>
                  </a:lnTo>
                  <a:lnTo>
                    <a:pt x="34" y="54"/>
                  </a:lnTo>
                  <a:lnTo>
                    <a:pt x="41" y="47"/>
                  </a:lnTo>
                  <a:lnTo>
                    <a:pt x="48" y="44"/>
                  </a:lnTo>
                  <a:lnTo>
                    <a:pt x="51" y="37"/>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3" name="Freeform 1060">
              <a:extLst>
                <a:ext uri="{FF2B5EF4-FFF2-40B4-BE49-F238E27FC236}">
                  <a16:creationId xmlns:a16="http://schemas.microsoft.com/office/drawing/2014/main" id="{967E25CA-00AC-2EBA-2B44-7FE0C40A763A}"/>
                </a:ext>
              </a:extLst>
            </p:cNvPr>
            <p:cNvSpPr>
              <a:spLocks/>
            </p:cNvSpPr>
            <p:nvPr/>
          </p:nvSpPr>
          <p:spPr bwMode="auto">
            <a:xfrm>
              <a:off x="2372615" y="2427166"/>
              <a:ext cx="53544" cy="40828"/>
            </a:xfrm>
            <a:custGeom>
              <a:avLst/>
              <a:gdLst>
                <a:gd name="T0" fmla="*/ 51 w 51"/>
                <a:gd name="T1" fmla="*/ 27 h 54"/>
                <a:gd name="T2" fmla="*/ 51 w 51"/>
                <a:gd name="T3" fmla="*/ 27 h 54"/>
                <a:gd name="T4" fmla="*/ 51 w 51"/>
                <a:gd name="T5" fmla="*/ 20 h 54"/>
                <a:gd name="T6" fmla="*/ 48 w 51"/>
                <a:gd name="T7" fmla="*/ 10 h 54"/>
                <a:gd name="T8" fmla="*/ 41 w 51"/>
                <a:gd name="T9" fmla="*/ 7 h 54"/>
                <a:gd name="T10" fmla="*/ 34 w 51"/>
                <a:gd name="T11" fmla="*/ 3 h 54"/>
                <a:gd name="T12" fmla="*/ 34 w 51"/>
                <a:gd name="T13" fmla="*/ 3 h 54"/>
                <a:gd name="T14" fmla="*/ 24 w 51"/>
                <a:gd name="T15" fmla="*/ 0 h 54"/>
                <a:gd name="T16" fmla="*/ 17 w 51"/>
                <a:gd name="T17" fmla="*/ 3 h 54"/>
                <a:gd name="T18" fmla="*/ 11 w 51"/>
                <a:gd name="T19" fmla="*/ 7 h 54"/>
                <a:gd name="T20" fmla="*/ 4 w 51"/>
                <a:gd name="T21" fmla="*/ 10 h 54"/>
                <a:gd name="T22" fmla="*/ 4 w 51"/>
                <a:gd name="T23" fmla="*/ 10 h 54"/>
                <a:gd name="T24" fmla="*/ 0 w 51"/>
                <a:gd name="T25" fmla="*/ 20 h 54"/>
                <a:gd name="T26" fmla="*/ 0 w 51"/>
                <a:gd name="T27" fmla="*/ 27 h 54"/>
                <a:gd name="T28" fmla="*/ 0 w 51"/>
                <a:gd name="T29" fmla="*/ 34 h 54"/>
                <a:gd name="T30" fmla="*/ 4 w 51"/>
                <a:gd name="T31" fmla="*/ 44 h 54"/>
                <a:gd name="T32" fmla="*/ 4 w 51"/>
                <a:gd name="T33" fmla="*/ 44 h 54"/>
                <a:gd name="T34" fmla="*/ 11 w 51"/>
                <a:gd name="T35" fmla="*/ 47 h 54"/>
                <a:gd name="T36" fmla="*/ 17 w 51"/>
                <a:gd name="T37" fmla="*/ 54 h 54"/>
                <a:gd name="T38" fmla="*/ 24 w 51"/>
                <a:gd name="T39" fmla="*/ 54 h 54"/>
                <a:gd name="T40" fmla="*/ 34 w 51"/>
                <a:gd name="T41" fmla="*/ 54 h 54"/>
                <a:gd name="T42" fmla="*/ 34 w 51"/>
                <a:gd name="T43" fmla="*/ 54 h 54"/>
                <a:gd name="T44" fmla="*/ 41 w 51"/>
                <a:gd name="T45" fmla="*/ 47 h 54"/>
                <a:gd name="T46" fmla="*/ 48 w 51"/>
                <a:gd name="T47" fmla="*/ 44 h 54"/>
                <a:gd name="T48" fmla="*/ 51 w 51"/>
                <a:gd name="T49" fmla="*/ 37 h 54"/>
                <a:gd name="T50" fmla="*/ 51 w 51"/>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4">
                  <a:moveTo>
                    <a:pt x="51" y="27"/>
                  </a:moveTo>
                  <a:lnTo>
                    <a:pt x="51" y="27"/>
                  </a:lnTo>
                  <a:lnTo>
                    <a:pt x="51" y="20"/>
                  </a:lnTo>
                  <a:lnTo>
                    <a:pt x="48" y="10"/>
                  </a:lnTo>
                  <a:lnTo>
                    <a:pt x="41" y="7"/>
                  </a:lnTo>
                  <a:lnTo>
                    <a:pt x="34" y="3"/>
                  </a:lnTo>
                  <a:lnTo>
                    <a:pt x="34" y="3"/>
                  </a:lnTo>
                  <a:lnTo>
                    <a:pt x="24" y="0"/>
                  </a:lnTo>
                  <a:lnTo>
                    <a:pt x="17" y="3"/>
                  </a:lnTo>
                  <a:lnTo>
                    <a:pt x="11" y="7"/>
                  </a:lnTo>
                  <a:lnTo>
                    <a:pt x="4" y="10"/>
                  </a:lnTo>
                  <a:lnTo>
                    <a:pt x="4" y="10"/>
                  </a:lnTo>
                  <a:lnTo>
                    <a:pt x="0" y="20"/>
                  </a:lnTo>
                  <a:lnTo>
                    <a:pt x="0" y="27"/>
                  </a:lnTo>
                  <a:lnTo>
                    <a:pt x="0" y="34"/>
                  </a:lnTo>
                  <a:lnTo>
                    <a:pt x="4" y="44"/>
                  </a:lnTo>
                  <a:lnTo>
                    <a:pt x="4" y="44"/>
                  </a:lnTo>
                  <a:lnTo>
                    <a:pt x="11" y="47"/>
                  </a:lnTo>
                  <a:lnTo>
                    <a:pt x="17" y="54"/>
                  </a:lnTo>
                  <a:lnTo>
                    <a:pt x="24" y="54"/>
                  </a:lnTo>
                  <a:lnTo>
                    <a:pt x="34" y="54"/>
                  </a:lnTo>
                  <a:lnTo>
                    <a:pt x="34" y="54"/>
                  </a:lnTo>
                  <a:lnTo>
                    <a:pt x="41" y="47"/>
                  </a:lnTo>
                  <a:lnTo>
                    <a:pt x="48" y="44"/>
                  </a:lnTo>
                  <a:lnTo>
                    <a:pt x="51" y="37"/>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4" name="Freeform 1061">
              <a:extLst>
                <a:ext uri="{FF2B5EF4-FFF2-40B4-BE49-F238E27FC236}">
                  <a16:creationId xmlns:a16="http://schemas.microsoft.com/office/drawing/2014/main" id="{51736B27-0CCD-4A2A-3102-C1C72788382F}"/>
                </a:ext>
              </a:extLst>
            </p:cNvPr>
            <p:cNvSpPr>
              <a:spLocks/>
            </p:cNvSpPr>
            <p:nvPr/>
          </p:nvSpPr>
          <p:spPr bwMode="auto">
            <a:xfrm>
              <a:off x="2405161" y="2427166"/>
              <a:ext cx="56694" cy="40828"/>
            </a:xfrm>
            <a:custGeom>
              <a:avLst/>
              <a:gdLst>
                <a:gd name="T0" fmla="*/ 54 w 54"/>
                <a:gd name="T1" fmla="*/ 27 h 54"/>
                <a:gd name="T2" fmla="*/ 54 w 54"/>
                <a:gd name="T3" fmla="*/ 27 h 54"/>
                <a:gd name="T4" fmla="*/ 51 w 54"/>
                <a:gd name="T5" fmla="*/ 20 h 54"/>
                <a:gd name="T6" fmla="*/ 48 w 54"/>
                <a:gd name="T7" fmla="*/ 10 h 54"/>
                <a:gd name="T8" fmla="*/ 41 w 54"/>
                <a:gd name="T9" fmla="*/ 7 h 54"/>
                <a:gd name="T10" fmla="*/ 34 w 54"/>
                <a:gd name="T11" fmla="*/ 3 h 54"/>
                <a:gd name="T12" fmla="*/ 34 w 54"/>
                <a:gd name="T13" fmla="*/ 3 h 54"/>
                <a:gd name="T14" fmla="*/ 27 w 54"/>
                <a:gd name="T15" fmla="*/ 0 h 54"/>
                <a:gd name="T16" fmla="*/ 17 w 54"/>
                <a:gd name="T17" fmla="*/ 3 h 54"/>
                <a:gd name="T18" fmla="*/ 10 w 54"/>
                <a:gd name="T19" fmla="*/ 7 h 54"/>
                <a:gd name="T20" fmla="*/ 3 w 54"/>
                <a:gd name="T21" fmla="*/ 10 h 54"/>
                <a:gd name="T22" fmla="*/ 3 w 54"/>
                <a:gd name="T23" fmla="*/ 10 h 54"/>
                <a:gd name="T24" fmla="*/ 0 w 54"/>
                <a:gd name="T25" fmla="*/ 20 h 54"/>
                <a:gd name="T26" fmla="*/ 0 w 54"/>
                <a:gd name="T27" fmla="*/ 27 h 54"/>
                <a:gd name="T28" fmla="*/ 0 w 54"/>
                <a:gd name="T29" fmla="*/ 34 h 54"/>
                <a:gd name="T30" fmla="*/ 3 w 54"/>
                <a:gd name="T31" fmla="*/ 44 h 54"/>
                <a:gd name="T32" fmla="*/ 3 w 54"/>
                <a:gd name="T33" fmla="*/ 44 h 54"/>
                <a:gd name="T34" fmla="*/ 10 w 54"/>
                <a:gd name="T35" fmla="*/ 47 h 54"/>
                <a:gd name="T36" fmla="*/ 17 w 54"/>
                <a:gd name="T37" fmla="*/ 54 h 54"/>
                <a:gd name="T38" fmla="*/ 27 w 54"/>
                <a:gd name="T39" fmla="*/ 54 h 54"/>
                <a:gd name="T40" fmla="*/ 34 w 54"/>
                <a:gd name="T41" fmla="*/ 54 h 54"/>
                <a:gd name="T42" fmla="*/ 34 w 54"/>
                <a:gd name="T43" fmla="*/ 54 h 54"/>
                <a:gd name="T44" fmla="*/ 41 w 54"/>
                <a:gd name="T45" fmla="*/ 47 h 54"/>
                <a:gd name="T46" fmla="*/ 48 w 54"/>
                <a:gd name="T47" fmla="*/ 44 h 54"/>
                <a:gd name="T48" fmla="*/ 51 w 54"/>
                <a:gd name="T49" fmla="*/ 37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1" y="20"/>
                  </a:lnTo>
                  <a:lnTo>
                    <a:pt x="48" y="10"/>
                  </a:lnTo>
                  <a:lnTo>
                    <a:pt x="41" y="7"/>
                  </a:lnTo>
                  <a:lnTo>
                    <a:pt x="34" y="3"/>
                  </a:lnTo>
                  <a:lnTo>
                    <a:pt x="34" y="3"/>
                  </a:lnTo>
                  <a:lnTo>
                    <a:pt x="27" y="0"/>
                  </a:lnTo>
                  <a:lnTo>
                    <a:pt x="17" y="3"/>
                  </a:lnTo>
                  <a:lnTo>
                    <a:pt x="10" y="7"/>
                  </a:lnTo>
                  <a:lnTo>
                    <a:pt x="3" y="10"/>
                  </a:lnTo>
                  <a:lnTo>
                    <a:pt x="3" y="10"/>
                  </a:lnTo>
                  <a:lnTo>
                    <a:pt x="0" y="20"/>
                  </a:lnTo>
                  <a:lnTo>
                    <a:pt x="0" y="27"/>
                  </a:lnTo>
                  <a:lnTo>
                    <a:pt x="0" y="34"/>
                  </a:lnTo>
                  <a:lnTo>
                    <a:pt x="3" y="44"/>
                  </a:lnTo>
                  <a:lnTo>
                    <a:pt x="3" y="44"/>
                  </a:lnTo>
                  <a:lnTo>
                    <a:pt x="10" y="47"/>
                  </a:lnTo>
                  <a:lnTo>
                    <a:pt x="17" y="54"/>
                  </a:lnTo>
                  <a:lnTo>
                    <a:pt x="27" y="54"/>
                  </a:lnTo>
                  <a:lnTo>
                    <a:pt x="34" y="54"/>
                  </a:lnTo>
                  <a:lnTo>
                    <a:pt x="34" y="54"/>
                  </a:lnTo>
                  <a:lnTo>
                    <a:pt x="41" y="47"/>
                  </a:lnTo>
                  <a:lnTo>
                    <a:pt x="48" y="44"/>
                  </a:lnTo>
                  <a:lnTo>
                    <a:pt x="51" y="37"/>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5" name="Freeform 1062">
              <a:extLst>
                <a:ext uri="{FF2B5EF4-FFF2-40B4-BE49-F238E27FC236}">
                  <a16:creationId xmlns:a16="http://schemas.microsoft.com/office/drawing/2014/main" id="{6FCD07FC-0A2C-98CC-D5AF-ABFA428540B1}"/>
                </a:ext>
              </a:extLst>
            </p:cNvPr>
            <p:cNvSpPr>
              <a:spLocks/>
            </p:cNvSpPr>
            <p:nvPr/>
          </p:nvSpPr>
          <p:spPr bwMode="auto">
            <a:xfrm>
              <a:off x="2448206" y="2460433"/>
              <a:ext cx="56694" cy="38560"/>
            </a:xfrm>
            <a:custGeom>
              <a:avLst/>
              <a:gdLst>
                <a:gd name="T0" fmla="*/ 54 w 54"/>
                <a:gd name="T1" fmla="*/ 27 h 51"/>
                <a:gd name="T2" fmla="*/ 54 w 54"/>
                <a:gd name="T3" fmla="*/ 27 h 51"/>
                <a:gd name="T4" fmla="*/ 54 w 54"/>
                <a:gd name="T5" fmla="*/ 17 h 51"/>
                <a:gd name="T6" fmla="*/ 51 w 54"/>
                <a:gd name="T7" fmla="*/ 10 h 51"/>
                <a:gd name="T8" fmla="*/ 44 w 54"/>
                <a:gd name="T9" fmla="*/ 3 h 51"/>
                <a:gd name="T10" fmla="*/ 37 w 54"/>
                <a:gd name="T11" fmla="*/ 0 h 51"/>
                <a:gd name="T12" fmla="*/ 37 w 54"/>
                <a:gd name="T13" fmla="*/ 0 h 51"/>
                <a:gd name="T14" fmla="*/ 27 w 54"/>
                <a:gd name="T15" fmla="*/ 0 h 51"/>
                <a:gd name="T16" fmla="*/ 20 w 54"/>
                <a:gd name="T17" fmla="*/ 0 h 51"/>
                <a:gd name="T18" fmla="*/ 13 w 54"/>
                <a:gd name="T19" fmla="*/ 3 h 51"/>
                <a:gd name="T20" fmla="*/ 7 w 54"/>
                <a:gd name="T21" fmla="*/ 10 h 51"/>
                <a:gd name="T22" fmla="*/ 7 w 54"/>
                <a:gd name="T23" fmla="*/ 10 h 51"/>
                <a:gd name="T24" fmla="*/ 3 w 54"/>
                <a:gd name="T25" fmla="*/ 17 h 51"/>
                <a:gd name="T26" fmla="*/ 0 w 54"/>
                <a:gd name="T27" fmla="*/ 27 h 51"/>
                <a:gd name="T28" fmla="*/ 3 w 54"/>
                <a:gd name="T29" fmla="*/ 34 h 51"/>
                <a:gd name="T30" fmla="*/ 7 w 54"/>
                <a:gd name="T31" fmla="*/ 41 h 51"/>
                <a:gd name="T32" fmla="*/ 7 w 54"/>
                <a:gd name="T33" fmla="*/ 41 h 51"/>
                <a:gd name="T34" fmla="*/ 13 w 54"/>
                <a:gd name="T35" fmla="*/ 47 h 51"/>
                <a:gd name="T36" fmla="*/ 20 w 54"/>
                <a:gd name="T37" fmla="*/ 51 h 51"/>
                <a:gd name="T38" fmla="*/ 27 w 54"/>
                <a:gd name="T39" fmla="*/ 51 h 51"/>
                <a:gd name="T40" fmla="*/ 37 w 54"/>
                <a:gd name="T41" fmla="*/ 51 h 51"/>
                <a:gd name="T42" fmla="*/ 37 w 54"/>
                <a:gd name="T43" fmla="*/ 51 h 51"/>
                <a:gd name="T44" fmla="*/ 44 w 54"/>
                <a:gd name="T45" fmla="*/ 47 h 51"/>
                <a:gd name="T46" fmla="*/ 51 w 54"/>
                <a:gd name="T47" fmla="*/ 41 h 51"/>
                <a:gd name="T48" fmla="*/ 54 w 54"/>
                <a:gd name="T49" fmla="*/ 34 h 51"/>
                <a:gd name="T50" fmla="*/ 54 w 54"/>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1">
                  <a:moveTo>
                    <a:pt x="54" y="27"/>
                  </a:moveTo>
                  <a:lnTo>
                    <a:pt x="54" y="27"/>
                  </a:lnTo>
                  <a:lnTo>
                    <a:pt x="54" y="17"/>
                  </a:lnTo>
                  <a:lnTo>
                    <a:pt x="51" y="10"/>
                  </a:lnTo>
                  <a:lnTo>
                    <a:pt x="44" y="3"/>
                  </a:lnTo>
                  <a:lnTo>
                    <a:pt x="37" y="0"/>
                  </a:lnTo>
                  <a:lnTo>
                    <a:pt x="37" y="0"/>
                  </a:lnTo>
                  <a:lnTo>
                    <a:pt x="27" y="0"/>
                  </a:lnTo>
                  <a:lnTo>
                    <a:pt x="20" y="0"/>
                  </a:lnTo>
                  <a:lnTo>
                    <a:pt x="13" y="3"/>
                  </a:lnTo>
                  <a:lnTo>
                    <a:pt x="7" y="10"/>
                  </a:lnTo>
                  <a:lnTo>
                    <a:pt x="7" y="10"/>
                  </a:lnTo>
                  <a:lnTo>
                    <a:pt x="3" y="17"/>
                  </a:lnTo>
                  <a:lnTo>
                    <a:pt x="0" y="27"/>
                  </a:lnTo>
                  <a:lnTo>
                    <a:pt x="3" y="34"/>
                  </a:lnTo>
                  <a:lnTo>
                    <a:pt x="7" y="41"/>
                  </a:lnTo>
                  <a:lnTo>
                    <a:pt x="7" y="41"/>
                  </a:lnTo>
                  <a:lnTo>
                    <a:pt x="13" y="47"/>
                  </a:lnTo>
                  <a:lnTo>
                    <a:pt x="20" y="51"/>
                  </a:lnTo>
                  <a:lnTo>
                    <a:pt x="27" y="51"/>
                  </a:lnTo>
                  <a:lnTo>
                    <a:pt x="37" y="51"/>
                  </a:lnTo>
                  <a:lnTo>
                    <a:pt x="37" y="51"/>
                  </a:lnTo>
                  <a:lnTo>
                    <a:pt x="44" y="47"/>
                  </a:lnTo>
                  <a:lnTo>
                    <a:pt x="51" y="41"/>
                  </a:lnTo>
                  <a:lnTo>
                    <a:pt x="54"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6" name="Freeform 1063">
              <a:extLst>
                <a:ext uri="{FF2B5EF4-FFF2-40B4-BE49-F238E27FC236}">
                  <a16:creationId xmlns:a16="http://schemas.microsoft.com/office/drawing/2014/main" id="{82FD005E-8EFC-CB5D-1432-D1A39AF7BDA0}"/>
                </a:ext>
              </a:extLst>
            </p:cNvPr>
            <p:cNvSpPr>
              <a:spLocks/>
            </p:cNvSpPr>
            <p:nvPr/>
          </p:nvSpPr>
          <p:spPr bwMode="auto">
            <a:xfrm>
              <a:off x="2455555" y="2460433"/>
              <a:ext cx="56694" cy="38560"/>
            </a:xfrm>
            <a:custGeom>
              <a:avLst/>
              <a:gdLst>
                <a:gd name="T0" fmla="*/ 54 w 54"/>
                <a:gd name="T1" fmla="*/ 27 h 51"/>
                <a:gd name="T2" fmla="*/ 54 w 54"/>
                <a:gd name="T3" fmla="*/ 27 h 51"/>
                <a:gd name="T4" fmla="*/ 50 w 54"/>
                <a:gd name="T5" fmla="*/ 17 h 51"/>
                <a:gd name="T6" fmla="*/ 47 w 54"/>
                <a:gd name="T7" fmla="*/ 10 h 51"/>
                <a:gd name="T8" fmla="*/ 44 w 54"/>
                <a:gd name="T9" fmla="*/ 3 h 51"/>
                <a:gd name="T10" fmla="*/ 33 w 54"/>
                <a:gd name="T11" fmla="*/ 0 h 51"/>
                <a:gd name="T12" fmla="*/ 33 w 54"/>
                <a:gd name="T13" fmla="*/ 0 h 51"/>
                <a:gd name="T14" fmla="*/ 27 w 54"/>
                <a:gd name="T15" fmla="*/ 0 h 51"/>
                <a:gd name="T16" fmla="*/ 16 w 54"/>
                <a:gd name="T17" fmla="*/ 0 h 51"/>
                <a:gd name="T18" fmla="*/ 10 w 54"/>
                <a:gd name="T19" fmla="*/ 3 h 51"/>
                <a:gd name="T20" fmla="*/ 6 w 54"/>
                <a:gd name="T21" fmla="*/ 10 h 51"/>
                <a:gd name="T22" fmla="*/ 6 w 54"/>
                <a:gd name="T23" fmla="*/ 10 h 51"/>
                <a:gd name="T24" fmla="*/ 0 w 54"/>
                <a:gd name="T25" fmla="*/ 17 h 51"/>
                <a:gd name="T26" fmla="*/ 0 w 54"/>
                <a:gd name="T27" fmla="*/ 27 h 51"/>
                <a:gd name="T28" fmla="*/ 0 w 54"/>
                <a:gd name="T29" fmla="*/ 34 h 51"/>
                <a:gd name="T30" fmla="*/ 6 w 54"/>
                <a:gd name="T31" fmla="*/ 41 h 51"/>
                <a:gd name="T32" fmla="*/ 6 w 54"/>
                <a:gd name="T33" fmla="*/ 41 h 51"/>
                <a:gd name="T34" fmla="*/ 10 w 54"/>
                <a:gd name="T35" fmla="*/ 47 h 51"/>
                <a:gd name="T36" fmla="*/ 16 w 54"/>
                <a:gd name="T37" fmla="*/ 51 h 51"/>
                <a:gd name="T38" fmla="*/ 27 w 54"/>
                <a:gd name="T39" fmla="*/ 51 h 51"/>
                <a:gd name="T40" fmla="*/ 33 w 54"/>
                <a:gd name="T41" fmla="*/ 51 h 51"/>
                <a:gd name="T42" fmla="*/ 33 w 54"/>
                <a:gd name="T43" fmla="*/ 51 h 51"/>
                <a:gd name="T44" fmla="*/ 44 w 54"/>
                <a:gd name="T45" fmla="*/ 47 h 51"/>
                <a:gd name="T46" fmla="*/ 47 w 54"/>
                <a:gd name="T47" fmla="*/ 41 h 51"/>
                <a:gd name="T48" fmla="*/ 50 w 54"/>
                <a:gd name="T49" fmla="*/ 34 h 51"/>
                <a:gd name="T50" fmla="*/ 54 w 54"/>
                <a:gd name="T51"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1">
                  <a:moveTo>
                    <a:pt x="54" y="27"/>
                  </a:moveTo>
                  <a:lnTo>
                    <a:pt x="54" y="27"/>
                  </a:lnTo>
                  <a:lnTo>
                    <a:pt x="50" y="17"/>
                  </a:lnTo>
                  <a:lnTo>
                    <a:pt x="47" y="10"/>
                  </a:lnTo>
                  <a:lnTo>
                    <a:pt x="44" y="3"/>
                  </a:lnTo>
                  <a:lnTo>
                    <a:pt x="33" y="0"/>
                  </a:lnTo>
                  <a:lnTo>
                    <a:pt x="33" y="0"/>
                  </a:lnTo>
                  <a:lnTo>
                    <a:pt x="27" y="0"/>
                  </a:lnTo>
                  <a:lnTo>
                    <a:pt x="16" y="0"/>
                  </a:lnTo>
                  <a:lnTo>
                    <a:pt x="10" y="3"/>
                  </a:lnTo>
                  <a:lnTo>
                    <a:pt x="6" y="10"/>
                  </a:lnTo>
                  <a:lnTo>
                    <a:pt x="6" y="10"/>
                  </a:lnTo>
                  <a:lnTo>
                    <a:pt x="0" y="17"/>
                  </a:lnTo>
                  <a:lnTo>
                    <a:pt x="0" y="27"/>
                  </a:lnTo>
                  <a:lnTo>
                    <a:pt x="0" y="34"/>
                  </a:lnTo>
                  <a:lnTo>
                    <a:pt x="6" y="41"/>
                  </a:lnTo>
                  <a:lnTo>
                    <a:pt x="6" y="41"/>
                  </a:lnTo>
                  <a:lnTo>
                    <a:pt x="10" y="47"/>
                  </a:lnTo>
                  <a:lnTo>
                    <a:pt x="16" y="51"/>
                  </a:lnTo>
                  <a:lnTo>
                    <a:pt x="27" y="51"/>
                  </a:lnTo>
                  <a:lnTo>
                    <a:pt x="33" y="51"/>
                  </a:lnTo>
                  <a:lnTo>
                    <a:pt x="33" y="51"/>
                  </a:lnTo>
                  <a:lnTo>
                    <a:pt x="44" y="47"/>
                  </a:lnTo>
                  <a:lnTo>
                    <a:pt x="47" y="41"/>
                  </a:lnTo>
                  <a:lnTo>
                    <a:pt x="50" y="34"/>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7" name="Freeform 1064">
              <a:extLst>
                <a:ext uri="{FF2B5EF4-FFF2-40B4-BE49-F238E27FC236}">
                  <a16:creationId xmlns:a16="http://schemas.microsoft.com/office/drawing/2014/main" id="{28F02893-D497-FEEE-1538-95DD9465EC89}"/>
                </a:ext>
              </a:extLst>
            </p:cNvPr>
            <p:cNvSpPr>
              <a:spLocks/>
            </p:cNvSpPr>
            <p:nvPr/>
          </p:nvSpPr>
          <p:spPr bwMode="auto">
            <a:xfrm>
              <a:off x="2551094" y="2491432"/>
              <a:ext cx="53544" cy="40828"/>
            </a:xfrm>
            <a:custGeom>
              <a:avLst/>
              <a:gdLst>
                <a:gd name="T0" fmla="*/ 51 w 51"/>
                <a:gd name="T1" fmla="*/ 27 h 54"/>
                <a:gd name="T2" fmla="*/ 51 w 51"/>
                <a:gd name="T3" fmla="*/ 27 h 54"/>
                <a:gd name="T4" fmla="*/ 51 w 51"/>
                <a:gd name="T5" fmla="*/ 20 h 54"/>
                <a:gd name="T6" fmla="*/ 48 w 51"/>
                <a:gd name="T7" fmla="*/ 13 h 54"/>
                <a:gd name="T8" fmla="*/ 41 w 51"/>
                <a:gd name="T9" fmla="*/ 6 h 54"/>
                <a:gd name="T10" fmla="*/ 34 w 51"/>
                <a:gd name="T11" fmla="*/ 3 h 54"/>
                <a:gd name="T12" fmla="*/ 34 w 51"/>
                <a:gd name="T13" fmla="*/ 3 h 54"/>
                <a:gd name="T14" fmla="*/ 24 w 51"/>
                <a:gd name="T15" fmla="*/ 0 h 54"/>
                <a:gd name="T16" fmla="*/ 17 w 51"/>
                <a:gd name="T17" fmla="*/ 3 h 54"/>
                <a:gd name="T18" fmla="*/ 10 w 51"/>
                <a:gd name="T19" fmla="*/ 6 h 54"/>
                <a:gd name="T20" fmla="*/ 3 w 51"/>
                <a:gd name="T21" fmla="*/ 10 h 54"/>
                <a:gd name="T22" fmla="*/ 3 w 51"/>
                <a:gd name="T23" fmla="*/ 10 h 54"/>
                <a:gd name="T24" fmla="*/ 0 w 51"/>
                <a:gd name="T25" fmla="*/ 20 h 54"/>
                <a:gd name="T26" fmla="*/ 0 w 51"/>
                <a:gd name="T27" fmla="*/ 27 h 54"/>
                <a:gd name="T28" fmla="*/ 0 w 51"/>
                <a:gd name="T29" fmla="*/ 34 h 54"/>
                <a:gd name="T30" fmla="*/ 3 w 51"/>
                <a:gd name="T31" fmla="*/ 44 h 54"/>
                <a:gd name="T32" fmla="*/ 3 w 51"/>
                <a:gd name="T33" fmla="*/ 44 h 54"/>
                <a:gd name="T34" fmla="*/ 10 w 51"/>
                <a:gd name="T35" fmla="*/ 47 h 54"/>
                <a:gd name="T36" fmla="*/ 17 w 51"/>
                <a:gd name="T37" fmla="*/ 54 h 54"/>
                <a:gd name="T38" fmla="*/ 24 w 51"/>
                <a:gd name="T39" fmla="*/ 54 h 54"/>
                <a:gd name="T40" fmla="*/ 34 w 51"/>
                <a:gd name="T41" fmla="*/ 54 h 54"/>
                <a:gd name="T42" fmla="*/ 34 w 51"/>
                <a:gd name="T43" fmla="*/ 54 h 54"/>
                <a:gd name="T44" fmla="*/ 41 w 51"/>
                <a:gd name="T45" fmla="*/ 47 h 54"/>
                <a:gd name="T46" fmla="*/ 48 w 51"/>
                <a:gd name="T47" fmla="*/ 44 h 54"/>
                <a:gd name="T48" fmla="*/ 51 w 51"/>
                <a:gd name="T49" fmla="*/ 37 h 54"/>
                <a:gd name="T50" fmla="*/ 51 w 51"/>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4">
                  <a:moveTo>
                    <a:pt x="51" y="27"/>
                  </a:moveTo>
                  <a:lnTo>
                    <a:pt x="51" y="27"/>
                  </a:lnTo>
                  <a:lnTo>
                    <a:pt x="51" y="20"/>
                  </a:lnTo>
                  <a:lnTo>
                    <a:pt x="48" y="13"/>
                  </a:lnTo>
                  <a:lnTo>
                    <a:pt x="41" y="6"/>
                  </a:lnTo>
                  <a:lnTo>
                    <a:pt x="34" y="3"/>
                  </a:lnTo>
                  <a:lnTo>
                    <a:pt x="34" y="3"/>
                  </a:lnTo>
                  <a:lnTo>
                    <a:pt x="24" y="0"/>
                  </a:lnTo>
                  <a:lnTo>
                    <a:pt x="17" y="3"/>
                  </a:lnTo>
                  <a:lnTo>
                    <a:pt x="10" y="6"/>
                  </a:lnTo>
                  <a:lnTo>
                    <a:pt x="3" y="10"/>
                  </a:lnTo>
                  <a:lnTo>
                    <a:pt x="3" y="10"/>
                  </a:lnTo>
                  <a:lnTo>
                    <a:pt x="0" y="20"/>
                  </a:lnTo>
                  <a:lnTo>
                    <a:pt x="0" y="27"/>
                  </a:lnTo>
                  <a:lnTo>
                    <a:pt x="0" y="34"/>
                  </a:lnTo>
                  <a:lnTo>
                    <a:pt x="3" y="44"/>
                  </a:lnTo>
                  <a:lnTo>
                    <a:pt x="3" y="44"/>
                  </a:lnTo>
                  <a:lnTo>
                    <a:pt x="10" y="47"/>
                  </a:lnTo>
                  <a:lnTo>
                    <a:pt x="17" y="54"/>
                  </a:lnTo>
                  <a:lnTo>
                    <a:pt x="24" y="54"/>
                  </a:lnTo>
                  <a:lnTo>
                    <a:pt x="34" y="54"/>
                  </a:lnTo>
                  <a:lnTo>
                    <a:pt x="34" y="54"/>
                  </a:lnTo>
                  <a:lnTo>
                    <a:pt x="41" y="47"/>
                  </a:lnTo>
                  <a:lnTo>
                    <a:pt x="48" y="44"/>
                  </a:lnTo>
                  <a:lnTo>
                    <a:pt x="51" y="37"/>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8" name="Freeform 1065">
              <a:extLst>
                <a:ext uri="{FF2B5EF4-FFF2-40B4-BE49-F238E27FC236}">
                  <a16:creationId xmlns:a16="http://schemas.microsoft.com/office/drawing/2014/main" id="{79CE942A-24BB-24C8-6804-C506CDB37E53}"/>
                </a:ext>
              </a:extLst>
            </p:cNvPr>
            <p:cNvSpPr>
              <a:spLocks/>
            </p:cNvSpPr>
            <p:nvPr/>
          </p:nvSpPr>
          <p:spPr bwMode="auto">
            <a:xfrm>
              <a:off x="2640335" y="2491432"/>
              <a:ext cx="53544" cy="40828"/>
            </a:xfrm>
            <a:custGeom>
              <a:avLst/>
              <a:gdLst>
                <a:gd name="T0" fmla="*/ 51 w 51"/>
                <a:gd name="T1" fmla="*/ 27 h 54"/>
                <a:gd name="T2" fmla="*/ 51 w 51"/>
                <a:gd name="T3" fmla="*/ 27 h 54"/>
                <a:gd name="T4" fmla="*/ 51 w 51"/>
                <a:gd name="T5" fmla="*/ 20 h 54"/>
                <a:gd name="T6" fmla="*/ 47 w 51"/>
                <a:gd name="T7" fmla="*/ 13 h 54"/>
                <a:gd name="T8" fmla="*/ 41 w 51"/>
                <a:gd name="T9" fmla="*/ 6 h 54"/>
                <a:gd name="T10" fmla="*/ 34 w 51"/>
                <a:gd name="T11" fmla="*/ 3 h 54"/>
                <a:gd name="T12" fmla="*/ 34 w 51"/>
                <a:gd name="T13" fmla="*/ 3 h 54"/>
                <a:gd name="T14" fmla="*/ 27 w 51"/>
                <a:gd name="T15" fmla="*/ 0 h 54"/>
                <a:gd name="T16" fmla="*/ 17 w 51"/>
                <a:gd name="T17" fmla="*/ 3 h 54"/>
                <a:gd name="T18" fmla="*/ 10 w 51"/>
                <a:gd name="T19" fmla="*/ 6 h 54"/>
                <a:gd name="T20" fmla="*/ 3 w 51"/>
                <a:gd name="T21" fmla="*/ 10 h 54"/>
                <a:gd name="T22" fmla="*/ 3 w 51"/>
                <a:gd name="T23" fmla="*/ 10 h 54"/>
                <a:gd name="T24" fmla="*/ 0 w 51"/>
                <a:gd name="T25" fmla="*/ 20 h 54"/>
                <a:gd name="T26" fmla="*/ 0 w 51"/>
                <a:gd name="T27" fmla="*/ 27 h 54"/>
                <a:gd name="T28" fmla="*/ 0 w 51"/>
                <a:gd name="T29" fmla="*/ 34 h 54"/>
                <a:gd name="T30" fmla="*/ 3 w 51"/>
                <a:gd name="T31" fmla="*/ 44 h 54"/>
                <a:gd name="T32" fmla="*/ 3 w 51"/>
                <a:gd name="T33" fmla="*/ 44 h 54"/>
                <a:gd name="T34" fmla="*/ 10 w 51"/>
                <a:gd name="T35" fmla="*/ 47 h 54"/>
                <a:gd name="T36" fmla="*/ 17 w 51"/>
                <a:gd name="T37" fmla="*/ 54 h 54"/>
                <a:gd name="T38" fmla="*/ 27 w 51"/>
                <a:gd name="T39" fmla="*/ 54 h 54"/>
                <a:gd name="T40" fmla="*/ 34 w 51"/>
                <a:gd name="T41" fmla="*/ 54 h 54"/>
                <a:gd name="T42" fmla="*/ 34 w 51"/>
                <a:gd name="T43" fmla="*/ 54 h 54"/>
                <a:gd name="T44" fmla="*/ 41 w 51"/>
                <a:gd name="T45" fmla="*/ 47 h 54"/>
                <a:gd name="T46" fmla="*/ 47 w 51"/>
                <a:gd name="T47" fmla="*/ 44 h 54"/>
                <a:gd name="T48" fmla="*/ 51 w 51"/>
                <a:gd name="T49" fmla="*/ 37 h 54"/>
                <a:gd name="T50" fmla="*/ 51 w 51"/>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4">
                  <a:moveTo>
                    <a:pt x="51" y="27"/>
                  </a:moveTo>
                  <a:lnTo>
                    <a:pt x="51" y="27"/>
                  </a:lnTo>
                  <a:lnTo>
                    <a:pt x="51" y="20"/>
                  </a:lnTo>
                  <a:lnTo>
                    <a:pt x="47" y="13"/>
                  </a:lnTo>
                  <a:lnTo>
                    <a:pt x="41" y="6"/>
                  </a:lnTo>
                  <a:lnTo>
                    <a:pt x="34" y="3"/>
                  </a:lnTo>
                  <a:lnTo>
                    <a:pt x="34" y="3"/>
                  </a:lnTo>
                  <a:lnTo>
                    <a:pt x="27" y="0"/>
                  </a:lnTo>
                  <a:lnTo>
                    <a:pt x="17" y="3"/>
                  </a:lnTo>
                  <a:lnTo>
                    <a:pt x="10" y="6"/>
                  </a:lnTo>
                  <a:lnTo>
                    <a:pt x="3" y="10"/>
                  </a:lnTo>
                  <a:lnTo>
                    <a:pt x="3" y="10"/>
                  </a:lnTo>
                  <a:lnTo>
                    <a:pt x="0" y="20"/>
                  </a:lnTo>
                  <a:lnTo>
                    <a:pt x="0" y="27"/>
                  </a:lnTo>
                  <a:lnTo>
                    <a:pt x="0" y="34"/>
                  </a:lnTo>
                  <a:lnTo>
                    <a:pt x="3" y="44"/>
                  </a:lnTo>
                  <a:lnTo>
                    <a:pt x="3" y="44"/>
                  </a:lnTo>
                  <a:lnTo>
                    <a:pt x="10" y="47"/>
                  </a:lnTo>
                  <a:lnTo>
                    <a:pt x="17" y="54"/>
                  </a:lnTo>
                  <a:lnTo>
                    <a:pt x="27" y="54"/>
                  </a:lnTo>
                  <a:lnTo>
                    <a:pt x="34" y="54"/>
                  </a:lnTo>
                  <a:lnTo>
                    <a:pt x="34" y="54"/>
                  </a:lnTo>
                  <a:lnTo>
                    <a:pt x="41" y="47"/>
                  </a:lnTo>
                  <a:lnTo>
                    <a:pt x="47" y="44"/>
                  </a:lnTo>
                  <a:lnTo>
                    <a:pt x="51" y="37"/>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9" name="Freeform 1066">
              <a:extLst>
                <a:ext uri="{FF2B5EF4-FFF2-40B4-BE49-F238E27FC236}">
                  <a16:creationId xmlns:a16="http://schemas.microsoft.com/office/drawing/2014/main" id="{907A762D-A042-7F9C-1133-1BAD927E4B18}"/>
                </a:ext>
              </a:extLst>
            </p:cNvPr>
            <p:cNvSpPr>
              <a:spLocks/>
            </p:cNvSpPr>
            <p:nvPr/>
          </p:nvSpPr>
          <p:spPr bwMode="auto">
            <a:xfrm>
              <a:off x="3398349" y="2604087"/>
              <a:ext cx="53544" cy="40828"/>
            </a:xfrm>
            <a:custGeom>
              <a:avLst/>
              <a:gdLst>
                <a:gd name="T0" fmla="*/ 51 w 51"/>
                <a:gd name="T1" fmla="*/ 27 h 54"/>
                <a:gd name="T2" fmla="*/ 51 w 51"/>
                <a:gd name="T3" fmla="*/ 27 h 54"/>
                <a:gd name="T4" fmla="*/ 51 w 51"/>
                <a:gd name="T5" fmla="*/ 17 h 54"/>
                <a:gd name="T6" fmla="*/ 48 w 51"/>
                <a:gd name="T7" fmla="*/ 10 h 54"/>
                <a:gd name="T8" fmla="*/ 41 w 51"/>
                <a:gd name="T9" fmla="*/ 7 h 54"/>
                <a:gd name="T10" fmla="*/ 34 w 51"/>
                <a:gd name="T11" fmla="*/ 0 h 54"/>
                <a:gd name="T12" fmla="*/ 34 w 51"/>
                <a:gd name="T13" fmla="*/ 0 h 54"/>
                <a:gd name="T14" fmla="*/ 27 w 51"/>
                <a:gd name="T15" fmla="*/ 0 h 54"/>
                <a:gd name="T16" fmla="*/ 17 w 51"/>
                <a:gd name="T17" fmla="*/ 0 h 54"/>
                <a:gd name="T18" fmla="*/ 10 w 51"/>
                <a:gd name="T19" fmla="*/ 7 h 54"/>
                <a:gd name="T20" fmla="*/ 4 w 51"/>
                <a:gd name="T21" fmla="*/ 10 h 54"/>
                <a:gd name="T22" fmla="*/ 4 w 51"/>
                <a:gd name="T23" fmla="*/ 10 h 54"/>
                <a:gd name="T24" fmla="*/ 0 w 51"/>
                <a:gd name="T25" fmla="*/ 17 h 54"/>
                <a:gd name="T26" fmla="*/ 0 w 51"/>
                <a:gd name="T27" fmla="*/ 27 h 54"/>
                <a:gd name="T28" fmla="*/ 0 w 51"/>
                <a:gd name="T29" fmla="*/ 34 h 54"/>
                <a:gd name="T30" fmla="*/ 4 w 51"/>
                <a:gd name="T31" fmla="*/ 41 h 54"/>
                <a:gd name="T32" fmla="*/ 4 w 51"/>
                <a:gd name="T33" fmla="*/ 41 h 54"/>
                <a:gd name="T34" fmla="*/ 10 w 51"/>
                <a:gd name="T35" fmla="*/ 47 h 54"/>
                <a:gd name="T36" fmla="*/ 17 w 51"/>
                <a:gd name="T37" fmla="*/ 51 h 54"/>
                <a:gd name="T38" fmla="*/ 27 w 51"/>
                <a:gd name="T39" fmla="*/ 54 h 54"/>
                <a:gd name="T40" fmla="*/ 34 w 51"/>
                <a:gd name="T41" fmla="*/ 51 h 54"/>
                <a:gd name="T42" fmla="*/ 34 w 51"/>
                <a:gd name="T43" fmla="*/ 51 h 54"/>
                <a:gd name="T44" fmla="*/ 41 w 51"/>
                <a:gd name="T45" fmla="*/ 47 h 54"/>
                <a:gd name="T46" fmla="*/ 48 w 51"/>
                <a:gd name="T47" fmla="*/ 41 h 54"/>
                <a:gd name="T48" fmla="*/ 51 w 51"/>
                <a:gd name="T49" fmla="*/ 34 h 54"/>
                <a:gd name="T50" fmla="*/ 51 w 51"/>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4">
                  <a:moveTo>
                    <a:pt x="51" y="27"/>
                  </a:moveTo>
                  <a:lnTo>
                    <a:pt x="51" y="27"/>
                  </a:lnTo>
                  <a:lnTo>
                    <a:pt x="51" y="17"/>
                  </a:lnTo>
                  <a:lnTo>
                    <a:pt x="48" y="10"/>
                  </a:lnTo>
                  <a:lnTo>
                    <a:pt x="41" y="7"/>
                  </a:lnTo>
                  <a:lnTo>
                    <a:pt x="34" y="0"/>
                  </a:lnTo>
                  <a:lnTo>
                    <a:pt x="34" y="0"/>
                  </a:lnTo>
                  <a:lnTo>
                    <a:pt x="27" y="0"/>
                  </a:lnTo>
                  <a:lnTo>
                    <a:pt x="17" y="0"/>
                  </a:lnTo>
                  <a:lnTo>
                    <a:pt x="10" y="7"/>
                  </a:lnTo>
                  <a:lnTo>
                    <a:pt x="4" y="10"/>
                  </a:lnTo>
                  <a:lnTo>
                    <a:pt x="4" y="10"/>
                  </a:lnTo>
                  <a:lnTo>
                    <a:pt x="0" y="17"/>
                  </a:lnTo>
                  <a:lnTo>
                    <a:pt x="0" y="27"/>
                  </a:lnTo>
                  <a:lnTo>
                    <a:pt x="0" y="34"/>
                  </a:lnTo>
                  <a:lnTo>
                    <a:pt x="4" y="41"/>
                  </a:lnTo>
                  <a:lnTo>
                    <a:pt x="4" y="41"/>
                  </a:lnTo>
                  <a:lnTo>
                    <a:pt x="10" y="47"/>
                  </a:lnTo>
                  <a:lnTo>
                    <a:pt x="17" y="51"/>
                  </a:lnTo>
                  <a:lnTo>
                    <a:pt x="27" y="54"/>
                  </a:lnTo>
                  <a:lnTo>
                    <a:pt x="34" y="51"/>
                  </a:lnTo>
                  <a:lnTo>
                    <a:pt x="34" y="51"/>
                  </a:lnTo>
                  <a:lnTo>
                    <a:pt x="41" y="47"/>
                  </a:lnTo>
                  <a:lnTo>
                    <a:pt x="48" y="41"/>
                  </a:lnTo>
                  <a:lnTo>
                    <a:pt x="51" y="34"/>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0" name="Freeform 1067">
              <a:extLst>
                <a:ext uri="{FF2B5EF4-FFF2-40B4-BE49-F238E27FC236}">
                  <a16:creationId xmlns:a16="http://schemas.microsoft.com/office/drawing/2014/main" id="{BC59DAE5-A38D-DB1A-3645-1257A4D3CDC9}"/>
                </a:ext>
              </a:extLst>
            </p:cNvPr>
            <p:cNvSpPr>
              <a:spLocks/>
            </p:cNvSpPr>
            <p:nvPr/>
          </p:nvSpPr>
          <p:spPr bwMode="auto">
            <a:xfrm>
              <a:off x="3530634" y="2647939"/>
              <a:ext cx="56694" cy="40828"/>
            </a:xfrm>
            <a:custGeom>
              <a:avLst/>
              <a:gdLst>
                <a:gd name="T0" fmla="*/ 54 w 54"/>
                <a:gd name="T1" fmla="*/ 27 h 54"/>
                <a:gd name="T2" fmla="*/ 54 w 54"/>
                <a:gd name="T3" fmla="*/ 27 h 54"/>
                <a:gd name="T4" fmla="*/ 54 w 54"/>
                <a:gd name="T5" fmla="*/ 20 h 54"/>
                <a:gd name="T6" fmla="*/ 47 w 54"/>
                <a:gd name="T7" fmla="*/ 10 h 54"/>
                <a:gd name="T8" fmla="*/ 44 w 54"/>
                <a:gd name="T9" fmla="*/ 6 h 54"/>
                <a:gd name="T10" fmla="*/ 37 w 54"/>
                <a:gd name="T11" fmla="*/ 3 h 54"/>
                <a:gd name="T12" fmla="*/ 37 w 54"/>
                <a:gd name="T13" fmla="*/ 3 h 54"/>
                <a:gd name="T14" fmla="*/ 27 w 54"/>
                <a:gd name="T15" fmla="*/ 0 h 54"/>
                <a:gd name="T16" fmla="*/ 20 w 54"/>
                <a:gd name="T17" fmla="*/ 3 h 54"/>
                <a:gd name="T18" fmla="*/ 13 w 54"/>
                <a:gd name="T19" fmla="*/ 6 h 54"/>
                <a:gd name="T20" fmla="*/ 7 w 54"/>
                <a:gd name="T21" fmla="*/ 10 h 54"/>
                <a:gd name="T22" fmla="*/ 7 w 54"/>
                <a:gd name="T23" fmla="*/ 10 h 54"/>
                <a:gd name="T24" fmla="*/ 3 w 54"/>
                <a:gd name="T25" fmla="*/ 20 h 54"/>
                <a:gd name="T26" fmla="*/ 0 w 54"/>
                <a:gd name="T27" fmla="*/ 27 h 54"/>
                <a:gd name="T28" fmla="*/ 3 w 54"/>
                <a:gd name="T29" fmla="*/ 33 h 54"/>
                <a:gd name="T30" fmla="*/ 7 w 54"/>
                <a:gd name="T31" fmla="*/ 44 h 54"/>
                <a:gd name="T32" fmla="*/ 7 w 54"/>
                <a:gd name="T33" fmla="*/ 44 h 54"/>
                <a:gd name="T34" fmla="*/ 13 w 54"/>
                <a:gd name="T35" fmla="*/ 47 h 54"/>
                <a:gd name="T36" fmla="*/ 20 w 54"/>
                <a:gd name="T37" fmla="*/ 54 h 54"/>
                <a:gd name="T38" fmla="*/ 27 w 54"/>
                <a:gd name="T39" fmla="*/ 54 h 54"/>
                <a:gd name="T40" fmla="*/ 37 w 54"/>
                <a:gd name="T41" fmla="*/ 54 h 54"/>
                <a:gd name="T42" fmla="*/ 37 w 54"/>
                <a:gd name="T43" fmla="*/ 54 h 54"/>
                <a:gd name="T44" fmla="*/ 44 w 54"/>
                <a:gd name="T45" fmla="*/ 47 h 54"/>
                <a:gd name="T46" fmla="*/ 47 w 54"/>
                <a:gd name="T47" fmla="*/ 44 h 54"/>
                <a:gd name="T48" fmla="*/ 54 w 54"/>
                <a:gd name="T49" fmla="*/ 37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4" y="20"/>
                  </a:lnTo>
                  <a:lnTo>
                    <a:pt x="47" y="10"/>
                  </a:lnTo>
                  <a:lnTo>
                    <a:pt x="44" y="6"/>
                  </a:lnTo>
                  <a:lnTo>
                    <a:pt x="37" y="3"/>
                  </a:lnTo>
                  <a:lnTo>
                    <a:pt x="37" y="3"/>
                  </a:lnTo>
                  <a:lnTo>
                    <a:pt x="27" y="0"/>
                  </a:lnTo>
                  <a:lnTo>
                    <a:pt x="20" y="3"/>
                  </a:lnTo>
                  <a:lnTo>
                    <a:pt x="13" y="6"/>
                  </a:lnTo>
                  <a:lnTo>
                    <a:pt x="7" y="10"/>
                  </a:lnTo>
                  <a:lnTo>
                    <a:pt x="7" y="10"/>
                  </a:lnTo>
                  <a:lnTo>
                    <a:pt x="3" y="20"/>
                  </a:lnTo>
                  <a:lnTo>
                    <a:pt x="0" y="27"/>
                  </a:lnTo>
                  <a:lnTo>
                    <a:pt x="3" y="33"/>
                  </a:lnTo>
                  <a:lnTo>
                    <a:pt x="7" y="44"/>
                  </a:lnTo>
                  <a:lnTo>
                    <a:pt x="7" y="44"/>
                  </a:lnTo>
                  <a:lnTo>
                    <a:pt x="13" y="47"/>
                  </a:lnTo>
                  <a:lnTo>
                    <a:pt x="20" y="54"/>
                  </a:lnTo>
                  <a:lnTo>
                    <a:pt x="27" y="54"/>
                  </a:lnTo>
                  <a:lnTo>
                    <a:pt x="37" y="54"/>
                  </a:lnTo>
                  <a:lnTo>
                    <a:pt x="37" y="54"/>
                  </a:lnTo>
                  <a:lnTo>
                    <a:pt x="44" y="47"/>
                  </a:lnTo>
                  <a:lnTo>
                    <a:pt x="47" y="44"/>
                  </a:lnTo>
                  <a:lnTo>
                    <a:pt x="54" y="37"/>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1" name="Freeform 1068">
              <a:extLst>
                <a:ext uri="{FF2B5EF4-FFF2-40B4-BE49-F238E27FC236}">
                  <a16:creationId xmlns:a16="http://schemas.microsoft.com/office/drawing/2014/main" id="{F9E747F4-9441-5E76-18AC-6E3E46DA92BE}"/>
                </a:ext>
              </a:extLst>
            </p:cNvPr>
            <p:cNvSpPr>
              <a:spLocks/>
            </p:cNvSpPr>
            <p:nvPr/>
          </p:nvSpPr>
          <p:spPr bwMode="auto">
            <a:xfrm>
              <a:off x="3548482" y="2647939"/>
              <a:ext cx="56694" cy="40828"/>
            </a:xfrm>
            <a:custGeom>
              <a:avLst/>
              <a:gdLst>
                <a:gd name="T0" fmla="*/ 54 w 54"/>
                <a:gd name="T1" fmla="*/ 27 h 54"/>
                <a:gd name="T2" fmla="*/ 54 w 54"/>
                <a:gd name="T3" fmla="*/ 27 h 54"/>
                <a:gd name="T4" fmla="*/ 51 w 54"/>
                <a:gd name="T5" fmla="*/ 20 h 54"/>
                <a:gd name="T6" fmla="*/ 47 w 54"/>
                <a:gd name="T7" fmla="*/ 10 h 54"/>
                <a:gd name="T8" fmla="*/ 40 w 54"/>
                <a:gd name="T9" fmla="*/ 6 h 54"/>
                <a:gd name="T10" fmla="*/ 34 w 54"/>
                <a:gd name="T11" fmla="*/ 3 h 54"/>
                <a:gd name="T12" fmla="*/ 34 w 54"/>
                <a:gd name="T13" fmla="*/ 3 h 54"/>
                <a:gd name="T14" fmla="*/ 27 w 54"/>
                <a:gd name="T15" fmla="*/ 0 h 54"/>
                <a:gd name="T16" fmla="*/ 17 w 54"/>
                <a:gd name="T17" fmla="*/ 3 h 54"/>
                <a:gd name="T18" fmla="*/ 10 w 54"/>
                <a:gd name="T19" fmla="*/ 6 h 54"/>
                <a:gd name="T20" fmla="*/ 3 w 54"/>
                <a:gd name="T21" fmla="*/ 10 h 54"/>
                <a:gd name="T22" fmla="*/ 3 w 54"/>
                <a:gd name="T23" fmla="*/ 10 h 54"/>
                <a:gd name="T24" fmla="*/ 0 w 54"/>
                <a:gd name="T25" fmla="*/ 20 h 54"/>
                <a:gd name="T26" fmla="*/ 0 w 54"/>
                <a:gd name="T27" fmla="*/ 27 h 54"/>
                <a:gd name="T28" fmla="*/ 0 w 54"/>
                <a:gd name="T29" fmla="*/ 33 h 54"/>
                <a:gd name="T30" fmla="*/ 3 w 54"/>
                <a:gd name="T31" fmla="*/ 44 h 54"/>
                <a:gd name="T32" fmla="*/ 3 w 54"/>
                <a:gd name="T33" fmla="*/ 44 h 54"/>
                <a:gd name="T34" fmla="*/ 10 w 54"/>
                <a:gd name="T35" fmla="*/ 47 h 54"/>
                <a:gd name="T36" fmla="*/ 17 w 54"/>
                <a:gd name="T37" fmla="*/ 54 h 54"/>
                <a:gd name="T38" fmla="*/ 27 w 54"/>
                <a:gd name="T39" fmla="*/ 54 h 54"/>
                <a:gd name="T40" fmla="*/ 34 w 54"/>
                <a:gd name="T41" fmla="*/ 54 h 54"/>
                <a:gd name="T42" fmla="*/ 34 w 54"/>
                <a:gd name="T43" fmla="*/ 54 h 54"/>
                <a:gd name="T44" fmla="*/ 40 w 54"/>
                <a:gd name="T45" fmla="*/ 47 h 54"/>
                <a:gd name="T46" fmla="*/ 47 w 54"/>
                <a:gd name="T47" fmla="*/ 44 h 54"/>
                <a:gd name="T48" fmla="*/ 51 w 54"/>
                <a:gd name="T49" fmla="*/ 37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1" y="20"/>
                  </a:lnTo>
                  <a:lnTo>
                    <a:pt x="47" y="10"/>
                  </a:lnTo>
                  <a:lnTo>
                    <a:pt x="40" y="6"/>
                  </a:lnTo>
                  <a:lnTo>
                    <a:pt x="34" y="3"/>
                  </a:lnTo>
                  <a:lnTo>
                    <a:pt x="34" y="3"/>
                  </a:lnTo>
                  <a:lnTo>
                    <a:pt x="27" y="0"/>
                  </a:lnTo>
                  <a:lnTo>
                    <a:pt x="17" y="3"/>
                  </a:lnTo>
                  <a:lnTo>
                    <a:pt x="10" y="6"/>
                  </a:lnTo>
                  <a:lnTo>
                    <a:pt x="3" y="10"/>
                  </a:lnTo>
                  <a:lnTo>
                    <a:pt x="3" y="10"/>
                  </a:lnTo>
                  <a:lnTo>
                    <a:pt x="0" y="20"/>
                  </a:lnTo>
                  <a:lnTo>
                    <a:pt x="0" y="27"/>
                  </a:lnTo>
                  <a:lnTo>
                    <a:pt x="0" y="33"/>
                  </a:lnTo>
                  <a:lnTo>
                    <a:pt x="3" y="44"/>
                  </a:lnTo>
                  <a:lnTo>
                    <a:pt x="3" y="44"/>
                  </a:lnTo>
                  <a:lnTo>
                    <a:pt x="10" y="47"/>
                  </a:lnTo>
                  <a:lnTo>
                    <a:pt x="17" y="54"/>
                  </a:lnTo>
                  <a:lnTo>
                    <a:pt x="27" y="54"/>
                  </a:lnTo>
                  <a:lnTo>
                    <a:pt x="34" y="54"/>
                  </a:lnTo>
                  <a:lnTo>
                    <a:pt x="34" y="54"/>
                  </a:lnTo>
                  <a:lnTo>
                    <a:pt x="40" y="47"/>
                  </a:lnTo>
                  <a:lnTo>
                    <a:pt x="47" y="44"/>
                  </a:lnTo>
                  <a:lnTo>
                    <a:pt x="51" y="37"/>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2" name="Freeform 1069">
              <a:extLst>
                <a:ext uri="{FF2B5EF4-FFF2-40B4-BE49-F238E27FC236}">
                  <a16:creationId xmlns:a16="http://schemas.microsoft.com/office/drawing/2014/main" id="{7A82FFA1-1A16-695A-77D2-AB5ECF435DF3}"/>
                </a:ext>
              </a:extLst>
            </p:cNvPr>
            <p:cNvSpPr>
              <a:spLocks/>
            </p:cNvSpPr>
            <p:nvPr/>
          </p:nvSpPr>
          <p:spPr bwMode="auto">
            <a:xfrm>
              <a:off x="3630372" y="2647939"/>
              <a:ext cx="56694" cy="40828"/>
            </a:xfrm>
            <a:custGeom>
              <a:avLst/>
              <a:gdLst>
                <a:gd name="T0" fmla="*/ 54 w 54"/>
                <a:gd name="T1" fmla="*/ 27 h 54"/>
                <a:gd name="T2" fmla="*/ 54 w 54"/>
                <a:gd name="T3" fmla="*/ 27 h 54"/>
                <a:gd name="T4" fmla="*/ 54 w 54"/>
                <a:gd name="T5" fmla="*/ 20 h 54"/>
                <a:gd name="T6" fmla="*/ 51 w 54"/>
                <a:gd name="T7" fmla="*/ 10 h 54"/>
                <a:gd name="T8" fmla="*/ 44 w 54"/>
                <a:gd name="T9" fmla="*/ 6 h 54"/>
                <a:gd name="T10" fmla="*/ 37 w 54"/>
                <a:gd name="T11" fmla="*/ 3 h 54"/>
                <a:gd name="T12" fmla="*/ 37 w 54"/>
                <a:gd name="T13" fmla="*/ 3 h 54"/>
                <a:gd name="T14" fmla="*/ 27 w 54"/>
                <a:gd name="T15" fmla="*/ 0 h 54"/>
                <a:gd name="T16" fmla="*/ 20 w 54"/>
                <a:gd name="T17" fmla="*/ 3 h 54"/>
                <a:gd name="T18" fmla="*/ 13 w 54"/>
                <a:gd name="T19" fmla="*/ 6 h 54"/>
                <a:gd name="T20" fmla="*/ 7 w 54"/>
                <a:gd name="T21" fmla="*/ 10 h 54"/>
                <a:gd name="T22" fmla="*/ 7 w 54"/>
                <a:gd name="T23" fmla="*/ 10 h 54"/>
                <a:gd name="T24" fmla="*/ 3 w 54"/>
                <a:gd name="T25" fmla="*/ 20 h 54"/>
                <a:gd name="T26" fmla="*/ 0 w 54"/>
                <a:gd name="T27" fmla="*/ 27 h 54"/>
                <a:gd name="T28" fmla="*/ 3 w 54"/>
                <a:gd name="T29" fmla="*/ 33 h 54"/>
                <a:gd name="T30" fmla="*/ 7 w 54"/>
                <a:gd name="T31" fmla="*/ 44 h 54"/>
                <a:gd name="T32" fmla="*/ 7 w 54"/>
                <a:gd name="T33" fmla="*/ 44 h 54"/>
                <a:gd name="T34" fmla="*/ 13 w 54"/>
                <a:gd name="T35" fmla="*/ 47 h 54"/>
                <a:gd name="T36" fmla="*/ 20 w 54"/>
                <a:gd name="T37" fmla="*/ 54 h 54"/>
                <a:gd name="T38" fmla="*/ 27 w 54"/>
                <a:gd name="T39" fmla="*/ 54 h 54"/>
                <a:gd name="T40" fmla="*/ 37 w 54"/>
                <a:gd name="T41" fmla="*/ 54 h 54"/>
                <a:gd name="T42" fmla="*/ 37 w 54"/>
                <a:gd name="T43" fmla="*/ 54 h 54"/>
                <a:gd name="T44" fmla="*/ 44 w 54"/>
                <a:gd name="T45" fmla="*/ 47 h 54"/>
                <a:gd name="T46" fmla="*/ 51 w 54"/>
                <a:gd name="T47" fmla="*/ 44 h 54"/>
                <a:gd name="T48" fmla="*/ 54 w 54"/>
                <a:gd name="T49" fmla="*/ 37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4" y="20"/>
                  </a:lnTo>
                  <a:lnTo>
                    <a:pt x="51" y="10"/>
                  </a:lnTo>
                  <a:lnTo>
                    <a:pt x="44" y="6"/>
                  </a:lnTo>
                  <a:lnTo>
                    <a:pt x="37" y="3"/>
                  </a:lnTo>
                  <a:lnTo>
                    <a:pt x="37" y="3"/>
                  </a:lnTo>
                  <a:lnTo>
                    <a:pt x="27" y="0"/>
                  </a:lnTo>
                  <a:lnTo>
                    <a:pt x="20" y="3"/>
                  </a:lnTo>
                  <a:lnTo>
                    <a:pt x="13" y="6"/>
                  </a:lnTo>
                  <a:lnTo>
                    <a:pt x="7" y="10"/>
                  </a:lnTo>
                  <a:lnTo>
                    <a:pt x="7" y="10"/>
                  </a:lnTo>
                  <a:lnTo>
                    <a:pt x="3" y="20"/>
                  </a:lnTo>
                  <a:lnTo>
                    <a:pt x="0" y="27"/>
                  </a:lnTo>
                  <a:lnTo>
                    <a:pt x="3" y="33"/>
                  </a:lnTo>
                  <a:lnTo>
                    <a:pt x="7" y="44"/>
                  </a:lnTo>
                  <a:lnTo>
                    <a:pt x="7" y="44"/>
                  </a:lnTo>
                  <a:lnTo>
                    <a:pt x="13" y="47"/>
                  </a:lnTo>
                  <a:lnTo>
                    <a:pt x="20" y="54"/>
                  </a:lnTo>
                  <a:lnTo>
                    <a:pt x="27" y="54"/>
                  </a:lnTo>
                  <a:lnTo>
                    <a:pt x="37" y="54"/>
                  </a:lnTo>
                  <a:lnTo>
                    <a:pt x="37" y="54"/>
                  </a:lnTo>
                  <a:lnTo>
                    <a:pt x="44" y="47"/>
                  </a:lnTo>
                  <a:lnTo>
                    <a:pt x="51" y="44"/>
                  </a:lnTo>
                  <a:lnTo>
                    <a:pt x="54" y="37"/>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3" name="Freeform 1070">
              <a:extLst>
                <a:ext uri="{FF2B5EF4-FFF2-40B4-BE49-F238E27FC236}">
                  <a16:creationId xmlns:a16="http://schemas.microsoft.com/office/drawing/2014/main" id="{3D39189D-DF0F-865A-7D4A-D258D6EBA529}"/>
                </a:ext>
              </a:extLst>
            </p:cNvPr>
            <p:cNvSpPr>
              <a:spLocks/>
            </p:cNvSpPr>
            <p:nvPr/>
          </p:nvSpPr>
          <p:spPr bwMode="auto">
            <a:xfrm>
              <a:off x="4117518" y="2703888"/>
              <a:ext cx="53544" cy="40828"/>
            </a:xfrm>
            <a:custGeom>
              <a:avLst/>
              <a:gdLst>
                <a:gd name="T0" fmla="*/ 51 w 51"/>
                <a:gd name="T1" fmla="*/ 27 h 54"/>
                <a:gd name="T2" fmla="*/ 51 w 51"/>
                <a:gd name="T3" fmla="*/ 27 h 54"/>
                <a:gd name="T4" fmla="*/ 51 w 51"/>
                <a:gd name="T5" fmla="*/ 21 h 54"/>
                <a:gd name="T6" fmla="*/ 48 w 51"/>
                <a:gd name="T7" fmla="*/ 10 h 54"/>
                <a:gd name="T8" fmla="*/ 41 w 51"/>
                <a:gd name="T9" fmla="*/ 7 h 54"/>
                <a:gd name="T10" fmla="*/ 34 w 51"/>
                <a:gd name="T11" fmla="*/ 4 h 54"/>
                <a:gd name="T12" fmla="*/ 34 w 51"/>
                <a:gd name="T13" fmla="*/ 4 h 54"/>
                <a:gd name="T14" fmla="*/ 28 w 51"/>
                <a:gd name="T15" fmla="*/ 0 h 54"/>
                <a:gd name="T16" fmla="*/ 17 w 51"/>
                <a:gd name="T17" fmla="*/ 4 h 54"/>
                <a:gd name="T18" fmla="*/ 11 w 51"/>
                <a:gd name="T19" fmla="*/ 7 h 54"/>
                <a:gd name="T20" fmla="*/ 4 w 51"/>
                <a:gd name="T21" fmla="*/ 10 h 54"/>
                <a:gd name="T22" fmla="*/ 4 w 51"/>
                <a:gd name="T23" fmla="*/ 10 h 54"/>
                <a:gd name="T24" fmla="*/ 0 w 51"/>
                <a:gd name="T25" fmla="*/ 21 h 54"/>
                <a:gd name="T26" fmla="*/ 0 w 51"/>
                <a:gd name="T27" fmla="*/ 27 h 54"/>
                <a:gd name="T28" fmla="*/ 0 w 51"/>
                <a:gd name="T29" fmla="*/ 34 h 54"/>
                <a:gd name="T30" fmla="*/ 4 w 51"/>
                <a:gd name="T31" fmla="*/ 44 h 54"/>
                <a:gd name="T32" fmla="*/ 4 w 51"/>
                <a:gd name="T33" fmla="*/ 44 h 54"/>
                <a:gd name="T34" fmla="*/ 11 w 51"/>
                <a:gd name="T35" fmla="*/ 48 h 54"/>
                <a:gd name="T36" fmla="*/ 17 w 51"/>
                <a:gd name="T37" fmla="*/ 51 h 54"/>
                <a:gd name="T38" fmla="*/ 28 w 51"/>
                <a:gd name="T39" fmla="*/ 54 h 54"/>
                <a:gd name="T40" fmla="*/ 34 w 51"/>
                <a:gd name="T41" fmla="*/ 51 h 54"/>
                <a:gd name="T42" fmla="*/ 34 w 51"/>
                <a:gd name="T43" fmla="*/ 51 h 54"/>
                <a:gd name="T44" fmla="*/ 41 w 51"/>
                <a:gd name="T45" fmla="*/ 48 h 54"/>
                <a:gd name="T46" fmla="*/ 48 w 51"/>
                <a:gd name="T47" fmla="*/ 44 h 54"/>
                <a:gd name="T48" fmla="*/ 51 w 51"/>
                <a:gd name="T49" fmla="*/ 34 h 54"/>
                <a:gd name="T50" fmla="*/ 51 w 51"/>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4">
                  <a:moveTo>
                    <a:pt x="51" y="27"/>
                  </a:moveTo>
                  <a:lnTo>
                    <a:pt x="51" y="27"/>
                  </a:lnTo>
                  <a:lnTo>
                    <a:pt x="51" y="21"/>
                  </a:lnTo>
                  <a:lnTo>
                    <a:pt x="48" y="10"/>
                  </a:lnTo>
                  <a:lnTo>
                    <a:pt x="41" y="7"/>
                  </a:lnTo>
                  <a:lnTo>
                    <a:pt x="34" y="4"/>
                  </a:lnTo>
                  <a:lnTo>
                    <a:pt x="34" y="4"/>
                  </a:lnTo>
                  <a:lnTo>
                    <a:pt x="28" y="0"/>
                  </a:lnTo>
                  <a:lnTo>
                    <a:pt x="17" y="4"/>
                  </a:lnTo>
                  <a:lnTo>
                    <a:pt x="11" y="7"/>
                  </a:lnTo>
                  <a:lnTo>
                    <a:pt x="4" y="10"/>
                  </a:lnTo>
                  <a:lnTo>
                    <a:pt x="4" y="10"/>
                  </a:lnTo>
                  <a:lnTo>
                    <a:pt x="0" y="21"/>
                  </a:lnTo>
                  <a:lnTo>
                    <a:pt x="0" y="27"/>
                  </a:lnTo>
                  <a:lnTo>
                    <a:pt x="0" y="34"/>
                  </a:lnTo>
                  <a:lnTo>
                    <a:pt x="4" y="44"/>
                  </a:lnTo>
                  <a:lnTo>
                    <a:pt x="4" y="44"/>
                  </a:lnTo>
                  <a:lnTo>
                    <a:pt x="11" y="48"/>
                  </a:lnTo>
                  <a:lnTo>
                    <a:pt x="17" y="51"/>
                  </a:lnTo>
                  <a:lnTo>
                    <a:pt x="28" y="54"/>
                  </a:lnTo>
                  <a:lnTo>
                    <a:pt x="34" y="51"/>
                  </a:lnTo>
                  <a:lnTo>
                    <a:pt x="34" y="51"/>
                  </a:lnTo>
                  <a:lnTo>
                    <a:pt x="41" y="48"/>
                  </a:lnTo>
                  <a:lnTo>
                    <a:pt x="48" y="44"/>
                  </a:lnTo>
                  <a:lnTo>
                    <a:pt x="51" y="34"/>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4" name="Freeform 1071">
              <a:extLst>
                <a:ext uri="{FF2B5EF4-FFF2-40B4-BE49-F238E27FC236}">
                  <a16:creationId xmlns:a16="http://schemas.microsoft.com/office/drawing/2014/main" id="{B5C74CDE-B573-E975-D595-EA00ADCB2A12}"/>
                </a:ext>
              </a:extLst>
            </p:cNvPr>
            <p:cNvSpPr>
              <a:spLocks/>
            </p:cNvSpPr>
            <p:nvPr/>
          </p:nvSpPr>
          <p:spPr bwMode="auto">
            <a:xfrm>
              <a:off x="4356891" y="2775715"/>
              <a:ext cx="56694" cy="40828"/>
            </a:xfrm>
            <a:custGeom>
              <a:avLst/>
              <a:gdLst>
                <a:gd name="T0" fmla="*/ 54 w 54"/>
                <a:gd name="T1" fmla="*/ 27 h 54"/>
                <a:gd name="T2" fmla="*/ 54 w 54"/>
                <a:gd name="T3" fmla="*/ 27 h 54"/>
                <a:gd name="T4" fmla="*/ 51 w 54"/>
                <a:gd name="T5" fmla="*/ 21 h 54"/>
                <a:gd name="T6" fmla="*/ 47 w 54"/>
                <a:gd name="T7" fmla="*/ 14 h 54"/>
                <a:gd name="T8" fmla="*/ 44 w 54"/>
                <a:gd name="T9" fmla="*/ 7 h 54"/>
                <a:gd name="T10" fmla="*/ 34 w 54"/>
                <a:gd name="T11" fmla="*/ 4 h 54"/>
                <a:gd name="T12" fmla="*/ 34 w 54"/>
                <a:gd name="T13" fmla="*/ 4 h 54"/>
                <a:gd name="T14" fmla="*/ 27 w 54"/>
                <a:gd name="T15" fmla="*/ 0 h 54"/>
                <a:gd name="T16" fmla="*/ 17 w 54"/>
                <a:gd name="T17" fmla="*/ 4 h 54"/>
                <a:gd name="T18" fmla="*/ 10 w 54"/>
                <a:gd name="T19" fmla="*/ 7 h 54"/>
                <a:gd name="T20" fmla="*/ 6 w 54"/>
                <a:gd name="T21" fmla="*/ 14 h 54"/>
                <a:gd name="T22" fmla="*/ 6 w 54"/>
                <a:gd name="T23" fmla="*/ 14 h 54"/>
                <a:gd name="T24" fmla="*/ 0 w 54"/>
                <a:gd name="T25" fmla="*/ 21 h 54"/>
                <a:gd name="T26" fmla="*/ 0 w 54"/>
                <a:gd name="T27" fmla="*/ 27 h 54"/>
                <a:gd name="T28" fmla="*/ 0 w 54"/>
                <a:gd name="T29" fmla="*/ 37 h 54"/>
                <a:gd name="T30" fmla="*/ 6 w 54"/>
                <a:gd name="T31" fmla="*/ 44 h 54"/>
                <a:gd name="T32" fmla="*/ 6 w 54"/>
                <a:gd name="T33" fmla="*/ 44 h 54"/>
                <a:gd name="T34" fmla="*/ 10 w 54"/>
                <a:gd name="T35" fmla="*/ 48 h 54"/>
                <a:gd name="T36" fmla="*/ 17 w 54"/>
                <a:gd name="T37" fmla="*/ 54 h 54"/>
                <a:gd name="T38" fmla="*/ 27 w 54"/>
                <a:gd name="T39" fmla="*/ 54 h 54"/>
                <a:gd name="T40" fmla="*/ 34 w 54"/>
                <a:gd name="T41" fmla="*/ 54 h 54"/>
                <a:gd name="T42" fmla="*/ 34 w 54"/>
                <a:gd name="T43" fmla="*/ 54 h 54"/>
                <a:gd name="T44" fmla="*/ 44 w 54"/>
                <a:gd name="T45" fmla="*/ 48 h 54"/>
                <a:gd name="T46" fmla="*/ 47 w 54"/>
                <a:gd name="T47" fmla="*/ 44 h 54"/>
                <a:gd name="T48" fmla="*/ 51 w 54"/>
                <a:gd name="T49" fmla="*/ 37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1" y="21"/>
                  </a:lnTo>
                  <a:lnTo>
                    <a:pt x="47" y="14"/>
                  </a:lnTo>
                  <a:lnTo>
                    <a:pt x="44" y="7"/>
                  </a:lnTo>
                  <a:lnTo>
                    <a:pt x="34" y="4"/>
                  </a:lnTo>
                  <a:lnTo>
                    <a:pt x="34" y="4"/>
                  </a:lnTo>
                  <a:lnTo>
                    <a:pt x="27" y="0"/>
                  </a:lnTo>
                  <a:lnTo>
                    <a:pt x="17" y="4"/>
                  </a:lnTo>
                  <a:lnTo>
                    <a:pt x="10" y="7"/>
                  </a:lnTo>
                  <a:lnTo>
                    <a:pt x="6" y="14"/>
                  </a:lnTo>
                  <a:lnTo>
                    <a:pt x="6" y="14"/>
                  </a:lnTo>
                  <a:lnTo>
                    <a:pt x="0" y="21"/>
                  </a:lnTo>
                  <a:lnTo>
                    <a:pt x="0" y="27"/>
                  </a:lnTo>
                  <a:lnTo>
                    <a:pt x="0" y="37"/>
                  </a:lnTo>
                  <a:lnTo>
                    <a:pt x="6" y="44"/>
                  </a:lnTo>
                  <a:lnTo>
                    <a:pt x="6" y="44"/>
                  </a:lnTo>
                  <a:lnTo>
                    <a:pt x="10" y="48"/>
                  </a:lnTo>
                  <a:lnTo>
                    <a:pt x="17" y="54"/>
                  </a:lnTo>
                  <a:lnTo>
                    <a:pt x="27" y="54"/>
                  </a:lnTo>
                  <a:lnTo>
                    <a:pt x="34" y="54"/>
                  </a:lnTo>
                  <a:lnTo>
                    <a:pt x="34" y="54"/>
                  </a:lnTo>
                  <a:lnTo>
                    <a:pt x="44" y="48"/>
                  </a:lnTo>
                  <a:lnTo>
                    <a:pt x="47" y="44"/>
                  </a:lnTo>
                  <a:lnTo>
                    <a:pt x="51" y="37"/>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5" name="Freeform 1072">
              <a:extLst>
                <a:ext uri="{FF2B5EF4-FFF2-40B4-BE49-F238E27FC236}">
                  <a16:creationId xmlns:a16="http://schemas.microsoft.com/office/drawing/2014/main" id="{6F5BBD40-17DC-1B07-4D47-42EFE6C8D951}"/>
                </a:ext>
              </a:extLst>
            </p:cNvPr>
            <p:cNvSpPr>
              <a:spLocks/>
            </p:cNvSpPr>
            <p:nvPr/>
          </p:nvSpPr>
          <p:spPr bwMode="auto">
            <a:xfrm>
              <a:off x="4669756" y="2775715"/>
              <a:ext cx="53544" cy="40828"/>
            </a:xfrm>
            <a:custGeom>
              <a:avLst/>
              <a:gdLst>
                <a:gd name="T0" fmla="*/ 51 w 51"/>
                <a:gd name="T1" fmla="*/ 27 h 54"/>
                <a:gd name="T2" fmla="*/ 51 w 51"/>
                <a:gd name="T3" fmla="*/ 27 h 54"/>
                <a:gd name="T4" fmla="*/ 51 w 51"/>
                <a:gd name="T5" fmla="*/ 21 h 54"/>
                <a:gd name="T6" fmla="*/ 48 w 51"/>
                <a:gd name="T7" fmla="*/ 14 h 54"/>
                <a:gd name="T8" fmla="*/ 41 w 51"/>
                <a:gd name="T9" fmla="*/ 7 h 54"/>
                <a:gd name="T10" fmla="*/ 34 w 51"/>
                <a:gd name="T11" fmla="*/ 4 h 54"/>
                <a:gd name="T12" fmla="*/ 34 w 51"/>
                <a:gd name="T13" fmla="*/ 4 h 54"/>
                <a:gd name="T14" fmla="*/ 27 w 51"/>
                <a:gd name="T15" fmla="*/ 0 h 54"/>
                <a:gd name="T16" fmla="*/ 17 w 51"/>
                <a:gd name="T17" fmla="*/ 4 h 54"/>
                <a:gd name="T18" fmla="*/ 10 w 51"/>
                <a:gd name="T19" fmla="*/ 7 h 54"/>
                <a:gd name="T20" fmla="*/ 4 w 51"/>
                <a:gd name="T21" fmla="*/ 14 h 54"/>
                <a:gd name="T22" fmla="*/ 4 w 51"/>
                <a:gd name="T23" fmla="*/ 14 h 54"/>
                <a:gd name="T24" fmla="*/ 0 w 51"/>
                <a:gd name="T25" fmla="*/ 21 h 54"/>
                <a:gd name="T26" fmla="*/ 0 w 51"/>
                <a:gd name="T27" fmla="*/ 27 h 54"/>
                <a:gd name="T28" fmla="*/ 0 w 51"/>
                <a:gd name="T29" fmla="*/ 37 h 54"/>
                <a:gd name="T30" fmla="*/ 4 w 51"/>
                <a:gd name="T31" fmla="*/ 44 h 54"/>
                <a:gd name="T32" fmla="*/ 4 w 51"/>
                <a:gd name="T33" fmla="*/ 44 h 54"/>
                <a:gd name="T34" fmla="*/ 10 w 51"/>
                <a:gd name="T35" fmla="*/ 48 h 54"/>
                <a:gd name="T36" fmla="*/ 17 w 51"/>
                <a:gd name="T37" fmla="*/ 54 h 54"/>
                <a:gd name="T38" fmla="*/ 27 w 51"/>
                <a:gd name="T39" fmla="*/ 54 h 54"/>
                <a:gd name="T40" fmla="*/ 34 w 51"/>
                <a:gd name="T41" fmla="*/ 54 h 54"/>
                <a:gd name="T42" fmla="*/ 34 w 51"/>
                <a:gd name="T43" fmla="*/ 54 h 54"/>
                <a:gd name="T44" fmla="*/ 41 w 51"/>
                <a:gd name="T45" fmla="*/ 48 h 54"/>
                <a:gd name="T46" fmla="*/ 48 w 51"/>
                <a:gd name="T47" fmla="*/ 44 h 54"/>
                <a:gd name="T48" fmla="*/ 51 w 51"/>
                <a:gd name="T49" fmla="*/ 37 h 54"/>
                <a:gd name="T50" fmla="*/ 51 w 51"/>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54">
                  <a:moveTo>
                    <a:pt x="51" y="27"/>
                  </a:moveTo>
                  <a:lnTo>
                    <a:pt x="51" y="27"/>
                  </a:lnTo>
                  <a:lnTo>
                    <a:pt x="51" y="21"/>
                  </a:lnTo>
                  <a:lnTo>
                    <a:pt x="48" y="14"/>
                  </a:lnTo>
                  <a:lnTo>
                    <a:pt x="41" y="7"/>
                  </a:lnTo>
                  <a:lnTo>
                    <a:pt x="34" y="4"/>
                  </a:lnTo>
                  <a:lnTo>
                    <a:pt x="34" y="4"/>
                  </a:lnTo>
                  <a:lnTo>
                    <a:pt x="27" y="0"/>
                  </a:lnTo>
                  <a:lnTo>
                    <a:pt x="17" y="4"/>
                  </a:lnTo>
                  <a:lnTo>
                    <a:pt x="10" y="7"/>
                  </a:lnTo>
                  <a:lnTo>
                    <a:pt x="4" y="14"/>
                  </a:lnTo>
                  <a:lnTo>
                    <a:pt x="4" y="14"/>
                  </a:lnTo>
                  <a:lnTo>
                    <a:pt x="0" y="21"/>
                  </a:lnTo>
                  <a:lnTo>
                    <a:pt x="0" y="27"/>
                  </a:lnTo>
                  <a:lnTo>
                    <a:pt x="0" y="37"/>
                  </a:lnTo>
                  <a:lnTo>
                    <a:pt x="4" y="44"/>
                  </a:lnTo>
                  <a:lnTo>
                    <a:pt x="4" y="44"/>
                  </a:lnTo>
                  <a:lnTo>
                    <a:pt x="10" y="48"/>
                  </a:lnTo>
                  <a:lnTo>
                    <a:pt x="17" y="54"/>
                  </a:lnTo>
                  <a:lnTo>
                    <a:pt x="27" y="54"/>
                  </a:lnTo>
                  <a:lnTo>
                    <a:pt x="34" y="54"/>
                  </a:lnTo>
                  <a:lnTo>
                    <a:pt x="34" y="54"/>
                  </a:lnTo>
                  <a:lnTo>
                    <a:pt x="41" y="48"/>
                  </a:lnTo>
                  <a:lnTo>
                    <a:pt x="48" y="44"/>
                  </a:lnTo>
                  <a:lnTo>
                    <a:pt x="51" y="37"/>
                  </a:lnTo>
                  <a:lnTo>
                    <a:pt x="51"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6" name="Freeform 1073">
              <a:extLst>
                <a:ext uri="{FF2B5EF4-FFF2-40B4-BE49-F238E27FC236}">
                  <a16:creationId xmlns:a16="http://schemas.microsoft.com/office/drawing/2014/main" id="{4F511D38-CD6D-5CF6-7994-B65210A0777F}"/>
                </a:ext>
              </a:extLst>
            </p:cNvPr>
            <p:cNvSpPr>
              <a:spLocks/>
            </p:cNvSpPr>
            <p:nvPr/>
          </p:nvSpPr>
          <p:spPr bwMode="auto">
            <a:xfrm>
              <a:off x="5143252" y="2775715"/>
              <a:ext cx="57744" cy="40828"/>
            </a:xfrm>
            <a:custGeom>
              <a:avLst/>
              <a:gdLst>
                <a:gd name="T0" fmla="*/ 55 w 55"/>
                <a:gd name="T1" fmla="*/ 27 h 54"/>
                <a:gd name="T2" fmla="*/ 55 w 55"/>
                <a:gd name="T3" fmla="*/ 27 h 54"/>
                <a:gd name="T4" fmla="*/ 51 w 55"/>
                <a:gd name="T5" fmla="*/ 21 h 54"/>
                <a:gd name="T6" fmla="*/ 48 w 55"/>
                <a:gd name="T7" fmla="*/ 14 h 54"/>
                <a:gd name="T8" fmla="*/ 41 w 55"/>
                <a:gd name="T9" fmla="*/ 7 h 54"/>
                <a:gd name="T10" fmla="*/ 34 w 55"/>
                <a:gd name="T11" fmla="*/ 4 h 54"/>
                <a:gd name="T12" fmla="*/ 34 w 55"/>
                <a:gd name="T13" fmla="*/ 4 h 54"/>
                <a:gd name="T14" fmla="*/ 27 w 55"/>
                <a:gd name="T15" fmla="*/ 0 h 54"/>
                <a:gd name="T16" fmla="*/ 17 w 55"/>
                <a:gd name="T17" fmla="*/ 4 h 54"/>
                <a:gd name="T18" fmla="*/ 10 w 55"/>
                <a:gd name="T19" fmla="*/ 7 h 54"/>
                <a:gd name="T20" fmla="*/ 4 w 55"/>
                <a:gd name="T21" fmla="*/ 14 h 54"/>
                <a:gd name="T22" fmla="*/ 4 w 55"/>
                <a:gd name="T23" fmla="*/ 14 h 54"/>
                <a:gd name="T24" fmla="*/ 0 w 55"/>
                <a:gd name="T25" fmla="*/ 21 h 54"/>
                <a:gd name="T26" fmla="*/ 0 w 55"/>
                <a:gd name="T27" fmla="*/ 27 h 54"/>
                <a:gd name="T28" fmla="*/ 0 w 55"/>
                <a:gd name="T29" fmla="*/ 37 h 54"/>
                <a:gd name="T30" fmla="*/ 4 w 55"/>
                <a:gd name="T31" fmla="*/ 44 h 54"/>
                <a:gd name="T32" fmla="*/ 4 w 55"/>
                <a:gd name="T33" fmla="*/ 44 h 54"/>
                <a:gd name="T34" fmla="*/ 10 w 55"/>
                <a:gd name="T35" fmla="*/ 48 h 54"/>
                <a:gd name="T36" fmla="*/ 17 w 55"/>
                <a:gd name="T37" fmla="*/ 54 h 54"/>
                <a:gd name="T38" fmla="*/ 27 w 55"/>
                <a:gd name="T39" fmla="*/ 54 h 54"/>
                <a:gd name="T40" fmla="*/ 34 w 55"/>
                <a:gd name="T41" fmla="*/ 54 h 54"/>
                <a:gd name="T42" fmla="*/ 34 w 55"/>
                <a:gd name="T43" fmla="*/ 54 h 54"/>
                <a:gd name="T44" fmla="*/ 41 w 55"/>
                <a:gd name="T45" fmla="*/ 48 h 54"/>
                <a:gd name="T46" fmla="*/ 48 w 55"/>
                <a:gd name="T47" fmla="*/ 44 h 54"/>
                <a:gd name="T48" fmla="*/ 51 w 55"/>
                <a:gd name="T49" fmla="*/ 37 h 54"/>
                <a:gd name="T50" fmla="*/ 55 w 55"/>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55" y="27"/>
                  </a:moveTo>
                  <a:lnTo>
                    <a:pt x="55" y="27"/>
                  </a:lnTo>
                  <a:lnTo>
                    <a:pt x="51" y="21"/>
                  </a:lnTo>
                  <a:lnTo>
                    <a:pt x="48" y="14"/>
                  </a:lnTo>
                  <a:lnTo>
                    <a:pt x="41" y="7"/>
                  </a:lnTo>
                  <a:lnTo>
                    <a:pt x="34" y="4"/>
                  </a:lnTo>
                  <a:lnTo>
                    <a:pt x="34" y="4"/>
                  </a:lnTo>
                  <a:lnTo>
                    <a:pt x="27" y="0"/>
                  </a:lnTo>
                  <a:lnTo>
                    <a:pt x="17" y="4"/>
                  </a:lnTo>
                  <a:lnTo>
                    <a:pt x="10" y="7"/>
                  </a:lnTo>
                  <a:lnTo>
                    <a:pt x="4" y="14"/>
                  </a:lnTo>
                  <a:lnTo>
                    <a:pt x="4" y="14"/>
                  </a:lnTo>
                  <a:lnTo>
                    <a:pt x="0" y="21"/>
                  </a:lnTo>
                  <a:lnTo>
                    <a:pt x="0" y="27"/>
                  </a:lnTo>
                  <a:lnTo>
                    <a:pt x="0" y="37"/>
                  </a:lnTo>
                  <a:lnTo>
                    <a:pt x="4" y="44"/>
                  </a:lnTo>
                  <a:lnTo>
                    <a:pt x="4" y="44"/>
                  </a:lnTo>
                  <a:lnTo>
                    <a:pt x="10" y="48"/>
                  </a:lnTo>
                  <a:lnTo>
                    <a:pt x="17" y="54"/>
                  </a:lnTo>
                  <a:lnTo>
                    <a:pt x="27" y="54"/>
                  </a:lnTo>
                  <a:lnTo>
                    <a:pt x="34" y="54"/>
                  </a:lnTo>
                  <a:lnTo>
                    <a:pt x="34" y="54"/>
                  </a:lnTo>
                  <a:lnTo>
                    <a:pt x="41" y="48"/>
                  </a:lnTo>
                  <a:lnTo>
                    <a:pt x="48" y="44"/>
                  </a:lnTo>
                  <a:lnTo>
                    <a:pt x="51" y="37"/>
                  </a:lnTo>
                  <a:lnTo>
                    <a:pt x="55"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7" name="Freeform 1074">
              <a:extLst>
                <a:ext uri="{FF2B5EF4-FFF2-40B4-BE49-F238E27FC236}">
                  <a16:creationId xmlns:a16="http://schemas.microsoft.com/office/drawing/2014/main" id="{7A5500EA-A3DC-282A-1BE5-5EB647188384}"/>
                </a:ext>
              </a:extLst>
            </p:cNvPr>
            <p:cNvSpPr>
              <a:spLocks/>
            </p:cNvSpPr>
            <p:nvPr/>
          </p:nvSpPr>
          <p:spPr bwMode="auto">
            <a:xfrm>
              <a:off x="5175798" y="2775715"/>
              <a:ext cx="56694" cy="40828"/>
            </a:xfrm>
            <a:custGeom>
              <a:avLst/>
              <a:gdLst>
                <a:gd name="T0" fmla="*/ 54 w 54"/>
                <a:gd name="T1" fmla="*/ 27 h 54"/>
                <a:gd name="T2" fmla="*/ 54 w 54"/>
                <a:gd name="T3" fmla="*/ 27 h 54"/>
                <a:gd name="T4" fmla="*/ 54 w 54"/>
                <a:gd name="T5" fmla="*/ 21 h 54"/>
                <a:gd name="T6" fmla="*/ 47 w 54"/>
                <a:gd name="T7" fmla="*/ 14 h 54"/>
                <a:gd name="T8" fmla="*/ 44 w 54"/>
                <a:gd name="T9" fmla="*/ 7 h 54"/>
                <a:gd name="T10" fmla="*/ 37 w 54"/>
                <a:gd name="T11" fmla="*/ 4 h 54"/>
                <a:gd name="T12" fmla="*/ 37 w 54"/>
                <a:gd name="T13" fmla="*/ 4 h 54"/>
                <a:gd name="T14" fmla="*/ 27 w 54"/>
                <a:gd name="T15" fmla="*/ 0 h 54"/>
                <a:gd name="T16" fmla="*/ 20 w 54"/>
                <a:gd name="T17" fmla="*/ 4 h 54"/>
                <a:gd name="T18" fmla="*/ 10 w 54"/>
                <a:gd name="T19" fmla="*/ 7 h 54"/>
                <a:gd name="T20" fmla="*/ 7 w 54"/>
                <a:gd name="T21" fmla="*/ 14 h 54"/>
                <a:gd name="T22" fmla="*/ 7 w 54"/>
                <a:gd name="T23" fmla="*/ 14 h 54"/>
                <a:gd name="T24" fmla="*/ 3 w 54"/>
                <a:gd name="T25" fmla="*/ 21 h 54"/>
                <a:gd name="T26" fmla="*/ 0 w 54"/>
                <a:gd name="T27" fmla="*/ 27 h 54"/>
                <a:gd name="T28" fmla="*/ 3 w 54"/>
                <a:gd name="T29" fmla="*/ 37 h 54"/>
                <a:gd name="T30" fmla="*/ 7 w 54"/>
                <a:gd name="T31" fmla="*/ 44 h 54"/>
                <a:gd name="T32" fmla="*/ 7 w 54"/>
                <a:gd name="T33" fmla="*/ 44 h 54"/>
                <a:gd name="T34" fmla="*/ 10 w 54"/>
                <a:gd name="T35" fmla="*/ 48 h 54"/>
                <a:gd name="T36" fmla="*/ 20 w 54"/>
                <a:gd name="T37" fmla="*/ 54 h 54"/>
                <a:gd name="T38" fmla="*/ 27 w 54"/>
                <a:gd name="T39" fmla="*/ 54 h 54"/>
                <a:gd name="T40" fmla="*/ 37 w 54"/>
                <a:gd name="T41" fmla="*/ 54 h 54"/>
                <a:gd name="T42" fmla="*/ 37 w 54"/>
                <a:gd name="T43" fmla="*/ 54 h 54"/>
                <a:gd name="T44" fmla="*/ 44 w 54"/>
                <a:gd name="T45" fmla="*/ 48 h 54"/>
                <a:gd name="T46" fmla="*/ 47 w 54"/>
                <a:gd name="T47" fmla="*/ 44 h 54"/>
                <a:gd name="T48" fmla="*/ 54 w 54"/>
                <a:gd name="T49" fmla="*/ 37 h 54"/>
                <a:gd name="T50" fmla="*/ 54 w 54"/>
                <a:gd name="T51"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54" y="27"/>
                  </a:moveTo>
                  <a:lnTo>
                    <a:pt x="54" y="27"/>
                  </a:lnTo>
                  <a:lnTo>
                    <a:pt x="54" y="21"/>
                  </a:lnTo>
                  <a:lnTo>
                    <a:pt x="47" y="14"/>
                  </a:lnTo>
                  <a:lnTo>
                    <a:pt x="44" y="7"/>
                  </a:lnTo>
                  <a:lnTo>
                    <a:pt x="37" y="4"/>
                  </a:lnTo>
                  <a:lnTo>
                    <a:pt x="37" y="4"/>
                  </a:lnTo>
                  <a:lnTo>
                    <a:pt x="27" y="0"/>
                  </a:lnTo>
                  <a:lnTo>
                    <a:pt x="20" y="4"/>
                  </a:lnTo>
                  <a:lnTo>
                    <a:pt x="10" y="7"/>
                  </a:lnTo>
                  <a:lnTo>
                    <a:pt x="7" y="14"/>
                  </a:lnTo>
                  <a:lnTo>
                    <a:pt x="7" y="14"/>
                  </a:lnTo>
                  <a:lnTo>
                    <a:pt x="3" y="21"/>
                  </a:lnTo>
                  <a:lnTo>
                    <a:pt x="0" y="27"/>
                  </a:lnTo>
                  <a:lnTo>
                    <a:pt x="3" y="37"/>
                  </a:lnTo>
                  <a:lnTo>
                    <a:pt x="7" y="44"/>
                  </a:lnTo>
                  <a:lnTo>
                    <a:pt x="7" y="44"/>
                  </a:lnTo>
                  <a:lnTo>
                    <a:pt x="10" y="48"/>
                  </a:lnTo>
                  <a:lnTo>
                    <a:pt x="20" y="54"/>
                  </a:lnTo>
                  <a:lnTo>
                    <a:pt x="27" y="54"/>
                  </a:lnTo>
                  <a:lnTo>
                    <a:pt x="37" y="54"/>
                  </a:lnTo>
                  <a:lnTo>
                    <a:pt x="37" y="54"/>
                  </a:lnTo>
                  <a:lnTo>
                    <a:pt x="44" y="48"/>
                  </a:lnTo>
                  <a:lnTo>
                    <a:pt x="47" y="44"/>
                  </a:lnTo>
                  <a:lnTo>
                    <a:pt x="54" y="37"/>
                  </a:lnTo>
                  <a:lnTo>
                    <a:pt x="54" y="27"/>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8" name="Line 1413">
              <a:extLst>
                <a:ext uri="{FF2B5EF4-FFF2-40B4-BE49-F238E27FC236}">
                  <a16:creationId xmlns:a16="http://schemas.microsoft.com/office/drawing/2014/main" id="{5C7E7D19-59AC-0D36-E594-CB9618E3A4AE}"/>
                </a:ext>
              </a:extLst>
            </p:cNvPr>
            <p:cNvSpPr>
              <a:spLocks noChangeShapeType="1"/>
            </p:cNvSpPr>
            <p:nvPr/>
          </p:nvSpPr>
          <p:spPr bwMode="auto">
            <a:xfrm>
              <a:off x="1172080" y="2841218"/>
              <a:ext cx="142784" cy="0"/>
            </a:xfrm>
            <a:prstGeom prst="line">
              <a:avLst/>
            </a:prstGeom>
            <a:noFill/>
            <a:ln w="22225">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9" name="Line 1414">
              <a:extLst>
                <a:ext uri="{FF2B5EF4-FFF2-40B4-BE49-F238E27FC236}">
                  <a16:creationId xmlns:a16="http://schemas.microsoft.com/office/drawing/2014/main" id="{4104451C-8890-5F65-34E9-2ECDBE83CB3D}"/>
                </a:ext>
              </a:extLst>
            </p:cNvPr>
            <p:cNvSpPr>
              <a:spLocks noChangeShapeType="1"/>
            </p:cNvSpPr>
            <p:nvPr/>
          </p:nvSpPr>
          <p:spPr bwMode="auto">
            <a:xfrm>
              <a:off x="1172080" y="2973132"/>
              <a:ext cx="142784" cy="0"/>
            </a:xfrm>
            <a:prstGeom prst="line">
              <a:avLst/>
            </a:prstGeom>
            <a:noFill/>
            <a:ln w="22225">
              <a:solidFill>
                <a:srgbClr val="EC9A1E"/>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0" name="Line 1415">
              <a:extLst>
                <a:ext uri="{FF2B5EF4-FFF2-40B4-BE49-F238E27FC236}">
                  <a16:creationId xmlns:a16="http://schemas.microsoft.com/office/drawing/2014/main" id="{8DD64DE5-6E86-8948-4E3D-1E11FB896EB8}"/>
                </a:ext>
              </a:extLst>
            </p:cNvPr>
            <p:cNvSpPr>
              <a:spLocks noChangeShapeType="1"/>
            </p:cNvSpPr>
            <p:nvPr/>
          </p:nvSpPr>
          <p:spPr bwMode="auto">
            <a:xfrm>
              <a:off x="1143733" y="2843343"/>
              <a:ext cx="577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1" name="Line 1416">
              <a:extLst>
                <a:ext uri="{FF2B5EF4-FFF2-40B4-BE49-F238E27FC236}">
                  <a16:creationId xmlns:a16="http://schemas.microsoft.com/office/drawing/2014/main" id="{3D8285C4-6BEC-CA09-FD38-DF2B99EB49D7}"/>
                </a:ext>
              </a:extLst>
            </p:cNvPr>
            <p:cNvSpPr>
              <a:spLocks noChangeShapeType="1"/>
            </p:cNvSpPr>
            <p:nvPr/>
          </p:nvSpPr>
          <p:spPr bwMode="auto">
            <a:xfrm>
              <a:off x="1172080" y="2820805"/>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2" name="Line 1417">
              <a:extLst>
                <a:ext uri="{FF2B5EF4-FFF2-40B4-BE49-F238E27FC236}">
                  <a16:creationId xmlns:a16="http://schemas.microsoft.com/office/drawing/2014/main" id="{7AC9C76B-7ACC-7E74-9CD4-5B8A625D31BE}"/>
                </a:ext>
              </a:extLst>
            </p:cNvPr>
            <p:cNvSpPr>
              <a:spLocks noChangeShapeType="1"/>
            </p:cNvSpPr>
            <p:nvPr/>
          </p:nvSpPr>
          <p:spPr bwMode="auto">
            <a:xfrm>
              <a:off x="1286517" y="2841218"/>
              <a:ext cx="53544" cy="0"/>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3" name="Line 1418">
              <a:extLst>
                <a:ext uri="{FF2B5EF4-FFF2-40B4-BE49-F238E27FC236}">
                  <a16:creationId xmlns:a16="http://schemas.microsoft.com/office/drawing/2014/main" id="{971149A6-F100-32A9-08B7-87874C0A7825}"/>
                </a:ext>
              </a:extLst>
            </p:cNvPr>
            <p:cNvSpPr>
              <a:spLocks noChangeShapeType="1"/>
            </p:cNvSpPr>
            <p:nvPr/>
          </p:nvSpPr>
          <p:spPr bwMode="auto">
            <a:xfrm>
              <a:off x="1314864" y="2820805"/>
              <a:ext cx="0" cy="40828"/>
            </a:xfrm>
            <a:prstGeom prst="line">
              <a:avLst/>
            </a:prstGeom>
            <a:noFill/>
            <a:ln w="11113">
              <a:solidFill>
                <a:srgbClr val="0460A9"/>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4" name="Freeform 1419">
              <a:extLst>
                <a:ext uri="{FF2B5EF4-FFF2-40B4-BE49-F238E27FC236}">
                  <a16:creationId xmlns:a16="http://schemas.microsoft.com/office/drawing/2014/main" id="{16EB4AD3-F497-1CA2-070A-A2B5B0A04CD6}"/>
                </a:ext>
              </a:extLst>
            </p:cNvPr>
            <p:cNvSpPr>
              <a:spLocks/>
            </p:cNvSpPr>
            <p:nvPr/>
          </p:nvSpPr>
          <p:spPr bwMode="auto">
            <a:xfrm>
              <a:off x="1143733" y="2951962"/>
              <a:ext cx="57744" cy="41584"/>
            </a:xfrm>
            <a:custGeom>
              <a:avLst/>
              <a:gdLst>
                <a:gd name="T0" fmla="*/ 55 w 55"/>
                <a:gd name="T1" fmla="*/ 28 h 55"/>
                <a:gd name="T2" fmla="*/ 55 w 55"/>
                <a:gd name="T3" fmla="*/ 28 h 55"/>
                <a:gd name="T4" fmla="*/ 51 w 55"/>
                <a:gd name="T5" fmla="*/ 21 h 55"/>
                <a:gd name="T6" fmla="*/ 48 w 55"/>
                <a:gd name="T7" fmla="*/ 11 h 55"/>
                <a:gd name="T8" fmla="*/ 44 w 55"/>
                <a:gd name="T9" fmla="*/ 7 h 55"/>
                <a:gd name="T10" fmla="*/ 34 w 55"/>
                <a:gd name="T11" fmla="*/ 4 h 55"/>
                <a:gd name="T12" fmla="*/ 34 w 55"/>
                <a:gd name="T13" fmla="*/ 4 h 55"/>
                <a:gd name="T14" fmla="*/ 27 w 55"/>
                <a:gd name="T15" fmla="*/ 0 h 55"/>
                <a:gd name="T16" fmla="*/ 21 w 55"/>
                <a:gd name="T17" fmla="*/ 4 h 55"/>
                <a:gd name="T18" fmla="*/ 10 w 55"/>
                <a:gd name="T19" fmla="*/ 7 h 55"/>
                <a:gd name="T20" fmla="*/ 7 w 55"/>
                <a:gd name="T21" fmla="*/ 11 h 55"/>
                <a:gd name="T22" fmla="*/ 7 w 55"/>
                <a:gd name="T23" fmla="*/ 11 h 55"/>
                <a:gd name="T24" fmla="*/ 4 w 55"/>
                <a:gd name="T25" fmla="*/ 21 h 55"/>
                <a:gd name="T26" fmla="*/ 0 w 55"/>
                <a:gd name="T27" fmla="*/ 28 h 55"/>
                <a:gd name="T28" fmla="*/ 4 w 55"/>
                <a:gd name="T29" fmla="*/ 34 h 55"/>
                <a:gd name="T30" fmla="*/ 7 w 55"/>
                <a:gd name="T31" fmla="*/ 45 h 55"/>
                <a:gd name="T32" fmla="*/ 7 w 55"/>
                <a:gd name="T33" fmla="*/ 45 h 55"/>
                <a:gd name="T34" fmla="*/ 10 w 55"/>
                <a:gd name="T35" fmla="*/ 48 h 55"/>
                <a:gd name="T36" fmla="*/ 21 w 55"/>
                <a:gd name="T37" fmla="*/ 51 h 55"/>
                <a:gd name="T38" fmla="*/ 27 w 55"/>
                <a:gd name="T39" fmla="*/ 55 h 55"/>
                <a:gd name="T40" fmla="*/ 34 w 55"/>
                <a:gd name="T41" fmla="*/ 51 h 55"/>
                <a:gd name="T42" fmla="*/ 34 w 55"/>
                <a:gd name="T43" fmla="*/ 51 h 55"/>
                <a:gd name="T44" fmla="*/ 44 w 55"/>
                <a:gd name="T45" fmla="*/ 48 h 55"/>
                <a:gd name="T46" fmla="*/ 48 w 55"/>
                <a:gd name="T47" fmla="*/ 45 h 55"/>
                <a:gd name="T48" fmla="*/ 51 w 55"/>
                <a:gd name="T49" fmla="*/ 34 h 55"/>
                <a:gd name="T50" fmla="*/ 55 w 55"/>
                <a:gd name="T51"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5">
                  <a:moveTo>
                    <a:pt x="55" y="28"/>
                  </a:moveTo>
                  <a:lnTo>
                    <a:pt x="55" y="28"/>
                  </a:lnTo>
                  <a:lnTo>
                    <a:pt x="51" y="21"/>
                  </a:lnTo>
                  <a:lnTo>
                    <a:pt x="48" y="11"/>
                  </a:lnTo>
                  <a:lnTo>
                    <a:pt x="44" y="7"/>
                  </a:lnTo>
                  <a:lnTo>
                    <a:pt x="34" y="4"/>
                  </a:lnTo>
                  <a:lnTo>
                    <a:pt x="34" y="4"/>
                  </a:lnTo>
                  <a:lnTo>
                    <a:pt x="27" y="0"/>
                  </a:lnTo>
                  <a:lnTo>
                    <a:pt x="21" y="4"/>
                  </a:lnTo>
                  <a:lnTo>
                    <a:pt x="10" y="7"/>
                  </a:lnTo>
                  <a:lnTo>
                    <a:pt x="7" y="11"/>
                  </a:lnTo>
                  <a:lnTo>
                    <a:pt x="7" y="11"/>
                  </a:lnTo>
                  <a:lnTo>
                    <a:pt x="4" y="21"/>
                  </a:lnTo>
                  <a:lnTo>
                    <a:pt x="0" y="28"/>
                  </a:lnTo>
                  <a:lnTo>
                    <a:pt x="4" y="34"/>
                  </a:lnTo>
                  <a:lnTo>
                    <a:pt x="7" y="45"/>
                  </a:lnTo>
                  <a:lnTo>
                    <a:pt x="7" y="45"/>
                  </a:lnTo>
                  <a:lnTo>
                    <a:pt x="10" y="48"/>
                  </a:lnTo>
                  <a:lnTo>
                    <a:pt x="21" y="51"/>
                  </a:lnTo>
                  <a:lnTo>
                    <a:pt x="27" y="55"/>
                  </a:lnTo>
                  <a:lnTo>
                    <a:pt x="34" y="51"/>
                  </a:lnTo>
                  <a:lnTo>
                    <a:pt x="34" y="51"/>
                  </a:lnTo>
                  <a:lnTo>
                    <a:pt x="44" y="48"/>
                  </a:lnTo>
                  <a:lnTo>
                    <a:pt x="48" y="45"/>
                  </a:lnTo>
                  <a:lnTo>
                    <a:pt x="51" y="34"/>
                  </a:lnTo>
                  <a:lnTo>
                    <a:pt x="55" y="28"/>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5" name="Freeform 1420">
              <a:extLst>
                <a:ext uri="{FF2B5EF4-FFF2-40B4-BE49-F238E27FC236}">
                  <a16:creationId xmlns:a16="http://schemas.microsoft.com/office/drawing/2014/main" id="{B047EA98-B66F-2176-1967-951BF3F92B60}"/>
                </a:ext>
              </a:extLst>
            </p:cNvPr>
            <p:cNvSpPr>
              <a:spLocks/>
            </p:cNvSpPr>
            <p:nvPr/>
          </p:nvSpPr>
          <p:spPr bwMode="auto">
            <a:xfrm>
              <a:off x="1283367" y="2951962"/>
              <a:ext cx="56694" cy="41584"/>
            </a:xfrm>
            <a:custGeom>
              <a:avLst/>
              <a:gdLst>
                <a:gd name="T0" fmla="*/ 54 w 54"/>
                <a:gd name="T1" fmla="*/ 28 h 55"/>
                <a:gd name="T2" fmla="*/ 54 w 54"/>
                <a:gd name="T3" fmla="*/ 28 h 55"/>
                <a:gd name="T4" fmla="*/ 54 w 54"/>
                <a:gd name="T5" fmla="*/ 21 h 55"/>
                <a:gd name="T6" fmla="*/ 47 w 54"/>
                <a:gd name="T7" fmla="*/ 11 h 55"/>
                <a:gd name="T8" fmla="*/ 44 w 54"/>
                <a:gd name="T9" fmla="*/ 7 h 55"/>
                <a:gd name="T10" fmla="*/ 37 w 54"/>
                <a:gd name="T11" fmla="*/ 4 h 55"/>
                <a:gd name="T12" fmla="*/ 37 w 54"/>
                <a:gd name="T13" fmla="*/ 4 h 55"/>
                <a:gd name="T14" fmla="*/ 27 w 54"/>
                <a:gd name="T15" fmla="*/ 0 h 55"/>
                <a:gd name="T16" fmla="*/ 20 w 54"/>
                <a:gd name="T17" fmla="*/ 4 h 55"/>
                <a:gd name="T18" fmla="*/ 13 w 54"/>
                <a:gd name="T19" fmla="*/ 7 h 55"/>
                <a:gd name="T20" fmla="*/ 6 w 54"/>
                <a:gd name="T21" fmla="*/ 11 h 55"/>
                <a:gd name="T22" fmla="*/ 6 w 54"/>
                <a:gd name="T23" fmla="*/ 11 h 55"/>
                <a:gd name="T24" fmla="*/ 3 w 54"/>
                <a:gd name="T25" fmla="*/ 21 h 55"/>
                <a:gd name="T26" fmla="*/ 0 w 54"/>
                <a:gd name="T27" fmla="*/ 28 h 55"/>
                <a:gd name="T28" fmla="*/ 3 w 54"/>
                <a:gd name="T29" fmla="*/ 34 h 55"/>
                <a:gd name="T30" fmla="*/ 6 w 54"/>
                <a:gd name="T31" fmla="*/ 45 h 55"/>
                <a:gd name="T32" fmla="*/ 6 w 54"/>
                <a:gd name="T33" fmla="*/ 45 h 55"/>
                <a:gd name="T34" fmla="*/ 13 w 54"/>
                <a:gd name="T35" fmla="*/ 48 h 55"/>
                <a:gd name="T36" fmla="*/ 20 w 54"/>
                <a:gd name="T37" fmla="*/ 51 h 55"/>
                <a:gd name="T38" fmla="*/ 27 w 54"/>
                <a:gd name="T39" fmla="*/ 55 h 55"/>
                <a:gd name="T40" fmla="*/ 37 w 54"/>
                <a:gd name="T41" fmla="*/ 51 h 55"/>
                <a:gd name="T42" fmla="*/ 37 w 54"/>
                <a:gd name="T43" fmla="*/ 51 h 55"/>
                <a:gd name="T44" fmla="*/ 44 w 54"/>
                <a:gd name="T45" fmla="*/ 48 h 55"/>
                <a:gd name="T46" fmla="*/ 47 w 54"/>
                <a:gd name="T47" fmla="*/ 45 h 55"/>
                <a:gd name="T48" fmla="*/ 54 w 54"/>
                <a:gd name="T49" fmla="*/ 34 h 55"/>
                <a:gd name="T50" fmla="*/ 54 w 54"/>
                <a:gd name="T51"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5">
                  <a:moveTo>
                    <a:pt x="54" y="28"/>
                  </a:moveTo>
                  <a:lnTo>
                    <a:pt x="54" y="28"/>
                  </a:lnTo>
                  <a:lnTo>
                    <a:pt x="54" y="21"/>
                  </a:lnTo>
                  <a:lnTo>
                    <a:pt x="47" y="11"/>
                  </a:lnTo>
                  <a:lnTo>
                    <a:pt x="44" y="7"/>
                  </a:lnTo>
                  <a:lnTo>
                    <a:pt x="37" y="4"/>
                  </a:lnTo>
                  <a:lnTo>
                    <a:pt x="37" y="4"/>
                  </a:lnTo>
                  <a:lnTo>
                    <a:pt x="27" y="0"/>
                  </a:lnTo>
                  <a:lnTo>
                    <a:pt x="20" y="4"/>
                  </a:lnTo>
                  <a:lnTo>
                    <a:pt x="13" y="7"/>
                  </a:lnTo>
                  <a:lnTo>
                    <a:pt x="6" y="11"/>
                  </a:lnTo>
                  <a:lnTo>
                    <a:pt x="6" y="11"/>
                  </a:lnTo>
                  <a:lnTo>
                    <a:pt x="3" y="21"/>
                  </a:lnTo>
                  <a:lnTo>
                    <a:pt x="0" y="28"/>
                  </a:lnTo>
                  <a:lnTo>
                    <a:pt x="3" y="34"/>
                  </a:lnTo>
                  <a:lnTo>
                    <a:pt x="6" y="45"/>
                  </a:lnTo>
                  <a:lnTo>
                    <a:pt x="6" y="45"/>
                  </a:lnTo>
                  <a:lnTo>
                    <a:pt x="13" y="48"/>
                  </a:lnTo>
                  <a:lnTo>
                    <a:pt x="20" y="51"/>
                  </a:lnTo>
                  <a:lnTo>
                    <a:pt x="27" y="55"/>
                  </a:lnTo>
                  <a:lnTo>
                    <a:pt x="37" y="51"/>
                  </a:lnTo>
                  <a:lnTo>
                    <a:pt x="37" y="51"/>
                  </a:lnTo>
                  <a:lnTo>
                    <a:pt x="44" y="48"/>
                  </a:lnTo>
                  <a:lnTo>
                    <a:pt x="47" y="45"/>
                  </a:lnTo>
                  <a:lnTo>
                    <a:pt x="54" y="34"/>
                  </a:lnTo>
                  <a:lnTo>
                    <a:pt x="54" y="28"/>
                  </a:lnTo>
                </a:path>
              </a:pathLst>
            </a:custGeom>
            <a:noFill/>
            <a:ln w="11113">
              <a:solidFill>
                <a:srgbClr val="EC9A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6" name="Rectangle 805">
              <a:extLst>
                <a:ext uri="{FF2B5EF4-FFF2-40B4-BE49-F238E27FC236}">
                  <a16:creationId xmlns:a16="http://schemas.microsoft.com/office/drawing/2014/main" id="{6363CACD-092C-7948-B292-A65F1DACEB6D}"/>
                </a:ext>
              </a:extLst>
            </p:cNvPr>
            <p:cNvSpPr>
              <a:spLocks noChangeArrowheads="1"/>
            </p:cNvSpPr>
            <p:nvPr/>
          </p:nvSpPr>
          <p:spPr bwMode="auto">
            <a:xfrm>
              <a:off x="1371028" y="2787774"/>
              <a:ext cx="1720023"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30000" noProof="0" dirty="0">
                  <a:ln>
                    <a:noFill/>
                  </a:ln>
                  <a:solidFill>
                    <a:prstClr val="black"/>
                  </a:solidFill>
                  <a:effectLst/>
                  <a:uLnTx/>
                  <a:uFillTx/>
                  <a:latin typeface="Arial" panose="020B0604020202020204" pitchFamily="34" charset="0"/>
                  <a:ea typeface="+mn-ea"/>
                  <a:cs typeface="+mn-cs"/>
                </a:rPr>
                <a:t>177</a:t>
              </a:r>
              <a:r>
                <a:rPr kumimoji="0" lang="en-US" alt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Lu-PSMA-617 + </a:t>
              </a:r>
              <a:r>
                <a:rPr kumimoji="0" lang="en-US" altLang="en-US" sz="900" b="0" i="0" u="none" strike="noStrike" kern="1200" cap="none" spc="0" normalizeH="0" baseline="0" noProof="0" dirty="0" err="1">
                  <a:ln>
                    <a:noFill/>
                  </a:ln>
                  <a:solidFill>
                    <a:prstClr val="black"/>
                  </a:solidFill>
                  <a:effectLst/>
                  <a:uLnTx/>
                  <a:uFillTx/>
                  <a:latin typeface="Arial" panose="020B0604020202020204" pitchFamily="34" charset="0"/>
                  <a:ea typeface="+mn-ea"/>
                  <a:cs typeface="+mn-cs"/>
                </a:rPr>
                <a:t>BSoC</a:t>
              </a:r>
              <a:r>
                <a:rPr kumimoji="0" lang="en-US" alt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(n=385)</a:t>
              </a:r>
            </a:p>
          </p:txBody>
        </p:sp>
        <p:sp>
          <p:nvSpPr>
            <p:cNvPr id="927" name="Rectangle 805">
              <a:extLst>
                <a:ext uri="{FF2B5EF4-FFF2-40B4-BE49-F238E27FC236}">
                  <a16:creationId xmlns:a16="http://schemas.microsoft.com/office/drawing/2014/main" id="{E139F8DF-C47F-CB34-41C6-490BAC316572}"/>
                </a:ext>
              </a:extLst>
            </p:cNvPr>
            <p:cNvSpPr>
              <a:spLocks noChangeArrowheads="1"/>
            </p:cNvSpPr>
            <p:nvPr/>
          </p:nvSpPr>
          <p:spPr bwMode="auto">
            <a:xfrm>
              <a:off x="1371028" y="2918081"/>
              <a:ext cx="100348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err="1">
                  <a:ln>
                    <a:noFill/>
                  </a:ln>
                  <a:solidFill>
                    <a:prstClr val="black"/>
                  </a:solidFill>
                  <a:effectLst/>
                  <a:uLnTx/>
                  <a:uFillTx/>
                  <a:latin typeface="Arial" panose="020B0604020202020204" pitchFamily="34" charset="0"/>
                  <a:ea typeface="+mn-ea"/>
                  <a:cs typeface="+mn-cs"/>
                </a:rPr>
                <a:t>BSoC</a:t>
              </a:r>
              <a:r>
                <a:rPr kumimoji="0" lang="en-US" alt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Only (n=196)</a:t>
              </a:r>
            </a:p>
          </p:txBody>
        </p:sp>
        <p:sp>
          <p:nvSpPr>
            <p:cNvPr id="928" name="Rectangle 841">
              <a:extLst>
                <a:ext uri="{FF2B5EF4-FFF2-40B4-BE49-F238E27FC236}">
                  <a16:creationId xmlns:a16="http://schemas.microsoft.com/office/drawing/2014/main" id="{7FF7BB5E-916C-8821-FE16-3ACE8CFD6D9B}"/>
                </a:ext>
              </a:extLst>
            </p:cNvPr>
            <p:cNvSpPr>
              <a:spLocks noChangeArrowheads="1"/>
            </p:cNvSpPr>
            <p:nvPr/>
          </p:nvSpPr>
          <p:spPr bwMode="auto">
            <a:xfrm>
              <a:off x="514416" y="3511561"/>
              <a:ext cx="60433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85800" rtl="0" eaLnBrk="0" fontAlgn="base" latinLnBrk="0" hangingPunct="0">
                <a:lnSpc>
                  <a:spcPct val="100000"/>
                </a:lnSpc>
                <a:spcBef>
                  <a:spcPct val="0"/>
                </a:spcBef>
                <a:spcAft>
                  <a:spcPct val="0"/>
                </a:spcAft>
                <a:buClrTx/>
                <a:buSzTx/>
                <a:buFontTx/>
                <a:buNone/>
                <a:tabLst/>
                <a:defRPr/>
              </a:pPr>
              <a:r>
                <a:rPr kumimoji="0" lang="en-US" altLang="en-US" sz="600" b="1" i="0" u="none" strike="noStrike" kern="1200" cap="none" spc="0" normalizeH="0" baseline="30000" noProof="0" dirty="0">
                  <a:ln>
                    <a:noFill/>
                  </a:ln>
                  <a:solidFill>
                    <a:prstClr val="black"/>
                  </a:solidFill>
                  <a:effectLst/>
                  <a:uLnTx/>
                  <a:uFillTx/>
                  <a:latin typeface="Arial" panose="020B0604020202020204" pitchFamily="34" charset="0"/>
                  <a:ea typeface="+mn-ea"/>
                  <a:cs typeface="+mn-cs"/>
                </a:rPr>
                <a:t>177</a:t>
              </a:r>
              <a:r>
                <a:rPr kumimoji="0" lang="en-US" altLang="en-US" sz="6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Lu-PSMA-617 </a:t>
              </a:r>
            </a:p>
            <a:p>
              <a:pPr marL="0" marR="0" lvl="0" indent="0" algn="r" defTabSz="685800" rtl="0" eaLnBrk="0" fontAlgn="base" latinLnBrk="0" hangingPunct="0">
                <a:lnSpc>
                  <a:spcPct val="100000"/>
                </a:lnSpc>
                <a:spcBef>
                  <a:spcPct val="0"/>
                </a:spcBef>
                <a:spcAft>
                  <a:spcPct val="0"/>
                </a:spcAft>
                <a:buClrTx/>
                <a:buSzTx/>
                <a:buFontTx/>
                <a:buNone/>
                <a:tabLst/>
                <a:defRPr/>
              </a:pPr>
              <a:r>
                <a:rPr kumimoji="0" lang="en-US" altLang="en-US" sz="6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a:t>
              </a:r>
              <a:r>
                <a:rPr kumimoji="0" lang="en-US" altLang="en-US" sz="600" b="1" i="0" u="none" strike="noStrike" kern="1200" cap="none" spc="0" normalizeH="0" baseline="0" noProof="0" dirty="0" err="1">
                  <a:ln>
                    <a:noFill/>
                  </a:ln>
                  <a:solidFill>
                    <a:prstClr val="black"/>
                  </a:solidFill>
                  <a:effectLst/>
                  <a:uLnTx/>
                  <a:uFillTx/>
                  <a:latin typeface="Arial" panose="020B0604020202020204" pitchFamily="34" charset="0"/>
                  <a:ea typeface="+mn-ea"/>
                  <a:cs typeface="+mn-cs"/>
                </a:rPr>
                <a:t>BSoC</a:t>
              </a:r>
              <a:endParaRPr kumimoji="0" lang="en-US" altLang="en-US" sz="600" b="1"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929" name="Rectangle 858">
              <a:extLst>
                <a:ext uri="{FF2B5EF4-FFF2-40B4-BE49-F238E27FC236}">
                  <a16:creationId xmlns:a16="http://schemas.microsoft.com/office/drawing/2014/main" id="{78E80EE8-B7E3-DE5E-C4CC-A49167B746CE}"/>
                </a:ext>
              </a:extLst>
            </p:cNvPr>
            <p:cNvSpPr>
              <a:spLocks noChangeArrowheads="1"/>
            </p:cNvSpPr>
            <p:nvPr/>
          </p:nvSpPr>
          <p:spPr bwMode="auto">
            <a:xfrm>
              <a:off x="681390" y="3697886"/>
              <a:ext cx="400751"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600" b="1" i="0" u="none" strike="noStrike" kern="1200" cap="none" spc="0" normalizeH="0" baseline="0" noProof="0" dirty="0" err="1">
                  <a:ln>
                    <a:noFill/>
                  </a:ln>
                  <a:solidFill>
                    <a:prstClr val="black"/>
                  </a:solidFill>
                  <a:effectLst/>
                  <a:uLnTx/>
                  <a:uFillTx/>
                  <a:latin typeface="Arial" panose="020B0604020202020204" pitchFamily="34" charset="0"/>
                  <a:ea typeface="+mn-ea"/>
                  <a:cs typeface="+mn-cs"/>
                </a:rPr>
                <a:t>BSoC</a:t>
              </a:r>
              <a:r>
                <a:rPr kumimoji="0" lang="en-US" altLang="en-US" sz="6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Only</a:t>
              </a:r>
            </a:p>
          </p:txBody>
        </p:sp>
        <p:sp>
          <p:nvSpPr>
            <p:cNvPr id="930" name="Rectangle 805">
              <a:extLst>
                <a:ext uri="{FF2B5EF4-FFF2-40B4-BE49-F238E27FC236}">
                  <a16:creationId xmlns:a16="http://schemas.microsoft.com/office/drawing/2014/main" id="{B8D5581C-6A34-7F2C-C171-2F553EB7D33C}"/>
                </a:ext>
              </a:extLst>
            </p:cNvPr>
            <p:cNvSpPr>
              <a:spLocks noChangeArrowheads="1"/>
            </p:cNvSpPr>
            <p:nvPr/>
          </p:nvSpPr>
          <p:spPr bwMode="auto">
            <a:xfrm>
              <a:off x="492580" y="3362742"/>
              <a:ext cx="107721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Number still at Risk</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grpSp>
      <p:sp>
        <p:nvSpPr>
          <p:cNvPr id="1131" name="TextBox 1130">
            <a:extLst>
              <a:ext uri="{FF2B5EF4-FFF2-40B4-BE49-F238E27FC236}">
                <a16:creationId xmlns:a16="http://schemas.microsoft.com/office/drawing/2014/main" id="{3CAE2C41-2896-12A6-C8C1-91DCC21965F4}"/>
              </a:ext>
            </a:extLst>
          </p:cNvPr>
          <p:cNvSpPr txBox="1"/>
          <p:nvPr/>
        </p:nvSpPr>
        <p:spPr>
          <a:xfrm>
            <a:off x="2724516" y="1396590"/>
            <a:ext cx="1092735"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err="1">
                <a:ln>
                  <a:noFill/>
                </a:ln>
                <a:solidFill>
                  <a:prstClr val="black"/>
                </a:solidFill>
                <a:effectLst/>
                <a:uLnTx/>
                <a:uFillTx/>
                <a:latin typeface="Calibri" panose="020F0502020204030204"/>
                <a:ea typeface="+mn-ea"/>
                <a:cs typeface="+mn-cs"/>
              </a:rPr>
              <a:t>rPFS</a:t>
            </a:r>
            <a:endPar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32" name="TextBox 1131">
            <a:extLst>
              <a:ext uri="{FF2B5EF4-FFF2-40B4-BE49-F238E27FC236}">
                <a16:creationId xmlns:a16="http://schemas.microsoft.com/office/drawing/2014/main" id="{569889DB-D30F-3A48-65DC-0066E61E24B8}"/>
              </a:ext>
            </a:extLst>
          </p:cNvPr>
          <p:cNvSpPr txBox="1"/>
          <p:nvPr/>
        </p:nvSpPr>
        <p:spPr>
          <a:xfrm>
            <a:off x="7693232" y="1304899"/>
            <a:ext cx="3396443"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Overall Survival</a:t>
            </a:r>
          </a:p>
        </p:txBody>
      </p:sp>
      <p:graphicFrame>
        <p:nvGraphicFramePr>
          <p:cNvPr id="1133" name="Table 1132">
            <a:extLst>
              <a:ext uri="{FF2B5EF4-FFF2-40B4-BE49-F238E27FC236}">
                <a16:creationId xmlns:a16="http://schemas.microsoft.com/office/drawing/2014/main" id="{45ACB2AE-5D92-0ED5-570C-AF95D261B17A}"/>
              </a:ext>
            </a:extLst>
          </p:cNvPr>
          <p:cNvGraphicFramePr>
            <a:graphicFrameLocks noGrp="1"/>
          </p:cNvGraphicFramePr>
          <p:nvPr/>
        </p:nvGraphicFramePr>
        <p:xfrm>
          <a:off x="8708406" y="2135299"/>
          <a:ext cx="3396442" cy="1085469"/>
        </p:xfrm>
        <a:graphic>
          <a:graphicData uri="http://schemas.openxmlformats.org/drawingml/2006/table">
            <a:tbl>
              <a:tblPr>
                <a:tableStyleId>{5C22544A-7EE6-4342-B048-85BDC9FD1C3A}</a:tableStyleId>
              </a:tblPr>
              <a:tblGrid>
                <a:gridCol w="1396637">
                  <a:extLst>
                    <a:ext uri="{9D8B030D-6E8A-4147-A177-3AD203B41FA5}">
                      <a16:colId xmlns:a16="http://schemas.microsoft.com/office/drawing/2014/main" val="3298421040"/>
                    </a:ext>
                  </a:extLst>
                </a:gridCol>
                <a:gridCol w="1051511">
                  <a:extLst>
                    <a:ext uri="{9D8B030D-6E8A-4147-A177-3AD203B41FA5}">
                      <a16:colId xmlns:a16="http://schemas.microsoft.com/office/drawing/2014/main" val="2759136806"/>
                    </a:ext>
                  </a:extLst>
                </a:gridCol>
                <a:gridCol w="948294">
                  <a:extLst>
                    <a:ext uri="{9D8B030D-6E8A-4147-A177-3AD203B41FA5}">
                      <a16:colId xmlns:a16="http://schemas.microsoft.com/office/drawing/2014/main" val="748427125"/>
                    </a:ext>
                  </a:extLst>
                </a:gridCol>
              </a:tblGrid>
              <a:tr h="140826">
                <a:tc>
                  <a:txBody>
                    <a:bodyPr/>
                    <a:lstStyle/>
                    <a:p>
                      <a:pPr marL="0" marR="0">
                        <a:lnSpc>
                          <a:spcPct val="107000"/>
                        </a:lnSpc>
                        <a:spcBef>
                          <a:spcPts val="5"/>
                        </a:spcBef>
                        <a:spcAft>
                          <a:spcPts val="5"/>
                        </a:spcAft>
                      </a:pPr>
                      <a:endParaRPr lang="en-US" sz="1000" b="1" dirty="0">
                        <a:solidFill>
                          <a:schemeClr val="tx1"/>
                        </a:solidFill>
                        <a:effectLst/>
                        <a:latin typeface="+mn-lt"/>
                        <a:ea typeface="MS Mincho"/>
                      </a:endParaRPr>
                    </a:p>
                  </a:txBody>
                  <a:tcPr marL="476" marR="476"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algn="ctr">
                        <a:lnSpc>
                          <a:spcPct val="107000"/>
                        </a:lnSpc>
                        <a:spcBef>
                          <a:spcPts val="5"/>
                        </a:spcBef>
                        <a:spcAft>
                          <a:spcPts val="5"/>
                        </a:spcAft>
                      </a:pPr>
                      <a:r>
                        <a:rPr lang="en-US" sz="1000" b="1" baseline="30000" dirty="0">
                          <a:solidFill>
                            <a:schemeClr val="bg1"/>
                          </a:solidFill>
                          <a:effectLst/>
                          <a:latin typeface="+mn-lt"/>
                        </a:rPr>
                        <a:t>177</a:t>
                      </a:r>
                      <a:r>
                        <a:rPr lang="en-US" sz="1000" b="1" dirty="0">
                          <a:solidFill>
                            <a:schemeClr val="bg1"/>
                          </a:solidFill>
                          <a:effectLst/>
                          <a:latin typeface="+mn-lt"/>
                        </a:rPr>
                        <a:t>Lu-PSMA-617 </a:t>
                      </a:r>
                    </a:p>
                  </a:txBody>
                  <a:tcPr marL="476" marR="476" marT="0" marB="0" anchor="b">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auto" latinLnBrk="0" hangingPunct="1">
                        <a:lnSpc>
                          <a:spcPct val="107000"/>
                        </a:lnSpc>
                        <a:spcBef>
                          <a:spcPts val="5"/>
                        </a:spcBef>
                        <a:spcAft>
                          <a:spcPts val="5"/>
                        </a:spcAft>
                        <a:buClrTx/>
                        <a:buSzTx/>
                        <a:buFontTx/>
                        <a:buNone/>
                        <a:tabLst/>
                        <a:defRPr/>
                      </a:pPr>
                      <a:r>
                        <a:rPr lang="en-US" sz="1000" b="1" dirty="0" err="1">
                          <a:solidFill>
                            <a:schemeClr val="bg1"/>
                          </a:solidFill>
                          <a:effectLst/>
                          <a:latin typeface="+mn-lt"/>
                        </a:rPr>
                        <a:t>BSoC</a:t>
                      </a:r>
                      <a:endParaRPr lang="en-US" sz="1000" b="1" baseline="0" dirty="0">
                        <a:solidFill>
                          <a:schemeClr val="bg1"/>
                        </a:solidFill>
                        <a:effectLst/>
                        <a:latin typeface="+mn-lt"/>
                      </a:endParaRPr>
                    </a:p>
                  </a:txBody>
                  <a:tcPr marL="476" marR="476" marT="0" marB="0" anchor="b">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3978857137"/>
                  </a:ext>
                </a:extLst>
              </a:tr>
              <a:tr h="0">
                <a:tc>
                  <a:txBody>
                    <a:bodyPr/>
                    <a:lstStyle/>
                    <a:p>
                      <a:pPr marL="0" marR="0" algn="l">
                        <a:lnSpc>
                          <a:spcPct val="115000"/>
                        </a:lnSpc>
                        <a:spcBef>
                          <a:spcPts val="0"/>
                        </a:spcBef>
                        <a:spcAft>
                          <a:spcPts val="0"/>
                        </a:spcAft>
                        <a:tabLst/>
                      </a:pPr>
                      <a:r>
                        <a:rPr lang="en-US" sz="1000" b="1" dirty="0">
                          <a:solidFill>
                            <a:schemeClr val="tx1"/>
                          </a:solidFill>
                          <a:effectLst/>
                          <a:latin typeface="+mn-lt"/>
                        </a:rPr>
                        <a:t>Median OS – months</a:t>
                      </a:r>
                    </a:p>
                  </a:txBody>
                  <a:tcPr marL="51435" marR="51435" marT="0"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US" sz="1000" b="0" kern="1200" dirty="0">
                          <a:solidFill>
                            <a:schemeClr val="tx1"/>
                          </a:solidFill>
                          <a:effectLst/>
                          <a:latin typeface="+mn-lt"/>
                          <a:ea typeface="+mn-ea"/>
                          <a:cs typeface="+mn-cs"/>
                        </a:rPr>
                        <a:t>15.3</a:t>
                      </a:r>
                      <a:r>
                        <a:rPr lang="en-US" sz="1000" b="0" kern="1200" baseline="0" dirty="0">
                          <a:solidFill>
                            <a:schemeClr val="tx1"/>
                          </a:solidFill>
                          <a:effectLst/>
                          <a:latin typeface="+mn-lt"/>
                          <a:ea typeface="+mn-ea"/>
                          <a:cs typeface="+mn-cs"/>
                        </a:rPr>
                        <a:t>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US" sz="1000" b="0" kern="1200" dirty="0">
                          <a:solidFill>
                            <a:schemeClr val="tx1"/>
                          </a:solidFill>
                          <a:effectLst/>
                          <a:latin typeface="+mn-lt"/>
                          <a:ea typeface="+mn-ea"/>
                          <a:cs typeface="+mn-cs"/>
                        </a:rPr>
                        <a:t>11.3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424372150"/>
                  </a:ext>
                </a:extLst>
              </a:tr>
              <a:tr h="0">
                <a:tc>
                  <a:txBody>
                    <a:bodyPr/>
                    <a:lstStyle/>
                    <a:p>
                      <a:pPr marL="0" marR="0" algn="l">
                        <a:lnSpc>
                          <a:spcPct val="115000"/>
                        </a:lnSpc>
                        <a:spcBef>
                          <a:spcPts val="0"/>
                        </a:spcBef>
                        <a:spcAft>
                          <a:spcPts val="0"/>
                        </a:spcAft>
                        <a:tabLst/>
                      </a:pPr>
                      <a:r>
                        <a:rPr lang="el-GR" sz="1000" b="1" dirty="0">
                          <a:solidFill>
                            <a:schemeClr val="tx1"/>
                          </a:solidFill>
                          <a:effectLst/>
                          <a:latin typeface="+mn-lt"/>
                        </a:rPr>
                        <a:t>Δ</a:t>
                      </a:r>
                      <a:r>
                        <a:rPr lang="en-GB" sz="1000" b="1" dirty="0">
                          <a:solidFill>
                            <a:schemeClr val="tx1"/>
                          </a:solidFill>
                          <a:effectLst/>
                          <a:latin typeface="+mn-lt"/>
                        </a:rPr>
                        <a:t> OS – months </a:t>
                      </a:r>
                      <a:endParaRPr lang="en-US" sz="1000" b="1" dirty="0">
                        <a:solidFill>
                          <a:schemeClr val="tx1"/>
                        </a:solidFill>
                        <a:effectLst/>
                        <a:latin typeface="+mn-lt"/>
                      </a:endParaRPr>
                    </a:p>
                  </a:txBody>
                  <a:tcPr marL="51435" marR="51435" marT="0"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r>
                        <a:rPr lang="en-US" sz="1000" b="0" kern="1200" baseline="0">
                          <a:solidFill>
                            <a:schemeClr val="tx1"/>
                          </a:solidFill>
                          <a:effectLst/>
                          <a:latin typeface="+mn-lt"/>
                          <a:ea typeface="+mn-ea"/>
                          <a:cs typeface="+mn-cs"/>
                        </a:rPr>
                        <a:t>4.0</a:t>
                      </a:r>
                      <a:endParaRPr lang="en-US" sz="1000" b="0" kern="1200" baseline="0" dirty="0">
                        <a:solidFill>
                          <a:schemeClr val="tx1"/>
                        </a:solidFill>
                        <a:effectLst/>
                        <a:latin typeface="+mn-lt"/>
                        <a:ea typeface="+mn-ea"/>
                        <a:cs typeface="+mn-cs"/>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US" sz="800" b="0" kern="1200" dirty="0">
                        <a:solidFill>
                          <a:schemeClr val="tx1"/>
                        </a:solidFill>
                        <a:effectLst/>
                        <a:latin typeface="+mn-lt"/>
                        <a:ea typeface="+mn-ea"/>
                        <a:cs typeface="+mn-cs"/>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168681161"/>
                  </a:ext>
                </a:extLst>
              </a:tr>
              <a:tr h="0">
                <a:tc>
                  <a:txBody>
                    <a:bodyPr/>
                    <a:lstStyle/>
                    <a:p>
                      <a:pPr marL="0" marR="0" algn="l">
                        <a:lnSpc>
                          <a:spcPct val="115000"/>
                        </a:lnSpc>
                        <a:spcBef>
                          <a:spcPts val="0"/>
                        </a:spcBef>
                        <a:spcAft>
                          <a:spcPts val="0"/>
                        </a:spcAft>
                        <a:tabLst/>
                      </a:pPr>
                      <a:r>
                        <a:rPr lang="en-US" sz="1000" b="1" dirty="0">
                          <a:solidFill>
                            <a:schemeClr val="tx1"/>
                          </a:solidFill>
                          <a:effectLst/>
                          <a:latin typeface="+mn-lt"/>
                        </a:rPr>
                        <a:t>HR (95% CI)</a:t>
                      </a:r>
                    </a:p>
                  </a:txBody>
                  <a:tcPr marL="51435" marR="51435" marT="0"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gridSpan="2">
                  <a:txBody>
                    <a:bodyPr/>
                    <a:lstStyle/>
                    <a:p>
                      <a:pPr algn="ctr"/>
                      <a:r>
                        <a:rPr lang="en-US" sz="1000" dirty="0">
                          <a:solidFill>
                            <a:schemeClr val="tx1"/>
                          </a:solidFill>
                          <a:latin typeface="+mn-lt"/>
                        </a:rPr>
                        <a:t>0.62 (0.52</a:t>
                      </a:r>
                      <a:r>
                        <a:rPr lang="en-US" sz="1000" b="0" kern="1200" dirty="0">
                          <a:solidFill>
                            <a:schemeClr val="tx1"/>
                          </a:solidFill>
                          <a:effectLst/>
                          <a:latin typeface="+mn-lt"/>
                          <a:ea typeface="+mn-ea"/>
                          <a:cs typeface="+mn-cs"/>
                        </a:rPr>
                        <a:t>–</a:t>
                      </a:r>
                      <a:r>
                        <a:rPr lang="en-US" sz="1000" dirty="0">
                          <a:solidFill>
                            <a:schemeClr val="tx1"/>
                          </a:solidFill>
                          <a:latin typeface="+mn-lt"/>
                        </a:rPr>
                        <a:t>0.74)</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hMerge="1">
                  <a:txBody>
                    <a:bodyPr/>
                    <a:lstStyle/>
                    <a:p>
                      <a:endParaRPr lang="en-US"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18449612"/>
                  </a:ext>
                </a:extLst>
              </a:tr>
              <a:tr h="0">
                <a:tc>
                  <a:txBody>
                    <a:bodyPr/>
                    <a:lstStyle/>
                    <a:p>
                      <a:pPr marL="0" marR="0" algn="l">
                        <a:lnSpc>
                          <a:spcPct val="115000"/>
                        </a:lnSpc>
                        <a:spcBef>
                          <a:spcPts val="0"/>
                        </a:spcBef>
                        <a:spcAft>
                          <a:spcPts val="0"/>
                        </a:spcAft>
                        <a:tabLst/>
                      </a:pPr>
                      <a:r>
                        <a:rPr lang="en-GB" sz="1000" b="1" i="1" dirty="0">
                          <a:solidFill>
                            <a:schemeClr val="tx1"/>
                          </a:solidFill>
                          <a:effectLst/>
                          <a:latin typeface="+mn-lt"/>
                        </a:rPr>
                        <a:t>P </a:t>
                      </a:r>
                      <a:r>
                        <a:rPr lang="en-GB" sz="1000" b="1" i="0" dirty="0">
                          <a:solidFill>
                            <a:schemeClr val="tx1"/>
                          </a:solidFill>
                          <a:effectLst/>
                          <a:latin typeface="+mn-lt"/>
                        </a:rPr>
                        <a:t>value, one-sided</a:t>
                      </a:r>
                      <a:endParaRPr lang="en-GB" sz="1000" b="1" i="1" dirty="0">
                        <a:solidFill>
                          <a:schemeClr val="tx1"/>
                        </a:solidFill>
                        <a:effectLst/>
                        <a:latin typeface="+mn-lt"/>
                      </a:endParaRPr>
                    </a:p>
                  </a:txBody>
                  <a:tcPr marL="51435" marR="51435" marT="0"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r>
                        <a:rPr lang="en-US" sz="1000" dirty="0">
                          <a:solidFill>
                            <a:schemeClr val="tx1"/>
                          </a:solidFill>
                          <a:latin typeface="+mn-lt"/>
                        </a:rPr>
                        <a:t>&lt;0.001</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en-US" dirty="0"/>
                    </a:p>
                  </a:txBody>
                  <a:tcPr/>
                </a:tc>
                <a:extLst>
                  <a:ext uri="{0D108BD9-81ED-4DB2-BD59-A6C34878D82A}">
                    <a16:rowId xmlns:a16="http://schemas.microsoft.com/office/drawing/2014/main" val="588978843"/>
                  </a:ext>
                </a:extLst>
              </a:tr>
            </a:tbl>
          </a:graphicData>
        </a:graphic>
      </p:graphicFrame>
      <p:graphicFrame>
        <p:nvGraphicFramePr>
          <p:cNvPr id="1135" name="Table 1134">
            <a:extLst>
              <a:ext uri="{FF2B5EF4-FFF2-40B4-BE49-F238E27FC236}">
                <a16:creationId xmlns:a16="http://schemas.microsoft.com/office/drawing/2014/main" id="{F5E1F4B7-6E47-4CA2-96E2-01B77F256441}"/>
              </a:ext>
            </a:extLst>
          </p:cNvPr>
          <p:cNvGraphicFramePr>
            <a:graphicFrameLocks noGrp="1"/>
          </p:cNvGraphicFramePr>
          <p:nvPr/>
        </p:nvGraphicFramePr>
        <p:xfrm>
          <a:off x="2553195" y="2207709"/>
          <a:ext cx="3259775" cy="1059891"/>
        </p:xfrm>
        <a:graphic>
          <a:graphicData uri="http://schemas.openxmlformats.org/drawingml/2006/table">
            <a:tbl>
              <a:tblPr>
                <a:tableStyleId>{5C22544A-7EE6-4342-B048-85BDC9FD1C3A}</a:tableStyleId>
              </a:tblPr>
              <a:tblGrid>
                <a:gridCol w="1340440">
                  <a:extLst>
                    <a:ext uri="{9D8B030D-6E8A-4147-A177-3AD203B41FA5}">
                      <a16:colId xmlns:a16="http://schemas.microsoft.com/office/drawing/2014/main" val="3298421040"/>
                    </a:ext>
                  </a:extLst>
                </a:gridCol>
                <a:gridCol w="1009199">
                  <a:extLst>
                    <a:ext uri="{9D8B030D-6E8A-4147-A177-3AD203B41FA5}">
                      <a16:colId xmlns:a16="http://schemas.microsoft.com/office/drawing/2014/main" val="2759136806"/>
                    </a:ext>
                  </a:extLst>
                </a:gridCol>
                <a:gridCol w="910136">
                  <a:extLst>
                    <a:ext uri="{9D8B030D-6E8A-4147-A177-3AD203B41FA5}">
                      <a16:colId xmlns:a16="http://schemas.microsoft.com/office/drawing/2014/main" val="748427125"/>
                    </a:ext>
                  </a:extLst>
                </a:gridCol>
              </a:tblGrid>
              <a:tr h="175971">
                <a:tc>
                  <a:txBody>
                    <a:bodyPr/>
                    <a:lstStyle/>
                    <a:p>
                      <a:pPr marL="0" marR="0">
                        <a:lnSpc>
                          <a:spcPct val="107000"/>
                        </a:lnSpc>
                        <a:spcBef>
                          <a:spcPts val="5"/>
                        </a:spcBef>
                        <a:spcAft>
                          <a:spcPts val="5"/>
                        </a:spcAft>
                      </a:pPr>
                      <a:endParaRPr lang="en-US" sz="1000" b="1" dirty="0">
                        <a:solidFill>
                          <a:schemeClr val="tx1"/>
                        </a:solidFill>
                        <a:effectLst/>
                        <a:latin typeface="+mn-lt"/>
                        <a:ea typeface="MS Mincho"/>
                      </a:endParaRPr>
                    </a:p>
                  </a:txBody>
                  <a:tcPr marL="476" marR="476"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algn="ctr">
                        <a:lnSpc>
                          <a:spcPct val="107000"/>
                        </a:lnSpc>
                        <a:spcBef>
                          <a:spcPts val="5"/>
                        </a:spcBef>
                        <a:spcAft>
                          <a:spcPts val="5"/>
                        </a:spcAft>
                      </a:pPr>
                      <a:r>
                        <a:rPr lang="en-US" sz="1000" b="1" baseline="30000" dirty="0">
                          <a:solidFill>
                            <a:schemeClr val="bg1"/>
                          </a:solidFill>
                          <a:effectLst/>
                          <a:latin typeface="+mn-lt"/>
                        </a:rPr>
                        <a:t>177</a:t>
                      </a:r>
                      <a:r>
                        <a:rPr lang="en-US" sz="1000" b="1" dirty="0">
                          <a:solidFill>
                            <a:schemeClr val="bg1"/>
                          </a:solidFill>
                          <a:effectLst/>
                          <a:latin typeface="+mn-lt"/>
                        </a:rPr>
                        <a:t>Lu-PSMA-617 </a:t>
                      </a:r>
                    </a:p>
                  </a:txBody>
                  <a:tcPr marL="476" marR="476" marT="0" marB="0" anchor="b">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auto" latinLnBrk="0" hangingPunct="1">
                        <a:lnSpc>
                          <a:spcPct val="107000"/>
                        </a:lnSpc>
                        <a:spcBef>
                          <a:spcPts val="5"/>
                        </a:spcBef>
                        <a:spcAft>
                          <a:spcPts val="5"/>
                        </a:spcAft>
                        <a:buClrTx/>
                        <a:buSzTx/>
                        <a:buFontTx/>
                        <a:buNone/>
                        <a:tabLst/>
                        <a:defRPr/>
                      </a:pPr>
                      <a:r>
                        <a:rPr lang="en-US" sz="1000" b="1" dirty="0" err="1">
                          <a:solidFill>
                            <a:schemeClr val="bg1"/>
                          </a:solidFill>
                          <a:effectLst/>
                          <a:latin typeface="+mn-lt"/>
                        </a:rPr>
                        <a:t>BSoC</a:t>
                      </a:r>
                      <a:r>
                        <a:rPr lang="en-US" sz="1000" b="1" baseline="0" dirty="0">
                          <a:solidFill>
                            <a:schemeClr val="bg1"/>
                          </a:solidFill>
                          <a:effectLst/>
                          <a:latin typeface="+mn-lt"/>
                        </a:rPr>
                        <a:t> </a:t>
                      </a:r>
                    </a:p>
                  </a:txBody>
                  <a:tcPr marL="476" marR="476" marT="0" marB="0" anchor="b">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3978857137"/>
                  </a:ext>
                </a:extLst>
              </a:tr>
              <a:tr h="123733">
                <a:tc>
                  <a:txBody>
                    <a:bodyPr/>
                    <a:lstStyle/>
                    <a:p>
                      <a:pPr marL="0" marR="0" algn="l">
                        <a:lnSpc>
                          <a:spcPct val="115000"/>
                        </a:lnSpc>
                        <a:spcBef>
                          <a:spcPts val="0"/>
                        </a:spcBef>
                        <a:spcAft>
                          <a:spcPts val="0"/>
                        </a:spcAft>
                        <a:tabLst/>
                      </a:pPr>
                      <a:r>
                        <a:rPr lang="en-US" sz="1000" b="1" dirty="0">
                          <a:solidFill>
                            <a:schemeClr val="tx1"/>
                          </a:solidFill>
                          <a:effectLst/>
                          <a:latin typeface="+mn-lt"/>
                        </a:rPr>
                        <a:t>Median </a:t>
                      </a:r>
                      <a:r>
                        <a:rPr lang="en-US" sz="1000" b="1" dirty="0" err="1">
                          <a:solidFill>
                            <a:schemeClr val="tx1"/>
                          </a:solidFill>
                          <a:effectLst/>
                          <a:latin typeface="+mn-lt"/>
                        </a:rPr>
                        <a:t>rPFS</a:t>
                      </a:r>
                      <a:r>
                        <a:rPr lang="en-US" sz="1000" b="1" dirty="0">
                          <a:solidFill>
                            <a:schemeClr val="tx1"/>
                          </a:solidFill>
                          <a:effectLst/>
                          <a:latin typeface="+mn-lt"/>
                        </a:rPr>
                        <a:t> – months</a:t>
                      </a:r>
                    </a:p>
                  </a:txBody>
                  <a:tcPr marL="51435" marR="51435" marT="0"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US" sz="1000" dirty="0">
                          <a:solidFill>
                            <a:schemeClr val="tx1"/>
                          </a:solidFill>
                          <a:latin typeface="+mn-lt"/>
                        </a:rPr>
                        <a:t>8.7 </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US" sz="1000" dirty="0">
                          <a:solidFill>
                            <a:schemeClr val="tx1"/>
                          </a:solidFill>
                          <a:latin typeface="+mn-lt"/>
                        </a:rPr>
                        <a:t>3.4 </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424372150"/>
                  </a:ext>
                </a:extLst>
              </a:tr>
              <a:tr h="123733">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lang="el-GR" sz="1000" b="1" dirty="0">
                          <a:solidFill>
                            <a:schemeClr val="tx1"/>
                          </a:solidFill>
                          <a:effectLst/>
                          <a:latin typeface="+mn-lt"/>
                        </a:rPr>
                        <a:t>Δ</a:t>
                      </a:r>
                      <a:r>
                        <a:rPr lang="en-GB" sz="1000" b="1" dirty="0">
                          <a:solidFill>
                            <a:schemeClr val="tx1"/>
                          </a:solidFill>
                          <a:effectLst/>
                          <a:latin typeface="+mn-lt"/>
                        </a:rPr>
                        <a:t> </a:t>
                      </a:r>
                      <a:r>
                        <a:rPr lang="en-GB" sz="1000" b="1" dirty="0" err="1">
                          <a:solidFill>
                            <a:schemeClr val="tx1"/>
                          </a:solidFill>
                          <a:effectLst/>
                          <a:latin typeface="+mn-lt"/>
                        </a:rPr>
                        <a:t>rPFS</a:t>
                      </a:r>
                      <a:r>
                        <a:rPr lang="en-GB" sz="1000" b="1" dirty="0">
                          <a:solidFill>
                            <a:schemeClr val="tx1"/>
                          </a:solidFill>
                          <a:effectLst/>
                          <a:latin typeface="+mn-lt"/>
                        </a:rPr>
                        <a:t> – months </a:t>
                      </a:r>
                      <a:endParaRPr lang="en-US" sz="1000" b="1" dirty="0">
                        <a:solidFill>
                          <a:schemeClr val="tx1"/>
                        </a:solidFill>
                        <a:effectLst/>
                        <a:latin typeface="+mn-lt"/>
                      </a:endParaRPr>
                    </a:p>
                  </a:txBody>
                  <a:tcPr marL="51435" marR="51435" marT="0"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r>
                        <a:rPr lang="en-US" sz="1000">
                          <a:solidFill>
                            <a:schemeClr val="tx1"/>
                          </a:solidFill>
                          <a:latin typeface="+mn-lt"/>
                        </a:rPr>
                        <a:t>5.3</a:t>
                      </a:r>
                      <a:endParaRPr lang="en-US" sz="1000" dirty="0">
                        <a:solidFill>
                          <a:schemeClr val="tx1"/>
                        </a:solidFill>
                        <a:latin typeface="+mn-lt"/>
                      </a:endParaRP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US" sz="800" dirty="0">
                        <a:latin typeface="+mn-lt"/>
                      </a:endParaRP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519699511"/>
                  </a:ext>
                </a:extLst>
              </a:tr>
              <a:tr h="0">
                <a:tc>
                  <a:txBody>
                    <a:bodyPr/>
                    <a:lstStyle/>
                    <a:p>
                      <a:pPr marL="0" marR="0" algn="l">
                        <a:lnSpc>
                          <a:spcPct val="115000"/>
                        </a:lnSpc>
                        <a:spcBef>
                          <a:spcPts val="0"/>
                        </a:spcBef>
                        <a:spcAft>
                          <a:spcPts val="0"/>
                        </a:spcAft>
                        <a:tabLst/>
                      </a:pPr>
                      <a:r>
                        <a:rPr lang="en-US" sz="1000" b="1" dirty="0">
                          <a:solidFill>
                            <a:schemeClr val="tx1"/>
                          </a:solidFill>
                          <a:effectLst/>
                          <a:latin typeface="+mn-lt"/>
                        </a:rPr>
                        <a:t>HR (99.2% CI)</a:t>
                      </a:r>
                    </a:p>
                  </a:txBody>
                  <a:tcPr marL="51435" marR="51435" marT="0"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gridSpan="2">
                  <a:txBody>
                    <a:bodyPr/>
                    <a:lstStyle/>
                    <a:p>
                      <a:pPr algn="ctr"/>
                      <a:r>
                        <a:rPr lang="en-US" sz="1000" dirty="0">
                          <a:solidFill>
                            <a:schemeClr val="tx1"/>
                          </a:solidFill>
                          <a:latin typeface="+mn-lt"/>
                        </a:rPr>
                        <a:t>0.40 (0.29</a:t>
                      </a:r>
                      <a:r>
                        <a:rPr lang="en-US" sz="1000" kern="1200" dirty="0">
                          <a:solidFill>
                            <a:schemeClr val="tx1"/>
                          </a:solidFill>
                          <a:effectLst/>
                          <a:latin typeface="+mn-lt"/>
                          <a:ea typeface="+mn-ea"/>
                          <a:cs typeface="+mn-cs"/>
                        </a:rPr>
                        <a:t>–</a:t>
                      </a:r>
                      <a:r>
                        <a:rPr lang="en-US" sz="1000" dirty="0">
                          <a:solidFill>
                            <a:schemeClr val="tx1"/>
                          </a:solidFill>
                          <a:latin typeface="+mn-lt"/>
                        </a:rPr>
                        <a:t>0.57)</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hMerge="1">
                  <a:txBody>
                    <a:bodyPr/>
                    <a:lstStyle/>
                    <a:p>
                      <a:endParaRPr lang="en-US"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18449612"/>
                  </a:ext>
                </a:extLst>
              </a:tr>
              <a:tr h="0">
                <a:tc>
                  <a:txBody>
                    <a:bodyPr/>
                    <a:lstStyle/>
                    <a:p>
                      <a:pPr marL="0" marR="0" algn="l">
                        <a:lnSpc>
                          <a:spcPct val="115000"/>
                        </a:lnSpc>
                        <a:spcBef>
                          <a:spcPts val="0"/>
                        </a:spcBef>
                        <a:spcAft>
                          <a:spcPts val="0"/>
                        </a:spcAft>
                        <a:tabLst/>
                      </a:pPr>
                      <a:r>
                        <a:rPr lang="en-GB" sz="1000" b="1" i="1" dirty="0">
                          <a:solidFill>
                            <a:schemeClr val="tx1"/>
                          </a:solidFill>
                          <a:effectLst/>
                          <a:latin typeface="+mn-lt"/>
                        </a:rPr>
                        <a:t>P </a:t>
                      </a:r>
                      <a:r>
                        <a:rPr lang="en-GB" sz="1000" b="1" i="0" dirty="0">
                          <a:solidFill>
                            <a:schemeClr val="tx1"/>
                          </a:solidFill>
                          <a:effectLst/>
                          <a:latin typeface="+mn-lt"/>
                        </a:rPr>
                        <a:t>value, one-sided</a:t>
                      </a:r>
                      <a:endParaRPr lang="en-GB" sz="1000" b="1" i="1" dirty="0">
                        <a:solidFill>
                          <a:schemeClr val="tx1"/>
                        </a:solidFill>
                        <a:effectLst/>
                        <a:latin typeface="+mn-lt"/>
                      </a:endParaRPr>
                    </a:p>
                  </a:txBody>
                  <a:tcPr marL="51435" marR="51435" marT="0"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r>
                        <a:rPr lang="en-US" sz="1000" dirty="0">
                          <a:solidFill>
                            <a:schemeClr val="tx1"/>
                          </a:solidFill>
                          <a:latin typeface="+mn-lt"/>
                        </a:rPr>
                        <a:t>&lt;0.001</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588978843"/>
                  </a:ext>
                </a:extLst>
              </a:tr>
            </a:tbl>
          </a:graphicData>
        </a:graphic>
      </p:graphicFrame>
      <p:sp>
        <p:nvSpPr>
          <p:cNvPr id="3" name="Rectangle 1">
            <a:extLst>
              <a:ext uri="{FF2B5EF4-FFF2-40B4-BE49-F238E27FC236}">
                <a16:creationId xmlns:a16="http://schemas.microsoft.com/office/drawing/2014/main" id="{B5B7694E-81BB-8C56-045D-25E3B32FCB60}"/>
              </a:ext>
            </a:extLst>
          </p:cNvPr>
          <p:cNvSpPr>
            <a:spLocks noChangeArrowheads="1"/>
          </p:cNvSpPr>
          <p:nvPr/>
        </p:nvSpPr>
        <p:spPr bwMode="auto">
          <a:xfrm>
            <a:off x="358546" y="6591855"/>
            <a:ext cx="3166829" cy="184666"/>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5B616B"/>
                </a:solidFill>
                <a:effectLst/>
                <a:uLnTx/>
                <a:uFillTx/>
                <a:latin typeface="system-ui"/>
                <a:ea typeface="+mn-ea"/>
                <a:cs typeface="+mn-cs"/>
              </a:rPr>
              <a:t>Sartor et al. NEJM 2021 Sep 16;385(12):1091-1103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93829963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 3"/>
          <p:cNvSpPr/>
          <p:nvPr/>
        </p:nvSpPr>
        <p:spPr>
          <a:xfrm>
            <a:off x="391844" y="4199788"/>
            <a:ext cx="5142964" cy="2493619"/>
          </a:xfrm>
          <a:prstGeom prst="rect">
            <a:avLst/>
          </a:prstGeom>
          <a:blipFill>
            <a:blip r:embed="rId3" cstate="print">
              <a:extLst>
                <a:ext uri="{BEBA8EAE-BF5A-486C-A8C5-ECC9F3942E4B}">
                  <a14:imgProps xmlns:a14="http://schemas.microsoft.com/office/drawing/2010/main">
                    <a14:imgLayer r:embed="rId4">
                      <a14:imgEffect>
                        <a14:sharpenSoften amount="25000"/>
                      </a14:imgEffect>
                    </a14:imgLayer>
                  </a14:imgProps>
                </a:ext>
              </a:extLst>
            </a:blip>
            <a:stretch>
              <a:fillRect l="1" t="-39604" r="-2708" b="-14933"/>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023"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object 4"/>
          <p:cNvSpPr txBox="1">
            <a:spLocks noGrp="1"/>
          </p:cNvSpPr>
          <p:nvPr>
            <p:ph type="ftr" sz="quarter" idx="5"/>
          </p:nvPr>
        </p:nvSpPr>
        <p:spPr>
          <a:xfrm>
            <a:off x="4088442" y="11566153"/>
            <a:ext cx="11897994" cy="276859"/>
          </a:xfrm>
          <a:prstGeom prst="rect">
            <a:avLst/>
          </a:prstGeom>
        </p:spPr>
        <p:txBody>
          <a:bodyPr vert="horz" wrap="square" lIns="0" tIns="0" rIns="0" bIns="0" rtlCol="0">
            <a:spAutoFit/>
          </a:bodyPr>
          <a:lstStyle>
            <a:defPPr>
              <a:defRPr lang="fr-FR"/>
            </a:defPPr>
            <a:lvl1pPr marL="0" algn="l" defTabSz="914400" rtl="0" eaLnBrk="1" latinLnBrk="0" hangingPunct="1">
              <a:defRPr sz="1950" b="0" i="0" kern="1200">
                <a:solidFill>
                  <a:schemeClr val="tx1"/>
                </a:solidFill>
                <a:latin typeface="Arial"/>
                <a:ea typeface="+mn-ea"/>
                <a:cs typeface="Arial"/>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7219" marR="0" lvl="0" indent="0" algn="l" defTabSz="914400" rtl="0" eaLnBrk="1" fontAlgn="auto" latinLnBrk="0" hangingPunct="1">
              <a:lnSpc>
                <a:spcPct val="100000"/>
              </a:lnSpc>
              <a:spcBef>
                <a:spcPts val="0"/>
              </a:spcBef>
              <a:spcAft>
                <a:spcPts val="0"/>
              </a:spcAft>
              <a:buClrTx/>
              <a:buSzTx/>
              <a:buFontTx/>
              <a:buNone/>
              <a:tabLst/>
              <a:defRPr/>
            </a:pPr>
            <a:r>
              <a:rPr kumimoji="0" lang="en-CA" sz="1950" b="0" i="0" u="none" strike="noStrike" kern="1200" cap="none" spc="10" normalizeH="0" baseline="0" noProof="0">
                <a:ln>
                  <a:noFill/>
                </a:ln>
                <a:solidFill>
                  <a:prstClr val="black"/>
                </a:solidFill>
                <a:effectLst/>
                <a:uLnTx/>
                <a:uFillTx/>
                <a:latin typeface="Arial"/>
                <a:ea typeface="+mn-ea"/>
                <a:cs typeface="Arial"/>
              </a:rPr>
              <a:t>Cont</a:t>
            </a:r>
            <a:r>
              <a:rPr kumimoji="0" lang="en-CA" sz="1950" b="0" i="0" u="none" strike="noStrike" kern="1200" cap="none" spc="0" normalizeH="0" baseline="0" noProof="0">
                <a:ln>
                  <a:noFill/>
                </a:ln>
                <a:solidFill>
                  <a:prstClr val="black"/>
                </a:solidFill>
                <a:effectLst/>
                <a:uLnTx/>
                <a:uFillTx/>
                <a:latin typeface="Arial"/>
                <a:ea typeface="+mn-ea"/>
                <a:cs typeface="Arial"/>
              </a:rPr>
              <a:t>e</a:t>
            </a:r>
            <a:r>
              <a:rPr kumimoji="0" lang="en-CA" sz="1950" b="0" i="0" u="none" strike="noStrike" kern="1200" cap="none" spc="5" normalizeH="0" baseline="0" noProof="0">
                <a:ln>
                  <a:noFill/>
                </a:ln>
                <a:solidFill>
                  <a:prstClr val="black"/>
                </a:solidFill>
                <a:effectLst/>
                <a:uLnTx/>
                <a:uFillTx/>
                <a:latin typeface="Arial"/>
                <a:ea typeface="+mn-ea"/>
                <a:cs typeface="Arial"/>
              </a:rPr>
              <a:t>nt</a:t>
            </a:r>
            <a:r>
              <a:rPr kumimoji="0" lang="en-CA" sz="1950" b="0" i="0" u="none" strike="noStrike" kern="1200" cap="none" spc="15" normalizeH="0" baseline="0" noProof="0">
                <a:ln>
                  <a:noFill/>
                </a:ln>
                <a:solidFill>
                  <a:prstClr val="black"/>
                </a:solidFill>
                <a:effectLst/>
                <a:uLnTx/>
                <a:uFillTx/>
                <a:latin typeface="Arial"/>
                <a:ea typeface="+mn-ea"/>
                <a:cs typeface="Arial"/>
              </a:rPr>
              <a:t> </a:t>
            </a:r>
            <a:r>
              <a:rPr kumimoji="0" lang="en-CA" sz="1950" b="0" i="0" u="none" strike="noStrike" kern="1200" cap="none" spc="5" normalizeH="0" baseline="0" noProof="0">
                <a:ln>
                  <a:noFill/>
                </a:ln>
                <a:solidFill>
                  <a:prstClr val="black"/>
                </a:solidFill>
                <a:effectLst/>
                <a:uLnTx/>
                <a:uFillTx/>
                <a:latin typeface="Arial"/>
                <a:ea typeface="+mn-ea"/>
                <a:cs typeface="Arial"/>
              </a:rPr>
              <a:t>of</a:t>
            </a:r>
            <a:r>
              <a:rPr kumimoji="0" lang="en-CA" sz="1950" b="0" i="0" u="none" strike="noStrike" kern="1200" cap="none" spc="-5" normalizeH="0" baseline="0" noProof="0">
                <a:ln>
                  <a:noFill/>
                </a:ln>
                <a:solidFill>
                  <a:prstClr val="black"/>
                </a:solidFill>
                <a:effectLst/>
                <a:uLnTx/>
                <a:uFillTx/>
                <a:latin typeface="Arial"/>
                <a:ea typeface="+mn-ea"/>
                <a:cs typeface="Arial"/>
              </a:rPr>
              <a:t> </a:t>
            </a:r>
            <a:r>
              <a:rPr kumimoji="0" lang="en-CA" sz="1950" b="0" i="0" u="none" strike="noStrike" kern="1200" cap="none" spc="5" normalizeH="0" baseline="0" noProof="0">
                <a:ln>
                  <a:noFill/>
                </a:ln>
                <a:solidFill>
                  <a:prstClr val="black"/>
                </a:solidFill>
                <a:effectLst/>
                <a:uLnTx/>
                <a:uFillTx/>
                <a:latin typeface="Arial"/>
                <a:ea typeface="+mn-ea"/>
                <a:cs typeface="Arial"/>
              </a:rPr>
              <a:t>this prese</a:t>
            </a:r>
            <a:r>
              <a:rPr kumimoji="0" lang="en-CA" sz="1950" b="0" i="0" u="none" strike="noStrike" kern="1200" cap="none" spc="0" normalizeH="0" baseline="0" noProof="0">
                <a:ln>
                  <a:noFill/>
                </a:ln>
                <a:solidFill>
                  <a:prstClr val="black"/>
                </a:solidFill>
                <a:effectLst/>
                <a:uLnTx/>
                <a:uFillTx/>
                <a:latin typeface="Arial"/>
                <a:ea typeface="+mn-ea"/>
                <a:cs typeface="Arial"/>
              </a:rPr>
              <a:t>n</a:t>
            </a:r>
            <a:r>
              <a:rPr kumimoji="0" lang="en-CA" sz="1950" b="0" i="0" u="none" strike="noStrike" kern="1200" cap="none" spc="5" normalizeH="0" baseline="0" noProof="0">
                <a:ln>
                  <a:noFill/>
                </a:ln>
                <a:solidFill>
                  <a:prstClr val="black"/>
                </a:solidFill>
                <a:effectLst/>
                <a:uLnTx/>
                <a:uFillTx/>
                <a:latin typeface="Arial"/>
                <a:ea typeface="+mn-ea"/>
                <a:cs typeface="Arial"/>
              </a:rPr>
              <a:t>tation</a:t>
            </a:r>
            <a:r>
              <a:rPr kumimoji="0" lang="en-CA" sz="1950" b="0" i="0" u="none" strike="noStrike" kern="1200" cap="none" spc="20" normalizeH="0" baseline="0" noProof="0">
                <a:ln>
                  <a:noFill/>
                </a:ln>
                <a:solidFill>
                  <a:prstClr val="black"/>
                </a:solidFill>
                <a:effectLst/>
                <a:uLnTx/>
                <a:uFillTx/>
                <a:latin typeface="Arial"/>
                <a:ea typeface="+mn-ea"/>
                <a:cs typeface="Arial"/>
              </a:rPr>
              <a:t> </a:t>
            </a:r>
            <a:r>
              <a:rPr kumimoji="0" lang="en-CA" sz="1950" b="0" i="0" u="none" strike="noStrike" kern="1200" cap="none" spc="5" normalizeH="0" baseline="0" noProof="0">
                <a:ln>
                  <a:noFill/>
                </a:ln>
                <a:solidFill>
                  <a:prstClr val="black"/>
                </a:solidFill>
                <a:effectLst/>
                <a:uLnTx/>
                <a:uFillTx/>
                <a:latin typeface="Arial"/>
                <a:ea typeface="+mn-ea"/>
                <a:cs typeface="Arial"/>
              </a:rPr>
              <a:t>is the pro</a:t>
            </a:r>
            <a:r>
              <a:rPr kumimoji="0" lang="en-CA" sz="1950" b="0" i="0" u="none" strike="noStrike" kern="1200" cap="none" spc="0" normalizeH="0" baseline="0" noProof="0">
                <a:ln>
                  <a:noFill/>
                </a:ln>
                <a:solidFill>
                  <a:prstClr val="black"/>
                </a:solidFill>
                <a:effectLst/>
                <a:uLnTx/>
                <a:uFillTx/>
                <a:latin typeface="Arial"/>
                <a:ea typeface="+mn-ea"/>
                <a:cs typeface="Arial"/>
              </a:rPr>
              <a:t>p</a:t>
            </a:r>
            <a:r>
              <a:rPr kumimoji="0" lang="en-CA" sz="1950" b="0" i="0" u="none" strike="noStrike" kern="1200" cap="none" spc="5" normalizeH="0" baseline="0" noProof="0">
                <a:ln>
                  <a:noFill/>
                </a:ln>
                <a:solidFill>
                  <a:prstClr val="black"/>
                </a:solidFill>
                <a:effectLst/>
                <a:uLnTx/>
                <a:uFillTx/>
                <a:latin typeface="Arial"/>
                <a:ea typeface="+mn-ea"/>
                <a:cs typeface="Arial"/>
              </a:rPr>
              <a:t>erty</a:t>
            </a:r>
            <a:r>
              <a:rPr kumimoji="0" lang="en-CA" sz="1950" b="0" i="0" u="none" strike="noStrike" kern="1200" cap="none" spc="15" normalizeH="0" baseline="0" noProof="0">
                <a:ln>
                  <a:noFill/>
                </a:ln>
                <a:solidFill>
                  <a:prstClr val="black"/>
                </a:solidFill>
                <a:effectLst/>
                <a:uLnTx/>
                <a:uFillTx/>
                <a:latin typeface="Arial"/>
                <a:ea typeface="+mn-ea"/>
                <a:cs typeface="Arial"/>
              </a:rPr>
              <a:t> </a:t>
            </a:r>
            <a:r>
              <a:rPr kumimoji="0" lang="en-CA" sz="1950" b="0" i="0" u="none" strike="noStrike" kern="1200" cap="none" spc="5" normalizeH="0" baseline="0" noProof="0">
                <a:ln>
                  <a:noFill/>
                </a:ln>
                <a:solidFill>
                  <a:prstClr val="black"/>
                </a:solidFill>
                <a:effectLst/>
                <a:uLnTx/>
                <a:uFillTx/>
                <a:latin typeface="Arial"/>
                <a:ea typeface="+mn-ea"/>
                <a:cs typeface="Arial"/>
              </a:rPr>
              <a:t>of t</a:t>
            </a:r>
            <a:r>
              <a:rPr kumimoji="0" lang="en-CA" sz="1950" b="0" i="0" u="none" strike="noStrike" kern="1200" cap="none" spc="0" normalizeH="0" baseline="0" noProof="0">
                <a:ln>
                  <a:noFill/>
                </a:ln>
                <a:solidFill>
                  <a:prstClr val="black"/>
                </a:solidFill>
                <a:effectLst/>
                <a:uLnTx/>
                <a:uFillTx/>
                <a:latin typeface="Arial"/>
                <a:ea typeface="+mn-ea"/>
                <a:cs typeface="Arial"/>
              </a:rPr>
              <a:t>h</a:t>
            </a:r>
            <a:r>
              <a:rPr kumimoji="0" lang="en-CA" sz="1950" b="0" i="0" u="none" strike="noStrike" kern="1200" cap="none" spc="10" normalizeH="0" baseline="0" noProof="0">
                <a:ln>
                  <a:noFill/>
                </a:ln>
                <a:solidFill>
                  <a:prstClr val="black"/>
                </a:solidFill>
                <a:effectLst/>
                <a:uLnTx/>
                <a:uFillTx/>
                <a:latin typeface="Arial"/>
                <a:ea typeface="+mn-ea"/>
                <a:cs typeface="Arial"/>
              </a:rPr>
              <a:t>e</a:t>
            </a:r>
            <a:r>
              <a:rPr kumimoji="0" lang="en-CA" sz="1950" b="0" i="0" u="none" strike="noStrike" kern="1200" cap="none" spc="5" normalizeH="0" baseline="0" noProof="0">
                <a:ln>
                  <a:noFill/>
                </a:ln>
                <a:solidFill>
                  <a:prstClr val="black"/>
                </a:solidFill>
                <a:effectLst/>
                <a:uLnTx/>
                <a:uFillTx/>
                <a:latin typeface="Arial"/>
                <a:ea typeface="+mn-ea"/>
                <a:cs typeface="Arial"/>
              </a:rPr>
              <a:t> </a:t>
            </a:r>
            <a:r>
              <a:rPr kumimoji="0" lang="en-CA" sz="1950" b="0" i="0" u="none" strike="noStrike" kern="1200" cap="none" spc="10" normalizeH="0" baseline="0" noProof="0">
                <a:ln>
                  <a:noFill/>
                </a:ln>
                <a:solidFill>
                  <a:prstClr val="black"/>
                </a:solidFill>
                <a:effectLst/>
                <a:uLnTx/>
                <a:uFillTx/>
                <a:latin typeface="Arial"/>
                <a:ea typeface="+mn-ea"/>
                <a:cs typeface="Arial"/>
              </a:rPr>
              <a:t>a</a:t>
            </a:r>
            <a:r>
              <a:rPr kumimoji="0" lang="en-CA" sz="1950" b="0" i="0" u="none" strike="noStrike" kern="1200" cap="none" spc="0" normalizeH="0" baseline="0" noProof="0">
                <a:ln>
                  <a:noFill/>
                </a:ln>
                <a:solidFill>
                  <a:prstClr val="black"/>
                </a:solidFill>
                <a:effectLst/>
                <a:uLnTx/>
                <a:uFillTx/>
                <a:latin typeface="Arial"/>
                <a:ea typeface="+mn-ea"/>
                <a:cs typeface="Arial"/>
              </a:rPr>
              <a:t>u</a:t>
            </a:r>
            <a:r>
              <a:rPr kumimoji="0" lang="en-CA" sz="1950" b="0" i="0" u="none" strike="noStrike" kern="1200" cap="none" spc="5" normalizeH="0" baseline="0" noProof="0">
                <a:ln>
                  <a:noFill/>
                </a:ln>
                <a:solidFill>
                  <a:prstClr val="black"/>
                </a:solidFill>
                <a:effectLst/>
                <a:uLnTx/>
                <a:uFillTx/>
                <a:latin typeface="Arial"/>
                <a:ea typeface="+mn-ea"/>
                <a:cs typeface="Arial"/>
              </a:rPr>
              <a:t>tho</a:t>
            </a:r>
            <a:r>
              <a:rPr kumimoji="0" lang="en-CA" sz="1950" b="0" i="0" u="none" strike="noStrike" kern="1200" cap="none" spc="-110" normalizeH="0" baseline="0" noProof="0">
                <a:ln>
                  <a:noFill/>
                </a:ln>
                <a:solidFill>
                  <a:prstClr val="black"/>
                </a:solidFill>
                <a:effectLst/>
                <a:uLnTx/>
                <a:uFillTx/>
                <a:latin typeface="Arial"/>
                <a:ea typeface="+mn-ea"/>
                <a:cs typeface="Arial"/>
              </a:rPr>
              <a:t>r</a:t>
            </a:r>
            <a:r>
              <a:rPr kumimoji="0" lang="en-CA" sz="1950" b="0" i="0" u="none" strike="noStrike" kern="1200" cap="none" spc="5" normalizeH="0" baseline="0" noProof="0">
                <a:ln>
                  <a:noFill/>
                </a:ln>
                <a:solidFill>
                  <a:prstClr val="black"/>
                </a:solidFill>
                <a:effectLst/>
                <a:uLnTx/>
                <a:uFillTx/>
                <a:latin typeface="Arial"/>
                <a:ea typeface="+mn-ea"/>
                <a:cs typeface="Arial"/>
              </a:rPr>
              <a:t>,</a:t>
            </a:r>
            <a:r>
              <a:rPr kumimoji="0" lang="en-CA" sz="1950" b="0" i="0" u="none" strike="noStrike" kern="1200" cap="none" spc="15" normalizeH="0" baseline="0" noProof="0">
                <a:ln>
                  <a:noFill/>
                </a:ln>
                <a:solidFill>
                  <a:prstClr val="black"/>
                </a:solidFill>
                <a:effectLst/>
                <a:uLnTx/>
                <a:uFillTx/>
                <a:latin typeface="Arial"/>
                <a:ea typeface="+mn-ea"/>
                <a:cs typeface="Arial"/>
              </a:rPr>
              <a:t> </a:t>
            </a:r>
            <a:r>
              <a:rPr kumimoji="0" lang="en-CA" sz="1950" b="0" i="0" u="none" strike="noStrike" kern="1200" cap="none" spc="5" normalizeH="0" baseline="0" noProof="0">
                <a:ln>
                  <a:noFill/>
                </a:ln>
                <a:solidFill>
                  <a:prstClr val="black"/>
                </a:solidFill>
                <a:effectLst/>
                <a:uLnTx/>
                <a:uFillTx/>
                <a:latin typeface="Arial"/>
                <a:ea typeface="+mn-ea"/>
                <a:cs typeface="Arial"/>
              </a:rPr>
              <a:t>licensed</a:t>
            </a:r>
            <a:r>
              <a:rPr kumimoji="0" lang="en-CA" sz="1950" b="0" i="0" u="none" strike="noStrike" kern="1200" cap="none" spc="15" normalizeH="0" baseline="0" noProof="0">
                <a:ln>
                  <a:noFill/>
                </a:ln>
                <a:solidFill>
                  <a:prstClr val="black"/>
                </a:solidFill>
                <a:effectLst/>
                <a:uLnTx/>
                <a:uFillTx/>
                <a:latin typeface="Arial"/>
                <a:ea typeface="+mn-ea"/>
                <a:cs typeface="Arial"/>
              </a:rPr>
              <a:t> </a:t>
            </a:r>
            <a:r>
              <a:rPr kumimoji="0" lang="en-CA" sz="1950" b="0" i="0" u="none" strike="noStrike" kern="1200" cap="none" spc="10" normalizeH="0" baseline="0" noProof="0">
                <a:ln>
                  <a:noFill/>
                </a:ln>
                <a:solidFill>
                  <a:prstClr val="black"/>
                </a:solidFill>
                <a:effectLst/>
                <a:uLnTx/>
                <a:uFillTx/>
                <a:latin typeface="Arial"/>
                <a:ea typeface="+mn-ea"/>
                <a:cs typeface="Arial"/>
              </a:rPr>
              <a:t>by</a:t>
            </a:r>
            <a:r>
              <a:rPr kumimoji="0" lang="en-CA" sz="1950" b="0" i="0" u="none" strike="noStrike" kern="1200" cap="none" spc="-105" normalizeH="0" baseline="0" noProof="0">
                <a:ln>
                  <a:noFill/>
                </a:ln>
                <a:solidFill>
                  <a:prstClr val="black"/>
                </a:solidFill>
                <a:effectLst/>
                <a:uLnTx/>
                <a:uFillTx/>
                <a:latin typeface="Arial"/>
                <a:ea typeface="+mn-ea"/>
                <a:cs typeface="Arial"/>
              </a:rPr>
              <a:t> </a:t>
            </a:r>
            <a:r>
              <a:rPr kumimoji="0" lang="en-CA" sz="1950" b="0" i="0" u="none" strike="noStrike" kern="1200" cap="none" spc="10" normalizeH="0" baseline="0" noProof="0">
                <a:ln>
                  <a:noFill/>
                </a:ln>
                <a:solidFill>
                  <a:prstClr val="black"/>
                </a:solidFill>
                <a:effectLst/>
                <a:uLnTx/>
                <a:uFillTx/>
                <a:latin typeface="Arial"/>
                <a:ea typeface="+mn-ea"/>
                <a:cs typeface="Arial"/>
              </a:rPr>
              <a:t>ASCO.</a:t>
            </a:r>
            <a:r>
              <a:rPr kumimoji="0" lang="en-CA" sz="1950" b="0" i="0" u="none" strike="noStrike" kern="1200" cap="none" spc="-5" normalizeH="0" baseline="0" noProof="0">
                <a:ln>
                  <a:noFill/>
                </a:ln>
                <a:solidFill>
                  <a:prstClr val="black"/>
                </a:solidFill>
                <a:effectLst/>
                <a:uLnTx/>
                <a:uFillTx/>
                <a:latin typeface="Arial"/>
                <a:ea typeface="+mn-ea"/>
                <a:cs typeface="Arial"/>
              </a:rPr>
              <a:t> </a:t>
            </a:r>
            <a:r>
              <a:rPr kumimoji="0" lang="en-CA" sz="1950" b="0" i="0" u="none" strike="noStrike" kern="1200" cap="none" spc="5" normalizeH="0" baseline="0" noProof="0">
                <a:ln>
                  <a:noFill/>
                </a:ln>
                <a:solidFill>
                  <a:prstClr val="black"/>
                </a:solidFill>
                <a:effectLst/>
                <a:uLnTx/>
                <a:uFillTx/>
                <a:latin typeface="Arial"/>
                <a:ea typeface="+mn-ea"/>
                <a:cs typeface="Arial"/>
              </a:rPr>
              <a:t>Permission</a:t>
            </a:r>
            <a:r>
              <a:rPr kumimoji="0" lang="en-CA" sz="1950" b="0" i="0" u="none" strike="noStrike" kern="1200" cap="none" spc="15" normalizeH="0" baseline="0" noProof="0">
                <a:ln>
                  <a:noFill/>
                </a:ln>
                <a:solidFill>
                  <a:prstClr val="black"/>
                </a:solidFill>
                <a:effectLst/>
                <a:uLnTx/>
                <a:uFillTx/>
                <a:latin typeface="Arial"/>
                <a:ea typeface="+mn-ea"/>
                <a:cs typeface="Arial"/>
              </a:rPr>
              <a:t> </a:t>
            </a:r>
            <a:r>
              <a:rPr kumimoji="0" lang="en-CA" sz="1950" b="0" i="0" u="none" strike="noStrike" kern="1200" cap="none" spc="5" normalizeH="0" baseline="0" noProof="0">
                <a:ln>
                  <a:noFill/>
                </a:ln>
                <a:solidFill>
                  <a:prstClr val="black"/>
                </a:solidFill>
                <a:effectLst/>
                <a:uLnTx/>
                <a:uFillTx/>
                <a:latin typeface="Arial"/>
                <a:ea typeface="+mn-ea"/>
                <a:cs typeface="Arial"/>
              </a:rPr>
              <a:t>req</a:t>
            </a:r>
            <a:r>
              <a:rPr kumimoji="0" lang="en-CA" sz="1950" b="0" i="0" u="none" strike="noStrike" kern="1200" cap="none" spc="0" normalizeH="0" baseline="0" noProof="0">
                <a:ln>
                  <a:noFill/>
                </a:ln>
                <a:solidFill>
                  <a:prstClr val="black"/>
                </a:solidFill>
                <a:effectLst/>
                <a:uLnTx/>
                <a:uFillTx/>
                <a:latin typeface="Arial"/>
                <a:ea typeface="+mn-ea"/>
                <a:cs typeface="Arial"/>
              </a:rPr>
              <a:t>u</a:t>
            </a:r>
            <a:r>
              <a:rPr kumimoji="0" lang="en-CA" sz="1950" b="0" i="0" u="none" strike="noStrike" kern="1200" cap="none" spc="5" normalizeH="0" baseline="0" noProof="0">
                <a:ln>
                  <a:noFill/>
                </a:ln>
                <a:solidFill>
                  <a:prstClr val="black"/>
                </a:solidFill>
                <a:effectLst/>
                <a:uLnTx/>
                <a:uFillTx/>
                <a:latin typeface="Arial"/>
                <a:ea typeface="+mn-ea"/>
                <a:cs typeface="Arial"/>
              </a:rPr>
              <a:t>ired</a:t>
            </a:r>
            <a:r>
              <a:rPr kumimoji="0" lang="en-CA" sz="1950" b="0" i="0" u="none" strike="noStrike" kern="1200" cap="none" spc="25" normalizeH="0" baseline="0" noProof="0">
                <a:ln>
                  <a:noFill/>
                </a:ln>
                <a:solidFill>
                  <a:prstClr val="black"/>
                </a:solidFill>
                <a:effectLst/>
                <a:uLnTx/>
                <a:uFillTx/>
                <a:latin typeface="Arial"/>
                <a:ea typeface="+mn-ea"/>
                <a:cs typeface="Arial"/>
              </a:rPr>
              <a:t> </a:t>
            </a:r>
            <a:r>
              <a:rPr kumimoji="0" lang="en-CA" sz="1950" b="0" i="0" u="none" strike="noStrike" kern="1200" cap="none" spc="5" normalizeH="0" baseline="0" noProof="0">
                <a:ln>
                  <a:noFill/>
                </a:ln>
                <a:solidFill>
                  <a:prstClr val="black"/>
                </a:solidFill>
                <a:effectLst/>
                <a:uLnTx/>
                <a:uFillTx/>
                <a:latin typeface="Arial"/>
                <a:ea typeface="+mn-ea"/>
                <a:cs typeface="Arial"/>
              </a:rPr>
              <a:t>for </a:t>
            </a:r>
            <a:r>
              <a:rPr kumimoji="0" lang="en-CA" sz="1950" b="0" i="0" u="none" strike="noStrike" kern="1200" cap="none" spc="-5" normalizeH="0" baseline="0" noProof="0">
                <a:ln>
                  <a:noFill/>
                </a:ln>
                <a:solidFill>
                  <a:prstClr val="black"/>
                </a:solidFill>
                <a:effectLst/>
                <a:uLnTx/>
                <a:uFillTx/>
                <a:latin typeface="Arial"/>
                <a:ea typeface="+mn-ea"/>
                <a:cs typeface="Arial"/>
              </a:rPr>
              <a:t>r</a:t>
            </a:r>
            <a:r>
              <a:rPr kumimoji="0" lang="en-CA" sz="1950" b="0" i="0" u="none" strike="noStrike" kern="1200" cap="none" spc="10" normalizeH="0" baseline="0" noProof="0">
                <a:ln>
                  <a:noFill/>
                </a:ln>
                <a:solidFill>
                  <a:prstClr val="black"/>
                </a:solidFill>
                <a:effectLst/>
                <a:uLnTx/>
                <a:uFillTx/>
                <a:latin typeface="Arial"/>
                <a:ea typeface="+mn-ea"/>
                <a:cs typeface="Arial"/>
              </a:rPr>
              <a:t>eus</a:t>
            </a:r>
            <a:r>
              <a:rPr kumimoji="0" lang="en-CA" sz="1950" b="0" i="0" u="none" strike="noStrike" kern="1200" cap="none" spc="0" normalizeH="0" baseline="0" noProof="0">
                <a:ln>
                  <a:noFill/>
                </a:ln>
                <a:solidFill>
                  <a:prstClr val="black"/>
                </a:solidFill>
                <a:effectLst/>
                <a:uLnTx/>
                <a:uFillTx/>
                <a:latin typeface="Arial"/>
                <a:ea typeface="+mn-ea"/>
                <a:cs typeface="Arial"/>
              </a:rPr>
              <a:t>e</a:t>
            </a:r>
            <a:r>
              <a:rPr kumimoji="0" lang="en-CA" sz="1950" b="0" i="0" u="none" strike="noStrike" kern="1200" cap="none" spc="5" normalizeH="0" baseline="0" noProof="0">
                <a:ln>
                  <a:noFill/>
                </a:ln>
                <a:solidFill>
                  <a:prstClr val="black"/>
                </a:solidFill>
                <a:effectLst/>
                <a:uLnTx/>
                <a:uFillTx/>
                <a:latin typeface="Arial"/>
                <a:ea typeface="+mn-ea"/>
                <a:cs typeface="Arial"/>
              </a:rPr>
              <a:t>.</a:t>
            </a:r>
            <a:endParaRPr kumimoji="0" sz="1950" b="0" i="0" u="none" strike="noStrike" kern="1200" cap="none" spc="3" normalizeH="0" baseline="0" noProof="0" dirty="0">
              <a:ln>
                <a:noFill/>
              </a:ln>
              <a:solidFill>
                <a:prstClr val="black"/>
              </a:solidFill>
              <a:effectLst/>
              <a:uLnTx/>
              <a:uFillTx/>
              <a:latin typeface="Arial"/>
              <a:ea typeface="+mn-ea"/>
              <a:cs typeface="Arial"/>
            </a:endParaRPr>
          </a:p>
        </p:txBody>
      </p:sp>
      <p:sp>
        <p:nvSpPr>
          <p:cNvPr id="5" name="Oval 4">
            <a:extLst>
              <a:ext uri="{FF2B5EF4-FFF2-40B4-BE49-F238E27FC236}">
                <a16:creationId xmlns:a16="http://schemas.microsoft.com/office/drawing/2014/main" id="{99554A50-D2A2-1962-D349-3860A32F3765}"/>
              </a:ext>
            </a:extLst>
          </p:cNvPr>
          <p:cNvSpPr/>
          <p:nvPr/>
        </p:nvSpPr>
        <p:spPr>
          <a:xfrm>
            <a:off x="1129930" y="5705856"/>
            <a:ext cx="471917" cy="551872"/>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Oval 5">
            <a:extLst>
              <a:ext uri="{FF2B5EF4-FFF2-40B4-BE49-F238E27FC236}">
                <a16:creationId xmlns:a16="http://schemas.microsoft.com/office/drawing/2014/main" id="{3A70D1D3-82C0-B7E0-73C5-3242F1D46EC9}"/>
              </a:ext>
            </a:extLst>
          </p:cNvPr>
          <p:cNvSpPr/>
          <p:nvPr/>
        </p:nvSpPr>
        <p:spPr>
          <a:xfrm>
            <a:off x="1810568" y="4535426"/>
            <a:ext cx="471917" cy="1856877"/>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A"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object 3">
            <a:extLst>
              <a:ext uri="{FF2B5EF4-FFF2-40B4-BE49-F238E27FC236}">
                <a16:creationId xmlns:a16="http://schemas.microsoft.com/office/drawing/2014/main" id="{5CB92197-82AC-0677-61A4-B6630DEAC7C1}"/>
              </a:ext>
            </a:extLst>
          </p:cNvPr>
          <p:cNvSpPr/>
          <p:nvPr/>
        </p:nvSpPr>
        <p:spPr>
          <a:xfrm>
            <a:off x="150252" y="1178167"/>
            <a:ext cx="5538262" cy="2493619"/>
          </a:xfrm>
          <a:prstGeom prst="rect">
            <a:avLst/>
          </a:prstGeom>
          <a:blipFill>
            <a:blip r:embed="rId5" cstate="print"/>
            <a:stretch>
              <a:fillRect t="-26146" r="-3306" b="-12016"/>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023"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8" name="Picture 7">
            <a:extLst>
              <a:ext uri="{FF2B5EF4-FFF2-40B4-BE49-F238E27FC236}">
                <a16:creationId xmlns:a16="http://schemas.microsoft.com/office/drawing/2014/main" id="{98FEEEB1-3F1C-0B42-16CF-AE41699D2E95}"/>
              </a:ext>
            </a:extLst>
          </p:cNvPr>
          <p:cNvPicPr>
            <a:picLocks noChangeAspect="1"/>
          </p:cNvPicPr>
          <p:nvPr/>
        </p:nvPicPr>
        <p:blipFill>
          <a:blip r:embed="rId6"/>
          <a:stretch>
            <a:fillRect/>
          </a:stretch>
        </p:blipFill>
        <p:spPr>
          <a:xfrm>
            <a:off x="7156724" y="796657"/>
            <a:ext cx="4330171" cy="2787946"/>
          </a:xfrm>
          <a:prstGeom prst="rect">
            <a:avLst/>
          </a:prstGeom>
        </p:spPr>
      </p:pic>
      <p:pic>
        <p:nvPicPr>
          <p:cNvPr id="9" name="Picture 8">
            <a:extLst>
              <a:ext uri="{FF2B5EF4-FFF2-40B4-BE49-F238E27FC236}">
                <a16:creationId xmlns:a16="http://schemas.microsoft.com/office/drawing/2014/main" id="{ACBF42CF-0C6F-4868-88BF-8A1C9BD38FFA}"/>
              </a:ext>
            </a:extLst>
          </p:cNvPr>
          <p:cNvPicPr>
            <a:picLocks noChangeAspect="1"/>
          </p:cNvPicPr>
          <p:nvPr/>
        </p:nvPicPr>
        <p:blipFill>
          <a:blip r:embed="rId7"/>
          <a:stretch>
            <a:fillRect/>
          </a:stretch>
        </p:blipFill>
        <p:spPr>
          <a:xfrm>
            <a:off x="7120148" y="3602580"/>
            <a:ext cx="4576802" cy="3090828"/>
          </a:xfrm>
          <a:prstGeom prst="rect">
            <a:avLst/>
          </a:prstGeom>
        </p:spPr>
      </p:pic>
      <p:sp>
        <p:nvSpPr>
          <p:cNvPr id="10" name="TextBox 9">
            <a:extLst>
              <a:ext uri="{FF2B5EF4-FFF2-40B4-BE49-F238E27FC236}">
                <a16:creationId xmlns:a16="http://schemas.microsoft.com/office/drawing/2014/main" id="{687A5600-5F59-B7FB-1A53-DBEFFAD2F843}"/>
              </a:ext>
            </a:extLst>
          </p:cNvPr>
          <p:cNvSpPr txBox="1"/>
          <p:nvPr/>
        </p:nvSpPr>
        <p:spPr>
          <a:xfrm>
            <a:off x="8380714" y="164592"/>
            <a:ext cx="197143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Quality of Life</a:t>
            </a:r>
          </a:p>
        </p:txBody>
      </p:sp>
      <p:sp>
        <p:nvSpPr>
          <p:cNvPr id="11" name="TextBox 10">
            <a:extLst>
              <a:ext uri="{FF2B5EF4-FFF2-40B4-BE49-F238E27FC236}">
                <a16:creationId xmlns:a16="http://schemas.microsoft.com/office/drawing/2014/main" id="{86C2A5F2-9A13-F124-7725-6421C3B1C756}"/>
              </a:ext>
            </a:extLst>
          </p:cNvPr>
          <p:cNvSpPr txBox="1"/>
          <p:nvPr/>
        </p:nvSpPr>
        <p:spPr>
          <a:xfrm>
            <a:off x="1958601" y="716503"/>
            <a:ext cx="226036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000000"/>
                </a:solidFill>
                <a:effectLst/>
                <a:uLnTx/>
                <a:uFillTx/>
                <a:latin typeface="Arial" panose="020B0604020202020204"/>
                <a:ea typeface="+mn-ea"/>
                <a:cs typeface="+mn-cs"/>
              </a:rPr>
              <a:t>PSA response</a:t>
            </a:r>
            <a:endParaRPr kumimoji="0" lang="en-IE" sz="2400" b="1" i="0" u="none" strike="noStrike" kern="1200" cap="none" spc="0" normalizeH="0" baseline="30000" noProof="0" dirty="0">
              <a:ln>
                <a:noFill/>
              </a:ln>
              <a:solidFill>
                <a:srgbClr val="000000"/>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B629DC48-4E6D-EA33-960D-44D861DD9AC6}"/>
              </a:ext>
            </a:extLst>
          </p:cNvPr>
          <p:cNvSpPr txBox="1"/>
          <p:nvPr/>
        </p:nvSpPr>
        <p:spPr>
          <a:xfrm>
            <a:off x="1268802" y="3738123"/>
            <a:ext cx="333296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000000"/>
                </a:solidFill>
                <a:effectLst/>
                <a:uLnTx/>
                <a:uFillTx/>
                <a:latin typeface="Arial" panose="020B0604020202020204"/>
                <a:ea typeface="+mn-ea"/>
                <a:cs typeface="+mn-cs"/>
              </a:rPr>
              <a:t>Measurable response</a:t>
            </a:r>
            <a:endParaRPr kumimoji="0" lang="en-IE" sz="2400" b="1" i="0" u="none" strike="noStrike" kern="1200" cap="none" spc="0" normalizeH="0" baseline="30000" noProof="0" dirty="0">
              <a:ln>
                <a:noFill/>
              </a:ln>
              <a:solidFill>
                <a:srgbClr val="000000"/>
              </a:solidFill>
              <a:effectLst/>
              <a:uLnTx/>
              <a:uFillTx/>
              <a:latin typeface="Arial" panose="020B0604020202020204"/>
              <a:ea typeface="+mn-ea"/>
              <a:cs typeface="+mn-cs"/>
            </a:endParaRPr>
          </a:p>
        </p:txBody>
      </p:sp>
      <p:sp>
        <p:nvSpPr>
          <p:cNvPr id="13" name="Title 625">
            <a:extLst>
              <a:ext uri="{FF2B5EF4-FFF2-40B4-BE49-F238E27FC236}">
                <a16:creationId xmlns:a16="http://schemas.microsoft.com/office/drawing/2014/main" id="{6641C84C-57D0-B9CA-FCB1-A12438D61FF6}"/>
              </a:ext>
            </a:extLst>
          </p:cNvPr>
          <p:cNvSpPr txBox="1">
            <a:spLocks/>
          </p:cNvSpPr>
          <p:nvPr/>
        </p:nvSpPr>
        <p:spPr>
          <a:xfrm>
            <a:off x="470065" y="20439"/>
            <a:ext cx="10515600" cy="1325563"/>
          </a:xfrm>
          <a:prstGeom prst="rect">
            <a:avLst/>
          </a:prstGeom>
        </p:spPr>
        <p:txBody>
          <a:bodyPr/>
          <a:lstStyle>
            <a:lvl1pPr algn="l" rtl="0" eaLnBrk="0" fontAlgn="base" hangingPunct="0">
              <a:lnSpc>
                <a:spcPct val="90000"/>
              </a:lnSpc>
              <a:spcBef>
                <a:spcPct val="0"/>
              </a:spcBef>
              <a:spcAft>
                <a:spcPct val="0"/>
              </a:spcAft>
              <a:defRPr sz="4267" b="1" kern="1200">
                <a:solidFill>
                  <a:schemeClr val="tx1"/>
                </a:solidFill>
                <a:latin typeface="+mj-lt"/>
                <a:ea typeface="MS PGothic" panose="020B0600070205080204" pitchFamily="34" charset="-128"/>
                <a:cs typeface="MS PGothic" charset="0"/>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MS PGothic" panose="020B0600070205080204" pitchFamily="34" charset="-128"/>
                <a:cs typeface="MS PGothic"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MS PGothic" panose="020B0600070205080204" pitchFamily="34" charset="-128"/>
                <a:cs typeface="MS PGothic"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MS PGothic" panose="020B0600070205080204" pitchFamily="34" charset="-128"/>
                <a:cs typeface="MS PGothic"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MS PGothic" panose="020B0600070205080204" pitchFamily="34" charset="-128"/>
                <a:cs typeface="MS PGothic" charset="0"/>
              </a:defRPr>
            </a:lvl5pPr>
            <a:lvl6pPr marL="457189"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377"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566"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754" algn="l" rtl="0" fontAlgn="base">
              <a:lnSpc>
                <a:spcPct val="90000"/>
              </a:lnSpc>
              <a:spcBef>
                <a:spcPct val="0"/>
              </a:spcBef>
              <a:spcAft>
                <a:spcPct val="0"/>
              </a:spcAft>
              <a:defRPr sz="4400">
                <a:solidFill>
                  <a:schemeClr val="tx1"/>
                </a:solidFill>
                <a:latin typeface="Calibri Light" panose="020F0302020204030204" pitchFamily="34"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5400" b="1"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rPr>
              <a:t>Results</a:t>
            </a:r>
            <a:endParaRPr kumimoji="0" lang="en-US" sz="5400" b="1"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endParaRPr>
          </a:p>
        </p:txBody>
      </p:sp>
      <p:sp>
        <p:nvSpPr>
          <p:cNvPr id="14" name="Rectangle 13">
            <a:extLst>
              <a:ext uri="{FF2B5EF4-FFF2-40B4-BE49-F238E27FC236}">
                <a16:creationId xmlns:a16="http://schemas.microsoft.com/office/drawing/2014/main" id="{41C523C2-1710-3677-6DCF-F499C67956C8}"/>
              </a:ext>
            </a:extLst>
          </p:cNvPr>
          <p:cNvSpPr/>
          <p:nvPr/>
        </p:nvSpPr>
        <p:spPr>
          <a:xfrm>
            <a:off x="110363" y="6611779"/>
            <a:ext cx="6566221" cy="246221"/>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Calibri" panose="020F0502020204030204"/>
                <a:ea typeface="+mn-ea"/>
                <a:cs typeface="+mn-cs"/>
              </a:rPr>
              <a:t>Morris M, et al. Oral presentation at the 2021 ASCO Annual Meeting; June 6, 2021; Abstract LBA4. Sartor et al. NEJM 2021 </a:t>
            </a:r>
            <a:endParaRPr kumimoji="0" lang="en-GB" sz="1000" b="0" i="0" u="none" strike="noStrike" kern="1200" cap="none" spc="0" normalizeH="0" baseline="30000" noProof="0" dirty="0">
              <a:ln>
                <a:noFill/>
              </a:ln>
              <a:solidFill>
                <a:prstClr val="black"/>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99102A8D-F63A-5048-56D3-19D3315164AE}"/>
              </a:ext>
            </a:extLst>
          </p:cNvPr>
          <p:cNvSpPr txBox="1"/>
          <p:nvPr/>
        </p:nvSpPr>
        <p:spPr>
          <a:xfrm>
            <a:off x="7581446" y="6596389"/>
            <a:ext cx="6098146"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err="1">
                <a:ln>
                  <a:noFill/>
                </a:ln>
                <a:solidFill>
                  <a:srgbClr val="7F7F7F"/>
                </a:solidFill>
                <a:effectLst/>
                <a:uLnTx/>
                <a:uFillTx/>
                <a:latin typeface="Arial" panose="020B0604020202020204"/>
                <a:ea typeface="+mn-ea"/>
                <a:cs typeface="+mn-cs"/>
              </a:rPr>
              <a:t>Fizazi</a:t>
            </a:r>
            <a:r>
              <a:rPr kumimoji="0" lang="en-GB" sz="800" b="0" i="0" u="none" strike="noStrike" kern="1200" cap="none" spc="0" normalizeH="0" baseline="0" noProof="0" dirty="0">
                <a:ln>
                  <a:noFill/>
                </a:ln>
                <a:solidFill>
                  <a:srgbClr val="7F7F7F"/>
                </a:solidFill>
                <a:effectLst/>
                <a:uLnTx/>
                <a:uFillTx/>
                <a:latin typeface="Arial" panose="020B0604020202020204"/>
                <a:ea typeface="+mn-ea"/>
                <a:cs typeface="+mn-cs"/>
              </a:rPr>
              <a:t> K, et al. Lancet Oncol 2023;24(6):597</a:t>
            </a:r>
            <a:r>
              <a:rPr kumimoji="0" lang="en-GB" sz="800" b="0" i="0" u="none" strike="noStrike" kern="1200" cap="none" spc="0" normalizeH="0" baseline="0" noProof="0" dirty="0">
                <a:ln>
                  <a:noFill/>
                </a:ln>
                <a:solidFill>
                  <a:srgbClr val="7F7F7F"/>
                </a:solidFill>
                <a:effectLst/>
                <a:uLnTx/>
                <a:uFillTx/>
                <a:latin typeface="Arial" panose="020B0604020202020204"/>
                <a:ea typeface="+mn-ea"/>
                <a:cs typeface="Arial" panose="020B0604020202020204" pitchFamily="34" charset="0"/>
              </a:rPr>
              <a:t>–</a:t>
            </a:r>
            <a:r>
              <a:rPr kumimoji="0" lang="en-GB" sz="800" b="0" i="0" u="none" strike="noStrike" kern="1200" cap="none" spc="0" normalizeH="0" baseline="0" noProof="0" dirty="0">
                <a:ln>
                  <a:noFill/>
                </a:ln>
                <a:solidFill>
                  <a:srgbClr val="7F7F7F"/>
                </a:solidFill>
                <a:effectLst/>
                <a:uLnTx/>
                <a:uFillTx/>
                <a:latin typeface="Arial" panose="020B0604020202020204"/>
                <a:ea typeface="+mn-ea"/>
                <a:cs typeface="+mn-cs"/>
              </a:rPr>
              <a:t>610; 2</a:t>
            </a:r>
            <a:endParaRPr kumimoji="0" lang="fr-CA" sz="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6" grpId="0" animBg="1"/>
      <p:bldP spid="7" grpId="0" animBg="1"/>
      <p:bldP spid="10" grpId="0"/>
      <p:bldP spid="11" grpId="0"/>
      <p:bldP spid="12"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126CD4-A0B3-25F3-D8C7-C57B7F48750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961EE3A-AA38-CB00-306E-539F145E696C}"/>
              </a:ext>
            </a:extLst>
          </p:cNvPr>
          <p:cNvSpPr>
            <a:spLocks noGrp="1"/>
          </p:cNvSpPr>
          <p:nvPr>
            <p:ph type="title"/>
          </p:nvPr>
        </p:nvSpPr>
        <p:spPr>
          <a:xfrm>
            <a:off x="838200" y="181315"/>
            <a:ext cx="10515600" cy="912932"/>
          </a:xfrm>
        </p:spPr>
        <p:txBody>
          <a:bodyPr/>
          <a:lstStyle/>
          <a:p>
            <a:pPr algn="ctr"/>
            <a:r>
              <a:rPr lang="fr-CA" dirty="0" err="1"/>
              <a:t>Who</a:t>
            </a:r>
            <a:r>
              <a:rPr lang="fr-CA" dirty="0"/>
              <a:t> </a:t>
            </a:r>
            <a:r>
              <a:rPr lang="fr-CA" dirty="0" err="1"/>
              <a:t>is</a:t>
            </a:r>
            <a:r>
              <a:rPr lang="fr-CA" dirty="0"/>
              <a:t> more or </a:t>
            </a:r>
            <a:r>
              <a:rPr lang="fr-CA" dirty="0" err="1"/>
              <a:t>less</a:t>
            </a:r>
            <a:r>
              <a:rPr lang="fr-CA" dirty="0"/>
              <a:t> </a:t>
            </a:r>
            <a:r>
              <a:rPr lang="fr-CA" dirty="0" err="1"/>
              <a:t>likely</a:t>
            </a:r>
            <a:r>
              <a:rPr lang="fr-CA" dirty="0"/>
              <a:t> to </a:t>
            </a:r>
            <a:r>
              <a:rPr lang="fr-CA" dirty="0" err="1"/>
              <a:t>benefit</a:t>
            </a:r>
            <a:r>
              <a:rPr lang="fr-CA" dirty="0"/>
              <a:t>?</a:t>
            </a:r>
          </a:p>
        </p:txBody>
      </p:sp>
      <p:pic>
        <p:nvPicPr>
          <p:cNvPr id="5" name="Content Placeholder 4">
            <a:extLst>
              <a:ext uri="{FF2B5EF4-FFF2-40B4-BE49-F238E27FC236}">
                <a16:creationId xmlns:a16="http://schemas.microsoft.com/office/drawing/2014/main" id="{B5073BF7-16F6-573E-2677-1AFCAB1F8A7C}"/>
              </a:ext>
            </a:extLst>
          </p:cNvPr>
          <p:cNvPicPr>
            <a:picLocks noGrp="1" noChangeAspect="1"/>
          </p:cNvPicPr>
          <p:nvPr>
            <p:ph idx="1"/>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5884519" y="2439313"/>
            <a:ext cx="6288741" cy="2807996"/>
          </a:xfrm>
        </p:spPr>
      </p:pic>
      <p:pic>
        <p:nvPicPr>
          <p:cNvPr id="7" name="Picture 6">
            <a:extLst>
              <a:ext uri="{FF2B5EF4-FFF2-40B4-BE49-F238E27FC236}">
                <a16:creationId xmlns:a16="http://schemas.microsoft.com/office/drawing/2014/main" id="{FA87105E-BC06-AC80-43A9-769FCB5C76BC}"/>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50000"/>
                    </a14:imgEffect>
                  </a14:imgLayer>
                </a14:imgProps>
              </a:ext>
            </a:extLst>
          </a:blip>
          <a:stretch>
            <a:fillRect/>
          </a:stretch>
        </p:blipFill>
        <p:spPr>
          <a:xfrm>
            <a:off x="-29330" y="2518274"/>
            <a:ext cx="5913849" cy="2650074"/>
          </a:xfrm>
          <a:prstGeom prst="rect">
            <a:avLst/>
          </a:prstGeom>
        </p:spPr>
      </p:pic>
      <p:sp>
        <p:nvSpPr>
          <p:cNvPr id="8" name="TextBox 7">
            <a:extLst>
              <a:ext uri="{FF2B5EF4-FFF2-40B4-BE49-F238E27FC236}">
                <a16:creationId xmlns:a16="http://schemas.microsoft.com/office/drawing/2014/main" id="{4E29114D-D911-CE5D-FCF8-1DD5DE81031F}"/>
              </a:ext>
            </a:extLst>
          </p:cNvPr>
          <p:cNvSpPr txBox="1"/>
          <p:nvPr/>
        </p:nvSpPr>
        <p:spPr>
          <a:xfrm>
            <a:off x="2467700" y="1873233"/>
            <a:ext cx="1016945"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A" sz="3600" b="1" i="0" u="none" strike="noStrike" kern="1200" cap="none" spc="0" normalizeH="0" baseline="0" noProof="0" dirty="0" err="1">
                <a:ln>
                  <a:noFill/>
                </a:ln>
                <a:solidFill>
                  <a:prstClr val="black"/>
                </a:solidFill>
                <a:effectLst/>
                <a:uLnTx/>
                <a:uFillTx/>
                <a:latin typeface="Calibri" panose="020F0502020204030204"/>
                <a:ea typeface="+mn-ea"/>
                <a:cs typeface="+mn-cs"/>
              </a:rPr>
              <a:t>rPFS</a:t>
            </a:r>
            <a:endParaRPr kumimoji="0" lang="fr-CA" sz="36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C4FE0B8B-298C-B44F-5D00-F825504BD85C}"/>
              </a:ext>
            </a:extLst>
          </p:cNvPr>
          <p:cNvSpPr txBox="1"/>
          <p:nvPr/>
        </p:nvSpPr>
        <p:spPr>
          <a:xfrm>
            <a:off x="7636602" y="1753440"/>
            <a:ext cx="3174780"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A" sz="3600" b="1" i="0" u="none" strike="noStrike" kern="1200" cap="none" spc="0" normalizeH="0" baseline="0" noProof="0" dirty="0" err="1">
                <a:ln>
                  <a:noFill/>
                </a:ln>
                <a:solidFill>
                  <a:prstClr val="black"/>
                </a:solidFill>
                <a:effectLst/>
                <a:uLnTx/>
                <a:uFillTx/>
                <a:latin typeface="Calibri" panose="020F0502020204030204"/>
                <a:ea typeface="+mn-ea"/>
                <a:cs typeface="+mn-cs"/>
              </a:rPr>
              <a:t>Overall</a:t>
            </a:r>
            <a:r>
              <a:rPr kumimoji="0" lang="fr-CA" sz="3600" b="1" i="0" u="none" strike="noStrike" kern="1200" cap="none" spc="0" normalizeH="0" baseline="0" noProof="0" dirty="0">
                <a:ln>
                  <a:noFill/>
                </a:ln>
                <a:solidFill>
                  <a:prstClr val="black"/>
                </a:solidFill>
                <a:effectLst/>
                <a:uLnTx/>
                <a:uFillTx/>
                <a:latin typeface="Calibri" panose="020F0502020204030204"/>
                <a:ea typeface="+mn-ea"/>
                <a:cs typeface="+mn-cs"/>
              </a:rPr>
              <a:t> Survival</a:t>
            </a:r>
          </a:p>
        </p:txBody>
      </p:sp>
      <p:sp>
        <p:nvSpPr>
          <p:cNvPr id="3" name="TextBox 2">
            <a:extLst>
              <a:ext uri="{FF2B5EF4-FFF2-40B4-BE49-F238E27FC236}">
                <a16:creationId xmlns:a16="http://schemas.microsoft.com/office/drawing/2014/main" id="{DA89F2E4-8FC4-05AB-D2EB-1D91F628BCEB}"/>
              </a:ext>
            </a:extLst>
          </p:cNvPr>
          <p:cNvSpPr txBox="1"/>
          <p:nvPr/>
        </p:nvSpPr>
        <p:spPr>
          <a:xfrm>
            <a:off x="414130" y="6488841"/>
            <a:ext cx="346139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A" sz="1200" b="0" i="0" u="none" strike="noStrike" kern="1200" cap="none" spc="0" normalizeH="0" baseline="0" noProof="0" dirty="0">
                <a:ln>
                  <a:noFill/>
                </a:ln>
                <a:solidFill>
                  <a:prstClr val="black"/>
                </a:solidFill>
                <a:effectLst/>
                <a:uLnTx/>
                <a:uFillTx/>
                <a:latin typeface="Calibri" panose="020F0502020204030204"/>
                <a:ea typeface="+mn-ea"/>
                <a:cs typeface="+mn-cs"/>
              </a:rPr>
              <a:t>Saad et al. AUA 2023, Armstrong et al. </a:t>
            </a:r>
            <a:r>
              <a:rPr kumimoji="0" lang="fr-CA" sz="1200" b="0" i="0" u="none" strike="noStrike" kern="1200" cap="none" spc="0" normalizeH="0" baseline="0" noProof="0" dirty="0" err="1">
                <a:ln>
                  <a:noFill/>
                </a:ln>
                <a:solidFill>
                  <a:prstClr val="black"/>
                </a:solidFill>
                <a:effectLst/>
                <a:uLnTx/>
                <a:uFillTx/>
                <a:latin typeface="Calibri" panose="020F0502020204030204"/>
                <a:ea typeface="+mn-ea"/>
                <a:cs typeface="+mn-cs"/>
              </a:rPr>
              <a:t>Eur</a:t>
            </a:r>
            <a:r>
              <a:rPr kumimoji="0" lang="fr-CA"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fr-CA" sz="1200" b="0" i="0" u="none" strike="noStrike" kern="1200" cap="none" spc="0" normalizeH="0" baseline="0" noProof="0" dirty="0" err="1">
                <a:ln>
                  <a:noFill/>
                </a:ln>
                <a:solidFill>
                  <a:prstClr val="black"/>
                </a:solidFill>
                <a:effectLst/>
                <a:uLnTx/>
                <a:uFillTx/>
                <a:latin typeface="Calibri" panose="020F0502020204030204"/>
                <a:ea typeface="+mn-ea"/>
                <a:cs typeface="+mn-cs"/>
              </a:rPr>
              <a:t>Urol</a:t>
            </a:r>
            <a:r>
              <a:rPr kumimoji="0" lang="fr-CA" sz="1200" b="0" i="0" u="none" strike="noStrike" kern="1200" cap="none" spc="0" normalizeH="0" baseline="0" noProof="0" dirty="0">
                <a:ln>
                  <a:noFill/>
                </a:ln>
                <a:solidFill>
                  <a:prstClr val="black"/>
                </a:solidFill>
                <a:effectLst/>
                <a:uLnTx/>
                <a:uFillTx/>
                <a:latin typeface="Calibri" panose="020F0502020204030204"/>
                <a:ea typeface="+mn-ea"/>
                <a:cs typeface="+mn-cs"/>
              </a:rPr>
              <a:t> 2024</a:t>
            </a:r>
          </a:p>
        </p:txBody>
      </p:sp>
      <p:sp>
        <p:nvSpPr>
          <p:cNvPr id="4" name="TextBox 3">
            <a:extLst>
              <a:ext uri="{FF2B5EF4-FFF2-40B4-BE49-F238E27FC236}">
                <a16:creationId xmlns:a16="http://schemas.microsoft.com/office/drawing/2014/main" id="{31D3C550-3E0C-2036-717F-21C77A2AC16E}"/>
              </a:ext>
            </a:extLst>
          </p:cNvPr>
          <p:cNvSpPr txBox="1"/>
          <p:nvPr/>
        </p:nvSpPr>
        <p:spPr>
          <a:xfrm>
            <a:off x="2635020" y="1041153"/>
            <a:ext cx="6921960"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A" sz="3200" b="1" i="0" u="none" strike="noStrike" kern="1200" cap="none" spc="0" normalizeH="0" baseline="0" noProof="0" dirty="0">
                <a:ln>
                  <a:noFill/>
                </a:ln>
                <a:solidFill>
                  <a:prstClr val="black"/>
                </a:solidFill>
                <a:effectLst/>
                <a:uLnTx/>
                <a:uFillTx/>
                <a:latin typeface="Calibri" panose="020F0502020204030204"/>
                <a:ea typeface="+mn-ea"/>
                <a:cs typeface="+mn-cs"/>
              </a:rPr>
              <a:t>PSA </a:t>
            </a:r>
            <a:r>
              <a:rPr kumimoji="0" lang="fr-CA" sz="3200" b="1" i="0" u="none" strike="noStrike" kern="1200" cap="none" spc="0" normalizeH="0" baseline="0" noProof="0" dirty="0" err="1">
                <a:ln>
                  <a:noFill/>
                </a:ln>
                <a:solidFill>
                  <a:prstClr val="black"/>
                </a:solidFill>
                <a:effectLst/>
                <a:uLnTx/>
                <a:uFillTx/>
                <a:latin typeface="Calibri" panose="020F0502020204030204"/>
                <a:ea typeface="+mn-ea"/>
                <a:cs typeface="+mn-cs"/>
              </a:rPr>
              <a:t>response</a:t>
            </a:r>
            <a:r>
              <a:rPr kumimoji="0" lang="fr-CA" sz="3200" b="1" i="0" u="none" strike="noStrike" kern="1200" cap="none" spc="0" normalizeH="0" baseline="0" noProof="0" dirty="0">
                <a:ln>
                  <a:noFill/>
                </a:ln>
                <a:solidFill>
                  <a:prstClr val="black"/>
                </a:solidFill>
                <a:effectLst/>
                <a:uLnTx/>
                <a:uFillTx/>
                <a:latin typeface="Calibri" panose="020F0502020204030204"/>
                <a:ea typeface="+mn-ea"/>
                <a:cs typeface="+mn-cs"/>
              </a:rPr>
              <a:t> at 12 </a:t>
            </a:r>
            <a:r>
              <a:rPr kumimoji="0" lang="fr-CA" sz="3200" b="1" i="0" u="none" strike="noStrike" kern="1200" cap="none" spc="0" normalizeH="0" baseline="0" noProof="0" dirty="0" err="1">
                <a:ln>
                  <a:noFill/>
                </a:ln>
                <a:solidFill>
                  <a:prstClr val="black"/>
                </a:solidFill>
                <a:effectLst/>
                <a:uLnTx/>
                <a:uFillTx/>
                <a:latin typeface="Calibri" panose="020F0502020204030204"/>
                <a:ea typeface="+mn-ea"/>
                <a:cs typeface="+mn-cs"/>
              </a:rPr>
              <a:t>weeks</a:t>
            </a:r>
            <a:r>
              <a:rPr kumimoji="0" lang="fr-CA" sz="3200" b="1" i="0" u="none" strike="noStrike" kern="1200" cap="none" spc="0" normalizeH="0" baseline="0" noProof="0" dirty="0">
                <a:ln>
                  <a:noFill/>
                </a:ln>
                <a:solidFill>
                  <a:prstClr val="black"/>
                </a:solidFill>
                <a:effectLst/>
                <a:uLnTx/>
                <a:uFillTx/>
                <a:latin typeface="Calibri" panose="020F0502020204030204"/>
                <a:ea typeface="+mn-ea"/>
                <a:cs typeface="+mn-cs"/>
              </a:rPr>
              <a:t> and </a:t>
            </a:r>
            <a:r>
              <a:rPr kumimoji="0" lang="fr-CA" sz="3200" b="1" i="0" u="none" strike="noStrike" kern="1200" cap="none" spc="0" normalizeH="0" baseline="0" noProof="0" dirty="0" err="1">
                <a:ln>
                  <a:noFill/>
                </a:ln>
                <a:solidFill>
                  <a:prstClr val="black"/>
                </a:solidFill>
                <a:effectLst/>
                <a:uLnTx/>
                <a:uFillTx/>
                <a:latin typeface="Calibri" panose="020F0502020204030204"/>
                <a:ea typeface="+mn-ea"/>
                <a:cs typeface="+mn-cs"/>
              </a:rPr>
              <a:t>outcome</a:t>
            </a:r>
            <a:endParaRPr kumimoji="0" lang="fr-CA"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54284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7840FC-B221-79AD-8E86-EDFAAD4AEEF5}"/>
            </a:ext>
          </a:extLst>
        </p:cNvPr>
        <p:cNvGrpSpPr/>
        <p:nvPr/>
      </p:nvGrpSpPr>
      <p:grpSpPr>
        <a:xfrm>
          <a:off x="0" y="0"/>
          <a:ext cx="0" cy="0"/>
          <a:chOff x="0" y="0"/>
          <a:chExt cx="0" cy="0"/>
        </a:xfrm>
      </p:grpSpPr>
      <p:sp>
        <p:nvSpPr>
          <p:cNvPr id="5" name="Título 4">
            <a:extLst>
              <a:ext uri="{FF2B5EF4-FFF2-40B4-BE49-F238E27FC236}">
                <a16:creationId xmlns:a16="http://schemas.microsoft.com/office/drawing/2014/main" id="{65B54836-822C-C4A5-D31A-9C5BA1868F2D}"/>
              </a:ext>
            </a:extLst>
          </p:cNvPr>
          <p:cNvSpPr>
            <a:spLocks noGrp="1"/>
          </p:cNvSpPr>
          <p:nvPr>
            <p:ph type="title"/>
          </p:nvPr>
        </p:nvSpPr>
        <p:spPr>
          <a:xfrm>
            <a:off x="604835" y="311086"/>
            <a:ext cx="10999029" cy="864000"/>
          </a:xfrm>
        </p:spPr>
        <p:txBody>
          <a:bodyPr vert="horz" lIns="0" tIns="0" rIns="0" bIns="0" rtlCol="0" anchor="t" anchorCtr="0">
            <a:noAutofit/>
          </a:bodyPr>
          <a:lstStyle/>
          <a:p>
            <a:r>
              <a:rPr lang="en-US" dirty="0" err="1">
                <a:solidFill>
                  <a:schemeClr val="tx1"/>
                </a:solidFill>
              </a:rPr>
              <a:t>PSMAfore</a:t>
            </a:r>
            <a:r>
              <a:rPr lang="en-US" dirty="0">
                <a:solidFill>
                  <a:schemeClr val="tx1"/>
                </a:solidFill>
              </a:rPr>
              <a:t>: Lu-PSMA-617 in taxane-naive </a:t>
            </a:r>
            <a:r>
              <a:rPr lang="en-US" dirty="0" err="1">
                <a:solidFill>
                  <a:schemeClr val="tx1"/>
                </a:solidFill>
              </a:rPr>
              <a:t>mCRPC</a:t>
            </a:r>
            <a:r>
              <a:rPr lang="en-US" dirty="0">
                <a:solidFill>
                  <a:schemeClr val="tx1"/>
                </a:solidFill>
              </a:rPr>
              <a:t> </a:t>
            </a:r>
            <a:endParaRPr lang="en-US" sz="2800" dirty="0">
              <a:solidFill>
                <a:schemeClr val="tx1"/>
              </a:solidFill>
            </a:endParaRPr>
          </a:p>
        </p:txBody>
      </p:sp>
      <p:sp>
        <p:nvSpPr>
          <p:cNvPr id="19" name="Rectangle 18">
            <a:extLst>
              <a:ext uri="{FF2B5EF4-FFF2-40B4-BE49-F238E27FC236}">
                <a16:creationId xmlns:a16="http://schemas.microsoft.com/office/drawing/2014/main" id="{93507BA0-8895-D7F3-985A-A5F96B534911}"/>
              </a:ext>
            </a:extLst>
          </p:cNvPr>
          <p:cNvSpPr/>
          <p:nvPr/>
        </p:nvSpPr>
        <p:spPr>
          <a:xfrm>
            <a:off x="613966" y="5372563"/>
            <a:ext cx="4007254" cy="5398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srgbClr val="000000"/>
                </a:solidFill>
                <a:effectLst/>
                <a:uLnTx/>
                <a:uFillTx/>
                <a:latin typeface="Arial" panose="020B0604020202020204"/>
                <a:ea typeface="+mn-ea"/>
                <a:cs typeface="+mn-cs"/>
              </a:rPr>
              <a:t>Stratification factors</a:t>
            </a:r>
          </a:p>
          <a:p>
            <a:pPr marL="169863" marR="0" lvl="0" indent="-169863" algn="l" defTabSz="914400" rtl="0" eaLnBrk="1" fontAlgn="auto" latinLnBrk="0" hangingPunct="1">
              <a:lnSpc>
                <a:spcPct val="100000"/>
              </a:lnSpc>
              <a:spcBef>
                <a:spcPts val="0"/>
              </a:spcBef>
              <a:spcAft>
                <a:spcPts val="0"/>
              </a:spcAft>
              <a:buClr>
                <a:srgbClr val="404040"/>
              </a:buClr>
              <a:buSzTx/>
              <a:buFont typeface="Wingdings" panose="05000000000000000000" pitchFamily="2" charset="2"/>
              <a:buChar char="§"/>
              <a:tabLst/>
              <a:defRPr/>
            </a:pPr>
            <a:r>
              <a:rPr kumimoji="0" lang="en-GB" sz="1050" b="0" i="0" u="none" strike="noStrike" kern="1200" cap="none" spc="0" normalizeH="0" baseline="0" noProof="0" dirty="0">
                <a:ln>
                  <a:noFill/>
                </a:ln>
                <a:solidFill>
                  <a:srgbClr val="000000"/>
                </a:solidFill>
                <a:effectLst/>
                <a:uLnTx/>
                <a:uFillTx/>
                <a:latin typeface="Arial" panose="020B0604020202020204"/>
                <a:ea typeface="+mn-ea"/>
                <a:cs typeface="+mn-cs"/>
              </a:rPr>
              <a:t>Prior ARPI setting (castration-resistant vs hormone-sensitive)</a:t>
            </a:r>
          </a:p>
          <a:p>
            <a:pPr marL="169863" marR="0" lvl="0" indent="-169863" algn="l" defTabSz="914400" rtl="0" eaLnBrk="1" fontAlgn="auto" latinLnBrk="0" hangingPunct="1">
              <a:lnSpc>
                <a:spcPct val="100000"/>
              </a:lnSpc>
              <a:spcBef>
                <a:spcPts val="0"/>
              </a:spcBef>
              <a:spcAft>
                <a:spcPts val="0"/>
              </a:spcAft>
              <a:buClr>
                <a:srgbClr val="404040"/>
              </a:buClr>
              <a:buSzTx/>
              <a:buFont typeface="Wingdings" panose="05000000000000000000" pitchFamily="2" charset="2"/>
              <a:buChar char="§"/>
              <a:tabLst/>
              <a:defRPr/>
            </a:pPr>
            <a:r>
              <a:rPr kumimoji="0" lang="en-GB" sz="1050" b="0" i="0" u="none" strike="noStrike" kern="1200" cap="none" spc="0" normalizeH="0" baseline="0" noProof="0" dirty="0">
                <a:ln>
                  <a:noFill/>
                </a:ln>
                <a:solidFill>
                  <a:srgbClr val="000000"/>
                </a:solidFill>
                <a:effectLst/>
                <a:uLnTx/>
                <a:uFillTx/>
                <a:latin typeface="Arial" panose="020B0604020202020204"/>
                <a:ea typeface="+mn-ea"/>
                <a:cs typeface="+mn-cs"/>
              </a:rPr>
              <a:t>BPI-SF worst pain intensity score (0–3 vs &gt; 3)</a:t>
            </a:r>
          </a:p>
        </p:txBody>
      </p:sp>
      <p:sp>
        <p:nvSpPr>
          <p:cNvPr id="38" name="TextBox 37">
            <a:extLst>
              <a:ext uri="{FF2B5EF4-FFF2-40B4-BE49-F238E27FC236}">
                <a16:creationId xmlns:a16="http://schemas.microsoft.com/office/drawing/2014/main" id="{58CB19CF-F989-30F5-D741-EA3E4A7D98A6}"/>
              </a:ext>
            </a:extLst>
          </p:cNvPr>
          <p:cNvSpPr txBox="1"/>
          <p:nvPr/>
        </p:nvSpPr>
        <p:spPr>
          <a:xfrm>
            <a:off x="173615" y="6430087"/>
            <a:ext cx="882341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Morris MJ, et al. Lancet. 2024;404(10459):1227-1239. </a:t>
            </a:r>
          </a:p>
        </p:txBody>
      </p:sp>
      <p:grpSp>
        <p:nvGrpSpPr>
          <p:cNvPr id="7" name="Group 6">
            <a:extLst>
              <a:ext uri="{FF2B5EF4-FFF2-40B4-BE49-F238E27FC236}">
                <a16:creationId xmlns:a16="http://schemas.microsoft.com/office/drawing/2014/main" id="{A3B566B0-EF63-52DC-0576-3283427FF28B}"/>
              </a:ext>
            </a:extLst>
          </p:cNvPr>
          <p:cNvGrpSpPr/>
          <p:nvPr/>
        </p:nvGrpSpPr>
        <p:grpSpPr>
          <a:xfrm>
            <a:off x="702650" y="2160410"/>
            <a:ext cx="10786699" cy="3429423"/>
            <a:chOff x="882972" y="1842291"/>
            <a:chExt cx="10742143" cy="3238291"/>
          </a:xfrm>
        </p:grpSpPr>
        <p:cxnSp>
          <p:nvCxnSpPr>
            <p:cNvPr id="37" name="Straight Arrow Connector 36">
              <a:extLst>
                <a:ext uri="{FF2B5EF4-FFF2-40B4-BE49-F238E27FC236}">
                  <a16:creationId xmlns:a16="http://schemas.microsoft.com/office/drawing/2014/main" id="{7EFAAE16-21A8-1A8D-9162-C5141A7DD32B}"/>
                </a:ext>
              </a:extLst>
            </p:cNvPr>
            <p:cNvCxnSpPr>
              <a:cxnSpLocks/>
              <a:stCxn id="36" idx="3"/>
              <a:endCxn id="14" idx="2"/>
            </p:cNvCxnSpPr>
            <p:nvPr/>
          </p:nvCxnSpPr>
          <p:spPr>
            <a:xfrm>
              <a:off x="4039700" y="3543456"/>
              <a:ext cx="698737"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8" name="Rectangle 7">
              <a:extLst>
                <a:ext uri="{FF2B5EF4-FFF2-40B4-BE49-F238E27FC236}">
                  <a16:creationId xmlns:a16="http://schemas.microsoft.com/office/drawing/2014/main" id="{1020D631-24EC-97DF-5990-80DD17BD3980}"/>
                </a:ext>
              </a:extLst>
            </p:cNvPr>
            <p:cNvSpPr/>
            <p:nvPr/>
          </p:nvSpPr>
          <p:spPr>
            <a:xfrm>
              <a:off x="5620218" y="1842291"/>
              <a:ext cx="2661580" cy="903578"/>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30000" noProof="0">
                  <a:ln>
                    <a:noFill/>
                  </a:ln>
                  <a:solidFill>
                    <a:srgbClr val="FFFFFF"/>
                  </a:solidFill>
                  <a:effectLst/>
                  <a:uLnTx/>
                  <a:uFillTx/>
                  <a:latin typeface="Arial" panose="020B0604020202020204"/>
                  <a:ea typeface="+mn-ea"/>
                  <a:cs typeface="+mn-cs"/>
                </a:rPr>
                <a:t>177</a:t>
              </a:r>
              <a:r>
                <a:rPr kumimoji="0" lang="en-GB" sz="1200" b="1" i="0" u="none" strike="noStrike" kern="1200" cap="none" spc="0" normalizeH="0" baseline="0" noProof="0">
                  <a:ln>
                    <a:noFill/>
                  </a:ln>
                  <a:solidFill>
                    <a:srgbClr val="FFFFFF"/>
                  </a:solidFill>
                  <a:effectLst/>
                  <a:uLnTx/>
                  <a:uFillTx/>
                  <a:latin typeface="Arial" panose="020B0604020202020204"/>
                  <a:ea typeface="+mn-ea"/>
                  <a:cs typeface="+mn-cs"/>
                </a:rPr>
                <a:t>Lu-PSMA-617</a:t>
              </a:r>
              <a:endParaRPr kumimoji="0" lang="en-GB" sz="1200" b="1" i="0" u="none" strike="noStrike" kern="1200" cap="none" spc="0" normalizeH="0" baseline="30000" noProof="0">
                <a:ln>
                  <a:noFill/>
                </a:ln>
                <a:solidFill>
                  <a:srgbClr val="FFFFFF"/>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Arial" panose="020B0604020202020204"/>
                  <a:ea typeface="+mn-ea"/>
                  <a:cs typeface="+mn-cs"/>
                </a:rPr>
                <a:t>7.4 GBq (200 </a:t>
              </a:r>
              <a:r>
                <a:rPr kumimoji="0" lang="en-GB" sz="1200" b="0" i="0" u="none" strike="noStrike" kern="1200" cap="none" spc="0" normalizeH="0" baseline="0" noProof="0" err="1">
                  <a:ln>
                    <a:noFill/>
                  </a:ln>
                  <a:solidFill>
                    <a:srgbClr val="FFFFFF"/>
                  </a:solidFill>
                  <a:effectLst/>
                  <a:uLnTx/>
                  <a:uFillTx/>
                  <a:latin typeface="Arial" panose="020B0604020202020204"/>
                  <a:ea typeface="+mn-ea"/>
                  <a:cs typeface="+mn-cs"/>
                </a:rPr>
                <a:t>mCi</a:t>
              </a:r>
              <a:r>
                <a:rPr kumimoji="0" lang="en-GB" sz="1200" b="0" i="0" u="none" strike="noStrike" kern="1200" cap="none" spc="0" normalizeH="0" baseline="0" noProof="0">
                  <a:ln>
                    <a:noFill/>
                  </a:ln>
                  <a:solidFill>
                    <a:srgbClr val="FFFFFF"/>
                  </a:solidFill>
                  <a:effectLst/>
                  <a:uLnTx/>
                  <a:uFillTx/>
                  <a:latin typeface="Arial" panose="020B0604020202020204"/>
                  <a:ea typeface="+mn-ea"/>
                  <a:cs typeface="+mn-cs"/>
                </a:rPr>
                <a:t>) ± 10%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Arial" panose="020B0604020202020204"/>
                  <a:ea typeface="+mn-ea"/>
                  <a:cs typeface="+mn-cs"/>
                </a:rPr>
                <a:t>Once every 6 weeks for </a:t>
              </a:r>
              <a:br>
                <a:rPr kumimoji="0" lang="en-GB" sz="1200" b="0" i="0" u="none" strike="noStrike" kern="1200" cap="none" spc="0" normalizeH="0" baseline="0" noProof="0">
                  <a:ln>
                    <a:noFill/>
                  </a:ln>
                  <a:solidFill>
                    <a:srgbClr val="FFFFFF"/>
                  </a:solidFill>
                  <a:effectLst/>
                  <a:uLnTx/>
                  <a:uFillTx/>
                  <a:latin typeface="Arial" panose="020B0604020202020204"/>
                  <a:ea typeface="+mn-ea"/>
                  <a:cs typeface="+mn-cs"/>
                </a:rPr>
              </a:br>
              <a:r>
                <a:rPr kumimoji="0" lang="en-GB" sz="1200" b="0" i="0" u="none" strike="noStrike" kern="1200" cap="none" spc="0" normalizeH="0" baseline="0" noProof="0">
                  <a:ln>
                    <a:noFill/>
                  </a:ln>
                  <a:solidFill>
                    <a:srgbClr val="FFFFFF"/>
                  </a:solidFill>
                  <a:effectLst/>
                  <a:uLnTx/>
                  <a:uFillTx/>
                  <a:latin typeface="Arial" panose="020B0604020202020204"/>
                  <a:ea typeface="+mn-ea"/>
                  <a:cs typeface="+mn-cs"/>
                </a:rPr>
                <a:t>6 cycles</a:t>
              </a:r>
              <a:endParaRPr kumimoji="0" lang="en-GB" sz="9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9" name="Straight Arrow Connector 8">
              <a:extLst>
                <a:ext uri="{FF2B5EF4-FFF2-40B4-BE49-F238E27FC236}">
                  <a16:creationId xmlns:a16="http://schemas.microsoft.com/office/drawing/2014/main" id="{17A781AE-FC88-47F5-4183-4ABFE46C4C43}"/>
                </a:ext>
              </a:extLst>
            </p:cNvPr>
            <p:cNvCxnSpPr>
              <a:cxnSpLocks/>
              <a:stCxn id="17" idx="2"/>
              <a:endCxn id="18" idx="0"/>
            </p:cNvCxnSpPr>
            <p:nvPr/>
          </p:nvCxnSpPr>
          <p:spPr>
            <a:xfrm>
              <a:off x="9236619" y="3409554"/>
              <a:ext cx="453012"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0" name="Connector: Elbow 9">
              <a:extLst>
                <a:ext uri="{FF2B5EF4-FFF2-40B4-BE49-F238E27FC236}">
                  <a16:creationId xmlns:a16="http://schemas.microsoft.com/office/drawing/2014/main" id="{A6DDCFFA-2BA5-AD46-C7E5-C6A76E023959}"/>
                </a:ext>
              </a:extLst>
            </p:cNvPr>
            <p:cNvCxnSpPr>
              <a:cxnSpLocks/>
              <a:stCxn id="14" idx="0"/>
              <a:endCxn id="8" idx="1"/>
            </p:cNvCxnSpPr>
            <p:nvPr/>
          </p:nvCxnSpPr>
          <p:spPr>
            <a:xfrm rot="5400000" flipH="1" flipV="1">
              <a:off x="4887493" y="2486731"/>
              <a:ext cx="925376" cy="540075"/>
            </a:xfrm>
            <a:prstGeom prst="bentConnector2">
              <a:avLst/>
            </a:prstGeom>
            <a:ln>
              <a:tailEnd type="triangle"/>
            </a:ln>
          </p:spPr>
          <p:style>
            <a:lnRef idx="1">
              <a:schemeClr val="dk1"/>
            </a:lnRef>
            <a:fillRef idx="0">
              <a:schemeClr val="dk1"/>
            </a:fillRef>
            <a:effectRef idx="0">
              <a:schemeClr val="dk1"/>
            </a:effectRef>
            <a:fontRef idx="minor">
              <a:schemeClr val="tx1"/>
            </a:fontRef>
          </p:style>
        </p:cxnSp>
        <p:sp>
          <p:nvSpPr>
            <p:cNvPr id="11" name="Rectangle 10">
              <a:extLst>
                <a:ext uri="{FF2B5EF4-FFF2-40B4-BE49-F238E27FC236}">
                  <a16:creationId xmlns:a16="http://schemas.microsoft.com/office/drawing/2014/main" id="{EF813C3E-8195-24D3-615A-05A0B7F04388}"/>
                </a:ext>
              </a:extLst>
            </p:cNvPr>
            <p:cNvSpPr/>
            <p:nvPr/>
          </p:nvSpPr>
          <p:spPr>
            <a:xfrm>
              <a:off x="5620217" y="4490075"/>
              <a:ext cx="2661583" cy="590507"/>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000000"/>
                  </a:solidFill>
                  <a:effectLst/>
                  <a:uLnTx/>
                  <a:uFillTx/>
                  <a:latin typeface="Arial" panose="020B0604020202020204"/>
                  <a:ea typeface="+mn-ea"/>
                  <a:cs typeface="+mn-cs"/>
                </a:rPr>
                <a:t>ARPI change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000000"/>
                  </a:solidFill>
                  <a:effectLst/>
                  <a:uLnTx/>
                  <a:uFillTx/>
                  <a:latin typeface="Arial" panose="020B0604020202020204"/>
                  <a:ea typeface="+mn-ea"/>
                  <a:cs typeface="+mn-cs"/>
                </a:rPr>
                <a:t>abiraterone or enzalutamide</a:t>
              </a:r>
            </a:p>
          </p:txBody>
        </p:sp>
        <p:cxnSp>
          <p:nvCxnSpPr>
            <p:cNvPr id="12" name="Connector: Elbow 11">
              <a:extLst>
                <a:ext uri="{FF2B5EF4-FFF2-40B4-BE49-F238E27FC236}">
                  <a16:creationId xmlns:a16="http://schemas.microsoft.com/office/drawing/2014/main" id="{E1999C05-64BE-6DB1-72F5-AFCA85E8C48D}"/>
                </a:ext>
              </a:extLst>
            </p:cNvPr>
            <p:cNvCxnSpPr>
              <a:cxnSpLocks/>
              <a:stCxn id="14" idx="4"/>
              <a:endCxn id="11" idx="1"/>
            </p:cNvCxnSpPr>
            <p:nvPr/>
          </p:nvCxnSpPr>
          <p:spPr>
            <a:xfrm rot="16200000" flipH="1">
              <a:off x="4891243" y="4056354"/>
              <a:ext cx="917873" cy="540074"/>
            </a:xfrm>
            <a:prstGeom prst="bentConnector2">
              <a:avLst/>
            </a:prstGeom>
            <a:ln>
              <a:tailEnd type="triangle"/>
            </a:ln>
          </p:spPr>
          <p:style>
            <a:lnRef idx="1">
              <a:schemeClr val="dk1"/>
            </a:lnRef>
            <a:fillRef idx="0">
              <a:schemeClr val="dk1"/>
            </a:fillRef>
            <a:effectRef idx="0">
              <a:schemeClr val="dk1"/>
            </a:effectRef>
            <a:fontRef idx="minor">
              <a:schemeClr val="tx1"/>
            </a:fontRef>
          </p:style>
        </p:cxnSp>
        <p:cxnSp>
          <p:nvCxnSpPr>
            <p:cNvPr id="13" name="Straight Arrow Connector 12">
              <a:extLst>
                <a:ext uri="{FF2B5EF4-FFF2-40B4-BE49-F238E27FC236}">
                  <a16:creationId xmlns:a16="http://schemas.microsoft.com/office/drawing/2014/main" id="{D8320D05-994F-E769-8EF8-7F8A57934EEC}"/>
                </a:ext>
              </a:extLst>
            </p:cNvPr>
            <p:cNvCxnSpPr>
              <a:cxnSpLocks/>
              <a:stCxn id="11" idx="0"/>
              <a:endCxn id="8" idx="2"/>
            </p:cNvCxnSpPr>
            <p:nvPr/>
          </p:nvCxnSpPr>
          <p:spPr>
            <a:xfrm flipV="1">
              <a:off x="6951009" y="2745869"/>
              <a:ext cx="0" cy="1744206"/>
            </a:xfrm>
            <a:prstGeom prst="straightConnector1">
              <a:avLst/>
            </a:prstGeom>
            <a:ln w="12700">
              <a:prstDash val="dash"/>
              <a:tailEnd type="triangle"/>
            </a:ln>
          </p:spPr>
          <p:style>
            <a:lnRef idx="1">
              <a:schemeClr val="dk1"/>
            </a:lnRef>
            <a:fillRef idx="0">
              <a:schemeClr val="dk1"/>
            </a:fillRef>
            <a:effectRef idx="0">
              <a:schemeClr val="dk1"/>
            </a:effectRef>
            <a:fontRef idx="minor">
              <a:schemeClr val="tx1"/>
            </a:fontRef>
          </p:style>
        </p:cxnSp>
        <p:sp>
          <p:nvSpPr>
            <p:cNvPr id="14" name="Oval 13">
              <a:extLst>
                <a:ext uri="{FF2B5EF4-FFF2-40B4-BE49-F238E27FC236}">
                  <a16:creationId xmlns:a16="http://schemas.microsoft.com/office/drawing/2014/main" id="{8ADB1E9F-0B63-22AE-8F8E-24B0A96499A8}"/>
                </a:ext>
              </a:extLst>
            </p:cNvPr>
            <p:cNvSpPr>
              <a:spLocks/>
            </p:cNvSpPr>
            <p:nvPr/>
          </p:nvSpPr>
          <p:spPr>
            <a:xfrm>
              <a:off x="4738437" y="3219456"/>
              <a:ext cx="683412" cy="6480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rgbClr val="FFFFFF"/>
                  </a:solidFill>
                  <a:effectLst/>
                  <a:uLnTx/>
                  <a:uFillTx/>
                  <a:latin typeface="Arial" panose="020B0604020202020204"/>
                  <a:ea typeface="+mn-ea"/>
                  <a:cs typeface="+mn-cs"/>
                </a:rPr>
                <a:t>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rgbClr val="FFFFFF"/>
                  </a:solidFill>
                  <a:effectLst/>
                  <a:uLnTx/>
                  <a:uFillTx/>
                  <a:latin typeface="Arial" panose="020B0604020202020204"/>
                  <a:ea typeface="+mn-ea"/>
                  <a:cs typeface="+mn-cs"/>
                </a:rPr>
                <a:t>1:1</a:t>
              </a:r>
            </a:p>
          </p:txBody>
        </p:sp>
        <p:cxnSp>
          <p:nvCxnSpPr>
            <p:cNvPr id="15" name="Connector: Elbow 14">
              <a:extLst>
                <a:ext uri="{FF2B5EF4-FFF2-40B4-BE49-F238E27FC236}">
                  <a16:creationId xmlns:a16="http://schemas.microsoft.com/office/drawing/2014/main" id="{2FCE2D03-81F2-C69C-0939-389543C63784}"/>
                </a:ext>
              </a:extLst>
            </p:cNvPr>
            <p:cNvCxnSpPr>
              <a:cxnSpLocks/>
              <a:stCxn id="8" idx="3"/>
              <a:endCxn id="17" idx="3"/>
            </p:cNvCxnSpPr>
            <p:nvPr/>
          </p:nvCxnSpPr>
          <p:spPr>
            <a:xfrm>
              <a:off x="8281798" y="2294080"/>
              <a:ext cx="622823" cy="289578"/>
            </a:xfrm>
            <a:prstGeom prst="bentConnector2">
              <a:avLst/>
            </a:prstGeom>
            <a:ln>
              <a:tailEnd type="triangle"/>
            </a:ln>
          </p:spPr>
          <p:style>
            <a:lnRef idx="1">
              <a:schemeClr val="dk1"/>
            </a:lnRef>
            <a:fillRef idx="0">
              <a:schemeClr val="dk1"/>
            </a:fillRef>
            <a:effectRef idx="0">
              <a:schemeClr val="dk1"/>
            </a:effectRef>
            <a:fontRef idx="minor">
              <a:schemeClr val="tx1"/>
            </a:fontRef>
          </p:style>
        </p:cxnSp>
        <p:cxnSp>
          <p:nvCxnSpPr>
            <p:cNvPr id="16" name="Connector: Elbow 15">
              <a:extLst>
                <a:ext uri="{FF2B5EF4-FFF2-40B4-BE49-F238E27FC236}">
                  <a16:creationId xmlns:a16="http://schemas.microsoft.com/office/drawing/2014/main" id="{91D377DA-219A-A6B1-D3D2-C7F961350C48}"/>
                </a:ext>
              </a:extLst>
            </p:cNvPr>
            <p:cNvCxnSpPr>
              <a:cxnSpLocks/>
              <a:stCxn id="11" idx="3"/>
              <a:endCxn id="17" idx="1"/>
            </p:cNvCxnSpPr>
            <p:nvPr/>
          </p:nvCxnSpPr>
          <p:spPr>
            <a:xfrm flipV="1">
              <a:off x="8281800" y="4235450"/>
              <a:ext cx="622822" cy="549879"/>
            </a:xfrm>
            <a:prstGeom prst="bentConnector2">
              <a:avLst/>
            </a:prstGeom>
            <a:ln>
              <a:tailEnd type="triangle"/>
            </a:ln>
          </p:spPr>
          <p:style>
            <a:lnRef idx="1">
              <a:schemeClr val="dk1"/>
            </a:lnRef>
            <a:fillRef idx="0">
              <a:schemeClr val="dk1"/>
            </a:fillRef>
            <a:effectRef idx="0">
              <a:schemeClr val="dk1"/>
            </a:effectRef>
            <a:fontRef idx="minor">
              <a:schemeClr val="tx1"/>
            </a:fontRef>
          </p:style>
        </p:cxnSp>
        <p:sp>
          <p:nvSpPr>
            <p:cNvPr id="17" name="Rectangle 16">
              <a:extLst>
                <a:ext uri="{FF2B5EF4-FFF2-40B4-BE49-F238E27FC236}">
                  <a16:creationId xmlns:a16="http://schemas.microsoft.com/office/drawing/2014/main" id="{B31E355D-8ADE-3DB7-28C0-5E5CE5B347B0}"/>
                </a:ext>
              </a:extLst>
            </p:cNvPr>
            <p:cNvSpPr/>
            <p:nvPr/>
          </p:nvSpPr>
          <p:spPr>
            <a:xfrm rot="16200000">
              <a:off x="8078726" y="3077557"/>
              <a:ext cx="1651792" cy="663994"/>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FFFFFF"/>
                  </a:solidFill>
                  <a:effectLst/>
                  <a:uLnTx/>
                  <a:uFillTx/>
                  <a:latin typeface="Arial" panose="020B0604020202020204"/>
                  <a:ea typeface="+mn-ea"/>
                  <a:cs typeface="+mn-cs"/>
                </a:rPr>
                <a:t>Primary endpoint: </a:t>
              </a:r>
              <a:br>
                <a:rPr kumimoji="0" lang="en-GB" sz="1200"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GB" sz="1200" b="1" i="0" u="none" strike="noStrike" kern="1200" cap="none" spc="0" normalizeH="0" baseline="0" noProof="0" err="1">
                  <a:ln>
                    <a:noFill/>
                  </a:ln>
                  <a:solidFill>
                    <a:srgbClr val="FFFFFF"/>
                  </a:solidFill>
                  <a:effectLst/>
                  <a:uLnTx/>
                  <a:uFillTx/>
                  <a:latin typeface="Arial" panose="020B0604020202020204"/>
                  <a:ea typeface="+mn-ea"/>
                  <a:cs typeface="+mn-cs"/>
                </a:rPr>
                <a:t>rPFS</a:t>
              </a:r>
              <a:r>
                <a:rPr kumimoji="0" lang="en-GB" sz="1200" b="1" i="0" u="none" strike="noStrike" kern="1200" cap="none" spc="0" normalizeH="0" baseline="0" noProof="0">
                  <a:ln>
                    <a:noFill/>
                  </a:ln>
                  <a:solidFill>
                    <a:srgbClr val="FFFFFF"/>
                  </a:solidFill>
                  <a:effectLst/>
                  <a:uLnTx/>
                  <a:uFillTx/>
                  <a:latin typeface="Arial" panose="020B0604020202020204"/>
                  <a:ea typeface="+mn-ea"/>
                  <a:cs typeface="+mn-cs"/>
                </a:rPr>
                <a:t> by BICR</a:t>
              </a:r>
            </a:p>
          </p:txBody>
        </p:sp>
        <p:sp>
          <p:nvSpPr>
            <p:cNvPr id="18" name="Rectangle 17">
              <a:extLst>
                <a:ext uri="{FF2B5EF4-FFF2-40B4-BE49-F238E27FC236}">
                  <a16:creationId xmlns:a16="http://schemas.microsoft.com/office/drawing/2014/main" id="{9B311B59-7D1D-63DD-3491-9B29EC3EA98E}"/>
                </a:ext>
              </a:extLst>
            </p:cNvPr>
            <p:cNvSpPr/>
            <p:nvPr/>
          </p:nvSpPr>
          <p:spPr>
            <a:xfrm rot="16200000">
              <a:off x="9111956" y="3161332"/>
              <a:ext cx="1651794" cy="496444"/>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FFFFFF"/>
                  </a:solidFill>
                  <a:effectLst/>
                  <a:uLnTx/>
                  <a:uFillTx/>
                  <a:latin typeface="Arial" panose="020B0604020202020204"/>
                  <a:ea typeface="+mn-ea"/>
                  <a:cs typeface="+mn-cs"/>
                </a:rPr>
                <a:t>Follow-up</a:t>
              </a:r>
              <a:endParaRPr kumimoji="0" lang="en-GB" sz="14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5B43CC2B-8365-E11A-7E33-943A133A9B13}"/>
                </a:ext>
              </a:extLst>
            </p:cNvPr>
            <p:cNvSpPr txBox="1"/>
            <p:nvPr/>
          </p:nvSpPr>
          <p:spPr>
            <a:xfrm>
              <a:off x="5835000" y="3194977"/>
              <a:ext cx="2232016" cy="759655"/>
            </a:xfrm>
            <a:prstGeom prst="rect">
              <a:avLst/>
            </a:prstGeom>
            <a:solidFill>
              <a:schemeClr val="bg1"/>
            </a:solidFill>
            <a:ln w="22225">
              <a:solidFill>
                <a:schemeClr val="accent1"/>
              </a:solidFill>
              <a:prstDash val="dash"/>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002060"/>
                  </a:solidFill>
                  <a:effectLst/>
                  <a:uLnTx/>
                  <a:uFillTx/>
                  <a:latin typeface="Arial" panose="020B0604020202020204"/>
                  <a:ea typeface="+mn-ea"/>
                  <a:cs typeface="+mn-cs"/>
                </a:rPr>
                <a:t>Crossover allowed </a:t>
              </a:r>
              <a:r>
                <a:rPr kumimoji="0" lang="en-GB" sz="1200" b="0" i="0" u="none" strike="noStrike" kern="1200" cap="none" spc="0" normalizeH="0" baseline="0" noProof="0">
                  <a:ln>
                    <a:noFill/>
                  </a:ln>
                  <a:solidFill>
                    <a:srgbClr val="002060"/>
                  </a:solidFill>
                  <a:effectLst/>
                  <a:uLnTx/>
                  <a:uFillTx/>
                  <a:latin typeface="Arial" panose="020B0604020202020204"/>
                  <a:ea typeface="+mn-ea"/>
                  <a:cs typeface="+mn-cs"/>
                </a:rPr>
                <a:t>upon radiographic progression </a:t>
              </a:r>
              <a:br>
                <a:rPr kumimoji="0" lang="en-GB" sz="1200" b="0" i="0" u="none" strike="noStrike" kern="1200" cap="none" spc="0" normalizeH="0" baseline="0" noProof="0">
                  <a:ln>
                    <a:noFill/>
                  </a:ln>
                  <a:solidFill>
                    <a:srgbClr val="002060"/>
                  </a:solidFill>
                  <a:effectLst/>
                  <a:uLnTx/>
                  <a:uFillTx/>
                  <a:latin typeface="Arial" panose="020B0604020202020204"/>
                  <a:ea typeface="+mn-ea"/>
                  <a:cs typeface="+mn-cs"/>
                </a:rPr>
              </a:br>
              <a:r>
                <a:rPr kumimoji="0" lang="en-GB" sz="1200" b="0" i="0" u="none" strike="noStrike" kern="1200" cap="none" spc="0" normalizeH="0" baseline="0" noProof="0">
                  <a:ln>
                    <a:noFill/>
                  </a:ln>
                  <a:solidFill>
                    <a:srgbClr val="002060"/>
                  </a:solidFill>
                  <a:effectLst/>
                  <a:uLnTx/>
                  <a:uFillTx/>
                  <a:latin typeface="Arial" panose="020B0604020202020204"/>
                  <a:ea typeface="+mn-ea"/>
                  <a:cs typeface="+mn-cs"/>
                </a:rPr>
                <a:t>by BICR</a:t>
              </a:r>
            </a:p>
          </p:txBody>
        </p:sp>
        <p:sp>
          <p:nvSpPr>
            <p:cNvPr id="36" name="Rectangle 35">
              <a:extLst>
                <a:ext uri="{FF2B5EF4-FFF2-40B4-BE49-F238E27FC236}">
                  <a16:creationId xmlns:a16="http://schemas.microsoft.com/office/drawing/2014/main" id="{E4CE856C-95B9-E887-575A-8918ECB5DAC9}"/>
                </a:ext>
              </a:extLst>
            </p:cNvPr>
            <p:cNvSpPr/>
            <p:nvPr/>
          </p:nvSpPr>
          <p:spPr>
            <a:xfrm>
              <a:off x="882972" y="2342279"/>
              <a:ext cx="3156728" cy="24023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marL="0" marR="0" lvl="0" indent="0" algn="l" defTabSz="914400" rtl="0" eaLnBrk="1" fontAlgn="auto" latinLnBrk="0" hangingPunct="1">
                <a:lnSpc>
                  <a:spcPct val="100000"/>
                </a:lnSpc>
                <a:spcBef>
                  <a:spcPts val="400"/>
                </a:spcBef>
                <a:spcAft>
                  <a:spcPts val="0"/>
                </a:spcAft>
                <a:buClr>
                  <a:srgbClr val="026C72"/>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rPr>
                <a:t>Patient population</a:t>
              </a:r>
            </a:p>
            <a:p>
              <a:pPr marL="174625" marR="0" lvl="0" indent="-174625" algn="l" defTabSz="914400" rtl="0" eaLnBrk="1" fontAlgn="auto" latinLnBrk="0" hangingPunct="1">
                <a:lnSpc>
                  <a:spcPct val="100000"/>
                </a:lnSpc>
                <a:spcBef>
                  <a:spcPts val="400"/>
                </a:spcBef>
                <a:spcAft>
                  <a:spcPts val="0"/>
                </a:spcAft>
                <a:buClr>
                  <a:srgbClr val="FFFFFF"/>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FFFFFF"/>
                  </a:solidFill>
                  <a:effectLst/>
                  <a:uLnTx/>
                  <a:uFillTx/>
                  <a:latin typeface="Arial" panose="020B0604020202020204"/>
                  <a:ea typeface="+mn-ea"/>
                  <a:cs typeface="+mn-cs"/>
                </a:rPr>
                <a:t>Confirmed progressive mCRPC</a:t>
              </a:r>
            </a:p>
            <a:p>
              <a:pPr marL="174625" marR="0" lvl="0" indent="-174625" algn="l" defTabSz="914400" rtl="0" eaLnBrk="1" fontAlgn="auto" latinLnBrk="0" hangingPunct="1">
                <a:lnSpc>
                  <a:spcPct val="100000"/>
                </a:lnSpc>
                <a:spcBef>
                  <a:spcPts val="400"/>
                </a:spcBef>
                <a:spcAft>
                  <a:spcPts val="0"/>
                </a:spcAft>
                <a:buClr>
                  <a:srgbClr val="FFFFFF"/>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FFFFFF"/>
                  </a:solidFill>
                  <a:effectLst/>
                  <a:uLnTx/>
                  <a:uFillTx/>
                  <a:latin typeface="Arial" panose="020B0604020202020204"/>
                  <a:ea typeface="+mn-ea"/>
                  <a:cs typeface="+mn-cs"/>
                </a:rPr>
                <a:t>≥ 1 PSMA-positive metastatic lesion on </a:t>
              </a:r>
              <a:r>
                <a:rPr kumimoji="0" lang="en-US" sz="1100" b="0" i="0" u="none" strike="noStrike" kern="1200" cap="none" spc="0" normalizeH="0" baseline="30000" noProof="0" dirty="0">
                  <a:ln>
                    <a:noFill/>
                  </a:ln>
                  <a:solidFill>
                    <a:srgbClr val="FFFFFF"/>
                  </a:solidFill>
                  <a:effectLst/>
                  <a:uLnTx/>
                  <a:uFillTx/>
                  <a:latin typeface="Arial" panose="020B0604020202020204"/>
                  <a:ea typeface="+mn-ea"/>
                  <a:cs typeface="+mn-cs"/>
                </a:rPr>
                <a:t>68</a:t>
              </a:r>
              <a:r>
                <a:rPr kumimoji="0" lang="en-US" sz="1100" b="0" i="0" u="none" strike="noStrike" kern="1200" cap="none" spc="0" normalizeH="0" baseline="0" noProof="0" dirty="0">
                  <a:ln>
                    <a:noFill/>
                  </a:ln>
                  <a:solidFill>
                    <a:srgbClr val="FFFFFF"/>
                  </a:solidFill>
                  <a:effectLst/>
                  <a:uLnTx/>
                  <a:uFillTx/>
                  <a:latin typeface="Arial" panose="020B0604020202020204"/>
                  <a:ea typeface="+mn-ea"/>
                  <a:cs typeface="+mn-cs"/>
                </a:rPr>
                <a:t>Ga‑PSMA-11 PET/CT and no exclusionary PSMA-negative lesions</a:t>
              </a:r>
            </a:p>
            <a:p>
              <a:pPr marL="174625" marR="0" lvl="0" indent="-174625" algn="l" defTabSz="914400" rtl="0" eaLnBrk="1" fontAlgn="auto" latinLnBrk="0" hangingPunct="1">
                <a:lnSpc>
                  <a:spcPct val="100000"/>
                </a:lnSpc>
                <a:spcBef>
                  <a:spcPts val="400"/>
                </a:spcBef>
                <a:spcAft>
                  <a:spcPts val="0"/>
                </a:spcAft>
                <a:buClr>
                  <a:srgbClr val="FFFFFF"/>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FFFFFF"/>
                  </a:solidFill>
                  <a:effectLst/>
                  <a:uLnTx/>
                  <a:uFillTx/>
                  <a:latin typeface="Arial" panose="020B0604020202020204"/>
                  <a:ea typeface="+mn-ea"/>
                  <a:cs typeface="+mn-cs"/>
                </a:rPr>
                <a:t>Progressed once on previous </a:t>
              </a:r>
              <a:br>
                <a:rPr kumimoji="0" lang="en-US" sz="11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100" b="0" i="0" u="none" strike="noStrike" kern="1200" cap="none" spc="0" normalizeH="0" baseline="0" noProof="0" dirty="0">
                  <a:ln>
                    <a:noFill/>
                  </a:ln>
                  <a:solidFill>
                    <a:srgbClr val="FFFFFF"/>
                  </a:solidFill>
                  <a:effectLst/>
                  <a:uLnTx/>
                  <a:uFillTx/>
                  <a:latin typeface="Arial" panose="020B0604020202020204"/>
                  <a:ea typeface="+mn-ea"/>
                  <a:cs typeface="+mn-cs"/>
                </a:rPr>
                <a:t>second-generation ARPI</a:t>
              </a:r>
            </a:p>
            <a:p>
              <a:pPr marL="174625" marR="0" lvl="0" indent="0" algn="l" defTabSz="914400" rtl="0" eaLnBrk="1" fontAlgn="auto" latinLnBrk="0" hangingPunct="1">
                <a:lnSpc>
                  <a:spcPct val="100000"/>
                </a:lnSpc>
                <a:spcBef>
                  <a:spcPts val="400"/>
                </a:spcBef>
                <a:spcAft>
                  <a:spcPts val="0"/>
                </a:spcAft>
                <a:buClr>
                  <a:srgbClr val="FFFFFF"/>
                </a:buClr>
                <a:buSzTx/>
                <a:buFontTx/>
                <a:buNone/>
                <a:tabLst/>
                <a:defRPr/>
              </a:pPr>
              <a:r>
                <a:rPr kumimoji="0" lang="en-US" sz="1100" b="0" i="0" u="none" strike="noStrike" kern="1200" cap="none" spc="0" normalizeH="0" baseline="0" noProof="0" dirty="0">
                  <a:ln>
                    <a:noFill/>
                  </a:ln>
                  <a:solidFill>
                    <a:srgbClr val="FFFFFF"/>
                  </a:solidFill>
                  <a:effectLst/>
                  <a:uLnTx/>
                  <a:uFillTx/>
                  <a:latin typeface="Arial" panose="020B0604020202020204"/>
                  <a:ea typeface="+mn-ea"/>
                  <a:cs typeface="+mn-cs"/>
                </a:rPr>
                <a:t>- Candidates for change in ARPI</a:t>
              </a:r>
            </a:p>
            <a:p>
              <a:pPr marL="174625" marR="0" lvl="0" indent="-174625" algn="l" defTabSz="914400" rtl="0" eaLnBrk="1" fontAlgn="auto" latinLnBrk="0" hangingPunct="1">
                <a:lnSpc>
                  <a:spcPct val="100000"/>
                </a:lnSpc>
                <a:spcBef>
                  <a:spcPts val="400"/>
                </a:spcBef>
                <a:spcAft>
                  <a:spcPts val="0"/>
                </a:spcAft>
                <a:buClr>
                  <a:srgbClr val="FFFFFF"/>
                </a:buClr>
                <a:buSzTx/>
                <a:buFont typeface="Arial" panose="020B0604020202020204" pitchFamily="34" charset="0"/>
                <a:buChar char="•"/>
                <a:tabLst/>
                <a:defRPr/>
              </a:pPr>
              <a:r>
                <a:rPr kumimoji="0" lang="en-US" sz="1100" b="0" i="0" u="none" strike="noStrike" kern="1200" cap="none" spc="0" normalizeH="0" baseline="0" noProof="0" dirty="0" err="1">
                  <a:ln>
                    <a:noFill/>
                  </a:ln>
                  <a:solidFill>
                    <a:srgbClr val="FFFFFF"/>
                  </a:solidFill>
                  <a:effectLst/>
                  <a:uLnTx/>
                  <a:uFillTx/>
                  <a:latin typeface="Arial" panose="020B0604020202020204"/>
                  <a:ea typeface="+mn-ea"/>
                  <a:cs typeface="+mn-cs"/>
                </a:rPr>
                <a:t>Taxane</a:t>
              </a:r>
              <a:r>
                <a:rPr kumimoji="0" lang="en-US" sz="1100" b="0" i="0" u="none" strike="noStrike" kern="1200" cap="none" spc="0" normalizeH="0" baseline="0" noProof="0" dirty="0">
                  <a:ln>
                    <a:noFill/>
                  </a:ln>
                  <a:solidFill>
                    <a:srgbClr val="FFFFFF"/>
                  </a:solidFill>
                  <a:effectLst/>
                  <a:uLnTx/>
                  <a:uFillTx/>
                  <a:latin typeface="Arial" panose="020B0604020202020204"/>
                  <a:ea typeface="+mn-ea"/>
                  <a:cs typeface="+mn-cs"/>
                </a:rPr>
                <a:t>-naive (except [neo]adjuvant </a:t>
              </a:r>
              <a:br>
                <a:rPr kumimoji="0" lang="en-US" sz="11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100" b="0" i="0" u="none" strike="noStrike" kern="1200" cap="none" spc="0" normalizeH="0" baseline="0" noProof="0" dirty="0">
                  <a:ln>
                    <a:noFill/>
                  </a:ln>
                  <a:solidFill>
                    <a:srgbClr val="FFFFFF"/>
                  </a:solidFill>
                  <a:effectLst/>
                  <a:uLnTx/>
                  <a:uFillTx/>
                  <a:latin typeface="Arial" panose="020B0604020202020204"/>
                  <a:ea typeface="+mn-ea"/>
                  <a:cs typeface="+mn-cs"/>
                </a:rPr>
                <a:t>&gt;12 months ago)</a:t>
              </a:r>
            </a:p>
            <a:p>
              <a:pPr marL="174625" marR="0" lvl="0" indent="0" algn="l" defTabSz="914400" rtl="0" eaLnBrk="1" fontAlgn="auto" latinLnBrk="0" hangingPunct="1">
                <a:lnSpc>
                  <a:spcPct val="100000"/>
                </a:lnSpc>
                <a:spcBef>
                  <a:spcPts val="400"/>
                </a:spcBef>
                <a:spcAft>
                  <a:spcPts val="0"/>
                </a:spcAft>
                <a:buClr>
                  <a:srgbClr val="FFFFFF"/>
                </a:buClr>
                <a:buSzTx/>
                <a:buFontTx/>
                <a:buNone/>
                <a:tabLst/>
                <a:defRPr/>
              </a:pPr>
              <a:r>
                <a:rPr kumimoji="0" lang="en-US" sz="1100" b="0" i="0" u="none" strike="noStrike" kern="1200" cap="none" spc="0" normalizeH="0" baseline="0" noProof="0" dirty="0">
                  <a:ln>
                    <a:noFill/>
                  </a:ln>
                  <a:solidFill>
                    <a:srgbClr val="FFFFFF"/>
                  </a:solidFill>
                  <a:effectLst/>
                  <a:uLnTx/>
                  <a:uFillTx/>
                  <a:latin typeface="Arial" panose="020B0604020202020204"/>
                  <a:ea typeface="+mn-ea"/>
                  <a:cs typeface="+mn-cs"/>
                </a:rPr>
                <a:t>- Not candidates for </a:t>
              </a:r>
              <a:r>
                <a:rPr kumimoji="0" lang="en-US" sz="1100" b="0" i="0" u="none" strike="noStrike" kern="1200" cap="none" spc="0" normalizeH="0" baseline="0" noProof="0" dirty="0" err="1">
                  <a:ln>
                    <a:noFill/>
                  </a:ln>
                  <a:solidFill>
                    <a:srgbClr val="FFFFFF"/>
                  </a:solidFill>
                  <a:effectLst/>
                  <a:uLnTx/>
                  <a:uFillTx/>
                  <a:latin typeface="Arial" panose="020B0604020202020204"/>
                  <a:ea typeface="+mn-ea"/>
                  <a:cs typeface="+mn-cs"/>
                </a:rPr>
                <a:t>PARPi</a:t>
              </a:r>
              <a:endParaRPr kumimoji="0" lang="en-US" sz="1100" b="0" i="0" u="none" strike="noStrike" kern="1200" cap="none" spc="0" normalizeH="0" baseline="0" noProof="0" dirty="0">
                <a:ln>
                  <a:noFill/>
                </a:ln>
                <a:solidFill>
                  <a:srgbClr val="FFFFFF"/>
                </a:solidFill>
                <a:effectLst/>
                <a:uLnTx/>
                <a:uFillTx/>
                <a:latin typeface="Arial" panose="020B0604020202020204"/>
                <a:ea typeface="+mn-ea"/>
                <a:cs typeface="+mn-cs"/>
              </a:endParaRPr>
            </a:p>
            <a:p>
              <a:pPr marL="174625" marR="0" lvl="0" indent="-174625" algn="l" defTabSz="914400" rtl="0" eaLnBrk="1" fontAlgn="auto" latinLnBrk="0" hangingPunct="1">
                <a:lnSpc>
                  <a:spcPct val="100000"/>
                </a:lnSpc>
                <a:spcBef>
                  <a:spcPts val="400"/>
                </a:spcBef>
                <a:spcAft>
                  <a:spcPts val="0"/>
                </a:spcAft>
                <a:buClr>
                  <a:srgbClr val="FFFFFF"/>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FFFFFF"/>
                  </a:solidFill>
                  <a:effectLst/>
                  <a:uLnTx/>
                  <a:uFillTx/>
                  <a:latin typeface="Arial" panose="020B0604020202020204"/>
                  <a:ea typeface="+mn-ea"/>
                  <a:cs typeface="+mn-cs"/>
                </a:rPr>
                <a:t>ECOG performance status 0–1</a:t>
              </a:r>
              <a:endParaRPr kumimoji="0" lang="en-US" sz="9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6AB43E87-EA33-DBFC-B32E-B2845E2B7E24}"/>
                </a:ext>
              </a:extLst>
            </p:cNvPr>
            <p:cNvSpPr txBox="1"/>
            <p:nvPr/>
          </p:nvSpPr>
          <p:spPr>
            <a:xfrm>
              <a:off x="4056669" y="3266457"/>
              <a:ext cx="681768" cy="276999"/>
            </a:xfrm>
            <a:prstGeom prst="rect">
              <a:avLst/>
            </a:prstGeom>
            <a:noFill/>
          </p:spPr>
          <p:txBody>
            <a:bodyPr wrap="squar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N=470</a:t>
              </a:r>
            </a:p>
          </p:txBody>
        </p:sp>
        <p:sp>
          <p:nvSpPr>
            <p:cNvPr id="41" name="TextBox 40">
              <a:extLst>
                <a:ext uri="{FF2B5EF4-FFF2-40B4-BE49-F238E27FC236}">
                  <a16:creationId xmlns:a16="http://schemas.microsoft.com/office/drawing/2014/main" id="{6BAB302A-D067-48AE-5B40-DEABF0C4EA39}"/>
                </a:ext>
              </a:extLst>
            </p:cNvPr>
            <p:cNvSpPr txBox="1"/>
            <p:nvPr/>
          </p:nvSpPr>
          <p:spPr>
            <a:xfrm>
              <a:off x="10264983" y="3092999"/>
              <a:ext cx="1360132"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0460A9"/>
                  </a:solidFill>
                  <a:effectLst/>
                  <a:uLnTx/>
                  <a:uFillTx/>
                  <a:latin typeface="Arial" panose="020B0604020202020204"/>
                  <a:ea typeface="+mn-ea"/>
                  <a:cs typeface="+mn-cs"/>
                </a:rPr>
                <a:t>Key secondary endpoint: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panose="020B0604020202020204"/>
                  <a:ea typeface="+mn-ea"/>
                  <a:cs typeface="+mn-cs"/>
                </a:rPr>
                <a:t>OS</a:t>
              </a:r>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2" name="TextBox 41">
            <a:extLst>
              <a:ext uri="{FF2B5EF4-FFF2-40B4-BE49-F238E27FC236}">
                <a16:creationId xmlns:a16="http://schemas.microsoft.com/office/drawing/2014/main" id="{712B5011-15FB-317D-B323-E423CA95CC8D}"/>
              </a:ext>
            </a:extLst>
          </p:cNvPr>
          <p:cNvSpPr txBox="1"/>
          <p:nvPr/>
        </p:nvSpPr>
        <p:spPr>
          <a:xfrm>
            <a:off x="604836" y="1282445"/>
            <a:ext cx="11168061" cy="55399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1" i="0" u="none" strike="noStrike" kern="1200" cap="none" spc="0" normalizeH="0" baseline="0" noProof="0" dirty="0">
                <a:ln>
                  <a:noFill/>
                </a:ln>
                <a:solidFill>
                  <a:srgbClr val="0460A9"/>
                </a:solidFill>
                <a:effectLst/>
                <a:uLnTx/>
                <a:uFillTx/>
                <a:latin typeface="Arial" panose="020B0604020202020204"/>
                <a:ea typeface="+mn-ea"/>
                <a:cs typeface="+mn-cs"/>
              </a:rPr>
              <a:t>Phase 3 study of </a:t>
            </a:r>
            <a:r>
              <a:rPr kumimoji="0" lang="en-GB" sz="1500" b="1" i="0" u="none" strike="noStrike" kern="1200" cap="none" spc="0" normalizeH="0" baseline="30000" noProof="0" dirty="0">
                <a:ln>
                  <a:noFill/>
                </a:ln>
                <a:solidFill>
                  <a:srgbClr val="0460A9"/>
                </a:solidFill>
                <a:effectLst/>
                <a:uLnTx/>
                <a:uFillTx/>
                <a:latin typeface="Arial" panose="020B0604020202020204"/>
                <a:ea typeface="+mn-ea"/>
                <a:cs typeface="+mn-cs"/>
              </a:rPr>
              <a:t>177</a:t>
            </a:r>
            <a:r>
              <a:rPr kumimoji="0" lang="en-GB" sz="1500" b="1" i="0" u="none" strike="noStrike" kern="1200" cap="none" spc="0" normalizeH="0" baseline="0" noProof="0" dirty="0">
                <a:ln>
                  <a:noFill/>
                </a:ln>
                <a:solidFill>
                  <a:srgbClr val="0460A9"/>
                </a:solidFill>
                <a:effectLst/>
                <a:uLnTx/>
                <a:uFillTx/>
                <a:latin typeface="Arial" panose="020B0604020202020204"/>
                <a:ea typeface="+mn-ea"/>
                <a:cs typeface="+mn-cs"/>
              </a:rPr>
              <a:t>Lu-PSMA-617 vs ARPI change in taxane-naive </a:t>
            </a:r>
            <a:r>
              <a:rPr kumimoji="0" lang="en-GB" sz="1500" b="1" i="0" u="none" strike="noStrike" kern="1200" cap="none" spc="0" normalizeH="0" baseline="0" noProof="0" dirty="0" err="1">
                <a:ln>
                  <a:noFill/>
                </a:ln>
                <a:solidFill>
                  <a:srgbClr val="0460A9"/>
                </a:solidFill>
                <a:effectLst/>
                <a:uLnTx/>
                <a:uFillTx/>
                <a:latin typeface="Arial" panose="020B0604020202020204"/>
                <a:ea typeface="+mn-ea"/>
                <a:cs typeface="+mn-cs"/>
              </a:rPr>
              <a:t>mCRPC</a:t>
            </a:r>
            <a:r>
              <a:rPr kumimoji="0" lang="en-GB" sz="1500" b="1" i="0" u="none" strike="noStrike" kern="1200" cap="none" spc="0" normalizeH="0" baseline="0" noProof="0" dirty="0">
                <a:ln>
                  <a:noFill/>
                </a:ln>
                <a:solidFill>
                  <a:srgbClr val="0460A9"/>
                </a:solidFill>
                <a:effectLst/>
                <a:uLnTx/>
                <a:uFillTx/>
                <a:latin typeface="Arial" panose="020B0604020202020204"/>
                <a:ea typeface="+mn-ea"/>
                <a:cs typeface="+mn-cs"/>
              </a:rPr>
              <a:t> patients </a:t>
            </a:r>
            <a:br>
              <a:rPr kumimoji="0" lang="en-GB" sz="1500" b="1" i="0" u="none" strike="noStrike" kern="1200" cap="none" spc="0" normalizeH="0" baseline="0" noProof="0" dirty="0">
                <a:ln>
                  <a:noFill/>
                </a:ln>
                <a:solidFill>
                  <a:srgbClr val="0460A9"/>
                </a:solidFill>
                <a:effectLst/>
                <a:uLnTx/>
                <a:uFillTx/>
                <a:latin typeface="Arial" panose="020B0604020202020204"/>
                <a:ea typeface="+mn-ea"/>
                <a:cs typeface="+mn-cs"/>
              </a:rPr>
            </a:br>
            <a:r>
              <a:rPr kumimoji="0" lang="en-GB" sz="1500" b="1" i="0" u="none" strike="noStrike" kern="1200" cap="none" spc="0" normalizeH="0" baseline="0" noProof="0" dirty="0">
                <a:ln>
                  <a:noFill/>
                </a:ln>
                <a:solidFill>
                  <a:srgbClr val="0460A9"/>
                </a:solidFill>
                <a:effectLst/>
                <a:uLnTx/>
                <a:uFillTx/>
                <a:latin typeface="Arial" panose="020B0604020202020204"/>
                <a:ea typeface="+mn-ea"/>
                <a:cs typeface="+mn-cs"/>
              </a:rPr>
              <a:t>who had progressed once on a previous ARPI</a:t>
            </a:r>
            <a:r>
              <a:rPr kumimoji="0" lang="en-GB" sz="1500" b="1" i="0" u="none" strike="noStrike" kern="1200" cap="none" spc="0" normalizeH="0" baseline="30000" noProof="0" dirty="0">
                <a:ln>
                  <a:noFill/>
                </a:ln>
                <a:solidFill>
                  <a:srgbClr val="0460A9"/>
                </a:solidFill>
                <a:effectLst/>
                <a:uLnTx/>
                <a:uFillTx/>
                <a:latin typeface="Arial" panose="020B0604020202020204"/>
                <a:ea typeface="+mn-ea"/>
                <a:cs typeface="+mn-cs"/>
              </a:rPr>
              <a:t>1</a:t>
            </a:r>
            <a:endParaRPr kumimoji="0" lang="en-US" sz="1500" b="1" i="0" u="none" strike="noStrike" kern="1200" cap="none" spc="0" normalizeH="0" baseline="30000" noProof="0" dirty="0">
              <a:ln>
                <a:noFill/>
              </a:ln>
              <a:solidFill>
                <a:srgbClr val="0460A9"/>
              </a:solidFill>
              <a:effectLst/>
              <a:uLnTx/>
              <a:uFillTx/>
              <a:latin typeface="Arial" panose="020B0604020202020204"/>
              <a:ea typeface="+mn-ea"/>
              <a:cs typeface="+mn-cs"/>
            </a:endParaRPr>
          </a:p>
        </p:txBody>
      </p:sp>
    </p:spTree>
    <p:extLst>
      <p:ext uri="{BB962C8B-B14F-4D97-AF65-F5344CB8AC3E}">
        <p14:creationId xmlns:p14="http://schemas.microsoft.com/office/powerpoint/2010/main" val="407096641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3"/>
          <p:cNvSpPr>
            <a:spLocks noChangeArrowheads="1"/>
          </p:cNvSpPr>
          <p:nvPr/>
        </p:nvSpPr>
        <p:spPr bwMode="auto">
          <a:xfrm>
            <a:off x="1920479" y="1686530"/>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Review Program Slides: A link to the program slides will be posted in the chat room at the start of the program.</a:t>
            </a:r>
          </a:p>
        </p:txBody>
      </p:sp>
      <p:sp>
        <p:nvSpPr>
          <p:cNvPr id="23" name="Rectangle 13"/>
          <p:cNvSpPr>
            <a:spLocks noChangeArrowheads="1"/>
          </p:cNvSpPr>
          <p:nvPr/>
        </p:nvSpPr>
        <p:spPr bwMode="auto">
          <a:xfrm>
            <a:off x="1920479" y="2824212"/>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Answer Survey Questions: Complete the pre- and </a:t>
            </a:r>
            <a:r>
              <a:rPr kumimoji="0" lang="en-US" sz="21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postmeeting</a:t>
            </a: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surveys.</a:t>
            </a:r>
          </a:p>
        </p:txBody>
      </p:sp>
      <p:sp>
        <p:nvSpPr>
          <p:cNvPr id="25" name="Rectangle 13"/>
          <p:cNvSpPr>
            <a:spLocks noChangeArrowheads="1"/>
          </p:cNvSpPr>
          <p:nvPr/>
        </p:nvSpPr>
        <p:spPr bwMode="auto">
          <a:xfrm>
            <a:off x="1920479" y="4013398"/>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Ask a Question: Submit a challenging case or question for discussion using the Zoom chat room.</a:t>
            </a:r>
          </a:p>
        </p:txBody>
      </p:sp>
      <p:sp>
        <p:nvSpPr>
          <p:cNvPr id="26" name="Rectangle 13"/>
          <p:cNvSpPr>
            <a:spLocks noChangeArrowheads="1"/>
          </p:cNvSpPr>
          <p:nvPr/>
        </p:nvSpPr>
        <p:spPr bwMode="auto">
          <a:xfrm>
            <a:off x="1920479" y="5219346"/>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9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Get CME Credit: A credit link will be provided in the chat room at the conclusion of the program.</a:t>
            </a:r>
          </a:p>
        </p:txBody>
      </p:sp>
      <p:pic>
        <p:nvPicPr>
          <p:cNvPr id="27" name="Picture 26" descr="ASCO-GI-16_iPad-icons_v1fr-slides.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4639" y="1640304"/>
            <a:ext cx="1005840" cy="769902"/>
          </a:xfrm>
          <a:prstGeom prst="rect">
            <a:avLst/>
          </a:prstGeom>
        </p:spPr>
      </p:pic>
      <p:pic>
        <p:nvPicPr>
          <p:cNvPr id="28" name="Picture 27" descr="ASCO-GI-16_iPad-icons_v1fr-questions.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14639" y="3983960"/>
            <a:ext cx="1005840" cy="776111"/>
          </a:xfrm>
          <a:prstGeom prst="rect">
            <a:avLst/>
          </a:prstGeom>
        </p:spPr>
      </p:pic>
      <p:pic>
        <p:nvPicPr>
          <p:cNvPr id="29" name="Picture 28" descr="ASCO-GI-16_iPad-icons_v1fr-survey.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4639" y="2809741"/>
            <a:ext cx="1005840" cy="774684"/>
          </a:xfrm>
          <a:prstGeom prst="rect">
            <a:avLst/>
          </a:prstGeom>
        </p:spPr>
      </p:pic>
      <p:pic>
        <p:nvPicPr>
          <p:cNvPr id="30" name="Picture 29" descr="ASCO-GI-16_iPad-icons_v1fr-cme.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14639" y="5159605"/>
            <a:ext cx="1005840" cy="765179"/>
          </a:xfrm>
          <a:prstGeom prst="rect">
            <a:avLst/>
          </a:prstGeom>
        </p:spPr>
      </p:pic>
      <p:sp>
        <p:nvSpPr>
          <p:cNvPr id="3" name="Title 2"/>
          <p:cNvSpPr>
            <a:spLocks noGrp="1"/>
          </p:cNvSpPr>
          <p:nvPr>
            <p:ph type="title"/>
          </p:nvPr>
        </p:nvSpPr>
        <p:spPr>
          <a:xfrm>
            <a:off x="914639" y="0"/>
            <a:ext cx="10362724" cy="1143000"/>
          </a:xfrm>
        </p:spPr>
        <p:txBody>
          <a:bodyPr/>
          <a:lstStyle/>
          <a:p>
            <a:r>
              <a:rPr lang="en-US" dirty="0"/>
              <a:t>Clinicians Attending via Zoom</a:t>
            </a:r>
          </a:p>
        </p:txBody>
      </p:sp>
    </p:spTree>
    <p:extLst>
      <p:ext uri="{BB962C8B-B14F-4D97-AF65-F5344CB8AC3E}">
        <p14:creationId xmlns:p14="http://schemas.microsoft.com/office/powerpoint/2010/main" val="274856601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EE5299-98C3-2198-6C43-1C06FE526516}"/>
              </a:ext>
            </a:extLst>
          </p:cNvPr>
          <p:cNvSpPr>
            <a:spLocks noGrp="1"/>
          </p:cNvSpPr>
          <p:nvPr>
            <p:ph type="title"/>
          </p:nvPr>
        </p:nvSpPr>
        <p:spPr/>
        <p:txBody>
          <a:bodyPr>
            <a:normAutofit/>
          </a:bodyPr>
          <a:lstStyle/>
          <a:p>
            <a:r>
              <a:rPr lang="en-GB" sz="4400" dirty="0" err="1">
                <a:solidFill>
                  <a:schemeClr val="tx1"/>
                </a:solidFill>
              </a:rPr>
              <a:t>PSMAfore</a:t>
            </a:r>
            <a:r>
              <a:rPr lang="en-GB" sz="4400" dirty="0">
                <a:solidFill>
                  <a:schemeClr val="tx1"/>
                </a:solidFill>
              </a:rPr>
              <a:t>: RESULTS</a:t>
            </a:r>
            <a:endParaRPr lang="en-IE" sz="4400" dirty="0">
              <a:solidFill>
                <a:schemeClr val="tx1"/>
              </a:solidFill>
            </a:endParaRPr>
          </a:p>
        </p:txBody>
      </p:sp>
      <p:sp>
        <p:nvSpPr>
          <p:cNvPr id="12" name="Text Placeholder 11">
            <a:extLst>
              <a:ext uri="{FF2B5EF4-FFF2-40B4-BE49-F238E27FC236}">
                <a16:creationId xmlns:a16="http://schemas.microsoft.com/office/drawing/2014/main" id="{F4599EA9-50DA-CB92-DA57-9A6B045F0124}"/>
              </a:ext>
            </a:extLst>
          </p:cNvPr>
          <p:cNvSpPr>
            <a:spLocks noGrp="1"/>
          </p:cNvSpPr>
          <p:nvPr>
            <p:ph type="body" sz="quarter" idx="13"/>
          </p:nvPr>
        </p:nvSpPr>
        <p:spPr>
          <a:xfrm>
            <a:off x="604839" y="6120000"/>
            <a:ext cx="8310562" cy="504000"/>
          </a:xfrm>
        </p:spPr>
        <p:txBody>
          <a:bodyPr/>
          <a:lstStyle/>
          <a:p>
            <a:r>
              <a:rPr lang="it-IT" sz="1200" dirty="0">
                <a:solidFill>
                  <a:srgbClr val="7F7F7F"/>
                </a:solidFill>
              </a:rPr>
              <a:t>1. Morris M, et al. Lancet 2024;404(10459):1227-1239. 2. </a:t>
            </a:r>
            <a:r>
              <a:rPr lang="en-US" sz="1200" dirty="0">
                <a:solidFill>
                  <a:srgbClr val="7F7F7F"/>
                </a:solidFill>
              </a:rPr>
              <a:t>Fizazi K, et al. Ann Oncol. 2025. DOI:</a:t>
            </a:r>
            <a:r>
              <a:rPr lang="en-US" sz="1200" dirty="0"/>
              <a:t> </a:t>
            </a:r>
            <a:r>
              <a:rPr lang="en-US" sz="1200" u="sng" dirty="0">
                <a:solidFill>
                  <a:schemeClr val="bg1">
                    <a:lumMod val="50000"/>
                  </a:schemeClr>
                </a:solidFill>
                <a:hlinkClick r:id="rId3">
                  <a:extLst>
                    <a:ext uri="{A12FA001-AC4F-418D-AE19-62706E023703}">
                      <ahyp:hlinkClr xmlns:ahyp="http://schemas.microsoft.com/office/drawing/2018/hyperlinkcolor" val="tx"/>
                    </a:ext>
                  </a:extLst>
                </a:hlinkClick>
              </a:rPr>
              <a:t>10.1016/j.annonc.2025.07.003</a:t>
            </a:r>
            <a:r>
              <a:rPr lang="en-US" sz="1200" u="sng" dirty="0">
                <a:solidFill>
                  <a:schemeClr val="bg1">
                    <a:lumMod val="50000"/>
                  </a:schemeClr>
                </a:solidFill>
              </a:rPr>
              <a:t>.</a:t>
            </a:r>
            <a:endParaRPr lang="it-IT" sz="1200" dirty="0">
              <a:solidFill>
                <a:schemeClr val="bg1">
                  <a:lumMod val="50000"/>
                </a:schemeClr>
              </a:solidFill>
            </a:endParaRPr>
          </a:p>
        </p:txBody>
      </p:sp>
      <p:sp>
        <p:nvSpPr>
          <p:cNvPr id="8" name="Rectangle 7">
            <a:extLst>
              <a:ext uri="{FF2B5EF4-FFF2-40B4-BE49-F238E27FC236}">
                <a16:creationId xmlns:a16="http://schemas.microsoft.com/office/drawing/2014/main" id="{1C28DBD0-7055-ABA0-3FFF-4637F05952CA}"/>
              </a:ext>
            </a:extLst>
          </p:cNvPr>
          <p:cNvSpPr/>
          <p:nvPr/>
        </p:nvSpPr>
        <p:spPr>
          <a:xfrm>
            <a:off x="831810" y="4695901"/>
            <a:ext cx="2524125" cy="55245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a:ln>
                <a:noFill/>
              </a:ln>
              <a:solidFill>
                <a:srgbClr val="FFFFFF"/>
              </a:solidFill>
              <a:effectLst/>
              <a:uLnTx/>
              <a:uFillTx/>
              <a:latin typeface="Arial" panose="020B0604020202020204"/>
              <a:ea typeface="+mn-ea"/>
              <a:cs typeface="+mn-cs"/>
            </a:endParaRPr>
          </a:p>
        </p:txBody>
      </p:sp>
      <p:graphicFrame>
        <p:nvGraphicFramePr>
          <p:cNvPr id="9" name="Table 5">
            <a:extLst>
              <a:ext uri="{FF2B5EF4-FFF2-40B4-BE49-F238E27FC236}">
                <a16:creationId xmlns:a16="http://schemas.microsoft.com/office/drawing/2014/main" id="{0420AB62-F948-FC92-6AC3-8A5062B5FE26}"/>
              </a:ext>
            </a:extLst>
          </p:cNvPr>
          <p:cNvGraphicFramePr>
            <a:graphicFrameLocks noGrp="1"/>
          </p:cNvGraphicFramePr>
          <p:nvPr/>
        </p:nvGraphicFramePr>
        <p:xfrm>
          <a:off x="2417203" y="1831273"/>
          <a:ext cx="3115732" cy="783847"/>
        </p:xfrm>
        <a:graphic>
          <a:graphicData uri="http://schemas.openxmlformats.org/drawingml/2006/table">
            <a:tbl>
              <a:tblPr firstRow="1" bandRow="1">
                <a:tableStyleId>{D27102A9-8310-4765-A935-A1911B00CA55}</a:tableStyleId>
              </a:tblPr>
              <a:tblGrid>
                <a:gridCol w="996400">
                  <a:extLst>
                    <a:ext uri="{9D8B030D-6E8A-4147-A177-3AD203B41FA5}">
                      <a16:colId xmlns:a16="http://schemas.microsoft.com/office/drawing/2014/main" val="3305029595"/>
                    </a:ext>
                  </a:extLst>
                </a:gridCol>
                <a:gridCol w="1091518">
                  <a:extLst>
                    <a:ext uri="{9D8B030D-6E8A-4147-A177-3AD203B41FA5}">
                      <a16:colId xmlns:a16="http://schemas.microsoft.com/office/drawing/2014/main" val="1461045326"/>
                    </a:ext>
                  </a:extLst>
                </a:gridCol>
                <a:gridCol w="1027814">
                  <a:extLst>
                    <a:ext uri="{9D8B030D-6E8A-4147-A177-3AD203B41FA5}">
                      <a16:colId xmlns:a16="http://schemas.microsoft.com/office/drawing/2014/main" val="115124033"/>
                    </a:ext>
                  </a:extLst>
                </a:gridCol>
              </a:tblGrid>
              <a:tr h="358513">
                <a:tc>
                  <a:txBody>
                    <a:bodyPr/>
                    <a:lstStyle/>
                    <a:p>
                      <a:pPr>
                        <a:lnSpc>
                          <a:spcPct val="80000"/>
                        </a:lnSpc>
                      </a:pPr>
                      <a:r>
                        <a:rPr lang="en-GB" sz="900" dirty="0">
                          <a:solidFill>
                            <a:schemeClr val="tx1"/>
                          </a:solidFill>
                          <a:latin typeface="+mn-lt"/>
                        </a:rPr>
                        <a:t> </a:t>
                      </a:r>
                      <a:r>
                        <a:rPr lang="en-GB" sz="900" dirty="0" err="1">
                          <a:solidFill>
                            <a:schemeClr val="tx1"/>
                          </a:solidFill>
                          <a:latin typeface="+mn-lt"/>
                        </a:rPr>
                        <a:t>rPFS</a:t>
                      </a:r>
                      <a:endParaRPr lang="en-GB" sz="900" dirty="0">
                        <a:solidFill>
                          <a:schemeClr val="tx1"/>
                        </a:solidFill>
                        <a:latin typeface="+mn-lt"/>
                      </a:endParaRPr>
                    </a:p>
                  </a:txBody>
                  <a:tcPr marL="0" marR="0" marT="29752" marB="0" anchor="ctr"/>
                </a:tc>
                <a:tc>
                  <a:txBody>
                    <a:bodyPr/>
                    <a:lstStyle/>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b="1" baseline="30000" dirty="0">
                          <a:solidFill>
                            <a:srgbClr val="48A1FA"/>
                          </a:solidFill>
                        </a:rPr>
                        <a:t>177</a:t>
                      </a:r>
                      <a:r>
                        <a:rPr lang="en-GB" sz="900" b="1" dirty="0">
                          <a:solidFill>
                            <a:srgbClr val="48A1FA"/>
                          </a:solidFill>
                        </a:rPr>
                        <a:t>Lu-PSMA-617 </a:t>
                      </a:r>
                      <a:br>
                        <a:rPr lang="en-GB" sz="900" b="1" dirty="0">
                          <a:solidFill>
                            <a:srgbClr val="48A1FA"/>
                          </a:solidFill>
                        </a:rPr>
                      </a:br>
                      <a:r>
                        <a:rPr lang="en-GB" sz="900" b="1" dirty="0">
                          <a:solidFill>
                            <a:srgbClr val="48A1FA"/>
                          </a:solidFill>
                        </a:rPr>
                        <a:t>(n = 234)</a:t>
                      </a:r>
                      <a:endParaRPr lang="en-GB" sz="900" b="1" baseline="30000" dirty="0">
                        <a:solidFill>
                          <a:srgbClr val="48A1FA"/>
                        </a:solidFill>
                        <a:latin typeface="+mn-lt"/>
                      </a:endParaRPr>
                    </a:p>
                  </a:txBody>
                  <a:tcPr marL="0" marR="0" marT="29752" marB="0" anchor="ctr"/>
                </a:tc>
                <a:tc>
                  <a:txBody>
                    <a:bodyPr/>
                    <a:lstStyle/>
                    <a:p>
                      <a:pPr algn="ctr">
                        <a:lnSpc>
                          <a:spcPct val="80000"/>
                        </a:lnSpc>
                      </a:pPr>
                      <a:r>
                        <a:rPr lang="en-GB" sz="900" dirty="0">
                          <a:solidFill>
                            <a:srgbClr val="F39200"/>
                          </a:solidFill>
                        </a:rPr>
                        <a:t>ARPI change </a:t>
                      </a:r>
                      <a:br>
                        <a:rPr lang="en-GB" sz="900" dirty="0">
                          <a:solidFill>
                            <a:srgbClr val="F39200"/>
                          </a:solidFill>
                        </a:rPr>
                      </a:br>
                      <a:r>
                        <a:rPr lang="en-GB" sz="900" dirty="0">
                          <a:solidFill>
                            <a:srgbClr val="F39200"/>
                          </a:solidFill>
                        </a:rPr>
                        <a:t>(n = 234)</a:t>
                      </a:r>
                      <a:endParaRPr lang="en-GB" sz="900" dirty="0">
                        <a:solidFill>
                          <a:srgbClr val="F39200"/>
                        </a:solidFill>
                        <a:latin typeface="+mn-lt"/>
                      </a:endParaRPr>
                    </a:p>
                  </a:txBody>
                  <a:tcPr marL="0" marR="0" marT="29752" marB="0" anchor="ctr"/>
                </a:tc>
                <a:extLst>
                  <a:ext uri="{0D108BD9-81ED-4DB2-BD59-A6C34878D82A}">
                    <a16:rowId xmlns:a16="http://schemas.microsoft.com/office/drawing/2014/main" val="717876108"/>
                  </a:ext>
                </a:extLst>
              </a:tr>
              <a:tr h="173395">
                <a:tc>
                  <a:txBody>
                    <a:bodyPr/>
                    <a:lstStyle/>
                    <a:p>
                      <a:pPr marL="0" marR="0" lvl="0" indent="0" algn="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rPr>
                        <a:t>Events, n</a:t>
                      </a:r>
                    </a:p>
                  </a:txBody>
                  <a:tcPr marL="0" marR="0" marT="29752" marB="0" anchor="ctr">
                    <a:noFill/>
                  </a:tcPr>
                </a:tc>
                <a:tc>
                  <a:txBody>
                    <a:bodyPr/>
                    <a:lstStyle/>
                    <a:p>
                      <a:pPr algn="ctr">
                        <a:lnSpc>
                          <a:spcPct val="80000"/>
                        </a:lnSpc>
                      </a:pPr>
                      <a:r>
                        <a:rPr lang="en-GB" sz="900" dirty="0">
                          <a:solidFill>
                            <a:schemeClr val="tx1"/>
                          </a:solidFill>
                        </a:rPr>
                        <a:t>154</a:t>
                      </a:r>
                    </a:p>
                  </a:txBody>
                  <a:tcPr marL="0" marR="0" marT="29752" marB="0" anchor="ctr">
                    <a:noFill/>
                  </a:tcPr>
                </a:tc>
                <a:tc>
                  <a:txBody>
                    <a:bodyPr/>
                    <a:lstStyle/>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rPr>
                        <a:t>180</a:t>
                      </a:r>
                      <a:endParaRPr lang="en-GB" sz="900" dirty="0">
                        <a:solidFill>
                          <a:schemeClr val="tx1"/>
                        </a:solidFill>
                        <a:latin typeface="+mn-lt"/>
                      </a:endParaRPr>
                    </a:p>
                  </a:txBody>
                  <a:tcPr marL="0" marR="0" marT="29752" marB="0" anchor="ctr">
                    <a:noFill/>
                  </a:tcPr>
                </a:tc>
                <a:extLst>
                  <a:ext uri="{0D108BD9-81ED-4DB2-BD59-A6C34878D82A}">
                    <a16:rowId xmlns:a16="http://schemas.microsoft.com/office/drawing/2014/main" val="4038942603"/>
                  </a:ext>
                </a:extLst>
              </a:tr>
              <a:tr h="245987">
                <a:tc>
                  <a:txBody>
                    <a:bodyPr/>
                    <a:lstStyle/>
                    <a:p>
                      <a:pPr marL="0" marR="0" lvl="0" indent="0" algn="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rPr>
                        <a:t>Median, months (95% CI) </a:t>
                      </a:r>
                    </a:p>
                  </a:txBody>
                  <a:tcPr marL="0" marR="0" marT="29752" marB="0" anchor="ctr">
                    <a:noFill/>
                  </a:tcPr>
                </a:tc>
                <a:tc>
                  <a:txBody>
                    <a:bodyPr/>
                    <a:lstStyle/>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rPr>
                        <a:t>11.60</a:t>
                      </a:r>
                    </a:p>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rPr>
                        <a:t>(9.30, 14.19)</a:t>
                      </a:r>
                    </a:p>
                  </a:txBody>
                  <a:tcPr marL="0" marR="0" marT="29752" marB="0" anchor="ctr">
                    <a:noFill/>
                  </a:tcPr>
                </a:tc>
                <a:tc>
                  <a:txBody>
                    <a:bodyPr/>
                    <a:lstStyle/>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rPr>
                        <a:t>5.59</a:t>
                      </a:r>
                    </a:p>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rPr>
                        <a:t>(4.21, 5.95)</a:t>
                      </a:r>
                    </a:p>
                  </a:txBody>
                  <a:tcPr marL="0" marR="0" marT="29752" marB="0" anchor="ctr">
                    <a:noFill/>
                  </a:tcPr>
                </a:tc>
                <a:extLst>
                  <a:ext uri="{0D108BD9-81ED-4DB2-BD59-A6C34878D82A}">
                    <a16:rowId xmlns:a16="http://schemas.microsoft.com/office/drawing/2014/main" val="3745398226"/>
                  </a:ext>
                </a:extLst>
              </a:tr>
            </a:tbl>
          </a:graphicData>
        </a:graphic>
      </p:graphicFrame>
      <p:sp>
        <p:nvSpPr>
          <p:cNvPr id="308" name="TextBox 307">
            <a:extLst>
              <a:ext uri="{FF2B5EF4-FFF2-40B4-BE49-F238E27FC236}">
                <a16:creationId xmlns:a16="http://schemas.microsoft.com/office/drawing/2014/main" id="{6F946BF9-ECB2-B7DD-E491-84DAFD95D40B}"/>
              </a:ext>
            </a:extLst>
          </p:cNvPr>
          <p:cNvSpPr txBox="1"/>
          <p:nvPr/>
        </p:nvSpPr>
        <p:spPr>
          <a:xfrm>
            <a:off x="2367252" y="1438586"/>
            <a:ext cx="808235" cy="369332"/>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srgbClr val="002068"/>
                </a:solidFill>
                <a:effectLst/>
                <a:uLnTx/>
                <a:uFillTx/>
                <a:latin typeface="Arial" panose="020B0604020202020204"/>
                <a:ea typeface="+mn-ea"/>
                <a:cs typeface="+mn-cs"/>
              </a:rPr>
              <a:t>rPFS</a:t>
            </a:r>
            <a:r>
              <a:rPr kumimoji="0" lang="en-GB" sz="1800" b="1" i="0" u="none" strike="noStrike" kern="1200" cap="none" spc="0" normalizeH="0" baseline="30000" noProof="0">
                <a:ln>
                  <a:noFill/>
                </a:ln>
                <a:solidFill>
                  <a:srgbClr val="002068"/>
                </a:solidFill>
                <a:effectLst/>
                <a:uLnTx/>
                <a:uFillTx/>
                <a:latin typeface="Arial" panose="020B0604020202020204"/>
                <a:ea typeface="+mn-ea"/>
                <a:cs typeface="+mn-cs"/>
              </a:rPr>
              <a:t>1</a:t>
            </a:r>
            <a:endParaRPr kumimoji="0" lang="en-IE" sz="1800" b="1" i="0" u="none" strike="noStrike" kern="1200" cap="none" spc="0" normalizeH="0" baseline="30000" noProof="0">
              <a:ln>
                <a:noFill/>
              </a:ln>
              <a:solidFill>
                <a:srgbClr val="002068"/>
              </a:solidFill>
              <a:effectLst/>
              <a:uLnTx/>
              <a:uFillTx/>
              <a:latin typeface="Arial" panose="020B0604020202020204"/>
              <a:ea typeface="+mn-ea"/>
              <a:cs typeface="+mn-cs"/>
            </a:endParaRPr>
          </a:p>
        </p:txBody>
      </p:sp>
      <p:sp>
        <p:nvSpPr>
          <p:cNvPr id="309" name="TextBox 308">
            <a:extLst>
              <a:ext uri="{FF2B5EF4-FFF2-40B4-BE49-F238E27FC236}">
                <a16:creationId xmlns:a16="http://schemas.microsoft.com/office/drawing/2014/main" id="{5525C7E1-F5E1-0ADC-4DD1-A14DFADC64AA}"/>
              </a:ext>
            </a:extLst>
          </p:cNvPr>
          <p:cNvSpPr txBox="1"/>
          <p:nvPr/>
        </p:nvSpPr>
        <p:spPr>
          <a:xfrm>
            <a:off x="7660155" y="1438586"/>
            <a:ext cx="2141933" cy="369332"/>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srgbClr val="002068"/>
                </a:solidFill>
                <a:effectLst/>
                <a:uLnTx/>
                <a:uFillTx/>
                <a:latin typeface="Arial" panose="020B0604020202020204"/>
                <a:ea typeface="+mn-ea"/>
                <a:cs typeface="+mn-cs"/>
              </a:rPr>
              <a:t>OS (ITT analysis)</a:t>
            </a:r>
            <a:r>
              <a:rPr kumimoji="0" lang="en-GB" sz="1800" b="1" i="0" u="none" strike="noStrike" kern="1200" cap="none" spc="0" normalizeH="0" baseline="30000" noProof="0">
                <a:ln>
                  <a:noFill/>
                </a:ln>
                <a:solidFill>
                  <a:srgbClr val="002068"/>
                </a:solidFill>
                <a:effectLst/>
                <a:uLnTx/>
                <a:uFillTx/>
                <a:latin typeface="Arial" panose="020B0604020202020204"/>
                <a:ea typeface="+mn-ea"/>
                <a:cs typeface="+mn-cs"/>
              </a:rPr>
              <a:t>2</a:t>
            </a:r>
            <a:endParaRPr kumimoji="0" lang="en-IE" sz="1800" b="1" i="0" u="none" strike="noStrike" kern="1200" cap="none" spc="0" normalizeH="0" baseline="30000" noProof="0">
              <a:ln>
                <a:noFill/>
              </a:ln>
              <a:solidFill>
                <a:srgbClr val="002068"/>
              </a:solidFill>
              <a:effectLst/>
              <a:uLnTx/>
              <a:uFillTx/>
              <a:latin typeface="Arial" panose="020B0604020202020204"/>
              <a:ea typeface="+mn-ea"/>
              <a:cs typeface="+mn-cs"/>
            </a:endParaRPr>
          </a:p>
        </p:txBody>
      </p:sp>
      <p:sp>
        <p:nvSpPr>
          <p:cNvPr id="313" name="Rectangle 312">
            <a:extLst>
              <a:ext uri="{FF2B5EF4-FFF2-40B4-BE49-F238E27FC236}">
                <a16:creationId xmlns:a16="http://schemas.microsoft.com/office/drawing/2014/main" id="{565F2EAB-7348-8B94-03C4-963B63D923D3}"/>
              </a:ext>
            </a:extLst>
          </p:cNvPr>
          <p:cNvSpPr/>
          <p:nvPr/>
        </p:nvSpPr>
        <p:spPr>
          <a:xfrm>
            <a:off x="6070197" y="5237241"/>
            <a:ext cx="5690408" cy="71807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400"/>
              </a:spcBef>
              <a:spcAft>
                <a:spcPts val="0"/>
              </a:spcAft>
              <a:buClr>
                <a:srgbClr val="026C72"/>
              </a:buClr>
              <a:buSzTx/>
              <a:buFontTx/>
              <a:buNone/>
              <a:tabLst/>
              <a:defRPr/>
            </a:pPr>
            <a:r>
              <a:rPr kumimoji="0" lang="en-GB" sz="1300" b="1" i="0" u="none" strike="noStrike" kern="1200" cap="none" spc="0" normalizeH="0" baseline="0" noProof="0" dirty="0">
                <a:ln>
                  <a:noFill/>
                </a:ln>
                <a:solidFill>
                  <a:srgbClr val="0460A9"/>
                </a:solidFill>
                <a:effectLst/>
                <a:uLnTx/>
                <a:uFillTx/>
                <a:latin typeface="Arial" panose="020B0604020202020204"/>
                <a:ea typeface="+mn-ea"/>
                <a:cs typeface="+mn-cs"/>
              </a:rPr>
              <a:t>No difference vs the ITT analysis; crossover confounded the OS analysis</a:t>
            </a:r>
            <a:r>
              <a:rPr kumimoji="0" lang="en-GB" sz="1300" b="1" i="0" u="none" strike="noStrike" kern="1200" cap="none" spc="0" normalizeH="0" baseline="30000" noProof="0" dirty="0">
                <a:ln>
                  <a:noFill/>
                </a:ln>
                <a:solidFill>
                  <a:srgbClr val="0460A9"/>
                </a:solidFill>
                <a:effectLst/>
                <a:uLnTx/>
                <a:uFillTx/>
                <a:latin typeface="Arial" panose="020B0604020202020204"/>
                <a:ea typeface="+mn-ea"/>
                <a:cs typeface="+mn-cs"/>
              </a:rPr>
              <a:t>2</a:t>
            </a:r>
            <a:endParaRPr kumimoji="0" lang="en-US" sz="1300" b="1" i="0" u="none" strike="noStrike" kern="1200" cap="none" spc="0" normalizeH="0" baseline="30000" noProof="0" dirty="0">
              <a:ln>
                <a:noFill/>
              </a:ln>
              <a:solidFill>
                <a:srgbClr val="000000"/>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400"/>
              </a:spcBef>
              <a:spcAft>
                <a:spcPts val="0"/>
              </a:spcAft>
              <a:buClr>
                <a:srgbClr val="026C72"/>
              </a:buClr>
              <a:buSzTx/>
              <a:buFontTx/>
              <a:buNone/>
              <a:tabLst/>
              <a:defRPr/>
            </a:pPr>
            <a:r>
              <a:rPr kumimoji="0" lang="en-US" sz="1050" b="1" i="0" u="none" strike="noStrike" kern="1200" cap="none" spc="0" normalizeH="0" baseline="0" noProof="0" dirty="0">
                <a:ln>
                  <a:noFill/>
                </a:ln>
                <a:solidFill>
                  <a:srgbClr val="000000"/>
                </a:solidFill>
                <a:effectLst/>
                <a:uLnTx/>
                <a:uFillTx/>
                <a:latin typeface="Arial" panose="020B0604020202020204"/>
                <a:ea typeface="+mn-ea"/>
                <a:cs typeface="+mn-cs"/>
              </a:rPr>
              <a:t>    IPCW crossover-adjusted OS analysis</a:t>
            </a:r>
            <a:r>
              <a:rPr kumimoji="0" lang="en-US" sz="1050" b="1" i="0" u="none" strike="noStrike" kern="1200" cap="none" spc="0" normalizeH="0" baseline="30000" noProof="0" dirty="0">
                <a:ln>
                  <a:noFill/>
                </a:ln>
                <a:solidFill>
                  <a:srgbClr val="000000"/>
                </a:solidFill>
                <a:effectLst/>
                <a:uLnTx/>
                <a:uFillTx/>
                <a:latin typeface="Arial" panose="020B0604020202020204"/>
                <a:ea typeface="+mn-ea"/>
                <a:cs typeface="+mn-cs"/>
              </a:rPr>
              <a:t>2</a:t>
            </a:r>
            <a:r>
              <a:rPr kumimoji="0" lang="en-US" sz="1050" b="1" i="0" u="none" strike="noStrike" kern="1200" cap="none" spc="0" normalizeH="0" baseline="0" noProof="0" dirty="0">
                <a:ln>
                  <a:noFill/>
                </a:ln>
                <a:solidFill>
                  <a:srgbClr val="000000"/>
                </a:solidFill>
                <a:effectLst/>
                <a:uLnTx/>
                <a:uFillTx/>
                <a:latin typeface="Arial" panose="020B0604020202020204"/>
                <a:ea typeface="+mn-ea"/>
                <a:cs typeface="+mn-cs"/>
              </a:rPr>
              <a:t>:</a:t>
            </a:r>
            <a:r>
              <a:rPr kumimoji="0" lang="en-US" sz="1050" b="1" i="0" u="none" strike="noStrike" kern="1200" cap="none" spc="0" normalizeH="0" baseline="30000" noProof="0" dirty="0">
                <a:ln>
                  <a:noFill/>
                </a:ln>
                <a:solidFill>
                  <a:srgbClr val="000000"/>
                </a:solidFill>
                <a:effectLst/>
                <a:uLnTx/>
                <a:uFillTx/>
                <a:latin typeface="Arial" panose="020B0604020202020204"/>
                <a:ea typeface="+mn-ea"/>
                <a:cs typeface="+mn-cs"/>
              </a:rPr>
              <a:t>  </a:t>
            </a:r>
            <a:r>
              <a:rPr kumimoji="0" lang="en-GB" sz="1050" b="0" i="0" u="none" strike="noStrike" kern="1200" cap="none" spc="0" normalizeH="0" baseline="0" noProof="0" dirty="0">
                <a:ln>
                  <a:noFill/>
                </a:ln>
                <a:solidFill>
                  <a:srgbClr val="000000"/>
                </a:solidFill>
                <a:effectLst/>
                <a:uLnTx/>
                <a:uFillTx/>
                <a:latin typeface="Arial" panose="020B0604020202020204"/>
                <a:ea typeface="+mn-ea"/>
                <a:cs typeface="+mn-cs"/>
              </a:rPr>
              <a:t>HR: 0.59 (95% CI, 0.38–0.91)</a:t>
            </a:r>
          </a:p>
        </p:txBody>
      </p:sp>
      <p:sp>
        <p:nvSpPr>
          <p:cNvPr id="3" name="TextBox 2">
            <a:extLst>
              <a:ext uri="{FF2B5EF4-FFF2-40B4-BE49-F238E27FC236}">
                <a16:creationId xmlns:a16="http://schemas.microsoft.com/office/drawing/2014/main" id="{C69A94AF-20FF-ABDD-D73E-40BBFD3660BC}"/>
              </a:ext>
            </a:extLst>
          </p:cNvPr>
          <p:cNvSpPr txBox="1"/>
          <p:nvPr/>
        </p:nvSpPr>
        <p:spPr>
          <a:xfrm>
            <a:off x="2348102" y="2625623"/>
            <a:ext cx="3115732"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tab pos="1073150" algn="l"/>
              </a:tabLst>
              <a:defRPr/>
            </a:pPr>
            <a:r>
              <a:rPr kumimoji="0" lang="en-GB" sz="900" b="1" i="0" u="none" strike="noStrike" kern="1200" cap="none" spc="0" normalizeH="0" baseline="0" noProof="0" dirty="0">
                <a:ln>
                  <a:noFill/>
                </a:ln>
                <a:solidFill>
                  <a:srgbClr val="000000"/>
                </a:solidFill>
                <a:effectLst/>
                <a:uLnTx/>
                <a:uFillTx/>
                <a:latin typeface="Arial" panose="020B0604020202020204"/>
                <a:ea typeface="+mn-ea"/>
                <a:cs typeface="+mn-cs"/>
              </a:rPr>
              <a:t>Third interim </a:t>
            </a:r>
            <a:r>
              <a:rPr kumimoji="0" lang="en-GB" sz="900" b="1" i="0" u="none" strike="noStrike" kern="1200" cap="none" spc="0" normalizeH="0" baseline="0" noProof="0" dirty="0" err="1">
                <a:ln>
                  <a:noFill/>
                </a:ln>
                <a:solidFill>
                  <a:srgbClr val="000000"/>
                </a:solidFill>
                <a:effectLst/>
                <a:uLnTx/>
                <a:uFillTx/>
                <a:latin typeface="Arial" panose="020B0604020202020204"/>
                <a:ea typeface="+mn-ea"/>
                <a:cs typeface="+mn-cs"/>
              </a:rPr>
              <a:t>analysis</a:t>
            </a:r>
            <a:r>
              <a:rPr kumimoji="0" lang="en-GB" sz="900" b="1" i="0" u="none" strike="noStrike" kern="1200" cap="none" spc="0" normalizeH="0" baseline="30000" noProof="0" dirty="0" err="1">
                <a:ln>
                  <a:noFill/>
                </a:ln>
                <a:solidFill>
                  <a:srgbClr val="000000"/>
                </a:solidFill>
                <a:effectLst/>
                <a:uLnTx/>
                <a:uFillTx/>
                <a:latin typeface="Arial" panose="020B0604020202020204"/>
                <a:ea typeface="+mn-ea"/>
                <a:cs typeface="+mn-cs"/>
              </a:rPr>
              <a:t>a</a:t>
            </a:r>
            <a:r>
              <a:rPr kumimoji="0" lang="en-GB" sz="900" b="1" i="0" u="none" strike="noStrike" kern="1200" cap="none" spc="0" normalizeH="0" baseline="30000" noProof="0" dirty="0">
                <a:ln>
                  <a:noFill/>
                </a:ln>
                <a:solidFill>
                  <a:srgbClr val="000000"/>
                </a:solidFill>
                <a:effectLst/>
                <a:uLnTx/>
                <a:uFillTx/>
                <a:latin typeface="Arial" panose="020B0604020202020204"/>
                <a:ea typeface="+mn-ea"/>
                <a:cs typeface="+mn-cs"/>
              </a:rPr>
              <a:t> </a:t>
            </a:r>
            <a:r>
              <a:rPr kumimoji="0" lang="en-GB" sz="900" b="1" i="0" u="none" strike="noStrike" kern="1200" cap="none" spc="0" normalizeH="0" baseline="0" noProof="0" dirty="0">
                <a:ln>
                  <a:noFill/>
                </a:ln>
                <a:solidFill>
                  <a:srgbClr val="000000"/>
                </a:solidFill>
                <a:effectLst/>
                <a:uLnTx/>
                <a:uFillTx/>
                <a:latin typeface="Arial" panose="020B0604020202020204"/>
                <a:ea typeface="+mn-ea"/>
                <a:cs typeface="+mn-cs"/>
              </a:rPr>
              <a:t> HR: 0.49 (95% CI: 0.39, 0.61)</a:t>
            </a:r>
            <a:endParaRPr kumimoji="0" lang="en-GB" sz="900" b="1" i="0" u="none" strike="noStrike" kern="1200" cap="none" spc="0" normalizeH="0" baseline="30000" noProof="0" dirty="0">
              <a:ln>
                <a:noFill/>
              </a:ln>
              <a:solidFill>
                <a:srgbClr val="000000"/>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48C5EDD7-BC8F-E31A-AB54-3E153F4DB66D}"/>
              </a:ext>
            </a:extLst>
          </p:cNvPr>
          <p:cNvSpPr txBox="1"/>
          <p:nvPr/>
        </p:nvSpPr>
        <p:spPr>
          <a:xfrm>
            <a:off x="2367252" y="2850841"/>
            <a:ext cx="3669904" cy="215444"/>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tab pos="1073150" algn="l"/>
              </a:tabLst>
              <a:defRPr/>
            </a:pPr>
            <a:r>
              <a:rPr kumimoji="0" lang="en-GB" sz="800" b="1" i="0" u="none" strike="noStrike" kern="1200" cap="none" spc="0" normalizeH="0" baseline="0" noProof="0" dirty="0">
                <a:ln>
                  <a:noFill/>
                </a:ln>
                <a:solidFill>
                  <a:srgbClr val="000000"/>
                </a:solidFill>
                <a:effectLst/>
                <a:uLnTx/>
                <a:uFillTx/>
                <a:latin typeface="Arial" panose="020B0604020202020204"/>
                <a:ea typeface="+mn-ea"/>
                <a:cs typeface="+mn-cs"/>
              </a:rPr>
              <a:t>Primary </a:t>
            </a:r>
            <a:r>
              <a:rPr kumimoji="0" lang="en-GB" sz="800" b="1" i="0" u="none" strike="noStrike" kern="1200" cap="none" spc="0" normalizeH="0" baseline="0" noProof="0" dirty="0" err="1">
                <a:ln>
                  <a:noFill/>
                </a:ln>
                <a:solidFill>
                  <a:srgbClr val="000000"/>
                </a:solidFill>
                <a:effectLst/>
                <a:uLnTx/>
                <a:uFillTx/>
                <a:latin typeface="Arial" panose="020B0604020202020204"/>
                <a:ea typeface="+mn-ea"/>
                <a:cs typeface="+mn-cs"/>
              </a:rPr>
              <a:t>analysis</a:t>
            </a:r>
            <a:r>
              <a:rPr kumimoji="0" lang="en-GB" sz="800" b="1" i="0" u="none" strike="noStrike" kern="1200" cap="none" spc="0" normalizeH="0" baseline="30000" noProof="0" dirty="0" err="1">
                <a:ln>
                  <a:noFill/>
                </a:ln>
                <a:solidFill>
                  <a:srgbClr val="000000"/>
                </a:solidFill>
                <a:effectLst/>
                <a:uLnTx/>
                <a:uFillTx/>
                <a:latin typeface="Arial" panose="020B0604020202020204"/>
                <a:ea typeface="+mn-ea"/>
                <a:cs typeface="+mn-cs"/>
              </a:rPr>
              <a:t>b</a:t>
            </a:r>
            <a:r>
              <a:rPr kumimoji="0" lang="en-GB" sz="800" b="1" i="0" u="none" strike="noStrike" kern="1200" cap="none" spc="0" normalizeH="0" baseline="30000" noProof="0" dirty="0">
                <a:ln>
                  <a:noFill/>
                </a:ln>
                <a:solidFill>
                  <a:srgbClr val="000000"/>
                </a:solidFill>
                <a:effectLst/>
                <a:uLnTx/>
                <a:uFillTx/>
                <a:latin typeface="Arial" panose="020B0604020202020204"/>
                <a:ea typeface="+mn-ea"/>
                <a:cs typeface="+mn-cs"/>
              </a:rPr>
              <a:t>   </a:t>
            </a:r>
            <a:r>
              <a:rPr kumimoji="0" lang="en-GB" sz="800" b="1" i="0" u="none" strike="noStrike" kern="1200" cap="none" spc="0" normalizeH="0" baseline="0" noProof="0" dirty="0">
                <a:ln>
                  <a:noFill/>
                </a:ln>
                <a:solidFill>
                  <a:srgbClr val="000000"/>
                </a:solidFill>
                <a:effectLst/>
                <a:uLnTx/>
                <a:uFillTx/>
                <a:latin typeface="Arial" panose="020B0604020202020204"/>
                <a:ea typeface="+mn-ea"/>
                <a:cs typeface="+mn-cs"/>
              </a:rPr>
              <a:t>HR: 0.41 (95% CI: 0.29, 0.56); </a:t>
            </a:r>
            <a:r>
              <a:rPr kumimoji="0" lang="en-GB" sz="800" b="1" i="1" u="none" strike="noStrike" kern="1200" cap="none" spc="0" normalizeH="0" baseline="0" noProof="0" dirty="0">
                <a:ln>
                  <a:noFill/>
                </a:ln>
                <a:solidFill>
                  <a:srgbClr val="000000"/>
                </a:solidFill>
                <a:effectLst/>
                <a:uLnTx/>
                <a:uFillTx/>
                <a:latin typeface="Arial" panose="020B0604020202020204"/>
                <a:ea typeface="+mn-ea"/>
                <a:cs typeface="+mn-cs"/>
              </a:rPr>
              <a:t>P &lt;</a:t>
            </a:r>
            <a:r>
              <a:rPr kumimoji="0" lang="en-GB" sz="800" b="1" i="0" u="none" strike="noStrike" kern="1200" cap="none" spc="0" normalizeH="0" baseline="0" noProof="0" dirty="0">
                <a:ln>
                  <a:noFill/>
                </a:ln>
                <a:solidFill>
                  <a:srgbClr val="000000"/>
                </a:solidFill>
                <a:effectLst/>
                <a:uLnTx/>
                <a:uFillTx/>
                <a:latin typeface="Arial" panose="020B0604020202020204"/>
                <a:ea typeface="+mn-ea"/>
                <a:cs typeface="+mn-cs"/>
              </a:rPr>
              <a:t> 0.0001</a:t>
            </a:r>
          </a:p>
        </p:txBody>
      </p:sp>
      <p:graphicFrame>
        <p:nvGraphicFramePr>
          <p:cNvPr id="14" name="Table 5">
            <a:extLst>
              <a:ext uri="{FF2B5EF4-FFF2-40B4-BE49-F238E27FC236}">
                <a16:creationId xmlns:a16="http://schemas.microsoft.com/office/drawing/2014/main" id="{DB88ECA1-182B-97B8-CEAF-31D421297A8D}"/>
              </a:ext>
            </a:extLst>
          </p:cNvPr>
          <p:cNvGraphicFramePr>
            <a:graphicFrameLocks noGrp="1"/>
          </p:cNvGraphicFramePr>
          <p:nvPr/>
        </p:nvGraphicFramePr>
        <p:xfrm>
          <a:off x="8527824" y="1831274"/>
          <a:ext cx="3115732" cy="799938"/>
        </p:xfrm>
        <a:graphic>
          <a:graphicData uri="http://schemas.openxmlformats.org/drawingml/2006/table">
            <a:tbl>
              <a:tblPr firstRow="1" bandRow="1">
                <a:tableStyleId>{D27102A9-8310-4765-A935-A1911B00CA55}</a:tableStyleId>
              </a:tblPr>
              <a:tblGrid>
                <a:gridCol w="996400">
                  <a:extLst>
                    <a:ext uri="{9D8B030D-6E8A-4147-A177-3AD203B41FA5}">
                      <a16:colId xmlns:a16="http://schemas.microsoft.com/office/drawing/2014/main" val="3305029595"/>
                    </a:ext>
                  </a:extLst>
                </a:gridCol>
                <a:gridCol w="1091518">
                  <a:extLst>
                    <a:ext uri="{9D8B030D-6E8A-4147-A177-3AD203B41FA5}">
                      <a16:colId xmlns:a16="http://schemas.microsoft.com/office/drawing/2014/main" val="1461045326"/>
                    </a:ext>
                  </a:extLst>
                </a:gridCol>
                <a:gridCol w="1027814">
                  <a:extLst>
                    <a:ext uri="{9D8B030D-6E8A-4147-A177-3AD203B41FA5}">
                      <a16:colId xmlns:a16="http://schemas.microsoft.com/office/drawing/2014/main" val="115124033"/>
                    </a:ext>
                  </a:extLst>
                </a:gridCol>
              </a:tblGrid>
              <a:tr h="368672">
                <a:tc>
                  <a:txBody>
                    <a:bodyPr/>
                    <a:lstStyle/>
                    <a:p>
                      <a:pPr>
                        <a:lnSpc>
                          <a:spcPct val="80000"/>
                        </a:lnSpc>
                      </a:pPr>
                      <a:r>
                        <a:rPr lang="en-GB" sz="900" dirty="0">
                          <a:solidFill>
                            <a:schemeClr val="bg1"/>
                          </a:solidFill>
                          <a:latin typeface="+mn-lt"/>
                        </a:rPr>
                        <a:t> </a:t>
                      </a:r>
                      <a:r>
                        <a:rPr lang="en-GB" sz="900" dirty="0">
                          <a:solidFill>
                            <a:schemeClr val="tx1"/>
                          </a:solidFill>
                          <a:latin typeface="+mn-lt"/>
                        </a:rPr>
                        <a:t>OS</a:t>
                      </a:r>
                    </a:p>
                  </a:txBody>
                  <a:tcPr marL="0" marR="0" marT="29752" marB="0" anchor="ctr"/>
                </a:tc>
                <a:tc>
                  <a:txBody>
                    <a:bodyPr/>
                    <a:lstStyle/>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b="1" baseline="30000" dirty="0">
                          <a:solidFill>
                            <a:srgbClr val="48A1FA"/>
                          </a:solidFill>
                        </a:rPr>
                        <a:t>177</a:t>
                      </a:r>
                      <a:r>
                        <a:rPr lang="en-GB" sz="900" b="1" dirty="0">
                          <a:solidFill>
                            <a:srgbClr val="48A1FA"/>
                          </a:solidFill>
                        </a:rPr>
                        <a:t>Lu-PSMA-617 </a:t>
                      </a:r>
                      <a:br>
                        <a:rPr lang="en-GB" sz="900" b="1" dirty="0">
                          <a:solidFill>
                            <a:srgbClr val="48A1FA"/>
                          </a:solidFill>
                        </a:rPr>
                      </a:br>
                      <a:r>
                        <a:rPr lang="en-GB" sz="900" b="1" dirty="0">
                          <a:solidFill>
                            <a:srgbClr val="48A1FA"/>
                          </a:solidFill>
                        </a:rPr>
                        <a:t>(n = 234)</a:t>
                      </a:r>
                      <a:endParaRPr lang="en-GB" sz="900" b="1" baseline="30000" dirty="0">
                        <a:solidFill>
                          <a:srgbClr val="48A1FA"/>
                        </a:solidFill>
                        <a:latin typeface="+mn-lt"/>
                      </a:endParaRPr>
                    </a:p>
                  </a:txBody>
                  <a:tcPr marL="0" marR="0" marT="29752" marB="0" anchor="ctr"/>
                </a:tc>
                <a:tc>
                  <a:txBody>
                    <a:bodyPr/>
                    <a:lstStyle/>
                    <a:p>
                      <a:pPr algn="ctr">
                        <a:lnSpc>
                          <a:spcPct val="80000"/>
                        </a:lnSpc>
                      </a:pPr>
                      <a:r>
                        <a:rPr lang="en-GB" sz="900" dirty="0">
                          <a:solidFill>
                            <a:srgbClr val="F39200"/>
                          </a:solidFill>
                        </a:rPr>
                        <a:t>ARPI change </a:t>
                      </a:r>
                      <a:br>
                        <a:rPr lang="en-GB" sz="900" dirty="0">
                          <a:solidFill>
                            <a:srgbClr val="F39200"/>
                          </a:solidFill>
                        </a:rPr>
                      </a:br>
                      <a:r>
                        <a:rPr lang="en-GB" sz="900" dirty="0">
                          <a:solidFill>
                            <a:srgbClr val="F39200"/>
                          </a:solidFill>
                        </a:rPr>
                        <a:t>(n = 234)</a:t>
                      </a:r>
                      <a:endParaRPr lang="en-GB" sz="900" dirty="0">
                        <a:solidFill>
                          <a:srgbClr val="F39200"/>
                        </a:solidFill>
                        <a:latin typeface="+mn-lt"/>
                      </a:endParaRPr>
                    </a:p>
                  </a:txBody>
                  <a:tcPr marL="0" marR="0" marT="29752" marB="0" anchor="ctr"/>
                </a:tc>
                <a:extLst>
                  <a:ext uri="{0D108BD9-81ED-4DB2-BD59-A6C34878D82A}">
                    <a16:rowId xmlns:a16="http://schemas.microsoft.com/office/drawing/2014/main" val="717876108"/>
                  </a:ext>
                </a:extLst>
              </a:tr>
              <a:tr h="178309">
                <a:tc>
                  <a:txBody>
                    <a:bodyPr/>
                    <a:lstStyle/>
                    <a:p>
                      <a:pPr marL="0" marR="0" lvl="0" indent="0" algn="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rPr>
                        <a:t>Events, n</a:t>
                      </a:r>
                    </a:p>
                  </a:txBody>
                  <a:tcPr marL="0" marR="0" marT="29752" marB="0" anchor="ctr">
                    <a:noFill/>
                  </a:tcPr>
                </a:tc>
                <a:tc>
                  <a:txBody>
                    <a:bodyPr/>
                    <a:lstStyle/>
                    <a:p>
                      <a:pPr algn="ctr">
                        <a:lnSpc>
                          <a:spcPct val="80000"/>
                        </a:lnSpc>
                      </a:pPr>
                      <a:r>
                        <a:rPr lang="en-GB" sz="900" dirty="0">
                          <a:solidFill>
                            <a:schemeClr val="tx1"/>
                          </a:solidFill>
                        </a:rPr>
                        <a:t>142</a:t>
                      </a:r>
                    </a:p>
                  </a:txBody>
                  <a:tcPr marL="0" marR="0" marT="29752" marB="0" anchor="ctr">
                    <a:noFill/>
                  </a:tcPr>
                </a:tc>
                <a:tc>
                  <a:txBody>
                    <a:bodyPr/>
                    <a:lstStyle/>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rPr>
                        <a:t>157</a:t>
                      </a:r>
                      <a:endParaRPr lang="en-GB" sz="900" dirty="0">
                        <a:solidFill>
                          <a:schemeClr val="tx1"/>
                        </a:solidFill>
                        <a:latin typeface="+mn-lt"/>
                      </a:endParaRPr>
                    </a:p>
                  </a:txBody>
                  <a:tcPr marL="0" marR="0" marT="29752" marB="0" anchor="ctr">
                    <a:noFill/>
                  </a:tcPr>
                </a:tc>
                <a:extLst>
                  <a:ext uri="{0D108BD9-81ED-4DB2-BD59-A6C34878D82A}">
                    <a16:rowId xmlns:a16="http://schemas.microsoft.com/office/drawing/2014/main" val="4038942603"/>
                  </a:ext>
                </a:extLst>
              </a:tr>
              <a:tr h="252957">
                <a:tc>
                  <a:txBody>
                    <a:bodyPr/>
                    <a:lstStyle/>
                    <a:p>
                      <a:pPr marL="0" marR="0" lvl="0" indent="0" algn="r" defTabSz="914400" rtl="0" eaLnBrk="1" fontAlgn="auto" latinLnBrk="0" hangingPunct="1">
                        <a:lnSpc>
                          <a:spcPct val="80000"/>
                        </a:lnSpc>
                        <a:spcBef>
                          <a:spcPts val="0"/>
                        </a:spcBef>
                        <a:spcAft>
                          <a:spcPts val="0"/>
                        </a:spcAft>
                        <a:buClr>
                          <a:srgbClr val="000000"/>
                        </a:buClr>
                        <a:buSzTx/>
                        <a:buFont typeface="Arial"/>
                        <a:buNone/>
                        <a:tabLst/>
                        <a:defRPr/>
                      </a:pPr>
                      <a:r>
                        <a:rPr lang="en-GB" sz="900">
                          <a:solidFill>
                            <a:schemeClr val="tx1"/>
                          </a:solidFill>
                        </a:rPr>
                        <a:t>Median, months (95% CI) </a:t>
                      </a:r>
                    </a:p>
                  </a:txBody>
                  <a:tcPr marL="0" marR="0" marT="29752" marB="0" anchor="ctr">
                    <a:noFill/>
                  </a:tcPr>
                </a:tc>
                <a:tc>
                  <a:txBody>
                    <a:bodyPr/>
                    <a:lstStyle/>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rPr>
                        <a:t>24.48</a:t>
                      </a:r>
                    </a:p>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rPr>
                        <a:t>(19.55, 28.94)</a:t>
                      </a:r>
                    </a:p>
                  </a:txBody>
                  <a:tcPr marL="0" marR="0" marT="29752" marB="0" anchor="ctr">
                    <a:noFill/>
                  </a:tcPr>
                </a:tc>
                <a:tc>
                  <a:txBody>
                    <a:bodyPr/>
                    <a:lstStyle/>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rPr>
                        <a:t>23.13 </a:t>
                      </a:r>
                      <a:br>
                        <a:rPr lang="en-GB" sz="900" dirty="0">
                          <a:solidFill>
                            <a:schemeClr val="tx1"/>
                          </a:solidFill>
                        </a:rPr>
                      </a:br>
                      <a:r>
                        <a:rPr lang="en-GB" sz="900" dirty="0">
                          <a:solidFill>
                            <a:schemeClr val="tx1"/>
                          </a:solidFill>
                        </a:rPr>
                        <a:t>(19.61, 25.53)</a:t>
                      </a:r>
                    </a:p>
                  </a:txBody>
                  <a:tcPr marL="0" marR="0" marT="29752" marB="0" anchor="ctr">
                    <a:noFill/>
                  </a:tcPr>
                </a:tc>
                <a:extLst>
                  <a:ext uri="{0D108BD9-81ED-4DB2-BD59-A6C34878D82A}">
                    <a16:rowId xmlns:a16="http://schemas.microsoft.com/office/drawing/2014/main" val="3745398226"/>
                  </a:ext>
                </a:extLst>
              </a:tr>
            </a:tbl>
          </a:graphicData>
        </a:graphic>
      </p:graphicFrame>
      <p:sp>
        <p:nvSpPr>
          <p:cNvPr id="15" name="TextBox 14">
            <a:extLst>
              <a:ext uri="{FF2B5EF4-FFF2-40B4-BE49-F238E27FC236}">
                <a16:creationId xmlns:a16="http://schemas.microsoft.com/office/drawing/2014/main" id="{0D0A31BC-F80C-720A-EADE-4D32502D1EE6}"/>
              </a:ext>
            </a:extLst>
          </p:cNvPr>
          <p:cNvSpPr txBox="1"/>
          <p:nvPr/>
        </p:nvSpPr>
        <p:spPr>
          <a:xfrm>
            <a:off x="8527824" y="2693578"/>
            <a:ext cx="3115732" cy="162477"/>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tab pos="1073150" algn="l"/>
              </a:tabLst>
              <a:defRPr/>
            </a:pPr>
            <a:r>
              <a:rPr kumimoji="0" lang="en-GB" sz="900" b="1" i="0" u="none" strike="noStrike" kern="1200" cap="none" spc="0" normalizeH="0" baseline="0" noProof="0" dirty="0">
                <a:ln>
                  <a:noFill/>
                </a:ln>
                <a:solidFill>
                  <a:srgbClr val="000000"/>
                </a:solidFill>
                <a:effectLst/>
                <a:uLnTx/>
                <a:uFillTx/>
                <a:latin typeface="Arial" panose="020B0604020202020204"/>
                <a:ea typeface="+mn-ea"/>
                <a:cs typeface="+mn-cs"/>
              </a:rPr>
              <a:t>Final OS analysis</a:t>
            </a:r>
            <a:r>
              <a:rPr kumimoji="0" lang="en-GB" sz="900" b="1" i="0" u="none" strike="noStrike" kern="1200" cap="none" spc="0" normalizeH="0" baseline="30000" noProof="0" dirty="0">
                <a:ln>
                  <a:noFill/>
                </a:ln>
                <a:solidFill>
                  <a:srgbClr val="000000"/>
                </a:solidFill>
                <a:effectLst/>
                <a:uLnTx/>
                <a:uFillTx/>
                <a:latin typeface="Arial" panose="020B0604020202020204"/>
                <a:ea typeface="+mn-ea"/>
                <a:cs typeface="+mn-cs"/>
              </a:rPr>
              <a:t>c </a:t>
            </a:r>
            <a:r>
              <a:rPr kumimoji="0" lang="en-GB" sz="900" b="1" i="0" u="none" strike="noStrike" kern="1200" cap="none" spc="0" normalizeH="0" baseline="0" noProof="0" dirty="0">
                <a:ln>
                  <a:noFill/>
                </a:ln>
                <a:solidFill>
                  <a:srgbClr val="000000"/>
                </a:solidFill>
                <a:effectLst/>
                <a:uLnTx/>
                <a:uFillTx/>
                <a:latin typeface="Arial" panose="020B0604020202020204"/>
                <a:ea typeface="+mn-ea"/>
                <a:cs typeface="+mn-cs"/>
              </a:rPr>
              <a:t> HR: 0.91 (95% CI: 0.72, 1.14); </a:t>
            </a:r>
            <a:r>
              <a:rPr kumimoji="0" lang="en-GB" sz="900" b="1" i="1" u="none" strike="noStrike" kern="1200" cap="none" spc="0" normalizeH="0" baseline="0" noProof="0" dirty="0">
                <a:ln>
                  <a:noFill/>
                </a:ln>
                <a:solidFill>
                  <a:srgbClr val="000000"/>
                </a:solidFill>
                <a:effectLst/>
                <a:uLnTx/>
                <a:uFillTx/>
                <a:latin typeface="Arial" panose="020B0604020202020204"/>
                <a:ea typeface="+mn-ea"/>
                <a:cs typeface="+mn-cs"/>
              </a:rPr>
              <a:t>P</a:t>
            </a:r>
            <a:r>
              <a:rPr kumimoji="0" lang="en-GB" sz="900" b="1" i="0" u="none" strike="noStrike" kern="1200" cap="none" spc="0" normalizeH="0" baseline="0" noProof="0" dirty="0">
                <a:ln>
                  <a:noFill/>
                </a:ln>
                <a:solidFill>
                  <a:srgbClr val="000000"/>
                </a:solidFill>
                <a:effectLst/>
                <a:uLnTx/>
                <a:uFillTx/>
                <a:latin typeface="Arial" panose="020B0604020202020204"/>
                <a:ea typeface="+mn-ea"/>
                <a:cs typeface="+mn-cs"/>
              </a:rPr>
              <a:t> = 0.20</a:t>
            </a:r>
            <a:endParaRPr kumimoji="0" lang="en-GB" sz="900" b="1" i="0" u="none" strike="noStrike" kern="1200" cap="none" spc="0" normalizeH="0" baseline="30000" noProof="0" dirty="0">
              <a:ln>
                <a:noFill/>
              </a:ln>
              <a:solidFill>
                <a:srgbClr val="000000"/>
              </a:solidFill>
              <a:effectLst/>
              <a:uLnTx/>
              <a:uFillTx/>
              <a:latin typeface="Arial" panose="020B0604020202020204"/>
              <a:ea typeface="+mn-ea"/>
              <a:cs typeface="+mn-cs"/>
            </a:endParaRPr>
          </a:p>
        </p:txBody>
      </p:sp>
      <p:grpSp>
        <p:nvGrpSpPr>
          <p:cNvPr id="7" name="Group 6">
            <a:extLst>
              <a:ext uri="{FF2B5EF4-FFF2-40B4-BE49-F238E27FC236}">
                <a16:creationId xmlns:a16="http://schemas.microsoft.com/office/drawing/2014/main" id="{884AF0AF-6FDE-8175-158C-F35571518076}"/>
              </a:ext>
            </a:extLst>
          </p:cNvPr>
          <p:cNvGrpSpPr/>
          <p:nvPr/>
        </p:nvGrpSpPr>
        <p:grpSpPr>
          <a:xfrm>
            <a:off x="6096000" y="2637134"/>
            <a:ext cx="5361432" cy="2435424"/>
            <a:chOff x="6136796" y="2773631"/>
            <a:chExt cx="5137316" cy="2334992"/>
          </a:xfrm>
        </p:grpSpPr>
        <p:grpSp>
          <p:nvGrpSpPr>
            <p:cNvPr id="18" name="OS-Y values">
              <a:extLst>
                <a:ext uri="{FF2B5EF4-FFF2-40B4-BE49-F238E27FC236}">
                  <a16:creationId xmlns:a16="http://schemas.microsoft.com/office/drawing/2014/main" id="{3D6DF71D-3109-AAC9-050E-3F09E3FDB490}"/>
                </a:ext>
              </a:extLst>
            </p:cNvPr>
            <p:cNvGrpSpPr/>
            <p:nvPr/>
          </p:nvGrpSpPr>
          <p:grpSpPr>
            <a:xfrm>
              <a:off x="7199143" y="4360238"/>
              <a:ext cx="4060669" cy="199822"/>
              <a:chOff x="6963614" y="4594468"/>
              <a:chExt cx="4060669" cy="199822"/>
            </a:xfrm>
          </p:grpSpPr>
          <p:sp>
            <p:nvSpPr>
              <p:cNvPr id="19" name="Freeform 18">
                <a:extLst>
                  <a:ext uri="{FF2B5EF4-FFF2-40B4-BE49-F238E27FC236}">
                    <a16:creationId xmlns:a16="http://schemas.microsoft.com/office/drawing/2014/main" id="{1B23CD11-303A-0A54-07D9-FDC06C908C7D}"/>
                  </a:ext>
                </a:extLst>
              </p:cNvPr>
              <p:cNvSpPr/>
              <p:nvPr/>
            </p:nvSpPr>
            <p:spPr>
              <a:xfrm>
                <a:off x="7031581" y="4594468"/>
                <a:ext cx="3947169" cy="18183"/>
              </a:xfrm>
              <a:custGeom>
                <a:avLst/>
                <a:gdLst>
                  <a:gd name="connsiteX0" fmla="*/ 3947170 w 3947169"/>
                  <a:gd name="connsiteY0" fmla="*/ 0 h 18183"/>
                  <a:gd name="connsiteX1" fmla="*/ 0 w 3947169"/>
                  <a:gd name="connsiteY1" fmla="*/ 0 h 18183"/>
                </a:gdLst>
                <a:ahLst/>
                <a:cxnLst>
                  <a:cxn ang="0">
                    <a:pos x="connsiteX0" y="connsiteY0"/>
                  </a:cxn>
                  <a:cxn ang="0">
                    <a:pos x="connsiteX1" y="connsiteY1"/>
                  </a:cxn>
                </a:cxnLst>
                <a:rect l="l" t="t" r="r" b="b"/>
                <a:pathLst>
                  <a:path w="3947169" h="18183">
                    <a:moveTo>
                      <a:pt x="3947170"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 name="Freeform 19">
                <a:extLst>
                  <a:ext uri="{FF2B5EF4-FFF2-40B4-BE49-F238E27FC236}">
                    <a16:creationId xmlns:a16="http://schemas.microsoft.com/office/drawing/2014/main" id="{0932FCF1-7309-9FC7-1E3A-D98F2AE2B2CC}"/>
                  </a:ext>
                </a:extLst>
              </p:cNvPr>
              <p:cNvSpPr/>
              <p:nvPr/>
            </p:nvSpPr>
            <p:spPr>
              <a:xfrm>
                <a:off x="9787538"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 name="Freeform 20">
                <a:extLst>
                  <a:ext uri="{FF2B5EF4-FFF2-40B4-BE49-F238E27FC236}">
                    <a16:creationId xmlns:a16="http://schemas.microsoft.com/office/drawing/2014/main" id="{0390E50D-A93D-8C9D-F2A8-AB13C0DB9B50}"/>
                  </a:ext>
                </a:extLst>
              </p:cNvPr>
              <p:cNvSpPr/>
              <p:nvPr/>
            </p:nvSpPr>
            <p:spPr>
              <a:xfrm>
                <a:off x="9589732"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2" name="Freeform 21">
                <a:extLst>
                  <a:ext uri="{FF2B5EF4-FFF2-40B4-BE49-F238E27FC236}">
                    <a16:creationId xmlns:a16="http://schemas.microsoft.com/office/drawing/2014/main" id="{EE80CFF3-ECAE-4357-1533-0D61FDD6B3BC}"/>
                  </a:ext>
                </a:extLst>
              </p:cNvPr>
              <p:cNvSpPr/>
              <p:nvPr/>
            </p:nvSpPr>
            <p:spPr>
              <a:xfrm>
                <a:off x="9395394"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3" name="Freeform 22">
                <a:extLst>
                  <a:ext uri="{FF2B5EF4-FFF2-40B4-BE49-F238E27FC236}">
                    <a16:creationId xmlns:a16="http://schemas.microsoft.com/office/drawing/2014/main" id="{76C61BB7-7D64-8D78-7CD1-F15D082692CC}"/>
                  </a:ext>
                </a:extLst>
              </p:cNvPr>
              <p:cNvSpPr/>
              <p:nvPr/>
            </p:nvSpPr>
            <p:spPr>
              <a:xfrm>
                <a:off x="9199413"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 name="Freeform 23">
                <a:extLst>
                  <a:ext uri="{FF2B5EF4-FFF2-40B4-BE49-F238E27FC236}">
                    <a16:creationId xmlns:a16="http://schemas.microsoft.com/office/drawing/2014/main" id="{00BD9142-3193-B833-1B28-94DAFC031B70}"/>
                  </a:ext>
                </a:extLst>
              </p:cNvPr>
              <p:cNvSpPr/>
              <p:nvPr/>
            </p:nvSpPr>
            <p:spPr>
              <a:xfrm>
                <a:off x="9003250"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6" name="Freeform 25">
                <a:extLst>
                  <a:ext uri="{FF2B5EF4-FFF2-40B4-BE49-F238E27FC236}">
                    <a16:creationId xmlns:a16="http://schemas.microsoft.com/office/drawing/2014/main" id="{5472B57D-A3AD-611F-F4B4-487A3F5761A8}"/>
                  </a:ext>
                </a:extLst>
              </p:cNvPr>
              <p:cNvSpPr/>
              <p:nvPr/>
            </p:nvSpPr>
            <p:spPr>
              <a:xfrm>
                <a:off x="8802160"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8" name="Freeform 27">
                <a:extLst>
                  <a:ext uri="{FF2B5EF4-FFF2-40B4-BE49-F238E27FC236}">
                    <a16:creationId xmlns:a16="http://schemas.microsoft.com/office/drawing/2014/main" id="{4EAE7699-616B-93AB-639B-8827DC597804}"/>
                  </a:ext>
                </a:extLst>
              </p:cNvPr>
              <p:cNvSpPr/>
              <p:nvPr/>
            </p:nvSpPr>
            <p:spPr>
              <a:xfrm>
                <a:off x="8607639"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9" name="Freeform 28">
                <a:extLst>
                  <a:ext uri="{FF2B5EF4-FFF2-40B4-BE49-F238E27FC236}">
                    <a16:creationId xmlns:a16="http://schemas.microsoft.com/office/drawing/2014/main" id="{91BC7DBB-D5A5-221D-1BDE-A436BB1DE2E6}"/>
                  </a:ext>
                </a:extLst>
              </p:cNvPr>
              <p:cNvSpPr/>
              <p:nvPr/>
            </p:nvSpPr>
            <p:spPr>
              <a:xfrm>
                <a:off x="8410015"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0" name="Freeform 29">
                <a:extLst>
                  <a:ext uri="{FF2B5EF4-FFF2-40B4-BE49-F238E27FC236}">
                    <a16:creationId xmlns:a16="http://schemas.microsoft.com/office/drawing/2014/main" id="{E19EE100-798A-57F1-DC0C-21E47E10559A}"/>
                  </a:ext>
                </a:extLst>
              </p:cNvPr>
              <p:cNvSpPr/>
              <p:nvPr/>
            </p:nvSpPr>
            <p:spPr>
              <a:xfrm>
                <a:off x="8215495"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 name="Freeform 30">
                <a:extLst>
                  <a:ext uri="{FF2B5EF4-FFF2-40B4-BE49-F238E27FC236}">
                    <a16:creationId xmlns:a16="http://schemas.microsoft.com/office/drawing/2014/main" id="{1BF1401A-7210-BB6C-6D37-E7FF1A58BF1A}"/>
                  </a:ext>
                </a:extLst>
              </p:cNvPr>
              <p:cNvSpPr/>
              <p:nvPr/>
            </p:nvSpPr>
            <p:spPr>
              <a:xfrm>
                <a:off x="8016047"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2" name="Freeform 31">
                <a:extLst>
                  <a:ext uri="{FF2B5EF4-FFF2-40B4-BE49-F238E27FC236}">
                    <a16:creationId xmlns:a16="http://schemas.microsoft.com/office/drawing/2014/main" id="{C01A4E8F-A561-B9F1-9304-645C4D5A50B3}"/>
                  </a:ext>
                </a:extLst>
              </p:cNvPr>
              <p:cNvSpPr/>
              <p:nvPr/>
            </p:nvSpPr>
            <p:spPr>
              <a:xfrm>
                <a:off x="7823350"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 name="Freeform 32">
                <a:extLst>
                  <a:ext uri="{FF2B5EF4-FFF2-40B4-BE49-F238E27FC236}">
                    <a16:creationId xmlns:a16="http://schemas.microsoft.com/office/drawing/2014/main" id="{2392DFB0-4562-BF8D-7BF6-C793337B1A5F}"/>
                  </a:ext>
                </a:extLst>
              </p:cNvPr>
              <p:cNvSpPr/>
              <p:nvPr/>
            </p:nvSpPr>
            <p:spPr>
              <a:xfrm>
                <a:off x="7625545"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 name="Freeform 33">
                <a:extLst>
                  <a:ext uri="{FF2B5EF4-FFF2-40B4-BE49-F238E27FC236}">
                    <a16:creationId xmlns:a16="http://schemas.microsoft.com/office/drawing/2014/main" id="{03271FFC-E710-8903-3CFD-5FE4FDF4093C}"/>
                  </a:ext>
                </a:extLst>
              </p:cNvPr>
              <p:cNvSpPr/>
              <p:nvPr/>
            </p:nvSpPr>
            <p:spPr>
              <a:xfrm>
                <a:off x="7427922"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 name="Freeform 34">
                <a:extLst>
                  <a:ext uri="{FF2B5EF4-FFF2-40B4-BE49-F238E27FC236}">
                    <a16:creationId xmlns:a16="http://schemas.microsoft.com/office/drawing/2014/main" id="{13BEA92C-CE24-5E8E-6FD9-92E730EB4AB8}"/>
                  </a:ext>
                </a:extLst>
              </p:cNvPr>
              <p:cNvSpPr/>
              <p:nvPr/>
            </p:nvSpPr>
            <p:spPr>
              <a:xfrm>
                <a:off x="7233583"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 name="Freeform 35">
                <a:extLst>
                  <a:ext uri="{FF2B5EF4-FFF2-40B4-BE49-F238E27FC236}">
                    <a16:creationId xmlns:a16="http://schemas.microsoft.com/office/drawing/2014/main" id="{0AD5C4B5-DA1A-5DEF-68A3-18B38FFEC7E9}"/>
                  </a:ext>
                </a:extLst>
              </p:cNvPr>
              <p:cNvSpPr/>
              <p:nvPr/>
            </p:nvSpPr>
            <p:spPr>
              <a:xfrm>
                <a:off x="7035778"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E89A505B-71A7-0408-C49B-7437CC28A6D5}"/>
                  </a:ext>
                </a:extLst>
              </p:cNvPr>
              <p:cNvSpPr txBox="1"/>
              <p:nvPr/>
            </p:nvSpPr>
            <p:spPr>
              <a:xfrm>
                <a:off x="7161237"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a:t>
                </a:r>
              </a:p>
            </p:txBody>
          </p:sp>
          <p:sp>
            <p:nvSpPr>
              <p:cNvPr id="38" name="TextBox 37">
                <a:extLst>
                  <a:ext uri="{FF2B5EF4-FFF2-40B4-BE49-F238E27FC236}">
                    <a16:creationId xmlns:a16="http://schemas.microsoft.com/office/drawing/2014/main" id="{A02F9A0D-6153-B3C8-28FD-63ECDCD2F3E7}"/>
                  </a:ext>
                </a:extLst>
              </p:cNvPr>
              <p:cNvSpPr txBox="1"/>
              <p:nvPr/>
            </p:nvSpPr>
            <p:spPr>
              <a:xfrm>
                <a:off x="6963614"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0</a:t>
                </a:r>
              </a:p>
            </p:txBody>
          </p:sp>
          <p:sp>
            <p:nvSpPr>
              <p:cNvPr id="39" name="TextBox 38">
                <a:extLst>
                  <a:ext uri="{FF2B5EF4-FFF2-40B4-BE49-F238E27FC236}">
                    <a16:creationId xmlns:a16="http://schemas.microsoft.com/office/drawing/2014/main" id="{753A758D-4DDF-9CA0-BB6D-BF719A902C79}"/>
                  </a:ext>
                </a:extLst>
              </p:cNvPr>
              <p:cNvSpPr txBox="1"/>
              <p:nvPr/>
            </p:nvSpPr>
            <p:spPr>
              <a:xfrm>
                <a:off x="7553381"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6</a:t>
                </a:r>
              </a:p>
            </p:txBody>
          </p:sp>
          <p:sp>
            <p:nvSpPr>
              <p:cNvPr id="40" name="TextBox 39">
                <a:extLst>
                  <a:ext uri="{FF2B5EF4-FFF2-40B4-BE49-F238E27FC236}">
                    <a16:creationId xmlns:a16="http://schemas.microsoft.com/office/drawing/2014/main" id="{10939951-0397-D697-225F-C089FFC47B3C}"/>
                  </a:ext>
                </a:extLst>
              </p:cNvPr>
              <p:cNvSpPr txBox="1"/>
              <p:nvPr/>
            </p:nvSpPr>
            <p:spPr>
              <a:xfrm>
                <a:off x="7355576"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4</a:t>
                </a:r>
              </a:p>
            </p:txBody>
          </p:sp>
          <p:sp>
            <p:nvSpPr>
              <p:cNvPr id="41" name="TextBox 40">
                <a:extLst>
                  <a:ext uri="{FF2B5EF4-FFF2-40B4-BE49-F238E27FC236}">
                    <a16:creationId xmlns:a16="http://schemas.microsoft.com/office/drawing/2014/main" id="{C5AA0CC0-F3E3-0AF6-7307-920DB67DED45}"/>
                  </a:ext>
                </a:extLst>
              </p:cNvPr>
              <p:cNvSpPr txBox="1"/>
              <p:nvPr/>
            </p:nvSpPr>
            <p:spPr>
              <a:xfrm>
                <a:off x="7751187"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8</a:t>
                </a:r>
              </a:p>
            </p:txBody>
          </p:sp>
          <p:sp>
            <p:nvSpPr>
              <p:cNvPr id="42" name="TextBox 41">
                <a:extLst>
                  <a:ext uri="{FF2B5EF4-FFF2-40B4-BE49-F238E27FC236}">
                    <a16:creationId xmlns:a16="http://schemas.microsoft.com/office/drawing/2014/main" id="{A01A040D-44D2-5C44-112F-A8B1C2D5586B}"/>
                  </a:ext>
                </a:extLst>
              </p:cNvPr>
              <p:cNvSpPr txBox="1"/>
              <p:nvPr/>
            </p:nvSpPr>
            <p:spPr>
              <a:xfrm>
                <a:off x="7919238"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10</a:t>
                </a:r>
              </a:p>
            </p:txBody>
          </p:sp>
          <p:sp>
            <p:nvSpPr>
              <p:cNvPr id="43" name="TextBox 42">
                <a:extLst>
                  <a:ext uri="{FF2B5EF4-FFF2-40B4-BE49-F238E27FC236}">
                    <a16:creationId xmlns:a16="http://schemas.microsoft.com/office/drawing/2014/main" id="{9F082C78-2DE2-0740-AEE1-B2372E4AA8CA}"/>
                  </a:ext>
                </a:extLst>
              </p:cNvPr>
              <p:cNvSpPr txBox="1"/>
              <p:nvPr/>
            </p:nvSpPr>
            <p:spPr>
              <a:xfrm>
                <a:off x="8118686"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12</a:t>
                </a:r>
              </a:p>
            </p:txBody>
          </p:sp>
          <p:sp>
            <p:nvSpPr>
              <p:cNvPr id="44" name="TextBox 43">
                <a:extLst>
                  <a:ext uri="{FF2B5EF4-FFF2-40B4-BE49-F238E27FC236}">
                    <a16:creationId xmlns:a16="http://schemas.microsoft.com/office/drawing/2014/main" id="{4663AFDA-F1C1-D40E-EA58-19527644BEB4}"/>
                  </a:ext>
                </a:extLst>
              </p:cNvPr>
              <p:cNvSpPr txBox="1"/>
              <p:nvPr/>
            </p:nvSpPr>
            <p:spPr>
              <a:xfrm>
                <a:off x="8313024"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14</a:t>
                </a:r>
              </a:p>
            </p:txBody>
          </p:sp>
          <p:sp>
            <p:nvSpPr>
              <p:cNvPr id="45" name="TextBox 44">
                <a:extLst>
                  <a:ext uri="{FF2B5EF4-FFF2-40B4-BE49-F238E27FC236}">
                    <a16:creationId xmlns:a16="http://schemas.microsoft.com/office/drawing/2014/main" id="{936F3058-1A51-0BAA-CCD5-BC3C709FD84B}"/>
                  </a:ext>
                </a:extLst>
              </p:cNvPr>
              <p:cNvSpPr txBox="1"/>
              <p:nvPr/>
            </p:nvSpPr>
            <p:spPr>
              <a:xfrm>
                <a:off x="8510830"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16</a:t>
                </a:r>
              </a:p>
            </p:txBody>
          </p:sp>
          <p:sp>
            <p:nvSpPr>
              <p:cNvPr id="46" name="TextBox 45">
                <a:extLst>
                  <a:ext uri="{FF2B5EF4-FFF2-40B4-BE49-F238E27FC236}">
                    <a16:creationId xmlns:a16="http://schemas.microsoft.com/office/drawing/2014/main" id="{2D393D58-AB02-331C-FD0C-DDE444D72DDB}"/>
                  </a:ext>
                </a:extLst>
              </p:cNvPr>
              <p:cNvSpPr txBox="1"/>
              <p:nvPr/>
            </p:nvSpPr>
            <p:spPr>
              <a:xfrm>
                <a:off x="8705168"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18</a:t>
                </a:r>
              </a:p>
            </p:txBody>
          </p:sp>
          <p:sp>
            <p:nvSpPr>
              <p:cNvPr id="47" name="TextBox 46">
                <a:extLst>
                  <a:ext uri="{FF2B5EF4-FFF2-40B4-BE49-F238E27FC236}">
                    <a16:creationId xmlns:a16="http://schemas.microsoft.com/office/drawing/2014/main" id="{9F66F07E-751B-DAB9-44F0-C838DEE3DD87}"/>
                  </a:ext>
                </a:extLst>
              </p:cNvPr>
              <p:cNvSpPr txBox="1"/>
              <p:nvPr/>
            </p:nvSpPr>
            <p:spPr>
              <a:xfrm>
                <a:off x="8906441"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20</a:t>
                </a:r>
              </a:p>
            </p:txBody>
          </p:sp>
          <p:sp>
            <p:nvSpPr>
              <p:cNvPr id="48" name="TextBox 47">
                <a:extLst>
                  <a:ext uri="{FF2B5EF4-FFF2-40B4-BE49-F238E27FC236}">
                    <a16:creationId xmlns:a16="http://schemas.microsoft.com/office/drawing/2014/main" id="{5C39DFB1-18AD-A30C-53ED-46758B4EE3B6}"/>
                  </a:ext>
                </a:extLst>
              </p:cNvPr>
              <p:cNvSpPr txBox="1"/>
              <p:nvPr/>
            </p:nvSpPr>
            <p:spPr>
              <a:xfrm>
                <a:off x="9102422"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22</a:t>
                </a:r>
              </a:p>
            </p:txBody>
          </p:sp>
          <p:sp>
            <p:nvSpPr>
              <p:cNvPr id="49" name="TextBox 48">
                <a:extLst>
                  <a:ext uri="{FF2B5EF4-FFF2-40B4-BE49-F238E27FC236}">
                    <a16:creationId xmlns:a16="http://schemas.microsoft.com/office/drawing/2014/main" id="{19C97724-6543-875D-71D1-C8840F84FBB1}"/>
                  </a:ext>
                </a:extLst>
              </p:cNvPr>
              <p:cNvSpPr txBox="1"/>
              <p:nvPr/>
            </p:nvSpPr>
            <p:spPr>
              <a:xfrm>
                <a:off x="9298585"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24</a:t>
                </a:r>
              </a:p>
            </p:txBody>
          </p:sp>
          <p:sp>
            <p:nvSpPr>
              <p:cNvPr id="50" name="TextBox 49">
                <a:extLst>
                  <a:ext uri="{FF2B5EF4-FFF2-40B4-BE49-F238E27FC236}">
                    <a16:creationId xmlns:a16="http://schemas.microsoft.com/office/drawing/2014/main" id="{F224E1F1-BD76-01C5-089B-0D50C7A233CA}"/>
                  </a:ext>
                </a:extLst>
              </p:cNvPr>
              <p:cNvSpPr txBox="1"/>
              <p:nvPr/>
            </p:nvSpPr>
            <p:spPr>
              <a:xfrm>
                <a:off x="9492924"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26</a:t>
                </a:r>
              </a:p>
            </p:txBody>
          </p:sp>
          <p:sp>
            <p:nvSpPr>
              <p:cNvPr id="51" name="TextBox 50">
                <a:extLst>
                  <a:ext uri="{FF2B5EF4-FFF2-40B4-BE49-F238E27FC236}">
                    <a16:creationId xmlns:a16="http://schemas.microsoft.com/office/drawing/2014/main" id="{0494B8B3-A34D-6026-F482-D6F4FD38E429}"/>
                  </a:ext>
                </a:extLst>
              </p:cNvPr>
              <p:cNvSpPr txBox="1"/>
              <p:nvPr/>
            </p:nvSpPr>
            <p:spPr>
              <a:xfrm>
                <a:off x="9690729"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28</a:t>
                </a:r>
              </a:p>
            </p:txBody>
          </p:sp>
          <p:sp>
            <p:nvSpPr>
              <p:cNvPr id="52" name="Freeform 51">
                <a:extLst>
                  <a:ext uri="{FF2B5EF4-FFF2-40B4-BE49-F238E27FC236}">
                    <a16:creationId xmlns:a16="http://schemas.microsoft.com/office/drawing/2014/main" id="{639FD20B-2A88-1F94-9F75-847FC8D9CBCB}"/>
                  </a:ext>
                </a:extLst>
              </p:cNvPr>
              <p:cNvSpPr/>
              <p:nvPr/>
            </p:nvSpPr>
            <p:spPr>
              <a:xfrm>
                <a:off x="9983701"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11D5539E-E050-6A2D-C4F8-F239258B9635}"/>
                  </a:ext>
                </a:extLst>
              </p:cNvPr>
              <p:cNvSpPr txBox="1"/>
              <p:nvPr/>
            </p:nvSpPr>
            <p:spPr>
              <a:xfrm>
                <a:off x="9886892"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30</a:t>
                </a:r>
              </a:p>
            </p:txBody>
          </p:sp>
          <p:sp>
            <p:nvSpPr>
              <p:cNvPr id="54" name="Freeform 53">
                <a:extLst>
                  <a:ext uri="{FF2B5EF4-FFF2-40B4-BE49-F238E27FC236}">
                    <a16:creationId xmlns:a16="http://schemas.microsoft.com/office/drawing/2014/main" id="{1C80FFB0-3871-CCF0-C2D5-B53A419164B3}"/>
                  </a:ext>
                </a:extLst>
              </p:cNvPr>
              <p:cNvSpPr/>
              <p:nvPr/>
            </p:nvSpPr>
            <p:spPr>
              <a:xfrm>
                <a:off x="10180594"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5" name="TextBox 54">
                <a:extLst>
                  <a:ext uri="{FF2B5EF4-FFF2-40B4-BE49-F238E27FC236}">
                    <a16:creationId xmlns:a16="http://schemas.microsoft.com/office/drawing/2014/main" id="{2AAFC7A6-094F-5FC3-49C2-27C73C4488AD}"/>
                  </a:ext>
                </a:extLst>
              </p:cNvPr>
              <p:cNvSpPr txBox="1"/>
              <p:nvPr/>
            </p:nvSpPr>
            <p:spPr>
              <a:xfrm>
                <a:off x="10083786"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32</a:t>
                </a:r>
              </a:p>
            </p:txBody>
          </p:sp>
          <p:sp>
            <p:nvSpPr>
              <p:cNvPr id="56" name="Freeform 55">
                <a:extLst>
                  <a:ext uri="{FF2B5EF4-FFF2-40B4-BE49-F238E27FC236}">
                    <a16:creationId xmlns:a16="http://schemas.microsoft.com/office/drawing/2014/main" id="{38EBCD3D-C732-9465-ACE5-E3847A0DDAFF}"/>
                  </a:ext>
                </a:extLst>
              </p:cNvPr>
              <p:cNvSpPr/>
              <p:nvPr/>
            </p:nvSpPr>
            <p:spPr>
              <a:xfrm>
                <a:off x="10376575"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7" name="TextBox 56">
                <a:extLst>
                  <a:ext uri="{FF2B5EF4-FFF2-40B4-BE49-F238E27FC236}">
                    <a16:creationId xmlns:a16="http://schemas.microsoft.com/office/drawing/2014/main" id="{A76F8077-7CF0-D2E5-9B7D-73E066645189}"/>
                  </a:ext>
                </a:extLst>
              </p:cNvPr>
              <p:cNvSpPr txBox="1"/>
              <p:nvPr/>
            </p:nvSpPr>
            <p:spPr>
              <a:xfrm>
                <a:off x="10279766"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34</a:t>
                </a:r>
              </a:p>
            </p:txBody>
          </p:sp>
          <p:sp>
            <p:nvSpPr>
              <p:cNvPr id="58" name="Freeform 57">
                <a:extLst>
                  <a:ext uri="{FF2B5EF4-FFF2-40B4-BE49-F238E27FC236}">
                    <a16:creationId xmlns:a16="http://schemas.microsoft.com/office/drawing/2014/main" id="{D3315775-A7D1-4D97-6725-0853A5897C46}"/>
                  </a:ext>
                </a:extLst>
              </p:cNvPr>
              <p:cNvSpPr/>
              <p:nvPr/>
            </p:nvSpPr>
            <p:spPr>
              <a:xfrm>
                <a:off x="10572373"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9" name="TextBox 58">
                <a:extLst>
                  <a:ext uri="{FF2B5EF4-FFF2-40B4-BE49-F238E27FC236}">
                    <a16:creationId xmlns:a16="http://schemas.microsoft.com/office/drawing/2014/main" id="{02B1EEE6-2334-714E-546C-3F82B2AC6DC5}"/>
                  </a:ext>
                </a:extLst>
              </p:cNvPr>
              <p:cNvSpPr txBox="1"/>
              <p:nvPr/>
            </p:nvSpPr>
            <p:spPr>
              <a:xfrm>
                <a:off x="10475565"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36</a:t>
                </a:r>
              </a:p>
            </p:txBody>
          </p:sp>
          <p:sp>
            <p:nvSpPr>
              <p:cNvPr id="60" name="Freeform 59">
                <a:extLst>
                  <a:ext uri="{FF2B5EF4-FFF2-40B4-BE49-F238E27FC236}">
                    <a16:creationId xmlns:a16="http://schemas.microsoft.com/office/drawing/2014/main" id="{A6E7E165-F9D4-46B1-1CDA-321F05F395FA}"/>
                  </a:ext>
                </a:extLst>
              </p:cNvPr>
              <p:cNvSpPr/>
              <p:nvPr/>
            </p:nvSpPr>
            <p:spPr>
              <a:xfrm>
                <a:off x="10768172"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7BD04286-4F5A-97C2-5E13-CDD3E5AB5CC9}"/>
                  </a:ext>
                </a:extLst>
              </p:cNvPr>
              <p:cNvSpPr txBox="1"/>
              <p:nvPr/>
            </p:nvSpPr>
            <p:spPr>
              <a:xfrm>
                <a:off x="10671363"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38</a:t>
                </a:r>
              </a:p>
            </p:txBody>
          </p:sp>
          <p:sp>
            <p:nvSpPr>
              <p:cNvPr id="62" name="Freeform 61">
                <a:extLst>
                  <a:ext uri="{FF2B5EF4-FFF2-40B4-BE49-F238E27FC236}">
                    <a16:creationId xmlns:a16="http://schemas.microsoft.com/office/drawing/2014/main" id="{D086DE9D-CDE9-E40D-23B4-316A0E385B20}"/>
                  </a:ext>
                </a:extLst>
              </p:cNvPr>
              <p:cNvSpPr/>
              <p:nvPr/>
            </p:nvSpPr>
            <p:spPr>
              <a:xfrm>
                <a:off x="10969809"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07DD0F7C-5B09-EACB-3113-374FBFF7342F}"/>
                  </a:ext>
                </a:extLst>
              </p:cNvPr>
              <p:cNvSpPr txBox="1"/>
              <p:nvPr/>
            </p:nvSpPr>
            <p:spPr>
              <a:xfrm>
                <a:off x="10872818"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40</a:t>
                </a:r>
              </a:p>
            </p:txBody>
          </p:sp>
        </p:grpSp>
        <p:grpSp>
          <p:nvGrpSpPr>
            <p:cNvPr id="256" name="OS-X Values">
              <a:extLst>
                <a:ext uri="{FF2B5EF4-FFF2-40B4-BE49-F238E27FC236}">
                  <a16:creationId xmlns:a16="http://schemas.microsoft.com/office/drawing/2014/main" id="{FBEED2D9-57C2-C64D-43EC-2A8A19B6AE74}"/>
                </a:ext>
              </a:extLst>
            </p:cNvPr>
            <p:cNvGrpSpPr/>
            <p:nvPr/>
          </p:nvGrpSpPr>
          <p:grpSpPr>
            <a:xfrm>
              <a:off x="6967963" y="2773631"/>
              <a:ext cx="303343" cy="1658564"/>
              <a:chOff x="6732434" y="3007861"/>
              <a:chExt cx="303343" cy="1658564"/>
            </a:xfrm>
          </p:grpSpPr>
          <p:sp>
            <p:nvSpPr>
              <p:cNvPr id="257" name="TextBox 256">
                <a:extLst>
                  <a:ext uri="{FF2B5EF4-FFF2-40B4-BE49-F238E27FC236}">
                    <a16:creationId xmlns:a16="http://schemas.microsoft.com/office/drawing/2014/main" id="{0ADDFA72-2F15-16E6-9E02-EDC8C3C42F00}"/>
                  </a:ext>
                </a:extLst>
              </p:cNvPr>
              <p:cNvSpPr txBox="1"/>
              <p:nvPr/>
            </p:nvSpPr>
            <p:spPr>
              <a:xfrm>
                <a:off x="6732434" y="4519274"/>
                <a:ext cx="203211" cy="147151"/>
              </a:xfrm>
              <a:prstGeom prst="rect">
                <a:avLst/>
              </a:prstGeom>
              <a:noFill/>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defPPr>
                  <a:defRPr lang="en-US"/>
                </a:defPPr>
                <a:lvl1pPr algn="r">
                  <a:defRPr sz="800" spc="0" baseline="0">
                    <a:ln/>
                    <a:solidFill>
                      <a:srgbClr val="000000"/>
                    </a:solidFill>
                    <a:latin typeface="Arial"/>
                    <a:cs typeface="Arial"/>
                    <a:rtl val="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0</a:t>
                </a:r>
              </a:p>
            </p:txBody>
          </p:sp>
          <p:grpSp>
            <p:nvGrpSpPr>
              <p:cNvPr id="258" name="Graphic 3">
                <a:extLst>
                  <a:ext uri="{FF2B5EF4-FFF2-40B4-BE49-F238E27FC236}">
                    <a16:creationId xmlns:a16="http://schemas.microsoft.com/office/drawing/2014/main" id="{D65CD3CD-245E-BAB7-1ED3-7BAF73E0196B}"/>
                  </a:ext>
                </a:extLst>
              </p:cNvPr>
              <p:cNvGrpSpPr/>
              <p:nvPr/>
            </p:nvGrpSpPr>
            <p:grpSpPr>
              <a:xfrm>
                <a:off x="6977020" y="3079055"/>
                <a:ext cx="58757" cy="1518504"/>
                <a:chOff x="6977020" y="3079055"/>
                <a:chExt cx="58757" cy="1518504"/>
              </a:xfrm>
            </p:grpSpPr>
            <p:sp>
              <p:nvSpPr>
                <p:cNvPr id="264" name="Freeform 263">
                  <a:extLst>
                    <a:ext uri="{FF2B5EF4-FFF2-40B4-BE49-F238E27FC236}">
                      <a16:creationId xmlns:a16="http://schemas.microsoft.com/office/drawing/2014/main" id="{44C4C2C8-2362-4E66-FC98-A18EEE8A24A6}"/>
                    </a:ext>
                  </a:extLst>
                </p:cNvPr>
                <p:cNvSpPr/>
                <p:nvPr/>
              </p:nvSpPr>
              <p:spPr>
                <a:xfrm>
                  <a:off x="7035595" y="3079055"/>
                  <a:ext cx="18247" cy="1518504"/>
                </a:xfrm>
                <a:custGeom>
                  <a:avLst/>
                  <a:gdLst>
                    <a:gd name="connsiteX0" fmla="*/ 0 w 18247"/>
                    <a:gd name="connsiteY0" fmla="*/ 0 h 1518504"/>
                    <a:gd name="connsiteX1" fmla="*/ 0 w 18247"/>
                    <a:gd name="connsiteY1" fmla="*/ 1518504 h 1518504"/>
                  </a:gdLst>
                  <a:ahLst/>
                  <a:cxnLst>
                    <a:cxn ang="0">
                      <a:pos x="connsiteX0" y="connsiteY0"/>
                    </a:cxn>
                    <a:cxn ang="0">
                      <a:pos x="connsiteX1" y="connsiteY1"/>
                    </a:cxn>
                  </a:cxnLst>
                  <a:rect l="l" t="t" r="r" b="b"/>
                  <a:pathLst>
                    <a:path w="18247" h="1518504">
                      <a:moveTo>
                        <a:pt x="0" y="0"/>
                      </a:moveTo>
                      <a:lnTo>
                        <a:pt x="0" y="1518504"/>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65" name="Freeform 264">
                  <a:extLst>
                    <a:ext uri="{FF2B5EF4-FFF2-40B4-BE49-F238E27FC236}">
                      <a16:creationId xmlns:a16="http://schemas.microsoft.com/office/drawing/2014/main" id="{B95CB72D-AAFA-66FF-C696-5B279E717690}"/>
                    </a:ext>
                  </a:extLst>
                </p:cNvPr>
                <p:cNvSpPr/>
                <p:nvPr/>
              </p:nvSpPr>
              <p:spPr>
                <a:xfrm>
                  <a:off x="6977020" y="4292259"/>
                  <a:ext cx="58757" cy="18183"/>
                </a:xfrm>
                <a:custGeom>
                  <a:avLst/>
                  <a:gdLst>
                    <a:gd name="connsiteX0" fmla="*/ 58758 w 58757"/>
                    <a:gd name="connsiteY0" fmla="*/ 0 h 18183"/>
                    <a:gd name="connsiteX1" fmla="*/ 0 w 58757"/>
                    <a:gd name="connsiteY1" fmla="*/ 0 h 18183"/>
                  </a:gdLst>
                  <a:ahLst/>
                  <a:cxnLst>
                    <a:cxn ang="0">
                      <a:pos x="connsiteX0" y="connsiteY0"/>
                    </a:cxn>
                    <a:cxn ang="0">
                      <a:pos x="connsiteX1" y="connsiteY1"/>
                    </a:cxn>
                  </a:cxnLst>
                  <a:rect l="l" t="t" r="r" b="b"/>
                  <a:pathLst>
                    <a:path w="58757" h="18183">
                      <a:moveTo>
                        <a:pt x="5875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66" name="Freeform 265">
                  <a:extLst>
                    <a:ext uri="{FF2B5EF4-FFF2-40B4-BE49-F238E27FC236}">
                      <a16:creationId xmlns:a16="http://schemas.microsoft.com/office/drawing/2014/main" id="{2BF98C14-A5FF-B51F-0D78-EFBD0A256633}"/>
                    </a:ext>
                  </a:extLst>
                </p:cNvPr>
                <p:cNvSpPr/>
                <p:nvPr/>
              </p:nvSpPr>
              <p:spPr>
                <a:xfrm>
                  <a:off x="6977020" y="4594468"/>
                  <a:ext cx="58757" cy="18183"/>
                </a:xfrm>
                <a:custGeom>
                  <a:avLst/>
                  <a:gdLst>
                    <a:gd name="connsiteX0" fmla="*/ 58758 w 58757"/>
                    <a:gd name="connsiteY0" fmla="*/ 0 h 18183"/>
                    <a:gd name="connsiteX1" fmla="*/ 0 w 58757"/>
                    <a:gd name="connsiteY1" fmla="*/ 0 h 18183"/>
                  </a:gdLst>
                  <a:ahLst/>
                  <a:cxnLst>
                    <a:cxn ang="0">
                      <a:pos x="connsiteX0" y="connsiteY0"/>
                    </a:cxn>
                    <a:cxn ang="0">
                      <a:pos x="connsiteX1" y="connsiteY1"/>
                    </a:cxn>
                  </a:cxnLst>
                  <a:rect l="l" t="t" r="r" b="b"/>
                  <a:pathLst>
                    <a:path w="58757" h="18183">
                      <a:moveTo>
                        <a:pt x="5875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67" name="Freeform 266">
                  <a:extLst>
                    <a:ext uri="{FF2B5EF4-FFF2-40B4-BE49-F238E27FC236}">
                      <a16:creationId xmlns:a16="http://schemas.microsoft.com/office/drawing/2014/main" id="{AF67AAEE-7078-7C5C-2F72-4E8CB257510F}"/>
                    </a:ext>
                  </a:extLst>
                </p:cNvPr>
                <p:cNvSpPr/>
                <p:nvPr/>
              </p:nvSpPr>
              <p:spPr>
                <a:xfrm>
                  <a:off x="6977020" y="3990049"/>
                  <a:ext cx="58757" cy="18183"/>
                </a:xfrm>
                <a:custGeom>
                  <a:avLst/>
                  <a:gdLst>
                    <a:gd name="connsiteX0" fmla="*/ 58758 w 58757"/>
                    <a:gd name="connsiteY0" fmla="*/ 0 h 18183"/>
                    <a:gd name="connsiteX1" fmla="*/ 0 w 58757"/>
                    <a:gd name="connsiteY1" fmla="*/ 0 h 18183"/>
                  </a:gdLst>
                  <a:ahLst/>
                  <a:cxnLst>
                    <a:cxn ang="0">
                      <a:pos x="connsiteX0" y="connsiteY0"/>
                    </a:cxn>
                    <a:cxn ang="0">
                      <a:pos x="connsiteX1" y="connsiteY1"/>
                    </a:cxn>
                  </a:cxnLst>
                  <a:rect l="l" t="t" r="r" b="b"/>
                  <a:pathLst>
                    <a:path w="58757" h="18183">
                      <a:moveTo>
                        <a:pt x="5875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68" name="Freeform 267">
                  <a:extLst>
                    <a:ext uri="{FF2B5EF4-FFF2-40B4-BE49-F238E27FC236}">
                      <a16:creationId xmlns:a16="http://schemas.microsoft.com/office/drawing/2014/main" id="{3DEDE224-4D47-1E27-2F36-F08793F83570}"/>
                    </a:ext>
                  </a:extLst>
                </p:cNvPr>
                <p:cNvSpPr/>
                <p:nvPr/>
              </p:nvSpPr>
              <p:spPr>
                <a:xfrm>
                  <a:off x="6977020" y="3687839"/>
                  <a:ext cx="58757" cy="18183"/>
                </a:xfrm>
                <a:custGeom>
                  <a:avLst/>
                  <a:gdLst>
                    <a:gd name="connsiteX0" fmla="*/ 58758 w 58757"/>
                    <a:gd name="connsiteY0" fmla="*/ 0 h 18183"/>
                    <a:gd name="connsiteX1" fmla="*/ 0 w 58757"/>
                    <a:gd name="connsiteY1" fmla="*/ 0 h 18183"/>
                  </a:gdLst>
                  <a:ahLst/>
                  <a:cxnLst>
                    <a:cxn ang="0">
                      <a:pos x="connsiteX0" y="connsiteY0"/>
                    </a:cxn>
                    <a:cxn ang="0">
                      <a:pos x="connsiteX1" y="connsiteY1"/>
                    </a:cxn>
                  </a:cxnLst>
                  <a:rect l="l" t="t" r="r" b="b"/>
                  <a:pathLst>
                    <a:path w="58757" h="18183">
                      <a:moveTo>
                        <a:pt x="5875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69" name="Freeform 268">
                  <a:extLst>
                    <a:ext uri="{FF2B5EF4-FFF2-40B4-BE49-F238E27FC236}">
                      <a16:creationId xmlns:a16="http://schemas.microsoft.com/office/drawing/2014/main" id="{8B7A3079-0C30-11BD-F1B1-37CAB75A3041}"/>
                    </a:ext>
                  </a:extLst>
                </p:cNvPr>
                <p:cNvSpPr/>
                <p:nvPr/>
              </p:nvSpPr>
              <p:spPr>
                <a:xfrm>
                  <a:off x="6977020" y="3385811"/>
                  <a:ext cx="58757" cy="18183"/>
                </a:xfrm>
                <a:custGeom>
                  <a:avLst/>
                  <a:gdLst>
                    <a:gd name="connsiteX0" fmla="*/ 58758 w 58757"/>
                    <a:gd name="connsiteY0" fmla="*/ 0 h 18183"/>
                    <a:gd name="connsiteX1" fmla="*/ 0 w 58757"/>
                    <a:gd name="connsiteY1" fmla="*/ 0 h 18183"/>
                  </a:gdLst>
                  <a:ahLst/>
                  <a:cxnLst>
                    <a:cxn ang="0">
                      <a:pos x="connsiteX0" y="connsiteY0"/>
                    </a:cxn>
                    <a:cxn ang="0">
                      <a:pos x="connsiteX1" y="connsiteY1"/>
                    </a:cxn>
                  </a:cxnLst>
                  <a:rect l="l" t="t" r="r" b="b"/>
                  <a:pathLst>
                    <a:path w="58757" h="18183">
                      <a:moveTo>
                        <a:pt x="5875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70" name="Freeform 269">
                  <a:extLst>
                    <a:ext uri="{FF2B5EF4-FFF2-40B4-BE49-F238E27FC236}">
                      <a16:creationId xmlns:a16="http://schemas.microsoft.com/office/drawing/2014/main" id="{837B19CF-1A06-8941-5FE2-090CB51546C8}"/>
                    </a:ext>
                  </a:extLst>
                </p:cNvPr>
                <p:cNvSpPr/>
                <p:nvPr/>
              </p:nvSpPr>
              <p:spPr>
                <a:xfrm>
                  <a:off x="6977020" y="3083601"/>
                  <a:ext cx="58757" cy="18183"/>
                </a:xfrm>
                <a:custGeom>
                  <a:avLst/>
                  <a:gdLst>
                    <a:gd name="connsiteX0" fmla="*/ 58758 w 58757"/>
                    <a:gd name="connsiteY0" fmla="*/ 0 h 18183"/>
                    <a:gd name="connsiteX1" fmla="*/ 0 w 58757"/>
                    <a:gd name="connsiteY1" fmla="*/ 0 h 18183"/>
                  </a:gdLst>
                  <a:ahLst/>
                  <a:cxnLst>
                    <a:cxn ang="0">
                      <a:pos x="connsiteX0" y="connsiteY0"/>
                    </a:cxn>
                    <a:cxn ang="0">
                      <a:pos x="connsiteX1" y="connsiteY1"/>
                    </a:cxn>
                  </a:cxnLst>
                  <a:rect l="l" t="t" r="r" b="b"/>
                  <a:pathLst>
                    <a:path w="58757" h="18183">
                      <a:moveTo>
                        <a:pt x="5875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71" name="Freeform 270">
                  <a:extLst>
                    <a:ext uri="{FF2B5EF4-FFF2-40B4-BE49-F238E27FC236}">
                      <a16:creationId xmlns:a16="http://schemas.microsoft.com/office/drawing/2014/main" id="{5B8C0737-BEAC-FACB-C7C3-E50DDBB6962E}"/>
                    </a:ext>
                  </a:extLst>
                </p:cNvPr>
                <p:cNvSpPr/>
                <p:nvPr/>
              </p:nvSpPr>
              <p:spPr>
                <a:xfrm>
                  <a:off x="7002932" y="3385629"/>
                  <a:ext cx="32480" cy="18183"/>
                </a:xfrm>
                <a:custGeom>
                  <a:avLst/>
                  <a:gdLst>
                    <a:gd name="connsiteX0" fmla="*/ 32481 w 32480"/>
                    <a:gd name="connsiteY0" fmla="*/ 0 h 18183"/>
                    <a:gd name="connsiteX1" fmla="*/ 0 w 32480"/>
                    <a:gd name="connsiteY1" fmla="*/ 0 h 18183"/>
                  </a:gdLst>
                  <a:ahLst/>
                  <a:cxnLst>
                    <a:cxn ang="0">
                      <a:pos x="connsiteX0" y="connsiteY0"/>
                    </a:cxn>
                    <a:cxn ang="0">
                      <a:pos x="connsiteX1" y="connsiteY1"/>
                    </a:cxn>
                  </a:cxnLst>
                  <a:rect l="l" t="t" r="r" b="b"/>
                  <a:pathLst>
                    <a:path w="32480" h="18183">
                      <a:moveTo>
                        <a:pt x="32481"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259" name="TextBox 258">
                <a:extLst>
                  <a:ext uri="{FF2B5EF4-FFF2-40B4-BE49-F238E27FC236}">
                    <a16:creationId xmlns:a16="http://schemas.microsoft.com/office/drawing/2014/main" id="{30938764-113B-7F6A-9C15-F08D9B7FE4B0}"/>
                  </a:ext>
                </a:extLst>
              </p:cNvPr>
              <p:cNvSpPr txBox="1"/>
              <p:nvPr/>
            </p:nvSpPr>
            <p:spPr>
              <a:xfrm>
                <a:off x="6732434" y="3317351"/>
                <a:ext cx="203211" cy="147151"/>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80</a:t>
                </a:r>
              </a:p>
            </p:txBody>
          </p:sp>
          <p:sp>
            <p:nvSpPr>
              <p:cNvPr id="260" name="TextBox 259">
                <a:extLst>
                  <a:ext uri="{FF2B5EF4-FFF2-40B4-BE49-F238E27FC236}">
                    <a16:creationId xmlns:a16="http://schemas.microsoft.com/office/drawing/2014/main" id="{4AA3A240-D79D-3D25-30DD-8FC564A130CD}"/>
                  </a:ext>
                </a:extLst>
              </p:cNvPr>
              <p:cNvSpPr txBox="1"/>
              <p:nvPr/>
            </p:nvSpPr>
            <p:spPr>
              <a:xfrm>
                <a:off x="6732434" y="3620470"/>
                <a:ext cx="203211" cy="147151"/>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60</a:t>
                </a:r>
              </a:p>
            </p:txBody>
          </p:sp>
          <p:sp>
            <p:nvSpPr>
              <p:cNvPr id="261" name="TextBox 260">
                <a:extLst>
                  <a:ext uri="{FF2B5EF4-FFF2-40B4-BE49-F238E27FC236}">
                    <a16:creationId xmlns:a16="http://schemas.microsoft.com/office/drawing/2014/main" id="{B7A1A7A6-8615-4A05-12ED-C146DB6413B4}"/>
                  </a:ext>
                </a:extLst>
              </p:cNvPr>
              <p:cNvSpPr txBox="1"/>
              <p:nvPr/>
            </p:nvSpPr>
            <p:spPr>
              <a:xfrm>
                <a:off x="6732434" y="3917225"/>
                <a:ext cx="203211" cy="147151"/>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40</a:t>
                </a:r>
              </a:p>
            </p:txBody>
          </p:sp>
          <p:sp>
            <p:nvSpPr>
              <p:cNvPr id="262" name="TextBox 261">
                <a:extLst>
                  <a:ext uri="{FF2B5EF4-FFF2-40B4-BE49-F238E27FC236}">
                    <a16:creationId xmlns:a16="http://schemas.microsoft.com/office/drawing/2014/main" id="{B9DF42D7-6678-FF41-E812-FD24F1D546EC}"/>
                  </a:ext>
                </a:extLst>
              </p:cNvPr>
              <p:cNvSpPr txBox="1"/>
              <p:nvPr/>
            </p:nvSpPr>
            <p:spPr>
              <a:xfrm>
                <a:off x="6732434" y="4220351"/>
                <a:ext cx="203211" cy="147151"/>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20</a:t>
                </a:r>
              </a:p>
            </p:txBody>
          </p:sp>
          <p:sp>
            <p:nvSpPr>
              <p:cNvPr id="263" name="TextBox 262">
                <a:extLst>
                  <a:ext uri="{FF2B5EF4-FFF2-40B4-BE49-F238E27FC236}">
                    <a16:creationId xmlns:a16="http://schemas.microsoft.com/office/drawing/2014/main" id="{06B398CA-C2AF-308A-BE54-81C20AD90A31}"/>
                  </a:ext>
                </a:extLst>
              </p:cNvPr>
              <p:cNvSpPr txBox="1"/>
              <p:nvPr/>
            </p:nvSpPr>
            <p:spPr>
              <a:xfrm>
                <a:off x="6732434" y="3007861"/>
                <a:ext cx="203211" cy="147151"/>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100</a:t>
                </a:r>
              </a:p>
            </p:txBody>
          </p:sp>
        </p:grpSp>
        <p:grpSp>
          <p:nvGrpSpPr>
            <p:cNvPr id="272" name="OS-Lu-PSMA and Values">
              <a:extLst>
                <a:ext uri="{FF2B5EF4-FFF2-40B4-BE49-F238E27FC236}">
                  <a16:creationId xmlns:a16="http://schemas.microsoft.com/office/drawing/2014/main" id="{D0026E38-FA61-CA8D-A347-AF3D1FDBBB91}"/>
                </a:ext>
              </a:extLst>
            </p:cNvPr>
            <p:cNvGrpSpPr/>
            <p:nvPr/>
          </p:nvGrpSpPr>
          <p:grpSpPr>
            <a:xfrm>
              <a:off x="6293430" y="4826759"/>
              <a:ext cx="4980682" cy="147151"/>
              <a:chOff x="6057901" y="5152429"/>
              <a:chExt cx="4980682" cy="147151"/>
            </a:xfrm>
          </p:grpSpPr>
          <p:sp>
            <p:nvSpPr>
              <p:cNvPr id="273" name="TextBox 272">
                <a:extLst>
                  <a:ext uri="{FF2B5EF4-FFF2-40B4-BE49-F238E27FC236}">
                    <a16:creationId xmlns:a16="http://schemas.microsoft.com/office/drawing/2014/main" id="{FE795A82-8040-8F9B-07FD-9E953F39D1D0}"/>
                  </a:ext>
                </a:extLst>
              </p:cNvPr>
              <p:cNvSpPr txBox="1"/>
              <p:nvPr/>
            </p:nvSpPr>
            <p:spPr>
              <a:xfrm>
                <a:off x="6057901" y="5152429"/>
                <a:ext cx="811398" cy="147151"/>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a:ln/>
                    <a:solidFill>
                      <a:srgbClr val="231F20"/>
                    </a:solidFill>
                    <a:effectLst/>
                    <a:uLnTx/>
                    <a:uFillTx/>
                    <a:latin typeface="Arial"/>
                    <a:ea typeface="+mn-ea"/>
                    <a:cs typeface="Arial"/>
                    <a:sym typeface="Arial"/>
                    <a:rtl val="0"/>
                  </a:rPr>
                  <a:t>177</a:t>
                </a:r>
                <a:r>
                  <a:rPr kumimoji="0" lang="en-US" sz="800" b="0" i="0" u="none" strike="noStrike" kern="1200" cap="none" spc="0" normalizeH="0" baseline="0" noProof="0">
                    <a:ln/>
                    <a:solidFill>
                      <a:srgbClr val="231F20"/>
                    </a:solidFill>
                    <a:effectLst/>
                    <a:uLnTx/>
                    <a:uFillTx/>
                    <a:latin typeface="Arial"/>
                    <a:ea typeface="+mn-ea"/>
                    <a:cs typeface="Arial"/>
                    <a:sym typeface="Arial"/>
                    <a:rtl val="0"/>
                  </a:rPr>
                  <a:t>Lu-PSMA-617</a:t>
                </a:r>
              </a:p>
            </p:txBody>
          </p:sp>
          <p:sp>
            <p:nvSpPr>
              <p:cNvPr id="274" name="TextBox 273">
                <a:extLst>
                  <a:ext uri="{FF2B5EF4-FFF2-40B4-BE49-F238E27FC236}">
                    <a16:creationId xmlns:a16="http://schemas.microsoft.com/office/drawing/2014/main" id="{B03A2963-3D50-7C12-453C-A22279EFCC62}"/>
                  </a:ext>
                </a:extLst>
              </p:cNvPr>
              <p:cNvSpPr txBox="1"/>
              <p:nvPr/>
            </p:nvSpPr>
            <p:spPr>
              <a:xfrm>
                <a:off x="6932703" y="5159775"/>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234</a:t>
                </a:r>
              </a:p>
            </p:txBody>
          </p:sp>
          <p:sp>
            <p:nvSpPr>
              <p:cNvPr id="275" name="TextBox 274">
                <a:extLst>
                  <a:ext uri="{FF2B5EF4-FFF2-40B4-BE49-F238E27FC236}">
                    <a16:creationId xmlns:a16="http://schemas.microsoft.com/office/drawing/2014/main" id="{C3360735-7D69-9AAE-A8FC-46A73FEBF0DB}"/>
                  </a:ext>
                </a:extLst>
              </p:cNvPr>
              <p:cNvSpPr txBox="1"/>
              <p:nvPr/>
            </p:nvSpPr>
            <p:spPr>
              <a:xfrm>
                <a:off x="7130326" y="5159775"/>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229</a:t>
                </a:r>
              </a:p>
            </p:txBody>
          </p:sp>
          <p:sp>
            <p:nvSpPr>
              <p:cNvPr id="276" name="TextBox 275">
                <a:extLst>
                  <a:ext uri="{FF2B5EF4-FFF2-40B4-BE49-F238E27FC236}">
                    <a16:creationId xmlns:a16="http://schemas.microsoft.com/office/drawing/2014/main" id="{D454A6E9-D79E-B912-ED57-8648A1FED816}"/>
                  </a:ext>
                </a:extLst>
              </p:cNvPr>
              <p:cNvSpPr txBox="1"/>
              <p:nvPr/>
            </p:nvSpPr>
            <p:spPr>
              <a:xfrm>
                <a:off x="7324665" y="5159775"/>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225</a:t>
                </a:r>
              </a:p>
            </p:txBody>
          </p:sp>
          <p:sp>
            <p:nvSpPr>
              <p:cNvPr id="277" name="TextBox 276">
                <a:extLst>
                  <a:ext uri="{FF2B5EF4-FFF2-40B4-BE49-F238E27FC236}">
                    <a16:creationId xmlns:a16="http://schemas.microsoft.com/office/drawing/2014/main" id="{DBAD43CC-231A-F37E-7B7E-F671FEBED710}"/>
                  </a:ext>
                </a:extLst>
              </p:cNvPr>
              <p:cNvSpPr txBox="1"/>
              <p:nvPr/>
            </p:nvSpPr>
            <p:spPr>
              <a:xfrm>
                <a:off x="7522470" y="5159775"/>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218</a:t>
                </a:r>
              </a:p>
            </p:txBody>
          </p:sp>
          <p:sp>
            <p:nvSpPr>
              <p:cNvPr id="278" name="TextBox 277">
                <a:extLst>
                  <a:ext uri="{FF2B5EF4-FFF2-40B4-BE49-F238E27FC236}">
                    <a16:creationId xmlns:a16="http://schemas.microsoft.com/office/drawing/2014/main" id="{AF0C189D-18AA-696A-8256-B2BEF11F122C}"/>
                  </a:ext>
                </a:extLst>
              </p:cNvPr>
              <p:cNvSpPr txBox="1"/>
              <p:nvPr/>
            </p:nvSpPr>
            <p:spPr>
              <a:xfrm>
                <a:off x="7720276" y="5159775"/>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209</a:t>
                </a:r>
              </a:p>
            </p:txBody>
          </p:sp>
          <p:sp>
            <p:nvSpPr>
              <p:cNvPr id="279" name="TextBox 278">
                <a:extLst>
                  <a:ext uri="{FF2B5EF4-FFF2-40B4-BE49-F238E27FC236}">
                    <a16:creationId xmlns:a16="http://schemas.microsoft.com/office/drawing/2014/main" id="{741F0CE8-B406-0B5D-2667-6A298545E5FD}"/>
                  </a:ext>
                </a:extLst>
              </p:cNvPr>
              <p:cNvSpPr txBox="1"/>
              <p:nvPr/>
            </p:nvSpPr>
            <p:spPr>
              <a:xfrm>
                <a:off x="7912972" y="5159775"/>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200</a:t>
                </a:r>
              </a:p>
            </p:txBody>
          </p:sp>
          <p:sp>
            <p:nvSpPr>
              <p:cNvPr id="280" name="TextBox 279">
                <a:extLst>
                  <a:ext uri="{FF2B5EF4-FFF2-40B4-BE49-F238E27FC236}">
                    <a16:creationId xmlns:a16="http://schemas.microsoft.com/office/drawing/2014/main" id="{C8878683-E3F1-F8F4-E235-B42CF9955E90}"/>
                  </a:ext>
                </a:extLst>
              </p:cNvPr>
              <p:cNvSpPr txBox="1"/>
              <p:nvPr/>
            </p:nvSpPr>
            <p:spPr>
              <a:xfrm>
                <a:off x="8112420" y="5159775"/>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181</a:t>
                </a:r>
              </a:p>
            </p:txBody>
          </p:sp>
          <p:sp>
            <p:nvSpPr>
              <p:cNvPr id="281" name="TextBox 280">
                <a:extLst>
                  <a:ext uri="{FF2B5EF4-FFF2-40B4-BE49-F238E27FC236}">
                    <a16:creationId xmlns:a16="http://schemas.microsoft.com/office/drawing/2014/main" id="{A7F0F05A-7FA0-9A8F-0D71-08B8B0DC8DFF}"/>
                  </a:ext>
                </a:extLst>
              </p:cNvPr>
              <p:cNvSpPr txBox="1"/>
              <p:nvPr/>
            </p:nvSpPr>
            <p:spPr>
              <a:xfrm>
                <a:off x="8306758" y="5159775"/>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167</a:t>
                </a:r>
              </a:p>
            </p:txBody>
          </p:sp>
          <p:sp>
            <p:nvSpPr>
              <p:cNvPr id="282" name="TextBox 281">
                <a:extLst>
                  <a:ext uri="{FF2B5EF4-FFF2-40B4-BE49-F238E27FC236}">
                    <a16:creationId xmlns:a16="http://schemas.microsoft.com/office/drawing/2014/main" id="{F1878DAE-C0CE-5C3B-93A7-AA82D9F152DD}"/>
                  </a:ext>
                </a:extLst>
              </p:cNvPr>
              <p:cNvSpPr txBox="1"/>
              <p:nvPr/>
            </p:nvSpPr>
            <p:spPr>
              <a:xfrm>
                <a:off x="8504564" y="5159775"/>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152</a:t>
                </a:r>
              </a:p>
            </p:txBody>
          </p:sp>
          <p:sp>
            <p:nvSpPr>
              <p:cNvPr id="283" name="TextBox 282">
                <a:extLst>
                  <a:ext uri="{FF2B5EF4-FFF2-40B4-BE49-F238E27FC236}">
                    <a16:creationId xmlns:a16="http://schemas.microsoft.com/office/drawing/2014/main" id="{9C0C5901-9A4E-CDAC-9097-12781C87BA94}"/>
                  </a:ext>
                </a:extLst>
              </p:cNvPr>
              <p:cNvSpPr txBox="1"/>
              <p:nvPr/>
            </p:nvSpPr>
            <p:spPr>
              <a:xfrm>
                <a:off x="8698902" y="5159775"/>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136</a:t>
                </a:r>
              </a:p>
            </p:txBody>
          </p:sp>
          <p:sp>
            <p:nvSpPr>
              <p:cNvPr id="284" name="TextBox 283">
                <a:extLst>
                  <a:ext uri="{FF2B5EF4-FFF2-40B4-BE49-F238E27FC236}">
                    <a16:creationId xmlns:a16="http://schemas.microsoft.com/office/drawing/2014/main" id="{CE657971-C74A-72CB-42D3-9E451BA6E128}"/>
                  </a:ext>
                </a:extLst>
              </p:cNvPr>
              <p:cNvSpPr txBox="1"/>
              <p:nvPr/>
            </p:nvSpPr>
            <p:spPr>
              <a:xfrm>
                <a:off x="8900175" y="5159775"/>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123</a:t>
                </a:r>
              </a:p>
            </p:txBody>
          </p:sp>
          <p:sp>
            <p:nvSpPr>
              <p:cNvPr id="285" name="TextBox 284">
                <a:extLst>
                  <a:ext uri="{FF2B5EF4-FFF2-40B4-BE49-F238E27FC236}">
                    <a16:creationId xmlns:a16="http://schemas.microsoft.com/office/drawing/2014/main" id="{ADB42405-9439-C6F9-9E91-51C623B30893}"/>
                  </a:ext>
                </a:extLst>
              </p:cNvPr>
              <p:cNvSpPr txBox="1"/>
              <p:nvPr/>
            </p:nvSpPr>
            <p:spPr>
              <a:xfrm>
                <a:off x="9094386" y="5159775"/>
                <a:ext cx="201759"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119</a:t>
                </a:r>
              </a:p>
            </p:txBody>
          </p:sp>
          <p:sp>
            <p:nvSpPr>
              <p:cNvPr id="286" name="TextBox 285">
                <a:extLst>
                  <a:ext uri="{FF2B5EF4-FFF2-40B4-BE49-F238E27FC236}">
                    <a16:creationId xmlns:a16="http://schemas.microsoft.com/office/drawing/2014/main" id="{2FB820A3-4451-8434-6233-DBB1BD8517E0}"/>
                  </a:ext>
                </a:extLst>
              </p:cNvPr>
              <p:cNvSpPr txBox="1"/>
              <p:nvPr/>
            </p:nvSpPr>
            <p:spPr>
              <a:xfrm>
                <a:off x="9290549" y="5159775"/>
                <a:ext cx="201759"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110</a:t>
                </a:r>
              </a:p>
            </p:txBody>
          </p:sp>
          <p:sp>
            <p:nvSpPr>
              <p:cNvPr id="287" name="TextBox 286">
                <a:extLst>
                  <a:ext uri="{FF2B5EF4-FFF2-40B4-BE49-F238E27FC236}">
                    <a16:creationId xmlns:a16="http://schemas.microsoft.com/office/drawing/2014/main" id="{E7DD0513-51EE-AD5B-EF73-4900D0298B89}"/>
                  </a:ext>
                </a:extLst>
              </p:cNvPr>
              <p:cNvSpPr txBox="1"/>
              <p:nvPr/>
            </p:nvSpPr>
            <p:spPr>
              <a:xfrm>
                <a:off x="9486658" y="5159775"/>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103</a:t>
                </a:r>
              </a:p>
            </p:txBody>
          </p:sp>
          <p:sp>
            <p:nvSpPr>
              <p:cNvPr id="288" name="TextBox 287">
                <a:extLst>
                  <a:ext uri="{FF2B5EF4-FFF2-40B4-BE49-F238E27FC236}">
                    <a16:creationId xmlns:a16="http://schemas.microsoft.com/office/drawing/2014/main" id="{03BBA878-29BE-EDB2-A0E0-BA4DFFF87258}"/>
                  </a:ext>
                </a:extLst>
              </p:cNvPr>
              <p:cNvSpPr txBox="1"/>
              <p:nvPr/>
            </p:nvSpPr>
            <p:spPr>
              <a:xfrm>
                <a:off x="9701678" y="5159775"/>
                <a:ext cx="171973"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85</a:t>
                </a:r>
              </a:p>
            </p:txBody>
          </p:sp>
          <p:sp>
            <p:nvSpPr>
              <p:cNvPr id="289" name="TextBox 288">
                <a:extLst>
                  <a:ext uri="{FF2B5EF4-FFF2-40B4-BE49-F238E27FC236}">
                    <a16:creationId xmlns:a16="http://schemas.microsoft.com/office/drawing/2014/main" id="{0099BD50-2881-4789-A0B3-3C22960C1EED}"/>
                  </a:ext>
                </a:extLst>
              </p:cNvPr>
              <p:cNvSpPr txBox="1"/>
              <p:nvPr/>
            </p:nvSpPr>
            <p:spPr>
              <a:xfrm>
                <a:off x="9897659" y="5159775"/>
                <a:ext cx="171973"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57</a:t>
                </a:r>
              </a:p>
            </p:txBody>
          </p:sp>
          <p:sp>
            <p:nvSpPr>
              <p:cNvPr id="290" name="TextBox 289">
                <a:extLst>
                  <a:ext uri="{FF2B5EF4-FFF2-40B4-BE49-F238E27FC236}">
                    <a16:creationId xmlns:a16="http://schemas.microsoft.com/office/drawing/2014/main" id="{AB2FEE36-5874-A682-7EB3-D9BCE0F9DDCE}"/>
                  </a:ext>
                </a:extLst>
              </p:cNvPr>
              <p:cNvSpPr txBox="1"/>
              <p:nvPr/>
            </p:nvSpPr>
            <p:spPr>
              <a:xfrm>
                <a:off x="10094734" y="5159775"/>
                <a:ext cx="171973"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45</a:t>
                </a:r>
              </a:p>
            </p:txBody>
          </p:sp>
          <p:sp>
            <p:nvSpPr>
              <p:cNvPr id="291" name="TextBox 290">
                <a:extLst>
                  <a:ext uri="{FF2B5EF4-FFF2-40B4-BE49-F238E27FC236}">
                    <a16:creationId xmlns:a16="http://schemas.microsoft.com/office/drawing/2014/main" id="{555F1733-D5A3-4070-0F9E-BC364D99E253}"/>
                  </a:ext>
                </a:extLst>
              </p:cNvPr>
              <p:cNvSpPr txBox="1"/>
              <p:nvPr/>
            </p:nvSpPr>
            <p:spPr>
              <a:xfrm>
                <a:off x="10290715" y="5159775"/>
                <a:ext cx="171973"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24</a:t>
                </a:r>
              </a:p>
            </p:txBody>
          </p:sp>
          <p:sp>
            <p:nvSpPr>
              <p:cNvPr id="292" name="TextBox 291">
                <a:extLst>
                  <a:ext uri="{FF2B5EF4-FFF2-40B4-BE49-F238E27FC236}">
                    <a16:creationId xmlns:a16="http://schemas.microsoft.com/office/drawing/2014/main" id="{E89467F1-31AB-45E1-843E-C686151BE585}"/>
                  </a:ext>
                </a:extLst>
              </p:cNvPr>
              <p:cNvSpPr txBox="1"/>
              <p:nvPr/>
            </p:nvSpPr>
            <p:spPr>
              <a:xfrm>
                <a:off x="10486513" y="5159775"/>
                <a:ext cx="171973"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15</a:t>
                </a:r>
              </a:p>
            </p:txBody>
          </p:sp>
          <p:sp>
            <p:nvSpPr>
              <p:cNvPr id="293" name="TextBox 292">
                <a:extLst>
                  <a:ext uri="{FF2B5EF4-FFF2-40B4-BE49-F238E27FC236}">
                    <a16:creationId xmlns:a16="http://schemas.microsoft.com/office/drawing/2014/main" id="{4D7C681A-7036-4363-3EBF-6242219835D0}"/>
                  </a:ext>
                </a:extLst>
              </p:cNvPr>
              <p:cNvSpPr txBox="1"/>
              <p:nvPr/>
            </p:nvSpPr>
            <p:spPr>
              <a:xfrm>
                <a:off x="10699342" y="5159775"/>
                <a:ext cx="137603"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6</a:t>
                </a:r>
              </a:p>
            </p:txBody>
          </p:sp>
          <p:sp>
            <p:nvSpPr>
              <p:cNvPr id="294" name="TextBox 293">
                <a:extLst>
                  <a:ext uri="{FF2B5EF4-FFF2-40B4-BE49-F238E27FC236}">
                    <a16:creationId xmlns:a16="http://schemas.microsoft.com/office/drawing/2014/main" id="{BE622C16-6B81-4A8F-E32E-9080174A3281}"/>
                  </a:ext>
                </a:extLst>
              </p:cNvPr>
              <p:cNvSpPr txBox="1"/>
              <p:nvPr/>
            </p:nvSpPr>
            <p:spPr>
              <a:xfrm>
                <a:off x="10900980" y="5159775"/>
                <a:ext cx="137603"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231F20"/>
                    </a:solidFill>
                    <a:effectLst/>
                    <a:uLnTx/>
                    <a:uFillTx/>
                    <a:latin typeface="Arial"/>
                    <a:ea typeface="+mn-ea"/>
                    <a:cs typeface="Arial"/>
                    <a:sym typeface="Arial"/>
                    <a:rtl val="0"/>
                  </a:rPr>
                  <a:t>0</a:t>
                </a:r>
              </a:p>
            </p:txBody>
          </p:sp>
        </p:grpSp>
        <p:grpSp>
          <p:nvGrpSpPr>
            <p:cNvPr id="295" name="OS-ARPI change and Values">
              <a:extLst>
                <a:ext uri="{FF2B5EF4-FFF2-40B4-BE49-F238E27FC236}">
                  <a16:creationId xmlns:a16="http://schemas.microsoft.com/office/drawing/2014/main" id="{E93BA7B2-1DDD-29AA-D5CA-4FBAAFB5DB90}"/>
                </a:ext>
              </a:extLst>
            </p:cNvPr>
            <p:cNvGrpSpPr/>
            <p:nvPr/>
          </p:nvGrpSpPr>
          <p:grpSpPr>
            <a:xfrm>
              <a:off x="6293430" y="4961472"/>
              <a:ext cx="4980682" cy="147151"/>
              <a:chOff x="6057901" y="5323718"/>
              <a:chExt cx="4980682" cy="147151"/>
            </a:xfrm>
          </p:grpSpPr>
          <p:sp>
            <p:nvSpPr>
              <p:cNvPr id="296" name="TextBox 295">
                <a:extLst>
                  <a:ext uri="{FF2B5EF4-FFF2-40B4-BE49-F238E27FC236}">
                    <a16:creationId xmlns:a16="http://schemas.microsoft.com/office/drawing/2014/main" id="{3A3C1C5C-86CB-806C-EAEA-F917E2761A87}"/>
                  </a:ext>
                </a:extLst>
              </p:cNvPr>
              <p:cNvSpPr txBox="1"/>
              <p:nvPr/>
            </p:nvSpPr>
            <p:spPr>
              <a:xfrm>
                <a:off x="6057901" y="5323718"/>
                <a:ext cx="811398" cy="147151"/>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ARPI change</a:t>
                </a:r>
              </a:p>
            </p:txBody>
          </p:sp>
          <p:sp>
            <p:nvSpPr>
              <p:cNvPr id="297" name="TextBox 296">
                <a:extLst>
                  <a:ext uri="{FF2B5EF4-FFF2-40B4-BE49-F238E27FC236}">
                    <a16:creationId xmlns:a16="http://schemas.microsoft.com/office/drawing/2014/main" id="{35A4BB5D-8A9A-FCBF-CFFB-F8E860C3958B}"/>
                  </a:ext>
                </a:extLst>
              </p:cNvPr>
              <p:cNvSpPr txBox="1"/>
              <p:nvPr/>
            </p:nvSpPr>
            <p:spPr>
              <a:xfrm>
                <a:off x="6932703" y="5331064"/>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234</a:t>
                </a:r>
              </a:p>
            </p:txBody>
          </p:sp>
          <p:sp>
            <p:nvSpPr>
              <p:cNvPr id="298" name="TextBox 297">
                <a:extLst>
                  <a:ext uri="{FF2B5EF4-FFF2-40B4-BE49-F238E27FC236}">
                    <a16:creationId xmlns:a16="http://schemas.microsoft.com/office/drawing/2014/main" id="{2AEFE6B6-BE28-2B46-A663-BC8ADE15FAC0}"/>
                  </a:ext>
                </a:extLst>
              </p:cNvPr>
              <p:cNvSpPr txBox="1"/>
              <p:nvPr/>
            </p:nvSpPr>
            <p:spPr>
              <a:xfrm>
                <a:off x="7130326" y="5331064"/>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232</a:t>
                </a:r>
              </a:p>
            </p:txBody>
          </p:sp>
          <p:sp>
            <p:nvSpPr>
              <p:cNvPr id="299" name="TextBox 298">
                <a:extLst>
                  <a:ext uri="{FF2B5EF4-FFF2-40B4-BE49-F238E27FC236}">
                    <a16:creationId xmlns:a16="http://schemas.microsoft.com/office/drawing/2014/main" id="{7659F36C-3CB0-050F-43DB-754F06A6ED65}"/>
                  </a:ext>
                </a:extLst>
              </p:cNvPr>
              <p:cNvSpPr txBox="1"/>
              <p:nvPr/>
            </p:nvSpPr>
            <p:spPr>
              <a:xfrm>
                <a:off x="7324665" y="5331064"/>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226</a:t>
                </a:r>
              </a:p>
            </p:txBody>
          </p:sp>
          <p:sp>
            <p:nvSpPr>
              <p:cNvPr id="300" name="TextBox 299">
                <a:extLst>
                  <a:ext uri="{FF2B5EF4-FFF2-40B4-BE49-F238E27FC236}">
                    <a16:creationId xmlns:a16="http://schemas.microsoft.com/office/drawing/2014/main" id="{E73845D4-C5ED-02E2-F483-BE19C455D6D2}"/>
                  </a:ext>
                </a:extLst>
              </p:cNvPr>
              <p:cNvSpPr txBox="1"/>
              <p:nvPr/>
            </p:nvSpPr>
            <p:spPr>
              <a:xfrm>
                <a:off x="7522470" y="5331064"/>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218</a:t>
                </a:r>
              </a:p>
            </p:txBody>
          </p:sp>
          <p:sp>
            <p:nvSpPr>
              <p:cNvPr id="301" name="TextBox 300">
                <a:extLst>
                  <a:ext uri="{FF2B5EF4-FFF2-40B4-BE49-F238E27FC236}">
                    <a16:creationId xmlns:a16="http://schemas.microsoft.com/office/drawing/2014/main" id="{7EB75E7E-49CF-7FB7-758B-BC589FAC1C82}"/>
                  </a:ext>
                </a:extLst>
              </p:cNvPr>
              <p:cNvSpPr txBox="1"/>
              <p:nvPr/>
            </p:nvSpPr>
            <p:spPr>
              <a:xfrm>
                <a:off x="7720276" y="5331064"/>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209</a:t>
                </a:r>
              </a:p>
            </p:txBody>
          </p:sp>
          <p:sp>
            <p:nvSpPr>
              <p:cNvPr id="302" name="TextBox 301">
                <a:extLst>
                  <a:ext uri="{FF2B5EF4-FFF2-40B4-BE49-F238E27FC236}">
                    <a16:creationId xmlns:a16="http://schemas.microsoft.com/office/drawing/2014/main" id="{F3A5520C-DEE8-06DA-C68D-1D6D1CADA338}"/>
                  </a:ext>
                </a:extLst>
              </p:cNvPr>
              <p:cNvSpPr txBox="1"/>
              <p:nvPr/>
            </p:nvSpPr>
            <p:spPr>
              <a:xfrm>
                <a:off x="7912972" y="5331064"/>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200</a:t>
                </a:r>
              </a:p>
            </p:txBody>
          </p:sp>
          <p:sp>
            <p:nvSpPr>
              <p:cNvPr id="303" name="TextBox 302">
                <a:extLst>
                  <a:ext uri="{FF2B5EF4-FFF2-40B4-BE49-F238E27FC236}">
                    <a16:creationId xmlns:a16="http://schemas.microsoft.com/office/drawing/2014/main" id="{FA0358DC-320D-8E6C-F30B-894E5F1DDBB4}"/>
                  </a:ext>
                </a:extLst>
              </p:cNvPr>
              <p:cNvSpPr txBox="1"/>
              <p:nvPr/>
            </p:nvSpPr>
            <p:spPr>
              <a:xfrm>
                <a:off x="8112420" y="5331064"/>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187</a:t>
                </a:r>
              </a:p>
            </p:txBody>
          </p:sp>
          <p:sp>
            <p:nvSpPr>
              <p:cNvPr id="304" name="TextBox 303">
                <a:extLst>
                  <a:ext uri="{FF2B5EF4-FFF2-40B4-BE49-F238E27FC236}">
                    <a16:creationId xmlns:a16="http://schemas.microsoft.com/office/drawing/2014/main" id="{2BAA3E5B-3A27-7659-0B46-FAF3D6623DAB}"/>
                  </a:ext>
                </a:extLst>
              </p:cNvPr>
              <p:cNvSpPr txBox="1"/>
              <p:nvPr/>
            </p:nvSpPr>
            <p:spPr>
              <a:xfrm>
                <a:off x="8306758" y="5331064"/>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178</a:t>
                </a:r>
              </a:p>
            </p:txBody>
          </p:sp>
          <p:sp>
            <p:nvSpPr>
              <p:cNvPr id="305" name="TextBox 304">
                <a:extLst>
                  <a:ext uri="{FF2B5EF4-FFF2-40B4-BE49-F238E27FC236}">
                    <a16:creationId xmlns:a16="http://schemas.microsoft.com/office/drawing/2014/main" id="{1AA0DE1B-C8D7-0ABE-CF3C-646155691D68}"/>
                  </a:ext>
                </a:extLst>
              </p:cNvPr>
              <p:cNvSpPr txBox="1"/>
              <p:nvPr/>
            </p:nvSpPr>
            <p:spPr>
              <a:xfrm>
                <a:off x="8504564" y="5331064"/>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162</a:t>
                </a:r>
              </a:p>
            </p:txBody>
          </p:sp>
          <p:sp>
            <p:nvSpPr>
              <p:cNvPr id="306" name="TextBox 305">
                <a:extLst>
                  <a:ext uri="{FF2B5EF4-FFF2-40B4-BE49-F238E27FC236}">
                    <a16:creationId xmlns:a16="http://schemas.microsoft.com/office/drawing/2014/main" id="{CBC33493-435D-5949-0243-4CAD4E4DAE93}"/>
                  </a:ext>
                </a:extLst>
              </p:cNvPr>
              <p:cNvSpPr txBox="1"/>
              <p:nvPr/>
            </p:nvSpPr>
            <p:spPr>
              <a:xfrm>
                <a:off x="8698902" y="5331064"/>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142</a:t>
                </a:r>
              </a:p>
            </p:txBody>
          </p:sp>
          <p:sp>
            <p:nvSpPr>
              <p:cNvPr id="307" name="TextBox 306">
                <a:extLst>
                  <a:ext uri="{FF2B5EF4-FFF2-40B4-BE49-F238E27FC236}">
                    <a16:creationId xmlns:a16="http://schemas.microsoft.com/office/drawing/2014/main" id="{B6D78F21-8D15-90EE-80B1-AD5CA4001C7F}"/>
                  </a:ext>
                </a:extLst>
              </p:cNvPr>
              <p:cNvSpPr txBox="1"/>
              <p:nvPr/>
            </p:nvSpPr>
            <p:spPr>
              <a:xfrm>
                <a:off x="8900175" y="5331064"/>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127</a:t>
                </a:r>
              </a:p>
            </p:txBody>
          </p:sp>
          <p:sp>
            <p:nvSpPr>
              <p:cNvPr id="310" name="TextBox 309">
                <a:extLst>
                  <a:ext uri="{FF2B5EF4-FFF2-40B4-BE49-F238E27FC236}">
                    <a16:creationId xmlns:a16="http://schemas.microsoft.com/office/drawing/2014/main" id="{E4CB97AE-9150-5173-56EE-BCD419F89DD7}"/>
                  </a:ext>
                </a:extLst>
              </p:cNvPr>
              <p:cNvSpPr txBox="1"/>
              <p:nvPr/>
            </p:nvSpPr>
            <p:spPr>
              <a:xfrm>
                <a:off x="9094386" y="5331064"/>
                <a:ext cx="201759"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115</a:t>
                </a:r>
              </a:p>
            </p:txBody>
          </p:sp>
          <p:sp>
            <p:nvSpPr>
              <p:cNvPr id="311" name="TextBox 310">
                <a:extLst>
                  <a:ext uri="{FF2B5EF4-FFF2-40B4-BE49-F238E27FC236}">
                    <a16:creationId xmlns:a16="http://schemas.microsoft.com/office/drawing/2014/main" id="{1F059125-0953-1606-DC60-BD02A4F15D0C}"/>
                  </a:ext>
                </a:extLst>
              </p:cNvPr>
              <p:cNvSpPr txBox="1"/>
              <p:nvPr/>
            </p:nvSpPr>
            <p:spPr>
              <a:xfrm>
                <a:off x="9292319" y="5331064"/>
                <a:ext cx="206345"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106</a:t>
                </a:r>
              </a:p>
            </p:txBody>
          </p:sp>
          <p:sp>
            <p:nvSpPr>
              <p:cNvPr id="312" name="TextBox 311">
                <a:extLst>
                  <a:ext uri="{FF2B5EF4-FFF2-40B4-BE49-F238E27FC236}">
                    <a16:creationId xmlns:a16="http://schemas.microsoft.com/office/drawing/2014/main" id="{363AB287-6491-63E7-F1DD-4A2418946BB9}"/>
                  </a:ext>
                </a:extLst>
              </p:cNvPr>
              <p:cNvSpPr txBox="1"/>
              <p:nvPr/>
            </p:nvSpPr>
            <p:spPr>
              <a:xfrm>
                <a:off x="9503872" y="5331064"/>
                <a:ext cx="171973"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96</a:t>
                </a:r>
              </a:p>
            </p:txBody>
          </p:sp>
          <p:sp>
            <p:nvSpPr>
              <p:cNvPr id="315" name="TextBox 314">
                <a:extLst>
                  <a:ext uri="{FF2B5EF4-FFF2-40B4-BE49-F238E27FC236}">
                    <a16:creationId xmlns:a16="http://schemas.microsoft.com/office/drawing/2014/main" id="{544D52E7-1B7F-35F8-8B59-A20FFCA579D7}"/>
                  </a:ext>
                </a:extLst>
              </p:cNvPr>
              <p:cNvSpPr txBox="1"/>
              <p:nvPr/>
            </p:nvSpPr>
            <p:spPr>
              <a:xfrm>
                <a:off x="9701678" y="5331064"/>
                <a:ext cx="171973"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79</a:t>
                </a:r>
              </a:p>
            </p:txBody>
          </p:sp>
          <p:sp>
            <p:nvSpPr>
              <p:cNvPr id="316" name="TextBox 315">
                <a:extLst>
                  <a:ext uri="{FF2B5EF4-FFF2-40B4-BE49-F238E27FC236}">
                    <a16:creationId xmlns:a16="http://schemas.microsoft.com/office/drawing/2014/main" id="{3F4EF624-E1C6-2202-FCC9-483DA8CB7D68}"/>
                  </a:ext>
                </a:extLst>
              </p:cNvPr>
              <p:cNvSpPr txBox="1"/>
              <p:nvPr/>
            </p:nvSpPr>
            <p:spPr>
              <a:xfrm>
                <a:off x="9897659" y="5331064"/>
                <a:ext cx="171973"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56</a:t>
                </a:r>
              </a:p>
            </p:txBody>
          </p:sp>
          <p:sp>
            <p:nvSpPr>
              <p:cNvPr id="317" name="TextBox 316">
                <a:extLst>
                  <a:ext uri="{FF2B5EF4-FFF2-40B4-BE49-F238E27FC236}">
                    <a16:creationId xmlns:a16="http://schemas.microsoft.com/office/drawing/2014/main" id="{6E7FA155-9B1C-6B0B-87CF-3F0C9BF11691}"/>
                  </a:ext>
                </a:extLst>
              </p:cNvPr>
              <p:cNvSpPr txBox="1"/>
              <p:nvPr/>
            </p:nvSpPr>
            <p:spPr>
              <a:xfrm>
                <a:off x="10094734" y="5331064"/>
                <a:ext cx="171973"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44</a:t>
                </a:r>
              </a:p>
            </p:txBody>
          </p:sp>
          <p:sp>
            <p:nvSpPr>
              <p:cNvPr id="318" name="TextBox 317">
                <a:extLst>
                  <a:ext uri="{FF2B5EF4-FFF2-40B4-BE49-F238E27FC236}">
                    <a16:creationId xmlns:a16="http://schemas.microsoft.com/office/drawing/2014/main" id="{5D758D8B-92D1-C7B1-8927-6E6B2A34DF68}"/>
                  </a:ext>
                </a:extLst>
              </p:cNvPr>
              <p:cNvSpPr txBox="1"/>
              <p:nvPr/>
            </p:nvSpPr>
            <p:spPr>
              <a:xfrm>
                <a:off x="10290715" y="5331064"/>
                <a:ext cx="171973"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25</a:t>
                </a:r>
              </a:p>
            </p:txBody>
          </p:sp>
          <p:sp>
            <p:nvSpPr>
              <p:cNvPr id="319" name="TextBox 318">
                <a:extLst>
                  <a:ext uri="{FF2B5EF4-FFF2-40B4-BE49-F238E27FC236}">
                    <a16:creationId xmlns:a16="http://schemas.microsoft.com/office/drawing/2014/main" id="{B4B28223-7530-5F1E-5A28-CC0B5130CC39}"/>
                  </a:ext>
                </a:extLst>
              </p:cNvPr>
              <p:cNvSpPr txBox="1"/>
              <p:nvPr/>
            </p:nvSpPr>
            <p:spPr>
              <a:xfrm>
                <a:off x="10486513" y="5331064"/>
                <a:ext cx="171973"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14</a:t>
                </a:r>
              </a:p>
            </p:txBody>
          </p:sp>
          <p:sp>
            <p:nvSpPr>
              <p:cNvPr id="320" name="TextBox 319">
                <a:extLst>
                  <a:ext uri="{FF2B5EF4-FFF2-40B4-BE49-F238E27FC236}">
                    <a16:creationId xmlns:a16="http://schemas.microsoft.com/office/drawing/2014/main" id="{53F64487-879C-C85A-F064-B0EC2B079125}"/>
                  </a:ext>
                </a:extLst>
              </p:cNvPr>
              <p:cNvSpPr txBox="1"/>
              <p:nvPr/>
            </p:nvSpPr>
            <p:spPr>
              <a:xfrm>
                <a:off x="10699342" y="5331064"/>
                <a:ext cx="137603"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7</a:t>
                </a:r>
              </a:p>
            </p:txBody>
          </p:sp>
          <p:sp>
            <p:nvSpPr>
              <p:cNvPr id="321" name="TextBox 320">
                <a:extLst>
                  <a:ext uri="{FF2B5EF4-FFF2-40B4-BE49-F238E27FC236}">
                    <a16:creationId xmlns:a16="http://schemas.microsoft.com/office/drawing/2014/main" id="{3BEB7976-1F84-83E6-D0E3-42D1EA68C685}"/>
                  </a:ext>
                </a:extLst>
              </p:cNvPr>
              <p:cNvSpPr txBox="1"/>
              <p:nvPr/>
            </p:nvSpPr>
            <p:spPr>
              <a:xfrm>
                <a:off x="10900980" y="5331064"/>
                <a:ext cx="137603"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0</a:t>
                </a:r>
              </a:p>
            </p:txBody>
          </p:sp>
        </p:grpSp>
        <p:sp>
          <p:nvSpPr>
            <p:cNvPr id="322" name="OS-Number at risk">
              <a:extLst>
                <a:ext uri="{FF2B5EF4-FFF2-40B4-BE49-F238E27FC236}">
                  <a16:creationId xmlns:a16="http://schemas.microsoft.com/office/drawing/2014/main" id="{EEFDFBF4-84A4-A528-83B3-0D7D915ABE16}"/>
                </a:ext>
              </a:extLst>
            </p:cNvPr>
            <p:cNvSpPr txBox="1"/>
            <p:nvPr/>
          </p:nvSpPr>
          <p:spPr>
            <a:xfrm>
              <a:off x="6136796" y="4634408"/>
              <a:ext cx="1060025" cy="129394"/>
            </a:xfrm>
            <a:prstGeom prst="rect">
              <a:avLst/>
            </a:prstGeom>
            <a:noFill/>
          </p:spPr>
          <p:txBody>
            <a:bodyPr wrap="non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solidFill>
                    <a:srgbClr val="231F20"/>
                  </a:solidFill>
                  <a:effectLst/>
                  <a:uLnTx/>
                  <a:uFillTx/>
                  <a:latin typeface="Arial"/>
                  <a:ea typeface="+mn-ea"/>
                  <a:cs typeface="Arial"/>
                  <a:sym typeface="Arial"/>
                  <a:rtl val="0"/>
                </a:rPr>
                <a:t>Number at risk</a:t>
              </a:r>
            </a:p>
          </p:txBody>
        </p:sp>
        <p:sp>
          <p:nvSpPr>
            <p:cNvPr id="323" name="Blue Line OS">
              <a:extLst>
                <a:ext uri="{FF2B5EF4-FFF2-40B4-BE49-F238E27FC236}">
                  <a16:creationId xmlns:a16="http://schemas.microsoft.com/office/drawing/2014/main" id="{7E3D794F-8F10-8113-DDAD-20E8D7E3188C}"/>
                </a:ext>
              </a:extLst>
            </p:cNvPr>
            <p:cNvSpPr/>
            <p:nvPr/>
          </p:nvSpPr>
          <p:spPr>
            <a:xfrm>
              <a:off x="7271672" y="2849371"/>
              <a:ext cx="3923630" cy="1271026"/>
            </a:xfrm>
            <a:custGeom>
              <a:avLst/>
              <a:gdLst>
                <a:gd name="connsiteX0" fmla="*/ 0 w 3923630"/>
                <a:gd name="connsiteY0" fmla="*/ 0 h 1271026"/>
                <a:gd name="connsiteX1" fmla="*/ 80838 w 3923630"/>
                <a:gd name="connsiteY1" fmla="*/ 0 h 1271026"/>
                <a:gd name="connsiteX2" fmla="*/ 80838 w 3923630"/>
                <a:gd name="connsiteY2" fmla="*/ 6546 h 1271026"/>
                <a:gd name="connsiteX3" fmla="*/ 155106 w 3923630"/>
                <a:gd name="connsiteY3" fmla="*/ 6546 h 1271026"/>
                <a:gd name="connsiteX4" fmla="*/ 155106 w 3923630"/>
                <a:gd name="connsiteY4" fmla="*/ 13092 h 1271026"/>
                <a:gd name="connsiteX5" fmla="*/ 277731 w 3923630"/>
                <a:gd name="connsiteY5" fmla="*/ 13092 h 1271026"/>
                <a:gd name="connsiteX6" fmla="*/ 277731 w 3923630"/>
                <a:gd name="connsiteY6" fmla="*/ 19638 h 1271026"/>
                <a:gd name="connsiteX7" fmla="*/ 355284 w 3923630"/>
                <a:gd name="connsiteY7" fmla="*/ 19638 h 1271026"/>
                <a:gd name="connsiteX8" fmla="*/ 355284 w 3923630"/>
                <a:gd name="connsiteY8" fmla="*/ 26184 h 1271026"/>
                <a:gd name="connsiteX9" fmla="*/ 361670 w 3923630"/>
                <a:gd name="connsiteY9" fmla="*/ 26184 h 1271026"/>
                <a:gd name="connsiteX10" fmla="*/ 361670 w 3923630"/>
                <a:gd name="connsiteY10" fmla="*/ 32730 h 1271026"/>
                <a:gd name="connsiteX11" fmla="*/ 503820 w 3923630"/>
                <a:gd name="connsiteY11" fmla="*/ 32730 h 1271026"/>
                <a:gd name="connsiteX12" fmla="*/ 503820 w 3923630"/>
                <a:gd name="connsiteY12" fmla="*/ 39276 h 1271026"/>
                <a:gd name="connsiteX13" fmla="*/ 510207 w 3923630"/>
                <a:gd name="connsiteY13" fmla="*/ 39276 h 1271026"/>
                <a:gd name="connsiteX14" fmla="*/ 510207 w 3923630"/>
                <a:gd name="connsiteY14" fmla="*/ 46004 h 1271026"/>
                <a:gd name="connsiteX15" fmla="*/ 539221 w 3923630"/>
                <a:gd name="connsiteY15" fmla="*/ 46004 h 1271026"/>
                <a:gd name="connsiteX16" fmla="*/ 539221 w 3923630"/>
                <a:gd name="connsiteY16" fmla="*/ 52550 h 1271026"/>
                <a:gd name="connsiteX17" fmla="*/ 552177 w 3923630"/>
                <a:gd name="connsiteY17" fmla="*/ 52550 h 1271026"/>
                <a:gd name="connsiteX18" fmla="*/ 552177 w 3923630"/>
                <a:gd name="connsiteY18" fmla="*/ 59096 h 1271026"/>
                <a:gd name="connsiteX19" fmla="*/ 555461 w 3923630"/>
                <a:gd name="connsiteY19" fmla="*/ 59096 h 1271026"/>
                <a:gd name="connsiteX20" fmla="*/ 555461 w 3923630"/>
                <a:gd name="connsiteY20" fmla="*/ 65642 h 1271026"/>
                <a:gd name="connsiteX21" fmla="*/ 587760 w 3923630"/>
                <a:gd name="connsiteY21" fmla="*/ 65642 h 1271026"/>
                <a:gd name="connsiteX22" fmla="*/ 587760 w 3923630"/>
                <a:gd name="connsiteY22" fmla="*/ 72189 h 1271026"/>
                <a:gd name="connsiteX23" fmla="*/ 620058 w 3923630"/>
                <a:gd name="connsiteY23" fmla="*/ 72189 h 1271026"/>
                <a:gd name="connsiteX24" fmla="*/ 620058 w 3923630"/>
                <a:gd name="connsiteY24" fmla="*/ 78735 h 1271026"/>
                <a:gd name="connsiteX25" fmla="*/ 674984 w 3923630"/>
                <a:gd name="connsiteY25" fmla="*/ 78735 h 1271026"/>
                <a:gd name="connsiteX26" fmla="*/ 674984 w 3923630"/>
                <a:gd name="connsiteY26" fmla="*/ 85462 h 1271026"/>
                <a:gd name="connsiteX27" fmla="*/ 733195 w 3923630"/>
                <a:gd name="connsiteY27" fmla="*/ 85462 h 1271026"/>
                <a:gd name="connsiteX28" fmla="*/ 733195 w 3923630"/>
                <a:gd name="connsiteY28" fmla="*/ 92009 h 1271026"/>
                <a:gd name="connsiteX29" fmla="*/ 739581 w 3923630"/>
                <a:gd name="connsiteY29" fmla="*/ 92009 h 1271026"/>
                <a:gd name="connsiteX30" fmla="*/ 739581 w 3923630"/>
                <a:gd name="connsiteY30" fmla="*/ 98736 h 1271026"/>
                <a:gd name="connsiteX31" fmla="*/ 752537 w 3923630"/>
                <a:gd name="connsiteY31" fmla="*/ 98736 h 1271026"/>
                <a:gd name="connsiteX32" fmla="*/ 752537 w 3923630"/>
                <a:gd name="connsiteY32" fmla="*/ 105282 h 1271026"/>
                <a:gd name="connsiteX33" fmla="*/ 758924 w 3923630"/>
                <a:gd name="connsiteY33" fmla="*/ 105282 h 1271026"/>
                <a:gd name="connsiteX34" fmla="*/ 758924 w 3923630"/>
                <a:gd name="connsiteY34" fmla="*/ 111829 h 1271026"/>
                <a:gd name="connsiteX35" fmla="*/ 765310 w 3923630"/>
                <a:gd name="connsiteY35" fmla="*/ 111829 h 1271026"/>
                <a:gd name="connsiteX36" fmla="*/ 765310 w 3923630"/>
                <a:gd name="connsiteY36" fmla="*/ 118375 h 1271026"/>
                <a:gd name="connsiteX37" fmla="*/ 771880 w 3923630"/>
                <a:gd name="connsiteY37" fmla="*/ 118375 h 1271026"/>
                <a:gd name="connsiteX38" fmla="*/ 771880 w 3923630"/>
                <a:gd name="connsiteY38" fmla="*/ 125102 h 1271026"/>
                <a:gd name="connsiteX39" fmla="*/ 778266 w 3923630"/>
                <a:gd name="connsiteY39" fmla="*/ 125102 h 1271026"/>
                <a:gd name="connsiteX40" fmla="*/ 778266 w 3923630"/>
                <a:gd name="connsiteY40" fmla="*/ 131649 h 1271026"/>
                <a:gd name="connsiteX41" fmla="*/ 804178 w 3923630"/>
                <a:gd name="connsiteY41" fmla="*/ 131649 h 1271026"/>
                <a:gd name="connsiteX42" fmla="*/ 804178 w 3923630"/>
                <a:gd name="connsiteY42" fmla="*/ 138376 h 1271026"/>
                <a:gd name="connsiteX43" fmla="*/ 829907 w 3923630"/>
                <a:gd name="connsiteY43" fmla="*/ 138376 h 1271026"/>
                <a:gd name="connsiteX44" fmla="*/ 829907 w 3923630"/>
                <a:gd name="connsiteY44" fmla="*/ 144923 h 1271026"/>
                <a:gd name="connsiteX45" fmla="*/ 910745 w 3923630"/>
                <a:gd name="connsiteY45" fmla="*/ 144923 h 1271026"/>
                <a:gd name="connsiteX46" fmla="*/ 910745 w 3923630"/>
                <a:gd name="connsiteY46" fmla="*/ 158196 h 1271026"/>
                <a:gd name="connsiteX47" fmla="*/ 913847 w 3923630"/>
                <a:gd name="connsiteY47" fmla="*/ 158196 h 1271026"/>
                <a:gd name="connsiteX48" fmla="*/ 913847 w 3923630"/>
                <a:gd name="connsiteY48" fmla="*/ 164924 h 1271026"/>
                <a:gd name="connsiteX49" fmla="*/ 955999 w 3923630"/>
                <a:gd name="connsiteY49" fmla="*/ 164924 h 1271026"/>
                <a:gd name="connsiteX50" fmla="*/ 955999 w 3923630"/>
                <a:gd name="connsiteY50" fmla="*/ 171470 h 1271026"/>
                <a:gd name="connsiteX51" fmla="*/ 978627 w 3923630"/>
                <a:gd name="connsiteY51" fmla="*/ 171470 h 1271026"/>
                <a:gd name="connsiteX52" fmla="*/ 978627 w 3923630"/>
                <a:gd name="connsiteY52" fmla="*/ 178198 h 1271026"/>
                <a:gd name="connsiteX53" fmla="*/ 1014027 w 3923630"/>
                <a:gd name="connsiteY53" fmla="*/ 178198 h 1271026"/>
                <a:gd name="connsiteX54" fmla="*/ 1014027 w 3923630"/>
                <a:gd name="connsiteY54" fmla="*/ 184744 h 1271026"/>
                <a:gd name="connsiteX55" fmla="*/ 1017312 w 3923630"/>
                <a:gd name="connsiteY55" fmla="*/ 184744 h 1271026"/>
                <a:gd name="connsiteX56" fmla="*/ 1017312 w 3923630"/>
                <a:gd name="connsiteY56" fmla="*/ 191472 h 1271026"/>
                <a:gd name="connsiteX57" fmla="*/ 1033370 w 3923630"/>
                <a:gd name="connsiteY57" fmla="*/ 191472 h 1271026"/>
                <a:gd name="connsiteX58" fmla="*/ 1033370 w 3923630"/>
                <a:gd name="connsiteY58" fmla="*/ 198200 h 1271026"/>
                <a:gd name="connsiteX59" fmla="*/ 1039939 w 3923630"/>
                <a:gd name="connsiteY59" fmla="*/ 198200 h 1271026"/>
                <a:gd name="connsiteX60" fmla="*/ 1039939 w 3923630"/>
                <a:gd name="connsiteY60" fmla="*/ 204928 h 1271026"/>
                <a:gd name="connsiteX61" fmla="*/ 1055997 w 3923630"/>
                <a:gd name="connsiteY61" fmla="*/ 204928 h 1271026"/>
                <a:gd name="connsiteX62" fmla="*/ 1055997 w 3923630"/>
                <a:gd name="connsiteY62" fmla="*/ 211656 h 1271026"/>
                <a:gd name="connsiteX63" fmla="*/ 1059282 w 3923630"/>
                <a:gd name="connsiteY63" fmla="*/ 211656 h 1271026"/>
                <a:gd name="connsiteX64" fmla="*/ 1059282 w 3923630"/>
                <a:gd name="connsiteY64" fmla="*/ 218384 h 1271026"/>
                <a:gd name="connsiteX65" fmla="*/ 1085194 w 3923630"/>
                <a:gd name="connsiteY65" fmla="*/ 218384 h 1271026"/>
                <a:gd name="connsiteX66" fmla="*/ 1085194 w 3923630"/>
                <a:gd name="connsiteY66" fmla="*/ 225112 h 1271026"/>
                <a:gd name="connsiteX67" fmla="*/ 1110923 w 3923630"/>
                <a:gd name="connsiteY67" fmla="*/ 225112 h 1271026"/>
                <a:gd name="connsiteX68" fmla="*/ 1110923 w 3923630"/>
                <a:gd name="connsiteY68" fmla="*/ 231840 h 1271026"/>
                <a:gd name="connsiteX69" fmla="*/ 1117310 w 3923630"/>
                <a:gd name="connsiteY69" fmla="*/ 231840 h 1271026"/>
                <a:gd name="connsiteX70" fmla="*/ 1117310 w 3923630"/>
                <a:gd name="connsiteY70" fmla="*/ 238568 h 1271026"/>
                <a:gd name="connsiteX71" fmla="*/ 1133550 w 3923630"/>
                <a:gd name="connsiteY71" fmla="*/ 238568 h 1271026"/>
                <a:gd name="connsiteX72" fmla="*/ 1133550 w 3923630"/>
                <a:gd name="connsiteY72" fmla="*/ 245477 h 1271026"/>
                <a:gd name="connsiteX73" fmla="*/ 1152893 w 3923630"/>
                <a:gd name="connsiteY73" fmla="*/ 245477 h 1271026"/>
                <a:gd name="connsiteX74" fmla="*/ 1152893 w 3923630"/>
                <a:gd name="connsiteY74" fmla="*/ 252205 h 1271026"/>
                <a:gd name="connsiteX75" fmla="*/ 1159279 w 3923630"/>
                <a:gd name="connsiteY75" fmla="*/ 252205 h 1271026"/>
                <a:gd name="connsiteX76" fmla="*/ 1159279 w 3923630"/>
                <a:gd name="connsiteY76" fmla="*/ 265843 h 1271026"/>
                <a:gd name="connsiteX77" fmla="*/ 1165849 w 3923630"/>
                <a:gd name="connsiteY77" fmla="*/ 265843 h 1271026"/>
                <a:gd name="connsiteX78" fmla="*/ 1165849 w 3923630"/>
                <a:gd name="connsiteY78" fmla="*/ 272571 h 1271026"/>
                <a:gd name="connsiteX79" fmla="*/ 1175520 w 3923630"/>
                <a:gd name="connsiteY79" fmla="*/ 272571 h 1271026"/>
                <a:gd name="connsiteX80" fmla="*/ 1175520 w 3923630"/>
                <a:gd name="connsiteY80" fmla="*/ 286026 h 1271026"/>
                <a:gd name="connsiteX81" fmla="*/ 1194862 w 3923630"/>
                <a:gd name="connsiteY81" fmla="*/ 286026 h 1271026"/>
                <a:gd name="connsiteX82" fmla="*/ 1194862 w 3923630"/>
                <a:gd name="connsiteY82" fmla="*/ 292754 h 1271026"/>
                <a:gd name="connsiteX83" fmla="*/ 1211103 w 3923630"/>
                <a:gd name="connsiteY83" fmla="*/ 292754 h 1271026"/>
                <a:gd name="connsiteX84" fmla="*/ 1211103 w 3923630"/>
                <a:gd name="connsiteY84" fmla="*/ 299664 h 1271026"/>
                <a:gd name="connsiteX85" fmla="*/ 1240117 w 3923630"/>
                <a:gd name="connsiteY85" fmla="*/ 299664 h 1271026"/>
                <a:gd name="connsiteX86" fmla="*/ 1240117 w 3923630"/>
                <a:gd name="connsiteY86" fmla="*/ 306392 h 1271026"/>
                <a:gd name="connsiteX87" fmla="*/ 1243219 w 3923630"/>
                <a:gd name="connsiteY87" fmla="*/ 306392 h 1271026"/>
                <a:gd name="connsiteX88" fmla="*/ 1243219 w 3923630"/>
                <a:gd name="connsiteY88" fmla="*/ 313120 h 1271026"/>
                <a:gd name="connsiteX89" fmla="*/ 1246504 w 3923630"/>
                <a:gd name="connsiteY89" fmla="*/ 313120 h 1271026"/>
                <a:gd name="connsiteX90" fmla="*/ 1246504 w 3923630"/>
                <a:gd name="connsiteY90" fmla="*/ 319848 h 1271026"/>
                <a:gd name="connsiteX91" fmla="*/ 1249788 w 3923630"/>
                <a:gd name="connsiteY91" fmla="*/ 319848 h 1271026"/>
                <a:gd name="connsiteX92" fmla="*/ 1249788 w 3923630"/>
                <a:gd name="connsiteY92" fmla="*/ 326757 h 1271026"/>
                <a:gd name="connsiteX93" fmla="*/ 1259460 w 3923630"/>
                <a:gd name="connsiteY93" fmla="*/ 326757 h 1271026"/>
                <a:gd name="connsiteX94" fmla="*/ 1259460 w 3923630"/>
                <a:gd name="connsiteY94" fmla="*/ 333485 h 1271026"/>
                <a:gd name="connsiteX95" fmla="*/ 1278802 w 3923630"/>
                <a:gd name="connsiteY95" fmla="*/ 333485 h 1271026"/>
                <a:gd name="connsiteX96" fmla="*/ 1278802 w 3923630"/>
                <a:gd name="connsiteY96" fmla="*/ 340213 h 1271026"/>
                <a:gd name="connsiteX97" fmla="*/ 1288473 w 3923630"/>
                <a:gd name="connsiteY97" fmla="*/ 340213 h 1271026"/>
                <a:gd name="connsiteX98" fmla="*/ 1288473 w 3923630"/>
                <a:gd name="connsiteY98" fmla="*/ 347123 h 1271026"/>
                <a:gd name="connsiteX99" fmla="*/ 1304714 w 3923630"/>
                <a:gd name="connsiteY99" fmla="*/ 347123 h 1271026"/>
                <a:gd name="connsiteX100" fmla="*/ 1304714 w 3923630"/>
                <a:gd name="connsiteY100" fmla="*/ 353851 h 1271026"/>
                <a:gd name="connsiteX101" fmla="*/ 1311100 w 3923630"/>
                <a:gd name="connsiteY101" fmla="*/ 353851 h 1271026"/>
                <a:gd name="connsiteX102" fmla="*/ 1311100 w 3923630"/>
                <a:gd name="connsiteY102" fmla="*/ 360579 h 1271026"/>
                <a:gd name="connsiteX103" fmla="*/ 1340297 w 3923630"/>
                <a:gd name="connsiteY103" fmla="*/ 360579 h 1271026"/>
                <a:gd name="connsiteX104" fmla="*/ 1340297 w 3923630"/>
                <a:gd name="connsiteY104" fmla="*/ 367307 h 1271026"/>
                <a:gd name="connsiteX105" fmla="*/ 1346684 w 3923630"/>
                <a:gd name="connsiteY105" fmla="*/ 367307 h 1271026"/>
                <a:gd name="connsiteX106" fmla="*/ 1346684 w 3923630"/>
                <a:gd name="connsiteY106" fmla="*/ 374035 h 1271026"/>
                <a:gd name="connsiteX107" fmla="*/ 1369311 w 3923630"/>
                <a:gd name="connsiteY107" fmla="*/ 374035 h 1271026"/>
                <a:gd name="connsiteX108" fmla="*/ 1369311 w 3923630"/>
                <a:gd name="connsiteY108" fmla="*/ 380944 h 1271026"/>
                <a:gd name="connsiteX109" fmla="*/ 1391938 w 3923630"/>
                <a:gd name="connsiteY109" fmla="*/ 380944 h 1271026"/>
                <a:gd name="connsiteX110" fmla="*/ 1391938 w 3923630"/>
                <a:gd name="connsiteY110" fmla="*/ 387672 h 1271026"/>
                <a:gd name="connsiteX111" fmla="*/ 1398325 w 3923630"/>
                <a:gd name="connsiteY111" fmla="*/ 387672 h 1271026"/>
                <a:gd name="connsiteX112" fmla="*/ 1398325 w 3923630"/>
                <a:gd name="connsiteY112" fmla="*/ 394400 h 1271026"/>
                <a:gd name="connsiteX113" fmla="*/ 1401609 w 3923630"/>
                <a:gd name="connsiteY113" fmla="*/ 394400 h 1271026"/>
                <a:gd name="connsiteX114" fmla="*/ 1401609 w 3923630"/>
                <a:gd name="connsiteY114" fmla="*/ 401128 h 1271026"/>
                <a:gd name="connsiteX115" fmla="*/ 1424237 w 3923630"/>
                <a:gd name="connsiteY115" fmla="*/ 401128 h 1271026"/>
                <a:gd name="connsiteX116" fmla="*/ 1424237 w 3923630"/>
                <a:gd name="connsiteY116" fmla="*/ 407856 h 1271026"/>
                <a:gd name="connsiteX117" fmla="*/ 1437192 w 3923630"/>
                <a:gd name="connsiteY117" fmla="*/ 407856 h 1271026"/>
                <a:gd name="connsiteX118" fmla="*/ 1437192 w 3923630"/>
                <a:gd name="connsiteY118" fmla="*/ 414766 h 1271026"/>
                <a:gd name="connsiteX119" fmla="*/ 1453251 w 3923630"/>
                <a:gd name="connsiteY119" fmla="*/ 414766 h 1271026"/>
                <a:gd name="connsiteX120" fmla="*/ 1453251 w 3923630"/>
                <a:gd name="connsiteY120" fmla="*/ 421494 h 1271026"/>
                <a:gd name="connsiteX121" fmla="*/ 1462922 w 3923630"/>
                <a:gd name="connsiteY121" fmla="*/ 421494 h 1271026"/>
                <a:gd name="connsiteX122" fmla="*/ 1462922 w 3923630"/>
                <a:gd name="connsiteY122" fmla="*/ 428221 h 1271026"/>
                <a:gd name="connsiteX123" fmla="*/ 1469309 w 3923630"/>
                <a:gd name="connsiteY123" fmla="*/ 428221 h 1271026"/>
                <a:gd name="connsiteX124" fmla="*/ 1469309 w 3923630"/>
                <a:gd name="connsiteY124" fmla="*/ 435131 h 1271026"/>
                <a:gd name="connsiteX125" fmla="*/ 1504892 w 3923630"/>
                <a:gd name="connsiteY125" fmla="*/ 435131 h 1271026"/>
                <a:gd name="connsiteX126" fmla="*/ 1504892 w 3923630"/>
                <a:gd name="connsiteY126" fmla="*/ 441859 h 1271026"/>
                <a:gd name="connsiteX127" fmla="*/ 1521132 w 3923630"/>
                <a:gd name="connsiteY127" fmla="*/ 441859 h 1271026"/>
                <a:gd name="connsiteX128" fmla="*/ 1521132 w 3923630"/>
                <a:gd name="connsiteY128" fmla="*/ 448587 h 1271026"/>
                <a:gd name="connsiteX129" fmla="*/ 1530803 w 3923630"/>
                <a:gd name="connsiteY129" fmla="*/ 448587 h 1271026"/>
                <a:gd name="connsiteX130" fmla="*/ 1530803 w 3923630"/>
                <a:gd name="connsiteY130" fmla="*/ 455497 h 1271026"/>
                <a:gd name="connsiteX131" fmla="*/ 1537190 w 3923630"/>
                <a:gd name="connsiteY131" fmla="*/ 455497 h 1271026"/>
                <a:gd name="connsiteX132" fmla="*/ 1537190 w 3923630"/>
                <a:gd name="connsiteY132" fmla="*/ 469134 h 1271026"/>
                <a:gd name="connsiteX133" fmla="*/ 1559817 w 3923630"/>
                <a:gd name="connsiteY133" fmla="*/ 469134 h 1271026"/>
                <a:gd name="connsiteX134" fmla="*/ 1559817 w 3923630"/>
                <a:gd name="connsiteY134" fmla="*/ 476044 h 1271026"/>
                <a:gd name="connsiteX135" fmla="*/ 1576058 w 3923630"/>
                <a:gd name="connsiteY135" fmla="*/ 476044 h 1271026"/>
                <a:gd name="connsiteX136" fmla="*/ 1576058 w 3923630"/>
                <a:gd name="connsiteY136" fmla="*/ 482772 h 1271026"/>
                <a:gd name="connsiteX137" fmla="*/ 1592116 w 3923630"/>
                <a:gd name="connsiteY137" fmla="*/ 482772 h 1271026"/>
                <a:gd name="connsiteX138" fmla="*/ 1592116 w 3923630"/>
                <a:gd name="connsiteY138" fmla="*/ 489500 h 1271026"/>
                <a:gd name="connsiteX139" fmla="*/ 1605072 w 3923630"/>
                <a:gd name="connsiteY139" fmla="*/ 489500 h 1271026"/>
                <a:gd name="connsiteX140" fmla="*/ 1605072 w 3923630"/>
                <a:gd name="connsiteY140" fmla="*/ 496410 h 1271026"/>
                <a:gd name="connsiteX141" fmla="*/ 1617845 w 3923630"/>
                <a:gd name="connsiteY141" fmla="*/ 496410 h 1271026"/>
                <a:gd name="connsiteX142" fmla="*/ 1617845 w 3923630"/>
                <a:gd name="connsiteY142" fmla="*/ 503137 h 1271026"/>
                <a:gd name="connsiteX143" fmla="*/ 1621130 w 3923630"/>
                <a:gd name="connsiteY143" fmla="*/ 503137 h 1271026"/>
                <a:gd name="connsiteX144" fmla="*/ 1621130 w 3923630"/>
                <a:gd name="connsiteY144" fmla="*/ 510047 h 1271026"/>
                <a:gd name="connsiteX145" fmla="*/ 1634086 w 3923630"/>
                <a:gd name="connsiteY145" fmla="*/ 510047 h 1271026"/>
                <a:gd name="connsiteX146" fmla="*/ 1634086 w 3923630"/>
                <a:gd name="connsiteY146" fmla="*/ 516775 h 1271026"/>
                <a:gd name="connsiteX147" fmla="*/ 1653428 w 3923630"/>
                <a:gd name="connsiteY147" fmla="*/ 516775 h 1271026"/>
                <a:gd name="connsiteX148" fmla="*/ 1653428 w 3923630"/>
                <a:gd name="connsiteY148" fmla="*/ 523685 h 1271026"/>
                <a:gd name="connsiteX149" fmla="*/ 1656713 w 3923630"/>
                <a:gd name="connsiteY149" fmla="*/ 523685 h 1271026"/>
                <a:gd name="connsiteX150" fmla="*/ 1656713 w 3923630"/>
                <a:gd name="connsiteY150" fmla="*/ 530595 h 1271026"/>
                <a:gd name="connsiteX151" fmla="*/ 1666384 w 3923630"/>
                <a:gd name="connsiteY151" fmla="*/ 530595 h 1271026"/>
                <a:gd name="connsiteX152" fmla="*/ 1666384 w 3923630"/>
                <a:gd name="connsiteY152" fmla="*/ 537504 h 1271026"/>
                <a:gd name="connsiteX153" fmla="*/ 1676055 w 3923630"/>
                <a:gd name="connsiteY153" fmla="*/ 537504 h 1271026"/>
                <a:gd name="connsiteX154" fmla="*/ 1676055 w 3923630"/>
                <a:gd name="connsiteY154" fmla="*/ 544232 h 1271026"/>
                <a:gd name="connsiteX155" fmla="*/ 1692296 w 3923630"/>
                <a:gd name="connsiteY155" fmla="*/ 544232 h 1271026"/>
                <a:gd name="connsiteX156" fmla="*/ 1692296 w 3923630"/>
                <a:gd name="connsiteY156" fmla="*/ 551142 h 1271026"/>
                <a:gd name="connsiteX157" fmla="*/ 1705070 w 3923630"/>
                <a:gd name="connsiteY157" fmla="*/ 551142 h 1271026"/>
                <a:gd name="connsiteX158" fmla="*/ 1705070 w 3923630"/>
                <a:gd name="connsiteY158" fmla="*/ 558052 h 1271026"/>
                <a:gd name="connsiteX159" fmla="*/ 1708354 w 3923630"/>
                <a:gd name="connsiteY159" fmla="*/ 558052 h 1271026"/>
                <a:gd name="connsiteX160" fmla="*/ 1708354 w 3923630"/>
                <a:gd name="connsiteY160" fmla="*/ 564961 h 1271026"/>
                <a:gd name="connsiteX161" fmla="*/ 1721310 w 3923630"/>
                <a:gd name="connsiteY161" fmla="*/ 564961 h 1271026"/>
                <a:gd name="connsiteX162" fmla="*/ 1721310 w 3923630"/>
                <a:gd name="connsiteY162" fmla="*/ 571689 h 1271026"/>
                <a:gd name="connsiteX163" fmla="*/ 1766564 w 3923630"/>
                <a:gd name="connsiteY163" fmla="*/ 571689 h 1271026"/>
                <a:gd name="connsiteX164" fmla="*/ 1766564 w 3923630"/>
                <a:gd name="connsiteY164" fmla="*/ 578599 h 1271026"/>
                <a:gd name="connsiteX165" fmla="*/ 1792294 w 3923630"/>
                <a:gd name="connsiteY165" fmla="*/ 578599 h 1271026"/>
                <a:gd name="connsiteX166" fmla="*/ 1792294 w 3923630"/>
                <a:gd name="connsiteY166" fmla="*/ 585509 h 1271026"/>
                <a:gd name="connsiteX167" fmla="*/ 1811636 w 3923630"/>
                <a:gd name="connsiteY167" fmla="*/ 585509 h 1271026"/>
                <a:gd name="connsiteX168" fmla="*/ 1811636 w 3923630"/>
                <a:gd name="connsiteY168" fmla="*/ 592237 h 1271026"/>
                <a:gd name="connsiteX169" fmla="*/ 1818205 w 3923630"/>
                <a:gd name="connsiteY169" fmla="*/ 592237 h 1271026"/>
                <a:gd name="connsiteX170" fmla="*/ 1818205 w 3923630"/>
                <a:gd name="connsiteY170" fmla="*/ 599146 h 1271026"/>
                <a:gd name="connsiteX171" fmla="*/ 1834264 w 3923630"/>
                <a:gd name="connsiteY171" fmla="*/ 599146 h 1271026"/>
                <a:gd name="connsiteX172" fmla="*/ 1834264 w 3923630"/>
                <a:gd name="connsiteY172" fmla="*/ 606056 h 1271026"/>
                <a:gd name="connsiteX173" fmla="*/ 1853606 w 3923630"/>
                <a:gd name="connsiteY173" fmla="*/ 606056 h 1271026"/>
                <a:gd name="connsiteX174" fmla="*/ 1853606 w 3923630"/>
                <a:gd name="connsiteY174" fmla="*/ 612966 h 1271026"/>
                <a:gd name="connsiteX175" fmla="*/ 1863277 w 3923630"/>
                <a:gd name="connsiteY175" fmla="*/ 612966 h 1271026"/>
                <a:gd name="connsiteX176" fmla="*/ 1863277 w 3923630"/>
                <a:gd name="connsiteY176" fmla="*/ 626603 h 1271026"/>
                <a:gd name="connsiteX177" fmla="*/ 1889189 w 3923630"/>
                <a:gd name="connsiteY177" fmla="*/ 626603 h 1271026"/>
                <a:gd name="connsiteX178" fmla="*/ 1889189 w 3923630"/>
                <a:gd name="connsiteY178" fmla="*/ 633513 h 1271026"/>
                <a:gd name="connsiteX179" fmla="*/ 1892474 w 3923630"/>
                <a:gd name="connsiteY179" fmla="*/ 633513 h 1271026"/>
                <a:gd name="connsiteX180" fmla="*/ 1892474 w 3923630"/>
                <a:gd name="connsiteY180" fmla="*/ 640423 h 1271026"/>
                <a:gd name="connsiteX181" fmla="*/ 1911817 w 3923630"/>
                <a:gd name="connsiteY181" fmla="*/ 640423 h 1271026"/>
                <a:gd name="connsiteX182" fmla="*/ 1911817 w 3923630"/>
                <a:gd name="connsiteY182" fmla="*/ 647151 h 1271026"/>
                <a:gd name="connsiteX183" fmla="*/ 1921488 w 3923630"/>
                <a:gd name="connsiteY183" fmla="*/ 647151 h 1271026"/>
                <a:gd name="connsiteX184" fmla="*/ 1921488 w 3923630"/>
                <a:gd name="connsiteY184" fmla="*/ 654061 h 1271026"/>
                <a:gd name="connsiteX185" fmla="*/ 1940830 w 3923630"/>
                <a:gd name="connsiteY185" fmla="*/ 654061 h 1271026"/>
                <a:gd name="connsiteX186" fmla="*/ 1940830 w 3923630"/>
                <a:gd name="connsiteY186" fmla="*/ 660970 h 1271026"/>
                <a:gd name="connsiteX187" fmla="*/ 1944115 w 3923630"/>
                <a:gd name="connsiteY187" fmla="*/ 660970 h 1271026"/>
                <a:gd name="connsiteX188" fmla="*/ 1944115 w 3923630"/>
                <a:gd name="connsiteY188" fmla="*/ 667880 h 1271026"/>
                <a:gd name="connsiteX189" fmla="*/ 2037726 w 3923630"/>
                <a:gd name="connsiteY189" fmla="*/ 667880 h 1271026"/>
                <a:gd name="connsiteX190" fmla="*/ 2037726 w 3923630"/>
                <a:gd name="connsiteY190" fmla="*/ 674608 h 1271026"/>
                <a:gd name="connsiteX191" fmla="*/ 2050682 w 3923630"/>
                <a:gd name="connsiteY191" fmla="*/ 674608 h 1271026"/>
                <a:gd name="connsiteX192" fmla="*/ 2050682 w 3923630"/>
                <a:gd name="connsiteY192" fmla="*/ 681518 h 1271026"/>
                <a:gd name="connsiteX193" fmla="*/ 2153964 w 3923630"/>
                <a:gd name="connsiteY193" fmla="*/ 681518 h 1271026"/>
                <a:gd name="connsiteX194" fmla="*/ 2153964 w 3923630"/>
                <a:gd name="connsiteY194" fmla="*/ 688427 h 1271026"/>
                <a:gd name="connsiteX195" fmla="*/ 2160533 w 3923630"/>
                <a:gd name="connsiteY195" fmla="*/ 688427 h 1271026"/>
                <a:gd name="connsiteX196" fmla="*/ 2160533 w 3923630"/>
                <a:gd name="connsiteY196" fmla="*/ 695155 h 1271026"/>
                <a:gd name="connsiteX197" fmla="*/ 2212174 w 3923630"/>
                <a:gd name="connsiteY197" fmla="*/ 695155 h 1271026"/>
                <a:gd name="connsiteX198" fmla="*/ 2212174 w 3923630"/>
                <a:gd name="connsiteY198" fmla="*/ 702247 h 1271026"/>
                <a:gd name="connsiteX199" fmla="*/ 2228232 w 3923630"/>
                <a:gd name="connsiteY199" fmla="*/ 702247 h 1271026"/>
                <a:gd name="connsiteX200" fmla="*/ 2228232 w 3923630"/>
                <a:gd name="connsiteY200" fmla="*/ 708975 h 1271026"/>
                <a:gd name="connsiteX201" fmla="*/ 2244473 w 3923630"/>
                <a:gd name="connsiteY201" fmla="*/ 708975 h 1271026"/>
                <a:gd name="connsiteX202" fmla="*/ 2244473 w 3923630"/>
                <a:gd name="connsiteY202" fmla="*/ 715884 h 1271026"/>
                <a:gd name="connsiteX203" fmla="*/ 2260531 w 3923630"/>
                <a:gd name="connsiteY203" fmla="*/ 715884 h 1271026"/>
                <a:gd name="connsiteX204" fmla="*/ 2260531 w 3923630"/>
                <a:gd name="connsiteY204" fmla="*/ 729522 h 1271026"/>
                <a:gd name="connsiteX205" fmla="*/ 2299216 w 3923630"/>
                <a:gd name="connsiteY205" fmla="*/ 729522 h 1271026"/>
                <a:gd name="connsiteX206" fmla="*/ 2299216 w 3923630"/>
                <a:gd name="connsiteY206" fmla="*/ 736432 h 1271026"/>
                <a:gd name="connsiteX207" fmla="*/ 2325128 w 3923630"/>
                <a:gd name="connsiteY207" fmla="*/ 736432 h 1271026"/>
                <a:gd name="connsiteX208" fmla="*/ 2325128 w 3923630"/>
                <a:gd name="connsiteY208" fmla="*/ 743341 h 1271026"/>
                <a:gd name="connsiteX209" fmla="*/ 2334799 w 3923630"/>
                <a:gd name="connsiteY209" fmla="*/ 743341 h 1271026"/>
                <a:gd name="connsiteX210" fmla="*/ 2334799 w 3923630"/>
                <a:gd name="connsiteY210" fmla="*/ 750251 h 1271026"/>
                <a:gd name="connsiteX211" fmla="*/ 2405965 w 3923630"/>
                <a:gd name="connsiteY211" fmla="*/ 750251 h 1271026"/>
                <a:gd name="connsiteX212" fmla="*/ 2405965 w 3923630"/>
                <a:gd name="connsiteY212" fmla="*/ 757161 h 1271026"/>
                <a:gd name="connsiteX213" fmla="*/ 2496292 w 3923630"/>
                <a:gd name="connsiteY213" fmla="*/ 757161 h 1271026"/>
                <a:gd name="connsiteX214" fmla="*/ 2496292 w 3923630"/>
                <a:gd name="connsiteY214" fmla="*/ 764071 h 1271026"/>
                <a:gd name="connsiteX215" fmla="*/ 2512532 w 3923630"/>
                <a:gd name="connsiteY215" fmla="*/ 764071 h 1271026"/>
                <a:gd name="connsiteX216" fmla="*/ 2512532 w 3923630"/>
                <a:gd name="connsiteY216" fmla="*/ 771162 h 1271026"/>
                <a:gd name="connsiteX217" fmla="*/ 2515634 w 3923630"/>
                <a:gd name="connsiteY217" fmla="*/ 771162 h 1271026"/>
                <a:gd name="connsiteX218" fmla="*/ 2515634 w 3923630"/>
                <a:gd name="connsiteY218" fmla="*/ 778254 h 1271026"/>
                <a:gd name="connsiteX219" fmla="*/ 2612530 w 3923630"/>
                <a:gd name="connsiteY219" fmla="*/ 778254 h 1271026"/>
                <a:gd name="connsiteX220" fmla="*/ 2612530 w 3923630"/>
                <a:gd name="connsiteY220" fmla="*/ 785527 h 1271026"/>
                <a:gd name="connsiteX221" fmla="*/ 2648113 w 3923630"/>
                <a:gd name="connsiteY221" fmla="*/ 785527 h 1271026"/>
                <a:gd name="connsiteX222" fmla="*/ 2648113 w 3923630"/>
                <a:gd name="connsiteY222" fmla="*/ 800620 h 1271026"/>
                <a:gd name="connsiteX223" fmla="*/ 2651215 w 3923630"/>
                <a:gd name="connsiteY223" fmla="*/ 800620 h 1271026"/>
                <a:gd name="connsiteX224" fmla="*/ 2651215 w 3923630"/>
                <a:gd name="connsiteY224" fmla="*/ 808075 h 1271026"/>
                <a:gd name="connsiteX225" fmla="*/ 2735337 w 3923630"/>
                <a:gd name="connsiteY225" fmla="*/ 808075 h 1271026"/>
                <a:gd name="connsiteX226" fmla="*/ 2735337 w 3923630"/>
                <a:gd name="connsiteY226" fmla="*/ 816075 h 1271026"/>
                <a:gd name="connsiteX227" fmla="*/ 2741724 w 3923630"/>
                <a:gd name="connsiteY227" fmla="*/ 816075 h 1271026"/>
                <a:gd name="connsiteX228" fmla="*/ 2741724 w 3923630"/>
                <a:gd name="connsiteY228" fmla="*/ 824076 h 1271026"/>
                <a:gd name="connsiteX229" fmla="*/ 2809606 w 3923630"/>
                <a:gd name="connsiteY229" fmla="*/ 824076 h 1271026"/>
                <a:gd name="connsiteX230" fmla="*/ 2809606 w 3923630"/>
                <a:gd name="connsiteY230" fmla="*/ 832986 h 1271026"/>
                <a:gd name="connsiteX231" fmla="*/ 2822561 w 3923630"/>
                <a:gd name="connsiteY231" fmla="*/ 832986 h 1271026"/>
                <a:gd name="connsiteX232" fmla="*/ 2822561 w 3923630"/>
                <a:gd name="connsiteY232" fmla="*/ 851352 h 1271026"/>
                <a:gd name="connsiteX233" fmla="*/ 2845189 w 3923630"/>
                <a:gd name="connsiteY233" fmla="*/ 851352 h 1271026"/>
                <a:gd name="connsiteX234" fmla="*/ 2845189 w 3923630"/>
                <a:gd name="connsiteY234" fmla="*/ 860807 h 1271026"/>
                <a:gd name="connsiteX235" fmla="*/ 2909603 w 3923630"/>
                <a:gd name="connsiteY235" fmla="*/ 860807 h 1271026"/>
                <a:gd name="connsiteX236" fmla="*/ 2909603 w 3923630"/>
                <a:gd name="connsiteY236" fmla="*/ 870808 h 1271026"/>
                <a:gd name="connsiteX237" fmla="*/ 2916172 w 3923630"/>
                <a:gd name="connsiteY237" fmla="*/ 870808 h 1271026"/>
                <a:gd name="connsiteX238" fmla="*/ 2916172 w 3923630"/>
                <a:gd name="connsiteY238" fmla="*/ 880809 h 1271026"/>
                <a:gd name="connsiteX239" fmla="*/ 2932230 w 3923630"/>
                <a:gd name="connsiteY239" fmla="*/ 880809 h 1271026"/>
                <a:gd name="connsiteX240" fmla="*/ 2932230 w 3923630"/>
                <a:gd name="connsiteY240" fmla="*/ 891173 h 1271026"/>
                <a:gd name="connsiteX241" fmla="*/ 3009783 w 3923630"/>
                <a:gd name="connsiteY241" fmla="*/ 891173 h 1271026"/>
                <a:gd name="connsiteX242" fmla="*/ 3009783 w 3923630"/>
                <a:gd name="connsiteY242" fmla="*/ 902447 h 1271026"/>
                <a:gd name="connsiteX243" fmla="*/ 3084052 w 3923630"/>
                <a:gd name="connsiteY243" fmla="*/ 902447 h 1271026"/>
                <a:gd name="connsiteX244" fmla="*/ 3084052 w 3923630"/>
                <a:gd name="connsiteY244" fmla="*/ 914448 h 1271026"/>
                <a:gd name="connsiteX245" fmla="*/ 3100292 w 3923630"/>
                <a:gd name="connsiteY245" fmla="*/ 914448 h 1271026"/>
                <a:gd name="connsiteX246" fmla="*/ 3100292 w 3923630"/>
                <a:gd name="connsiteY246" fmla="*/ 926449 h 1271026"/>
                <a:gd name="connsiteX247" fmla="*/ 3158320 w 3923630"/>
                <a:gd name="connsiteY247" fmla="*/ 926449 h 1271026"/>
                <a:gd name="connsiteX248" fmla="*/ 3158320 w 3923630"/>
                <a:gd name="connsiteY248" fmla="*/ 939905 h 1271026"/>
                <a:gd name="connsiteX249" fmla="*/ 3229486 w 3923630"/>
                <a:gd name="connsiteY249" fmla="*/ 939905 h 1271026"/>
                <a:gd name="connsiteX250" fmla="*/ 3229486 w 3923630"/>
                <a:gd name="connsiteY250" fmla="*/ 955543 h 1271026"/>
                <a:gd name="connsiteX251" fmla="*/ 3287514 w 3923630"/>
                <a:gd name="connsiteY251" fmla="*/ 955543 h 1271026"/>
                <a:gd name="connsiteX252" fmla="*/ 3287514 w 3923630"/>
                <a:gd name="connsiteY252" fmla="*/ 973545 h 1271026"/>
                <a:gd name="connsiteX253" fmla="*/ 3310141 w 3923630"/>
                <a:gd name="connsiteY253" fmla="*/ 973545 h 1271026"/>
                <a:gd name="connsiteX254" fmla="*/ 3310141 w 3923630"/>
                <a:gd name="connsiteY254" fmla="*/ 993365 h 1271026"/>
                <a:gd name="connsiteX255" fmla="*/ 3352111 w 3923630"/>
                <a:gd name="connsiteY255" fmla="*/ 993365 h 1271026"/>
                <a:gd name="connsiteX256" fmla="*/ 3352111 w 3923630"/>
                <a:gd name="connsiteY256" fmla="*/ 1015003 h 1271026"/>
                <a:gd name="connsiteX257" fmla="*/ 3377840 w 3923630"/>
                <a:gd name="connsiteY257" fmla="*/ 1015003 h 1271026"/>
                <a:gd name="connsiteX258" fmla="*/ 3377840 w 3923630"/>
                <a:gd name="connsiteY258" fmla="*/ 1036459 h 1271026"/>
                <a:gd name="connsiteX259" fmla="*/ 3529661 w 3923630"/>
                <a:gd name="connsiteY259" fmla="*/ 1036459 h 1271026"/>
                <a:gd name="connsiteX260" fmla="*/ 3529661 w 3923630"/>
                <a:gd name="connsiteY260" fmla="*/ 1064644 h 1271026"/>
                <a:gd name="connsiteX261" fmla="*/ 3571632 w 3923630"/>
                <a:gd name="connsiteY261" fmla="*/ 1064644 h 1271026"/>
                <a:gd name="connsiteX262" fmla="*/ 3571632 w 3923630"/>
                <a:gd name="connsiteY262" fmla="*/ 1094283 h 1271026"/>
                <a:gd name="connsiteX263" fmla="*/ 3581485 w 3923630"/>
                <a:gd name="connsiteY263" fmla="*/ 1094283 h 1271026"/>
                <a:gd name="connsiteX264" fmla="*/ 3581485 w 3923630"/>
                <a:gd name="connsiteY264" fmla="*/ 1126468 h 1271026"/>
                <a:gd name="connsiteX265" fmla="*/ 3781663 w 3923630"/>
                <a:gd name="connsiteY265" fmla="*/ 1126468 h 1271026"/>
                <a:gd name="connsiteX266" fmla="*/ 3781663 w 3923630"/>
                <a:gd name="connsiteY266" fmla="*/ 1190656 h 1271026"/>
                <a:gd name="connsiteX267" fmla="*/ 3823633 w 3923630"/>
                <a:gd name="connsiteY267" fmla="*/ 1190656 h 1271026"/>
                <a:gd name="connsiteX268" fmla="*/ 3823633 w 3923630"/>
                <a:gd name="connsiteY268" fmla="*/ 1271027 h 1271026"/>
                <a:gd name="connsiteX269" fmla="*/ 3923630 w 3923630"/>
                <a:gd name="connsiteY269" fmla="*/ 1271027 h 1271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3923630" h="1271026">
                  <a:moveTo>
                    <a:pt x="0" y="0"/>
                  </a:moveTo>
                  <a:lnTo>
                    <a:pt x="80838" y="0"/>
                  </a:lnTo>
                  <a:lnTo>
                    <a:pt x="80838" y="6546"/>
                  </a:lnTo>
                  <a:lnTo>
                    <a:pt x="155106" y="6546"/>
                  </a:lnTo>
                  <a:lnTo>
                    <a:pt x="155106" y="13092"/>
                  </a:lnTo>
                  <a:lnTo>
                    <a:pt x="277731" y="13092"/>
                  </a:lnTo>
                  <a:lnTo>
                    <a:pt x="277731" y="19638"/>
                  </a:lnTo>
                  <a:lnTo>
                    <a:pt x="355284" y="19638"/>
                  </a:lnTo>
                  <a:lnTo>
                    <a:pt x="355284" y="26184"/>
                  </a:lnTo>
                  <a:lnTo>
                    <a:pt x="361670" y="26184"/>
                  </a:lnTo>
                  <a:lnTo>
                    <a:pt x="361670" y="32730"/>
                  </a:lnTo>
                  <a:lnTo>
                    <a:pt x="503820" y="32730"/>
                  </a:lnTo>
                  <a:lnTo>
                    <a:pt x="503820" y="39276"/>
                  </a:lnTo>
                  <a:lnTo>
                    <a:pt x="510207" y="39276"/>
                  </a:lnTo>
                  <a:lnTo>
                    <a:pt x="510207" y="46004"/>
                  </a:lnTo>
                  <a:lnTo>
                    <a:pt x="539221" y="46004"/>
                  </a:lnTo>
                  <a:lnTo>
                    <a:pt x="539221" y="52550"/>
                  </a:lnTo>
                  <a:lnTo>
                    <a:pt x="552177" y="52550"/>
                  </a:lnTo>
                  <a:lnTo>
                    <a:pt x="552177" y="59096"/>
                  </a:lnTo>
                  <a:lnTo>
                    <a:pt x="555461" y="59096"/>
                  </a:lnTo>
                  <a:lnTo>
                    <a:pt x="555461" y="65642"/>
                  </a:lnTo>
                  <a:lnTo>
                    <a:pt x="587760" y="65642"/>
                  </a:lnTo>
                  <a:lnTo>
                    <a:pt x="587760" y="72189"/>
                  </a:lnTo>
                  <a:lnTo>
                    <a:pt x="620058" y="72189"/>
                  </a:lnTo>
                  <a:lnTo>
                    <a:pt x="620058" y="78735"/>
                  </a:lnTo>
                  <a:lnTo>
                    <a:pt x="674984" y="78735"/>
                  </a:lnTo>
                  <a:lnTo>
                    <a:pt x="674984" y="85462"/>
                  </a:lnTo>
                  <a:lnTo>
                    <a:pt x="733195" y="85462"/>
                  </a:lnTo>
                  <a:lnTo>
                    <a:pt x="733195" y="92009"/>
                  </a:lnTo>
                  <a:lnTo>
                    <a:pt x="739581" y="92009"/>
                  </a:lnTo>
                  <a:lnTo>
                    <a:pt x="739581" y="98736"/>
                  </a:lnTo>
                  <a:lnTo>
                    <a:pt x="752537" y="98736"/>
                  </a:lnTo>
                  <a:lnTo>
                    <a:pt x="752537" y="105282"/>
                  </a:lnTo>
                  <a:lnTo>
                    <a:pt x="758924" y="105282"/>
                  </a:lnTo>
                  <a:lnTo>
                    <a:pt x="758924" y="111829"/>
                  </a:lnTo>
                  <a:lnTo>
                    <a:pt x="765310" y="111829"/>
                  </a:lnTo>
                  <a:lnTo>
                    <a:pt x="765310" y="118375"/>
                  </a:lnTo>
                  <a:lnTo>
                    <a:pt x="771880" y="118375"/>
                  </a:lnTo>
                  <a:lnTo>
                    <a:pt x="771880" y="125102"/>
                  </a:lnTo>
                  <a:lnTo>
                    <a:pt x="778266" y="125102"/>
                  </a:lnTo>
                  <a:lnTo>
                    <a:pt x="778266" y="131649"/>
                  </a:lnTo>
                  <a:lnTo>
                    <a:pt x="804178" y="131649"/>
                  </a:lnTo>
                  <a:lnTo>
                    <a:pt x="804178" y="138376"/>
                  </a:lnTo>
                  <a:lnTo>
                    <a:pt x="829907" y="138376"/>
                  </a:lnTo>
                  <a:lnTo>
                    <a:pt x="829907" y="144923"/>
                  </a:lnTo>
                  <a:lnTo>
                    <a:pt x="910745" y="144923"/>
                  </a:lnTo>
                  <a:lnTo>
                    <a:pt x="910745" y="158196"/>
                  </a:lnTo>
                  <a:lnTo>
                    <a:pt x="913847" y="158196"/>
                  </a:lnTo>
                  <a:lnTo>
                    <a:pt x="913847" y="164924"/>
                  </a:lnTo>
                  <a:lnTo>
                    <a:pt x="955999" y="164924"/>
                  </a:lnTo>
                  <a:lnTo>
                    <a:pt x="955999" y="171470"/>
                  </a:lnTo>
                  <a:lnTo>
                    <a:pt x="978627" y="171470"/>
                  </a:lnTo>
                  <a:lnTo>
                    <a:pt x="978627" y="178198"/>
                  </a:lnTo>
                  <a:lnTo>
                    <a:pt x="1014027" y="178198"/>
                  </a:lnTo>
                  <a:lnTo>
                    <a:pt x="1014027" y="184744"/>
                  </a:lnTo>
                  <a:lnTo>
                    <a:pt x="1017312" y="184744"/>
                  </a:lnTo>
                  <a:lnTo>
                    <a:pt x="1017312" y="191472"/>
                  </a:lnTo>
                  <a:lnTo>
                    <a:pt x="1033370" y="191472"/>
                  </a:lnTo>
                  <a:lnTo>
                    <a:pt x="1033370" y="198200"/>
                  </a:lnTo>
                  <a:lnTo>
                    <a:pt x="1039939" y="198200"/>
                  </a:lnTo>
                  <a:lnTo>
                    <a:pt x="1039939" y="204928"/>
                  </a:lnTo>
                  <a:lnTo>
                    <a:pt x="1055997" y="204928"/>
                  </a:lnTo>
                  <a:lnTo>
                    <a:pt x="1055997" y="211656"/>
                  </a:lnTo>
                  <a:lnTo>
                    <a:pt x="1059282" y="211656"/>
                  </a:lnTo>
                  <a:lnTo>
                    <a:pt x="1059282" y="218384"/>
                  </a:lnTo>
                  <a:lnTo>
                    <a:pt x="1085194" y="218384"/>
                  </a:lnTo>
                  <a:lnTo>
                    <a:pt x="1085194" y="225112"/>
                  </a:lnTo>
                  <a:lnTo>
                    <a:pt x="1110923" y="225112"/>
                  </a:lnTo>
                  <a:lnTo>
                    <a:pt x="1110923" y="231840"/>
                  </a:lnTo>
                  <a:lnTo>
                    <a:pt x="1117310" y="231840"/>
                  </a:lnTo>
                  <a:lnTo>
                    <a:pt x="1117310" y="238568"/>
                  </a:lnTo>
                  <a:lnTo>
                    <a:pt x="1133550" y="238568"/>
                  </a:lnTo>
                  <a:lnTo>
                    <a:pt x="1133550" y="245477"/>
                  </a:lnTo>
                  <a:lnTo>
                    <a:pt x="1152893" y="245477"/>
                  </a:lnTo>
                  <a:lnTo>
                    <a:pt x="1152893" y="252205"/>
                  </a:lnTo>
                  <a:lnTo>
                    <a:pt x="1159279" y="252205"/>
                  </a:lnTo>
                  <a:lnTo>
                    <a:pt x="1159279" y="265843"/>
                  </a:lnTo>
                  <a:lnTo>
                    <a:pt x="1165849" y="265843"/>
                  </a:lnTo>
                  <a:lnTo>
                    <a:pt x="1165849" y="272571"/>
                  </a:lnTo>
                  <a:lnTo>
                    <a:pt x="1175520" y="272571"/>
                  </a:lnTo>
                  <a:lnTo>
                    <a:pt x="1175520" y="286026"/>
                  </a:lnTo>
                  <a:lnTo>
                    <a:pt x="1194862" y="286026"/>
                  </a:lnTo>
                  <a:lnTo>
                    <a:pt x="1194862" y="292754"/>
                  </a:lnTo>
                  <a:lnTo>
                    <a:pt x="1211103" y="292754"/>
                  </a:lnTo>
                  <a:lnTo>
                    <a:pt x="1211103" y="299664"/>
                  </a:lnTo>
                  <a:lnTo>
                    <a:pt x="1240117" y="299664"/>
                  </a:lnTo>
                  <a:lnTo>
                    <a:pt x="1240117" y="306392"/>
                  </a:lnTo>
                  <a:lnTo>
                    <a:pt x="1243219" y="306392"/>
                  </a:lnTo>
                  <a:lnTo>
                    <a:pt x="1243219" y="313120"/>
                  </a:lnTo>
                  <a:lnTo>
                    <a:pt x="1246504" y="313120"/>
                  </a:lnTo>
                  <a:lnTo>
                    <a:pt x="1246504" y="319848"/>
                  </a:lnTo>
                  <a:lnTo>
                    <a:pt x="1249788" y="319848"/>
                  </a:lnTo>
                  <a:lnTo>
                    <a:pt x="1249788" y="326757"/>
                  </a:lnTo>
                  <a:lnTo>
                    <a:pt x="1259460" y="326757"/>
                  </a:lnTo>
                  <a:lnTo>
                    <a:pt x="1259460" y="333485"/>
                  </a:lnTo>
                  <a:lnTo>
                    <a:pt x="1278802" y="333485"/>
                  </a:lnTo>
                  <a:lnTo>
                    <a:pt x="1278802" y="340213"/>
                  </a:lnTo>
                  <a:lnTo>
                    <a:pt x="1288473" y="340213"/>
                  </a:lnTo>
                  <a:lnTo>
                    <a:pt x="1288473" y="347123"/>
                  </a:lnTo>
                  <a:lnTo>
                    <a:pt x="1304714" y="347123"/>
                  </a:lnTo>
                  <a:lnTo>
                    <a:pt x="1304714" y="353851"/>
                  </a:lnTo>
                  <a:lnTo>
                    <a:pt x="1311100" y="353851"/>
                  </a:lnTo>
                  <a:lnTo>
                    <a:pt x="1311100" y="360579"/>
                  </a:lnTo>
                  <a:lnTo>
                    <a:pt x="1340297" y="360579"/>
                  </a:lnTo>
                  <a:lnTo>
                    <a:pt x="1340297" y="367307"/>
                  </a:lnTo>
                  <a:lnTo>
                    <a:pt x="1346684" y="367307"/>
                  </a:lnTo>
                  <a:lnTo>
                    <a:pt x="1346684" y="374035"/>
                  </a:lnTo>
                  <a:lnTo>
                    <a:pt x="1369311" y="374035"/>
                  </a:lnTo>
                  <a:lnTo>
                    <a:pt x="1369311" y="380944"/>
                  </a:lnTo>
                  <a:lnTo>
                    <a:pt x="1391938" y="380944"/>
                  </a:lnTo>
                  <a:lnTo>
                    <a:pt x="1391938" y="387672"/>
                  </a:lnTo>
                  <a:lnTo>
                    <a:pt x="1398325" y="387672"/>
                  </a:lnTo>
                  <a:lnTo>
                    <a:pt x="1398325" y="394400"/>
                  </a:lnTo>
                  <a:lnTo>
                    <a:pt x="1401609" y="394400"/>
                  </a:lnTo>
                  <a:lnTo>
                    <a:pt x="1401609" y="401128"/>
                  </a:lnTo>
                  <a:lnTo>
                    <a:pt x="1424237" y="401128"/>
                  </a:lnTo>
                  <a:lnTo>
                    <a:pt x="1424237" y="407856"/>
                  </a:lnTo>
                  <a:lnTo>
                    <a:pt x="1437192" y="407856"/>
                  </a:lnTo>
                  <a:lnTo>
                    <a:pt x="1437192" y="414766"/>
                  </a:lnTo>
                  <a:lnTo>
                    <a:pt x="1453251" y="414766"/>
                  </a:lnTo>
                  <a:lnTo>
                    <a:pt x="1453251" y="421494"/>
                  </a:lnTo>
                  <a:lnTo>
                    <a:pt x="1462922" y="421494"/>
                  </a:lnTo>
                  <a:lnTo>
                    <a:pt x="1462922" y="428221"/>
                  </a:lnTo>
                  <a:lnTo>
                    <a:pt x="1469309" y="428221"/>
                  </a:lnTo>
                  <a:lnTo>
                    <a:pt x="1469309" y="435131"/>
                  </a:lnTo>
                  <a:lnTo>
                    <a:pt x="1504892" y="435131"/>
                  </a:lnTo>
                  <a:lnTo>
                    <a:pt x="1504892" y="441859"/>
                  </a:lnTo>
                  <a:lnTo>
                    <a:pt x="1521132" y="441859"/>
                  </a:lnTo>
                  <a:lnTo>
                    <a:pt x="1521132" y="448587"/>
                  </a:lnTo>
                  <a:lnTo>
                    <a:pt x="1530803" y="448587"/>
                  </a:lnTo>
                  <a:lnTo>
                    <a:pt x="1530803" y="455497"/>
                  </a:lnTo>
                  <a:lnTo>
                    <a:pt x="1537190" y="455497"/>
                  </a:lnTo>
                  <a:lnTo>
                    <a:pt x="1537190" y="469134"/>
                  </a:lnTo>
                  <a:lnTo>
                    <a:pt x="1559817" y="469134"/>
                  </a:lnTo>
                  <a:lnTo>
                    <a:pt x="1559817" y="476044"/>
                  </a:lnTo>
                  <a:lnTo>
                    <a:pt x="1576058" y="476044"/>
                  </a:lnTo>
                  <a:lnTo>
                    <a:pt x="1576058" y="482772"/>
                  </a:lnTo>
                  <a:lnTo>
                    <a:pt x="1592116" y="482772"/>
                  </a:lnTo>
                  <a:lnTo>
                    <a:pt x="1592116" y="489500"/>
                  </a:lnTo>
                  <a:lnTo>
                    <a:pt x="1605072" y="489500"/>
                  </a:lnTo>
                  <a:lnTo>
                    <a:pt x="1605072" y="496410"/>
                  </a:lnTo>
                  <a:lnTo>
                    <a:pt x="1617845" y="496410"/>
                  </a:lnTo>
                  <a:lnTo>
                    <a:pt x="1617845" y="503137"/>
                  </a:lnTo>
                  <a:lnTo>
                    <a:pt x="1621130" y="503137"/>
                  </a:lnTo>
                  <a:lnTo>
                    <a:pt x="1621130" y="510047"/>
                  </a:lnTo>
                  <a:lnTo>
                    <a:pt x="1634086" y="510047"/>
                  </a:lnTo>
                  <a:lnTo>
                    <a:pt x="1634086" y="516775"/>
                  </a:lnTo>
                  <a:lnTo>
                    <a:pt x="1653428" y="516775"/>
                  </a:lnTo>
                  <a:lnTo>
                    <a:pt x="1653428" y="523685"/>
                  </a:lnTo>
                  <a:lnTo>
                    <a:pt x="1656713" y="523685"/>
                  </a:lnTo>
                  <a:lnTo>
                    <a:pt x="1656713" y="530595"/>
                  </a:lnTo>
                  <a:lnTo>
                    <a:pt x="1666384" y="530595"/>
                  </a:lnTo>
                  <a:lnTo>
                    <a:pt x="1666384" y="537504"/>
                  </a:lnTo>
                  <a:lnTo>
                    <a:pt x="1676055" y="537504"/>
                  </a:lnTo>
                  <a:lnTo>
                    <a:pt x="1676055" y="544232"/>
                  </a:lnTo>
                  <a:lnTo>
                    <a:pt x="1692296" y="544232"/>
                  </a:lnTo>
                  <a:lnTo>
                    <a:pt x="1692296" y="551142"/>
                  </a:lnTo>
                  <a:lnTo>
                    <a:pt x="1705070" y="551142"/>
                  </a:lnTo>
                  <a:lnTo>
                    <a:pt x="1705070" y="558052"/>
                  </a:lnTo>
                  <a:lnTo>
                    <a:pt x="1708354" y="558052"/>
                  </a:lnTo>
                  <a:lnTo>
                    <a:pt x="1708354" y="564961"/>
                  </a:lnTo>
                  <a:lnTo>
                    <a:pt x="1721310" y="564961"/>
                  </a:lnTo>
                  <a:lnTo>
                    <a:pt x="1721310" y="571689"/>
                  </a:lnTo>
                  <a:lnTo>
                    <a:pt x="1766564" y="571689"/>
                  </a:lnTo>
                  <a:lnTo>
                    <a:pt x="1766564" y="578599"/>
                  </a:lnTo>
                  <a:lnTo>
                    <a:pt x="1792294" y="578599"/>
                  </a:lnTo>
                  <a:lnTo>
                    <a:pt x="1792294" y="585509"/>
                  </a:lnTo>
                  <a:lnTo>
                    <a:pt x="1811636" y="585509"/>
                  </a:lnTo>
                  <a:lnTo>
                    <a:pt x="1811636" y="592237"/>
                  </a:lnTo>
                  <a:lnTo>
                    <a:pt x="1818205" y="592237"/>
                  </a:lnTo>
                  <a:lnTo>
                    <a:pt x="1818205" y="599146"/>
                  </a:lnTo>
                  <a:lnTo>
                    <a:pt x="1834264" y="599146"/>
                  </a:lnTo>
                  <a:lnTo>
                    <a:pt x="1834264" y="606056"/>
                  </a:lnTo>
                  <a:lnTo>
                    <a:pt x="1853606" y="606056"/>
                  </a:lnTo>
                  <a:lnTo>
                    <a:pt x="1853606" y="612966"/>
                  </a:lnTo>
                  <a:lnTo>
                    <a:pt x="1863277" y="612966"/>
                  </a:lnTo>
                  <a:lnTo>
                    <a:pt x="1863277" y="626603"/>
                  </a:lnTo>
                  <a:lnTo>
                    <a:pt x="1889189" y="626603"/>
                  </a:lnTo>
                  <a:lnTo>
                    <a:pt x="1889189" y="633513"/>
                  </a:lnTo>
                  <a:lnTo>
                    <a:pt x="1892474" y="633513"/>
                  </a:lnTo>
                  <a:lnTo>
                    <a:pt x="1892474" y="640423"/>
                  </a:lnTo>
                  <a:lnTo>
                    <a:pt x="1911817" y="640423"/>
                  </a:lnTo>
                  <a:lnTo>
                    <a:pt x="1911817" y="647151"/>
                  </a:lnTo>
                  <a:lnTo>
                    <a:pt x="1921488" y="647151"/>
                  </a:lnTo>
                  <a:lnTo>
                    <a:pt x="1921488" y="654061"/>
                  </a:lnTo>
                  <a:lnTo>
                    <a:pt x="1940830" y="654061"/>
                  </a:lnTo>
                  <a:lnTo>
                    <a:pt x="1940830" y="660970"/>
                  </a:lnTo>
                  <a:lnTo>
                    <a:pt x="1944115" y="660970"/>
                  </a:lnTo>
                  <a:lnTo>
                    <a:pt x="1944115" y="667880"/>
                  </a:lnTo>
                  <a:lnTo>
                    <a:pt x="2037726" y="667880"/>
                  </a:lnTo>
                  <a:lnTo>
                    <a:pt x="2037726" y="674608"/>
                  </a:lnTo>
                  <a:lnTo>
                    <a:pt x="2050682" y="674608"/>
                  </a:lnTo>
                  <a:lnTo>
                    <a:pt x="2050682" y="681518"/>
                  </a:lnTo>
                  <a:lnTo>
                    <a:pt x="2153964" y="681518"/>
                  </a:lnTo>
                  <a:lnTo>
                    <a:pt x="2153964" y="688427"/>
                  </a:lnTo>
                  <a:lnTo>
                    <a:pt x="2160533" y="688427"/>
                  </a:lnTo>
                  <a:lnTo>
                    <a:pt x="2160533" y="695155"/>
                  </a:lnTo>
                  <a:lnTo>
                    <a:pt x="2212174" y="695155"/>
                  </a:lnTo>
                  <a:lnTo>
                    <a:pt x="2212174" y="702247"/>
                  </a:lnTo>
                  <a:lnTo>
                    <a:pt x="2228232" y="702247"/>
                  </a:lnTo>
                  <a:lnTo>
                    <a:pt x="2228232" y="708975"/>
                  </a:lnTo>
                  <a:lnTo>
                    <a:pt x="2244473" y="708975"/>
                  </a:lnTo>
                  <a:lnTo>
                    <a:pt x="2244473" y="715884"/>
                  </a:lnTo>
                  <a:lnTo>
                    <a:pt x="2260531" y="715884"/>
                  </a:lnTo>
                  <a:lnTo>
                    <a:pt x="2260531" y="729522"/>
                  </a:lnTo>
                  <a:lnTo>
                    <a:pt x="2299216" y="729522"/>
                  </a:lnTo>
                  <a:lnTo>
                    <a:pt x="2299216" y="736432"/>
                  </a:lnTo>
                  <a:lnTo>
                    <a:pt x="2325128" y="736432"/>
                  </a:lnTo>
                  <a:lnTo>
                    <a:pt x="2325128" y="743341"/>
                  </a:lnTo>
                  <a:lnTo>
                    <a:pt x="2334799" y="743341"/>
                  </a:lnTo>
                  <a:lnTo>
                    <a:pt x="2334799" y="750251"/>
                  </a:lnTo>
                  <a:lnTo>
                    <a:pt x="2405965" y="750251"/>
                  </a:lnTo>
                  <a:lnTo>
                    <a:pt x="2405965" y="757161"/>
                  </a:lnTo>
                  <a:lnTo>
                    <a:pt x="2496292" y="757161"/>
                  </a:lnTo>
                  <a:lnTo>
                    <a:pt x="2496292" y="764071"/>
                  </a:lnTo>
                  <a:lnTo>
                    <a:pt x="2512532" y="764071"/>
                  </a:lnTo>
                  <a:lnTo>
                    <a:pt x="2512532" y="771162"/>
                  </a:lnTo>
                  <a:lnTo>
                    <a:pt x="2515634" y="771162"/>
                  </a:lnTo>
                  <a:lnTo>
                    <a:pt x="2515634" y="778254"/>
                  </a:lnTo>
                  <a:lnTo>
                    <a:pt x="2612530" y="778254"/>
                  </a:lnTo>
                  <a:lnTo>
                    <a:pt x="2612530" y="785527"/>
                  </a:lnTo>
                  <a:lnTo>
                    <a:pt x="2648113" y="785527"/>
                  </a:lnTo>
                  <a:lnTo>
                    <a:pt x="2648113" y="800620"/>
                  </a:lnTo>
                  <a:lnTo>
                    <a:pt x="2651215" y="800620"/>
                  </a:lnTo>
                  <a:lnTo>
                    <a:pt x="2651215" y="808075"/>
                  </a:lnTo>
                  <a:lnTo>
                    <a:pt x="2735337" y="808075"/>
                  </a:lnTo>
                  <a:lnTo>
                    <a:pt x="2735337" y="816075"/>
                  </a:lnTo>
                  <a:lnTo>
                    <a:pt x="2741724" y="816075"/>
                  </a:lnTo>
                  <a:lnTo>
                    <a:pt x="2741724" y="824076"/>
                  </a:lnTo>
                  <a:lnTo>
                    <a:pt x="2809606" y="824076"/>
                  </a:lnTo>
                  <a:lnTo>
                    <a:pt x="2809606" y="832986"/>
                  </a:lnTo>
                  <a:lnTo>
                    <a:pt x="2822561" y="832986"/>
                  </a:lnTo>
                  <a:lnTo>
                    <a:pt x="2822561" y="851352"/>
                  </a:lnTo>
                  <a:lnTo>
                    <a:pt x="2845189" y="851352"/>
                  </a:lnTo>
                  <a:lnTo>
                    <a:pt x="2845189" y="860807"/>
                  </a:lnTo>
                  <a:lnTo>
                    <a:pt x="2909603" y="860807"/>
                  </a:lnTo>
                  <a:lnTo>
                    <a:pt x="2909603" y="870808"/>
                  </a:lnTo>
                  <a:lnTo>
                    <a:pt x="2916172" y="870808"/>
                  </a:lnTo>
                  <a:lnTo>
                    <a:pt x="2916172" y="880809"/>
                  </a:lnTo>
                  <a:lnTo>
                    <a:pt x="2932230" y="880809"/>
                  </a:lnTo>
                  <a:lnTo>
                    <a:pt x="2932230" y="891173"/>
                  </a:lnTo>
                  <a:lnTo>
                    <a:pt x="3009783" y="891173"/>
                  </a:lnTo>
                  <a:lnTo>
                    <a:pt x="3009783" y="902447"/>
                  </a:lnTo>
                  <a:lnTo>
                    <a:pt x="3084052" y="902447"/>
                  </a:lnTo>
                  <a:lnTo>
                    <a:pt x="3084052" y="914448"/>
                  </a:lnTo>
                  <a:lnTo>
                    <a:pt x="3100292" y="914448"/>
                  </a:lnTo>
                  <a:lnTo>
                    <a:pt x="3100292" y="926449"/>
                  </a:lnTo>
                  <a:lnTo>
                    <a:pt x="3158320" y="926449"/>
                  </a:lnTo>
                  <a:lnTo>
                    <a:pt x="3158320" y="939905"/>
                  </a:lnTo>
                  <a:lnTo>
                    <a:pt x="3229486" y="939905"/>
                  </a:lnTo>
                  <a:lnTo>
                    <a:pt x="3229486" y="955543"/>
                  </a:lnTo>
                  <a:lnTo>
                    <a:pt x="3287514" y="955543"/>
                  </a:lnTo>
                  <a:lnTo>
                    <a:pt x="3287514" y="973545"/>
                  </a:lnTo>
                  <a:lnTo>
                    <a:pt x="3310141" y="973545"/>
                  </a:lnTo>
                  <a:lnTo>
                    <a:pt x="3310141" y="993365"/>
                  </a:lnTo>
                  <a:lnTo>
                    <a:pt x="3352111" y="993365"/>
                  </a:lnTo>
                  <a:lnTo>
                    <a:pt x="3352111" y="1015003"/>
                  </a:lnTo>
                  <a:lnTo>
                    <a:pt x="3377840" y="1015003"/>
                  </a:lnTo>
                  <a:lnTo>
                    <a:pt x="3377840" y="1036459"/>
                  </a:lnTo>
                  <a:lnTo>
                    <a:pt x="3529661" y="1036459"/>
                  </a:lnTo>
                  <a:lnTo>
                    <a:pt x="3529661" y="1064644"/>
                  </a:lnTo>
                  <a:lnTo>
                    <a:pt x="3571632" y="1064644"/>
                  </a:lnTo>
                  <a:lnTo>
                    <a:pt x="3571632" y="1094283"/>
                  </a:lnTo>
                  <a:lnTo>
                    <a:pt x="3581485" y="1094283"/>
                  </a:lnTo>
                  <a:lnTo>
                    <a:pt x="3581485" y="1126468"/>
                  </a:lnTo>
                  <a:lnTo>
                    <a:pt x="3781663" y="1126468"/>
                  </a:lnTo>
                  <a:lnTo>
                    <a:pt x="3781663" y="1190656"/>
                  </a:lnTo>
                  <a:lnTo>
                    <a:pt x="3823633" y="1190656"/>
                  </a:lnTo>
                  <a:lnTo>
                    <a:pt x="3823633" y="1271027"/>
                  </a:lnTo>
                  <a:lnTo>
                    <a:pt x="3923630" y="1271027"/>
                  </a:lnTo>
                </a:path>
              </a:pathLst>
            </a:custGeom>
            <a:noFill/>
            <a:ln w="12700" cap="flat">
              <a:solidFill>
                <a:srgbClr val="009FE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24" name="Orange Line OS">
              <a:extLst>
                <a:ext uri="{FF2B5EF4-FFF2-40B4-BE49-F238E27FC236}">
                  <a16:creationId xmlns:a16="http://schemas.microsoft.com/office/drawing/2014/main" id="{4B7E8F98-D8C3-D8BE-471B-B4661F4972A3}"/>
                </a:ext>
              </a:extLst>
            </p:cNvPr>
            <p:cNvSpPr/>
            <p:nvPr/>
          </p:nvSpPr>
          <p:spPr>
            <a:xfrm>
              <a:off x="7271672" y="2849371"/>
              <a:ext cx="3888229" cy="1125013"/>
            </a:xfrm>
            <a:custGeom>
              <a:avLst/>
              <a:gdLst>
                <a:gd name="connsiteX0" fmla="*/ 0 w 3888229"/>
                <a:gd name="connsiteY0" fmla="*/ 0 h 1125013"/>
                <a:gd name="connsiteX1" fmla="*/ 151821 w 3888229"/>
                <a:gd name="connsiteY1" fmla="*/ 0 h 1125013"/>
                <a:gd name="connsiteX2" fmla="*/ 151821 w 3888229"/>
                <a:gd name="connsiteY2" fmla="*/ 6546 h 1125013"/>
                <a:gd name="connsiteX3" fmla="*/ 155106 w 3888229"/>
                <a:gd name="connsiteY3" fmla="*/ 6546 h 1125013"/>
                <a:gd name="connsiteX4" fmla="*/ 155106 w 3888229"/>
                <a:gd name="connsiteY4" fmla="*/ 12910 h 1125013"/>
                <a:gd name="connsiteX5" fmla="*/ 219520 w 3888229"/>
                <a:gd name="connsiteY5" fmla="*/ 12910 h 1125013"/>
                <a:gd name="connsiteX6" fmla="*/ 219520 w 3888229"/>
                <a:gd name="connsiteY6" fmla="*/ 19456 h 1125013"/>
                <a:gd name="connsiteX7" fmla="*/ 222805 w 3888229"/>
                <a:gd name="connsiteY7" fmla="*/ 19456 h 1125013"/>
                <a:gd name="connsiteX8" fmla="*/ 222805 w 3888229"/>
                <a:gd name="connsiteY8" fmla="*/ 25821 h 1125013"/>
                <a:gd name="connsiteX9" fmla="*/ 251819 w 3888229"/>
                <a:gd name="connsiteY9" fmla="*/ 25821 h 1125013"/>
                <a:gd name="connsiteX10" fmla="*/ 251819 w 3888229"/>
                <a:gd name="connsiteY10" fmla="*/ 32367 h 1125013"/>
                <a:gd name="connsiteX11" fmla="*/ 303460 w 3888229"/>
                <a:gd name="connsiteY11" fmla="*/ 32367 h 1125013"/>
                <a:gd name="connsiteX12" fmla="*/ 303460 w 3888229"/>
                <a:gd name="connsiteY12" fmla="*/ 38731 h 1125013"/>
                <a:gd name="connsiteX13" fmla="*/ 316416 w 3888229"/>
                <a:gd name="connsiteY13" fmla="*/ 38731 h 1125013"/>
                <a:gd name="connsiteX14" fmla="*/ 316416 w 3888229"/>
                <a:gd name="connsiteY14" fmla="*/ 45277 h 1125013"/>
                <a:gd name="connsiteX15" fmla="*/ 393969 w 3888229"/>
                <a:gd name="connsiteY15" fmla="*/ 45277 h 1125013"/>
                <a:gd name="connsiteX16" fmla="*/ 393969 w 3888229"/>
                <a:gd name="connsiteY16" fmla="*/ 51823 h 1125013"/>
                <a:gd name="connsiteX17" fmla="*/ 400538 w 3888229"/>
                <a:gd name="connsiteY17" fmla="*/ 51823 h 1125013"/>
                <a:gd name="connsiteX18" fmla="*/ 400538 w 3888229"/>
                <a:gd name="connsiteY18" fmla="*/ 58187 h 1125013"/>
                <a:gd name="connsiteX19" fmla="*/ 426267 w 3888229"/>
                <a:gd name="connsiteY19" fmla="*/ 58187 h 1125013"/>
                <a:gd name="connsiteX20" fmla="*/ 426267 w 3888229"/>
                <a:gd name="connsiteY20" fmla="*/ 64733 h 1125013"/>
                <a:gd name="connsiteX21" fmla="*/ 484478 w 3888229"/>
                <a:gd name="connsiteY21" fmla="*/ 64733 h 1125013"/>
                <a:gd name="connsiteX22" fmla="*/ 484478 w 3888229"/>
                <a:gd name="connsiteY22" fmla="*/ 71279 h 1125013"/>
                <a:gd name="connsiteX23" fmla="*/ 497434 w 3888229"/>
                <a:gd name="connsiteY23" fmla="*/ 71279 h 1125013"/>
                <a:gd name="connsiteX24" fmla="*/ 497434 w 3888229"/>
                <a:gd name="connsiteY24" fmla="*/ 77644 h 1125013"/>
                <a:gd name="connsiteX25" fmla="*/ 507105 w 3888229"/>
                <a:gd name="connsiteY25" fmla="*/ 77644 h 1125013"/>
                <a:gd name="connsiteX26" fmla="*/ 507105 w 3888229"/>
                <a:gd name="connsiteY26" fmla="*/ 84371 h 1125013"/>
                <a:gd name="connsiteX27" fmla="*/ 584475 w 3888229"/>
                <a:gd name="connsiteY27" fmla="*/ 84371 h 1125013"/>
                <a:gd name="connsiteX28" fmla="*/ 584475 w 3888229"/>
                <a:gd name="connsiteY28" fmla="*/ 90736 h 1125013"/>
                <a:gd name="connsiteX29" fmla="*/ 633014 w 3888229"/>
                <a:gd name="connsiteY29" fmla="*/ 90736 h 1125013"/>
                <a:gd name="connsiteX30" fmla="*/ 633014 w 3888229"/>
                <a:gd name="connsiteY30" fmla="*/ 97282 h 1125013"/>
                <a:gd name="connsiteX31" fmla="*/ 642686 w 3888229"/>
                <a:gd name="connsiteY31" fmla="*/ 97282 h 1125013"/>
                <a:gd name="connsiteX32" fmla="*/ 642686 w 3888229"/>
                <a:gd name="connsiteY32" fmla="*/ 103828 h 1125013"/>
                <a:gd name="connsiteX33" fmla="*/ 668415 w 3888229"/>
                <a:gd name="connsiteY33" fmla="*/ 103828 h 1125013"/>
                <a:gd name="connsiteX34" fmla="*/ 668415 w 3888229"/>
                <a:gd name="connsiteY34" fmla="*/ 110374 h 1125013"/>
                <a:gd name="connsiteX35" fmla="*/ 720239 w 3888229"/>
                <a:gd name="connsiteY35" fmla="*/ 110374 h 1125013"/>
                <a:gd name="connsiteX36" fmla="*/ 720239 w 3888229"/>
                <a:gd name="connsiteY36" fmla="*/ 116920 h 1125013"/>
                <a:gd name="connsiteX37" fmla="*/ 726625 w 3888229"/>
                <a:gd name="connsiteY37" fmla="*/ 116920 h 1125013"/>
                <a:gd name="connsiteX38" fmla="*/ 726625 w 3888229"/>
                <a:gd name="connsiteY38" fmla="*/ 123284 h 1125013"/>
                <a:gd name="connsiteX39" fmla="*/ 729910 w 3888229"/>
                <a:gd name="connsiteY39" fmla="*/ 123284 h 1125013"/>
                <a:gd name="connsiteX40" fmla="*/ 729910 w 3888229"/>
                <a:gd name="connsiteY40" fmla="*/ 129830 h 1125013"/>
                <a:gd name="connsiteX41" fmla="*/ 745968 w 3888229"/>
                <a:gd name="connsiteY41" fmla="*/ 129830 h 1125013"/>
                <a:gd name="connsiteX42" fmla="*/ 745968 w 3888229"/>
                <a:gd name="connsiteY42" fmla="*/ 136376 h 1125013"/>
                <a:gd name="connsiteX43" fmla="*/ 762208 w 3888229"/>
                <a:gd name="connsiteY43" fmla="*/ 136376 h 1125013"/>
                <a:gd name="connsiteX44" fmla="*/ 762208 w 3888229"/>
                <a:gd name="connsiteY44" fmla="*/ 142922 h 1125013"/>
                <a:gd name="connsiteX45" fmla="*/ 771880 w 3888229"/>
                <a:gd name="connsiteY45" fmla="*/ 142922 h 1125013"/>
                <a:gd name="connsiteX46" fmla="*/ 771880 w 3888229"/>
                <a:gd name="connsiteY46" fmla="*/ 149468 h 1125013"/>
                <a:gd name="connsiteX47" fmla="*/ 794507 w 3888229"/>
                <a:gd name="connsiteY47" fmla="*/ 149468 h 1125013"/>
                <a:gd name="connsiteX48" fmla="*/ 794507 w 3888229"/>
                <a:gd name="connsiteY48" fmla="*/ 156014 h 1125013"/>
                <a:gd name="connsiteX49" fmla="*/ 891220 w 3888229"/>
                <a:gd name="connsiteY49" fmla="*/ 156014 h 1125013"/>
                <a:gd name="connsiteX50" fmla="*/ 891220 w 3888229"/>
                <a:gd name="connsiteY50" fmla="*/ 162560 h 1125013"/>
                <a:gd name="connsiteX51" fmla="*/ 910745 w 3888229"/>
                <a:gd name="connsiteY51" fmla="*/ 162560 h 1125013"/>
                <a:gd name="connsiteX52" fmla="*/ 910745 w 3888229"/>
                <a:gd name="connsiteY52" fmla="*/ 169107 h 1125013"/>
                <a:gd name="connsiteX53" fmla="*/ 936474 w 3888229"/>
                <a:gd name="connsiteY53" fmla="*/ 169107 h 1125013"/>
                <a:gd name="connsiteX54" fmla="*/ 936474 w 3888229"/>
                <a:gd name="connsiteY54" fmla="*/ 188563 h 1125013"/>
                <a:gd name="connsiteX55" fmla="*/ 972057 w 3888229"/>
                <a:gd name="connsiteY55" fmla="*/ 188563 h 1125013"/>
                <a:gd name="connsiteX56" fmla="*/ 972057 w 3888229"/>
                <a:gd name="connsiteY56" fmla="*/ 195109 h 1125013"/>
                <a:gd name="connsiteX57" fmla="*/ 1030085 w 3888229"/>
                <a:gd name="connsiteY57" fmla="*/ 195109 h 1125013"/>
                <a:gd name="connsiteX58" fmla="*/ 1030085 w 3888229"/>
                <a:gd name="connsiteY58" fmla="*/ 201655 h 1125013"/>
                <a:gd name="connsiteX59" fmla="*/ 1036654 w 3888229"/>
                <a:gd name="connsiteY59" fmla="*/ 201655 h 1125013"/>
                <a:gd name="connsiteX60" fmla="*/ 1036654 w 3888229"/>
                <a:gd name="connsiteY60" fmla="*/ 208383 h 1125013"/>
                <a:gd name="connsiteX61" fmla="*/ 1046326 w 3888229"/>
                <a:gd name="connsiteY61" fmla="*/ 208383 h 1125013"/>
                <a:gd name="connsiteX62" fmla="*/ 1046326 w 3888229"/>
                <a:gd name="connsiteY62" fmla="*/ 221657 h 1125013"/>
                <a:gd name="connsiteX63" fmla="*/ 1052712 w 3888229"/>
                <a:gd name="connsiteY63" fmla="*/ 221657 h 1125013"/>
                <a:gd name="connsiteX64" fmla="*/ 1052712 w 3888229"/>
                <a:gd name="connsiteY64" fmla="*/ 228203 h 1125013"/>
                <a:gd name="connsiteX65" fmla="*/ 1075340 w 3888229"/>
                <a:gd name="connsiteY65" fmla="*/ 228203 h 1125013"/>
                <a:gd name="connsiteX66" fmla="*/ 1075340 w 3888229"/>
                <a:gd name="connsiteY66" fmla="*/ 234749 h 1125013"/>
                <a:gd name="connsiteX67" fmla="*/ 1081909 w 3888229"/>
                <a:gd name="connsiteY67" fmla="*/ 234749 h 1125013"/>
                <a:gd name="connsiteX68" fmla="*/ 1081909 w 3888229"/>
                <a:gd name="connsiteY68" fmla="*/ 241477 h 1125013"/>
                <a:gd name="connsiteX69" fmla="*/ 1114207 w 3888229"/>
                <a:gd name="connsiteY69" fmla="*/ 241477 h 1125013"/>
                <a:gd name="connsiteX70" fmla="*/ 1114207 w 3888229"/>
                <a:gd name="connsiteY70" fmla="*/ 248023 h 1125013"/>
                <a:gd name="connsiteX71" fmla="*/ 1136652 w 3888229"/>
                <a:gd name="connsiteY71" fmla="*/ 248023 h 1125013"/>
                <a:gd name="connsiteX72" fmla="*/ 1136652 w 3888229"/>
                <a:gd name="connsiteY72" fmla="*/ 254569 h 1125013"/>
                <a:gd name="connsiteX73" fmla="*/ 1143221 w 3888229"/>
                <a:gd name="connsiteY73" fmla="*/ 254569 h 1125013"/>
                <a:gd name="connsiteX74" fmla="*/ 1143221 w 3888229"/>
                <a:gd name="connsiteY74" fmla="*/ 261297 h 1125013"/>
                <a:gd name="connsiteX75" fmla="*/ 1152893 w 3888229"/>
                <a:gd name="connsiteY75" fmla="*/ 261297 h 1125013"/>
                <a:gd name="connsiteX76" fmla="*/ 1152893 w 3888229"/>
                <a:gd name="connsiteY76" fmla="*/ 267843 h 1125013"/>
                <a:gd name="connsiteX77" fmla="*/ 1169133 w 3888229"/>
                <a:gd name="connsiteY77" fmla="*/ 267843 h 1125013"/>
                <a:gd name="connsiteX78" fmla="*/ 1169133 w 3888229"/>
                <a:gd name="connsiteY78" fmla="*/ 274571 h 1125013"/>
                <a:gd name="connsiteX79" fmla="*/ 1201432 w 3888229"/>
                <a:gd name="connsiteY79" fmla="*/ 274571 h 1125013"/>
                <a:gd name="connsiteX80" fmla="*/ 1201432 w 3888229"/>
                <a:gd name="connsiteY80" fmla="*/ 281117 h 1125013"/>
                <a:gd name="connsiteX81" fmla="*/ 1227161 w 3888229"/>
                <a:gd name="connsiteY81" fmla="*/ 281117 h 1125013"/>
                <a:gd name="connsiteX82" fmla="*/ 1227161 w 3888229"/>
                <a:gd name="connsiteY82" fmla="*/ 287663 h 1125013"/>
                <a:gd name="connsiteX83" fmla="*/ 1259460 w 3888229"/>
                <a:gd name="connsiteY83" fmla="*/ 287663 h 1125013"/>
                <a:gd name="connsiteX84" fmla="*/ 1259460 w 3888229"/>
                <a:gd name="connsiteY84" fmla="*/ 294391 h 1125013"/>
                <a:gd name="connsiteX85" fmla="*/ 1282087 w 3888229"/>
                <a:gd name="connsiteY85" fmla="*/ 294391 h 1125013"/>
                <a:gd name="connsiteX86" fmla="*/ 1282087 w 3888229"/>
                <a:gd name="connsiteY86" fmla="*/ 300937 h 1125013"/>
                <a:gd name="connsiteX87" fmla="*/ 1298145 w 3888229"/>
                <a:gd name="connsiteY87" fmla="*/ 300937 h 1125013"/>
                <a:gd name="connsiteX88" fmla="*/ 1298145 w 3888229"/>
                <a:gd name="connsiteY88" fmla="*/ 314211 h 1125013"/>
                <a:gd name="connsiteX89" fmla="*/ 1304714 w 3888229"/>
                <a:gd name="connsiteY89" fmla="*/ 314211 h 1125013"/>
                <a:gd name="connsiteX90" fmla="*/ 1304714 w 3888229"/>
                <a:gd name="connsiteY90" fmla="*/ 327485 h 1125013"/>
                <a:gd name="connsiteX91" fmla="*/ 1327341 w 3888229"/>
                <a:gd name="connsiteY91" fmla="*/ 327485 h 1125013"/>
                <a:gd name="connsiteX92" fmla="*/ 1327341 w 3888229"/>
                <a:gd name="connsiteY92" fmla="*/ 334031 h 1125013"/>
                <a:gd name="connsiteX93" fmla="*/ 1404712 w 3888229"/>
                <a:gd name="connsiteY93" fmla="*/ 334031 h 1125013"/>
                <a:gd name="connsiteX94" fmla="*/ 1404712 w 3888229"/>
                <a:gd name="connsiteY94" fmla="*/ 340759 h 1125013"/>
                <a:gd name="connsiteX95" fmla="*/ 1427339 w 3888229"/>
                <a:gd name="connsiteY95" fmla="*/ 340759 h 1125013"/>
                <a:gd name="connsiteX96" fmla="*/ 1427339 w 3888229"/>
                <a:gd name="connsiteY96" fmla="*/ 347305 h 1125013"/>
                <a:gd name="connsiteX97" fmla="*/ 1433908 w 3888229"/>
                <a:gd name="connsiteY97" fmla="*/ 347305 h 1125013"/>
                <a:gd name="connsiteX98" fmla="*/ 1433908 w 3888229"/>
                <a:gd name="connsiteY98" fmla="*/ 353851 h 1125013"/>
                <a:gd name="connsiteX99" fmla="*/ 1443579 w 3888229"/>
                <a:gd name="connsiteY99" fmla="*/ 353851 h 1125013"/>
                <a:gd name="connsiteX100" fmla="*/ 1443579 w 3888229"/>
                <a:gd name="connsiteY100" fmla="*/ 367125 h 1125013"/>
                <a:gd name="connsiteX101" fmla="*/ 1462922 w 3888229"/>
                <a:gd name="connsiteY101" fmla="*/ 367125 h 1125013"/>
                <a:gd name="connsiteX102" fmla="*/ 1462922 w 3888229"/>
                <a:gd name="connsiteY102" fmla="*/ 373671 h 1125013"/>
                <a:gd name="connsiteX103" fmla="*/ 1469309 w 3888229"/>
                <a:gd name="connsiteY103" fmla="*/ 373671 h 1125013"/>
                <a:gd name="connsiteX104" fmla="*/ 1469309 w 3888229"/>
                <a:gd name="connsiteY104" fmla="*/ 386945 h 1125013"/>
                <a:gd name="connsiteX105" fmla="*/ 1472593 w 3888229"/>
                <a:gd name="connsiteY105" fmla="*/ 386945 h 1125013"/>
                <a:gd name="connsiteX106" fmla="*/ 1472593 w 3888229"/>
                <a:gd name="connsiteY106" fmla="*/ 393673 h 1125013"/>
                <a:gd name="connsiteX107" fmla="*/ 1475878 w 3888229"/>
                <a:gd name="connsiteY107" fmla="*/ 393673 h 1125013"/>
                <a:gd name="connsiteX108" fmla="*/ 1475878 w 3888229"/>
                <a:gd name="connsiteY108" fmla="*/ 406765 h 1125013"/>
                <a:gd name="connsiteX109" fmla="*/ 1504892 w 3888229"/>
                <a:gd name="connsiteY109" fmla="*/ 406765 h 1125013"/>
                <a:gd name="connsiteX110" fmla="*/ 1504892 w 3888229"/>
                <a:gd name="connsiteY110" fmla="*/ 413493 h 1125013"/>
                <a:gd name="connsiteX111" fmla="*/ 1517847 w 3888229"/>
                <a:gd name="connsiteY111" fmla="*/ 413493 h 1125013"/>
                <a:gd name="connsiteX112" fmla="*/ 1517847 w 3888229"/>
                <a:gd name="connsiteY112" fmla="*/ 420039 h 1125013"/>
                <a:gd name="connsiteX113" fmla="*/ 1524234 w 3888229"/>
                <a:gd name="connsiteY113" fmla="*/ 420039 h 1125013"/>
                <a:gd name="connsiteX114" fmla="*/ 1524234 w 3888229"/>
                <a:gd name="connsiteY114" fmla="*/ 426767 h 1125013"/>
                <a:gd name="connsiteX115" fmla="*/ 1556533 w 3888229"/>
                <a:gd name="connsiteY115" fmla="*/ 426767 h 1125013"/>
                <a:gd name="connsiteX116" fmla="*/ 1556533 w 3888229"/>
                <a:gd name="connsiteY116" fmla="*/ 433313 h 1125013"/>
                <a:gd name="connsiteX117" fmla="*/ 1563102 w 3888229"/>
                <a:gd name="connsiteY117" fmla="*/ 433313 h 1125013"/>
                <a:gd name="connsiteX118" fmla="*/ 1563102 w 3888229"/>
                <a:gd name="connsiteY118" fmla="*/ 439859 h 1125013"/>
                <a:gd name="connsiteX119" fmla="*/ 1582445 w 3888229"/>
                <a:gd name="connsiteY119" fmla="*/ 439859 h 1125013"/>
                <a:gd name="connsiteX120" fmla="*/ 1582445 w 3888229"/>
                <a:gd name="connsiteY120" fmla="*/ 453133 h 1125013"/>
                <a:gd name="connsiteX121" fmla="*/ 1601787 w 3888229"/>
                <a:gd name="connsiteY121" fmla="*/ 453133 h 1125013"/>
                <a:gd name="connsiteX122" fmla="*/ 1601787 w 3888229"/>
                <a:gd name="connsiteY122" fmla="*/ 459861 h 1125013"/>
                <a:gd name="connsiteX123" fmla="*/ 1627517 w 3888229"/>
                <a:gd name="connsiteY123" fmla="*/ 459861 h 1125013"/>
                <a:gd name="connsiteX124" fmla="*/ 1627517 w 3888229"/>
                <a:gd name="connsiteY124" fmla="*/ 466407 h 1125013"/>
                <a:gd name="connsiteX125" fmla="*/ 1647042 w 3888229"/>
                <a:gd name="connsiteY125" fmla="*/ 466407 h 1125013"/>
                <a:gd name="connsiteX126" fmla="*/ 1647042 w 3888229"/>
                <a:gd name="connsiteY126" fmla="*/ 472953 h 1125013"/>
                <a:gd name="connsiteX127" fmla="*/ 1659998 w 3888229"/>
                <a:gd name="connsiteY127" fmla="*/ 472953 h 1125013"/>
                <a:gd name="connsiteX128" fmla="*/ 1659998 w 3888229"/>
                <a:gd name="connsiteY128" fmla="*/ 479681 h 1125013"/>
                <a:gd name="connsiteX129" fmla="*/ 1663100 w 3888229"/>
                <a:gd name="connsiteY129" fmla="*/ 479681 h 1125013"/>
                <a:gd name="connsiteX130" fmla="*/ 1663100 w 3888229"/>
                <a:gd name="connsiteY130" fmla="*/ 486227 h 1125013"/>
                <a:gd name="connsiteX131" fmla="*/ 1669669 w 3888229"/>
                <a:gd name="connsiteY131" fmla="*/ 486227 h 1125013"/>
                <a:gd name="connsiteX132" fmla="*/ 1669669 w 3888229"/>
                <a:gd name="connsiteY132" fmla="*/ 492773 h 1125013"/>
                <a:gd name="connsiteX133" fmla="*/ 1679340 w 3888229"/>
                <a:gd name="connsiteY133" fmla="*/ 492773 h 1125013"/>
                <a:gd name="connsiteX134" fmla="*/ 1679340 w 3888229"/>
                <a:gd name="connsiteY134" fmla="*/ 499501 h 1125013"/>
                <a:gd name="connsiteX135" fmla="*/ 1695398 w 3888229"/>
                <a:gd name="connsiteY135" fmla="*/ 499501 h 1125013"/>
                <a:gd name="connsiteX136" fmla="*/ 1695398 w 3888229"/>
                <a:gd name="connsiteY136" fmla="*/ 506047 h 1125013"/>
                <a:gd name="connsiteX137" fmla="*/ 1708354 w 3888229"/>
                <a:gd name="connsiteY137" fmla="*/ 506047 h 1125013"/>
                <a:gd name="connsiteX138" fmla="*/ 1708354 w 3888229"/>
                <a:gd name="connsiteY138" fmla="*/ 512775 h 1125013"/>
                <a:gd name="connsiteX139" fmla="*/ 1718025 w 3888229"/>
                <a:gd name="connsiteY139" fmla="*/ 512775 h 1125013"/>
                <a:gd name="connsiteX140" fmla="*/ 1718025 w 3888229"/>
                <a:gd name="connsiteY140" fmla="*/ 519321 h 1125013"/>
                <a:gd name="connsiteX141" fmla="*/ 1734083 w 3888229"/>
                <a:gd name="connsiteY141" fmla="*/ 519321 h 1125013"/>
                <a:gd name="connsiteX142" fmla="*/ 1734083 w 3888229"/>
                <a:gd name="connsiteY142" fmla="*/ 525867 h 1125013"/>
                <a:gd name="connsiteX143" fmla="*/ 1737368 w 3888229"/>
                <a:gd name="connsiteY143" fmla="*/ 525867 h 1125013"/>
                <a:gd name="connsiteX144" fmla="*/ 1737368 w 3888229"/>
                <a:gd name="connsiteY144" fmla="*/ 532595 h 1125013"/>
                <a:gd name="connsiteX145" fmla="*/ 1743937 w 3888229"/>
                <a:gd name="connsiteY145" fmla="*/ 532595 h 1125013"/>
                <a:gd name="connsiteX146" fmla="*/ 1743937 w 3888229"/>
                <a:gd name="connsiteY146" fmla="*/ 539141 h 1125013"/>
                <a:gd name="connsiteX147" fmla="*/ 1750324 w 3888229"/>
                <a:gd name="connsiteY147" fmla="*/ 539141 h 1125013"/>
                <a:gd name="connsiteX148" fmla="*/ 1750324 w 3888229"/>
                <a:gd name="connsiteY148" fmla="*/ 545869 h 1125013"/>
                <a:gd name="connsiteX149" fmla="*/ 1753608 w 3888229"/>
                <a:gd name="connsiteY149" fmla="*/ 545869 h 1125013"/>
                <a:gd name="connsiteX150" fmla="*/ 1753608 w 3888229"/>
                <a:gd name="connsiteY150" fmla="*/ 552415 h 1125013"/>
                <a:gd name="connsiteX151" fmla="*/ 1759995 w 3888229"/>
                <a:gd name="connsiteY151" fmla="*/ 552415 h 1125013"/>
                <a:gd name="connsiteX152" fmla="*/ 1759995 w 3888229"/>
                <a:gd name="connsiteY152" fmla="*/ 558961 h 1125013"/>
                <a:gd name="connsiteX153" fmla="*/ 1763280 w 3888229"/>
                <a:gd name="connsiteY153" fmla="*/ 558961 h 1125013"/>
                <a:gd name="connsiteX154" fmla="*/ 1763280 w 3888229"/>
                <a:gd name="connsiteY154" fmla="*/ 572235 h 1125013"/>
                <a:gd name="connsiteX155" fmla="*/ 1772951 w 3888229"/>
                <a:gd name="connsiteY155" fmla="*/ 572235 h 1125013"/>
                <a:gd name="connsiteX156" fmla="*/ 1772951 w 3888229"/>
                <a:gd name="connsiteY156" fmla="*/ 578963 h 1125013"/>
                <a:gd name="connsiteX157" fmla="*/ 1779338 w 3888229"/>
                <a:gd name="connsiteY157" fmla="*/ 578963 h 1125013"/>
                <a:gd name="connsiteX158" fmla="*/ 1779338 w 3888229"/>
                <a:gd name="connsiteY158" fmla="*/ 585509 h 1125013"/>
                <a:gd name="connsiteX159" fmla="*/ 1782622 w 3888229"/>
                <a:gd name="connsiteY159" fmla="*/ 585509 h 1125013"/>
                <a:gd name="connsiteX160" fmla="*/ 1782622 w 3888229"/>
                <a:gd name="connsiteY160" fmla="*/ 598783 h 1125013"/>
                <a:gd name="connsiteX161" fmla="*/ 1814921 w 3888229"/>
                <a:gd name="connsiteY161" fmla="*/ 598783 h 1125013"/>
                <a:gd name="connsiteX162" fmla="*/ 1814921 w 3888229"/>
                <a:gd name="connsiteY162" fmla="*/ 605329 h 1125013"/>
                <a:gd name="connsiteX163" fmla="*/ 1824592 w 3888229"/>
                <a:gd name="connsiteY163" fmla="*/ 605329 h 1125013"/>
                <a:gd name="connsiteX164" fmla="*/ 1824592 w 3888229"/>
                <a:gd name="connsiteY164" fmla="*/ 612057 h 1125013"/>
                <a:gd name="connsiteX165" fmla="*/ 1847219 w 3888229"/>
                <a:gd name="connsiteY165" fmla="*/ 612057 h 1125013"/>
                <a:gd name="connsiteX166" fmla="*/ 1847219 w 3888229"/>
                <a:gd name="connsiteY166" fmla="*/ 618603 h 1125013"/>
                <a:gd name="connsiteX167" fmla="*/ 1856891 w 3888229"/>
                <a:gd name="connsiteY167" fmla="*/ 618603 h 1125013"/>
                <a:gd name="connsiteX168" fmla="*/ 1856891 w 3888229"/>
                <a:gd name="connsiteY168" fmla="*/ 625149 h 1125013"/>
                <a:gd name="connsiteX169" fmla="*/ 1860175 w 3888229"/>
                <a:gd name="connsiteY169" fmla="*/ 625149 h 1125013"/>
                <a:gd name="connsiteX170" fmla="*/ 1860175 w 3888229"/>
                <a:gd name="connsiteY170" fmla="*/ 631877 h 1125013"/>
                <a:gd name="connsiteX171" fmla="*/ 1882802 w 3888229"/>
                <a:gd name="connsiteY171" fmla="*/ 631877 h 1125013"/>
                <a:gd name="connsiteX172" fmla="*/ 1882802 w 3888229"/>
                <a:gd name="connsiteY172" fmla="*/ 638423 h 1125013"/>
                <a:gd name="connsiteX173" fmla="*/ 1921488 w 3888229"/>
                <a:gd name="connsiteY173" fmla="*/ 638423 h 1125013"/>
                <a:gd name="connsiteX174" fmla="*/ 1921488 w 3888229"/>
                <a:gd name="connsiteY174" fmla="*/ 651697 h 1125013"/>
                <a:gd name="connsiteX175" fmla="*/ 1928057 w 3888229"/>
                <a:gd name="connsiteY175" fmla="*/ 651697 h 1125013"/>
                <a:gd name="connsiteX176" fmla="*/ 1928057 w 3888229"/>
                <a:gd name="connsiteY176" fmla="*/ 658243 h 1125013"/>
                <a:gd name="connsiteX177" fmla="*/ 1937728 w 3888229"/>
                <a:gd name="connsiteY177" fmla="*/ 658243 h 1125013"/>
                <a:gd name="connsiteX178" fmla="*/ 1937728 w 3888229"/>
                <a:gd name="connsiteY178" fmla="*/ 664971 h 1125013"/>
                <a:gd name="connsiteX179" fmla="*/ 1947217 w 3888229"/>
                <a:gd name="connsiteY179" fmla="*/ 664971 h 1125013"/>
                <a:gd name="connsiteX180" fmla="*/ 1947217 w 3888229"/>
                <a:gd name="connsiteY180" fmla="*/ 671517 h 1125013"/>
                <a:gd name="connsiteX181" fmla="*/ 1969844 w 3888229"/>
                <a:gd name="connsiteY181" fmla="*/ 671517 h 1125013"/>
                <a:gd name="connsiteX182" fmla="*/ 1969844 w 3888229"/>
                <a:gd name="connsiteY182" fmla="*/ 678063 h 1125013"/>
                <a:gd name="connsiteX183" fmla="*/ 2024770 w 3888229"/>
                <a:gd name="connsiteY183" fmla="*/ 678063 h 1125013"/>
                <a:gd name="connsiteX184" fmla="*/ 2024770 w 3888229"/>
                <a:gd name="connsiteY184" fmla="*/ 684791 h 1125013"/>
                <a:gd name="connsiteX185" fmla="*/ 2034624 w 3888229"/>
                <a:gd name="connsiteY185" fmla="*/ 684791 h 1125013"/>
                <a:gd name="connsiteX186" fmla="*/ 2034624 w 3888229"/>
                <a:gd name="connsiteY186" fmla="*/ 698246 h 1125013"/>
                <a:gd name="connsiteX187" fmla="*/ 2037726 w 3888229"/>
                <a:gd name="connsiteY187" fmla="*/ 698246 h 1125013"/>
                <a:gd name="connsiteX188" fmla="*/ 2037726 w 3888229"/>
                <a:gd name="connsiteY188" fmla="*/ 704792 h 1125013"/>
                <a:gd name="connsiteX189" fmla="*/ 2079696 w 3888229"/>
                <a:gd name="connsiteY189" fmla="*/ 704792 h 1125013"/>
                <a:gd name="connsiteX190" fmla="*/ 2079696 w 3888229"/>
                <a:gd name="connsiteY190" fmla="*/ 711520 h 1125013"/>
                <a:gd name="connsiteX191" fmla="*/ 2086082 w 3888229"/>
                <a:gd name="connsiteY191" fmla="*/ 711520 h 1125013"/>
                <a:gd name="connsiteX192" fmla="*/ 2086082 w 3888229"/>
                <a:gd name="connsiteY192" fmla="*/ 718248 h 1125013"/>
                <a:gd name="connsiteX193" fmla="*/ 2092651 w 3888229"/>
                <a:gd name="connsiteY193" fmla="*/ 718248 h 1125013"/>
                <a:gd name="connsiteX194" fmla="*/ 2092651 w 3888229"/>
                <a:gd name="connsiteY194" fmla="*/ 724794 h 1125013"/>
                <a:gd name="connsiteX195" fmla="*/ 2105608 w 3888229"/>
                <a:gd name="connsiteY195" fmla="*/ 724794 h 1125013"/>
                <a:gd name="connsiteX196" fmla="*/ 2105608 w 3888229"/>
                <a:gd name="connsiteY196" fmla="*/ 731522 h 1125013"/>
                <a:gd name="connsiteX197" fmla="*/ 2153964 w 3888229"/>
                <a:gd name="connsiteY197" fmla="*/ 731522 h 1125013"/>
                <a:gd name="connsiteX198" fmla="*/ 2153964 w 3888229"/>
                <a:gd name="connsiteY198" fmla="*/ 738250 h 1125013"/>
                <a:gd name="connsiteX199" fmla="*/ 2179876 w 3888229"/>
                <a:gd name="connsiteY199" fmla="*/ 738250 h 1125013"/>
                <a:gd name="connsiteX200" fmla="*/ 2179876 w 3888229"/>
                <a:gd name="connsiteY200" fmla="*/ 744978 h 1125013"/>
                <a:gd name="connsiteX201" fmla="*/ 2218561 w 3888229"/>
                <a:gd name="connsiteY201" fmla="*/ 744978 h 1125013"/>
                <a:gd name="connsiteX202" fmla="*/ 2218561 w 3888229"/>
                <a:gd name="connsiteY202" fmla="*/ 751706 h 1125013"/>
                <a:gd name="connsiteX203" fmla="*/ 2273487 w 3888229"/>
                <a:gd name="connsiteY203" fmla="*/ 751706 h 1125013"/>
                <a:gd name="connsiteX204" fmla="*/ 2273487 w 3888229"/>
                <a:gd name="connsiteY204" fmla="*/ 758434 h 1125013"/>
                <a:gd name="connsiteX205" fmla="*/ 2286443 w 3888229"/>
                <a:gd name="connsiteY205" fmla="*/ 758434 h 1125013"/>
                <a:gd name="connsiteX206" fmla="*/ 2286443 w 3888229"/>
                <a:gd name="connsiteY206" fmla="*/ 765162 h 1125013"/>
                <a:gd name="connsiteX207" fmla="*/ 2315457 w 3888229"/>
                <a:gd name="connsiteY207" fmla="*/ 765162 h 1125013"/>
                <a:gd name="connsiteX208" fmla="*/ 2315457 w 3888229"/>
                <a:gd name="connsiteY208" fmla="*/ 771890 h 1125013"/>
                <a:gd name="connsiteX209" fmla="*/ 2334799 w 3888229"/>
                <a:gd name="connsiteY209" fmla="*/ 771890 h 1125013"/>
                <a:gd name="connsiteX210" fmla="*/ 2334799 w 3888229"/>
                <a:gd name="connsiteY210" fmla="*/ 778618 h 1125013"/>
                <a:gd name="connsiteX211" fmla="*/ 2338084 w 3888229"/>
                <a:gd name="connsiteY211" fmla="*/ 778618 h 1125013"/>
                <a:gd name="connsiteX212" fmla="*/ 2338084 w 3888229"/>
                <a:gd name="connsiteY212" fmla="*/ 785345 h 1125013"/>
                <a:gd name="connsiteX213" fmla="*/ 2344470 w 3888229"/>
                <a:gd name="connsiteY213" fmla="*/ 785345 h 1125013"/>
                <a:gd name="connsiteX214" fmla="*/ 2344470 w 3888229"/>
                <a:gd name="connsiteY214" fmla="*/ 798801 h 1125013"/>
                <a:gd name="connsiteX215" fmla="*/ 2373667 w 3888229"/>
                <a:gd name="connsiteY215" fmla="*/ 798801 h 1125013"/>
                <a:gd name="connsiteX216" fmla="*/ 2373667 w 3888229"/>
                <a:gd name="connsiteY216" fmla="*/ 805529 h 1125013"/>
                <a:gd name="connsiteX217" fmla="*/ 2380054 w 3888229"/>
                <a:gd name="connsiteY217" fmla="*/ 805529 h 1125013"/>
                <a:gd name="connsiteX218" fmla="*/ 2380054 w 3888229"/>
                <a:gd name="connsiteY218" fmla="*/ 812257 h 1125013"/>
                <a:gd name="connsiteX219" fmla="*/ 2412352 w 3888229"/>
                <a:gd name="connsiteY219" fmla="*/ 812257 h 1125013"/>
                <a:gd name="connsiteX220" fmla="*/ 2412352 w 3888229"/>
                <a:gd name="connsiteY220" fmla="*/ 825713 h 1125013"/>
                <a:gd name="connsiteX221" fmla="*/ 2415637 w 3888229"/>
                <a:gd name="connsiteY221" fmla="*/ 825713 h 1125013"/>
                <a:gd name="connsiteX222" fmla="*/ 2415637 w 3888229"/>
                <a:gd name="connsiteY222" fmla="*/ 832441 h 1125013"/>
                <a:gd name="connsiteX223" fmla="*/ 2451037 w 3888229"/>
                <a:gd name="connsiteY223" fmla="*/ 832441 h 1125013"/>
                <a:gd name="connsiteX224" fmla="*/ 2451037 w 3888229"/>
                <a:gd name="connsiteY224" fmla="*/ 839169 h 1125013"/>
                <a:gd name="connsiteX225" fmla="*/ 2463993 w 3888229"/>
                <a:gd name="connsiteY225" fmla="*/ 839169 h 1125013"/>
                <a:gd name="connsiteX226" fmla="*/ 2463993 w 3888229"/>
                <a:gd name="connsiteY226" fmla="*/ 845896 h 1125013"/>
                <a:gd name="connsiteX227" fmla="*/ 2509248 w 3888229"/>
                <a:gd name="connsiteY227" fmla="*/ 845896 h 1125013"/>
                <a:gd name="connsiteX228" fmla="*/ 2509248 w 3888229"/>
                <a:gd name="connsiteY228" fmla="*/ 852624 h 1125013"/>
                <a:gd name="connsiteX229" fmla="*/ 2512532 w 3888229"/>
                <a:gd name="connsiteY229" fmla="*/ 852624 h 1125013"/>
                <a:gd name="connsiteX230" fmla="*/ 2512532 w 3888229"/>
                <a:gd name="connsiteY230" fmla="*/ 859352 h 1125013"/>
                <a:gd name="connsiteX231" fmla="*/ 2583516 w 3888229"/>
                <a:gd name="connsiteY231" fmla="*/ 859352 h 1125013"/>
                <a:gd name="connsiteX232" fmla="*/ 2583516 w 3888229"/>
                <a:gd name="connsiteY232" fmla="*/ 866262 h 1125013"/>
                <a:gd name="connsiteX233" fmla="*/ 2609428 w 3888229"/>
                <a:gd name="connsiteY233" fmla="*/ 866262 h 1125013"/>
                <a:gd name="connsiteX234" fmla="*/ 2609428 w 3888229"/>
                <a:gd name="connsiteY234" fmla="*/ 872990 h 1125013"/>
                <a:gd name="connsiteX235" fmla="*/ 2615814 w 3888229"/>
                <a:gd name="connsiteY235" fmla="*/ 872990 h 1125013"/>
                <a:gd name="connsiteX236" fmla="*/ 2615814 w 3888229"/>
                <a:gd name="connsiteY236" fmla="*/ 879718 h 1125013"/>
                <a:gd name="connsiteX237" fmla="*/ 2625486 w 3888229"/>
                <a:gd name="connsiteY237" fmla="*/ 879718 h 1125013"/>
                <a:gd name="connsiteX238" fmla="*/ 2625486 w 3888229"/>
                <a:gd name="connsiteY238" fmla="*/ 886627 h 1125013"/>
                <a:gd name="connsiteX239" fmla="*/ 2628770 w 3888229"/>
                <a:gd name="connsiteY239" fmla="*/ 886627 h 1125013"/>
                <a:gd name="connsiteX240" fmla="*/ 2628770 w 3888229"/>
                <a:gd name="connsiteY240" fmla="*/ 893355 h 1125013"/>
                <a:gd name="connsiteX241" fmla="*/ 2638442 w 3888229"/>
                <a:gd name="connsiteY241" fmla="*/ 893355 h 1125013"/>
                <a:gd name="connsiteX242" fmla="*/ 2638442 w 3888229"/>
                <a:gd name="connsiteY242" fmla="*/ 900265 h 1125013"/>
                <a:gd name="connsiteX243" fmla="*/ 2651215 w 3888229"/>
                <a:gd name="connsiteY243" fmla="*/ 900265 h 1125013"/>
                <a:gd name="connsiteX244" fmla="*/ 2651215 w 3888229"/>
                <a:gd name="connsiteY244" fmla="*/ 913903 h 1125013"/>
                <a:gd name="connsiteX245" fmla="*/ 2667456 w 3888229"/>
                <a:gd name="connsiteY245" fmla="*/ 913903 h 1125013"/>
                <a:gd name="connsiteX246" fmla="*/ 2667456 w 3888229"/>
                <a:gd name="connsiteY246" fmla="*/ 920812 h 1125013"/>
                <a:gd name="connsiteX247" fmla="*/ 2686798 w 3888229"/>
                <a:gd name="connsiteY247" fmla="*/ 920812 h 1125013"/>
                <a:gd name="connsiteX248" fmla="*/ 2686798 w 3888229"/>
                <a:gd name="connsiteY248" fmla="*/ 927722 h 1125013"/>
                <a:gd name="connsiteX249" fmla="*/ 2709425 w 3888229"/>
                <a:gd name="connsiteY249" fmla="*/ 927722 h 1125013"/>
                <a:gd name="connsiteX250" fmla="*/ 2709425 w 3888229"/>
                <a:gd name="connsiteY250" fmla="*/ 934632 h 1125013"/>
                <a:gd name="connsiteX251" fmla="*/ 2754680 w 3888229"/>
                <a:gd name="connsiteY251" fmla="*/ 934632 h 1125013"/>
                <a:gd name="connsiteX252" fmla="*/ 2754680 w 3888229"/>
                <a:gd name="connsiteY252" fmla="*/ 941905 h 1125013"/>
                <a:gd name="connsiteX253" fmla="*/ 2790080 w 3888229"/>
                <a:gd name="connsiteY253" fmla="*/ 941905 h 1125013"/>
                <a:gd name="connsiteX254" fmla="*/ 2790080 w 3888229"/>
                <a:gd name="connsiteY254" fmla="*/ 949542 h 1125013"/>
                <a:gd name="connsiteX255" fmla="*/ 2806321 w 3888229"/>
                <a:gd name="connsiteY255" fmla="*/ 949542 h 1125013"/>
                <a:gd name="connsiteX256" fmla="*/ 2806321 w 3888229"/>
                <a:gd name="connsiteY256" fmla="*/ 965180 h 1125013"/>
                <a:gd name="connsiteX257" fmla="*/ 2822561 w 3888229"/>
                <a:gd name="connsiteY257" fmla="*/ 965180 h 1125013"/>
                <a:gd name="connsiteX258" fmla="*/ 2822561 w 3888229"/>
                <a:gd name="connsiteY258" fmla="*/ 973181 h 1125013"/>
                <a:gd name="connsiteX259" fmla="*/ 2896647 w 3888229"/>
                <a:gd name="connsiteY259" fmla="*/ 973181 h 1125013"/>
                <a:gd name="connsiteX260" fmla="*/ 2896647 w 3888229"/>
                <a:gd name="connsiteY260" fmla="*/ 981727 h 1125013"/>
                <a:gd name="connsiteX261" fmla="*/ 2899932 w 3888229"/>
                <a:gd name="connsiteY261" fmla="*/ 981727 h 1125013"/>
                <a:gd name="connsiteX262" fmla="*/ 2899932 w 3888229"/>
                <a:gd name="connsiteY262" fmla="*/ 998820 h 1125013"/>
                <a:gd name="connsiteX263" fmla="*/ 3048469 w 3888229"/>
                <a:gd name="connsiteY263" fmla="*/ 998820 h 1125013"/>
                <a:gd name="connsiteX264" fmla="*/ 3048469 w 3888229"/>
                <a:gd name="connsiteY264" fmla="*/ 1008457 h 1125013"/>
                <a:gd name="connsiteX265" fmla="*/ 3064709 w 3888229"/>
                <a:gd name="connsiteY265" fmla="*/ 1008457 h 1125013"/>
                <a:gd name="connsiteX266" fmla="*/ 3064709 w 3888229"/>
                <a:gd name="connsiteY266" fmla="*/ 1018094 h 1125013"/>
                <a:gd name="connsiteX267" fmla="*/ 3084052 w 3888229"/>
                <a:gd name="connsiteY267" fmla="*/ 1018094 h 1125013"/>
                <a:gd name="connsiteX268" fmla="*/ 3084052 w 3888229"/>
                <a:gd name="connsiteY268" fmla="*/ 1037914 h 1125013"/>
                <a:gd name="connsiteX269" fmla="*/ 3277843 w 3888229"/>
                <a:gd name="connsiteY269" fmla="*/ 1037914 h 1125013"/>
                <a:gd name="connsiteX270" fmla="*/ 3277843 w 3888229"/>
                <a:gd name="connsiteY270" fmla="*/ 1052279 h 1125013"/>
                <a:gd name="connsiteX271" fmla="*/ 3361782 w 3888229"/>
                <a:gd name="connsiteY271" fmla="*/ 1052279 h 1125013"/>
                <a:gd name="connsiteX272" fmla="*/ 3361782 w 3888229"/>
                <a:gd name="connsiteY272" fmla="*/ 1070645 h 1125013"/>
                <a:gd name="connsiteX273" fmla="*/ 3387512 w 3888229"/>
                <a:gd name="connsiteY273" fmla="*/ 1070645 h 1125013"/>
                <a:gd name="connsiteX274" fmla="*/ 3387512 w 3888229"/>
                <a:gd name="connsiteY274" fmla="*/ 1089919 h 1125013"/>
                <a:gd name="connsiteX275" fmla="*/ 3610317 w 3888229"/>
                <a:gd name="connsiteY275" fmla="*/ 1089919 h 1125013"/>
                <a:gd name="connsiteX276" fmla="*/ 3610317 w 3888229"/>
                <a:gd name="connsiteY276" fmla="*/ 1125013 h 1125013"/>
                <a:gd name="connsiteX277" fmla="*/ 3888230 w 3888229"/>
                <a:gd name="connsiteY277" fmla="*/ 1125013 h 112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Lst>
              <a:rect l="l" t="t" r="r" b="b"/>
              <a:pathLst>
                <a:path w="3888229" h="1125013">
                  <a:moveTo>
                    <a:pt x="0" y="0"/>
                  </a:moveTo>
                  <a:lnTo>
                    <a:pt x="151821" y="0"/>
                  </a:lnTo>
                  <a:lnTo>
                    <a:pt x="151821" y="6546"/>
                  </a:lnTo>
                  <a:lnTo>
                    <a:pt x="155106" y="6546"/>
                  </a:lnTo>
                  <a:lnTo>
                    <a:pt x="155106" y="12910"/>
                  </a:lnTo>
                  <a:lnTo>
                    <a:pt x="219520" y="12910"/>
                  </a:lnTo>
                  <a:lnTo>
                    <a:pt x="219520" y="19456"/>
                  </a:lnTo>
                  <a:lnTo>
                    <a:pt x="222805" y="19456"/>
                  </a:lnTo>
                  <a:lnTo>
                    <a:pt x="222805" y="25821"/>
                  </a:lnTo>
                  <a:lnTo>
                    <a:pt x="251819" y="25821"/>
                  </a:lnTo>
                  <a:lnTo>
                    <a:pt x="251819" y="32367"/>
                  </a:lnTo>
                  <a:lnTo>
                    <a:pt x="303460" y="32367"/>
                  </a:lnTo>
                  <a:lnTo>
                    <a:pt x="303460" y="38731"/>
                  </a:lnTo>
                  <a:lnTo>
                    <a:pt x="316416" y="38731"/>
                  </a:lnTo>
                  <a:lnTo>
                    <a:pt x="316416" y="45277"/>
                  </a:lnTo>
                  <a:lnTo>
                    <a:pt x="393969" y="45277"/>
                  </a:lnTo>
                  <a:lnTo>
                    <a:pt x="393969" y="51823"/>
                  </a:lnTo>
                  <a:lnTo>
                    <a:pt x="400538" y="51823"/>
                  </a:lnTo>
                  <a:lnTo>
                    <a:pt x="400538" y="58187"/>
                  </a:lnTo>
                  <a:lnTo>
                    <a:pt x="426267" y="58187"/>
                  </a:lnTo>
                  <a:lnTo>
                    <a:pt x="426267" y="64733"/>
                  </a:lnTo>
                  <a:lnTo>
                    <a:pt x="484478" y="64733"/>
                  </a:lnTo>
                  <a:lnTo>
                    <a:pt x="484478" y="71279"/>
                  </a:lnTo>
                  <a:lnTo>
                    <a:pt x="497434" y="71279"/>
                  </a:lnTo>
                  <a:lnTo>
                    <a:pt x="497434" y="77644"/>
                  </a:lnTo>
                  <a:lnTo>
                    <a:pt x="507105" y="77644"/>
                  </a:lnTo>
                  <a:lnTo>
                    <a:pt x="507105" y="84371"/>
                  </a:lnTo>
                  <a:lnTo>
                    <a:pt x="584475" y="84371"/>
                  </a:lnTo>
                  <a:lnTo>
                    <a:pt x="584475" y="90736"/>
                  </a:lnTo>
                  <a:lnTo>
                    <a:pt x="633014" y="90736"/>
                  </a:lnTo>
                  <a:lnTo>
                    <a:pt x="633014" y="97282"/>
                  </a:lnTo>
                  <a:lnTo>
                    <a:pt x="642686" y="97282"/>
                  </a:lnTo>
                  <a:lnTo>
                    <a:pt x="642686" y="103828"/>
                  </a:lnTo>
                  <a:lnTo>
                    <a:pt x="668415" y="103828"/>
                  </a:lnTo>
                  <a:lnTo>
                    <a:pt x="668415" y="110374"/>
                  </a:lnTo>
                  <a:lnTo>
                    <a:pt x="720239" y="110374"/>
                  </a:lnTo>
                  <a:lnTo>
                    <a:pt x="720239" y="116920"/>
                  </a:lnTo>
                  <a:lnTo>
                    <a:pt x="726625" y="116920"/>
                  </a:lnTo>
                  <a:lnTo>
                    <a:pt x="726625" y="123284"/>
                  </a:lnTo>
                  <a:lnTo>
                    <a:pt x="729910" y="123284"/>
                  </a:lnTo>
                  <a:lnTo>
                    <a:pt x="729910" y="129830"/>
                  </a:lnTo>
                  <a:lnTo>
                    <a:pt x="745968" y="129830"/>
                  </a:lnTo>
                  <a:lnTo>
                    <a:pt x="745968" y="136376"/>
                  </a:lnTo>
                  <a:lnTo>
                    <a:pt x="762208" y="136376"/>
                  </a:lnTo>
                  <a:lnTo>
                    <a:pt x="762208" y="142922"/>
                  </a:lnTo>
                  <a:lnTo>
                    <a:pt x="771880" y="142922"/>
                  </a:lnTo>
                  <a:lnTo>
                    <a:pt x="771880" y="149468"/>
                  </a:lnTo>
                  <a:lnTo>
                    <a:pt x="794507" y="149468"/>
                  </a:lnTo>
                  <a:lnTo>
                    <a:pt x="794507" y="156014"/>
                  </a:lnTo>
                  <a:lnTo>
                    <a:pt x="891220" y="156014"/>
                  </a:lnTo>
                  <a:lnTo>
                    <a:pt x="891220" y="162560"/>
                  </a:lnTo>
                  <a:lnTo>
                    <a:pt x="910745" y="162560"/>
                  </a:lnTo>
                  <a:lnTo>
                    <a:pt x="910745" y="169107"/>
                  </a:lnTo>
                  <a:lnTo>
                    <a:pt x="936474" y="169107"/>
                  </a:lnTo>
                  <a:lnTo>
                    <a:pt x="936474" y="188563"/>
                  </a:lnTo>
                  <a:lnTo>
                    <a:pt x="972057" y="188563"/>
                  </a:lnTo>
                  <a:lnTo>
                    <a:pt x="972057" y="195109"/>
                  </a:lnTo>
                  <a:lnTo>
                    <a:pt x="1030085" y="195109"/>
                  </a:lnTo>
                  <a:lnTo>
                    <a:pt x="1030085" y="201655"/>
                  </a:lnTo>
                  <a:lnTo>
                    <a:pt x="1036654" y="201655"/>
                  </a:lnTo>
                  <a:lnTo>
                    <a:pt x="1036654" y="208383"/>
                  </a:lnTo>
                  <a:lnTo>
                    <a:pt x="1046326" y="208383"/>
                  </a:lnTo>
                  <a:lnTo>
                    <a:pt x="1046326" y="221657"/>
                  </a:lnTo>
                  <a:lnTo>
                    <a:pt x="1052712" y="221657"/>
                  </a:lnTo>
                  <a:lnTo>
                    <a:pt x="1052712" y="228203"/>
                  </a:lnTo>
                  <a:lnTo>
                    <a:pt x="1075340" y="228203"/>
                  </a:lnTo>
                  <a:lnTo>
                    <a:pt x="1075340" y="234749"/>
                  </a:lnTo>
                  <a:lnTo>
                    <a:pt x="1081909" y="234749"/>
                  </a:lnTo>
                  <a:lnTo>
                    <a:pt x="1081909" y="241477"/>
                  </a:lnTo>
                  <a:lnTo>
                    <a:pt x="1114207" y="241477"/>
                  </a:lnTo>
                  <a:lnTo>
                    <a:pt x="1114207" y="248023"/>
                  </a:lnTo>
                  <a:lnTo>
                    <a:pt x="1136652" y="248023"/>
                  </a:lnTo>
                  <a:lnTo>
                    <a:pt x="1136652" y="254569"/>
                  </a:lnTo>
                  <a:lnTo>
                    <a:pt x="1143221" y="254569"/>
                  </a:lnTo>
                  <a:lnTo>
                    <a:pt x="1143221" y="261297"/>
                  </a:lnTo>
                  <a:lnTo>
                    <a:pt x="1152893" y="261297"/>
                  </a:lnTo>
                  <a:lnTo>
                    <a:pt x="1152893" y="267843"/>
                  </a:lnTo>
                  <a:lnTo>
                    <a:pt x="1169133" y="267843"/>
                  </a:lnTo>
                  <a:lnTo>
                    <a:pt x="1169133" y="274571"/>
                  </a:lnTo>
                  <a:lnTo>
                    <a:pt x="1201432" y="274571"/>
                  </a:lnTo>
                  <a:lnTo>
                    <a:pt x="1201432" y="281117"/>
                  </a:lnTo>
                  <a:lnTo>
                    <a:pt x="1227161" y="281117"/>
                  </a:lnTo>
                  <a:lnTo>
                    <a:pt x="1227161" y="287663"/>
                  </a:lnTo>
                  <a:lnTo>
                    <a:pt x="1259460" y="287663"/>
                  </a:lnTo>
                  <a:lnTo>
                    <a:pt x="1259460" y="294391"/>
                  </a:lnTo>
                  <a:lnTo>
                    <a:pt x="1282087" y="294391"/>
                  </a:lnTo>
                  <a:lnTo>
                    <a:pt x="1282087" y="300937"/>
                  </a:lnTo>
                  <a:lnTo>
                    <a:pt x="1298145" y="300937"/>
                  </a:lnTo>
                  <a:lnTo>
                    <a:pt x="1298145" y="314211"/>
                  </a:lnTo>
                  <a:lnTo>
                    <a:pt x="1304714" y="314211"/>
                  </a:lnTo>
                  <a:lnTo>
                    <a:pt x="1304714" y="327485"/>
                  </a:lnTo>
                  <a:lnTo>
                    <a:pt x="1327341" y="327485"/>
                  </a:lnTo>
                  <a:lnTo>
                    <a:pt x="1327341" y="334031"/>
                  </a:lnTo>
                  <a:lnTo>
                    <a:pt x="1404712" y="334031"/>
                  </a:lnTo>
                  <a:lnTo>
                    <a:pt x="1404712" y="340759"/>
                  </a:lnTo>
                  <a:lnTo>
                    <a:pt x="1427339" y="340759"/>
                  </a:lnTo>
                  <a:lnTo>
                    <a:pt x="1427339" y="347305"/>
                  </a:lnTo>
                  <a:lnTo>
                    <a:pt x="1433908" y="347305"/>
                  </a:lnTo>
                  <a:lnTo>
                    <a:pt x="1433908" y="353851"/>
                  </a:lnTo>
                  <a:lnTo>
                    <a:pt x="1443579" y="353851"/>
                  </a:lnTo>
                  <a:lnTo>
                    <a:pt x="1443579" y="367125"/>
                  </a:lnTo>
                  <a:lnTo>
                    <a:pt x="1462922" y="367125"/>
                  </a:lnTo>
                  <a:lnTo>
                    <a:pt x="1462922" y="373671"/>
                  </a:lnTo>
                  <a:lnTo>
                    <a:pt x="1469309" y="373671"/>
                  </a:lnTo>
                  <a:lnTo>
                    <a:pt x="1469309" y="386945"/>
                  </a:lnTo>
                  <a:lnTo>
                    <a:pt x="1472593" y="386945"/>
                  </a:lnTo>
                  <a:lnTo>
                    <a:pt x="1472593" y="393673"/>
                  </a:lnTo>
                  <a:lnTo>
                    <a:pt x="1475878" y="393673"/>
                  </a:lnTo>
                  <a:lnTo>
                    <a:pt x="1475878" y="406765"/>
                  </a:lnTo>
                  <a:lnTo>
                    <a:pt x="1504892" y="406765"/>
                  </a:lnTo>
                  <a:lnTo>
                    <a:pt x="1504892" y="413493"/>
                  </a:lnTo>
                  <a:lnTo>
                    <a:pt x="1517847" y="413493"/>
                  </a:lnTo>
                  <a:lnTo>
                    <a:pt x="1517847" y="420039"/>
                  </a:lnTo>
                  <a:lnTo>
                    <a:pt x="1524234" y="420039"/>
                  </a:lnTo>
                  <a:lnTo>
                    <a:pt x="1524234" y="426767"/>
                  </a:lnTo>
                  <a:lnTo>
                    <a:pt x="1556533" y="426767"/>
                  </a:lnTo>
                  <a:lnTo>
                    <a:pt x="1556533" y="433313"/>
                  </a:lnTo>
                  <a:lnTo>
                    <a:pt x="1563102" y="433313"/>
                  </a:lnTo>
                  <a:lnTo>
                    <a:pt x="1563102" y="439859"/>
                  </a:lnTo>
                  <a:lnTo>
                    <a:pt x="1582445" y="439859"/>
                  </a:lnTo>
                  <a:lnTo>
                    <a:pt x="1582445" y="453133"/>
                  </a:lnTo>
                  <a:lnTo>
                    <a:pt x="1601787" y="453133"/>
                  </a:lnTo>
                  <a:lnTo>
                    <a:pt x="1601787" y="459861"/>
                  </a:lnTo>
                  <a:lnTo>
                    <a:pt x="1627517" y="459861"/>
                  </a:lnTo>
                  <a:lnTo>
                    <a:pt x="1627517" y="466407"/>
                  </a:lnTo>
                  <a:lnTo>
                    <a:pt x="1647042" y="466407"/>
                  </a:lnTo>
                  <a:lnTo>
                    <a:pt x="1647042" y="472953"/>
                  </a:lnTo>
                  <a:lnTo>
                    <a:pt x="1659998" y="472953"/>
                  </a:lnTo>
                  <a:lnTo>
                    <a:pt x="1659998" y="479681"/>
                  </a:lnTo>
                  <a:lnTo>
                    <a:pt x="1663100" y="479681"/>
                  </a:lnTo>
                  <a:lnTo>
                    <a:pt x="1663100" y="486227"/>
                  </a:lnTo>
                  <a:lnTo>
                    <a:pt x="1669669" y="486227"/>
                  </a:lnTo>
                  <a:lnTo>
                    <a:pt x="1669669" y="492773"/>
                  </a:lnTo>
                  <a:lnTo>
                    <a:pt x="1679340" y="492773"/>
                  </a:lnTo>
                  <a:lnTo>
                    <a:pt x="1679340" y="499501"/>
                  </a:lnTo>
                  <a:lnTo>
                    <a:pt x="1695398" y="499501"/>
                  </a:lnTo>
                  <a:lnTo>
                    <a:pt x="1695398" y="506047"/>
                  </a:lnTo>
                  <a:lnTo>
                    <a:pt x="1708354" y="506047"/>
                  </a:lnTo>
                  <a:lnTo>
                    <a:pt x="1708354" y="512775"/>
                  </a:lnTo>
                  <a:lnTo>
                    <a:pt x="1718025" y="512775"/>
                  </a:lnTo>
                  <a:lnTo>
                    <a:pt x="1718025" y="519321"/>
                  </a:lnTo>
                  <a:lnTo>
                    <a:pt x="1734083" y="519321"/>
                  </a:lnTo>
                  <a:lnTo>
                    <a:pt x="1734083" y="525867"/>
                  </a:lnTo>
                  <a:lnTo>
                    <a:pt x="1737368" y="525867"/>
                  </a:lnTo>
                  <a:lnTo>
                    <a:pt x="1737368" y="532595"/>
                  </a:lnTo>
                  <a:lnTo>
                    <a:pt x="1743937" y="532595"/>
                  </a:lnTo>
                  <a:lnTo>
                    <a:pt x="1743937" y="539141"/>
                  </a:lnTo>
                  <a:lnTo>
                    <a:pt x="1750324" y="539141"/>
                  </a:lnTo>
                  <a:lnTo>
                    <a:pt x="1750324" y="545869"/>
                  </a:lnTo>
                  <a:lnTo>
                    <a:pt x="1753608" y="545869"/>
                  </a:lnTo>
                  <a:lnTo>
                    <a:pt x="1753608" y="552415"/>
                  </a:lnTo>
                  <a:lnTo>
                    <a:pt x="1759995" y="552415"/>
                  </a:lnTo>
                  <a:lnTo>
                    <a:pt x="1759995" y="558961"/>
                  </a:lnTo>
                  <a:lnTo>
                    <a:pt x="1763280" y="558961"/>
                  </a:lnTo>
                  <a:lnTo>
                    <a:pt x="1763280" y="572235"/>
                  </a:lnTo>
                  <a:lnTo>
                    <a:pt x="1772951" y="572235"/>
                  </a:lnTo>
                  <a:lnTo>
                    <a:pt x="1772951" y="578963"/>
                  </a:lnTo>
                  <a:lnTo>
                    <a:pt x="1779338" y="578963"/>
                  </a:lnTo>
                  <a:lnTo>
                    <a:pt x="1779338" y="585509"/>
                  </a:lnTo>
                  <a:lnTo>
                    <a:pt x="1782622" y="585509"/>
                  </a:lnTo>
                  <a:lnTo>
                    <a:pt x="1782622" y="598783"/>
                  </a:lnTo>
                  <a:lnTo>
                    <a:pt x="1814921" y="598783"/>
                  </a:lnTo>
                  <a:lnTo>
                    <a:pt x="1814921" y="605329"/>
                  </a:lnTo>
                  <a:lnTo>
                    <a:pt x="1824592" y="605329"/>
                  </a:lnTo>
                  <a:lnTo>
                    <a:pt x="1824592" y="612057"/>
                  </a:lnTo>
                  <a:lnTo>
                    <a:pt x="1847219" y="612057"/>
                  </a:lnTo>
                  <a:lnTo>
                    <a:pt x="1847219" y="618603"/>
                  </a:lnTo>
                  <a:lnTo>
                    <a:pt x="1856891" y="618603"/>
                  </a:lnTo>
                  <a:lnTo>
                    <a:pt x="1856891" y="625149"/>
                  </a:lnTo>
                  <a:lnTo>
                    <a:pt x="1860175" y="625149"/>
                  </a:lnTo>
                  <a:lnTo>
                    <a:pt x="1860175" y="631877"/>
                  </a:lnTo>
                  <a:lnTo>
                    <a:pt x="1882802" y="631877"/>
                  </a:lnTo>
                  <a:lnTo>
                    <a:pt x="1882802" y="638423"/>
                  </a:lnTo>
                  <a:lnTo>
                    <a:pt x="1921488" y="638423"/>
                  </a:lnTo>
                  <a:lnTo>
                    <a:pt x="1921488" y="651697"/>
                  </a:lnTo>
                  <a:lnTo>
                    <a:pt x="1928057" y="651697"/>
                  </a:lnTo>
                  <a:lnTo>
                    <a:pt x="1928057" y="658243"/>
                  </a:lnTo>
                  <a:lnTo>
                    <a:pt x="1937728" y="658243"/>
                  </a:lnTo>
                  <a:lnTo>
                    <a:pt x="1937728" y="664971"/>
                  </a:lnTo>
                  <a:lnTo>
                    <a:pt x="1947217" y="664971"/>
                  </a:lnTo>
                  <a:lnTo>
                    <a:pt x="1947217" y="671517"/>
                  </a:lnTo>
                  <a:lnTo>
                    <a:pt x="1969844" y="671517"/>
                  </a:lnTo>
                  <a:lnTo>
                    <a:pt x="1969844" y="678063"/>
                  </a:lnTo>
                  <a:lnTo>
                    <a:pt x="2024770" y="678063"/>
                  </a:lnTo>
                  <a:lnTo>
                    <a:pt x="2024770" y="684791"/>
                  </a:lnTo>
                  <a:lnTo>
                    <a:pt x="2034624" y="684791"/>
                  </a:lnTo>
                  <a:lnTo>
                    <a:pt x="2034624" y="698246"/>
                  </a:lnTo>
                  <a:lnTo>
                    <a:pt x="2037726" y="698246"/>
                  </a:lnTo>
                  <a:lnTo>
                    <a:pt x="2037726" y="704792"/>
                  </a:lnTo>
                  <a:lnTo>
                    <a:pt x="2079696" y="704792"/>
                  </a:lnTo>
                  <a:lnTo>
                    <a:pt x="2079696" y="711520"/>
                  </a:lnTo>
                  <a:lnTo>
                    <a:pt x="2086082" y="711520"/>
                  </a:lnTo>
                  <a:lnTo>
                    <a:pt x="2086082" y="718248"/>
                  </a:lnTo>
                  <a:lnTo>
                    <a:pt x="2092651" y="718248"/>
                  </a:lnTo>
                  <a:lnTo>
                    <a:pt x="2092651" y="724794"/>
                  </a:lnTo>
                  <a:lnTo>
                    <a:pt x="2105608" y="724794"/>
                  </a:lnTo>
                  <a:lnTo>
                    <a:pt x="2105608" y="731522"/>
                  </a:lnTo>
                  <a:lnTo>
                    <a:pt x="2153964" y="731522"/>
                  </a:lnTo>
                  <a:lnTo>
                    <a:pt x="2153964" y="738250"/>
                  </a:lnTo>
                  <a:lnTo>
                    <a:pt x="2179876" y="738250"/>
                  </a:lnTo>
                  <a:lnTo>
                    <a:pt x="2179876" y="744978"/>
                  </a:lnTo>
                  <a:lnTo>
                    <a:pt x="2218561" y="744978"/>
                  </a:lnTo>
                  <a:lnTo>
                    <a:pt x="2218561" y="751706"/>
                  </a:lnTo>
                  <a:lnTo>
                    <a:pt x="2273487" y="751706"/>
                  </a:lnTo>
                  <a:lnTo>
                    <a:pt x="2273487" y="758434"/>
                  </a:lnTo>
                  <a:lnTo>
                    <a:pt x="2286443" y="758434"/>
                  </a:lnTo>
                  <a:lnTo>
                    <a:pt x="2286443" y="765162"/>
                  </a:lnTo>
                  <a:lnTo>
                    <a:pt x="2315457" y="765162"/>
                  </a:lnTo>
                  <a:lnTo>
                    <a:pt x="2315457" y="771890"/>
                  </a:lnTo>
                  <a:lnTo>
                    <a:pt x="2334799" y="771890"/>
                  </a:lnTo>
                  <a:lnTo>
                    <a:pt x="2334799" y="778618"/>
                  </a:lnTo>
                  <a:lnTo>
                    <a:pt x="2338084" y="778618"/>
                  </a:lnTo>
                  <a:lnTo>
                    <a:pt x="2338084" y="785345"/>
                  </a:lnTo>
                  <a:lnTo>
                    <a:pt x="2344470" y="785345"/>
                  </a:lnTo>
                  <a:lnTo>
                    <a:pt x="2344470" y="798801"/>
                  </a:lnTo>
                  <a:lnTo>
                    <a:pt x="2373667" y="798801"/>
                  </a:lnTo>
                  <a:lnTo>
                    <a:pt x="2373667" y="805529"/>
                  </a:lnTo>
                  <a:lnTo>
                    <a:pt x="2380054" y="805529"/>
                  </a:lnTo>
                  <a:lnTo>
                    <a:pt x="2380054" y="812257"/>
                  </a:lnTo>
                  <a:lnTo>
                    <a:pt x="2412352" y="812257"/>
                  </a:lnTo>
                  <a:lnTo>
                    <a:pt x="2412352" y="825713"/>
                  </a:lnTo>
                  <a:lnTo>
                    <a:pt x="2415637" y="825713"/>
                  </a:lnTo>
                  <a:lnTo>
                    <a:pt x="2415637" y="832441"/>
                  </a:lnTo>
                  <a:lnTo>
                    <a:pt x="2451037" y="832441"/>
                  </a:lnTo>
                  <a:lnTo>
                    <a:pt x="2451037" y="839169"/>
                  </a:lnTo>
                  <a:lnTo>
                    <a:pt x="2463993" y="839169"/>
                  </a:lnTo>
                  <a:lnTo>
                    <a:pt x="2463993" y="845896"/>
                  </a:lnTo>
                  <a:lnTo>
                    <a:pt x="2509248" y="845896"/>
                  </a:lnTo>
                  <a:lnTo>
                    <a:pt x="2509248" y="852624"/>
                  </a:lnTo>
                  <a:lnTo>
                    <a:pt x="2512532" y="852624"/>
                  </a:lnTo>
                  <a:lnTo>
                    <a:pt x="2512532" y="859352"/>
                  </a:lnTo>
                  <a:lnTo>
                    <a:pt x="2583516" y="859352"/>
                  </a:lnTo>
                  <a:lnTo>
                    <a:pt x="2583516" y="866262"/>
                  </a:lnTo>
                  <a:lnTo>
                    <a:pt x="2609428" y="866262"/>
                  </a:lnTo>
                  <a:lnTo>
                    <a:pt x="2609428" y="872990"/>
                  </a:lnTo>
                  <a:lnTo>
                    <a:pt x="2615814" y="872990"/>
                  </a:lnTo>
                  <a:lnTo>
                    <a:pt x="2615814" y="879718"/>
                  </a:lnTo>
                  <a:lnTo>
                    <a:pt x="2625486" y="879718"/>
                  </a:lnTo>
                  <a:lnTo>
                    <a:pt x="2625486" y="886627"/>
                  </a:lnTo>
                  <a:lnTo>
                    <a:pt x="2628770" y="886627"/>
                  </a:lnTo>
                  <a:lnTo>
                    <a:pt x="2628770" y="893355"/>
                  </a:lnTo>
                  <a:lnTo>
                    <a:pt x="2638442" y="893355"/>
                  </a:lnTo>
                  <a:lnTo>
                    <a:pt x="2638442" y="900265"/>
                  </a:lnTo>
                  <a:lnTo>
                    <a:pt x="2651215" y="900265"/>
                  </a:lnTo>
                  <a:lnTo>
                    <a:pt x="2651215" y="913903"/>
                  </a:lnTo>
                  <a:lnTo>
                    <a:pt x="2667456" y="913903"/>
                  </a:lnTo>
                  <a:lnTo>
                    <a:pt x="2667456" y="920812"/>
                  </a:lnTo>
                  <a:lnTo>
                    <a:pt x="2686798" y="920812"/>
                  </a:lnTo>
                  <a:lnTo>
                    <a:pt x="2686798" y="927722"/>
                  </a:lnTo>
                  <a:lnTo>
                    <a:pt x="2709425" y="927722"/>
                  </a:lnTo>
                  <a:lnTo>
                    <a:pt x="2709425" y="934632"/>
                  </a:lnTo>
                  <a:lnTo>
                    <a:pt x="2754680" y="934632"/>
                  </a:lnTo>
                  <a:lnTo>
                    <a:pt x="2754680" y="941905"/>
                  </a:lnTo>
                  <a:lnTo>
                    <a:pt x="2790080" y="941905"/>
                  </a:lnTo>
                  <a:lnTo>
                    <a:pt x="2790080" y="949542"/>
                  </a:lnTo>
                  <a:lnTo>
                    <a:pt x="2806321" y="949542"/>
                  </a:lnTo>
                  <a:lnTo>
                    <a:pt x="2806321" y="965180"/>
                  </a:lnTo>
                  <a:lnTo>
                    <a:pt x="2822561" y="965180"/>
                  </a:lnTo>
                  <a:lnTo>
                    <a:pt x="2822561" y="973181"/>
                  </a:lnTo>
                  <a:lnTo>
                    <a:pt x="2896647" y="973181"/>
                  </a:lnTo>
                  <a:lnTo>
                    <a:pt x="2896647" y="981727"/>
                  </a:lnTo>
                  <a:lnTo>
                    <a:pt x="2899932" y="981727"/>
                  </a:lnTo>
                  <a:lnTo>
                    <a:pt x="2899932" y="998820"/>
                  </a:lnTo>
                  <a:lnTo>
                    <a:pt x="3048469" y="998820"/>
                  </a:lnTo>
                  <a:lnTo>
                    <a:pt x="3048469" y="1008457"/>
                  </a:lnTo>
                  <a:lnTo>
                    <a:pt x="3064709" y="1008457"/>
                  </a:lnTo>
                  <a:lnTo>
                    <a:pt x="3064709" y="1018094"/>
                  </a:lnTo>
                  <a:lnTo>
                    <a:pt x="3084052" y="1018094"/>
                  </a:lnTo>
                  <a:lnTo>
                    <a:pt x="3084052" y="1037914"/>
                  </a:lnTo>
                  <a:lnTo>
                    <a:pt x="3277843" y="1037914"/>
                  </a:lnTo>
                  <a:lnTo>
                    <a:pt x="3277843" y="1052279"/>
                  </a:lnTo>
                  <a:lnTo>
                    <a:pt x="3361782" y="1052279"/>
                  </a:lnTo>
                  <a:lnTo>
                    <a:pt x="3361782" y="1070645"/>
                  </a:lnTo>
                  <a:lnTo>
                    <a:pt x="3387512" y="1070645"/>
                  </a:lnTo>
                  <a:lnTo>
                    <a:pt x="3387512" y="1089919"/>
                  </a:lnTo>
                  <a:lnTo>
                    <a:pt x="3610317" y="1089919"/>
                  </a:lnTo>
                  <a:lnTo>
                    <a:pt x="3610317" y="1125013"/>
                  </a:lnTo>
                  <a:lnTo>
                    <a:pt x="3888230" y="1125013"/>
                  </a:lnTo>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25" name="Months Y-axis Title">
              <a:extLst>
                <a:ext uri="{FF2B5EF4-FFF2-40B4-BE49-F238E27FC236}">
                  <a16:creationId xmlns:a16="http://schemas.microsoft.com/office/drawing/2014/main" id="{2F7EE8DA-F836-5DC7-F227-F4BDA70F0133}"/>
                </a:ext>
              </a:extLst>
            </p:cNvPr>
            <p:cNvSpPr txBox="1"/>
            <p:nvPr/>
          </p:nvSpPr>
          <p:spPr>
            <a:xfrm>
              <a:off x="7267110" y="4563519"/>
              <a:ext cx="3947169" cy="157686"/>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solidFill>
                    <a:srgbClr val="231F20"/>
                  </a:solidFill>
                  <a:effectLst/>
                  <a:uLnTx/>
                  <a:uFillTx/>
                  <a:latin typeface="Arial"/>
                  <a:ea typeface="+mn-ea"/>
                  <a:cs typeface="Arial"/>
                  <a:sym typeface="Arial"/>
                  <a:rtl val="0"/>
                </a:rPr>
                <a:t>Time since randomization (months)</a:t>
              </a:r>
            </a:p>
          </p:txBody>
        </p:sp>
        <p:sp>
          <p:nvSpPr>
            <p:cNvPr id="326" name="X-axis Title">
              <a:extLst>
                <a:ext uri="{FF2B5EF4-FFF2-40B4-BE49-F238E27FC236}">
                  <a16:creationId xmlns:a16="http://schemas.microsoft.com/office/drawing/2014/main" id="{EF42D94A-62A7-666A-0D71-9394E9506BA1}"/>
                </a:ext>
              </a:extLst>
            </p:cNvPr>
            <p:cNvSpPr txBox="1"/>
            <p:nvPr/>
          </p:nvSpPr>
          <p:spPr>
            <a:xfrm rot="16200000">
              <a:off x="5980521" y="3423216"/>
              <a:ext cx="1518326" cy="350269"/>
            </a:xfrm>
            <a:prstGeom prst="rect">
              <a:avLst/>
            </a:prstGeom>
            <a:noFill/>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a:defRPr sz="900" b="1" spc="0" baseline="0">
                  <a:ln/>
                  <a:solidFill>
                    <a:srgbClr val="231F20"/>
                  </a:solidFill>
                  <a:latin typeface="Arial"/>
                  <a:cs typeface="Arial"/>
                  <a:rtl val="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solidFill>
                    <a:srgbClr val="231F20"/>
                  </a:solidFill>
                  <a:effectLst/>
                  <a:uLnTx/>
                  <a:uFillTx/>
                  <a:latin typeface="Arial"/>
                  <a:ea typeface="+mn-ea"/>
                  <a:cs typeface="Arial"/>
                  <a:sym typeface="Arial"/>
                  <a:rtl val="0"/>
                </a:rPr>
                <a:t>Proportion of patients without event (%) </a:t>
              </a:r>
            </a:p>
          </p:txBody>
        </p:sp>
        <p:grpSp>
          <p:nvGrpSpPr>
            <p:cNvPr id="327" name="Blue Square box OS">
              <a:extLst>
                <a:ext uri="{FF2B5EF4-FFF2-40B4-BE49-F238E27FC236}">
                  <a16:creationId xmlns:a16="http://schemas.microsoft.com/office/drawing/2014/main" id="{5D958A5A-6757-821C-80EB-15B0C6C6D068}"/>
                </a:ext>
              </a:extLst>
            </p:cNvPr>
            <p:cNvGrpSpPr/>
            <p:nvPr/>
          </p:nvGrpSpPr>
          <p:grpSpPr>
            <a:xfrm>
              <a:off x="7259263" y="2832824"/>
              <a:ext cx="3946257" cy="1296665"/>
              <a:chOff x="7023734" y="3067054"/>
              <a:chExt cx="3946257" cy="1296665"/>
            </a:xfrm>
          </p:grpSpPr>
          <p:sp>
            <p:nvSpPr>
              <p:cNvPr id="328" name="Freeform 327">
                <a:extLst>
                  <a:ext uri="{FF2B5EF4-FFF2-40B4-BE49-F238E27FC236}">
                    <a16:creationId xmlns:a16="http://schemas.microsoft.com/office/drawing/2014/main" id="{C86BD7BB-6ECF-6573-1BDE-73B2D26B2D3F}"/>
                  </a:ext>
                </a:extLst>
              </p:cNvPr>
              <p:cNvSpPr/>
              <p:nvPr/>
            </p:nvSpPr>
            <p:spPr>
              <a:xfrm>
                <a:off x="10614708" y="4193522"/>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29" name="Freeform 328">
                <a:extLst>
                  <a:ext uri="{FF2B5EF4-FFF2-40B4-BE49-F238E27FC236}">
                    <a16:creationId xmlns:a16="http://schemas.microsoft.com/office/drawing/2014/main" id="{63BBB009-AB15-DC62-E3A2-183B57253762}"/>
                  </a:ext>
                </a:extLst>
              </p:cNvPr>
              <p:cNvSpPr/>
              <p:nvPr/>
            </p:nvSpPr>
            <p:spPr>
              <a:xfrm>
                <a:off x="10627664" y="4193522"/>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0" name="Freeform 329">
                <a:extLst>
                  <a:ext uri="{FF2B5EF4-FFF2-40B4-BE49-F238E27FC236}">
                    <a16:creationId xmlns:a16="http://schemas.microsoft.com/office/drawing/2014/main" id="{C6E0B328-7F31-2244-42EB-52EEDFFA1499}"/>
                  </a:ext>
                </a:extLst>
              </p:cNvPr>
              <p:cNvSpPr/>
              <p:nvPr/>
            </p:nvSpPr>
            <p:spPr>
              <a:xfrm>
                <a:off x="10666349" y="4193522"/>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1" name="Freeform 330">
                <a:extLst>
                  <a:ext uri="{FF2B5EF4-FFF2-40B4-BE49-F238E27FC236}">
                    <a16:creationId xmlns:a16="http://schemas.microsoft.com/office/drawing/2014/main" id="{57711D77-F20B-2FA1-A0D7-B38FEAA68F0D}"/>
                  </a:ext>
                </a:extLst>
              </p:cNvPr>
              <p:cNvSpPr/>
              <p:nvPr/>
            </p:nvSpPr>
            <p:spPr>
              <a:xfrm>
                <a:off x="10698648" y="4193522"/>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2" name="Freeform 331">
                <a:extLst>
                  <a:ext uri="{FF2B5EF4-FFF2-40B4-BE49-F238E27FC236}">
                    <a16:creationId xmlns:a16="http://schemas.microsoft.com/office/drawing/2014/main" id="{9F8246B6-325D-D707-90BC-FC0BCBBF0441}"/>
                  </a:ext>
                </a:extLst>
              </p:cNvPr>
              <p:cNvSpPr/>
              <p:nvPr/>
            </p:nvSpPr>
            <p:spPr>
              <a:xfrm>
                <a:off x="10711604" y="4193522"/>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3" name="Freeform 332">
                <a:extLst>
                  <a:ext uri="{FF2B5EF4-FFF2-40B4-BE49-F238E27FC236}">
                    <a16:creationId xmlns:a16="http://schemas.microsoft.com/office/drawing/2014/main" id="{7B386304-00EE-F19A-5D31-7DC517C6DE0F}"/>
                  </a:ext>
                </a:extLst>
              </p:cNvPr>
              <p:cNvSpPr/>
              <p:nvPr/>
            </p:nvSpPr>
            <p:spPr>
              <a:xfrm>
                <a:off x="10747187" y="4193522"/>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4" name="Freeform 333">
                <a:extLst>
                  <a:ext uri="{FF2B5EF4-FFF2-40B4-BE49-F238E27FC236}">
                    <a16:creationId xmlns:a16="http://schemas.microsoft.com/office/drawing/2014/main" id="{C2A659D0-4AB5-42CD-D931-A0A05F308FF7}"/>
                  </a:ext>
                </a:extLst>
              </p:cNvPr>
              <p:cNvSpPr/>
              <p:nvPr/>
            </p:nvSpPr>
            <p:spPr>
              <a:xfrm>
                <a:off x="7023734" y="3067054"/>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5" name="Freeform 334">
                <a:extLst>
                  <a:ext uri="{FF2B5EF4-FFF2-40B4-BE49-F238E27FC236}">
                    <a16:creationId xmlns:a16="http://schemas.microsoft.com/office/drawing/2014/main" id="{33A4F4E3-0E9E-448C-7898-C40E286A3759}"/>
                  </a:ext>
                </a:extLst>
              </p:cNvPr>
              <p:cNvSpPr/>
              <p:nvPr/>
            </p:nvSpPr>
            <p:spPr>
              <a:xfrm>
                <a:off x="7133586" y="3073419"/>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6" name="Freeform 335">
                <a:extLst>
                  <a:ext uri="{FF2B5EF4-FFF2-40B4-BE49-F238E27FC236}">
                    <a16:creationId xmlns:a16="http://schemas.microsoft.com/office/drawing/2014/main" id="{6D4531D0-CD64-6D5E-D3B1-B5D62B9F858B}"/>
                  </a:ext>
                </a:extLst>
              </p:cNvPr>
              <p:cNvSpPr/>
              <p:nvPr/>
            </p:nvSpPr>
            <p:spPr>
              <a:xfrm>
                <a:off x="7136688" y="3073419"/>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7" name="Freeform 336">
                <a:extLst>
                  <a:ext uri="{FF2B5EF4-FFF2-40B4-BE49-F238E27FC236}">
                    <a16:creationId xmlns:a16="http://schemas.microsoft.com/office/drawing/2014/main" id="{50152BB6-3570-F79E-F3A2-BF240B8C21DA}"/>
                  </a:ext>
                </a:extLst>
              </p:cNvPr>
              <p:cNvSpPr/>
              <p:nvPr/>
            </p:nvSpPr>
            <p:spPr>
              <a:xfrm>
                <a:off x="7343435" y="3086693"/>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8" name="Freeform 337">
                <a:extLst>
                  <a:ext uri="{FF2B5EF4-FFF2-40B4-BE49-F238E27FC236}">
                    <a16:creationId xmlns:a16="http://schemas.microsoft.com/office/drawing/2014/main" id="{B2068654-95FD-4580-E6E0-E72149C09CF1}"/>
                  </a:ext>
                </a:extLst>
              </p:cNvPr>
              <p:cNvSpPr/>
              <p:nvPr/>
            </p:nvSpPr>
            <p:spPr>
              <a:xfrm>
                <a:off x="7572809" y="3125969"/>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9" name="Freeform 338">
                <a:extLst>
                  <a:ext uri="{FF2B5EF4-FFF2-40B4-BE49-F238E27FC236}">
                    <a16:creationId xmlns:a16="http://schemas.microsoft.com/office/drawing/2014/main" id="{93AB9FBF-0A57-F951-C73E-49592CA89D43}"/>
                  </a:ext>
                </a:extLst>
              </p:cNvPr>
              <p:cNvSpPr/>
              <p:nvPr/>
            </p:nvSpPr>
            <p:spPr>
              <a:xfrm>
                <a:off x="7918239" y="3211795"/>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0" name="Freeform 339">
                <a:extLst>
                  <a:ext uri="{FF2B5EF4-FFF2-40B4-BE49-F238E27FC236}">
                    <a16:creationId xmlns:a16="http://schemas.microsoft.com/office/drawing/2014/main" id="{F49DDC54-3C0C-7064-C0E6-195A1168081F}"/>
                  </a:ext>
                </a:extLst>
              </p:cNvPr>
              <p:cNvSpPr/>
              <p:nvPr/>
            </p:nvSpPr>
            <p:spPr>
              <a:xfrm>
                <a:off x="7934479" y="3231797"/>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1" name="Freeform 340">
                <a:extLst>
                  <a:ext uri="{FF2B5EF4-FFF2-40B4-BE49-F238E27FC236}">
                    <a16:creationId xmlns:a16="http://schemas.microsoft.com/office/drawing/2014/main" id="{975F0A44-18D6-A45D-D3A1-77531F1AC6AA}"/>
                  </a:ext>
                </a:extLst>
              </p:cNvPr>
              <p:cNvSpPr/>
              <p:nvPr/>
            </p:nvSpPr>
            <p:spPr>
              <a:xfrm>
                <a:off x="8044331" y="3258527"/>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2" name="Freeform 341">
                <a:extLst>
                  <a:ext uri="{FF2B5EF4-FFF2-40B4-BE49-F238E27FC236}">
                    <a16:creationId xmlns:a16="http://schemas.microsoft.com/office/drawing/2014/main" id="{DF8625A5-6A5C-1245-2767-2F98F0FCDAE0}"/>
                  </a:ext>
                </a:extLst>
              </p:cNvPr>
              <p:cNvSpPr/>
              <p:nvPr/>
            </p:nvSpPr>
            <p:spPr>
              <a:xfrm>
                <a:off x="8060389" y="3271801"/>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3" name="Freeform 342">
                <a:extLst>
                  <a:ext uri="{FF2B5EF4-FFF2-40B4-BE49-F238E27FC236}">
                    <a16:creationId xmlns:a16="http://schemas.microsoft.com/office/drawing/2014/main" id="{43AA7E61-EC12-CF78-F437-42173F3D06BB}"/>
                  </a:ext>
                </a:extLst>
              </p:cNvPr>
              <p:cNvSpPr/>
              <p:nvPr/>
            </p:nvSpPr>
            <p:spPr>
              <a:xfrm>
                <a:off x="8108745" y="3292166"/>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4" name="Freeform 343">
                <a:extLst>
                  <a:ext uri="{FF2B5EF4-FFF2-40B4-BE49-F238E27FC236}">
                    <a16:creationId xmlns:a16="http://schemas.microsoft.com/office/drawing/2014/main" id="{02BCBDE3-B47F-EA01-D389-00208711808E}"/>
                  </a:ext>
                </a:extLst>
              </p:cNvPr>
              <p:cNvSpPr/>
              <p:nvPr/>
            </p:nvSpPr>
            <p:spPr>
              <a:xfrm>
                <a:off x="8515670" y="3502004"/>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5" name="Freeform 344">
                <a:extLst>
                  <a:ext uri="{FF2B5EF4-FFF2-40B4-BE49-F238E27FC236}">
                    <a16:creationId xmlns:a16="http://schemas.microsoft.com/office/drawing/2014/main" id="{8E4F6215-B508-0EBC-607C-F122FC50C0A1}"/>
                  </a:ext>
                </a:extLst>
              </p:cNvPr>
              <p:cNvSpPr/>
              <p:nvPr/>
            </p:nvSpPr>
            <p:spPr>
              <a:xfrm>
                <a:off x="8660922" y="3583829"/>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6" name="Freeform 345">
                <a:extLst>
                  <a:ext uri="{FF2B5EF4-FFF2-40B4-BE49-F238E27FC236}">
                    <a16:creationId xmlns:a16="http://schemas.microsoft.com/office/drawing/2014/main" id="{B58733DE-06F9-BF70-8CDF-D3F75B46261C}"/>
                  </a:ext>
                </a:extLst>
              </p:cNvPr>
              <p:cNvSpPr/>
              <p:nvPr/>
            </p:nvSpPr>
            <p:spPr>
              <a:xfrm>
                <a:off x="9323133" y="3803486"/>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7" name="Freeform 346">
                <a:extLst>
                  <a:ext uri="{FF2B5EF4-FFF2-40B4-BE49-F238E27FC236}">
                    <a16:creationId xmlns:a16="http://schemas.microsoft.com/office/drawing/2014/main" id="{F88ADBFA-B59F-1851-1F03-EA2DEC357E52}"/>
                  </a:ext>
                </a:extLst>
              </p:cNvPr>
              <p:cNvSpPr/>
              <p:nvPr/>
            </p:nvSpPr>
            <p:spPr>
              <a:xfrm>
                <a:off x="9520026" y="3831125"/>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8" name="Freeform 347">
                <a:extLst>
                  <a:ext uri="{FF2B5EF4-FFF2-40B4-BE49-F238E27FC236}">
                    <a16:creationId xmlns:a16="http://schemas.microsoft.com/office/drawing/2014/main" id="{7842D19C-C99C-2146-C36B-9A1EA23CFA9A}"/>
                  </a:ext>
                </a:extLst>
              </p:cNvPr>
              <p:cNvSpPr/>
              <p:nvPr/>
            </p:nvSpPr>
            <p:spPr>
              <a:xfrm>
                <a:off x="9529697" y="3831125"/>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9" name="Freeform 348">
                <a:extLst>
                  <a:ext uri="{FF2B5EF4-FFF2-40B4-BE49-F238E27FC236}">
                    <a16:creationId xmlns:a16="http://schemas.microsoft.com/office/drawing/2014/main" id="{72B4762E-342A-95B3-500C-083FA6DDD6D5}"/>
                  </a:ext>
                </a:extLst>
              </p:cNvPr>
              <p:cNvSpPr/>
              <p:nvPr/>
            </p:nvSpPr>
            <p:spPr>
              <a:xfrm>
                <a:off x="9532982" y="3838217"/>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0" name="Freeform 349">
                <a:extLst>
                  <a:ext uri="{FF2B5EF4-FFF2-40B4-BE49-F238E27FC236}">
                    <a16:creationId xmlns:a16="http://schemas.microsoft.com/office/drawing/2014/main" id="{7D2047D9-51F3-73BC-8214-001923E3A73D}"/>
                  </a:ext>
                </a:extLst>
              </p:cNvPr>
              <p:cNvSpPr/>
              <p:nvPr/>
            </p:nvSpPr>
            <p:spPr>
              <a:xfrm>
                <a:off x="9623308" y="3845308"/>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1" name="Freeform 350">
                <a:extLst>
                  <a:ext uri="{FF2B5EF4-FFF2-40B4-BE49-F238E27FC236}">
                    <a16:creationId xmlns:a16="http://schemas.microsoft.com/office/drawing/2014/main" id="{EC6F3A89-252C-1060-131F-8AD1214107D8}"/>
                  </a:ext>
                </a:extLst>
              </p:cNvPr>
              <p:cNvSpPr/>
              <p:nvPr/>
            </p:nvSpPr>
            <p:spPr>
              <a:xfrm>
                <a:off x="9623308" y="3845308"/>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2" name="Freeform 351">
                <a:extLst>
                  <a:ext uri="{FF2B5EF4-FFF2-40B4-BE49-F238E27FC236}">
                    <a16:creationId xmlns:a16="http://schemas.microsoft.com/office/drawing/2014/main" id="{D4A93DE1-21BB-E224-6CE3-8D628DE7A216}"/>
                  </a:ext>
                </a:extLst>
              </p:cNvPr>
              <p:cNvSpPr/>
              <p:nvPr/>
            </p:nvSpPr>
            <p:spPr>
              <a:xfrm>
                <a:off x="9626593" y="3845308"/>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3" name="Freeform 352">
                <a:extLst>
                  <a:ext uri="{FF2B5EF4-FFF2-40B4-BE49-F238E27FC236}">
                    <a16:creationId xmlns:a16="http://schemas.microsoft.com/office/drawing/2014/main" id="{42508216-8CAB-69E1-2542-A27C6EBD7EEC}"/>
                  </a:ext>
                </a:extLst>
              </p:cNvPr>
              <p:cNvSpPr/>
              <p:nvPr/>
            </p:nvSpPr>
            <p:spPr>
              <a:xfrm>
                <a:off x="9645935" y="3852582"/>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4" name="Freeform 353">
                <a:extLst>
                  <a:ext uri="{FF2B5EF4-FFF2-40B4-BE49-F238E27FC236}">
                    <a16:creationId xmlns:a16="http://schemas.microsoft.com/office/drawing/2014/main" id="{4A620D92-D2B8-67AA-7E98-0550C88D168E}"/>
                  </a:ext>
                </a:extLst>
              </p:cNvPr>
              <p:cNvSpPr/>
              <p:nvPr/>
            </p:nvSpPr>
            <p:spPr>
              <a:xfrm>
                <a:off x="9665278" y="3852582"/>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5" name="Freeform 354">
                <a:extLst>
                  <a:ext uri="{FF2B5EF4-FFF2-40B4-BE49-F238E27FC236}">
                    <a16:creationId xmlns:a16="http://schemas.microsoft.com/office/drawing/2014/main" id="{DFFC436E-48F7-F403-5184-826E739BC857}"/>
                  </a:ext>
                </a:extLst>
              </p:cNvPr>
              <p:cNvSpPr/>
              <p:nvPr/>
            </p:nvSpPr>
            <p:spPr>
              <a:xfrm>
                <a:off x="9697759" y="3875129"/>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6" name="Freeform 355">
                <a:extLst>
                  <a:ext uri="{FF2B5EF4-FFF2-40B4-BE49-F238E27FC236}">
                    <a16:creationId xmlns:a16="http://schemas.microsoft.com/office/drawing/2014/main" id="{71EC2246-C7F2-4481-1827-D8409D6EA2A6}"/>
                  </a:ext>
                </a:extLst>
              </p:cNvPr>
              <p:cNvSpPr/>
              <p:nvPr/>
            </p:nvSpPr>
            <p:spPr>
              <a:xfrm>
                <a:off x="9710532" y="3875129"/>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7" name="Freeform 356">
                <a:extLst>
                  <a:ext uri="{FF2B5EF4-FFF2-40B4-BE49-F238E27FC236}">
                    <a16:creationId xmlns:a16="http://schemas.microsoft.com/office/drawing/2014/main" id="{2119C090-D651-5FFD-ECFF-43C6F9F8EF9A}"/>
                  </a:ext>
                </a:extLst>
              </p:cNvPr>
              <p:cNvSpPr/>
              <p:nvPr/>
            </p:nvSpPr>
            <p:spPr>
              <a:xfrm>
                <a:off x="9713817" y="3875129"/>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8" name="Freeform 357">
                <a:extLst>
                  <a:ext uri="{FF2B5EF4-FFF2-40B4-BE49-F238E27FC236}">
                    <a16:creationId xmlns:a16="http://schemas.microsoft.com/office/drawing/2014/main" id="{FE1926D4-A30E-D3E8-A29E-C65111A58CE3}"/>
                  </a:ext>
                </a:extLst>
              </p:cNvPr>
              <p:cNvSpPr/>
              <p:nvPr/>
            </p:nvSpPr>
            <p:spPr>
              <a:xfrm>
                <a:off x="9716919" y="3875129"/>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9" name="Freeform 358">
                <a:extLst>
                  <a:ext uri="{FF2B5EF4-FFF2-40B4-BE49-F238E27FC236}">
                    <a16:creationId xmlns:a16="http://schemas.microsoft.com/office/drawing/2014/main" id="{D293D039-8F53-8010-F6B1-BBADF8DFCDA1}"/>
                  </a:ext>
                </a:extLst>
              </p:cNvPr>
              <p:cNvSpPr/>
              <p:nvPr/>
            </p:nvSpPr>
            <p:spPr>
              <a:xfrm>
                <a:off x="9720204" y="3875129"/>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0" name="Freeform 359">
                <a:extLst>
                  <a:ext uri="{FF2B5EF4-FFF2-40B4-BE49-F238E27FC236}">
                    <a16:creationId xmlns:a16="http://schemas.microsoft.com/office/drawing/2014/main" id="{57015E7C-3493-CEB5-853C-321F9A54E111}"/>
                  </a:ext>
                </a:extLst>
              </p:cNvPr>
              <p:cNvSpPr/>
              <p:nvPr/>
            </p:nvSpPr>
            <p:spPr>
              <a:xfrm>
                <a:off x="9752502" y="3875129"/>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1" name="Freeform 360">
                <a:extLst>
                  <a:ext uri="{FF2B5EF4-FFF2-40B4-BE49-F238E27FC236}">
                    <a16:creationId xmlns:a16="http://schemas.microsoft.com/office/drawing/2014/main" id="{65E09D13-0811-BEDD-E238-2C5377FA831F}"/>
                  </a:ext>
                </a:extLst>
              </p:cNvPr>
              <p:cNvSpPr/>
              <p:nvPr/>
            </p:nvSpPr>
            <p:spPr>
              <a:xfrm>
                <a:off x="9765458" y="3891131"/>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2" name="Freeform 361">
                <a:extLst>
                  <a:ext uri="{FF2B5EF4-FFF2-40B4-BE49-F238E27FC236}">
                    <a16:creationId xmlns:a16="http://schemas.microsoft.com/office/drawing/2014/main" id="{3B88C0A1-B844-E974-B7F3-81F1D1D83DFE}"/>
                  </a:ext>
                </a:extLst>
              </p:cNvPr>
              <p:cNvSpPr/>
              <p:nvPr/>
            </p:nvSpPr>
            <p:spPr>
              <a:xfrm>
                <a:off x="9781699" y="3891131"/>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3" name="Freeform 362">
                <a:extLst>
                  <a:ext uri="{FF2B5EF4-FFF2-40B4-BE49-F238E27FC236}">
                    <a16:creationId xmlns:a16="http://schemas.microsoft.com/office/drawing/2014/main" id="{7DAB34F1-D43B-364E-B1A2-1E3D3ABA6930}"/>
                  </a:ext>
                </a:extLst>
              </p:cNvPr>
              <p:cNvSpPr/>
              <p:nvPr/>
            </p:nvSpPr>
            <p:spPr>
              <a:xfrm>
                <a:off x="9781699" y="3891131"/>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4" name="Freeform 363">
                <a:extLst>
                  <a:ext uri="{FF2B5EF4-FFF2-40B4-BE49-F238E27FC236}">
                    <a16:creationId xmlns:a16="http://schemas.microsoft.com/office/drawing/2014/main" id="{6C99FA93-4E8A-7D2E-8BE5-980E2AEECCB3}"/>
                  </a:ext>
                </a:extLst>
              </p:cNvPr>
              <p:cNvSpPr/>
              <p:nvPr/>
            </p:nvSpPr>
            <p:spPr>
              <a:xfrm>
                <a:off x="9781699" y="3891131"/>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5" name="Freeform 364">
                <a:extLst>
                  <a:ext uri="{FF2B5EF4-FFF2-40B4-BE49-F238E27FC236}">
                    <a16:creationId xmlns:a16="http://schemas.microsoft.com/office/drawing/2014/main" id="{2AC78C72-8327-BEED-FAF3-FA36FDF8485D}"/>
                  </a:ext>
                </a:extLst>
              </p:cNvPr>
              <p:cNvSpPr/>
              <p:nvPr/>
            </p:nvSpPr>
            <p:spPr>
              <a:xfrm>
                <a:off x="9788085" y="3891131"/>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6" name="Freeform 365">
                <a:extLst>
                  <a:ext uri="{FF2B5EF4-FFF2-40B4-BE49-F238E27FC236}">
                    <a16:creationId xmlns:a16="http://schemas.microsoft.com/office/drawing/2014/main" id="{AFEAB306-9403-BE4B-7BEB-44A9A3376CF4}"/>
                  </a:ext>
                </a:extLst>
              </p:cNvPr>
              <p:cNvSpPr/>
              <p:nvPr/>
            </p:nvSpPr>
            <p:spPr>
              <a:xfrm>
                <a:off x="9791370" y="3891131"/>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7" name="Freeform 366">
                <a:extLst>
                  <a:ext uri="{FF2B5EF4-FFF2-40B4-BE49-F238E27FC236}">
                    <a16:creationId xmlns:a16="http://schemas.microsoft.com/office/drawing/2014/main" id="{F3369B4B-F80B-46D2-F1AA-7B99B0B9C93A}"/>
                  </a:ext>
                </a:extLst>
              </p:cNvPr>
              <p:cNvSpPr/>
              <p:nvPr/>
            </p:nvSpPr>
            <p:spPr>
              <a:xfrm>
                <a:off x="9804143" y="3891131"/>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8" name="Freeform 367">
                <a:extLst>
                  <a:ext uri="{FF2B5EF4-FFF2-40B4-BE49-F238E27FC236}">
                    <a16:creationId xmlns:a16="http://schemas.microsoft.com/office/drawing/2014/main" id="{2CA761F8-BA0C-C89F-0E10-5C46C19B3EE8}"/>
                  </a:ext>
                </a:extLst>
              </p:cNvPr>
              <p:cNvSpPr/>
              <p:nvPr/>
            </p:nvSpPr>
            <p:spPr>
              <a:xfrm>
                <a:off x="9817099" y="3891131"/>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9" name="Freeform 368">
                <a:extLst>
                  <a:ext uri="{FF2B5EF4-FFF2-40B4-BE49-F238E27FC236}">
                    <a16:creationId xmlns:a16="http://schemas.microsoft.com/office/drawing/2014/main" id="{B10C3163-FA68-8AE5-0499-393EA7ADA54D}"/>
                  </a:ext>
                </a:extLst>
              </p:cNvPr>
              <p:cNvSpPr/>
              <p:nvPr/>
            </p:nvSpPr>
            <p:spPr>
              <a:xfrm>
                <a:off x="9830055" y="3899859"/>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0" name="Freeform 369">
                <a:extLst>
                  <a:ext uri="{FF2B5EF4-FFF2-40B4-BE49-F238E27FC236}">
                    <a16:creationId xmlns:a16="http://schemas.microsoft.com/office/drawing/2014/main" id="{3F443BFE-1A1D-1446-711E-DC09D33CCCE4}"/>
                  </a:ext>
                </a:extLst>
              </p:cNvPr>
              <p:cNvSpPr/>
              <p:nvPr/>
            </p:nvSpPr>
            <p:spPr>
              <a:xfrm>
                <a:off x="9833340" y="3899859"/>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1" name="Freeform 370">
                <a:extLst>
                  <a:ext uri="{FF2B5EF4-FFF2-40B4-BE49-F238E27FC236}">
                    <a16:creationId xmlns:a16="http://schemas.microsoft.com/office/drawing/2014/main" id="{C500EC1A-1099-BD52-7C3C-5EA8EDD70FAA}"/>
                  </a:ext>
                </a:extLst>
              </p:cNvPr>
              <p:cNvSpPr/>
              <p:nvPr/>
            </p:nvSpPr>
            <p:spPr>
              <a:xfrm>
                <a:off x="9836442" y="3899859"/>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2" name="Freeform 371">
                <a:extLst>
                  <a:ext uri="{FF2B5EF4-FFF2-40B4-BE49-F238E27FC236}">
                    <a16:creationId xmlns:a16="http://schemas.microsoft.com/office/drawing/2014/main" id="{5F1E2F7C-1EE3-F65F-97F3-665452F98247}"/>
                  </a:ext>
                </a:extLst>
              </p:cNvPr>
              <p:cNvSpPr/>
              <p:nvPr/>
            </p:nvSpPr>
            <p:spPr>
              <a:xfrm>
                <a:off x="9846113" y="3918224"/>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3" name="Freeform 372">
                <a:extLst>
                  <a:ext uri="{FF2B5EF4-FFF2-40B4-BE49-F238E27FC236}">
                    <a16:creationId xmlns:a16="http://schemas.microsoft.com/office/drawing/2014/main" id="{8635C8AE-C389-BDA5-C22C-87AB75AFA683}"/>
                  </a:ext>
                </a:extLst>
              </p:cNvPr>
              <p:cNvSpPr/>
              <p:nvPr/>
            </p:nvSpPr>
            <p:spPr>
              <a:xfrm>
                <a:off x="9855784" y="3918224"/>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4" name="Freeform 373">
                <a:extLst>
                  <a:ext uri="{FF2B5EF4-FFF2-40B4-BE49-F238E27FC236}">
                    <a16:creationId xmlns:a16="http://schemas.microsoft.com/office/drawing/2014/main" id="{73F058D1-9CA7-6856-8B75-24FD5187D018}"/>
                  </a:ext>
                </a:extLst>
              </p:cNvPr>
              <p:cNvSpPr/>
              <p:nvPr/>
            </p:nvSpPr>
            <p:spPr>
              <a:xfrm>
                <a:off x="9862354" y="3918224"/>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5" name="Freeform 374">
                <a:extLst>
                  <a:ext uri="{FF2B5EF4-FFF2-40B4-BE49-F238E27FC236}">
                    <a16:creationId xmlns:a16="http://schemas.microsoft.com/office/drawing/2014/main" id="{E4DB36EE-3B1D-FA6F-9E31-B3AFB05177E9}"/>
                  </a:ext>
                </a:extLst>
              </p:cNvPr>
              <p:cNvSpPr/>
              <p:nvPr/>
            </p:nvSpPr>
            <p:spPr>
              <a:xfrm>
                <a:off x="9868740" y="3927861"/>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6" name="Freeform 375">
                <a:extLst>
                  <a:ext uri="{FF2B5EF4-FFF2-40B4-BE49-F238E27FC236}">
                    <a16:creationId xmlns:a16="http://schemas.microsoft.com/office/drawing/2014/main" id="{7583E48E-01B6-133A-D88B-5603CE036302}"/>
                  </a:ext>
                </a:extLst>
              </p:cNvPr>
              <p:cNvSpPr/>
              <p:nvPr/>
            </p:nvSpPr>
            <p:spPr>
              <a:xfrm>
                <a:off x="9888083" y="3927861"/>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7" name="Freeform 376">
                <a:extLst>
                  <a:ext uri="{FF2B5EF4-FFF2-40B4-BE49-F238E27FC236}">
                    <a16:creationId xmlns:a16="http://schemas.microsoft.com/office/drawing/2014/main" id="{A92B4A74-ABC3-C298-6F97-0C0FA50BD9CE}"/>
                  </a:ext>
                </a:extLst>
              </p:cNvPr>
              <p:cNvSpPr/>
              <p:nvPr/>
            </p:nvSpPr>
            <p:spPr>
              <a:xfrm>
                <a:off x="9917279" y="3927861"/>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8" name="Freeform 377">
                <a:extLst>
                  <a:ext uri="{FF2B5EF4-FFF2-40B4-BE49-F238E27FC236}">
                    <a16:creationId xmlns:a16="http://schemas.microsoft.com/office/drawing/2014/main" id="{E90C9CB5-57CC-2C70-37E0-CDE02C5EF1AF}"/>
                  </a:ext>
                </a:extLst>
              </p:cNvPr>
              <p:cNvSpPr/>
              <p:nvPr/>
            </p:nvSpPr>
            <p:spPr>
              <a:xfrm>
                <a:off x="9936622" y="3947863"/>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9" name="Freeform 378">
                <a:extLst>
                  <a:ext uri="{FF2B5EF4-FFF2-40B4-BE49-F238E27FC236}">
                    <a16:creationId xmlns:a16="http://schemas.microsoft.com/office/drawing/2014/main" id="{AFF94926-B410-9D07-54C2-794FC1B05957}"/>
                  </a:ext>
                </a:extLst>
              </p:cNvPr>
              <p:cNvSpPr/>
              <p:nvPr/>
            </p:nvSpPr>
            <p:spPr>
              <a:xfrm>
                <a:off x="9949578" y="3947863"/>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0" name="Freeform 379">
                <a:extLst>
                  <a:ext uri="{FF2B5EF4-FFF2-40B4-BE49-F238E27FC236}">
                    <a16:creationId xmlns:a16="http://schemas.microsoft.com/office/drawing/2014/main" id="{506163DF-5157-D131-8475-768276F84803}"/>
                  </a:ext>
                </a:extLst>
              </p:cNvPr>
              <p:cNvSpPr/>
              <p:nvPr/>
            </p:nvSpPr>
            <p:spPr>
              <a:xfrm>
                <a:off x="9962351" y="3958228"/>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1" name="Freeform 380">
                <a:extLst>
                  <a:ext uri="{FF2B5EF4-FFF2-40B4-BE49-F238E27FC236}">
                    <a16:creationId xmlns:a16="http://schemas.microsoft.com/office/drawing/2014/main" id="{8067B407-B3B5-E392-3CCE-5F5C92861319}"/>
                  </a:ext>
                </a:extLst>
              </p:cNvPr>
              <p:cNvSpPr/>
              <p:nvPr/>
            </p:nvSpPr>
            <p:spPr>
              <a:xfrm>
                <a:off x="9968920" y="3958228"/>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2" name="Freeform 381">
                <a:extLst>
                  <a:ext uri="{FF2B5EF4-FFF2-40B4-BE49-F238E27FC236}">
                    <a16:creationId xmlns:a16="http://schemas.microsoft.com/office/drawing/2014/main" id="{7191D8D0-C287-15B8-9C72-40A1827E2DF8}"/>
                  </a:ext>
                </a:extLst>
              </p:cNvPr>
              <p:cNvSpPr/>
              <p:nvPr/>
            </p:nvSpPr>
            <p:spPr>
              <a:xfrm>
                <a:off x="9968920" y="3958228"/>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3" name="Freeform 382">
                <a:extLst>
                  <a:ext uri="{FF2B5EF4-FFF2-40B4-BE49-F238E27FC236}">
                    <a16:creationId xmlns:a16="http://schemas.microsoft.com/office/drawing/2014/main" id="{DF88C316-5CF4-B772-F57C-5BBF0FEEF6EF}"/>
                  </a:ext>
                </a:extLst>
              </p:cNvPr>
              <p:cNvSpPr/>
              <p:nvPr/>
            </p:nvSpPr>
            <p:spPr>
              <a:xfrm>
                <a:off x="9972023" y="3958228"/>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4" name="Freeform 383">
                <a:extLst>
                  <a:ext uri="{FF2B5EF4-FFF2-40B4-BE49-F238E27FC236}">
                    <a16:creationId xmlns:a16="http://schemas.microsoft.com/office/drawing/2014/main" id="{D11B2F5D-7922-236E-4DBB-B0330CE3FB84}"/>
                  </a:ext>
                </a:extLst>
              </p:cNvPr>
              <p:cNvSpPr/>
              <p:nvPr/>
            </p:nvSpPr>
            <p:spPr>
              <a:xfrm>
                <a:off x="10023846" y="3958228"/>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5" name="Freeform 384">
                <a:extLst>
                  <a:ext uri="{FF2B5EF4-FFF2-40B4-BE49-F238E27FC236}">
                    <a16:creationId xmlns:a16="http://schemas.microsoft.com/office/drawing/2014/main" id="{CC6FA48A-4A87-6D57-F319-7DB1B1FEF55C}"/>
                  </a:ext>
                </a:extLst>
              </p:cNvPr>
              <p:cNvSpPr/>
              <p:nvPr/>
            </p:nvSpPr>
            <p:spPr>
              <a:xfrm>
                <a:off x="10033517" y="3969501"/>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6" name="Freeform 385">
                <a:extLst>
                  <a:ext uri="{FF2B5EF4-FFF2-40B4-BE49-F238E27FC236}">
                    <a16:creationId xmlns:a16="http://schemas.microsoft.com/office/drawing/2014/main" id="{6356ED10-802F-F006-8833-DF613017100D}"/>
                  </a:ext>
                </a:extLst>
              </p:cNvPr>
              <p:cNvSpPr/>
              <p:nvPr/>
            </p:nvSpPr>
            <p:spPr>
              <a:xfrm>
                <a:off x="10046473" y="3969501"/>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7" name="Freeform 386">
                <a:extLst>
                  <a:ext uri="{FF2B5EF4-FFF2-40B4-BE49-F238E27FC236}">
                    <a16:creationId xmlns:a16="http://schemas.microsoft.com/office/drawing/2014/main" id="{98B715EB-9EB5-549D-924F-D9BA9297F0F3}"/>
                  </a:ext>
                </a:extLst>
              </p:cNvPr>
              <p:cNvSpPr/>
              <p:nvPr/>
            </p:nvSpPr>
            <p:spPr>
              <a:xfrm>
                <a:off x="10098114" y="3969501"/>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8" name="Freeform 387">
                <a:extLst>
                  <a:ext uri="{FF2B5EF4-FFF2-40B4-BE49-F238E27FC236}">
                    <a16:creationId xmlns:a16="http://schemas.microsoft.com/office/drawing/2014/main" id="{01A2F991-0A22-18E6-B1C4-FF603B5D1930}"/>
                  </a:ext>
                </a:extLst>
              </p:cNvPr>
              <p:cNvSpPr/>
              <p:nvPr/>
            </p:nvSpPr>
            <p:spPr>
              <a:xfrm>
                <a:off x="10120742" y="3993322"/>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9" name="Freeform 388">
                <a:extLst>
                  <a:ext uri="{FF2B5EF4-FFF2-40B4-BE49-F238E27FC236}">
                    <a16:creationId xmlns:a16="http://schemas.microsoft.com/office/drawing/2014/main" id="{B02B8F44-4943-1CD0-F500-A1F68EA9DDFF}"/>
                  </a:ext>
                </a:extLst>
              </p:cNvPr>
              <p:cNvSpPr/>
              <p:nvPr/>
            </p:nvSpPr>
            <p:spPr>
              <a:xfrm>
                <a:off x="10146471" y="3993322"/>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0" name="Freeform 389">
                <a:extLst>
                  <a:ext uri="{FF2B5EF4-FFF2-40B4-BE49-F238E27FC236}">
                    <a16:creationId xmlns:a16="http://schemas.microsoft.com/office/drawing/2014/main" id="{908F8EE3-C9FD-2C02-9DAF-24E41B24EA17}"/>
                  </a:ext>
                </a:extLst>
              </p:cNvPr>
              <p:cNvSpPr/>
              <p:nvPr/>
            </p:nvSpPr>
            <p:spPr>
              <a:xfrm>
                <a:off x="10146471" y="3993322"/>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1" name="Freeform 390">
                <a:extLst>
                  <a:ext uri="{FF2B5EF4-FFF2-40B4-BE49-F238E27FC236}">
                    <a16:creationId xmlns:a16="http://schemas.microsoft.com/office/drawing/2014/main" id="{DAE5991D-8EC7-C5AC-3D1D-6DE125A261FD}"/>
                  </a:ext>
                </a:extLst>
              </p:cNvPr>
              <p:cNvSpPr/>
              <p:nvPr/>
            </p:nvSpPr>
            <p:spPr>
              <a:xfrm>
                <a:off x="10159427" y="3993322"/>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2" name="Freeform 391">
                <a:extLst>
                  <a:ext uri="{FF2B5EF4-FFF2-40B4-BE49-F238E27FC236}">
                    <a16:creationId xmlns:a16="http://schemas.microsoft.com/office/drawing/2014/main" id="{8815AD43-E816-9E6D-A8D1-60A6EC4D37C8}"/>
                  </a:ext>
                </a:extLst>
              </p:cNvPr>
              <p:cNvSpPr/>
              <p:nvPr/>
            </p:nvSpPr>
            <p:spPr>
              <a:xfrm>
                <a:off x="10169098" y="3993322"/>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3" name="Freeform 392">
                <a:extLst>
                  <a:ext uri="{FF2B5EF4-FFF2-40B4-BE49-F238E27FC236}">
                    <a16:creationId xmlns:a16="http://schemas.microsoft.com/office/drawing/2014/main" id="{37ADE66B-85D7-A2E8-2AD2-46C0BB59ED19}"/>
                  </a:ext>
                </a:extLst>
              </p:cNvPr>
              <p:cNvSpPr/>
              <p:nvPr/>
            </p:nvSpPr>
            <p:spPr>
              <a:xfrm>
                <a:off x="10172383" y="3993322"/>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4" name="Freeform 393">
                <a:extLst>
                  <a:ext uri="{FF2B5EF4-FFF2-40B4-BE49-F238E27FC236}">
                    <a16:creationId xmlns:a16="http://schemas.microsoft.com/office/drawing/2014/main" id="{40D32A01-9E70-CB01-F08D-8CD51122B272}"/>
                  </a:ext>
                </a:extLst>
              </p:cNvPr>
              <p:cNvSpPr/>
              <p:nvPr/>
            </p:nvSpPr>
            <p:spPr>
              <a:xfrm>
                <a:off x="10188441" y="4006959"/>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5" name="Freeform 394">
                <a:extLst>
                  <a:ext uri="{FF2B5EF4-FFF2-40B4-BE49-F238E27FC236}">
                    <a16:creationId xmlns:a16="http://schemas.microsoft.com/office/drawing/2014/main" id="{12C98BBC-2137-F13B-96DA-A3B442B70901}"/>
                  </a:ext>
                </a:extLst>
              </p:cNvPr>
              <p:cNvSpPr/>
              <p:nvPr/>
            </p:nvSpPr>
            <p:spPr>
              <a:xfrm>
                <a:off x="10207783" y="4006959"/>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6" name="Freeform 395">
                <a:extLst>
                  <a:ext uri="{FF2B5EF4-FFF2-40B4-BE49-F238E27FC236}">
                    <a16:creationId xmlns:a16="http://schemas.microsoft.com/office/drawing/2014/main" id="{12607276-022D-CA91-5A5A-CC2D36B4A6E0}"/>
                  </a:ext>
                </a:extLst>
              </p:cNvPr>
              <p:cNvSpPr/>
              <p:nvPr/>
            </p:nvSpPr>
            <p:spPr>
              <a:xfrm>
                <a:off x="10214353" y="4006959"/>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7" name="Freeform 396">
                <a:extLst>
                  <a:ext uri="{FF2B5EF4-FFF2-40B4-BE49-F238E27FC236}">
                    <a16:creationId xmlns:a16="http://schemas.microsoft.com/office/drawing/2014/main" id="{F42C4DCE-4C98-9768-26A2-7E8CD581E6D6}"/>
                  </a:ext>
                </a:extLst>
              </p:cNvPr>
              <p:cNvSpPr/>
              <p:nvPr/>
            </p:nvSpPr>
            <p:spPr>
              <a:xfrm>
                <a:off x="10236980" y="4006959"/>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8" name="Freeform 397">
                <a:extLst>
                  <a:ext uri="{FF2B5EF4-FFF2-40B4-BE49-F238E27FC236}">
                    <a16:creationId xmlns:a16="http://schemas.microsoft.com/office/drawing/2014/main" id="{1E439FF7-8445-392D-4CD8-B2425D30B50C}"/>
                  </a:ext>
                </a:extLst>
              </p:cNvPr>
              <p:cNvSpPr/>
              <p:nvPr/>
            </p:nvSpPr>
            <p:spPr>
              <a:xfrm>
                <a:off x="10243366" y="4006959"/>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9" name="Freeform 398">
                <a:extLst>
                  <a:ext uri="{FF2B5EF4-FFF2-40B4-BE49-F238E27FC236}">
                    <a16:creationId xmlns:a16="http://schemas.microsoft.com/office/drawing/2014/main" id="{0F80D9BA-B611-2DE1-6BD3-F868899D8CC3}"/>
                  </a:ext>
                </a:extLst>
              </p:cNvPr>
              <p:cNvSpPr/>
              <p:nvPr/>
            </p:nvSpPr>
            <p:spPr>
              <a:xfrm>
                <a:off x="10253038" y="4022415"/>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0" name="Freeform 399">
                <a:extLst>
                  <a:ext uri="{FF2B5EF4-FFF2-40B4-BE49-F238E27FC236}">
                    <a16:creationId xmlns:a16="http://schemas.microsoft.com/office/drawing/2014/main" id="{7BB480AB-FD55-C605-25E9-8E9505A95418}"/>
                  </a:ext>
                </a:extLst>
              </p:cNvPr>
              <p:cNvSpPr/>
              <p:nvPr/>
            </p:nvSpPr>
            <p:spPr>
              <a:xfrm>
                <a:off x="10275665" y="4022415"/>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1" name="Freeform 400">
                <a:extLst>
                  <a:ext uri="{FF2B5EF4-FFF2-40B4-BE49-F238E27FC236}">
                    <a16:creationId xmlns:a16="http://schemas.microsoft.com/office/drawing/2014/main" id="{995422E9-45FB-5332-9893-10E2C13979DC}"/>
                  </a:ext>
                </a:extLst>
              </p:cNvPr>
              <p:cNvSpPr/>
              <p:nvPr/>
            </p:nvSpPr>
            <p:spPr>
              <a:xfrm>
                <a:off x="10288621" y="4022415"/>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2" name="Freeform 401">
                <a:extLst>
                  <a:ext uri="{FF2B5EF4-FFF2-40B4-BE49-F238E27FC236}">
                    <a16:creationId xmlns:a16="http://schemas.microsoft.com/office/drawing/2014/main" id="{34373A42-6325-4276-B520-E5C29FB14A4A}"/>
                  </a:ext>
                </a:extLst>
              </p:cNvPr>
              <p:cNvSpPr/>
              <p:nvPr/>
            </p:nvSpPr>
            <p:spPr>
              <a:xfrm>
                <a:off x="10301577" y="4022415"/>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3" name="Freeform 402">
                <a:extLst>
                  <a:ext uri="{FF2B5EF4-FFF2-40B4-BE49-F238E27FC236}">
                    <a16:creationId xmlns:a16="http://schemas.microsoft.com/office/drawing/2014/main" id="{31493C34-180A-E43A-523B-423D1FFDC962}"/>
                  </a:ext>
                </a:extLst>
              </p:cNvPr>
              <p:cNvSpPr/>
              <p:nvPr/>
            </p:nvSpPr>
            <p:spPr>
              <a:xfrm>
                <a:off x="10301577" y="4022415"/>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4" name="Freeform 403">
                <a:extLst>
                  <a:ext uri="{FF2B5EF4-FFF2-40B4-BE49-F238E27FC236}">
                    <a16:creationId xmlns:a16="http://schemas.microsoft.com/office/drawing/2014/main" id="{F2014D0A-8B33-0B6D-5688-1D7EAE4A5EA0}"/>
                  </a:ext>
                </a:extLst>
              </p:cNvPr>
              <p:cNvSpPr/>
              <p:nvPr/>
            </p:nvSpPr>
            <p:spPr>
              <a:xfrm>
                <a:off x="10320919" y="4040417"/>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5" name="Freeform 404">
                <a:extLst>
                  <a:ext uri="{FF2B5EF4-FFF2-40B4-BE49-F238E27FC236}">
                    <a16:creationId xmlns:a16="http://schemas.microsoft.com/office/drawing/2014/main" id="{1915EE08-D2DF-207A-AAB5-24F3A0250747}"/>
                  </a:ext>
                </a:extLst>
              </p:cNvPr>
              <p:cNvSpPr/>
              <p:nvPr/>
            </p:nvSpPr>
            <p:spPr>
              <a:xfrm>
                <a:off x="10324022" y="4040417"/>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6" name="Freeform 405">
                <a:extLst>
                  <a:ext uri="{FF2B5EF4-FFF2-40B4-BE49-F238E27FC236}">
                    <a16:creationId xmlns:a16="http://schemas.microsoft.com/office/drawing/2014/main" id="{5F8C72E1-060A-F5F0-B1B9-ECD9AAC6B373}"/>
                  </a:ext>
                </a:extLst>
              </p:cNvPr>
              <p:cNvSpPr/>
              <p:nvPr/>
            </p:nvSpPr>
            <p:spPr>
              <a:xfrm>
                <a:off x="10324022" y="4040417"/>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7" name="Freeform 406">
                <a:extLst>
                  <a:ext uri="{FF2B5EF4-FFF2-40B4-BE49-F238E27FC236}">
                    <a16:creationId xmlns:a16="http://schemas.microsoft.com/office/drawing/2014/main" id="{AFA9DD44-A0BD-53D1-0E75-4141A7138998}"/>
                  </a:ext>
                </a:extLst>
              </p:cNvPr>
              <p:cNvSpPr/>
              <p:nvPr/>
            </p:nvSpPr>
            <p:spPr>
              <a:xfrm>
                <a:off x="10343547" y="4060237"/>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8" name="Freeform 407">
                <a:extLst>
                  <a:ext uri="{FF2B5EF4-FFF2-40B4-BE49-F238E27FC236}">
                    <a16:creationId xmlns:a16="http://schemas.microsoft.com/office/drawing/2014/main" id="{C89D534F-89AF-C682-53D4-778E2DC32EED}"/>
                  </a:ext>
                </a:extLst>
              </p:cNvPr>
              <p:cNvSpPr/>
              <p:nvPr/>
            </p:nvSpPr>
            <p:spPr>
              <a:xfrm>
                <a:off x="10353218" y="4060237"/>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9" name="Freeform 408">
                <a:extLst>
                  <a:ext uri="{FF2B5EF4-FFF2-40B4-BE49-F238E27FC236}">
                    <a16:creationId xmlns:a16="http://schemas.microsoft.com/office/drawing/2014/main" id="{73FABCC8-8BFB-25CF-4474-64A8875218A9}"/>
                  </a:ext>
                </a:extLst>
              </p:cNvPr>
              <p:cNvSpPr/>
              <p:nvPr/>
            </p:nvSpPr>
            <p:spPr>
              <a:xfrm>
                <a:off x="10417815" y="4103514"/>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0" name="Freeform 409">
                <a:extLst>
                  <a:ext uri="{FF2B5EF4-FFF2-40B4-BE49-F238E27FC236}">
                    <a16:creationId xmlns:a16="http://schemas.microsoft.com/office/drawing/2014/main" id="{BDA19757-CEC1-BBAB-A4E5-981944C9E5F3}"/>
                  </a:ext>
                </a:extLst>
              </p:cNvPr>
              <p:cNvSpPr/>
              <p:nvPr/>
            </p:nvSpPr>
            <p:spPr>
              <a:xfrm>
                <a:off x="10446829" y="4103514"/>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1" name="Freeform 410">
                <a:extLst>
                  <a:ext uri="{FF2B5EF4-FFF2-40B4-BE49-F238E27FC236}">
                    <a16:creationId xmlns:a16="http://schemas.microsoft.com/office/drawing/2014/main" id="{185D8498-68F8-E89F-1FF1-92323412ECC8}"/>
                  </a:ext>
                </a:extLst>
              </p:cNvPr>
              <p:cNvSpPr/>
              <p:nvPr/>
            </p:nvSpPr>
            <p:spPr>
              <a:xfrm>
                <a:off x="10505039" y="4103514"/>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2" name="Freeform 411">
                <a:extLst>
                  <a:ext uri="{FF2B5EF4-FFF2-40B4-BE49-F238E27FC236}">
                    <a16:creationId xmlns:a16="http://schemas.microsoft.com/office/drawing/2014/main" id="{6665EE4A-575C-887C-0015-40CB40474F0B}"/>
                  </a:ext>
                </a:extLst>
              </p:cNvPr>
              <p:cNvSpPr/>
              <p:nvPr/>
            </p:nvSpPr>
            <p:spPr>
              <a:xfrm>
                <a:off x="10521097" y="4103514"/>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3" name="Freeform 412">
                <a:extLst>
                  <a:ext uri="{FF2B5EF4-FFF2-40B4-BE49-F238E27FC236}">
                    <a16:creationId xmlns:a16="http://schemas.microsoft.com/office/drawing/2014/main" id="{E026D496-6D20-9936-C1D6-2A953A2CB361}"/>
                  </a:ext>
                </a:extLst>
              </p:cNvPr>
              <p:cNvSpPr/>
              <p:nvPr/>
            </p:nvSpPr>
            <p:spPr>
              <a:xfrm>
                <a:off x="10534053" y="4103514"/>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4" name="Freeform 413">
                <a:extLst>
                  <a:ext uri="{FF2B5EF4-FFF2-40B4-BE49-F238E27FC236}">
                    <a16:creationId xmlns:a16="http://schemas.microsoft.com/office/drawing/2014/main" id="{E2617F18-ADB9-9A49-9280-72E23835A9E2}"/>
                  </a:ext>
                </a:extLst>
              </p:cNvPr>
              <p:cNvSpPr/>
              <p:nvPr/>
            </p:nvSpPr>
            <p:spPr>
              <a:xfrm>
                <a:off x="10553396" y="4131516"/>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5" name="Freeform 414">
                <a:extLst>
                  <a:ext uri="{FF2B5EF4-FFF2-40B4-BE49-F238E27FC236}">
                    <a16:creationId xmlns:a16="http://schemas.microsoft.com/office/drawing/2014/main" id="{BADC6BAF-1540-C644-F9FC-A092EB28F928}"/>
                  </a:ext>
                </a:extLst>
              </p:cNvPr>
              <p:cNvSpPr/>
              <p:nvPr/>
            </p:nvSpPr>
            <p:spPr>
              <a:xfrm>
                <a:off x="10595366" y="4161337"/>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6" name="Freeform 415">
                <a:extLst>
                  <a:ext uri="{FF2B5EF4-FFF2-40B4-BE49-F238E27FC236}">
                    <a16:creationId xmlns:a16="http://schemas.microsoft.com/office/drawing/2014/main" id="{B791EF9F-B840-B902-61AF-BE59C41BD9CA}"/>
                  </a:ext>
                </a:extLst>
              </p:cNvPr>
              <p:cNvSpPr/>
              <p:nvPr/>
            </p:nvSpPr>
            <p:spPr>
              <a:xfrm>
                <a:off x="10805215" y="4257710"/>
                <a:ext cx="25911" cy="25820"/>
              </a:xfrm>
              <a:custGeom>
                <a:avLst/>
                <a:gdLst>
                  <a:gd name="connsiteX0" fmla="*/ 0 w 25911"/>
                  <a:gd name="connsiteY0" fmla="*/ 0 h 25820"/>
                  <a:gd name="connsiteX1" fmla="*/ 25912 w 25911"/>
                  <a:gd name="connsiteY1" fmla="*/ 0 h 25820"/>
                  <a:gd name="connsiteX2" fmla="*/ 25912 w 25911"/>
                  <a:gd name="connsiteY2" fmla="*/ 25820 h 25820"/>
                  <a:gd name="connsiteX3" fmla="*/ 0 w 25911"/>
                  <a:gd name="connsiteY3" fmla="*/ 25820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0"/>
                    </a:lnTo>
                    <a:lnTo>
                      <a:pt x="0" y="25820"/>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7" name="Freeform 416">
                <a:extLst>
                  <a:ext uri="{FF2B5EF4-FFF2-40B4-BE49-F238E27FC236}">
                    <a16:creationId xmlns:a16="http://schemas.microsoft.com/office/drawing/2014/main" id="{CE61C127-31E1-73DF-B4FC-8562AA4D0663}"/>
                  </a:ext>
                </a:extLst>
              </p:cNvPr>
              <p:cNvSpPr/>
              <p:nvPr/>
            </p:nvSpPr>
            <p:spPr>
              <a:xfrm>
                <a:off x="10860140" y="4337899"/>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8" name="Freeform 417">
                <a:extLst>
                  <a:ext uri="{FF2B5EF4-FFF2-40B4-BE49-F238E27FC236}">
                    <a16:creationId xmlns:a16="http://schemas.microsoft.com/office/drawing/2014/main" id="{E23A0D85-5346-6463-465A-6B63E7F39873}"/>
                  </a:ext>
                </a:extLst>
              </p:cNvPr>
              <p:cNvSpPr/>
              <p:nvPr/>
            </p:nvSpPr>
            <p:spPr>
              <a:xfrm>
                <a:off x="10889337" y="4337899"/>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9" name="Freeform 418">
                <a:extLst>
                  <a:ext uri="{FF2B5EF4-FFF2-40B4-BE49-F238E27FC236}">
                    <a16:creationId xmlns:a16="http://schemas.microsoft.com/office/drawing/2014/main" id="{A8216B8B-4AD0-7B23-CB29-4099D5433E25}"/>
                  </a:ext>
                </a:extLst>
              </p:cNvPr>
              <p:cNvSpPr/>
              <p:nvPr/>
            </p:nvSpPr>
            <p:spPr>
              <a:xfrm>
                <a:off x="10944080" y="4337899"/>
                <a:ext cx="25911" cy="25820"/>
              </a:xfrm>
              <a:custGeom>
                <a:avLst/>
                <a:gdLst>
                  <a:gd name="connsiteX0" fmla="*/ 0 w 25911"/>
                  <a:gd name="connsiteY0" fmla="*/ 0 h 25820"/>
                  <a:gd name="connsiteX1" fmla="*/ 25912 w 25911"/>
                  <a:gd name="connsiteY1" fmla="*/ 0 h 25820"/>
                  <a:gd name="connsiteX2" fmla="*/ 25912 w 25911"/>
                  <a:gd name="connsiteY2" fmla="*/ 25821 h 25820"/>
                  <a:gd name="connsiteX3" fmla="*/ 0 w 25911"/>
                  <a:gd name="connsiteY3" fmla="*/ 25821 h 25820"/>
                </a:gdLst>
                <a:ahLst/>
                <a:cxnLst>
                  <a:cxn ang="0">
                    <a:pos x="connsiteX0" y="connsiteY0"/>
                  </a:cxn>
                  <a:cxn ang="0">
                    <a:pos x="connsiteX1" y="connsiteY1"/>
                  </a:cxn>
                  <a:cxn ang="0">
                    <a:pos x="connsiteX2" y="connsiteY2"/>
                  </a:cxn>
                  <a:cxn ang="0">
                    <a:pos x="connsiteX3" y="connsiteY3"/>
                  </a:cxn>
                </a:cxnLst>
                <a:rect l="l" t="t" r="r" b="b"/>
                <a:pathLst>
                  <a:path w="25911" h="25820">
                    <a:moveTo>
                      <a:pt x="0" y="0"/>
                    </a:moveTo>
                    <a:lnTo>
                      <a:pt x="25912" y="0"/>
                    </a:lnTo>
                    <a:lnTo>
                      <a:pt x="25912" y="25821"/>
                    </a:lnTo>
                    <a:lnTo>
                      <a:pt x="0" y="25821"/>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20" name="OS-Orange Triangles">
              <a:extLst>
                <a:ext uri="{FF2B5EF4-FFF2-40B4-BE49-F238E27FC236}">
                  <a16:creationId xmlns:a16="http://schemas.microsoft.com/office/drawing/2014/main" id="{BDE949E7-DC63-5EC3-EDD5-E6B5CD85C231}"/>
                </a:ext>
              </a:extLst>
            </p:cNvPr>
            <p:cNvGrpSpPr/>
            <p:nvPr/>
          </p:nvGrpSpPr>
          <p:grpSpPr>
            <a:xfrm>
              <a:off x="7510535" y="2859372"/>
              <a:ext cx="3665606" cy="1137378"/>
              <a:chOff x="7275006" y="3093602"/>
              <a:chExt cx="3665606" cy="1137378"/>
            </a:xfrm>
          </p:grpSpPr>
          <p:sp>
            <p:nvSpPr>
              <p:cNvPr id="421" name="Freeform 420">
                <a:extLst>
                  <a:ext uri="{FF2B5EF4-FFF2-40B4-BE49-F238E27FC236}">
                    <a16:creationId xmlns:a16="http://schemas.microsoft.com/office/drawing/2014/main" id="{597CE5F6-E49D-C912-983A-558D75F8EC41}"/>
                  </a:ext>
                </a:extLst>
              </p:cNvPr>
              <p:cNvSpPr/>
              <p:nvPr/>
            </p:nvSpPr>
            <p:spPr>
              <a:xfrm>
                <a:off x="10455770" y="4151155"/>
                <a:ext cx="32845" cy="44731"/>
              </a:xfrm>
              <a:custGeom>
                <a:avLst/>
                <a:gdLst>
                  <a:gd name="connsiteX0" fmla="*/ 16423 w 32845"/>
                  <a:gd name="connsiteY0" fmla="*/ 0 h 44731"/>
                  <a:gd name="connsiteX1" fmla="*/ 0 w 32845"/>
                  <a:gd name="connsiteY1" fmla="*/ 44731 h 44731"/>
                  <a:gd name="connsiteX2" fmla="*/ 32846 w 32845"/>
                  <a:gd name="connsiteY2" fmla="*/ 44731 h 44731"/>
                  <a:gd name="connsiteX3" fmla="*/ 16423 w 32845"/>
                  <a:gd name="connsiteY3" fmla="*/ 0 h 44731"/>
                </a:gdLst>
                <a:ahLst/>
                <a:cxnLst>
                  <a:cxn ang="0">
                    <a:pos x="connsiteX0" y="connsiteY0"/>
                  </a:cxn>
                  <a:cxn ang="0">
                    <a:pos x="connsiteX1" y="connsiteY1"/>
                  </a:cxn>
                  <a:cxn ang="0">
                    <a:pos x="connsiteX2" y="connsiteY2"/>
                  </a:cxn>
                  <a:cxn ang="0">
                    <a:pos x="connsiteX3" y="connsiteY3"/>
                  </a:cxn>
                </a:cxnLst>
                <a:rect l="l" t="t" r="r" b="b"/>
                <a:pathLst>
                  <a:path w="32845" h="44731">
                    <a:moveTo>
                      <a:pt x="16423" y="0"/>
                    </a:moveTo>
                    <a:lnTo>
                      <a:pt x="0" y="44731"/>
                    </a:lnTo>
                    <a:lnTo>
                      <a:pt x="32846"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22" name="Freeform 421">
                <a:extLst>
                  <a:ext uri="{FF2B5EF4-FFF2-40B4-BE49-F238E27FC236}">
                    <a16:creationId xmlns:a16="http://schemas.microsoft.com/office/drawing/2014/main" id="{BC64BE7B-4719-D350-EFE7-821A68756D8D}"/>
                  </a:ext>
                </a:extLst>
              </p:cNvPr>
              <p:cNvSpPr/>
              <p:nvPr/>
            </p:nvSpPr>
            <p:spPr>
              <a:xfrm>
                <a:off x="10462339" y="4151155"/>
                <a:ext cx="32663" cy="44731"/>
              </a:xfrm>
              <a:custGeom>
                <a:avLst/>
                <a:gdLst>
                  <a:gd name="connsiteX0" fmla="*/ 16423 w 32663"/>
                  <a:gd name="connsiteY0" fmla="*/ 0 h 44731"/>
                  <a:gd name="connsiteX1" fmla="*/ 0 w 32663"/>
                  <a:gd name="connsiteY1" fmla="*/ 44731 h 44731"/>
                  <a:gd name="connsiteX2" fmla="*/ 32664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4"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23" name="Freeform 422">
                <a:extLst>
                  <a:ext uri="{FF2B5EF4-FFF2-40B4-BE49-F238E27FC236}">
                    <a16:creationId xmlns:a16="http://schemas.microsoft.com/office/drawing/2014/main" id="{949A6968-4F33-96A3-1C5F-33E9CD9AB10C}"/>
                  </a:ext>
                </a:extLst>
              </p:cNvPr>
              <p:cNvSpPr/>
              <p:nvPr/>
            </p:nvSpPr>
            <p:spPr>
              <a:xfrm>
                <a:off x="10484967" y="4151155"/>
                <a:ext cx="32663" cy="44731"/>
              </a:xfrm>
              <a:custGeom>
                <a:avLst/>
                <a:gdLst>
                  <a:gd name="connsiteX0" fmla="*/ 16423 w 32663"/>
                  <a:gd name="connsiteY0" fmla="*/ 0 h 44731"/>
                  <a:gd name="connsiteX1" fmla="*/ 0 w 32663"/>
                  <a:gd name="connsiteY1" fmla="*/ 44731 h 44731"/>
                  <a:gd name="connsiteX2" fmla="*/ 32663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3"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24" name="Freeform 423">
                <a:extLst>
                  <a:ext uri="{FF2B5EF4-FFF2-40B4-BE49-F238E27FC236}">
                    <a16:creationId xmlns:a16="http://schemas.microsoft.com/office/drawing/2014/main" id="{04E85D83-AD63-EB8D-C09C-F94CFADB72F5}"/>
                  </a:ext>
                </a:extLst>
              </p:cNvPr>
              <p:cNvSpPr/>
              <p:nvPr/>
            </p:nvSpPr>
            <p:spPr>
              <a:xfrm>
                <a:off x="10501025" y="4151155"/>
                <a:ext cx="32845" cy="44731"/>
              </a:xfrm>
              <a:custGeom>
                <a:avLst/>
                <a:gdLst>
                  <a:gd name="connsiteX0" fmla="*/ 16423 w 32845"/>
                  <a:gd name="connsiteY0" fmla="*/ 0 h 44731"/>
                  <a:gd name="connsiteX1" fmla="*/ 0 w 32845"/>
                  <a:gd name="connsiteY1" fmla="*/ 44731 h 44731"/>
                  <a:gd name="connsiteX2" fmla="*/ 32846 w 32845"/>
                  <a:gd name="connsiteY2" fmla="*/ 44731 h 44731"/>
                  <a:gd name="connsiteX3" fmla="*/ 16423 w 32845"/>
                  <a:gd name="connsiteY3" fmla="*/ 0 h 44731"/>
                </a:gdLst>
                <a:ahLst/>
                <a:cxnLst>
                  <a:cxn ang="0">
                    <a:pos x="connsiteX0" y="connsiteY0"/>
                  </a:cxn>
                  <a:cxn ang="0">
                    <a:pos x="connsiteX1" y="connsiteY1"/>
                  </a:cxn>
                  <a:cxn ang="0">
                    <a:pos x="connsiteX2" y="connsiteY2"/>
                  </a:cxn>
                  <a:cxn ang="0">
                    <a:pos x="connsiteX3" y="connsiteY3"/>
                  </a:cxn>
                </a:cxnLst>
                <a:rect l="l" t="t" r="r" b="b"/>
                <a:pathLst>
                  <a:path w="32845" h="44731">
                    <a:moveTo>
                      <a:pt x="16423" y="0"/>
                    </a:moveTo>
                    <a:lnTo>
                      <a:pt x="0" y="44731"/>
                    </a:lnTo>
                    <a:lnTo>
                      <a:pt x="32846"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25" name="Freeform 424">
                <a:extLst>
                  <a:ext uri="{FF2B5EF4-FFF2-40B4-BE49-F238E27FC236}">
                    <a16:creationId xmlns:a16="http://schemas.microsoft.com/office/drawing/2014/main" id="{D46A40EC-33CE-0A97-F036-895A501D7151}"/>
                  </a:ext>
                </a:extLst>
              </p:cNvPr>
              <p:cNvSpPr/>
              <p:nvPr/>
            </p:nvSpPr>
            <p:spPr>
              <a:xfrm>
                <a:off x="10533323" y="4151155"/>
                <a:ext cx="32663" cy="44731"/>
              </a:xfrm>
              <a:custGeom>
                <a:avLst/>
                <a:gdLst>
                  <a:gd name="connsiteX0" fmla="*/ 16423 w 32663"/>
                  <a:gd name="connsiteY0" fmla="*/ 0 h 44731"/>
                  <a:gd name="connsiteX1" fmla="*/ 0 w 32663"/>
                  <a:gd name="connsiteY1" fmla="*/ 44731 h 44731"/>
                  <a:gd name="connsiteX2" fmla="*/ 32664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4"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26" name="Freeform 425">
                <a:extLst>
                  <a:ext uri="{FF2B5EF4-FFF2-40B4-BE49-F238E27FC236}">
                    <a16:creationId xmlns:a16="http://schemas.microsoft.com/office/drawing/2014/main" id="{1495039B-476F-B441-4BF2-A728577E444B}"/>
                  </a:ext>
                </a:extLst>
              </p:cNvPr>
              <p:cNvSpPr/>
              <p:nvPr/>
            </p:nvSpPr>
            <p:spPr>
              <a:xfrm>
                <a:off x="10536608" y="4151155"/>
                <a:ext cx="32663" cy="44731"/>
              </a:xfrm>
              <a:custGeom>
                <a:avLst/>
                <a:gdLst>
                  <a:gd name="connsiteX0" fmla="*/ 16240 w 32663"/>
                  <a:gd name="connsiteY0" fmla="*/ 0 h 44731"/>
                  <a:gd name="connsiteX1" fmla="*/ 0 w 32663"/>
                  <a:gd name="connsiteY1" fmla="*/ 44731 h 44731"/>
                  <a:gd name="connsiteX2" fmla="*/ 32663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3"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27" name="Freeform 426">
                <a:extLst>
                  <a:ext uri="{FF2B5EF4-FFF2-40B4-BE49-F238E27FC236}">
                    <a16:creationId xmlns:a16="http://schemas.microsoft.com/office/drawing/2014/main" id="{326C77D4-6F06-628F-A212-C265F2E77FF4}"/>
                  </a:ext>
                </a:extLst>
              </p:cNvPr>
              <p:cNvSpPr/>
              <p:nvPr/>
            </p:nvSpPr>
            <p:spPr>
              <a:xfrm>
                <a:off x="10572191" y="4151155"/>
                <a:ext cx="32663" cy="44731"/>
              </a:xfrm>
              <a:custGeom>
                <a:avLst/>
                <a:gdLst>
                  <a:gd name="connsiteX0" fmla="*/ 16240 w 32663"/>
                  <a:gd name="connsiteY0" fmla="*/ 0 h 44731"/>
                  <a:gd name="connsiteX1" fmla="*/ 0 w 32663"/>
                  <a:gd name="connsiteY1" fmla="*/ 44731 h 44731"/>
                  <a:gd name="connsiteX2" fmla="*/ 32664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4"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28" name="Freeform 427">
                <a:extLst>
                  <a:ext uri="{FF2B5EF4-FFF2-40B4-BE49-F238E27FC236}">
                    <a16:creationId xmlns:a16="http://schemas.microsoft.com/office/drawing/2014/main" id="{5A788061-FC64-95E1-EB72-793D7B56277D}"/>
                  </a:ext>
                </a:extLst>
              </p:cNvPr>
              <p:cNvSpPr/>
              <p:nvPr/>
            </p:nvSpPr>
            <p:spPr>
              <a:xfrm>
                <a:off x="10626934" y="4151155"/>
                <a:ext cx="32845" cy="44731"/>
              </a:xfrm>
              <a:custGeom>
                <a:avLst/>
                <a:gdLst>
                  <a:gd name="connsiteX0" fmla="*/ 16423 w 32845"/>
                  <a:gd name="connsiteY0" fmla="*/ 0 h 44731"/>
                  <a:gd name="connsiteX1" fmla="*/ 0 w 32845"/>
                  <a:gd name="connsiteY1" fmla="*/ 44731 h 44731"/>
                  <a:gd name="connsiteX2" fmla="*/ 32846 w 32845"/>
                  <a:gd name="connsiteY2" fmla="*/ 44731 h 44731"/>
                  <a:gd name="connsiteX3" fmla="*/ 16423 w 32845"/>
                  <a:gd name="connsiteY3" fmla="*/ 0 h 44731"/>
                </a:gdLst>
                <a:ahLst/>
                <a:cxnLst>
                  <a:cxn ang="0">
                    <a:pos x="connsiteX0" y="connsiteY0"/>
                  </a:cxn>
                  <a:cxn ang="0">
                    <a:pos x="connsiteX1" y="connsiteY1"/>
                  </a:cxn>
                  <a:cxn ang="0">
                    <a:pos x="connsiteX2" y="connsiteY2"/>
                  </a:cxn>
                  <a:cxn ang="0">
                    <a:pos x="connsiteX3" y="connsiteY3"/>
                  </a:cxn>
                </a:cxnLst>
                <a:rect l="l" t="t" r="r" b="b"/>
                <a:pathLst>
                  <a:path w="32845" h="44731">
                    <a:moveTo>
                      <a:pt x="16423" y="0"/>
                    </a:moveTo>
                    <a:lnTo>
                      <a:pt x="0" y="44731"/>
                    </a:lnTo>
                    <a:lnTo>
                      <a:pt x="32846"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29" name="Freeform 428">
                <a:extLst>
                  <a:ext uri="{FF2B5EF4-FFF2-40B4-BE49-F238E27FC236}">
                    <a16:creationId xmlns:a16="http://schemas.microsoft.com/office/drawing/2014/main" id="{B6A8201B-AA48-B4D9-7BA8-2C736D30EF10}"/>
                  </a:ext>
                </a:extLst>
              </p:cNvPr>
              <p:cNvSpPr/>
              <p:nvPr/>
            </p:nvSpPr>
            <p:spPr>
              <a:xfrm>
                <a:off x="10643174" y="4186249"/>
                <a:ext cx="32663" cy="44731"/>
              </a:xfrm>
              <a:custGeom>
                <a:avLst/>
                <a:gdLst>
                  <a:gd name="connsiteX0" fmla="*/ 16241 w 32663"/>
                  <a:gd name="connsiteY0" fmla="*/ 0 h 44731"/>
                  <a:gd name="connsiteX1" fmla="*/ 0 w 32663"/>
                  <a:gd name="connsiteY1" fmla="*/ 44731 h 44731"/>
                  <a:gd name="connsiteX2" fmla="*/ 32664 w 32663"/>
                  <a:gd name="connsiteY2" fmla="*/ 44731 h 44731"/>
                  <a:gd name="connsiteX3" fmla="*/ 16241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1" y="0"/>
                    </a:moveTo>
                    <a:lnTo>
                      <a:pt x="0" y="44731"/>
                    </a:lnTo>
                    <a:lnTo>
                      <a:pt x="32664" y="44731"/>
                    </a:lnTo>
                    <a:lnTo>
                      <a:pt x="16241"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30" name="Freeform 429">
                <a:extLst>
                  <a:ext uri="{FF2B5EF4-FFF2-40B4-BE49-F238E27FC236}">
                    <a16:creationId xmlns:a16="http://schemas.microsoft.com/office/drawing/2014/main" id="{F16DF396-0601-77CB-840A-E89DE9874D84}"/>
                  </a:ext>
                </a:extLst>
              </p:cNvPr>
              <p:cNvSpPr/>
              <p:nvPr/>
            </p:nvSpPr>
            <p:spPr>
              <a:xfrm>
                <a:off x="10688429" y="4186249"/>
                <a:ext cx="32663" cy="44731"/>
              </a:xfrm>
              <a:custGeom>
                <a:avLst/>
                <a:gdLst>
                  <a:gd name="connsiteX0" fmla="*/ 16241 w 32663"/>
                  <a:gd name="connsiteY0" fmla="*/ 0 h 44731"/>
                  <a:gd name="connsiteX1" fmla="*/ 0 w 32663"/>
                  <a:gd name="connsiteY1" fmla="*/ 44731 h 44731"/>
                  <a:gd name="connsiteX2" fmla="*/ 32664 w 32663"/>
                  <a:gd name="connsiteY2" fmla="*/ 44731 h 44731"/>
                  <a:gd name="connsiteX3" fmla="*/ 16241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1" y="0"/>
                    </a:moveTo>
                    <a:lnTo>
                      <a:pt x="0" y="44731"/>
                    </a:lnTo>
                    <a:lnTo>
                      <a:pt x="32664" y="44731"/>
                    </a:lnTo>
                    <a:lnTo>
                      <a:pt x="16241"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31" name="Freeform 430">
                <a:extLst>
                  <a:ext uri="{FF2B5EF4-FFF2-40B4-BE49-F238E27FC236}">
                    <a16:creationId xmlns:a16="http://schemas.microsoft.com/office/drawing/2014/main" id="{25983577-B316-C5FB-2035-865F8AC888DE}"/>
                  </a:ext>
                </a:extLst>
              </p:cNvPr>
              <p:cNvSpPr/>
              <p:nvPr/>
            </p:nvSpPr>
            <p:spPr>
              <a:xfrm>
                <a:off x="10701203" y="4186249"/>
                <a:ext cx="32845" cy="44731"/>
              </a:xfrm>
              <a:custGeom>
                <a:avLst/>
                <a:gdLst>
                  <a:gd name="connsiteX0" fmla="*/ 16423 w 32845"/>
                  <a:gd name="connsiteY0" fmla="*/ 0 h 44731"/>
                  <a:gd name="connsiteX1" fmla="*/ 0 w 32845"/>
                  <a:gd name="connsiteY1" fmla="*/ 44731 h 44731"/>
                  <a:gd name="connsiteX2" fmla="*/ 32846 w 32845"/>
                  <a:gd name="connsiteY2" fmla="*/ 44731 h 44731"/>
                  <a:gd name="connsiteX3" fmla="*/ 16423 w 32845"/>
                  <a:gd name="connsiteY3" fmla="*/ 0 h 44731"/>
                </a:gdLst>
                <a:ahLst/>
                <a:cxnLst>
                  <a:cxn ang="0">
                    <a:pos x="connsiteX0" y="connsiteY0"/>
                  </a:cxn>
                  <a:cxn ang="0">
                    <a:pos x="connsiteX1" y="connsiteY1"/>
                  </a:cxn>
                  <a:cxn ang="0">
                    <a:pos x="connsiteX2" y="connsiteY2"/>
                  </a:cxn>
                  <a:cxn ang="0">
                    <a:pos x="connsiteX3" y="connsiteY3"/>
                  </a:cxn>
                </a:cxnLst>
                <a:rect l="l" t="t" r="r" b="b"/>
                <a:pathLst>
                  <a:path w="32845" h="44731">
                    <a:moveTo>
                      <a:pt x="16423" y="0"/>
                    </a:moveTo>
                    <a:lnTo>
                      <a:pt x="0" y="44731"/>
                    </a:lnTo>
                    <a:lnTo>
                      <a:pt x="32846"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32" name="Freeform 431">
                <a:extLst>
                  <a:ext uri="{FF2B5EF4-FFF2-40B4-BE49-F238E27FC236}">
                    <a16:creationId xmlns:a16="http://schemas.microsoft.com/office/drawing/2014/main" id="{C1EA542B-0741-C0CE-FBB3-0E419B850346}"/>
                  </a:ext>
                </a:extLst>
              </p:cNvPr>
              <p:cNvSpPr/>
              <p:nvPr/>
            </p:nvSpPr>
            <p:spPr>
              <a:xfrm>
                <a:off x="10730399" y="4186249"/>
                <a:ext cx="32663" cy="44731"/>
              </a:xfrm>
              <a:custGeom>
                <a:avLst/>
                <a:gdLst>
                  <a:gd name="connsiteX0" fmla="*/ 16240 w 32663"/>
                  <a:gd name="connsiteY0" fmla="*/ 0 h 44731"/>
                  <a:gd name="connsiteX1" fmla="*/ 0 w 32663"/>
                  <a:gd name="connsiteY1" fmla="*/ 44731 h 44731"/>
                  <a:gd name="connsiteX2" fmla="*/ 32663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3"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33" name="Freeform 432">
                <a:extLst>
                  <a:ext uri="{FF2B5EF4-FFF2-40B4-BE49-F238E27FC236}">
                    <a16:creationId xmlns:a16="http://schemas.microsoft.com/office/drawing/2014/main" id="{7ACD7669-12E2-7EDB-DCE8-018C38B661CD}"/>
                  </a:ext>
                </a:extLst>
              </p:cNvPr>
              <p:cNvSpPr/>
              <p:nvPr/>
            </p:nvSpPr>
            <p:spPr>
              <a:xfrm>
                <a:off x="10772369" y="4186249"/>
                <a:ext cx="32663" cy="44731"/>
              </a:xfrm>
              <a:custGeom>
                <a:avLst/>
                <a:gdLst>
                  <a:gd name="connsiteX0" fmla="*/ 16240 w 32663"/>
                  <a:gd name="connsiteY0" fmla="*/ 0 h 44731"/>
                  <a:gd name="connsiteX1" fmla="*/ 0 w 32663"/>
                  <a:gd name="connsiteY1" fmla="*/ 44731 h 44731"/>
                  <a:gd name="connsiteX2" fmla="*/ 32664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4"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34" name="Freeform 433">
                <a:extLst>
                  <a:ext uri="{FF2B5EF4-FFF2-40B4-BE49-F238E27FC236}">
                    <a16:creationId xmlns:a16="http://schemas.microsoft.com/office/drawing/2014/main" id="{EE9674B4-BA97-7450-537B-180423029EE3}"/>
                  </a:ext>
                </a:extLst>
              </p:cNvPr>
              <p:cNvSpPr/>
              <p:nvPr/>
            </p:nvSpPr>
            <p:spPr>
              <a:xfrm>
                <a:off x="10785324" y="4186249"/>
                <a:ext cx="32663" cy="44731"/>
              </a:xfrm>
              <a:custGeom>
                <a:avLst/>
                <a:gdLst>
                  <a:gd name="connsiteX0" fmla="*/ 16241 w 32663"/>
                  <a:gd name="connsiteY0" fmla="*/ 0 h 44731"/>
                  <a:gd name="connsiteX1" fmla="*/ 0 w 32663"/>
                  <a:gd name="connsiteY1" fmla="*/ 44731 h 44731"/>
                  <a:gd name="connsiteX2" fmla="*/ 32664 w 32663"/>
                  <a:gd name="connsiteY2" fmla="*/ 44731 h 44731"/>
                  <a:gd name="connsiteX3" fmla="*/ 16241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1" y="0"/>
                    </a:moveTo>
                    <a:lnTo>
                      <a:pt x="0" y="44731"/>
                    </a:lnTo>
                    <a:lnTo>
                      <a:pt x="32664" y="44731"/>
                    </a:lnTo>
                    <a:lnTo>
                      <a:pt x="16241"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35" name="Freeform 434">
                <a:extLst>
                  <a:ext uri="{FF2B5EF4-FFF2-40B4-BE49-F238E27FC236}">
                    <a16:creationId xmlns:a16="http://schemas.microsoft.com/office/drawing/2014/main" id="{09F4758E-F777-0549-FCEA-3EFA15E684B2}"/>
                  </a:ext>
                </a:extLst>
              </p:cNvPr>
              <p:cNvSpPr/>
              <p:nvPr/>
            </p:nvSpPr>
            <p:spPr>
              <a:xfrm>
                <a:off x="10924190" y="4207705"/>
                <a:ext cx="182" cy="909"/>
              </a:xfrm>
              <a:custGeom>
                <a:avLst/>
                <a:gdLst>
                  <a:gd name="connsiteX0" fmla="*/ 0 w 182"/>
                  <a:gd name="connsiteY0" fmla="*/ 0 h 909"/>
                  <a:gd name="connsiteX1" fmla="*/ 182 w 182"/>
                  <a:gd name="connsiteY1" fmla="*/ 909 h 909"/>
                </a:gdLst>
                <a:ahLst/>
                <a:cxnLst>
                  <a:cxn ang="0">
                    <a:pos x="connsiteX0" y="connsiteY0"/>
                  </a:cxn>
                  <a:cxn ang="0">
                    <a:pos x="connsiteX1" y="connsiteY1"/>
                  </a:cxn>
                </a:cxnLst>
                <a:rect l="l" t="t" r="r" b="b"/>
                <a:pathLst>
                  <a:path w="182" h="909">
                    <a:moveTo>
                      <a:pt x="0" y="0"/>
                    </a:moveTo>
                    <a:lnTo>
                      <a:pt x="182" y="909"/>
                    </a:lnTo>
                  </a:path>
                </a:pathLst>
              </a:custGeom>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36" name="Freeform 435">
                <a:extLst>
                  <a:ext uri="{FF2B5EF4-FFF2-40B4-BE49-F238E27FC236}">
                    <a16:creationId xmlns:a16="http://schemas.microsoft.com/office/drawing/2014/main" id="{5BF7A719-93DE-A369-B41F-46B8ADF62E06}"/>
                  </a:ext>
                </a:extLst>
              </p:cNvPr>
              <p:cNvSpPr/>
              <p:nvPr/>
            </p:nvSpPr>
            <p:spPr>
              <a:xfrm>
                <a:off x="10778756" y="4186249"/>
                <a:ext cx="32663" cy="44731"/>
              </a:xfrm>
              <a:custGeom>
                <a:avLst/>
                <a:gdLst>
                  <a:gd name="connsiteX0" fmla="*/ 16423 w 32663"/>
                  <a:gd name="connsiteY0" fmla="*/ 0 h 44731"/>
                  <a:gd name="connsiteX1" fmla="*/ 0 w 32663"/>
                  <a:gd name="connsiteY1" fmla="*/ 44731 h 44731"/>
                  <a:gd name="connsiteX2" fmla="*/ 32663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3"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37" name="Freeform 436">
                <a:extLst>
                  <a:ext uri="{FF2B5EF4-FFF2-40B4-BE49-F238E27FC236}">
                    <a16:creationId xmlns:a16="http://schemas.microsoft.com/office/drawing/2014/main" id="{37F67689-6BA8-D2D4-6768-340873984ABB}"/>
                  </a:ext>
                </a:extLst>
              </p:cNvPr>
              <p:cNvSpPr/>
              <p:nvPr/>
            </p:nvSpPr>
            <p:spPr>
              <a:xfrm>
                <a:off x="10840068" y="4186249"/>
                <a:ext cx="32846" cy="44731"/>
              </a:xfrm>
              <a:custGeom>
                <a:avLst/>
                <a:gdLst>
                  <a:gd name="connsiteX0" fmla="*/ 16423 w 32846"/>
                  <a:gd name="connsiteY0" fmla="*/ 0 h 44731"/>
                  <a:gd name="connsiteX1" fmla="*/ 0 w 32846"/>
                  <a:gd name="connsiteY1" fmla="*/ 44731 h 44731"/>
                  <a:gd name="connsiteX2" fmla="*/ 32846 w 32846"/>
                  <a:gd name="connsiteY2" fmla="*/ 44731 h 44731"/>
                  <a:gd name="connsiteX3" fmla="*/ 16423 w 32846"/>
                  <a:gd name="connsiteY3" fmla="*/ 0 h 44731"/>
                </a:gdLst>
                <a:ahLst/>
                <a:cxnLst>
                  <a:cxn ang="0">
                    <a:pos x="connsiteX0" y="connsiteY0"/>
                  </a:cxn>
                  <a:cxn ang="0">
                    <a:pos x="connsiteX1" y="connsiteY1"/>
                  </a:cxn>
                  <a:cxn ang="0">
                    <a:pos x="connsiteX2" y="connsiteY2"/>
                  </a:cxn>
                  <a:cxn ang="0">
                    <a:pos x="connsiteX3" y="connsiteY3"/>
                  </a:cxn>
                </a:cxnLst>
                <a:rect l="l" t="t" r="r" b="b"/>
                <a:pathLst>
                  <a:path w="32846" h="44731">
                    <a:moveTo>
                      <a:pt x="16423" y="0"/>
                    </a:moveTo>
                    <a:lnTo>
                      <a:pt x="0" y="44731"/>
                    </a:lnTo>
                    <a:lnTo>
                      <a:pt x="32846"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38" name="Freeform 437">
                <a:extLst>
                  <a:ext uri="{FF2B5EF4-FFF2-40B4-BE49-F238E27FC236}">
                    <a16:creationId xmlns:a16="http://schemas.microsoft.com/office/drawing/2014/main" id="{7C83D672-1722-0491-D882-2CF8D66B5CAF}"/>
                  </a:ext>
                </a:extLst>
              </p:cNvPr>
              <p:cNvSpPr/>
              <p:nvPr/>
            </p:nvSpPr>
            <p:spPr>
              <a:xfrm>
                <a:off x="10840068" y="4186249"/>
                <a:ext cx="32846" cy="44731"/>
              </a:xfrm>
              <a:custGeom>
                <a:avLst/>
                <a:gdLst>
                  <a:gd name="connsiteX0" fmla="*/ 16423 w 32846"/>
                  <a:gd name="connsiteY0" fmla="*/ 0 h 44731"/>
                  <a:gd name="connsiteX1" fmla="*/ 0 w 32846"/>
                  <a:gd name="connsiteY1" fmla="*/ 44731 h 44731"/>
                  <a:gd name="connsiteX2" fmla="*/ 32846 w 32846"/>
                  <a:gd name="connsiteY2" fmla="*/ 44731 h 44731"/>
                  <a:gd name="connsiteX3" fmla="*/ 16423 w 32846"/>
                  <a:gd name="connsiteY3" fmla="*/ 0 h 44731"/>
                </a:gdLst>
                <a:ahLst/>
                <a:cxnLst>
                  <a:cxn ang="0">
                    <a:pos x="connsiteX0" y="connsiteY0"/>
                  </a:cxn>
                  <a:cxn ang="0">
                    <a:pos x="connsiteX1" y="connsiteY1"/>
                  </a:cxn>
                  <a:cxn ang="0">
                    <a:pos x="connsiteX2" y="connsiteY2"/>
                  </a:cxn>
                  <a:cxn ang="0">
                    <a:pos x="connsiteX3" y="connsiteY3"/>
                  </a:cxn>
                </a:cxnLst>
                <a:rect l="l" t="t" r="r" b="b"/>
                <a:pathLst>
                  <a:path w="32846" h="44731">
                    <a:moveTo>
                      <a:pt x="16423" y="0"/>
                    </a:moveTo>
                    <a:lnTo>
                      <a:pt x="0" y="44731"/>
                    </a:lnTo>
                    <a:lnTo>
                      <a:pt x="32846"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39" name="Freeform 438">
                <a:extLst>
                  <a:ext uri="{FF2B5EF4-FFF2-40B4-BE49-F238E27FC236}">
                    <a16:creationId xmlns:a16="http://schemas.microsoft.com/office/drawing/2014/main" id="{8E59AEC8-F7F2-C771-64AF-F2A41EC724D1}"/>
                  </a:ext>
                </a:extLst>
              </p:cNvPr>
              <p:cNvSpPr/>
              <p:nvPr/>
            </p:nvSpPr>
            <p:spPr>
              <a:xfrm>
                <a:off x="10894994" y="4186249"/>
                <a:ext cx="32663" cy="44731"/>
              </a:xfrm>
              <a:custGeom>
                <a:avLst/>
                <a:gdLst>
                  <a:gd name="connsiteX0" fmla="*/ 16423 w 32663"/>
                  <a:gd name="connsiteY0" fmla="*/ 0 h 44731"/>
                  <a:gd name="connsiteX1" fmla="*/ 0 w 32663"/>
                  <a:gd name="connsiteY1" fmla="*/ 44731 h 44731"/>
                  <a:gd name="connsiteX2" fmla="*/ 32664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4"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40" name="Freeform 439">
                <a:extLst>
                  <a:ext uri="{FF2B5EF4-FFF2-40B4-BE49-F238E27FC236}">
                    <a16:creationId xmlns:a16="http://schemas.microsoft.com/office/drawing/2014/main" id="{B949E72B-D726-E436-0957-A3FAF04BCA8C}"/>
                  </a:ext>
                </a:extLst>
              </p:cNvPr>
              <p:cNvSpPr/>
              <p:nvPr/>
            </p:nvSpPr>
            <p:spPr>
              <a:xfrm>
                <a:off x="10907949" y="4186249"/>
                <a:ext cx="32663" cy="44731"/>
              </a:xfrm>
              <a:custGeom>
                <a:avLst/>
                <a:gdLst>
                  <a:gd name="connsiteX0" fmla="*/ 16423 w 32663"/>
                  <a:gd name="connsiteY0" fmla="*/ 0 h 44731"/>
                  <a:gd name="connsiteX1" fmla="*/ 0 w 32663"/>
                  <a:gd name="connsiteY1" fmla="*/ 44731 h 44731"/>
                  <a:gd name="connsiteX2" fmla="*/ 32664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4"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441" name="Orange Triangle OS">
                <a:extLst>
                  <a:ext uri="{FF2B5EF4-FFF2-40B4-BE49-F238E27FC236}">
                    <a16:creationId xmlns:a16="http://schemas.microsoft.com/office/drawing/2014/main" id="{38F23B9F-76E1-605D-8083-45893F304882}"/>
                  </a:ext>
                </a:extLst>
              </p:cNvPr>
              <p:cNvGrpSpPr/>
              <p:nvPr/>
            </p:nvGrpSpPr>
            <p:grpSpPr>
              <a:xfrm>
                <a:off x="7275006" y="3093602"/>
                <a:ext cx="3307221" cy="1102284"/>
                <a:chOff x="7275006" y="3093602"/>
                <a:chExt cx="3307221" cy="1102284"/>
              </a:xfrm>
            </p:grpSpPr>
            <p:sp>
              <p:nvSpPr>
                <p:cNvPr id="442" name="Freeform 441">
                  <a:extLst>
                    <a:ext uri="{FF2B5EF4-FFF2-40B4-BE49-F238E27FC236}">
                      <a16:creationId xmlns:a16="http://schemas.microsoft.com/office/drawing/2014/main" id="{A5CDE5D3-A8C1-1DDF-D736-FF905D3D9A82}"/>
                    </a:ext>
                  </a:extLst>
                </p:cNvPr>
                <p:cNvSpPr/>
                <p:nvPr/>
              </p:nvSpPr>
              <p:spPr>
                <a:xfrm>
                  <a:off x="10097384" y="4079330"/>
                  <a:ext cx="32663" cy="44731"/>
                </a:xfrm>
                <a:custGeom>
                  <a:avLst/>
                  <a:gdLst>
                    <a:gd name="connsiteX0" fmla="*/ 16423 w 32663"/>
                    <a:gd name="connsiteY0" fmla="*/ 0 h 44731"/>
                    <a:gd name="connsiteX1" fmla="*/ 0 w 32663"/>
                    <a:gd name="connsiteY1" fmla="*/ 44731 h 44731"/>
                    <a:gd name="connsiteX2" fmla="*/ 32664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4"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43" name="Freeform 442">
                  <a:extLst>
                    <a:ext uri="{FF2B5EF4-FFF2-40B4-BE49-F238E27FC236}">
                      <a16:creationId xmlns:a16="http://schemas.microsoft.com/office/drawing/2014/main" id="{94D42EB5-7FF8-E2F6-81B0-830D717FD8C6}"/>
                    </a:ext>
                  </a:extLst>
                </p:cNvPr>
                <p:cNvSpPr/>
                <p:nvPr/>
              </p:nvSpPr>
              <p:spPr>
                <a:xfrm>
                  <a:off x="7275006" y="3093602"/>
                  <a:ext cx="32663" cy="44731"/>
                </a:xfrm>
                <a:custGeom>
                  <a:avLst/>
                  <a:gdLst>
                    <a:gd name="connsiteX0" fmla="*/ 16240 w 32663"/>
                    <a:gd name="connsiteY0" fmla="*/ 0 h 44731"/>
                    <a:gd name="connsiteX1" fmla="*/ 0 w 32663"/>
                    <a:gd name="connsiteY1" fmla="*/ 44731 h 44731"/>
                    <a:gd name="connsiteX2" fmla="*/ 32663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3"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44" name="Freeform 443">
                  <a:extLst>
                    <a:ext uri="{FF2B5EF4-FFF2-40B4-BE49-F238E27FC236}">
                      <a16:creationId xmlns:a16="http://schemas.microsoft.com/office/drawing/2014/main" id="{775D489D-3359-A943-E62C-CC30CE731E64}"/>
                    </a:ext>
                  </a:extLst>
                </p:cNvPr>
                <p:cNvSpPr/>
                <p:nvPr/>
              </p:nvSpPr>
              <p:spPr>
                <a:xfrm>
                  <a:off x="7562408" y="3145607"/>
                  <a:ext cx="32663" cy="44549"/>
                </a:xfrm>
                <a:custGeom>
                  <a:avLst/>
                  <a:gdLst>
                    <a:gd name="connsiteX0" fmla="*/ 16240 w 32663"/>
                    <a:gd name="connsiteY0" fmla="*/ 0 h 44549"/>
                    <a:gd name="connsiteX1" fmla="*/ 0 w 32663"/>
                    <a:gd name="connsiteY1" fmla="*/ 44550 h 44549"/>
                    <a:gd name="connsiteX2" fmla="*/ 32663 w 32663"/>
                    <a:gd name="connsiteY2" fmla="*/ 44550 h 44549"/>
                    <a:gd name="connsiteX3" fmla="*/ 16240 w 32663"/>
                    <a:gd name="connsiteY3" fmla="*/ 0 h 44549"/>
                  </a:gdLst>
                  <a:ahLst/>
                  <a:cxnLst>
                    <a:cxn ang="0">
                      <a:pos x="connsiteX0" y="connsiteY0"/>
                    </a:cxn>
                    <a:cxn ang="0">
                      <a:pos x="connsiteX1" y="connsiteY1"/>
                    </a:cxn>
                    <a:cxn ang="0">
                      <a:pos x="connsiteX2" y="connsiteY2"/>
                    </a:cxn>
                    <a:cxn ang="0">
                      <a:pos x="connsiteX3" y="connsiteY3"/>
                    </a:cxn>
                  </a:cxnLst>
                  <a:rect l="l" t="t" r="r" b="b"/>
                  <a:pathLst>
                    <a:path w="32663" h="44549">
                      <a:moveTo>
                        <a:pt x="16240" y="0"/>
                      </a:moveTo>
                      <a:lnTo>
                        <a:pt x="0" y="44550"/>
                      </a:lnTo>
                      <a:lnTo>
                        <a:pt x="32663" y="44550"/>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45" name="Freeform 444">
                  <a:extLst>
                    <a:ext uri="{FF2B5EF4-FFF2-40B4-BE49-F238E27FC236}">
                      <a16:creationId xmlns:a16="http://schemas.microsoft.com/office/drawing/2014/main" id="{74220CA2-C057-83D8-365F-A1FE61E280C1}"/>
                    </a:ext>
                  </a:extLst>
                </p:cNvPr>
                <p:cNvSpPr/>
                <p:nvPr/>
              </p:nvSpPr>
              <p:spPr>
                <a:xfrm>
                  <a:off x="7969332" y="3249799"/>
                  <a:ext cx="32663" cy="44731"/>
                </a:xfrm>
                <a:custGeom>
                  <a:avLst/>
                  <a:gdLst>
                    <a:gd name="connsiteX0" fmla="*/ 16240 w 32663"/>
                    <a:gd name="connsiteY0" fmla="*/ 0 h 44731"/>
                    <a:gd name="connsiteX1" fmla="*/ 0 w 32663"/>
                    <a:gd name="connsiteY1" fmla="*/ 44731 h 44731"/>
                    <a:gd name="connsiteX2" fmla="*/ 32663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3"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46" name="Freeform 445">
                  <a:extLst>
                    <a:ext uri="{FF2B5EF4-FFF2-40B4-BE49-F238E27FC236}">
                      <a16:creationId xmlns:a16="http://schemas.microsoft.com/office/drawing/2014/main" id="{0D76925A-60F1-DC0B-87B7-AA5208CEF5FE}"/>
                    </a:ext>
                  </a:extLst>
                </p:cNvPr>
                <p:cNvSpPr/>
                <p:nvPr/>
              </p:nvSpPr>
              <p:spPr>
                <a:xfrm>
                  <a:off x="8001448" y="3256345"/>
                  <a:ext cx="32845" cy="44731"/>
                </a:xfrm>
                <a:custGeom>
                  <a:avLst/>
                  <a:gdLst>
                    <a:gd name="connsiteX0" fmla="*/ 16423 w 32845"/>
                    <a:gd name="connsiteY0" fmla="*/ 0 h 44731"/>
                    <a:gd name="connsiteX1" fmla="*/ 0 w 32845"/>
                    <a:gd name="connsiteY1" fmla="*/ 44731 h 44731"/>
                    <a:gd name="connsiteX2" fmla="*/ 32846 w 32845"/>
                    <a:gd name="connsiteY2" fmla="*/ 44731 h 44731"/>
                    <a:gd name="connsiteX3" fmla="*/ 16423 w 32845"/>
                    <a:gd name="connsiteY3" fmla="*/ 0 h 44731"/>
                  </a:gdLst>
                  <a:ahLst/>
                  <a:cxnLst>
                    <a:cxn ang="0">
                      <a:pos x="connsiteX0" y="connsiteY0"/>
                    </a:cxn>
                    <a:cxn ang="0">
                      <a:pos x="connsiteX1" y="connsiteY1"/>
                    </a:cxn>
                    <a:cxn ang="0">
                      <a:pos x="connsiteX2" y="connsiteY2"/>
                    </a:cxn>
                    <a:cxn ang="0">
                      <a:pos x="connsiteX3" y="connsiteY3"/>
                    </a:cxn>
                  </a:cxnLst>
                  <a:rect l="l" t="t" r="r" b="b"/>
                  <a:pathLst>
                    <a:path w="32845" h="44731">
                      <a:moveTo>
                        <a:pt x="16423" y="0"/>
                      </a:moveTo>
                      <a:lnTo>
                        <a:pt x="0" y="44731"/>
                      </a:lnTo>
                      <a:lnTo>
                        <a:pt x="32846"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47" name="Freeform 446">
                  <a:extLst>
                    <a:ext uri="{FF2B5EF4-FFF2-40B4-BE49-F238E27FC236}">
                      <a16:creationId xmlns:a16="http://schemas.microsoft.com/office/drawing/2014/main" id="{374666FE-FF7E-75A5-1014-BDFE426DCF71}"/>
                    </a:ext>
                  </a:extLst>
                </p:cNvPr>
                <p:cNvSpPr/>
                <p:nvPr/>
              </p:nvSpPr>
              <p:spPr>
                <a:xfrm>
                  <a:off x="8020974" y="3256345"/>
                  <a:ext cx="32663" cy="44731"/>
                </a:xfrm>
                <a:custGeom>
                  <a:avLst/>
                  <a:gdLst>
                    <a:gd name="connsiteX0" fmla="*/ 16240 w 32663"/>
                    <a:gd name="connsiteY0" fmla="*/ 0 h 44731"/>
                    <a:gd name="connsiteX1" fmla="*/ 0 w 32663"/>
                    <a:gd name="connsiteY1" fmla="*/ 44731 h 44731"/>
                    <a:gd name="connsiteX2" fmla="*/ 32663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3"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48" name="Freeform 447">
                  <a:extLst>
                    <a:ext uri="{FF2B5EF4-FFF2-40B4-BE49-F238E27FC236}">
                      <a16:creationId xmlns:a16="http://schemas.microsoft.com/office/drawing/2014/main" id="{BFA4669E-AC8C-431E-782B-97F4B40225C9}"/>
                    </a:ext>
                  </a:extLst>
                </p:cNvPr>
                <p:cNvSpPr/>
                <p:nvPr/>
              </p:nvSpPr>
              <p:spPr>
                <a:xfrm>
                  <a:off x="9025329" y="3739298"/>
                  <a:ext cx="32663" cy="44731"/>
                </a:xfrm>
                <a:custGeom>
                  <a:avLst/>
                  <a:gdLst>
                    <a:gd name="connsiteX0" fmla="*/ 16240 w 32663"/>
                    <a:gd name="connsiteY0" fmla="*/ 0 h 44731"/>
                    <a:gd name="connsiteX1" fmla="*/ 0 w 32663"/>
                    <a:gd name="connsiteY1" fmla="*/ 44731 h 44731"/>
                    <a:gd name="connsiteX2" fmla="*/ 32664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4"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49" name="Freeform 448">
                  <a:extLst>
                    <a:ext uri="{FF2B5EF4-FFF2-40B4-BE49-F238E27FC236}">
                      <a16:creationId xmlns:a16="http://schemas.microsoft.com/office/drawing/2014/main" id="{B785F62D-B399-9983-AC29-561E03EEEFC0}"/>
                    </a:ext>
                  </a:extLst>
                </p:cNvPr>
                <p:cNvSpPr/>
                <p:nvPr/>
              </p:nvSpPr>
              <p:spPr>
                <a:xfrm>
                  <a:off x="9122043" y="3786030"/>
                  <a:ext cx="32845" cy="44731"/>
                </a:xfrm>
                <a:custGeom>
                  <a:avLst/>
                  <a:gdLst>
                    <a:gd name="connsiteX0" fmla="*/ 16423 w 32845"/>
                    <a:gd name="connsiteY0" fmla="*/ 0 h 44731"/>
                    <a:gd name="connsiteX1" fmla="*/ 0 w 32845"/>
                    <a:gd name="connsiteY1" fmla="*/ 44731 h 44731"/>
                    <a:gd name="connsiteX2" fmla="*/ 32846 w 32845"/>
                    <a:gd name="connsiteY2" fmla="*/ 44731 h 44731"/>
                    <a:gd name="connsiteX3" fmla="*/ 16423 w 32845"/>
                    <a:gd name="connsiteY3" fmla="*/ 0 h 44731"/>
                  </a:gdLst>
                  <a:ahLst/>
                  <a:cxnLst>
                    <a:cxn ang="0">
                      <a:pos x="connsiteX0" y="connsiteY0"/>
                    </a:cxn>
                    <a:cxn ang="0">
                      <a:pos x="connsiteX1" y="connsiteY1"/>
                    </a:cxn>
                    <a:cxn ang="0">
                      <a:pos x="connsiteX2" y="connsiteY2"/>
                    </a:cxn>
                    <a:cxn ang="0">
                      <a:pos x="connsiteX3" y="connsiteY3"/>
                    </a:cxn>
                  </a:cxnLst>
                  <a:rect l="l" t="t" r="r" b="b"/>
                  <a:pathLst>
                    <a:path w="32845" h="44731">
                      <a:moveTo>
                        <a:pt x="16423" y="0"/>
                      </a:moveTo>
                      <a:lnTo>
                        <a:pt x="0" y="44731"/>
                      </a:lnTo>
                      <a:lnTo>
                        <a:pt x="32846"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0" name="Freeform 449">
                  <a:extLst>
                    <a:ext uri="{FF2B5EF4-FFF2-40B4-BE49-F238E27FC236}">
                      <a16:creationId xmlns:a16="http://schemas.microsoft.com/office/drawing/2014/main" id="{17F75982-25F5-9344-9073-874484F3039E}"/>
                    </a:ext>
                  </a:extLst>
                </p:cNvPr>
                <p:cNvSpPr/>
                <p:nvPr/>
              </p:nvSpPr>
              <p:spPr>
                <a:xfrm>
                  <a:off x="9541923" y="3920588"/>
                  <a:ext cx="32663" cy="44731"/>
                </a:xfrm>
                <a:custGeom>
                  <a:avLst/>
                  <a:gdLst>
                    <a:gd name="connsiteX0" fmla="*/ 16423 w 32663"/>
                    <a:gd name="connsiteY0" fmla="*/ 0 h 44731"/>
                    <a:gd name="connsiteX1" fmla="*/ 0 w 32663"/>
                    <a:gd name="connsiteY1" fmla="*/ 44731 h 44731"/>
                    <a:gd name="connsiteX2" fmla="*/ 32664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4"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1" name="Freeform 450">
                  <a:extLst>
                    <a:ext uri="{FF2B5EF4-FFF2-40B4-BE49-F238E27FC236}">
                      <a16:creationId xmlns:a16="http://schemas.microsoft.com/office/drawing/2014/main" id="{643C1510-10BB-6797-172B-25645CAF568A}"/>
                    </a:ext>
                  </a:extLst>
                </p:cNvPr>
                <p:cNvSpPr/>
                <p:nvPr/>
              </p:nvSpPr>
              <p:spPr>
                <a:xfrm>
                  <a:off x="9651775" y="3954591"/>
                  <a:ext cx="32663" cy="44731"/>
                </a:xfrm>
                <a:custGeom>
                  <a:avLst/>
                  <a:gdLst>
                    <a:gd name="connsiteX0" fmla="*/ 16423 w 32663"/>
                    <a:gd name="connsiteY0" fmla="*/ 0 h 44731"/>
                    <a:gd name="connsiteX1" fmla="*/ 0 w 32663"/>
                    <a:gd name="connsiteY1" fmla="*/ 44731 h 44731"/>
                    <a:gd name="connsiteX2" fmla="*/ 32664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4"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2" name="Freeform 451">
                  <a:extLst>
                    <a:ext uri="{FF2B5EF4-FFF2-40B4-BE49-F238E27FC236}">
                      <a16:creationId xmlns:a16="http://schemas.microsoft.com/office/drawing/2014/main" id="{50A819EA-D08D-D074-60C4-68039B43DB5F}"/>
                    </a:ext>
                  </a:extLst>
                </p:cNvPr>
                <p:cNvSpPr/>
                <p:nvPr/>
              </p:nvSpPr>
              <p:spPr>
                <a:xfrm>
                  <a:off x="9735714" y="3995868"/>
                  <a:ext cx="32663" cy="44731"/>
                </a:xfrm>
                <a:custGeom>
                  <a:avLst/>
                  <a:gdLst>
                    <a:gd name="connsiteX0" fmla="*/ 16423 w 32663"/>
                    <a:gd name="connsiteY0" fmla="*/ 0 h 44731"/>
                    <a:gd name="connsiteX1" fmla="*/ 0 w 32663"/>
                    <a:gd name="connsiteY1" fmla="*/ 44731 h 44731"/>
                    <a:gd name="connsiteX2" fmla="*/ 32663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3"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3" name="Freeform 452">
                  <a:extLst>
                    <a:ext uri="{FF2B5EF4-FFF2-40B4-BE49-F238E27FC236}">
                      <a16:creationId xmlns:a16="http://schemas.microsoft.com/office/drawing/2014/main" id="{DF99A50A-1D73-1893-A7CC-19ECB6C6EFA2}"/>
                    </a:ext>
                  </a:extLst>
                </p:cNvPr>
                <p:cNvSpPr/>
                <p:nvPr/>
              </p:nvSpPr>
              <p:spPr>
                <a:xfrm>
                  <a:off x="9735714" y="3995868"/>
                  <a:ext cx="32663" cy="44731"/>
                </a:xfrm>
                <a:custGeom>
                  <a:avLst/>
                  <a:gdLst>
                    <a:gd name="connsiteX0" fmla="*/ 16423 w 32663"/>
                    <a:gd name="connsiteY0" fmla="*/ 0 h 44731"/>
                    <a:gd name="connsiteX1" fmla="*/ 0 w 32663"/>
                    <a:gd name="connsiteY1" fmla="*/ 44731 h 44731"/>
                    <a:gd name="connsiteX2" fmla="*/ 32663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3"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4" name="Freeform 453">
                  <a:extLst>
                    <a:ext uri="{FF2B5EF4-FFF2-40B4-BE49-F238E27FC236}">
                      <a16:creationId xmlns:a16="http://schemas.microsoft.com/office/drawing/2014/main" id="{717A1988-251D-A431-418C-4B90E779408C}"/>
                    </a:ext>
                  </a:extLst>
                </p:cNvPr>
                <p:cNvSpPr/>
                <p:nvPr/>
              </p:nvSpPr>
              <p:spPr>
                <a:xfrm>
                  <a:off x="9755057" y="3995868"/>
                  <a:ext cx="32663" cy="44731"/>
                </a:xfrm>
                <a:custGeom>
                  <a:avLst/>
                  <a:gdLst>
                    <a:gd name="connsiteX0" fmla="*/ 16423 w 32663"/>
                    <a:gd name="connsiteY0" fmla="*/ 0 h 44731"/>
                    <a:gd name="connsiteX1" fmla="*/ 0 w 32663"/>
                    <a:gd name="connsiteY1" fmla="*/ 44731 h 44731"/>
                    <a:gd name="connsiteX2" fmla="*/ 32663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3"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5" name="Freeform 454">
                  <a:extLst>
                    <a:ext uri="{FF2B5EF4-FFF2-40B4-BE49-F238E27FC236}">
                      <a16:creationId xmlns:a16="http://schemas.microsoft.com/office/drawing/2014/main" id="{57A081FA-5D53-A9C0-D4CD-DF65A6B60CF9}"/>
                    </a:ext>
                  </a:extLst>
                </p:cNvPr>
                <p:cNvSpPr/>
                <p:nvPr/>
              </p:nvSpPr>
              <p:spPr>
                <a:xfrm>
                  <a:off x="9758341" y="3995868"/>
                  <a:ext cx="32663" cy="44731"/>
                </a:xfrm>
                <a:custGeom>
                  <a:avLst/>
                  <a:gdLst>
                    <a:gd name="connsiteX0" fmla="*/ 16423 w 32663"/>
                    <a:gd name="connsiteY0" fmla="*/ 0 h 44731"/>
                    <a:gd name="connsiteX1" fmla="*/ 0 w 32663"/>
                    <a:gd name="connsiteY1" fmla="*/ 44731 h 44731"/>
                    <a:gd name="connsiteX2" fmla="*/ 32664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4"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6" name="Freeform 455">
                  <a:extLst>
                    <a:ext uri="{FF2B5EF4-FFF2-40B4-BE49-F238E27FC236}">
                      <a16:creationId xmlns:a16="http://schemas.microsoft.com/office/drawing/2014/main" id="{5EB11C6C-A067-7FFA-3B6D-AEFF9346E839}"/>
                    </a:ext>
                  </a:extLst>
                </p:cNvPr>
                <p:cNvSpPr/>
                <p:nvPr/>
              </p:nvSpPr>
              <p:spPr>
                <a:xfrm>
                  <a:off x="9764728" y="3995868"/>
                  <a:ext cx="32663" cy="44731"/>
                </a:xfrm>
                <a:custGeom>
                  <a:avLst/>
                  <a:gdLst>
                    <a:gd name="connsiteX0" fmla="*/ 16423 w 32663"/>
                    <a:gd name="connsiteY0" fmla="*/ 0 h 44731"/>
                    <a:gd name="connsiteX1" fmla="*/ 0 w 32663"/>
                    <a:gd name="connsiteY1" fmla="*/ 44731 h 44731"/>
                    <a:gd name="connsiteX2" fmla="*/ 32663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3"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7" name="Freeform 456">
                  <a:extLst>
                    <a:ext uri="{FF2B5EF4-FFF2-40B4-BE49-F238E27FC236}">
                      <a16:creationId xmlns:a16="http://schemas.microsoft.com/office/drawing/2014/main" id="{550E425C-0A9D-0554-F48E-39FF76378FAF}"/>
                    </a:ext>
                  </a:extLst>
                </p:cNvPr>
                <p:cNvSpPr/>
                <p:nvPr/>
              </p:nvSpPr>
              <p:spPr>
                <a:xfrm>
                  <a:off x="9780969" y="4003141"/>
                  <a:ext cx="32663" cy="44731"/>
                </a:xfrm>
                <a:custGeom>
                  <a:avLst/>
                  <a:gdLst>
                    <a:gd name="connsiteX0" fmla="*/ 16240 w 32663"/>
                    <a:gd name="connsiteY0" fmla="*/ 0 h 44731"/>
                    <a:gd name="connsiteX1" fmla="*/ 0 w 32663"/>
                    <a:gd name="connsiteY1" fmla="*/ 44731 h 44731"/>
                    <a:gd name="connsiteX2" fmla="*/ 32663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3"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8" name="Freeform 457">
                  <a:extLst>
                    <a:ext uri="{FF2B5EF4-FFF2-40B4-BE49-F238E27FC236}">
                      <a16:creationId xmlns:a16="http://schemas.microsoft.com/office/drawing/2014/main" id="{25D23E41-DE29-9114-D8D9-65F1A47C2D93}"/>
                    </a:ext>
                  </a:extLst>
                </p:cNvPr>
                <p:cNvSpPr/>
                <p:nvPr/>
              </p:nvSpPr>
              <p:spPr>
                <a:xfrm>
                  <a:off x="9780969" y="4003141"/>
                  <a:ext cx="32663" cy="44731"/>
                </a:xfrm>
                <a:custGeom>
                  <a:avLst/>
                  <a:gdLst>
                    <a:gd name="connsiteX0" fmla="*/ 16240 w 32663"/>
                    <a:gd name="connsiteY0" fmla="*/ 0 h 44731"/>
                    <a:gd name="connsiteX1" fmla="*/ 0 w 32663"/>
                    <a:gd name="connsiteY1" fmla="*/ 44731 h 44731"/>
                    <a:gd name="connsiteX2" fmla="*/ 32663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3"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9" name="Freeform 458">
                  <a:extLst>
                    <a:ext uri="{FF2B5EF4-FFF2-40B4-BE49-F238E27FC236}">
                      <a16:creationId xmlns:a16="http://schemas.microsoft.com/office/drawing/2014/main" id="{CB8B5E3D-F191-5D25-1842-3D42450F0565}"/>
                    </a:ext>
                  </a:extLst>
                </p:cNvPr>
                <p:cNvSpPr/>
                <p:nvPr/>
              </p:nvSpPr>
              <p:spPr>
                <a:xfrm>
                  <a:off x="9790640" y="4003141"/>
                  <a:ext cx="32663" cy="44731"/>
                </a:xfrm>
                <a:custGeom>
                  <a:avLst/>
                  <a:gdLst>
                    <a:gd name="connsiteX0" fmla="*/ 16240 w 32663"/>
                    <a:gd name="connsiteY0" fmla="*/ 0 h 44731"/>
                    <a:gd name="connsiteX1" fmla="*/ 0 w 32663"/>
                    <a:gd name="connsiteY1" fmla="*/ 44731 h 44731"/>
                    <a:gd name="connsiteX2" fmla="*/ 32663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3"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0" name="Freeform 459">
                  <a:extLst>
                    <a:ext uri="{FF2B5EF4-FFF2-40B4-BE49-F238E27FC236}">
                      <a16:creationId xmlns:a16="http://schemas.microsoft.com/office/drawing/2014/main" id="{99617A5C-13A5-2DBC-5A83-F0C230FACA32}"/>
                    </a:ext>
                  </a:extLst>
                </p:cNvPr>
                <p:cNvSpPr/>
                <p:nvPr/>
              </p:nvSpPr>
              <p:spPr>
                <a:xfrm>
                  <a:off x="9803413" y="4003141"/>
                  <a:ext cx="32845" cy="44731"/>
                </a:xfrm>
                <a:custGeom>
                  <a:avLst/>
                  <a:gdLst>
                    <a:gd name="connsiteX0" fmla="*/ 16423 w 32845"/>
                    <a:gd name="connsiteY0" fmla="*/ 0 h 44731"/>
                    <a:gd name="connsiteX1" fmla="*/ 0 w 32845"/>
                    <a:gd name="connsiteY1" fmla="*/ 44731 h 44731"/>
                    <a:gd name="connsiteX2" fmla="*/ 32846 w 32845"/>
                    <a:gd name="connsiteY2" fmla="*/ 44731 h 44731"/>
                    <a:gd name="connsiteX3" fmla="*/ 16423 w 32845"/>
                    <a:gd name="connsiteY3" fmla="*/ 0 h 44731"/>
                  </a:gdLst>
                  <a:ahLst/>
                  <a:cxnLst>
                    <a:cxn ang="0">
                      <a:pos x="connsiteX0" y="connsiteY0"/>
                    </a:cxn>
                    <a:cxn ang="0">
                      <a:pos x="connsiteX1" y="connsiteY1"/>
                    </a:cxn>
                    <a:cxn ang="0">
                      <a:pos x="connsiteX2" y="connsiteY2"/>
                    </a:cxn>
                    <a:cxn ang="0">
                      <a:pos x="connsiteX3" y="connsiteY3"/>
                    </a:cxn>
                  </a:cxnLst>
                  <a:rect l="l" t="t" r="r" b="b"/>
                  <a:pathLst>
                    <a:path w="32845" h="44731">
                      <a:moveTo>
                        <a:pt x="16423" y="0"/>
                      </a:moveTo>
                      <a:lnTo>
                        <a:pt x="0" y="44731"/>
                      </a:lnTo>
                      <a:lnTo>
                        <a:pt x="32846"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1" name="Freeform 460">
                  <a:extLst>
                    <a:ext uri="{FF2B5EF4-FFF2-40B4-BE49-F238E27FC236}">
                      <a16:creationId xmlns:a16="http://schemas.microsoft.com/office/drawing/2014/main" id="{B5943BE1-6D4D-777E-E0E0-211CD3D6D5C1}"/>
                    </a:ext>
                  </a:extLst>
                </p:cNvPr>
                <p:cNvSpPr/>
                <p:nvPr/>
              </p:nvSpPr>
              <p:spPr>
                <a:xfrm>
                  <a:off x="9819654" y="4010960"/>
                  <a:ext cx="32663" cy="44549"/>
                </a:xfrm>
                <a:custGeom>
                  <a:avLst/>
                  <a:gdLst>
                    <a:gd name="connsiteX0" fmla="*/ 16423 w 32663"/>
                    <a:gd name="connsiteY0" fmla="*/ 0 h 44549"/>
                    <a:gd name="connsiteX1" fmla="*/ 0 w 32663"/>
                    <a:gd name="connsiteY1" fmla="*/ 44550 h 44549"/>
                    <a:gd name="connsiteX2" fmla="*/ 32664 w 32663"/>
                    <a:gd name="connsiteY2" fmla="*/ 44550 h 44549"/>
                    <a:gd name="connsiteX3" fmla="*/ 16423 w 32663"/>
                    <a:gd name="connsiteY3" fmla="*/ 0 h 44549"/>
                  </a:gdLst>
                  <a:ahLst/>
                  <a:cxnLst>
                    <a:cxn ang="0">
                      <a:pos x="connsiteX0" y="connsiteY0"/>
                    </a:cxn>
                    <a:cxn ang="0">
                      <a:pos x="connsiteX1" y="connsiteY1"/>
                    </a:cxn>
                    <a:cxn ang="0">
                      <a:pos x="connsiteX2" y="connsiteY2"/>
                    </a:cxn>
                    <a:cxn ang="0">
                      <a:pos x="connsiteX3" y="connsiteY3"/>
                    </a:cxn>
                  </a:cxnLst>
                  <a:rect l="l" t="t" r="r" b="b"/>
                  <a:pathLst>
                    <a:path w="32663" h="44549">
                      <a:moveTo>
                        <a:pt x="16423" y="0"/>
                      </a:moveTo>
                      <a:lnTo>
                        <a:pt x="0" y="44550"/>
                      </a:lnTo>
                      <a:lnTo>
                        <a:pt x="32664" y="44550"/>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2" name="Freeform 461">
                  <a:extLst>
                    <a:ext uri="{FF2B5EF4-FFF2-40B4-BE49-F238E27FC236}">
                      <a16:creationId xmlns:a16="http://schemas.microsoft.com/office/drawing/2014/main" id="{5A0B555F-C7D4-3125-1231-D28895445829}"/>
                    </a:ext>
                  </a:extLst>
                </p:cNvPr>
                <p:cNvSpPr/>
                <p:nvPr/>
              </p:nvSpPr>
              <p:spPr>
                <a:xfrm>
                  <a:off x="9829325" y="4026416"/>
                  <a:ext cx="32663" cy="44731"/>
                </a:xfrm>
                <a:custGeom>
                  <a:avLst/>
                  <a:gdLst>
                    <a:gd name="connsiteX0" fmla="*/ 16423 w 32663"/>
                    <a:gd name="connsiteY0" fmla="*/ 0 h 44731"/>
                    <a:gd name="connsiteX1" fmla="*/ 0 w 32663"/>
                    <a:gd name="connsiteY1" fmla="*/ 44731 h 44731"/>
                    <a:gd name="connsiteX2" fmla="*/ 32664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4"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3" name="Freeform 462">
                  <a:extLst>
                    <a:ext uri="{FF2B5EF4-FFF2-40B4-BE49-F238E27FC236}">
                      <a16:creationId xmlns:a16="http://schemas.microsoft.com/office/drawing/2014/main" id="{B5327966-D79E-BC1A-F349-ED0CA05109FB}"/>
                    </a:ext>
                  </a:extLst>
                </p:cNvPr>
                <p:cNvSpPr/>
                <p:nvPr/>
              </p:nvSpPr>
              <p:spPr>
                <a:xfrm>
                  <a:off x="9845566" y="4034417"/>
                  <a:ext cx="32663" cy="44731"/>
                </a:xfrm>
                <a:custGeom>
                  <a:avLst/>
                  <a:gdLst>
                    <a:gd name="connsiteX0" fmla="*/ 16240 w 32663"/>
                    <a:gd name="connsiteY0" fmla="*/ 0 h 44731"/>
                    <a:gd name="connsiteX1" fmla="*/ 0 w 32663"/>
                    <a:gd name="connsiteY1" fmla="*/ 44731 h 44731"/>
                    <a:gd name="connsiteX2" fmla="*/ 32664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4"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4" name="Freeform 463">
                  <a:extLst>
                    <a:ext uri="{FF2B5EF4-FFF2-40B4-BE49-F238E27FC236}">
                      <a16:creationId xmlns:a16="http://schemas.microsoft.com/office/drawing/2014/main" id="{52775A55-6BBF-9BFE-54C9-C41B7DB73EAC}"/>
                    </a:ext>
                  </a:extLst>
                </p:cNvPr>
                <p:cNvSpPr/>
                <p:nvPr/>
              </p:nvSpPr>
              <p:spPr>
                <a:xfrm>
                  <a:off x="9848668" y="4034417"/>
                  <a:ext cx="32663" cy="44731"/>
                </a:xfrm>
                <a:custGeom>
                  <a:avLst/>
                  <a:gdLst>
                    <a:gd name="connsiteX0" fmla="*/ 16423 w 32663"/>
                    <a:gd name="connsiteY0" fmla="*/ 0 h 44731"/>
                    <a:gd name="connsiteX1" fmla="*/ 0 w 32663"/>
                    <a:gd name="connsiteY1" fmla="*/ 44731 h 44731"/>
                    <a:gd name="connsiteX2" fmla="*/ 32663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3"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5" name="Freeform 464">
                  <a:extLst>
                    <a:ext uri="{FF2B5EF4-FFF2-40B4-BE49-F238E27FC236}">
                      <a16:creationId xmlns:a16="http://schemas.microsoft.com/office/drawing/2014/main" id="{076FADD7-DDCA-A594-F794-AACEC6A3F5D8}"/>
                    </a:ext>
                  </a:extLst>
                </p:cNvPr>
                <p:cNvSpPr/>
                <p:nvPr/>
              </p:nvSpPr>
              <p:spPr>
                <a:xfrm>
                  <a:off x="9874580" y="4034417"/>
                  <a:ext cx="32663" cy="44731"/>
                </a:xfrm>
                <a:custGeom>
                  <a:avLst/>
                  <a:gdLst>
                    <a:gd name="connsiteX0" fmla="*/ 16423 w 32663"/>
                    <a:gd name="connsiteY0" fmla="*/ 0 h 44731"/>
                    <a:gd name="connsiteX1" fmla="*/ 0 w 32663"/>
                    <a:gd name="connsiteY1" fmla="*/ 44731 h 44731"/>
                    <a:gd name="connsiteX2" fmla="*/ 32663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3"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6" name="Freeform 465">
                  <a:extLst>
                    <a:ext uri="{FF2B5EF4-FFF2-40B4-BE49-F238E27FC236}">
                      <a16:creationId xmlns:a16="http://schemas.microsoft.com/office/drawing/2014/main" id="{0810D375-1D90-B418-BE1A-132885AEB6CE}"/>
                    </a:ext>
                  </a:extLst>
                </p:cNvPr>
                <p:cNvSpPr/>
                <p:nvPr/>
              </p:nvSpPr>
              <p:spPr>
                <a:xfrm>
                  <a:off x="9900309" y="4034417"/>
                  <a:ext cx="32845" cy="44731"/>
                </a:xfrm>
                <a:custGeom>
                  <a:avLst/>
                  <a:gdLst>
                    <a:gd name="connsiteX0" fmla="*/ 16423 w 32845"/>
                    <a:gd name="connsiteY0" fmla="*/ 0 h 44731"/>
                    <a:gd name="connsiteX1" fmla="*/ 0 w 32845"/>
                    <a:gd name="connsiteY1" fmla="*/ 44731 h 44731"/>
                    <a:gd name="connsiteX2" fmla="*/ 32846 w 32845"/>
                    <a:gd name="connsiteY2" fmla="*/ 44731 h 44731"/>
                    <a:gd name="connsiteX3" fmla="*/ 16423 w 32845"/>
                    <a:gd name="connsiteY3" fmla="*/ 0 h 44731"/>
                  </a:gdLst>
                  <a:ahLst/>
                  <a:cxnLst>
                    <a:cxn ang="0">
                      <a:pos x="connsiteX0" y="connsiteY0"/>
                    </a:cxn>
                    <a:cxn ang="0">
                      <a:pos x="connsiteX1" y="connsiteY1"/>
                    </a:cxn>
                    <a:cxn ang="0">
                      <a:pos x="connsiteX2" y="connsiteY2"/>
                    </a:cxn>
                    <a:cxn ang="0">
                      <a:pos x="connsiteX3" y="connsiteY3"/>
                    </a:cxn>
                  </a:cxnLst>
                  <a:rect l="l" t="t" r="r" b="b"/>
                  <a:pathLst>
                    <a:path w="32845" h="44731">
                      <a:moveTo>
                        <a:pt x="16423" y="0"/>
                      </a:moveTo>
                      <a:lnTo>
                        <a:pt x="0" y="44731"/>
                      </a:lnTo>
                      <a:lnTo>
                        <a:pt x="32846"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7" name="Freeform 466">
                  <a:extLst>
                    <a:ext uri="{FF2B5EF4-FFF2-40B4-BE49-F238E27FC236}">
                      <a16:creationId xmlns:a16="http://schemas.microsoft.com/office/drawing/2014/main" id="{1DE68E82-3CA9-521B-AB2D-EE00FE9141A2}"/>
                    </a:ext>
                  </a:extLst>
                </p:cNvPr>
                <p:cNvSpPr/>
                <p:nvPr/>
              </p:nvSpPr>
              <p:spPr>
                <a:xfrm>
                  <a:off x="9913265" y="4034417"/>
                  <a:ext cx="32845" cy="44731"/>
                </a:xfrm>
                <a:custGeom>
                  <a:avLst/>
                  <a:gdLst>
                    <a:gd name="connsiteX0" fmla="*/ 16423 w 32845"/>
                    <a:gd name="connsiteY0" fmla="*/ 0 h 44731"/>
                    <a:gd name="connsiteX1" fmla="*/ 0 w 32845"/>
                    <a:gd name="connsiteY1" fmla="*/ 44731 h 44731"/>
                    <a:gd name="connsiteX2" fmla="*/ 32846 w 32845"/>
                    <a:gd name="connsiteY2" fmla="*/ 44731 h 44731"/>
                    <a:gd name="connsiteX3" fmla="*/ 16423 w 32845"/>
                    <a:gd name="connsiteY3" fmla="*/ 0 h 44731"/>
                  </a:gdLst>
                  <a:ahLst/>
                  <a:cxnLst>
                    <a:cxn ang="0">
                      <a:pos x="connsiteX0" y="connsiteY0"/>
                    </a:cxn>
                    <a:cxn ang="0">
                      <a:pos x="connsiteX1" y="connsiteY1"/>
                    </a:cxn>
                    <a:cxn ang="0">
                      <a:pos x="connsiteX2" y="connsiteY2"/>
                    </a:cxn>
                    <a:cxn ang="0">
                      <a:pos x="connsiteX3" y="connsiteY3"/>
                    </a:cxn>
                  </a:cxnLst>
                  <a:rect l="l" t="t" r="r" b="b"/>
                  <a:pathLst>
                    <a:path w="32845" h="44731">
                      <a:moveTo>
                        <a:pt x="16423" y="0"/>
                      </a:moveTo>
                      <a:lnTo>
                        <a:pt x="0" y="44731"/>
                      </a:lnTo>
                      <a:lnTo>
                        <a:pt x="32846"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8" name="Freeform 467">
                  <a:extLst>
                    <a:ext uri="{FF2B5EF4-FFF2-40B4-BE49-F238E27FC236}">
                      <a16:creationId xmlns:a16="http://schemas.microsoft.com/office/drawing/2014/main" id="{E018AF63-232A-F902-6C71-B9DCF345F634}"/>
                    </a:ext>
                  </a:extLst>
                </p:cNvPr>
                <p:cNvSpPr/>
                <p:nvPr/>
              </p:nvSpPr>
              <p:spPr>
                <a:xfrm>
                  <a:off x="9929505" y="4060055"/>
                  <a:ext cx="32663" cy="44731"/>
                </a:xfrm>
                <a:custGeom>
                  <a:avLst/>
                  <a:gdLst>
                    <a:gd name="connsiteX0" fmla="*/ 16240 w 32663"/>
                    <a:gd name="connsiteY0" fmla="*/ 0 h 44731"/>
                    <a:gd name="connsiteX1" fmla="*/ 0 w 32663"/>
                    <a:gd name="connsiteY1" fmla="*/ 44731 h 44731"/>
                    <a:gd name="connsiteX2" fmla="*/ 32663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3"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9" name="Freeform 468">
                  <a:extLst>
                    <a:ext uri="{FF2B5EF4-FFF2-40B4-BE49-F238E27FC236}">
                      <a16:creationId xmlns:a16="http://schemas.microsoft.com/office/drawing/2014/main" id="{FEC9AFDF-9F68-C44F-390A-26D05BB2E71A}"/>
                    </a:ext>
                  </a:extLst>
                </p:cNvPr>
                <p:cNvSpPr/>
                <p:nvPr/>
              </p:nvSpPr>
              <p:spPr>
                <a:xfrm>
                  <a:off x="9935892" y="4060055"/>
                  <a:ext cx="32845" cy="44731"/>
                </a:xfrm>
                <a:custGeom>
                  <a:avLst/>
                  <a:gdLst>
                    <a:gd name="connsiteX0" fmla="*/ 16423 w 32845"/>
                    <a:gd name="connsiteY0" fmla="*/ 0 h 44731"/>
                    <a:gd name="connsiteX1" fmla="*/ 0 w 32845"/>
                    <a:gd name="connsiteY1" fmla="*/ 44731 h 44731"/>
                    <a:gd name="connsiteX2" fmla="*/ 32846 w 32845"/>
                    <a:gd name="connsiteY2" fmla="*/ 44731 h 44731"/>
                    <a:gd name="connsiteX3" fmla="*/ 16423 w 32845"/>
                    <a:gd name="connsiteY3" fmla="*/ 0 h 44731"/>
                  </a:gdLst>
                  <a:ahLst/>
                  <a:cxnLst>
                    <a:cxn ang="0">
                      <a:pos x="connsiteX0" y="connsiteY0"/>
                    </a:cxn>
                    <a:cxn ang="0">
                      <a:pos x="connsiteX1" y="connsiteY1"/>
                    </a:cxn>
                    <a:cxn ang="0">
                      <a:pos x="connsiteX2" y="connsiteY2"/>
                    </a:cxn>
                    <a:cxn ang="0">
                      <a:pos x="connsiteX3" y="connsiteY3"/>
                    </a:cxn>
                  </a:cxnLst>
                  <a:rect l="l" t="t" r="r" b="b"/>
                  <a:pathLst>
                    <a:path w="32845" h="44731">
                      <a:moveTo>
                        <a:pt x="16423" y="0"/>
                      </a:moveTo>
                      <a:lnTo>
                        <a:pt x="0" y="44731"/>
                      </a:lnTo>
                      <a:lnTo>
                        <a:pt x="32846"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0" name="Freeform 469">
                  <a:extLst>
                    <a:ext uri="{FF2B5EF4-FFF2-40B4-BE49-F238E27FC236}">
                      <a16:creationId xmlns:a16="http://schemas.microsoft.com/office/drawing/2014/main" id="{B14BE3B3-BCA3-C5E6-5530-B0A6D85C4717}"/>
                    </a:ext>
                  </a:extLst>
                </p:cNvPr>
                <p:cNvSpPr/>
                <p:nvPr/>
              </p:nvSpPr>
              <p:spPr>
                <a:xfrm>
                  <a:off x="9939177" y="4060055"/>
                  <a:ext cx="32663" cy="44731"/>
                </a:xfrm>
                <a:custGeom>
                  <a:avLst/>
                  <a:gdLst>
                    <a:gd name="connsiteX0" fmla="*/ 16240 w 32663"/>
                    <a:gd name="connsiteY0" fmla="*/ 0 h 44731"/>
                    <a:gd name="connsiteX1" fmla="*/ 0 w 32663"/>
                    <a:gd name="connsiteY1" fmla="*/ 44731 h 44731"/>
                    <a:gd name="connsiteX2" fmla="*/ 32664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4"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1" name="Freeform 470">
                  <a:extLst>
                    <a:ext uri="{FF2B5EF4-FFF2-40B4-BE49-F238E27FC236}">
                      <a16:creationId xmlns:a16="http://schemas.microsoft.com/office/drawing/2014/main" id="{52FCEEB8-0756-36F5-2E8A-1EAC8F229C60}"/>
                    </a:ext>
                  </a:extLst>
                </p:cNvPr>
                <p:cNvSpPr/>
                <p:nvPr/>
              </p:nvSpPr>
              <p:spPr>
                <a:xfrm>
                  <a:off x="9939177" y="4060055"/>
                  <a:ext cx="32663" cy="44731"/>
                </a:xfrm>
                <a:custGeom>
                  <a:avLst/>
                  <a:gdLst>
                    <a:gd name="connsiteX0" fmla="*/ 16240 w 32663"/>
                    <a:gd name="connsiteY0" fmla="*/ 0 h 44731"/>
                    <a:gd name="connsiteX1" fmla="*/ 0 w 32663"/>
                    <a:gd name="connsiteY1" fmla="*/ 44731 h 44731"/>
                    <a:gd name="connsiteX2" fmla="*/ 32664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4"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2" name="Freeform 471">
                  <a:extLst>
                    <a:ext uri="{FF2B5EF4-FFF2-40B4-BE49-F238E27FC236}">
                      <a16:creationId xmlns:a16="http://schemas.microsoft.com/office/drawing/2014/main" id="{B36D83BE-7D4C-0EFF-964F-AD7C320C09FC}"/>
                    </a:ext>
                  </a:extLst>
                </p:cNvPr>
                <p:cNvSpPr/>
                <p:nvPr/>
              </p:nvSpPr>
              <p:spPr>
                <a:xfrm>
                  <a:off x="9984431" y="4060055"/>
                  <a:ext cx="32663" cy="44731"/>
                </a:xfrm>
                <a:custGeom>
                  <a:avLst/>
                  <a:gdLst>
                    <a:gd name="connsiteX0" fmla="*/ 16240 w 32663"/>
                    <a:gd name="connsiteY0" fmla="*/ 0 h 44731"/>
                    <a:gd name="connsiteX1" fmla="*/ 0 w 32663"/>
                    <a:gd name="connsiteY1" fmla="*/ 44731 h 44731"/>
                    <a:gd name="connsiteX2" fmla="*/ 32664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4"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3" name="Freeform 472">
                  <a:extLst>
                    <a:ext uri="{FF2B5EF4-FFF2-40B4-BE49-F238E27FC236}">
                      <a16:creationId xmlns:a16="http://schemas.microsoft.com/office/drawing/2014/main" id="{5D6A9A23-4506-E5AD-F66F-780D1D439E68}"/>
                    </a:ext>
                  </a:extLst>
                </p:cNvPr>
                <p:cNvSpPr/>
                <p:nvPr/>
              </p:nvSpPr>
              <p:spPr>
                <a:xfrm>
                  <a:off x="10010160" y="4060055"/>
                  <a:ext cx="32663" cy="44731"/>
                </a:xfrm>
                <a:custGeom>
                  <a:avLst/>
                  <a:gdLst>
                    <a:gd name="connsiteX0" fmla="*/ 16423 w 32663"/>
                    <a:gd name="connsiteY0" fmla="*/ 0 h 44731"/>
                    <a:gd name="connsiteX1" fmla="*/ 0 w 32663"/>
                    <a:gd name="connsiteY1" fmla="*/ 44731 h 44731"/>
                    <a:gd name="connsiteX2" fmla="*/ 32664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4"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4" name="Freeform 473">
                  <a:extLst>
                    <a:ext uri="{FF2B5EF4-FFF2-40B4-BE49-F238E27FC236}">
                      <a16:creationId xmlns:a16="http://schemas.microsoft.com/office/drawing/2014/main" id="{1E2A1944-3C77-DCED-38FF-4B2C8FB2A427}"/>
                    </a:ext>
                  </a:extLst>
                </p:cNvPr>
                <p:cNvSpPr/>
                <p:nvPr/>
              </p:nvSpPr>
              <p:spPr>
                <a:xfrm>
                  <a:off x="10036072" y="4060055"/>
                  <a:ext cx="32663" cy="44731"/>
                </a:xfrm>
                <a:custGeom>
                  <a:avLst/>
                  <a:gdLst>
                    <a:gd name="connsiteX0" fmla="*/ 16240 w 32663"/>
                    <a:gd name="connsiteY0" fmla="*/ 0 h 44731"/>
                    <a:gd name="connsiteX1" fmla="*/ 0 w 32663"/>
                    <a:gd name="connsiteY1" fmla="*/ 44731 h 44731"/>
                    <a:gd name="connsiteX2" fmla="*/ 32664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4"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5" name="Freeform 474">
                  <a:extLst>
                    <a:ext uri="{FF2B5EF4-FFF2-40B4-BE49-F238E27FC236}">
                      <a16:creationId xmlns:a16="http://schemas.microsoft.com/office/drawing/2014/main" id="{A2719315-6B59-0E2C-2F29-930DA16B3421}"/>
                    </a:ext>
                  </a:extLst>
                </p:cNvPr>
                <p:cNvSpPr/>
                <p:nvPr/>
              </p:nvSpPr>
              <p:spPr>
                <a:xfrm>
                  <a:off x="10103771" y="4099150"/>
                  <a:ext cx="32845" cy="44731"/>
                </a:xfrm>
                <a:custGeom>
                  <a:avLst/>
                  <a:gdLst>
                    <a:gd name="connsiteX0" fmla="*/ 16423 w 32845"/>
                    <a:gd name="connsiteY0" fmla="*/ 0 h 44731"/>
                    <a:gd name="connsiteX1" fmla="*/ 0 w 32845"/>
                    <a:gd name="connsiteY1" fmla="*/ 44731 h 44731"/>
                    <a:gd name="connsiteX2" fmla="*/ 32846 w 32845"/>
                    <a:gd name="connsiteY2" fmla="*/ 44731 h 44731"/>
                    <a:gd name="connsiteX3" fmla="*/ 16423 w 32845"/>
                    <a:gd name="connsiteY3" fmla="*/ 0 h 44731"/>
                  </a:gdLst>
                  <a:ahLst/>
                  <a:cxnLst>
                    <a:cxn ang="0">
                      <a:pos x="connsiteX0" y="connsiteY0"/>
                    </a:cxn>
                    <a:cxn ang="0">
                      <a:pos x="connsiteX1" y="connsiteY1"/>
                    </a:cxn>
                    <a:cxn ang="0">
                      <a:pos x="connsiteX2" y="connsiteY2"/>
                    </a:cxn>
                    <a:cxn ang="0">
                      <a:pos x="connsiteX3" y="connsiteY3"/>
                    </a:cxn>
                  </a:cxnLst>
                  <a:rect l="l" t="t" r="r" b="b"/>
                  <a:pathLst>
                    <a:path w="32845" h="44731">
                      <a:moveTo>
                        <a:pt x="16423" y="0"/>
                      </a:moveTo>
                      <a:lnTo>
                        <a:pt x="0" y="44731"/>
                      </a:lnTo>
                      <a:lnTo>
                        <a:pt x="32846"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6" name="Freeform 475">
                  <a:extLst>
                    <a:ext uri="{FF2B5EF4-FFF2-40B4-BE49-F238E27FC236}">
                      <a16:creationId xmlns:a16="http://schemas.microsoft.com/office/drawing/2014/main" id="{66008B38-59E9-7A03-D327-E78439B1C3E8}"/>
                    </a:ext>
                  </a:extLst>
                </p:cNvPr>
                <p:cNvSpPr/>
                <p:nvPr/>
              </p:nvSpPr>
              <p:spPr>
                <a:xfrm>
                  <a:off x="10110340" y="4099150"/>
                  <a:ext cx="32663" cy="44731"/>
                </a:xfrm>
                <a:custGeom>
                  <a:avLst/>
                  <a:gdLst>
                    <a:gd name="connsiteX0" fmla="*/ 16423 w 32663"/>
                    <a:gd name="connsiteY0" fmla="*/ 0 h 44731"/>
                    <a:gd name="connsiteX1" fmla="*/ 0 w 32663"/>
                    <a:gd name="connsiteY1" fmla="*/ 44731 h 44731"/>
                    <a:gd name="connsiteX2" fmla="*/ 32663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3"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7" name="Freeform 476">
                  <a:extLst>
                    <a:ext uri="{FF2B5EF4-FFF2-40B4-BE49-F238E27FC236}">
                      <a16:creationId xmlns:a16="http://schemas.microsoft.com/office/drawing/2014/main" id="{0DABEA9C-CDB0-60B4-715C-AE5BA2025D02}"/>
                    </a:ext>
                  </a:extLst>
                </p:cNvPr>
                <p:cNvSpPr/>
                <p:nvPr/>
              </p:nvSpPr>
              <p:spPr>
                <a:xfrm>
                  <a:off x="10120012" y="4099150"/>
                  <a:ext cx="32663" cy="44731"/>
                </a:xfrm>
                <a:custGeom>
                  <a:avLst/>
                  <a:gdLst>
                    <a:gd name="connsiteX0" fmla="*/ 16423 w 32663"/>
                    <a:gd name="connsiteY0" fmla="*/ 0 h 44731"/>
                    <a:gd name="connsiteX1" fmla="*/ 0 w 32663"/>
                    <a:gd name="connsiteY1" fmla="*/ 44731 h 44731"/>
                    <a:gd name="connsiteX2" fmla="*/ 32663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3"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8" name="Freeform 477">
                  <a:extLst>
                    <a:ext uri="{FF2B5EF4-FFF2-40B4-BE49-F238E27FC236}">
                      <a16:creationId xmlns:a16="http://schemas.microsoft.com/office/drawing/2014/main" id="{9F5EB5C5-A9F3-A5AE-DAD5-082CB1F63EE8}"/>
                    </a:ext>
                  </a:extLst>
                </p:cNvPr>
                <p:cNvSpPr/>
                <p:nvPr/>
              </p:nvSpPr>
              <p:spPr>
                <a:xfrm>
                  <a:off x="10161982" y="4099150"/>
                  <a:ext cx="32663" cy="44731"/>
                </a:xfrm>
                <a:custGeom>
                  <a:avLst/>
                  <a:gdLst>
                    <a:gd name="connsiteX0" fmla="*/ 16240 w 32663"/>
                    <a:gd name="connsiteY0" fmla="*/ 0 h 44731"/>
                    <a:gd name="connsiteX1" fmla="*/ 0 w 32663"/>
                    <a:gd name="connsiteY1" fmla="*/ 44731 h 44731"/>
                    <a:gd name="connsiteX2" fmla="*/ 32663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3"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9" name="Freeform 478">
                  <a:extLst>
                    <a:ext uri="{FF2B5EF4-FFF2-40B4-BE49-F238E27FC236}">
                      <a16:creationId xmlns:a16="http://schemas.microsoft.com/office/drawing/2014/main" id="{FBF18B4A-6B87-2473-0E78-0379F16E8F08}"/>
                    </a:ext>
                  </a:extLst>
                </p:cNvPr>
                <p:cNvSpPr/>
                <p:nvPr/>
              </p:nvSpPr>
              <p:spPr>
                <a:xfrm>
                  <a:off x="10168368" y="4099150"/>
                  <a:ext cx="32845" cy="44731"/>
                </a:xfrm>
                <a:custGeom>
                  <a:avLst/>
                  <a:gdLst>
                    <a:gd name="connsiteX0" fmla="*/ 16423 w 32845"/>
                    <a:gd name="connsiteY0" fmla="*/ 0 h 44731"/>
                    <a:gd name="connsiteX1" fmla="*/ 0 w 32845"/>
                    <a:gd name="connsiteY1" fmla="*/ 44731 h 44731"/>
                    <a:gd name="connsiteX2" fmla="*/ 32846 w 32845"/>
                    <a:gd name="connsiteY2" fmla="*/ 44731 h 44731"/>
                    <a:gd name="connsiteX3" fmla="*/ 16423 w 32845"/>
                    <a:gd name="connsiteY3" fmla="*/ 0 h 44731"/>
                  </a:gdLst>
                  <a:ahLst/>
                  <a:cxnLst>
                    <a:cxn ang="0">
                      <a:pos x="connsiteX0" y="connsiteY0"/>
                    </a:cxn>
                    <a:cxn ang="0">
                      <a:pos x="connsiteX1" y="connsiteY1"/>
                    </a:cxn>
                    <a:cxn ang="0">
                      <a:pos x="connsiteX2" y="connsiteY2"/>
                    </a:cxn>
                    <a:cxn ang="0">
                      <a:pos x="connsiteX3" y="connsiteY3"/>
                    </a:cxn>
                  </a:cxnLst>
                  <a:rect l="l" t="t" r="r" b="b"/>
                  <a:pathLst>
                    <a:path w="32845" h="44731">
                      <a:moveTo>
                        <a:pt x="16423" y="0"/>
                      </a:moveTo>
                      <a:lnTo>
                        <a:pt x="0" y="44731"/>
                      </a:lnTo>
                      <a:lnTo>
                        <a:pt x="32846"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0" name="Freeform 479">
                  <a:extLst>
                    <a:ext uri="{FF2B5EF4-FFF2-40B4-BE49-F238E27FC236}">
                      <a16:creationId xmlns:a16="http://schemas.microsoft.com/office/drawing/2014/main" id="{8127E918-2071-E79C-8D79-1C7C901F28DD}"/>
                    </a:ext>
                  </a:extLst>
                </p:cNvPr>
                <p:cNvSpPr/>
                <p:nvPr/>
              </p:nvSpPr>
              <p:spPr>
                <a:xfrm>
                  <a:off x="10171653" y="4099150"/>
                  <a:ext cx="32663" cy="44731"/>
                </a:xfrm>
                <a:custGeom>
                  <a:avLst/>
                  <a:gdLst>
                    <a:gd name="connsiteX0" fmla="*/ 16423 w 32663"/>
                    <a:gd name="connsiteY0" fmla="*/ 0 h 44731"/>
                    <a:gd name="connsiteX1" fmla="*/ 0 w 32663"/>
                    <a:gd name="connsiteY1" fmla="*/ 44731 h 44731"/>
                    <a:gd name="connsiteX2" fmla="*/ 32663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3"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1" name="Freeform 480">
                  <a:extLst>
                    <a:ext uri="{FF2B5EF4-FFF2-40B4-BE49-F238E27FC236}">
                      <a16:creationId xmlns:a16="http://schemas.microsoft.com/office/drawing/2014/main" id="{5E316B47-7DBF-162C-CBFC-9CC2B0CFFFC9}"/>
                    </a:ext>
                  </a:extLst>
                </p:cNvPr>
                <p:cNvSpPr/>
                <p:nvPr/>
              </p:nvSpPr>
              <p:spPr>
                <a:xfrm>
                  <a:off x="10174937" y="4099150"/>
                  <a:ext cx="32663" cy="44731"/>
                </a:xfrm>
                <a:custGeom>
                  <a:avLst/>
                  <a:gdLst>
                    <a:gd name="connsiteX0" fmla="*/ 16240 w 32663"/>
                    <a:gd name="connsiteY0" fmla="*/ 0 h 44731"/>
                    <a:gd name="connsiteX1" fmla="*/ 0 w 32663"/>
                    <a:gd name="connsiteY1" fmla="*/ 44731 h 44731"/>
                    <a:gd name="connsiteX2" fmla="*/ 32664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4"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2" name="Freeform 481">
                  <a:extLst>
                    <a:ext uri="{FF2B5EF4-FFF2-40B4-BE49-F238E27FC236}">
                      <a16:creationId xmlns:a16="http://schemas.microsoft.com/office/drawing/2014/main" id="{93AC4B71-AD1C-5659-1661-43536EB74D1B}"/>
                    </a:ext>
                  </a:extLst>
                </p:cNvPr>
                <p:cNvSpPr/>
                <p:nvPr/>
              </p:nvSpPr>
              <p:spPr>
                <a:xfrm>
                  <a:off x="10207236" y="4099150"/>
                  <a:ext cx="32663" cy="44731"/>
                </a:xfrm>
                <a:custGeom>
                  <a:avLst/>
                  <a:gdLst>
                    <a:gd name="connsiteX0" fmla="*/ 16240 w 32663"/>
                    <a:gd name="connsiteY0" fmla="*/ 0 h 44731"/>
                    <a:gd name="connsiteX1" fmla="*/ 0 w 32663"/>
                    <a:gd name="connsiteY1" fmla="*/ 44731 h 44731"/>
                    <a:gd name="connsiteX2" fmla="*/ 32663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3"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3" name="Freeform 482">
                  <a:extLst>
                    <a:ext uri="{FF2B5EF4-FFF2-40B4-BE49-F238E27FC236}">
                      <a16:creationId xmlns:a16="http://schemas.microsoft.com/office/drawing/2014/main" id="{B1E92210-AD4E-F734-8D0D-53933A15DC78}"/>
                    </a:ext>
                  </a:extLst>
                </p:cNvPr>
                <p:cNvSpPr/>
                <p:nvPr/>
              </p:nvSpPr>
              <p:spPr>
                <a:xfrm>
                  <a:off x="10213623" y="4099150"/>
                  <a:ext cx="32663" cy="44731"/>
                </a:xfrm>
                <a:custGeom>
                  <a:avLst/>
                  <a:gdLst>
                    <a:gd name="connsiteX0" fmla="*/ 16423 w 32663"/>
                    <a:gd name="connsiteY0" fmla="*/ 0 h 44731"/>
                    <a:gd name="connsiteX1" fmla="*/ 0 w 32663"/>
                    <a:gd name="connsiteY1" fmla="*/ 44731 h 44731"/>
                    <a:gd name="connsiteX2" fmla="*/ 32663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3"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4" name="Freeform 483">
                  <a:extLst>
                    <a:ext uri="{FF2B5EF4-FFF2-40B4-BE49-F238E27FC236}">
                      <a16:creationId xmlns:a16="http://schemas.microsoft.com/office/drawing/2014/main" id="{0B21765F-F5E2-8876-092B-9015C2C69BFA}"/>
                    </a:ext>
                  </a:extLst>
                </p:cNvPr>
                <p:cNvSpPr/>
                <p:nvPr/>
              </p:nvSpPr>
              <p:spPr>
                <a:xfrm>
                  <a:off x="10232965" y="4099150"/>
                  <a:ext cx="32845" cy="44731"/>
                </a:xfrm>
                <a:custGeom>
                  <a:avLst/>
                  <a:gdLst>
                    <a:gd name="connsiteX0" fmla="*/ 16423 w 32845"/>
                    <a:gd name="connsiteY0" fmla="*/ 0 h 44731"/>
                    <a:gd name="connsiteX1" fmla="*/ 0 w 32845"/>
                    <a:gd name="connsiteY1" fmla="*/ 44731 h 44731"/>
                    <a:gd name="connsiteX2" fmla="*/ 32846 w 32845"/>
                    <a:gd name="connsiteY2" fmla="*/ 44731 h 44731"/>
                    <a:gd name="connsiteX3" fmla="*/ 16423 w 32845"/>
                    <a:gd name="connsiteY3" fmla="*/ 0 h 44731"/>
                  </a:gdLst>
                  <a:ahLst/>
                  <a:cxnLst>
                    <a:cxn ang="0">
                      <a:pos x="connsiteX0" y="connsiteY0"/>
                    </a:cxn>
                    <a:cxn ang="0">
                      <a:pos x="connsiteX1" y="connsiteY1"/>
                    </a:cxn>
                    <a:cxn ang="0">
                      <a:pos x="connsiteX2" y="connsiteY2"/>
                    </a:cxn>
                    <a:cxn ang="0">
                      <a:pos x="connsiteX3" y="connsiteY3"/>
                    </a:cxn>
                  </a:cxnLst>
                  <a:rect l="l" t="t" r="r" b="b"/>
                  <a:pathLst>
                    <a:path w="32845" h="44731">
                      <a:moveTo>
                        <a:pt x="16423" y="0"/>
                      </a:moveTo>
                      <a:lnTo>
                        <a:pt x="0" y="44731"/>
                      </a:lnTo>
                      <a:lnTo>
                        <a:pt x="32846"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5" name="Freeform 484">
                  <a:extLst>
                    <a:ext uri="{FF2B5EF4-FFF2-40B4-BE49-F238E27FC236}">
                      <a16:creationId xmlns:a16="http://schemas.microsoft.com/office/drawing/2014/main" id="{7B4F785F-14E0-5226-13BC-02D21287E61E}"/>
                    </a:ext>
                  </a:extLst>
                </p:cNvPr>
                <p:cNvSpPr/>
                <p:nvPr/>
              </p:nvSpPr>
              <p:spPr>
                <a:xfrm>
                  <a:off x="10239352" y="4099150"/>
                  <a:ext cx="32845" cy="44731"/>
                </a:xfrm>
                <a:custGeom>
                  <a:avLst/>
                  <a:gdLst>
                    <a:gd name="connsiteX0" fmla="*/ 16423 w 32845"/>
                    <a:gd name="connsiteY0" fmla="*/ 0 h 44731"/>
                    <a:gd name="connsiteX1" fmla="*/ 0 w 32845"/>
                    <a:gd name="connsiteY1" fmla="*/ 44731 h 44731"/>
                    <a:gd name="connsiteX2" fmla="*/ 32846 w 32845"/>
                    <a:gd name="connsiteY2" fmla="*/ 44731 h 44731"/>
                    <a:gd name="connsiteX3" fmla="*/ 16423 w 32845"/>
                    <a:gd name="connsiteY3" fmla="*/ 0 h 44731"/>
                  </a:gdLst>
                  <a:ahLst/>
                  <a:cxnLst>
                    <a:cxn ang="0">
                      <a:pos x="connsiteX0" y="connsiteY0"/>
                    </a:cxn>
                    <a:cxn ang="0">
                      <a:pos x="connsiteX1" y="connsiteY1"/>
                    </a:cxn>
                    <a:cxn ang="0">
                      <a:pos x="connsiteX2" y="connsiteY2"/>
                    </a:cxn>
                    <a:cxn ang="0">
                      <a:pos x="connsiteX3" y="connsiteY3"/>
                    </a:cxn>
                  </a:cxnLst>
                  <a:rect l="l" t="t" r="r" b="b"/>
                  <a:pathLst>
                    <a:path w="32845" h="44731">
                      <a:moveTo>
                        <a:pt x="16423" y="0"/>
                      </a:moveTo>
                      <a:lnTo>
                        <a:pt x="0" y="44731"/>
                      </a:lnTo>
                      <a:lnTo>
                        <a:pt x="32846"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6" name="Freeform 485">
                  <a:extLst>
                    <a:ext uri="{FF2B5EF4-FFF2-40B4-BE49-F238E27FC236}">
                      <a16:creationId xmlns:a16="http://schemas.microsoft.com/office/drawing/2014/main" id="{B2E4EF1D-CB7B-A6C0-9BCC-3219632F3DBF}"/>
                    </a:ext>
                  </a:extLst>
                </p:cNvPr>
                <p:cNvSpPr/>
                <p:nvPr/>
              </p:nvSpPr>
              <p:spPr>
                <a:xfrm>
                  <a:off x="10239352" y="4099150"/>
                  <a:ext cx="32845" cy="44731"/>
                </a:xfrm>
                <a:custGeom>
                  <a:avLst/>
                  <a:gdLst>
                    <a:gd name="connsiteX0" fmla="*/ 16423 w 32845"/>
                    <a:gd name="connsiteY0" fmla="*/ 0 h 44731"/>
                    <a:gd name="connsiteX1" fmla="*/ 0 w 32845"/>
                    <a:gd name="connsiteY1" fmla="*/ 44731 h 44731"/>
                    <a:gd name="connsiteX2" fmla="*/ 32846 w 32845"/>
                    <a:gd name="connsiteY2" fmla="*/ 44731 h 44731"/>
                    <a:gd name="connsiteX3" fmla="*/ 16423 w 32845"/>
                    <a:gd name="connsiteY3" fmla="*/ 0 h 44731"/>
                  </a:gdLst>
                  <a:ahLst/>
                  <a:cxnLst>
                    <a:cxn ang="0">
                      <a:pos x="connsiteX0" y="connsiteY0"/>
                    </a:cxn>
                    <a:cxn ang="0">
                      <a:pos x="connsiteX1" y="connsiteY1"/>
                    </a:cxn>
                    <a:cxn ang="0">
                      <a:pos x="connsiteX2" y="connsiteY2"/>
                    </a:cxn>
                    <a:cxn ang="0">
                      <a:pos x="connsiteX3" y="connsiteY3"/>
                    </a:cxn>
                  </a:cxnLst>
                  <a:rect l="l" t="t" r="r" b="b"/>
                  <a:pathLst>
                    <a:path w="32845" h="44731">
                      <a:moveTo>
                        <a:pt x="16423" y="0"/>
                      </a:moveTo>
                      <a:lnTo>
                        <a:pt x="0" y="44731"/>
                      </a:lnTo>
                      <a:lnTo>
                        <a:pt x="32846"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7" name="Freeform 486">
                  <a:extLst>
                    <a:ext uri="{FF2B5EF4-FFF2-40B4-BE49-F238E27FC236}">
                      <a16:creationId xmlns:a16="http://schemas.microsoft.com/office/drawing/2014/main" id="{9644D5B4-3D18-30FC-D753-BEF1E862A4DF}"/>
                    </a:ext>
                  </a:extLst>
                </p:cNvPr>
                <p:cNvSpPr/>
                <p:nvPr/>
              </p:nvSpPr>
              <p:spPr>
                <a:xfrm>
                  <a:off x="10271833" y="4099150"/>
                  <a:ext cx="32663" cy="44731"/>
                </a:xfrm>
                <a:custGeom>
                  <a:avLst/>
                  <a:gdLst>
                    <a:gd name="connsiteX0" fmla="*/ 16240 w 32663"/>
                    <a:gd name="connsiteY0" fmla="*/ 0 h 44731"/>
                    <a:gd name="connsiteX1" fmla="*/ 0 w 32663"/>
                    <a:gd name="connsiteY1" fmla="*/ 44731 h 44731"/>
                    <a:gd name="connsiteX2" fmla="*/ 32664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4"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8" name="Freeform 487">
                  <a:extLst>
                    <a:ext uri="{FF2B5EF4-FFF2-40B4-BE49-F238E27FC236}">
                      <a16:creationId xmlns:a16="http://schemas.microsoft.com/office/drawing/2014/main" id="{99081C10-25F1-693E-7EEC-98D1E53A6090}"/>
                    </a:ext>
                  </a:extLst>
                </p:cNvPr>
                <p:cNvSpPr/>
                <p:nvPr/>
              </p:nvSpPr>
              <p:spPr>
                <a:xfrm>
                  <a:off x="10284607" y="4099150"/>
                  <a:ext cx="32845" cy="44731"/>
                </a:xfrm>
                <a:custGeom>
                  <a:avLst/>
                  <a:gdLst>
                    <a:gd name="connsiteX0" fmla="*/ 16423 w 32845"/>
                    <a:gd name="connsiteY0" fmla="*/ 0 h 44731"/>
                    <a:gd name="connsiteX1" fmla="*/ 0 w 32845"/>
                    <a:gd name="connsiteY1" fmla="*/ 44731 h 44731"/>
                    <a:gd name="connsiteX2" fmla="*/ 32846 w 32845"/>
                    <a:gd name="connsiteY2" fmla="*/ 44731 h 44731"/>
                    <a:gd name="connsiteX3" fmla="*/ 16423 w 32845"/>
                    <a:gd name="connsiteY3" fmla="*/ 0 h 44731"/>
                  </a:gdLst>
                  <a:ahLst/>
                  <a:cxnLst>
                    <a:cxn ang="0">
                      <a:pos x="connsiteX0" y="connsiteY0"/>
                    </a:cxn>
                    <a:cxn ang="0">
                      <a:pos x="connsiteX1" y="connsiteY1"/>
                    </a:cxn>
                    <a:cxn ang="0">
                      <a:pos x="connsiteX2" y="connsiteY2"/>
                    </a:cxn>
                    <a:cxn ang="0">
                      <a:pos x="connsiteX3" y="connsiteY3"/>
                    </a:cxn>
                  </a:cxnLst>
                  <a:rect l="l" t="t" r="r" b="b"/>
                  <a:pathLst>
                    <a:path w="32845" h="44731">
                      <a:moveTo>
                        <a:pt x="16423" y="0"/>
                      </a:moveTo>
                      <a:lnTo>
                        <a:pt x="0" y="44731"/>
                      </a:lnTo>
                      <a:lnTo>
                        <a:pt x="32846"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9" name="Freeform 488">
                  <a:extLst>
                    <a:ext uri="{FF2B5EF4-FFF2-40B4-BE49-F238E27FC236}">
                      <a16:creationId xmlns:a16="http://schemas.microsoft.com/office/drawing/2014/main" id="{4C7F4531-127D-9D2C-2E89-CDD9953931D7}"/>
                    </a:ext>
                  </a:extLst>
                </p:cNvPr>
                <p:cNvSpPr/>
                <p:nvPr/>
              </p:nvSpPr>
              <p:spPr>
                <a:xfrm>
                  <a:off x="10294460" y="4099150"/>
                  <a:ext cx="32663" cy="44731"/>
                </a:xfrm>
                <a:custGeom>
                  <a:avLst/>
                  <a:gdLst>
                    <a:gd name="connsiteX0" fmla="*/ 16240 w 32663"/>
                    <a:gd name="connsiteY0" fmla="*/ 0 h 44731"/>
                    <a:gd name="connsiteX1" fmla="*/ 0 w 32663"/>
                    <a:gd name="connsiteY1" fmla="*/ 44731 h 44731"/>
                    <a:gd name="connsiteX2" fmla="*/ 32663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3"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90" name="Freeform 489">
                  <a:extLst>
                    <a:ext uri="{FF2B5EF4-FFF2-40B4-BE49-F238E27FC236}">
                      <a16:creationId xmlns:a16="http://schemas.microsoft.com/office/drawing/2014/main" id="{CEA015CF-5063-E861-D452-ACB8BE12EBFE}"/>
                    </a:ext>
                  </a:extLst>
                </p:cNvPr>
                <p:cNvSpPr/>
                <p:nvPr/>
              </p:nvSpPr>
              <p:spPr>
                <a:xfrm>
                  <a:off x="10297562" y="4113515"/>
                  <a:ext cx="32845" cy="44731"/>
                </a:xfrm>
                <a:custGeom>
                  <a:avLst/>
                  <a:gdLst>
                    <a:gd name="connsiteX0" fmla="*/ 16423 w 32845"/>
                    <a:gd name="connsiteY0" fmla="*/ 0 h 44731"/>
                    <a:gd name="connsiteX1" fmla="*/ 0 w 32845"/>
                    <a:gd name="connsiteY1" fmla="*/ 44731 h 44731"/>
                    <a:gd name="connsiteX2" fmla="*/ 32846 w 32845"/>
                    <a:gd name="connsiteY2" fmla="*/ 44731 h 44731"/>
                    <a:gd name="connsiteX3" fmla="*/ 16423 w 32845"/>
                    <a:gd name="connsiteY3" fmla="*/ 0 h 44731"/>
                  </a:gdLst>
                  <a:ahLst/>
                  <a:cxnLst>
                    <a:cxn ang="0">
                      <a:pos x="connsiteX0" y="connsiteY0"/>
                    </a:cxn>
                    <a:cxn ang="0">
                      <a:pos x="connsiteX1" y="connsiteY1"/>
                    </a:cxn>
                    <a:cxn ang="0">
                      <a:pos x="connsiteX2" y="connsiteY2"/>
                    </a:cxn>
                    <a:cxn ang="0">
                      <a:pos x="connsiteX3" y="connsiteY3"/>
                    </a:cxn>
                  </a:cxnLst>
                  <a:rect l="l" t="t" r="r" b="b"/>
                  <a:pathLst>
                    <a:path w="32845" h="44731">
                      <a:moveTo>
                        <a:pt x="16423" y="0"/>
                      </a:moveTo>
                      <a:lnTo>
                        <a:pt x="0" y="44731"/>
                      </a:lnTo>
                      <a:lnTo>
                        <a:pt x="32846"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91" name="Freeform 490">
                  <a:extLst>
                    <a:ext uri="{FF2B5EF4-FFF2-40B4-BE49-F238E27FC236}">
                      <a16:creationId xmlns:a16="http://schemas.microsoft.com/office/drawing/2014/main" id="{6F3341C8-B8A5-DB16-414A-98AE0ADE6415}"/>
                    </a:ext>
                  </a:extLst>
                </p:cNvPr>
                <p:cNvSpPr/>
                <p:nvPr/>
              </p:nvSpPr>
              <p:spPr>
                <a:xfrm>
                  <a:off x="10304131" y="4113515"/>
                  <a:ext cx="32663" cy="44731"/>
                </a:xfrm>
                <a:custGeom>
                  <a:avLst/>
                  <a:gdLst>
                    <a:gd name="connsiteX0" fmla="*/ 16240 w 32663"/>
                    <a:gd name="connsiteY0" fmla="*/ 0 h 44731"/>
                    <a:gd name="connsiteX1" fmla="*/ 0 w 32663"/>
                    <a:gd name="connsiteY1" fmla="*/ 44731 h 44731"/>
                    <a:gd name="connsiteX2" fmla="*/ 32664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4"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92" name="Freeform 491">
                  <a:extLst>
                    <a:ext uri="{FF2B5EF4-FFF2-40B4-BE49-F238E27FC236}">
                      <a16:creationId xmlns:a16="http://schemas.microsoft.com/office/drawing/2014/main" id="{B8C6F1DD-24AC-3B73-7C97-270589B6988E}"/>
                    </a:ext>
                  </a:extLst>
                </p:cNvPr>
                <p:cNvSpPr/>
                <p:nvPr/>
              </p:nvSpPr>
              <p:spPr>
                <a:xfrm>
                  <a:off x="10317087" y="4113515"/>
                  <a:ext cx="32663" cy="44731"/>
                </a:xfrm>
                <a:custGeom>
                  <a:avLst/>
                  <a:gdLst>
                    <a:gd name="connsiteX0" fmla="*/ 16240 w 32663"/>
                    <a:gd name="connsiteY0" fmla="*/ 0 h 44731"/>
                    <a:gd name="connsiteX1" fmla="*/ 0 w 32663"/>
                    <a:gd name="connsiteY1" fmla="*/ 44731 h 44731"/>
                    <a:gd name="connsiteX2" fmla="*/ 32663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3"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93" name="Freeform 492">
                  <a:extLst>
                    <a:ext uri="{FF2B5EF4-FFF2-40B4-BE49-F238E27FC236}">
                      <a16:creationId xmlns:a16="http://schemas.microsoft.com/office/drawing/2014/main" id="{9DA48D26-455C-EC1A-D936-FB6061B93396}"/>
                    </a:ext>
                  </a:extLst>
                </p:cNvPr>
                <p:cNvSpPr/>
                <p:nvPr/>
              </p:nvSpPr>
              <p:spPr>
                <a:xfrm>
                  <a:off x="10329861" y="4113515"/>
                  <a:ext cx="32663" cy="44731"/>
                </a:xfrm>
                <a:custGeom>
                  <a:avLst/>
                  <a:gdLst>
                    <a:gd name="connsiteX0" fmla="*/ 16423 w 32663"/>
                    <a:gd name="connsiteY0" fmla="*/ 0 h 44731"/>
                    <a:gd name="connsiteX1" fmla="*/ 0 w 32663"/>
                    <a:gd name="connsiteY1" fmla="*/ 44731 h 44731"/>
                    <a:gd name="connsiteX2" fmla="*/ 32663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3"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94" name="Freeform 493">
                  <a:extLst>
                    <a:ext uri="{FF2B5EF4-FFF2-40B4-BE49-F238E27FC236}">
                      <a16:creationId xmlns:a16="http://schemas.microsoft.com/office/drawing/2014/main" id="{BED1725D-73A9-1EF1-485C-4EC44587C773}"/>
                    </a:ext>
                  </a:extLst>
                </p:cNvPr>
                <p:cNvSpPr/>
                <p:nvPr/>
              </p:nvSpPr>
              <p:spPr>
                <a:xfrm>
                  <a:off x="10342817" y="4113515"/>
                  <a:ext cx="32663" cy="44731"/>
                </a:xfrm>
                <a:custGeom>
                  <a:avLst/>
                  <a:gdLst>
                    <a:gd name="connsiteX0" fmla="*/ 16423 w 32663"/>
                    <a:gd name="connsiteY0" fmla="*/ 0 h 44731"/>
                    <a:gd name="connsiteX1" fmla="*/ 0 w 32663"/>
                    <a:gd name="connsiteY1" fmla="*/ 44731 h 44731"/>
                    <a:gd name="connsiteX2" fmla="*/ 32664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4"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95" name="Freeform 494">
                  <a:extLst>
                    <a:ext uri="{FF2B5EF4-FFF2-40B4-BE49-F238E27FC236}">
                      <a16:creationId xmlns:a16="http://schemas.microsoft.com/office/drawing/2014/main" id="{2C966120-31A5-72FC-4A92-95246D57E2E4}"/>
                    </a:ext>
                  </a:extLst>
                </p:cNvPr>
                <p:cNvSpPr/>
                <p:nvPr/>
              </p:nvSpPr>
              <p:spPr>
                <a:xfrm>
                  <a:off x="10349203" y="4113515"/>
                  <a:ext cx="32845" cy="44731"/>
                </a:xfrm>
                <a:custGeom>
                  <a:avLst/>
                  <a:gdLst>
                    <a:gd name="connsiteX0" fmla="*/ 16423 w 32845"/>
                    <a:gd name="connsiteY0" fmla="*/ 0 h 44731"/>
                    <a:gd name="connsiteX1" fmla="*/ 0 w 32845"/>
                    <a:gd name="connsiteY1" fmla="*/ 44731 h 44731"/>
                    <a:gd name="connsiteX2" fmla="*/ 32846 w 32845"/>
                    <a:gd name="connsiteY2" fmla="*/ 44731 h 44731"/>
                    <a:gd name="connsiteX3" fmla="*/ 16423 w 32845"/>
                    <a:gd name="connsiteY3" fmla="*/ 0 h 44731"/>
                  </a:gdLst>
                  <a:ahLst/>
                  <a:cxnLst>
                    <a:cxn ang="0">
                      <a:pos x="connsiteX0" y="connsiteY0"/>
                    </a:cxn>
                    <a:cxn ang="0">
                      <a:pos x="connsiteX1" y="connsiteY1"/>
                    </a:cxn>
                    <a:cxn ang="0">
                      <a:pos x="connsiteX2" y="connsiteY2"/>
                    </a:cxn>
                    <a:cxn ang="0">
                      <a:pos x="connsiteX3" y="connsiteY3"/>
                    </a:cxn>
                  </a:cxnLst>
                  <a:rect l="l" t="t" r="r" b="b"/>
                  <a:pathLst>
                    <a:path w="32845" h="44731">
                      <a:moveTo>
                        <a:pt x="16423" y="0"/>
                      </a:moveTo>
                      <a:lnTo>
                        <a:pt x="0" y="44731"/>
                      </a:lnTo>
                      <a:lnTo>
                        <a:pt x="32846"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96" name="Freeform 495">
                  <a:extLst>
                    <a:ext uri="{FF2B5EF4-FFF2-40B4-BE49-F238E27FC236}">
                      <a16:creationId xmlns:a16="http://schemas.microsoft.com/office/drawing/2014/main" id="{CC7AD789-DFFA-0620-6331-351754085DDF}"/>
                    </a:ext>
                  </a:extLst>
                </p:cNvPr>
                <p:cNvSpPr/>
                <p:nvPr/>
              </p:nvSpPr>
              <p:spPr>
                <a:xfrm>
                  <a:off x="10352488" y="4113515"/>
                  <a:ext cx="32663" cy="44731"/>
                </a:xfrm>
                <a:custGeom>
                  <a:avLst/>
                  <a:gdLst>
                    <a:gd name="connsiteX0" fmla="*/ 16423 w 32663"/>
                    <a:gd name="connsiteY0" fmla="*/ 0 h 44731"/>
                    <a:gd name="connsiteX1" fmla="*/ 0 w 32663"/>
                    <a:gd name="connsiteY1" fmla="*/ 44731 h 44731"/>
                    <a:gd name="connsiteX2" fmla="*/ 32664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4"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97" name="Freeform 496">
                  <a:extLst>
                    <a:ext uri="{FF2B5EF4-FFF2-40B4-BE49-F238E27FC236}">
                      <a16:creationId xmlns:a16="http://schemas.microsoft.com/office/drawing/2014/main" id="{29356521-EA14-0CDD-D812-B5CD20753D48}"/>
                    </a:ext>
                  </a:extLst>
                </p:cNvPr>
                <p:cNvSpPr/>
                <p:nvPr/>
              </p:nvSpPr>
              <p:spPr>
                <a:xfrm>
                  <a:off x="10384786" y="4131880"/>
                  <a:ext cx="32663" cy="44731"/>
                </a:xfrm>
                <a:custGeom>
                  <a:avLst/>
                  <a:gdLst>
                    <a:gd name="connsiteX0" fmla="*/ 16423 w 32663"/>
                    <a:gd name="connsiteY0" fmla="*/ 0 h 44731"/>
                    <a:gd name="connsiteX1" fmla="*/ 0 w 32663"/>
                    <a:gd name="connsiteY1" fmla="*/ 44731 h 44731"/>
                    <a:gd name="connsiteX2" fmla="*/ 32664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4"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98" name="Freeform 497">
                  <a:extLst>
                    <a:ext uri="{FF2B5EF4-FFF2-40B4-BE49-F238E27FC236}">
                      <a16:creationId xmlns:a16="http://schemas.microsoft.com/office/drawing/2014/main" id="{A04EEAEF-D4B9-57CB-00F2-5A2D8AEC3857}"/>
                    </a:ext>
                  </a:extLst>
                </p:cNvPr>
                <p:cNvSpPr/>
                <p:nvPr/>
              </p:nvSpPr>
              <p:spPr>
                <a:xfrm>
                  <a:off x="10546279" y="4151155"/>
                  <a:ext cx="32663" cy="44731"/>
                </a:xfrm>
                <a:custGeom>
                  <a:avLst/>
                  <a:gdLst>
                    <a:gd name="connsiteX0" fmla="*/ 16423 w 32663"/>
                    <a:gd name="connsiteY0" fmla="*/ 0 h 44731"/>
                    <a:gd name="connsiteX1" fmla="*/ 0 w 32663"/>
                    <a:gd name="connsiteY1" fmla="*/ 44731 h 44731"/>
                    <a:gd name="connsiteX2" fmla="*/ 32663 w 32663"/>
                    <a:gd name="connsiteY2" fmla="*/ 44731 h 44731"/>
                    <a:gd name="connsiteX3" fmla="*/ 16423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423" y="0"/>
                      </a:moveTo>
                      <a:lnTo>
                        <a:pt x="0" y="44731"/>
                      </a:lnTo>
                      <a:lnTo>
                        <a:pt x="32663" y="44731"/>
                      </a:lnTo>
                      <a:lnTo>
                        <a:pt x="1642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99" name="Freeform 498">
                  <a:extLst>
                    <a:ext uri="{FF2B5EF4-FFF2-40B4-BE49-F238E27FC236}">
                      <a16:creationId xmlns:a16="http://schemas.microsoft.com/office/drawing/2014/main" id="{C2E84123-1837-CBB5-4FEC-B9E6C02B14D0}"/>
                    </a:ext>
                  </a:extLst>
                </p:cNvPr>
                <p:cNvSpPr/>
                <p:nvPr/>
              </p:nvSpPr>
              <p:spPr>
                <a:xfrm>
                  <a:off x="10549564" y="4151155"/>
                  <a:ext cx="32663" cy="44731"/>
                </a:xfrm>
                <a:custGeom>
                  <a:avLst/>
                  <a:gdLst>
                    <a:gd name="connsiteX0" fmla="*/ 16240 w 32663"/>
                    <a:gd name="connsiteY0" fmla="*/ 0 h 44731"/>
                    <a:gd name="connsiteX1" fmla="*/ 0 w 32663"/>
                    <a:gd name="connsiteY1" fmla="*/ 44731 h 44731"/>
                    <a:gd name="connsiteX2" fmla="*/ 32663 w 32663"/>
                    <a:gd name="connsiteY2" fmla="*/ 44731 h 44731"/>
                    <a:gd name="connsiteX3" fmla="*/ 16240 w 32663"/>
                    <a:gd name="connsiteY3" fmla="*/ 0 h 44731"/>
                  </a:gdLst>
                  <a:ahLst/>
                  <a:cxnLst>
                    <a:cxn ang="0">
                      <a:pos x="connsiteX0" y="connsiteY0"/>
                    </a:cxn>
                    <a:cxn ang="0">
                      <a:pos x="connsiteX1" y="connsiteY1"/>
                    </a:cxn>
                    <a:cxn ang="0">
                      <a:pos x="connsiteX2" y="connsiteY2"/>
                    </a:cxn>
                    <a:cxn ang="0">
                      <a:pos x="connsiteX3" y="connsiteY3"/>
                    </a:cxn>
                  </a:cxnLst>
                  <a:rect l="l" t="t" r="r" b="b"/>
                  <a:pathLst>
                    <a:path w="32663" h="44731">
                      <a:moveTo>
                        <a:pt x="16240" y="0"/>
                      </a:moveTo>
                      <a:lnTo>
                        <a:pt x="0" y="44731"/>
                      </a:lnTo>
                      <a:lnTo>
                        <a:pt x="32663" y="44731"/>
                      </a:lnTo>
                      <a:lnTo>
                        <a:pt x="1624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sp>
          <p:nvSpPr>
            <p:cNvPr id="500" name="177Lu-PSMA-617">
              <a:extLst>
                <a:ext uri="{FF2B5EF4-FFF2-40B4-BE49-F238E27FC236}">
                  <a16:creationId xmlns:a16="http://schemas.microsoft.com/office/drawing/2014/main" id="{F0AF0E75-27E1-4885-6CEB-6A257B56EB4C}"/>
                </a:ext>
              </a:extLst>
            </p:cNvPr>
            <p:cNvSpPr txBox="1"/>
            <p:nvPr/>
          </p:nvSpPr>
          <p:spPr>
            <a:xfrm>
              <a:off x="10141224" y="3585356"/>
              <a:ext cx="899605" cy="117631"/>
            </a:xfrm>
            <a:prstGeom prst="rect">
              <a:avLst/>
            </a:prstGeom>
            <a:noFill/>
          </p:spPr>
          <p:txBody>
            <a:bodyPr wrap="non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a:ln/>
                  <a:solidFill>
                    <a:srgbClr val="48A1FA"/>
                  </a:solidFill>
                  <a:effectLst/>
                  <a:uLnTx/>
                  <a:uFillTx/>
                  <a:latin typeface="Arial"/>
                  <a:ea typeface="+mn-ea"/>
                  <a:cs typeface="Arial"/>
                  <a:sym typeface="Arial"/>
                  <a:rtl val="0"/>
                </a:rPr>
                <a:t>177</a:t>
              </a:r>
              <a:r>
                <a:rPr kumimoji="0" lang="en-US" sz="800" b="0" i="0" u="none" strike="noStrike" kern="1200" cap="none" spc="0" normalizeH="0" baseline="0" noProof="0" dirty="0">
                  <a:ln/>
                  <a:solidFill>
                    <a:srgbClr val="48A1FA"/>
                  </a:solidFill>
                  <a:effectLst/>
                  <a:uLnTx/>
                  <a:uFillTx/>
                  <a:latin typeface="Arial"/>
                  <a:ea typeface="+mn-ea"/>
                  <a:cs typeface="Arial"/>
                  <a:sym typeface="Arial"/>
                  <a:rtl val="0"/>
                </a:rPr>
                <a:t>Lu-PSMA-617</a:t>
              </a:r>
            </a:p>
          </p:txBody>
        </p:sp>
        <p:sp>
          <p:nvSpPr>
            <p:cNvPr id="501" name="ARPI change">
              <a:extLst>
                <a:ext uri="{FF2B5EF4-FFF2-40B4-BE49-F238E27FC236}">
                  <a16:creationId xmlns:a16="http://schemas.microsoft.com/office/drawing/2014/main" id="{A324F710-ABF6-4603-F513-B97C8F80E1F0}"/>
                </a:ext>
              </a:extLst>
            </p:cNvPr>
            <p:cNvSpPr txBox="1"/>
            <p:nvPr/>
          </p:nvSpPr>
          <p:spPr>
            <a:xfrm>
              <a:off x="9607001" y="3862598"/>
              <a:ext cx="670440" cy="131884"/>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F39200"/>
                  </a:solidFill>
                  <a:effectLst/>
                  <a:uLnTx/>
                  <a:uFillTx/>
                  <a:latin typeface="Arial"/>
                  <a:ea typeface="+mn-ea"/>
                  <a:cs typeface="Arial"/>
                  <a:sym typeface="Arial"/>
                  <a:rtl val="0"/>
                </a:rPr>
                <a:t>ARPI change</a:t>
              </a:r>
            </a:p>
          </p:txBody>
        </p:sp>
        <p:sp>
          <p:nvSpPr>
            <p:cNvPr id="314" name="Rectangle 313">
              <a:extLst>
                <a:ext uri="{FF2B5EF4-FFF2-40B4-BE49-F238E27FC236}">
                  <a16:creationId xmlns:a16="http://schemas.microsoft.com/office/drawing/2014/main" id="{D15375EF-4162-B651-9C31-66B77776AC49}"/>
                </a:ext>
              </a:extLst>
            </p:cNvPr>
            <p:cNvSpPr/>
            <p:nvPr/>
          </p:nvSpPr>
          <p:spPr>
            <a:xfrm>
              <a:off x="7329561" y="3719082"/>
              <a:ext cx="2122105" cy="57753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400"/>
                </a:spcBef>
                <a:spcAft>
                  <a:spcPts val="0"/>
                </a:spcAft>
                <a:buClr>
                  <a:srgbClr val="026C72"/>
                </a:buClr>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a:ea typeface="+mn-ea"/>
                  <a:cs typeface="+mn-cs"/>
                </a:rPr>
                <a:t>Crossover: </a:t>
              </a:r>
            </a:p>
            <a:p>
              <a:pPr marL="0" marR="0" lvl="0" indent="0" algn="l" defTabSz="914400" rtl="0" eaLnBrk="1" fontAlgn="auto" latinLnBrk="0" hangingPunct="1">
                <a:lnSpc>
                  <a:spcPct val="100000"/>
                </a:lnSpc>
                <a:spcBef>
                  <a:spcPts val="400"/>
                </a:spcBef>
                <a:spcAft>
                  <a:spcPts val="0"/>
                </a:spcAft>
                <a:buClr>
                  <a:srgbClr val="026C72"/>
                </a:buClr>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a:ea typeface="+mn-ea"/>
                  <a:cs typeface="+mn-cs"/>
                </a:rPr>
                <a:t>141/234 (60.3%) </a:t>
              </a:r>
              <a:r>
                <a:rPr kumimoji="0" lang="en-GB" sz="900" b="1" i="0" u="none" strike="noStrike" kern="1200" cap="none" spc="0" normalizeH="0" baseline="0" noProof="0" dirty="0">
                  <a:ln>
                    <a:noFill/>
                  </a:ln>
                  <a:solidFill>
                    <a:srgbClr val="000000"/>
                  </a:solidFill>
                  <a:effectLst/>
                  <a:uLnTx/>
                  <a:uFillTx/>
                  <a:latin typeface="Arial" panose="020B0604020202020204"/>
                  <a:ea typeface="+mn-ea"/>
                  <a:cs typeface="+mn-cs"/>
                </a:rPr>
                <a:t>in ARPI change group</a:t>
              </a:r>
              <a:br>
                <a:rPr kumimoji="0" lang="en-GB" sz="900" b="1"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US" sz="900" b="1" i="0" u="none" strike="noStrike" kern="1200" cap="none" spc="0" normalizeH="0" baseline="0" noProof="0" dirty="0">
                  <a:ln>
                    <a:noFill/>
                  </a:ln>
                  <a:solidFill>
                    <a:srgbClr val="000000"/>
                  </a:solidFill>
                  <a:effectLst/>
                  <a:uLnTx/>
                  <a:uFillTx/>
                  <a:latin typeface="Arial" panose="020B0604020202020204"/>
                  <a:ea typeface="+mn-ea"/>
                  <a:cs typeface="+mn-cs"/>
                </a:rPr>
                <a:t>141/187 (75.4%) eligible patients</a:t>
              </a:r>
              <a:endParaRPr kumimoji="0" lang="en-US" sz="9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sp>
        <p:nvSpPr>
          <p:cNvPr id="4" name="TextBox 3">
            <a:extLst>
              <a:ext uri="{FF2B5EF4-FFF2-40B4-BE49-F238E27FC236}">
                <a16:creationId xmlns:a16="http://schemas.microsoft.com/office/drawing/2014/main" id="{39358CE0-BADF-AA55-9080-C4C12BC2D8F1}"/>
              </a:ext>
            </a:extLst>
          </p:cNvPr>
          <p:cNvSpPr txBox="1"/>
          <p:nvPr/>
        </p:nvSpPr>
        <p:spPr>
          <a:xfrm>
            <a:off x="543728" y="5255834"/>
            <a:ext cx="4946011" cy="718076"/>
          </a:xfrm>
          <a:prstGeom prst="rect">
            <a:avLst/>
          </a:prstGeom>
          <a:noFill/>
        </p:spPr>
        <p:txBody>
          <a:bodyPr wrap="square" lIns="0" tIns="0" rIns="0" bIns="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1" i="0" u="none" strike="noStrike" kern="1200" cap="none" spc="0" normalizeH="0" baseline="30000" noProof="0" dirty="0">
                <a:ln>
                  <a:noFill/>
                </a:ln>
                <a:solidFill>
                  <a:srgbClr val="0460A9"/>
                </a:solidFill>
                <a:effectLst/>
                <a:uLnTx/>
                <a:uFillTx/>
                <a:latin typeface="Arial" panose="020B0604020202020204"/>
                <a:ea typeface="+mn-ea"/>
                <a:cs typeface="+mn-cs"/>
              </a:rPr>
              <a:t>177</a:t>
            </a:r>
            <a:r>
              <a:rPr kumimoji="0" lang="en-GB" sz="1300" b="1" i="0" u="none" strike="noStrike" kern="1200" cap="none" spc="0" normalizeH="0" baseline="0" noProof="0" dirty="0">
                <a:ln>
                  <a:noFill/>
                </a:ln>
                <a:solidFill>
                  <a:srgbClr val="0460A9"/>
                </a:solidFill>
                <a:effectLst/>
                <a:uLnTx/>
                <a:uFillTx/>
                <a:latin typeface="Arial" panose="020B0604020202020204"/>
                <a:ea typeface="+mn-ea"/>
                <a:cs typeface="+mn-cs"/>
              </a:rPr>
              <a:t>Lu-PSMA-617 prolonged </a:t>
            </a:r>
            <a:r>
              <a:rPr kumimoji="0" lang="en-GB" sz="1300" b="1" i="0" u="none" strike="noStrike" kern="1200" cap="none" spc="0" normalizeH="0" baseline="0" noProof="0" dirty="0" err="1">
                <a:ln>
                  <a:noFill/>
                </a:ln>
                <a:solidFill>
                  <a:srgbClr val="0460A9"/>
                </a:solidFill>
                <a:effectLst/>
                <a:uLnTx/>
                <a:uFillTx/>
                <a:latin typeface="Arial" panose="020B0604020202020204"/>
                <a:ea typeface="+mn-ea"/>
                <a:cs typeface="+mn-cs"/>
              </a:rPr>
              <a:t>rPFS</a:t>
            </a:r>
            <a:r>
              <a:rPr kumimoji="0" lang="en-GB" sz="1300" b="1" i="0" u="none" strike="noStrike" kern="1200" cap="none" spc="0" normalizeH="0" baseline="0" noProof="0" dirty="0">
                <a:ln>
                  <a:noFill/>
                </a:ln>
                <a:solidFill>
                  <a:srgbClr val="0460A9"/>
                </a:solidFill>
                <a:effectLst/>
                <a:uLnTx/>
                <a:uFillTx/>
                <a:latin typeface="Arial" panose="020B0604020202020204"/>
                <a:ea typeface="+mn-ea"/>
                <a:cs typeface="+mn-cs"/>
              </a:rPr>
              <a:t> vs ARPI change, with a manageable safety profile in </a:t>
            </a:r>
            <a:r>
              <a:rPr kumimoji="0" lang="en-GB" sz="1300" b="1" i="0" u="none" strike="noStrike" kern="1200" cap="none" spc="0" normalizeH="0" baseline="0" noProof="0" dirty="0" err="1">
                <a:ln>
                  <a:noFill/>
                </a:ln>
                <a:solidFill>
                  <a:srgbClr val="0460A9"/>
                </a:solidFill>
                <a:effectLst/>
                <a:uLnTx/>
                <a:uFillTx/>
                <a:latin typeface="Arial" panose="020B0604020202020204"/>
                <a:ea typeface="+mn-ea"/>
                <a:cs typeface="+mn-cs"/>
              </a:rPr>
              <a:t>taxane</a:t>
            </a:r>
            <a:r>
              <a:rPr kumimoji="0" lang="en-GB" sz="1300" b="1" i="0" u="none" strike="noStrike" kern="1200" cap="none" spc="0" normalizeH="0" baseline="0" noProof="0" dirty="0">
                <a:ln>
                  <a:noFill/>
                </a:ln>
                <a:solidFill>
                  <a:srgbClr val="0460A9"/>
                </a:solidFill>
                <a:effectLst/>
                <a:uLnTx/>
                <a:uFillTx/>
                <a:latin typeface="Arial" panose="020B0604020202020204"/>
                <a:ea typeface="+mn-ea"/>
                <a:cs typeface="+mn-cs"/>
              </a:rPr>
              <a:t>-naive mCRPC patients who had progressed once on a previous ARPI</a:t>
            </a:r>
            <a:r>
              <a:rPr kumimoji="0" lang="en-GB" sz="1300" b="1" i="0" u="none" strike="noStrike" kern="1200" cap="none" spc="0" normalizeH="0" baseline="30000" noProof="0" dirty="0">
                <a:ln>
                  <a:noFill/>
                </a:ln>
                <a:solidFill>
                  <a:srgbClr val="0460A9"/>
                </a:solidFill>
                <a:effectLst/>
                <a:uLnTx/>
                <a:uFillTx/>
                <a:latin typeface="Arial" panose="020B0604020202020204"/>
                <a:ea typeface="+mn-ea"/>
                <a:cs typeface="+mn-cs"/>
              </a:rPr>
              <a:t>1</a:t>
            </a:r>
            <a:endParaRPr kumimoji="0" lang="en-US" sz="1300" b="1" i="0" u="none" strike="noStrike" kern="1200" cap="none" spc="0" normalizeH="0" baseline="30000" noProof="0" dirty="0">
              <a:ln>
                <a:noFill/>
              </a:ln>
              <a:solidFill>
                <a:srgbClr val="FF0000"/>
              </a:solidFill>
              <a:effectLst/>
              <a:uLnTx/>
              <a:uFillTx/>
              <a:latin typeface="Arial" panose="020B0604020202020204"/>
              <a:ea typeface="+mn-ea"/>
              <a:cs typeface="+mn-cs"/>
            </a:endParaRPr>
          </a:p>
        </p:txBody>
      </p:sp>
      <p:grpSp>
        <p:nvGrpSpPr>
          <p:cNvPr id="6" name="Group 5">
            <a:extLst>
              <a:ext uri="{FF2B5EF4-FFF2-40B4-BE49-F238E27FC236}">
                <a16:creationId xmlns:a16="http://schemas.microsoft.com/office/drawing/2014/main" id="{B9404A07-9929-21E2-A669-3D81BC0E3A96}"/>
              </a:ext>
            </a:extLst>
          </p:cNvPr>
          <p:cNvGrpSpPr/>
          <p:nvPr/>
        </p:nvGrpSpPr>
        <p:grpSpPr>
          <a:xfrm>
            <a:off x="179756" y="2705800"/>
            <a:ext cx="5215712" cy="2344136"/>
            <a:chOff x="215685" y="2773631"/>
            <a:chExt cx="5215712" cy="2344136"/>
          </a:xfrm>
        </p:grpSpPr>
        <p:sp>
          <p:nvSpPr>
            <p:cNvPr id="502" name="Freeform 501">
              <a:extLst>
                <a:ext uri="{FF2B5EF4-FFF2-40B4-BE49-F238E27FC236}">
                  <a16:creationId xmlns:a16="http://schemas.microsoft.com/office/drawing/2014/main" id="{85A19F07-55D2-E373-618C-584732D50671}"/>
                </a:ext>
              </a:extLst>
            </p:cNvPr>
            <p:cNvSpPr/>
            <p:nvPr/>
          </p:nvSpPr>
          <p:spPr>
            <a:xfrm>
              <a:off x="1345821" y="2848527"/>
              <a:ext cx="3812575" cy="1276152"/>
            </a:xfrm>
            <a:custGeom>
              <a:avLst/>
              <a:gdLst>
                <a:gd name="connsiteX0" fmla="*/ 0 w 3812575"/>
                <a:gd name="connsiteY0" fmla="*/ 0 h 1276152"/>
                <a:gd name="connsiteX1" fmla="*/ 107772 w 3812575"/>
                <a:gd name="connsiteY1" fmla="*/ 0 h 1276152"/>
                <a:gd name="connsiteX2" fmla="*/ 107772 w 3812575"/>
                <a:gd name="connsiteY2" fmla="*/ 13470 h 1276152"/>
                <a:gd name="connsiteX3" fmla="*/ 206776 w 3812575"/>
                <a:gd name="connsiteY3" fmla="*/ 13470 h 1276152"/>
                <a:gd name="connsiteX4" fmla="*/ 206776 w 3812575"/>
                <a:gd name="connsiteY4" fmla="*/ 20386 h 1276152"/>
                <a:gd name="connsiteX5" fmla="*/ 219745 w 3812575"/>
                <a:gd name="connsiteY5" fmla="*/ 20386 h 1276152"/>
                <a:gd name="connsiteX6" fmla="*/ 219745 w 3812575"/>
                <a:gd name="connsiteY6" fmla="*/ 27121 h 1276152"/>
                <a:gd name="connsiteX7" fmla="*/ 228331 w 3812575"/>
                <a:gd name="connsiteY7" fmla="*/ 27121 h 1276152"/>
                <a:gd name="connsiteX8" fmla="*/ 228331 w 3812575"/>
                <a:gd name="connsiteY8" fmla="*/ 33856 h 1276152"/>
                <a:gd name="connsiteX9" fmla="*/ 262854 w 3812575"/>
                <a:gd name="connsiteY9" fmla="*/ 33856 h 1276152"/>
                <a:gd name="connsiteX10" fmla="*/ 262854 w 3812575"/>
                <a:gd name="connsiteY10" fmla="*/ 40591 h 1276152"/>
                <a:gd name="connsiteX11" fmla="*/ 275641 w 3812575"/>
                <a:gd name="connsiteY11" fmla="*/ 40591 h 1276152"/>
                <a:gd name="connsiteX12" fmla="*/ 275641 w 3812575"/>
                <a:gd name="connsiteY12" fmla="*/ 54242 h 1276152"/>
                <a:gd name="connsiteX13" fmla="*/ 284226 w 3812575"/>
                <a:gd name="connsiteY13" fmla="*/ 54242 h 1276152"/>
                <a:gd name="connsiteX14" fmla="*/ 284226 w 3812575"/>
                <a:gd name="connsiteY14" fmla="*/ 67894 h 1276152"/>
                <a:gd name="connsiteX15" fmla="*/ 288610 w 3812575"/>
                <a:gd name="connsiteY15" fmla="*/ 67894 h 1276152"/>
                <a:gd name="connsiteX16" fmla="*/ 288610 w 3812575"/>
                <a:gd name="connsiteY16" fmla="*/ 74811 h 1276152"/>
                <a:gd name="connsiteX17" fmla="*/ 292811 w 3812575"/>
                <a:gd name="connsiteY17" fmla="*/ 74811 h 1276152"/>
                <a:gd name="connsiteX18" fmla="*/ 292811 w 3812575"/>
                <a:gd name="connsiteY18" fmla="*/ 81546 h 1276152"/>
                <a:gd name="connsiteX19" fmla="*/ 301579 w 3812575"/>
                <a:gd name="connsiteY19" fmla="*/ 81546 h 1276152"/>
                <a:gd name="connsiteX20" fmla="*/ 301579 w 3812575"/>
                <a:gd name="connsiteY20" fmla="*/ 109031 h 1276152"/>
                <a:gd name="connsiteX21" fmla="*/ 305781 w 3812575"/>
                <a:gd name="connsiteY21" fmla="*/ 109031 h 1276152"/>
                <a:gd name="connsiteX22" fmla="*/ 305781 w 3812575"/>
                <a:gd name="connsiteY22" fmla="*/ 136516 h 1276152"/>
                <a:gd name="connsiteX23" fmla="*/ 310165 w 3812575"/>
                <a:gd name="connsiteY23" fmla="*/ 136516 h 1276152"/>
                <a:gd name="connsiteX24" fmla="*/ 310165 w 3812575"/>
                <a:gd name="connsiteY24" fmla="*/ 150350 h 1276152"/>
                <a:gd name="connsiteX25" fmla="*/ 314548 w 3812575"/>
                <a:gd name="connsiteY25" fmla="*/ 150350 h 1276152"/>
                <a:gd name="connsiteX26" fmla="*/ 314548 w 3812575"/>
                <a:gd name="connsiteY26" fmla="*/ 170918 h 1276152"/>
                <a:gd name="connsiteX27" fmla="*/ 327335 w 3812575"/>
                <a:gd name="connsiteY27" fmla="*/ 170918 h 1276152"/>
                <a:gd name="connsiteX28" fmla="*/ 327335 w 3812575"/>
                <a:gd name="connsiteY28" fmla="*/ 177835 h 1276152"/>
                <a:gd name="connsiteX29" fmla="*/ 331719 w 3812575"/>
                <a:gd name="connsiteY29" fmla="*/ 177835 h 1276152"/>
                <a:gd name="connsiteX30" fmla="*/ 331719 w 3812575"/>
                <a:gd name="connsiteY30" fmla="*/ 191669 h 1276152"/>
                <a:gd name="connsiteX31" fmla="*/ 336103 w 3812575"/>
                <a:gd name="connsiteY31" fmla="*/ 191669 h 1276152"/>
                <a:gd name="connsiteX32" fmla="*/ 336103 w 3812575"/>
                <a:gd name="connsiteY32" fmla="*/ 198585 h 1276152"/>
                <a:gd name="connsiteX33" fmla="*/ 340304 w 3812575"/>
                <a:gd name="connsiteY33" fmla="*/ 198585 h 1276152"/>
                <a:gd name="connsiteX34" fmla="*/ 340304 w 3812575"/>
                <a:gd name="connsiteY34" fmla="*/ 205502 h 1276152"/>
                <a:gd name="connsiteX35" fmla="*/ 353273 w 3812575"/>
                <a:gd name="connsiteY35" fmla="*/ 205502 h 1276152"/>
                <a:gd name="connsiteX36" fmla="*/ 353273 w 3812575"/>
                <a:gd name="connsiteY36" fmla="*/ 219518 h 1276152"/>
                <a:gd name="connsiteX37" fmla="*/ 357475 w 3812575"/>
                <a:gd name="connsiteY37" fmla="*/ 219518 h 1276152"/>
                <a:gd name="connsiteX38" fmla="*/ 357475 w 3812575"/>
                <a:gd name="connsiteY38" fmla="*/ 226435 h 1276152"/>
                <a:gd name="connsiteX39" fmla="*/ 374828 w 3812575"/>
                <a:gd name="connsiteY39" fmla="*/ 226435 h 1276152"/>
                <a:gd name="connsiteX40" fmla="*/ 374828 w 3812575"/>
                <a:gd name="connsiteY40" fmla="*/ 233169 h 1276152"/>
                <a:gd name="connsiteX41" fmla="*/ 400583 w 3812575"/>
                <a:gd name="connsiteY41" fmla="*/ 233169 h 1276152"/>
                <a:gd name="connsiteX42" fmla="*/ 400583 w 3812575"/>
                <a:gd name="connsiteY42" fmla="*/ 240086 h 1276152"/>
                <a:gd name="connsiteX43" fmla="*/ 413553 w 3812575"/>
                <a:gd name="connsiteY43" fmla="*/ 240086 h 1276152"/>
                <a:gd name="connsiteX44" fmla="*/ 413553 w 3812575"/>
                <a:gd name="connsiteY44" fmla="*/ 247003 h 1276152"/>
                <a:gd name="connsiteX45" fmla="*/ 435107 w 3812575"/>
                <a:gd name="connsiteY45" fmla="*/ 247003 h 1276152"/>
                <a:gd name="connsiteX46" fmla="*/ 435107 w 3812575"/>
                <a:gd name="connsiteY46" fmla="*/ 254102 h 1276152"/>
                <a:gd name="connsiteX47" fmla="*/ 439308 w 3812575"/>
                <a:gd name="connsiteY47" fmla="*/ 254102 h 1276152"/>
                <a:gd name="connsiteX48" fmla="*/ 439308 w 3812575"/>
                <a:gd name="connsiteY48" fmla="*/ 261019 h 1276152"/>
                <a:gd name="connsiteX49" fmla="*/ 448076 w 3812575"/>
                <a:gd name="connsiteY49" fmla="*/ 261019 h 1276152"/>
                <a:gd name="connsiteX50" fmla="*/ 448076 w 3812575"/>
                <a:gd name="connsiteY50" fmla="*/ 267936 h 1276152"/>
                <a:gd name="connsiteX51" fmla="*/ 452278 w 3812575"/>
                <a:gd name="connsiteY51" fmla="*/ 267936 h 1276152"/>
                <a:gd name="connsiteX52" fmla="*/ 452278 w 3812575"/>
                <a:gd name="connsiteY52" fmla="*/ 274852 h 1276152"/>
                <a:gd name="connsiteX53" fmla="*/ 473832 w 3812575"/>
                <a:gd name="connsiteY53" fmla="*/ 274852 h 1276152"/>
                <a:gd name="connsiteX54" fmla="*/ 473832 w 3812575"/>
                <a:gd name="connsiteY54" fmla="*/ 281769 h 1276152"/>
                <a:gd name="connsiteX55" fmla="*/ 486801 w 3812575"/>
                <a:gd name="connsiteY55" fmla="*/ 281769 h 1276152"/>
                <a:gd name="connsiteX56" fmla="*/ 486801 w 3812575"/>
                <a:gd name="connsiteY56" fmla="*/ 288686 h 1276152"/>
                <a:gd name="connsiteX57" fmla="*/ 525526 w 3812575"/>
                <a:gd name="connsiteY57" fmla="*/ 288686 h 1276152"/>
                <a:gd name="connsiteX58" fmla="*/ 525526 w 3812575"/>
                <a:gd name="connsiteY58" fmla="*/ 295603 h 1276152"/>
                <a:gd name="connsiteX59" fmla="*/ 538495 w 3812575"/>
                <a:gd name="connsiteY59" fmla="*/ 295603 h 1276152"/>
                <a:gd name="connsiteX60" fmla="*/ 538495 w 3812575"/>
                <a:gd name="connsiteY60" fmla="*/ 302520 h 1276152"/>
                <a:gd name="connsiteX61" fmla="*/ 542879 w 3812575"/>
                <a:gd name="connsiteY61" fmla="*/ 302520 h 1276152"/>
                <a:gd name="connsiteX62" fmla="*/ 542879 w 3812575"/>
                <a:gd name="connsiteY62" fmla="*/ 309618 h 1276152"/>
                <a:gd name="connsiteX63" fmla="*/ 547081 w 3812575"/>
                <a:gd name="connsiteY63" fmla="*/ 309618 h 1276152"/>
                <a:gd name="connsiteX64" fmla="*/ 547081 w 3812575"/>
                <a:gd name="connsiteY64" fmla="*/ 316535 h 1276152"/>
                <a:gd name="connsiteX65" fmla="*/ 560050 w 3812575"/>
                <a:gd name="connsiteY65" fmla="*/ 316535 h 1276152"/>
                <a:gd name="connsiteX66" fmla="*/ 560050 w 3812575"/>
                <a:gd name="connsiteY66" fmla="*/ 323452 h 1276152"/>
                <a:gd name="connsiteX67" fmla="*/ 568635 w 3812575"/>
                <a:gd name="connsiteY67" fmla="*/ 323452 h 1276152"/>
                <a:gd name="connsiteX68" fmla="*/ 568635 w 3812575"/>
                <a:gd name="connsiteY68" fmla="*/ 330551 h 1276152"/>
                <a:gd name="connsiteX69" fmla="*/ 572836 w 3812575"/>
                <a:gd name="connsiteY69" fmla="*/ 330551 h 1276152"/>
                <a:gd name="connsiteX70" fmla="*/ 572836 w 3812575"/>
                <a:gd name="connsiteY70" fmla="*/ 344385 h 1276152"/>
                <a:gd name="connsiteX71" fmla="*/ 577220 w 3812575"/>
                <a:gd name="connsiteY71" fmla="*/ 344385 h 1276152"/>
                <a:gd name="connsiteX72" fmla="*/ 577220 w 3812575"/>
                <a:gd name="connsiteY72" fmla="*/ 358400 h 1276152"/>
                <a:gd name="connsiteX73" fmla="*/ 633298 w 3812575"/>
                <a:gd name="connsiteY73" fmla="*/ 358400 h 1276152"/>
                <a:gd name="connsiteX74" fmla="*/ 633298 w 3812575"/>
                <a:gd name="connsiteY74" fmla="*/ 365499 h 1276152"/>
                <a:gd name="connsiteX75" fmla="*/ 650469 w 3812575"/>
                <a:gd name="connsiteY75" fmla="*/ 365499 h 1276152"/>
                <a:gd name="connsiteX76" fmla="*/ 650469 w 3812575"/>
                <a:gd name="connsiteY76" fmla="*/ 372416 h 1276152"/>
                <a:gd name="connsiteX77" fmla="*/ 749656 w 3812575"/>
                <a:gd name="connsiteY77" fmla="*/ 372416 h 1276152"/>
                <a:gd name="connsiteX78" fmla="*/ 749656 w 3812575"/>
                <a:gd name="connsiteY78" fmla="*/ 379515 h 1276152"/>
                <a:gd name="connsiteX79" fmla="*/ 762442 w 3812575"/>
                <a:gd name="connsiteY79" fmla="*/ 379515 h 1276152"/>
                <a:gd name="connsiteX80" fmla="*/ 762442 w 3812575"/>
                <a:gd name="connsiteY80" fmla="*/ 386613 h 1276152"/>
                <a:gd name="connsiteX81" fmla="*/ 766826 w 3812575"/>
                <a:gd name="connsiteY81" fmla="*/ 386613 h 1276152"/>
                <a:gd name="connsiteX82" fmla="*/ 766826 w 3812575"/>
                <a:gd name="connsiteY82" fmla="*/ 393712 h 1276152"/>
                <a:gd name="connsiteX83" fmla="*/ 771027 w 3812575"/>
                <a:gd name="connsiteY83" fmla="*/ 393712 h 1276152"/>
                <a:gd name="connsiteX84" fmla="*/ 771027 w 3812575"/>
                <a:gd name="connsiteY84" fmla="*/ 407910 h 1276152"/>
                <a:gd name="connsiteX85" fmla="*/ 779613 w 3812575"/>
                <a:gd name="connsiteY85" fmla="*/ 407910 h 1276152"/>
                <a:gd name="connsiteX86" fmla="*/ 779613 w 3812575"/>
                <a:gd name="connsiteY86" fmla="*/ 422108 h 1276152"/>
                <a:gd name="connsiteX87" fmla="*/ 783996 w 3812575"/>
                <a:gd name="connsiteY87" fmla="*/ 422108 h 1276152"/>
                <a:gd name="connsiteX88" fmla="*/ 783996 w 3812575"/>
                <a:gd name="connsiteY88" fmla="*/ 429206 h 1276152"/>
                <a:gd name="connsiteX89" fmla="*/ 788380 w 3812575"/>
                <a:gd name="connsiteY89" fmla="*/ 429206 h 1276152"/>
                <a:gd name="connsiteX90" fmla="*/ 788380 w 3812575"/>
                <a:gd name="connsiteY90" fmla="*/ 443404 h 1276152"/>
                <a:gd name="connsiteX91" fmla="*/ 792582 w 3812575"/>
                <a:gd name="connsiteY91" fmla="*/ 443404 h 1276152"/>
                <a:gd name="connsiteX92" fmla="*/ 792582 w 3812575"/>
                <a:gd name="connsiteY92" fmla="*/ 457602 h 1276152"/>
                <a:gd name="connsiteX93" fmla="*/ 796966 w 3812575"/>
                <a:gd name="connsiteY93" fmla="*/ 457602 h 1276152"/>
                <a:gd name="connsiteX94" fmla="*/ 796966 w 3812575"/>
                <a:gd name="connsiteY94" fmla="*/ 464701 h 1276152"/>
                <a:gd name="connsiteX95" fmla="*/ 801167 w 3812575"/>
                <a:gd name="connsiteY95" fmla="*/ 464701 h 1276152"/>
                <a:gd name="connsiteX96" fmla="*/ 801167 w 3812575"/>
                <a:gd name="connsiteY96" fmla="*/ 479080 h 1276152"/>
                <a:gd name="connsiteX97" fmla="*/ 805551 w 3812575"/>
                <a:gd name="connsiteY97" fmla="*/ 479080 h 1276152"/>
                <a:gd name="connsiteX98" fmla="*/ 805551 w 3812575"/>
                <a:gd name="connsiteY98" fmla="*/ 486179 h 1276152"/>
                <a:gd name="connsiteX99" fmla="*/ 809935 w 3812575"/>
                <a:gd name="connsiteY99" fmla="*/ 486179 h 1276152"/>
                <a:gd name="connsiteX100" fmla="*/ 809935 w 3812575"/>
                <a:gd name="connsiteY100" fmla="*/ 493278 h 1276152"/>
                <a:gd name="connsiteX101" fmla="*/ 852861 w 3812575"/>
                <a:gd name="connsiteY101" fmla="*/ 493278 h 1276152"/>
                <a:gd name="connsiteX102" fmla="*/ 852861 w 3812575"/>
                <a:gd name="connsiteY102" fmla="*/ 500559 h 1276152"/>
                <a:gd name="connsiteX103" fmla="*/ 861629 w 3812575"/>
                <a:gd name="connsiteY103" fmla="*/ 500559 h 1276152"/>
                <a:gd name="connsiteX104" fmla="*/ 861629 w 3812575"/>
                <a:gd name="connsiteY104" fmla="*/ 507658 h 1276152"/>
                <a:gd name="connsiteX105" fmla="*/ 874415 w 3812575"/>
                <a:gd name="connsiteY105" fmla="*/ 507658 h 1276152"/>
                <a:gd name="connsiteX106" fmla="*/ 874415 w 3812575"/>
                <a:gd name="connsiteY106" fmla="*/ 514939 h 1276152"/>
                <a:gd name="connsiteX107" fmla="*/ 887385 w 3812575"/>
                <a:gd name="connsiteY107" fmla="*/ 514939 h 1276152"/>
                <a:gd name="connsiteX108" fmla="*/ 887385 w 3812575"/>
                <a:gd name="connsiteY108" fmla="*/ 522219 h 1276152"/>
                <a:gd name="connsiteX109" fmla="*/ 900354 w 3812575"/>
                <a:gd name="connsiteY109" fmla="*/ 522219 h 1276152"/>
                <a:gd name="connsiteX110" fmla="*/ 900354 w 3812575"/>
                <a:gd name="connsiteY110" fmla="*/ 529500 h 1276152"/>
                <a:gd name="connsiteX111" fmla="*/ 917524 w 3812575"/>
                <a:gd name="connsiteY111" fmla="*/ 529500 h 1276152"/>
                <a:gd name="connsiteX112" fmla="*/ 917524 w 3812575"/>
                <a:gd name="connsiteY112" fmla="*/ 536599 h 1276152"/>
                <a:gd name="connsiteX113" fmla="*/ 977804 w 3812575"/>
                <a:gd name="connsiteY113" fmla="*/ 536599 h 1276152"/>
                <a:gd name="connsiteX114" fmla="*/ 977804 w 3812575"/>
                <a:gd name="connsiteY114" fmla="*/ 544062 h 1276152"/>
                <a:gd name="connsiteX115" fmla="*/ 999358 w 3812575"/>
                <a:gd name="connsiteY115" fmla="*/ 544062 h 1276152"/>
                <a:gd name="connsiteX116" fmla="*/ 999358 w 3812575"/>
                <a:gd name="connsiteY116" fmla="*/ 551343 h 1276152"/>
                <a:gd name="connsiteX117" fmla="*/ 1033882 w 3812575"/>
                <a:gd name="connsiteY117" fmla="*/ 551343 h 1276152"/>
                <a:gd name="connsiteX118" fmla="*/ 1033882 w 3812575"/>
                <a:gd name="connsiteY118" fmla="*/ 566269 h 1276152"/>
                <a:gd name="connsiteX119" fmla="*/ 1038266 w 3812575"/>
                <a:gd name="connsiteY119" fmla="*/ 566269 h 1276152"/>
                <a:gd name="connsiteX120" fmla="*/ 1038266 w 3812575"/>
                <a:gd name="connsiteY120" fmla="*/ 573732 h 1276152"/>
                <a:gd name="connsiteX121" fmla="*/ 1072607 w 3812575"/>
                <a:gd name="connsiteY121" fmla="*/ 573732 h 1276152"/>
                <a:gd name="connsiteX122" fmla="*/ 1072607 w 3812575"/>
                <a:gd name="connsiteY122" fmla="*/ 581012 h 1276152"/>
                <a:gd name="connsiteX123" fmla="*/ 1081192 w 3812575"/>
                <a:gd name="connsiteY123" fmla="*/ 581012 h 1276152"/>
                <a:gd name="connsiteX124" fmla="*/ 1081192 w 3812575"/>
                <a:gd name="connsiteY124" fmla="*/ 588475 h 1276152"/>
                <a:gd name="connsiteX125" fmla="*/ 1124301 w 3812575"/>
                <a:gd name="connsiteY125" fmla="*/ 588475 h 1276152"/>
                <a:gd name="connsiteX126" fmla="*/ 1124301 w 3812575"/>
                <a:gd name="connsiteY126" fmla="*/ 596120 h 1276152"/>
                <a:gd name="connsiteX127" fmla="*/ 1128685 w 3812575"/>
                <a:gd name="connsiteY127" fmla="*/ 596120 h 1276152"/>
                <a:gd name="connsiteX128" fmla="*/ 1128685 w 3812575"/>
                <a:gd name="connsiteY128" fmla="*/ 603583 h 1276152"/>
                <a:gd name="connsiteX129" fmla="*/ 1132886 w 3812575"/>
                <a:gd name="connsiteY129" fmla="*/ 603583 h 1276152"/>
                <a:gd name="connsiteX130" fmla="*/ 1132886 w 3812575"/>
                <a:gd name="connsiteY130" fmla="*/ 611046 h 1276152"/>
                <a:gd name="connsiteX131" fmla="*/ 1137270 w 3812575"/>
                <a:gd name="connsiteY131" fmla="*/ 611046 h 1276152"/>
                <a:gd name="connsiteX132" fmla="*/ 1137270 w 3812575"/>
                <a:gd name="connsiteY132" fmla="*/ 618509 h 1276152"/>
                <a:gd name="connsiteX133" fmla="*/ 1145855 w 3812575"/>
                <a:gd name="connsiteY133" fmla="*/ 618509 h 1276152"/>
                <a:gd name="connsiteX134" fmla="*/ 1145855 w 3812575"/>
                <a:gd name="connsiteY134" fmla="*/ 625972 h 1276152"/>
                <a:gd name="connsiteX135" fmla="*/ 1154440 w 3812575"/>
                <a:gd name="connsiteY135" fmla="*/ 625972 h 1276152"/>
                <a:gd name="connsiteX136" fmla="*/ 1154440 w 3812575"/>
                <a:gd name="connsiteY136" fmla="*/ 633617 h 1276152"/>
                <a:gd name="connsiteX137" fmla="*/ 1180379 w 3812575"/>
                <a:gd name="connsiteY137" fmla="*/ 633617 h 1276152"/>
                <a:gd name="connsiteX138" fmla="*/ 1180379 w 3812575"/>
                <a:gd name="connsiteY138" fmla="*/ 641079 h 1276152"/>
                <a:gd name="connsiteX139" fmla="*/ 1201933 w 3812575"/>
                <a:gd name="connsiteY139" fmla="*/ 641079 h 1276152"/>
                <a:gd name="connsiteX140" fmla="*/ 1201933 w 3812575"/>
                <a:gd name="connsiteY140" fmla="*/ 648542 h 1276152"/>
                <a:gd name="connsiteX141" fmla="*/ 1219104 w 3812575"/>
                <a:gd name="connsiteY141" fmla="*/ 648542 h 1276152"/>
                <a:gd name="connsiteX142" fmla="*/ 1219104 w 3812575"/>
                <a:gd name="connsiteY142" fmla="*/ 656187 h 1276152"/>
                <a:gd name="connsiteX143" fmla="*/ 1253627 w 3812575"/>
                <a:gd name="connsiteY143" fmla="*/ 656187 h 1276152"/>
                <a:gd name="connsiteX144" fmla="*/ 1253627 w 3812575"/>
                <a:gd name="connsiteY144" fmla="*/ 663832 h 1276152"/>
                <a:gd name="connsiteX145" fmla="*/ 1387155 w 3812575"/>
                <a:gd name="connsiteY145" fmla="*/ 663832 h 1276152"/>
                <a:gd name="connsiteX146" fmla="*/ 1387155 w 3812575"/>
                <a:gd name="connsiteY146" fmla="*/ 671477 h 1276152"/>
                <a:gd name="connsiteX147" fmla="*/ 1456020 w 3812575"/>
                <a:gd name="connsiteY147" fmla="*/ 671477 h 1276152"/>
                <a:gd name="connsiteX148" fmla="*/ 1456020 w 3812575"/>
                <a:gd name="connsiteY148" fmla="*/ 678940 h 1276152"/>
                <a:gd name="connsiteX149" fmla="*/ 1464787 w 3812575"/>
                <a:gd name="connsiteY149" fmla="*/ 678940 h 1276152"/>
                <a:gd name="connsiteX150" fmla="*/ 1464787 w 3812575"/>
                <a:gd name="connsiteY150" fmla="*/ 686585 h 1276152"/>
                <a:gd name="connsiteX151" fmla="*/ 1477574 w 3812575"/>
                <a:gd name="connsiteY151" fmla="*/ 686585 h 1276152"/>
                <a:gd name="connsiteX152" fmla="*/ 1477574 w 3812575"/>
                <a:gd name="connsiteY152" fmla="*/ 694230 h 1276152"/>
                <a:gd name="connsiteX153" fmla="*/ 1481958 w 3812575"/>
                <a:gd name="connsiteY153" fmla="*/ 694230 h 1276152"/>
                <a:gd name="connsiteX154" fmla="*/ 1481958 w 3812575"/>
                <a:gd name="connsiteY154" fmla="*/ 709519 h 1276152"/>
                <a:gd name="connsiteX155" fmla="*/ 1490543 w 3812575"/>
                <a:gd name="connsiteY155" fmla="*/ 709519 h 1276152"/>
                <a:gd name="connsiteX156" fmla="*/ 1490543 w 3812575"/>
                <a:gd name="connsiteY156" fmla="*/ 716982 h 1276152"/>
                <a:gd name="connsiteX157" fmla="*/ 1503512 w 3812575"/>
                <a:gd name="connsiteY157" fmla="*/ 716982 h 1276152"/>
                <a:gd name="connsiteX158" fmla="*/ 1503512 w 3812575"/>
                <a:gd name="connsiteY158" fmla="*/ 724809 h 1276152"/>
                <a:gd name="connsiteX159" fmla="*/ 1507714 w 3812575"/>
                <a:gd name="connsiteY159" fmla="*/ 724809 h 1276152"/>
                <a:gd name="connsiteX160" fmla="*/ 1507714 w 3812575"/>
                <a:gd name="connsiteY160" fmla="*/ 732454 h 1276152"/>
                <a:gd name="connsiteX161" fmla="*/ 1512098 w 3812575"/>
                <a:gd name="connsiteY161" fmla="*/ 732454 h 1276152"/>
                <a:gd name="connsiteX162" fmla="*/ 1512098 w 3812575"/>
                <a:gd name="connsiteY162" fmla="*/ 740281 h 1276152"/>
                <a:gd name="connsiteX163" fmla="*/ 1516299 w 3812575"/>
                <a:gd name="connsiteY163" fmla="*/ 740281 h 1276152"/>
                <a:gd name="connsiteX164" fmla="*/ 1516299 w 3812575"/>
                <a:gd name="connsiteY164" fmla="*/ 747926 h 1276152"/>
                <a:gd name="connsiteX165" fmla="*/ 1520683 w 3812575"/>
                <a:gd name="connsiteY165" fmla="*/ 747926 h 1276152"/>
                <a:gd name="connsiteX166" fmla="*/ 1520683 w 3812575"/>
                <a:gd name="connsiteY166" fmla="*/ 755753 h 1276152"/>
                <a:gd name="connsiteX167" fmla="*/ 1525067 w 3812575"/>
                <a:gd name="connsiteY167" fmla="*/ 755753 h 1276152"/>
                <a:gd name="connsiteX168" fmla="*/ 1525067 w 3812575"/>
                <a:gd name="connsiteY168" fmla="*/ 763580 h 1276152"/>
                <a:gd name="connsiteX169" fmla="*/ 1533652 w 3812575"/>
                <a:gd name="connsiteY169" fmla="*/ 763580 h 1276152"/>
                <a:gd name="connsiteX170" fmla="*/ 1533652 w 3812575"/>
                <a:gd name="connsiteY170" fmla="*/ 771225 h 1276152"/>
                <a:gd name="connsiteX171" fmla="*/ 1567993 w 3812575"/>
                <a:gd name="connsiteY171" fmla="*/ 771225 h 1276152"/>
                <a:gd name="connsiteX172" fmla="*/ 1567993 w 3812575"/>
                <a:gd name="connsiteY172" fmla="*/ 779052 h 1276152"/>
                <a:gd name="connsiteX173" fmla="*/ 1576761 w 3812575"/>
                <a:gd name="connsiteY173" fmla="*/ 779052 h 1276152"/>
                <a:gd name="connsiteX174" fmla="*/ 1576761 w 3812575"/>
                <a:gd name="connsiteY174" fmla="*/ 786879 h 1276152"/>
                <a:gd name="connsiteX175" fmla="*/ 1593931 w 3812575"/>
                <a:gd name="connsiteY175" fmla="*/ 786879 h 1276152"/>
                <a:gd name="connsiteX176" fmla="*/ 1593931 w 3812575"/>
                <a:gd name="connsiteY176" fmla="*/ 794524 h 1276152"/>
                <a:gd name="connsiteX177" fmla="*/ 1606901 w 3812575"/>
                <a:gd name="connsiteY177" fmla="*/ 794524 h 1276152"/>
                <a:gd name="connsiteX178" fmla="*/ 1606901 w 3812575"/>
                <a:gd name="connsiteY178" fmla="*/ 802350 h 1276152"/>
                <a:gd name="connsiteX179" fmla="*/ 1624071 w 3812575"/>
                <a:gd name="connsiteY179" fmla="*/ 802350 h 1276152"/>
                <a:gd name="connsiteX180" fmla="*/ 1624071 w 3812575"/>
                <a:gd name="connsiteY180" fmla="*/ 810177 h 1276152"/>
                <a:gd name="connsiteX181" fmla="*/ 1654211 w 3812575"/>
                <a:gd name="connsiteY181" fmla="*/ 810177 h 1276152"/>
                <a:gd name="connsiteX182" fmla="*/ 1654211 w 3812575"/>
                <a:gd name="connsiteY182" fmla="*/ 817822 h 1276152"/>
                <a:gd name="connsiteX183" fmla="*/ 1792122 w 3812575"/>
                <a:gd name="connsiteY183" fmla="*/ 817822 h 1276152"/>
                <a:gd name="connsiteX184" fmla="*/ 1792122 w 3812575"/>
                <a:gd name="connsiteY184" fmla="*/ 825649 h 1276152"/>
                <a:gd name="connsiteX185" fmla="*/ 1835049 w 3812575"/>
                <a:gd name="connsiteY185" fmla="*/ 825649 h 1276152"/>
                <a:gd name="connsiteX186" fmla="*/ 1835049 w 3812575"/>
                <a:gd name="connsiteY186" fmla="*/ 833476 h 1276152"/>
                <a:gd name="connsiteX187" fmla="*/ 1843817 w 3812575"/>
                <a:gd name="connsiteY187" fmla="*/ 833476 h 1276152"/>
                <a:gd name="connsiteX188" fmla="*/ 1843817 w 3812575"/>
                <a:gd name="connsiteY188" fmla="*/ 841303 h 1276152"/>
                <a:gd name="connsiteX189" fmla="*/ 1856786 w 3812575"/>
                <a:gd name="connsiteY189" fmla="*/ 841303 h 1276152"/>
                <a:gd name="connsiteX190" fmla="*/ 1856786 w 3812575"/>
                <a:gd name="connsiteY190" fmla="*/ 849312 h 1276152"/>
                <a:gd name="connsiteX191" fmla="*/ 1860987 w 3812575"/>
                <a:gd name="connsiteY191" fmla="*/ 849312 h 1276152"/>
                <a:gd name="connsiteX192" fmla="*/ 1860987 w 3812575"/>
                <a:gd name="connsiteY192" fmla="*/ 857321 h 1276152"/>
                <a:gd name="connsiteX193" fmla="*/ 1869572 w 3812575"/>
                <a:gd name="connsiteY193" fmla="*/ 857321 h 1276152"/>
                <a:gd name="connsiteX194" fmla="*/ 1869572 w 3812575"/>
                <a:gd name="connsiteY194" fmla="*/ 865148 h 1276152"/>
                <a:gd name="connsiteX195" fmla="*/ 1873956 w 3812575"/>
                <a:gd name="connsiteY195" fmla="*/ 865148 h 1276152"/>
                <a:gd name="connsiteX196" fmla="*/ 1873956 w 3812575"/>
                <a:gd name="connsiteY196" fmla="*/ 881166 h 1276152"/>
                <a:gd name="connsiteX197" fmla="*/ 1886925 w 3812575"/>
                <a:gd name="connsiteY197" fmla="*/ 881166 h 1276152"/>
                <a:gd name="connsiteX198" fmla="*/ 1886925 w 3812575"/>
                <a:gd name="connsiteY198" fmla="*/ 889175 h 1276152"/>
                <a:gd name="connsiteX199" fmla="*/ 1891127 w 3812575"/>
                <a:gd name="connsiteY199" fmla="*/ 889175 h 1276152"/>
                <a:gd name="connsiteX200" fmla="*/ 1891127 w 3812575"/>
                <a:gd name="connsiteY200" fmla="*/ 897366 h 1276152"/>
                <a:gd name="connsiteX201" fmla="*/ 1899712 w 3812575"/>
                <a:gd name="connsiteY201" fmla="*/ 897366 h 1276152"/>
                <a:gd name="connsiteX202" fmla="*/ 1899712 w 3812575"/>
                <a:gd name="connsiteY202" fmla="*/ 905557 h 1276152"/>
                <a:gd name="connsiteX203" fmla="*/ 1904096 w 3812575"/>
                <a:gd name="connsiteY203" fmla="*/ 905557 h 1276152"/>
                <a:gd name="connsiteX204" fmla="*/ 1904096 w 3812575"/>
                <a:gd name="connsiteY204" fmla="*/ 913748 h 1276152"/>
                <a:gd name="connsiteX205" fmla="*/ 1912681 w 3812575"/>
                <a:gd name="connsiteY205" fmla="*/ 913748 h 1276152"/>
                <a:gd name="connsiteX206" fmla="*/ 1912681 w 3812575"/>
                <a:gd name="connsiteY206" fmla="*/ 921756 h 1276152"/>
                <a:gd name="connsiteX207" fmla="*/ 1998899 w 3812575"/>
                <a:gd name="connsiteY207" fmla="*/ 921756 h 1276152"/>
                <a:gd name="connsiteX208" fmla="*/ 1998899 w 3812575"/>
                <a:gd name="connsiteY208" fmla="*/ 930311 h 1276152"/>
                <a:gd name="connsiteX209" fmla="*/ 2080733 w 3812575"/>
                <a:gd name="connsiteY209" fmla="*/ 930311 h 1276152"/>
                <a:gd name="connsiteX210" fmla="*/ 2080733 w 3812575"/>
                <a:gd name="connsiteY210" fmla="*/ 938866 h 1276152"/>
                <a:gd name="connsiteX211" fmla="*/ 2145396 w 3812575"/>
                <a:gd name="connsiteY211" fmla="*/ 938866 h 1276152"/>
                <a:gd name="connsiteX212" fmla="*/ 2145396 w 3812575"/>
                <a:gd name="connsiteY212" fmla="*/ 947239 h 1276152"/>
                <a:gd name="connsiteX213" fmla="*/ 2205675 w 3812575"/>
                <a:gd name="connsiteY213" fmla="*/ 947239 h 1276152"/>
                <a:gd name="connsiteX214" fmla="*/ 2205675 w 3812575"/>
                <a:gd name="connsiteY214" fmla="*/ 955794 h 1276152"/>
                <a:gd name="connsiteX215" fmla="*/ 2227230 w 3812575"/>
                <a:gd name="connsiteY215" fmla="*/ 955794 h 1276152"/>
                <a:gd name="connsiteX216" fmla="*/ 2227230 w 3812575"/>
                <a:gd name="connsiteY216" fmla="*/ 964895 h 1276152"/>
                <a:gd name="connsiteX217" fmla="*/ 2235815 w 3812575"/>
                <a:gd name="connsiteY217" fmla="*/ 964895 h 1276152"/>
                <a:gd name="connsiteX218" fmla="*/ 2235815 w 3812575"/>
                <a:gd name="connsiteY218" fmla="*/ 982916 h 1276152"/>
                <a:gd name="connsiteX219" fmla="*/ 2244400 w 3812575"/>
                <a:gd name="connsiteY219" fmla="*/ 982916 h 1276152"/>
                <a:gd name="connsiteX220" fmla="*/ 2244400 w 3812575"/>
                <a:gd name="connsiteY220" fmla="*/ 992563 h 1276152"/>
                <a:gd name="connsiteX221" fmla="*/ 2248784 w 3812575"/>
                <a:gd name="connsiteY221" fmla="*/ 992563 h 1276152"/>
                <a:gd name="connsiteX222" fmla="*/ 2248784 w 3812575"/>
                <a:gd name="connsiteY222" fmla="*/ 1012039 h 1276152"/>
                <a:gd name="connsiteX223" fmla="*/ 2257369 w 3812575"/>
                <a:gd name="connsiteY223" fmla="*/ 1012039 h 1276152"/>
                <a:gd name="connsiteX224" fmla="*/ 2257369 w 3812575"/>
                <a:gd name="connsiteY224" fmla="*/ 1022050 h 1276152"/>
                <a:gd name="connsiteX225" fmla="*/ 2274540 w 3812575"/>
                <a:gd name="connsiteY225" fmla="*/ 1022050 h 1276152"/>
                <a:gd name="connsiteX226" fmla="*/ 2274540 w 3812575"/>
                <a:gd name="connsiteY226" fmla="*/ 1032061 h 1276152"/>
                <a:gd name="connsiteX227" fmla="*/ 2278923 w 3812575"/>
                <a:gd name="connsiteY227" fmla="*/ 1032061 h 1276152"/>
                <a:gd name="connsiteX228" fmla="*/ 2278923 w 3812575"/>
                <a:gd name="connsiteY228" fmla="*/ 1042255 h 1276152"/>
                <a:gd name="connsiteX229" fmla="*/ 2296094 w 3812575"/>
                <a:gd name="connsiteY229" fmla="*/ 1042255 h 1276152"/>
                <a:gd name="connsiteX230" fmla="*/ 2296094 w 3812575"/>
                <a:gd name="connsiteY230" fmla="*/ 1052448 h 1276152"/>
                <a:gd name="connsiteX231" fmla="*/ 2390897 w 3812575"/>
                <a:gd name="connsiteY231" fmla="*/ 1052448 h 1276152"/>
                <a:gd name="connsiteX232" fmla="*/ 2390897 w 3812575"/>
                <a:gd name="connsiteY232" fmla="*/ 1064097 h 1276152"/>
                <a:gd name="connsiteX233" fmla="*/ 2421037 w 3812575"/>
                <a:gd name="connsiteY233" fmla="*/ 1064097 h 1276152"/>
                <a:gd name="connsiteX234" fmla="*/ 2421037 w 3812575"/>
                <a:gd name="connsiteY234" fmla="*/ 1075747 h 1276152"/>
                <a:gd name="connsiteX235" fmla="*/ 2567534 w 3812575"/>
                <a:gd name="connsiteY235" fmla="*/ 1075747 h 1276152"/>
                <a:gd name="connsiteX236" fmla="*/ 2567534 w 3812575"/>
                <a:gd name="connsiteY236" fmla="*/ 1088488 h 1276152"/>
                <a:gd name="connsiteX237" fmla="*/ 2576119 w 3812575"/>
                <a:gd name="connsiteY237" fmla="*/ 1088488 h 1276152"/>
                <a:gd name="connsiteX238" fmla="*/ 2576119 w 3812575"/>
                <a:gd name="connsiteY238" fmla="*/ 1114699 h 1276152"/>
                <a:gd name="connsiteX239" fmla="*/ 2580503 w 3812575"/>
                <a:gd name="connsiteY239" fmla="*/ 1114699 h 1276152"/>
                <a:gd name="connsiteX240" fmla="*/ 2580503 w 3812575"/>
                <a:gd name="connsiteY240" fmla="*/ 1127987 h 1276152"/>
                <a:gd name="connsiteX241" fmla="*/ 2589088 w 3812575"/>
                <a:gd name="connsiteY241" fmla="*/ 1127987 h 1276152"/>
                <a:gd name="connsiteX242" fmla="*/ 2589088 w 3812575"/>
                <a:gd name="connsiteY242" fmla="*/ 1141456 h 1276152"/>
                <a:gd name="connsiteX243" fmla="*/ 2597673 w 3812575"/>
                <a:gd name="connsiteY243" fmla="*/ 1141456 h 1276152"/>
                <a:gd name="connsiteX244" fmla="*/ 2597673 w 3812575"/>
                <a:gd name="connsiteY244" fmla="*/ 1155108 h 1276152"/>
                <a:gd name="connsiteX245" fmla="*/ 2623429 w 3812575"/>
                <a:gd name="connsiteY245" fmla="*/ 1155108 h 1276152"/>
                <a:gd name="connsiteX246" fmla="*/ 2623429 w 3812575"/>
                <a:gd name="connsiteY246" fmla="*/ 1169306 h 1276152"/>
                <a:gd name="connsiteX247" fmla="*/ 2632197 w 3812575"/>
                <a:gd name="connsiteY247" fmla="*/ 1169306 h 1276152"/>
                <a:gd name="connsiteX248" fmla="*/ 2632197 w 3812575"/>
                <a:gd name="connsiteY248" fmla="*/ 1183321 h 1276152"/>
                <a:gd name="connsiteX249" fmla="*/ 2886283 w 3812575"/>
                <a:gd name="connsiteY249" fmla="*/ 1183321 h 1276152"/>
                <a:gd name="connsiteX250" fmla="*/ 2886283 w 3812575"/>
                <a:gd name="connsiteY250" fmla="*/ 1199703 h 1276152"/>
                <a:gd name="connsiteX251" fmla="*/ 2955331 w 3812575"/>
                <a:gd name="connsiteY251" fmla="*/ 1199703 h 1276152"/>
                <a:gd name="connsiteX252" fmla="*/ 2955331 w 3812575"/>
                <a:gd name="connsiteY252" fmla="*/ 1217905 h 1276152"/>
                <a:gd name="connsiteX253" fmla="*/ 3386054 w 3812575"/>
                <a:gd name="connsiteY253" fmla="*/ 1217905 h 1276152"/>
                <a:gd name="connsiteX254" fmla="*/ 3386054 w 3812575"/>
                <a:gd name="connsiteY254" fmla="*/ 1276152 h 1276152"/>
                <a:gd name="connsiteX255" fmla="*/ 3812576 w 3812575"/>
                <a:gd name="connsiteY255" fmla="*/ 1276152 h 127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3812575" h="1276152">
                  <a:moveTo>
                    <a:pt x="0" y="0"/>
                  </a:moveTo>
                  <a:lnTo>
                    <a:pt x="107772" y="0"/>
                  </a:lnTo>
                  <a:lnTo>
                    <a:pt x="107772" y="13470"/>
                  </a:lnTo>
                  <a:lnTo>
                    <a:pt x="206776" y="13470"/>
                  </a:lnTo>
                  <a:lnTo>
                    <a:pt x="206776" y="20386"/>
                  </a:lnTo>
                  <a:lnTo>
                    <a:pt x="219745" y="20386"/>
                  </a:lnTo>
                  <a:lnTo>
                    <a:pt x="219745" y="27121"/>
                  </a:lnTo>
                  <a:lnTo>
                    <a:pt x="228331" y="27121"/>
                  </a:lnTo>
                  <a:lnTo>
                    <a:pt x="228331" y="33856"/>
                  </a:lnTo>
                  <a:lnTo>
                    <a:pt x="262854" y="33856"/>
                  </a:lnTo>
                  <a:lnTo>
                    <a:pt x="262854" y="40591"/>
                  </a:lnTo>
                  <a:lnTo>
                    <a:pt x="275641" y="40591"/>
                  </a:lnTo>
                  <a:lnTo>
                    <a:pt x="275641" y="54242"/>
                  </a:lnTo>
                  <a:lnTo>
                    <a:pt x="284226" y="54242"/>
                  </a:lnTo>
                  <a:lnTo>
                    <a:pt x="284226" y="67894"/>
                  </a:lnTo>
                  <a:lnTo>
                    <a:pt x="288610" y="67894"/>
                  </a:lnTo>
                  <a:lnTo>
                    <a:pt x="288610" y="74811"/>
                  </a:lnTo>
                  <a:lnTo>
                    <a:pt x="292811" y="74811"/>
                  </a:lnTo>
                  <a:lnTo>
                    <a:pt x="292811" y="81546"/>
                  </a:lnTo>
                  <a:lnTo>
                    <a:pt x="301579" y="81546"/>
                  </a:lnTo>
                  <a:lnTo>
                    <a:pt x="301579" y="109031"/>
                  </a:lnTo>
                  <a:lnTo>
                    <a:pt x="305781" y="109031"/>
                  </a:lnTo>
                  <a:lnTo>
                    <a:pt x="305781" y="136516"/>
                  </a:lnTo>
                  <a:lnTo>
                    <a:pt x="310165" y="136516"/>
                  </a:lnTo>
                  <a:lnTo>
                    <a:pt x="310165" y="150350"/>
                  </a:lnTo>
                  <a:lnTo>
                    <a:pt x="314548" y="150350"/>
                  </a:lnTo>
                  <a:lnTo>
                    <a:pt x="314548" y="170918"/>
                  </a:lnTo>
                  <a:lnTo>
                    <a:pt x="327335" y="170918"/>
                  </a:lnTo>
                  <a:lnTo>
                    <a:pt x="327335" y="177835"/>
                  </a:lnTo>
                  <a:lnTo>
                    <a:pt x="331719" y="177835"/>
                  </a:lnTo>
                  <a:lnTo>
                    <a:pt x="331719" y="191669"/>
                  </a:lnTo>
                  <a:lnTo>
                    <a:pt x="336103" y="191669"/>
                  </a:lnTo>
                  <a:lnTo>
                    <a:pt x="336103" y="198585"/>
                  </a:lnTo>
                  <a:lnTo>
                    <a:pt x="340304" y="198585"/>
                  </a:lnTo>
                  <a:lnTo>
                    <a:pt x="340304" y="205502"/>
                  </a:lnTo>
                  <a:lnTo>
                    <a:pt x="353273" y="205502"/>
                  </a:lnTo>
                  <a:lnTo>
                    <a:pt x="353273" y="219518"/>
                  </a:lnTo>
                  <a:lnTo>
                    <a:pt x="357475" y="219518"/>
                  </a:lnTo>
                  <a:lnTo>
                    <a:pt x="357475" y="226435"/>
                  </a:lnTo>
                  <a:lnTo>
                    <a:pt x="374828" y="226435"/>
                  </a:lnTo>
                  <a:lnTo>
                    <a:pt x="374828" y="233169"/>
                  </a:lnTo>
                  <a:lnTo>
                    <a:pt x="400583" y="233169"/>
                  </a:lnTo>
                  <a:lnTo>
                    <a:pt x="400583" y="240086"/>
                  </a:lnTo>
                  <a:lnTo>
                    <a:pt x="413553" y="240086"/>
                  </a:lnTo>
                  <a:lnTo>
                    <a:pt x="413553" y="247003"/>
                  </a:lnTo>
                  <a:lnTo>
                    <a:pt x="435107" y="247003"/>
                  </a:lnTo>
                  <a:lnTo>
                    <a:pt x="435107" y="254102"/>
                  </a:lnTo>
                  <a:lnTo>
                    <a:pt x="439308" y="254102"/>
                  </a:lnTo>
                  <a:lnTo>
                    <a:pt x="439308" y="261019"/>
                  </a:lnTo>
                  <a:lnTo>
                    <a:pt x="448076" y="261019"/>
                  </a:lnTo>
                  <a:lnTo>
                    <a:pt x="448076" y="267936"/>
                  </a:lnTo>
                  <a:lnTo>
                    <a:pt x="452278" y="267936"/>
                  </a:lnTo>
                  <a:lnTo>
                    <a:pt x="452278" y="274852"/>
                  </a:lnTo>
                  <a:lnTo>
                    <a:pt x="473832" y="274852"/>
                  </a:lnTo>
                  <a:lnTo>
                    <a:pt x="473832" y="281769"/>
                  </a:lnTo>
                  <a:lnTo>
                    <a:pt x="486801" y="281769"/>
                  </a:lnTo>
                  <a:lnTo>
                    <a:pt x="486801" y="288686"/>
                  </a:lnTo>
                  <a:lnTo>
                    <a:pt x="525526" y="288686"/>
                  </a:lnTo>
                  <a:lnTo>
                    <a:pt x="525526" y="295603"/>
                  </a:lnTo>
                  <a:lnTo>
                    <a:pt x="538495" y="295603"/>
                  </a:lnTo>
                  <a:lnTo>
                    <a:pt x="538495" y="302520"/>
                  </a:lnTo>
                  <a:lnTo>
                    <a:pt x="542879" y="302520"/>
                  </a:lnTo>
                  <a:lnTo>
                    <a:pt x="542879" y="309618"/>
                  </a:lnTo>
                  <a:lnTo>
                    <a:pt x="547081" y="309618"/>
                  </a:lnTo>
                  <a:lnTo>
                    <a:pt x="547081" y="316535"/>
                  </a:lnTo>
                  <a:lnTo>
                    <a:pt x="560050" y="316535"/>
                  </a:lnTo>
                  <a:lnTo>
                    <a:pt x="560050" y="323452"/>
                  </a:lnTo>
                  <a:lnTo>
                    <a:pt x="568635" y="323452"/>
                  </a:lnTo>
                  <a:lnTo>
                    <a:pt x="568635" y="330551"/>
                  </a:lnTo>
                  <a:lnTo>
                    <a:pt x="572836" y="330551"/>
                  </a:lnTo>
                  <a:lnTo>
                    <a:pt x="572836" y="344385"/>
                  </a:lnTo>
                  <a:lnTo>
                    <a:pt x="577220" y="344385"/>
                  </a:lnTo>
                  <a:lnTo>
                    <a:pt x="577220" y="358400"/>
                  </a:lnTo>
                  <a:lnTo>
                    <a:pt x="633298" y="358400"/>
                  </a:lnTo>
                  <a:lnTo>
                    <a:pt x="633298" y="365499"/>
                  </a:lnTo>
                  <a:lnTo>
                    <a:pt x="650469" y="365499"/>
                  </a:lnTo>
                  <a:lnTo>
                    <a:pt x="650469" y="372416"/>
                  </a:lnTo>
                  <a:lnTo>
                    <a:pt x="749656" y="372416"/>
                  </a:lnTo>
                  <a:lnTo>
                    <a:pt x="749656" y="379515"/>
                  </a:lnTo>
                  <a:lnTo>
                    <a:pt x="762442" y="379515"/>
                  </a:lnTo>
                  <a:lnTo>
                    <a:pt x="762442" y="386613"/>
                  </a:lnTo>
                  <a:lnTo>
                    <a:pt x="766826" y="386613"/>
                  </a:lnTo>
                  <a:lnTo>
                    <a:pt x="766826" y="393712"/>
                  </a:lnTo>
                  <a:lnTo>
                    <a:pt x="771027" y="393712"/>
                  </a:lnTo>
                  <a:lnTo>
                    <a:pt x="771027" y="407910"/>
                  </a:lnTo>
                  <a:lnTo>
                    <a:pt x="779613" y="407910"/>
                  </a:lnTo>
                  <a:lnTo>
                    <a:pt x="779613" y="422108"/>
                  </a:lnTo>
                  <a:lnTo>
                    <a:pt x="783996" y="422108"/>
                  </a:lnTo>
                  <a:lnTo>
                    <a:pt x="783996" y="429206"/>
                  </a:lnTo>
                  <a:lnTo>
                    <a:pt x="788380" y="429206"/>
                  </a:lnTo>
                  <a:lnTo>
                    <a:pt x="788380" y="443404"/>
                  </a:lnTo>
                  <a:lnTo>
                    <a:pt x="792582" y="443404"/>
                  </a:lnTo>
                  <a:lnTo>
                    <a:pt x="792582" y="457602"/>
                  </a:lnTo>
                  <a:lnTo>
                    <a:pt x="796966" y="457602"/>
                  </a:lnTo>
                  <a:lnTo>
                    <a:pt x="796966" y="464701"/>
                  </a:lnTo>
                  <a:lnTo>
                    <a:pt x="801167" y="464701"/>
                  </a:lnTo>
                  <a:lnTo>
                    <a:pt x="801167" y="479080"/>
                  </a:lnTo>
                  <a:lnTo>
                    <a:pt x="805551" y="479080"/>
                  </a:lnTo>
                  <a:lnTo>
                    <a:pt x="805551" y="486179"/>
                  </a:lnTo>
                  <a:lnTo>
                    <a:pt x="809935" y="486179"/>
                  </a:lnTo>
                  <a:lnTo>
                    <a:pt x="809935" y="493278"/>
                  </a:lnTo>
                  <a:lnTo>
                    <a:pt x="852861" y="493278"/>
                  </a:lnTo>
                  <a:lnTo>
                    <a:pt x="852861" y="500559"/>
                  </a:lnTo>
                  <a:lnTo>
                    <a:pt x="861629" y="500559"/>
                  </a:lnTo>
                  <a:lnTo>
                    <a:pt x="861629" y="507658"/>
                  </a:lnTo>
                  <a:lnTo>
                    <a:pt x="874415" y="507658"/>
                  </a:lnTo>
                  <a:lnTo>
                    <a:pt x="874415" y="514939"/>
                  </a:lnTo>
                  <a:lnTo>
                    <a:pt x="887385" y="514939"/>
                  </a:lnTo>
                  <a:lnTo>
                    <a:pt x="887385" y="522219"/>
                  </a:lnTo>
                  <a:lnTo>
                    <a:pt x="900354" y="522219"/>
                  </a:lnTo>
                  <a:lnTo>
                    <a:pt x="900354" y="529500"/>
                  </a:lnTo>
                  <a:lnTo>
                    <a:pt x="917524" y="529500"/>
                  </a:lnTo>
                  <a:lnTo>
                    <a:pt x="917524" y="536599"/>
                  </a:lnTo>
                  <a:lnTo>
                    <a:pt x="977804" y="536599"/>
                  </a:lnTo>
                  <a:lnTo>
                    <a:pt x="977804" y="544062"/>
                  </a:lnTo>
                  <a:lnTo>
                    <a:pt x="999358" y="544062"/>
                  </a:lnTo>
                  <a:lnTo>
                    <a:pt x="999358" y="551343"/>
                  </a:lnTo>
                  <a:lnTo>
                    <a:pt x="1033882" y="551343"/>
                  </a:lnTo>
                  <a:lnTo>
                    <a:pt x="1033882" y="566269"/>
                  </a:lnTo>
                  <a:lnTo>
                    <a:pt x="1038266" y="566269"/>
                  </a:lnTo>
                  <a:lnTo>
                    <a:pt x="1038266" y="573732"/>
                  </a:lnTo>
                  <a:lnTo>
                    <a:pt x="1072607" y="573732"/>
                  </a:lnTo>
                  <a:lnTo>
                    <a:pt x="1072607" y="581012"/>
                  </a:lnTo>
                  <a:lnTo>
                    <a:pt x="1081192" y="581012"/>
                  </a:lnTo>
                  <a:lnTo>
                    <a:pt x="1081192" y="588475"/>
                  </a:lnTo>
                  <a:lnTo>
                    <a:pt x="1124301" y="588475"/>
                  </a:lnTo>
                  <a:lnTo>
                    <a:pt x="1124301" y="596120"/>
                  </a:lnTo>
                  <a:lnTo>
                    <a:pt x="1128685" y="596120"/>
                  </a:lnTo>
                  <a:lnTo>
                    <a:pt x="1128685" y="603583"/>
                  </a:lnTo>
                  <a:lnTo>
                    <a:pt x="1132886" y="603583"/>
                  </a:lnTo>
                  <a:lnTo>
                    <a:pt x="1132886" y="611046"/>
                  </a:lnTo>
                  <a:lnTo>
                    <a:pt x="1137270" y="611046"/>
                  </a:lnTo>
                  <a:lnTo>
                    <a:pt x="1137270" y="618509"/>
                  </a:lnTo>
                  <a:lnTo>
                    <a:pt x="1145855" y="618509"/>
                  </a:lnTo>
                  <a:lnTo>
                    <a:pt x="1145855" y="625972"/>
                  </a:lnTo>
                  <a:lnTo>
                    <a:pt x="1154440" y="625972"/>
                  </a:lnTo>
                  <a:lnTo>
                    <a:pt x="1154440" y="633617"/>
                  </a:lnTo>
                  <a:lnTo>
                    <a:pt x="1180379" y="633617"/>
                  </a:lnTo>
                  <a:lnTo>
                    <a:pt x="1180379" y="641079"/>
                  </a:lnTo>
                  <a:lnTo>
                    <a:pt x="1201933" y="641079"/>
                  </a:lnTo>
                  <a:lnTo>
                    <a:pt x="1201933" y="648542"/>
                  </a:lnTo>
                  <a:lnTo>
                    <a:pt x="1219104" y="648542"/>
                  </a:lnTo>
                  <a:lnTo>
                    <a:pt x="1219104" y="656187"/>
                  </a:lnTo>
                  <a:lnTo>
                    <a:pt x="1253627" y="656187"/>
                  </a:lnTo>
                  <a:lnTo>
                    <a:pt x="1253627" y="663832"/>
                  </a:lnTo>
                  <a:lnTo>
                    <a:pt x="1387155" y="663832"/>
                  </a:lnTo>
                  <a:lnTo>
                    <a:pt x="1387155" y="671477"/>
                  </a:lnTo>
                  <a:lnTo>
                    <a:pt x="1456020" y="671477"/>
                  </a:lnTo>
                  <a:lnTo>
                    <a:pt x="1456020" y="678940"/>
                  </a:lnTo>
                  <a:lnTo>
                    <a:pt x="1464787" y="678940"/>
                  </a:lnTo>
                  <a:lnTo>
                    <a:pt x="1464787" y="686585"/>
                  </a:lnTo>
                  <a:lnTo>
                    <a:pt x="1477574" y="686585"/>
                  </a:lnTo>
                  <a:lnTo>
                    <a:pt x="1477574" y="694230"/>
                  </a:lnTo>
                  <a:lnTo>
                    <a:pt x="1481958" y="694230"/>
                  </a:lnTo>
                  <a:lnTo>
                    <a:pt x="1481958" y="709519"/>
                  </a:lnTo>
                  <a:lnTo>
                    <a:pt x="1490543" y="709519"/>
                  </a:lnTo>
                  <a:lnTo>
                    <a:pt x="1490543" y="716982"/>
                  </a:lnTo>
                  <a:lnTo>
                    <a:pt x="1503512" y="716982"/>
                  </a:lnTo>
                  <a:lnTo>
                    <a:pt x="1503512" y="724809"/>
                  </a:lnTo>
                  <a:lnTo>
                    <a:pt x="1507714" y="724809"/>
                  </a:lnTo>
                  <a:lnTo>
                    <a:pt x="1507714" y="732454"/>
                  </a:lnTo>
                  <a:lnTo>
                    <a:pt x="1512098" y="732454"/>
                  </a:lnTo>
                  <a:lnTo>
                    <a:pt x="1512098" y="740281"/>
                  </a:lnTo>
                  <a:lnTo>
                    <a:pt x="1516299" y="740281"/>
                  </a:lnTo>
                  <a:lnTo>
                    <a:pt x="1516299" y="747926"/>
                  </a:lnTo>
                  <a:lnTo>
                    <a:pt x="1520683" y="747926"/>
                  </a:lnTo>
                  <a:lnTo>
                    <a:pt x="1520683" y="755753"/>
                  </a:lnTo>
                  <a:lnTo>
                    <a:pt x="1525067" y="755753"/>
                  </a:lnTo>
                  <a:lnTo>
                    <a:pt x="1525067" y="763580"/>
                  </a:lnTo>
                  <a:lnTo>
                    <a:pt x="1533652" y="763580"/>
                  </a:lnTo>
                  <a:lnTo>
                    <a:pt x="1533652" y="771225"/>
                  </a:lnTo>
                  <a:lnTo>
                    <a:pt x="1567993" y="771225"/>
                  </a:lnTo>
                  <a:lnTo>
                    <a:pt x="1567993" y="779052"/>
                  </a:lnTo>
                  <a:lnTo>
                    <a:pt x="1576761" y="779052"/>
                  </a:lnTo>
                  <a:lnTo>
                    <a:pt x="1576761" y="786879"/>
                  </a:lnTo>
                  <a:lnTo>
                    <a:pt x="1593931" y="786879"/>
                  </a:lnTo>
                  <a:lnTo>
                    <a:pt x="1593931" y="794524"/>
                  </a:lnTo>
                  <a:lnTo>
                    <a:pt x="1606901" y="794524"/>
                  </a:lnTo>
                  <a:lnTo>
                    <a:pt x="1606901" y="802350"/>
                  </a:lnTo>
                  <a:lnTo>
                    <a:pt x="1624071" y="802350"/>
                  </a:lnTo>
                  <a:lnTo>
                    <a:pt x="1624071" y="810177"/>
                  </a:lnTo>
                  <a:lnTo>
                    <a:pt x="1654211" y="810177"/>
                  </a:lnTo>
                  <a:lnTo>
                    <a:pt x="1654211" y="817822"/>
                  </a:lnTo>
                  <a:lnTo>
                    <a:pt x="1792122" y="817822"/>
                  </a:lnTo>
                  <a:lnTo>
                    <a:pt x="1792122" y="825649"/>
                  </a:lnTo>
                  <a:lnTo>
                    <a:pt x="1835049" y="825649"/>
                  </a:lnTo>
                  <a:lnTo>
                    <a:pt x="1835049" y="833476"/>
                  </a:lnTo>
                  <a:lnTo>
                    <a:pt x="1843817" y="833476"/>
                  </a:lnTo>
                  <a:lnTo>
                    <a:pt x="1843817" y="841303"/>
                  </a:lnTo>
                  <a:lnTo>
                    <a:pt x="1856786" y="841303"/>
                  </a:lnTo>
                  <a:lnTo>
                    <a:pt x="1856786" y="849312"/>
                  </a:lnTo>
                  <a:lnTo>
                    <a:pt x="1860987" y="849312"/>
                  </a:lnTo>
                  <a:lnTo>
                    <a:pt x="1860987" y="857321"/>
                  </a:lnTo>
                  <a:lnTo>
                    <a:pt x="1869572" y="857321"/>
                  </a:lnTo>
                  <a:lnTo>
                    <a:pt x="1869572" y="865148"/>
                  </a:lnTo>
                  <a:lnTo>
                    <a:pt x="1873956" y="865148"/>
                  </a:lnTo>
                  <a:lnTo>
                    <a:pt x="1873956" y="881166"/>
                  </a:lnTo>
                  <a:lnTo>
                    <a:pt x="1886925" y="881166"/>
                  </a:lnTo>
                  <a:lnTo>
                    <a:pt x="1886925" y="889175"/>
                  </a:lnTo>
                  <a:lnTo>
                    <a:pt x="1891127" y="889175"/>
                  </a:lnTo>
                  <a:lnTo>
                    <a:pt x="1891127" y="897366"/>
                  </a:lnTo>
                  <a:lnTo>
                    <a:pt x="1899712" y="897366"/>
                  </a:lnTo>
                  <a:lnTo>
                    <a:pt x="1899712" y="905557"/>
                  </a:lnTo>
                  <a:lnTo>
                    <a:pt x="1904096" y="905557"/>
                  </a:lnTo>
                  <a:lnTo>
                    <a:pt x="1904096" y="913748"/>
                  </a:lnTo>
                  <a:lnTo>
                    <a:pt x="1912681" y="913748"/>
                  </a:lnTo>
                  <a:lnTo>
                    <a:pt x="1912681" y="921756"/>
                  </a:lnTo>
                  <a:lnTo>
                    <a:pt x="1998899" y="921756"/>
                  </a:lnTo>
                  <a:lnTo>
                    <a:pt x="1998899" y="930311"/>
                  </a:lnTo>
                  <a:lnTo>
                    <a:pt x="2080733" y="930311"/>
                  </a:lnTo>
                  <a:lnTo>
                    <a:pt x="2080733" y="938866"/>
                  </a:lnTo>
                  <a:lnTo>
                    <a:pt x="2145396" y="938866"/>
                  </a:lnTo>
                  <a:lnTo>
                    <a:pt x="2145396" y="947239"/>
                  </a:lnTo>
                  <a:lnTo>
                    <a:pt x="2205675" y="947239"/>
                  </a:lnTo>
                  <a:lnTo>
                    <a:pt x="2205675" y="955794"/>
                  </a:lnTo>
                  <a:lnTo>
                    <a:pt x="2227230" y="955794"/>
                  </a:lnTo>
                  <a:lnTo>
                    <a:pt x="2227230" y="964895"/>
                  </a:lnTo>
                  <a:lnTo>
                    <a:pt x="2235815" y="964895"/>
                  </a:lnTo>
                  <a:lnTo>
                    <a:pt x="2235815" y="982916"/>
                  </a:lnTo>
                  <a:lnTo>
                    <a:pt x="2244400" y="982916"/>
                  </a:lnTo>
                  <a:lnTo>
                    <a:pt x="2244400" y="992563"/>
                  </a:lnTo>
                  <a:lnTo>
                    <a:pt x="2248784" y="992563"/>
                  </a:lnTo>
                  <a:lnTo>
                    <a:pt x="2248784" y="1012039"/>
                  </a:lnTo>
                  <a:lnTo>
                    <a:pt x="2257369" y="1012039"/>
                  </a:lnTo>
                  <a:lnTo>
                    <a:pt x="2257369" y="1022050"/>
                  </a:lnTo>
                  <a:lnTo>
                    <a:pt x="2274540" y="1022050"/>
                  </a:lnTo>
                  <a:lnTo>
                    <a:pt x="2274540" y="1032061"/>
                  </a:lnTo>
                  <a:lnTo>
                    <a:pt x="2278923" y="1032061"/>
                  </a:lnTo>
                  <a:lnTo>
                    <a:pt x="2278923" y="1042255"/>
                  </a:lnTo>
                  <a:lnTo>
                    <a:pt x="2296094" y="1042255"/>
                  </a:lnTo>
                  <a:lnTo>
                    <a:pt x="2296094" y="1052448"/>
                  </a:lnTo>
                  <a:lnTo>
                    <a:pt x="2390897" y="1052448"/>
                  </a:lnTo>
                  <a:lnTo>
                    <a:pt x="2390897" y="1064097"/>
                  </a:lnTo>
                  <a:lnTo>
                    <a:pt x="2421037" y="1064097"/>
                  </a:lnTo>
                  <a:lnTo>
                    <a:pt x="2421037" y="1075747"/>
                  </a:lnTo>
                  <a:lnTo>
                    <a:pt x="2567534" y="1075747"/>
                  </a:lnTo>
                  <a:lnTo>
                    <a:pt x="2567534" y="1088488"/>
                  </a:lnTo>
                  <a:lnTo>
                    <a:pt x="2576119" y="1088488"/>
                  </a:lnTo>
                  <a:lnTo>
                    <a:pt x="2576119" y="1114699"/>
                  </a:lnTo>
                  <a:lnTo>
                    <a:pt x="2580503" y="1114699"/>
                  </a:lnTo>
                  <a:lnTo>
                    <a:pt x="2580503" y="1127987"/>
                  </a:lnTo>
                  <a:lnTo>
                    <a:pt x="2589088" y="1127987"/>
                  </a:lnTo>
                  <a:lnTo>
                    <a:pt x="2589088" y="1141456"/>
                  </a:lnTo>
                  <a:lnTo>
                    <a:pt x="2597673" y="1141456"/>
                  </a:lnTo>
                  <a:lnTo>
                    <a:pt x="2597673" y="1155108"/>
                  </a:lnTo>
                  <a:lnTo>
                    <a:pt x="2623429" y="1155108"/>
                  </a:lnTo>
                  <a:lnTo>
                    <a:pt x="2623429" y="1169306"/>
                  </a:lnTo>
                  <a:lnTo>
                    <a:pt x="2632197" y="1169306"/>
                  </a:lnTo>
                  <a:lnTo>
                    <a:pt x="2632197" y="1183321"/>
                  </a:lnTo>
                  <a:lnTo>
                    <a:pt x="2886283" y="1183321"/>
                  </a:lnTo>
                  <a:lnTo>
                    <a:pt x="2886283" y="1199703"/>
                  </a:lnTo>
                  <a:lnTo>
                    <a:pt x="2955331" y="1199703"/>
                  </a:lnTo>
                  <a:lnTo>
                    <a:pt x="2955331" y="1217905"/>
                  </a:lnTo>
                  <a:lnTo>
                    <a:pt x="3386054" y="1217905"/>
                  </a:lnTo>
                  <a:lnTo>
                    <a:pt x="3386054" y="1276152"/>
                  </a:lnTo>
                  <a:lnTo>
                    <a:pt x="3812576" y="1276152"/>
                  </a:lnTo>
                </a:path>
              </a:pathLst>
            </a:custGeom>
            <a:noFill/>
            <a:ln w="12700" cap="flat">
              <a:solidFill>
                <a:srgbClr val="009FE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3" name="Freeform 502">
              <a:extLst>
                <a:ext uri="{FF2B5EF4-FFF2-40B4-BE49-F238E27FC236}">
                  <a16:creationId xmlns:a16="http://schemas.microsoft.com/office/drawing/2014/main" id="{B3E69D4C-2A9F-DDD7-C570-307A4C7C98B4}"/>
                </a:ext>
              </a:extLst>
            </p:cNvPr>
            <p:cNvSpPr/>
            <p:nvPr/>
          </p:nvSpPr>
          <p:spPr>
            <a:xfrm>
              <a:off x="1604657" y="2880562"/>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4" name="Freeform 503">
              <a:extLst>
                <a:ext uri="{FF2B5EF4-FFF2-40B4-BE49-F238E27FC236}">
                  <a16:creationId xmlns:a16="http://schemas.microsoft.com/office/drawing/2014/main" id="{88F4AF52-CC1D-70FC-E3B3-6396ED6A8625}"/>
                </a:ext>
              </a:extLst>
            </p:cNvPr>
            <p:cNvSpPr/>
            <p:nvPr/>
          </p:nvSpPr>
          <p:spPr>
            <a:xfrm>
              <a:off x="1609041" y="2894214"/>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5" name="Freeform 504">
              <a:extLst>
                <a:ext uri="{FF2B5EF4-FFF2-40B4-BE49-F238E27FC236}">
                  <a16:creationId xmlns:a16="http://schemas.microsoft.com/office/drawing/2014/main" id="{1B5C210C-133B-4CE4-FD10-BF2F75AFB19B}"/>
                </a:ext>
              </a:extLst>
            </p:cNvPr>
            <p:cNvSpPr/>
            <p:nvPr/>
          </p:nvSpPr>
          <p:spPr>
            <a:xfrm>
              <a:off x="1647766" y="2997056"/>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6" name="Freeform 505">
              <a:extLst>
                <a:ext uri="{FF2B5EF4-FFF2-40B4-BE49-F238E27FC236}">
                  <a16:creationId xmlns:a16="http://schemas.microsoft.com/office/drawing/2014/main" id="{85B85A9A-46BA-2D8E-BE63-494DDB7EDE6B}"/>
                </a:ext>
              </a:extLst>
            </p:cNvPr>
            <p:cNvSpPr/>
            <p:nvPr/>
          </p:nvSpPr>
          <p:spPr>
            <a:xfrm>
              <a:off x="1647766" y="2997056"/>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7" name="Freeform 506">
              <a:extLst>
                <a:ext uri="{FF2B5EF4-FFF2-40B4-BE49-F238E27FC236}">
                  <a16:creationId xmlns:a16="http://schemas.microsoft.com/office/drawing/2014/main" id="{9ABF43CE-EFDB-DEC2-8F66-F1B34BD25898}"/>
                </a:ext>
              </a:extLst>
            </p:cNvPr>
            <p:cNvSpPr/>
            <p:nvPr/>
          </p:nvSpPr>
          <p:spPr>
            <a:xfrm>
              <a:off x="1845957" y="3115006"/>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8" name="Freeform 507">
              <a:extLst>
                <a:ext uri="{FF2B5EF4-FFF2-40B4-BE49-F238E27FC236}">
                  <a16:creationId xmlns:a16="http://schemas.microsoft.com/office/drawing/2014/main" id="{1D769D67-09E4-C95E-6813-8EB24BA11115}"/>
                </a:ext>
              </a:extLst>
            </p:cNvPr>
            <p:cNvSpPr/>
            <p:nvPr/>
          </p:nvSpPr>
          <p:spPr>
            <a:xfrm>
              <a:off x="1931992" y="3184720"/>
              <a:ext cx="36715" cy="37132"/>
            </a:xfrm>
            <a:custGeom>
              <a:avLst/>
              <a:gdLst>
                <a:gd name="connsiteX0" fmla="*/ 0 w 36715"/>
                <a:gd name="connsiteY0" fmla="*/ 0 h 37132"/>
                <a:gd name="connsiteX1" fmla="*/ 36716 w 36715"/>
                <a:gd name="connsiteY1" fmla="*/ 0 h 37132"/>
                <a:gd name="connsiteX2" fmla="*/ 36716 w 36715"/>
                <a:gd name="connsiteY2" fmla="*/ 37132 h 37132"/>
                <a:gd name="connsiteX3" fmla="*/ 0 w 36715"/>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715" h="37132">
                  <a:moveTo>
                    <a:pt x="0" y="0"/>
                  </a:moveTo>
                  <a:lnTo>
                    <a:pt x="36716" y="0"/>
                  </a:lnTo>
                  <a:lnTo>
                    <a:pt x="36716"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9" name="Freeform 508">
              <a:extLst>
                <a:ext uri="{FF2B5EF4-FFF2-40B4-BE49-F238E27FC236}">
                  <a16:creationId xmlns:a16="http://schemas.microsoft.com/office/drawing/2014/main" id="{9CDA241A-AFD6-46A6-3442-EE4FC5569A6E}"/>
                </a:ext>
              </a:extLst>
            </p:cNvPr>
            <p:cNvSpPr/>
            <p:nvPr/>
          </p:nvSpPr>
          <p:spPr>
            <a:xfrm>
              <a:off x="2026795" y="3198736"/>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0" name="Freeform 509">
              <a:extLst>
                <a:ext uri="{FF2B5EF4-FFF2-40B4-BE49-F238E27FC236}">
                  <a16:creationId xmlns:a16="http://schemas.microsoft.com/office/drawing/2014/main" id="{16D52C4B-18B2-C421-6AC4-48D4D5E63D05}"/>
                </a:ext>
              </a:extLst>
            </p:cNvPr>
            <p:cNvSpPr/>
            <p:nvPr/>
          </p:nvSpPr>
          <p:spPr>
            <a:xfrm>
              <a:off x="2087074" y="3212752"/>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1" name="Freeform 510">
              <a:extLst>
                <a:ext uri="{FF2B5EF4-FFF2-40B4-BE49-F238E27FC236}">
                  <a16:creationId xmlns:a16="http://schemas.microsoft.com/office/drawing/2014/main" id="{624E2CAE-0631-9815-3C7F-216BAB81EF1D}"/>
                </a:ext>
              </a:extLst>
            </p:cNvPr>
            <p:cNvSpPr/>
            <p:nvPr/>
          </p:nvSpPr>
          <p:spPr>
            <a:xfrm>
              <a:off x="2117396" y="3283740"/>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2" name="Freeform 511">
              <a:extLst>
                <a:ext uri="{FF2B5EF4-FFF2-40B4-BE49-F238E27FC236}">
                  <a16:creationId xmlns:a16="http://schemas.microsoft.com/office/drawing/2014/main" id="{88E46DC8-2338-BCEF-C9F1-AFB49B163087}"/>
                </a:ext>
              </a:extLst>
            </p:cNvPr>
            <p:cNvSpPr/>
            <p:nvPr/>
          </p:nvSpPr>
          <p:spPr>
            <a:xfrm>
              <a:off x="2181877" y="3326697"/>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3" name="Freeform 512">
              <a:extLst>
                <a:ext uri="{FF2B5EF4-FFF2-40B4-BE49-F238E27FC236}">
                  <a16:creationId xmlns:a16="http://schemas.microsoft.com/office/drawing/2014/main" id="{99F764A1-80ED-CC30-EA93-7CA4A6907EDB}"/>
                </a:ext>
              </a:extLst>
            </p:cNvPr>
            <p:cNvSpPr/>
            <p:nvPr/>
          </p:nvSpPr>
          <p:spPr>
            <a:xfrm>
              <a:off x="2186261" y="3333978"/>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4" name="Freeform 513">
              <a:extLst>
                <a:ext uri="{FF2B5EF4-FFF2-40B4-BE49-F238E27FC236}">
                  <a16:creationId xmlns:a16="http://schemas.microsoft.com/office/drawing/2014/main" id="{44F8BA1E-5DDE-C886-FF46-0BB5D59F0D3D}"/>
                </a:ext>
              </a:extLst>
            </p:cNvPr>
            <p:cNvSpPr/>
            <p:nvPr/>
          </p:nvSpPr>
          <p:spPr>
            <a:xfrm>
              <a:off x="2289649" y="3362919"/>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5" name="Freeform 514">
              <a:extLst>
                <a:ext uri="{FF2B5EF4-FFF2-40B4-BE49-F238E27FC236}">
                  <a16:creationId xmlns:a16="http://schemas.microsoft.com/office/drawing/2014/main" id="{273D6C78-B557-F087-9310-E6EFEEF7D438}"/>
                </a:ext>
              </a:extLst>
            </p:cNvPr>
            <p:cNvSpPr/>
            <p:nvPr/>
          </p:nvSpPr>
          <p:spPr>
            <a:xfrm>
              <a:off x="2311204" y="3370200"/>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6" name="Freeform 515">
              <a:extLst>
                <a:ext uri="{FF2B5EF4-FFF2-40B4-BE49-F238E27FC236}">
                  <a16:creationId xmlns:a16="http://schemas.microsoft.com/office/drawing/2014/main" id="{C2BBCE95-EE19-4E89-9113-8D7570C8945E}"/>
                </a:ext>
              </a:extLst>
            </p:cNvPr>
            <p:cNvSpPr/>
            <p:nvPr/>
          </p:nvSpPr>
          <p:spPr>
            <a:xfrm>
              <a:off x="2332758" y="3377663"/>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7" name="Freeform 516">
              <a:extLst>
                <a:ext uri="{FF2B5EF4-FFF2-40B4-BE49-F238E27FC236}">
                  <a16:creationId xmlns:a16="http://schemas.microsoft.com/office/drawing/2014/main" id="{8ECA0BE7-51D0-3922-5DB5-CF9F3D7E084E}"/>
                </a:ext>
              </a:extLst>
            </p:cNvPr>
            <p:cNvSpPr/>
            <p:nvPr/>
          </p:nvSpPr>
          <p:spPr>
            <a:xfrm>
              <a:off x="2397421" y="3407332"/>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8" name="Freeform 517">
              <a:extLst>
                <a:ext uri="{FF2B5EF4-FFF2-40B4-BE49-F238E27FC236}">
                  <a16:creationId xmlns:a16="http://schemas.microsoft.com/office/drawing/2014/main" id="{05DCF37E-9B5F-0661-2961-F87E7B989F96}"/>
                </a:ext>
              </a:extLst>
            </p:cNvPr>
            <p:cNvSpPr/>
            <p:nvPr/>
          </p:nvSpPr>
          <p:spPr>
            <a:xfrm>
              <a:off x="2470670" y="3452292"/>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9" name="Freeform 518">
              <a:extLst>
                <a:ext uri="{FF2B5EF4-FFF2-40B4-BE49-F238E27FC236}">
                  <a16:creationId xmlns:a16="http://schemas.microsoft.com/office/drawing/2014/main" id="{CAA8AFE3-7531-837F-194C-63CFAF17914C}"/>
                </a:ext>
              </a:extLst>
            </p:cNvPr>
            <p:cNvSpPr/>
            <p:nvPr/>
          </p:nvSpPr>
          <p:spPr>
            <a:xfrm>
              <a:off x="2573875" y="3482325"/>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0" name="Freeform 519">
              <a:extLst>
                <a:ext uri="{FF2B5EF4-FFF2-40B4-BE49-F238E27FC236}">
                  <a16:creationId xmlns:a16="http://schemas.microsoft.com/office/drawing/2014/main" id="{15AD4454-5FB3-ED7A-ADE7-8B0B6785409F}"/>
                </a:ext>
              </a:extLst>
            </p:cNvPr>
            <p:cNvSpPr/>
            <p:nvPr/>
          </p:nvSpPr>
          <p:spPr>
            <a:xfrm>
              <a:off x="2815175" y="3543302"/>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1" name="Freeform 520">
              <a:extLst>
                <a:ext uri="{FF2B5EF4-FFF2-40B4-BE49-F238E27FC236}">
                  <a16:creationId xmlns:a16="http://schemas.microsoft.com/office/drawing/2014/main" id="{8A12DC5C-80B1-3600-E0E9-373EE28350F6}"/>
                </a:ext>
              </a:extLst>
            </p:cNvPr>
            <p:cNvSpPr/>
            <p:nvPr/>
          </p:nvSpPr>
          <p:spPr>
            <a:xfrm>
              <a:off x="2832528" y="3558592"/>
              <a:ext cx="36715" cy="37132"/>
            </a:xfrm>
            <a:custGeom>
              <a:avLst/>
              <a:gdLst>
                <a:gd name="connsiteX0" fmla="*/ 0 w 36715"/>
                <a:gd name="connsiteY0" fmla="*/ 0 h 37132"/>
                <a:gd name="connsiteX1" fmla="*/ 36715 w 36715"/>
                <a:gd name="connsiteY1" fmla="*/ 0 h 37132"/>
                <a:gd name="connsiteX2" fmla="*/ 36715 w 36715"/>
                <a:gd name="connsiteY2" fmla="*/ 37132 h 37132"/>
                <a:gd name="connsiteX3" fmla="*/ 0 w 36715"/>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715" h="37132">
                  <a:moveTo>
                    <a:pt x="0" y="0"/>
                  </a:moveTo>
                  <a:lnTo>
                    <a:pt x="36715" y="0"/>
                  </a:lnTo>
                  <a:lnTo>
                    <a:pt x="36715"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2" name="Freeform 521">
              <a:extLst>
                <a:ext uri="{FF2B5EF4-FFF2-40B4-BE49-F238E27FC236}">
                  <a16:creationId xmlns:a16="http://schemas.microsoft.com/office/drawing/2014/main" id="{1C6809C6-B82F-34AD-5505-04070651CA22}"/>
                </a:ext>
              </a:extLst>
            </p:cNvPr>
            <p:cNvSpPr/>
            <p:nvPr/>
          </p:nvSpPr>
          <p:spPr>
            <a:xfrm>
              <a:off x="3090999" y="3644142"/>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3" name="Freeform 522">
              <a:extLst>
                <a:ext uri="{FF2B5EF4-FFF2-40B4-BE49-F238E27FC236}">
                  <a16:creationId xmlns:a16="http://schemas.microsoft.com/office/drawing/2014/main" id="{47BF26FB-EC85-D44D-8C6E-AAA58273BD4E}"/>
                </a:ext>
              </a:extLst>
            </p:cNvPr>
            <p:cNvSpPr/>
            <p:nvPr/>
          </p:nvSpPr>
          <p:spPr>
            <a:xfrm>
              <a:off x="3177034" y="3667623"/>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4" name="Freeform 523">
              <a:extLst>
                <a:ext uri="{FF2B5EF4-FFF2-40B4-BE49-F238E27FC236}">
                  <a16:creationId xmlns:a16="http://schemas.microsoft.com/office/drawing/2014/main" id="{DB5E2708-E24F-9E4B-88D5-71E06BD1613D}"/>
                </a:ext>
              </a:extLst>
            </p:cNvPr>
            <p:cNvSpPr/>
            <p:nvPr/>
          </p:nvSpPr>
          <p:spPr>
            <a:xfrm>
              <a:off x="3198588" y="3707304"/>
              <a:ext cx="36715" cy="37132"/>
            </a:xfrm>
            <a:custGeom>
              <a:avLst/>
              <a:gdLst>
                <a:gd name="connsiteX0" fmla="*/ 0 w 36715"/>
                <a:gd name="connsiteY0" fmla="*/ 0 h 37132"/>
                <a:gd name="connsiteX1" fmla="*/ 36716 w 36715"/>
                <a:gd name="connsiteY1" fmla="*/ 0 h 37132"/>
                <a:gd name="connsiteX2" fmla="*/ 36716 w 36715"/>
                <a:gd name="connsiteY2" fmla="*/ 37132 h 37132"/>
                <a:gd name="connsiteX3" fmla="*/ 0 w 36715"/>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715" h="37132">
                  <a:moveTo>
                    <a:pt x="0" y="0"/>
                  </a:moveTo>
                  <a:lnTo>
                    <a:pt x="36716" y="0"/>
                  </a:lnTo>
                  <a:lnTo>
                    <a:pt x="36716"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5" name="Freeform 524">
              <a:extLst>
                <a:ext uri="{FF2B5EF4-FFF2-40B4-BE49-F238E27FC236}">
                  <a16:creationId xmlns:a16="http://schemas.microsoft.com/office/drawing/2014/main" id="{76A943D7-FDB8-8BA8-BA39-B57311EFC2A7}"/>
                </a:ext>
              </a:extLst>
            </p:cNvPr>
            <p:cNvSpPr/>
            <p:nvPr/>
          </p:nvSpPr>
          <p:spPr>
            <a:xfrm>
              <a:off x="3202972" y="3707304"/>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6" name="Freeform 525">
              <a:extLst>
                <a:ext uri="{FF2B5EF4-FFF2-40B4-BE49-F238E27FC236}">
                  <a16:creationId xmlns:a16="http://schemas.microsoft.com/office/drawing/2014/main" id="{7855B3FC-C02D-94E2-A136-3AD59651CB71}"/>
                </a:ext>
              </a:extLst>
            </p:cNvPr>
            <p:cNvSpPr/>
            <p:nvPr/>
          </p:nvSpPr>
          <p:spPr>
            <a:xfrm>
              <a:off x="3241697" y="3748076"/>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7" name="Freeform 526">
              <a:extLst>
                <a:ext uri="{FF2B5EF4-FFF2-40B4-BE49-F238E27FC236}">
                  <a16:creationId xmlns:a16="http://schemas.microsoft.com/office/drawing/2014/main" id="{7FA58243-72D1-0BC1-ED83-5257D7CE74C4}"/>
                </a:ext>
              </a:extLst>
            </p:cNvPr>
            <p:cNvSpPr/>
            <p:nvPr/>
          </p:nvSpPr>
          <p:spPr>
            <a:xfrm>
              <a:off x="3254666" y="3748076"/>
              <a:ext cx="36715" cy="37132"/>
            </a:xfrm>
            <a:custGeom>
              <a:avLst/>
              <a:gdLst>
                <a:gd name="connsiteX0" fmla="*/ 0 w 36715"/>
                <a:gd name="connsiteY0" fmla="*/ 0 h 37132"/>
                <a:gd name="connsiteX1" fmla="*/ 36715 w 36715"/>
                <a:gd name="connsiteY1" fmla="*/ 0 h 37132"/>
                <a:gd name="connsiteX2" fmla="*/ 36715 w 36715"/>
                <a:gd name="connsiteY2" fmla="*/ 37132 h 37132"/>
                <a:gd name="connsiteX3" fmla="*/ 0 w 36715"/>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715" h="37132">
                  <a:moveTo>
                    <a:pt x="0" y="0"/>
                  </a:moveTo>
                  <a:lnTo>
                    <a:pt x="36715" y="0"/>
                  </a:lnTo>
                  <a:lnTo>
                    <a:pt x="36715"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8" name="Freeform 527">
              <a:extLst>
                <a:ext uri="{FF2B5EF4-FFF2-40B4-BE49-F238E27FC236}">
                  <a16:creationId xmlns:a16="http://schemas.microsoft.com/office/drawing/2014/main" id="{87AC9EA2-4D78-4F0A-4854-8E0D32671A6B}"/>
                </a:ext>
              </a:extLst>
            </p:cNvPr>
            <p:cNvSpPr/>
            <p:nvPr/>
          </p:nvSpPr>
          <p:spPr>
            <a:xfrm>
              <a:off x="3401163" y="3756449"/>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9" name="Freeform 528">
              <a:extLst>
                <a:ext uri="{FF2B5EF4-FFF2-40B4-BE49-F238E27FC236}">
                  <a16:creationId xmlns:a16="http://schemas.microsoft.com/office/drawing/2014/main" id="{C0E501CE-6A26-0EC0-A98A-FE370BB08000}"/>
                </a:ext>
              </a:extLst>
            </p:cNvPr>
            <p:cNvSpPr/>
            <p:nvPr/>
          </p:nvSpPr>
          <p:spPr>
            <a:xfrm>
              <a:off x="3530307" y="3781932"/>
              <a:ext cx="36715" cy="37132"/>
            </a:xfrm>
            <a:custGeom>
              <a:avLst/>
              <a:gdLst>
                <a:gd name="connsiteX0" fmla="*/ 0 w 36715"/>
                <a:gd name="connsiteY0" fmla="*/ 0 h 37132"/>
                <a:gd name="connsiteX1" fmla="*/ 36715 w 36715"/>
                <a:gd name="connsiteY1" fmla="*/ 0 h 37132"/>
                <a:gd name="connsiteX2" fmla="*/ 36715 w 36715"/>
                <a:gd name="connsiteY2" fmla="*/ 37132 h 37132"/>
                <a:gd name="connsiteX3" fmla="*/ 0 w 36715"/>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715" h="37132">
                  <a:moveTo>
                    <a:pt x="0" y="0"/>
                  </a:moveTo>
                  <a:lnTo>
                    <a:pt x="36715" y="0"/>
                  </a:lnTo>
                  <a:lnTo>
                    <a:pt x="36715"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0" name="Freeform 529">
              <a:extLst>
                <a:ext uri="{FF2B5EF4-FFF2-40B4-BE49-F238E27FC236}">
                  <a16:creationId xmlns:a16="http://schemas.microsoft.com/office/drawing/2014/main" id="{24E46F78-055F-E800-5AC9-66B120CD93DA}"/>
                </a:ext>
              </a:extLst>
            </p:cNvPr>
            <p:cNvSpPr/>
            <p:nvPr/>
          </p:nvSpPr>
          <p:spPr>
            <a:xfrm>
              <a:off x="3538892" y="3781932"/>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1" name="Freeform 530">
              <a:extLst>
                <a:ext uri="{FF2B5EF4-FFF2-40B4-BE49-F238E27FC236}">
                  <a16:creationId xmlns:a16="http://schemas.microsoft.com/office/drawing/2014/main" id="{7181B479-939C-DEA2-8F39-C49DC6CD6011}"/>
                </a:ext>
              </a:extLst>
            </p:cNvPr>
            <p:cNvSpPr/>
            <p:nvPr/>
          </p:nvSpPr>
          <p:spPr>
            <a:xfrm>
              <a:off x="3543276" y="3781932"/>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2" name="Freeform 531">
              <a:extLst>
                <a:ext uri="{FF2B5EF4-FFF2-40B4-BE49-F238E27FC236}">
                  <a16:creationId xmlns:a16="http://schemas.microsoft.com/office/drawing/2014/main" id="{7CE56BEC-12FC-58AA-566A-20F108D5E7B5}"/>
                </a:ext>
              </a:extLst>
            </p:cNvPr>
            <p:cNvSpPr/>
            <p:nvPr/>
          </p:nvSpPr>
          <p:spPr>
            <a:xfrm>
              <a:off x="3547478" y="3781932"/>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3" name="Freeform 532">
              <a:extLst>
                <a:ext uri="{FF2B5EF4-FFF2-40B4-BE49-F238E27FC236}">
                  <a16:creationId xmlns:a16="http://schemas.microsoft.com/office/drawing/2014/main" id="{11ED60E9-F953-B445-3A9D-F37143EB12BE}"/>
                </a:ext>
              </a:extLst>
            </p:cNvPr>
            <p:cNvSpPr/>
            <p:nvPr/>
          </p:nvSpPr>
          <p:spPr>
            <a:xfrm>
              <a:off x="3560447" y="3809236"/>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4" name="Freeform 533">
              <a:extLst>
                <a:ext uri="{FF2B5EF4-FFF2-40B4-BE49-F238E27FC236}">
                  <a16:creationId xmlns:a16="http://schemas.microsoft.com/office/drawing/2014/main" id="{4F6F3E73-88A7-34EE-C551-ADF4A480D396}"/>
                </a:ext>
              </a:extLst>
            </p:cNvPr>
            <p:cNvSpPr/>
            <p:nvPr/>
          </p:nvSpPr>
          <p:spPr>
            <a:xfrm>
              <a:off x="3560447" y="3809236"/>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5" name="Freeform 534">
              <a:extLst>
                <a:ext uri="{FF2B5EF4-FFF2-40B4-BE49-F238E27FC236}">
                  <a16:creationId xmlns:a16="http://schemas.microsoft.com/office/drawing/2014/main" id="{C58EED2F-F575-73E3-798D-0F2A77B117D1}"/>
                </a:ext>
              </a:extLst>
            </p:cNvPr>
            <p:cNvSpPr/>
            <p:nvPr/>
          </p:nvSpPr>
          <p:spPr>
            <a:xfrm>
              <a:off x="3564831" y="3809236"/>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6" name="Freeform 535">
              <a:extLst>
                <a:ext uri="{FF2B5EF4-FFF2-40B4-BE49-F238E27FC236}">
                  <a16:creationId xmlns:a16="http://schemas.microsoft.com/office/drawing/2014/main" id="{2BE58303-166C-2DEC-5BB8-E62A5DB9FE3E}"/>
                </a:ext>
              </a:extLst>
            </p:cNvPr>
            <p:cNvSpPr/>
            <p:nvPr/>
          </p:nvSpPr>
          <p:spPr>
            <a:xfrm>
              <a:off x="3569032" y="3818701"/>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7" name="Freeform 536">
              <a:extLst>
                <a:ext uri="{FF2B5EF4-FFF2-40B4-BE49-F238E27FC236}">
                  <a16:creationId xmlns:a16="http://schemas.microsoft.com/office/drawing/2014/main" id="{8B8332AF-D14C-F7E7-04A3-F54F4B9D8037}"/>
                </a:ext>
              </a:extLst>
            </p:cNvPr>
            <p:cNvSpPr/>
            <p:nvPr/>
          </p:nvSpPr>
          <p:spPr>
            <a:xfrm>
              <a:off x="3577800" y="3838177"/>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8" name="Freeform 537">
              <a:extLst>
                <a:ext uri="{FF2B5EF4-FFF2-40B4-BE49-F238E27FC236}">
                  <a16:creationId xmlns:a16="http://schemas.microsoft.com/office/drawing/2014/main" id="{2144E9F0-E5F3-5675-02C0-57369E85287C}"/>
                </a:ext>
              </a:extLst>
            </p:cNvPr>
            <p:cNvSpPr/>
            <p:nvPr/>
          </p:nvSpPr>
          <p:spPr>
            <a:xfrm>
              <a:off x="3582001" y="3848188"/>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9" name="Freeform 538">
              <a:extLst>
                <a:ext uri="{FF2B5EF4-FFF2-40B4-BE49-F238E27FC236}">
                  <a16:creationId xmlns:a16="http://schemas.microsoft.com/office/drawing/2014/main" id="{A4FE9A17-3359-CFE2-6B86-12D936D77426}"/>
                </a:ext>
              </a:extLst>
            </p:cNvPr>
            <p:cNvSpPr/>
            <p:nvPr/>
          </p:nvSpPr>
          <p:spPr>
            <a:xfrm>
              <a:off x="3620726" y="3878586"/>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0" name="Freeform 539">
              <a:extLst>
                <a:ext uri="{FF2B5EF4-FFF2-40B4-BE49-F238E27FC236}">
                  <a16:creationId xmlns:a16="http://schemas.microsoft.com/office/drawing/2014/main" id="{7B3B811E-AE00-4FE7-1F6C-80C88D7C0DEB}"/>
                </a:ext>
              </a:extLst>
            </p:cNvPr>
            <p:cNvSpPr/>
            <p:nvPr/>
          </p:nvSpPr>
          <p:spPr>
            <a:xfrm>
              <a:off x="3638079" y="3878586"/>
              <a:ext cx="36715" cy="37132"/>
            </a:xfrm>
            <a:custGeom>
              <a:avLst/>
              <a:gdLst>
                <a:gd name="connsiteX0" fmla="*/ 0 w 36715"/>
                <a:gd name="connsiteY0" fmla="*/ 0 h 37132"/>
                <a:gd name="connsiteX1" fmla="*/ 36716 w 36715"/>
                <a:gd name="connsiteY1" fmla="*/ 0 h 37132"/>
                <a:gd name="connsiteX2" fmla="*/ 36716 w 36715"/>
                <a:gd name="connsiteY2" fmla="*/ 37132 h 37132"/>
                <a:gd name="connsiteX3" fmla="*/ 0 w 36715"/>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715" h="37132">
                  <a:moveTo>
                    <a:pt x="0" y="0"/>
                  </a:moveTo>
                  <a:lnTo>
                    <a:pt x="36716" y="0"/>
                  </a:lnTo>
                  <a:lnTo>
                    <a:pt x="36716"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1" name="Freeform 540">
              <a:extLst>
                <a:ext uri="{FF2B5EF4-FFF2-40B4-BE49-F238E27FC236}">
                  <a16:creationId xmlns:a16="http://schemas.microsoft.com/office/drawing/2014/main" id="{02A515C4-A394-AA54-9DEA-BB869DB385F6}"/>
                </a:ext>
              </a:extLst>
            </p:cNvPr>
            <p:cNvSpPr/>
            <p:nvPr/>
          </p:nvSpPr>
          <p:spPr>
            <a:xfrm>
              <a:off x="3646664" y="3878586"/>
              <a:ext cx="36715" cy="37132"/>
            </a:xfrm>
            <a:custGeom>
              <a:avLst/>
              <a:gdLst>
                <a:gd name="connsiteX0" fmla="*/ 0 w 36715"/>
                <a:gd name="connsiteY0" fmla="*/ 0 h 37132"/>
                <a:gd name="connsiteX1" fmla="*/ 36716 w 36715"/>
                <a:gd name="connsiteY1" fmla="*/ 0 h 37132"/>
                <a:gd name="connsiteX2" fmla="*/ 36716 w 36715"/>
                <a:gd name="connsiteY2" fmla="*/ 37132 h 37132"/>
                <a:gd name="connsiteX3" fmla="*/ 0 w 36715"/>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715" h="37132">
                  <a:moveTo>
                    <a:pt x="0" y="0"/>
                  </a:moveTo>
                  <a:lnTo>
                    <a:pt x="36716" y="0"/>
                  </a:lnTo>
                  <a:lnTo>
                    <a:pt x="36716"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2" name="Freeform 541">
              <a:extLst>
                <a:ext uri="{FF2B5EF4-FFF2-40B4-BE49-F238E27FC236}">
                  <a16:creationId xmlns:a16="http://schemas.microsoft.com/office/drawing/2014/main" id="{DFA2DA12-F0C4-7F7E-CC5B-3F211341C4F4}"/>
                </a:ext>
              </a:extLst>
            </p:cNvPr>
            <p:cNvSpPr/>
            <p:nvPr/>
          </p:nvSpPr>
          <p:spPr>
            <a:xfrm>
              <a:off x="3646664" y="3878586"/>
              <a:ext cx="36715" cy="37132"/>
            </a:xfrm>
            <a:custGeom>
              <a:avLst/>
              <a:gdLst>
                <a:gd name="connsiteX0" fmla="*/ 0 w 36715"/>
                <a:gd name="connsiteY0" fmla="*/ 0 h 37132"/>
                <a:gd name="connsiteX1" fmla="*/ 36716 w 36715"/>
                <a:gd name="connsiteY1" fmla="*/ 0 h 37132"/>
                <a:gd name="connsiteX2" fmla="*/ 36716 w 36715"/>
                <a:gd name="connsiteY2" fmla="*/ 37132 h 37132"/>
                <a:gd name="connsiteX3" fmla="*/ 0 w 36715"/>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715" h="37132">
                  <a:moveTo>
                    <a:pt x="0" y="0"/>
                  </a:moveTo>
                  <a:lnTo>
                    <a:pt x="36716" y="0"/>
                  </a:lnTo>
                  <a:lnTo>
                    <a:pt x="36716"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3" name="Freeform 542">
              <a:extLst>
                <a:ext uri="{FF2B5EF4-FFF2-40B4-BE49-F238E27FC236}">
                  <a16:creationId xmlns:a16="http://schemas.microsoft.com/office/drawing/2014/main" id="{C7D64986-9012-C049-222D-A86C1BB238EC}"/>
                </a:ext>
              </a:extLst>
            </p:cNvPr>
            <p:cNvSpPr/>
            <p:nvPr/>
          </p:nvSpPr>
          <p:spPr>
            <a:xfrm>
              <a:off x="3651048" y="3878586"/>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4" name="Freeform 543">
              <a:extLst>
                <a:ext uri="{FF2B5EF4-FFF2-40B4-BE49-F238E27FC236}">
                  <a16:creationId xmlns:a16="http://schemas.microsoft.com/office/drawing/2014/main" id="{1075BEAE-AF24-2C91-90AF-0D98DDC29D3A}"/>
                </a:ext>
              </a:extLst>
            </p:cNvPr>
            <p:cNvSpPr/>
            <p:nvPr/>
          </p:nvSpPr>
          <p:spPr>
            <a:xfrm>
              <a:off x="3681188" y="3878586"/>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5" name="Freeform 544">
              <a:extLst>
                <a:ext uri="{FF2B5EF4-FFF2-40B4-BE49-F238E27FC236}">
                  <a16:creationId xmlns:a16="http://schemas.microsoft.com/office/drawing/2014/main" id="{181B84EF-7E66-CB5A-07D6-231EE7EDB517}"/>
                </a:ext>
              </a:extLst>
            </p:cNvPr>
            <p:cNvSpPr/>
            <p:nvPr/>
          </p:nvSpPr>
          <p:spPr>
            <a:xfrm>
              <a:off x="3801747" y="3902067"/>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6" name="Freeform 545">
              <a:extLst>
                <a:ext uri="{FF2B5EF4-FFF2-40B4-BE49-F238E27FC236}">
                  <a16:creationId xmlns:a16="http://schemas.microsoft.com/office/drawing/2014/main" id="{BD6AEAAD-DC06-6266-BAB3-E81B79CB8E0A}"/>
                </a:ext>
              </a:extLst>
            </p:cNvPr>
            <p:cNvSpPr/>
            <p:nvPr/>
          </p:nvSpPr>
          <p:spPr>
            <a:xfrm>
              <a:off x="3823301" y="3902067"/>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7" name="Freeform 546">
              <a:extLst>
                <a:ext uri="{FF2B5EF4-FFF2-40B4-BE49-F238E27FC236}">
                  <a16:creationId xmlns:a16="http://schemas.microsoft.com/office/drawing/2014/main" id="{D3C1F160-24AA-D8C5-A01B-C48FB0E9407A}"/>
                </a:ext>
              </a:extLst>
            </p:cNvPr>
            <p:cNvSpPr/>
            <p:nvPr/>
          </p:nvSpPr>
          <p:spPr>
            <a:xfrm>
              <a:off x="3883580" y="3902067"/>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8" name="Freeform 547">
              <a:extLst>
                <a:ext uri="{FF2B5EF4-FFF2-40B4-BE49-F238E27FC236}">
                  <a16:creationId xmlns:a16="http://schemas.microsoft.com/office/drawing/2014/main" id="{37ABE191-FD04-314C-D0C7-8671FBADF1B5}"/>
                </a:ext>
              </a:extLst>
            </p:cNvPr>
            <p:cNvSpPr/>
            <p:nvPr/>
          </p:nvSpPr>
          <p:spPr>
            <a:xfrm>
              <a:off x="3896550" y="3914808"/>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9" name="Freeform 548">
              <a:extLst>
                <a:ext uri="{FF2B5EF4-FFF2-40B4-BE49-F238E27FC236}">
                  <a16:creationId xmlns:a16="http://schemas.microsoft.com/office/drawing/2014/main" id="{BFE57A6C-AB57-DE29-7297-960EEC012041}"/>
                </a:ext>
              </a:extLst>
            </p:cNvPr>
            <p:cNvSpPr/>
            <p:nvPr/>
          </p:nvSpPr>
          <p:spPr>
            <a:xfrm>
              <a:off x="3909336" y="3954125"/>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0" name="Freeform 549">
              <a:extLst>
                <a:ext uri="{FF2B5EF4-FFF2-40B4-BE49-F238E27FC236}">
                  <a16:creationId xmlns:a16="http://schemas.microsoft.com/office/drawing/2014/main" id="{C1671E6D-7E4F-C554-E031-6CF77EACC8E2}"/>
                </a:ext>
              </a:extLst>
            </p:cNvPr>
            <p:cNvSpPr/>
            <p:nvPr/>
          </p:nvSpPr>
          <p:spPr>
            <a:xfrm>
              <a:off x="3943860" y="3981428"/>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1" name="Freeform 550">
              <a:extLst>
                <a:ext uri="{FF2B5EF4-FFF2-40B4-BE49-F238E27FC236}">
                  <a16:creationId xmlns:a16="http://schemas.microsoft.com/office/drawing/2014/main" id="{6FD93618-5E52-D8C3-B6B3-144452849B55}"/>
                </a:ext>
              </a:extLst>
            </p:cNvPr>
            <p:cNvSpPr/>
            <p:nvPr/>
          </p:nvSpPr>
          <p:spPr>
            <a:xfrm>
              <a:off x="4047248" y="4009641"/>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2" name="Freeform 551">
              <a:extLst>
                <a:ext uri="{FF2B5EF4-FFF2-40B4-BE49-F238E27FC236}">
                  <a16:creationId xmlns:a16="http://schemas.microsoft.com/office/drawing/2014/main" id="{C937E7B5-75A4-499B-3C19-8262A8A14D4C}"/>
                </a:ext>
              </a:extLst>
            </p:cNvPr>
            <p:cNvSpPr/>
            <p:nvPr/>
          </p:nvSpPr>
          <p:spPr>
            <a:xfrm>
              <a:off x="4073186" y="4009641"/>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3" name="Freeform 552">
              <a:extLst>
                <a:ext uri="{FF2B5EF4-FFF2-40B4-BE49-F238E27FC236}">
                  <a16:creationId xmlns:a16="http://schemas.microsoft.com/office/drawing/2014/main" id="{23D452B8-8E3C-1F49-50E4-8B70CD1F3160}"/>
                </a:ext>
              </a:extLst>
            </p:cNvPr>
            <p:cNvSpPr/>
            <p:nvPr/>
          </p:nvSpPr>
          <p:spPr>
            <a:xfrm>
              <a:off x="4103326" y="4009641"/>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4" name="Freeform 553">
              <a:extLst>
                <a:ext uri="{FF2B5EF4-FFF2-40B4-BE49-F238E27FC236}">
                  <a16:creationId xmlns:a16="http://schemas.microsoft.com/office/drawing/2014/main" id="{A1BE7B70-3E65-E28B-1E76-980598420B08}"/>
                </a:ext>
              </a:extLst>
            </p:cNvPr>
            <p:cNvSpPr/>
            <p:nvPr/>
          </p:nvSpPr>
          <p:spPr>
            <a:xfrm>
              <a:off x="4223885" y="4025841"/>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5" name="Freeform 554">
              <a:extLst>
                <a:ext uri="{FF2B5EF4-FFF2-40B4-BE49-F238E27FC236}">
                  <a16:creationId xmlns:a16="http://schemas.microsoft.com/office/drawing/2014/main" id="{CF459E0A-A674-EA9C-0C45-42F8FAD61DB1}"/>
                </a:ext>
              </a:extLst>
            </p:cNvPr>
            <p:cNvSpPr/>
            <p:nvPr/>
          </p:nvSpPr>
          <p:spPr>
            <a:xfrm>
              <a:off x="4262609" y="4025841"/>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6" name="Freeform 555">
              <a:extLst>
                <a:ext uri="{FF2B5EF4-FFF2-40B4-BE49-F238E27FC236}">
                  <a16:creationId xmlns:a16="http://schemas.microsoft.com/office/drawing/2014/main" id="{893DEF9B-B66A-6D09-9891-62CB3F745F91}"/>
                </a:ext>
              </a:extLst>
            </p:cNvPr>
            <p:cNvSpPr/>
            <p:nvPr/>
          </p:nvSpPr>
          <p:spPr>
            <a:xfrm>
              <a:off x="4279963" y="4044043"/>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7" name="Freeform 556">
              <a:extLst>
                <a:ext uri="{FF2B5EF4-FFF2-40B4-BE49-F238E27FC236}">
                  <a16:creationId xmlns:a16="http://schemas.microsoft.com/office/drawing/2014/main" id="{0E38E863-FC93-CA37-923A-A431673E1A89}"/>
                </a:ext>
              </a:extLst>
            </p:cNvPr>
            <p:cNvSpPr/>
            <p:nvPr/>
          </p:nvSpPr>
          <p:spPr>
            <a:xfrm>
              <a:off x="4279963" y="4044043"/>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8" name="Freeform 557">
              <a:extLst>
                <a:ext uri="{FF2B5EF4-FFF2-40B4-BE49-F238E27FC236}">
                  <a16:creationId xmlns:a16="http://schemas.microsoft.com/office/drawing/2014/main" id="{D181CD33-90C7-7D99-C460-472F564F3401}"/>
                </a:ext>
              </a:extLst>
            </p:cNvPr>
            <p:cNvSpPr/>
            <p:nvPr/>
          </p:nvSpPr>
          <p:spPr>
            <a:xfrm>
              <a:off x="4284164" y="4044043"/>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9" name="Freeform 558">
              <a:extLst>
                <a:ext uri="{FF2B5EF4-FFF2-40B4-BE49-F238E27FC236}">
                  <a16:creationId xmlns:a16="http://schemas.microsoft.com/office/drawing/2014/main" id="{2150B51F-6344-5BF4-AC17-3E39F8B9F3C3}"/>
                </a:ext>
              </a:extLst>
            </p:cNvPr>
            <p:cNvSpPr/>
            <p:nvPr/>
          </p:nvSpPr>
          <p:spPr>
            <a:xfrm>
              <a:off x="4284164" y="4044043"/>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0" name="Freeform 559">
              <a:extLst>
                <a:ext uri="{FF2B5EF4-FFF2-40B4-BE49-F238E27FC236}">
                  <a16:creationId xmlns:a16="http://schemas.microsoft.com/office/drawing/2014/main" id="{D1086A3F-684B-609B-E3A1-0CB058FAF0C9}"/>
                </a:ext>
              </a:extLst>
            </p:cNvPr>
            <p:cNvSpPr/>
            <p:nvPr/>
          </p:nvSpPr>
          <p:spPr>
            <a:xfrm>
              <a:off x="4288548" y="4044043"/>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1" name="Freeform 560">
              <a:extLst>
                <a:ext uri="{FF2B5EF4-FFF2-40B4-BE49-F238E27FC236}">
                  <a16:creationId xmlns:a16="http://schemas.microsoft.com/office/drawing/2014/main" id="{0DD119D5-5FF9-EF53-3005-AD1CD578C052}"/>
                </a:ext>
              </a:extLst>
            </p:cNvPr>
            <p:cNvSpPr/>
            <p:nvPr/>
          </p:nvSpPr>
          <p:spPr>
            <a:xfrm>
              <a:off x="4292932" y="4044043"/>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2" name="Freeform 561">
              <a:extLst>
                <a:ext uri="{FF2B5EF4-FFF2-40B4-BE49-F238E27FC236}">
                  <a16:creationId xmlns:a16="http://schemas.microsoft.com/office/drawing/2014/main" id="{7600295A-3F38-DB54-420D-52F8E5D97EDE}"/>
                </a:ext>
              </a:extLst>
            </p:cNvPr>
            <p:cNvSpPr/>
            <p:nvPr/>
          </p:nvSpPr>
          <p:spPr>
            <a:xfrm>
              <a:off x="4353211" y="4044043"/>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3" name="Freeform 562">
              <a:extLst>
                <a:ext uri="{FF2B5EF4-FFF2-40B4-BE49-F238E27FC236}">
                  <a16:creationId xmlns:a16="http://schemas.microsoft.com/office/drawing/2014/main" id="{0D6E56EA-C47A-EADB-9560-B559A8951A7C}"/>
                </a:ext>
              </a:extLst>
            </p:cNvPr>
            <p:cNvSpPr/>
            <p:nvPr/>
          </p:nvSpPr>
          <p:spPr>
            <a:xfrm>
              <a:off x="4370382" y="4044043"/>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4" name="Freeform 563">
              <a:extLst>
                <a:ext uri="{FF2B5EF4-FFF2-40B4-BE49-F238E27FC236}">
                  <a16:creationId xmlns:a16="http://schemas.microsoft.com/office/drawing/2014/main" id="{4920F0E2-1001-F836-CA61-55F717EA3AEE}"/>
                </a:ext>
              </a:extLst>
            </p:cNvPr>
            <p:cNvSpPr/>
            <p:nvPr/>
          </p:nvSpPr>
          <p:spPr>
            <a:xfrm>
              <a:off x="4650406" y="4044043"/>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5" name="Freeform 564">
              <a:extLst>
                <a:ext uri="{FF2B5EF4-FFF2-40B4-BE49-F238E27FC236}">
                  <a16:creationId xmlns:a16="http://schemas.microsoft.com/office/drawing/2014/main" id="{981302AD-DE2D-0D20-A680-6CA7BC7FC482}"/>
                </a:ext>
              </a:extLst>
            </p:cNvPr>
            <p:cNvSpPr/>
            <p:nvPr/>
          </p:nvSpPr>
          <p:spPr>
            <a:xfrm>
              <a:off x="4689131" y="4044043"/>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6" name="Freeform 565">
              <a:extLst>
                <a:ext uri="{FF2B5EF4-FFF2-40B4-BE49-F238E27FC236}">
                  <a16:creationId xmlns:a16="http://schemas.microsoft.com/office/drawing/2014/main" id="{7C61330F-C82D-E3CA-E1E7-83421EA73A14}"/>
                </a:ext>
              </a:extLst>
            </p:cNvPr>
            <p:cNvSpPr/>
            <p:nvPr/>
          </p:nvSpPr>
          <p:spPr>
            <a:xfrm>
              <a:off x="4693515" y="4044043"/>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7" name="Freeform 566">
              <a:extLst>
                <a:ext uri="{FF2B5EF4-FFF2-40B4-BE49-F238E27FC236}">
                  <a16:creationId xmlns:a16="http://schemas.microsoft.com/office/drawing/2014/main" id="{F4132BFB-56FE-F2D4-B0DC-9BBB1D8191CB}"/>
                </a:ext>
              </a:extLst>
            </p:cNvPr>
            <p:cNvSpPr/>
            <p:nvPr/>
          </p:nvSpPr>
          <p:spPr>
            <a:xfrm>
              <a:off x="5003680" y="4102290"/>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8" name="Freeform 567">
              <a:extLst>
                <a:ext uri="{FF2B5EF4-FFF2-40B4-BE49-F238E27FC236}">
                  <a16:creationId xmlns:a16="http://schemas.microsoft.com/office/drawing/2014/main" id="{3F659618-D28F-229D-4C58-A8152E2A7DB3}"/>
                </a:ext>
              </a:extLst>
            </p:cNvPr>
            <p:cNvSpPr/>
            <p:nvPr/>
          </p:nvSpPr>
          <p:spPr>
            <a:xfrm>
              <a:off x="5033819" y="4102290"/>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9" name="Freeform 568">
              <a:extLst>
                <a:ext uri="{FF2B5EF4-FFF2-40B4-BE49-F238E27FC236}">
                  <a16:creationId xmlns:a16="http://schemas.microsoft.com/office/drawing/2014/main" id="{BE4832B7-5E4C-EC18-F005-C3A200027C25}"/>
                </a:ext>
              </a:extLst>
            </p:cNvPr>
            <p:cNvSpPr/>
            <p:nvPr/>
          </p:nvSpPr>
          <p:spPr>
            <a:xfrm>
              <a:off x="5038021" y="4102290"/>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0" name="Freeform 569">
              <a:extLst>
                <a:ext uri="{FF2B5EF4-FFF2-40B4-BE49-F238E27FC236}">
                  <a16:creationId xmlns:a16="http://schemas.microsoft.com/office/drawing/2014/main" id="{E001C58C-A3D2-E63B-BA0A-E2FF69823F06}"/>
                </a:ext>
              </a:extLst>
            </p:cNvPr>
            <p:cNvSpPr/>
            <p:nvPr/>
          </p:nvSpPr>
          <p:spPr>
            <a:xfrm>
              <a:off x="5137208" y="4102290"/>
              <a:ext cx="36898" cy="37132"/>
            </a:xfrm>
            <a:custGeom>
              <a:avLst/>
              <a:gdLst>
                <a:gd name="connsiteX0" fmla="*/ 0 w 36898"/>
                <a:gd name="connsiteY0" fmla="*/ 0 h 37132"/>
                <a:gd name="connsiteX1" fmla="*/ 36898 w 36898"/>
                <a:gd name="connsiteY1" fmla="*/ 0 h 37132"/>
                <a:gd name="connsiteX2" fmla="*/ 36898 w 36898"/>
                <a:gd name="connsiteY2" fmla="*/ 37132 h 37132"/>
                <a:gd name="connsiteX3" fmla="*/ 0 w 36898"/>
                <a:gd name="connsiteY3" fmla="*/ 37132 h 37132"/>
              </a:gdLst>
              <a:ahLst/>
              <a:cxnLst>
                <a:cxn ang="0">
                  <a:pos x="connsiteX0" y="connsiteY0"/>
                </a:cxn>
                <a:cxn ang="0">
                  <a:pos x="connsiteX1" y="connsiteY1"/>
                </a:cxn>
                <a:cxn ang="0">
                  <a:pos x="connsiteX2" y="connsiteY2"/>
                </a:cxn>
                <a:cxn ang="0">
                  <a:pos x="connsiteX3" y="connsiteY3"/>
                </a:cxn>
              </a:cxnLst>
              <a:rect l="l" t="t" r="r" b="b"/>
              <a:pathLst>
                <a:path w="36898" h="37132">
                  <a:moveTo>
                    <a:pt x="0" y="0"/>
                  </a:moveTo>
                  <a:lnTo>
                    <a:pt x="36898" y="0"/>
                  </a:lnTo>
                  <a:lnTo>
                    <a:pt x="36898" y="37132"/>
                  </a:lnTo>
                  <a:lnTo>
                    <a:pt x="0" y="37132"/>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1" name="Freeform 570">
              <a:extLst>
                <a:ext uri="{FF2B5EF4-FFF2-40B4-BE49-F238E27FC236}">
                  <a16:creationId xmlns:a16="http://schemas.microsoft.com/office/drawing/2014/main" id="{2AC84B68-23F7-A1FB-AA35-4D386A3512DA}"/>
                </a:ext>
              </a:extLst>
            </p:cNvPr>
            <p:cNvSpPr/>
            <p:nvPr/>
          </p:nvSpPr>
          <p:spPr>
            <a:xfrm>
              <a:off x="1345821" y="2848527"/>
              <a:ext cx="3765082" cy="1353693"/>
            </a:xfrm>
            <a:custGeom>
              <a:avLst/>
              <a:gdLst>
                <a:gd name="connsiteX0" fmla="*/ 0 w 3765082"/>
                <a:gd name="connsiteY0" fmla="*/ 0 h 1353693"/>
                <a:gd name="connsiteX1" fmla="*/ 129144 w 3765082"/>
                <a:gd name="connsiteY1" fmla="*/ 0 h 1353693"/>
                <a:gd name="connsiteX2" fmla="*/ 129144 w 3765082"/>
                <a:gd name="connsiteY2" fmla="*/ 6735 h 1353693"/>
                <a:gd name="connsiteX3" fmla="*/ 146497 w 3765082"/>
                <a:gd name="connsiteY3" fmla="*/ 6735 h 1353693"/>
                <a:gd name="connsiteX4" fmla="*/ 146497 w 3765082"/>
                <a:gd name="connsiteY4" fmla="*/ 13470 h 1353693"/>
                <a:gd name="connsiteX5" fmla="*/ 202392 w 3765082"/>
                <a:gd name="connsiteY5" fmla="*/ 13470 h 1353693"/>
                <a:gd name="connsiteX6" fmla="*/ 202392 w 3765082"/>
                <a:gd name="connsiteY6" fmla="*/ 20386 h 1353693"/>
                <a:gd name="connsiteX7" fmla="*/ 206776 w 3765082"/>
                <a:gd name="connsiteY7" fmla="*/ 20386 h 1353693"/>
                <a:gd name="connsiteX8" fmla="*/ 206776 w 3765082"/>
                <a:gd name="connsiteY8" fmla="*/ 27121 h 1353693"/>
                <a:gd name="connsiteX9" fmla="*/ 219745 w 3765082"/>
                <a:gd name="connsiteY9" fmla="*/ 27121 h 1353693"/>
                <a:gd name="connsiteX10" fmla="*/ 219745 w 3765082"/>
                <a:gd name="connsiteY10" fmla="*/ 47690 h 1353693"/>
                <a:gd name="connsiteX11" fmla="*/ 223947 w 3765082"/>
                <a:gd name="connsiteY11" fmla="*/ 47690 h 1353693"/>
                <a:gd name="connsiteX12" fmla="*/ 223947 w 3765082"/>
                <a:gd name="connsiteY12" fmla="*/ 74993 h 1353693"/>
                <a:gd name="connsiteX13" fmla="*/ 228331 w 3765082"/>
                <a:gd name="connsiteY13" fmla="*/ 74993 h 1353693"/>
                <a:gd name="connsiteX14" fmla="*/ 228331 w 3765082"/>
                <a:gd name="connsiteY14" fmla="*/ 81910 h 1353693"/>
                <a:gd name="connsiteX15" fmla="*/ 241300 w 3765082"/>
                <a:gd name="connsiteY15" fmla="*/ 81910 h 1353693"/>
                <a:gd name="connsiteX16" fmla="*/ 241300 w 3765082"/>
                <a:gd name="connsiteY16" fmla="*/ 88826 h 1353693"/>
                <a:gd name="connsiteX17" fmla="*/ 245501 w 3765082"/>
                <a:gd name="connsiteY17" fmla="*/ 88826 h 1353693"/>
                <a:gd name="connsiteX18" fmla="*/ 245501 w 3765082"/>
                <a:gd name="connsiteY18" fmla="*/ 123046 h 1353693"/>
                <a:gd name="connsiteX19" fmla="*/ 254087 w 3765082"/>
                <a:gd name="connsiteY19" fmla="*/ 123046 h 1353693"/>
                <a:gd name="connsiteX20" fmla="*/ 254087 w 3765082"/>
                <a:gd name="connsiteY20" fmla="*/ 136698 h 1353693"/>
                <a:gd name="connsiteX21" fmla="*/ 258470 w 3765082"/>
                <a:gd name="connsiteY21" fmla="*/ 136698 h 1353693"/>
                <a:gd name="connsiteX22" fmla="*/ 258470 w 3765082"/>
                <a:gd name="connsiteY22" fmla="*/ 157449 h 1353693"/>
                <a:gd name="connsiteX23" fmla="*/ 267056 w 3765082"/>
                <a:gd name="connsiteY23" fmla="*/ 157449 h 1353693"/>
                <a:gd name="connsiteX24" fmla="*/ 267056 w 3765082"/>
                <a:gd name="connsiteY24" fmla="*/ 177835 h 1353693"/>
                <a:gd name="connsiteX25" fmla="*/ 271440 w 3765082"/>
                <a:gd name="connsiteY25" fmla="*/ 177835 h 1353693"/>
                <a:gd name="connsiteX26" fmla="*/ 271440 w 3765082"/>
                <a:gd name="connsiteY26" fmla="*/ 232805 h 1353693"/>
                <a:gd name="connsiteX27" fmla="*/ 275641 w 3765082"/>
                <a:gd name="connsiteY27" fmla="*/ 232805 h 1353693"/>
                <a:gd name="connsiteX28" fmla="*/ 275641 w 3765082"/>
                <a:gd name="connsiteY28" fmla="*/ 280859 h 1353693"/>
                <a:gd name="connsiteX29" fmla="*/ 280025 w 3765082"/>
                <a:gd name="connsiteY29" fmla="*/ 280859 h 1353693"/>
                <a:gd name="connsiteX30" fmla="*/ 280025 w 3765082"/>
                <a:gd name="connsiteY30" fmla="*/ 308526 h 1353693"/>
                <a:gd name="connsiteX31" fmla="*/ 284226 w 3765082"/>
                <a:gd name="connsiteY31" fmla="*/ 308526 h 1353693"/>
                <a:gd name="connsiteX32" fmla="*/ 284226 w 3765082"/>
                <a:gd name="connsiteY32" fmla="*/ 315261 h 1353693"/>
                <a:gd name="connsiteX33" fmla="*/ 288610 w 3765082"/>
                <a:gd name="connsiteY33" fmla="*/ 315261 h 1353693"/>
                <a:gd name="connsiteX34" fmla="*/ 288610 w 3765082"/>
                <a:gd name="connsiteY34" fmla="*/ 336194 h 1353693"/>
                <a:gd name="connsiteX35" fmla="*/ 292811 w 3765082"/>
                <a:gd name="connsiteY35" fmla="*/ 336194 h 1353693"/>
                <a:gd name="connsiteX36" fmla="*/ 292811 w 3765082"/>
                <a:gd name="connsiteY36" fmla="*/ 350027 h 1353693"/>
                <a:gd name="connsiteX37" fmla="*/ 297195 w 3765082"/>
                <a:gd name="connsiteY37" fmla="*/ 350027 h 1353693"/>
                <a:gd name="connsiteX38" fmla="*/ 297195 w 3765082"/>
                <a:gd name="connsiteY38" fmla="*/ 363861 h 1353693"/>
                <a:gd name="connsiteX39" fmla="*/ 301579 w 3765082"/>
                <a:gd name="connsiteY39" fmla="*/ 363861 h 1353693"/>
                <a:gd name="connsiteX40" fmla="*/ 301579 w 3765082"/>
                <a:gd name="connsiteY40" fmla="*/ 384611 h 1353693"/>
                <a:gd name="connsiteX41" fmla="*/ 305781 w 3765082"/>
                <a:gd name="connsiteY41" fmla="*/ 384611 h 1353693"/>
                <a:gd name="connsiteX42" fmla="*/ 305781 w 3765082"/>
                <a:gd name="connsiteY42" fmla="*/ 419377 h 1353693"/>
                <a:gd name="connsiteX43" fmla="*/ 310165 w 3765082"/>
                <a:gd name="connsiteY43" fmla="*/ 419377 h 1353693"/>
                <a:gd name="connsiteX44" fmla="*/ 310165 w 3765082"/>
                <a:gd name="connsiteY44" fmla="*/ 447227 h 1353693"/>
                <a:gd name="connsiteX45" fmla="*/ 318750 w 3765082"/>
                <a:gd name="connsiteY45" fmla="*/ 447227 h 1353693"/>
                <a:gd name="connsiteX46" fmla="*/ 318750 w 3765082"/>
                <a:gd name="connsiteY46" fmla="*/ 454143 h 1353693"/>
                <a:gd name="connsiteX47" fmla="*/ 344688 w 3765082"/>
                <a:gd name="connsiteY47" fmla="*/ 454143 h 1353693"/>
                <a:gd name="connsiteX48" fmla="*/ 344688 w 3765082"/>
                <a:gd name="connsiteY48" fmla="*/ 461060 h 1353693"/>
                <a:gd name="connsiteX49" fmla="*/ 353273 w 3765082"/>
                <a:gd name="connsiteY49" fmla="*/ 461060 h 1353693"/>
                <a:gd name="connsiteX50" fmla="*/ 353273 w 3765082"/>
                <a:gd name="connsiteY50" fmla="*/ 468159 h 1353693"/>
                <a:gd name="connsiteX51" fmla="*/ 370444 w 3765082"/>
                <a:gd name="connsiteY51" fmla="*/ 468159 h 1353693"/>
                <a:gd name="connsiteX52" fmla="*/ 370444 w 3765082"/>
                <a:gd name="connsiteY52" fmla="*/ 475076 h 1353693"/>
                <a:gd name="connsiteX53" fmla="*/ 400583 w 3765082"/>
                <a:gd name="connsiteY53" fmla="*/ 475076 h 1353693"/>
                <a:gd name="connsiteX54" fmla="*/ 400583 w 3765082"/>
                <a:gd name="connsiteY54" fmla="*/ 481993 h 1353693"/>
                <a:gd name="connsiteX55" fmla="*/ 465247 w 3765082"/>
                <a:gd name="connsiteY55" fmla="*/ 481993 h 1353693"/>
                <a:gd name="connsiteX56" fmla="*/ 465247 w 3765082"/>
                <a:gd name="connsiteY56" fmla="*/ 489092 h 1353693"/>
                <a:gd name="connsiteX57" fmla="*/ 473832 w 3765082"/>
                <a:gd name="connsiteY57" fmla="*/ 489092 h 1353693"/>
                <a:gd name="connsiteX58" fmla="*/ 473832 w 3765082"/>
                <a:gd name="connsiteY58" fmla="*/ 496190 h 1353693"/>
                <a:gd name="connsiteX59" fmla="*/ 478216 w 3765082"/>
                <a:gd name="connsiteY59" fmla="*/ 496190 h 1353693"/>
                <a:gd name="connsiteX60" fmla="*/ 478216 w 3765082"/>
                <a:gd name="connsiteY60" fmla="*/ 503107 h 1353693"/>
                <a:gd name="connsiteX61" fmla="*/ 482417 w 3765082"/>
                <a:gd name="connsiteY61" fmla="*/ 503107 h 1353693"/>
                <a:gd name="connsiteX62" fmla="*/ 482417 w 3765082"/>
                <a:gd name="connsiteY62" fmla="*/ 510206 h 1353693"/>
                <a:gd name="connsiteX63" fmla="*/ 486801 w 3765082"/>
                <a:gd name="connsiteY63" fmla="*/ 510206 h 1353693"/>
                <a:gd name="connsiteX64" fmla="*/ 486801 w 3765082"/>
                <a:gd name="connsiteY64" fmla="*/ 524222 h 1353693"/>
                <a:gd name="connsiteX65" fmla="*/ 491003 w 3765082"/>
                <a:gd name="connsiteY65" fmla="*/ 524222 h 1353693"/>
                <a:gd name="connsiteX66" fmla="*/ 491003 w 3765082"/>
                <a:gd name="connsiteY66" fmla="*/ 538419 h 1353693"/>
                <a:gd name="connsiteX67" fmla="*/ 508356 w 3765082"/>
                <a:gd name="connsiteY67" fmla="*/ 538419 h 1353693"/>
                <a:gd name="connsiteX68" fmla="*/ 508356 w 3765082"/>
                <a:gd name="connsiteY68" fmla="*/ 559534 h 1353693"/>
                <a:gd name="connsiteX69" fmla="*/ 512557 w 3765082"/>
                <a:gd name="connsiteY69" fmla="*/ 559534 h 1353693"/>
                <a:gd name="connsiteX70" fmla="*/ 512557 w 3765082"/>
                <a:gd name="connsiteY70" fmla="*/ 566633 h 1353693"/>
                <a:gd name="connsiteX71" fmla="*/ 516941 w 3765082"/>
                <a:gd name="connsiteY71" fmla="*/ 566633 h 1353693"/>
                <a:gd name="connsiteX72" fmla="*/ 516941 w 3765082"/>
                <a:gd name="connsiteY72" fmla="*/ 573914 h 1353693"/>
                <a:gd name="connsiteX73" fmla="*/ 521325 w 3765082"/>
                <a:gd name="connsiteY73" fmla="*/ 573914 h 1353693"/>
                <a:gd name="connsiteX74" fmla="*/ 521325 w 3765082"/>
                <a:gd name="connsiteY74" fmla="*/ 602673 h 1353693"/>
                <a:gd name="connsiteX75" fmla="*/ 529910 w 3765082"/>
                <a:gd name="connsiteY75" fmla="*/ 602673 h 1353693"/>
                <a:gd name="connsiteX76" fmla="*/ 529910 w 3765082"/>
                <a:gd name="connsiteY76" fmla="*/ 617235 h 1353693"/>
                <a:gd name="connsiteX77" fmla="*/ 534111 w 3765082"/>
                <a:gd name="connsiteY77" fmla="*/ 617235 h 1353693"/>
                <a:gd name="connsiteX78" fmla="*/ 534111 w 3765082"/>
                <a:gd name="connsiteY78" fmla="*/ 624516 h 1353693"/>
                <a:gd name="connsiteX79" fmla="*/ 538495 w 3765082"/>
                <a:gd name="connsiteY79" fmla="*/ 624516 h 1353693"/>
                <a:gd name="connsiteX80" fmla="*/ 538495 w 3765082"/>
                <a:gd name="connsiteY80" fmla="*/ 631796 h 1353693"/>
                <a:gd name="connsiteX81" fmla="*/ 547081 w 3765082"/>
                <a:gd name="connsiteY81" fmla="*/ 631796 h 1353693"/>
                <a:gd name="connsiteX82" fmla="*/ 547081 w 3765082"/>
                <a:gd name="connsiteY82" fmla="*/ 646358 h 1353693"/>
                <a:gd name="connsiteX83" fmla="*/ 551464 w 3765082"/>
                <a:gd name="connsiteY83" fmla="*/ 646358 h 1353693"/>
                <a:gd name="connsiteX84" fmla="*/ 551464 w 3765082"/>
                <a:gd name="connsiteY84" fmla="*/ 653821 h 1353693"/>
                <a:gd name="connsiteX85" fmla="*/ 568635 w 3765082"/>
                <a:gd name="connsiteY85" fmla="*/ 653821 h 1353693"/>
                <a:gd name="connsiteX86" fmla="*/ 568635 w 3765082"/>
                <a:gd name="connsiteY86" fmla="*/ 661102 h 1353693"/>
                <a:gd name="connsiteX87" fmla="*/ 572836 w 3765082"/>
                <a:gd name="connsiteY87" fmla="*/ 661102 h 1353693"/>
                <a:gd name="connsiteX88" fmla="*/ 572836 w 3765082"/>
                <a:gd name="connsiteY88" fmla="*/ 668383 h 1353693"/>
                <a:gd name="connsiteX89" fmla="*/ 607360 w 3765082"/>
                <a:gd name="connsiteY89" fmla="*/ 668383 h 1353693"/>
                <a:gd name="connsiteX90" fmla="*/ 607360 w 3765082"/>
                <a:gd name="connsiteY90" fmla="*/ 675846 h 1353693"/>
                <a:gd name="connsiteX91" fmla="*/ 637499 w 3765082"/>
                <a:gd name="connsiteY91" fmla="*/ 675846 h 1353693"/>
                <a:gd name="connsiteX92" fmla="*/ 637499 w 3765082"/>
                <a:gd name="connsiteY92" fmla="*/ 683308 h 1353693"/>
                <a:gd name="connsiteX93" fmla="*/ 646085 w 3765082"/>
                <a:gd name="connsiteY93" fmla="*/ 683308 h 1353693"/>
                <a:gd name="connsiteX94" fmla="*/ 646085 w 3765082"/>
                <a:gd name="connsiteY94" fmla="*/ 690771 h 1353693"/>
                <a:gd name="connsiteX95" fmla="*/ 693578 w 3765082"/>
                <a:gd name="connsiteY95" fmla="*/ 690771 h 1353693"/>
                <a:gd name="connsiteX96" fmla="*/ 693578 w 3765082"/>
                <a:gd name="connsiteY96" fmla="*/ 698234 h 1353693"/>
                <a:gd name="connsiteX97" fmla="*/ 710748 w 3765082"/>
                <a:gd name="connsiteY97" fmla="*/ 698234 h 1353693"/>
                <a:gd name="connsiteX98" fmla="*/ 710748 w 3765082"/>
                <a:gd name="connsiteY98" fmla="*/ 705697 h 1353693"/>
                <a:gd name="connsiteX99" fmla="*/ 715132 w 3765082"/>
                <a:gd name="connsiteY99" fmla="*/ 705697 h 1353693"/>
                <a:gd name="connsiteX100" fmla="*/ 715132 w 3765082"/>
                <a:gd name="connsiteY100" fmla="*/ 713160 h 1353693"/>
                <a:gd name="connsiteX101" fmla="*/ 723717 w 3765082"/>
                <a:gd name="connsiteY101" fmla="*/ 713160 h 1353693"/>
                <a:gd name="connsiteX102" fmla="*/ 723717 w 3765082"/>
                <a:gd name="connsiteY102" fmla="*/ 720623 h 1353693"/>
                <a:gd name="connsiteX103" fmla="*/ 728101 w 3765082"/>
                <a:gd name="connsiteY103" fmla="*/ 720623 h 1353693"/>
                <a:gd name="connsiteX104" fmla="*/ 728101 w 3765082"/>
                <a:gd name="connsiteY104" fmla="*/ 743557 h 1353693"/>
                <a:gd name="connsiteX105" fmla="*/ 732302 w 3765082"/>
                <a:gd name="connsiteY105" fmla="*/ 743557 h 1353693"/>
                <a:gd name="connsiteX106" fmla="*/ 732302 w 3765082"/>
                <a:gd name="connsiteY106" fmla="*/ 766310 h 1353693"/>
                <a:gd name="connsiteX107" fmla="*/ 740888 w 3765082"/>
                <a:gd name="connsiteY107" fmla="*/ 766310 h 1353693"/>
                <a:gd name="connsiteX108" fmla="*/ 740888 w 3765082"/>
                <a:gd name="connsiteY108" fmla="*/ 774137 h 1353693"/>
                <a:gd name="connsiteX109" fmla="*/ 753857 w 3765082"/>
                <a:gd name="connsiteY109" fmla="*/ 774137 h 1353693"/>
                <a:gd name="connsiteX110" fmla="*/ 753857 w 3765082"/>
                <a:gd name="connsiteY110" fmla="*/ 789609 h 1353693"/>
                <a:gd name="connsiteX111" fmla="*/ 758241 w 3765082"/>
                <a:gd name="connsiteY111" fmla="*/ 789609 h 1353693"/>
                <a:gd name="connsiteX112" fmla="*/ 758241 w 3765082"/>
                <a:gd name="connsiteY112" fmla="*/ 821099 h 1353693"/>
                <a:gd name="connsiteX113" fmla="*/ 762442 w 3765082"/>
                <a:gd name="connsiteY113" fmla="*/ 821099 h 1353693"/>
                <a:gd name="connsiteX114" fmla="*/ 762442 w 3765082"/>
                <a:gd name="connsiteY114" fmla="*/ 828743 h 1353693"/>
                <a:gd name="connsiteX115" fmla="*/ 766826 w 3765082"/>
                <a:gd name="connsiteY115" fmla="*/ 828743 h 1353693"/>
                <a:gd name="connsiteX116" fmla="*/ 766826 w 3765082"/>
                <a:gd name="connsiteY116" fmla="*/ 836570 h 1353693"/>
                <a:gd name="connsiteX117" fmla="*/ 771027 w 3765082"/>
                <a:gd name="connsiteY117" fmla="*/ 836570 h 1353693"/>
                <a:gd name="connsiteX118" fmla="*/ 771027 w 3765082"/>
                <a:gd name="connsiteY118" fmla="*/ 844397 h 1353693"/>
                <a:gd name="connsiteX119" fmla="*/ 779613 w 3765082"/>
                <a:gd name="connsiteY119" fmla="*/ 844397 h 1353693"/>
                <a:gd name="connsiteX120" fmla="*/ 779613 w 3765082"/>
                <a:gd name="connsiteY120" fmla="*/ 867878 h 1353693"/>
                <a:gd name="connsiteX121" fmla="*/ 783996 w 3765082"/>
                <a:gd name="connsiteY121" fmla="*/ 867878 h 1353693"/>
                <a:gd name="connsiteX122" fmla="*/ 783996 w 3765082"/>
                <a:gd name="connsiteY122" fmla="*/ 891359 h 1353693"/>
                <a:gd name="connsiteX123" fmla="*/ 788380 w 3765082"/>
                <a:gd name="connsiteY123" fmla="*/ 891359 h 1353693"/>
                <a:gd name="connsiteX124" fmla="*/ 788380 w 3765082"/>
                <a:gd name="connsiteY124" fmla="*/ 907013 h 1353693"/>
                <a:gd name="connsiteX125" fmla="*/ 796966 w 3765082"/>
                <a:gd name="connsiteY125" fmla="*/ 907013 h 1353693"/>
                <a:gd name="connsiteX126" fmla="*/ 796966 w 3765082"/>
                <a:gd name="connsiteY126" fmla="*/ 914840 h 1353693"/>
                <a:gd name="connsiteX127" fmla="*/ 805551 w 3765082"/>
                <a:gd name="connsiteY127" fmla="*/ 914840 h 1353693"/>
                <a:gd name="connsiteX128" fmla="*/ 805551 w 3765082"/>
                <a:gd name="connsiteY128" fmla="*/ 922485 h 1353693"/>
                <a:gd name="connsiteX129" fmla="*/ 809935 w 3765082"/>
                <a:gd name="connsiteY129" fmla="*/ 922485 h 1353693"/>
                <a:gd name="connsiteX130" fmla="*/ 809935 w 3765082"/>
                <a:gd name="connsiteY130" fmla="*/ 930311 h 1353693"/>
                <a:gd name="connsiteX131" fmla="*/ 814136 w 3765082"/>
                <a:gd name="connsiteY131" fmla="*/ 930311 h 1353693"/>
                <a:gd name="connsiteX132" fmla="*/ 814136 w 3765082"/>
                <a:gd name="connsiteY132" fmla="*/ 938138 h 1353693"/>
                <a:gd name="connsiteX133" fmla="*/ 818520 w 3765082"/>
                <a:gd name="connsiteY133" fmla="*/ 938138 h 1353693"/>
                <a:gd name="connsiteX134" fmla="*/ 818520 w 3765082"/>
                <a:gd name="connsiteY134" fmla="*/ 945965 h 1353693"/>
                <a:gd name="connsiteX135" fmla="*/ 822904 w 3765082"/>
                <a:gd name="connsiteY135" fmla="*/ 945965 h 1353693"/>
                <a:gd name="connsiteX136" fmla="*/ 822904 w 3765082"/>
                <a:gd name="connsiteY136" fmla="*/ 953792 h 1353693"/>
                <a:gd name="connsiteX137" fmla="*/ 844276 w 3765082"/>
                <a:gd name="connsiteY137" fmla="*/ 953792 h 1353693"/>
                <a:gd name="connsiteX138" fmla="*/ 844276 w 3765082"/>
                <a:gd name="connsiteY138" fmla="*/ 961619 h 1353693"/>
                <a:gd name="connsiteX139" fmla="*/ 857245 w 3765082"/>
                <a:gd name="connsiteY139" fmla="*/ 961619 h 1353693"/>
                <a:gd name="connsiteX140" fmla="*/ 857245 w 3765082"/>
                <a:gd name="connsiteY140" fmla="*/ 969446 h 1353693"/>
                <a:gd name="connsiteX141" fmla="*/ 943463 w 3765082"/>
                <a:gd name="connsiteY141" fmla="*/ 969446 h 1353693"/>
                <a:gd name="connsiteX142" fmla="*/ 943463 w 3765082"/>
                <a:gd name="connsiteY142" fmla="*/ 977273 h 1353693"/>
                <a:gd name="connsiteX143" fmla="*/ 973602 w 3765082"/>
                <a:gd name="connsiteY143" fmla="*/ 977273 h 1353693"/>
                <a:gd name="connsiteX144" fmla="*/ 973602 w 3765082"/>
                <a:gd name="connsiteY144" fmla="*/ 985100 h 1353693"/>
                <a:gd name="connsiteX145" fmla="*/ 986389 w 3765082"/>
                <a:gd name="connsiteY145" fmla="*/ 985100 h 1353693"/>
                <a:gd name="connsiteX146" fmla="*/ 986389 w 3765082"/>
                <a:gd name="connsiteY146" fmla="*/ 992927 h 1353693"/>
                <a:gd name="connsiteX147" fmla="*/ 1029680 w 3765082"/>
                <a:gd name="connsiteY147" fmla="*/ 992927 h 1353693"/>
                <a:gd name="connsiteX148" fmla="*/ 1029680 w 3765082"/>
                <a:gd name="connsiteY148" fmla="*/ 1000754 h 1353693"/>
                <a:gd name="connsiteX149" fmla="*/ 1068405 w 3765082"/>
                <a:gd name="connsiteY149" fmla="*/ 1000754 h 1353693"/>
                <a:gd name="connsiteX150" fmla="*/ 1068405 w 3765082"/>
                <a:gd name="connsiteY150" fmla="*/ 1016408 h 1353693"/>
                <a:gd name="connsiteX151" fmla="*/ 1081192 w 3765082"/>
                <a:gd name="connsiteY151" fmla="*/ 1016408 h 1353693"/>
                <a:gd name="connsiteX152" fmla="*/ 1081192 w 3765082"/>
                <a:gd name="connsiteY152" fmla="*/ 1024235 h 1353693"/>
                <a:gd name="connsiteX153" fmla="*/ 1089960 w 3765082"/>
                <a:gd name="connsiteY153" fmla="*/ 1024235 h 1353693"/>
                <a:gd name="connsiteX154" fmla="*/ 1089960 w 3765082"/>
                <a:gd name="connsiteY154" fmla="*/ 1032061 h 1353693"/>
                <a:gd name="connsiteX155" fmla="*/ 1098545 w 3765082"/>
                <a:gd name="connsiteY155" fmla="*/ 1032061 h 1353693"/>
                <a:gd name="connsiteX156" fmla="*/ 1098545 w 3765082"/>
                <a:gd name="connsiteY156" fmla="*/ 1039888 h 1353693"/>
                <a:gd name="connsiteX157" fmla="*/ 1115715 w 3765082"/>
                <a:gd name="connsiteY157" fmla="*/ 1039888 h 1353693"/>
                <a:gd name="connsiteX158" fmla="*/ 1115715 w 3765082"/>
                <a:gd name="connsiteY158" fmla="*/ 1055542 h 1353693"/>
                <a:gd name="connsiteX159" fmla="*/ 1120099 w 3765082"/>
                <a:gd name="connsiteY159" fmla="*/ 1055542 h 1353693"/>
                <a:gd name="connsiteX160" fmla="*/ 1120099 w 3765082"/>
                <a:gd name="connsiteY160" fmla="*/ 1071014 h 1353693"/>
                <a:gd name="connsiteX161" fmla="*/ 1124301 w 3765082"/>
                <a:gd name="connsiteY161" fmla="*/ 1071014 h 1353693"/>
                <a:gd name="connsiteX162" fmla="*/ 1124301 w 3765082"/>
                <a:gd name="connsiteY162" fmla="*/ 1087032 h 1353693"/>
                <a:gd name="connsiteX163" fmla="*/ 1132886 w 3765082"/>
                <a:gd name="connsiteY163" fmla="*/ 1087032 h 1353693"/>
                <a:gd name="connsiteX164" fmla="*/ 1132886 w 3765082"/>
                <a:gd name="connsiteY164" fmla="*/ 1094859 h 1353693"/>
                <a:gd name="connsiteX165" fmla="*/ 1141654 w 3765082"/>
                <a:gd name="connsiteY165" fmla="*/ 1094859 h 1353693"/>
                <a:gd name="connsiteX166" fmla="*/ 1141654 w 3765082"/>
                <a:gd name="connsiteY166" fmla="*/ 1102868 h 1353693"/>
                <a:gd name="connsiteX167" fmla="*/ 1158824 w 3765082"/>
                <a:gd name="connsiteY167" fmla="*/ 1102868 h 1353693"/>
                <a:gd name="connsiteX168" fmla="*/ 1158824 w 3765082"/>
                <a:gd name="connsiteY168" fmla="*/ 1110877 h 1353693"/>
                <a:gd name="connsiteX169" fmla="*/ 1167410 w 3765082"/>
                <a:gd name="connsiteY169" fmla="*/ 1110877 h 1353693"/>
                <a:gd name="connsiteX170" fmla="*/ 1167410 w 3765082"/>
                <a:gd name="connsiteY170" fmla="*/ 1118886 h 1353693"/>
                <a:gd name="connsiteX171" fmla="*/ 1283767 w 3765082"/>
                <a:gd name="connsiteY171" fmla="*/ 1118886 h 1353693"/>
                <a:gd name="connsiteX172" fmla="*/ 1283767 w 3765082"/>
                <a:gd name="connsiteY172" fmla="*/ 1127259 h 1353693"/>
                <a:gd name="connsiteX173" fmla="*/ 1430264 w 3765082"/>
                <a:gd name="connsiteY173" fmla="*/ 1127259 h 1353693"/>
                <a:gd name="connsiteX174" fmla="*/ 1430264 w 3765082"/>
                <a:gd name="connsiteY174" fmla="*/ 1135814 h 1353693"/>
                <a:gd name="connsiteX175" fmla="*/ 1447434 w 3765082"/>
                <a:gd name="connsiteY175" fmla="*/ 1135814 h 1353693"/>
                <a:gd name="connsiteX176" fmla="*/ 1447434 w 3765082"/>
                <a:gd name="connsiteY176" fmla="*/ 1144187 h 1353693"/>
                <a:gd name="connsiteX177" fmla="*/ 1451818 w 3765082"/>
                <a:gd name="connsiteY177" fmla="*/ 1144187 h 1353693"/>
                <a:gd name="connsiteX178" fmla="*/ 1451818 w 3765082"/>
                <a:gd name="connsiteY178" fmla="*/ 1152742 h 1353693"/>
                <a:gd name="connsiteX179" fmla="*/ 1456020 w 3765082"/>
                <a:gd name="connsiteY179" fmla="*/ 1152742 h 1353693"/>
                <a:gd name="connsiteX180" fmla="*/ 1456020 w 3765082"/>
                <a:gd name="connsiteY180" fmla="*/ 1161115 h 1353693"/>
                <a:gd name="connsiteX181" fmla="*/ 1464787 w 3765082"/>
                <a:gd name="connsiteY181" fmla="*/ 1161115 h 1353693"/>
                <a:gd name="connsiteX182" fmla="*/ 1464787 w 3765082"/>
                <a:gd name="connsiteY182" fmla="*/ 1169670 h 1353693"/>
                <a:gd name="connsiteX183" fmla="*/ 1494744 w 3765082"/>
                <a:gd name="connsiteY183" fmla="*/ 1169670 h 1353693"/>
                <a:gd name="connsiteX184" fmla="*/ 1494744 w 3765082"/>
                <a:gd name="connsiteY184" fmla="*/ 1186598 h 1353693"/>
                <a:gd name="connsiteX185" fmla="*/ 1503512 w 3765082"/>
                <a:gd name="connsiteY185" fmla="*/ 1186598 h 1353693"/>
                <a:gd name="connsiteX186" fmla="*/ 1503512 w 3765082"/>
                <a:gd name="connsiteY186" fmla="*/ 1195153 h 1353693"/>
                <a:gd name="connsiteX187" fmla="*/ 1512098 w 3765082"/>
                <a:gd name="connsiteY187" fmla="*/ 1195153 h 1353693"/>
                <a:gd name="connsiteX188" fmla="*/ 1512098 w 3765082"/>
                <a:gd name="connsiteY188" fmla="*/ 1203526 h 1353693"/>
                <a:gd name="connsiteX189" fmla="*/ 1516299 w 3765082"/>
                <a:gd name="connsiteY189" fmla="*/ 1203526 h 1353693"/>
                <a:gd name="connsiteX190" fmla="*/ 1516299 w 3765082"/>
                <a:gd name="connsiteY190" fmla="*/ 1212081 h 1353693"/>
                <a:gd name="connsiteX191" fmla="*/ 1602516 w 3765082"/>
                <a:gd name="connsiteY191" fmla="*/ 1212081 h 1353693"/>
                <a:gd name="connsiteX192" fmla="*/ 1602516 w 3765082"/>
                <a:gd name="connsiteY192" fmla="*/ 1220636 h 1353693"/>
                <a:gd name="connsiteX193" fmla="*/ 1628272 w 3765082"/>
                <a:gd name="connsiteY193" fmla="*/ 1220636 h 1353693"/>
                <a:gd name="connsiteX194" fmla="*/ 1628272 w 3765082"/>
                <a:gd name="connsiteY194" fmla="*/ 1229009 h 1353693"/>
                <a:gd name="connsiteX195" fmla="*/ 1787738 w 3765082"/>
                <a:gd name="connsiteY195" fmla="*/ 1229009 h 1353693"/>
                <a:gd name="connsiteX196" fmla="*/ 1787738 w 3765082"/>
                <a:gd name="connsiteY196" fmla="*/ 1237564 h 1353693"/>
                <a:gd name="connsiteX197" fmla="*/ 1796324 w 3765082"/>
                <a:gd name="connsiteY197" fmla="*/ 1237564 h 1353693"/>
                <a:gd name="connsiteX198" fmla="*/ 1796324 w 3765082"/>
                <a:gd name="connsiteY198" fmla="*/ 1246119 h 1353693"/>
                <a:gd name="connsiteX199" fmla="*/ 1813677 w 3765082"/>
                <a:gd name="connsiteY199" fmla="*/ 1246119 h 1353693"/>
                <a:gd name="connsiteX200" fmla="*/ 1813677 w 3765082"/>
                <a:gd name="connsiteY200" fmla="*/ 1254492 h 1353693"/>
                <a:gd name="connsiteX201" fmla="*/ 1835049 w 3765082"/>
                <a:gd name="connsiteY201" fmla="*/ 1254492 h 1353693"/>
                <a:gd name="connsiteX202" fmla="*/ 1835049 w 3765082"/>
                <a:gd name="connsiteY202" fmla="*/ 1263229 h 1353693"/>
                <a:gd name="connsiteX203" fmla="*/ 1843817 w 3765082"/>
                <a:gd name="connsiteY203" fmla="*/ 1263229 h 1353693"/>
                <a:gd name="connsiteX204" fmla="*/ 1843817 w 3765082"/>
                <a:gd name="connsiteY204" fmla="*/ 1271966 h 1353693"/>
                <a:gd name="connsiteX205" fmla="*/ 1856786 w 3765082"/>
                <a:gd name="connsiteY205" fmla="*/ 1271966 h 1353693"/>
                <a:gd name="connsiteX206" fmla="*/ 1856786 w 3765082"/>
                <a:gd name="connsiteY206" fmla="*/ 1280703 h 1353693"/>
                <a:gd name="connsiteX207" fmla="*/ 1873956 w 3765082"/>
                <a:gd name="connsiteY207" fmla="*/ 1280703 h 1353693"/>
                <a:gd name="connsiteX208" fmla="*/ 1873956 w 3765082"/>
                <a:gd name="connsiteY208" fmla="*/ 1289622 h 1353693"/>
                <a:gd name="connsiteX209" fmla="*/ 1895511 w 3765082"/>
                <a:gd name="connsiteY209" fmla="*/ 1289622 h 1353693"/>
                <a:gd name="connsiteX210" fmla="*/ 1895511 w 3765082"/>
                <a:gd name="connsiteY210" fmla="*/ 1298359 h 1353693"/>
                <a:gd name="connsiteX211" fmla="*/ 1904096 w 3765082"/>
                <a:gd name="connsiteY211" fmla="*/ 1298359 h 1353693"/>
                <a:gd name="connsiteX212" fmla="*/ 1904096 w 3765082"/>
                <a:gd name="connsiteY212" fmla="*/ 1307096 h 1353693"/>
                <a:gd name="connsiteX213" fmla="*/ 1934235 w 3765082"/>
                <a:gd name="connsiteY213" fmla="*/ 1307096 h 1353693"/>
                <a:gd name="connsiteX214" fmla="*/ 1934235 w 3765082"/>
                <a:gd name="connsiteY214" fmla="*/ 1315833 h 1353693"/>
                <a:gd name="connsiteX215" fmla="*/ 2231613 w 3765082"/>
                <a:gd name="connsiteY215" fmla="*/ 1315833 h 1353693"/>
                <a:gd name="connsiteX216" fmla="*/ 2231613 w 3765082"/>
                <a:gd name="connsiteY216" fmla="*/ 1326572 h 1353693"/>
                <a:gd name="connsiteX217" fmla="*/ 2533010 w 3765082"/>
                <a:gd name="connsiteY217" fmla="*/ 1326572 h 1353693"/>
                <a:gd name="connsiteX218" fmla="*/ 2533010 w 3765082"/>
                <a:gd name="connsiteY218" fmla="*/ 1339678 h 1353693"/>
                <a:gd name="connsiteX219" fmla="*/ 2571918 w 3765082"/>
                <a:gd name="connsiteY219" fmla="*/ 1339678 h 1353693"/>
                <a:gd name="connsiteX220" fmla="*/ 2571918 w 3765082"/>
                <a:gd name="connsiteY220" fmla="*/ 1353693 h 1353693"/>
                <a:gd name="connsiteX221" fmla="*/ 3765083 w 3765082"/>
                <a:gd name="connsiteY221" fmla="*/ 1353693 h 135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3765082" h="1353693">
                  <a:moveTo>
                    <a:pt x="0" y="0"/>
                  </a:moveTo>
                  <a:lnTo>
                    <a:pt x="129144" y="0"/>
                  </a:lnTo>
                  <a:lnTo>
                    <a:pt x="129144" y="6735"/>
                  </a:lnTo>
                  <a:lnTo>
                    <a:pt x="146497" y="6735"/>
                  </a:lnTo>
                  <a:lnTo>
                    <a:pt x="146497" y="13470"/>
                  </a:lnTo>
                  <a:lnTo>
                    <a:pt x="202392" y="13470"/>
                  </a:lnTo>
                  <a:lnTo>
                    <a:pt x="202392" y="20386"/>
                  </a:lnTo>
                  <a:lnTo>
                    <a:pt x="206776" y="20386"/>
                  </a:lnTo>
                  <a:lnTo>
                    <a:pt x="206776" y="27121"/>
                  </a:lnTo>
                  <a:lnTo>
                    <a:pt x="219745" y="27121"/>
                  </a:lnTo>
                  <a:lnTo>
                    <a:pt x="219745" y="47690"/>
                  </a:lnTo>
                  <a:lnTo>
                    <a:pt x="223947" y="47690"/>
                  </a:lnTo>
                  <a:lnTo>
                    <a:pt x="223947" y="74993"/>
                  </a:lnTo>
                  <a:lnTo>
                    <a:pt x="228331" y="74993"/>
                  </a:lnTo>
                  <a:lnTo>
                    <a:pt x="228331" y="81910"/>
                  </a:lnTo>
                  <a:lnTo>
                    <a:pt x="241300" y="81910"/>
                  </a:lnTo>
                  <a:lnTo>
                    <a:pt x="241300" y="88826"/>
                  </a:lnTo>
                  <a:lnTo>
                    <a:pt x="245501" y="88826"/>
                  </a:lnTo>
                  <a:lnTo>
                    <a:pt x="245501" y="123046"/>
                  </a:lnTo>
                  <a:lnTo>
                    <a:pt x="254087" y="123046"/>
                  </a:lnTo>
                  <a:lnTo>
                    <a:pt x="254087" y="136698"/>
                  </a:lnTo>
                  <a:lnTo>
                    <a:pt x="258470" y="136698"/>
                  </a:lnTo>
                  <a:lnTo>
                    <a:pt x="258470" y="157449"/>
                  </a:lnTo>
                  <a:lnTo>
                    <a:pt x="267056" y="157449"/>
                  </a:lnTo>
                  <a:lnTo>
                    <a:pt x="267056" y="177835"/>
                  </a:lnTo>
                  <a:lnTo>
                    <a:pt x="271440" y="177835"/>
                  </a:lnTo>
                  <a:lnTo>
                    <a:pt x="271440" y="232805"/>
                  </a:lnTo>
                  <a:lnTo>
                    <a:pt x="275641" y="232805"/>
                  </a:lnTo>
                  <a:lnTo>
                    <a:pt x="275641" y="280859"/>
                  </a:lnTo>
                  <a:lnTo>
                    <a:pt x="280025" y="280859"/>
                  </a:lnTo>
                  <a:lnTo>
                    <a:pt x="280025" y="308526"/>
                  </a:lnTo>
                  <a:lnTo>
                    <a:pt x="284226" y="308526"/>
                  </a:lnTo>
                  <a:lnTo>
                    <a:pt x="284226" y="315261"/>
                  </a:lnTo>
                  <a:lnTo>
                    <a:pt x="288610" y="315261"/>
                  </a:lnTo>
                  <a:lnTo>
                    <a:pt x="288610" y="336194"/>
                  </a:lnTo>
                  <a:lnTo>
                    <a:pt x="292811" y="336194"/>
                  </a:lnTo>
                  <a:lnTo>
                    <a:pt x="292811" y="350027"/>
                  </a:lnTo>
                  <a:lnTo>
                    <a:pt x="297195" y="350027"/>
                  </a:lnTo>
                  <a:lnTo>
                    <a:pt x="297195" y="363861"/>
                  </a:lnTo>
                  <a:lnTo>
                    <a:pt x="301579" y="363861"/>
                  </a:lnTo>
                  <a:lnTo>
                    <a:pt x="301579" y="384611"/>
                  </a:lnTo>
                  <a:lnTo>
                    <a:pt x="305781" y="384611"/>
                  </a:lnTo>
                  <a:lnTo>
                    <a:pt x="305781" y="419377"/>
                  </a:lnTo>
                  <a:lnTo>
                    <a:pt x="310165" y="419377"/>
                  </a:lnTo>
                  <a:lnTo>
                    <a:pt x="310165" y="447227"/>
                  </a:lnTo>
                  <a:lnTo>
                    <a:pt x="318750" y="447227"/>
                  </a:lnTo>
                  <a:lnTo>
                    <a:pt x="318750" y="454143"/>
                  </a:lnTo>
                  <a:lnTo>
                    <a:pt x="344688" y="454143"/>
                  </a:lnTo>
                  <a:lnTo>
                    <a:pt x="344688" y="461060"/>
                  </a:lnTo>
                  <a:lnTo>
                    <a:pt x="353273" y="461060"/>
                  </a:lnTo>
                  <a:lnTo>
                    <a:pt x="353273" y="468159"/>
                  </a:lnTo>
                  <a:lnTo>
                    <a:pt x="370444" y="468159"/>
                  </a:lnTo>
                  <a:lnTo>
                    <a:pt x="370444" y="475076"/>
                  </a:lnTo>
                  <a:lnTo>
                    <a:pt x="400583" y="475076"/>
                  </a:lnTo>
                  <a:lnTo>
                    <a:pt x="400583" y="481993"/>
                  </a:lnTo>
                  <a:lnTo>
                    <a:pt x="465247" y="481993"/>
                  </a:lnTo>
                  <a:lnTo>
                    <a:pt x="465247" y="489092"/>
                  </a:lnTo>
                  <a:lnTo>
                    <a:pt x="473832" y="489092"/>
                  </a:lnTo>
                  <a:lnTo>
                    <a:pt x="473832" y="496190"/>
                  </a:lnTo>
                  <a:lnTo>
                    <a:pt x="478216" y="496190"/>
                  </a:lnTo>
                  <a:lnTo>
                    <a:pt x="478216" y="503107"/>
                  </a:lnTo>
                  <a:lnTo>
                    <a:pt x="482417" y="503107"/>
                  </a:lnTo>
                  <a:lnTo>
                    <a:pt x="482417" y="510206"/>
                  </a:lnTo>
                  <a:lnTo>
                    <a:pt x="486801" y="510206"/>
                  </a:lnTo>
                  <a:lnTo>
                    <a:pt x="486801" y="524222"/>
                  </a:lnTo>
                  <a:lnTo>
                    <a:pt x="491003" y="524222"/>
                  </a:lnTo>
                  <a:lnTo>
                    <a:pt x="491003" y="538419"/>
                  </a:lnTo>
                  <a:lnTo>
                    <a:pt x="508356" y="538419"/>
                  </a:lnTo>
                  <a:lnTo>
                    <a:pt x="508356" y="559534"/>
                  </a:lnTo>
                  <a:lnTo>
                    <a:pt x="512557" y="559534"/>
                  </a:lnTo>
                  <a:lnTo>
                    <a:pt x="512557" y="566633"/>
                  </a:lnTo>
                  <a:lnTo>
                    <a:pt x="516941" y="566633"/>
                  </a:lnTo>
                  <a:lnTo>
                    <a:pt x="516941" y="573914"/>
                  </a:lnTo>
                  <a:lnTo>
                    <a:pt x="521325" y="573914"/>
                  </a:lnTo>
                  <a:lnTo>
                    <a:pt x="521325" y="602673"/>
                  </a:lnTo>
                  <a:lnTo>
                    <a:pt x="529910" y="602673"/>
                  </a:lnTo>
                  <a:lnTo>
                    <a:pt x="529910" y="617235"/>
                  </a:lnTo>
                  <a:lnTo>
                    <a:pt x="534111" y="617235"/>
                  </a:lnTo>
                  <a:lnTo>
                    <a:pt x="534111" y="624516"/>
                  </a:lnTo>
                  <a:lnTo>
                    <a:pt x="538495" y="624516"/>
                  </a:lnTo>
                  <a:lnTo>
                    <a:pt x="538495" y="631796"/>
                  </a:lnTo>
                  <a:lnTo>
                    <a:pt x="547081" y="631796"/>
                  </a:lnTo>
                  <a:lnTo>
                    <a:pt x="547081" y="646358"/>
                  </a:lnTo>
                  <a:lnTo>
                    <a:pt x="551464" y="646358"/>
                  </a:lnTo>
                  <a:lnTo>
                    <a:pt x="551464" y="653821"/>
                  </a:lnTo>
                  <a:lnTo>
                    <a:pt x="568635" y="653821"/>
                  </a:lnTo>
                  <a:lnTo>
                    <a:pt x="568635" y="661102"/>
                  </a:lnTo>
                  <a:lnTo>
                    <a:pt x="572836" y="661102"/>
                  </a:lnTo>
                  <a:lnTo>
                    <a:pt x="572836" y="668383"/>
                  </a:lnTo>
                  <a:lnTo>
                    <a:pt x="607360" y="668383"/>
                  </a:lnTo>
                  <a:lnTo>
                    <a:pt x="607360" y="675846"/>
                  </a:lnTo>
                  <a:lnTo>
                    <a:pt x="637499" y="675846"/>
                  </a:lnTo>
                  <a:lnTo>
                    <a:pt x="637499" y="683308"/>
                  </a:lnTo>
                  <a:lnTo>
                    <a:pt x="646085" y="683308"/>
                  </a:lnTo>
                  <a:lnTo>
                    <a:pt x="646085" y="690771"/>
                  </a:lnTo>
                  <a:lnTo>
                    <a:pt x="693578" y="690771"/>
                  </a:lnTo>
                  <a:lnTo>
                    <a:pt x="693578" y="698234"/>
                  </a:lnTo>
                  <a:lnTo>
                    <a:pt x="710748" y="698234"/>
                  </a:lnTo>
                  <a:lnTo>
                    <a:pt x="710748" y="705697"/>
                  </a:lnTo>
                  <a:lnTo>
                    <a:pt x="715132" y="705697"/>
                  </a:lnTo>
                  <a:lnTo>
                    <a:pt x="715132" y="713160"/>
                  </a:lnTo>
                  <a:lnTo>
                    <a:pt x="723717" y="713160"/>
                  </a:lnTo>
                  <a:lnTo>
                    <a:pt x="723717" y="720623"/>
                  </a:lnTo>
                  <a:lnTo>
                    <a:pt x="728101" y="720623"/>
                  </a:lnTo>
                  <a:lnTo>
                    <a:pt x="728101" y="743557"/>
                  </a:lnTo>
                  <a:lnTo>
                    <a:pt x="732302" y="743557"/>
                  </a:lnTo>
                  <a:lnTo>
                    <a:pt x="732302" y="766310"/>
                  </a:lnTo>
                  <a:lnTo>
                    <a:pt x="740888" y="766310"/>
                  </a:lnTo>
                  <a:lnTo>
                    <a:pt x="740888" y="774137"/>
                  </a:lnTo>
                  <a:lnTo>
                    <a:pt x="753857" y="774137"/>
                  </a:lnTo>
                  <a:lnTo>
                    <a:pt x="753857" y="789609"/>
                  </a:lnTo>
                  <a:lnTo>
                    <a:pt x="758241" y="789609"/>
                  </a:lnTo>
                  <a:lnTo>
                    <a:pt x="758241" y="821099"/>
                  </a:lnTo>
                  <a:lnTo>
                    <a:pt x="762442" y="821099"/>
                  </a:lnTo>
                  <a:lnTo>
                    <a:pt x="762442" y="828743"/>
                  </a:lnTo>
                  <a:lnTo>
                    <a:pt x="766826" y="828743"/>
                  </a:lnTo>
                  <a:lnTo>
                    <a:pt x="766826" y="836570"/>
                  </a:lnTo>
                  <a:lnTo>
                    <a:pt x="771027" y="836570"/>
                  </a:lnTo>
                  <a:lnTo>
                    <a:pt x="771027" y="844397"/>
                  </a:lnTo>
                  <a:lnTo>
                    <a:pt x="779613" y="844397"/>
                  </a:lnTo>
                  <a:lnTo>
                    <a:pt x="779613" y="867878"/>
                  </a:lnTo>
                  <a:lnTo>
                    <a:pt x="783996" y="867878"/>
                  </a:lnTo>
                  <a:lnTo>
                    <a:pt x="783996" y="891359"/>
                  </a:lnTo>
                  <a:lnTo>
                    <a:pt x="788380" y="891359"/>
                  </a:lnTo>
                  <a:lnTo>
                    <a:pt x="788380" y="907013"/>
                  </a:lnTo>
                  <a:lnTo>
                    <a:pt x="796966" y="907013"/>
                  </a:lnTo>
                  <a:lnTo>
                    <a:pt x="796966" y="914840"/>
                  </a:lnTo>
                  <a:lnTo>
                    <a:pt x="805551" y="914840"/>
                  </a:lnTo>
                  <a:lnTo>
                    <a:pt x="805551" y="922485"/>
                  </a:lnTo>
                  <a:lnTo>
                    <a:pt x="809935" y="922485"/>
                  </a:lnTo>
                  <a:lnTo>
                    <a:pt x="809935" y="930311"/>
                  </a:lnTo>
                  <a:lnTo>
                    <a:pt x="814136" y="930311"/>
                  </a:lnTo>
                  <a:lnTo>
                    <a:pt x="814136" y="938138"/>
                  </a:lnTo>
                  <a:lnTo>
                    <a:pt x="818520" y="938138"/>
                  </a:lnTo>
                  <a:lnTo>
                    <a:pt x="818520" y="945965"/>
                  </a:lnTo>
                  <a:lnTo>
                    <a:pt x="822904" y="945965"/>
                  </a:lnTo>
                  <a:lnTo>
                    <a:pt x="822904" y="953792"/>
                  </a:lnTo>
                  <a:lnTo>
                    <a:pt x="844276" y="953792"/>
                  </a:lnTo>
                  <a:lnTo>
                    <a:pt x="844276" y="961619"/>
                  </a:lnTo>
                  <a:lnTo>
                    <a:pt x="857245" y="961619"/>
                  </a:lnTo>
                  <a:lnTo>
                    <a:pt x="857245" y="969446"/>
                  </a:lnTo>
                  <a:lnTo>
                    <a:pt x="943463" y="969446"/>
                  </a:lnTo>
                  <a:lnTo>
                    <a:pt x="943463" y="977273"/>
                  </a:lnTo>
                  <a:lnTo>
                    <a:pt x="973602" y="977273"/>
                  </a:lnTo>
                  <a:lnTo>
                    <a:pt x="973602" y="985100"/>
                  </a:lnTo>
                  <a:lnTo>
                    <a:pt x="986389" y="985100"/>
                  </a:lnTo>
                  <a:lnTo>
                    <a:pt x="986389" y="992927"/>
                  </a:lnTo>
                  <a:lnTo>
                    <a:pt x="1029680" y="992927"/>
                  </a:lnTo>
                  <a:lnTo>
                    <a:pt x="1029680" y="1000754"/>
                  </a:lnTo>
                  <a:lnTo>
                    <a:pt x="1068405" y="1000754"/>
                  </a:lnTo>
                  <a:lnTo>
                    <a:pt x="1068405" y="1016408"/>
                  </a:lnTo>
                  <a:lnTo>
                    <a:pt x="1081192" y="1016408"/>
                  </a:lnTo>
                  <a:lnTo>
                    <a:pt x="1081192" y="1024235"/>
                  </a:lnTo>
                  <a:lnTo>
                    <a:pt x="1089960" y="1024235"/>
                  </a:lnTo>
                  <a:lnTo>
                    <a:pt x="1089960" y="1032061"/>
                  </a:lnTo>
                  <a:lnTo>
                    <a:pt x="1098545" y="1032061"/>
                  </a:lnTo>
                  <a:lnTo>
                    <a:pt x="1098545" y="1039888"/>
                  </a:lnTo>
                  <a:lnTo>
                    <a:pt x="1115715" y="1039888"/>
                  </a:lnTo>
                  <a:lnTo>
                    <a:pt x="1115715" y="1055542"/>
                  </a:lnTo>
                  <a:lnTo>
                    <a:pt x="1120099" y="1055542"/>
                  </a:lnTo>
                  <a:lnTo>
                    <a:pt x="1120099" y="1071014"/>
                  </a:lnTo>
                  <a:lnTo>
                    <a:pt x="1124301" y="1071014"/>
                  </a:lnTo>
                  <a:lnTo>
                    <a:pt x="1124301" y="1087032"/>
                  </a:lnTo>
                  <a:lnTo>
                    <a:pt x="1132886" y="1087032"/>
                  </a:lnTo>
                  <a:lnTo>
                    <a:pt x="1132886" y="1094859"/>
                  </a:lnTo>
                  <a:lnTo>
                    <a:pt x="1141654" y="1094859"/>
                  </a:lnTo>
                  <a:lnTo>
                    <a:pt x="1141654" y="1102868"/>
                  </a:lnTo>
                  <a:lnTo>
                    <a:pt x="1158824" y="1102868"/>
                  </a:lnTo>
                  <a:lnTo>
                    <a:pt x="1158824" y="1110877"/>
                  </a:lnTo>
                  <a:lnTo>
                    <a:pt x="1167410" y="1110877"/>
                  </a:lnTo>
                  <a:lnTo>
                    <a:pt x="1167410" y="1118886"/>
                  </a:lnTo>
                  <a:lnTo>
                    <a:pt x="1283767" y="1118886"/>
                  </a:lnTo>
                  <a:lnTo>
                    <a:pt x="1283767" y="1127259"/>
                  </a:lnTo>
                  <a:lnTo>
                    <a:pt x="1430264" y="1127259"/>
                  </a:lnTo>
                  <a:lnTo>
                    <a:pt x="1430264" y="1135814"/>
                  </a:lnTo>
                  <a:lnTo>
                    <a:pt x="1447434" y="1135814"/>
                  </a:lnTo>
                  <a:lnTo>
                    <a:pt x="1447434" y="1144187"/>
                  </a:lnTo>
                  <a:lnTo>
                    <a:pt x="1451818" y="1144187"/>
                  </a:lnTo>
                  <a:lnTo>
                    <a:pt x="1451818" y="1152742"/>
                  </a:lnTo>
                  <a:lnTo>
                    <a:pt x="1456020" y="1152742"/>
                  </a:lnTo>
                  <a:lnTo>
                    <a:pt x="1456020" y="1161115"/>
                  </a:lnTo>
                  <a:lnTo>
                    <a:pt x="1464787" y="1161115"/>
                  </a:lnTo>
                  <a:lnTo>
                    <a:pt x="1464787" y="1169670"/>
                  </a:lnTo>
                  <a:lnTo>
                    <a:pt x="1494744" y="1169670"/>
                  </a:lnTo>
                  <a:lnTo>
                    <a:pt x="1494744" y="1186598"/>
                  </a:lnTo>
                  <a:lnTo>
                    <a:pt x="1503512" y="1186598"/>
                  </a:lnTo>
                  <a:lnTo>
                    <a:pt x="1503512" y="1195153"/>
                  </a:lnTo>
                  <a:lnTo>
                    <a:pt x="1512098" y="1195153"/>
                  </a:lnTo>
                  <a:lnTo>
                    <a:pt x="1512098" y="1203526"/>
                  </a:lnTo>
                  <a:lnTo>
                    <a:pt x="1516299" y="1203526"/>
                  </a:lnTo>
                  <a:lnTo>
                    <a:pt x="1516299" y="1212081"/>
                  </a:lnTo>
                  <a:lnTo>
                    <a:pt x="1602516" y="1212081"/>
                  </a:lnTo>
                  <a:lnTo>
                    <a:pt x="1602516" y="1220636"/>
                  </a:lnTo>
                  <a:lnTo>
                    <a:pt x="1628272" y="1220636"/>
                  </a:lnTo>
                  <a:lnTo>
                    <a:pt x="1628272" y="1229009"/>
                  </a:lnTo>
                  <a:lnTo>
                    <a:pt x="1787738" y="1229009"/>
                  </a:lnTo>
                  <a:lnTo>
                    <a:pt x="1787738" y="1237564"/>
                  </a:lnTo>
                  <a:lnTo>
                    <a:pt x="1796324" y="1237564"/>
                  </a:lnTo>
                  <a:lnTo>
                    <a:pt x="1796324" y="1246119"/>
                  </a:lnTo>
                  <a:lnTo>
                    <a:pt x="1813677" y="1246119"/>
                  </a:lnTo>
                  <a:lnTo>
                    <a:pt x="1813677" y="1254492"/>
                  </a:lnTo>
                  <a:lnTo>
                    <a:pt x="1835049" y="1254492"/>
                  </a:lnTo>
                  <a:lnTo>
                    <a:pt x="1835049" y="1263229"/>
                  </a:lnTo>
                  <a:lnTo>
                    <a:pt x="1843817" y="1263229"/>
                  </a:lnTo>
                  <a:lnTo>
                    <a:pt x="1843817" y="1271966"/>
                  </a:lnTo>
                  <a:lnTo>
                    <a:pt x="1856786" y="1271966"/>
                  </a:lnTo>
                  <a:lnTo>
                    <a:pt x="1856786" y="1280703"/>
                  </a:lnTo>
                  <a:lnTo>
                    <a:pt x="1873956" y="1280703"/>
                  </a:lnTo>
                  <a:lnTo>
                    <a:pt x="1873956" y="1289622"/>
                  </a:lnTo>
                  <a:lnTo>
                    <a:pt x="1895511" y="1289622"/>
                  </a:lnTo>
                  <a:lnTo>
                    <a:pt x="1895511" y="1298359"/>
                  </a:lnTo>
                  <a:lnTo>
                    <a:pt x="1904096" y="1298359"/>
                  </a:lnTo>
                  <a:lnTo>
                    <a:pt x="1904096" y="1307096"/>
                  </a:lnTo>
                  <a:lnTo>
                    <a:pt x="1934235" y="1307096"/>
                  </a:lnTo>
                  <a:lnTo>
                    <a:pt x="1934235" y="1315833"/>
                  </a:lnTo>
                  <a:lnTo>
                    <a:pt x="2231613" y="1315833"/>
                  </a:lnTo>
                  <a:lnTo>
                    <a:pt x="2231613" y="1326572"/>
                  </a:lnTo>
                  <a:lnTo>
                    <a:pt x="2533010" y="1326572"/>
                  </a:lnTo>
                  <a:lnTo>
                    <a:pt x="2533010" y="1339678"/>
                  </a:lnTo>
                  <a:lnTo>
                    <a:pt x="2571918" y="1339678"/>
                  </a:lnTo>
                  <a:lnTo>
                    <a:pt x="2571918" y="1353693"/>
                  </a:lnTo>
                  <a:lnTo>
                    <a:pt x="3765083" y="1353693"/>
                  </a:lnTo>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2" name="Freeform 571">
              <a:extLst>
                <a:ext uri="{FF2B5EF4-FFF2-40B4-BE49-F238E27FC236}">
                  <a16:creationId xmlns:a16="http://schemas.microsoft.com/office/drawing/2014/main" id="{1F885938-2ED5-C611-E214-7249242849EA}"/>
                </a:ext>
              </a:extLst>
            </p:cNvPr>
            <p:cNvSpPr/>
            <p:nvPr/>
          </p:nvSpPr>
          <p:spPr>
            <a:xfrm>
              <a:off x="5088801" y="4181833"/>
              <a:ext cx="44204" cy="40226"/>
            </a:xfrm>
            <a:custGeom>
              <a:avLst/>
              <a:gdLst>
                <a:gd name="connsiteX0" fmla="*/ 22102 w 44204"/>
                <a:gd name="connsiteY0" fmla="*/ 0 h 40226"/>
                <a:gd name="connsiteX1" fmla="*/ 0 w 44204"/>
                <a:gd name="connsiteY1" fmla="*/ 40227 h 40226"/>
                <a:gd name="connsiteX2" fmla="*/ 44205 w 44204"/>
                <a:gd name="connsiteY2" fmla="*/ 40227 h 40226"/>
                <a:gd name="connsiteX3" fmla="*/ 22102 w 44204"/>
                <a:gd name="connsiteY3" fmla="*/ 0 h 40226"/>
              </a:gdLst>
              <a:ahLst/>
              <a:cxnLst>
                <a:cxn ang="0">
                  <a:pos x="connsiteX0" y="connsiteY0"/>
                </a:cxn>
                <a:cxn ang="0">
                  <a:pos x="connsiteX1" y="connsiteY1"/>
                </a:cxn>
                <a:cxn ang="0">
                  <a:pos x="connsiteX2" y="connsiteY2"/>
                </a:cxn>
                <a:cxn ang="0">
                  <a:pos x="connsiteX3" y="connsiteY3"/>
                </a:cxn>
              </a:cxnLst>
              <a:rect l="l" t="t" r="r" b="b"/>
              <a:pathLst>
                <a:path w="44204" h="40226">
                  <a:moveTo>
                    <a:pt x="22102" y="0"/>
                  </a:moveTo>
                  <a:lnTo>
                    <a:pt x="0" y="40227"/>
                  </a:lnTo>
                  <a:lnTo>
                    <a:pt x="44205" y="40227"/>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3" name="Freeform 572">
              <a:extLst>
                <a:ext uri="{FF2B5EF4-FFF2-40B4-BE49-F238E27FC236}">
                  <a16:creationId xmlns:a16="http://schemas.microsoft.com/office/drawing/2014/main" id="{3CC887BE-2497-B689-C640-C3A3ABAA0765}"/>
                </a:ext>
              </a:extLst>
            </p:cNvPr>
            <p:cNvSpPr/>
            <p:nvPr/>
          </p:nvSpPr>
          <p:spPr>
            <a:xfrm>
              <a:off x="4968243" y="4181833"/>
              <a:ext cx="44205" cy="40226"/>
            </a:xfrm>
            <a:custGeom>
              <a:avLst/>
              <a:gdLst>
                <a:gd name="connsiteX0" fmla="*/ 22102 w 44205"/>
                <a:gd name="connsiteY0" fmla="*/ 0 h 40226"/>
                <a:gd name="connsiteX1" fmla="*/ 0 w 44205"/>
                <a:gd name="connsiteY1" fmla="*/ 40227 h 40226"/>
                <a:gd name="connsiteX2" fmla="*/ 44205 w 44205"/>
                <a:gd name="connsiteY2" fmla="*/ 40227 h 40226"/>
                <a:gd name="connsiteX3" fmla="*/ 22102 w 44205"/>
                <a:gd name="connsiteY3" fmla="*/ 0 h 40226"/>
              </a:gdLst>
              <a:ahLst/>
              <a:cxnLst>
                <a:cxn ang="0">
                  <a:pos x="connsiteX0" y="connsiteY0"/>
                </a:cxn>
                <a:cxn ang="0">
                  <a:pos x="connsiteX1" y="connsiteY1"/>
                </a:cxn>
                <a:cxn ang="0">
                  <a:pos x="connsiteX2" y="connsiteY2"/>
                </a:cxn>
                <a:cxn ang="0">
                  <a:pos x="connsiteX3" y="connsiteY3"/>
                </a:cxn>
              </a:cxnLst>
              <a:rect l="l" t="t" r="r" b="b"/>
              <a:pathLst>
                <a:path w="44205" h="40226">
                  <a:moveTo>
                    <a:pt x="22102" y="0"/>
                  </a:moveTo>
                  <a:lnTo>
                    <a:pt x="0" y="40227"/>
                  </a:lnTo>
                  <a:lnTo>
                    <a:pt x="44205" y="40227"/>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4" name="Freeform 573">
              <a:extLst>
                <a:ext uri="{FF2B5EF4-FFF2-40B4-BE49-F238E27FC236}">
                  <a16:creationId xmlns:a16="http://schemas.microsoft.com/office/drawing/2014/main" id="{DBF743CC-0F38-FEAA-0135-2275323270C6}"/>
                </a:ext>
              </a:extLst>
            </p:cNvPr>
            <p:cNvSpPr/>
            <p:nvPr/>
          </p:nvSpPr>
          <p:spPr>
            <a:xfrm>
              <a:off x="4610768" y="4181833"/>
              <a:ext cx="44204" cy="40226"/>
            </a:xfrm>
            <a:custGeom>
              <a:avLst/>
              <a:gdLst>
                <a:gd name="connsiteX0" fmla="*/ 22102 w 44204"/>
                <a:gd name="connsiteY0" fmla="*/ 0 h 40226"/>
                <a:gd name="connsiteX1" fmla="*/ 0 w 44204"/>
                <a:gd name="connsiteY1" fmla="*/ 40227 h 40226"/>
                <a:gd name="connsiteX2" fmla="*/ 44205 w 44204"/>
                <a:gd name="connsiteY2" fmla="*/ 40227 h 40226"/>
                <a:gd name="connsiteX3" fmla="*/ 22102 w 44204"/>
                <a:gd name="connsiteY3" fmla="*/ 0 h 40226"/>
              </a:gdLst>
              <a:ahLst/>
              <a:cxnLst>
                <a:cxn ang="0">
                  <a:pos x="connsiteX0" y="connsiteY0"/>
                </a:cxn>
                <a:cxn ang="0">
                  <a:pos x="connsiteX1" y="connsiteY1"/>
                </a:cxn>
                <a:cxn ang="0">
                  <a:pos x="connsiteX2" y="connsiteY2"/>
                </a:cxn>
                <a:cxn ang="0">
                  <a:pos x="connsiteX3" y="connsiteY3"/>
                </a:cxn>
              </a:cxnLst>
              <a:rect l="l" t="t" r="r" b="b"/>
              <a:pathLst>
                <a:path w="44204" h="40226">
                  <a:moveTo>
                    <a:pt x="22102" y="0"/>
                  </a:moveTo>
                  <a:lnTo>
                    <a:pt x="0" y="40227"/>
                  </a:lnTo>
                  <a:lnTo>
                    <a:pt x="44205" y="40227"/>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5" name="Freeform 574">
              <a:extLst>
                <a:ext uri="{FF2B5EF4-FFF2-40B4-BE49-F238E27FC236}">
                  <a16:creationId xmlns:a16="http://schemas.microsoft.com/office/drawing/2014/main" id="{91C97427-B901-2DB2-5EDE-839F07B3AEC3}"/>
                </a:ext>
              </a:extLst>
            </p:cNvPr>
            <p:cNvSpPr/>
            <p:nvPr/>
          </p:nvSpPr>
          <p:spPr>
            <a:xfrm>
              <a:off x="4584830" y="4181833"/>
              <a:ext cx="44204" cy="40226"/>
            </a:xfrm>
            <a:custGeom>
              <a:avLst/>
              <a:gdLst>
                <a:gd name="connsiteX0" fmla="*/ 22102 w 44204"/>
                <a:gd name="connsiteY0" fmla="*/ 0 h 40226"/>
                <a:gd name="connsiteX1" fmla="*/ 0 w 44204"/>
                <a:gd name="connsiteY1" fmla="*/ 40227 h 40226"/>
                <a:gd name="connsiteX2" fmla="*/ 44205 w 44204"/>
                <a:gd name="connsiteY2" fmla="*/ 40227 h 40226"/>
                <a:gd name="connsiteX3" fmla="*/ 22102 w 44204"/>
                <a:gd name="connsiteY3" fmla="*/ 0 h 40226"/>
              </a:gdLst>
              <a:ahLst/>
              <a:cxnLst>
                <a:cxn ang="0">
                  <a:pos x="connsiteX0" y="connsiteY0"/>
                </a:cxn>
                <a:cxn ang="0">
                  <a:pos x="connsiteX1" y="connsiteY1"/>
                </a:cxn>
                <a:cxn ang="0">
                  <a:pos x="connsiteX2" y="connsiteY2"/>
                </a:cxn>
                <a:cxn ang="0">
                  <a:pos x="connsiteX3" y="connsiteY3"/>
                </a:cxn>
              </a:cxnLst>
              <a:rect l="l" t="t" r="r" b="b"/>
              <a:pathLst>
                <a:path w="44204" h="40226">
                  <a:moveTo>
                    <a:pt x="22102" y="0"/>
                  </a:moveTo>
                  <a:lnTo>
                    <a:pt x="0" y="40227"/>
                  </a:lnTo>
                  <a:lnTo>
                    <a:pt x="44205" y="40227"/>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6" name="Freeform 575">
              <a:extLst>
                <a:ext uri="{FF2B5EF4-FFF2-40B4-BE49-F238E27FC236}">
                  <a16:creationId xmlns:a16="http://schemas.microsoft.com/office/drawing/2014/main" id="{53DAD770-24DF-7917-2A5A-CE291744239F}"/>
                </a:ext>
              </a:extLst>
            </p:cNvPr>
            <p:cNvSpPr/>
            <p:nvPr/>
          </p:nvSpPr>
          <p:spPr>
            <a:xfrm>
              <a:off x="4580446" y="4181833"/>
              <a:ext cx="44204" cy="40226"/>
            </a:xfrm>
            <a:custGeom>
              <a:avLst/>
              <a:gdLst>
                <a:gd name="connsiteX0" fmla="*/ 22103 w 44204"/>
                <a:gd name="connsiteY0" fmla="*/ 0 h 40226"/>
                <a:gd name="connsiteX1" fmla="*/ 0 w 44204"/>
                <a:gd name="connsiteY1" fmla="*/ 40227 h 40226"/>
                <a:gd name="connsiteX2" fmla="*/ 44205 w 44204"/>
                <a:gd name="connsiteY2" fmla="*/ 40227 h 40226"/>
                <a:gd name="connsiteX3" fmla="*/ 22103 w 44204"/>
                <a:gd name="connsiteY3" fmla="*/ 0 h 40226"/>
              </a:gdLst>
              <a:ahLst/>
              <a:cxnLst>
                <a:cxn ang="0">
                  <a:pos x="connsiteX0" y="connsiteY0"/>
                </a:cxn>
                <a:cxn ang="0">
                  <a:pos x="connsiteX1" y="connsiteY1"/>
                </a:cxn>
                <a:cxn ang="0">
                  <a:pos x="connsiteX2" y="connsiteY2"/>
                </a:cxn>
                <a:cxn ang="0">
                  <a:pos x="connsiteX3" y="connsiteY3"/>
                </a:cxn>
              </a:cxnLst>
              <a:rect l="l" t="t" r="r" b="b"/>
              <a:pathLst>
                <a:path w="44204" h="40226">
                  <a:moveTo>
                    <a:pt x="22103" y="0"/>
                  </a:moveTo>
                  <a:lnTo>
                    <a:pt x="0" y="40227"/>
                  </a:lnTo>
                  <a:lnTo>
                    <a:pt x="44205" y="40227"/>
                  </a:lnTo>
                  <a:lnTo>
                    <a:pt x="2210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7" name="Freeform 576">
              <a:extLst>
                <a:ext uri="{FF2B5EF4-FFF2-40B4-BE49-F238E27FC236}">
                  <a16:creationId xmlns:a16="http://schemas.microsoft.com/office/drawing/2014/main" id="{5378DF5B-3450-3421-008F-C525D089F362}"/>
                </a:ext>
              </a:extLst>
            </p:cNvPr>
            <p:cNvSpPr/>
            <p:nvPr/>
          </p:nvSpPr>
          <p:spPr>
            <a:xfrm>
              <a:off x="4270464" y="4181833"/>
              <a:ext cx="44022" cy="40226"/>
            </a:xfrm>
            <a:custGeom>
              <a:avLst/>
              <a:gdLst>
                <a:gd name="connsiteX0" fmla="*/ 22103 w 44022"/>
                <a:gd name="connsiteY0" fmla="*/ 0 h 40226"/>
                <a:gd name="connsiteX1" fmla="*/ 0 w 44022"/>
                <a:gd name="connsiteY1" fmla="*/ 40227 h 40226"/>
                <a:gd name="connsiteX2" fmla="*/ 44022 w 44022"/>
                <a:gd name="connsiteY2" fmla="*/ 40227 h 40226"/>
                <a:gd name="connsiteX3" fmla="*/ 22103 w 44022"/>
                <a:gd name="connsiteY3" fmla="*/ 0 h 40226"/>
              </a:gdLst>
              <a:ahLst/>
              <a:cxnLst>
                <a:cxn ang="0">
                  <a:pos x="connsiteX0" y="connsiteY0"/>
                </a:cxn>
                <a:cxn ang="0">
                  <a:pos x="connsiteX1" y="connsiteY1"/>
                </a:cxn>
                <a:cxn ang="0">
                  <a:pos x="connsiteX2" y="connsiteY2"/>
                </a:cxn>
                <a:cxn ang="0">
                  <a:pos x="connsiteX3" y="connsiteY3"/>
                </a:cxn>
              </a:cxnLst>
              <a:rect l="l" t="t" r="r" b="b"/>
              <a:pathLst>
                <a:path w="44022" h="40226">
                  <a:moveTo>
                    <a:pt x="22103" y="0"/>
                  </a:moveTo>
                  <a:lnTo>
                    <a:pt x="0" y="40227"/>
                  </a:lnTo>
                  <a:lnTo>
                    <a:pt x="44022" y="40227"/>
                  </a:lnTo>
                  <a:lnTo>
                    <a:pt x="2210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8" name="Freeform 577">
              <a:extLst>
                <a:ext uri="{FF2B5EF4-FFF2-40B4-BE49-F238E27FC236}">
                  <a16:creationId xmlns:a16="http://schemas.microsoft.com/office/drawing/2014/main" id="{EF465D01-64A1-1D36-6680-7EEAAFC2DE12}"/>
                </a:ext>
              </a:extLst>
            </p:cNvPr>
            <p:cNvSpPr/>
            <p:nvPr/>
          </p:nvSpPr>
          <p:spPr>
            <a:xfrm>
              <a:off x="4248727" y="4181833"/>
              <a:ext cx="44204" cy="40226"/>
            </a:xfrm>
            <a:custGeom>
              <a:avLst/>
              <a:gdLst>
                <a:gd name="connsiteX0" fmla="*/ 22103 w 44204"/>
                <a:gd name="connsiteY0" fmla="*/ 0 h 40226"/>
                <a:gd name="connsiteX1" fmla="*/ 0 w 44204"/>
                <a:gd name="connsiteY1" fmla="*/ 40227 h 40226"/>
                <a:gd name="connsiteX2" fmla="*/ 44205 w 44204"/>
                <a:gd name="connsiteY2" fmla="*/ 40227 h 40226"/>
                <a:gd name="connsiteX3" fmla="*/ 22103 w 44204"/>
                <a:gd name="connsiteY3" fmla="*/ 0 h 40226"/>
              </a:gdLst>
              <a:ahLst/>
              <a:cxnLst>
                <a:cxn ang="0">
                  <a:pos x="connsiteX0" y="connsiteY0"/>
                </a:cxn>
                <a:cxn ang="0">
                  <a:pos x="connsiteX1" y="connsiteY1"/>
                </a:cxn>
                <a:cxn ang="0">
                  <a:pos x="connsiteX2" y="connsiteY2"/>
                </a:cxn>
                <a:cxn ang="0">
                  <a:pos x="connsiteX3" y="connsiteY3"/>
                </a:cxn>
              </a:cxnLst>
              <a:rect l="l" t="t" r="r" b="b"/>
              <a:pathLst>
                <a:path w="44204" h="40226">
                  <a:moveTo>
                    <a:pt x="22103" y="0"/>
                  </a:moveTo>
                  <a:lnTo>
                    <a:pt x="0" y="40227"/>
                  </a:lnTo>
                  <a:lnTo>
                    <a:pt x="44205" y="40227"/>
                  </a:lnTo>
                  <a:lnTo>
                    <a:pt x="2210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9" name="Freeform 578">
              <a:extLst>
                <a:ext uri="{FF2B5EF4-FFF2-40B4-BE49-F238E27FC236}">
                  <a16:creationId xmlns:a16="http://schemas.microsoft.com/office/drawing/2014/main" id="{AAFAF97B-A0D7-60A6-86F6-64F8CE8D90BC}"/>
                </a:ext>
              </a:extLst>
            </p:cNvPr>
            <p:cNvSpPr/>
            <p:nvPr/>
          </p:nvSpPr>
          <p:spPr>
            <a:xfrm>
              <a:off x="4222971" y="4181833"/>
              <a:ext cx="44205" cy="40226"/>
            </a:xfrm>
            <a:custGeom>
              <a:avLst/>
              <a:gdLst>
                <a:gd name="connsiteX0" fmla="*/ 22103 w 44205"/>
                <a:gd name="connsiteY0" fmla="*/ 0 h 40226"/>
                <a:gd name="connsiteX1" fmla="*/ 0 w 44205"/>
                <a:gd name="connsiteY1" fmla="*/ 40227 h 40226"/>
                <a:gd name="connsiteX2" fmla="*/ 44205 w 44205"/>
                <a:gd name="connsiteY2" fmla="*/ 40227 h 40226"/>
                <a:gd name="connsiteX3" fmla="*/ 22103 w 44205"/>
                <a:gd name="connsiteY3" fmla="*/ 0 h 40226"/>
              </a:gdLst>
              <a:ahLst/>
              <a:cxnLst>
                <a:cxn ang="0">
                  <a:pos x="connsiteX0" y="connsiteY0"/>
                </a:cxn>
                <a:cxn ang="0">
                  <a:pos x="connsiteX1" y="connsiteY1"/>
                </a:cxn>
                <a:cxn ang="0">
                  <a:pos x="connsiteX2" y="connsiteY2"/>
                </a:cxn>
                <a:cxn ang="0">
                  <a:pos x="connsiteX3" y="connsiteY3"/>
                </a:cxn>
              </a:cxnLst>
              <a:rect l="l" t="t" r="r" b="b"/>
              <a:pathLst>
                <a:path w="44205" h="40226">
                  <a:moveTo>
                    <a:pt x="22103" y="0"/>
                  </a:moveTo>
                  <a:lnTo>
                    <a:pt x="0" y="40227"/>
                  </a:lnTo>
                  <a:lnTo>
                    <a:pt x="44205" y="40227"/>
                  </a:lnTo>
                  <a:lnTo>
                    <a:pt x="2210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0" name="Freeform 579">
              <a:extLst>
                <a:ext uri="{FF2B5EF4-FFF2-40B4-BE49-F238E27FC236}">
                  <a16:creationId xmlns:a16="http://schemas.microsoft.com/office/drawing/2014/main" id="{7348C2D1-67D7-85F0-A3B4-B5992D096570}"/>
                </a:ext>
              </a:extLst>
            </p:cNvPr>
            <p:cNvSpPr/>
            <p:nvPr/>
          </p:nvSpPr>
          <p:spPr>
            <a:xfrm>
              <a:off x="4218587" y="4181833"/>
              <a:ext cx="44204" cy="40226"/>
            </a:xfrm>
            <a:custGeom>
              <a:avLst/>
              <a:gdLst>
                <a:gd name="connsiteX0" fmla="*/ 22102 w 44204"/>
                <a:gd name="connsiteY0" fmla="*/ 0 h 40226"/>
                <a:gd name="connsiteX1" fmla="*/ 0 w 44204"/>
                <a:gd name="connsiteY1" fmla="*/ 40227 h 40226"/>
                <a:gd name="connsiteX2" fmla="*/ 44205 w 44204"/>
                <a:gd name="connsiteY2" fmla="*/ 40227 h 40226"/>
                <a:gd name="connsiteX3" fmla="*/ 22102 w 44204"/>
                <a:gd name="connsiteY3" fmla="*/ 0 h 40226"/>
              </a:gdLst>
              <a:ahLst/>
              <a:cxnLst>
                <a:cxn ang="0">
                  <a:pos x="connsiteX0" y="connsiteY0"/>
                </a:cxn>
                <a:cxn ang="0">
                  <a:pos x="connsiteX1" y="connsiteY1"/>
                </a:cxn>
                <a:cxn ang="0">
                  <a:pos x="connsiteX2" y="connsiteY2"/>
                </a:cxn>
                <a:cxn ang="0">
                  <a:pos x="connsiteX3" y="connsiteY3"/>
                </a:cxn>
              </a:cxnLst>
              <a:rect l="l" t="t" r="r" b="b"/>
              <a:pathLst>
                <a:path w="44204" h="40226">
                  <a:moveTo>
                    <a:pt x="22102" y="0"/>
                  </a:moveTo>
                  <a:lnTo>
                    <a:pt x="0" y="40227"/>
                  </a:lnTo>
                  <a:lnTo>
                    <a:pt x="44205" y="40227"/>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1" name="Freeform 580">
              <a:extLst>
                <a:ext uri="{FF2B5EF4-FFF2-40B4-BE49-F238E27FC236}">
                  <a16:creationId xmlns:a16="http://schemas.microsoft.com/office/drawing/2014/main" id="{512E4D07-28B5-7137-83C2-E88041581FAE}"/>
                </a:ext>
              </a:extLst>
            </p:cNvPr>
            <p:cNvSpPr/>
            <p:nvPr/>
          </p:nvSpPr>
          <p:spPr>
            <a:xfrm>
              <a:off x="3929977" y="4181833"/>
              <a:ext cx="44204" cy="40226"/>
            </a:xfrm>
            <a:custGeom>
              <a:avLst/>
              <a:gdLst>
                <a:gd name="connsiteX0" fmla="*/ 22103 w 44204"/>
                <a:gd name="connsiteY0" fmla="*/ 0 h 40226"/>
                <a:gd name="connsiteX1" fmla="*/ 0 w 44204"/>
                <a:gd name="connsiteY1" fmla="*/ 40227 h 40226"/>
                <a:gd name="connsiteX2" fmla="*/ 44205 w 44204"/>
                <a:gd name="connsiteY2" fmla="*/ 40227 h 40226"/>
                <a:gd name="connsiteX3" fmla="*/ 22103 w 44204"/>
                <a:gd name="connsiteY3" fmla="*/ 0 h 40226"/>
              </a:gdLst>
              <a:ahLst/>
              <a:cxnLst>
                <a:cxn ang="0">
                  <a:pos x="connsiteX0" y="connsiteY0"/>
                </a:cxn>
                <a:cxn ang="0">
                  <a:pos x="connsiteX1" y="connsiteY1"/>
                </a:cxn>
                <a:cxn ang="0">
                  <a:pos x="connsiteX2" y="connsiteY2"/>
                </a:cxn>
                <a:cxn ang="0">
                  <a:pos x="connsiteX3" y="connsiteY3"/>
                </a:cxn>
              </a:cxnLst>
              <a:rect l="l" t="t" r="r" b="b"/>
              <a:pathLst>
                <a:path w="44204" h="40226">
                  <a:moveTo>
                    <a:pt x="22103" y="0"/>
                  </a:moveTo>
                  <a:lnTo>
                    <a:pt x="0" y="40227"/>
                  </a:lnTo>
                  <a:lnTo>
                    <a:pt x="44205" y="40227"/>
                  </a:lnTo>
                  <a:lnTo>
                    <a:pt x="2210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2" name="Freeform 581">
              <a:extLst>
                <a:ext uri="{FF2B5EF4-FFF2-40B4-BE49-F238E27FC236}">
                  <a16:creationId xmlns:a16="http://schemas.microsoft.com/office/drawing/2014/main" id="{B7BFE9D0-DB1A-79EF-281F-CEB1F2EBA9E3}"/>
                </a:ext>
              </a:extLst>
            </p:cNvPr>
            <p:cNvSpPr/>
            <p:nvPr/>
          </p:nvSpPr>
          <p:spPr>
            <a:xfrm>
              <a:off x="3899838" y="4181833"/>
              <a:ext cx="44204" cy="40226"/>
            </a:xfrm>
            <a:custGeom>
              <a:avLst/>
              <a:gdLst>
                <a:gd name="connsiteX0" fmla="*/ 22102 w 44204"/>
                <a:gd name="connsiteY0" fmla="*/ 0 h 40226"/>
                <a:gd name="connsiteX1" fmla="*/ 0 w 44204"/>
                <a:gd name="connsiteY1" fmla="*/ 40227 h 40226"/>
                <a:gd name="connsiteX2" fmla="*/ 44205 w 44204"/>
                <a:gd name="connsiteY2" fmla="*/ 40227 h 40226"/>
                <a:gd name="connsiteX3" fmla="*/ 22102 w 44204"/>
                <a:gd name="connsiteY3" fmla="*/ 0 h 40226"/>
              </a:gdLst>
              <a:ahLst/>
              <a:cxnLst>
                <a:cxn ang="0">
                  <a:pos x="connsiteX0" y="connsiteY0"/>
                </a:cxn>
                <a:cxn ang="0">
                  <a:pos x="connsiteX1" y="connsiteY1"/>
                </a:cxn>
                <a:cxn ang="0">
                  <a:pos x="connsiteX2" y="connsiteY2"/>
                </a:cxn>
                <a:cxn ang="0">
                  <a:pos x="connsiteX3" y="connsiteY3"/>
                </a:cxn>
              </a:cxnLst>
              <a:rect l="l" t="t" r="r" b="b"/>
              <a:pathLst>
                <a:path w="44204" h="40226">
                  <a:moveTo>
                    <a:pt x="22102" y="0"/>
                  </a:moveTo>
                  <a:lnTo>
                    <a:pt x="0" y="40227"/>
                  </a:lnTo>
                  <a:lnTo>
                    <a:pt x="44205" y="40227"/>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3" name="Freeform 582">
              <a:extLst>
                <a:ext uri="{FF2B5EF4-FFF2-40B4-BE49-F238E27FC236}">
                  <a16:creationId xmlns:a16="http://schemas.microsoft.com/office/drawing/2014/main" id="{92607A5D-68DA-02D2-48EF-FF40B678FC7E}"/>
                </a:ext>
              </a:extLst>
            </p:cNvPr>
            <p:cNvSpPr/>
            <p:nvPr/>
          </p:nvSpPr>
          <p:spPr>
            <a:xfrm>
              <a:off x="3865497" y="4167818"/>
              <a:ext cx="44022" cy="40044"/>
            </a:xfrm>
            <a:custGeom>
              <a:avLst/>
              <a:gdLst>
                <a:gd name="connsiteX0" fmla="*/ 21920 w 44022"/>
                <a:gd name="connsiteY0" fmla="*/ 0 h 40044"/>
                <a:gd name="connsiteX1" fmla="*/ 0 w 44022"/>
                <a:gd name="connsiteY1" fmla="*/ 40045 h 40044"/>
                <a:gd name="connsiteX2" fmla="*/ 44022 w 44022"/>
                <a:gd name="connsiteY2" fmla="*/ 40045 h 40044"/>
                <a:gd name="connsiteX3" fmla="*/ 21920 w 44022"/>
                <a:gd name="connsiteY3" fmla="*/ 0 h 40044"/>
              </a:gdLst>
              <a:ahLst/>
              <a:cxnLst>
                <a:cxn ang="0">
                  <a:pos x="connsiteX0" y="connsiteY0"/>
                </a:cxn>
                <a:cxn ang="0">
                  <a:pos x="connsiteX1" y="connsiteY1"/>
                </a:cxn>
                <a:cxn ang="0">
                  <a:pos x="connsiteX2" y="connsiteY2"/>
                </a:cxn>
                <a:cxn ang="0">
                  <a:pos x="connsiteX3" y="connsiteY3"/>
                </a:cxn>
              </a:cxnLst>
              <a:rect l="l" t="t" r="r" b="b"/>
              <a:pathLst>
                <a:path w="44022" h="40044">
                  <a:moveTo>
                    <a:pt x="21920" y="0"/>
                  </a:moveTo>
                  <a:lnTo>
                    <a:pt x="0" y="40045"/>
                  </a:lnTo>
                  <a:lnTo>
                    <a:pt x="44022" y="40045"/>
                  </a:lnTo>
                  <a:lnTo>
                    <a:pt x="2192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4" name="Freeform 583">
              <a:extLst>
                <a:ext uri="{FF2B5EF4-FFF2-40B4-BE49-F238E27FC236}">
                  <a16:creationId xmlns:a16="http://schemas.microsoft.com/office/drawing/2014/main" id="{B3E102CC-CDE1-716D-F1C7-7E90D37F665D}"/>
                </a:ext>
              </a:extLst>
            </p:cNvPr>
            <p:cNvSpPr/>
            <p:nvPr/>
          </p:nvSpPr>
          <p:spPr>
            <a:xfrm>
              <a:off x="3615611" y="4154712"/>
              <a:ext cx="44205" cy="40044"/>
            </a:xfrm>
            <a:custGeom>
              <a:avLst/>
              <a:gdLst>
                <a:gd name="connsiteX0" fmla="*/ 22103 w 44205"/>
                <a:gd name="connsiteY0" fmla="*/ 0 h 40044"/>
                <a:gd name="connsiteX1" fmla="*/ 0 w 44205"/>
                <a:gd name="connsiteY1" fmla="*/ 40045 h 40044"/>
                <a:gd name="connsiteX2" fmla="*/ 44205 w 44205"/>
                <a:gd name="connsiteY2" fmla="*/ 40045 h 40044"/>
                <a:gd name="connsiteX3" fmla="*/ 22103 w 44205"/>
                <a:gd name="connsiteY3" fmla="*/ 0 h 40044"/>
              </a:gdLst>
              <a:ahLst/>
              <a:cxnLst>
                <a:cxn ang="0">
                  <a:pos x="connsiteX0" y="connsiteY0"/>
                </a:cxn>
                <a:cxn ang="0">
                  <a:pos x="connsiteX1" y="connsiteY1"/>
                </a:cxn>
                <a:cxn ang="0">
                  <a:pos x="connsiteX2" y="connsiteY2"/>
                </a:cxn>
                <a:cxn ang="0">
                  <a:pos x="connsiteX3" y="connsiteY3"/>
                </a:cxn>
              </a:cxnLst>
              <a:rect l="l" t="t" r="r" b="b"/>
              <a:pathLst>
                <a:path w="44205" h="40044">
                  <a:moveTo>
                    <a:pt x="22103" y="0"/>
                  </a:moveTo>
                  <a:lnTo>
                    <a:pt x="0" y="40045"/>
                  </a:lnTo>
                  <a:lnTo>
                    <a:pt x="44205" y="40045"/>
                  </a:lnTo>
                  <a:lnTo>
                    <a:pt x="2210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5" name="Freeform 584">
              <a:extLst>
                <a:ext uri="{FF2B5EF4-FFF2-40B4-BE49-F238E27FC236}">
                  <a16:creationId xmlns:a16="http://schemas.microsoft.com/office/drawing/2014/main" id="{4D5CEE76-E0A2-A4C1-D7BB-3AF65A3F224B}"/>
                </a:ext>
              </a:extLst>
            </p:cNvPr>
            <p:cNvSpPr/>
            <p:nvPr/>
          </p:nvSpPr>
          <p:spPr>
            <a:xfrm>
              <a:off x="3585472" y="4154712"/>
              <a:ext cx="44022" cy="40044"/>
            </a:xfrm>
            <a:custGeom>
              <a:avLst/>
              <a:gdLst>
                <a:gd name="connsiteX0" fmla="*/ 21920 w 44022"/>
                <a:gd name="connsiteY0" fmla="*/ 0 h 40044"/>
                <a:gd name="connsiteX1" fmla="*/ 0 w 44022"/>
                <a:gd name="connsiteY1" fmla="*/ 40045 h 40044"/>
                <a:gd name="connsiteX2" fmla="*/ 44022 w 44022"/>
                <a:gd name="connsiteY2" fmla="*/ 40045 h 40044"/>
                <a:gd name="connsiteX3" fmla="*/ 21920 w 44022"/>
                <a:gd name="connsiteY3" fmla="*/ 0 h 40044"/>
              </a:gdLst>
              <a:ahLst/>
              <a:cxnLst>
                <a:cxn ang="0">
                  <a:pos x="connsiteX0" y="connsiteY0"/>
                </a:cxn>
                <a:cxn ang="0">
                  <a:pos x="connsiteX1" y="connsiteY1"/>
                </a:cxn>
                <a:cxn ang="0">
                  <a:pos x="connsiteX2" y="connsiteY2"/>
                </a:cxn>
                <a:cxn ang="0">
                  <a:pos x="connsiteX3" y="connsiteY3"/>
                </a:cxn>
              </a:cxnLst>
              <a:rect l="l" t="t" r="r" b="b"/>
              <a:pathLst>
                <a:path w="44022" h="40044">
                  <a:moveTo>
                    <a:pt x="21920" y="0"/>
                  </a:moveTo>
                  <a:lnTo>
                    <a:pt x="0" y="40045"/>
                  </a:lnTo>
                  <a:lnTo>
                    <a:pt x="44022" y="40045"/>
                  </a:lnTo>
                  <a:lnTo>
                    <a:pt x="2192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6" name="Freeform 585">
              <a:extLst>
                <a:ext uri="{FF2B5EF4-FFF2-40B4-BE49-F238E27FC236}">
                  <a16:creationId xmlns:a16="http://schemas.microsoft.com/office/drawing/2014/main" id="{AA3AA8DA-8D80-40DA-7335-EA1FC5CEFE4C}"/>
                </a:ext>
              </a:extLst>
            </p:cNvPr>
            <p:cNvSpPr/>
            <p:nvPr/>
          </p:nvSpPr>
          <p:spPr>
            <a:xfrm>
              <a:off x="3559533" y="4154712"/>
              <a:ext cx="44204" cy="40044"/>
            </a:xfrm>
            <a:custGeom>
              <a:avLst/>
              <a:gdLst>
                <a:gd name="connsiteX0" fmla="*/ 22102 w 44204"/>
                <a:gd name="connsiteY0" fmla="*/ 0 h 40044"/>
                <a:gd name="connsiteX1" fmla="*/ 0 w 44204"/>
                <a:gd name="connsiteY1" fmla="*/ 40045 h 40044"/>
                <a:gd name="connsiteX2" fmla="*/ 44205 w 44204"/>
                <a:gd name="connsiteY2" fmla="*/ 40045 h 40044"/>
                <a:gd name="connsiteX3" fmla="*/ 22102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2" y="0"/>
                  </a:moveTo>
                  <a:lnTo>
                    <a:pt x="0" y="40045"/>
                  </a:lnTo>
                  <a:lnTo>
                    <a:pt x="44205" y="40045"/>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7" name="Freeform 586">
              <a:extLst>
                <a:ext uri="{FF2B5EF4-FFF2-40B4-BE49-F238E27FC236}">
                  <a16:creationId xmlns:a16="http://schemas.microsoft.com/office/drawing/2014/main" id="{FA2A3B6C-494D-716A-DCD7-C0F811F4D186}"/>
                </a:ext>
              </a:extLst>
            </p:cNvPr>
            <p:cNvSpPr/>
            <p:nvPr/>
          </p:nvSpPr>
          <p:spPr>
            <a:xfrm>
              <a:off x="3542363" y="4143973"/>
              <a:ext cx="44204" cy="40044"/>
            </a:xfrm>
            <a:custGeom>
              <a:avLst/>
              <a:gdLst>
                <a:gd name="connsiteX0" fmla="*/ 22103 w 44204"/>
                <a:gd name="connsiteY0" fmla="*/ 0 h 40044"/>
                <a:gd name="connsiteX1" fmla="*/ 0 w 44204"/>
                <a:gd name="connsiteY1" fmla="*/ 40045 h 40044"/>
                <a:gd name="connsiteX2" fmla="*/ 44205 w 44204"/>
                <a:gd name="connsiteY2" fmla="*/ 40045 h 40044"/>
                <a:gd name="connsiteX3" fmla="*/ 22103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3" y="0"/>
                  </a:moveTo>
                  <a:lnTo>
                    <a:pt x="0" y="40045"/>
                  </a:lnTo>
                  <a:lnTo>
                    <a:pt x="44205" y="40045"/>
                  </a:lnTo>
                  <a:lnTo>
                    <a:pt x="2210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8" name="Freeform 587">
              <a:extLst>
                <a:ext uri="{FF2B5EF4-FFF2-40B4-BE49-F238E27FC236}">
                  <a16:creationId xmlns:a16="http://schemas.microsoft.com/office/drawing/2014/main" id="{4A9BD1AC-0AC5-C1FD-4409-0210C57A38E7}"/>
                </a:ext>
              </a:extLst>
            </p:cNvPr>
            <p:cNvSpPr/>
            <p:nvPr/>
          </p:nvSpPr>
          <p:spPr>
            <a:xfrm>
              <a:off x="3525010" y="4143973"/>
              <a:ext cx="44204" cy="40044"/>
            </a:xfrm>
            <a:custGeom>
              <a:avLst/>
              <a:gdLst>
                <a:gd name="connsiteX0" fmla="*/ 22102 w 44204"/>
                <a:gd name="connsiteY0" fmla="*/ 0 h 40044"/>
                <a:gd name="connsiteX1" fmla="*/ 0 w 44204"/>
                <a:gd name="connsiteY1" fmla="*/ 40045 h 40044"/>
                <a:gd name="connsiteX2" fmla="*/ 44205 w 44204"/>
                <a:gd name="connsiteY2" fmla="*/ 40045 h 40044"/>
                <a:gd name="connsiteX3" fmla="*/ 22102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2" y="0"/>
                  </a:moveTo>
                  <a:lnTo>
                    <a:pt x="0" y="40045"/>
                  </a:lnTo>
                  <a:lnTo>
                    <a:pt x="44205" y="40045"/>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9" name="Freeform 588">
              <a:extLst>
                <a:ext uri="{FF2B5EF4-FFF2-40B4-BE49-F238E27FC236}">
                  <a16:creationId xmlns:a16="http://schemas.microsoft.com/office/drawing/2014/main" id="{2189B6D8-0B21-AC21-6EF6-EE2819141F93}"/>
                </a:ext>
              </a:extLst>
            </p:cNvPr>
            <p:cNvSpPr/>
            <p:nvPr/>
          </p:nvSpPr>
          <p:spPr>
            <a:xfrm>
              <a:off x="3490669" y="4143973"/>
              <a:ext cx="44204" cy="40044"/>
            </a:xfrm>
            <a:custGeom>
              <a:avLst/>
              <a:gdLst>
                <a:gd name="connsiteX0" fmla="*/ 22103 w 44204"/>
                <a:gd name="connsiteY0" fmla="*/ 0 h 40044"/>
                <a:gd name="connsiteX1" fmla="*/ 0 w 44204"/>
                <a:gd name="connsiteY1" fmla="*/ 40045 h 40044"/>
                <a:gd name="connsiteX2" fmla="*/ 44205 w 44204"/>
                <a:gd name="connsiteY2" fmla="*/ 40045 h 40044"/>
                <a:gd name="connsiteX3" fmla="*/ 22103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3" y="0"/>
                  </a:moveTo>
                  <a:lnTo>
                    <a:pt x="0" y="40045"/>
                  </a:lnTo>
                  <a:lnTo>
                    <a:pt x="44205" y="40045"/>
                  </a:lnTo>
                  <a:lnTo>
                    <a:pt x="2210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0" name="Freeform 589">
              <a:extLst>
                <a:ext uri="{FF2B5EF4-FFF2-40B4-BE49-F238E27FC236}">
                  <a16:creationId xmlns:a16="http://schemas.microsoft.com/office/drawing/2014/main" id="{BECEFD4F-3303-4039-5C75-F6E86E4FA68E}"/>
                </a:ext>
              </a:extLst>
            </p:cNvPr>
            <p:cNvSpPr/>
            <p:nvPr/>
          </p:nvSpPr>
          <p:spPr>
            <a:xfrm>
              <a:off x="3469115" y="4143973"/>
              <a:ext cx="44204" cy="40044"/>
            </a:xfrm>
            <a:custGeom>
              <a:avLst/>
              <a:gdLst>
                <a:gd name="connsiteX0" fmla="*/ 22102 w 44204"/>
                <a:gd name="connsiteY0" fmla="*/ 0 h 40044"/>
                <a:gd name="connsiteX1" fmla="*/ 0 w 44204"/>
                <a:gd name="connsiteY1" fmla="*/ 40045 h 40044"/>
                <a:gd name="connsiteX2" fmla="*/ 44205 w 44204"/>
                <a:gd name="connsiteY2" fmla="*/ 40045 h 40044"/>
                <a:gd name="connsiteX3" fmla="*/ 22102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2" y="0"/>
                  </a:moveTo>
                  <a:lnTo>
                    <a:pt x="0" y="40045"/>
                  </a:lnTo>
                  <a:lnTo>
                    <a:pt x="44205" y="40045"/>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1" name="Freeform 590">
              <a:extLst>
                <a:ext uri="{FF2B5EF4-FFF2-40B4-BE49-F238E27FC236}">
                  <a16:creationId xmlns:a16="http://schemas.microsoft.com/office/drawing/2014/main" id="{C08B2C66-CE6A-5F1A-CA1D-924BF0E3B54B}"/>
                </a:ext>
              </a:extLst>
            </p:cNvPr>
            <p:cNvSpPr/>
            <p:nvPr/>
          </p:nvSpPr>
          <p:spPr>
            <a:xfrm>
              <a:off x="3145981" y="4082632"/>
              <a:ext cx="44204" cy="40044"/>
            </a:xfrm>
            <a:custGeom>
              <a:avLst/>
              <a:gdLst>
                <a:gd name="connsiteX0" fmla="*/ 22102 w 44204"/>
                <a:gd name="connsiteY0" fmla="*/ 0 h 40044"/>
                <a:gd name="connsiteX1" fmla="*/ 0 w 44204"/>
                <a:gd name="connsiteY1" fmla="*/ 40045 h 40044"/>
                <a:gd name="connsiteX2" fmla="*/ 44205 w 44204"/>
                <a:gd name="connsiteY2" fmla="*/ 40045 h 40044"/>
                <a:gd name="connsiteX3" fmla="*/ 22102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2" y="0"/>
                  </a:moveTo>
                  <a:lnTo>
                    <a:pt x="0" y="40045"/>
                  </a:lnTo>
                  <a:lnTo>
                    <a:pt x="44205" y="40045"/>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2" name="Freeform 591">
              <a:extLst>
                <a:ext uri="{FF2B5EF4-FFF2-40B4-BE49-F238E27FC236}">
                  <a16:creationId xmlns:a16="http://schemas.microsoft.com/office/drawing/2014/main" id="{9733E786-2AB9-8549-9A08-A37F6226676D}"/>
                </a:ext>
              </a:extLst>
            </p:cNvPr>
            <p:cNvSpPr/>
            <p:nvPr/>
          </p:nvSpPr>
          <p:spPr>
            <a:xfrm>
              <a:off x="2555792" y="3947026"/>
              <a:ext cx="44204" cy="40044"/>
            </a:xfrm>
            <a:custGeom>
              <a:avLst/>
              <a:gdLst>
                <a:gd name="connsiteX0" fmla="*/ 22102 w 44204"/>
                <a:gd name="connsiteY0" fmla="*/ 0 h 40044"/>
                <a:gd name="connsiteX1" fmla="*/ 0 w 44204"/>
                <a:gd name="connsiteY1" fmla="*/ 40045 h 40044"/>
                <a:gd name="connsiteX2" fmla="*/ 44205 w 44204"/>
                <a:gd name="connsiteY2" fmla="*/ 40045 h 40044"/>
                <a:gd name="connsiteX3" fmla="*/ 22102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2" y="0"/>
                  </a:moveTo>
                  <a:lnTo>
                    <a:pt x="0" y="40045"/>
                  </a:lnTo>
                  <a:lnTo>
                    <a:pt x="44205" y="40045"/>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3" name="Freeform 592">
              <a:extLst>
                <a:ext uri="{FF2B5EF4-FFF2-40B4-BE49-F238E27FC236}">
                  <a16:creationId xmlns:a16="http://schemas.microsoft.com/office/drawing/2014/main" id="{48DEB85B-E522-31C7-DF7F-C5E56F3FEA67}"/>
                </a:ext>
              </a:extLst>
            </p:cNvPr>
            <p:cNvSpPr/>
            <p:nvPr/>
          </p:nvSpPr>
          <p:spPr>
            <a:xfrm>
              <a:off x="2551407" y="3947026"/>
              <a:ext cx="44204" cy="40044"/>
            </a:xfrm>
            <a:custGeom>
              <a:avLst/>
              <a:gdLst>
                <a:gd name="connsiteX0" fmla="*/ 22103 w 44204"/>
                <a:gd name="connsiteY0" fmla="*/ 0 h 40044"/>
                <a:gd name="connsiteX1" fmla="*/ 0 w 44204"/>
                <a:gd name="connsiteY1" fmla="*/ 40045 h 40044"/>
                <a:gd name="connsiteX2" fmla="*/ 44205 w 44204"/>
                <a:gd name="connsiteY2" fmla="*/ 40045 h 40044"/>
                <a:gd name="connsiteX3" fmla="*/ 22103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3" y="0"/>
                  </a:moveTo>
                  <a:lnTo>
                    <a:pt x="0" y="40045"/>
                  </a:lnTo>
                  <a:lnTo>
                    <a:pt x="44205" y="40045"/>
                  </a:lnTo>
                  <a:lnTo>
                    <a:pt x="2210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4" name="Freeform 593">
              <a:extLst>
                <a:ext uri="{FF2B5EF4-FFF2-40B4-BE49-F238E27FC236}">
                  <a16:creationId xmlns:a16="http://schemas.microsoft.com/office/drawing/2014/main" id="{67C10825-2AF7-7687-C5F1-D045D358B54C}"/>
                </a:ext>
              </a:extLst>
            </p:cNvPr>
            <p:cNvSpPr/>
            <p:nvPr/>
          </p:nvSpPr>
          <p:spPr>
            <a:xfrm>
              <a:off x="2512683" y="3947026"/>
              <a:ext cx="44204" cy="40044"/>
            </a:xfrm>
            <a:custGeom>
              <a:avLst/>
              <a:gdLst>
                <a:gd name="connsiteX0" fmla="*/ 22102 w 44204"/>
                <a:gd name="connsiteY0" fmla="*/ 0 h 40044"/>
                <a:gd name="connsiteX1" fmla="*/ 0 w 44204"/>
                <a:gd name="connsiteY1" fmla="*/ 40045 h 40044"/>
                <a:gd name="connsiteX2" fmla="*/ 44205 w 44204"/>
                <a:gd name="connsiteY2" fmla="*/ 40045 h 40044"/>
                <a:gd name="connsiteX3" fmla="*/ 22102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2" y="0"/>
                  </a:moveTo>
                  <a:lnTo>
                    <a:pt x="0" y="40045"/>
                  </a:lnTo>
                  <a:lnTo>
                    <a:pt x="44205" y="40045"/>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5" name="Freeform 594">
              <a:extLst>
                <a:ext uri="{FF2B5EF4-FFF2-40B4-BE49-F238E27FC236}">
                  <a16:creationId xmlns:a16="http://schemas.microsoft.com/office/drawing/2014/main" id="{4D068858-DED1-C103-8A43-164AC796003A}"/>
                </a:ext>
              </a:extLst>
            </p:cNvPr>
            <p:cNvSpPr/>
            <p:nvPr/>
          </p:nvSpPr>
          <p:spPr>
            <a:xfrm>
              <a:off x="2443818" y="3899154"/>
              <a:ext cx="44022" cy="40226"/>
            </a:xfrm>
            <a:custGeom>
              <a:avLst/>
              <a:gdLst>
                <a:gd name="connsiteX0" fmla="*/ 22102 w 44022"/>
                <a:gd name="connsiteY0" fmla="*/ 0 h 40226"/>
                <a:gd name="connsiteX1" fmla="*/ 0 w 44022"/>
                <a:gd name="connsiteY1" fmla="*/ 40227 h 40226"/>
                <a:gd name="connsiteX2" fmla="*/ 44022 w 44022"/>
                <a:gd name="connsiteY2" fmla="*/ 40227 h 40226"/>
                <a:gd name="connsiteX3" fmla="*/ 22102 w 44022"/>
                <a:gd name="connsiteY3" fmla="*/ 0 h 40226"/>
              </a:gdLst>
              <a:ahLst/>
              <a:cxnLst>
                <a:cxn ang="0">
                  <a:pos x="connsiteX0" y="connsiteY0"/>
                </a:cxn>
                <a:cxn ang="0">
                  <a:pos x="connsiteX1" y="connsiteY1"/>
                </a:cxn>
                <a:cxn ang="0">
                  <a:pos x="connsiteX2" y="connsiteY2"/>
                </a:cxn>
                <a:cxn ang="0">
                  <a:pos x="connsiteX3" y="connsiteY3"/>
                </a:cxn>
              </a:cxnLst>
              <a:rect l="l" t="t" r="r" b="b"/>
              <a:pathLst>
                <a:path w="44022" h="40226">
                  <a:moveTo>
                    <a:pt x="22102" y="0"/>
                  </a:moveTo>
                  <a:lnTo>
                    <a:pt x="0" y="40227"/>
                  </a:lnTo>
                  <a:lnTo>
                    <a:pt x="44022" y="40227"/>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6" name="Freeform 595">
              <a:extLst>
                <a:ext uri="{FF2B5EF4-FFF2-40B4-BE49-F238E27FC236}">
                  <a16:creationId xmlns:a16="http://schemas.microsoft.com/office/drawing/2014/main" id="{4B89C80F-5B26-A2D6-5FD2-61D9367EA821}"/>
                </a:ext>
              </a:extLst>
            </p:cNvPr>
            <p:cNvSpPr/>
            <p:nvPr/>
          </p:nvSpPr>
          <p:spPr>
            <a:xfrm>
              <a:off x="2073374" y="3602277"/>
              <a:ext cx="44204" cy="40044"/>
            </a:xfrm>
            <a:custGeom>
              <a:avLst/>
              <a:gdLst>
                <a:gd name="connsiteX0" fmla="*/ 22102 w 44204"/>
                <a:gd name="connsiteY0" fmla="*/ 0 h 40044"/>
                <a:gd name="connsiteX1" fmla="*/ 0 w 44204"/>
                <a:gd name="connsiteY1" fmla="*/ 40045 h 40044"/>
                <a:gd name="connsiteX2" fmla="*/ 44205 w 44204"/>
                <a:gd name="connsiteY2" fmla="*/ 40045 h 40044"/>
                <a:gd name="connsiteX3" fmla="*/ 22102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2" y="0"/>
                  </a:moveTo>
                  <a:lnTo>
                    <a:pt x="0" y="40045"/>
                  </a:lnTo>
                  <a:lnTo>
                    <a:pt x="44205" y="40045"/>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7" name="Freeform 596">
              <a:extLst>
                <a:ext uri="{FF2B5EF4-FFF2-40B4-BE49-F238E27FC236}">
                  <a16:creationId xmlns:a16="http://schemas.microsoft.com/office/drawing/2014/main" id="{5BB6F8CD-16F7-C165-6942-9BBA0DD20097}"/>
                </a:ext>
              </a:extLst>
            </p:cNvPr>
            <p:cNvSpPr/>
            <p:nvPr/>
          </p:nvSpPr>
          <p:spPr>
            <a:xfrm>
              <a:off x="2068990" y="3602277"/>
              <a:ext cx="44204" cy="40044"/>
            </a:xfrm>
            <a:custGeom>
              <a:avLst/>
              <a:gdLst>
                <a:gd name="connsiteX0" fmla="*/ 22102 w 44204"/>
                <a:gd name="connsiteY0" fmla="*/ 0 h 40044"/>
                <a:gd name="connsiteX1" fmla="*/ 0 w 44204"/>
                <a:gd name="connsiteY1" fmla="*/ 40045 h 40044"/>
                <a:gd name="connsiteX2" fmla="*/ 44205 w 44204"/>
                <a:gd name="connsiteY2" fmla="*/ 40045 h 40044"/>
                <a:gd name="connsiteX3" fmla="*/ 22102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2" y="0"/>
                  </a:moveTo>
                  <a:lnTo>
                    <a:pt x="0" y="40045"/>
                  </a:lnTo>
                  <a:lnTo>
                    <a:pt x="44205" y="40045"/>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8" name="Freeform 597">
              <a:extLst>
                <a:ext uri="{FF2B5EF4-FFF2-40B4-BE49-F238E27FC236}">
                  <a16:creationId xmlns:a16="http://schemas.microsoft.com/office/drawing/2014/main" id="{656BD3E9-A193-A2CB-D555-26CE0341CE9D}"/>
                </a:ext>
              </a:extLst>
            </p:cNvPr>
            <p:cNvSpPr/>
            <p:nvPr/>
          </p:nvSpPr>
          <p:spPr>
            <a:xfrm>
              <a:off x="2051820" y="3571698"/>
              <a:ext cx="44204" cy="40044"/>
            </a:xfrm>
            <a:custGeom>
              <a:avLst/>
              <a:gdLst>
                <a:gd name="connsiteX0" fmla="*/ 22102 w 44204"/>
                <a:gd name="connsiteY0" fmla="*/ 0 h 40044"/>
                <a:gd name="connsiteX1" fmla="*/ 0 w 44204"/>
                <a:gd name="connsiteY1" fmla="*/ 40045 h 40044"/>
                <a:gd name="connsiteX2" fmla="*/ 44205 w 44204"/>
                <a:gd name="connsiteY2" fmla="*/ 40045 h 40044"/>
                <a:gd name="connsiteX3" fmla="*/ 22102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2" y="0"/>
                  </a:moveTo>
                  <a:lnTo>
                    <a:pt x="0" y="40045"/>
                  </a:lnTo>
                  <a:lnTo>
                    <a:pt x="44205" y="40045"/>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9" name="Freeform 598">
              <a:extLst>
                <a:ext uri="{FF2B5EF4-FFF2-40B4-BE49-F238E27FC236}">
                  <a16:creationId xmlns:a16="http://schemas.microsoft.com/office/drawing/2014/main" id="{31A083F0-5022-7D2A-401D-ED243EA15149}"/>
                </a:ext>
              </a:extLst>
            </p:cNvPr>
            <p:cNvSpPr/>
            <p:nvPr/>
          </p:nvSpPr>
          <p:spPr>
            <a:xfrm>
              <a:off x="2038851" y="3541300"/>
              <a:ext cx="44204" cy="40044"/>
            </a:xfrm>
            <a:custGeom>
              <a:avLst/>
              <a:gdLst>
                <a:gd name="connsiteX0" fmla="*/ 22102 w 44204"/>
                <a:gd name="connsiteY0" fmla="*/ 0 h 40044"/>
                <a:gd name="connsiteX1" fmla="*/ 0 w 44204"/>
                <a:gd name="connsiteY1" fmla="*/ 40045 h 40044"/>
                <a:gd name="connsiteX2" fmla="*/ 44205 w 44204"/>
                <a:gd name="connsiteY2" fmla="*/ 40045 h 40044"/>
                <a:gd name="connsiteX3" fmla="*/ 22102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2" y="0"/>
                  </a:moveTo>
                  <a:lnTo>
                    <a:pt x="0" y="40045"/>
                  </a:lnTo>
                  <a:lnTo>
                    <a:pt x="44205" y="40045"/>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0" name="Freeform 599">
              <a:extLst>
                <a:ext uri="{FF2B5EF4-FFF2-40B4-BE49-F238E27FC236}">
                  <a16:creationId xmlns:a16="http://schemas.microsoft.com/office/drawing/2014/main" id="{7819361F-8163-1D31-153D-D984905E3B44}"/>
                </a:ext>
              </a:extLst>
            </p:cNvPr>
            <p:cNvSpPr/>
            <p:nvPr/>
          </p:nvSpPr>
          <p:spPr>
            <a:xfrm>
              <a:off x="2025882" y="3526374"/>
              <a:ext cx="44204" cy="40044"/>
            </a:xfrm>
            <a:custGeom>
              <a:avLst/>
              <a:gdLst>
                <a:gd name="connsiteX0" fmla="*/ 22102 w 44204"/>
                <a:gd name="connsiteY0" fmla="*/ 0 h 40044"/>
                <a:gd name="connsiteX1" fmla="*/ 0 w 44204"/>
                <a:gd name="connsiteY1" fmla="*/ 40045 h 40044"/>
                <a:gd name="connsiteX2" fmla="*/ 44205 w 44204"/>
                <a:gd name="connsiteY2" fmla="*/ 40045 h 40044"/>
                <a:gd name="connsiteX3" fmla="*/ 22102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2" y="0"/>
                  </a:moveTo>
                  <a:lnTo>
                    <a:pt x="0" y="40045"/>
                  </a:lnTo>
                  <a:lnTo>
                    <a:pt x="44205" y="40045"/>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1" name="Freeform 600">
              <a:extLst>
                <a:ext uri="{FF2B5EF4-FFF2-40B4-BE49-F238E27FC236}">
                  <a16:creationId xmlns:a16="http://schemas.microsoft.com/office/drawing/2014/main" id="{83AA3D8F-4A3D-282D-AEED-3B6ABCD6C617}"/>
                </a:ext>
              </a:extLst>
            </p:cNvPr>
            <p:cNvSpPr/>
            <p:nvPr/>
          </p:nvSpPr>
          <p:spPr>
            <a:xfrm>
              <a:off x="1952633" y="3503986"/>
              <a:ext cx="44204" cy="40226"/>
            </a:xfrm>
            <a:custGeom>
              <a:avLst/>
              <a:gdLst>
                <a:gd name="connsiteX0" fmla="*/ 22102 w 44204"/>
                <a:gd name="connsiteY0" fmla="*/ 0 h 40226"/>
                <a:gd name="connsiteX1" fmla="*/ 0 w 44204"/>
                <a:gd name="connsiteY1" fmla="*/ 40227 h 40226"/>
                <a:gd name="connsiteX2" fmla="*/ 44205 w 44204"/>
                <a:gd name="connsiteY2" fmla="*/ 40227 h 40226"/>
                <a:gd name="connsiteX3" fmla="*/ 22102 w 44204"/>
                <a:gd name="connsiteY3" fmla="*/ 0 h 40226"/>
              </a:gdLst>
              <a:ahLst/>
              <a:cxnLst>
                <a:cxn ang="0">
                  <a:pos x="connsiteX0" y="connsiteY0"/>
                </a:cxn>
                <a:cxn ang="0">
                  <a:pos x="connsiteX1" y="connsiteY1"/>
                </a:cxn>
                <a:cxn ang="0">
                  <a:pos x="connsiteX2" y="connsiteY2"/>
                </a:cxn>
                <a:cxn ang="0">
                  <a:pos x="connsiteX3" y="connsiteY3"/>
                </a:cxn>
              </a:cxnLst>
              <a:rect l="l" t="t" r="r" b="b"/>
              <a:pathLst>
                <a:path w="44204" h="40226">
                  <a:moveTo>
                    <a:pt x="22102" y="0"/>
                  </a:moveTo>
                  <a:lnTo>
                    <a:pt x="0" y="40227"/>
                  </a:lnTo>
                  <a:lnTo>
                    <a:pt x="44205" y="40227"/>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2" name="Freeform 601">
              <a:extLst>
                <a:ext uri="{FF2B5EF4-FFF2-40B4-BE49-F238E27FC236}">
                  <a16:creationId xmlns:a16="http://schemas.microsoft.com/office/drawing/2014/main" id="{57E3BF63-80A7-18B9-2069-D53116C29804}"/>
                </a:ext>
              </a:extLst>
            </p:cNvPr>
            <p:cNvSpPr/>
            <p:nvPr/>
          </p:nvSpPr>
          <p:spPr>
            <a:xfrm>
              <a:off x="1892354" y="3489242"/>
              <a:ext cx="44204" cy="40226"/>
            </a:xfrm>
            <a:custGeom>
              <a:avLst/>
              <a:gdLst>
                <a:gd name="connsiteX0" fmla="*/ 22103 w 44204"/>
                <a:gd name="connsiteY0" fmla="*/ 0 h 40226"/>
                <a:gd name="connsiteX1" fmla="*/ 0 w 44204"/>
                <a:gd name="connsiteY1" fmla="*/ 40227 h 40226"/>
                <a:gd name="connsiteX2" fmla="*/ 44205 w 44204"/>
                <a:gd name="connsiteY2" fmla="*/ 40227 h 40226"/>
                <a:gd name="connsiteX3" fmla="*/ 22103 w 44204"/>
                <a:gd name="connsiteY3" fmla="*/ 0 h 40226"/>
              </a:gdLst>
              <a:ahLst/>
              <a:cxnLst>
                <a:cxn ang="0">
                  <a:pos x="connsiteX0" y="connsiteY0"/>
                </a:cxn>
                <a:cxn ang="0">
                  <a:pos x="connsiteX1" y="connsiteY1"/>
                </a:cxn>
                <a:cxn ang="0">
                  <a:pos x="connsiteX2" y="connsiteY2"/>
                </a:cxn>
                <a:cxn ang="0">
                  <a:pos x="connsiteX3" y="connsiteY3"/>
                </a:cxn>
              </a:cxnLst>
              <a:rect l="l" t="t" r="r" b="b"/>
              <a:pathLst>
                <a:path w="44204" h="40226">
                  <a:moveTo>
                    <a:pt x="22103" y="0"/>
                  </a:moveTo>
                  <a:lnTo>
                    <a:pt x="0" y="40227"/>
                  </a:lnTo>
                  <a:lnTo>
                    <a:pt x="44205" y="40227"/>
                  </a:lnTo>
                  <a:lnTo>
                    <a:pt x="2210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3" name="Freeform 602">
              <a:extLst>
                <a:ext uri="{FF2B5EF4-FFF2-40B4-BE49-F238E27FC236}">
                  <a16:creationId xmlns:a16="http://schemas.microsoft.com/office/drawing/2014/main" id="{58B14749-914E-D4F6-C481-4A6574FA6537}"/>
                </a:ext>
              </a:extLst>
            </p:cNvPr>
            <p:cNvSpPr/>
            <p:nvPr/>
          </p:nvSpPr>
          <p:spPr>
            <a:xfrm>
              <a:off x="1849245" y="3430813"/>
              <a:ext cx="44204" cy="40044"/>
            </a:xfrm>
            <a:custGeom>
              <a:avLst/>
              <a:gdLst>
                <a:gd name="connsiteX0" fmla="*/ 22103 w 44204"/>
                <a:gd name="connsiteY0" fmla="*/ 0 h 40044"/>
                <a:gd name="connsiteX1" fmla="*/ 0 w 44204"/>
                <a:gd name="connsiteY1" fmla="*/ 40045 h 40044"/>
                <a:gd name="connsiteX2" fmla="*/ 44205 w 44204"/>
                <a:gd name="connsiteY2" fmla="*/ 40045 h 40044"/>
                <a:gd name="connsiteX3" fmla="*/ 22103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3" y="0"/>
                  </a:moveTo>
                  <a:lnTo>
                    <a:pt x="0" y="40045"/>
                  </a:lnTo>
                  <a:lnTo>
                    <a:pt x="44205" y="40045"/>
                  </a:lnTo>
                  <a:lnTo>
                    <a:pt x="2210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4" name="Freeform 603">
              <a:extLst>
                <a:ext uri="{FF2B5EF4-FFF2-40B4-BE49-F238E27FC236}">
                  <a16:creationId xmlns:a16="http://schemas.microsoft.com/office/drawing/2014/main" id="{F5266F9E-9A43-91AE-960E-B4ECB8D45A29}"/>
                </a:ext>
              </a:extLst>
            </p:cNvPr>
            <p:cNvSpPr/>
            <p:nvPr/>
          </p:nvSpPr>
          <p:spPr>
            <a:xfrm>
              <a:off x="1849245" y="3430813"/>
              <a:ext cx="44204" cy="40044"/>
            </a:xfrm>
            <a:custGeom>
              <a:avLst/>
              <a:gdLst>
                <a:gd name="connsiteX0" fmla="*/ 22103 w 44204"/>
                <a:gd name="connsiteY0" fmla="*/ 0 h 40044"/>
                <a:gd name="connsiteX1" fmla="*/ 0 w 44204"/>
                <a:gd name="connsiteY1" fmla="*/ 40045 h 40044"/>
                <a:gd name="connsiteX2" fmla="*/ 44205 w 44204"/>
                <a:gd name="connsiteY2" fmla="*/ 40045 h 40044"/>
                <a:gd name="connsiteX3" fmla="*/ 22103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3" y="0"/>
                  </a:moveTo>
                  <a:lnTo>
                    <a:pt x="0" y="40045"/>
                  </a:lnTo>
                  <a:lnTo>
                    <a:pt x="44205" y="40045"/>
                  </a:lnTo>
                  <a:lnTo>
                    <a:pt x="2210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5" name="Freeform 604">
              <a:extLst>
                <a:ext uri="{FF2B5EF4-FFF2-40B4-BE49-F238E27FC236}">
                  <a16:creationId xmlns:a16="http://schemas.microsoft.com/office/drawing/2014/main" id="{99D2CBCD-AE95-0892-F46A-32A391E4BCC2}"/>
                </a:ext>
              </a:extLst>
            </p:cNvPr>
            <p:cNvSpPr/>
            <p:nvPr/>
          </p:nvSpPr>
          <p:spPr>
            <a:xfrm>
              <a:off x="1840660" y="3402054"/>
              <a:ext cx="44204" cy="40044"/>
            </a:xfrm>
            <a:custGeom>
              <a:avLst/>
              <a:gdLst>
                <a:gd name="connsiteX0" fmla="*/ 22102 w 44204"/>
                <a:gd name="connsiteY0" fmla="*/ 0 h 40044"/>
                <a:gd name="connsiteX1" fmla="*/ 0 w 44204"/>
                <a:gd name="connsiteY1" fmla="*/ 40045 h 40044"/>
                <a:gd name="connsiteX2" fmla="*/ 44205 w 44204"/>
                <a:gd name="connsiteY2" fmla="*/ 40045 h 40044"/>
                <a:gd name="connsiteX3" fmla="*/ 22102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2" y="0"/>
                  </a:moveTo>
                  <a:lnTo>
                    <a:pt x="0" y="40045"/>
                  </a:lnTo>
                  <a:lnTo>
                    <a:pt x="44205" y="40045"/>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6" name="Freeform 605">
              <a:extLst>
                <a:ext uri="{FF2B5EF4-FFF2-40B4-BE49-F238E27FC236}">
                  <a16:creationId xmlns:a16="http://schemas.microsoft.com/office/drawing/2014/main" id="{6BC8E87E-8748-5968-1B6E-06801ECBEB8B}"/>
                </a:ext>
              </a:extLst>
            </p:cNvPr>
            <p:cNvSpPr/>
            <p:nvPr/>
          </p:nvSpPr>
          <p:spPr>
            <a:xfrm>
              <a:off x="1832074" y="3387674"/>
              <a:ext cx="44204" cy="40226"/>
            </a:xfrm>
            <a:custGeom>
              <a:avLst/>
              <a:gdLst>
                <a:gd name="connsiteX0" fmla="*/ 22102 w 44204"/>
                <a:gd name="connsiteY0" fmla="*/ 0 h 40226"/>
                <a:gd name="connsiteX1" fmla="*/ 0 w 44204"/>
                <a:gd name="connsiteY1" fmla="*/ 40227 h 40226"/>
                <a:gd name="connsiteX2" fmla="*/ 44205 w 44204"/>
                <a:gd name="connsiteY2" fmla="*/ 40227 h 40226"/>
                <a:gd name="connsiteX3" fmla="*/ 22102 w 44204"/>
                <a:gd name="connsiteY3" fmla="*/ 0 h 40226"/>
              </a:gdLst>
              <a:ahLst/>
              <a:cxnLst>
                <a:cxn ang="0">
                  <a:pos x="connsiteX0" y="connsiteY0"/>
                </a:cxn>
                <a:cxn ang="0">
                  <a:pos x="connsiteX1" y="connsiteY1"/>
                </a:cxn>
                <a:cxn ang="0">
                  <a:pos x="connsiteX2" y="connsiteY2"/>
                </a:cxn>
                <a:cxn ang="0">
                  <a:pos x="connsiteX3" y="connsiteY3"/>
                </a:cxn>
              </a:cxnLst>
              <a:rect l="l" t="t" r="r" b="b"/>
              <a:pathLst>
                <a:path w="44204" h="40226">
                  <a:moveTo>
                    <a:pt x="22102" y="0"/>
                  </a:moveTo>
                  <a:lnTo>
                    <a:pt x="0" y="40227"/>
                  </a:lnTo>
                  <a:lnTo>
                    <a:pt x="44205" y="40227"/>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7" name="Freeform 606">
              <a:extLst>
                <a:ext uri="{FF2B5EF4-FFF2-40B4-BE49-F238E27FC236}">
                  <a16:creationId xmlns:a16="http://schemas.microsoft.com/office/drawing/2014/main" id="{0EFC79C7-D820-864A-5F06-08A1737AED0F}"/>
                </a:ext>
              </a:extLst>
            </p:cNvPr>
            <p:cNvSpPr/>
            <p:nvPr/>
          </p:nvSpPr>
          <p:spPr>
            <a:xfrm>
              <a:off x="1819105" y="3366560"/>
              <a:ext cx="44204" cy="40044"/>
            </a:xfrm>
            <a:custGeom>
              <a:avLst/>
              <a:gdLst>
                <a:gd name="connsiteX0" fmla="*/ 22102 w 44204"/>
                <a:gd name="connsiteY0" fmla="*/ 0 h 40044"/>
                <a:gd name="connsiteX1" fmla="*/ 0 w 44204"/>
                <a:gd name="connsiteY1" fmla="*/ 40045 h 40044"/>
                <a:gd name="connsiteX2" fmla="*/ 44205 w 44204"/>
                <a:gd name="connsiteY2" fmla="*/ 40045 h 40044"/>
                <a:gd name="connsiteX3" fmla="*/ 22102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2" y="0"/>
                  </a:moveTo>
                  <a:lnTo>
                    <a:pt x="0" y="40045"/>
                  </a:lnTo>
                  <a:lnTo>
                    <a:pt x="44205" y="40045"/>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8" name="Freeform 607">
              <a:extLst>
                <a:ext uri="{FF2B5EF4-FFF2-40B4-BE49-F238E27FC236}">
                  <a16:creationId xmlns:a16="http://schemas.microsoft.com/office/drawing/2014/main" id="{387FC162-AD9E-25DF-7400-5164863990F0}"/>
                </a:ext>
              </a:extLst>
            </p:cNvPr>
            <p:cNvSpPr/>
            <p:nvPr/>
          </p:nvSpPr>
          <p:spPr>
            <a:xfrm>
              <a:off x="1720101" y="3303216"/>
              <a:ext cx="44204" cy="40044"/>
            </a:xfrm>
            <a:custGeom>
              <a:avLst/>
              <a:gdLst>
                <a:gd name="connsiteX0" fmla="*/ 22103 w 44204"/>
                <a:gd name="connsiteY0" fmla="*/ 0 h 40044"/>
                <a:gd name="connsiteX1" fmla="*/ 0 w 44204"/>
                <a:gd name="connsiteY1" fmla="*/ 40045 h 40044"/>
                <a:gd name="connsiteX2" fmla="*/ 44205 w 44204"/>
                <a:gd name="connsiteY2" fmla="*/ 40045 h 40044"/>
                <a:gd name="connsiteX3" fmla="*/ 22103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3" y="0"/>
                  </a:moveTo>
                  <a:lnTo>
                    <a:pt x="0" y="40045"/>
                  </a:lnTo>
                  <a:lnTo>
                    <a:pt x="44205" y="40045"/>
                  </a:lnTo>
                  <a:lnTo>
                    <a:pt x="22103"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9" name="Freeform 608">
              <a:extLst>
                <a:ext uri="{FF2B5EF4-FFF2-40B4-BE49-F238E27FC236}">
                  <a16:creationId xmlns:a16="http://schemas.microsoft.com/office/drawing/2014/main" id="{2147FE03-0BE2-ABC7-650E-A399BCC413CD}"/>
                </a:ext>
              </a:extLst>
            </p:cNvPr>
            <p:cNvSpPr/>
            <p:nvPr/>
          </p:nvSpPr>
          <p:spPr>
            <a:xfrm>
              <a:off x="1646852" y="3282284"/>
              <a:ext cx="44204" cy="40044"/>
            </a:xfrm>
            <a:custGeom>
              <a:avLst/>
              <a:gdLst>
                <a:gd name="connsiteX0" fmla="*/ 22102 w 44204"/>
                <a:gd name="connsiteY0" fmla="*/ 0 h 40044"/>
                <a:gd name="connsiteX1" fmla="*/ 0 w 44204"/>
                <a:gd name="connsiteY1" fmla="*/ 40045 h 40044"/>
                <a:gd name="connsiteX2" fmla="*/ 44205 w 44204"/>
                <a:gd name="connsiteY2" fmla="*/ 40045 h 40044"/>
                <a:gd name="connsiteX3" fmla="*/ 22102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2" y="0"/>
                  </a:moveTo>
                  <a:lnTo>
                    <a:pt x="0" y="40045"/>
                  </a:lnTo>
                  <a:lnTo>
                    <a:pt x="44205" y="40045"/>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0" name="Freeform 609">
              <a:extLst>
                <a:ext uri="{FF2B5EF4-FFF2-40B4-BE49-F238E27FC236}">
                  <a16:creationId xmlns:a16="http://schemas.microsoft.com/office/drawing/2014/main" id="{3F7DA6BF-63B8-1167-886E-3FE32FD2EDB5}"/>
                </a:ext>
              </a:extLst>
            </p:cNvPr>
            <p:cNvSpPr/>
            <p:nvPr/>
          </p:nvSpPr>
          <p:spPr>
            <a:xfrm>
              <a:off x="1607945" y="3143401"/>
              <a:ext cx="44204" cy="40226"/>
            </a:xfrm>
            <a:custGeom>
              <a:avLst/>
              <a:gdLst>
                <a:gd name="connsiteX0" fmla="*/ 22102 w 44204"/>
                <a:gd name="connsiteY0" fmla="*/ 0 h 40226"/>
                <a:gd name="connsiteX1" fmla="*/ 0 w 44204"/>
                <a:gd name="connsiteY1" fmla="*/ 40227 h 40226"/>
                <a:gd name="connsiteX2" fmla="*/ 44205 w 44204"/>
                <a:gd name="connsiteY2" fmla="*/ 40227 h 40226"/>
                <a:gd name="connsiteX3" fmla="*/ 22102 w 44204"/>
                <a:gd name="connsiteY3" fmla="*/ 0 h 40226"/>
              </a:gdLst>
              <a:ahLst/>
              <a:cxnLst>
                <a:cxn ang="0">
                  <a:pos x="connsiteX0" y="connsiteY0"/>
                </a:cxn>
                <a:cxn ang="0">
                  <a:pos x="connsiteX1" y="connsiteY1"/>
                </a:cxn>
                <a:cxn ang="0">
                  <a:pos x="connsiteX2" y="connsiteY2"/>
                </a:cxn>
                <a:cxn ang="0">
                  <a:pos x="connsiteX3" y="connsiteY3"/>
                </a:cxn>
              </a:cxnLst>
              <a:rect l="l" t="t" r="r" b="b"/>
              <a:pathLst>
                <a:path w="44204" h="40226">
                  <a:moveTo>
                    <a:pt x="22102" y="0"/>
                  </a:moveTo>
                  <a:lnTo>
                    <a:pt x="0" y="40227"/>
                  </a:lnTo>
                  <a:lnTo>
                    <a:pt x="44205" y="40227"/>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1" name="Freeform 610">
              <a:extLst>
                <a:ext uri="{FF2B5EF4-FFF2-40B4-BE49-F238E27FC236}">
                  <a16:creationId xmlns:a16="http://schemas.microsoft.com/office/drawing/2014/main" id="{8529B465-A41A-4E89-34DA-3043EC2F2812}"/>
                </a:ext>
              </a:extLst>
            </p:cNvPr>
            <p:cNvSpPr/>
            <p:nvPr/>
          </p:nvSpPr>
          <p:spPr>
            <a:xfrm>
              <a:off x="1599360" y="3108999"/>
              <a:ext cx="44204" cy="40044"/>
            </a:xfrm>
            <a:custGeom>
              <a:avLst/>
              <a:gdLst>
                <a:gd name="connsiteX0" fmla="*/ 22102 w 44204"/>
                <a:gd name="connsiteY0" fmla="*/ 0 h 40044"/>
                <a:gd name="connsiteX1" fmla="*/ 0 w 44204"/>
                <a:gd name="connsiteY1" fmla="*/ 40045 h 40044"/>
                <a:gd name="connsiteX2" fmla="*/ 44205 w 44204"/>
                <a:gd name="connsiteY2" fmla="*/ 40045 h 40044"/>
                <a:gd name="connsiteX3" fmla="*/ 22102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2" y="0"/>
                  </a:moveTo>
                  <a:lnTo>
                    <a:pt x="0" y="40045"/>
                  </a:lnTo>
                  <a:lnTo>
                    <a:pt x="44205" y="40045"/>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2" name="Freeform 611">
              <a:extLst>
                <a:ext uri="{FF2B5EF4-FFF2-40B4-BE49-F238E27FC236}">
                  <a16:creationId xmlns:a16="http://schemas.microsoft.com/office/drawing/2014/main" id="{81553F98-7E6E-8D1A-3635-8AFB8C6F9F11}"/>
                </a:ext>
              </a:extLst>
            </p:cNvPr>
            <p:cNvSpPr/>
            <p:nvPr/>
          </p:nvSpPr>
          <p:spPr>
            <a:xfrm>
              <a:off x="1543464" y="2875830"/>
              <a:ext cx="44204" cy="40044"/>
            </a:xfrm>
            <a:custGeom>
              <a:avLst/>
              <a:gdLst>
                <a:gd name="connsiteX0" fmla="*/ 22102 w 44204"/>
                <a:gd name="connsiteY0" fmla="*/ 0 h 40044"/>
                <a:gd name="connsiteX1" fmla="*/ 0 w 44204"/>
                <a:gd name="connsiteY1" fmla="*/ 40045 h 40044"/>
                <a:gd name="connsiteX2" fmla="*/ 44205 w 44204"/>
                <a:gd name="connsiteY2" fmla="*/ 40045 h 40044"/>
                <a:gd name="connsiteX3" fmla="*/ 22102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2" y="0"/>
                  </a:moveTo>
                  <a:lnTo>
                    <a:pt x="0" y="40045"/>
                  </a:lnTo>
                  <a:lnTo>
                    <a:pt x="44205" y="40045"/>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3" name="Freeform 612">
              <a:extLst>
                <a:ext uri="{FF2B5EF4-FFF2-40B4-BE49-F238E27FC236}">
                  <a16:creationId xmlns:a16="http://schemas.microsoft.com/office/drawing/2014/main" id="{7A0D6F1B-7F01-CA5E-F9FA-9F08690C74CF}"/>
                </a:ext>
              </a:extLst>
            </p:cNvPr>
            <p:cNvSpPr/>
            <p:nvPr/>
          </p:nvSpPr>
          <p:spPr>
            <a:xfrm>
              <a:off x="1539080" y="2855261"/>
              <a:ext cx="44204" cy="40044"/>
            </a:xfrm>
            <a:custGeom>
              <a:avLst/>
              <a:gdLst>
                <a:gd name="connsiteX0" fmla="*/ 22102 w 44204"/>
                <a:gd name="connsiteY0" fmla="*/ 0 h 40044"/>
                <a:gd name="connsiteX1" fmla="*/ 0 w 44204"/>
                <a:gd name="connsiteY1" fmla="*/ 40045 h 40044"/>
                <a:gd name="connsiteX2" fmla="*/ 44205 w 44204"/>
                <a:gd name="connsiteY2" fmla="*/ 40045 h 40044"/>
                <a:gd name="connsiteX3" fmla="*/ 22102 w 44204"/>
                <a:gd name="connsiteY3" fmla="*/ 0 h 40044"/>
              </a:gdLst>
              <a:ahLst/>
              <a:cxnLst>
                <a:cxn ang="0">
                  <a:pos x="connsiteX0" y="connsiteY0"/>
                </a:cxn>
                <a:cxn ang="0">
                  <a:pos x="connsiteX1" y="connsiteY1"/>
                </a:cxn>
                <a:cxn ang="0">
                  <a:pos x="connsiteX2" y="connsiteY2"/>
                </a:cxn>
                <a:cxn ang="0">
                  <a:pos x="connsiteX3" y="connsiteY3"/>
                </a:cxn>
              </a:cxnLst>
              <a:rect l="l" t="t" r="r" b="b"/>
              <a:pathLst>
                <a:path w="44204" h="40044">
                  <a:moveTo>
                    <a:pt x="22102" y="0"/>
                  </a:moveTo>
                  <a:lnTo>
                    <a:pt x="0" y="40045"/>
                  </a:lnTo>
                  <a:lnTo>
                    <a:pt x="44205" y="40045"/>
                  </a:lnTo>
                  <a:lnTo>
                    <a:pt x="22102"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4" name="Freeform 613">
              <a:extLst>
                <a:ext uri="{FF2B5EF4-FFF2-40B4-BE49-F238E27FC236}">
                  <a16:creationId xmlns:a16="http://schemas.microsoft.com/office/drawing/2014/main" id="{58948BBD-08D1-92D2-94D5-CCC3B42B8C9A}"/>
                </a:ext>
              </a:extLst>
            </p:cNvPr>
            <p:cNvSpPr/>
            <p:nvPr/>
          </p:nvSpPr>
          <p:spPr>
            <a:xfrm>
              <a:off x="1431491" y="2828140"/>
              <a:ext cx="44022" cy="40044"/>
            </a:xfrm>
            <a:custGeom>
              <a:avLst/>
              <a:gdLst>
                <a:gd name="connsiteX0" fmla="*/ 21920 w 44022"/>
                <a:gd name="connsiteY0" fmla="*/ 0 h 40044"/>
                <a:gd name="connsiteX1" fmla="*/ 0 w 44022"/>
                <a:gd name="connsiteY1" fmla="*/ 40045 h 40044"/>
                <a:gd name="connsiteX2" fmla="*/ 44022 w 44022"/>
                <a:gd name="connsiteY2" fmla="*/ 40045 h 40044"/>
                <a:gd name="connsiteX3" fmla="*/ 21920 w 44022"/>
                <a:gd name="connsiteY3" fmla="*/ 0 h 40044"/>
              </a:gdLst>
              <a:ahLst/>
              <a:cxnLst>
                <a:cxn ang="0">
                  <a:pos x="connsiteX0" y="connsiteY0"/>
                </a:cxn>
                <a:cxn ang="0">
                  <a:pos x="connsiteX1" y="connsiteY1"/>
                </a:cxn>
                <a:cxn ang="0">
                  <a:pos x="connsiteX2" y="connsiteY2"/>
                </a:cxn>
                <a:cxn ang="0">
                  <a:pos x="connsiteX3" y="connsiteY3"/>
                </a:cxn>
              </a:cxnLst>
              <a:rect l="l" t="t" r="r" b="b"/>
              <a:pathLst>
                <a:path w="44022" h="40044">
                  <a:moveTo>
                    <a:pt x="21920" y="0"/>
                  </a:moveTo>
                  <a:lnTo>
                    <a:pt x="0" y="40045"/>
                  </a:lnTo>
                  <a:lnTo>
                    <a:pt x="44022" y="40045"/>
                  </a:lnTo>
                  <a:lnTo>
                    <a:pt x="21920" y="0"/>
                  </a:lnTo>
                  <a:close/>
                </a:path>
              </a:pathLst>
            </a:custGeom>
            <a:noFill/>
            <a:ln w="9121"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5" name="177Lu-PSMA-617">
              <a:extLst>
                <a:ext uri="{FF2B5EF4-FFF2-40B4-BE49-F238E27FC236}">
                  <a16:creationId xmlns:a16="http://schemas.microsoft.com/office/drawing/2014/main" id="{419F5EB9-A571-8D7D-49C2-385985953F9D}"/>
                </a:ext>
              </a:extLst>
            </p:cNvPr>
            <p:cNvSpPr txBox="1"/>
            <p:nvPr/>
          </p:nvSpPr>
          <p:spPr>
            <a:xfrm>
              <a:off x="3260794" y="3601400"/>
              <a:ext cx="899605" cy="117631"/>
            </a:xfrm>
            <a:prstGeom prst="rect">
              <a:avLst/>
            </a:prstGeom>
            <a:noFill/>
          </p:spPr>
          <p:txBody>
            <a:bodyPr wrap="non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a:ln/>
                  <a:solidFill>
                    <a:srgbClr val="48A1FA"/>
                  </a:solidFill>
                  <a:effectLst/>
                  <a:uLnTx/>
                  <a:uFillTx/>
                  <a:latin typeface="Arial"/>
                  <a:ea typeface="+mn-ea"/>
                  <a:cs typeface="Arial"/>
                  <a:sym typeface="Arial"/>
                  <a:rtl val="0"/>
                </a:rPr>
                <a:t>177</a:t>
              </a:r>
              <a:r>
                <a:rPr kumimoji="0" lang="en-US" sz="800" b="0" i="0" u="none" strike="noStrike" kern="1200" cap="none" spc="0" normalizeH="0" baseline="0" noProof="0" dirty="0">
                  <a:ln/>
                  <a:solidFill>
                    <a:srgbClr val="48A1FA"/>
                  </a:solidFill>
                  <a:effectLst/>
                  <a:uLnTx/>
                  <a:uFillTx/>
                  <a:latin typeface="Arial"/>
                  <a:ea typeface="+mn-ea"/>
                  <a:cs typeface="Arial"/>
                  <a:sym typeface="Arial"/>
                  <a:rtl val="0"/>
                </a:rPr>
                <a:t>Lu-PSMA-617</a:t>
              </a:r>
            </a:p>
          </p:txBody>
        </p:sp>
        <p:sp>
          <p:nvSpPr>
            <p:cNvPr id="616" name="ARPI change">
              <a:extLst>
                <a:ext uri="{FF2B5EF4-FFF2-40B4-BE49-F238E27FC236}">
                  <a16:creationId xmlns:a16="http://schemas.microsoft.com/office/drawing/2014/main" id="{127BBB2A-EB0B-36D2-A44F-228FFEA15FF3}"/>
                </a:ext>
              </a:extLst>
            </p:cNvPr>
            <p:cNvSpPr txBox="1"/>
            <p:nvPr/>
          </p:nvSpPr>
          <p:spPr>
            <a:xfrm>
              <a:off x="2095491" y="3992146"/>
              <a:ext cx="670440" cy="131884"/>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F39200"/>
                  </a:solidFill>
                  <a:effectLst/>
                  <a:uLnTx/>
                  <a:uFillTx/>
                  <a:latin typeface="Arial"/>
                  <a:ea typeface="+mn-ea"/>
                  <a:cs typeface="Arial"/>
                  <a:sym typeface="Arial"/>
                  <a:rtl val="0"/>
                </a:rPr>
                <a:t>ARPI change</a:t>
              </a:r>
            </a:p>
          </p:txBody>
        </p:sp>
        <p:sp>
          <p:nvSpPr>
            <p:cNvPr id="617" name="Months Y-axis Title">
              <a:extLst>
                <a:ext uri="{FF2B5EF4-FFF2-40B4-BE49-F238E27FC236}">
                  <a16:creationId xmlns:a16="http://schemas.microsoft.com/office/drawing/2014/main" id="{ECD0CDD4-540B-4F6F-5197-173E9A533829}"/>
                </a:ext>
              </a:extLst>
            </p:cNvPr>
            <p:cNvSpPr txBox="1"/>
            <p:nvPr/>
          </p:nvSpPr>
          <p:spPr>
            <a:xfrm>
              <a:off x="1345999" y="4563519"/>
              <a:ext cx="3947169" cy="157686"/>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solidFill>
                    <a:srgbClr val="231F20"/>
                  </a:solidFill>
                  <a:effectLst/>
                  <a:uLnTx/>
                  <a:uFillTx/>
                  <a:latin typeface="Arial"/>
                  <a:ea typeface="+mn-ea"/>
                  <a:cs typeface="Arial"/>
                  <a:sym typeface="Arial"/>
                  <a:rtl val="0"/>
                </a:rPr>
                <a:t>Time since randomization (months)</a:t>
              </a:r>
            </a:p>
          </p:txBody>
        </p:sp>
        <p:sp>
          <p:nvSpPr>
            <p:cNvPr id="618" name="X-axis Title">
              <a:extLst>
                <a:ext uri="{FF2B5EF4-FFF2-40B4-BE49-F238E27FC236}">
                  <a16:creationId xmlns:a16="http://schemas.microsoft.com/office/drawing/2014/main" id="{9A06F634-6050-1CB1-0419-02B01460244B}"/>
                </a:ext>
              </a:extLst>
            </p:cNvPr>
            <p:cNvSpPr txBox="1"/>
            <p:nvPr/>
          </p:nvSpPr>
          <p:spPr>
            <a:xfrm rot="16200000">
              <a:off x="59410" y="3423216"/>
              <a:ext cx="1518326" cy="350269"/>
            </a:xfrm>
            <a:prstGeom prst="rect">
              <a:avLst/>
            </a:prstGeom>
            <a:noFill/>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a:defRPr sz="900" b="1" spc="0" baseline="0">
                  <a:ln/>
                  <a:solidFill>
                    <a:srgbClr val="231F20"/>
                  </a:solidFill>
                  <a:latin typeface="Arial"/>
                  <a:cs typeface="Arial"/>
                  <a:rtl val="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solidFill>
                    <a:srgbClr val="231F20"/>
                  </a:solidFill>
                  <a:effectLst/>
                  <a:uLnTx/>
                  <a:uFillTx/>
                  <a:latin typeface="Arial"/>
                  <a:ea typeface="+mn-ea"/>
                  <a:cs typeface="Arial"/>
                  <a:sym typeface="Arial"/>
                  <a:rtl val="0"/>
                </a:rPr>
                <a:t>Proportion of patients without event (%) </a:t>
              </a:r>
            </a:p>
          </p:txBody>
        </p:sp>
        <p:grpSp>
          <p:nvGrpSpPr>
            <p:cNvPr id="619" name="OS-X Values">
              <a:extLst>
                <a:ext uri="{FF2B5EF4-FFF2-40B4-BE49-F238E27FC236}">
                  <a16:creationId xmlns:a16="http://schemas.microsoft.com/office/drawing/2014/main" id="{9FEC70C8-C7F3-E693-76B3-467E97AF840D}"/>
                </a:ext>
              </a:extLst>
            </p:cNvPr>
            <p:cNvGrpSpPr/>
            <p:nvPr/>
          </p:nvGrpSpPr>
          <p:grpSpPr>
            <a:xfrm>
              <a:off x="1046852" y="2773631"/>
              <a:ext cx="303343" cy="1658564"/>
              <a:chOff x="6732434" y="3007861"/>
              <a:chExt cx="303343" cy="1658564"/>
            </a:xfrm>
          </p:grpSpPr>
          <p:sp>
            <p:nvSpPr>
              <p:cNvPr id="620" name="TextBox 619">
                <a:extLst>
                  <a:ext uri="{FF2B5EF4-FFF2-40B4-BE49-F238E27FC236}">
                    <a16:creationId xmlns:a16="http://schemas.microsoft.com/office/drawing/2014/main" id="{F341E434-DBEB-3471-5275-F91EBE271BE5}"/>
                  </a:ext>
                </a:extLst>
              </p:cNvPr>
              <p:cNvSpPr txBox="1"/>
              <p:nvPr/>
            </p:nvSpPr>
            <p:spPr>
              <a:xfrm>
                <a:off x="6732434" y="4519274"/>
                <a:ext cx="203211" cy="147151"/>
              </a:xfrm>
              <a:prstGeom prst="rect">
                <a:avLst/>
              </a:prstGeom>
              <a:noFill/>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defPPr>
                  <a:defRPr lang="en-US"/>
                </a:defPPr>
                <a:lvl1pPr algn="r">
                  <a:defRPr sz="800" spc="0" baseline="0">
                    <a:ln/>
                    <a:solidFill>
                      <a:srgbClr val="000000"/>
                    </a:solidFill>
                    <a:latin typeface="Arial"/>
                    <a:cs typeface="Arial"/>
                    <a:rtl val="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0</a:t>
                </a:r>
              </a:p>
            </p:txBody>
          </p:sp>
          <p:grpSp>
            <p:nvGrpSpPr>
              <p:cNvPr id="621" name="Graphic 3">
                <a:extLst>
                  <a:ext uri="{FF2B5EF4-FFF2-40B4-BE49-F238E27FC236}">
                    <a16:creationId xmlns:a16="http://schemas.microsoft.com/office/drawing/2014/main" id="{78E442C7-4CDD-3B3F-48C0-F821074F7B8A}"/>
                  </a:ext>
                </a:extLst>
              </p:cNvPr>
              <p:cNvGrpSpPr/>
              <p:nvPr/>
            </p:nvGrpSpPr>
            <p:grpSpPr>
              <a:xfrm>
                <a:off x="6977020" y="3079055"/>
                <a:ext cx="58757" cy="1518504"/>
                <a:chOff x="6977020" y="3079055"/>
                <a:chExt cx="58757" cy="1518504"/>
              </a:xfrm>
            </p:grpSpPr>
            <p:sp>
              <p:nvSpPr>
                <p:cNvPr id="627" name="Freeform 626">
                  <a:extLst>
                    <a:ext uri="{FF2B5EF4-FFF2-40B4-BE49-F238E27FC236}">
                      <a16:creationId xmlns:a16="http://schemas.microsoft.com/office/drawing/2014/main" id="{A24EC161-A69E-1E73-52D7-46EB1F002D91}"/>
                    </a:ext>
                  </a:extLst>
                </p:cNvPr>
                <p:cNvSpPr/>
                <p:nvPr/>
              </p:nvSpPr>
              <p:spPr>
                <a:xfrm>
                  <a:off x="7035595" y="3079055"/>
                  <a:ext cx="18247" cy="1518504"/>
                </a:xfrm>
                <a:custGeom>
                  <a:avLst/>
                  <a:gdLst>
                    <a:gd name="connsiteX0" fmla="*/ 0 w 18247"/>
                    <a:gd name="connsiteY0" fmla="*/ 0 h 1518504"/>
                    <a:gd name="connsiteX1" fmla="*/ 0 w 18247"/>
                    <a:gd name="connsiteY1" fmla="*/ 1518504 h 1518504"/>
                  </a:gdLst>
                  <a:ahLst/>
                  <a:cxnLst>
                    <a:cxn ang="0">
                      <a:pos x="connsiteX0" y="connsiteY0"/>
                    </a:cxn>
                    <a:cxn ang="0">
                      <a:pos x="connsiteX1" y="connsiteY1"/>
                    </a:cxn>
                  </a:cxnLst>
                  <a:rect l="l" t="t" r="r" b="b"/>
                  <a:pathLst>
                    <a:path w="18247" h="1518504">
                      <a:moveTo>
                        <a:pt x="0" y="0"/>
                      </a:moveTo>
                      <a:lnTo>
                        <a:pt x="0" y="1518504"/>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28" name="Freeform 627">
                  <a:extLst>
                    <a:ext uri="{FF2B5EF4-FFF2-40B4-BE49-F238E27FC236}">
                      <a16:creationId xmlns:a16="http://schemas.microsoft.com/office/drawing/2014/main" id="{61E38BDF-D609-1647-E496-2EFC1E1E4063}"/>
                    </a:ext>
                  </a:extLst>
                </p:cNvPr>
                <p:cNvSpPr/>
                <p:nvPr/>
              </p:nvSpPr>
              <p:spPr>
                <a:xfrm>
                  <a:off x="6977020" y="4292259"/>
                  <a:ext cx="58757" cy="18183"/>
                </a:xfrm>
                <a:custGeom>
                  <a:avLst/>
                  <a:gdLst>
                    <a:gd name="connsiteX0" fmla="*/ 58758 w 58757"/>
                    <a:gd name="connsiteY0" fmla="*/ 0 h 18183"/>
                    <a:gd name="connsiteX1" fmla="*/ 0 w 58757"/>
                    <a:gd name="connsiteY1" fmla="*/ 0 h 18183"/>
                  </a:gdLst>
                  <a:ahLst/>
                  <a:cxnLst>
                    <a:cxn ang="0">
                      <a:pos x="connsiteX0" y="connsiteY0"/>
                    </a:cxn>
                    <a:cxn ang="0">
                      <a:pos x="connsiteX1" y="connsiteY1"/>
                    </a:cxn>
                  </a:cxnLst>
                  <a:rect l="l" t="t" r="r" b="b"/>
                  <a:pathLst>
                    <a:path w="58757" h="18183">
                      <a:moveTo>
                        <a:pt x="5875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29" name="Freeform 628">
                  <a:extLst>
                    <a:ext uri="{FF2B5EF4-FFF2-40B4-BE49-F238E27FC236}">
                      <a16:creationId xmlns:a16="http://schemas.microsoft.com/office/drawing/2014/main" id="{99E4DB95-68B5-01C2-D4AD-CA4381C21077}"/>
                    </a:ext>
                  </a:extLst>
                </p:cNvPr>
                <p:cNvSpPr/>
                <p:nvPr/>
              </p:nvSpPr>
              <p:spPr>
                <a:xfrm>
                  <a:off x="6977020" y="4594468"/>
                  <a:ext cx="58757" cy="18183"/>
                </a:xfrm>
                <a:custGeom>
                  <a:avLst/>
                  <a:gdLst>
                    <a:gd name="connsiteX0" fmla="*/ 58758 w 58757"/>
                    <a:gd name="connsiteY0" fmla="*/ 0 h 18183"/>
                    <a:gd name="connsiteX1" fmla="*/ 0 w 58757"/>
                    <a:gd name="connsiteY1" fmla="*/ 0 h 18183"/>
                  </a:gdLst>
                  <a:ahLst/>
                  <a:cxnLst>
                    <a:cxn ang="0">
                      <a:pos x="connsiteX0" y="connsiteY0"/>
                    </a:cxn>
                    <a:cxn ang="0">
                      <a:pos x="connsiteX1" y="connsiteY1"/>
                    </a:cxn>
                  </a:cxnLst>
                  <a:rect l="l" t="t" r="r" b="b"/>
                  <a:pathLst>
                    <a:path w="58757" h="18183">
                      <a:moveTo>
                        <a:pt x="5875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0" name="Freeform 629">
                  <a:extLst>
                    <a:ext uri="{FF2B5EF4-FFF2-40B4-BE49-F238E27FC236}">
                      <a16:creationId xmlns:a16="http://schemas.microsoft.com/office/drawing/2014/main" id="{7904D0AF-2087-214F-5A22-58327616BE78}"/>
                    </a:ext>
                  </a:extLst>
                </p:cNvPr>
                <p:cNvSpPr/>
                <p:nvPr/>
              </p:nvSpPr>
              <p:spPr>
                <a:xfrm>
                  <a:off x="6977020" y="3990049"/>
                  <a:ext cx="58757" cy="18183"/>
                </a:xfrm>
                <a:custGeom>
                  <a:avLst/>
                  <a:gdLst>
                    <a:gd name="connsiteX0" fmla="*/ 58758 w 58757"/>
                    <a:gd name="connsiteY0" fmla="*/ 0 h 18183"/>
                    <a:gd name="connsiteX1" fmla="*/ 0 w 58757"/>
                    <a:gd name="connsiteY1" fmla="*/ 0 h 18183"/>
                  </a:gdLst>
                  <a:ahLst/>
                  <a:cxnLst>
                    <a:cxn ang="0">
                      <a:pos x="connsiteX0" y="connsiteY0"/>
                    </a:cxn>
                    <a:cxn ang="0">
                      <a:pos x="connsiteX1" y="connsiteY1"/>
                    </a:cxn>
                  </a:cxnLst>
                  <a:rect l="l" t="t" r="r" b="b"/>
                  <a:pathLst>
                    <a:path w="58757" h="18183">
                      <a:moveTo>
                        <a:pt x="5875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1" name="Freeform 630">
                  <a:extLst>
                    <a:ext uri="{FF2B5EF4-FFF2-40B4-BE49-F238E27FC236}">
                      <a16:creationId xmlns:a16="http://schemas.microsoft.com/office/drawing/2014/main" id="{4D3D3C9F-0E92-65B2-E0F9-78831AFDB673}"/>
                    </a:ext>
                  </a:extLst>
                </p:cNvPr>
                <p:cNvSpPr/>
                <p:nvPr/>
              </p:nvSpPr>
              <p:spPr>
                <a:xfrm>
                  <a:off x="6977020" y="3687839"/>
                  <a:ext cx="58757" cy="18183"/>
                </a:xfrm>
                <a:custGeom>
                  <a:avLst/>
                  <a:gdLst>
                    <a:gd name="connsiteX0" fmla="*/ 58758 w 58757"/>
                    <a:gd name="connsiteY0" fmla="*/ 0 h 18183"/>
                    <a:gd name="connsiteX1" fmla="*/ 0 w 58757"/>
                    <a:gd name="connsiteY1" fmla="*/ 0 h 18183"/>
                  </a:gdLst>
                  <a:ahLst/>
                  <a:cxnLst>
                    <a:cxn ang="0">
                      <a:pos x="connsiteX0" y="connsiteY0"/>
                    </a:cxn>
                    <a:cxn ang="0">
                      <a:pos x="connsiteX1" y="connsiteY1"/>
                    </a:cxn>
                  </a:cxnLst>
                  <a:rect l="l" t="t" r="r" b="b"/>
                  <a:pathLst>
                    <a:path w="58757" h="18183">
                      <a:moveTo>
                        <a:pt x="5875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2" name="Freeform 631">
                  <a:extLst>
                    <a:ext uri="{FF2B5EF4-FFF2-40B4-BE49-F238E27FC236}">
                      <a16:creationId xmlns:a16="http://schemas.microsoft.com/office/drawing/2014/main" id="{31EEE176-3E9F-789A-139C-EE373DBD5111}"/>
                    </a:ext>
                  </a:extLst>
                </p:cNvPr>
                <p:cNvSpPr/>
                <p:nvPr/>
              </p:nvSpPr>
              <p:spPr>
                <a:xfrm>
                  <a:off x="6977020" y="3385811"/>
                  <a:ext cx="58757" cy="18183"/>
                </a:xfrm>
                <a:custGeom>
                  <a:avLst/>
                  <a:gdLst>
                    <a:gd name="connsiteX0" fmla="*/ 58758 w 58757"/>
                    <a:gd name="connsiteY0" fmla="*/ 0 h 18183"/>
                    <a:gd name="connsiteX1" fmla="*/ 0 w 58757"/>
                    <a:gd name="connsiteY1" fmla="*/ 0 h 18183"/>
                  </a:gdLst>
                  <a:ahLst/>
                  <a:cxnLst>
                    <a:cxn ang="0">
                      <a:pos x="connsiteX0" y="connsiteY0"/>
                    </a:cxn>
                    <a:cxn ang="0">
                      <a:pos x="connsiteX1" y="connsiteY1"/>
                    </a:cxn>
                  </a:cxnLst>
                  <a:rect l="l" t="t" r="r" b="b"/>
                  <a:pathLst>
                    <a:path w="58757" h="18183">
                      <a:moveTo>
                        <a:pt x="5875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3" name="Freeform 632">
                  <a:extLst>
                    <a:ext uri="{FF2B5EF4-FFF2-40B4-BE49-F238E27FC236}">
                      <a16:creationId xmlns:a16="http://schemas.microsoft.com/office/drawing/2014/main" id="{39E82B3C-1189-35DD-679A-7273C09F2FC4}"/>
                    </a:ext>
                  </a:extLst>
                </p:cNvPr>
                <p:cNvSpPr/>
                <p:nvPr/>
              </p:nvSpPr>
              <p:spPr>
                <a:xfrm>
                  <a:off x="6977020" y="3083601"/>
                  <a:ext cx="58757" cy="18183"/>
                </a:xfrm>
                <a:custGeom>
                  <a:avLst/>
                  <a:gdLst>
                    <a:gd name="connsiteX0" fmla="*/ 58758 w 58757"/>
                    <a:gd name="connsiteY0" fmla="*/ 0 h 18183"/>
                    <a:gd name="connsiteX1" fmla="*/ 0 w 58757"/>
                    <a:gd name="connsiteY1" fmla="*/ 0 h 18183"/>
                  </a:gdLst>
                  <a:ahLst/>
                  <a:cxnLst>
                    <a:cxn ang="0">
                      <a:pos x="connsiteX0" y="connsiteY0"/>
                    </a:cxn>
                    <a:cxn ang="0">
                      <a:pos x="connsiteX1" y="connsiteY1"/>
                    </a:cxn>
                  </a:cxnLst>
                  <a:rect l="l" t="t" r="r" b="b"/>
                  <a:pathLst>
                    <a:path w="58757" h="18183">
                      <a:moveTo>
                        <a:pt x="5875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4" name="Freeform 633">
                  <a:extLst>
                    <a:ext uri="{FF2B5EF4-FFF2-40B4-BE49-F238E27FC236}">
                      <a16:creationId xmlns:a16="http://schemas.microsoft.com/office/drawing/2014/main" id="{0901A99A-A7A8-43D2-C459-3C0C40F8BE61}"/>
                    </a:ext>
                  </a:extLst>
                </p:cNvPr>
                <p:cNvSpPr/>
                <p:nvPr/>
              </p:nvSpPr>
              <p:spPr>
                <a:xfrm>
                  <a:off x="7002932" y="3385629"/>
                  <a:ext cx="32480" cy="18183"/>
                </a:xfrm>
                <a:custGeom>
                  <a:avLst/>
                  <a:gdLst>
                    <a:gd name="connsiteX0" fmla="*/ 32481 w 32480"/>
                    <a:gd name="connsiteY0" fmla="*/ 0 h 18183"/>
                    <a:gd name="connsiteX1" fmla="*/ 0 w 32480"/>
                    <a:gd name="connsiteY1" fmla="*/ 0 h 18183"/>
                  </a:gdLst>
                  <a:ahLst/>
                  <a:cxnLst>
                    <a:cxn ang="0">
                      <a:pos x="connsiteX0" y="connsiteY0"/>
                    </a:cxn>
                    <a:cxn ang="0">
                      <a:pos x="connsiteX1" y="connsiteY1"/>
                    </a:cxn>
                  </a:cxnLst>
                  <a:rect l="l" t="t" r="r" b="b"/>
                  <a:pathLst>
                    <a:path w="32480" h="18183">
                      <a:moveTo>
                        <a:pt x="32481"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622" name="TextBox 621">
                <a:extLst>
                  <a:ext uri="{FF2B5EF4-FFF2-40B4-BE49-F238E27FC236}">
                    <a16:creationId xmlns:a16="http://schemas.microsoft.com/office/drawing/2014/main" id="{E809C3FD-7C32-F8FD-5321-04B7A105E306}"/>
                  </a:ext>
                </a:extLst>
              </p:cNvPr>
              <p:cNvSpPr txBox="1"/>
              <p:nvPr/>
            </p:nvSpPr>
            <p:spPr>
              <a:xfrm>
                <a:off x="6732434" y="3317351"/>
                <a:ext cx="203211" cy="147151"/>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80</a:t>
                </a:r>
              </a:p>
            </p:txBody>
          </p:sp>
          <p:sp>
            <p:nvSpPr>
              <p:cNvPr id="623" name="TextBox 622">
                <a:extLst>
                  <a:ext uri="{FF2B5EF4-FFF2-40B4-BE49-F238E27FC236}">
                    <a16:creationId xmlns:a16="http://schemas.microsoft.com/office/drawing/2014/main" id="{0CFEEDF3-CFCB-BAF9-41DB-524B94CD7C18}"/>
                  </a:ext>
                </a:extLst>
              </p:cNvPr>
              <p:cNvSpPr txBox="1"/>
              <p:nvPr/>
            </p:nvSpPr>
            <p:spPr>
              <a:xfrm>
                <a:off x="6732434" y="3620470"/>
                <a:ext cx="203211" cy="147151"/>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60</a:t>
                </a:r>
              </a:p>
            </p:txBody>
          </p:sp>
          <p:sp>
            <p:nvSpPr>
              <p:cNvPr id="624" name="TextBox 623">
                <a:extLst>
                  <a:ext uri="{FF2B5EF4-FFF2-40B4-BE49-F238E27FC236}">
                    <a16:creationId xmlns:a16="http://schemas.microsoft.com/office/drawing/2014/main" id="{7F9E4630-304F-8BA9-D85E-FBB2A29368EB}"/>
                  </a:ext>
                </a:extLst>
              </p:cNvPr>
              <p:cNvSpPr txBox="1"/>
              <p:nvPr/>
            </p:nvSpPr>
            <p:spPr>
              <a:xfrm>
                <a:off x="6732434" y="3917225"/>
                <a:ext cx="203211" cy="147151"/>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40</a:t>
                </a:r>
              </a:p>
            </p:txBody>
          </p:sp>
          <p:sp>
            <p:nvSpPr>
              <p:cNvPr id="625" name="TextBox 624">
                <a:extLst>
                  <a:ext uri="{FF2B5EF4-FFF2-40B4-BE49-F238E27FC236}">
                    <a16:creationId xmlns:a16="http://schemas.microsoft.com/office/drawing/2014/main" id="{91CF658C-7B2A-082D-C387-6856783C3A39}"/>
                  </a:ext>
                </a:extLst>
              </p:cNvPr>
              <p:cNvSpPr txBox="1"/>
              <p:nvPr/>
            </p:nvSpPr>
            <p:spPr>
              <a:xfrm>
                <a:off x="6732434" y="4220351"/>
                <a:ext cx="203211" cy="147151"/>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20</a:t>
                </a:r>
              </a:p>
            </p:txBody>
          </p:sp>
          <p:sp>
            <p:nvSpPr>
              <p:cNvPr id="626" name="TextBox 625">
                <a:extLst>
                  <a:ext uri="{FF2B5EF4-FFF2-40B4-BE49-F238E27FC236}">
                    <a16:creationId xmlns:a16="http://schemas.microsoft.com/office/drawing/2014/main" id="{13D08487-D165-30EA-8227-1F544C1D6ECB}"/>
                  </a:ext>
                </a:extLst>
              </p:cNvPr>
              <p:cNvSpPr txBox="1"/>
              <p:nvPr/>
            </p:nvSpPr>
            <p:spPr>
              <a:xfrm>
                <a:off x="6732434" y="3007861"/>
                <a:ext cx="203211" cy="147151"/>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100</a:t>
                </a:r>
              </a:p>
            </p:txBody>
          </p:sp>
        </p:grpSp>
        <p:grpSp>
          <p:nvGrpSpPr>
            <p:cNvPr id="635" name="OS-Y values">
              <a:extLst>
                <a:ext uri="{FF2B5EF4-FFF2-40B4-BE49-F238E27FC236}">
                  <a16:creationId xmlns:a16="http://schemas.microsoft.com/office/drawing/2014/main" id="{10253AC5-8422-9816-D25E-EF6492D806C5}"/>
                </a:ext>
              </a:extLst>
            </p:cNvPr>
            <p:cNvGrpSpPr/>
            <p:nvPr/>
          </p:nvGrpSpPr>
          <p:grpSpPr>
            <a:xfrm>
              <a:off x="1278032" y="4360238"/>
              <a:ext cx="4081091" cy="199822"/>
              <a:chOff x="6963614" y="4594468"/>
              <a:chExt cx="4081091" cy="199822"/>
            </a:xfrm>
          </p:grpSpPr>
          <p:sp>
            <p:nvSpPr>
              <p:cNvPr id="636" name="Freeform 635">
                <a:extLst>
                  <a:ext uri="{FF2B5EF4-FFF2-40B4-BE49-F238E27FC236}">
                    <a16:creationId xmlns:a16="http://schemas.microsoft.com/office/drawing/2014/main" id="{35E854E4-D8FA-38B6-955A-6D3F11D900D8}"/>
                  </a:ext>
                </a:extLst>
              </p:cNvPr>
              <p:cNvSpPr/>
              <p:nvPr/>
            </p:nvSpPr>
            <p:spPr>
              <a:xfrm>
                <a:off x="7031581" y="4594468"/>
                <a:ext cx="3947169" cy="18183"/>
              </a:xfrm>
              <a:custGeom>
                <a:avLst/>
                <a:gdLst>
                  <a:gd name="connsiteX0" fmla="*/ 3947170 w 3947169"/>
                  <a:gd name="connsiteY0" fmla="*/ 0 h 18183"/>
                  <a:gd name="connsiteX1" fmla="*/ 0 w 3947169"/>
                  <a:gd name="connsiteY1" fmla="*/ 0 h 18183"/>
                </a:gdLst>
                <a:ahLst/>
                <a:cxnLst>
                  <a:cxn ang="0">
                    <a:pos x="connsiteX0" y="connsiteY0"/>
                  </a:cxn>
                  <a:cxn ang="0">
                    <a:pos x="connsiteX1" y="connsiteY1"/>
                  </a:cxn>
                </a:cxnLst>
                <a:rect l="l" t="t" r="r" b="b"/>
                <a:pathLst>
                  <a:path w="3947169" h="18183">
                    <a:moveTo>
                      <a:pt x="3947170"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7" name="Freeform 636">
                <a:extLst>
                  <a:ext uri="{FF2B5EF4-FFF2-40B4-BE49-F238E27FC236}">
                    <a16:creationId xmlns:a16="http://schemas.microsoft.com/office/drawing/2014/main" id="{59E03C88-A125-694C-B2BD-A6FD4DF4924A}"/>
                  </a:ext>
                </a:extLst>
              </p:cNvPr>
              <p:cNvSpPr/>
              <p:nvPr/>
            </p:nvSpPr>
            <p:spPr>
              <a:xfrm>
                <a:off x="10707544"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8" name="Freeform 637">
                <a:extLst>
                  <a:ext uri="{FF2B5EF4-FFF2-40B4-BE49-F238E27FC236}">
                    <a16:creationId xmlns:a16="http://schemas.microsoft.com/office/drawing/2014/main" id="{138263EE-42F3-F027-BA02-42B4A29AD739}"/>
                  </a:ext>
                </a:extLst>
              </p:cNvPr>
              <p:cNvSpPr/>
              <p:nvPr/>
            </p:nvSpPr>
            <p:spPr>
              <a:xfrm>
                <a:off x="10445275"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9" name="Freeform 638">
                <a:extLst>
                  <a:ext uri="{FF2B5EF4-FFF2-40B4-BE49-F238E27FC236}">
                    <a16:creationId xmlns:a16="http://schemas.microsoft.com/office/drawing/2014/main" id="{88AAFB3D-E8BC-6399-FF56-2A9FCF55003B}"/>
                  </a:ext>
                </a:extLst>
              </p:cNvPr>
              <p:cNvSpPr/>
              <p:nvPr/>
            </p:nvSpPr>
            <p:spPr>
              <a:xfrm>
                <a:off x="10183006"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0" name="Freeform 639">
                <a:extLst>
                  <a:ext uri="{FF2B5EF4-FFF2-40B4-BE49-F238E27FC236}">
                    <a16:creationId xmlns:a16="http://schemas.microsoft.com/office/drawing/2014/main" id="{F95D7669-B8D7-9BE1-8F5D-668EDAD8ECED}"/>
                  </a:ext>
                </a:extLst>
              </p:cNvPr>
              <p:cNvSpPr/>
              <p:nvPr/>
            </p:nvSpPr>
            <p:spPr>
              <a:xfrm>
                <a:off x="9920737"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1" name="Freeform 640">
                <a:extLst>
                  <a:ext uri="{FF2B5EF4-FFF2-40B4-BE49-F238E27FC236}">
                    <a16:creationId xmlns:a16="http://schemas.microsoft.com/office/drawing/2014/main" id="{0DEB268A-9FEA-59C7-DA3F-B349FC52C3B9}"/>
                  </a:ext>
                </a:extLst>
              </p:cNvPr>
              <p:cNvSpPr/>
              <p:nvPr/>
            </p:nvSpPr>
            <p:spPr>
              <a:xfrm>
                <a:off x="9658468"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2" name="Freeform 641">
                <a:extLst>
                  <a:ext uri="{FF2B5EF4-FFF2-40B4-BE49-F238E27FC236}">
                    <a16:creationId xmlns:a16="http://schemas.microsoft.com/office/drawing/2014/main" id="{944283E5-E625-C775-37EC-0DAA9263FCA6}"/>
                  </a:ext>
                </a:extLst>
              </p:cNvPr>
              <p:cNvSpPr/>
              <p:nvPr/>
            </p:nvSpPr>
            <p:spPr>
              <a:xfrm>
                <a:off x="9396199"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3" name="Freeform 642">
                <a:extLst>
                  <a:ext uri="{FF2B5EF4-FFF2-40B4-BE49-F238E27FC236}">
                    <a16:creationId xmlns:a16="http://schemas.microsoft.com/office/drawing/2014/main" id="{7C074DA7-0285-097F-40EA-2C6647831F43}"/>
                  </a:ext>
                </a:extLst>
              </p:cNvPr>
              <p:cNvSpPr/>
              <p:nvPr/>
            </p:nvSpPr>
            <p:spPr>
              <a:xfrm>
                <a:off x="9133930"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4" name="Freeform 643">
                <a:extLst>
                  <a:ext uri="{FF2B5EF4-FFF2-40B4-BE49-F238E27FC236}">
                    <a16:creationId xmlns:a16="http://schemas.microsoft.com/office/drawing/2014/main" id="{D7B18847-BC27-81AC-6914-56B10F429E62}"/>
                  </a:ext>
                </a:extLst>
              </p:cNvPr>
              <p:cNvSpPr/>
              <p:nvPr/>
            </p:nvSpPr>
            <p:spPr>
              <a:xfrm>
                <a:off x="8871661"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5" name="Freeform 644">
                <a:extLst>
                  <a:ext uri="{FF2B5EF4-FFF2-40B4-BE49-F238E27FC236}">
                    <a16:creationId xmlns:a16="http://schemas.microsoft.com/office/drawing/2014/main" id="{9C33BB6A-83CF-E1EB-F22B-DE2D094179C3}"/>
                  </a:ext>
                </a:extLst>
              </p:cNvPr>
              <p:cNvSpPr/>
              <p:nvPr/>
            </p:nvSpPr>
            <p:spPr>
              <a:xfrm>
                <a:off x="8609392"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6" name="Freeform 645">
                <a:extLst>
                  <a:ext uri="{FF2B5EF4-FFF2-40B4-BE49-F238E27FC236}">
                    <a16:creationId xmlns:a16="http://schemas.microsoft.com/office/drawing/2014/main" id="{C23688D7-35DC-684D-E182-AD995A330722}"/>
                  </a:ext>
                </a:extLst>
              </p:cNvPr>
              <p:cNvSpPr/>
              <p:nvPr/>
            </p:nvSpPr>
            <p:spPr>
              <a:xfrm>
                <a:off x="8347123"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7" name="Freeform 646">
                <a:extLst>
                  <a:ext uri="{FF2B5EF4-FFF2-40B4-BE49-F238E27FC236}">
                    <a16:creationId xmlns:a16="http://schemas.microsoft.com/office/drawing/2014/main" id="{DA37A158-09E1-D6E8-68CC-1FEE6B2F3A10}"/>
                  </a:ext>
                </a:extLst>
              </p:cNvPr>
              <p:cNvSpPr/>
              <p:nvPr/>
            </p:nvSpPr>
            <p:spPr>
              <a:xfrm>
                <a:off x="8084854"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8" name="Freeform 647">
                <a:extLst>
                  <a:ext uri="{FF2B5EF4-FFF2-40B4-BE49-F238E27FC236}">
                    <a16:creationId xmlns:a16="http://schemas.microsoft.com/office/drawing/2014/main" id="{ADAD2A02-22D1-0A26-D802-F451EBE9D7A8}"/>
                  </a:ext>
                </a:extLst>
              </p:cNvPr>
              <p:cNvSpPr/>
              <p:nvPr/>
            </p:nvSpPr>
            <p:spPr>
              <a:xfrm>
                <a:off x="7822585"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9" name="Freeform 648">
                <a:extLst>
                  <a:ext uri="{FF2B5EF4-FFF2-40B4-BE49-F238E27FC236}">
                    <a16:creationId xmlns:a16="http://schemas.microsoft.com/office/drawing/2014/main" id="{DF7C2187-EEE9-6B26-1B45-623ACEA2D9FB}"/>
                  </a:ext>
                </a:extLst>
              </p:cNvPr>
              <p:cNvSpPr/>
              <p:nvPr/>
            </p:nvSpPr>
            <p:spPr>
              <a:xfrm>
                <a:off x="7560316"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50" name="Freeform 649">
                <a:extLst>
                  <a:ext uri="{FF2B5EF4-FFF2-40B4-BE49-F238E27FC236}">
                    <a16:creationId xmlns:a16="http://schemas.microsoft.com/office/drawing/2014/main" id="{2805723D-81AC-59E6-8279-CAFD2983094E}"/>
                  </a:ext>
                </a:extLst>
              </p:cNvPr>
              <p:cNvSpPr/>
              <p:nvPr/>
            </p:nvSpPr>
            <p:spPr>
              <a:xfrm>
                <a:off x="7298047"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51" name="Freeform 650">
                <a:extLst>
                  <a:ext uri="{FF2B5EF4-FFF2-40B4-BE49-F238E27FC236}">
                    <a16:creationId xmlns:a16="http://schemas.microsoft.com/office/drawing/2014/main" id="{B4A12308-A91D-CAA5-73D7-7C76094B6742}"/>
                  </a:ext>
                </a:extLst>
              </p:cNvPr>
              <p:cNvSpPr/>
              <p:nvPr/>
            </p:nvSpPr>
            <p:spPr>
              <a:xfrm>
                <a:off x="7035778"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52" name="TextBox 651">
                <a:extLst>
                  <a:ext uri="{FF2B5EF4-FFF2-40B4-BE49-F238E27FC236}">
                    <a16:creationId xmlns:a16="http://schemas.microsoft.com/office/drawing/2014/main" id="{6ECB1AD7-7121-2A30-69B1-274ED28F677E}"/>
                  </a:ext>
                </a:extLst>
              </p:cNvPr>
              <p:cNvSpPr txBox="1"/>
              <p:nvPr/>
            </p:nvSpPr>
            <p:spPr>
              <a:xfrm>
                <a:off x="7221971"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a:t>
                </a:r>
              </a:p>
            </p:txBody>
          </p:sp>
          <p:sp>
            <p:nvSpPr>
              <p:cNvPr id="653" name="TextBox 652">
                <a:extLst>
                  <a:ext uri="{FF2B5EF4-FFF2-40B4-BE49-F238E27FC236}">
                    <a16:creationId xmlns:a16="http://schemas.microsoft.com/office/drawing/2014/main" id="{5BCCCF31-8F0A-2A2E-60E0-8C5C3F8C84E0}"/>
                  </a:ext>
                </a:extLst>
              </p:cNvPr>
              <p:cNvSpPr txBox="1"/>
              <p:nvPr/>
            </p:nvSpPr>
            <p:spPr>
              <a:xfrm>
                <a:off x="6963614"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0</a:t>
                </a:r>
              </a:p>
            </p:txBody>
          </p:sp>
          <p:sp>
            <p:nvSpPr>
              <p:cNvPr id="654" name="TextBox 653">
                <a:extLst>
                  <a:ext uri="{FF2B5EF4-FFF2-40B4-BE49-F238E27FC236}">
                    <a16:creationId xmlns:a16="http://schemas.microsoft.com/office/drawing/2014/main" id="{BDE9A690-5376-D595-327E-D165DC73A893}"/>
                  </a:ext>
                </a:extLst>
              </p:cNvPr>
              <p:cNvSpPr txBox="1"/>
              <p:nvPr/>
            </p:nvSpPr>
            <p:spPr>
              <a:xfrm>
                <a:off x="7747035"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6</a:t>
                </a:r>
              </a:p>
            </p:txBody>
          </p:sp>
          <p:sp>
            <p:nvSpPr>
              <p:cNvPr id="655" name="TextBox 654">
                <a:extLst>
                  <a:ext uri="{FF2B5EF4-FFF2-40B4-BE49-F238E27FC236}">
                    <a16:creationId xmlns:a16="http://schemas.microsoft.com/office/drawing/2014/main" id="{17E29B94-B4AA-0E2A-DBD0-E56781C496EA}"/>
                  </a:ext>
                </a:extLst>
              </p:cNvPr>
              <p:cNvSpPr txBox="1"/>
              <p:nvPr/>
            </p:nvSpPr>
            <p:spPr>
              <a:xfrm>
                <a:off x="7484503"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4</a:t>
                </a:r>
              </a:p>
            </p:txBody>
          </p:sp>
          <p:sp>
            <p:nvSpPr>
              <p:cNvPr id="656" name="TextBox 655">
                <a:extLst>
                  <a:ext uri="{FF2B5EF4-FFF2-40B4-BE49-F238E27FC236}">
                    <a16:creationId xmlns:a16="http://schemas.microsoft.com/office/drawing/2014/main" id="{3CCCE0CB-D970-6165-1EEF-7D6698A85D45}"/>
                  </a:ext>
                </a:extLst>
              </p:cNvPr>
              <p:cNvSpPr txBox="1"/>
              <p:nvPr/>
            </p:nvSpPr>
            <p:spPr>
              <a:xfrm>
                <a:off x="8005392"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8</a:t>
                </a:r>
              </a:p>
            </p:txBody>
          </p:sp>
          <p:sp>
            <p:nvSpPr>
              <p:cNvPr id="657" name="TextBox 656">
                <a:extLst>
                  <a:ext uri="{FF2B5EF4-FFF2-40B4-BE49-F238E27FC236}">
                    <a16:creationId xmlns:a16="http://schemas.microsoft.com/office/drawing/2014/main" id="{A7A592E2-D472-59D0-A313-6E1506C5A8CE}"/>
                  </a:ext>
                </a:extLst>
              </p:cNvPr>
              <p:cNvSpPr txBox="1"/>
              <p:nvPr/>
            </p:nvSpPr>
            <p:spPr>
              <a:xfrm>
                <a:off x="8267924"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10</a:t>
                </a:r>
              </a:p>
            </p:txBody>
          </p:sp>
          <p:sp>
            <p:nvSpPr>
              <p:cNvPr id="658" name="TextBox 657">
                <a:extLst>
                  <a:ext uri="{FF2B5EF4-FFF2-40B4-BE49-F238E27FC236}">
                    <a16:creationId xmlns:a16="http://schemas.microsoft.com/office/drawing/2014/main" id="{0ED6A227-379A-B4A6-B7D2-D107FFAFA84E}"/>
                  </a:ext>
                </a:extLst>
              </p:cNvPr>
              <p:cNvSpPr txBox="1"/>
              <p:nvPr/>
            </p:nvSpPr>
            <p:spPr>
              <a:xfrm>
                <a:off x="8530456"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12</a:t>
                </a:r>
              </a:p>
            </p:txBody>
          </p:sp>
          <p:sp>
            <p:nvSpPr>
              <p:cNvPr id="659" name="TextBox 658">
                <a:extLst>
                  <a:ext uri="{FF2B5EF4-FFF2-40B4-BE49-F238E27FC236}">
                    <a16:creationId xmlns:a16="http://schemas.microsoft.com/office/drawing/2014/main" id="{F26E9170-F939-9A37-E35E-AB993B501ED8}"/>
                  </a:ext>
                </a:extLst>
              </p:cNvPr>
              <p:cNvSpPr txBox="1"/>
              <p:nvPr/>
            </p:nvSpPr>
            <p:spPr>
              <a:xfrm>
                <a:off x="8792988"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solidFill>
                      <a:srgbClr val="000000"/>
                    </a:solidFill>
                    <a:effectLst/>
                    <a:uLnTx/>
                    <a:uFillTx/>
                    <a:latin typeface="Arial"/>
                    <a:ea typeface="+mn-ea"/>
                    <a:cs typeface="Arial"/>
                    <a:sym typeface="Arial"/>
                    <a:rtl val="0"/>
                  </a:rPr>
                  <a:t>14</a:t>
                </a:r>
              </a:p>
            </p:txBody>
          </p:sp>
          <p:sp>
            <p:nvSpPr>
              <p:cNvPr id="660" name="TextBox 659">
                <a:extLst>
                  <a:ext uri="{FF2B5EF4-FFF2-40B4-BE49-F238E27FC236}">
                    <a16:creationId xmlns:a16="http://schemas.microsoft.com/office/drawing/2014/main" id="{9A2E3132-E489-2587-28E6-3C2EF2BBD2DD}"/>
                  </a:ext>
                </a:extLst>
              </p:cNvPr>
              <p:cNvSpPr txBox="1"/>
              <p:nvPr/>
            </p:nvSpPr>
            <p:spPr>
              <a:xfrm>
                <a:off x="9055520"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16</a:t>
                </a:r>
              </a:p>
            </p:txBody>
          </p:sp>
          <p:sp>
            <p:nvSpPr>
              <p:cNvPr id="661" name="TextBox 660">
                <a:extLst>
                  <a:ext uri="{FF2B5EF4-FFF2-40B4-BE49-F238E27FC236}">
                    <a16:creationId xmlns:a16="http://schemas.microsoft.com/office/drawing/2014/main" id="{7D0B705F-6451-6FA3-AD92-C6BBBBD3581B}"/>
                  </a:ext>
                </a:extLst>
              </p:cNvPr>
              <p:cNvSpPr txBox="1"/>
              <p:nvPr/>
            </p:nvSpPr>
            <p:spPr>
              <a:xfrm>
                <a:off x="9318052"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18</a:t>
                </a:r>
              </a:p>
            </p:txBody>
          </p:sp>
          <p:sp>
            <p:nvSpPr>
              <p:cNvPr id="662" name="TextBox 661">
                <a:extLst>
                  <a:ext uri="{FF2B5EF4-FFF2-40B4-BE49-F238E27FC236}">
                    <a16:creationId xmlns:a16="http://schemas.microsoft.com/office/drawing/2014/main" id="{7ED6BEE6-A821-DCCC-3C51-1FDD1F395837}"/>
                  </a:ext>
                </a:extLst>
              </p:cNvPr>
              <p:cNvSpPr txBox="1"/>
              <p:nvPr/>
            </p:nvSpPr>
            <p:spPr>
              <a:xfrm>
                <a:off x="9580584"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20</a:t>
                </a:r>
              </a:p>
            </p:txBody>
          </p:sp>
          <p:sp>
            <p:nvSpPr>
              <p:cNvPr id="663" name="TextBox 662">
                <a:extLst>
                  <a:ext uri="{FF2B5EF4-FFF2-40B4-BE49-F238E27FC236}">
                    <a16:creationId xmlns:a16="http://schemas.microsoft.com/office/drawing/2014/main" id="{28F6FBEA-101C-5D75-B9A7-4E48707E13A7}"/>
                  </a:ext>
                </a:extLst>
              </p:cNvPr>
              <p:cNvSpPr txBox="1"/>
              <p:nvPr/>
            </p:nvSpPr>
            <p:spPr>
              <a:xfrm>
                <a:off x="9843116"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22</a:t>
                </a:r>
              </a:p>
            </p:txBody>
          </p:sp>
          <p:sp>
            <p:nvSpPr>
              <p:cNvPr id="664" name="TextBox 663">
                <a:extLst>
                  <a:ext uri="{FF2B5EF4-FFF2-40B4-BE49-F238E27FC236}">
                    <a16:creationId xmlns:a16="http://schemas.microsoft.com/office/drawing/2014/main" id="{EBFF75D3-1907-3A82-7BD8-1A49D67A97B3}"/>
                  </a:ext>
                </a:extLst>
              </p:cNvPr>
              <p:cNvSpPr txBox="1"/>
              <p:nvPr/>
            </p:nvSpPr>
            <p:spPr>
              <a:xfrm>
                <a:off x="10105648"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24</a:t>
                </a:r>
              </a:p>
            </p:txBody>
          </p:sp>
          <p:sp>
            <p:nvSpPr>
              <p:cNvPr id="665" name="TextBox 664">
                <a:extLst>
                  <a:ext uri="{FF2B5EF4-FFF2-40B4-BE49-F238E27FC236}">
                    <a16:creationId xmlns:a16="http://schemas.microsoft.com/office/drawing/2014/main" id="{470C3D78-9870-D228-FD7C-8B8853F8DB10}"/>
                  </a:ext>
                </a:extLst>
              </p:cNvPr>
              <p:cNvSpPr txBox="1"/>
              <p:nvPr/>
            </p:nvSpPr>
            <p:spPr>
              <a:xfrm>
                <a:off x="10368180"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26</a:t>
                </a:r>
              </a:p>
            </p:txBody>
          </p:sp>
          <p:sp>
            <p:nvSpPr>
              <p:cNvPr id="666" name="TextBox 665">
                <a:extLst>
                  <a:ext uri="{FF2B5EF4-FFF2-40B4-BE49-F238E27FC236}">
                    <a16:creationId xmlns:a16="http://schemas.microsoft.com/office/drawing/2014/main" id="{6D6BB79B-95FA-B64E-BA67-C4A3FE8FC7CD}"/>
                  </a:ext>
                </a:extLst>
              </p:cNvPr>
              <p:cNvSpPr txBox="1"/>
              <p:nvPr/>
            </p:nvSpPr>
            <p:spPr>
              <a:xfrm>
                <a:off x="10630712"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28</a:t>
                </a:r>
              </a:p>
            </p:txBody>
          </p:sp>
          <p:sp>
            <p:nvSpPr>
              <p:cNvPr id="667" name="Freeform 666">
                <a:extLst>
                  <a:ext uri="{FF2B5EF4-FFF2-40B4-BE49-F238E27FC236}">
                    <a16:creationId xmlns:a16="http://schemas.microsoft.com/office/drawing/2014/main" id="{2F680F3B-A388-F57D-83B8-0B1CD0EC02A2}"/>
                  </a:ext>
                </a:extLst>
              </p:cNvPr>
              <p:cNvSpPr/>
              <p:nvPr/>
            </p:nvSpPr>
            <p:spPr>
              <a:xfrm>
                <a:off x="10969809" y="4594650"/>
                <a:ext cx="18247" cy="57641"/>
              </a:xfrm>
              <a:custGeom>
                <a:avLst/>
                <a:gdLst>
                  <a:gd name="connsiteX0" fmla="*/ 0 w 18247"/>
                  <a:gd name="connsiteY0" fmla="*/ 0 h 57641"/>
                  <a:gd name="connsiteX1" fmla="*/ 0 w 18247"/>
                  <a:gd name="connsiteY1" fmla="*/ 57642 h 57641"/>
                </a:gdLst>
                <a:ahLst/>
                <a:cxnLst>
                  <a:cxn ang="0">
                    <a:pos x="connsiteX0" y="connsiteY0"/>
                  </a:cxn>
                  <a:cxn ang="0">
                    <a:pos x="connsiteX1" y="connsiteY1"/>
                  </a:cxn>
                </a:cxnLst>
                <a:rect l="l" t="t" r="r" b="b"/>
                <a:pathLst>
                  <a:path w="18247" h="57641">
                    <a:moveTo>
                      <a:pt x="0" y="0"/>
                    </a:moveTo>
                    <a:lnTo>
                      <a:pt x="0" y="57642"/>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68" name="TextBox 667">
                <a:extLst>
                  <a:ext uri="{FF2B5EF4-FFF2-40B4-BE49-F238E27FC236}">
                    <a16:creationId xmlns:a16="http://schemas.microsoft.com/office/drawing/2014/main" id="{78B43FAC-3448-B1C3-A197-D97A4854E1E4}"/>
                  </a:ext>
                </a:extLst>
              </p:cNvPr>
              <p:cNvSpPr txBox="1"/>
              <p:nvPr/>
            </p:nvSpPr>
            <p:spPr>
              <a:xfrm>
                <a:off x="10893240" y="4647139"/>
                <a:ext cx="151465" cy="14715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30</a:t>
                </a:r>
              </a:p>
            </p:txBody>
          </p:sp>
        </p:grpSp>
        <p:grpSp>
          <p:nvGrpSpPr>
            <p:cNvPr id="669" name="OS-Lu-PSMA and Values">
              <a:extLst>
                <a:ext uri="{FF2B5EF4-FFF2-40B4-BE49-F238E27FC236}">
                  <a16:creationId xmlns:a16="http://schemas.microsoft.com/office/drawing/2014/main" id="{4B4476BE-9B41-03F0-CA17-5519A436D2D2}"/>
                </a:ext>
              </a:extLst>
            </p:cNvPr>
            <p:cNvGrpSpPr/>
            <p:nvPr/>
          </p:nvGrpSpPr>
          <p:grpSpPr>
            <a:xfrm>
              <a:off x="372319" y="4845047"/>
              <a:ext cx="5059078" cy="147151"/>
              <a:chOff x="6057901" y="5152429"/>
              <a:chExt cx="5059078" cy="147151"/>
            </a:xfrm>
          </p:grpSpPr>
          <p:sp>
            <p:nvSpPr>
              <p:cNvPr id="670" name="TextBox 669">
                <a:extLst>
                  <a:ext uri="{FF2B5EF4-FFF2-40B4-BE49-F238E27FC236}">
                    <a16:creationId xmlns:a16="http://schemas.microsoft.com/office/drawing/2014/main" id="{EF08B45B-9BA6-8455-0C76-423E6C1E1FF7}"/>
                  </a:ext>
                </a:extLst>
              </p:cNvPr>
              <p:cNvSpPr txBox="1"/>
              <p:nvPr/>
            </p:nvSpPr>
            <p:spPr>
              <a:xfrm>
                <a:off x="6057901" y="5152429"/>
                <a:ext cx="811398" cy="147151"/>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a:ln/>
                    <a:solidFill>
                      <a:srgbClr val="231F20"/>
                    </a:solidFill>
                    <a:effectLst/>
                    <a:uLnTx/>
                    <a:uFillTx/>
                    <a:latin typeface="Arial"/>
                    <a:ea typeface="+mn-ea"/>
                    <a:cs typeface="Arial"/>
                    <a:sym typeface="Arial"/>
                    <a:rtl val="0"/>
                  </a:rPr>
                  <a:t>177</a:t>
                </a:r>
                <a:r>
                  <a:rPr kumimoji="0" lang="en-US" sz="800" b="0" i="0" u="none" strike="noStrike" kern="1200" cap="none" spc="0" normalizeH="0" baseline="0" noProof="0">
                    <a:ln/>
                    <a:solidFill>
                      <a:srgbClr val="231F20"/>
                    </a:solidFill>
                    <a:effectLst/>
                    <a:uLnTx/>
                    <a:uFillTx/>
                    <a:latin typeface="Arial"/>
                    <a:ea typeface="+mn-ea"/>
                    <a:cs typeface="Arial"/>
                    <a:sym typeface="Arial"/>
                    <a:rtl val="0"/>
                  </a:rPr>
                  <a:t>Lu-PSMA-617</a:t>
                </a:r>
              </a:p>
            </p:txBody>
          </p:sp>
          <p:sp>
            <p:nvSpPr>
              <p:cNvPr id="671" name="TextBox 670">
                <a:extLst>
                  <a:ext uri="{FF2B5EF4-FFF2-40B4-BE49-F238E27FC236}">
                    <a16:creationId xmlns:a16="http://schemas.microsoft.com/office/drawing/2014/main" id="{34CBE64C-857A-DE47-A85A-EAB87B105259}"/>
                  </a:ext>
                </a:extLst>
              </p:cNvPr>
              <p:cNvSpPr txBox="1"/>
              <p:nvPr/>
            </p:nvSpPr>
            <p:spPr>
              <a:xfrm>
                <a:off x="6932702" y="5159775"/>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234</a:t>
                </a:r>
              </a:p>
            </p:txBody>
          </p:sp>
          <p:sp>
            <p:nvSpPr>
              <p:cNvPr id="672" name="TextBox 671">
                <a:extLst>
                  <a:ext uri="{FF2B5EF4-FFF2-40B4-BE49-F238E27FC236}">
                    <a16:creationId xmlns:a16="http://schemas.microsoft.com/office/drawing/2014/main" id="{304D1CBB-0347-8B07-FC36-0F4D2CCACD97}"/>
                  </a:ext>
                </a:extLst>
              </p:cNvPr>
              <p:cNvSpPr txBox="1"/>
              <p:nvPr/>
            </p:nvSpPr>
            <p:spPr>
              <a:xfrm>
                <a:off x="7197254" y="5159775"/>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217</a:t>
                </a:r>
              </a:p>
            </p:txBody>
          </p:sp>
          <p:sp>
            <p:nvSpPr>
              <p:cNvPr id="673" name="TextBox 672">
                <a:extLst>
                  <a:ext uri="{FF2B5EF4-FFF2-40B4-BE49-F238E27FC236}">
                    <a16:creationId xmlns:a16="http://schemas.microsoft.com/office/drawing/2014/main" id="{5512E14F-23AF-4DC3-DB61-390AA05A8A90}"/>
                  </a:ext>
                </a:extLst>
              </p:cNvPr>
              <p:cNvSpPr txBox="1"/>
              <p:nvPr/>
            </p:nvSpPr>
            <p:spPr>
              <a:xfrm>
                <a:off x="7461806" y="5159775"/>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175</a:t>
                </a:r>
              </a:p>
            </p:txBody>
          </p:sp>
          <p:sp>
            <p:nvSpPr>
              <p:cNvPr id="674" name="TextBox 673">
                <a:extLst>
                  <a:ext uri="{FF2B5EF4-FFF2-40B4-BE49-F238E27FC236}">
                    <a16:creationId xmlns:a16="http://schemas.microsoft.com/office/drawing/2014/main" id="{DA09CAD7-33C5-514C-8D54-8125A3E0C3EF}"/>
                  </a:ext>
                </a:extLst>
              </p:cNvPr>
              <p:cNvSpPr txBox="1"/>
              <p:nvPr/>
            </p:nvSpPr>
            <p:spPr>
              <a:xfrm>
                <a:off x="7726358" y="5159775"/>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152</a:t>
                </a:r>
              </a:p>
            </p:txBody>
          </p:sp>
          <p:sp>
            <p:nvSpPr>
              <p:cNvPr id="675" name="TextBox 674">
                <a:extLst>
                  <a:ext uri="{FF2B5EF4-FFF2-40B4-BE49-F238E27FC236}">
                    <a16:creationId xmlns:a16="http://schemas.microsoft.com/office/drawing/2014/main" id="{AAF2934B-F150-C046-D412-355C7341F12D}"/>
                  </a:ext>
                </a:extLst>
              </p:cNvPr>
              <p:cNvSpPr txBox="1"/>
              <p:nvPr/>
            </p:nvSpPr>
            <p:spPr>
              <a:xfrm>
                <a:off x="7990910" y="5159775"/>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126</a:t>
                </a:r>
              </a:p>
            </p:txBody>
          </p:sp>
          <p:sp>
            <p:nvSpPr>
              <p:cNvPr id="676" name="TextBox 675">
                <a:extLst>
                  <a:ext uri="{FF2B5EF4-FFF2-40B4-BE49-F238E27FC236}">
                    <a16:creationId xmlns:a16="http://schemas.microsoft.com/office/drawing/2014/main" id="{0AAB2CAF-12C3-5602-DF92-C2467C15F05C}"/>
                  </a:ext>
                </a:extLst>
              </p:cNvPr>
              <p:cNvSpPr txBox="1"/>
              <p:nvPr/>
            </p:nvSpPr>
            <p:spPr>
              <a:xfrm>
                <a:off x="8255462" y="5159775"/>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111</a:t>
                </a:r>
              </a:p>
            </p:txBody>
          </p:sp>
          <p:sp>
            <p:nvSpPr>
              <p:cNvPr id="677" name="TextBox 676">
                <a:extLst>
                  <a:ext uri="{FF2B5EF4-FFF2-40B4-BE49-F238E27FC236}">
                    <a16:creationId xmlns:a16="http://schemas.microsoft.com/office/drawing/2014/main" id="{6F62C364-BDD9-D26F-207F-2AD0045AB354}"/>
                  </a:ext>
                </a:extLst>
              </p:cNvPr>
              <p:cNvSpPr txBox="1"/>
              <p:nvPr/>
            </p:nvSpPr>
            <p:spPr>
              <a:xfrm>
                <a:off x="8520014" y="5159775"/>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94</a:t>
                </a:r>
              </a:p>
            </p:txBody>
          </p:sp>
          <p:sp>
            <p:nvSpPr>
              <p:cNvPr id="678" name="TextBox 677">
                <a:extLst>
                  <a:ext uri="{FF2B5EF4-FFF2-40B4-BE49-F238E27FC236}">
                    <a16:creationId xmlns:a16="http://schemas.microsoft.com/office/drawing/2014/main" id="{33CEB1DF-63DF-9B1A-B5D8-0D4A0174C60B}"/>
                  </a:ext>
                </a:extLst>
              </p:cNvPr>
              <p:cNvSpPr txBox="1"/>
              <p:nvPr/>
            </p:nvSpPr>
            <p:spPr>
              <a:xfrm>
                <a:off x="8784566" y="5159775"/>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86</a:t>
                </a:r>
              </a:p>
            </p:txBody>
          </p:sp>
          <p:sp>
            <p:nvSpPr>
              <p:cNvPr id="679" name="TextBox 678">
                <a:extLst>
                  <a:ext uri="{FF2B5EF4-FFF2-40B4-BE49-F238E27FC236}">
                    <a16:creationId xmlns:a16="http://schemas.microsoft.com/office/drawing/2014/main" id="{9C63D0E7-4E97-A1C1-44B6-509F93B2282E}"/>
                  </a:ext>
                </a:extLst>
              </p:cNvPr>
              <p:cNvSpPr txBox="1"/>
              <p:nvPr/>
            </p:nvSpPr>
            <p:spPr>
              <a:xfrm>
                <a:off x="9049118" y="5159775"/>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67</a:t>
                </a:r>
              </a:p>
            </p:txBody>
          </p:sp>
          <p:sp>
            <p:nvSpPr>
              <p:cNvPr id="680" name="TextBox 679">
                <a:extLst>
                  <a:ext uri="{FF2B5EF4-FFF2-40B4-BE49-F238E27FC236}">
                    <a16:creationId xmlns:a16="http://schemas.microsoft.com/office/drawing/2014/main" id="{106290D6-EA76-6945-896A-795AE47B72E0}"/>
                  </a:ext>
                </a:extLst>
              </p:cNvPr>
              <p:cNvSpPr txBox="1"/>
              <p:nvPr/>
            </p:nvSpPr>
            <p:spPr>
              <a:xfrm>
                <a:off x="9313670" y="5159775"/>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39</a:t>
                </a:r>
              </a:p>
            </p:txBody>
          </p:sp>
          <p:sp>
            <p:nvSpPr>
              <p:cNvPr id="681" name="TextBox 680">
                <a:extLst>
                  <a:ext uri="{FF2B5EF4-FFF2-40B4-BE49-F238E27FC236}">
                    <a16:creationId xmlns:a16="http://schemas.microsoft.com/office/drawing/2014/main" id="{2C293B45-AB19-33D7-BA3A-68440F9738C0}"/>
                  </a:ext>
                </a:extLst>
              </p:cNvPr>
              <p:cNvSpPr txBox="1"/>
              <p:nvPr/>
            </p:nvSpPr>
            <p:spPr>
              <a:xfrm>
                <a:off x="9578222" y="5159775"/>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25</a:t>
                </a:r>
              </a:p>
            </p:txBody>
          </p:sp>
          <p:sp>
            <p:nvSpPr>
              <p:cNvPr id="682" name="TextBox 681">
                <a:extLst>
                  <a:ext uri="{FF2B5EF4-FFF2-40B4-BE49-F238E27FC236}">
                    <a16:creationId xmlns:a16="http://schemas.microsoft.com/office/drawing/2014/main" id="{5C2A1DD9-C167-9264-2ACA-DA7F1A42D863}"/>
                  </a:ext>
                </a:extLst>
              </p:cNvPr>
              <p:cNvSpPr txBox="1"/>
              <p:nvPr/>
            </p:nvSpPr>
            <p:spPr>
              <a:xfrm>
                <a:off x="9842774" y="5159775"/>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20</a:t>
                </a:r>
              </a:p>
            </p:txBody>
          </p:sp>
          <p:sp>
            <p:nvSpPr>
              <p:cNvPr id="683" name="TextBox 682">
                <a:extLst>
                  <a:ext uri="{FF2B5EF4-FFF2-40B4-BE49-F238E27FC236}">
                    <a16:creationId xmlns:a16="http://schemas.microsoft.com/office/drawing/2014/main" id="{9F613472-6760-999F-939E-F3E1329E68AD}"/>
                  </a:ext>
                </a:extLst>
              </p:cNvPr>
              <p:cNvSpPr txBox="1"/>
              <p:nvPr/>
            </p:nvSpPr>
            <p:spPr>
              <a:xfrm>
                <a:off x="10107326" y="5159775"/>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8</a:t>
                </a:r>
              </a:p>
            </p:txBody>
          </p:sp>
          <p:sp>
            <p:nvSpPr>
              <p:cNvPr id="684" name="TextBox 683">
                <a:extLst>
                  <a:ext uri="{FF2B5EF4-FFF2-40B4-BE49-F238E27FC236}">
                    <a16:creationId xmlns:a16="http://schemas.microsoft.com/office/drawing/2014/main" id="{3A9AD4D5-DF9E-26C2-6B33-B00E75022558}"/>
                  </a:ext>
                </a:extLst>
              </p:cNvPr>
              <p:cNvSpPr txBox="1"/>
              <p:nvPr/>
            </p:nvSpPr>
            <p:spPr>
              <a:xfrm>
                <a:off x="10371878" y="5159775"/>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4</a:t>
                </a:r>
              </a:p>
            </p:txBody>
          </p:sp>
          <p:sp>
            <p:nvSpPr>
              <p:cNvPr id="685" name="TextBox 684">
                <a:extLst>
                  <a:ext uri="{FF2B5EF4-FFF2-40B4-BE49-F238E27FC236}">
                    <a16:creationId xmlns:a16="http://schemas.microsoft.com/office/drawing/2014/main" id="{4A719952-186D-F00F-986B-37ACD8509247}"/>
                  </a:ext>
                </a:extLst>
              </p:cNvPr>
              <p:cNvSpPr txBox="1"/>
              <p:nvPr/>
            </p:nvSpPr>
            <p:spPr>
              <a:xfrm>
                <a:off x="10636430" y="5159775"/>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4</a:t>
                </a:r>
              </a:p>
            </p:txBody>
          </p:sp>
          <p:sp>
            <p:nvSpPr>
              <p:cNvPr id="686" name="TextBox 685">
                <a:extLst>
                  <a:ext uri="{FF2B5EF4-FFF2-40B4-BE49-F238E27FC236}">
                    <a16:creationId xmlns:a16="http://schemas.microsoft.com/office/drawing/2014/main" id="{6EB20F51-CC77-604D-7D0F-891662DAC025}"/>
                  </a:ext>
                </a:extLst>
              </p:cNvPr>
              <p:cNvSpPr txBox="1"/>
              <p:nvPr/>
            </p:nvSpPr>
            <p:spPr>
              <a:xfrm>
                <a:off x="10900979" y="5159775"/>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0</a:t>
                </a:r>
              </a:p>
            </p:txBody>
          </p:sp>
        </p:grpSp>
        <p:sp>
          <p:nvSpPr>
            <p:cNvPr id="687" name="OS-Number at risk">
              <a:extLst>
                <a:ext uri="{FF2B5EF4-FFF2-40B4-BE49-F238E27FC236}">
                  <a16:creationId xmlns:a16="http://schemas.microsoft.com/office/drawing/2014/main" id="{03818566-4106-5A00-553C-E0C4FA594F92}"/>
                </a:ext>
              </a:extLst>
            </p:cNvPr>
            <p:cNvSpPr txBox="1"/>
            <p:nvPr/>
          </p:nvSpPr>
          <p:spPr>
            <a:xfrm>
              <a:off x="215685" y="4634408"/>
              <a:ext cx="1060025" cy="129394"/>
            </a:xfrm>
            <a:prstGeom prst="rect">
              <a:avLst/>
            </a:prstGeom>
            <a:noFill/>
          </p:spPr>
          <p:txBody>
            <a:bodyPr wrap="non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solidFill>
                    <a:srgbClr val="231F20"/>
                  </a:solidFill>
                  <a:effectLst/>
                  <a:uLnTx/>
                  <a:uFillTx/>
                  <a:latin typeface="Arial"/>
                  <a:ea typeface="+mn-ea"/>
                  <a:cs typeface="Arial"/>
                  <a:sym typeface="Arial"/>
                  <a:rtl val="0"/>
                </a:rPr>
                <a:t>Number at risk</a:t>
              </a:r>
            </a:p>
          </p:txBody>
        </p:sp>
        <p:grpSp>
          <p:nvGrpSpPr>
            <p:cNvPr id="688" name="OS-ARPI change and Values">
              <a:extLst>
                <a:ext uri="{FF2B5EF4-FFF2-40B4-BE49-F238E27FC236}">
                  <a16:creationId xmlns:a16="http://schemas.microsoft.com/office/drawing/2014/main" id="{0FF403B7-8AED-3C5D-0253-465995DB9042}"/>
                </a:ext>
              </a:extLst>
            </p:cNvPr>
            <p:cNvGrpSpPr/>
            <p:nvPr/>
          </p:nvGrpSpPr>
          <p:grpSpPr>
            <a:xfrm>
              <a:off x="372319" y="4970616"/>
              <a:ext cx="5059078" cy="147151"/>
              <a:chOff x="6057901" y="5323718"/>
              <a:chExt cx="5059078" cy="147151"/>
            </a:xfrm>
          </p:grpSpPr>
          <p:sp>
            <p:nvSpPr>
              <p:cNvPr id="689" name="TextBox 688">
                <a:extLst>
                  <a:ext uri="{FF2B5EF4-FFF2-40B4-BE49-F238E27FC236}">
                    <a16:creationId xmlns:a16="http://schemas.microsoft.com/office/drawing/2014/main" id="{141C1411-DE66-3319-F8FA-71ACCEF6E5C2}"/>
                  </a:ext>
                </a:extLst>
              </p:cNvPr>
              <p:cNvSpPr txBox="1"/>
              <p:nvPr/>
            </p:nvSpPr>
            <p:spPr>
              <a:xfrm>
                <a:off x="6057901" y="5323718"/>
                <a:ext cx="811398" cy="147151"/>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ARPI change</a:t>
                </a:r>
              </a:p>
            </p:txBody>
          </p:sp>
          <p:sp>
            <p:nvSpPr>
              <p:cNvPr id="690" name="TextBox 689">
                <a:extLst>
                  <a:ext uri="{FF2B5EF4-FFF2-40B4-BE49-F238E27FC236}">
                    <a16:creationId xmlns:a16="http://schemas.microsoft.com/office/drawing/2014/main" id="{8F0A73B5-E24E-7377-8D3E-F4DBF8DAD3F8}"/>
                  </a:ext>
                </a:extLst>
              </p:cNvPr>
              <p:cNvSpPr txBox="1"/>
              <p:nvPr/>
            </p:nvSpPr>
            <p:spPr>
              <a:xfrm>
                <a:off x="6932702" y="5331064"/>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234</a:t>
                </a:r>
              </a:p>
            </p:txBody>
          </p:sp>
          <p:sp>
            <p:nvSpPr>
              <p:cNvPr id="691" name="TextBox 690">
                <a:extLst>
                  <a:ext uri="{FF2B5EF4-FFF2-40B4-BE49-F238E27FC236}">
                    <a16:creationId xmlns:a16="http://schemas.microsoft.com/office/drawing/2014/main" id="{BFD6CA3C-8C33-34C9-359F-C9E6A3F02B52}"/>
                  </a:ext>
                </a:extLst>
              </p:cNvPr>
              <p:cNvSpPr txBox="1"/>
              <p:nvPr/>
            </p:nvSpPr>
            <p:spPr>
              <a:xfrm>
                <a:off x="7197254" y="5331064"/>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197</a:t>
                </a:r>
              </a:p>
            </p:txBody>
          </p:sp>
          <p:sp>
            <p:nvSpPr>
              <p:cNvPr id="692" name="TextBox 691">
                <a:extLst>
                  <a:ext uri="{FF2B5EF4-FFF2-40B4-BE49-F238E27FC236}">
                    <a16:creationId xmlns:a16="http://schemas.microsoft.com/office/drawing/2014/main" id="{0D3E226B-4BEE-23F1-BAF4-134E2C80D476}"/>
                  </a:ext>
                </a:extLst>
              </p:cNvPr>
              <p:cNvSpPr txBox="1"/>
              <p:nvPr/>
            </p:nvSpPr>
            <p:spPr>
              <a:xfrm>
                <a:off x="7461806" y="5331064"/>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126</a:t>
                </a:r>
              </a:p>
            </p:txBody>
          </p:sp>
          <p:sp>
            <p:nvSpPr>
              <p:cNvPr id="693" name="TextBox 692">
                <a:extLst>
                  <a:ext uri="{FF2B5EF4-FFF2-40B4-BE49-F238E27FC236}">
                    <a16:creationId xmlns:a16="http://schemas.microsoft.com/office/drawing/2014/main" id="{C4C0CE01-EF8F-4FEC-735B-55515113793C}"/>
                  </a:ext>
                </a:extLst>
              </p:cNvPr>
              <p:cNvSpPr txBox="1"/>
              <p:nvPr/>
            </p:nvSpPr>
            <p:spPr>
              <a:xfrm>
                <a:off x="7726358" y="5331064"/>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79</a:t>
                </a:r>
              </a:p>
            </p:txBody>
          </p:sp>
          <p:sp>
            <p:nvSpPr>
              <p:cNvPr id="694" name="TextBox 693">
                <a:extLst>
                  <a:ext uri="{FF2B5EF4-FFF2-40B4-BE49-F238E27FC236}">
                    <a16:creationId xmlns:a16="http://schemas.microsoft.com/office/drawing/2014/main" id="{508E07E0-1BE2-48D1-DA25-3C461259D992}"/>
                  </a:ext>
                </a:extLst>
              </p:cNvPr>
              <p:cNvSpPr txBox="1"/>
              <p:nvPr/>
            </p:nvSpPr>
            <p:spPr>
              <a:xfrm>
                <a:off x="7990910" y="5331064"/>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65</a:t>
                </a:r>
              </a:p>
            </p:txBody>
          </p:sp>
          <p:sp>
            <p:nvSpPr>
              <p:cNvPr id="695" name="TextBox 694">
                <a:extLst>
                  <a:ext uri="{FF2B5EF4-FFF2-40B4-BE49-F238E27FC236}">
                    <a16:creationId xmlns:a16="http://schemas.microsoft.com/office/drawing/2014/main" id="{33A39B0F-0CE1-6150-50A0-B356086181B0}"/>
                  </a:ext>
                </a:extLst>
              </p:cNvPr>
              <p:cNvSpPr txBox="1"/>
              <p:nvPr/>
            </p:nvSpPr>
            <p:spPr>
              <a:xfrm>
                <a:off x="8255462" y="5331064"/>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45</a:t>
                </a:r>
              </a:p>
            </p:txBody>
          </p:sp>
          <p:sp>
            <p:nvSpPr>
              <p:cNvPr id="696" name="TextBox 695">
                <a:extLst>
                  <a:ext uri="{FF2B5EF4-FFF2-40B4-BE49-F238E27FC236}">
                    <a16:creationId xmlns:a16="http://schemas.microsoft.com/office/drawing/2014/main" id="{5782D5CC-A4AC-7C12-6326-118635017F81}"/>
                  </a:ext>
                </a:extLst>
              </p:cNvPr>
              <p:cNvSpPr txBox="1"/>
              <p:nvPr/>
            </p:nvSpPr>
            <p:spPr>
              <a:xfrm>
                <a:off x="8520014" y="5331064"/>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35</a:t>
                </a:r>
              </a:p>
            </p:txBody>
          </p:sp>
          <p:sp>
            <p:nvSpPr>
              <p:cNvPr id="697" name="TextBox 696">
                <a:extLst>
                  <a:ext uri="{FF2B5EF4-FFF2-40B4-BE49-F238E27FC236}">
                    <a16:creationId xmlns:a16="http://schemas.microsoft.com/office/drawing/2014/main" id="{68018B24-0D3A-E4AA-C06F-8F2F3B883DA5}"/>
                  </a:ext>
                </a:extLst>
              </p:cNvPr>
              <p:cNvSpPr txBox="1"/>
              <p:nvPr/>
            </p:nvSpPr>
            <p:spPr>
              <a:xfrm>
                <a:off x="8784566" y="5331064"/>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28</a:t>
                </a:r>
              </a:p>
            </p:txBody>
          </p:sp>
          <p:sp>
            <p:nvSpPr>
              <p:cNvPr id="698" name="TextBox 697">
                <a:extLst>
                  <a:ext uri="{FF2B5EF4-FFF2-40B4-BE49-F238E27FC236}">
                    <a16:creationId xmlns:a16="http://schemas.microsoft.com/office/drawing/2014/main" id="{39F93CF6-65AF-1B89-B932-DD474B2AA28B}"/>
                  </a:ext>
                </a:extLst>
              </p:cNvPr>
              <p:cNvSpPr txBox="1"/>
              <p:nvPr/>
            </p:nvSpPr>
            <p:spPr>
              <a:xfrm>
                <a:off x="9049118" y="5331064"/>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22</a:t>
                </a:r>
              </a:p>
            </p:txBody>
          </p:sp>
          <p:sp>
            <p:nvSpPr>
              <p:cNvPr id="699" name="TextBox 698">
                <a:extLst>
                  <a:ext uri="{FF2B5EF4-FFF2-40B4-BE49-F238E27FC236}">
                    <a16:creationId xmlns:a16="http://schemas.microsoft.com/office/drawing/2014/main" id="{0BB007DB-CB50-A5DC-A2F4-75D050780C6D}"/>
                  </a:ext>
                </a:extLst>
              </p:cNvPr>
              <p:cNvSpPr txBox="1"/>
              <p:nvPr/>
            </p:nvSpPr>
            <p:spPr>
              <a:xfrm>
                <a:off x="9313670" y="5331064"/>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14</a:t>
                </a:r>
              </a:p>
            </p:txBody>
          </p:sp>
          <p:sp>
            <p:nvSpPr>
              <p:cNvPr id="700" name="TextBox 699">
                <a:extLst>
                  <a:ext uri="{FF2B5EF4-FFF2-40B4-BE49-F238E27FC236}">
                    <a16:creationId xmlns:a16="http://schemas.microsoft.com/office/drawing/2014/main" id="{F29C5E16-51D6-BDE9-502D-E87776120C4C}"/>
                  </a:ext>
                </a:extLst>
              </p:cNvPr>
              <p:cNvSpPr txBox="1"/>
              <p:nvPr/>
            </p:nvSpPr>
            <p:spPr>
              <a:xfrm>
                <a:off x="9578222" y="5331064"/>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9</a:t>
                </a:r>
              </a:p>
            </p:txBody>
          </p:sp>
          <p:sp>
            <p:nvSpPr>
              <p:cNvPr id="701" name="TextBox 700">
                <a:extLst>
                  <a:ext uri="{FF2B5EF4-FFF2-40B4-BE49-F238E27FC236}">
                    <a16:creationId xmlns:a16="http://schemas.microsoft.com/office/drawing/2014/main" id="{79D100DE-86D8-2ACA-5DC6-88D8E0865ACE}"/>
                  </a:ext>
                </a:extLst>
              </p:cNvPr>
              <p:cNvSpPr txBox="1"/>
              <p:nvPr/>
            </p:nvSpPr>
            <p:spPr>
              <a:xfrm>
                <a:off x="9842774" y="5331064"/>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9</a:t>
                </a:r>
              </a:p>
            </p:txBody>
          </p:sp>
          <p:sp>
            <p:nvSpPr>
              <p:cNvPr id="702" name="TextBox 701">
                <a:extLst>
                  <a:ext uri="{FF2B5EF4-FFF2-40B4-BE49-F238E27FC236}">
                    <a16:creationId xmlns:a16="http://schemas.microsoft.com/office/drawing/2014/main" id="{85F6D976-838D-03F4-C750-E1938DAAD5F0}"/>
                  </a:ext>
                </a:extLst>
              </p:cNvPr>
              <p:cNvSpPr txBox="1"/>
              <p:nvPr/>
            </p:nvSpPr>
            <p:spPr>
              <a:xfrm>
                <a:off x="10107326" y="5331064"/>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5</a:t>
                </a:r>
              </a:p>
            </p:txBody>
          </p:sp>
          <p:sp>
            <p:nvSpPr>
              <p:cNvPr id="703" name="TextBox 702">
                <a:extLst>
                  <a:ext uri="{FF2B5EF4-FFF2-40B4-BE49-F238E27FC236}">
                    <a16:creationId xmlns:a16="http://schemas.microsoft.com/office/drawing/2014/main" id="{07D67F62-63CA-36F7-9F22-D3F579090894}"/>
                  </a:ext>
                </a:extLst>
              </p:cNvPr>
              <p:cNvSpPr txBox="1"/>
              <p:nvPr/>
            </p:nvSpPr>
            <p:spPr>
              <a:xfrm>
                <a:off x="10371878" y="5331064"/>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a:t>
                </a:r>
              </a:p>
            </p:txBody>
          </p:sp>
          <p:sp>
            <p:nvSpPr>
              <p:cNvPr id="704" name="TextBox 703">
                <a:extLst>
                  <a:ext uri="{FF2B5EF4-FFF2-40B4-BE49-F238E27FC236}">
                    <a16:creationId xmlns:a16="http://schemas.microsoft.com/office/drawing/2014/main" id="{99DD3834-1373-9BAB-22DD-3C89891D1EFD}"/>
                  </a:ext>
                </a:extLst>
              </p:cNvPr>
              <p:cNvSpPr txBox="1"/>
              <p:nvPr/>
            </p:nvSpPr>
            <p:spPr>
              <a:xfrm>
                <a:off x="10636430" y="5331064"/>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a:t>
                </a:r>
              </a:p>
            </p:txBody>
          </p:sp>
          <p:sp>
            <p:nvSpPr>
              <p:cNvPr id="705" name="TextBox 704">
                <a:extLst>
                  <a:ext uri="{FF2B5EF4-FFF2-40B4-BE49-F238E27FC236}">
                    <a16:creationId xmlns:a16="http://schemas.microsoft.com/office/drawing/2014/main" id="{26C3C930-8B77-B13F-774E-8C464EBF6846}"/>
                  </a:ext>
                </a:extLst>
              </p:cNvPr>
              <p:cNvSpPr txBox="1"/>
              <p:nvPr/>
            </p:nvSpPr>
            <p:spPr>
              <a:xfrm>
                <a:off x="10900979" y="5331064"/>
                <a:ext cx="216000" cy="13245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0</a:t>
                </a:r>
              </a:p>
            </p:txBody>
          </p:sp>
        </p:grpSp>
      </p:grpSp>
    </p:spTree>
    <p:extLst>
      <p:ext uri="{BB962C8B-B14F-4D97-AF65-F5344CB8AC3E}">
        <p14:creationId xmlns:p14="http://schemas.microsoft.com/office/powerpoint/2010/main" val="36451060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51F3A9-2FFF-5106-54D4-0ACDFD58A9F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36BC57C-B824-8D8B-974A-D86C77EFD61E}"/>
              </a:ext>
            </a:extLst>
          </p:cNvPr>
          <p:cNvSpPr>
            <a:spLocks noGrp="1"/>
          </p:cNvSpPr>
          <p:nvPr>
            <p:ph type="title"/>
          </p:nvPr>
        </p:nvSpPr>
        <p:spPr/>
        <p:txBody>
          <a:bodyPr>
            <a:normAutofit/>
          </a:bodyPr>
          <a:lstStyle/>
          <a:p>
            <a:r>
              <a:rPr lang="en-GB" sz="4400" dirty="0" err="1">
                <a:solidFill>
                  <a:schemeClr val="tx1"/>
                </a:solidFill>
              </a:rPr>
              <a:t>PSMAfore</a:t>
            </a:r>
            <a:r>
              <a:rPr lang="en-GB" sz="4400" dirty="0">
                <a:solidFill>
                  <a:schemeClr val="tx1"/>
                </a:solidFill>
              </a:rPr>
              <a:t>: RESULTS </a:t>
            </a:r>
            <a:endParaRPr lang="en-IE" sz="4400" dirty="0">
              <a:solidFill>
                <a:schemeClr val="tx1"/>
              </a:solidFill>
            </a:endParaRPr>
          </a:p>
        </p:txBody>
      </p:sp>
      <p:sp>
        <p:nvSpPr>
          <p:cNvPr id="12" name="Text Placeholder 11">
            <a:extLst>
              <a:ext uri="{FF2B5EF4-FFF2-40B4-BE49-F238E27FC236}">
                <a16:creationId xmlns:a16="http://schemas.microsoft.com/office/drawing/2014/main" id="{203685BB-E065-A047-D5DA-756DBC0BCF70}"/>
              </a:ext>
            </a:extLst>
          </p:cNvPr>
          <p:cNvSpPr>
            <a:spLocks noGrp="1"/>
          </p:cNvSpPr>
          <p:nvPr>
            <p:ph type="body" sz="quarter" idx="13"/>
          </p:nvPr>
        </p:nvSpPr>
        <p:spPr>
          <a:xfrm>
            <a:off x="429736" y="6126708"/>
            <a:ext cx="8555509" cy="587375"/>
          </a:xfrm>
        </p:spPr>
        <p:txBody>
          <a:bodyPr/>
          <a:lstStyle/>
          <a:p>
            <a:r>
              <a:rPr lang="en-US" altLang="en-US" sz="1200" spc="-11" dirty="0">
                <a:solidFill>
                  <a:schemeClr val="bg1">
                    <a:lumMod val="50000"/>
                  </a:schemeClr>
                </a:solidFill>
                <a:uFill>
                  <a:solidFill>
                    <a:srgbClr val="0462C1"/>
                  </a:solidFill>
                </a:uFill>
                <a:cs typeface="Arial" panose="020B0604020202020204" pitchFamily="34" charset="0"/>
              </a:rPr>
              <a:t>Morris et al. Lancet </a:t>
            </a:r>
            <a:r>
              <a:rPr lang="en-CA" sz="1200" spc="-11" dirty="0">
                <a:solidFill>
                  <a:schemeClr val="bg1">
                    <a:lumMod val="50000"/>
                  </a:schemeClr>
                </a:solidFill>
                <a:uFill>
                  <a:solidFill>
                    <a:srgbClr val="0462C1"/>
                  </a:solidFill>
                </a:uFill>
                <a:cs typeface="Arial" panose="020B0604020202020204" pitchFamily="34" charset="0"/>
              </a:rPr>
              <a:t>2024 Sep 28;404(10459):1227-1239.</a:t>
            </a:r>
            <a:r>
              <a:rPr lang="en-US" altLang="en-US" sz="1200" spc="-11" dirty="0">
                <a:solidFill>
                  <a:schemeClr val="bg1">
                    <a:lumMod val="50000"/>
                  </a:schemeClr>
                </a:solidFill>
                <a:uFill>
                  <a:solidFill>
                    <a:srgbClr val="0462C1"/>
                  </a:solidFill>
                </a:uFill>
                <a:cs typeface="Arial" panose="020B0604020202020204" pitchFamily="34" charset="0"/>
              </a:rPr>
              <a:t> </a:t>
            </a:r>
          </a:p>
        </p:txBody>
      </p:sp>
      <p:sp>
        <p:nvSpPr>
          <p:cNvPr id="308" name="TextBox 307">
            <a:extLst>
              <a:ext uri="{FF2B5EF4-FFF2-40B4-BE49-F238E27FC236}">
                <a16:creationId xmlns:a16="http://schemas.microsoft.com/office/drawing/2014/main" id="{658B3225-AB57-AD8A-8564-F6C8B4246D9D}"/>
              </a:ext>
            </a:extLst>
          </p:cNvPr>
          <p:cNvSpPr txBox="1"/>
          <p:nvPr/>
        </p:nvSpPr>
        <p:spPr>
          <a:xfrm>
            <a:off x="2326086" y="1291194"/>
            <a:ext cx="226036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000000"/>
                </a:solidFill>
                <a:effectLst/>
                <a:uLnTx/>
                <a:uFillTx/>
                <a:latin typeface="Arial" panose="020B0604020202020204"/>
                <a:ea typeface="+mn-ea"/>
                <a:cs typeface="+mn-cs"/>
              </a:rPr>
              <a:t>PSA response</a:t>
            </a:r>
            <a:endParaRPr kumimoji="0" lang="en-IE" sz="2400" b="1" i="0" u="none" strike="noStrike" kern="1200" cap="none" spc="0" normalizeH="0" baseline="30000" noProof="0" dirty="0">
              <a:ln>
                <a:noFill/>
              </a:ln>
              <a:solidFill>
                <a:srgbClr val="000000"/>
              </a:solidFill>
              <a:effectLst/>
              <a:uLnTx/>
              <a:uFillTx/>
              <a:latin typeface="Arial" panose="020B0604020202020204"/>
              <a:ea typeface="+mn-ea"/>
              <a:cs typeface="+mn-cs"/>
            </a:endParaRPr>
          </a:p>
        </p:txBody>
      </p:sp>
      <p:sp>
        <p:nvSpPr>
          <p:cNvPr id="309" name="TextBox 308">
            <a:extLst>
              <a:ext uri="{FF2B5EF4-FFF2-40B4-BE49-F238E27FC236}">
                <a16:creationId xmlns:a16="http://schemas.microsoft.com/office/drawing/2014/main" id="{76DDE9D2-FCC8-0EFA-2123-9114BA4A8150}"/>
              </a:ext>
            </a:extLst>
          </p:cNvPr>
          <p:cNvSpPr txBox="1"/>
          <p:nvPr/>
        </p:nvSpPr>
        <p:spPr>
          <a:xfrm>
            <a:off x="8957410" y="1203684"/>
            <a:ext cx="86914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000000"/>
                </a:solidFill>
                <a:effectLst/>
                <a:uLnTx/>
                <a:uFillTx/>
                <a:latin typeface="Arial" panose="020B0604020202020204"/>
                <a:ea typeface="+mn-ea"/>
                <a:cs typeface="+mn-cs"/>
              </a:rPr>
              <a:t>ORR</a:t>
            </a:r>
            <a:endParaRPr kumimoji="0" lang="en-IE" sz="2400" b="1" i="0" u="none" strike="noStrike" kern="1200" cap="none" spc="0" normalizeH="0" baseline="30000" noProof="0" dirty="0">
              <a:ln>
                <a:noFill/>
              </a:ln>
              <a:solidFill>
                <a:srgbClr val="000000"/>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AB10EC88-A3BF-EAFE-F9FD-B764DBE5AD9D}"/>
              </a:ext>
            </a:extLst>
          </p:cNvPr>
          <p:cNvGrpSpPr/>
          <p:nvPr/>
        </p:nvGrpSpPr>
        <p:grpSpPr>
          <a:xfrm>
            <a:off x="-58959" y="2397908"/>
            <a:ext cx="5952419" cy="3047956"/>
            <a:chOff x="378928" y="2332399"/>
            <a:chExt cx="5468524" cy="2559670"/>
          </a:xfrm>
        </p:grpSpPr>
        <p:sp>
          <p:nvSpPr>
            <p:cNvPr id="10" name="TextBox 9">
              <a:extLst>
                <a:ext uri="{FF2B5EF4-FFF2-40B4-BE49-F238E27FC236}">
                  <a16:creationId xmlns:a16="http://schemas.microsoft.com/office/drawing/2014/main" id="{CC10EAF3-AABD-EED0-91CB-D8632BFEE55A}"/>
                </a:ext>
              </a:extLst>
            </p:cNvPr>
            <p:cNvSpPr txBox="1"/>
            <p:nvPr/>
          </p:nvSpPr>
          <p:spPr>
            <a:xfrm>
              <a:off x="979334" y="4618046"/>
              <a:ext cx="4805283" cy="274023"/>
            </a:xfrm>
            <a:prstGeom prst="rect">
              <a:avLst/>
            </a:prstGeom>
            <a:noFill/>
          </p:spPr>
          <p:txBody>
            <a:bodyPr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panose="020B0604020202020204"/>
                  <a:ea typeface="+mn-ea"/>
                  <a:cs typeface="+mn-cs"/>
                </a:rPr>
                <a:t>Increases greater than 100% are truncated to 100%. Assessments were at 3, 6, and 12 months after randomization.</a:t>
              </a:r>
            </a:p>
          </p:txBody>
        </p:sp>
        <p:pic>
          <p:nvPicPr>
            <p:cNvPr id="11" name="Picture 10">
              <a:extLst>
                <a:ext uri="{FF2B5EF4-FFF2-40B4-BE49-F238E27FC236}">
                  <a16:creationId xmlns:a16="http://schemas.microsoft.com/office/drawing/2014/main" id="{840D3FB5-C651-C107-DAC7-BA74005F573B}"/>
                </a:ext>
              </a:extLst>
            </p:cNvPr>
            <p:cNvPicPr>
              <a:picLocks noChangeAspect="1"/>
            </p:cNvPicPr>
            <p:nvPr/>
          </p:nvPicPr>
          <p:blipFill>
            <a:blip r:embed="rId3"/>
            <a:stretch>
              <a:fillRect/>
            </a:stretch>
          </p:blipFill>
          <p:spPr>
            <a:xfrm>
              <a:off x="378928" y="2510465"/>
              <a:ext cx="0" cy="0"/>
            </a:xfrm>
            <a:prstGeom prst="rect">
              <a:avLst/>
            </a:prstGeom>
          </p:spPr>
        </p:pic>
        <p:sp>
          <p:nvSpPr>
            <p:cNvPr id="13" name="Freeform 2">
              <a:extLst>
                <a:ext uri="{FF2B5EF4-FFF2-40B4-BE49-F238E27FC236}">
                  <a16:creationId xmlns:a16="http://schemas.microsoft.com/office/drawing/2014/main" id="{E4684428-8366-C564-1447-38A8633D1BAD}"/>
                </a:ext>
              </a:extLst>
            </p:cNvPr>
            <p:cNvSpPr/>
            <p:nvPr/>
          </p:nvSpPr>
          <p:spPr>
            <a:xfrm>
              <a:off x="1200392" y="2347986"/>
              <a:ext cx="80692" cy="78336"/>
            </a:xfrm>
            <a:custGeom>
              <a:avLst/>
              <a:gdLst>
                <a:gd name="connsiteX0" fmla="*/ 0 w 80692"/>
                <a:gd name="connsiteY0" fmla="*/ 0 h 78336"/>
                <a:gd name="connsiteX1" fmla="*/ 80693 w 80692"/>
                <a:gd name="connsiteY1" fmla="*/ 0 h 78336"/>
                <a:gd name="connsiteX2" fmla="*/ 80693 w 80692"/>
                <a:gd name="connsiteY2" fmla="*/ 78336 h 78336"/>
                <a:gd name="connsiteX3" fmla="*/ 0 w 80692"/>
                <a:gd name="connsiteY3" fmla="*/ 78336 h 78336"/>
              </a:gdLst>
              <a:ahLst/>
              <a:cxnLst>
                <a:cxn ang="0">
                  <a:pos x="connsiteX0" y="connsiteY0"/>
                </a:cxn>
                <a:cxn ang="0">
                  <a:pos x="connsiteX1" y="connsiteY1"/>
                </a:cxn>
                <a:cxn ang="0">
                  <a:pos x="connsiteX2" y="connsiteY2"/>
                </a:cxn>
                <a:cxn ang="0">
                  <a:pos x="connsiteX3" y="connsiteY3"/>
                </a:cxn>
              </a:cxnLst>
              <a:rect l="l" t="t" r="r" b="b"/>
              <a:pathLst>
                <a:path w="80692" h="78336">
                  <a:moveTo>
                    <a:pt x="0" y="0"/>
                  </a:moveTo>
                  <a:lnTo>
                    <a:pt x="80693" y="0"/>
                  </a:lnTo>
                  <a:lnTo>
                    <a:pt x="80693" y="78336"/>
                  </a:lnTo>
                  <a:lnTo>
                    <a:pt x="0" y="78336"/>
                  </a:lnTo>
                  <a:close/>
                </a:path>
              </a:pathLst>
            </a:custGeom>
            <a:solidFill>
              <a:srgbClr val="009FE3"/>
            </a:solidFill>
            <a:ln w="125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 name="Freeform 6">
              <a:extLst>
                <a:ext uri="{FF2B5EF4-FFF2-40B4-BE49-F238E27FC236}">
                  <a16:creationId xmlns:a16="http://schemas.microsoft.com/office/drawing/2014/main" id="{1776F4B0-568B-A57D-C78A-89F53F1BF883}"/>
                </a:ext>
              </a:extLst>
            </p:cNvPr>
            <p:cNvSpPr/>
            <p:nvPr/>
          </p:nvSpPr>
          <p:spPr>
            <a:xfrm>
              <a:off x="1147269" y="2433092"/>
              <a:ext cx="2185999" cy="2086710"/>
            </a:xfrm>
            <a:custGeom>
              <a:avLst/>
              <a:gdLst>
                <a:gd name="connsiteX0" fmla="*/ 0 w 2185999"/>
                <a:gd name="connsiteY0" fmla="*/ 1043481 h 2086710"/>
                <a:gd name="connsiteX1" fmla="*/ 0 w 2185999"/>
                <a:gd name="connsiteY1" fmla="*/ 2086710 h 2086710"/>
                <a:gd name="connsiteX2" fmla="*/ 81826 w 2185999"/>
                <a:gd name="connsiteY2" fmla="*/ 2086710 h 2086710"/>
                <a:gd name="connsiteX3" fmla="*/ 81826 w 2185999"/>
                <a:gd name="connsiteY3" fmla="*/ 2083823 h 2086710"/>
                <a:gd name="connsiteX4" fmla="*/ 90889 w 2185999"/>
                <a:gd name="connsiteY4" fmla="*/ 2083823 h 2086710"/>
                <a:gd name="connsiteX5" fmla="*/ 90889 w 2185999"/>
                <a:gd name="connsiteY5" fmla="*/ 2081186 h 2086710"/>
                <a:gd name="connsiteX6" fmla="*/ 152321 w 2185999"/>
                <a:gd name="connsiteY6" fmla="*/ 2081186 h 2086710"/>
                <a:gd name="connsiteX7" fmla="*/ 152321 w 2185999"/>
                <a:gd name="connsiteY7" fmla="*/ 2078173 h 2086710"/>
                <a:gd name="connsiteX8" fmla="*/ 184548 w 2185999"/>
                <a:gd name="connsiteY8" fmla="*/ 2078173 h 2086710"/>
                <a:gd name="connsiteX9" fmla="*/ 184548 w 2185999"/>
                <a:gd name="connsiteY9" fmla="*/ 2075412 h 2086710"/>
                <a:gd name="connsiteX10" fmla="*/ 225587 w 2185999"/>
                <a:gd name="connsiteY10" fmla="*/ 2075412 h 2086710"/>
                <a:gd name="connsiteX11" fmla="*/ 225587 w 2185999"/>
                <a:gd name="connsiteY11" fmla="*/ 2072399 h 2086710"/>
                <a:gd name="connsiteX12" fmla="*/ 246106 w 2185999"/>
                <a:gd name="connsiteY12" fmla="*/ 2072399 h 2086710"/>
                <a:gd name="connsiteX13" fmla="*/ 246106 w 2185999"/>
                <a:gd name="connsiteY13" fmla="*/ 2069637 h 2086710"/>
                <a:gd name="connsiteX14" fmla="*/ 287145 w 2185999"/>
                <a:gd name="connsiteY14" fmla="*/ 2069637 h 2086710"/>
                <a:gd name="connsiteX15" fmla="*/ 287145 w 2185999"/>
                <a:gd name="connsiteY15" fmla="*/ 2066875 h 2086710"/>
                <a:gd name="connsiteX16" fmla="*/ 348703 w 2185999"/>
                <a:gd name="connsiteY16" fmla="*/ 2066875 h 2086710"/>
                <a:gd name="connsiteX17" fmla="*/ 348703 w 2185999"/>
                <a:gd name="connsiteY17" fmla="*/ 2063988 h 2086710"/>
                <a:gd name="connsiteX18" fmla="*/ 389741 w 2185999"/>
                <a:gd name="connsiteY18" fmla="*/ 2063988 h 2086710"/>
                <a:gd name="connsiteX19" fmla="*/ 389741 w 2185999"/>
                <a:gd name="connsiteY19" fmla="*/ 2061100 h 2086710"/>
                <a:gd name="connsiteX20" fmla="*/ 410260 w 2185999"/>
                <a:gd name="connsiteY20" fmla="*/ 2061100 h 2086710"/>
                <a:gd name="connsiteX21" fmla="*/ 410260 w 2185999"/>
                <a:gd name="connsiteY21" fmla="*/ 2058213 h 2086710"/>
                <a:gd name="connsiteX22" fmla="*/ 439466 w 2185999"/>
                <a:gd name="connsiteY22" fmla="*/ 2058213 h 2086710"/>
                <a:gd name="connsiteX23" fmla="*/ 439466 w 2185999"/>
                <a:gd name="connsiteY23" fmla="*/ 2055451 h 2086710"/>
                <a:gd name="connsiteX24" fmla="*/ 451173 w 2185999"/>
                <a:gd name="connsiteY24" fmla="*/ 2055451 h 2086710"/>
                <a:gd name="connsiteX25" fmla="*/ 451173 w 2185999"/>
                <a:gd name="connsiteY25" fmla="*/ 2049802 h 2086710"/>
                <a:gd name="connsiteX26" fmla="*/ 471818 w 2185999"/>
                <a:gd name="connsiteY26" fmla="*/ 2049802 h 2086710"/>
                <a:gd name="connsiteX27" fmla="*/ 471818 w 2185999"/>
                <a:gd name="connsiteY27" fmla="*/ 2046914 h 2086710"/>
                <a:gd name="connsiteX28" fmla="*/ 480505 w 2185999"/>
                <a:gd name="connsiteY28" fmla="*/ 2046914 h 2086710"/>
                <a:gd name="connsiteX29" fmla="*/ 480505 w 2185999"/>
                <a:gd name="connsiteY29" fmla="*/ 2044027 h 2086710"/>
                <a:gd name="connsiteX30" fmla="*/ 501024 w 2185999"/>
                <a:gd name="connsiteY30" fmla="*/ 2044027 h 2086710"/>
                <a:gd name="connsiteX31" fmla="*/ 501024 w 2185999"/>
                <a:gd name="connsiteY31" fmla="*/ 2041265 h 2086710"/>
                <a:gd name="connsiteX32" fmla="*/ 512857 w 2185999"/>
                <a:gd name="connsiteY32" fmla="*/ 2041265 h 2086710"/>
                <a:gd name="connsiteX33" fmla="*/ 512857 w 2185999"/>
                <a:gd name="connsiteY33" fmla="*/ 2038378 h 2086710"/>
                <a:gd name="connsiteX34" fmla="*/ 533251 w 2185999"/>
                <a:gd name="connsiteY34" fmla="*/ 2038378 h 2086710"/>
                <a:gd name="connsiteX35" fmla="*/ 533251 w 2185999"/>
                <a:gd name="connsiteY35" fmla="*/ 2029967 h 2086710"/>
                <a:gd name="connsiteX36" fmla="*/ 553770 w 2185999"/>
                <a:gd name="connsiteY36" fmla="*/ 2029967 h 2086710"/>
                <a:gd name="connsiteX37" fmla="*/ 553770 w 2185999"/>
                <a:gd name="connsiteY37" fmla="*/ 2027079 h 2086710"/>
                <a:gd name="connsiteX38" fmla="*/ 562708 w 2185999"/>
                <a:gd name="connsiteY38" fmla="*/ 2027079 h 2086710"/>
                <a:gd name="connsiteX39" fmla="*/ 562708 w 2185999"/>
                <a:gd name="connsiteY39" fmla="*/ 2024192 h 2086710"/>
                <a:gd name="connsiteX40" fmla="*/ 574289 w 2185999"/>
                <a:gd name="connsiteY40" fmla="*/ 2024192 h 2086710"/>
                <a:gd name="connsiteX41" fmla="*/ 574289 w 2185999"/>
                <a:gd name="connsiteY41" fmla="*/ 2021304 h 2086710"/>
                <a:gd name="connsiteX42" fmla="*/ 583101 w 2185999"/>
                <a:gd name="connsiteY42" fmla="*/ 2021304 h 2086710"/>
                <a:gd name="connsiteX43" fmla="*/ 583101 w 2185999"/>
                <a:gd name="connsiteY43" fmla="*/ 2018417 h 2086710"/>
                <a:gd name="connsiteX44" fmla="*/ 603620 w 2185999"/>
                <a:gd name="connsiteY44" fmla="*/ 2018417 h 2086710"/>
                <a:gd name="connsiteX45" fmla="*/ 603620 w 2185999"/>
                <a:gd name="connsiteY45" fmla="*/ 2012768 h 2086710"/>
                <a:gd name="connsiteX46" fmla="*/ 615328 w 2185999"/>
                <a:gd name="connsiteY46" fmla="*/ 2012768 h 2086710"/>
                <a:gd name="connsiteX47" fmla="*/ 615328 w 2185999"/>
                <a:gd name="connsiteY47" fmla="*/ 2010006 h 2086710"/>
                <a:gd name="connsiteX48" fmla="*/ 624140 w 2185999"/>
                <a:gd name="connsiteY48" fmla="*/ 2010006 h 2086710"/>
                <a:gd name="connsiteX49" fmla="*/ 624140 w 2185999"/>
                <a:gd name="connsiteY49" fmla="*/ 1992933 h 2086710"/>
                <a:gd name="connsiteX50" fmla="*/ 635847 w 2185999"/>
                <a:gd name="connsiteY50" fmla="*/ 1992933 h 2086710"/>
                <a:gd name="connsiteX51" fmla="*/ 635847 w 2185999"/>
                <a:gd name="connsiteY51" fmla="*/ 1990045 h 2086710"/>
                <a:gd name="connsiteX52" fmla="*/ 644659 w 2185999"/>
                <a:gd name="connsiteY52" fmla="*/ 1990045 h 2086710"/>
                <a:gd name="connsiteX53" fmla="*/ 644659 w 2185999"/>
                <a:gd name="connsiteY53" fmla="*/ 1987158 h 2086710"/>
                <a:gd name="connsiteX54" fmla="*/ 665178 w 2185999"/>
                <a:gd name="connsiteY54" fmla="*/ 1987158 h 2086710"/>
                <a:gd name="connsiteX55" fmla="*/ 665178 w 2185999"/>
                <a:gd name="connsiteY55" fmla="*/ 1984396 h 2086710"/>
                <a:gd name="connsiteX56" fmla="*/ 676886 w 2185999"/>
                <a:gd name="connsiteY56" fmla="*/ 1984396 h 2086710"/>
                <a:gd name="connsiteX57" fmla="*/ 676886 w 2185999"/>
                <a:gd name="connsiteY57" fmla="*/ 1981634 h 2086710"/>
                <a:gd name="connsiteX58" fmla="*/ 685698 w 2185999"/>
                <a:gd name="connsiteY58" fmla="*/ 1981634 h 2086710"/>
                <a:gd name="connsiteX59" fmla="*/ 685698 w 2185999"/>
                <a:gd name="connsiteY59" fmla="*/ 1978621 h 2086710"/>
                <a:gd name="connsiteX60" fmla="*/ 697405 w 2185999"/>
                <a:gd name="connsiteY60" fmla="*/ 1978621 h 2086710"/>
                <a:gd name="connsiteX61" fmla="*/ 697405 w 2185999"/>
                <a:gd name="connsiteY61" fmla="*/ 1975859 h 2086710"/>
                <a:gd name="connsiteX62" fmla="*/ 706217 w 2185999"/>
                <a:gd name="connsiteY62" fmla="*/ 1975859 h 2086710"/>
                <a:gd name="connsiteX63" fmla="*/ 706217 w 2185999"/>
                <a:gd name="connsiteY63" fmla="*/ 1972972 h 2086710"/>
                <a:gd name="connsiteX64" fmla="*/ 717924 w 2185999"/>
                <a:gd name="connsiteY64" fmla="*/ 1972972 h 2086710"/>
                <a:gd name="connsiteX65" fmla="*/ 717924 w 2185999"/>
                <a:gd name="connsiteY65" fmla="*/ 1967322 h 2086710"/>
                <a:gd name="connsiteX66" fmla="*/ 726736 w 2185999"/>
                <a:gd name="connsiteY66" fmla="*/ 1967322 h 2086710"/>
                <a:gd name="connsiteX67" fmla="*/ 726736 w 2185999"/>
                <a:gd name="connsiteY67" fmla="*/ 1964435 h 2086710"/>
                <a:gd name="connsiteX68" fmla="*/ 738444 w 2185999"/>
                <a:gd name="connsiteY68" fmla="*/ 1964435 h 2086710"/>
                <a:gd name="connsiteX69" fmla="*/ 738444 w 2185999"/>
                <a:gd name="connsiteY69" fmla="*/ 1955899 h 2086710"/>
                <a:gd name="connsiteX70" fmla="*/ 747256 w 2185999"/>
                <a:gd name="connsiteY70" fmla="*/ 1955899 h 2086710"/>
                <a:gd name="connsiteX71" fmla="*/ 747256 w 2185999"/>
                <a:gd name="connsiteY71" fmla="*/ 1947362 h 2086710"/>
                <a:gd name="connsiteX72" fmla="*/ 758963 w 2185999"/>
                <a:gd name="connsiteY72" fmla="*/ 1947362 h 2086710"/>
                <a:gd name="connsiteX73" fmla="*/ 758963 w 2185999"/>
                <a:gd name="connsiteY73" fmla="*/ 1944600 h 2086710"/>
                <a:gd name="connsiteX74" fmla="*/ 779482 w 2185999"/>
                <a:gd name="connsiteY74" fmla="*/ 1944600 h 2086710"/>
                <a:gd name="connsiteX75" fmla="*/ 779482 w 2185999"/>
                <a:gd name="connsiteY75" fmla="*/ 1936063 h 2086710"/>
                <a:gd name="connsiteX76" fmla="*/ 788169 w 2185999"/>
                <a:gd name="connsiteY76" fmla="*/ 1936063 h 2086710"/>
                <a:gd name="connsiteX77" fmla="*/ 788169 w 2185999"/>
                <a:gd name="connsiteY77" fmla="*/ 1930414 h 2086710"/>
                <a:gd name="connsiteX78" fmla="*/ 799876 w 2185999"/>
                <a:gd name="connsiteY78" fmla="*/ 1930414 h 2086710"/>
                <a:gd name="connsiteX79" fmla="*/ 799876 w 2185999"/>
                <a:gd name="connsiteY79" fmla="*/ 1916103 h 2086710"/>
                <a:gd name="connsiteX80" fmla="*/ 820521 w 2185999"/>
                <a:gd name="connsiteY80" fmla="*/ 1916103 h 2086710"/>
                <a:gd name="connsiteX81" fmla="*/ 820521 w 2185999"/>
                <a:gd name="connsiteY81" fmla="*/ 1913341 h 2086710"/>
                <a:gd name="connsiteX82" fmla="*/ 829207 w 2185999"/>
                <a:gd name="connsiteY82" fmla="*/ 1913341 h 2086710"/>
                <a:gd name="connsiteX83" fmla="*/ 829207 w 2185999"/>
                <a:gd name="connsiteY83" fmla="*/ 1910453 h 2086710"/>
                <a:gd name="connsiteX84" fmla="*/ 840914 w 2185999"/>
                <a:gd name="connsiteY84" fmla="*/ 1910453 h 2086710"/>
                <a:gd name="connsiteX85" fmla="*/ 840914 w 2185999"/>
                <a:gd name="connsiteY85" fmla="*/ 1904804 h 2086710"/>
                <a:gd name="connsiteX86" fmla="*/ 849726 w 2185999"/>
                <a:gd name="connsiteY86" fmla="*/ 1904804 h 2086710"/>
                <a:gd name="connsiteX87" fmla="*/ 849726 w 2185999"/>
                <a:gd name="connsiteY87" fmla="*/ 1896268 h 2086710"/>
                <a:gd name="connsiteX88" fmla="*/ 861434 w 2185999"/>
                <a:gd name="connsiteY88" fmla="*/ 1896268 h 2086710"/>
                <a:gd name="connsiteX89" fmla="*/ 861434 w 2185999"/>
                <a:gd name="connsiteY89" fmla="*/ 1893380 h 2086710"/>
                <a:gd name="connsiteX90" fmla="*/ 881953 w 2185999"/>
                <a:gd name="connsiteY90" fmla="*/ 1893380 h 2086710"/>
                <a:gd name="connsiteX91" fmla="*/ 881953 w 2185999"/>
                <a:gd name="connsiteY91" fmla="*/ 1890618 h 2086710"/>
                <a:gd name="connsiteX92" fmla="*/ 890765 w 2185999"/>
                <a:gd name="connsiteY92" fmla="*/ 1890618 h 2086710"/>
                <a:gd name="connsiteX93" fmla="*/ 911033 w 2185999"/>
                <a:gd name="connsiteY93" fmla="*/ 1890618 h 2086710"/>
                <a:gd name="connsiteX94" fmla="*/ 911033 w 2185999"/>
                <a:gd name="connsiteY94" fmla="*/ 1881705 h 2086710"/>
                <a:gd name="connsiteX95" fmla="*/ 922866 w 2185999"/>
                <a:gd name="connsiteY95" fmla="*/ 1881705 h 2086710"/>
                <a:gd name="connsiteX96" fmla="*/ 922866 w 2185999"/>
                <a:gd name="connsiteY96" fmla="*/ 1876307 h 2086710"/>
                <a:gd name="connsiteX97" fmla="*/ 943511 w 2185999"/>
                <a:gd name="connsiteY97" fmla="*/ 1876307 h 2086710"/>
                <a:gd name="connsiteX98" fmla="*/ 943511 w 2185999"/>
                <a:gd name="connsiteY98" fmla="*/ 1873419 h 2086710"/>
                <a:gd name="connsiteX99" fmla="*/ 952197 w 2185999"/>
                <a:gd name="connsiteY99" fmla="*/ 1873419 h 2086710"/>
                <a:gd name="connsiteX100" fmla="*/ 952197 w 2185999"/>
                <a:gd name="connsiteY100" fmla="*/ 1867770 h 2086710"/>
                <a:gd name="connsiteX101" fmla="*/ 972968 w 2185999"/>
                <a:gd name="connsiteY101" fmla="*/ 1867770 h 2086710"/>
                <a:gd name="connsiteX102" fmla="*/ 972968 w 2185999"/>
                <a:gd name="connsiteY102" fmla="*/ 1864757 h 2086710"/>
                <a:gd name="connsiteX103" fmla="*/ 984676 w 2185999"/>
                <a:gd name="connsiteY103" fmla="*/ 1864757 h 2086710"/>
                <a:gd name="connsiteX104" fmla="*/ 984676 w 2185999"/>
                <a:gd name="connsiteY104" fmla="*/ 1853584 h 2086710"/>
                <a:gd name="connsiteX105" fmla="*/ 993236 w 2185999"/>
                <a:gd name="connsiteY105" fmla="*/ 1853584 h 2086710"/>
                <a:gd name="connsiteX106" fmla="*/ 993236 w 2185999"/>
                <a:gd name="connsiteY106" fmla="*/ 1827974 h 2086710"/>
                <a:gd name="connsiteX107" fmla="*/ 1013755 w 2185999"/>
                <a:gd name="connsiteY107" fmla="*/ 1827974 h 2086710"/>
                <a:gd name="connsiteX108" fmla="*/ 1013755 w 2185999"/>
                <a:gd name="connsiteY108" fmla="*/ 1805001 h 2086710"/>
                <a:gd name="connsiteX109" fmla="*/ 1034149 w 2185999"/>
                <a:gd name="connsiteY109" fmla="*/ 1805001 h 2086710"/>
                <a:gd name="connsiteX110" fmla="*/ 1034149 w 2185999"/>
                <a:gd name="connsiteY110" fmla="*/ 1802615 h 2086710"/>
                <a:gd name="connsiteX111" fmla="*/ 1045982 w 2185999"/>
                <a:gd name="connsiteY111" fmla="*/ 1802615 h 2086710"/>
                <a:gd name="connsiteX112" fmla="*/ 1045982 w 2185999"/>
                <a:gd name="connsiteY112" fmla="*/ 1785668 h 2086710"/>
                <a:gd name="connsiteX113" fmla="*/ 1054794 w 2185999"/>
                <a:gd name="connsiteY113" fmla="*/ 1785668 h 2086710"/>
                <a:gd name="connsiteX114" fmla="*/ 1054794 w 2185999"/>
                <a:gd name="connsiteY114" fmla="*/ 1771231 h 2086710"/>
                <a:gd name="connsiteX115" fmla="*/ 1066501 w 2185999"/>
                <a:gd name="connsiteY115" fmla="*/ 1771231 h 2086710"/>
                <a:gd name="connsiteX116" fmla="*/ 1066501 w 2185999"/>
                <a:gd name="connsiteY116" fmla="*/ 1759681 h 2086710"/>
                <a:gd name="connsiteX117" fmla="*/ 1075439 w 2185999"/>
                <a:gd name="connsiteY117" fmla="*/ 1759681 h 2086710"/>
                <a:gd name="connsiteX118" fmla="*/ 1075439 w 2185999"/>
                <a:gd name="connsiteY118" fmla="*/ 1751019 h 2086710"/>
                <a:gd name="connsiteX119" fmla="*/ 1086895 w 2185999"/>
                <a:gd name="connsiteY119" fmla="*/ 1751019 h 2086710"/>
                <a:gd name="connsiteX120" fmla="*/ 1086895 w 2185999"/>
                <a:gd name="connsiteY120" fmla="*/ 1745621 h 2086710"/>
                <a:gd name="connsiteX121" fmla="*/ 1095958 w 2185999"/>
                <a:gd name="connsiteY121" fmla="*/ 1745621 h 2086710"/>
                <a:gd name="connsiteX122" fmla="*/ 1095958 w 2185999"/>
                <a:gd name="connsiteY122" fmla="*/ 1742357 h 2086710"/>
                <a:gd name="connsiteX123" fmla="*/ 1107540 w 2185999"/>
                <a:gd name="connsiteY123" fmla="*/ 1742357 h 2086710"/>
                <a:gd name="connsiteX124" fmla="*/ 1107540 w 2185999"/>
                <a:gd name="connsiteY124" fmla="*/ 1739971 h 2086710"/>
                <a:gd name="connsiteX125" fmla="*/ 1116100 w 2185999"/>
                <a:gd name="connsiteY125" fmla="*/ 1739971 h 2086710"/>
                <a:gd name="connsiteX126" fmla="*/ 1116100 w 2185999"/>
                <a:gd name="connsiteY126" fmla="*/ 1734071 h 2086710"/>
                <a:gd name="connsiteX127" fmla="*/ 1127807 w 2185999"/>
                <a:gd name="connsiteY127" fmla="*/ 1734071 h 2086710"/>
                <a:gd name="connsiteX128" fmla="*/ 1127807 w 2185999"/>
                <a:gd name="connsiteY128" fmla="*/ 1728924 h 2086710"/>
                <a:gd name="connsiteX129" fmla="*/ 1136745 w 2185999"/>
                <a:gd name="connsiteY129" fmla="*/ 1728924 h 2086710"/>
                <a:gd name="connsiteX130" fmla="*/ 1136745 w 2185999"/>
                <a:gd name="connsiteY130" fmla="*/ 1714361 h 2086710"/>
                <a:gd name="connsiteX131" fmla="*/ 1148579 w 2185999"/>
                <a:gd name="connsiteY131" fmla="*/ 1714361 h 2086710"/>
                <a:gd name="connsiteX132" fmla="*/ 1148579 w 2185999"/>
                <a:gd name="connsiteY132" fmla="*/ 1711599 h 2086710"/>
                <a:gd name="connsiteX133" fmla="*/ 1160286 w 2185999"/>
                <a:gd name="connsiteY133" fmla="*/ 1711599 h 2086710"/>
                <a:gd name="connsiteX134" fmla="*/ 1160286 w 2185999"/>
                <a:gd name="connsiteY134" fmla="*/ 1688626 h 2086710"/>
                <a:gd name="connsiteX135" fmla="*/ 1169098 w 2185999"/>
                <a:gd name="connsiteY135" fmla="*/ 1688626 h 2086710"/>
                <a:gd name="connsiteX136" fmla="*/ 1169098 w 2185999"/>
                <a:gd name="connsiteY136" fmla="*/ 1677327 h 2086710"/>
                <a:gd name="connsiteX137" fmla="*/ 1180553 w 2185999"/>
                <a:gd name="connsiteY137" fmla="*/ 1677327 h 2086710"/>
                <a:gd name="connsiteX138" fmla="*/ 1180553 w 2185999"/>
                <a:gd name="connsiteY138" fmla="*/ 1666029 h 2086710"/>
                <a:gd name="connsiteX139" fmla="*/ 1189617 w 2185999"/>
                <a:gd name="connsiteY139" fmla="*/ 1666029 h 2086710"/>
                <a:gd name="connsiteX140" fmla="*/ 1189617 w 2185999"/>
                <a:gd name="connsiteY140" fmla="*/ 1651717 h 2086710"/>
                <a:gd name="connsiteX141" fmla="*/ 1201324 w 2185999"/>
                <a:gd name="connsiteY141" fmla="*/ 1651717 h 2086710"/>
                <a:gd name="connsiteX142" fmla="*/ 1201324 w 2185999"/>
                <a:gd name="connsiteY142" fmla="*/ 1637532 h 2086710"/>
                <a:gd name="connsiteX143" fmla="*/ 1210262 w 2185999"/>
                <a:gd name="connsiteY143" fmla="*/ 1637532 h 2086710"/>
                <a:gd name="connsiteX144" fmla="*/ 1210262 w 2185999"/>
                <a:gd name="connsiteY144" fmla="*/ 1623220 h 2086710"/>
                <a:gd name="connsiteX145" fmla="*/ 1221844 w 2185999"/>
                <a:gd name="connsiteY145" fmla="*/ 1623220 h 2086710"/>
                <a:gd name="connsiteX146" fmla="*/ 1221844 w 2185999"/>
                <a:gd name="connsiteY146" fmla="*/ 1614934 h 2086710"/>
                <a:gd name="connsiteX147" fmla="*/ 1230530 w 2185999"/>
                <a:gd name="connsiteY147" fmla="*/ 1614934 h 2086710"/>
                <a:gd name="connsiteX148" fmla="*/ 1230530 w 2185999"/>
                <a:gd name="connsiteY148" fmla="*/ 1611921 h 2086710"/>
                <a:gd name="connsiteX149" fmla="*/ 1242237 w 2185999"/>
                <a:gd name="connsiteY149" fmla="*/ 1611921 h 2086710"/>
                <a:gd name="connsiteX150" fmla="*/ 1242237 w 2185999"/>
                <a:gd name="connsiteY150" fmla="*/ 1606272 h 2086710"/>
                <a:gd name="connsiteX151" fmla="*/ 1251049 w 2185999"/>
                <a:gd name="connsiteY151" fmla="*/ 1606272 h 2086710"/>
                <a:gd name="connsiteX152" fmla="*/ 1251049 w 2185999"/>
                <a:gd name="connsiteY152" fmla="*/ 1603636 h 2086710"/>
                <a:gd name="connsiteX153" fmla="*/ 1271568 w 2185999"/>
                <a:gd name="connsiteY153" fmla="*/ 1603636 h 2086710"/>
                <a:gd name="connsiteX154" fmla="*/ 1271568 w 2185999"/>
                <a:gd name="connsiteY154" fmla="*/ 1589575 h 2086710"/>
                <a:gd name="connsiteX155" fmla="*/ 1283276 w 2185999"/>
                <a:gd name="connsiteY155" fmla="*/ 1589575 h 2086710"/>
                <a:gd name="connsiteX156" fmla="*/ 1283276 w 2185999"/>
                <a:gd name="connsiteY156" fmla="*/ 1563589 h 2086710"/>
                <a:gd name="connsiteX157" fmla="*/ 1292088 w 2185999"/>
                <a:gd name="connsiteY157" fmla="*/ 1563589 h 2086710"/>
                <a:gd name="connsiteX158" fmla="*/ 1292088 w 2185999"/>
                <a:gd name="connsiteY158" fmla="*/ 1557940 h 2086710"/>
                <a:gd name="connsiteX159" fmla="*/ 1303921 w 2185999"/>
                <a:gd name="connsiteY159" fmla="*/ 1557940 h 2086710"/>
                <a:gd name="connsiteX160" fmla="*/ 1303921 w 2185999"/>
                <a:gd name="connsiteY160" fmla="*/ 1549529 h 2086710"/>
                <a:gd name="connsiteX161" fmla="*/ 1312607 w 2185999"/>
                <a:gd name="connsiteY161" fmla="*/ 1549529 h 2086710"/>
                <a:gd name="connsiteX162" fmla="*/ 1312607 w 2185999"/>
                <a:gd name="connsiteY162" fmla="*/ 1540866 h 2086710"/>
                <a:gd name="connsiteX163" fmla="*/ 1324314 w 2185999"/>
                <a:gd name="connsiteY163" fmla="*/ 1540866 h 2086710"/>
                <a:gd name="connsiteX164" fmla="*/ 1324314 w 2185999"/>
                <a:gd name="connsiteY164" fmla="*/ 1515508 h 2086710"/>
                <a:gd name="connsiteX165" fmla="*/ 1333378 w 2185999"/>
                <a:gd name="connsiteY165" fmla="*/ 1515508 h 2086710"/>
                <a:gd name="connsiteX166" fmla="*/ 1333378 w 2185999"/>
                <a:gd name="connsiteY166" fmla="*/ 1461275 h 2086710"/>
                <a:gd name="connsiteX167" fmla="*/ 1344834 w 2185999"/>
                <a:gd name="connsiteY167" fmla="*/ 1461275 h 2086710"/>
                <a:gd name="connsiteX168" fmla="*/ 1344834 w 2185999"/>
                <a:gd name="connsiteY168" fmla="*/ 1444201 h 2086710"/>
                <a:gd name="connsiteX169" fmla="*/ 1365353 w 2185999"/>
                <a:gd name="connsiteY169" fmla="*/ 1444201 h 2086710"/>
                <a:gd name="connsiteX170" fmla="*/ 1365353 w 2185999"/>
                <a:gd name="connsiteY170" fmla="*/ 1424492 h 2086710"/>
                <a:gd name="connsiteX171" fmla="*/ 1374165 w 2185999"/>
                <a:gd name="connsiteY171" fmla="*/ 1424492 h 2086710"/>
                <a:gd name="connsiteX172" fmla="*/ 1374165 w 2185999"/>
                <a:gd name="connsiteY172" fmla="*/ 1398882 h 2086710"/>
                <a:gd name="connsiteX173" fmla="*/ 1385998 w 2185999"/>
                <a:gd name="connsiteY173" fmla="*/ 1398882 h 2086710"/>
                <a:gd name="connsiteX174" fmla="*/ 1385998 w 2185999"/>
                <a:gd name="connsiteY174" fmla="*/ 1376159 h 2086710"/>
                <a:gd name="connsiteX175" fmla="*/ 1394810 w 2185999"/>
                <a:gd name="connsiteY175" fmla="*/ 1376159 h 2086710"/>
                <a:gd name="connsiteX176" fmla="*/ 1394810 w 2185999"/>
                <a:gd name="connsiteY176" fmla="*/ 1370510 h 2086710"/>
                <a:gd name="connsiteX177" fmla="*/ 1406392 w 2185999"/>
                <a:gd name="connsiteY177" fmla="*/ 1370510 h 2086710"/>
                <a:gd name="connsiteX178" fmla="*/ 1406392 w 2185999"/>
                <a:gd name="connsiteY178" fmla="*/ 1361848 h 2086710"/>
                <a:gd name="connsiteX179" fmla="*/ 1415204 w 2185999"/>
                <a:gd name="connsiteY179" fmla="*/ 1361848 h 2086710"/>
                <a:gd name="connsiteX180" fmla="*/ 1415204 w 2185999"/>
                <a:gd name="connsiteY180" fmla="*/ 1342138 h 2086710"/>
                <a:gd name="connsiteX181" fmla="*/ 1426659 w 2185999"/>
                <a:gd name="connsiteY181" fmla="*/ 1342138 h 2086710"/>
                <a:gd name="connsiteX182" fmla="*/ 1426659 w 2185999"/>
                <a:gd name="connsiteY182" fmla="*/ 1310502 h 2086710"/>
                <a:gd name="connsiteX183" fmla="*/ 1435849 w 2185999"/>
                <a:gd name="connsiteY183" fmla="*/ 1310502 h 2086710"/>
                <a:gd name="connsiteX184" fmla="*/ 1435849 w 2185999"/>
                <a:gd name="connsiteY184" fmla="*/ 1307866 h 2086710"/>
                <a:gd name="connsiteX185" fmla="*/ 1447682 w 2185999"/>
                <a:gd name="connsiteY185" fmla="*/ 1307866 h 2086710"/>
                <a:gd name="connsiteX186" fmla="*/ 1447682 w 2185999"/>
                <a:gd name="connsiteY186" fmla="*/ 1299455 h 2086710"/>
                <a:gd name="connsiteX187" fmla="*/ 1456242 w 2185999"/>
                <a:gd name="connsiteY187" fmla="*/ 1299455 h 2086710"/>
                <a:gd name="connsiteX188" fmla="*/ 1456242 w 2185999"/>
                <a:gd name="connsiteY188" fmla="*/ 1282256 h 2086710"/>
                <a:gd name="connsiteX189" fmla="*/ 1467950 w 2185999"/>
                <a:gd name="connsiteY189" fmla="*/ 1282256 h 2086710"/>
                <a:gd name="connsiteX190" fmla="*/ 1467950 w 2185999"/>
                <a:gd name="connsiteY190" fmla="*/ 1267945 h 2086710"/>
                <a:gd name="connsiteX191" fmla="*/ 1476762 w 2185999"/>
                <a:gd name="connsiteY191" fmla="*/ 1267945 h 2086710"/>
                <a:gd name="connsiteX192" fmla="*/ 1476762 w 2185999"/>
                <a:gd name="connsiteY192" fmla="*/ 1256269 h 2086710"/>
                <a:gd name="connsiteX193" fmla="*/ 1488595 w 2185999"/>
                <a:gd name="connsiteY193" fmla="*/ 1256269 h 2086710"/>
                <a:gd name="connsiteX194" fmla="*/ 1488595 w 2185999"/>
                <a:gd name="connsiteY194" fmla="*/ 1176929 h 2086710"/>
                <a:gd name="connsiteX195" fmla="*/ 1497155 w 2185999"/>
                <a:gd name="connsiteY195" fmla="*/ 1176929 h 2086710"/>
                <a:gd name="connsiteX196" fmla="*/ 1497155 w 2185999"/>
                <a:gd name="connsiteY196" fmla="*/ 1117172 h 2086710"/>
                <a:gd name="connsiteX197" fmla="*/ 1508988 w 2185999"/>
                <a:gd name="connsiteY197" fmla="*/ 1117172 h 2086710"/>
                <a:gd name="connsiteX198" fmla="*/ 1508988 w 2185999"/>
                <a:gd name="connsiteY198" fmla="*/ 1097211 h 2086710"/>
                <a:gd name="connsiteX199" fmla="*/ 1517800 w 2185999"/>
                <a:gd name="connsiteY199" fmla="*/ 1097211 h 2086710"/>
                <a:gd name="connsiteX200" fmla="*/ 1517800 w 2185999"/>
                <a:gd name="connsiteY200" fmla="*/ 1088549 h 2086710"/>
                <a:gd name="connsiteX201" fmla="*/ 1529508 w 2185999"/>
                <a:gd name="connsiteY201" fmla="*/ 1088549 h 2086710"/>
                <a:gd name="connsiteX202" fmla="*/ 1529508 w 2185999"/>
                <a:gd name="connsiteY202" fmla="*/ 1048879 h 2086710"/>
                <a:gd name="connsiteX203" fmla="*/ 2186000 w 2185999"/>
                <a:gd name="connsiteY203" fmla="*/ 1048879 h 2086710"/>
                <a:gd name="connsiteX204" fmla="*/ 2186000 w 2185999"/>
                <a:gd name="connsiteY204" fmla="*/ 0 h 2086710"/>
                <a:gd name="connsiteX205" fmla="*/ 1838808 w 2185999"/>
                <a:gd name="connsiteY205" fmla="*/ 0 h 2086710"/>
                <a:gd name="connsiteX206" fmla="*/ 1837297 w 2185999"/>
                <a:gd name="connsiteY206" fmla="*/ 0 h 2086710"/>
                <a:gd name="connsiteX207" fmla="*/ 1837297 w 2185999"/>
                <a:gd name="connsiteY207" fmla="*/ 53982 h 2086710"/>
                <a:gd name="connsiteX208" fmla="*/ 1825590 w 2185999"/>
                <a:gd name="connsiteY208" fmla="*/ 53982 h 2086710"/>
                <a:gd name="connsiteX209" fmla="*/ 1825590 w 2185999"/>
                <a:gd name="connsiteY209" fmla="*/ 105202 h 2086710"/>
                <a:gd name="connsiteX210" fmla="*/ 1816652 w 2185999"/>
                <a:gd name="connsiteY210" fmla="*/ 105202 h 2086710"/>
                <a:gd name="connsiteX211" fmla="*/ 1816652 w 2185999"/>
                <a:gd name="connsiteY211" fmla="*/ 167720 h 2086710"/>
                <a:gd name="connsiteX212" fmla="*/ 1804945 w 2185999"/>
                <a:gd name="connsiteY212" fmla="*/ 167720 h 2086710"/>
                <a:gd name="connsiteX213" fmla="*/ 1804945 w 2185999"/>
                <a:gd name="connsiteY213" fmla="*/ 264134 h 2086710"/>
                <a:gd name="connsiteX214" fmla="*/ 1796133 w 2185999"/>
                <a:gd name="connsiteY214" fmla="*/ 264134 h 2086710"/>
                <a:gd name="connsiteX215" fmla="*/ 1796133 w 2185999"/>
                <a:gd name="connsiteY215" fmla="*/ 292632 h 2086710"/>
                <a:gd name="connsiteX216" fmla="*/ 1784300 w 2185999"/>
                <a:gd name="connsiteY216" fmla="*/ 292632 h 2086710"/>
                <a:gd name="connsiteX217" fmla="*/ 1784300 w 2185999"/>
                <a:gd name="connsiteY217" fmla="*/ 315731 h 2086710"/>
                <a:gd name="connsiteX218" fmla="*/ 1775488 w 2185999"/>
                <a:gd name="connsiteY218" fmla="*/ 315731 h 2086710"/>
                <a:gd name="connsiteX219" fmla="*/ 1775488 w 2185999"/>
                <a:gd name="connsiteY219" fmla="*/ 386535 h 2086710"/>
                <a:gd name="connsiteX220" fmla="*/ 1763780 w 2185999"/>
                <a:gd name="connsiteY220" fmla="*/ 386535 h 2086710"/>
                <a:gd name="connsiteX221" fmla="*/ 1763780 w 2185999"/>
                <a:gd name="connsiteY221" fmla="*/ 421184 h 2086710"/>
                <a:gd name="connsiteX222" fmla="*/ 1754591 w 2185999"/>
                <a:gd name="connsiteY222" fmla="*/ 421184 h 2086710"/>
                <a:gd name="connsiteX223" fmla="*/ 1754591 w 2185999"/>
                <a:gd name="connsiteY223" fmla="*/ 451564 h 2086710"/>
                <a:gd name="connsiteX224" fmla="*/ 1743387 w 2185999"/>
                <a:gd name="connsiteY224" fmla="*/ 451564 h 2086710"/>
                <a:gd name="connsiteX225" fmla="*/ 1743387 w 2185999"/>
                <a:gd name="connsiteY225" fmla="*/ 480564 h 2086710"/>
                <a:gd name="connsiteX226" fmla="*/ 1734575 w 2185999"/>
                <a:gd name="connsiteY226" fmla="*/ 480564 h 2086710"/>
                <a:gd name="connsiteX227" fmla="*/ 1734575 w 2185999"/>
                <a:gd name="connsiteY227" fmla="*/ 511195 h 2086710"/>
                <a:gd name="connsiteX228" fmla="*/ 1722868 w 2185999"/>
                <a:gd name="connsiteY228" fmla="*/ 511195 h 2086710"/>
                <a:gd name="connsiteX229" fmla="*/ 1722868 w 2185999"/>
                <a:gd name="connsiteY229" fmla="*/ 539943 h 2086710"/>
                <a:gd name="connsiteX230" fmla="*/ 1714056 w 2185999"/>
                <a:gd name="connsiteY230" fmla="*/ 539943 h 2086710"/>
                <a:gd name="connsiteX231" fmla="*/ 1714056 w 2185999"/>
                <a:gd name="connsiteY231" fmla="*/ 565930 h 2086710"/>
                <a:gd name="connsiteX232" fmla="*/ 1702474 w 2185999"/>
                <a:gd name="connsiteY232" fmla="*/ 565930 h 2086710"/>
                <a:gd name="connsiteX233" fmla="*/ 1702474 w 2185999"/>
                <a:gd name="connsiteY233" fmla="*/ 597315 h 2086710"/>
                <a:gd name="connsiteX234" fmla="*/ 1693662 w 2185999"/>
                <a:gd name="connsiteY234" fmla="*/ 597315 h 2086710"/>
                <a:gd name="connsiteX235" fmla="*/ 1693662 w 2185999"/>
                <a:gd name="connsiteY235" fmla="*/ 608111 h 2086710"/>
                <a:gd name="connsiteX236" fmla="*/ 1681955 w 2185999"/>
                <a:gd name="connsiteY236" fmla="*/ 608111 h 2086710"/>
                <a:gd name="connsiteX237" fmla="*/ 1681955 w 2185999"/>
                <a:gd name="connsiteY237" fmla="*/ 659080 h 2086710"/>
                <a:gd name="connsiteX238" fmla="*/ 1673143 w 2185999"/>
                <a:gd name="connsiteY238" fmla="*/ 659080 h 2086710"/>
                <a:gd name="connsiteX239" fmla="*/ 1673143 w 2185999"/>
                <a:gd name="connsiteY239" fmla="*/ 673517 h 2086710"/>
                <a:gd name="connsiteX240" fmla="*/ 1661310 w 2185999"/>
                <a:gd name="connsiteY240" fmla="*/ 673517 h 2086710"/>
                <a:gd name="connsiteX241" fmla="*/ 1661310 w 2185999"/>
                <a:gd name="connsiteY241" fmla="*/ 730512 h 2086710"/>
                <a:gd name="connsiteX242" fmla="*/ 1652749 w 2185999"/>
                <a:gd name="connsiteY242" fmla="*/ 730512 h 2086710"/>
                <a:gd name="connsiteX243" fmla="*/ 1652749 w 2185999"/>
                <a:gd name="connsiteY243" fmla="*/ 742061 h 2086710"/>
                <a:gd name="connsiteX244" fmla="*/ 1641042 w 2185999"/>
                <a:gd name="connsiteY244" fmla="*/ 742061 h 2086710"/>
                <a:gd name="connsiteX245" fmla="*/ 1641042 w 2185999"/>
                <a:gd name="connsiteY245" fmla="*/ 747711 h 2086710"/>
                <a:gd name="connsiteX246" fmla="*/ 1632104 w 2185999"/>
                <a:gd name="connsiteY246" fmla="*/ 747711 h 2086710"/>
                <a:gd name="connsiteX247" fmla="*/ 1632104 w 2185999"/>
                <a:gd name="connsiteY247" fmla="*/ 761394 h 2086710"/>
                <a:gd name="connsiteX248" fmla="*/ 1620397 w 2185999"/>
                <a:gd name="connsiteY248" fmla="*/ 761394 h 2086710"/>
                <a:gd name="connsiteX249" fmla="*/ 1620397 w 2185999"/>
                <a:gd name="connsiteY249" fmla="*/ 778593 h 2086710"/>
                <a:gd name="connsiteX250" fmla="*/ 1611585 w 2185999"/>
                <a:gd name="connsiteY250" fmla="*/ 778593 h 2086710"/>
                <a:gd name="connsiteX251" fmla="*/ 1611585 w 2185999"/>
                <a:gd name="connsiteY251" fmla="*/ 784243 h 2086710"/>
                <a:gd name="connsiteX252" fmla="*/ 1600004 w 2185999"/>
                <a:gd name="connsiteY252" fmla="*/ 784243 h 2086710"/>
                <a:gd name="connsiteX253" fmla="*/ 1600004 w 2185999"/>
                <a:gd name="connsiteY253" fmla="*/ 795792 h 2086710"/>
                <a:gd name="connsiteX254" fmla="*/ 1590940 w 2185999"/>
                <a:gd name="connsiteY254" fmla="*/ 795792 h 2086710"/>
                <a:gd name="connsiteX255" fmla="*/ 1590940 w 2185999"/>
                <a:gd name="connsiteY255" fmla="*/ 904007 h 2086710"/>
                <a:gd name="connsiteX256" fmla="*/ 1579610 w 2185999"/>
                <a:gd name="connsiteY256" fmla="*/ 904007 h 2086710"/>
                <a:gd name="connsiteX257" fmla="*/ 1579610 w 2185999"/>
                <a:gd name="connsiteY257" fmla="*/ 917565 h 2086710"/>
                <a:gd name="connsiteX258" fmla="*/ 1570295 w 2185999"/>
                <a:gd name="connsiteY258" fmla="*/ 917565 h 2086710"/>
                <a:gd name="connsiteX259" fmla="*/ 1570295 w 2185999"/>
                <a:gd name="connsiteY259" fmla="*/ 997157 h 2086710"/>
                <a:gd name="connsiteX260" fmla="*/ 1558965 w 2185999"/>
                <a:gd name="connsiteY260" fmla="*/ 997157 h 2086710"/>
                <a:gd name="connsiteX261" fmla="*/ 1558965 w 2185999"/>
                <a:gd name="connsiteY261" fmla="*/ 1026031 h 2086710"/>
                <a:gd name="connsiteX262" fmla="*/ 1550153 w 2185999"/>
                <a:gd name="connsiteY262" fmla="*/ 1026031 h 2086710"/>
                <a:gd name="connsiteX263" fmla="*/ 1550153 w 2185999"/>
                <a:gd name="connsiteY263" fmla="*/ 1029797 h 2086710"/>
                <a:gd name="connsiteX264" fmla="*/ 1538194 w 2185999"/>
                <a:gd name="connsiteY264" fmla="*/ 1029797 h 2086710"/>
                <a:gd name="connsiteX265" fmla="*/ 1538194 w 2185999"/>
                <a:gd name="connsiteY265" fmla="*/ 1032308 h 2086710"/>
                <a:gd name="connsiteX266" fmla="*/ 1529382 w 2185999"/>
                <a:gd name="connsiteY266" fmla="*/ 1032308 h 2086710"/>
                <a:gd name="connsiteX267" fmla="*/ 1529382 w 2185999"/>
                <a:gd name="connsiteY267" fmla="*/ 1040844 h 2086710"/>
                <a:gd name="connsiteX268" fmla="*/ 0 w 2185999"/>
                <a:gd name="connsiteY268" fmla="*/ 1040844 h 2086710"/>
                <a:gd name="connsiteX269" fmla="*/ 0 w 2185999"/>
                <a:gd name="connsiteY269" fmla="*/ 1043481 h 2086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2185999" h="2086710">
                  <a:moveTo>
                    <a:pt x="0" y="1043481"/>
                  </a:moveTo>
                  <a:lnTo>
                    <a:pt x="0" y="2086710"/>
                  </a:lnTo>
                  <a:lnTo>
                    <a:pt x="81826" y="2086710"/>
                  </a:lnTo>
                  <a:lnTo>
                    <a:pt x="81826" y="2083823"/>
                  </a:lnTo>
                  <a:lnTo>
                    <a:pt x="90889" y="2083823"/>
                  </a:lnTo>
                  <a:lnTo>
                    <a:pt x="90889" y="2081186"/>
                  </a:lnTo>
                  <a:lnTo>
                    <a:pt x="152321" y="2081186"/>
                  </a:lnTo>
                  <a:lnTo>
                    <a:pt x="152321" y="2078173"/>
                  </a:lnTo>
                  <a:lnTo>
                    <a:pt x="184548" y="2078173"/>
                  </a:lnTo>
                  <a:lnTo>
                    <a:pt x="184548" y="2075412"/>
                  </a:lnTo>
                  <a:lnTo>
                    <a:pt x="225587" y="2075412"/>
                  </a:lnTo>
                  <a:lnTo>
                    <a:pt x="225587" y="2072399"/>
                  </a:lnTo>
                  <a:lnTo>
                    <a:pt x="246106" y="2072399"/>
                  </a:lnTo>
                  <a:lnTo>
                    <a:pt x="246106" y="2069637"/>
                  </a:lnTo>
                  <a:lnTo>
                    <a:pt x="287145" y="2069637"/>
                  </a:lnTo>
                  <a:lnTo>
                    <a:pt x="287145" y="2066875"/>
                  </a:lnTo>
                  <a:lnTo>
                    <a:pt x="348703" y="2066875"/>
                  </a:lnTo>
                  <a:lnTo>
                    <a:pt x="348703" y="2063988"/>
                  </a:lnTo>
                  <a:lnTo>
                    <a:pt x="389741" y="2063988"/>
                  </a:lnTo>
                  <a:lnTo>
                    <a:pt x="389741" y="2061100"/>
                  </a:lnTo>
                  <a:lnTo>
                    <a:pt x="410260" y="2061100"/>
                  </a:lnTo>
                  <a:lnTo>
                    <a:pt x="410260" y="2058213"/>
                  </a:lnTo>
                  <a:lnTo>
                    <a:pt x="439466" y="2058213"/>
                  </a:lnTo>
                  <a:lnTo>
                    <a:pt x="439466" y="2055451"/>
                  </a:lnTo>
                  <a:lnTo>
                    <a:pt x="451173" y="2055451"/>
                  </a:lnTo>
                  <a:lnTo>
                    <a:pt x="451173" y="2049802"/>
                  </a:lnTo>
                  <a:lnTo>
                    <a:pt x="471818" y="2049802"/>
                  </a:lnTo>
                  <a:lnTo>
                    <a:pt x="471818" y="2046914"/>
                  </a:lnTo>
                  <a:lnTo>
                    <a:pt x="480505" y="2046914"/>
                  </a:lnTo>
                  <a:lnTo>
                    <a:pt x="480505" y="2044027"/>
                  </a:lnTo>
                  <a:lnTo>
                    <a:pt x="501024" y="2044027"/>
                  </a:lnTo>
                  <a:lnTo>
                    <a:pt x="501024" y="2041265"/>
                  </a:lnTo>
                  <a:lnTo>
                    <a:pt x="512857" y="2041265"/>
                  </a:lnTo>
                  <a:lnTo>
                    <a:pt x="512857" y="2038378"/>
                  </a:lnTo>
                  <a:lnTo>
                    <a:pt x="533251" y="2038378"/>
                  </a:lnTo>
                  <a:lnTo>
                    <a:pt x="533251" y="2029967"/>
                  </a:lnTo>
                  <a:lnTo>
                    <a:pt x="553770" y="2029967"/>
                  </a:lnTo>
                  <a:lnTo>
                    <a:pt x="553770" y="2027079"/>
                  </a:lnTo>
                  <a:lnTo>
                    <a:pt x="562708" y="2027079"/>
                  </a:lnTo>
                  <a:lnTo>
                    <a:pt x="562708" y="2024192"/>
                  </a:lnTo>
                  <a:lnTo>
                    <a:pt x="574289" y="2024192"/>
                  </a:lnTo>
                  <a:lnTo>
                    <a:pt x="574289" y="2021304"/>
                  </a:lnTo>
                  <a:lnTo>
                    <a:pt x="583101" y="2021304"/>
                  </a:lnTo>
                  <a:lnTo>
                    <a:pt x="583101" y="2018417"/>
                  </a:lnTo>
                  <a:lnTo>
                    <a:pt x="603620" y="2018417"/>
                  </a:lnTo>
                  <a:lnTo>
                    <a:pt x="603620" y="2012768"/>
                  </a:lnTo>
                  <a:lnTo>
                    <a:pt x="615328" y="2012768"/>
                  </a:lnTo>
                  <a:lnTo>
                    <a:pt x="615328" y="2010006"/>
                  </a:lnTo>
                  <a:lnTo>
                    <a:pt x="624140" y="2010006"/>
                  </a:lnTo>
                  <a:lnTo>
                    <a:pt x="624140" y="1992933"/>
                  </a:lnTo>
                  <a:lnTo>
                    <a:pt x="635847" y="1992933"/>
                  </a:lnTo>
                  <a:lnTo>
                    <a:pt x="635847" y="1990045"/>
                  </a:lnTo>
                  <a:lnTo>
                    <a:pt x="644659" y="1990045"/>
                  </a:lnTo>
                  <a:lnTo>
                    <a:pt x="644659" y="1987158"/>
                  </a:lnTo>
                  <a:lnTo>
                    <a:pt x="665178" y="1987158"/>
                  </a:lnTo>
                  <a:lnTo>
                    <a:pt x="665178" y="1984396"/>
                  </a:lnTo>
                  <a:lnTo>
                    <a:pt x="676886" y="1984396"/>
                  </a:lnTo>
                  <a:lnTo>
                    <a:pt x="676886" y="1981634"/>
                  </a:lnTo>
                  <a:lnTo>
                    <a:pt x="685698" y="1981634"/>
                  </a:lnTo>
                  <a:lnTo>
                    <a:pt x="685698" y="1978621"/>
                  </a:lnTo>
                  <a:lnTo>
                    <a:pt x="697405" y="1978621"/>
                  </a:lnTo>
                  <a:lnTo>
                    <a:pt x="697405" y="1975859"/>
                  </a:lnTo>
                  <a:lnTo>
                    <a:pt x="706217" y="1975859"/>
                  </a:lnTo>
                  <a:lnTo>
                    <a:pt x="706217" y="1972972"/>
                  </a:lnTo>
                  <a:lnTo>
                    <a:pt x="717924" y="1972972"/>
                  </a:lnTo>
                  <a:lnTo>
                    <a:pt x="717924" y="1967322"/>
                  </a:lnTo>
                  <a:lnTo>
                    <a:pt x="726736" y="1967322"/>
                  </a:lnTo>
                  <a:lnTo>
                    <a:pt x="726736" y="1964435"/>
                  </a:lnTo>
                  <a:lnTo>
                    <a:pt x="738444" y="1964435"/>
                  </a:lnTo>
                  <a:lnTo>
                    <a:pt x="738444" y="1955899"/>
                  </a:lnTo>
                  <a:lnTo>
                    <a:pt x="747256" y="1955899"/>
                  </a:lnTo>
                  <a:lnTo>
                    <a:pt x="747256" y="1947362"/>
                  </a:lnTo>
                  <a:lnTo>
                    <a:pt x="758963" y="1947362"/>
                  </a:lnTo>
                  <a:lnTo>
                    <a:pt x="758963" y="1944600"/>
                  </a:lnTo>
                  <a:lnTo>
                    <a:pt x="779482" y="1944600"/>
                  </a:lnTo>
                  <a:lnTo>
                    <a:pt x="779482" y="1936063"/>
                  </a:lnTo>
                  <a:lnTo>
                    <a:pt x="788169" y="1936063"/>
                  </a:lnTo>
                  <a:lnTo>
                    <a:pt x="788169" y="1930414"/>
                  </a:lnTo>
                  <a:lnTo>
                    <a:pt x="799876" y="1930414"/>
                  </a:lnTo>
                  <a:lnTo>
                    <a:pt x="799876" y="1916103"/>
                  </a:lnTo>
                  <a:lnTo>
                    <a:pt x="820521" y="1916103"/>
                  </a:lnTo>
                  <a:lnTo>
                    <a:pt x="820521" y="1913341"/>
                  </a:lnTo>
                  <a:lnTo>
                    <a:pt x="829207" y="1913341"/>
                  </a:lnTo>
                  <a:lnTo>
                    <a:pt x="829207" y="1910453"/>
                  </a:lnTo>
                  <a:lnTo>
                    <a:pt x="840914" y="1910453"/>
                  </a:lnTo>
                  <a:lnTo>
                    <a:pt x="840914" y="1904804"/>
                  </a:lnTo>
                  <a:lnTo>
                    <a:pt x="849726" y="1904804"/>
                  </a:lnTo>
                  <a:lnTo>
                    <a:pt x="849726" y="1896268"/>
                  </a:lnTo>
                  <a:lnTo>
                    <a:pt x="861434" y="1896268"/>
                  </a:lnTo>
                  <a:lnTo>
                    <a:pt x="861434" y="1893380"/>
                  </a:lnTo>
                  <a:lnTo>
                    <a:pt x="881953" y="1893380"/>
                  </a:lnTo>
                  <a:lnTo>
                    <a:pt x="881953" y="1890618"/>
                  </a:lnTo>
                  <a:lnTo>
                    <a:pt x="890765" y="1890618"/>
                  </a:lnTo>
                  <a:lnTo>
                    <a:pt x="911033" y="1890618"/>
                  </a:lnTo>
                  <a:lnTo>
                    <a:pt x="911033" y="1881705"/>
                  </a:lnTo>
                  <a:lnTo>
                    <a:pt x="922866" y="1881705"/>
                  </a:lnTo>
                  <a:lnTo>
                    <a:pt x="922866" y="1876307"/>
                  </a:lnTo>
                  <a:lnTo>
                    <a:pt x="943511" y="1876307"/>
                  </a:lnTo>
                  <a:lnTo>
                    <a:pt x="943511" y="1873419"/>
                  </a:lnTo>
                  <a:lnTo>
                    <a:pt x="952197" y="1873419"/>
                  </a:lnTo>
                  <a:lnTo>
                    <a:pt x="952197" y="1867770"/>
                  </a:lnTo>
                  <a:lnTo>
                    <a:pt x="972968" y="1867770"/>
                  </a:lnTo>
                  <a:lnTo>
                    <a:pt x="972968" y="1864757"/>
                  </a:lnTo>
                  <a:lnTo>
                    <a:pt x="984676" y="1864757"/>
                  </a:lnTo>
                  <a:lnTo>
                    <a:pt x="984676" y="1853584"/>
                  </a:lnTo>
                  <a:lnTo>
                    <a:pt x="993236" y="1853584"/>
                  </a:lnTo>
                  <a:lnTo>
                    <a:pt x="993236" y="1827974"/>
                  </a:lnTo>
                  <a:lnTo>
                    <a:pt x="1013755" y="1827974"/>
                  </a:lnTo>
                  <a:lnTo>
                    <a:pt x="1013755" y="1805001"/>
                  </a:lnTo>
                  <a:lnTo>
                    <a:pt x="1034149" y="1805001"/>
                  </a:lnTo>
                  <a:lnTo>
                    <a:pt x="1034149" y="1802615"/>
                  </a:lnTo>
                  <a:lnTo>
                    <a:pt x="1045982" y="1802615"/>
                  </a:lnTo>
                  <a:lnTo>
                    <a:pt x="1045982" y="1785668"/>
                  </a:lnTo>
                  <a:lnTo>
                    <a:pt x="1054794" y="1785668"/>
                  </a:lnTo>
                  <a:lnTo>
                    <a:pt x="1054794" y="1771231"/>
                  </a:lnTo>
                  <a:lnTo>
                    <a:pt x="1066501" y="1771231"/>
                  </a:lnTo>
                  <a:lnTo>
                    <a:pt x="1066501" y="1759681"/>
                  </a:lnTo>
                  <a:lnTo>
                    <a:pt x="1075439" y="1759681"/>
                  </a:lnTo>
                  <a:lnTo>
                    <a:pt x="1075439" y="1751019"/>
                  </a:lnTo>
                  <a:lnTo>
                    <a:pt x="1086895" y="1751019"/>
                  </a:lnTo>
                  <a:lnTo>
                    <a:pt x="1086895" y="1745621"/>
                  </a:lnTo>
                  <a:lnTo>
                    <a:pt x="1095958" y="1745621"/>
                  </a:lnTo>
                  <a:lnTo>
                    <a:pt x="1095958" y="1742357"/>
                  </a:lnTo>
                  <a:lnTo>
                    <a:pt x="1107540" y="1742357"/>
                  </a:lnTo>
                  <a:lnTo>
                    <a:pt x="1107540" y="1739971"/>
                  </a:lnTo>
                  <a:lnTo>
                    <a:pt x="1116100" y="1739971"/>
                  </a:lnTo>
                  <a:lnTo>
                    <a:pt x="1116100" y="1734071"/>
                  </a:lnTo>
                  <a:lnTo>
                    <a:pt x="1127807" y="1734071"/>
                  </a:lnTo>
                  <a:lnTo>
                    <a:pt x="1127807" y="1728924"/>
                  </a:lnTo>
                  <a:lnTo>
                    <a:pt x="1136745" y="1728924"/>
                  </a:lnTo>
                  <a:lnTo>
                    <a:pt x="1136745" y="1714361"/>
                  </a:lnTo>
                  <a:lnTo>
                    <a:pt x="1148579" y="1714361"/>
                  </a:lnTo>
                  <a:lnTo>
                    <a:pt x="1148579" y="1711599"/>
                  </a:lnTo>
                  <a:lnTo>
                    <a:pt x="1160286" y="1711599"/>
                  </a:lnTo>
                  <a:lnTo>
                    <a:pt x="1160286" y="1688626"/>
                  </a:lnTo>
                  <a:lnTo>
                    <a:pt x="1169098" y="1688626"/>
                  </a:lnTo>
                  <a:lnTo>
                    <a:pt x="1169098" y="1677327"/>
                  </a:lnTo>
                  <a:lnTo>
                    <a:pt x="1180553" y="1677327"/>
                  </a:lnTo>
                  <a:lnTo>
                    <a:pt x="1180553" y="1666029"/>
                  </a:lnTo>
                  <a:lnTo>
                    <a:pt x="1189617" y="1666029"/>
                  </a:lnTo>
                  <a:lnTo>
                    <a:pt x="1189617" y="1651717"/>
                  </a:lnTo>
                  <a:lnTo>
                    <a:pt x="1201324" y="1651717"/>
                  </a:lnTo>
                  <a:lnTo>
                    <a:pt x="1201324" y="1637532"/>
                  </a:lnTo>
                  <a:lnTo>
                    <a:pt x="1210262" y="1637532"/>
                  </a:lnTo>
                  <a:lnTo>
                    <a:pt x="1210262" y="1623220"/>
                  </a:lnTo>
                  <a:lnTo>
                    <a:pt x="1221844" y="1623220"/>
                  </a:lnTo>
                  <a:lnTo>
                    <a:pt x="1221844" y="1614934"/>
                  </a:lnTo>
                  <a:lnTo>
                    <a:pt x="1230530" y="1614934"/>
                  </a:lnTo>
                  <a:lnTo>
                    <a:pt x="1230530" y="1611921"/>
                  </a:lnTo>
                  <a:lnTo>
                    <a:pt x="1242237" y="1611921"/>
                  </a:lnTo>
                  <a:lnTo>
                    <a:pt x="1242237" y="1606272"/>
                  </a:lnTo>
                  <a:lnTo>
                    <a:pt x="1251049" y="1606272"/>
                  </a:lnTo>
                  <a:lnTo>
                    <a:pt x="1251049" y="1603636"/>
                  </a:lnTo>
                  <a:lnTo>
                    <a:pt x="1271568" y="1603636"/>
                  </a:lnTo>
                  <a:lnTo>
                    <a:pt x="1271568" y="1589575"/>
                  </a:lnTo>
                  <a:lnTo>
                    <a:pt x="1283276" y="1589575"/>
                  </a:lnTo>
                  <a:lnTo>
                    <a:pt x="1283276" y="1563589"/>
                  </a:lnTo>
                  <a:lnTo>
                    <a:pt x="1292088" y="1563589"/>
                  </a:lnTo>
                  <a:lnTo>
                    <a:pt x="1292088" y="1557940"/>
                  </a:lnTo>
                  <a:lnTo>
                    <a:pt x="1303921" y="1557940"/>
                  </a:lnTo>
                  <a:lnTo>
                    <a:pt x="1303921" y="1549529"/>
                  </a:lnTo>
                  <a:lnTo>
                    <a:pt x="1312607" y="1549529"/>
                  </a:lnTo>
                  <a:lnTo>
                    <a:pt x="1312607" y="1540866"/>
                  </a:lnTo>
                  <a:lnTo>
                    <a:pt x="1324314" y="1540866"/>
                  </a:lnTo>
                  <a:lnTo>
                    <a:pt x="1324314" y="1515508"/>
                  </a:lnTo>
                  <a:lnTo>
                    <a:pt x="1333378" y="1515508"/>
                  </a:lnTo>
                  <a:lnTo>
                    <a:pt x="1333378" y="1461275"/>
                  </a:lnTo>
                  <a:lnTo>
                    <a:pt x="1344834" y="1461275"/>
                  </a:lnTo>
                  <a:lnTo>
                    <a:pt x="1344834" y="1444201"/>
                  </a:lnTo>
                  <a:lnTo>
                    <a:pt x="1365353" y="1444201"/>
                  </a:lnTo>
                  <a:lnTo>
                    <a:pt x="1365353" y="1424492"/>
                  </a:lnTo>
                  <a:lnTo>
                    <a:pt x="1374165" y="1424492"/>
                  </a:lnTo>
                  <a:lnTo>
                    <a:pt x="1374165" y="1398882"/>
                  </a:lnTo>
                  <a:lnTo>
                    <a:pt x="1385998" y="1398882"/>
                  </a:lnTo>
                  <a:lnTo>
                    <a:pt x="1385998" y="1376159"/>
                  </a:lnTo>
                  <a:lnTo>
                    <a:pt x="1394810" y="1376159"/>
                  </a:lnTo>
                  <a:lnTo>
                    <a:pt x="1394810" y="1370510"/>
                  </a:lnTo>
                  <a:lnTo>
                    <a:pt x="1406392" y="1370510"/>
                  </a:lnTo>
                  <a:lnTo>
                    <a:pt x="1406392" y="1361848"/>
                  </a:lnTo>
                  <a:lnTo>
                    <a:pt x="1415204" y="1361848"/>
                  </a:lnTo>
                  <a:lnTo>
                    <a:pt x="1415204" y="1342138"/>
                  </a:lnTo>
                  <a:lnTo>
                    <a:pt x="1426659" y="1342138"/>
                  </a:lnTo>
                  <a:lnTo>
                    <a:pt x="1426659" y="1310502"/>
                  </a:lnTo>
                  <a:lnTo>
                    <a:pt x="1435849" y="1310502"/>
                  </a:lnTo>
                  <a:lnTo>
                    <a:pt x="1435849" y="1307866"/>
                  </a:lnTo>
                  <a:lnTo>
                    <a:pt x="1447682" y="1307866"/>
                  </a:lnTo>
                  <a:lnTo>
                    <a:pt x="1447682" y="1299455"/>
                  </a:lnTo>
                  <a:lnTo>
                    <a:pt x="1456242" y="1299455"/>
                  </a:lnTo>
                  <a:lnTo>
                    <a:pt x="1456242" y="1282256"/>
                  </a:lnTo>
                  <a:lnTo>
                    <a:pt x="1467950" y="1282256"/>
                  </a:lnTo>
                  <a:lnTo>
                    <a:pt x="1467950" y="1267945"/>
                  </a:lnTo>
                  <a:lnTo>
                    <a:pt x="1476762" y="1267945"/>
                  </a:lnTo>
                  <a:lnTo>
                    <a:pt x="1476762" y="1256269"/>
                  </a:lnTo>
                  <a:lnTo>
                    <a:pt x="1488595" y="1256269"/>
                  </a:lnTo>
                  <a:lnTo>
                    <a:pt x="1488595" y="1176929"/>
                  </a:lnTo>
                  <a:lnTo>
                    <a:pt x="1497155" y="1176929"/>
                  </a:lnTo>
                  <a:lnTo>
                    <a:pt x="1497155" y="1117172"/>
                  </a:lnTo>
                  <a:lnTo>
                    <a:pt x="1508988" y="1117172"/>
                  </a:lnTo>
                  <a:lnTo>
                    <a:pt x="1508988" y="1097211"/>
                  </a:lnTo>
                  <a:lnTo>
                    <a:pt x="1517800" y="1097211"/>
                  </a:lnTo>
                  <a:lnTo>
                    <a:pt x="1517800" y="1088549"/>
                  </a:lnTo>
                  <a:lnTo>
                    <a:pt x="1529508" y="1088549"/>
                  </a:lnTo>
                  <a:lnTo>
                    <a:pt x="1529508" y="1048879"/>
                  </a:lnTo>
                  <a:lnTo>
                    <a:pt x="2186000" y="1048879"/>
                  </a:lnTo>
                  <a:lnTo>
                    <a:pt x="2186000" y="0"/>
                  </a:lnTo>
                  <a:lnTo>
                    <a:pt x="1838808" y="0"/>
                  </a:lnTo>
                  <a:lnTo>
                    <a:pt x="1837297" y="0"/>
                  </a:lnTo>
                  <a:lnTo>
                    <a:pt x="1837297" y="53982"/>
                  </a:lnTo>
                  <a:lnTo>
                    <a:pt x="1825590" y="53982"/>
                  </a:lnTo>
                  <a:lnTo>
                    <a:pt x="1825590" y="105202"/>
                  </a:lnTo>
                  <a:lnTo>
                    <a:pt x="1816652" y="105202"/>
                  </a:lnTo>
                  <a:lnTo>
                    <a:pt x="1816652" y="167720"/>
                  </a:lnTo>
                  <a:lnTo>
                    <a:pt x="1804945" y="167720"/>
                  </a:lnTo>
                  <a:lnTo>
                    <a:pt x="1804945" y="264134"/>
                  </a:lnTo>
                  <a:lnTo>
                    <a:pt x="1796133" y="264134"/>
                  </a:lnTo>
                  <a:lnTo>
                    <a:pt x="1796133" y="292632"/>
                  </a:lnTo>
                  <a:lnTo>
                    <a:pt x="1784300" y="292632"/>
                  </a:lnTo>
                  <a:lnTo>
                    <a:pt x="1784300" y="315731"/>
                  </a:lnTo>
                  <a:lnTo>
                    <a:pt x="1775488" y="315731"/>
                  </a:lnTo>
                  <a:lnTo>
                    <a:pt x="1775488" y="386535"/>
                  </a:lnTo>
                  <a:lnTo>
                    <a:pt x="1763780" y="386535"/>
                  </a:lnTo>
                  <a:lnTo>
                    <a:pt x="1763780" y="421184"/>
                  </a:lnTo>
                  <a:lnTo>
                    <a:pt x="1754591" y="421184"/>
                  </a:lnTo>
                  <a:lnTo>
                    <a:pt x="1754591" y="451564"/>
                  </a:lnTo>
                  <a:lnTo>
                    <a:pt x="1743387" y="451564"/>
                  </a:lnTo>
                  <a:lnTo>
                    <a:pt x="1743387" y="480564"/>
                  </a:lnTo>
                  <a:lnTo>
                    <a:pt x="1734575" y="480564"/>
                  </a:lnTo>
                  <a:lnTo>
                    <a:pt x="1734575" y="511195"/>
                  </a:lnTo>
                  <a:lnTo>
                    <a:pt x="1722868" y="511195"/>
                  </a:lnTo>
                  <a:lnTo>
                    <a:pt x="1722868" y="539943"/>
                  </a:lnTo>
                  <a:lnTo>
                    <a:pt x="1714056" y="539943"/>
                  </a:lnTo>
                  <a:lnTo>
                    <a:pt x="1714056" y="565930"/>
                  </a:lnTo>
                  <a:lnTo>
                    <a:pt x="1702474" y="565930"/>
                  </a:lnTo>
                  <a:lnTo>
                    <a:pt x="1702474" y="597315"/>
                  </a:lnTo>
                  <a:lnTo>
                    <a:pt x="1693662" y="597315"/>
                  </a:lnTo>
                  <a:lnTo>
                    <a:pt x="1693662" y="608111"/>
                  </a:lnTo>
                  <a:lnTo>
                    <a:pt x="1681955" y="608111"/>
                  </a:lnTo>
                  <a:lnTo>
                    <a:pt x="1681955" y="659080"/>
                  </a:lnTo>
                  <a:lnTo>
                    <a:pt x="1673143" y="659080"/>
                  </a:lnTo>
                  <a:lnTo>
                    <a:pt x="1673143" y="673517"/>
                  </a:lnTo>
                  <a:lnTo>
                    <a:pt x="1661310" y="673517"/>
                  </a:lnTo>
                  <a:lnTo>
                    <a:pt x="1661310" y="730512"/>
                  </a:lnTo>
                  <a:lnTo>
                    <a:pt x="1652749" y="730512"/>
                  </a:lnTo>
                  <a:lnTo>
                    <a:pt x="1652749" y="742061"/>
                  </a:lnTo>
                  <a:lnTo>
                    <a:pt x="1641042" y="742061"/>
                  </a:lnTo>
                  <a:lnTo>
                    <a:pt x="1641042" y="747711"/>
                  </a:lnTo>
                  <a:lnTo>
                    <a:pt x="1632104" y="747711"/>
                  </a:lnTo>
                  <a:lnTo>
                    <a:pt x="1632104" y="761394"/>
                  </a:lnTo>
                  <a:lnTo>
                    <a:pt x="1620397" y="761394"/>
                  </a:lnTo>
                  <a:lnTo>
                    <a:pt x="1620397" y="778593"/>
                  </a:lnTo>
                  <a:lnTo>
                    <a:pt x="1611585" y="778593"/>
                  </a:lnTo>
                  <a:lnTo>
                    <a:pt x="1611585" y="784243"/>
                  </a:lnTo>
                  <a:lnTo>
                    <a:pt x="1600004" y="784243"/>
                  </a:lnTo>
                  <a:lnTo>
                    <a:pt x="1600004" y="795792"/>
                  </a:lnTo>
                  <a:lnTo>
                    <a:pt x="1590940" y="795792"/>
                  </a:lnTo>
                  <a:lnTo>
                    <a:pt x="1590940" y="904007"/>
                  </a:lnTo>
                  <a:lnTo>
                    <a:pt x="1579610" y="904007"/>
                  </a:lnTo>
                  <a:lnTo>
                    <a:pt x="1579610" y="917565"/>
                  </a:lnTo>
                  <a:lnTo>
                    <a:pt x="1570295" y="917565"/>
                  </a:lnTo>
                  <a:lnTo>
                    <a:pt x="1570295" y="997157"/>
                  </a:lnTo>
                  <a:lnTo>
                    <a:pt x="1558965" y="997157"/>
                  </a:lnTo>
                  <a:lnTo>
                    <a:pt x="1558965" y="1026031"/>
                  </a:lnTo>
                  <a:lnTo>
                    <a:pt x="1550153" y="1026031"/>
                  </a:lnTo>
                  <a:lnTo>
                    <a:pt x="1550153" y="1029797"/>
                  </a:lnTo>
                  <a:lnTo>
                    <a:pt x="1538194" y="1029797"/>
                  </a:lnTo>
                  <a:lnTo>
                    <a:pt x="1538194" y="1032308"/>
                  </a:lnTo>
                  <a:lnTo>
                    <a:pt x="1529382" y="1032308"/>
                  </a:lnTo>
                  <a:lnTo>
                    <a:pt x="1529382" y="1040844"/>
                  </a:lnTo>
                  <a:lnTo>
                    <a:pt x="0" y="1040844"/>
                  </a:lnTo>
                  <a:lnTo>
                    <a:pt x="0" y="1043481"/>
                  </a:lnTo>
                  <a:close/>
                </a:path>
              </a:pathLst>
            </a:custGeom>
            <a:solidFill>
              <a:srgbClr val="009FE3"/>
            </a:solidFill>
            <a:ln w="125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 name="Freeform 9">
              <a:extLst>
                <a:ext uri="{FF2B5EF4-FFF2-40B4-BE49-F238E27FC236}">
                  <a16:creationId xmlns:a16="http://schemas.microsoft.com/office/drawing/2014/main" id="{B1258B64-9EB6-2184-C252-3A86A0DC6146}"/>
                </a:ext>
              </a:extLst>
            </p:cNvPr>
            <p:cNvSpPr/>
            <p:nvPr/>
          </p:nvSpPr>
          <p:spPr>
            <a:xfrm>
              <a:off x="3649996" y="2431837"/>
              <a:ext cx="2193175" cy="2089220"/>
            </a:xfrm>
            <a:custGeom>
              <a:avLst/>
              <a:gdLst>
                <a:gd name="connsiteX0" fmla="*/ 0 w 2193175"/>
                <a:gd name="connsiteY0" fmla="*/ 1048000 h 2089220"/>
                <a:gd name="connsiteX1" fmla="*/ 0 w 2193175"/>
                <a:gd name="connsiteY1" fmla="*/ 2089221 h 2089220"/>
                <a:gd name="connsiteX2" fmla="*/ 21526 w 2193175"/>
                <a:gd name="connsiteY2" fmla="*/ 2089221 h 2089220"/>
                <a:gd name="connsiteX3" fmla="*/ 21526 w 2193175"/>
                <a:gd name="connsiteY3" fmla="*/ 2081061 h 2089220"/>
                <a:gd name="connsiteX4" fmla="*/ 38521 w 2193175"/>
                <a:gd name="connsiteY4" fmla="*/ 2081061 h 2089220"/>
                <a:gd name="connsiteX5" fmla="*/ 38521 w 2193175"/>
                <a:gd name="connsiteY5" fmla="*/ 2069762 h 2089220"/>
                <a:gd name="connsiteX6" fmla="*/ 50228 w 2193175"/>
                <a:gd name="connsiteY6" fmla="*/ 2069762 h 2089220"/>
                <a:gd name="connsiteX7" fmla="*/ 50228 w 2193175"/>
                <a:gd name="connsiteY7" fmla="*/ 2067001 h 2089220"/>
                <a:gd name="connsiteX8" fmla="*/ 59166 w 2193175"/>
                <a:gd name="connsiteY8" fmla="*/ 2067001 h 2089220"/>
                <a:gd name="connsiteX9" fmla="*/ 59166 w 2193175"/>
                <a:gd name="connsiteY9" fmla="*/ 2055451 h 2089220"/>
                <a:gd name="connsiteX10" fmla="*/ 88497 w 2193175"/>
                <a:gd name="connsiteY10" fmla="*/ 2055451 h 2089220"/>
                <a:gd name="connsiteX11" fmla="*/ 88497 w 2193175"/>
                <a:gd name="connsiteY11" fmla="*/ 2038252 h 2089220"/>
                <a:gd name="connsiteX12" fmla="*/ 100331 w 2193175"/>
                <a:gd name="connsiteY12" fmla="*/ 2038252 h 2089220"/>
                <a:gd name="connsiteX13" fmla="*/ 100331 w 2193175"/>
                <a:gd name="connsiteY13" fmla="*/ 2032603 h 2089220"/>
                <a:gd name="connsiteX14" fmla="*/ 109268 w 2193175"/>
                <a:gd name="connsiteY14" fmla="*/ 2032603 h 2089220"/>
                <a:gd name="connsiteX15" fmla="*/ 109268 w 2193175"/>
                <a:gd name="connsiteY15" fmla="*/ 2012517 h 2089220"/>
                <a:gd name="connsiteX16" fmla="*/ 118081 w 2193175"/>
                <a:gd name="connsiteY16" fmla="*/ 2012517 h 2089220"/>
                <a:gd name="connsiteX17" fmla="*/ 118081 w 2193175"/>
                <a:gd name="connsiteY17" fmla="*/ 1975483 h 2089220"/>
                <a:gd name="connsiteX18" fmla="*/ 129662 w 2193175"/>
                <a:gd name="connsiteY18" fmla="*/ 1975483 h 2089220"/>
                <a:gd name="connsiteX19" fmla="*/ 129662 w 2193175"/>
                <a:gd name="connsiteY19" fmla="*/ 1961171 h 2089220"/>
                <a:gd name="connsiteX20" fmla="*/ 138600 w 2193175"/>
                <a:gd name="connsiteY20" fmla="*/ 1961171 h 2089220"/>
                <a:gd name="connsiteX21" fmla="*/ 138600 w 2193175"/>
                <a:gd name="connsiteY21" fmla="*/ 1958535 h 2089220"/>
                <a:gd name="connsiteX22" fmla="*/ 150307 w 2193175"/>
                <a:gd name="connsiteY22" fmla="*/ 1958535 h 2089220"/>
                <a:gd name="connsiteX23" fmla="*/ 150307 w 2193175"/>
                <a:gd name="connsiteY23" fmla="*/ 1929661 h 2089220"/>
                <a:gd name="connsiteX24" fmla="*/ 159245 w 2193175"/>
                <a:gd name="connsiteY24" fmla="*/ 1929661 h 2089220"/>
                <a:gd name="connsiteX25" fmla="*/ 159245 w 2193175"/>
                <a:gd name="connsiteY25" fmla="*/ 1912588 h 2089220"/>
                <a:gd name="connsiteX26" fmla="*/ 179764 w 2193175"/>
                <a:gd name="connsiteY26" fmla="*/ 1912588 h 2089220"/>
                <a:gd name="connsiteX27" fmla="*/ 179764 w 2193175"/>
                <a:gd name="connsiteY27" fmla="*/ 1901289 h 2089220"/>
                <a:gd name="connsiteX28" fmla="*/ 188576 w 2193175"/>
                <a:gd name="connsiteY28" fmla="*/ 1901289 h 2089220"/>
                <a:gd name="connsiteX29" fmla="*/ 188576 w 2193175"/>
                <a:gd name="connsiteY29" fmla="*/ 1889739 h 2089220"/>
                <a:gd name="connsiteX30" fmla="*/ 197388 w 2193175"/>
                <a:gd name="connsiteY30" fmla="*/ 1889739 h 2089220"/>
                <a:gd name="connsiteX31" fmla="*/ 197388 w 2193175"/>
                <a:gd name="connsiteY31" fmla="*/ 1884090 h 2089220"/>
                <a:gd name="connsiteX32" fmla="*/ 209096 w 2193175"/>
                <a:gd name="connsiteY32" fmla="*/ 1884090 h 2089220"/>
                <a:gd name="connsiteX33" fmla="*/ 209096 w 2193175"/>
                <a:gd name="connsiteY33" fmla="*/ 1875679 h 2089220"/>
                <a:gd name="connsiteX34" fmla="*/ 217908 w 2193175"/>
                <a:gd name="connsiteY34" fmla="*/ 1875679 h 2089220"/>
                <a:gd name="connsiteX35" fmla="*/ 217908 w 2193175"/>
                <a:gd name="connsiteY35" fmla="*/ 1841407 h 2089220"/>
                <a:gd name="connsiteX36" fmla="*/ 229741 w 2193175"/>
                <a:gd name="connsiteY36" fmla="*/ 1841407 h 2089220"/>
                <a:gd name="connsiteX37" fmla="*/ 229741 w 2193175"/>
                <a:gd name="connsiteY37" fmla="*/ 1815546 h 2089220"/>
                <a:gd name="connsiteX38" fmla="*/ 238427 w 2193175"/>
                <a:gd name="connsiteY38" fmla="*/ 1815546 h 2089220"/>
                <a:gd name="connsiteX39" fmla="*/ 238427 w 2193175"/>
                <a:gd name="connsiteY39" fmla="*/ 1812658 h 2089220"/>
                <a:gd name="connsiteX40" fmla="*/ 247365 w 2193175"/>
                <a:gd name="connsiteY40" fmla="*/ 1812658 h 2089220"/>
                <a:gd name="connsiteX41" fmla="*/ 247365 w 2193175"/>
                <a:gd name="connsiteY41" fmla="*/ 1807009 h 2089220"/>
                <a:gd name="connsiteX42" fmla="*/ 268010 w 2193175"/>
                <a:gd name="connsiteY42" fmla="*/ 1807009 h 2089220"/>
                <a:gd name="connsiteX43" fmla="*/ 268010 w 2193175"/>
                <a:gd name="connsiteY43" fmla="*/ 1798473 h 2089220"/>
                <a:gd name="connsiteX44" fmla="*/ 279591 w 2193175"/>
                <a:gd name="connsiteY44" fmla="*/ 1798473 h 2089220"/>
                <a:gd name="connsiteX45" fmla="*/ 279591 w 2193175"/>
                <a:gd name="connsiteY45" fmla="*/ 1758551 h 2089220"/>
                <a:gd name="connsiteX46" fmla="*/ 288530 w 2193175"/>
                <a:gd name="connsiteY46" fmla="*/ 1758551 h 2089220"/>
                <a:gd name="connsiteX47" fmla="*/ 288530 w 2193175"/>
                <a:gd name="connsiteY47" fmla="*/ 1750015 h 2089220"/>
                <a:gd name="connsiteX48" fmla="*/ 297341 w 2193175"/>
                <a:gd name="connsiteY48" fmla="*/ 1750015 h 2089220"/>
                <a:gd name="connsiteX49" fmla="*/ 297341 w 2193175"/>
                <a:gd name="connsiteY49" fmla="*/ 1741352 h 2089220"/>
                <a:gd name="connsiteX50" fmla="*/ 309049 w 2193175"/>
                <a:gd name="connsiteY50" fmla="*/ 1741352 h 2089220"/>
                <a:gd name="connsiteX51" fmla="*/ 309049 w 2193175"/>
                <a:gd name="connsiteY51" fmla="*/ 1738465 h 2089220"/>
                <a:gd name="connsiteX52" fmla="*/ 326673 w 2193175"/>
                <a:gd name="connsiteY52" fmla="*/ 1738465 h 2089220"/>
                <a:gd name="connsiteX53" fmla="*/ 326673 w 2193175"/>
                <a:gd name="connsiteY53" fmla="*/ 1735577 h 2089220"/>
                <a:gd name="connsiteX54" fmla="*/ 338506 w 2193175"/>
                <a:gd name="connsiteY54" fmla="*/ 1735577 h 2089220"/>
                <a:gd name="connsiteX55" fmla="*/ 338506 w 2193175"/>
                <a:gd name="connsiteY55" fmla="*/ 1732941 h 2089220"/>
                <a:gd name="connsiteX56" fmla="*/ 347192 w 2193175"/>
                <a:gd name="connsiteY56" fmla="*/ 1732941 h 2089220"/>
                <a:gd name="connsiteX57" fmla="*/ 347192 w 2193175"/>
                <a:gd name="connsiteY57" fmla="*/ 1721392 h 2089220"/>
                <a:gd name="connsiteX58" fmla="*/ 359025 w 2193175"/>
                <a:gd name="connsiteY58" fmla="*/ 1721392 h 2089220"/>
                <a:gd name="connsiteX59" fmla="*/ 359025 w 2193175"/>
                <a:gd name="connsiteY59" fmla="*/ 1715742 h 2089220"/>
                <a:gd name="connsiteX60" fmla="*/ 367711 w 2193175"/>
                <a:gd name="connsiteY60" fmla="*/ 1715742 h 2089220"/>
                <a:gd name="connsiteX61" fmla="*/ 367711 w 2193175"/>
                <a:gd name="connsiteY61" fmla="*/ 1687119 h 2089220"/>
                <a:gd name="connsiteX62" fmla="*/ 376649 w 2193175"/>
                <a:gd name="connsiteY62" fmla="*/ 1687119 h 2089220"/>
                <a:gd name="connsiteX63" fmla="*/ 376649 w 2193175"/>
                <a:gd name="connsiteY63" fmla="*/ 1681345 h 2089220"/>
                <a:gd name="connsiteX64" fmla="*/ 388357 w 2193175"/>
                <a:gd name="connsiteY64" fmla="*/ 1681345 h 2089220"/>
                <a:gd name="connsiteX65" fmla="*/ 388357 w 2193175"/>
                <a:gd name="connsiteY65" fmla="*/ 1678583 h 2089220"/>
                <a:gd name="connsiteX66" fmla="*/ 406106 w 2193175"/>
                <a:gd name="connsiteY66" fmla="*/ 1678583 h 2089220"/>
                <a:gd name="connsiteX67" fmla="*/ 406106 w 2193175"/>
                <a:gd name="connsiteY67" fmla="*/ 1661509 h 2089220"/>
                <a:gd name="connsiteX68" fmla="*/ 417814 w 2193175"/>
                <a:gd name="connsiteY68" fmla="*/ 1661509 h 2089220"/>
                <a:gd name="connsiteX69" fmla="*/ 417814 w 2193175"/>
                <a:gd name="connsiteY69" fmla="*/ 1644311 h 2089220"/>
                <a:gd name="connsiteX70" fmla="*/ 426626 w 2193175"/>
                <a:gd name="connsiteY70" fmla="*/ 1644311 h 2089220"/>
                <a:gd name="connsiteX71" fmla="*/ 426626 w 2193175"/>
                <a:gd name="connsiteY71" fmla="*/ 1629874 h 2089220"/>
                <a:gd name="connsiteX72" fmla="*/ 438333 w 2193175"/>
                <a:gd name="connsiteY72" fmla="*/ 1629874 h 2089220"/>
                <a:gd name="connsiteX73" fmla="*/ 438333 w 2193175"/>
                <a:gd name="connsiteY73" fmla="*/ 1615813 h 2089220"/>
                <a:gd name="connsiteX74" fmla="*/ 447271 w 2193175"/>
                <a:gd name="connsiteY74" fmla="*/ 1615813 h 2089220"/>
                <a:gd name="connsiteX75" fmla="*/ 447271 w 2193175"/>
                <a:gd name="connsiteY75" fmla="*/ 1584303 h 2089220"/>
                <a:gd name="connsiteX76" fmla="*/ 456083 w 2193175"/>
                <a:gd name="connsiteY76" fmla="*/ 1584303 h 2089220"/>
                <a:gd name="connsiteX77" fmla="*/ 456083 w 2193175"/>
                <a:gd name="connsiteY77" fmla="*/ 1567230 h 2089220"/>
                <a:gd name="connsiteX78" fmla="*/ 467790 w 2193175"/>
                <a:gd name="connsiteY78" fmla="*/ 1567230 h 2089220"/>
                <a:gd name="connsiteX79" fmla="*/ 467790 w 2193175"/>
                <a:gd name="connsiteY79" fmla="*/ 1501447 h 2089220"/>
                <a:gd name="connsiteX80" fmla="*/ 476602 w 2193175"/>
                <a:gd name="connsiteY80" fmla="*/ 1501447 h 2089220"/>
                <a:gd name="connsiteX81" fmla="*/ 476602 w 2193175"/>
                <a:gd name="connsiteY81" fmla="*/ 1495798 h 2089220"/>
                <a:gd name="connsiteX82" fmla="*/ 485414 w 2193175"/>
                <a:gd name="connsiteY82" fmla="*/ 1495798 h 2089220"/>
                <a:gd name="connsiteX83" fmla="*/ 485414 w 2193175"/>
                <a:gd name="connsiteY83" fmla="*/ 1481612 h 2089220"/>
                <a:gd name="connsiteX84" fmla="*/ 497247 w 2193175"/>
                <a:gd name="connsiteY84" fmla="*/ 1481612 h 2089220"/>
                <a:gd name="connsiteX85" fmla="*/ 497247 w 2193175"/>
                <a:gd name="connsiteY85" fmla="*/ 1478599 h 2089220"/>
                <a:gd name="connsiteX86" fmla="*/ 506059 w 2193175"/>
                <a:gd name="connsiteY86" fmla="*/ 1478599 h 2089220"/>
                <a:gd name="connsiteX87" fmla="*/ 506059 w 2193175"/>
                <a:gd name="connsiteY87" fmla="*/ 1467426 h 2089220"/>
                <a:gd name="connsiteX88" fmla="*/ 517767 w 2193175"/>
                <a:gd name="connsiteY88" fmla="*/ 1467426 h 2089220"/>
                <a:gd name="connsiteX89" fmla="*/ 517767 w 2193175"/>
                <a:gd name="connsiteY89" fmla="*/ 1453115 h 2089220"/>
                <a:gd name="connsiteX90" fmla="*/ 526704 w 2193175"/>
                <a:gd name="connsiteY90" fmla="*/ 1453115 h 2089220"/>
                <a:gd name="connsiteX91" fmla="*/ 526704 w 2193175"/>
                <a:gd name="connsiteY91" fmla="*/ 1441691 h 2089220"/>
                <a:gd name="connsiteX92" fmla="*/ 535391 w 2193175"/>
                <a:gd name="connsiteY92" fmla="*/ 1441691 h 2089220"/>
                <a:gd name="connsiteX93" fmla="*/ 535391 w 2193175"/>
                <a:gd name="connsiteY93" fmla="*/ 1435790 h 2089220"/>
                <a:gd name="connsiteX94" fmla="*/ 547098 w 2193175"/>
                <a:gd name="connsiteY94" fmla="*/ 1435790 h 2089220"/>
                <a:gd name="connsiteX95" fmla="*/ 547098 w 2193175"/>
                <a:gd name="connsiteY95" fmla="*/ 1424492 h 2089220"/>
                <a:gd name="connsiteX96" fmla="*/ 556036 w 2193175"/>
                <a:gd name="connsiteY96" fmla="*/ 1424492 h 2089220"/>
                <a:gd name="connsiteX97" fmla="*/ 556036 w 2193175"/>
                <a:gd name="connsiteY97" fmla="*/ 1421730 h 2089220"/>
                <a:gd name="connsiteX98" fmla="*/ 564974 w 2193175"/>
                <a:gd name="connsiteY98" fmla="*/ 1421730 h 2089220"/>
                <a:gd name="connsiteX99" fmla="*/ 564974 w 2193175"/>
                <a:gd name="connsiteY99" fmla="*/ 1398756 h 2089220"/>
                <a:gd name="connsiteX100" fmla="*/ 576555 w 2193175"/>
                <a:gd name="connsiteY100" fmla="*/ 1398756 h 2089220"/>
                <a:gd name="connsiteX101" fmla="*/ 576555 w 2193175"/>
                <a:gd name="connsiteY101" fmla="*/ 1387332 h 2089220"/>
                <a:gd name="connsiteX102" fmla="*/ 585367 w 2193175"/>
                <a:gd name="connsiteY102" fmla="*/ 1387332 h 2089220"/>
                <a:gd name="connsiteX103" fmla="*/ 585367 w 2193175"/>
                <a:gd name="connsiteY103" fmla="*/ 1381557 h 2089220"/>
                <a:gd name="connsiteX104" fmla="*/ 606013 w 2193175"/>
                <a:gd name="connsiteY104" fmla="*/ 1381557 h 2089220"/>
                <a:gd name="connsiteX105" fmla="*/ 606013 w 2193175"/>
                <a:gd name="connsiteY105" fmla="*/ 1370259 h 2089220"/>
                <a:gd name="connsiteX106" fmla="*/ 614824 w 2193175"/>
                <a:gd name="connsiteY106" fmla="*/ 1370259 h 2089220"/>
                <a:gd name="connsiteX107" fmla="*/ 614824 w 2193175"/>
                <a:gd name="connsiteY107" fmla="*/ 1364610 h 2089220"/>
                <a:gd name="connsiteX108" fmla="*/ 626532 w 2193175"/>
                <a:gd name="connsiteY108" fmla="*/ 1364610 h 2089220"/>
                <a:gd name="connsiteX109" fmla="*/ 626532 w 2193175"/>
                <a:gd name="connsiteY109" fmla="*/ 1341761 h 2089220"/>
                <a:gd name="connsiteX110" fmla="*/ 635218 w 2193175"/>
                <a:gd name="connsiteY110" fmla="*/ 1341761 h 2089220"/>
                <a:gd name="connsiteX111" fmla="*/ 635218 w 2193175"/>
                <a:gd name="connsiteY111" fmla="*/ 1324563 h 2089220"/>
                <a:gd name="connsiteX112" fmla="*/ 644156 w 2193175"/>
                <a:gd name="connsiteY112" fmla="*/ 1324563 h 2089220"/>
                <a:gd name="connsiteX113" fmla="*/ 644156 w 2193175"/>
                <a:gd name="connsiteY113" fmla="*/ 1321801 h 2089220"/>
                <a:gd name="connsiteX114" fmla="*/ 655863 w 2193175"/>
                <a:gd name="connsiteY114" fmla="*/ 1321801 h 2089220"/>
                <a:gd name="connsiteX115" fmla="*/ 655863 w 2193175"/>
                <a:gd name="connsiteY115" fmla="*/ 1276104 h 2089220"/>
                <a:gd name="connsiteX116" fmla="*/ 664801 w 2193175"/>
                <a:gd name="connsiteY116" fmla="*/ 1276104 h 2089220"/>
                <a:gd name="connsiteX117" fmla="*/ 664801 w 2193175"/>
                <a:gd name="connsiteY117" fmla="*/ 1273217 h 2089220"/>
                <a:gd name="connsiteX118" fmla="*/ 676508 w 2193175"/>
                <a:gd name="connsiteY118" fmla="*/ 1273217 h 2089220"/>
                <a:gd name="connsiteX119" fmla="*/ 676508 w 2193175"/>
                <a:gd name="connsiteY119" fmla="*/ 1247607 h 2089220"/>
                <a:gd name="connsiteX120" fmla="*/ 685446 w 2193175"/>
                <a:gd name="connsiteY120" fmla="*/ 1247607 h 2089220"/>
                <a:gd name="connsiteX121" fmla="*/ 685446 w 2193175"/>
                <a:gd name="connsiteY121" fmla="*/ 1241958 h 2089220"/>
                <a:gd name="connsiteX122" fmla="*/ 705965 w 2193175"/>
                <a:gd name="connsiteY122" fmla="*/ 1241958 h 2089220"/>
                <a:gd name="connsiteX123" fmla="*/ 705965 w 2193175"/>
                <a:gd name="connsiteY123" fmla="*/ 1233296 h 2089220"/>
                <a:gd name="connsiteX124" fmla="*/ 714777 w 2193175"/>
                <a:gd name="connsiteY124" fmla="*/ 1233296 h 2089220"/>
                <a:gd name="connsiteX125" fmla="*/ 714777 w 2193175"/>
                <a:gd name="connsiteY125" fmla="*/ 1230408 h 2089220"/>
                <a:gd name="connsiteX126" fmla="*/ 735297 w 2193175"/>
                <a:gd name="connsiteY126" fmla="*/ 1230408 h 2089220"/>
                <a:gd name="connsiteX127" fmla="*/ 735297 w 2193175"/>
                <a:gd name="connsiteY127" fmla="*/ 1227647 h 2089220"/>
                <a:gd name="connsiteX128" fmla="*/ 744109 w 2193175"/>
                <a:gd name="connsiteY128" fmla="*/ 1227647 h 2089220"/>
                <a:gd name="connsiteX129" fmla="*/ 744109 w 2193175"/>
                <a:gd name="connsiteY129" fmla="*/ 1218984 h 2089220"/>
                <a:gd name="connsiteX130" fmla="*/ 755816 w 2193175"/>
                <a:gd name="connsiteY130" fmla="*/ 1218984 h 2089220"/>
                <a:gd name="connsiteX131" fmla="*/ 755816 w 2193175"/>
                <a:gd name="connsiteY131" fmla="*/ 1187600 h 2089220"/>
                <a:gd name="connsiteX132" fmla="*/ 764628 w 2193175"/>
                <a:gd name="connsiteY132" fmla="*/ 1187600 h 2089220"/>
                <a:gd name="connsiteX133" fmla="*/ 764628 w 2193175"/>
                <a:gd name="connsiteY133" fmla="*/ 1184587 h 2089220"/>
                <a:gd name="connsiteX134" fmla="*/ 773566 w 2193175"/>
                <a:gd name="connsiteY134" fmla="*/ 1184587 h 2089220"/>
                <a:gd name="connsiteX135" fmla="*/ 773566 w 2193175"/>
                <a:gd name="connsiteY135" fmla="*/ 1181699 h 2089220"/>
                <a:gd name="connsiteX136" fmla="*/ 785147 w 2193175"/>
                <a:gd name="connsiteY136" fmla="*/ 1181699 h 2089220"/>
                <a:gd name="connsiteX137" fmla="*/ 785147 w 2193175"/>
                <a:gd name="connsiteY137" fmla="*/ 1178937 h 2089220"/>
                <a:gd name="connsiteX138" fmla="*/ 794085 w 2193175"/>
                <a:gd name="connsiteY138" fmla="*/ 1178937 h 2089220"/>
                <a:gd name="connsiteX139" fmla="*/ 794085 w 2193175"/>
                <a:gd name="connsiteY139" fmla="*/ 1167764 h 2089220"/>
                <a:gd name="connsiteX140" fmla="*/ 802771 w 2193175"/>
                <a:gd name="connsiteY140" fmla="*/ 1167764 h 2089220"/>
                <a:gd name="connsiteX141" fmla="*/ 802771 w 2193175"/>
                <a:gd name="connsiteY141" fmla="*/ 1164751 h 2089220"/>
                <a:gd name="connsiteX142" fmla="*/ 814604 w 2193175"/>
                <a:gd name="connsiteY142" fmla="*/ 1164751 h 2089220"/>
                <a:gd name="connsiteX143" fmla="*/ 814604 w 2193175"/>
                <a:gd name="connsiteY143" fmla="*/ 1147678 h 2089220"/>
                <a:gd name="connsiteX144" fmla="*/ 823416 w 2193175"/>
                <a:gd name="connsiteY144" fmla="*/ 1147678 h 2089220"/>
                <a:gd name="connsiteX145" fmla="*/ 823416 w 2193175"/>
                <a:gd name="connsiteY145" fmla="*/ 1130605 h 2089220"/>
                <a:gd name="connsiteX146" fmla="*/ 835250 w 2193175"/>
                <a:gd name="connsiteY146" fmla="*/ 1130605 h 2089220"/>
                <a:gd name="connsiteX147" fmla="*/ 835250 w 2193175"/>
                <a:gd name="connsiteY147" fmla="*/ 1124830 h 2089220"/>
                <a:gd name="connsiteX148" fmla="*/ 844061 w 2193175"/>
                <a:gd name="connsiteY148" fmla="*/ 1124830 h 2089220"/>
                <a:gd name="connsiteX149" fmla="*/ 844061 w 2193175"/>
                <a:gd name="connsiteY149" fmla="*/ 1110519 h 2089220"/>
                <a:gd name="connsiteX150" fmla="*/ 852874 w 2193175"/>
                <a:gd name="connsiteY150" fmla="*/ 1110519 h 2089220"/>
                <a:gd name="connsiteX151" fmla="*/ 852874 w 2193175"/>
                <a:gd name="connsiteY151" fmla="*/ 1104744 h 2089220"/>
                <a:gd name="connsiteX152" fmla="*/ 864707 w 2193175"/>
                <a:gd name="connsiteY152" fmla="*/ 1104744 h 2089220"/>
                <a:gd name="connsiteX153" fmla="*/ 864707 w 2193175"/>
                <a:gd name="connsiteY153" fmla="*/ 1093445 h 2089220"/>
                <a:gd name="connsiteX154" fmla="*/ 873519 w 2193175"/>
                <a:gd name="connsiteY154" fmla="*/ 1093445 h 2089220"/>
                <a:gd name="connsiteX155" fmla="*/ 873519 w 2193175"/>
                <a:gd name="connsiteY155" fmla="*/ 1085034 h 2089220"/>
                <a:gd name="connsiteX156" fmla="*/ 894038 w 2193175"/>
                <a:gd name="connsiteY156" fmla="*/ 1085034 h 2089220"/>
                <a:gd name="connsiteX157" fmla="*/ 894038 w 2193175"/>
                <a:gd name="connsiteY157" fmla="*/ 1081896 h 2089220"/>
                <a:gd name="connsiteX158" fmla="*/ 902850 w 2193175"/>
                <a:gd name="connsiteY158" fmla="*/ 1081896 h 2089220"/>
                <a:gd name="connsiteX159" fmla="*/ 902850 w 2193175"/>
                <a:gd name="connsiteY159" fmla="*/ 1073359 h 2089220"/>
                <a:gd name="connsiteX160" fmla="*/ 914683 w 2193175"/>
                <a:gd name="connsiteY160" fmla="*/ 1073359 h 2089220"/>
                <a:gd name="connsiteX161" fmla="*/ 914683 w 2193175"/>
                <a:gd name="connsiteY161" fmla="*/ 1067835 h 2089220"/>
                <a:gd name="connsiteX162" fmla="*/ 923496 w 2193175"/>
                <a:gd name="connsiteY162" fmla="*/ 1067835 h 2089220"/>
                <a:gd name="connsiteX163" fmla="*/ 923496 w 2193175"/>
                <a:gd name="connsiteY163" fmla="*/ 1064822 h 2089220"/>
                <a:gd name="connsiteX164" fmla="*/ 932181 w 2193175"/>
                <a:gd name="connsiteY164" fmla="*/ 1064822 h 2089220"/>
                <a:gd name="connsiteX165" fmla="*/ 932181 w 2193175"/>
                <a:gd name="connsiteY165" fmla="*/ 1053398 h 2089220"/>
                <a:gd name="connsiteX166" fmla="*/ 2193176 w 2193175"/>
                <a:gd name="connsiteY166" fmla="*/ 1053398 h 2089220"/>
                <a:gd name="connsiteX167" fmla="*/ 2193176 w 2193175"/>
                <a:gd name="connsiteY167" fmla="*/ 0 h 2089220"/>
                <a:gd name="connsiteX168" fmla="*/ 1767179 w 2193175"/>
                <a:gd name="connsiteY168" fmla="*/ 0 h 2089220"/>
                <a:gd name="connsiteX169" fmla="*/ 1767179 w 2193175"/>
                <a:gd name="connsiteY169" fmla="*/ 20212 h 2089220"/>
                <a:gd name="connsiteX170" fmla="*/ 1758116 w 2193175"/>
                <a:gd name="connsiteY170" fmla="*/ 20212 h 2089220"/>
                <a:gd name="connsiteX171" fmla="*/ 1758116 w 2193175"/>
                <a:gd name="connsiteY171" fmla="*/ 85869 h 2089220"/>
                <a:gd name="connsiteX172" fmla="*/ 1737596 w 2193175"/>
                <a:gd name="connsiteY172" fmla="*/ 85869 h 2089220"/>
                <a:gd name="connsiteX173" fmla="*/ 1737596 w 2193175"/>
                <a:gd name="connsiteY173" fmla="*/ 88882 h 2089220"/>
                <a:gd name="connsiteX174" fmla="*/ 1728784 w 2193175"/>
                <a:gd name="connsiteY174" fmla="*/ 88882 h 2089220"/>
                <a:gd name="connsiteX175" fmla="*/ 1728784 w 2193175"/>
                <a:gd name="connsiteY175" fmla="*/ 131439 h 2089220"/>
                <a:gd name="connsiteX176" fmla="*/ 1717077 w 2193175"/>
                <a:gd name="connsiteY176" fmla="*/ 131439 h 2089220"/>
                <a:gd name="connsiteX177" fmla="*/ 1717077 w 2193175"/>
                <a:gd name="connsiteY177" fmla="*/ 139976 h 2089220"/>
                <a:gd name="connsiteX178" fmla="*/ 1708265 w 2193175"/>
                <a:gd name="connsiteY178" fmla="*/ 139976 h 2089220"/>
                <a:gd name="connsiteX179" fmla="*/ 1708265 w 2193175"/>
                <a:gd name="connsiteY179" fmla="*/ 145500 h 2089220"/>
                <a:gd name="connsiteX180" fmla="*/ 1696432 w 2193175"/>
                <a:gd name="connsiteY180" fmla="*/ 145500 h 2089220"/>
                <a:gd name="connsiteX181" fmla="*/ 1696432 w 2193175"/>
                <a:gd name="connsiteY181" fmla="*/ 165712 h 2089220"/>
                <a:gd name="connsiteX182" fmla="*/ 1687746 w 2193175"/>
                <a:gd name="connsiteY182" fmla="*/ 165712 h 2089220"/>
                <a:gd name="connsiteX183" fmla="*/ 1687746 w 2193175"/>
                <a:gd name="connsiteY183" fmla="*/ 171361 h 2089220"/>
                <a:gd name="connsiteX184" fmla="*/ 1678808 w 2193175"/>
                <a:gd name="connsiteY184" fmla="*/ 171361 h 2089220"/>
                <a:gd name="connsiteX185" fmla="*/ 1678808 w 2193175"/>
                <a:gd name="connsiteY185" fmla="*/ 180149 h 2089220"/>
                <a:gd name="connsiteX186" fmla="*/ 1667100 w 2193175"/>
                <a:gd name="connsiteY186" fmla="*/ 180149 h 2089220"/>
                <a:gd name="connsiteX187" fmla="*/ 1667100 w 2193175"/>
                <a:gd name="connsiteY187" fmla="*/ 208646 h 2089220"/>
                <a:gd name="connsiteX188" fmla="*/ 1658289 w 2193175"/>
                <a:gd name="connsiteY188" fmla="*/ 208646 h 2089220"/>
                <a:gd name="connsiteX189" fmla="*/ 1658289 w 2193175"/>
                <a:gd name="connsiteY189" fmla="*/ 220070 h 2089220"/>
                <a:gd name="connsiteX190" fmla="*/ 1649476 w 2193175"/>
                <a:gd name="connsiteY190" fmla="*/ 220070 h 2089220"/>
                <a:gd name="connsiteX191" fmla="*/ 1649476 w 2193175"/>
                <a:gd name="connsiteY191" fmla="*/ 239905 h 2089220"/>
                <a:gd name="connsiteX192" fmla="*/ 1637517 w 2193175"/>
                <a:gd name="connsiteY192" fmla="*/ 239905 h 2089220"/>
                <a:gd name="connsiteX193" fmla="*/ 1637517 w 2193175"/>
                <a:gd name="connsiteY193" fmla="*/ 251204 h 2089220"/>
                <a:gd name="connsiteX194" fmla="*/ 1628831 w 2193175"/>
                <a:gd name="connsiteY194" fmla="*/ 251204 h 2089220"/>
                <a:gd name="connsiteX195" fmla="*/ 1628831 w 2193175"/>
                <a:gd name="connsiteY195" fmla="*/ 259740 h 2089220"/>
                <a:gd name="connsiteX196" fmla="*/ 1617124 w 2193175"/>
                <a:gd name="connsiteY196" fmla="*/ 259740 h 2089220"/>
                <a:gd name="connsiteX197" fmla="*/ 1617124 w 2193175"/>
                <a:gd name="connsiteY197" fmla="*/ 277190 h 2089220"/>
                <a:gd name="connsiteX198" fmla="*/ 1608312 w 2193175"/>
                <a:gd name="connsiteY198" fmla="*/ 277190 h 2089220"/>
                <a:gd name="connsiteX199" fmla="*/ 1608312 w 2193175"/>
                <a:gd name="connsiteY199" fmla="*/ 282840 h 2089220"/>
                <a:gd name="connsiteX200" fmla="*/ 1599626 w 2193175"/>
                <a:gd name="connsiteY200" fmla="*/ 282840 h 2089220"/>
                <a:gd name="connsiteX201" fmla="*/ 1599626 w 2193175"/>
                <a:gd name="connsiteY201" fmla="*/ 334185 h 2089220"/>
                <a:gd name="connsiteX202" fmla="*/ 1578855 w 2193175"/>
                <a:gd name="connsiteY202" fmla="*/ 334185 h 2089220"/>
                <a:gd name="connsiteX203" fmla="*/ 1578855 w 2193175"/>
                <a:gd name="connsiteY203" fmla="*/ 348496 h 2089220"/>
                <a:gd name="connsiteX204" fmla="*/ 1567147 w 2193175"/>
                <a:gd name="connsiteY204" fmla="*/ 348496 h 2089220"/>
                <a:gd name="connsiteX205" fmla="*/ 1567147 w 2193175"/>
                <a:gd name="connsiteY205" fmla="*/ 454075 h 2089220"/>
                <a:gd name="connsiteX206" fmla="*/ 1558336 w 2193175"/>
                <a:gd name="connsiteY206" fmla="*/ 454075 h 2089220"/>
                <a:gd name="connsiteX207" fmla="*/ 1558336 w 2193175"/>
                <a:gd name="connsiteY207" fmla="*/ 459598 h 2089220"/>
                <a:gd name="connsiteX208" fmla="*/ 1549397 w 2193175"/>
                <a:gd name="connsiteY208" fmla="*/ 459598 h 2089220"/>
                <a:gd name="connsiteX209" fmla="*/ 1549397 w 2193175"/>
                <a:gd name="connsiteY209" fmla="*/ 468386 h 2089220"/>
                <a:gd name="connsiteX210" fmla="*/ 1537690 w 2193175"/>
                <a:gd name="connsiteY210" fmla="*/ 468386 h 2089220"/>
                <a:gd name="connsiteX211" fmla="*/ 1537690 w 2193175"/>
                <a:gd name="connsiteY211" fmla="*/ 502658 h 2089220"/>
                <a:gd name="connsiteX212" fmla="*/ 1529004 w 2193175"/>
                <a:gd name="connsiteY212" fmla="*/ 502658 h 2089220"/>
                <a:gd name="connsiteX213" fmla="*/ 1529004 w 2193175"/>
                <a:gd name="connsiteY213" fmla="*/ 514082 h 2089220"/>
                <a:gd name="connsiteX214" fmla="*/ 1520066 w 2193175"/>
                <a:gd name="connsiteY214" fmla="*/ 514082 h 2089220"/>
                <a:gd name="connsiteX215" fmla="*/ 1520066 w 2193175"/>
                <a:gd name="connsiteY215" fmla="*/ 539818 h 2089220"/>
                <a:gd name="connsiteX216" fmla="*/ 1508359 w 2193175"/>
                <a:gd name="connsiteY216" fmla="*/ 539818 h 2089220"/>
                <a:gd name="connsiteX217" fmla="*/ 1508359 w 2193175"/>
                <a:gd name="connsiteY217" fmla="*/ 542580 h 2089220"/>
                <a:gd name="connsiteX218" fmla="*/ 1499547 w 2193175"/>
                <a:gd name="connsiteY218" fmla="*/ 542580 h 2089220"/>
                <a:gd name="connsiteX219" fmla="*/ 1499547 w 2193175"/>
                <a:gd name="connsiteY219" fmla="*/ 548104 h 2089220"/>
                <a:gd name="connsiteX220" fmla="*/ 1487840 w 2193175"/>
                <a:gd name="connsiteY220" fmla="*/ 548104 h 2089220"/>
                <a:gd name="connsiteX221" fmla="*/ 1487840 w 2193175"/>
                <a:gd name="connsiteY221" fmla="*/ 559653 h 2089220"/>
                <a:gd name="connsiteX222" fmla="*/ 1478902 w 2193175"/>
                <a:gd name="connsiteY222" fmla="*/ 559653 h 2089220"/>
                <a:gd name="connsiteX223" fmla="*/ 1478902 w 2193175"/>
                <a:gd name="connsiteY223" fmla="*/ 565428 h 2089220"/>
                <a:gd name="connsiteX224" fmla="*/ 1470090 w 2193175"/>
                <a:gd name="connsiteY224" fmla="*/ 565428 h 2089220"/>
                <a:gd name="connsiteX225" fmla="*/ 1470090 w 2193175"/>
                <a:gd name="connsiteY225" fmla="*/ 585389 h 2089220"/>
                <a:gd name="connsiteX226" fmla="*/ 1458382 w 2193175"/>
                <a:gd name="connsiteY226" fmla="*/ 585389 h 2089220"/>
                <a:gd name="connsiteX227" fmla="*/ 1458382 w 2193175"/>
                <a:gd name="connsiteY227" fmla="*/ 591038 h 2089220"/>
                <a:gd name="connsiteX228" fmla="*/ 1449570 w 2193175"/>
                <a:gd name="connsiteY228" fmla="*/ 591038 h 2089220"/>
                <a:gd name="connsiteX229" fmla="*/ 1449570 w 2193175"/>
                <a:gd name="connsiteY229" fmla="*/ 594051 h 2089220"/>
                <a:gd name="connsiteX230" fmla="*/ 1440633 w 2193175"/>
                <a:gd name="connsiteY230" fmla="*/ 594051 h 2089220"/>
                <a:gd name="connsiteX231" fmla="*/ 1440633 w 2193175"/>
                <a:gd name="connsiteY231" fmla="*/ 599826 h 2089220"/>
                <a:gd name="connsiteX232" fmla="*/ 1420113 w 2193175"/>
                <a:gd name="connsiteY232" fmla="*/ 599826 h 2089220"/>
                <a:gd name="connsiteX233" fmla="*/ 1420113 w 2193175"/>
                <a:gd name="connsiteY233" fmla="*/ 619661 h 2089220"/>
                <a:gd name="connsiteX234" fmla="*/ 1408406 w 2193175"/>
                <a:gd name="connsiteY234" fmla="*/ 619661 h 2089220"/>
                <a:gd name="connsiteX235" fmla="*/ 1408406 w 2193175"/>
                <a:gd name="connsiteY235" fmla="*/ 633847 h 2089220"/>
                <a:gd name="connsiteX236" fmla="*/ 1399468 w 2193175"/>
                <a:gd name="connsiteY236" fmla="*/ 633847 h 2089220"/>
                <a:gd name="connsiteX237" fmla="*/ 1399468 w 2193175"/>
                <a:gd name="connsiteY237" fmla="*/ 636860 h 2089220"/>
                <a:gd name="connsiteX238" fmla="*/ 1390782 w 2193175"/>
                <a:gd name="connsiteY238" fmla="*/ 636860 h 2089220"/>
                <a:gd name="connsiteX239" fmla="*/ 1390782 w 2193175"/>
                <a:gd name="connsiteY239" fmla="*/ 650920 h 2089220"/>
                <a:gd name="connsiteX240" fmla="*/ 1379074 w 2193175"/>
                <a:gd name="connsiteY240" fmla="*/ 650920 h 2089220"/>
                <a:gd name="connsiteX241" fmla="*/ 1379074 w 2193175"/>
                <a:gd name="connsiteY241" fmla="*/ 653807 h 2089220"/>
                <a:gd name="connsiteX242" fmla="*/ 1370137 w 2193175"/>
                <a:gd name="connsiteY242" fmla="*/ 653807 h 2089220"/>
                <a:gd name="connsiteX243" fmla="*/ 1370137 w 2193175"/>
                <a:gd name="connsiteY243" fmla="*/ 656946 h 2089220"/>
                <a:gd name="connsiteX244" fmla="*/ 1361325 w 2193175"/>
                <a:gd name="connsiteY244" fmla="*/ 656946 h 2089220"/>
                <a:gd name="connsiteX245" fmla="*/ 1361325 w 2193175"/>
                <a:gd name="connsiteY245" fmla="*/ 673768 h 2089220"/>
                <a:gd name="connsiteX246" fmla="*/ 1349617 w 2193175"/>
                <a:gd name="connsiteY246" fmla="*/ 673768 h 2089220"/>
                <a:gd name="connsiteX247" fmla="*/ 1349617 w 2193175"/>
                <a:gd name="connsiteY247" fmla="*/ 696616 h 2089220"/>
                <a:gd name="connsiteX248" fmla="*/ 1340806 w 2193175"/>
                <a:gd name="connsiteY248" fmla="*/ 696616 h 2089220"/>
                <a:gd name="connsiteX249" fmla="*/ 1340806 w 2193175"/>
                <a:gd name="connsiteY249" fmla="*/ 710802 h 2089220"/>
                <a:gd name="connsiteX250" fmla="*/ 1328972 w 2193175"/>
                <a:gd name="connsiteY250" fmla="*/ 710802 h 2089220"/>
                <a:gd name="connsiteX251" fmla="*/ 1328972 w 2193175"/>
                <a:gd name="connsiteY251" fmla="*/ 713815 h 2089220"/>
                <a:gd name="connsiteX252" fmla="*/ 1311474 w 2193175"/>
                <a:gd name="connsiteY252" fmla="*/ 713815 h 2089220"/>
                <a:gd name="connsiteX253" fmla="*/ 1311474 w 2193175"/>
                <a:gd name="connsiteY253" fmla="*/ 725239 h 2089220"/>
                <a:gd name="connsiteX254" fmla="*/ 1290703 w 2193175"/>
                <a:gd name="connsiteY254" fmla="*/ 725239 h 2089220"/>
                <a:gd name="connsiteX255" fmla="*/ 1290703 w 2193175"/>
                <a:gd name="connsiteY255" fmla="*/ 748213 h 2089220"/>
                <a:gd name="connsiteX256" fmla="*/ 1282017 w 2193175"/>
                <a:gd name="connsiteY256" fmla="*/ 748213 h 2089220"/>
                <a:gd name="connsiteX257" fmla="*/ 1282017 w 2193175"/>
                <a:gd name="connsiteY257" fmla="*/ 759511 h 2089220"/>
                <a:gd name="connsiteX258" fmla="*/ 1270184 w 2193175"/>
                <a:gd name="connsiteY258" fmla="*/ 759511 h 2089220"/>
                <a:gd name="connsiteX259" fmla="*/ 1270184 w 2193175"/>
                <a:gd name="connsiteY259" fmla="*/ 762399 h 2089220"/>
                <a:gd name="connsiteX260" fmla="*/ 1261498 w 2193175"/>
                <a:gd name="connsiteY260" fmla="*/ 762399 h 2089220"/>
                <a:gd name="connsiteX261" fmla="*/ 1261498 w 2193175"/>
                <a:gd name="connsiteY261" fmla="*/ 779472 h 2089220"/>
                <a:gd name="connsiteX262" fmla="*/ 1249664 w 2193175"/>
                <a:gd name="connsiteY262" fmla="*/ 779472 h 2089220"/>
                <a:gd name="connsiteX263" fmla="*/ 1249664 w 2193175"/>
                <a:gd name="connsiteY263" fmla="*/ 787883 h 2089220"/>
                <a:gd name="connsiteX264" fmla="*/ 1240853 w 2193175"/>
                <a:gd name="connsiteY264" fmla="*/ 787883 h 2089220"/>
                <a:gd name="connsiteX265" fmla="*/ 1240853 w 2193175"/>
                <a:gd name="connsiteY265" fmla="*/ 791022 h 2089220"/>
                <a:gd name="connsiteX266" fmla="*/ 1232166 w 2193175"/>
                <a:gd name="connsiteY266" fmla="*/ 791022 h 2089220"/>
                <a:gd name="connsiteX267" fmla="*/ 1232166 w 2193175"/>
                <a:gd name="connsiteY267" fmla="*/ 799558 h 2089220"/>
                <a:gd name="connsiteX268" fmla="*/ 1211521 w 2193175"/>
                <a:gd name="connsiteY268" fmla="*/ 799558 h 2089220"/>
                <a:gd name="connsiteX269" fmla="*/ 1211521 w 2193175"/>
                <a:gd name="connsiteY269" fmla="*/ 808095 h 2089220"/>
                <a:gd name="connsiteX270" fmla="*/ 1202583 w 2193175"/>
                <a:gd name="connsiteY270" fmla="*/ 808095 h 2089220"/>
                <a:gd name="connsiteX271" fmla="*/ 1202583 w 2193175"/>
                <a:gd name="connsiteY271" fmla="*/ 825168 h 2089220"/>
                <a:gd name="connsiteX272" fmla="*/ 1190876 w 2193175"/>
                <a:gd name="connsiteY272" fmla="*/ 825168 h 2089220"/>
                <a:gd name="connsiteX273" fmla="*/ 1190876 w 2193175"/>
                <a:gd name="connsiteY273" fmla="*/ 842242 h 2089220"/>
                <a:gd name="connsiteX274" fmla="*/ 1182064 w 2193175"/>
                <a:gd name="connsiteY274" fmla="*/ 842242 h 2089220"/>
                <a:gd name="connsiteX275" fmla="*/ 1182064 w 2193175"/>
                <a:gd name="connsiteY275" fmla="*/ 850653 h 2089220"/>
                <a:gd name="connsiteX276" fmla="*/ 1170357 w 2193175"/>
                <a:gd name="connsiteY276" fmla="*/ 850653 h 2089220"/>
                <a:gd name="connsiteX277" fmla="*/ 1170357 w 2193175"/>
                <a:gd name="connsiteY277" fmla="*/ 856427 h 2089220"/>
                <a:gd name="connsiteX278" fmla="*/ 1161293 w 2193175"/>
                <a:gd name="connsiteY278" fmla="*/ 856427 h 2089220"/>
                <a:gd name="connsiteX279" fmla="*/ 1161293 w 2193175"/>
                <a:gd name="connsiteY279" fmla="*/ 870864 h 2089220"/>
                <a:gd name="connsiteX280" fmla="*/ 1152607 w 2193175"/>
                <a:gd name="connsiteY280" fmla="*/ 870864 h 2089220"/>
                <a:gd name="connsiteX281" fmla="*/ 1152607 w 2193175"/>
                <a:gd name="connsiteY281" fmla="*/ 885050 h 2089220"/>
                <a:gd name="connsiteX282" fmla="*/ 1140899 w 2193175"/>
                <a:gd name="connsiteY282" fmla="*/ 885050 h 2089220"/>
                <a:gd name="connsiteX283" fmla="*/ 1140899 w 2193175"/>
                <a:gd name="connsiteY283" fmla="*/ 887938 h 2089220"/>
                <a:gd name="connsiteX284" fmla="*/ 1132087 w 2193175"/>
                <a:gd name="connsiteY284" fmla="*/ 887938 h 2089220"/>
                <a:gd name="connsiteX285" fmla="*/ 1132087 w 2193175"/>
                <a:gd name="connsiteY285" fmla="*/ 890700 h 2089220"/>
                <a:gd name="connsiteX286" fmla="*/ 1123150 w 2193175"/>
                <a:gd name="connsiteY286" fmla="*/ 890700 h 2089220"/>
                <a:gd name="connsiteX287" fmla="*/ 1123150 w 2193175"/>
                <a:gd name="connsiteY287" fmla="*/ 902124 h 2089220"/>
                <a:gd name="connsiteX288" fmla="*/ 1111568 w 2193175"/>
                <a:gd name="connsiteY288" fmla="*/ 902124 h 2089220"/>
                <a:gd name="connsiteX289" fmla="*/ 1111568 w 2193175"/>
                <a:gd name="connsiteY289" fmla="*/ 922084 h 2089220"/>
                <a:gd name="connsiteX290" fmla="*/ 1102630 w 2193175"/>
                <a:gd name="connsiteY290" fmla="*/ 922084 h 2089220"/>
                <a:gd name="connsiteX291" fmla="*/ 1102630 w 2193175"/>
                <a:gd name="connsiteY291" fmla="*/ 928110 h 2089220"/>
                <a:gd name="connsiteX292" fmla="*/ 1090923 w 2193175"/>
                <a:gd name="connsiteY292" fmla="*/ 928110 h 2089220"/>
                <a:gd name="connsiteX293" fmla="*/ 1090923 w 2193175"/>
                <a:gd name="connsiteY293" fmla="*/ 930747 h 2089220"/>
                <a:gd name="connsiteX294" fmla="*/ 1082111 w 2193175"/>
                <a:gd name="connsiteY294" fmla="*/ 930747 h 2089220"/>
                <a:gd name="connsiteX295" fmla="*/ 1082111 w 2193175"/>
                <a:gd name="connsiteY295" fmla="*/ 933885 h 2089220"/>
                <a:gd name="connsiteX296" fmla="*/ 1073425 w 2193175"/>
                <a:gd name="connsiteY296" fmla="*/ 933885 h 2089220"/>
                <a:gd name="connsiteX297" fmla="*/ 1073425 w 2193175"/>
                <a:gd name="connsiteY297" fmla="*/ 936396 h 2089220"/>
                <a:gd name="connsiteX298" fmla="*/ 1061466 w 2193175"/>
                <a:gd name="connsiteY298" fmla="*/ 936396 h 2089220"/>
                <a:gd name="connsiteX299" fmla="*/ 1061466 w 2193175"/>
                <a:gd name="connsiteY299" fmla="*/ 956482 h 2089220"/>
                <a:gd name="connsiteX300" fmla="*/ 1052780 w 2193175"/>
                <a:gd name="connsiteY300" fmla="*/ 956482 h 2089220"/>
                <a:gd name="connsiteX301" fmla="*/ 1052780 w 2193175"/>
                <a:gd name="connsiteY301" fmla="*/ 962006 h 2089220"/>
                <a:gd name="connsiteX302" fmla="*/ 1043968 w 2193175"/>
                <a:gd name="connsiteY302" fmla="*/ 962006 h 2089220"/>
                <a:gd name="connsiteX303" fmla="*/ 1043968 w 2193175"/>
                <a:gd name="connsiteY303" fmla="*/ 965144 h 2089220"/>
                <a:gd name="connsiteX304" fmla="*/ 1032260 w 2193175"/>
                <a:gd name="connsiteY304" fmla="*/ 965144 h 2089220"/>
                <a:gd name="connsiteX305" fmla="*/ 1032260 w 2193175"/>
                <a:gd name="connsiteY305" fmla="*/ 1002053 h 2089220"/>
                <a:gd name="connsiteX306" fmla="*/ 1023323 w 2193175"/>
                <a:gd name="connsiteY306" fmla="*/ 1002053 h 2089220"/>
                <a:gd name="connsiteX307" fmla="*/ 1023323 w 2193175"/>
                <a:gd name="connsiteY307" fmla="*/ 1005066 h 2089220"/>
                <a:gd name="connsiteX308" fmla="*/ 1011615 w 2193175"/>
                <a:gd name="connsiteY308" fmla="*/ 1005066 h 2089220"/>
                <a:gd name="connsiteX309" fmla="*/ 1011615 w 2193175"/>
                <a:gd name="connsiteY309" fmla="*/ 1010840 h 2089220"/>
                <a:gd name="connsiteX310" fmla="*/ 1002677 w 2193175"/>
                <a:gd name="connsiteY310" fmla="*/ 1010840 h 2089220"/>
                <a:gd name="connsiteX311" fmla="*/ 1002677 w 2193175"/>
                <a:gd name="connsiteY311" fmla="*/ 1030550 h 2089220"/>
                <a:gd name="connsiteX312" fmla="*/ 993991 w 2193175"/>
                <a:gd name="connsiteY312" fmla="*/ 1030550 h 2089220"/>
                <a:gd name="connsiteX313" fmla="*/ 993991 w 2193175"/>
                <a:gd name="connsiteY313" fmla="*/ 1033438 h 2089220"/>
                <a:gd name="connsiteX314" fmla="*/ 982158 w 2193175"/>
                <a:gd name="connsiteY314" fmla="*/ 1033438 h 2089220"/>
                <a:gd name="connsiteX315" fmla="*/ 982158 w 2193175"/>
                <a:gd name="connsiteY315" fmla="*/ 1039212 h 2089220"/>
                <a:gd name="connsiteX316" fmla="*/ 961639 w 2193175"/>
                <a:gd name="connsiteY316" fmla="*/ 1039212 h 2089220"/>
                <a:gd name="connsiteX317" fmla="*/ 961639 w 2193175"/>
                <a:gd name="connsiteY317" fmla="*/ 1042100 h 2089220"/>
                <a:gd name="connsiteX318" fmla="*/ 952827 w 2193175"/>
                <a:gd name="connsiteY318" fmla="*/ 1042100 h 2089220"/>
                <a:gd name="connsiteX319" fmla="*/ 952827 w 2193175"/>
                <a:gd name="connsiteY319" fmla="*/ 1044987 h 2089220"/>
                <a:gd name="connsiteX320" fmla="*/ 0 w 2193175"/>
                <a:gd name="connsiteY320" fmla="*/ 1044987 h 2089220"/>
                <a:gd name="connsiteX321" fmla="*/ 0 w 2193175"/>
                <a:gd name="connsiteY321" fmla="*/ 1048000 h 208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Lst>
              <a:rect l="l" t="t" r="r" b="b"/>
              <a:pathLst>
                <a:path w="2193175" h="2089220">
                  <a:moveTo>
                    <a:pt x="0" y="1048000"/>
                  </a:moveTo>
                  <a:lnTo>
                    <a:pt x="0" y="2089221"/>
                  </a:lnTo>
                  <a:lnTo>
                    <a:pt x="21526" y="2089221"/>
                  </a:lnTo>
                  <a:lnTo>
                    <a:pt x="21526" y="2081061"/>
                  </a:lnTo>
                  <a:lnTo>
                    <a:pt x="38521" y="2081061"/>
                  </a:lnTo>
                  <a:lnTo>
                    <a:pt x="38521" y="2069762"/>
                  </a:lnTo>
                  <a:lnTo>
                    <a:pt x="50228" y="2069762"/>
                  </a:lnTo>
                  <a:lnTo>
                    <a:pt x="50228" y="2067001"/>
                  </a:lnTo>
                  <a:lnTo>
                    <a:pt x="59166" y="2067001"/>
                  </a:lnTo>
                  <a:lnTo>
                    <a:pt x="59166" y="2055451"/>
                  </a:lnTo>
                  <a:lnTo>
                    <a:pt x="88497" y="2055451"/>
                  </a:lnTo>
                  <a:lnTo>
                    <a:pt x="88497" y="2038252"/>
                  </a:lnTo>
                  <a:lnTo>
                    <a:pt x="100331" y="2038252"/>
                  </a:lnTo>
                  <a:lnTo>
                    <a:pt x="100331" y="2032603"/>
                  </a:lnTo>
                  <a:lnTo>
                    <a:pt x="109268" y="2032603"/>
                  </a:lnTo>
                  <a:lnTo>
                    <a:pt x="109268" y="2012517"/>
                  </a:lnTo>
                  <a:lnTo>
                    <a:pt x="118081" y="2012517"/>
                  </a:lnTo>
                  <a:lnTo>
                    <a:pt x="118081" y="1975483"/>
                  </a:lnTo>
                  <a:lnTo>
                    <a:pt x="129662" y="1975483"/>
                  </a:lnTo>
                  <a:lnTo>
                    <a:pt x="129662" y="1961171"/>
                  </a:lnTo>
                  <a:lnTo>
                    <a:pt x="138600" y="1961171"/>
                  </a:lnTo>
                  <a:lnTo>
                    <a:pt x="138600" y="1958535"/>
                  </a:lnTo>
                  <a:lnTo>
                    <a:pt x="150307" y="1958535"/>
                  </a:lnTo>
                  <a:lnTo>
                    <a:pt x="150307" y="1929661"/>
                  </a:lnTo>
                  <a:lnTo>
                    <a:pt x="159245" y="1929661"/>
                  </a:lnTo>
                  <a:lnTo>
                    <a:pt x="159245" y="1912588"/>
                  </a:lnTo>
                  <a:lnTo>
                    <a:pt x="179764" y="1912588"/>
                  </a:lnTo>
                  <a:lnTo>
                    <a:pt x="179764" y="1901289"/>
                  </a:lnTo>
                  <a:lnTo>
                    <a:pt x="188576" y="1901289"/>
                  </a:lnTo>
                  <a:lnTo>
                    <a:pt x="188576" y="1889739"/>
                  </a:lnTo>
                  <a:lnTo>
                    <a:pt x="197388" y="1889739"/>
                  </a:lnTo>
                  <a:lnTo>
                    <a:pt x="197388" y="1884090"/>
                  </a:lnTo>
                  <a:lnTo>
                    <a:pt x="209096" y="1884090"/>
                  </a:lnTo>
                  <a:lnTo>
                    <a:pt x="209096" y="1875679"/>
                  </a:lnTo>
                  <a:lnTo>
                    <a:pt x="217908" y="1875679"/>
                  </a:lnTo>
                  <a:lnTo>
                    <a:pt x="217908" y="1841407"/>
                  </a:lnTo>
                  <a:lnTo>
                    <a:pt x="229741" y="1841407"/>
                  </a:lnTo>
                  <a:lnTo>
                    <a:pt x="229741" y="1815546"/>
                  </a:lnTo>
                  <a:lnTo>
                    <a:pt x="238427" y="1815546"/>
                  </a:lnTo>
                  <a:lnTo>
                    <a:pt x="238427" y="1812658"/>
                  </a:lnTo>
                  <a:lnTo>
                    <a:pt x="247365" y="1812658"/>
                  </a:lnTo>
                  <a:lnTo>
                    <a:pt x="247365" y="1807009"/>
                  </a:lnTo>
                  <a:lnTo>
                    <a:pt x="268010" y="1807009"/>
                  </a:lnTo>
                  <a:lnTo>
                    <a:pt x="268010" y="1798473"/>
                  </a:lnTo>
                  <a:lnTo>
                    <a:pt x="279591" y="1798473"/>
                  </a:lnTo>
                  <a:lnTo>
                    <a:pt x="279591" y="1758551"/>
                  </a:lnTo>
                  <a:lnTo>
                    <a:pt x="288530" y="1758551"/>
                  </a:lnTo>
                  <a:lnTo>
                    <a:pt x="288530" y="1750015"/>
                  </a:lnTo>
                  <a:lnTo>
                    <a:pt x="297341" y="1750015"/>
                  </a:lnTo>
                  <a:lnTo>
                    <a:pt x="297341" y="1741352"/>
                  </a:lnTo>
                  <a:lnTo>
                    <a:pt x="309049" y="1741352"/>
                  </a:lnTo>
                  <a:lnTo>
                    <a:pt x="309049" y="1738465"/>
                  </a:lnTo>
                  <a:lnTo>
                    <a:pt x="326673" y="1738465"/>
                  </a:lnTo>
                  <a:lnTo>
                    <a:pt x="326673" y="1735577"/>
                  </a:lnTo>
                  <a:lnTo>
                    <a:pt x="338506" y="1735577"/>
                  </a:lnTo>
                  <a:lnTo>
                    <a:pt x="338506" y="1732941"/>
                  </a:lnTo>
                  <a:lnTo>
                    <a:pt x="347192" y="1732941"/>
                  </a:lnTo>
                  <a:lnTo>
                    <a:pt x="347192" y="1721392"/>
                  </a:lnTo>
                  <a:lnTo>
                    <a:pt x="359025" y="1721392"/>
                  </a:lnTo>
                  <a:lnTo>
                    <a:pt x="359025" y="1715742"/>
                  </a:lnTo>
                  <a:lnTo>
                    <a:pt x="367711" y="1715742"/>
                  </a:lnTo>
                  <a:lnTo>
                    <a:pt x="367711" y="1687119"/>
                  </a:lnTo>
                  <a:lnTo>
                    <a:pt x="376649" y="1687119"/>
                  </a:lnTo>
                  <a:lnTo>
                    <a:pt x="376649" y="1681345"/>
                  </a:lnTo>
                  <a:lnTo>
                    <a:pt x="388357" y="1681345"/>
                  </a:lnTo>
                  <a:lnTo>
                    <a:pt x="388357" y="1678583"/>
                  </a:lnTo>
                  <a:lnTo>
                    <a:pt x="406106" y="1678583"/>
                  </a:lnTo>
                  <a:lnTo>
                    <a:pt x="406106" y="1661509"/>
                  </a:lnTo>
                  <a:lnTo>
                    <a:pt x="417814" y="1661509"/>
                  </a:lnTo>
                  <a:lnTo>
                    <a:pt x="417814" y="1644311"/>
                  </a:lnTo>
                  <a:lnTo>
                    <a:pt x="426626" y="1644311"/>
                  </a:lnTo>
                  <a:lnTo>
                    <a:pt x="426626" y="1629874"/>
                  </a:lnTo>
                  <a:lnTo>
                    <a:pt x="438333" y="1629874"/>
                  </a:lnTo>
                  <a:lnTo>
                    <a:pt x="438333" y="1615813"/>
                  </a:lnTo>
                  <a:lnTo>
                    <a:pt x="447271" y="1615813"/>
                  </a:lnTo>
                  <a:lnTo>
                    <a:pt x="447271" y="1584303"/>
                  </a:lnTo>
                  <a:lnTo>
                    <a:pt x="456083" y="1584303"/>
                  </a:lnTo>
                  <a:lnTo>
                    <a:pt x="456083" y="1567230"/>
                  </a:lnTo>
                  <a:lnTo>
                    <a:pt x="467790" y="1567230"/>
                  </a:lnTo>
                  <a:lnTo>
                    <a:pt x="467790" y="1501447"/>
                  </a:lnTo>
                  <a:lnTo>
                    <a:pt x="476602" y="1501447"/>
                  </a:lnTo>
                  <a:lnTo>
                    <a:pt x="476602" y="1495798"/>
                  </a:lnTo>
                  <a:lnTo>
                    <a:pt x="485414" y="1495798"/>
                  </a:lnTo>
                  <a:lnTo>
                    <a:pt x="485414" y="1481612"/>
                  </a:lnTo>
                  <a:lnTo>
                    <a:pt x="497247" y="1481612"/>
                  </a:lnTo>
                  <a:lnTo>
                    <a:pt x="497247" y="1478599"/>
                  </a:lnTo>
                  <a:lnTo>
                    <a:pt x="506059" y="1478599"/>
                  </a:lnTo>
                  <a:lnTo>
                    <a:pt x="506059" y="1467426"/>
                  </a:lnTo>
                  <a:lnTo>
                    <a:pt x="517767" y="1467426"/>
                  </a:lnTo>
                  <a:lnTo>
                    <a:pt x="517767" y="1453115"/>
                  </a:lnTo>
                  <a:lnTo>
                    <a:pt x="526704" y="1453115"/>
                  </a:lnTo>
                  <a:lnTo>
                    <a:pt x="526704" y="1441691"/>
                  </a:lnTo>
                  <a:lnTo>
                    <a:pt x="535391" y="1441691"/>
                  </a:lnTo>
                  <a:lnTo>
                    <a:pt x="535391" y="1435790"/>
                  </a:lnTo>
                  <a:lnTo>
                    <a:pt x="547098" y="1435790"/>
                  </a:lnTo>
                  <a:lnTo>
                    <a:pt x="547098" y="1424492"/>
                  </a:lnTo>
                  <a:lnTo>
                    <a:pt x="556036" y="1424492"/>
                  </a:lnTo>
                  <a:lnTo>
                    <a:pt x="556036" y="1421730"/>
                  </a:lnTo>
                  <a:lnTo>
                    <a:pt x="564974" y="1421730"/>
                  </a:lnTo>
                  <a:lnTo>
                    <a:pt x="564974" y="1398756"/>
                  </a:lnTo>
                  <a:lnTo>
                    <a:pt x="576555" y="1398756"/>
                  </a:lnTo>
                  <a:lnTo>
                    <a:pt x="576555" y="1387332"/>
                  </a:lnTo>
                  <a:lnTo>
                    <a:pt x="585367" y="1387332"/>
                  </a:lnTo>
                  <a:lnTo>
                    <a:pt x="585367" y="1381557"/>
                  </a:lnTo>
                  <a:lnTo>
                    <a:pt x="606013" y="1381557"/>
                  </a:lnTo>
                  <a:lnTo>
                    <a:pt x="606013" y="1370259"/>
                  </a:lnTo>
                  <a:lnTo>
                    <a:pt x="614824" y="1370259"/>
                  </a:lnTo>
                  <a:lnTo>
                    <a:pt x="614824" y="1364610"/>
                  </a:lnTo>
                  <a:lnTo>
                    <a:pt x="626532" y="1364610"/>
                  </a:lnTo>
                  <a:lnTo>
                    <a:pt x="626532" y="1341761"/>
                  </a:lnTo>
                  <a:lnTo>
                    <a:pt x="635218" y="1341761"/>
                  </a:lnTo>
                  <a:lnTo>
                    <a:pt x="635218" y="1324563"/>
                  </a:lnTo>
                  <a:lnTo>
                    <a:pt x="644156" y="1324563"/>
                  </a:lnTo>
                  <a:lnTo>
                    <a:pt x="644156" y="1321801"/>
                  </a:lnTo>
                  <a:lnTo>
                    <a:pt x="655863" y="1321801"/>
                  </a:lnTo>
                  <a:lnTo>
                    <a:pt x="655863" y="1276104"/>
                  </a:lnTo>
                  <a:lnTo>
                    <a:pt x="664801" y="1276104"/>
                  </a:lnTo>
                  <a:lnTo>
                    <a:pt x="664801" y="1273217"/>
                  </a:lnTo>
                  <a:lnTo>
                    <a:pt x="676508" y="1273217"/>
                  </a:lnTo>
                  <a:lnTo>
                    <a:pt x="676508" y="1247607"/>
                  </a:lnTo>
                  <a:lnTo>
                    <a:pt x="685446" y="1247607"/>
                  </a:lnTo>
                  <a:lnTo>
                    <a:pt x="685446" y="1241958"/>
                  </a:lnTo>
                  <a:lnTo>
                    <a:pt x="705965" y="1241958"/>
                  </a:lnTo>
                  <a:lnTo>
                    <a:pt x="705965" y="1233296"/>
                  </a:lnTo>
                  <a:lnTo>
                    <a:pt x="714777" y="1233296"/>
                  </a:lnTo>
                  <a:lnTo>
                    <a:pt x="714777" y="1230408"/>
                  </a:lnTo>
                  <a:lnTo>
                    <a:pt x="735297" y="1230408"/>
                  </a:lnTo>
                  <a:lnTo>
                    <a:pt x="735297" y="1227647"/>
                  </a:lnTo>
                  <a:lnTo>
                    <a:pt x="744109" y="1227647"/>
                  </a:lnTo>
                  <a:lnTo>
                    <a:pt x="744109" y="1218984"/>
                  </a:lnTo>
                  <a:lnTo>
                    <a:pt x="755816" y="1218984"/>
                  </a:lnTo>
                  <a:lnTo>
                    <a:pt x="755816" y="1187600"/>
                  </a:lnTo>
                  <a:lnTo>
                    <a:pt x="764628" y="1187600"/>
                  </a:lnTo>
                  <a:lnTo>
                    <a:pt x="764628" y="1184587"/>
                  </a:lnTo>
                  <a:lnTo>
                    <a:pt x="773566" y="1184587"/>
                  </a:lnTo>
                  <a:lnTo>
                    <a:pt x="773566" y="1181699"/>
                  </a:lnTo>
                  <a:lnTo>
                    <a:pt x="785147" y="1181699"/>
                  </a:lnTo>
                  <a:lnTo>
                    <a:pt x="785147" y="1178937"/>
                  </a:lnTo>
                  <a:lnTo>
                    <a:pt x="794085" y="1178937"/>
                  </a:lnTo>
                  <a:lnTo>
                    <a:pt x="794085" y="1167764"/>
                  </a:lnTo>
                  <a:lnTo>
                    <a:pt x="802771" y="1167764"/>
                  </a:lnTo>
                  <a:lnTo>
                    <a:pt x="802771" y="1164751"/>
                  </a:lnTo>
                  <a:lnTo>
                    <a:pt x="814604" y="1164751"/>
                  </a:lnTo>
                  <a:lnTo>
                    <a:pt x="814604" y="1147678"/>
                  </a:lnTo>
                  <a:lnTo>
                    <a:pt x="823416" y="1147678"/>
                  </a:lnTo>
                  <a:lnTo>
                    <a:pt x="823416" y="1130605"/>
                  </a:lnTo>
                  <a:lnTo>
                    <a:pt x="835250" y="1130605"/>
                  </a:lnTo>
                  <a:lnTo>
                    <a:pt x="835250" y="1124830"/>
                  </a:lnTo>
                  <a:lnTo>
                    <a:pt x="844061" y="1124830"/>
                  </a:lnTo>
                  <a:lnTo>
                    <a:pt x="844061" y="1110519"/>
                  </a:lnTo>
                  <a:lnTo>
                    <a:pt x="852874" y="1110519"/>
                  </a:lnTo>
                  <a:lnTo>
                    <a:pt x="852874" y="1104744"/>
                  </a:lnTo>
                  <a:lnTo>
                    <a:pt x="864707" y="1104744"/>
                  </a:lnTo>
                  <a:lnTo>
                    <a:pt x="864707" y="1093445"/>
                  </a:lnTo>
                  <a:lnTo>
                    <a:pt x="873519" y="1093445"/>
                  </a:lnTo>
                  <a:lnTo>
                    <a:pt x="873519" y="1085034"/>
                  </a:lnTo>
                  <a:lnTo>
                    <a:pt x="894038" y="1085034"/>
                  </a:lnTo>
                  <a:lnTo>
                    <a:pt x="894038" y="1081896"/>
                  </a:lnTo>
                  <a:lnTo>
                    <a:pt x="902850" y="1081896"/>
                  </a:lnTo>
                  <a:lnTo>
                    <a:pt x="902850" y="1073359"/>
                  </a:lnTo>
                  <a:lnTo>
                    <a:pt x="914683" y="1073359"/>
                  </a:lnTo>
                  <a:lnTo>
                    <a:pt x="914683" y="1067835"/>
                  </a:lnTo>
                  <a:lnTo>
                    <a:pt x="923496" y="1067835"/>
                  </a:lnTo>
                  <a:lnTo>
                    <a:pt x="923496" y="1064822"/>
                  </a:lnTo>
                  <a:lnTo>
                    <a:pt x="932181" y="1064822"/>
                  </a:lnTo>
                  <a:lnTo>
                    <a:pt x="932181" y="1053398"/>
                  </a:lnTo>
                  <a:lnTo>
                    <a:pt x="2193176" y="1053398"/>
                  </a:lnTo>
                  <a:lnTo>
                    <a:pt x="2193176" y="0"/>
                  </a:lnTo>
                  <a:lnTo>
                    <a:pt x="1767179" y="0"/>
                  </a:lnTo>
                  <a:lnTo>
                    <a:pt x="1767179" y="20212"/>
                  </a:lnTo>
                  <a:lnTo>
                    <a:pt x="1758116" y="20212"/>
                  </a:lnTo>
                  <a:lnTo>
                    <a:pt x="1758116" y="85869"/>
                  </a:lnTo>
                  <a:lnTo>
                    <a:pt x="1737596" y="85869"/>
                  </a:lnTo>
                  <a:lnTo>
                    <a:pt x="1737596" y="88882"/>
                  </a:lnTo>
                  <a:lnTo>
                    <a:pt x="1728784" y="88882"/>
                  </a:lnTo>
                  <a:lnTo>
                    <a:pt x="1728784" y="131439"/>
                  </a:lnTo>
                  <a:lnTo>
                    <a:pt x="1717077" y="131439"/>
                  </a:lnTo>
                  <a:lnTo>
                    <a:pt x="1717077" y="139976"/>
                  </a:lnTo>
                  <a:lnTo>
                    <a:pt x="1708265" y="139976"/>
                  </a:lnTo>
                  <a:lnTo>
                    <a:pt x="1708265" y="145500"/>
                  </a:lnTo>
                  <a:lnTo>
                    <a:pt x="1696432" y="145500"/>
                  </a:lnTo>
                  <a:lnTo>
                    <a:pt x="1696432" y="165712"/>
                  </a:lnTo>
                  <a:lnTo>
                    <a:pt x="1687746" y="165712"/>
                  </a:lnTo>
                  <a:lnTo>
                    <a:pt x="1687746" y="171361"/>
                  </a:lnTo>
                  <a:lnTo>
                    <a:pt x="1678808" y="171361"/>
                  </a:lnTo>
                  <a:lnTo>
                    <a:pt x="1678808" y="180149"/>
                  </a:lnTo>
                  <a:lnTo>
                    <a:pt x="1667100" y="180149"/>
                  </a:lnTo>
                  <a:lnTo>
                    <a:pt x="1667100" y="208646"/>
                  </a:lnTo>
                  <a:lnTo>
                    <a:pt x="1658289" y="208646"/>
                  </a:lnTo>
                  <a:lnTo>
                    <a:pt x="1658289" y="220070"/>
                  </a:lnTo>
                  <a:lnTo>
                    <a:pt x="1649476" y="220070"/>
                  </a:lnTo>
                  <a:lnTo>
                    <a:pt x="1649476" y="239905"/>
                  </a:lnTo>
                  <a:lnTo>
                    <a:pt x="1637517" y="239905"/>
                  </a:lnTo>
                  <a:lnTo>
                    <a:pt x="1637517" y="251204"/>
                  </a:lnTo>
                  <a:lnTo>
                    <a:pt x="1628831" y="251204"/>
                  </a:lnTo>
                  <a:lnTo>
                    <a:pt x="1628831" y="259740"/>
                  </a:lnTo>
                  <a:lnTo>
                    <a:pt x="1617124" y="259740"/>
                  </a:lnTo>
                  <a:lnTo>
                    <a:pt x="1617124" y="277190"/>
                  </a:lnTo>
                  <a:lnTo>
                    <a:pt x="1608312" y="277190"/>
                  </a:lnTo>
                  <a:lnTo>
                    <a:pt x="1608312" y="282840"/>
                  </a:lnTo>
                  <a:lnTo>
                    <a:pt x="1599626" y="282840"/>
                  </a:lnTo>
                  <a:lnTo>
                    <a:pt x="1599626" y="334185"/>
                  </a:lnTo>
                  <a:lnTo>
                    <a:pt x="1578855" y="334185"/>
                  </a:lnTo>
                  <a:lnTo>
                    <a:pt x="1578855" y="348496"/>
                  </a:lnTo>
                  <a:lnTo>
                    <a:pt x="1567147" y="348496"/>
                  </a:lnTo>
                  <a:lnTo>
                    <a:pt x="1567147" y="454075"/>
                  </a:lnTo>
                  <a:lnTo>
                    <a:pt x="1558336" y="454075"/>
                  </a:lnTo>
                  <a:lnTo>
                    <a:pt x="1558336" y="459598"/>
                  </a:lnTo>
                  <a:lnTo>
                    <a:pt x="1549397" y="459598"/>
                  </a:lnTo>
                  <a:lnTo>
                    <a:pt x="1549397" y="468386"/>
                  </a:lnTo>
                  <a:lnTo>
                    <a:pt x="1537690" y="468386"/>
                  </a:lnTo>
                  <a:lnTo>
                    <a:pt x="1537690" y="502658"/>
                  </a:lnTo>
                  <a:lnTo>
                    <a:pt x="1529004" y="502658"/>
                  </a:lnTo>
                  <a:lnTo>
                    <a:pt x="1529004" y="514082"/>
                  </a:lnTo>
                  <a:lnTo>
                    <a:pt x="1520066" y="514082"/>
                  </a:lnTo>
                  <a:lnTo>
                    <a:pt x="1520066" y="539818"/>
                  </a:lnTo>
                  <a:lnTo>
                    <a:pt x="1508359" y="539818"/>
                  </a:lnTo>
                  <a:lnTo>
                    <a:pt x="1508359" y="542580"/>
                  </a:lnTo>
                  <a:lnTo>
                    <a:pt x="1499547" y="542580"/>
                  </a:lnTo>
                  <a:lnTo>
                    <a:pt x="1499547" y="548104"/>
                  </a:lnTo>
                  <a:lnTo>
                    <a:pt x="1487840" y="548104"/>
                  </a:lnTo>
                  <a:lnTo>
                    <a:pt x="1487840" y="559653"/>
                  </a:lnTo>
                  <a:lnTo>
                    <a:pt x="1478902" y="559653"/>
                  </a:lnTo>
                  <a:lnTo>
                    <a:pt x="1478902" y="565428"/>
                  </a:lnTo>
                  <a:lnTo>
                    <a:pt x="1470090" y="565428"/>
                  </a:lnTo>
                  <a:lnTo>
                    <a:pt x="1470090" y="585389"/>
                  </a:lnTo>
                  <a:lnTo>
                    <a:pt x="1458382" y="585389"/>
                  </a:lnTo>
                  <a:lnTo>
                    <a:pt x="1458382" y="591038"/>
                  </a:lnTo>
                  <a:lnTo>
                    <a:pt x="1449570" y="591038"/>
                  </a:lnTo>
                  <a:lnTo>
                    <a:pt x="1449570" y="594051"/>
                  </a:lnTo>
                  <a:lnTo>
                    <a:pt x="1440633" y="594051"/>
                  </a:lnTo>
                  <a:lnTo>
                    <a:pt x="1440633" y="599826"/>
                  </a:lnTo>
                  <a:lnTo>
                    <a:pt x="1420113" y="599826"/>
                  </a:lnTo>
                  <a:lnTo>
                    <a:pt x="1420113" y="619661"/>
                  </a:lnTo>
                  <a:lnTo>
                    <a:pt x="1408406" y="619661"/>
                  </a:lnTo>
                  <a:lnTo>
                    <a:pt x="1408406" y="633847"/>
                  </a:lnTo>
                  <a:lnTo>
                    <a:pt x="1399468" y="633847"/>
                  </a:lnTo>
                  <a:lnTo>
                    <a:pt x="1399468" y="636860"/>
                  </a:lnTo>
                  <a:lnTo>
                    <a:pt x="1390782" y="636860"/>
                  </a:lnTo>
                  <a:lnTo>
                    <a:pt x="1390782" y="650920"/>
                  </a:lnTo>
                  <a:lnTo>
                    <a:pt x="1379074" y="650920"/>
                  </a:lnTo>
                  <a:lnTo>
                    <a:pt x="1379074" y="653807"/>
                  </a:lnTo>
                  <a:lnTo>
                    <a:pt x="1370137" y="653807"/>
                  </a:lnTo>
                  <a:lnTo>
                    <a:pt x="1370137" y="656946"/>
                  </a:lnTo>
                  <a:lnTo>
                    <a:pt x="1361325" y="656946"/>
                  </a:lnTo>
                  <a:lnTo>
                    <a:pt x="1361325" y="673768"/>
                  </a:lnTo>
                  <a:lnTo>
                    <a:pt x="1349617" y="673768"/>
                  </a:lnTo>
                  <a:lnTo>
                    <a:pt x="1349617" y="696616"/>
                  </a:lnTo>
                  <a:lnTo>
                    <a:pt x="1340806" y="696616"/>
                  </a:lnTo>
                  <a:lnTo>
                    <a:pt x="1340806" y="710802"/>
                  </a:lnTo>
                  <a:lnTo>
                    <a:pt x="1328972" y="710802"/>
                  </a:lnTo>
                  <a:lnTo>
                    <a:pt x="1328972" y="713815"/>
                  </a:lnTo>
                  <a:lnTo>
                    <a:pt x="1311474" y="713815"/>
                  </a:lnTo>
                  <a:lnTo>
                    <a:pt x="1311474" y="725239"/>
                  </a:lnTo>
                  <a:lnTo>
                    <a:pt x="1290703" y="725239"/>
                  </a:lnTo>
                  <a:lnTo>
                    <a:pt x="1290703" y="748213"/>
                  </a:lnTo>
                  <a:lnTo>
                    <a:pt x="1282017" y="748213"/>
                  </a:lnTo>
                  <a:lnTo>
                    <a:pt x="1282017" y="759511"/>
                  </a:lnTo>
                  <a:lnTo>
                    <a:pt x="1270184" y="759511"/>
                  </a:lnTo>
                  <a:lnTo>
                    <a:pt x="1270184" y="762399"/>
                  </a:lnTo>
                  <a:lnTo>
                    <a:pt x="1261498" y="762399"/>
                  </a:lnTo>
                  <a:lnTo>
                    <a:pt x="1261498" y="779472"/>
                  </a:lnTo>
                  <a:lnTo>
                    <a:pt x="1249664" y="779472"/>
                  </a:lnTo>
                  <a:lnTo>
                    <a:pt x="1249664" y="787883"/>
                  </a:lnTo>
                  <a:lnTo>
                    <a:pt x="1240853" y="787883"/>
                  </a:lnTo>
                  <a:lnTo>
                    <a:pt x="1240853" y="791022"/>
                  </a:lnTo>
                  <a:lnTo>
                    <a:pt x="1232166" y="791022"/>
                  </a:lnTo>
                  <a:lnTo>
                    <a:pt x="1232166" y="799558"/>
                  </a:lnTo>
                  <a:lnTo>
                    <a:pt x="1211521" y="799558"/>
                  </a:lnTo>
                  <a:lnTo>
                    <a:pt x="1211521" y="808095"/>
                  </a:lnTo>
                  <a:lnTo>
                    <a:pt x="1202583" y="808095"/>
                  </a:lnTo>
                  <a:lnTo>
                    <a:pt x="1202583" y="825168"/>
                  </a:lnTo>
                  <a:lnTo>
                    <a:pt x="1190876" y="825168"/>
                  </a:lnTo>
                  <a:lnTo>
                    <a:pt x="1190876" y="842242"/>
                  </a:lnTo>
                  <a:lnTo>
                    <a:pt x="1182064" y="842242"/>
                  </a:lnTo>
                  <a:lnTo>
                    <a:pt x="1182064" y="850653"/>
                  </a:lnTo>
                  <a:lnTo>
                    <a:pt x="1170357" y="850653"/>
                  </a:lnTo>
                  <a:lnTo>
                    <a:pt x="1170357" y="856427"/>
                  </a:lnTo>
                  <a:lnTo>
                    <a:pt x="1161293" y="856427"/>
                  </a:lnTo>
                  <a:lnTo>
                    <a:pt x="1161293" y="870864"/>
                  </a:lnTo>
                  <a:lnTo>
                    <a:pt x="1152607" y="870864"/>
                  </a:lnTo>
                  <a:lnTo>
                    <a:pt x="1152607" y="885050"/>
                  </a:lnTo>
                  <a:lnTo>
                    <a:pt x="1140899" y="885050"/>
                  </a:lnTo>
                  <a:lnTo>
                    <a:pt x="1140899" y="887938"/>
                  </a:lnTo>
                  <a:lnTo>
                    <a:pt x="1132087" y="887938"/>
                  </a:lnTo>
                  <a:lnTo>
                    <a:pt x="1132087" y="890700"/>
                  </a:lnTo>
                  <a:lnTo>
                    <a:pt x="1123150" y="890700"/>
                  </a:lnTo>
                  <a:lnTo>
                    <a:pt x="1123150" y="902124"/>
                  </a:lnTo>
                  <a:lnTo>
                    <a:pt x="1111568" y="902124"/>
                  </a:lnTo>
                  <a:lnTo>
                    <a:pt x="1111568" y="922084"/>
                  </a:lnTo>
                  <a:lnTo>
                    <a:pt x="1102630" y="922084"/>
                  </a:lnTo>
                  <a:lnTo>
                    <a:pt x="1102630" y="928110"/>
                  </a:lnTo>
                  <a:lnTo>
                    <a:pt x="1090923" y="928110"/>
                  </a:lnTo>
                  <a:lnTo>
                    <a:pt x="1090923" y="930747"/>
                  </a:lnTo>
                  <a:lnTo>
                    <a:pt x="1082111" y="930747"/>
                  </a:lnTo>
                  <a:lnTo>
                    <a:pt x="1082111" y="933885"/>
                  </a:lnTo>
                  <a:lnTo>
                    <a:pt x="1073425" y="933885"/>
                  </a:lnTo>
                  <a:lnTo>
                    <a:pt x="1073425" y="936396"/>
                  </a:lnTo>
                  <a:lnTo>
                    <a:pt x="1061466" y="936396"/>
                  </a:lnTo>
                  <a:lnTo>
                    <a:pt x="1061466" y="956482"/>
                  </a:lnTo>
                  <a:lnTo>
                    <a:pt x="1052780" y="956482"/>
                  </a:lnTo>
                  <a:lnTo>
                    <a:pt x="1052780" y="962006"/>
                  </a:lnTo>
                  <a:lnTo>
                    <a:pt x="1043968" y="962006"/>
                  </a:lnTo>
                  <a:lnTo>
                    <a:pt x="1043968" y="965144"/>
                  </a:lnTo>
                  <a:lnTo>
                    <a:pt x="1032260" y="965144"/>
                  </a:lnTo>
                  <a:lnTo>
                    <a:pt x="1032260" y="1002053"/>
                  </a:lnTo>
                  <a:lnTo>
                    <a:pt x="1023323" y="1002053"/>
                  </a:lnTo>
                  <a:lnTo>
                    <a:pt x="1023323" y="1005066"/>
                  </a:lnTo>
                  <a:lnTo>
                    <a:pt x="1011615" y="1005066"/>
                  </a:lnTo>
                  <a:lnTo>
                    <a:pt x="1011615" y="1010840"/>
                  </a:lnTo>
                  <a:lnTo>
                    <a:pt x="1002677" y="1010840"/>
                  </a:lnTo>
                  <a:lnTo>
                    <a:pt x="1002677" y="1030550"/>
                  </a:lnTo>
                  <a:lnTo>
                    <a:pt x="993991" y="1030550"/>
                  </a:lnTo>
                  <a:lnTo>
                    <a:pt x="993991" y="1033438"/>
                  </a:lnTo>
                  <a:lnTo>
                    <a:pt x="982158" y="1033438"/>
                  </a:lnTo>
                  <a:lnTo>
                    <a:pt x="982158" y="1039212"/>
                  </a:lnTo>
                  <a:lnTo>
                    <a:pt x="961639" y="1039212"/>
                  </a:lnTo>
                  <a:lnTo>
                    <a:pt x="961639" y="1042100"/>
                  </a:lnTo>
                  <a:lnTo>
                    <a:pt x="952827" y="1042100"/>
                  </a:lnTo>
                  <a:lnTo>
                    <a:pt x="952827" y="1044987"/>
                  </a:lnTo>
                  <a:lnTo>
                    <a:pt x="0" y="1044987"/>
                  </a:lnTo>
                  <a:lnTo>
                    <a:pt x="0" y="1048000"/>
                  </a:lnTo>
                  <a:close/>
                </a:path>
              </a:pathLst>
            </a:custGeom>
            <a:solidFill>
              <a:srgbClr val="F39200"/>
            </a:solidFill>
            <a:ln w="125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 name="Freeform 10">
              <a:extLst>
                <a:ext uri="{FF2B5EF4-FFF2-40B4-BE49-F238E27FC236}">
                  <a16:creationId xmlns:a16="http://schemas.microsoft.com/office/drawing/2014/main" id="{28CC7650-5D57-1597-8AE8-99632EBB3C14}"/>
                </a:ext>
              </a:extLst>
            </p:cNvPr>
            <p:cNvSpPr/>
            <p:nvPr/>
          </p:nvSpPr>
          <p:spPr>
            <a:xfrm>
              <a:off x="1145506" y="3477703"/>
              <a:ext cx="2187258" cy="12553"/>
            </a:xfrm>
            <a:custGeom>
              <a:avLst/>
              <a:gdLst>
                <a:gd name="connsiteX0" fmla="*/ 2187259 w 2187258"/>
                <a:gd name="connsiteY0" fmla="*/ 0 h 12553"/>
                <a:gd name="connsiteX1" fmla="*/ 0 w 2187258"/>
                <a:gd name="connsiteY1" fmla="*/ 0 h 12553"/>
              </a:gdLst>
              <a:ahLst/>
              <a:cxnLst>
                <a:cxn ang="0">
                  <a:pos x="connsiteX0" y="connsiteY0"/>
                </a:cxn>
                <a:cxn ang="0">
                  <a:pos x="connsiteX1" y="connsiteY1"/>
                </a:cxn>
              </a:cxnLst>
              <a:rect l="l" t="t" r="r" b="b"/>
              <a:pathLst>
                <a:path w="2187258" h="12553">
                  <a:moveTo>
                    <a:pt x="2187259" y="0"/>
                  </a:moveTo>
                  <a:lnTo>
                    <a:pt x="0" y="0"/>
                  </a:lnTo>
                </a:path>
              </a:pathLst>
            </a:custGeom>
            <a:ln w="12700" cap="flat">
              <a:solidFill>
                <a:srgbClr val="000000"/>
              </a:solidFill>
              <a:custDash>
                <a:ds d="104250" sp="104250"/>
              </a:cust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7D924B79-1267-AA35-8A0A-D7DF4ABE9642}"/>
                </a:ext>
              </a:extLst>
            </p:cNvPr>
            <p:cNvSpPr txBox="1"/>
            <p:nvPr/>
          </p:nvSpPr>
          <p:spPr>
            <a:xfrm>
              <a:off x="790713" y="3395847"/>
              <a:ext cx="252000" cy="157661"/>
            </a:xfrm>
            <a:prstGeom prst="rect">
              <a:avLst/>
            </a:prstGeom>
            <a:noFill/>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defPPr>
                <a:defRPr lang="en-US"/>
              </a:defPPr>
              <a:lvl1pPr algn="r">
                <a:defRPr sz="900" spc="0" baseline="0">
                  <a:ln/>
                  <a:solidFill>
                    <a:srgbClr val="000000"/>
                  </a:solidFill>
                  <a:latin typeface="Arial"/>
                  <a:cs typeface="Arial"/>
                  <a:rtl val="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0</a:t>
              </a:r>
            </a:p>
          </p:txBody>
        </p:sp>
        <p:sp>
          <p:nvSpPr>
            <p:cNvPr id="18" name="TextBox 17">
              <a:extLst>
                <a:ext uri="{FF2B5EF4-FFF2-40B4-BE49-F238E27FC236}">
                  <a16:creationId xmlns:a16="http://schemas.microsoft.com/office/drawing/2014/main" id="{CCD1905F-8C9B-59D4-4042-24D88A776C13}"/>
                </a:ext>
              </a:extLst>
            </p:cNvPr>
            <p:cNvSpPr txBox="1"/>
            <p:nvPr/>
          </p:nvSpPr>
          <p:spPr>
            <a:xfrm>
              <a:off x="790713" y="2341471"/>
              <a:ext cx="252000" cy="173427"/>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100</a:t>
              </a:r>
            </a:p>
          </p:txBody>
        </p:sp>
        <p:sp>
          <p:nvSpPr>
            <p:cNvPr id="19" name="TextBox 18">
              <a:extLst>
                <a:ext uri="{FF2B5EF4-FFF2-40B4-BE49-F238E27FC236}">
                  <a16:creationId xmlns:a16="http://schemas.microsoft.com/office/drawing/2014/main" id="{21B8EC1F-C9A1-4CCA-08E8-C59F07682F90}"/>
                </a:ext>
              </a:extLst>
            </p:cNvPr>
            <p:cNvSpPr txBox="1"/>
            <p:nvPr/>
          </p:nvSpPr>
          <p:spPr>
            <a:xfrm>
              <a:off x="790713" y="4228950"/>
              <a:ext cx="252000" cy="173427"/>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–80</a:t>
              </a:r>
            </a:p>
          </p:txBody>
        </p:sp>
        <p:sp>
          <p:nvSpPr>
            <p:cNvPr id="20" name="TextBox 19">
              <a:extLst>
                <a:ext uri="{FF2B5EF4-FFF2-40B4-BE49-F238E27FC236}">
                  <a16:creationId xmlns:a16="http://schemas.microsoft.com/office/drawing/2014/main" id="{281ED672-7DDE-B530-17A6-0DF5D9E5FE39}"/>
                </a:ext>
              </a:extLst>
            </p:cNvPr>
            <p:cNvSpPr txBox="1"/>
            <p:nvPr/>
          </p:nvSpPr>
          <p:spPr>
            <a:xfrm>
              <a:off x="790713" y="4016036"/>
              <a:ext cx="252000" cy="173427"/>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–60</a:t>
              </a:r>
            </a:p>
          </p:txBody>
        </p:sp>
        <p:sp>
          <p:nvSpPr>
            <p:cNvPr id="21" name="TextBox 20">
              <a:extLst>
                <a:ext uri="{FF2B5EF4-FFF2-40B4-BE49-F238E27FC236}">
                  <a16:creationId xmlns:a16="http://schemas.microsoft.com/office/drawing/2014/main" id="{D03E1E06-F844-F710-B46C-B254ECEC5BE2}"/>
                </a:ext>
              </a:extLst>
            </p:cNvPr>
            <p:cNvSpPr txBox="1"/>
            <p:nvPr/>
          </p:nvSpPr>
          <p:spPr>
            <a:xfrm>
              <a:off x="790713" y="3810529"/>
              <a:ext cx="252000" cy="173427"/>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–40</a:t>
              </a:r>
            </a:p>
          </p:txBody>
        </p:sp>
        <p:sp>
          <p:nvSpPr>
            <p:cNvPr id="22" name="TextBox 21">
              <a:extLst>
                <a:ext uri="{FF2B5EF4-FFF2-40B4-BE49-F238E27FC236}">
                  <a16:creationId xmlns:a16="http://schemas.microsoft.com/office/drawing/2014/main" id="{F2F0CFC3-9294-2218-CB0E-2AEF59A965D4}"/>
                </a:ext>
              </a:extLst>
            </p:cNvPr>
            <p:cNvSpPr txBox="1"/>
            <p:nvPr/>
          </p:nvSpPr>
          <p:spPr>
            <a:xfrm>
              <a:off x="790713" y="3592718"/>
              <a:ext cx="252000" cy="173427"/>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–20</a:t>
              </a:r>
            </a:p>
          </p:txBody>
        </p:sp>
        <p:sp>
          <p:nvSpPr>
            <p:cNvPr id="25" name="TextBox 24">
              <a:extLst>
                <a:ext uri="{FF2B5EF4-FFF2-40B4-BE49-F238E27FC236}">
                  <a16:creationId xmlns:a16="http://schemas.microsoft.com/office/drawing/2014/main" id="{2BB918F7-FC72-1DA8-D5D8-303173F19026}"/>
                </a:ext>
              </a:extLst>
            </p:cNvPr>
            <p:cNvSpPr txBox="1"/>
            <p:nvPr/>
          </p:nvSpPr>
          <p:spPr>
            <a:xfrm>
              <a:off x="790713" y="3175050"/>
              <a:ext cx="252000" cy="173427"/>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20</a:t>
              </a:r>
            </a:p>
          </p:txBody>
        </p:sp>
        <p:sp>
          <p:nvSpPr>
            <p:cNvPr id="26" name="TextBox 25">
              <a:extLst>
                <a:ext uri="{FF2B5EF4-FFF2-40B4-BE49-F238E27FC236}">
                  <a16:creationId xmlns:a16="http://schemas.microsoft.com/office/drawing/2014/main" id="{7D633EC8-A6D9-A4F0-F16D-5D93198AA7F3}"/>
                </a:ext>
              </a:extLst>
            </p:cNvPr>
            <p:cNvSpPr txBox="1"/>
            <p:nvPr/>
          </p:nvSpPr>
          <p:spPr>
            <a:xfrm>
              <a:off x="790713" y="2968915"/>
              <a:ext cx="252000" cy="173427"/>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40</a:t>
              </a:r>
            </a:p>
          </p:txBody>
        </p:sp>
        <p:sp>
          <p:nvSpPr>
            <p:cNvPr id="27" name="TextBox 26">
              <a:extLst>
                <a:ext uri="{FF2B5EF4-FFF2-40B4-BE49-F238E27FC236}">
                  <a16:creationId xmlns:a16="http://schemas.microsoft.com/office/drawing/2014/main" id="{089BE4F2-80E8-37FF-3748-7FFEB977CD03}"/>
                </a:ext>
              </a:extLst>
            </p:cNvPr>
            <p:cNvSpPr txBox="1"/>
            <p:nvPr/>
          </p:nvSpPr>
          <p:spPr>
            <a:xfrm>
              <a:off x="790713" y="2763533"/>
              <a:ext cx="252000" cy="173427"/>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60</a:t>
              </a:r>
            </a:p>
          </p:txBody>
        </p:sp>
        <p:sp>
          <p:nvSpPr>
            <p:cNvPr id="29" name="TextBox 28">
              <a:extLst>
                <a:ext uri="{FF2B5EF4-FFF2-40B4-BE49-F238E27FC236}">
                  <a16:creationId xmlns:a16="http://schemas.microsoft.com/office/drawing/2014/main" id="{0DDF49C3-6597-CD04-6B26-7EA4BE9D128B}"/>
                </a:ext>
              </a:extLst>
            </p:cNvPr>
            <p:cNvSpPr txBox="1"/>
            <p:nvPr/>
          </p:nvSpPr>
          <p:spPr>
            <a:xfrm>
              <a:off x="790713" y="2554385"/>
              <a:ext cx="252000" cy="173427"/>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80</a:t>
              </a:r>
            </a:p>
          </p:txBody>
        </p:sp>
        <p:sp>
          <p:nvSpPr>
            <p:cNvPr id="30" name="Freeform 27">
              <a:extLst>
                <a:ext uri="{FF2B5EF4-FFF2-40B4-BE49-F238E27FC236}">
                  <a16:creationId xmlns:a16="http://schemas.microsoft.com/office/drawing/2014/main" id="{85D4F19A-787A-1058-F143-EB0C89414E7F}"/>
                </a:ext>
              </a:extLst>
            </p:cNvPr>
            <p:cNvSpPr/>
            <p:nvPr/>
          </p:nvSpPr>
          <p:spPr>
            <a:xfrm>
              <a:off x="3591460" y="3477703"/>
              <a:ext cx="57403" cy="12553"/>
            </a:xfrm>
            <a:custGeom>
              <a:avLst/>
              <a:gdLst>
                <a:gd name="connsiteX0" fmla="*/ 57404 w 57403"/>
                <a:gd name="connsiteY0" fmla="*/ 0 h 12553"/>
                <a:gd name="connsiteX1" fmla="*/ 0 w 57403"/>
                <a:gd name="connsiteY1" fmla="*/ 0 h 12553"/>
              </a:gdLst>
              <a:ahLst/>
              <a:cxnLst>
                <a:cxn ang="0">
                  <a:pos x="connsiteX0" y="connsiteY0"/>
                </a:cxn>
                <a:cxn ang="0">
                  <a:pos x="connsiteX1" y="connsiteY1"/>
                </a:cxn>
              </a:cxnLst>
              <a:rect l="l" t="t" r="r" b="b"/>
              <a:pathLst>
                <a:path w="57403" h="12553">
                  <a:moveTo>
                    <a:pt x="57404" y="0"/>
                  </a:moveTo>
                  <a:lnTo>
                    <a:pt x="0" y="0"/>
                  </a:lnTo>
                </a:path>
              </a:pathLst>
            </a:custGeom>
            <a:ln w="6292"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 name="Freeform 28">
              <a:extLst>
                <a:ext uri="{FF2B5EF4-FFF2-40B4-BE49-F238E27FC236}">
                  <a16:creationId xmlns:a16="http://schemas.microsoft.com/office/drawing/2014/main" id="{9BC1334A-220F-2768-16A9-0E01FBCB81CA}"/>
                </a:ext>
              </a:extLst>
            </p:cNvPr>
            <p:cNvSpPr/>
            <p:nvPr/>
          </p:nvSpPr>
          <p:spPr>
            <a:xfrm>
              <a:off x="3651003" y="3477703"/>
              <a:ext cx="2192168" cy="12553"/>
            </a:xfrm>
            <a:custGeom>
              <a:avLst/>
              <a:gdLst>
                <a:gd name="connsiteX0" fmla="*/ 2192168 w 2192168"/>
                <a:gd name="connsiteY0" fmla="*/ 0 h 12553"/>
                <a:gd name="connsiteX1" fmla="*/ 0 w 2192168"/>
                <a:gd name="connsiteY1" fmla="*/ 0 h 12553"/>
              </a:gdLst>
              <a:ahLst/>
              <a:cxnLst>
                <a:cxn ang="0">
                  <a:pos x="connsiteX0" y="connsiteY0"/>
                </a:cxn>
                <a:cxn ang="0">
                  <a:pos x="connsiteX1" y="connsiteY1"/>
                </a:cxn>
              </a:cxnLst>
              <a:rect l="l" t="t" r="r" b="b"/>
              <a:pathLst>
                <a:path w="2192168" h="12553">
                  <a:moveTo>
                    <a:pt x="2192168" y="0"/>
                  </a:moveTo>
                  <a:lnTo>
                    <a:pt x="0" y="0"/>
                  </a:lnTo>
                </a:path>
              </a:pathLst>
            </a:custGeom>
            <a:ln w="12700" cap="flat">
              <a:solidFill>
                <a:srgbClr val="000000"/>
              </a:solidFill>
              <a:custDash>
                <a:ds d="105000" sp="105000"/>
              </a:cust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B4975446-2E0C-9BEC-7968-4C244A714197}"/>
                </a:ext>
              </a:extLst>
            </p:cNvPr>
            <p:cNvSpPr txBox="1"/>
            <p:nvPr/>
          </p:nvSpPr>
          <p:spPr>
            <a:xfrm>
              <a:off x="790713" y="4434834"/>
              <a:ext cx="252000" cy="173427"/>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–100</a:t>
              </a:r>
            </a:p>
          </p:txBody>
        </p:sp>
        <p:sp>
          <p:nvSpPr>
            <p:cNvPr id="34" name="Freeform 30">
              <a:extLst>
                <a:ext uri="{FF2B5EF4-FFF2-40B4-BE49-F238E27FC236}">
                  <a16:creationId xmlns:a16="http://schemas.microsoft.com/office/drawing/2014/main" id="{0E490134-AC21-8834-36B3-381CDB8D1948}"/>
                </a:ext>
              </a:extLst>
            </p:cNvPr>
            <p:cNvSpPr/>
            <p:nvPr/>
          </p:nvSpPr>
          <p:spPr>
            <a:xfrm>
              <a:off x="1152808" y="3996305"/>
              <a:ext cx="4694644" cy="12553"/>
            </a:xfrm>
            <a:custGeom>
              <a:avLst/>
              <a:gdLst>
                <a:gd name="connsiteX0" fmla="*/ 4694644 w 4694644"/>
                <a:gd name="connsiteY0" fmla="*/ 0 h 12553"/>
                <a:gd name="connsiteX1" fmla="*/ 2498196 w 4694644"/>
                <a:gd name="connsiteY1" fmla="*/ 0 h 12553"/>
                <a:gd name="connsiteX2" fmla="*/ 2176055 w 4694644"/>
                <a:gd name="connsiteY2" fmla="*/ 0 h 12553"/>
                <a:gd name="connsiteX3" fmla="*/ 0 w 4694644"/>
                <a:gd name="connsiteY3" fmla="*/ 0 h 12553"/>
              </a:gdLst>
              <a:ahLst/>
              <a:cxnLst>
                <a:cxn ang="0">
                  <a:pos x="connsiteX0" y="connsiteY0"/>
                </a:cxn>
                <a:cxn ang="0">
                  <a:pos x="connsiteX1" y="connsiteY1"/>
                </a:cxn>
                <a:cxn ang="0">
                  <a:pos x="connsiteX2" y="connsiteY2"/>
                </a:cxn>
                <a:cxn ang="0">
                  <a:pos x="connsiteX3" y="connsiteY3"/>
                </a:cxn>
              </a:cxnLst>
              <a:rect l="l" t="t" r="r" b="b"/>
              <a:pathLst>
                <a:path w="4694644" h="12553">
                  <a:moveTo>
                    <a:pt x="4694644" y="0"/>
                  </a:moveTo>
                  <a:lnTo>
                    <a:pt x="2498196" y="0"/>
                  </a:lnTo>
                  <a:moveTo>
                    <a:pt x="2176055" y="0"/>
                  </a:moveTo>
                  <a:lnTo>
                    <a:pt x="0" y="0"/>
                  </a:lnTo>
                </a:path>
              </a:pathLst>
            </a:custGeom>
            <a:noFill/>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 name="Freeform 32">
              <a:extLst>
                <a:ext uri="{FF2B5EF4-FFF2-40B4-BE49-F238E27FC236}">
                  <a16:creationId xmlns:a16="http://schemas.microsoft.com/office/drawing/2014/main" id="{05DC57D7-7764-2351-7ECA-D69572119464}"/>
                </a:ext>
              </a:extLst>
            </p:cNvPr>
            <p:cNvSpPr/>
            <p:nvPr/>
          </p:nvSpPr>
          <p:spPr>
            <a:xfrm>
              <a:off x="1145506" y="2430079"/>
              <a:ext cx="12588" cy="2088467"/>
            </a:xfrm>
            <a:custGeom>
              <a:avLst/>
              <a:gdLst>
                <a:gd name="connsiteX0" fmla="*/ 0 w 12588"/>
                <a:gd name="connsiteY0" fmla="*/ 0 h 2088467"/>
                <a:gd name="connsiteX1" fmla="*/ 0 w 12588"/>
                <a:gd name="connsiteY1" fmla="*/ 2088468 h 2088467"/>
              </a:gdLst>
              <a:ahLst/>
              <a:cxnLst>
                <a:cxn ang="0">
                  <a:pos x="connsiteX0" y="connsiteY0"/>
                </a:cxn>
                <a:cxn ang="0">
                  <a:pos x="connsiteX1" y="connsiteY1"/>
                </a:cxn>
              </a:cxnLst>
              <a:rect l="l" t="t" r="r" b="b"/>
              <a:pathLst>
                <a:path w="12588" h="2088467">
                  <a:moveTo>
                    <a:pt x="0" y="0"/>
                  </a:moveTo>
                  <a:lnTo>
                    <a:pt x="0" y="2088468"/>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 name="Freeform 33">
              <a:extLst>
                <a:ext uri="{FF2B5EF4-FFF2-40B4-BE49-F238E27FC236}">
                  <a16:creationId xmlns:a16="http://schemas.microsoft.com/office/drawing/2014/main" id="{5C284CE1-DF7C-539F-CF91-C74AFE0B9E30}"/>
                </a:ext>
              </a:extLst>
            </p:cNvPr>
            <p:cNvSpPr/>
            <p:nvPr/>
          </p:nvSpPr>
          <p:spPr>
            <a:xfrm>
              <a:off x="1145255" y="4517417"/>
              <a:ext cx="2196322" cy="12553"/>
            </a:xfrm>
            <a:custGeom>
              <a:avLst/>
              <a:gdLst>
                <a:gd name="connsiteX0" fmla="*/ 2196323 w 2196322"/>
                <a:gd name="connsiteY0" fmla="*/ 0 h 12553"/>
                <a:gd name="connsiteX1" fmla="*/ 0 w 2196322"/>
                <a:gd name="connsiteY1" fmla="*/ 0 h 12553"/>
              </a:gdLst>
              <a:ahLst/>
              <a:cxnLst>
                <a:cxn ang="0">
                  <a:pos x="connsiteX0" y="connsiteY0"/>
                </a:cxn>
                <a:cxn ang="0">
                  <a:pos x="connsiteX1" y="connsiteY1"/>
                </a:cxn>
              </a:cxnLst>
              <a:rect l="l" t="t" r="r" b="b"/>
              <a:pathLst>
                <a:path w="2196322" h="12553">
                  <a:moveTo>
                    <a:pt x="2196323"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 name="Freeform 34">
              <a:extLst>
                <a:ext uri="{FF2B5EF4-FFF2-40B4-BE49-F238E27FC236}">
                  <a16:creationId xmlns:a16="http://schemas.microsoft.com/office/drawing/2014/main" id="{3E8E31BC-544B-DD68-1845-29187B53B5C6}"/>
                </a:ext>
              </a:extLst>
            </p:cNvPr>
            <p:cNvSpPr/>
            <p:nvPr/>
          </p:nvSpPr>
          <p:spPr>
            <a:xfrm>
              <a:off x="1083571" y="2434850"/>
              <a:ext cx="61683" cy="12553"/>
            </a:xfrm>
            <a:custGeom>
              <a:avLst/>
              <a:gdLst>
                <a:gd name="connsiteX0" fmla="*/ 61684 w 61683"/>
                <a:gd name="connsiteY0" fmla="*/ 0 h 12553"/>
                <a:gd name="connsiteX1" fmla="*/ 0 w 61683"/>
                <a:gd name="connsiteY1" fmla="*/ 0 h 12553"/>
              </a:gdLst>
              <a:ahLst/>
              <a:cxnLst>
                <a:cxn ang="0">
                  <a:pos x="connsiteX0" y="connsiteY0"/>
                </a:cxn>
                <a:cxn ang="0">
                  <a:pos x="connsiteX1" y="connsiteY1"/>
                </a:cxn>
              </a:cxnLst>
              <a:rect l="l" t="t" r="r" b="b"/>
              <a:pathLst>
                <a:path w="61683" h="12553">
                  <a:moveTo>
                    <a:pt x="6168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 name="Freeform 35">
              <a:extLst>
                <a:ext uri="{FF2B5EF4-FFF2-40B4-BE49-F238E27FC236}">
                  <a16:creationId xmlns:a16="http://schemas.microsoft.com/office/drawing/2014/main" id="{5EDCEDE6-2AA8-0B66-ABDB-6AA74EBD3286}"/>
                </a:ext>
              </a:extLst>
            </p:cNvPr>
            <p:cNvSpPr/>
            <p:nvPr/>
          </p:nvSpPr>
          <p:spPr>
            <a:xfrm>
              <a:off x="1083571" y="2643496"/>
              <a:ext cx="61683" cy="12553"/>
            </a:xfrm>
            <a:custGeom>
              <a:avLst/>
              <a:gdLst>
                <a:gd name="connsiteX0" fmla="*/ 61684 w 61683"/>
                <a:gd name="connsiteY0" fmla="*/ 0 h 12553"/>
                <a:gd name="connsiteX1" fmla="*/ 0 w 61683"/>
                <a:gd name="connsiteY1" fmla="*/ 0 h 12553"/>
              </a:gdLst>
              <a:ahLst/>
              <a:cxnLst>
                <a:cxn ang="0">
                  <a:pos x="connsiteX0" y="connsiteY0"/>
                </a:cxn>
                <a:cxn ang="0">
                  <a:pos x="connsiteX1" y="connsiteY1"/>
                </a:cxn>
              </a:cxnLst>
              <a:rect l="l" t="t" r="r" b="b"/>
              <a:pathLst>
                <a:path w="61683" h="12553">
                  <a:moveTo>
                    <a:pt x="6168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 name="Freeform 36">
              <a:extLst>
                <a:ext uri="{FF2B5EF4-FFF2-40B4-BE49-F238E27FC236}">
                  <a16:creationId xmlns:a16="http://schemas.microsoft.com/office/drawing/2014/main" id="{F02C3156-1B05-A8AE-EAFB-7E8B3B6F9509}"/>
                </a:ext>
              </a:extLst>
            </p:cNvPr>
            <p:cNvSpPr/>
            <p:nvPr/>
          </p:nvSpPr>
          <p:spPr>
            <a:xfrm>
              <a:off x="1083571" y="2852016"/>
              <a:ext cx="61683" cy="12553"/>
            </a:xfrm>
            <a:custGeom>
              <a:avLst/>
              <a:gdLst>
                <a:gd name="connsiteX0" fmla="*/ 61684 w 61683"/>
                <a:gd name="connsiteY0" fmla="*/ 0 h 12553"/>
                <a:gd name="connsiteX1" fmla="*/ 0 w 61683"/>
                <a:gd name="connsiteY1" fmla="*/ 0 h 12553"/>
              </a:gdLst>
              <a:ahLst/>
              <a:cxnLst>
                <a:cxn ang="0">
                  <a:pos x="connsiteX0" y="connsiteY0"/>
                </a:cxn>
                <a:cxn ang="0">
                  <a:pos x="connsiteX1" y="connsiteY1"/>
                </a:cxn>
              </a:cxnLst>
              <a:rect l="l" t="t" r="r" b="b"/>
              <a:pathLst>
                <a:path w="61683" h="12553">
                  <a:moveTo>
                    <a:pt x="6168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 name="Freeform 37">
              <a:extLst>
                <a:ext uri="{FF2B5EF4-FFF2-40B4-BE49-F238E27FC236}">
                  <a16:creationId xmlns:a16="http://schemas.microsoft.com/office/drawing/2014/main" id="{5F240752-71A7-97FF-1B23-7115AF8C7AB2}"/>
                </a:ext>
              </a:extLst>
            </p:cNvPr>
            <p:cNvSpPr/>
            <p:nvPr/>
          </p:nvSpPr>
          <p:spPr>
            <a:xfrm>
              <a:off x="1083571" y="3060662"/>
              <a:ext cx="61683" cy="12553"/>
            </a:xfrm>
            <a:custGeom>
              <a:avLst/>
              <a:gdLst>
                <a:gd name="connsiteX0" fmla="*/ 61684 w 61683"/>
                <a:gd name="connsiteY0" fmla="*/ 0 h 12553"/>
                <a:gd name="connsiteX1" fmla="*/ 0 w 61683"/>
                <a:gd name="connsiteY1" fmla="*/ 0 h 12553"/>
              </a:gdLst>
              <a:ahLst/>
              <a:cxnLst>
                <a:cxn ang="0">
                  <a:pos x="connsiteX0" y="connsiteY0"/>
                </a:cxn>
                <a:cxn ang="0">
                  <a:pos x="connsiteX1" y="connsiteY1"/>
                </a:cxn>
              </a:cxnLst>
              <a:rect l="l" t="t" r="r" b="b"/>
              <a:pathLst>
                <a:path w="61683" h="12553">
                  <a:moveTo>
                    <a:pt x="6168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1" name="Freeform 38">
              <a:extLst>
                <a:ext uri="{FF2B5EF4-FFF2-40B4-BE49-F238E27FC236}">
                  <a16:creationId xmlns:a16="http://schemas.microsoft.com/office/drawing/2014/main" id="{92618525-612C-0A74-C7F5-390CD34940A0}"/>
                </a:ext>
              </a:extLst>
            </p:cNvPr>
            <p:cNvSpPr/>
            <p:nvPr/>
          </p:nvSpPr>
          <p:spPr>
            <a:xfrm>
              <a:off x="1083571" y="3269182"/>
              <a:ext cx="61683" cy="12553"/>
            </a:xfrm>
            <a:custGeom>
              <a:avLst/>
              <a:gdLst>
                <a:gd name="connsiteX0" fmla="*/ 61684 w 61683"/>
                <a:gd name="connsiteY0" fmla="*/ 0 h 12553"/>
                <a:gd name="connsiteX1" fmla="*/ 0 w 61683"/>
                <a:gd name="connsiteY1" fmla="*/ 0 h 12553"/>
              </a:gdLst>
              <a:ahLst/>
              <a:cxnLst>
                <a:cxn ang="0">
                  <a:pos x="connsiteX0" y="connsiteY0"/>
                </a:cxn>
                <a:cxn ang="0">
                  <a:pos x="connsiteX1" y="connsiteY1"/>
                </a:cxn>
              </a:cxnLst>
              <a:rect l="l" t="t" r="r" b="b"/>
              <a:pathLst>
                <a:path w="61683" h="12553">
                  <a:moveTo>
                    <a:pt x="6168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2" name="Freeform 39">
              <a:extLst>
                <a:ext uri="{FF2B5EF4-FFF2-40B4-BE49-F238E27FC236}">
                  <a16:creationId xmlns:a16="http://schemas.microsoft.com/office/drawing/2014/main" id="{F5E2C269-17BA-A695-D3F1-11F449379406}"/>
                </a:ext>
              </a:extLst>
            </p:cNvPr>
            <p:cNvSpPr/>
            <p:nvPr/>
          </p:nvSpPr>
          <p:spPr>
            <a:xfrm>
              <a:off x="1083571" y="3477703"/>
              <a:ext cx="61683" cy="12553"/>
            </a:xfrm>
            <a:custGeom>
              <a:avLst/>
              <a:gdLst>
                <a:gd name="connsiteX0" fmla="*/ 61684 w 61683"/>
                <a:gd name="connsiteY0" fmla="*/ 0 h 12553"/>
                <a:gd name="connsiteX1" fmla="*/ 0 w 61683"/>
                <a:gd name="connsiteY1" fmla="*/ 0 h 12553"/>
              </a:gdLst>
              <a:ahLst/>
              <a:cxnLst>
                <a:cxn ang="0">
                  <a:pos x="connsiteX0" y="connsiteY0"/>
                </a:cxn>
                <a:cxn ang="0">
                  <a:pos x="connsiteX1" y="connsiteY1"/>
                </a:cxn>
              </a:cxnLst>
              <a:rect l="l" t="t" r="r" b="b"/>
              <a:pathLst>
                <a:path w="61683" h="12553">
                  <a:moveTo>
                    <a:pt x="6168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3" name="Freeform 40">
              <a:extLst>
                <a:ext uri="{FF2B5EF4-FFF2-40B4-BE49-F238E27FC236}">
                  <a16:creationId xmlns:a16="http://schemas.microsoft.com/office/drawing/2014/main" id="{9A980737-FCEC-48D9-C14C-04F828A3AADE}"/>
                </a:ext>
              </a:extLst>
            </p:cNvPr>
            <p:cNvSpPr/>
            <p:nvPr/>
          </p:nvSpPr>
          <p:spPr>
            <a:xfrm>
              <a:off x="1083571" y="4309524"/>
              <a:ext cx="61683" cy="12553"/>
            </a:xfrm>
            <a:custGeom>
              <a:avLst/>
              <a:gdLst>
                <a:gd name="connsiteX0" fmla="*/ 61684 w 61683"/>
                <a:gd name="connsiteY0" fmla="*/ 0 h 12553"/>
                <a:gd name="connsiteX1" fmla="*/ 0 w 61683"/>
                <a:gd name="connsiteY1" fmla="*/ 0 h 12553"/>
              </a:gdLst>
              <a:ahLst/>
              <a:cxnLst>
                <a:cxn ang="0">
                  <a:pos x="connsiteX0" y="connsiteY0"/>
                </a:cxn>
                <a:cxn ang="0">
                  <a:pos x="connsiteX1" y="connsiteY1"/>
                </a:cxn>
              </a:cxnLst>
              <a:rect l="l" t="t" r="r" b="b"/>
              <a:pathLst>
                <a:path w="61683" h="12553">
                  <a:moveTo>
                    <a:pt x="6168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4" name="Freeform 41">
              <a:extLst>
                <a:ext uri="{FF2B5EF4-FFF2-40B4-BE49-F238E27FC236}">
                  <a16:creationId xmlns:a16="http://schemas.microsoft.com/office/drawing/2014/main" id="{635BA4B1-0BB5-B8EE-9600-600E3FA6D2DB}"/>
                </a:ext>
              </a:extLst>
            </p:cNvPr>
            <p:cNvSpPr/>
            <p:nvPr/>
          </p:nvSpPr>
          <p:spPr>
            <a:xfrm>
              <a:off x="1083571" y="4517417"/>
              <a:ext cx="61683" cy="12553"/>
            </a:xfrm>
            <a:custGeom>
              <a:avLst/>
              <a:gdLst>
                <a:gd name="connsiteX0" fmla="*/ 61684 w 61683"/>
                <a:gd name="connsiteY0" fmla="*/ 0 h 12553"/>
                <a:gd name="connsiteX1" fmla="*/ 0 w 61683"/>
                <a:gd name="connsiteY1" fmla="*/ 0 h 12553"/>
              </a:gdLst>
              <a:ahLst/>
              <a:cxnLst>
                <a:cxn ang="0">
                  <a:pos x="connsiteX0" y="connsiteY0"/>
                </a:cxn>
                <a:cxn ang="0">
                  <a:pos x="connsiteX1" y="connsiteY1"/>
                </a:cxn>
              </a:cxnLst>
              <a:rect l="l" t="t" r="r" b="b"/>
              <a:pathLst>
                <a:path w="61683" h="12553">
                  <a:moveTo>
                    <a:pt x="6168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 name="Freeform 42">
              <a:extLst>
                <a:ext uri="{FF2B5EF4-FFF2-40B4-BE49-F238E27FC236}">
                  <a16:creationId xmlns:a16="http://schemas.microsoft.com/office/drawing/2014/main" id="{B1E30CD0-489A-F4AA-79C7-552129696065}"/>
                </a:ext>
              </a:extLst>
            </p:cNvPr>
            <p:cNvSpPr/>
            <p:nvPr/>
          </p:nvSpPr>
          <p:spPr>
            <a:xfrm>
              <a:off x="1083571" y="4101506"/>
              <a:ext cx="61683" cy="12553"/>
            </a:xfrm>
            <a:custGeom>
              <a:avLst/>
              <a:gdLst>
                <a:gd name="connsiteX0" fmla="*/ 61684 w 61683"/>
                <a:gd name="connsiteY0" fmla="*/ 0 h 12553"/>
                <a:gd name="connsiteX1" fmla="*/ 0 w 61683"/>
                <a:gd name="connsiteY1" fmla="*/ 0 h 12553"/>
              </a:gdLst>
              <a:ahLst/>
              <a:cxnLst>
                <a:cxn ang="0">
                  <a:pos x="connsiteX0" y="connsiteY0"/>
                </a:cxn>
                <a:cxn ang="0">
                  <a:pos x="connsiteX1" y="connsiteY1"/>
                </a:cxn>
              </a:cxnLst>
              <a:rect l="l" t="t" r="r" b="b"/>
              <a:pathLst>
                <a:path w="61683" h="12553">
                  <a:moveTo>
                    <a:pt x="6168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 name="Freeform 43">
              <a:extLst>
                <a:ext uri="{FF2B5EF4-FFF2-40B4-BE49-F238E27FC236}">
                  <a16:creationId xmlns:a16="http://schemas.microsoft.com/office/drawing/2014/main" id="{759DB7B6-3E7C-396C-9037-2CF71B6872AE}"/>
                </a:ext>
              </a:extLst>
            </p:cNvPr>
            <p:cNvSpPr/>
            <p:nvPr/>
          </p:nvSpPr>
          <p:spPr>
            <a:xfrm>
              <a:off x="1083571" y="3893614"/>
              <a:ext cx="61683" cy="12553"/>
            </a:xfrm>
            <a:custGeom>
              <a:avLst/>
              <a:gdLst>
                <a:gd name="connsiteX0" fmla="*/ 61684 w 61683"/>
                <a:gd name="connsiteY0" fmla="*/ 0 h 12553"/>
                <a:gd name="connsiteX1" fmla="*/ 0 w 61683"/>
                <a:gd name="connsiteY1" fmla="*/ 0 h 12553"/>
              </a:gdLst>
              <a:ahLst/>
              <a:cxnLst>
                <a:cxn ang="0">
                  <a:pos x="connsiteX0" y="connsiteY0"/>
                </a:cxn>
                <a:cxn ang="0">
                  <a:pos x="connsiteX1" y="connsiteY1"/>
                </a:cxn>
              </a:cxnLst>
              <a:rect l="l" t="t" r="r" b="b"/>
              <a:pathLst>
                <a:path w="61683" h="12553">
                  <a:moveTo>
                    <a:pt x="6168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 name="Freeform 44">
              <a:extLst>
                <a:ext uri="{FF2B5EF4-FFF2-40B4-BE49-F238E27FC236}">
                  <a16:creationId xmlns:a16="http://schemas.microsoft.com/office/drawing/2014/main" id="{3A67187F-5894-03C7-DFC3-41F1F2FE803F}"/>
                </a:ext>
              </a:extLst>
            </p:cNvPr>
            <p:cNvSpPr/>
            <p:nvPr/>
          </p:nvSpPr>
          <p:spPr>
            <a:xfrm>
              <a:off x="1083571" y="3685721"/>
              <a:ext cx="61683" cy="12553"/>
            </a:xfrm>
            <a:custGeom>
              <a:avLst/>
              <a:gdLst>
                <a:gd name="connsiteX0" fmla="*/ 61684 w 61683"/>
                <a:gd name="connsiteY0" fmla="*/ 0 h 12553"/>
                <a:gd name="connsiteX1" fmla="*/ 0 w 61683"/>
                <a:gd name="connsiteY1" fmla="*/ 0 h 12553"/>
              </a:gdLst>
              <a:ahLst/>
              <a:cxnLst>
                <a:cxn ang="0">
                  <a:pos x="connsiteX0" y="connsiteY0"/>
                </a:cxn>
                <a:cxn ang="0">
                  <a:pos x="connsiteX1" y="connsiteY1"/>
                </a:cxn>
              </a:cxnLst>
              <a:rect l="l" t="t" r="r" b="b"/>
              <a:pathLst>
                <a:path w="61683" h="12553">
                  <a:moveTo>
                    <a:pt x="6168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 name="Freeform 45">
              <a:extLst>
                <a:ext uri="{FF2B5EF4-FFF2-40B4-BE49-F238E27FC236}">
                  <a16:creationId xmlns:a16="http://schemas.microsoft.com/office/drawing/2014/main" id="{6937079C-8B30-69BC-AD7B-D65569A73ECC}"/>
                </a:ext>
              </a:extLst>
            </p:cNvPr>
            <p:cNvSpPr/>
            <p:nvPr/>
          </p:nvSpPr>
          <p:spPr>
            <a:xfrm>
              <a:off x="3649115" y="2430079"/>
              <a:ext cx="12588" cy="2088467"/>
            </a:xfrm>
            <a:custGeom>
              <a:avLst/>
              <a:gdLst>
                <a:gd name="connsiteX0" fmla="*/ 0 w 12588"/>
                <a:gd name="connsiteY0" fmla="*/ 0 h 2088467"/>
                <a:gd name="connsiteX1" fmla="*/ 0 w 12588"/>
                <a:gd name="connsiteY1" fmla="*/ 2088468 h 2088467"/>
              </a:gdLst>
              <a:ahLst/>
              <a:cxnLst>
                <a:cxn ang="0">
                  <a:pos x="connsiteX0" y="connsiteY0"/>
                </a:cxn>
                <a:cxn ang="0">
                  <a:pos x="connsiteX1" y="connsiteY1"/>
                </a:cxn>
              </a:cxnLst>
              <a:rect l="l" t="t" r="r" b="b"/>
              <a:pathLst>
                <a:path w="12588" h="2088467">
                  <a:moveTo>
                    <a:pt x="0" y="0"/>
                  </a:moveTo>
                  <a:lnTo>
                    <a:pt x="0" y="2088468"/>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9" name="Freeform 46">
              <a:extLst>
                <a:ext uri="{FF2B5EF4-FFF2-40B4-BE49-F238E27FC236}">
                  <a16:creationId xmlns:a16="http://schemas.microsoft.com/office/drawing/2014/main" id="{0DA4578B-7578-C954-350B-D03340B17CD3}"/>
                </a:ext>
              </a:extLst>
            </p:cNvPr>
            <p:cNvSpPr/>
            <p:nvPr/>
          </p:nvSpPr>
          <p:spPr>
            <a:xfrm>
              <a:off x="3648863" y="4517417"/>
              <a:ext cx="2196448" cy="12553"/>
            </a:xfrm>
            <a:custGeom>
              <a:avLst/>
              <a:gdLst>
                <a:gd name="connsiteX0" fmla="*/ 2196449 w 2196448"/>
                <a:gd name="connsiteY0" fmla="*/ 0 h 12553"/>
                <a:gd name="connsiteX1" fmla="*/ 0 w 2196448"/>
                <a:gd name="connsiteY1" fmla="*/ 0 h 12553"/>
              </a:gdLst>
              <a:ahLst/>
              <a:cxnLst>
                <a:cxn ang="0">
                  <a:pos x="connsiteX0" y="connsiteY0"/>
                </a:cxn>
                <a:cxn ang="0">
                  <a:pos x="connsiteX1" y="connsiteY1"/>
                </a:cxn>
              </a:cxnLst>
              <a:rect l="l" t="t" r="r" b="b"/>
              <a:pathLst>
                <a:path w="2196448" h="12553">
                  <a:moveTo>
                    <a:pt x="2196449"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50" name="Group 49">
              <a:extLst>
                <a:ext uri="{FF2B5EF4-FFF2-40B4-BE49-F238E27FC236}">
                  <a16:creationId xmlns:a16="http://schemas.microsoft.com/office/drawing/2014/main" id="{71EFA86B-BC4C-ABEA-445D-09993A2A89EA}"/>
                </a:ext>
              </a:extLst>
            </p:cNvPr>
            <p:cNvGrpSpPr/>
            <p:nvPr/>
          </p:nvGrpSpPr>
          <p:grpSpPr>
            <a:xfrm>
              <a:off x="3587180" y="2434850"/>
              <a:ext cx="61683" cy="2095120"/>
              <a:chOff x="3587180" y="2434850"/>
              <a:chExt cx="61683" cy="2095120"/>
            </a:xfrm>
          </p:grpSpPr>
          <p:sp>
            <p:nvSpPr>
              <p:cNvPr id="57" name="Freeform 48">
                <a:extLst>
                  <a:ext uri="{FF2B5EF4-FFF2-40B4-BE49-F238E27FC236}">
                    <a16:creationId xmlns:a16="http://schemas.microsoft.com/office/drawing/2014/main" id="{3126FC11-AAB3-4937-DBFA-E9954A6EF689}"/>
                  </a:ext>
                </a:extLst>
              </p:cNvPr>
              <p:cNvSpPr/>
              <p:nvPr/>
            </p:nvSpPr>
            <p:spPr>
              <a:xfrm>
                <a:off x="3587180" y="2434850"/>
                <a:ext cx="61683" cy="12553"/>
              </a:xfrm>
              <a:custGeom>
                <a:avLst/>
                <a:gdLst>
                  <a:gd name="connsiteX0" fmla="*/ 61684 w 61683"/>
                  <a:gd name="connsiteY0" fmla="*/ 0 h 12553"/>
                  <a:gd name="connsiteX1" fmla="*/ 0 w 61683"/>
                  <a:gd name="connsiteY1" fmla="*/ 0 h 12553"/>
                </a:gdLst>
                <a:ahLst/>
                <a:cxnLst>
                  <a:cxn ang="0">
                    <a:pos x="connsiteX0" y="connsiteY0"/>
                  </a:cxn>
                  <a:cxn ang="0">
                    <a:pos x="connsiteX1" y="connsiteY1"/>
                  </a:cxn>
                </a:cxnLst>
                <a:rect l="l" t="t" r="r" b="b"/>
                <a:pathLst>
                  <a:path w="61683" h="12553">
                    <a:moveTo>
                      <a:pt x="6168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8" name="Freeform 49">
                <a:extLst>
                  <a:ext uri="{FF2B5EF4-FFF2-40B4-BE49-F238E27FC236}">
                    <a16:creationId xmlns:a16="http://schemas.microsoft.com/office/drawing/2014/main" id="{71482F1B-3E2B-DA5C-0563-FB0D79CB3083}"/>
                  </a:ext>
                </a:extLst>
              </p:cNvPr>
              <p:cNvSpPr/>
              <p:nvPr/>
            </p:nvSpPr>
            <p:spPr>
              <a:xfrm>
                <a:off x="3587180" y="2643496"/>
                <a:ext cx="61683" cy="12553"/>
              </a:xfrm>
              <a:custGeom>
                <a:avLst/>
                <a:gdLst>
                  <a:gd name="connsiteX0" fmla="*/ 61684 w 61683"/>
                  <a:gd name="connsiteY0" fmla="*/ 0 h 12553"/>
                  <a:gd name="connsiteX1" fmla="*/ 0 w 61683"/>
                  <a:gd name="connsiteY1" fmla="*/ 0 h 12553"/>
                </a:gdLst>
                <a:ahLst/>
                <a:cxnLst>
                  <a:cxn ang="0">
                    <a:pos x="connsiteX0" y="connsiteY0"/>
                  </a:cxn>
                  <a:cxn ang="0">
                    <a:pos x="connsiteX1" y="connsiteY1"/>
                  </a:cxn>
                </a:cxnLst>
                <a:rect l="l" t="t" r="r" b="b"/>
                <a:pathLst>
                  <a:path w="61683" h="12553">
                    <a:moveTo>
                      <a:pt x="6168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9" name="Freeform 50">
                <a:extLst>
                  <a:ext uri="{FF2B5EF4-FFF2-40B4-BE49-F238E27FC236}">
                    <a16:creationId xmlns:a16="http://schemas.microsoft.com/office/drawing/2014/main" id="{5FC8A013-164B-2B40-F30F-10825DC5D738}"/>
                  </a:ext>
                </a:extLst>
              </p:cNvPr>
              <p:cNvSpPr/>
              <p:nvPr/>
            </p:nvSpPr>
            <p:spPr>
              <a:xfrm>
                <a:off x="3587180" y="2852016"/>
                <a:ext cx="61683" cy="12553"/>
              </a:xfrm>
              <a:custGeom>
                <a:avLst/>
                <a:gdLst>
                  <a:gd name="connsiteX0" fmla="*/ 61684 w 61683"/>
                  <a:gd name="connsiteY0" fmla="*/ 0 h 12553"/>
                  <a:gd name="connsiteX1" fmla="*/ 0 w 61683"/>
                  <a:gd name="connsiteY1" fmla="*/ 0 h 12553"/>
                </a:gdLst>
                <a:ahLst/>
                <a:cxnLst>
                  <a:cxn ang="0">
                    <a:pos x="connsiteX0" y="connsiteY0"/>
                  </a:cxn>
                  <a:cxn ang="0">
                    <a:pos x="connsiteX1" y="connsiteY1"/>
                  </a:cxn>
                </a:cxnLst>
                <a:rect l="l" t="t" r="r" b="b"/>
                <a:pathLst>
                  <a:path w="61683" h="12553">
                    <a:moveTo>
                      <a:pt x="6168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0" name="Freeform 51">
                <a:extLst>
                  <a:ext uri="{FF2B5EF4-FFF2-40B4-BE49-F238E27FC236}">
                    <a16:creationId xmlns:a16="http://schemas.microsoft.com/office/drawing/2014/main" id="{4AED59CC-93E4-DE6E-8CBB-61BC5AFCB31B}"/>
                  </a:ext>
                </a:extLst>
              </p:cNvPr>
              <p:cNvSpPr/>
              <p:nvPr/>
            </p:nvSpPr>
            <p:spPr>
              <a:xfrm>
                <a:off x="3587180" y="3060662"/>
                <a:ext cx="61683" cy="12553"/>
              </a:xfrm>
              <a:custGeom>
                <a:avLst/>
                <a:gdLst>
                  <a:gd name="connsiteX0" fmla="*/ 61684 w 61683"/>
                  <a:gd name="connsiteY0" fmla="*/ 0 h 12553"/>
                  <a:gd name="connsiteX1" fmla="*/ 0 w 61683"/>
                  <a:gd name="connsiteY1" fmla="*/ 0 h 12553"/>
                </a:gdLst>
                <a:ahLst/>
                <a:cxnLst>
                  <a:cxn ang="0">
                    <a:pos x="connsiteX0" y="connsiteY0"/>
                  </a:cxn>
                  <a:cxn ang="0">
                    <a:pos x="connsiteX1" y="connsiteY1"/>
                  </a:cxn>
                </a:cxnLst>
                <a:rect l="l" t="t" r="r" b="b"/>
                <a:pathLst>
                  <a:path w="61683" h="12553">
                    <a:moveTo>
                      <a:pt x="6168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1" name="Freeform 52">
                <a:extLst>
                  <a:ext uri="{FF2B5EF4-FFF2-40B4-BE49-F238E27FC236}">
                    <a16:creationId xmlns:a16="http://schemas.microsoft.com/office/drawing/2014/main" id="{BEF44C20-6B97-6107-2021-D32F493B1CB8}"/>
                  </a:ext>
                </a:extLst>
              </p:cNvPr>
              <p:cNvSpPr/>
              <p:nvPr/>
            </p:nvSpPr>
            <p:spPr>
              <a:xfrm>
                <a:off x="3587180" y="3269182"/>
                <a:ext cx="61683" cy="12553"/>
              </a:xfrm>
              <a:custGeom>
                <a:avLst/>
                <a:gdLst>
                  <a:gd name="connsiteX0" fmla="*/ 61684 w 61683"/>
                  <a:gd name="connsiteY0" fmla="*/ 0 h 12553"/>
                  <a:gd name="connsiteX1" fmla="*/ 0 w 61683"/>
                  <a:gd name="connsiteY1" fmla="*/ 0 h 12553"/>
                </a:gdLst>
                <a:ahLst/>
                <a:cxnLst>
                  <a:cxn ang="0">
                    <a:pos x="connsiteX0" y="connsiteY0"/>
                  </a:cxn>
                  <a:cxn ang="0">
                    <a:pos x="connsiteX1" y="connsiteY1"/>
                  </a:cxn>
                </a:cxnLst>
                <a:rect l="l" t="t" r="r" b="b"/>
                <a:pathLst>
                  <a:path w="61683" h="12553">
                    <a:moveTo>
                      <a:pt x="6168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2" name="Freeform 53">
                <a:extLst>
                  <a:ext uri="{FF2B5EF4-FFF2-40B4-BE49-F238E27FC236}">
                    <a16:creationId xmlns:a16="http://schemas.microsoft.com/office/drawing/2014/main" id="{6F0F09DA-7EF9-6316-982B-977D227DA565}"/>
                  </a:ext>
                </a:extLst>
              </p:cNvPr>
              <p:cNvSpPr/>
              <p:nvPr/>
            </p:nvSpPr>
            <p:spPr>
              <a:xfrm>
                <a:off x="3587180" y="3477703"/>
                <a:ext cx="61683" cy="12553"/>
              </a:xfrm>
              <a:custGeom>
                <a:avLst/>
                <a:gdLst>
                  <a:gd name="connsiteX0" fmla="*/ 61684 w 61683"/>
                  <a:gd name="connsiteY0" fmla="*/ 0 h 12553"/>
                  <a:gd name="connsiteX1" fmla="*/ 0 w 61683"/>
                  <a:gd name="connsiteY1" fmla="*/ 0 h 12553"/>
                </a:gdLst>
                <a:ahLst/>
                <a:cxnLst>
                  <a:cxn ang="0">
                    <a:pos x="connsiteX0" y="connsiteY0"/>
                  </a:cxn>
                  <a:cxn ang="0">
                    <a:pos x="connsiteX1" y="connsiteY1"/>
                  </a:cxn>
                </a:cxnLst>
                <a:rect l="l" t="t" r="r" b="b"/>
                <a:pathLst>
                  <a:path w="61683" h="12553">
                    <a:moveTo>
                      <a:pt x="6168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 name="Freeform 54">
                <a:extLst>
                  <a:ext uri="{FF2B5EF4-FFF2-40B4-BE49-F238E27FC236}">
                    <a16:creationId xmlns:a16="http://schemas.microsoft.com/office/drawing/2014/main" id="{06751478-01EE-F9AD-E0D9-CDDE8495BFAF}"/>
                  </a:ext>
                </a:extLst>
              </p:cNvPr>
              <p:cNvSpPr/>
              <p:nvPr/>
            </p:nvSpPr>
            <p:spPr>
              <a:xfrm>
                <a:off x="3587180" y="4309524"/>
                <a:ext cx="61683" cy="12553"/>
              </a:xfrm>
              <a:custGeom>
                <a:avLst/>
                <a:gdLst>
                  <a:gd name="connsiteX0" fmla="*/ 61684 w 61683"/>
                  <a:gd name="connsiteY0" fmla="*/ 0 h 12553"/>
                  <a:gd name="connsiteX1" fmla="*/ 0 w 61683"/>
                  <a:gd name="connsiteY1" fmla="*/ 0 h 12553"/>
                </a:gdLst>
                <a:ahLst/>
                <a:cxnLst>
                  <a:cxn ang="0">
                    <a:pos x="connsiteX0" y="connsiteY0"/>
                  </a:cxn>
                  <a:cxn ang="0">
                    <a:pos x="connsiteX1" y="connsiteY1"/>
                  </a:cxn>
                </a:cxnLst>
                <a:rect l="l" t="t" r="r" b="b"/>
                <a:pathLst>
                  <a:path w="61683" h="12553">
                    <a:moveTo>
                      <a:pt x="6168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56" name="Freeform 55">
                <a:extLst>
                  <a:ext uri="{FF2B5EF4-FFF2-40B4-BE49-F238E27FC236}">
                    <a16:creationId xmlns:a16="http://schemas.microsoft.com/office/drawing/2014/main" id="{C55B7FE7-5C66-0FD5-9E10-2CBA1EB3AB8F}"/>
                  </a:ext>
                </a:extLst>
              </p:cNvPr>
              <p:cNvSpPr/>
              <p:nvPr/>
            </p:nvSpPr>
            <p:spPr>
              <a:xfrm>
                <a:off x="3587180" y="4517417"/>
                <a:ext cx="61683" cy="12553"/>
              </a:xfrm>
              <a:custGeom>
                <a:avLst/>
                <a:gdLst>
                  <a:gd name="connsiteX0" fmla="*/ 61684 w 61683"/>
                  <a:gd name="connsiteY0" fmla="*/ 0 h 12553"/>
                  <a:gd name="connsiteX1" fmla="*/ 0 w 61683"/>
                  <a:gd name="connsiteY1" fmla="*/ 0 h 12553"/>
                </a:gdLst>
                <a:ahLst/>
                <a:cxnLst>
                  <a:cxn ang="0">
                    <a:pos x="connsiteX0" y="connsiteY0"/>
                  </a:cxn>
                  <a:cxn ang="0">
                    <a:pos x="connsiteX1" y="connsiteY1"/>
                  </a:cxn>
                </a:cxnLst>
                <a:rect l="l" t="t" r="r" b="b"/>
                <a:pathLst>
                  <a:path w="61683" h="12553">
                    <a:moveTo>
                      <a:pt x="6168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57" name="Freeform 56">
                <a:extLst>
                  <a:ext uri="{FF2B5EF4-FFF2-40B4-BE49-F238E27FC236}">
                    <a16:creationId xmlns:a16="http://schemas.microsoft.com/office/drawing/2014/main" id="{9CDA63FE-B860-D210-B3C7-CE985F253F7D}"/>
                  </a:ext>
                </a:extLst>
              </p:cNvPr>
              <p:cNvSpPr/>
              <p:nvPr/>
            </p:nvSpPr>
            <p:spPr>
              <a:xfrm>
                <a:off x="3587180" y="4101506"/>
                <a:ext cx="61683" cy="12553"/>
              </a:xfrm>
              <a:custGeom>
                <a:avLst/>
                <a:gdLst>
                  <a:gd name="connsiteX0" fmla="*/ 61684 w 61683"/>
                  <a:gd name="connsiteY0" fmla="*/ 0 h 12553"/>
                  <a:gd name="connsiteX1" fmla="*/ 0 w 61683"/>
                  <a:gd name="connsiteY1" fmla="*/ 0 h 12553"/>
                </a:gdLst>
                <a:ahLst/>
                <a:cxnLst>
                  <a:cxn ang="0">
                    <a:pos x="connsiteX0" y="connsiteY0"/>
                  </a:cxn>
                  <a:cxn ang="0">
                    <a:pos x="connsiteX1" y="connsiteY1"/>
                  </a:cxn>
                </a:cxnLst>
                <a:rect l="l" t="t" r="r" b="b"/>
                <a:pathLst>
                  <a:path w="61683" h="12553">
                    <a:moveTo>
                      <a:pt x="6168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58" name="Freeform 57">
                <a:extLst>
                  <a:ext uri="{FF2B5EF4-FFF2-40B4-BE49-F238E27FC236}">
                    <a16:creationId xmlns:a16="http://schemas.microsoft.com/office/drawing/2014/main" id="{97E92128-82D7-84B5-4248-F28C29D33F0A}"/>
                  </a:ext>
                </a:extLst>
              </p:cNvPr>
              <p:cNvSpPr/>
              <p:nvPr/>
            </p:nvSpPr>
            <p:spPr>
              <a:xfrm>
                <a:off x="3587180" y="3893614"/>
                <a:ext cx="61683" cy="12553"/>
              </a:xfrm>
              <a:custGeom>
                <a:avLst/>
                <a:gdLst>
                  <a:gd name="connsiteX0" fmla="*/ 61684 w 61683"/>
                  <a:gd name="connsiteY0" fmla="*/ 0 h 12553"/>
                  <a:gd name="connsiteX1" fmla="*/ 0 w 61683"/>
                  <a:gd name="connsiteY1" fmla="*/ 0 h 12553"/>
                </a:gdLst>
                <a:ahLst/>
                <a:cxnLst>
                  <a:cxn ang="0">
                    <a:pos x="connsiteX0" y="connsiteY0"/>
                  </a:cxn>
                  <a:cxn ang="0">
                    <a:pos x="connsiteX1" y="connsiteY1"/>
                  </a:cxn>
                </a:cxnLst>
                <a:rect l="l" t="t" r="r" b="b"/>
                <a:pathLst>
                  <a:path w="61683" h="12553">
                    <a:moveTo>
                      <a:pt x="6168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59" name="Freeform 58">
                <a:extLst>
                  <a:ext uri="{FF2B5EF4-FFF2-40B4-BE49-F238E27FC236}">
                    <a16:creationId xmlns:a16="http://schemas.microsoft.com/office/drawing/2014/main" id="{64A49166-7D71-96AF-648A-2C51CE96BA29}"/>
                  </a:ext>
                </a:extLst>
              </p:cNvPr>
              <p:cNvSpPr/>
              <p:nvPr/>
            </p:nvSpPr>
            <p:spPr>
              <a:xfrm>
                <a:off x="3587180" y="3685721"/>
                <a:ext cx="61683" cy="12553"/>
              </a:xfrm>
              <a:custGeom>
                <a:avLst/>
                <a:gdLst>
                  <a:gd name="connsiteX0" fmla="*/ 61684 w 61683"/>
                  <a:gd name="connsiteY0" fmla="*/ 0 h 12553"/>
                  <a:gd name="connsiteX1" fmla="*/ 0 w 61683"/>
                  <a:gd name="connsiteY1" fmla="*/ 0 h 12553"/>
                </a:gdLst>
                <a:ahLst/>
                <a:cxnLst>
                  <a:cxn ang="0">
                    <a:pos x="connsiteX0" y="connsiteY0"/>
                  </a:cxn>
                  <a:cxn ang="0">
                    <a:pos x="connsiteX1" y="connsiteY1"/>
                  </a:cxn>
                </a:cxnLst>
                <a:rect l="l" t="t" r="r" b="b"/>
                <a:pathLst>
                  <a:path w="61683" h="12553">
                    <a:moveTo>
                      <a:pt x="6168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51" name="Freeform 59">
              <a:extLst>
                <a:ext uri="{FF2B5EF4-FFF2-40B4-BE49-F238E27FC236}">
                  <a16:creationId xmlns:a16="http://schemas.microsoft.com/office/drawing/2014/main" id="{DB46206A-2F33-311C-BCC3-BB6D4EEDDE3B}"/>
                </a:ext>
              </a:extLst>
            </p:cNvPr>
            <p:cNvSpPr/>
            <p:nvPr/>
          </p:nvSpPr>
          <p:spPr>
            <a:xfrm>
              <a:off x="3706771" y="2347986"/>
              <a:ext cx="80692" cy="78336"/>
            </a:xfrm>
            <a:custGeom>
              <a:avLst/>
              <a:gdLst>
                <a:gd name="connsiteX0" fmla="*/ 0 w 80692"/>
                <a:gd name="connsiteY0" fmla="*/ 0 h 78336"/>
                <a:gd name="connsiteX1" fmla="*/ 80693 w 80692"/>
                <a:gd name="connsiteY1" fmla="*/ 0 h 78336"/>
                <a:gd name="connsiteX2" fmla="*/ 80693 w 80692"/>
                <a:gd name="connsiteY2" fmla="*/ 78336 h 78336"/>
                <a:gd name="connsiteX3" fmla="*/ 0 w 80692"/>
                <a:gd name="connsiteY3" fmla="*/ 78336 h 78336"/>
              </a:gdLst>
              <a:ahLst/>
              <a:cxnLst>
                <a:cxn ang="0">
                  <a:pos x="connsiteX0" y="connsiteY0"/>
                </a:cxn>
                <a:cxn ang="0">
                  <a:pos x="connsiteX1" y="connsiteY1"/>
                </a:cxn>
                <a:cxn ang="0">
                  <a:pos x="connsiteX2" y="connsiteY2"/>
                </a:cxn>
                <a:cxn ang="0">
                  <a:pos x="connsiteX3" y="connsiteY3"/>
                </a:cxn>
              </a:cxnLst>
              <a:rect l="l" t="t" r="r" b="b"/>
              <a:pathLst>
                <a:path w="80692" h="78336">
                  <a:moveTo>
                    <a:pt x="0" y="0"/>
                  </a:moveTo>
                  <a:lnTo>
                    <a:pt x="80693" y="0"/>
                  </a:lnTo>
                  <a:lnTo>
                    <a:pt x="80693" y="78336"/>
                  </a:lnTo>
                  <a:lnTo>
                    <a:pt x="0" y="78336"/>
                  </a:lnTo>
                  <a:close/>
                </a:path>
              </a:pathLst>
            </a:custGeom>
            <a:solidFill>
              <a:srgbClr val="F39200"/>
            </a:solidFill>
            <a:ln w="125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2" name="177Lu-PSMA-617">
              <a:extLst>
                <a:ext uri="{FF2B5EF4-FFF2-40B4-BE49-F238E27FC236}">
                  <a16:creationId xmlns:a16="http://schemas.microsoft.com/office/drawing/2014/main" id="{01E2D8B8-56D1-A000-5228-70C3A61B2369}"/>
                </a:ext>
              </a:extLst>
            </p:cNvPr>
            <p:cNvSpPr txBox="1"/>
            <p:nvPr/>
          </p:nvSpPr>
          <p:spPr>
            <a:xfrm>
              <a:off x="1340380" y="2332399"/>
              <a:ext cx="899605" cy="238795"/>
            </a:xfrm>
            <a:prstGeom prst="rect">
              <a:avLst/>
            </a:prstGeom>
            <a:noFill/>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a:ln/>
                  <a:solidFill>
                    <a:srgbClr val="000000"/>
                  </a:solidFill>
                  <a:effectLst/>
                  <a:uLnTx/>
                  <a:uFillTx/>
                  <a:latin typeface="Arial"/>
                  <a:ea typeface="+mn-ea"/>
                  <a:cs typeface="Arial"/>
                  <a:sym typeface="Arial"/>
                  <a:rtl val="0"/>
                </a:rPr>
                <a:t>177</a:t>
              </a:r>
              <a:r>
                <a:rPr kumimoji="0" lang="en-US" sz="800" b="0" i="0" u="none" strike="noStrike" kern="1200" cap="none" spc="0" normalizeH="0" baseline="0" noProof="0">
                  <a:ln/>
                  <a:solidFill>
                    <a:srgbClr val="000000"/>
                  </a:solidFill>
                  <a:effectLst/>
                  <a:uLnTx/>
                  <a:uFillTx/>
                  <a:latin typeface="Arial"/>
                  <a:ea typeface="+mn-ea"/>
                  <a:cs typeface="Arial"/>
                  <a:sym typeface="Arial"/>
                  <a:rtl val="0"/>
                </a:rPr>
                <a:t>Lu-PSMA-617 group (n=213)</a:t>
              </a:r>
            </a:p>
          </p:txBody>
        </p:sp>
        <p:sp>
          <p:nvSpPr>
            <p:cNvPr id="53" name="177Lu-PSMA-617">
              <a:extLst>
                <a:ext uri="{FF2B5EF4-FFF2-40B4-BE49-F238E27FC236}">
                  <a16:creationId xmlns:a16="http://schemas.microsoft.com/office/drawing/2014/main" id="{DADA0C65-B127-D116-6F7A-A3261C835AAC}"/>
                </a:ext>
              </a:extLst>
            </p:cNvPr>
            <p:cNvSpPr txBox="1"/>
            <p:nvPr/>
          </p:nvSpPr>
          <p:spPr>
            <a:xfrm>
              <a:off x="3844094" y="2332399"/>
              <a:ext cx="899605" cy="238795"/>
            </a:xfrm>
            <a:prstGeom prst="rect">
              <a:avLst/>
            </a:prstGeom>
            <a:noFill/>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a:ea typeface="+mn-ea"/>
                  <a:cs typeface="Arial"/>
                  <a:sym typeface="Arial"/>
                  <a:rtl val="0"/>
                </a:rPr>
                <a:t>ARPI</a:t>
              </a:r>
              <a:br>
                <a:rPr kumimoji="0" lang="en-US" sz="800" b="0" i="0" u="none" strike="noStrike" kern="1200" cap="none" spc="0" normalizeH="0" baseline="0" noProof="0">
                  <a:ln/>
                  <a:solidFill>
                    <a:srgbClr val="000000"/>
                  </a:solidFill>
                  <a:effectLst/>
                  <a:uLnTx/>
                  <a:uFillTx/>
                  <a:latin typeface="Arial"/>
                  <a:ea typeface="+mn-ea"/>
                  <a:cs typeface="Arial"/>
                  <a:sym typeface="Arial"/>
                  <a:rtl val="0"/>
                </a:rPr>
              </a:br>
              <a:r>
                <a:rPr kumimoji="0" lang="en-US" sz="800" b="0" i="0" u="none" strike="noStrike" kern="1200" cap="none" spc="0" normalizeH="0" baseline="0" noProof="0">
                  <a:ln/>
                  <a:solidFill>
                    <a:srgbClr val="000000"/>
                  </a:solidFill>
                  <a:effectLst/>
                  <a:uLnTx/>
                  <a:uFillTx/>
                  <a:latin typeface="Arial"/>
                  <a:ea typeface="+mn-ea"/>
                  <a:cs typeface="Arial"/>
                  <a:sym typeface="Arial"/>
                  <a:rtl val="0"/>
                </a:rPr>
                <a:t>change (n=221)</a:t>
              </a:r>
            </a:p>
          </p:txBody>
        </p:sp>
        <p:sp>
          <p:nvSpPr>
            <p:cNvPr id="54" name="177Lu-PSMA-617">
              <a:extLst>
                <a:ext uri="{FF2B5EF4-FFF2-40B4-BE49-F238E27FC236}">
                  <a16:creationId xmlns:a16="http://schemas.microsoft.com/office/drawing/2014/main" id="{DCC0A117-C03B-3238-DCE5-7D28BF0F53D3}"/>
                </a:ext>
              </a:extLst>
            </p:cNvPr>
            <p:cNvSpPr txBox="1"/>
            <p:nvPr/>
          </p:nvSpPr>
          <p:spPr>
            <a:xfrm>
              <a:off x="2205511" y="4155839"/>
              <a:ext cx="1331368" cy="305589"/>
            </a:xfrm>
            <a:prstGeom prst="rect">
              <a:avLst/>
            </a:prstGeom>
            <a:noFill/>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solidFill>
                    <a:srgbClr val="000000"/>
                  </a:solidFill>
                  <a:effectLst/>
                  <a:uLnTx/>
                  <a:uFillTx/>
                  <a:latin typeface="Arial"/>
                  <a:ea typeface="+mn-ea"/>
                  <a:cs typeface="Arial"/>
                  <a:sym typeface="Arial"/>
                  <a:rtl val="0"/>
                </a:rPr>
                <a:t>Confirmed decrease </a:t>
              </a:r>
              <a:br>
                <a:rPr kumimoji="0" lang="en-US" sz="1200" b="0" i="0" u="none" strike="noStrike" kern="1200" cap="none" spc="0" normalizeH="0" baseline="0" noProof="0" dirty="0">
                  <a:ln/>
                  <a:solidFill>
                    <a:srgbClr val="000000"/>
                  </a:solidFill>
                  <a:effectLst/>
                  <a:uLnTx/>
                  <a:uFillTx/>
                  <a:latin typeface="Arial"/>
                  <a:ea typeface="+mn-ea"/>
                  <a:cs typeface="Arial"/>
                  <a:sym typeface="Arial"/>
                  <a:rtl val="0"/>
                </a:rPr>
              </a:br>
              <a:r>
                <a:rPr kumimoji="0" lang="en-US" sz="1200" b="0" i="0" u="none" strike="noStrike" kern="1200" cap="none" spc="0" normalizeH="0" baseline="0" noProof="0" dirty="0">
                  <a:ln/>
                  <a:solidFill>
                    <a:srgbClr val="000000"/>
                  </a:solidFill>
                  <a:effectLst/>
                  <a:uLnTx/>
                  <a:uFillTx/>
                  <a:latin typeface="Arial"/>
                  <a:ea typeface="+mn-ea"/>
                  <a:cs typeface="Arial"/>
                  <a:sym typeface="Arial"/>
                  <a:rtl val="0"/>
                </a:rPr>
                <a:t>≥50%: 51%</a:t>
              </a:r>
            </a:p>
          </p:txBody>
        </p:sp>
        <p:sp>
          <p:nvSpPr>
            <p:cNvPr id="55" name="177Lu-PSMA-617">
              <a:extLst>
                <a:ext uri="{FF2B5EF4-FFF2-40B4-BE49-F238E27FC236}">
                  <a16:creationId xmlns:a16="http://schemas.microsoft.com/office/drawing/2014/main" id="{F87A3DC6-44E7-8BB3-78F7-487BCAB61929}"/>
                </a:ext>
              </a:extLst>
            </p:cNvPr>
            <p:cNvSpPr txBox="1"/>
            <p:nvPr/>
          </p:nvSpPr>
          <p:spPr>
            <a:xfrm>
              <a:off x="4204229" y="4143384"/>
              <a:ext cx="1422311" cy="251251"/>
            </a:xfrm>
            <a:prstGeom prst="rect">
              <a:avLst/>
            </a:prstGeom>
            <a:noFill/>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solidFill>
                    <a:srgbClr val="000000"/>
                  </a:solidFill>
                  <a:effectLst/>
                  <a:uLnTx/>
                  <a:uFillTx/>
                  <a:latin typeface="Arial"/>
                  <a:ea typeface="+mn-ea"/>
                  <a:cs typeface="Arial"/>
                  <a:sym typeface="Arial"/>
                  <a:rtl val="0"/>
                </a:rPr>
                <a:t>Confirmed decrease </a:t>
              </a:r>
              <a:br>
                <a:rPr kumimoji="0" lang="en-US" sz="1200" b="0" i="0" u="none" strike="noStrike" kern="1200" cap="none" spc="0" normalizeH="0" baseline="0" noProof="0" dirty="0">
                  <a:ln/>
                  <a:solidFill>
                    <a:srgbClr val="000000"/>
                  </a:solidFill>
                  <a:effectLst/>
                  <a:uLnTx/>
                  <a:uFillTx/>
                  <a:latin typeface="Arial"/>
                  <a:ea typeface="+mn-ea"/>
                  <a:cs typeface="Arial"/>
                  <a:sym typeface="Arial"/>
                  <a:rtl val="0"/>
                </a:rPr>
              </a:br>
              <a:r>
                <a:rPr kumimoji="0" lang="en-US" sz="1200" b="0" i="0" u="none" strike="noStrike" kern="1200" cap="none" spc="0" normalizeH="0" baseline="0" noProof="0" dirty="0">
                  <a:ln/>
                  <a:solidFill>
                    <a:srgbClr val="000000"/>
                  </a:solidFill>
                  <a:effectLst/>
                  <a:uLnTx/>
                  <a:uFillTx/>
                  <a:latin typeface="Arial"/>
                  <a:ea typeface="+mn-ea"/>
                  <a:cs typeface="Arial"/>
                  <a:sym typeface="Arial"/>
                  <a:rtl val="0"/>
                </a:rPr>
                <a:t>≥50%: 17%</a:t>
              </a:r>
            </a:p>
          </p:txBody>
        </p:sp>
        <p:sp>
          <p:nvSpPr>
            <p:cNvPr id="56" name="X-axis Title">
              <a:extLst>
                <a:ext uri="{FF2B5EF4-FFF2-40B4-BE49-F238E27FC236}">
                  <a16:creationId xmlns:a16="http://schemas.microsoft.com/office/drawing/2014/main" id="{2380AA5E-CFE0-446C-A5FB-DDE340E604B8}"/>
                </a:ext>
              </a:extLst>
            </p:cNvPr>
            <p:cNvSpPr txBox="1"/>
            <p:nvPr/>
          </p:nvSpPr>
          <p:spPr>
            <a:xfrm rot="16200000">
              <a:off x="-421513" y="3295419"/>
              <a:ext cx="2088465" cy="350269"/>
            </a:xfrm>
            <a:prstGeom prst="rect">
              <a:avLst/>
            </a:prstGeom>
            <a:noFill/>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a:defRPr sz="900" b="1" spc="0" baseline="0">
                  <a:ln/>
                  <a:solidFill>
                    <a:srgbClr val="231F20"/>
                  </a:solidFill>
                  <a:latin typeface="Arial"/>
                  <a:cs typeface="Arial"/>
                  <a:rtl val="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solidFill>
                    <a:srgbClr val="231F20"/>
                  </a:solidFill>
                  <a:effectLst/>
                  <a:uLnTx/>
                  <a:uFillTx/>
                  <a:latin typeface="Arial"/>
                  <a:ea typeface="+mn-ea"/>
                  <a:cs typeface="Arial"/>
                  <a:sym typeface="Arial"/>
                  <a:rtl val="0"/>
                </a:rPr>
                <a:t>Best percentage change in PSA concentration from baseline (%)</a:t>
              </a:r>
            </a:p>
          </p:txBody>
        </p:sp>
      </p:grpSp>
      <p:grpSp>
        <p:nvGrpSpPr>
          <p:cNvPr id="299" name="Group 298">
            <a:extLst>
              <a:ext uri="{FF2B5EF4-FFF2-40B4-BE49-F238E27FC236}">
                <a16:creationId xmlns:a16="http://schemas.microsoft.com/office/drawing/2014/main" id="{CB891D9F-1E5B-4B13-0F77-8A7BC8BF364D}"/>
              </a:ext>
            </a:extLst>
          </p:cNvPr>
          <p:cNvGrpSpPr/>
          <p:nvPr/>
        </p:nvGrpSpPr>
        <p:grpSpPr>
          <a:xfrm>
            <a:off x="6230150" y="2310768"/>
            <a:ext cx="5741018" cy="2568657"/>
            <a:chOff x="6207016" y="2320152"/>
            <a:chExt cx="5481640" cy="2275761"/>
          </a:xfrm>
        </p:grpSpPr>
        <p:sp>
          <p:nvSpPr>
            <p:cNvPr id="300" name="TextBox 299">
              <a:extLst>
                <a:ext uri="{FF2B5EF4-FFF2-40B4-BE49-F238E27FC236}">
                  <a16:creationId xmlns:a16="http://schemas.microsoft.com/office/drawing/2014/main" id="{63DFE01F-2431-AF38-0520-79DB58DA0A6E}"/>
                </a:ext>
              </a:extLst>
            </p:cNvPr>
            <p:cNvSpPr txBox="1"/>
            <p:nvPr/>
          </p:nvSpPr>
          <p:spPr>
            <a:xfrm>
              <a:off x="6830216" y="4307913"/>
              <a:ext cx="892563" cy="288000"/>
            </a:xfrm>
            <a:prstGeom prst="rect">
              <a:avLst/>
            </a:prstGeom>
            <a:noFill/>
          </p:spPr>
          <p:txBody>
            <a:bodyPr wrap="squar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Complete soft tissue response</a:t>
              </a:r>
            </a:p>
          </p:txBody>
        </p:sp>
        <p:sp>
          <p:nvSpPr>
            <p:cNvPr id="301" name="TextBox 300">
              <a:extLst>
                <a:ext uri="{FF2B5EF4-FFF2-40B4-BE49-F238E27FC236}">
                  <a16:creationId xmlns:a16="http://schemas.microsoft.com/office/drawing/2014/main" id="{05469EE2-F2E0-DBC5-8303-A0E2C108EA31}"/>
                </a:ext>
              </a:extLst>
            </p:cNvPr>
            <p:cNvSpPr txBox="1"/>
            <p:nvPr/>
          </p:nvSpPr>
          <p:spPr>
            <a:xfrm>
              <a:off x="7811983" y="4307913"/>
              <a:ext cx="892563" cy="288000"/>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900" spc="0" baseline="0">
                  <a:ln/>
                  <a:solidFill>
                    <a:srgbClr val="000000"/>
                  </a:solidFill>
                  <a:latin typeface="Arial"/>
                  <a:cs typeface="Arial"/>
                  <a:rtl val="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Partial soft </a:t>
              </a:r>
              <a:br>
                <a:rPr kumimoji="0" lang="en-US" sz="900" b="0" i="0" u="none" strike="noStrike" kern="1200" cap="none" spc="0" normalizeH="0" baseline="0" noProof="0">
                  <a:ln/>
                  <a:solidFill>
                    <a:srgbClr val="000000"/>
                  </a:solidFill>
                  <a:effectLst/>
                  <a:uLnTx/>
                  <a:uFillTx/>
                  <a:latin typeface="Arial"/>
                  <a:ea typeface="+mn-ea"/>
                  <a:cs typeface="Arial"/>
                  <a:sym typeface="Arial"/>
                  <a:rtl val="0"/>
                </a:rPr>
              </a:br>
              <a:r>
                <a:rPr kumimoji="0" lang="en-US" sz="900" b="0" i="0" u="none" strike="noStrike" kern="1200" cap="none" spc="0" normalizeH="0" baseline="0" noProof="0">
                  <a:ln/>
                  <a:solidFill>
                    <a:srgbClr val="000000"/>
                  </a:solidFill>
                  <a:effectLst/>
                  <a:uLnTx/>
                  <a:uFillTx/>
                  <a:latin typeface="Arial"/>
                  <a:ea typeface="+mn-ea"/>
                  <a:cs typeface="Arial"/>
                  <a:sym typeface="Arial"/>
                  <a:rtl val="0"/>
                </a:rPr>
                <a:t>tissue response</a:t>
              </a:r>
            </a:p>
          </p:txBody>
        </p:sp>
        <p:sp>
          <p:nvSpPr>
            <p:cNvPr id="302" name="TextBox 301">
              <a:extLst>
                <a:ext uri="{FF2B5EF4-FFF2-40B4-BE49-F238E27FC236}">
                  <a16:creationId xmlns:a16="http://schemas.microsoft.com/office/drawing/2014/main" id="{AA45A37B-9812-53F1-6FEC-9A0ACB4B3D92}"/>
                </a:ext>
              </a:extLst>
            </p:cNvPr>
            <p:cNvSpPr txBox="1"/>
            <p:nvPr/>
          </p:nvSpPr>
          <p:spPr>
            <a:xfrm>
              <a:off x="8793750" y="4307913"/>
              <a:ext cx="892563" cy="288000"/>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900" spc="0" baseline="0">
                  <a:ln/>
                  <a:solidFill>
                    <a:srgbClr val="000000"/>
                  </a:solidFill>
                  <a:latin typeface="Arial"/>
                  <a:cs typeface="Arial"/>
                  <a:rtl val="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solidFill>
                    <a:srgbClr val="000000"/>
                  </a:solidFill>
                  <a:effectLst/>
                  <a:uLnTx/>
                  <a:uFillTx/>
                  <a:latin typeface="Arial"/>
                  <a:ea typeface="+mn-ea"/>
                  <a:cs typeface="Arial"/>
                  <a:sym typeface="Arial"/>
                  <a:rtl val="0"/>
                </a:rPr>
                <a:t>Stable soft </a:t>
              </a:r>
              <a:br>
                <a:rPr kumimoji="0" lang="en-US" sz="900" b="0" i="0" u="none" strike="noStrike" kern="1200" cap="none" spc="0" normalizeH="0" baseline="0" noProof="0" dirty="0">
                  <a:ln/>
                  <a:solidFill>
                    <a:srgbClr val="000000"/>
                  </a:solidFill>
                  <a:effectLst/>
                  <a:uLnTx/>
                  <a:uFillTx/>
                  <a:latin typeface="Arial"/>
                  <a:ea typeface="+mn-ea"/>
                  <a:cs typeface="Arial"/>
                  <a:sym typeface="Arial"/>
                  <a:rtl val="0"/>
                </a:rPr>
              </a:br>
              <a:r>
                <a:rPr kumimoji="0" lang="en-US" sz="900" b="0" i="0" u="none" strike="noStrike" kern="1200" cap="none" spc="0" normalizeH="0" baseline="0" noProof="0" dirty="0">
                  <a:ln/>
                  <a:solidFill>
                    <a:srgbClr val="000000"/>
                  </a:solidFill>
                  <a:effectLst/>
                  <a:uLnTx/>
                  <a:uFillTx/>
                  <a:latin typeface="Arial"/>
                  <a:ea typeface="+mn-ea"/>
                  <a:cs typeface="Arial"/>
                  <a:sym typeface="Arial"/>
                  <a:rtl val="0"/>
                </a:rPr>
                <a:t>tissue disease</a:t>
              </a:r>
            </a:p>
          </p:txBody>
        </p:sp>
        <p:sp>
          <p:nvSpPr>
            <p:cNvPr id="303" name="TextBox 302">
              <a:extLst>
                <a:ext uri="{FF2B5EF4-FFF2-40B4-BE49-F238E27FC236}">
                  <a16:creationId xmlns:a16="http://schemas.microsoft.com/office/drawing/2014/main" id="{8210E94A-7919-BEB4-8CA3-1D2C0C3FCE7E}"/>
                </a:ext>
              </a:extLst>
            </p:cNvPr>
            <p:cNvSpPr txBox="1"/>
            <p:nvPr/>
          </p:nvSpPr>
          <p:spPr>
            <a:xfrm>
              <a:off x="9775517" y="4307913"/>
              <a:ext cx="892563" cy="288000"/>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900" spc="0" baseline="0">
                  <a:ln/>
                  <a:solidFill>
                    <a:srgbClr val="000000"/>
                  </a:solidFill>
                  <a:latin typeface="Arial"/>
                  <a:cs typeface="Arial"/>
                  <a:rtl val="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solidFill>
                    <a:srgbClr val="000000"/>
                  </a:solidFill>
                  <a:effectLst/>
                  <a:uLnTx/>
                  <a:uFillTx/>
                  <a:latin typeface="Arial"/>
                  <a:ea typeface="+mn-ea"/>
                  <a:cs typeface="Arial"/>
                  <a:sym typeface="Arial"/>
                  <a:rtl val="0"/>
                </a:rPr>
                <a:t>Progressive soft</a:t>
              </a:r>
              <a:br>
                <a:rPr kumimoji="0" lang="en-US" sz="900" b="0" i="0" u="none" strike="noStrike" kern="1200" cap="none" spc="0" normalizeH="0" baseline="0" noProof="0" dirty="0">
                  <a:ln/>
                  <a:solidFill>
                    <a:srgbClr val="000000"/>
                  </a:solidFill>
                  <a:effectLst/>
                  <a:uLnTx/>
                  <a:uFillTx/>
                  <a:latin typeface="Arial"/>
                  <a:ea typeface="+mn-ea"/>
                  <a:cs typeface="Arial"/>
                  <a:sym typeface="Arial"/>
                  <a:rtl val="0"/>
                </a:rPr>
              </a:br>
              <a:r>
                <a:rPr kumimoji="0" lang="en-US" sz="900" b="0" i="0" u="none" strike="noStrike" kern="1200" cap="none" spc="0" normalizeH="0" baseline="0" noProof="0" dirty="0">
                  <a:ln/>
                  <a:solidFill>
                    <a:srgbClr val="000000"/>
                  </a:solidFill>
                  <a:effectLst/>
                  <a:uLnTx/>
                  <a:uFillTx/>
                  <a:latin typeface="Arial"/>
                  <a:ea typeface="+mn-ea"/>
                  <a:cs typeface="Arial"/>
                  <a:sym typeface="Arial"/>
                  <a:rtl val="0"/>
                </a:rPr>
                <a:t>tissue disease</a:t>
              </a:r>
            </a:p>
          </p:txBody>
        </p:sp>
        <p:sp>
          <p:nvSpPr>
            <p:cNvPr id="304" name="TextBox 303">
              <a:extLst>
                <a:ext uri="{FF2B5EF4-FFF2-40B4-BE49-F238E27FC236}">
                  <a16:creationId xmlns:a16="http://schemas.microsoft.com/office/drawing/2014/main" id="{73469C09-84A1-BFAC-2A50-F4588135F180}"/>
                </a:ext>
              </a:extLst>
            </p:cNvPr>
            <p:cNvSpPr txBox="1"/>
            <p:nvPr/>
          </p:nvSpPr>
          <p:spPr>
            <a:xfrm>
              <a:off x="10757283" y="4307913"/>
              <a:ext cx="892563" cy="288000"/>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900" spc="0" baseline="0">
                  <a:ln/>
                  <a:solidFill>
                    <a:srgbClr val="000000"/>
                  </a:solidFill>
                  <a:latin typeface="Arial"/>
                  <a:cs typeface="Arial"/>
                  <a:rtl val="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Unknown</a:t>
              </a:r>
            </a:p>
          </p:txBody>
        </p:sp>
        <p:grpSp>
          <p:nvGrpSpPr>
            <p:cNvPr id="305" name="Group 304">
              <a:extLst>
                <a:ext uri="{FF2B5EF4-FFF2-40B4-BE49-F238E27FC236}">
                  <a16:creationId xmlns:a16="http://schemas.microsoft.com/office/drawing/2014/main" id="{1DCD1753-E4F7-F856-CA9D-39BDCAC31A91}"/>
                </a:ext>
              </a:extLst>
            </p:cNvPr>
            <p:cNvGrpSpPr/>
            <p:nvPr/>
          </p:nvGrpSpPr>
          <p:grpSpPr>
            <a:xfrm>
              <a:off x="6207016" y="2320152"/>
              <a:ext cx="5481640" cy="2014032"/>
              <a:chOff x="6207016" y="2320152"/>
              <a:chExt cx="5481640" cy="2014032"/>
            </a:xfrm>
          </p:grpSpPr>
          <p:sp>
            <p:nvSpPr>
              <p:cNvPr id="306" name="Freeform 257">
                <a:extLst>
                  <a:ext uri="{FF2B5EF4-FFF2-40B4-BE49-F238E27FC236}">
                    <a16:creationId xmlns:a16="http://schemas.microsoft.com/office/drawing/2014/main" id="{0E6AA324-C08F-3FCF-5919-35241C87ED38}"/>
                  </a:ext>
                </a:extLst>
              </p:cNvPr>
              <p:cNvSpPr/>
              <p:nvPr/>
            </p:nvSpPr>
            <p:spPr>
              <a:xfrm>
                <a:off x="7298358" y="4167524"/>
                <a:ext cx="267098" cy="97474"/>
              </a:xfrm>
              <a:custGeom>
                <a:avLst/>
                <a:gdLst>
                  <a:gd name="connsiteX0" fmla="*/ 0 w 267098"/>
                  <a:gd name="connsiteY0" fmla="*/ 97475 h 97474"/>
                  <a:gd name="connsiteX1" fmla="*/ 0 w 267098"/>
                  <a:gd name="connsiteY1" fmla="*/ 0 h 97474"/>
                  <a:gd name="connsiteX2" fmla="*/ 267099 w 267098"/>
                  <a:gd name="connsiteY2" fmla="*/ 0 h 97474"/>
                  <a:gd name="connsiteX3" fmla="*/ 267099 w 267098"/>
                  <a:gd name="connsiteY3" fmla="*/ 97475 h 97474"/>
                </a:gdLst>
                <a:ahLst/>
                <a:cxnLst>
                  <a:cxn ang="0">
                    <a:pos x="connsiteX0" y="connsiteY0"/>
                  </a:cxn>
                  <a:cxn ang="0">
                    <a:pos x="connsiteX1" y="connsiteY1"/>
                  </a:cxn>
                  <a:cxn ang="0">
                    <a:pos x="connsiteX2" y="connsiteY2"/>
                  </a:cxn>
                  <a:cxn ang="0">
                    <a:pos x="connsiteX3" y="connsiteY3"/>
                  </a:cxn>
                </a:cxnLst>
                <a:rect l="l" t="t" r="r" b="b"/>
                <a:pathLst>
                  <a:path w="267098" h="97474">
                    <a:moveTo>
                      <a:pt x="0" y="97475"/>
                    </a:moveTo>
                    <a:lnTo>
                      <a:pt x="0" y="0"/>
                    </a:lnTo>
                    <a:lnTo>
                      <a:pt x="267099" y="0"/>
                    </a:lnTo>
                    <a:lnTo>
                      <a:pt x="267099" y="97475"/>
                    </a:lnTo>
                  </a:path>
                </a:pathLst>
              </a:custGeom>
              <a:solidFill>
                <a:srgbClr val="F39200"/>
              </a:solidFill>
              <a:ln w="125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07" name="Freeform 258">
                <a:extLst>
                  <a:ext uri="{FF2B5EF4-FFF2-40B4-BE49-F238E27FC236}">
                    <a16:creationId xmlns:a16="http://schemas.microsoft.com/office/drawing/2014/main" id="{92F7E801-1630-D13B-718F-A153A73E964B}"/>
                  </a:ext>
                </a:extLst>
              </p:cNvPr>
              <p:cNvSpPr/>
              <p:nvPr/>
            </p:nvSpPr>
            <p:spPr>
              <a:xfrm>
                <a:off x="6987915" y="3796544"/>
                <a:ext cx="267098" cy="468455"/>
              </a:xfrm>
              <a:custGeom>
                <a:avLst/>
                <a:gdLst>
                  <a:gd name="connsiteX0" fmla="*/ 0 w 267098"/>
                  <a:gd name="connsiteY0" fmla="*/ 468455 h 468455"/>
                  <a:gd name="connsiteX1" fmla="*/ 0 w 267098"/>
                  <a:gd name="connsiteY1" fmla="*/ 0 h 468455"/>
                  <a:gd name="connsiteX2" fmla="*/ 267099 w 267098"/>
                  <a:gd name="connsiteY2" fmla="*/ 0 h 468455"/>
                  <a:gd name="connsiteX3" fmla="*/ 267099 w 267098"/>
                  <a:gd name="connsiteY3" fmla="*/ 468455 h 468455"/>
                </a:gdLst>
                <a:ahLst/>
                <a:cxnLst>
                  <a:cxn ang="0">
                    <a:pos x="connsiteX0" y="connsiteY0"/>
                  </a:cxn>
                  <a:cxn ang="0">
                    <a:pos x="connsiteX1" y="connsiteY1"/>
                  </a:cxn>
                  <a:cxn ang="0">
                    <a:pos x="connsiteX2" y="connsiteY2"/>
                  </a:cxn>
                  <a:cxn ang="0">
                    <a:pos x="connsiteX3" y="connsiteY3"/>
                  </a:cxn>
                </a:cxnLst>
                <a:rect l="l" t="t" r="r" b="b"/>
                <a:pathLst>
                  <a:path w="267098" h="468455">
                    <a:moveTo>
                      <a:pt x="0" y="468455"/>
                    </a:moveTo>
                    <a:lnTo>
                      <a:pt x="0" y="0"/>
                    </a:lnTo>
                    <a:lnTo>
                      <a:pt x="267099" y="0"/>
                    </a:lnTo>
                    <a:lnTo>
                      <a:pt x="267099" y="468455"/>
                    </a:lnTo>
                  </a:path>
                </a:pathLst>
              </a:custGeom>
              <a:solidFill>
                <a:srgbClr val="009FE3"/>
              </a:solidFill>
              <a:ln w="125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0" name="Freeform 259">
                <a:extLst>
                  <a:ext uri="{FF2B5EF4-FFF2-40B4-BE49-F238E27FC236}">
                    <a16:creationId xmlns:a16="http://schemas.microsoft.com/office/drawing/2014/main" id="{03509C52-4A8B-EAE8-A62A-8D27B39B9206}"/>
                  </a:ext>
                </a:extLst>
              </p:cNvPr>
              <p:cNvSpPr/>
              <p:nvPr/>
            </p:nvSpPr>
            <p:spPr>
              <a:xfrm>
                <a:off x="8280694" y="4014421"/>
                <a:ext cx="267098" cy="250577"/>
              </a:xfrm>
              <a:custGeom>
                <a:avLst/>
                <a:gdLst>
                  <a:gd name="connsiteX0" fmla="*/ 0 w 267098"/>
                  <a:gd name="connsiteY0" fmla="*/ 250578 h 250577"/>
                  <a:gd name="connsiteX1" fmla="*/ 0 w 267098"/>
                  <a:gd name="connsiteY1" fmla="*/ 0 h 250577"/>
                  <a:gd name="connsiteX2" fmla="*/ 267099 w 267098"/>
                  <a:gd name="connsiteY2" fmla="*/ 0 h 250577"/>
                  <a:gd name="connsiteX3" fmla="*/ 267099 w 267098"/>
                  <a:gd name="connsiteY3" fmla="*/ 250578 h 250577"/>
                </a:gdLst>
                <a:ahLst/>
                <a:cxnLst>
                  <a:cxn ang="0">
                    <a:pos x="connsiteX0" y="connsiteY0"/>
                  </a:cxn>
                  <a:cxn ang="0">
                    <a:pos x="connsiteX1" y="connsiteY1"/>
                  </a:cxn>
                  <a:cxn ang="0">
                    <a:pos x="connsiteX2" y="connsiteY2"/>
                  </a:cxn>
                  <a:cxn ang="0">
                    <a:pos x="connsiteX3" y="connsiteY3"/>
                  </a:cxn>
                </a:cxnLst>
                <a:rect l="l" t="t" r="r" b="b"/>
                <a:pathLst>
                  <a:path w="267098" h="250577">
                    <a:moveTo>
                      <a:pt x="0" y="250578"/>
                    </a:moveTo>
                    <a:lnTo>
                      <a:pt x="0" y="0"/>
                    </a:lnTo>
                    <a:lnTo>
                      <a:pt x="267099" y="0"/>
                    </a:lnTo>
                    <a:lnTo>
                      <a:pt x="267099" y="250578"/>
                    </a:lnTo>
                  </a:path>
                </a:pathLst>
              </a:custGeom>
              <a:solidFill>
                <a:srgbClr val="F39200"/>
              </a:solidFill>
              <a:ln w="125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1" name="Freeform 260">
                <a:extLst>
                  <a:ext uri="{FF2B5EF4-FFF2-40B4-BE49-F238E27FC236}">
                    <a16:creationId xmlns:a16="http://schemas.microsoft.com/office/drawing/2014/main" id="{7719C564-A784-33A7-5B60-2BB9EBECFC49}"/>
                  </a:ext>
                </a:extLst>
              </p:cNvPr>
              <p:cNvSpPr/>
              <p:nvPr/>
            </p:nvSpPr>
            <p:spPr>
              <a:xfrm>
                <a:off x="7970377" y="3608610"/>
                <a:ext cx="267098" cy="656388"/>
              </a:xfrm>
              <a:custGeom>
                <a:avLst/>
                <a:gdLst>
                  <a:gd name="connsiteX0" fmla="*/ 0 w 267098"/>
                  <a:gd name="connsiteY0" fmla="*/ 656388 h 656388"/>
                  <a:gd name="connsiteX1" fmla="*/ 0 w 267098"/>
                  <a:gd name="connsiteY1" fmla="*/ 0 h 656388"/>
                  <a:gd name="connsiteX2" fmla="*/ 267099 w 267098"/>
                  <a:gd name="connsiteY2" fmla="*/ 0 h 656388"/>
                  <a:gd name="connsiteX3" fmla="*/ 267099 w 267098"/>
                  <a:gd name="connsiteY3" fmla="*/ 656388 h 656388"/>
                </a:gdLst>
                <a:ahLst/>
                <a:cxnLst>
                  <a:cxn ang="0">
                    <a:pos x="connsiteX0" y="connsiteY0"/>
                  </a:cxn>
                  <a:cxn ang="0">
                    <a:pos x="connsiteX1" y="connsiteY1"/>
                  </a:cxn>
                  <a:cxn ang="0">
                    <a:pos x="connsiteX2" y="connsiteY2"/>
                  </a:cxn>
                  <a:cxn ang="0">
                    <a:pos x="connsiteX3" y="connsiteY3"/>
                  </a:cxn>
                </a:cxnLst>
                <a:rect l="l" t="t" r="r" b="b"/>
                <a:pathLst>
                  <a:path w="267098" h="656388">
                    <a:moveTo>
                      <a:pt x="0" y="656388"/>
                    </a:moveTo>
                    <a:lnTo>
                      <a:pt x="0" y="0"/>
                    </a:lnTo>
                    <a:lnTo>
                      <a:pt x="267099" y="0"/>
                    </a:lnTo>
                    <a:lnTo>
                      <a:pt x="267099" y="656388"/>
                    </a:lnTo>
                  </a:path>
                </a:pathLst>
              </a:custGeom>
              <a:solidFill>
                <a:srgbClr val="009FE3"/>
              </a:solidFill>
              <a:ln w="125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2" name="Freeform 261">
                <a:extLst>
                  <a:ext uri="{FF2B5EF4-FFF2-40B4-BE49-F238E27FC236}">
                    <a16:creationId xmlns:a16="http://schemas.microsoft.com/office/drawing/2014/main" id="{1495DA2B-8CFB-BAB3-69B2-3D6EAF209667}"/>
                  </a:ext>
                </a:extLst>
              </p:cNvPr>
              <p:cNvSpPr/>
              <p:nvPr/>
            </p:nvSpPr>
            <p:spPr>
              <a:xfrm>
                <a:off x="9223205" y="3269203"/>
                <a:ext cx="267099" cy="995795"/>
              </a:xfrm>
              <a:custGeom>
                <a:avLst/>
                <a:gdLst>
                  <a:gd name="connsiteX0" fmla="*/ 0 w 267099"/>
                  <a:gd name="connsiteY0" fmla="*/ 995796 h 995795"/>
                  <a:gd name="connsiteX1" fmla="*/ 0 w 267099"/>
                  <a:gd name="connsiteY1" fmla="*/ 0 h 995795"/>
                  <a:gd name="connsiteX2" fmla="*/ 267099 w 267099"/>
                  <a:gd name="connsiteY2" fmla="*/ 0 h 995795"/>
                  <a:gd name="connsiteX3" fmla="*/ 267099 w 267099"/>
                  <a:gd name="connsiteY3" fmla="*/ 995796 h 995795"/>
                </a:gdLst>
                <a:ahLst/>
                <a:cxnLst>
                  <a:cxn ang="0">
                    <a:pos x="connsiteX0" y="connsiteY0"/>
                  </a:cxn>
                  <a:cxn ang="0">
                    <a:pos x="connsiteX1" y="connsiteY1"/>
                  </a:cxn>
                  <a:cxn ang="0">
                    <a:pos x="connsiteX2" y="connsiteY2"/>
                  </a:cxn>
                  <a:cxn ang="0">
                    <a:pos x="connsiteX3" y="connsiteY3"/>
                  </a:cxn>
                </a:cxnLst>
                <a:rect l="l" t="t" r="r" b="b"/>
                <a:pathLst>
                  <a:path w="267099" h="995795">
                    <a:moveTo>
                      <a:pt x="0" y="995796"/>
                    </a:moveTo>
                    <a:lnTo>
                      <a:pt x="0" y="0"/>
                    </a:lnTo>
                    <a:lnTo>
                      <a:pt x="267099" y="0"/>
                    </a:lnTo>
                    <a:lnTo>
                      <a:pt x="267099" y="995796"/>
                    </a:lnTo>
                  </a:path>
                </a:pathLst>
              </a:custGeom>
              <a:solidFill>
                <a:srgbClr val="F39200"/>
              </a:solidFill>
              <a:ln w="125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3" name="Freeform 262">
                <a:extLst>
                  <a:ext uri="{FF2B5EF4-FFF2-40B4-BE49-F238E27FC236}">
                    <a16:creationId xmlns:a16="http://schemas.microsoft.com/office/drawing/2014/main" id="{A9262BCE-477D-D5F2-8988-82572BE17FBD}"/>
                  </a:ext>
                </a:extLst>
              </p:cNvPr>
              <p:cNvSpPr/>
              <p:nvPr/>
            </p:nvSpPr>
            <p:spPr>
              <a:xfrm>
                <a:off x="8912762" y="3553734"/>
                <a:ext cx="267099" cy="711264"/>
              </a:xfrm>
              <a:custGeom>
                <a:avLst/>
                <a:gdLst>
                  <a:gd name="connsiteX0" fmla="*/ 0 w 267099"/>
                  <a:gd name="connsiteY0" fmla="*/ 711265 h 711264"/>
                  <a:gd name="connsiteX1" fmla="*/ 0 w 267099"/>
                  <a:gd name="connsiteY1" fmla="*/ 0 h 711264"/>
                  <a:gd name="connsiteX2" fmla="*/ 267099 w 267099"/>
                  <a:gd name="connsiteY2" fmla="*/ 0 h 711264"/>
                  <a:gd name="connsiteX3" fmla="*/ 267099 w 267099"/>
                  <a:gd name="connsiteY3" fmla="*/ 711265 h 711264"/>
                </a:gdLst>
                <a:ahLst/>
                <a:cxnLst>
                  <a:cxn ang="0">
                    <a:pos x="connsiteX0" y="connsiteY0"/>
                  </a:cxn>
                  <a:cxn ang="0">
                    <a:pos x="connsiteX1" y="connsiteY1"/>
                  </a:cxn>
                  <a:cxn ang="0">
                    <a:pos x="connsiteX2" y="connsiteY2"/>
                  </a:cxn>
                  <a:cxn ang="0">
                    <a:pos x="connsiteX3" y="connsiteY3"/>
                  </a:cxn>
                </a:cxnLst>
                <a:rect l="l" t="t" r="r" b="b"/>
                <a:pathLst>
                  <a:path w="267099" h="711264">
                    <a:moveTo>
                      <a:pt x="0" y="711265"/>
                    </a:moveTo>
                    <a:lnTo>
                      <a:pt x="0" y="0"/>
                    </a:lnTo>
                    <a:lnTo>
                      <a:pt x="267099" y="0"/>
                    </a:lnTo>
                    <a:lnTo>
                      <a:pt x="267099" y="711265"/>
                    </a:lnTo>
                  </a:path>
                </a:pathLst>
              </a:custGeom>
              <a:solidFill>
                <a:srgbClr val="009FE3"/>
              </a:solidFill>
              <a:ln w="125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4" name="Freeform 263">
                <a:extLst>
                  <a:ext uri="{FF2B5EF4-FFF2-40B4-BE49-F238E27FC236}">
                    <a16:creationId xmlns:a16="http://schemas.microsoft.com/office/drawing/2014/main" id="{356FA93E-4D30-35F0-8B78-C6DF1D924581}"/>
                  </a:ext>
                </a:extLst>
              </p:cNvPr>
              <p:cNvSpPr/>
              <p:nvPr/>
            </p:nvSpPr>
            <p:spPr>
              <a:xfrm>
                <a:off x="10234186" y="3518778"/>
                <a:ext cx="267099" cy="746220"/>
              </a:xfrm>
              <a:custGeom>
                <a:avLst/>
                <a:gdLst>
                  <a:gd name="connsiteX0" fmla="*/ 0 w 267099"/>
                  <a:gd name="connsiteY0" fmla="*/ 746220 h 746220"/>
                  <a:gd name="connsiteX1" fmla="*/ 0 w 267099"/>
                  <a:gd name="connsiteY1" fmla="*/ 0 h 746220"/>
                  <a:gd name="connsiteX2" fmla="*/ 267099 w 267099"/>
                  <a:gd name="connsiteY2" fmla="*/ 0 h 746220"/>
                  <a:gd name="connsiteX3" fmla="*/ 267099 w 267099"/>
                  <a:gd name="connsiteY3" fmla="*/ 746220 h 746220"/>
                </a:gdLst>
                <a:ahLst/>
                <a:cxnLst>
                  <a:cxn ang="0">
                    <a:pos x="connsiteX0" y="connsiteY0"/>
                  </a:cxn>
                  <a:cxn ang="0">
                    <a:pos x="connsiteX1" y="connsiteY1"/>
                  </a:cxn>
                  <a:cxn ang="0">
                    <a:pos x="connsiteX2" y="connsiteY2"/>
                  </a:cxn>
                  <a:cxn ang="0">
                    <a:pos x="connsiteX3" y="connsiteY3"/>
                  </a:cxn>
                </a:cxnLst>
                <a:rect l="l" t="t" r="r" b="b"/>
                <a:pathLst>
                  <a:path w="267099" h="746220">
                    <a:moveTo>
                      <a:pt x="0" y="746220"/>
                    </a:moveTo>
                    <a:lnTo>
                      <a:pt x="0" y="0"/>
                    </a:lnTo>
                    <a:lnTo>
                      <a:pt x="267099" y="0"/>
                    </a:lnTo>
                    <a:lnTo>
                      <a:pt x="267099" y="746220"/>
                    </a:lnTo>
                  </a:path>
                </a:pathLst>
              </a:custGeom>
              <a:solidFill>
                <a:srgbClr val="F39200"/>
              </a:solidFill>
              <a:ln w="125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5" name="Freeform 264">
                <a:extLst>
                  <a:ext uri="{FF2B5EF4-FFF2-40B4-BE49-F238E27FC236}">
                    <a16:creationId xmlns:a16="http://schemas.microsoft.com/office/drawing/2014/main" id="{59A7CDB5-4A2C-FDF8-0AF5-A489E2D9F5BA}"/>
                  </a:ext>
                </a:extLst>
              </p:cNvPr>
              <p:cNvSpPr/>
              <p:nvPr/>
            </p:nvSpPr>
            <p:spPr>
              <a:xfrm>
                <a:off x="9923743" y="3919703"/>
                <a:ext cx="267098" cy="345296"/>
              </a:xfrm>
              <a:custGeom>
                <a:avLst/>
                <a:gdLst>
                  <a:gd name="connsiteX0" fmla="*/ 0 w 267098"/>
                  <a:gd name="connsiteY0" fmla="*/ 345296 h 345296"/>
                  <a:gd name="connsiteX1" fmla="*/ 0 w 267098"/>
                  <a:gd name="connsiteY1" fmla="*/ 0 h 345296"/>
                  <a:gd name="connsiteX2" fmla="*/ 267099 w 267098"/>
                  <a:gd name="connsiteY2" fmla="*/ 0 h 345296"/>
                  <a:gd name="connsiteX3" fmla="*/ 267099 w 267098"/>
                  <a:gd name="connsiteY3" fmla="*/ 345296 h 345296"/>
                </a:gdLst>
                <a:ahLst/>
                <a:cxnLst>
                  <a:cxn ang="0">
                    <a:pos x="connsiteX0" y="connsiteY0"/>
                  </a:cxn>
                  <a:cxn ang="0">
                    <a:pos x="connsiteX1" y="connsiteY1"/>
                  </a:cxn>
                  <a:cxn ang="0">
                    <a:pos x="connsiteX2" y="connsiteY2"/>
                  </a:cxn>
                  <a:cxn ang="0">
                    <a:pos x="connsiteX3" y="connsiteY3"/>
                  </a:cxn>
                </a:cxnLst>
                <a:rect l="l" t="t" r="r" b="b"/>
                <a:pathLst>
                  <a:path w="267098" h="345296">
                    <a:moveTo>
                      <a:pt x="0" y="345296"/>
                    </a:moveTo>
                    <a:lnTo>
                      <a:pt x="0" y="0"/>
                    </a:lnTo>
                    <a:lnTo>
                      <a:pt x="267099" y="0"/>
                    </a:lnTo>
                    <a:lnTo>
                      <a:pt x="267099" y="345296"/>
                    </a:lnTo>
                  </a:path>
                </a:pathLst>
              </a:custGeom>
              <a:solidFill>
                <a:srgbClr val="009FE3"/>
              </a:solidFill>
              <a:ln w="125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6" name="Freeform 265">
                <a:extLst>
                  <a:ext uri="{FF2B5EF4-FFF2-40B4-BE49-F238E27FC236}">
                    <a16:creationId xmlns:a16="http://schemas.microsoft.com/office/drawing/2014/main" id="{4E5BCD5B-AA56-43D4-56E7-D2DB12A5538A}"/>
                  </a:ext>
                </a:extLst>
              </p:cNvPr>
              <p:cNvSpPr/>
              <p:nvPr/>
            </p:nvSpPr>
            <p:spPr>
              <a:xfrm>
                <a:off x="11218156" y="4107636"/>
                <a:ext cx="267098" cy="157362"/>
              </a:xfrm>
              <a:custGeom>
                <a:avLst/>
                <a:gdLst>
                  <a:gd name="connsiteX0" fmla="*/ 0 w 267098"/>
                  <a:gd name="connsiteY0" fmla="*/ 157363 h 157362"/>
                  <a:gd name="connsiteX1" fmla="*/ 0 w 267098"/>
                  <a:gd name="connsiteY1" fmla="*/ 0 h 157362"/>
                  <a:gd name="connsiteX2" fmla="*/ 267099 w 267098"/>
                  <a:gd name="connsiteY2" fmla="*/ 0 h 157362"/>
                  <a:gd name="connsiteX3" fmla="*/ 267099 w 267098"/>
                  <a:gd name="connsiteY3" fmla="*/ 157363 h 157362"/>
                </a:gdLst>
                <a:ahLst/>
                <a:cxnLst>
                  <a:cxn ang="0">
                    <a:pos x="connsiteX0" y="connsiteY0"/>
                  </a:cxn>
                  <a:cxn ang="0">
                    <a:pos x="connsiteX1" y="connsiteY1"/>
                  </a:cxn>
                  <a:cxn ang="0">
                    <a:pos x="connsiteX2" y="connsiteY2"/>
                  </a:cxn>
                  <a:cxn ang="0">
                    <a:pos x="connsiteX3" y="connsiteY3"/>
                  </a:cxn>
                </a:cxnLst>
                <a:rect l="l" t="t" r="r" b="b"/>
                <a:pathLst>
                  <a:path w="267098" h="157362">
                    <a:moveTo>
                      <a:pt x="0" y="157363"/>
                    </a:moveTo>
                    <a:lnTo>
                      <a:pt x="0" y="0"/>
                    </a:lnTo>
                    <a:lnTo>
                      <a:pt x="267099" y="0"/>
                    </a:lnTo>
                    <a:lnTo>
                      <a:pt x="267099" y="157363"/>
                    </a:lnTo>
                  </a:path>
                </a:pathLst>
              </a:custGeom>
              <a:solidFill>
                <a:srgbClr val="F39200"/>
              </a:solidFill>
              <a:ln w="125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7" name="Freeform 266">
                <a:extLst>
                  <a:ext uri="{FF2B5EF4-FFF2-40B4-BE49-F238E27FC236}">
                    <a16:creationId xmlns:a16="http://schemas.microsoft.com/office/drawing/2014/main" id="{B1E4EC49-ACDA-484C-11E8-A08784C1A334}"/>
                  </a:ext>
                </a:extLst>
              </p:cNvPr>
              <p:cNvSpPr/>
              <p:nvPr/>
            </p:nvSpPr>
            <p:spPr>
              <a:xfrm>
                <a:off x="10907712" y="4200726"/>
                <a:ext cx="267099" cy="64273"/>
              </a:xfrm>
              <a:custGeom>
                <a:avLst/>
                <a:gdLst>
                  <a:gd name="connsiteX0" fmla="*/ 0 w 267099"/>
                  <a:gd name="connsiteY0" fmla="*/ 64273 h 64273"/>
                  <a:gd name="connsiteX1" fmla="*/ 0 w 267099"/>
                  <a:gd name="connsiteY1" fmla="*/ 0 h 64273"/>
                  <a:gd name="connsiteX2" fmla="*/ 267099 w 267099"/>
                  <a:gd name="connsiteY2" fmla="*/ 0 h 64273"/>
                  <a:gd name="connsiteX3" fmla="*/ 267099 w 267099"/>
                  <a:gd name="connsiteY3" fmla="*/ 64273 h 64273"/>
                </a:gdLst>
                <a:ahLst/>
                <a:cxnLst>
                  <a:cxn ang="0">
                    <a:pos x="connsiteX0" y="connsiteY0"/>
                  </a:cxn>
                  <a:cxn ang="0">
                    <a:pos x="connsiteX1" y="connsiteY1"/>
                  </a:cxn>
                  <a:cxn ang="0">
                    <a:pos x="connsiteX2" y="connsiteY2"/>
                  </a:cxn>
                  <a:cxn ang="0">
                    <a:pos x="connsiteX3" y="connsiteY3"/>
                  </a:cxn>
                </a:cxnLst>
                <a:rect l="l" t="t" r="r" b="b"/>
                <a:pathLst>
                  <a:path w="267099" h="64273">
                    <a:moveTo>
                      <a:pt x="0" y="64273"/>
                    </a:moveTo>
                    <a:lnTo>
                      <a:pt x="0" y="0"/>
                    </a:lnTo>
                    <a:lnTo>
                      <a:pt x="267099" y="0"/>
                    </a:lnTo>
                    <a:lnTo>
                      <a:pt x="267099" y="64273"/>
                    </a:lnTo>
                  </a:path>
                </a:pathLst>
              </a:custGeom>
              <a:solidFill>
                <a:srgbClr val="009FE3"/>
              </a:solidFill>
              <a:ln w="125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8" name="Freeform 267">
                <a:extLst>
                  <a:ext uri="{FF2B5EF4-FFF2-40B4-BE49-F238E27FC236}">
                    <a16:creationId xmlns:a16="http://schemas.microsoft.com/office/drawing/2014/main" id="{E04C18F0-6DD2-7EB8-13CE-5D2FA23C2E8C}"/>
                  </a:ext>
                </a:extLst>
              </p:cNvPr>
              <p:cNvSpPr/>
              <p:nvPr/>
            </p:nvSpPr>
            <p:spPr>
              <a:xfrm>
                <a:off x="6728731" y="2415986"/>
                <a:ext cx="4959925" cy="1906395"/>
              </a:xfrm>
              <a:custGeom>
                <a:avLst/>
                <a:gdLst>
                  <a:gd name="connsiteX0" fmla="*/ 4959675 w 4959925"/>
                  <a:gd name="connsiteY0" fmla="*/ 1846632 h 1906395"/>
                  <a:gd name="connsiteX1" fmla="*/ 4959675 w 4959925"/>
                  <a:gd name="connsiteY1" fmla="*/ 1906395 h 1906395"/>
                  <a:gd name="connsiteX2" fmla="*/ 3979725 w 4959925"/>
                  <a:gd name="connsiteY2" fmla="*/ 1846632 h 1906395"/>
                  <a:gd name="connsiteX3" fmla="*/ 3979725 w 4959925"/>
                  <a:gd name="connsiteY3" fmla="*/ 1906395 h 1906395"/>
                  <a:gd name="connsiteX4" fmla="*/ 2999902 w 4959925"/>
                  <a:gd name="connsiteY4" fmla="*/ 1846632 h 1906395"/>
                  <a:gd name="connsiteX5" fmla="*/ 2999902 w 4959925"/>
                  <a:gd name="connsiteY5" fmla="*/ 1906395 h 1906395"/>
                  <a:gd name="connsiteX6" fmla="*/ 2019952 w 4959925"/>
                  <a:gd name="connsiteY6" fmla="*/ 1846632 h 1906395"/>
                  <a:gd name="connsiteX7" fmla="*/ 2019952 w 4959925"/>
                  <a:gd name="connsiteY7" fmla="*/ 1906395 h 1906395"/>
                  <a:gd name="connsiteX8" fmla="*/ 1040003 w 4959925"/>
                  <a:gd name="connsiteY8" fmla="*/ 1846632 h 1906395"/>
                  <a:gd name="connsiteX9" fmla="*/ 1040003 w 4959925"/>
                  <a:gd name="connsiteY9" fmla="*/ 1906395 h 1906395"/>
                  <a:gd name="connsiteX10" fmla="*/ 60179 w 4959925"/>
                  <a:gd name="connsiteY10" fmla="*/ 0 h 1906395"/>
                  <a:gd name="connsiteX11" fmla="*/ 60179 w 4959925"/>
                  <a:gd name="connsiteY11" fmla="*/ 1906395 h 1906395"/>
                  <a:gd name="connsiteX12" fmla="*/ 59928 w 4959925"/>
                  <a:gd name="connsiteY12" fmla="*/ 506793 h 1906395"/>
                  <a:gd name="connsiteX13" fmla="*/ 0 w 4959925"/>
                  <a:gd name="connsiteY13" fmla="*/ 506793 h 1906395"/>
                  <a:gd name="connsiteX14" fmla="*/ 59928 w 4959925"/>
                  <a:gd name="connsiteY14" fmla="*/ 730058 h 1906395"/>
                  <a:gd name="connsiteX15" fmla="*/ 0 w 4959925"/>
                  <a:gd name="connsiteY15" fmla="*/ 730058 h 1906395"/>
                  <a:gd name="connsiteX16" fmla="*/ 59928 w 4959925"/>
                  <a:gd name="connsiteY16" fmla="*/ 953323 h 1906395"/>
                  <a:gd name="connsiteX17" fmla="*/ 0 w 4959925"/>
                  <a:gd name="connsiteY17" fmla="*/ 953323 h 1906395"/>
                  <a:gd name="connsiteX18" fmla="*/ 59928 w 4959925"/>
                  <a:gd name="connsiteY18" fmla="*/ 1176588 h 1906395"/>
                  <a:gd name="connsiteX19" fmla="*/ 0 w 4959925"/>
                  <a:gd name="connsiteY19" fmla="*/ 1176588 h 1906395"/>
                  <a:gd name="connsiteX20" fmla="*/ 59928 w 4959925"/>
                  <a:gd name="connsiteY20" fmla="*/ 1399852 h 1906395"/>
                  <a:gd name="connsiteX21" fmla="*/ 0 w 4959925"/>
                  <a:gd name="connsiteY21" fmla="*/ 1399852 h 1906395"/>
                  <a:gd name="connsiteX22" fmla="*/ 59928 w 4959925"/>
                  <a:gd name="connsiteY22" fmla="*/ 1623117 h 1906395"/>
                  <a:gd name="connsiteX23" fmla="*/ 0 w 4959925"/>
                  <a:gd name="connsiteY23" fmla="*/ 1623117 h 1906395"/>
                  <a:gd name="connsiteX24" fmla="*/ 4959926 w 4959925"/>
                  <a:gd name="connsiteY24" fmla="*/ 1846382 h 1906395"/>
                  <a:gd name="connsiteX25" fmla="*/ 0 w 4959925"/>
                  <a:gd name="connsiteY25" fmla="*/ 1846382 h 190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959925" h="1906395">
                    <a:moveTo>
                      <a:pt x="4959675" y="1846632"/>
                    </a:moveTo>
                    <a:lnTo>
                      <a:pt x="4959675" y="1906395"/>
                    </a:lnTo>
                    <a:moveTo>
                      <a:pt x="3979725" y="1846632"/>
                    </a:moveTo>
                    <a:lnTo>
                      <a:pt x="3979725" y="1906395"/>
                    </a:lnTo>
                    <a:moveTo>
                      <a:pt x="2999902" y="1846632"/>
                    </a:moveTo>
                    <a:lnTo>
                      <a:pt x="2999902" y="1906395"/>
                    </a:lnTo>
                    <a:moveTo>
                      <a:pt x="2019952" y="1846632"/>
                    </a:moveTo>
                    <a:lnTo>
                      <a:pt x="2019952" y="1906395"/>
                    </a:lnTo>
                    <a:moveTo>
                      <a:pt x="1040003" y="1846632"/>
                    </a:moveTo>
                    <a:lnTo>
                      <a:pt x="1040003" y="1906395"/>
                    </a:lnTo>
                    <a:moveTo>
                      <a:pt x="60179" y="0"/>
                    </a:moveTo>
                    <a:lnTo>
                      <a:pt x="60179" y="1906395"/>
                    </a:lnTo>
                    <a:moveTo>
                      <a:pt x="59928" y="506793"/>
                    </a:moveTo>
                    <a:lnTo>
                      <a:pt x="0" y="506793"/>
                    </a:lnTo>
                    <a:moveTo>
                      <a:pt x="59928" y="730058"/>
                    </a:moveTo>
                    <a:lnTo>
                      <a:pt x="0" y="730058"/>
                    </a:lnTo>
                    <a:moveTo>
                      <a:pt x="59928" y="953323"/>
                    </a:moveTo>
                    <a:lnTo>
                      <a:pt x="0" y="953323"/>
                    </a:lnTo>
                    <a:moveTo>
                      <a:pt x="59928" y="1176588"/>
                    </a:moveTo>
                    <a:lnTo>
                      <a:pt x="0" y="1176588"/>
                    </a:lnTo>
                    <a:moveTo>
                      <a:pt x="59928" y="1399852"/>
                    </a:moveTo>
                    <a:lnTo>
                      <a:pt x="0" y="1399852"/>
                    </a:lnTo>
                    <a:moveTo>
                      <a:pt x="59928" y="1623117"/>
                    </a:moveTo>
                    <a:lnTo>
                      <a:pt x="0" y="1623117"/>
                    </a:lnTo>
                    <a:moveTo>
                      <a:pt x="4959926" y="1846382"/>
                    </a:moveTo>
                    <a:lnTo>
                      <a:pt x="0" y="1846382"/>
                    </a:lnTo>
                  </a:path>
                </a:pathLst>
              </a:custGeom>
              <a:noFill/>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9" name="TextBox 318">
                <a:extLst>
                  <a:ext uri="{FF2B5EF4-FFF2-40B4-BE49-F238E27FC236}">
                    <a16:creationId xmlns:a16="http://schemas.microsoft.com/office/drawing/2014/main" id="{0A8E8394-5837-C92D-7222-98F11E881036}"/>
                  </a:ext>
                </a:extLst>
              </p:cNvPr>
              <p:cNvSpPr txBox="1"/>
              <p:nvPr/>
            </p:nvSpPr>
            <p:spPr>
              <a:xfrm>
                <a:off x="6452852" y="4176523"/>
                <a:ext cx="226169" cy="157661"/>
              </a:xfrm>
              <a:prstGeom prst="rect">
                <a:avLst/>
              </a:prstGeom>
              <a:noFill/>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defPPr>
                  <a:defRPr lang="en-US"/>
                </a:defPPr>
                <a:lvl1pPr algn="r">
                  <a:defRPr sz="900" spc="0" baseline="0">
                    <a:ln/>
                    <a:solidFill>
                      <a:srgbClr val="000000"/>
                    </a:solidFill>
                    <a:latin typeface="Arial"/>
                    <a:cs typeface="Arial"/>
                    <a:rtl val="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0</a:t>
                </a:r>
              </a:p>
            </p:txBody>
          </p:sp>
          <p:sp>
            <p:nvSpPr>
              <p:cNvPr id="320" name="TextBox 319">
                <a:extLst>
                  <a:ext uri="{FF2B5EF4-FFF2-40B4-BE49-F238E27FC236}">
                    <a16:creationId xmlns:a16="http://schemas.microsoft.com/office/drawing/2014/main" id="{E8E3A29F-AB42-FEC1-1A57-210099E2A2F2}"/>
                  </a:ext>
                </a:extLst>
              </p:cNvPr>
              <p:cNvSpPr txBox="1"/>
              <p:nvPr/>
            </p:nvSpPr>
            <p:spPr>
              <a:xfrm>
                <a:off x="6988558" y="3596594"/>
                <a:ext cx="252518" cy="19124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21%</a:t>
                </a:r>
              </a:p>
            </p:txBody>
          </p:sp>
          <p:sp>
            <p:nvSpPr>
              <p:cNvPr id="321" name="TextBox 320">
                <a:extLst>
                  <a:ext uri="{FF2B5EF4-FFF2-40B4-BE49-F238E27FC236}">
                    <a16:creationId xmlns:a16="http://schemas.microsoft.com/office/drawing/2014/main" id="{791442A0-7352-1206-6409-0FDF63FAEEBA}"/>
                  </a:ext>
                </a:extLst>
              </p:cNvPr>
              <p:cNvSpPr txBox="1"/>
              <p:nvPr/>
            </p:nvSpPr>
            <p:spPr>
              <a:xfrm>
                <a:off x="7953430" y="3408535"/>
                <a:ext cx="284045" cy="19124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29%</a:t>
                </a:r>
              </a:p>
            </p:txBody>
          </p:sp>
          <p:sp>
            <p:nvSpPr>
              <p:cNvPr id="322" name="TextBox 321">
                <a:extLst>
                  <a:ext uri="{FF2B5EF4-FFF2-40B4-BE49-F238E27FC236}">
                    <a16:creationId xmlns:a16="http://schemas.microsoft.com/office/drawing/2014/main" id="{FD8FE77D-1AF6-AB8A-4724-EB8CD64B2596}"/>
                  </a:ext>
                </a:extLst>
              </p:cNvPr>
              <p:cNvSpPr txBox="1"/>
              <p:nvPr/>
            </p:nvSpPr>
            <p:spPr>
              <a:xfrm>
                <a:off x="8274707" y="3816100"/>
                <a:ext cx="267098" cy="19124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11%</a:t>
                </a:r>
              </a:p>
            </p:txBody>
          </p:sp>
          <p:sp>
            <p:nvSpPr>
              <p:cNvPr id="323" name="TextBox 322">
                <a:extLst>
                  <a:ext uri="{FF2B5EF4-FFF2-40B4-BE49-F238E27FC236}">
                    <a16:creationId xmlns:a16="http://schemas.microsoft.com/office/drawing/2014/main" id="{D34AF078-4848-8A12-B02D-C045BFE2FB02}"/>
                  </a:ext>
                </a:extLst>
              </p:cNvPr>
              <p:cNvSpPr txBox="1"/>
              <p:nvPr/>
            </p:nvSpPr>
            <p:spPr>
              <a:xfrm>
                <a:off x="8897574" y="3360299"/>
                <a:ext cx="282288" cy="19124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32%</a:t>
                </a:r>
              </a:p>
            </p:txBody>
          </p:sp>
          <p:sp>
            <p:nvSpPr>
              <p:cNvPr id="324" name="TextBox 323">
                <a:extLst>
                  <a:ext uri="{FF2B5EF4-FFF2-40B4-BE49-F238E27FC236}">
                    <a16:creationId xmlns:a16="http://schemas.microsoft.com/office/drawing/2014/main" id="{A44C6638-E33E-F25B-62E0-94316EDF35BE}"/>
                  </a:ext>
                </a:extLst>
              </p:cNvPr>
              <p:cNvSpPr txBox="1"/>
              <p:nvPr/>
            </p:nvSpPr>
            <p:spPr>
              <a:xfrm>
                <a:off x="9209525" y="3072510"/>
                <a:ext cx="280780" cy="19124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44%</a:t>
                </a:r>
              </a:p>
            </p:txBody>
          </p:sp>
          <p:sp>
            <p:nvSpPr>
              <p:cNvPr id="325" name="TextBox 324">
                <a:extLst>
                  <a:ext uri="{FF2B5EF4-FFF2-40B4-BE49-F238E27FC236}">
                    <a16:creationId xmlns:a16="http://schemas.microsoft.com/office/drawing/2014/main" id="{444C34E5-A15F-8EF9-077C-F566F180E58A}"/>
                  </a:ext>
                </a:extLst>
              </p:cNvPr>
              <p:cNvSpPr txBox="1"/>
              <p:nvPr/>
            </p:nvSpPr>
            <p:spPr>
              <a:xfrm>
                <a:off x="9915340" y="3723010"/>
                <a:ext cx="275502" cy="19124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15%</a:t>
                </a:r>
              </a:p>
            </p:txBody>
          </p:sp>
          <p:sp>
            <p:nvSpPr>
              <p:cNvPr id="326" name="TextBox 325">
                <a:extLst>
                  <a:ext uri="{FF2B5EF4-FFF2-40B4-BE49-F238E27FC236}">
                    <a16:creationId xmlns:a16="http://schemas.microsoft.com/office/drawing/2014/main" id="{164FC18B-349E-C7F9-CE04-50B9DCAC1B93}"/>
                  </a:ext>
                </a:extLst>
              </p:cNvPr>
              <p:cNvSpPr txBox="1"/>
              <p:nvPr/>
            </p:nvSpPr>
            <p:spPr>
              <a:xfrm>
                <a:off x="10230681" y="3318703"/>
                <a:ext cx="267099" cy="19124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33%</a:t>
                </a:r>
              </a:p>
            </p:txBody>
          </p:sp>
          <p:sp>
            <p:nvSpPr>
              <p:cNvPr id="327" name="TextBox 326">
                <a:extLst>
                  <a:ext uri="{FF2B5EF4-FFF2-40B4-BE49-F238E27FC236}">
                    <a16:creationId xmlns:a16="http://schemas.microsoft.com/office/drawing/2014/main" id="{656B3772-DE2C-4EE5-E103-1A48B23F1370}"/>
                  </a:ext>
                </a:extLst>
              </p:cNvPr>
              <p:cNvSpPr txBox="1"/>
              <p:nvPr/>
            </p:nvSpPr>
            <p:spPr>
              <a:xfrm>
                <a:off x="10912605" y="3999021"/>
                <a:ext cx="262205" cy="19124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3%</a:t>
                </a:r>
              </a:p>
            </p:txBody>
          </p:sp>
          <p:sp>
            <p:nvSpPr>
              <p:cNvPr id="328" name="TextBox 327">
                <a:extLst>
                  <a:ext uri="{FF2B5EF4-FFF2-40B4-BE49-F238E27FC236}">
                    <a16:creationId xmlns:a16="http://schemas.microsoft.com/office/drawing/2014/main" id="{39404DAD-3A17-4454-98B2-D01F278BFBC9}"/>
                  </a:ext>
                </a:extLst>
              </p:cNvPr>
              <p:cNvSpPr txBox="1"/>
              <p:nvPr/>
            </p:nvSpPr>
            <p:spPr>
              <a:xfrm>
                <a:off x="11230586" y="3910818"/>
                <a:ext cx="254667" cy="19124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7%</a:t>
                </a:r>
              </a:p>
            </p:txBody>
          </p:sp>
          <p:sp>
            <p:nvSpPr>
              <p:cNvPr id="329" name="TextBox 328">
                <a:extLst>
                  <a:ext uri="{FF2B5EF4-FFF2-40B4-BE49-F238E27FC236}">
                    <a16:creationId xmlns:a16="http://schemas.microsoft.com/office/drawing/2014/main" id="{F23A15F0-2F15-9255-A875-7FA123B371EF}"/>
                  </a:ext>
                </a:extLst>
              </p:cNvPr>
              <p:cNvSpPr txBox="1"/>
              <p:nvPr/>
            </p:nvSpPr>
            <p:spPr>
              <a:xfrm>
                <a:off x="7309282" y="3969077"/>
                <a:ext cx="256174" cy="191249"/>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4%</a:t>
                </a:r>
              </a:p>
            </p:txBody>
          </p:sp>
          <p:sp>
            <p:nvSpPr>
              <p:cNvPr id="330" name="TextBox 329">
                <a:extLst>
                  <a:ext uri="{FF2B5EF4-FFF2-40B4-BE49-F238E27FC236}">
                    <a16:creationId xmlns:a16="http://schemas.microsoft.com/office/drawing/2014/main" id="{0AAEFD2C-2D5C-98E8-A36B-37F67C31E01A}"/>
                  </a:ext>
                </a:extLst>
              </p:cNvPr>
              <p:cNvSpPr txBox="1"/>
              <p:nvPr/>
            </p:nvSpPr>
            <p:spPr>
              <a:xfrm>
                <a:off x="6455489" y="2347156"/>
                <a:ext cx="223532" cy="157661"/>
              </a:xfrm>
              <a:prstGeom prst="rect">
                <a:avLst/>
              </a:prstGeom>
              <a:noFill/>
            </p:spPr>
            <p:txBody>
              <a:bodyPr wrap="non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100</a:t>
                </a:r>
              </a:p>
            </p:txBody>
          </p:sp>
          <p:sp>
            <p:nvSpPr>
              <p:cNvPr id="331" name="TextBox 330">
                <a:extLst>
                  <a:ext uri="{FF2B5EF4-FFF2-40B4-BE49-F238E27FC236}">
                    <a16:creationId xmlns:a16="http://schemas.microsoft.com/office/drawing/2014/main" id="{F2BF140E-CF19-8FD7-CAA5-63C6E1F5A4B7}"/>
                  </a:ext>
                </a:extLst>
              </p:cNvPr>
              <p:cNvSpPr txBox="1"/>
              <p:nvPr/>
            </p:nvSpPr>
            <p:spPr>
              <a:xfrm>
                <a:off x="6455489" y="2619909"/>
                <a:ext cx="223532" cy="157661"/>
              </a:xfrm>
              <a:prstGeom prst="rect">
                <a:avLst/>
              </a:prstGeom>
              <a:noFill/>
            </p:spPr>
            <p:txBody>
              <a:bodyPr wrap="non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70</a:t>
                </a:r>
              </a:p>
            </p:txBody>
          </p:sp>
          <p:sp>
            <p:nvSpPr>
              <p:cNvPr id="332" name="TextBox 331">
                <a:extLst>
                  <a:ext uri="{FF2B5EF4-FFF2-40B4-BE49-F238E27FC236}">
                    <a16:creationId xmlns:a16="http://schemas.microsoft.com/office/drawing/2014/main" id="{7692E0DC-3F68-6BA7-2A11-059472965FD7}"/>
                  </a:ext>
                </a:extLst>
              </p:cNvPr>
              <p:cNvSpPr txBox="1"/>
              <p:nvPr/>
            </p:nvSpPr>
            <p:spPr>
              <a:xfrm>
                <a:off x="6455489" y="2843801"/>
                <a:ext cx="223532" cy="157661"/>
              </a:xfrm>
              <a:prstGeom prst="rect">
                <a:avLst/>
              </a:prstGeom>
              <a:noFill/>
            </p:spPr>
            <p:txBody>
              <a:bodyPr wrap="non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60</a:t>
                </a:r>
              </a:p>
            </p:txBody>
          </p:sp>
          <p:sp>
            <p:nvSpPr>
              <p:cNvPr id="333" name="TextBox 332">
                <a:extLst>
                  <a:ext uri="{FF2B5EF4-FFF2-40B4-BE49-F238E27FC236}">
                    <a16:creationId xmlns:a16="http://schemas.microsoft.com/office/drawing/2014/main" id="{484AAB15-2879-1A10-E284-916AE3116AF5}"/>
                  </a:ext>
                </a:extLst>
              </p:cNvPr>
              <p:cNvSpPr txBox="1"/>
              <p:nvPr/>
            </p:nvSpPr>
            <p:spPr>
              <a:xfrm>
                <a:off x="6455489" y="3063432"/>
                <a:ext cx="223532" cy="157661"/>
              </a:xfrm>
              <a:prstGeom prst="rect">
                <a:avLst/>
              </a:prstGeom>
              <a:noFill/>
            </p:spPr>
            <p:txBody>
              <a:bodyPr wrap="non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50</a:t>
                </a:r>
              </a:p>
            </p:txBody>
          </p:sp>
          <p:sp>
            <p:nvSpPr>
              <p:cNvPr id="334" name="TextBox 333">
                <a:extLst>
                  <a:ext uri="{FF2B5EF4-FFF2-40B4-BE49-F238E27FC236}">
                    <a16:creationId xmlns:a16="http://schemas.microsoft.com/office/drawing/2014/main" id="{D1953F0F-4E4D-73CB-8EFE-86A6B98485F8}"/>
                  </a:ext>
                </a:extLst>
              </p:cNvPr>
              <p:cNvSpPr txBox="1"/>
              <p:nvPr/>
            </p:nvSpPr>
            <p:spPr>
              <a:xfrm>
                <a:off x="6455489" y="3289704"/>
                <a:ext cx="223532" cy="157661"/>
              </a:xfrm>
              <a:prstGeom prst="rect">
                <a:avLst/>
              </a:prstGeom>
              <a:noFill/>
            </p:spPr>
            <p:txBody>
              <a:bodyPr wrap="non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40</a:t>
                </a:r>
              </a:p>
            </p:txBody>
          </p:sp>
          <p:sp>
            <p:nvSpPr>
              <p:cNvPr id="335" name="TextBox 334">
                <a:extLst>
                  <a:ext uri="{FF2B5EF4-FFF2-40B4-BE49-F238E27FC236}">
                    <a16:creationId xmlns:a16="http://schemas.microsoft.com/office/drawing/2014/main" id="{C459185D-1338-6485-5CC0-E95EE2E51D19}"/>
                  </a:ext>
                </a:extLst>
              </p:cNvPr>
              <p:cNvSpPr txBox="1"/>
              <p:nvPr/>
            </p:nvSpPr>
            <p:spPr>
              <a:xfrm>
                <a:off x="6455489" y="3513595"/>
                <a:ext cx="223532" cy="157661"/>
              </a:xfrm>
              <a:prstGeom prst="rect">
                <a:avLst/>
              </a:prstGeom>
              <a:noFill/>
            </p:spPr>
            <p:txBody>
              <a:bodyPr wrap="non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30</a:t>
                </a:r>
              </a:p>
            </p:txBody>
          </p:sp>
          <p:sp>
            <p:nvSpPr>
              <p:cNvPr id="336" name="TextBox 335">
                <a:extLst>
                  <a:ext uri="{FF2B5EF4-FFF2-40B4-BE49-F238E27FC236}">
                    <a16:creationId xmlns:a16="http://schemas.microsoft.com/office/drawing/2014/main" id="{107FA6F3-EBB2-EBFF-D633-B20024E81B79}"/>
                  </a:ext>
                </a:extLst>
              </p:cNvPr>
              <p:cNvSpPr txBox="1"/>
              <p:nvPr/>
            </p:nvSpPr>
            <p:spPr>
              <a:xfrm>
                <a:off x="6455489" y="3731096"/>
                <a:ext cx="223532" cy="157661"/>
              </a:xfrm>
              <a:prstGeom prst="rect">
                <a:avLst/>
              </a:prstGeom>
              <a:noFill/>
            </p:spPr>
            <p:txBody>
              <a:bodyPr wrap="non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20</a:t>
                </a:r>
              </a:p>
            </p:txBody>
          </p:sp>
          <p:sp>
            <p:nvSpPr>
              <p:cNvPr id="337" name="TextBox 336">
                <a:extLst>
                  <a:ext uri="{FF2B5EF4-FFF2-40B4-BE49-F238E27FC236}">
                    <a16:creationId xmlns:a16="http://schemas.microsoft.com/office/drawing/2014/main" id="{D38D7320-A7F9-2FFA-7781-01F236C15415}"/>
                  </a:ext>
                </a:extLst>
              </p:cNvPr>
              <p:cNvSpPr txBox="1"/>
              <p:nvPr/>
            </p:nvSpPr>
            <p:spPr>
              <a:xfrm>
                <a:off x="6455489" y="3959623"/>
                <a:ext cx="223532" cy="157661"/>
              </a:xfrm>
              <a:prstGeom prst="rect">
                <a:avLst/>
              </a:prstGeom>
              <a:noFill/>
            </p:spPr>
            <p:txBody>
              <a:bodyPr wrap="non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10</a:t>
                </a:r>
              </a:p>
            </p:txBody>
          </p:sp>
          <p:sp>
            <p:nvSpPr>
              <p:cNvPr id="338" name="Freeform 287">
                <a:extLst>
                  <a:ext uri="{FF2B5EF4-FFF2-40B4-BE49-F238E27FC236}">
                    <a16:creationId xmlns:a16="http://schemas.microsoft.com/office/drawing/2014/main" id="{30477599-DDF4-E07B-5FD7-25FC64EBB37E}"/>
                  </a:ext>
                </a:extLst>
              </p:cNvPr>
              <p:cNvSpPr/>
              <p:nvPr/>
            </p:nvSpPr>
            <p:spPr>
              <a:xfrm>
                <a:off x="6730993" y="2459336"/>
                <a:ext cx="115081" cy="193821"/>
              </a:xfrm>
              <a:custGeom>
                <a:avLst/>
                <a:gdLst>
                  <a:gd name="connsiteX0" fmla="*/ 115081 w 115081"/>
                  <a:gd name="connsiteY0" fmla="*/ 77930 h 193821"/>
                  <a:gd name="connsiteX1" fmla="*/ 0 w 115081"/>
                  <a:gd name="connsiteY1" fmla="*/ 193822 h 193821"/>
                  <a:gd name="connsiteX2" fmla="*/ 0 w 115081"/>
                  <a:gd name="connsiteY2" fmla="*/ 115767 h 193821"/>
                  <a:gd name="connsiteX3" fmla="*/ 115081 w 115081"/>
                  <a:gd name="connsiteY3" fmla="*/ 0 h 193821"/>
                  <a:gd name="connsiteX4" fmla="*/ 115081 w 115081"/>
                  <a:gd name="connsiteY4" fmla="*/ 77930 h 193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81" h="193821">
                    <a:moveTo>
                      <a:pt x="115081" y="77930"/>
                    </a:moveTo>
                    <a:lnTo>
                      <a:pt x="0" y="193822"/>
                    </a:lnTo>
                    <a:lnTo>
                      <a:pt x="0" y="115767"/>
                    </a:lnTo>
                    <a:lnTo>
                      <a:pt x="115081" y="0"/>
                    </a:lnTo>
                    <a:lnTo>
                      <a:pt x="115081" y="77930"/>
                    </a:lnTo>
                    <a:close/>
                  </a:path>
                </a:pathLst>
              </a:custGeom>
              <a:solidFill>
                <a:srgbClr val="FFFFFF"/>
              </a:solidFill>
              <a:ln w="125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9" name="TextBox 338">
                <a:extLst>
                  <a:ext uri="{FF2B5EF4-FFF2-40B4-BE49-F238E27FC236}">
                    <a16:creationId xmlns:a16="http://schemas.microsoft.com/office/drawing/2014/main" id="{EF2EEAFD-B949-7D15-74B9-845732418556}"/>
                  </a:ext>
                </a:extLst>
              </p:cNvPr>
              <p:cNvSpPr txBox="1"/>
              <p:nvPr/>
            </p:nvSpPr>
            <p:spPr>
              <a:xfrm rot="16200000">
                <a:off x="5398216" y="3224786"/>
                <a:ext cx="1849012" cy="231411"/>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solidFill>
                      <a:srgbClr val="000000"/>
                    </a:solidFill>
                    <a:effectLst/>
                    <a:uLnTx/>
                    <a:uFillTx/>
                    <a:latin typeface="Arial"/>
                    <a:ea typeface="+mn-ea"/>
                    <a:cs typeface="Arial"/>
                    <a:sym typeface="Arial"/>
                    <a:rtl val="0"/>
                  </a:rPr>
                  <a:t>Proportion of patients (%)</a:t>
                </a:r>
              </a:p>
            </p:txBody>
          </p:sp>
          <p:sp>
            <p:nvSpPr>
              <p:cNvPr id="340" name="Freeform 289">
                <a:extLst>
                  <a:ext uri="{FF2B5EF4-FFF2-40B4-BE49-F238E27FC236}">
                    <a16:creationId xmlns:a16="http://schemas.microsoft.com/office/drawing/2014/main" id="{4F0A1413-25F7-4846-E897-CE5C60200B33}"/>
                  </a:ext>
                </a:extLst>
              </p:cNvPr>
              <p:cNvSpPr/>
              <p:nvPr/>
            </p:nvSpPr>
            <p:spPr>
              <a:xfrm>
                <a:off x="6728731" y="2459336"/>
                <a:ext cx="117342" cy="233287"/>
              </a:xfrm>
              <a:custGeom>
                <a:avLst/>
                <a:gdLst>
                  <a:gd name="connsiteX0" fmla="*/ 59928 w 117342"/>
                  <a:gd name="connsiteY0" fmla="*/ 233288 h 233287"/>
                  <a:gd name="connsiteX1" fmla="*/ 0 w 117342"/>
                  <a:gd name="connsiteY1" fmla="*/ 233288 h 233287"/>
                  <a:gd name="connsiteX2" fmla="*/ 117343 w 117342"/>
                  <a:gd name="connsiteY2" fmla="*/ 77930 h 233287"/>
                  <a:gd name="connsiteX3" fmla="*/ 2261 w 117342"/>
                  <a:gd name="connsiteY3" fmla="*/ 193822 h 233287"/>
                  <a:gd name="connsiteX4" fmla="*/ 2261 w 117342"/>
                  <a:gd name="connsiteY4" fmla="*/ 115767 h 233287"/>
                  <a:gd name="connsiteX5" fmla="*/ 117343 w 117342"/>
                  <a:gd name="connsiteY5" fmla="*/ 0 h 23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42" h="233287">
                    <a:moveTo>
                      <a:pt x="59928" y="233288"/>
                    </a:moveTo>
                    <a:lnTo>
                      <a:pt x="0" y="233288"/>
                    </a:lnTo>
                    <a:moveTo>
                      <a:pt x="117343" y="77930"/>
                    </a:moveTo>
                    <a:lnTo>
                      <a:pt x="2261" y="193822"/>
                    </a:lnTo>
                    <a:moveTo>
                      <a:pt x="2261" y="115767"/>
                    </a:moveTo>
                    <a:lnTo>
                      <a:pt x="117343" y="0"/>
                    </a:lnTo>
                  </a:path>
                </a:pathLst>
              </a:custGeom>
              <a:noFill/>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1" name="Freeform 290">
                <a:extLst>
                  <a:ext uri="{FF2B5EF4-FFF2-40B4-BE49-F238E27FC236}">
                    <a16:creationId xmlns:a16="http://schemas.microsoft.com/office/drawing/2014/main" id="{1852B82C-8FC4-E01B-5988-EEDB9EEB736E}"/>
                  </a:ext>
                </a:extLst>
              </p:cNvPr>
              <p:cNvSpPr/>
              <p:nvPr/>
            </p:nvSpPr>
            <p:spPr>
              <a:xfrm>
                <a:off x="6728731" y="2419870"/>
                <a:ext cx="59927" cy="12528"/>
              </a:xfrm>
              <a:custGeom>
                <a:avLst/>
                <a:gdLst>
                  <a:gd name="connsiteX0" fmla="*/ 59928 w 59927"/>
                  <a:gd name="connsiteY0" fmla="*/ 0 h 12528"/>
                  <a:gd name="connsiteX1" fmla="*/ 0 w 59927"/>
                  <a:gd name="connsiteY1" fmla="*/ 0 h 12528"/>
                </a:gdLst>
                <a:ahLst/>
                <a:cxnLst>
                  <a:cxn ang="0">
                    <a:pos x="connsiteX0" y="connsiteY0"/>
                  </a:cxn>
                  <a:cxn ang="0">
                    <a:pos x="connsiteX1" y="connsiteY1"/>
                  </a:cxn>
                </a:cxnLst>
                <a:rect l="l" t="t" r="r" b="b"/>
                <a:pathLst>
                  <a:path w="59927" h="12528">
                    <a:moveTo>
                      <a:pt x="5992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2" name="TextBox 341">
                <a:extLst>
                  <a:ext uri="{FF2B5EF4-FFF2-40B4-BE49-F238E27FC236}">
                    <a16:creationId xmlns:a16="http://schemas.microsoft.com/office/drawing/2014/main" id="{CE749EFF-E2BD-46E7-84A5-732E5160781B}"/>
                  </a:ext>
                </a:extLst>
              </p:cNvPr>
              <p:cNvSpPr txBox="1"/>
              <p:nvPr/>
            </p:nvSpPr>
            <p:spPr>
              <a:xfrm>
                <a:off x="7087060" y="2514529"/>
                <a:ext cx="1150415" cy="128995"/>
              </a:xfrm>
              <a:prstGeom prst="rect">
                <a:avLst/>
              </a:prstGeom>
              <a:noFill/>
            </p:spPr>
            <p:txBody>
              <a:bodyPr wrap="none" lIns="0" tIns="0" r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a:ea typeface="+mn-ea"/>
                    <a:cs typeface="Arial"/>
                    <a:sym typeface="Arial"/>
                    <a:rtl val="0"/>
                  </a:rPr>
                  <a:t>ARPI change</a:t>
                </a:r>
              </a:p>
            </p:txBody>
          </p:sp>
          <p:sp>
            <p:nvSpPr>
              <p:cNvPr id="343" name="Freeform 297">
                <a:extLst>
                  <a:ext uri="{FF2B5EF4-FFF2-40B4-BE49-F238E27FC236}">
                    <a16:creationId xmlns:a16="http://schemas.microsoft.com/office/drawing/2014/main" id="{CD6104E0-4D6C-0337-D015-41C771E3A93C}"/>
                  </a:ext>
                </a:extLst>
              </p:cNvPr>
              <p:cNvSpPr/>
              <p:nvPr/>
            </p:nvSpPr>
            <p:spPr>
              <a:xfrm>
                <a:off x="6904494" y="2336803"/>
                <a:ext cx="121111" cy="117646"/>
              </a:xfrm>
              <a:custGeom>
                <a:avLst/>
                <a:gdLst>
                  <a:gd name="connsiteX0" fmla="*/ 0 w 121111"/>
                  <a:gd name="connsiteY0" fmla="*/ 0 h 117646"/>
                  <a:gd name="connsiteX1" fmla="*/ 121112 w 121111"/>
                  <a:gd name="connsiteY1" fmla="*/ 0 h 117646"/>
                  <a:gd name="connsiteX2" fmla="*/ 121112 w 121111"/>
                  <a:gd name="connsiteY2" fmla="*/ 117646 h 117646"/>
                  <a:gd name="connsiteX3" fmla="*/ 0 w 121111"/>
                  <a:gd name="connsiteY3" fmla="*/ 117646 h 117646"/>
                </a:gdLst>
                <a:ahLst/>
                <a:cxnLst>
                  <a:cxn ang="0">
                    <a:pos x="connsiteX0" y="connsiteY0"/>
                  </a:cxn>
                  <a:cxn ang="0">
                    <a:pos x="connsiteX1" y="connsiteY1"/>
                  </a:cxn>
                  <a:cxn ang="0">
                    <a:pos x="connsiteX2" y="connsiteY2"/>
                  </a:cxn>
                  <a:cxn ang="0">
                    <a:pos x="connsiteX3" y="connsiteY3"/>
                  </a:cxn>
                </a:cxnLst>
                <a:rect l="l" t="t" r="r" b="b"/>
                <a:pathLst>
                  <a:path w="121111" h="117646">
                    <a:moveTo>
                      <a:pt x="0" y="0"/>
                    </a:moveTo>
                    <a:lnTo>
                      <a:pt x="121112" y="0"/>
                    </a:lnTo>
                    <a:lnTo>
                      <a:pt x="121112" y="117646"/>
                    </a:lnTo>
                    <a:lnTo>
                      <a:pt x="0" y="117646"/>
                    </a:lnTo>
                    <a:close/>
                  </a:path>
                </a:pathLst>
              </a:custGeom>
              <a:solidFill>
                <a:srgbClr val="009FE3"/>
              </a:solidFill>
              <a:ln w="125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4" name="Freeform 298">
                <a:extLst>
                  <a:ext uri="{FF2B5EF4-FFF2-40B4-BE49-F238E27FC236}">
                    <a16:creationId xmlns:a16="http://schemas.microsoft.com/office/drawing/2014/main" id="{600881BC-988E-772A-F69C-CCB759B5F8AD}"/>
                  </a:ext>
                </a:extLst>
              </p:cNvPr>
              <p:cNvSpPr/>
              <p:nvPr/>
            </p:nvSpPr>
            <p:spPr>
              <a:xfrm>
                <a:off x="6904494" y="2517720"/>
                <a:ext cx="121111" cy="117646"/>
              </a:xfrm>
              <a:custGeom>
                <a:avLst/>
                <a:gdLst>
                  <a:gd name="connsiteX0" fmla="*/ 0 w 121111"/>
                  <a:gd name="connsiteY0" fmla="*/ 0 h 117646"/>
                  <a:gd name="connsiteX1" fmla="*/ 121112 w 121111"/>
                  <a:gd name="connsiteY1" fmla="*/ 0 h 117646"/>
                  <a:gd name="connsiteX2" fmla="*/ 121112 w 121111"/>
                  <a:gd name="connsiteY2" fmla="*/ 117646 h 117646"/>
                  <a:gd name="connsiteX3" fmla="*/ 0 w 121111"/>
                  <a:gd name="connsiteY3" fmla="*/ 117646 h 117646"/>
                </a:gdLst>
                <a:ahLst/>
                <a:cxnLst>
                  <a:cxn ang="0">
                    <a:pos x="connsiteX0" y="connsiteY0"/>
                  </a:cxn>
                  <a:cxn ang="0">
                    <a:pos x="connsiteX1" y="connsiteY1"/>
                  </a:cxn>
                  <a:cxn ang="0">
                    <a:pos x="connsiteX2" y="connsiteY2"/>
                  </a:cxn>
                  <a:cxn ang="0">
                    <a:pos x="connsiteX3" y="connsiteY3"/>
                  </a:cxn>
                </a:cxnLst>
                <a:rect l="l" t="t" r="r" b="b"/>
                <a:pathLst>
                  <a:path w="121111" h="117646">
                    <a:moveTo>
                      <a:pt x="0" y="0"/>
                    </a:moveTo>
                    <a:lnTo>
                      <a:pt x="121112" y="0"/>
                    </a:lnTo>
                    <a:lnTo>
                      <a:pt x="121112" y="117646"/>
                    </a:lnTo>
                    <a:lnTo>
                      <a:pt x="0" y="117646"/>
                    </a:lnTo>
                    <a:close/>
                  </a:path>
                </a:pathLst>
              </a:custGeom>
              <a:solidFill>
                <a:srgbClr val="F39200"/>
              </a:solidFill>
              <a:ln w="125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5" name="TextBox 344">
                <a:extLst>
                  <a:ext uri="{FF2B5EF4-FFF2-40B4-BE49-F238E27FC236}">
                    <a16:creationId xmlns:a16="http://schemas.microsoft.com/office/drawing/2014/main" id="{3DD34DCC-6A1D-5924-61E4-645BD8A1CAB7}"/>
                  </a:ext>
                </a:extLst>
              </p:cNvPr>
              <p:cNvSpPr txBox="1"/>
              <p:nvPr/>
            </p:nvSpPr>
            <p:spPr>
              <a:xfrm>
                <a:off x="7087060" y="2320152"/>
                <a:ext cx="1150415" cy="128995"/>
              </a:xfrm>
              <a:prstGeom prst="rect">
                <a:avLst/>
              </a:prstGeom>
              <a:noFill/>
            </p:spPr>
            <p:txBody>
              <a:bodyPr wrap="none" lIns="0" tIns="0" r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a:ln/>
                    <a:solidFill>
                      <a:srgbClr val="000000"/>
                    </a:solidFill>
                    <a:effectLst/>
                    <a:uLnTx/>
                    <a:uFillTx/>
                    <a:latin typeface="Arial"/>
                    <a:ea typeface="+mn-ea"/>
                    <a:cs typeface="Arial"/>
                    <a:sym typeface="Arial"/>
                    <a:rtl val="0"/>
                  </a:rPr>
                  <a:t>177</a:t>
                </a:r>
                <a:r>
                  <a:rPr kumimoji="0" lang="en-US" sz="800" b="0" i="0" u="none" strike="noStrike" kern="1200" cap="none" spc="0" normalizeH="0" baseline="0" noProof="0" dirty="0">
                    <a:ln/>
                    <a:solidFill>
                      <a:srgbClr val="000000"/>
                    </a:solidFill>
                    <a:effectLst/>
                    <a:uLnTx/>
                    <a:uFillTx/>
                    <a:latin typeface="Arial"/>
                    <a:ea typeface="+mn-ea"/>
                    <a:cs typeface="Arial"/>
                    <a:sym typeface="Arial"/>
                    <a:rtl val="0"/>
                  </a:rPr>
                  <a:t>Lu-PSMA-617</a:t>
                </a:r>
              </a:p>
            </p:txBody>
          </p:sp>
        </p:grpSp>
      </p:grpSp>
      <p:sp>
        <p:nvSpPr>
          <p:cNvPr id="346" name="TextBox 345">
            <a:extLst>
              <a:ext uri="{FF2B5EF4-FFF2-40B4-BE49-F238E27FC236}">
                <a16:creationId xmlns:a16="http://schemas.microsoft.com/office/drawing/2014/main" id="{22DE4442-4F2A-CA49-D18C-E3446991C57A}"/>
              </a:ext>
            </a:extLst>
          </p:cNvPr>
          <p:cNvSpPr txBox="1"/>
          <p:nvPr/>
        </p:nvSpPr>
        <p:spPr>
          <a:xfrm>
            <a:off x="6736268" y="5054553"/>
            <a:ext cx="5091716" cy="320994"/>
          </a:xfrm>
          <a:prstGeom prst="rect">
            <a:avLst/>
          </a:prstGeom>
          <a:noFill/>
        </p:spPr>
        <p:txBody>
          <a:bodyPr wrap="square" lIns="0" tIns="0" rIns="0" bIns="0" rtlCol="0" anchor="t" anchorCtr="0">
            <a:noAutofit/>
          </a:bodyPr>
          <a:lstStyle>
            <a:defPPr>
              <a:defRPr lang="en-US"/>
            </a:defPPr>
            <a:lvl1pPr>
              <a:defRPr sz="1000" kern="0">
                <a:effectLst/>
                <a:latin typeface="Arial" panose="020B0604020202020204" pitchFamily="34" charset="0"/>
                <a:ea typeface="Times New Roman" panose="02020603050405020304" pitchFamily="18" charset="0"/>
              </a:defRPr>
            </a:lvl1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000000"/>
                </a:solidFill>
                <a:effectLst/>
                <a:uLnTx/>
                <a:uFillTx/>
                <a:latin typeface="Arial" panose="020B0604020202020204" pitchFamily="34" charset="0"/>
                <a:cs typeface="+mn-cs"/>
              </a:rPr>
              <a:t>Best response in soft tissue as per RECIST v1.1 in patients with measurable disease at baseline</a:t>
            </a:r>
            <a:endParaRPr kumimoji="0" lang="en-IN" sz="900" b="0" i="0" u="none" strike="noStrike" kern="0" cap="none" spc="0" normalizeH="0" baseline="0" noProof="0" dirty="0">
              <a:ln>
                <a:noFill/>
              </a:ln>
              <a:solidFill>
                <a:srgbClr val="000000"/>
              </a:solidFill>
              <a:effectLst/>
              <a:uLnTx/>
              <a:uFillTx/>
              <a:latin typeface="Arial" panose="020B0604020202020204" pitchFamily="34" charset="0"/>
              <a:cs typeface="+mn-cs"/>
            </a:endParaRPr>
          </a:p>
        </p:txBody>
      </p:sp>
      <p:graphicFrame>
        <p:nvGraphicFramePr>
          <p:cNvPr id="347" name="Table 5">
            <a:extLst>
              <a:ext uri="{FF2B5EF4-FFF2-40B4-BE49-F238E27FC236}">
                <a16:creationId xmlns:a16="http://schemas.microsoft.com/office/drawing/2014/main" id="{2D3F53A6-5980-68C0-1104-499A72AF40EC}"/>
              </a:ext>
            </a:extLst>
          </p:cNvPr>
          <p:cNvGraphicFramePr>
            <a:graphicFrameLocks noGrp="1"/>
          </p:cNvGraphicFramePr>
          <p:nvPr/>
        </p:nvGraphicFramePr>
        <p:xfrm>
          <a:off x="8399441" y="2276813"/>
          <a:ext cx="3428542" cy="747466"/>
        </p:xfrm>
        <a:graphic>
          <a:graphicData uri="http://schemas.openxmlformats.org/drawingml/2006/table">
            <a:tbl>
              <a:tblPr firstRow="1" bandRow="1">
                <a:tableStyleId>{D27102A9-8310-4765-A935-A1911B00CA55}</a:tableStyleId>
              </a:tblPr>
              <a:tblGrid>
                <a:gridCol w="1464254">
                  <a:extLst>
                    <a:ext uri="{9D8B030D-6E8A-4147-A177-3AD203B41FA5}">
                      <a16:colId xmlns:a16="http://schemas.microsoft.com/office/drawing/2014/main" val="3305029595"/>
                    </a:ext>
                  </a:extLst>
                </a:gridCol>
                <a:gridCol w="982144">
                  <a:extLst>
                    <a:ext uri="{9D8B030D-6E8A-4147-A177-3AD203B41FA5}">
                      <a16:colId xmlns:a16="http://schemas.microsoft.com/office/drawing/2014/main" val="1461045326"/>
                    </a:ext>
                  </a:extLst>
                </a:gridCol>
                <a:gridCol w="982144">
                  <a:extLst>
                    <a:ext uri="{9D8B030D-6E8A-4147-A177-3AD203B41FA5}">
                      <a16:colId xmlns:a16="http://schemas.microsoft.com/office/drawing/2014/main" val="115124033"/>
                    </a:ext>
                  </a:extLst>
                </a:gridCol>
              </a:tblGrid>
              <a:tr h="325059">
                <a:tc>
                  <a:txBody>
                    <a:bodyPr/>
                    <a:lstStyle/>
                    <a:p>
                      <a:pPr>
                        <a:lnSpc>
                          <a:spcPct val="80000"/>
                        </a:lnSpc>
                      </a:pPr>
                      <a:endParaRPr lang="en-GB" sz="900" dirty="0">
                        <a:solidFill>
                          <a:schemeClr val="bg1"/>
                        </a:solidFill>
                        <a:latin typeface="+mn-lt"/>
                      </a:endParaRPr>
                    </a:p>
                  </a:txBody>
                  <a:tcPr marL="0" marR="0" marT="22101" marB="0" anchor="ctr"/>
                </a:tc>
                <a:tc>
                  <a:txBody>
                    <a:bodyPr/>
                    <a:lstStyle/>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b="1" baseline="30000" dirty="0">
                          <a:solidFill>
                            <a:srgbClr val="48A1FA"/>
                          </a:solidFill>
                        </a:rPr>
                        <a:t>177</a:t>
                      </a:r>
                      <a:r>
                        <a:rPr lang="en-GB" sz="900" b="1" dirty="0">
                          <a:solidFill>
                            <a:srgbClr val="48A1FA"/>
                          </a:solidFill>
                        </a:rPr>
                        <a:t>Lu-PSMA-617 </a:t>
                      </a:r>
                      <a:br>
                        <a:rPr lang="en-GB" sz="900" b="1" dirty="0">
                          <a:solidFill>
                            <a:srgbClr val="48A1FA"/>
                          </a:solidFill>
                        </a:rPr>
                      </a:br>
                      <a:r>
                        <a:rPr lang="en-GB" sz="900" b="1" dirty="0">
                          <a:solidFill>
                            <a:srgbClr val="48A1FA"/>
                          </a:solidFill>
                        </a:rPr>
                        <a:t>(n=72)</a:t>
                      </a:r>
                      <a:endParaRPr lang="en-GB" sz="900" b="1" baseline="30000" dirty="0">
                        <a:solidFill>
                          <a:srgbClr val="48A1FA"/>
                        </a:solidFill>
                        <a:latin typeface="+mn-lt"/>
                      </a:endParaRPr>
                    </a:p>
                  </a:txBody>
                  <a:tcPr marL="0" marR="0" marT="22101" marB="0" anchor="ctr"/>
                </a:tc>
                <a:tc>
                  <a:txBody>
                    <a:bodyPr/>
                    <a:lstStyle/>
                    <a:p>
                      <a:pPr algn="ctr">
                        <a:lnSpc>
                          <a:spcPct val="80000"/>
                        </a:lnSpc>
                      </a:pPr>
                      <a:r>
                        <a:rPr lang="en-GB" sz="900" dirty="0">
                          <a:solidFill>
                            <a:srgbClr val="F39200"/>
                          </a:solidFill>
                        </a:rPr>
                        <a:t>ARPI </a:t>
                      </a:r>
                      <a:r>
                        <a:rPr lang="en-GB" sz="900" b="1" kern="1200" dirty="0">
                          <a:solidFill>
                            <a:srgbClr val="F39200"/>
                          </a:solidFill>
                        </a:rPr>
                        <a:t>change</a:t>
                      </a:r>
                      <a:r>
                        <a:rPr lang="en-GB" sz="900" dirty="0">
                          <a:solidFill>
                            <a:srgbClr val="F39200"/>
                          </a:solidFill>
                        </a:rPr>
                        <a:t> </a:t>
                      </a:r>
                      <a:br>
                        <a:rPr lang="en-GB" sz="900" dirty="0">
                          <a:solidFill>
                            <a:srgbClr val="F39200"/>
                          </a:solidFill>
                        </a:rPr>
                      </a:br>
                      <a:r>
                        <a:rPr lang="en-GB" sz="900" dirty="0">
                          <a:solidFill>
                            <a:srgbClr val="F39200"/>
                          </a:solidFill>
                        </a:rPr>
                        <a:t>(n=72)</a:t>
                      </a:r>
                      <a:endParaRPr lang="en-GB" sz="900" dirty="0">
                        <a:solidFill>
                          <a:srgbClr val="F39200"/>
                        </a:solidFill>
                        <a:latin typeface="+mn-lt"/>
                      </a:endParaRPr>
                    </a:p>
                  </a:txBody>
                  <a:tcPr marL="0" marR="0" marT="22101" marB="0" anchor="ctr"/>
                </a:tc>
                <a:extLst>
                  <a:ext uri="{0D108BD9-81ED-4DB2-BD59-A6C34878D82A}">
                    <a16:rowId xmlns:a16="http://schemas.microsoft.com/office/drawing/2014/main" val="717876108"/>
                  </a:ext>
                </a:extLst>
              </a:tr>
              <a:tr h="131495">
                <a:tc>
                  <a:txBody>
                    <a:bodyPr/>
                    <a:lstStyle/>
                    <a:p>
                      <a:pPr marL="0" marR="0" lvl="0" indent="0" algn="r" defTabSz="914400" rtl="0" eaLnBrk="1" fontAlgn="auto" latinLnBrk="0" hangingPunct="1">
                        <a:lnSpc>
                          <a:spcPct val="90000"/>
                        </a:lnSpc>
                        <a:spcBef>
                          <a:spcPts val="0"/>
                        </a:spcBef>
                        <a:spcAft>
                          <a:spcPts val="0"/>
                        </a:spcAft>
                        <a:buClr>
                          <a:srgbClr val="000000"/>
                        </a:buClr>
                        <a:buSzTx/>
                        <a:buFont typeface="Arial"/>
                        <a:buNone/>
                        <a:tabLst/>
                        <a:defRPr/>
                      </a:pPr>
                      <a:r>
                        <a:rPr lang="en-GB" sz="900" dirty="0">
                          <a:solidFill>
                            <a:schemeClr val="tx1"/>
                          </a:solidFill>
                        </a:rPr>
                        <a:t>ORR</a:t>
                      </a:r>
                      <a:r>
                        <a:rPr lang="en-GB" sz="900" baseline="0" dirty="0">
                          <a:solidFill>
                            <a:schemeClr val="tx1"/>
                          </a:solidFill>
                        </a:rPr>
                        <a:t>,</a:t>
                      </a:r>
                      <a:r>
                        <a:rPr lang="en-GB" sz="900" dirty="0">
                          <a:solidFill>
                            <a:schemeClr val="tx1"/>
                          </a:solidFill>
                        </a:rPr>
                        <a:t> % (95% CI)</a:t>
                      </a:r>
                    </a:p>
                  </a:txBody>
                  <a:tcPr marL="0" marR="0" marT="22101" marB="0" anchor="ctr">
                    <a:noFill/>
                  </a:tcPr>
                </a:tc>
                <a:tc>
                  <a:txBody>
                    <a:bodyPr/>
                    <a:lstStyle/>
                    <a:p>
                      <a:pPr algn="ctr">
                        <a:lnSpc>
                          <a:spcPct val="90000"/>
                        </a:lnSpc>
                      </a:pPr>
                      <a:r>
                        <a:rPr lang="en-GB" sz="900" dirty="0">
                          <a:solidFill>
                            <a:schemeClr val="tx1"/>
                          </a:solidFill>
                        </a:rPr>
                        <a:t>50 (38, 62) </a:t>
                      </a:r>
                    </a:p>
                  </a:txBody>
                  <a:tcPr marL="0" marR="0" marT="22101" marB="0" anchor="ctr">
                    <a:noFill/>
                  </a:tcPr>
                </a:tc>
                <a:tc>
                  <a:txBody>
                    <a:body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lang="en-GB" sz="900">
                          <a:solidFill>
                            <a:schemeClr val="tx1"/>
                          </a:solidFill>
                        </a:rPr>
                        <a:t>15 (8, 26)</a:t>
                      </a:r>
                      <a:endParaRPr lang="en-GB" sz="900">
                        <a:solidFill>
                          <a:schemeClr val="tx1"/>
                        </a:solidFill>
                        <a:latin typeface="+mn-lt"/>
                      </a:endParaRPr>
                    </a:p>
                  </a:txBody>
                  <a:tcPr marL="0" marR="0" marT="22101" marB="0" anchor="ctr">
                    <a:noFill/>
                  </a:tcPr>
                </a:tc>
                <a:extLst>
                  <a:ext uri="{0D108BD9-81ED-4DB2-BD59-A6C34878D82A}">
                    <a16:rowId xmlns:a16="http://schemas.microsoft.com/office/drawing/2014/main" val="4038942603"/>
                  </a:ext>
                </a:extLst>
              </a:tr>
              <a:tr h="276862">
                <a:tc>
                  <a:txBody>
                    <a:bodyPr/>
                    <a:lstStyle/>
                    <a:p>
                      <a:pPr marL="0" marR="0" lvl="0" indent="0" algn="r" defTabSz="914400" rtl="0" eaLnBrk="1" fontAlgn="auto" latinLnBrk="0" hangingPunct="1">
                        <a:lnSpc>
                          <a:spcPct val="90000"/>
                        </a:lnSpc>
                        <a:spcBef>
                          <a:spcPts val="0"/>
                        </a:spcBef>
                        <a:spcAft>
                          <a:spcPts val="0"/>
                        </a:spcAft>
                        <a:buClr>
                          <a:srgbClr val="000000"/>
                        </a:buClr>
                        <a:buSzTx/>
                        <a:buFont typeface="Arial"/>
                        <a:buNone/>
                        <a:tabLst/>
                        <a:defRPr/>
                      </a:pPr>
                      <a:r>
                        <a:rPr lang="en-IN" sz="900">
                          <a:solidFill>
                            <a:schemeClr val="tx1"/>
                          </a:solidFill>
                        </a:rPr>
                        <a:t>Duration of response, months (95% CI)</a:t>
                      </a:r>
                    </a:p>
                  </a:txBody>
                  <a:tcPr marL="0" marR="0" marT="22101" marB="0" anchor="ctr">
                    <a:noFill/>
                  </a:tcPr>
                </a:tc>
                <a:tc>
                  <a:txBody>
                    <a:body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lang="en-GB" sz="900" dirty="0">
                          <a:solidFill>
                            <a:schemeClr val="tx1"/>
                          </a:solidFill>
                        </a:rPr>
                        <a:t>NE</a:t>
                      </a:r>
                    </a:p>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lang="en-GB" sz="900" dirty="0">
                          <a:solidFill>
                            <a:schemeClr val="tx1"/>
                          </a:solidFill>
                        </a:rPr>
                        <a:t>(15.67, NE)</a:t>
                      </a:r>
                    </a:p>
                  </a:txBody>
                  <a:tcPr marL="0" marR="0" marT="22101" marB="0" anchor="ctr">
                    <a:noFill/>
                  </a:tcPr>
                </a:tc>
                <a:tc>
                  <a:txBody>
                    <a:body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lang="en-GB" sz="900" dirty="0">
                          <a:solidFill>
                            <a:schemeClr val="tx1"/>
                          </a:solidFill>
                        </a:rPr>
                        <a:t>10.05</a:t>
                      </a:r>
                    </a:p>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lang="en-GB" sz="900" dirty="0">
                          <a:solidFill>
                            <a:schemeClr val="tx1"/>
                          </a:solidFill>
                        </a:rPr>
                        <a:t>(4.63, NE)</a:t>
                      </a:r>
                    </a:p>
                  </a:txBody>
                  <a:tcPr marL="0" marR="0" marT="22101" marB="0" anchor="ctr">
                    <a:noFill/>
                  </a:tcPr>
                </a:tc>
                <a:extLst>
                  <a:ext uri="{0D108BD9-81ED-4DB2-BD59-A6C34878D82A}">
                    <a16:rowId xmlns:a16="http://schemas.microsoft.com/office/drawing/2014/main" val="3745398226"/>
                  </a:ext>
                </a:extLst>
              </a:tr>
            </a:tbl>
          </a:graphicData>
        </a:graphic>
      </p:graphicFrame>
      <p:sp>
        <p:nvSpPr>
          <p:cNvPr id="5" name="Rectangle 4">
            <a:extLst>
              <a:ext uri="{FF2B5EF4-FFF2-40B4-BE49-F238E27FC236}">
                <a16:creationId xmlns:a16="http://schemas.microsoft.com/office/drawing/2014/main" id="{93A1E8E3-76B5-B862-CE5C-5DDF11A312FE}"/>
              </a:ext>
            </a:extLst>
          </p:cNvPr>
          <p:cNvSpPr/>
          <p:nvPr/>
        </p:nvSpPr>
        <p:spPr>
          <a:xfrm>
            <a:off x="6882838" y="3483918"/>
            <a:ext cx="1963019" cy="1350470"/>
          </a:xfrm>
          <a:prstGeom prst="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A0AE3AD1-583E-75B5-6E43-9D0261E20F0C}"/>
              </a:ext>
            </a:extLst>
          </p:cNvPr>
          <p:cNvSpPr txBox="1"/>
          <p:nvPr/>
        </p:nvSpPr>
        <p:spPr>
          <a:xfrm>
            <a:off x="8350771" y="5432646"/>
            <a:ext cx="148951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A" sz="1800" b="0" i="0" u="none" strike="noStrike" kern="1200" cap="none" spc="0" normalizeH="0" baseline="0" noProof="0" dirty="0">
                <a:ln>
                  <a:noFill/>
                </a:ln>
                <a:solidFill>
                  <a:prstClr val="black"/>
                </a:solidFill>
                <a:effectLst/>
                <a:uLnTx/>
                <a:uFillTx/>
                <a:latin typeface="Calibri" panose="020F0502020204030204"/>
                <a:ea typeface="+mn-ea"/>
                <a:cs typeface="+mn-cs"/>
              </a:rPr>
              <a:t>50% PR or CR </a:t>
            </a:r>
          </a:p>
        </p:txBody>
      </p:sp>
    </p:spTree>
    <p:extLst>
      <p:ext uri="{BB962C8B-B14F-4D97-AF65-F5344CB8AC3E}">
        <p14:creationId xmlns:p14="http://schemas.microsoft.com/office/powerpoint/2010/main" val="181420470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9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4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 grpId="0"/>
      <p:bldP spid="346" grpId="0"/>
      <p:bldP spid="5" grpId="0" animBg="1"/>
      <p:bldP spid="4"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A8A4B1-17B4-87D8-3F0F-A32F77A38855}"/>
              </a:ext>
            </a:extLst>
          </p:cNvPr>
          <p:cNvSpPr>
            <a:spLocks noGrp="1"/>
          </p:cNvSpPr>
          <p:nvPr>
            <p:ph type="title"/>
          </p:nvPr>
        </p:nvSpPr>
        <p:spPr/>
        <p:txBody>
          <a:bodyPr/>
          <a:lstStyle/>
          <a:p>
            <a:r>
              <a:rPr lang="en-GB" sz="4400" dirty="0" err="1">
                <a:solidFill>
                  <a:schemeClr val="tx1"/>
                </a:solidFill>
              </a:rPr>
              <a:t>PSMAfore</a:t>
            </a:r>
            <a:r>
              <a:rPr lang="en-GB" sz="4400" dirty="0">
                <a:solidFill>
                  <a:schemeClr val="tx1"/>
                </a:solidFill>
              </a:rPr>
              <a:t>: Quality Of Life </a:t>
            </a:r>
            <a:endParaRPr lang="en-US" sz="4400" dirty="0">
              <a:solidFill>
                <a:schemeClr val="tx1"/>
              </a:solidFill>
            </a:endParaRPr>
          </a:p>
        </p:txBody>
      </p:sp>
      <p:sp>
        <p:nvSpPr>
          <p:cNvPr id="423" name="Text Placeholder 4">
            <a:extLst>
              <a:ext uri="{FF2B5EF4-FFF2-40B4-BE49-F238E27FC236}">
                <a16:creationId xmlns:a16="http://schemas.microsoft.com/office/drawing/2014/main" id="{62876E20-697A-CB42-959D-186E03AC8B7C}"/>
              </a:ext>
            </a:extLst>
          </p:cNvPr>
          <p:cNvSpPr>
            <a:spLocks noGrp="1"/>
          </p:cNvSpPr>
          <p:nvPr>
            <p:ph type="body" sz="quarter" idx="13"/>
          </p:nvPr>
        </p:nvSpPr>
        <p:spPr>
          <a:xfrm>
            <a:off x="340540" y="6578866"/>
            <a:ext cx="8284104" cy="180001"/>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800" b="0" i="0" u="none" strike="noStrike" kern="1200" cap="none" spc="-11" normalizeH="0" baseline="0" noProof="0" dirty="0">
                <a:ln>
                  <a:noFill/>
                </a:ln>
                <a:solidFill>
                  <a:srgbClr val="FFFFFF">
                    <a:lumMod val="50000"/>
                  </a:srgbClr>
                </a:solidFill>
                <a:effectLst/>
                <a:uLnTx/>
                <a:uFill>
                  <a:solidFill>
                    <a:srgbClr val="0462C1"/>
                  </a:solidFill>
                </a:uFill>
                <a:latin typeface="Arial" panose="020B0604020202020204" pitchFamily="34" charset="0"/>
                <a:cs typeface="Arial" panose="020B0604020202020204" pitchFamily="34" charset="0"/>
              </a:rPr>
              <a:t>Morris et al. Lancet </a:t>
            </a:r>
            <a:r>
              <a:rPr kumimoji="0" lang="en-CA" sz="800" b="0" i="0" u="none" strike="noStrike" kern="1200" cap="none" spc="-11" normalizeH="0" baseline="0" noProof="0" dirty="0">
                <a:ln>
                  <a:noFill/>
                </a:ln>
                <a:solidFill>
                  <a:srgbClr val="FFFFFF">
                    <a:lumMod val="50000"/>
                  </a:srgbClr>
                </a:solidFill>
                <a:effectLst/>
                <a:uLnTx/>
                <a:uFill>
                  <a:solidFill>
                    <a:srgbClr val="0462C1"/>
                  </a:solidFill>
                </a:uFill>
                <a:latin typeface="Arial" panose="020B0604020202020204" pitchFamily="34" charset="0"/>
                <a:cs typeface="Arial" panose="020B0604020202020204" pitchFamily="34" charset="0"/>
              </a:rPr>
              <a:t>2024 Sep 28;404(10459):1227-1239.</a:t>
            </a:r>
            <a:r>
              <a:rPr kumimoji="0" lang="en-US" altLang="en-US" sz="800" b="0" i="0" u="none" strike="noStrike" kern="1200" cap="none" spc="-11" normalizeH="0" baseline="0" noProof="0" dirty="0">
                <a:ln>
                  <a:noFill/>
                </a:ln>
                <a:solidFill>
                  <a:srgbClr val="FFFFFF">
                    <a:lumMod val="50000"/>
                  </a:srgbClr>
                </a:solidFill>
                <a:effectLst/>
                <a:uLnTx/>
                <a:uFill>
                  <a:solidFill>
                    <a:srgbClr val="0462C1"/>
                  </a:solidFill>
                </a:uFill>
                <a:latin typeface="Arial" panose="020B0604020202020204" pitchFamily="34" charset="0"/>
                <a:cs typeface="Arial" panose="020B0604020202020204" pitchFamily="34" charset="0"/>
              </a:rPr>
              <a:t> </a:t>
            </a:r>
          </a:p>
        </p:txBody>
      </p:sp>
      <p:sp>
        <p:nvSpPr>
          <p:cNvPr id="424" name="TextBox 423">
            <a:extLst>
              <a:ext uri="{FF2B5EF4-FFF2-40B4-BE49-F238E27FC236}">
                <a16:creationId xmlns:a16="http://schemas.microsoft.com/office/drawing/2014/main" id="{EF8289D0-118D-3A3E-1449-F41CB513A963}"/>
              </a:ext>
            </a:extLst>
          </p:cNvPr>
          <p:cNvSpPr txBox="1"/>
          <p:nvPr/>
        </p:nvSpPr>
        <p:spPr>
          <a:xfrm>
            <a:off x="1875925" y="1740181"/>
            <a:ext cx="2614961" cy="369332"/>
          </a:xfrm>
          <a:prstGeom prst="rect">
            <a:avLst/>
          </a:prstGeom>
          <a:noFill/>
        </p:spPr>
        <p:txBody>
          <a:bodyPr wrap="square" rtlCol="0">
            <a:spAutoFit/>
          </a:bodyPr>
          <a:lstStyle>
            <a:defPPr>
              <a:defRPr lang="en-US"/>
            </a:defPPr>
            <a:lvl1pPr>
              <a:spcAft>
                <a:spcPts val="900"/>
              </a:spcAft>
              <a:tabLst>
                <a:tab pos="804863" algn="l"/>
              </a:tabLst>
              <a:defRPr sz="1350" b="1">
                <a:solidFill>
                  <a:srgbClr val="002557"/>
                </a:solidFill>
              </a:defRPr>
            </a:lvl1pPr>
          </a:lstStyle>
          <a:p>
            <a:pPr marL="0" marR="0" lvl="0" indent="0" algn="l" defTabSz="1219170" rtl="0" eaLnBrk="1" fontAlgn="auto" latinLnBrk="0" hangingPunct="1">
              <a:lnSpc>
                <a:spcPct val="100000"/>
              </a:lnSpc>
              <a:spcBef>
                <a:spcPts val="0"/>
              </a:spcBef>
              <a:spcAft>
                <a:spcPts val="1200"/>
              </a:spcAft>
              <a:buClrTx/>
              <a:buSzTx/>
              <a:buFontTx/>
              <a:buNone/>
              <a:tabLst>
                <a:tab pos="1073124" algn="l"/>
              </a:tabLst>
              <a:defRPr/>
            </a:pPr>
            <a:r>
              <a:rPr kumimoji="0" lang="en-GB" sz="1800" b="1" i="0" u="none" strike="noStrike" kern="1200" cap="none" spc="0" normalizeH="0" baseline="0" noProof="0" dirty="0">
                <a:ln>
                  <a:noFill/>
                </a:ln>
                <a:solidFill>
                  <a:srgbClr val="002557"/>
                </a:solidFill>
                <a:effectLst/>
                <a:uLnTx/>
                <a:uFillTx/>
                <a:latin typeface="Arial" panose="020B0604020202020204"/>
                <a:ea typeface="+mn-ea"/>
                <a:cs typeface="+mn-cs"/>
              </a:rPr>
              <a:t>FACT-P total </a:t>
            </a:r>
            <a:r>
              <a:rPr kumimoji="0" lang="en-GB" sz="1800" b="1" i="0" u="none" strike="noStrike" kern="1200" cap="none" spc="0" normalizeH="0" baseline="0" noProof="0" dirty="0" err="1">
                <a:ln>
                  <a:noFill/>
                </a:ln>
                <a:solidFill>
                  <a:srgbClr val="002557"/>
                </a:solidFill>
                <a:effectLst/>
                <a:uLnTx/>
                <a:uFillTx/>
                <a:latin typeface="Arial" panose="020B0604020202020204"/>
                <a:ea typeface="+mn-ea"/>
                <a:cs typeface="+mn-cs"/>
              </a:rPr>
              <a:t>score</a:t>
            </a:r>
            <a:r>
              <a:rPr kumimoji="0" lang="en-GB" sz="1800" b="1" i="0" u="none" strike="noStrike" kern="1200" cap="none" spc="0" normalizeH="0" baseline="30000" noProof="0" dirty="0" err="1">
                <a:ln>
                  <a:noFill/>
                </a:ln>
                <a:solidFill>
                  <a:srgbClr val="002557"/>
                </a:solidFill>
                <a:effectLst/>
                <a:uLnTx/>
                <a:uFillTx/>
                <a:latin typeface="Arial" panose="020B0604020202020204"/>
                <a:ea typeface="+mn-ea"/>
                <a:cs typeface="+mn-cs"/>
              </a:rPr>
              <a:t>a</a:t>
            </a:r>
            <a:endParaRPr kumimoji="0" lang="en-GB" sz="1800" b="1" i="0" u="none" strike="noStrike" kern="1200" cap="none" spc="0" normalizeH="0" baseline="30000" noProof="0" dirty="0">
              <a:ln>
                <a:noFill/>
              </a:ln>
              <a:solidFill>
                <a:srgbClr val="002557"/>
              </a:solidFill>
              <a:effectLst/>
              <a:uLnTx/>
              <a:uFillTx/>
              <a:latin typeface="Arial" panose="020B0604020202020204"/>
              <a:ea typeface="+mn-ea"/>
              <a:cs typeface="+mn-cs"/>
            </a:endParaRPr>
          </a:p>
        </p:txBody>
      </p:sp>
      <p:sp>
        <p:nvSpPr>
          <p:cNvPr id="425" name="TextBox 424">
            <a:extLst>
              <a:ext uri="{FF2B5EF4-FFF2-40B4-BE49-F238E27FC236}">
                <a16:creationId xmlns:a16="http://schemas.microsoft.com/office/drawing/2014/main" id="{59E12F3F-CFDA-15F0-7C30-A2313F4F333C}"/>
              </a:ext>
            </a:extLst>
          </p:cNvPr>
          <p:cNvSpPr txBox="1"/>
          <p:nvPr/>
        </p:nvSpPr>
        <p:spPr>
          <a:xfrm>
            <a:off x="495528" y="5469250"/>
            <a:ext cx="11364556"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460A9"/>
                </a:solidFill>
                <a:effectLst/>
                <a:uLnTx/>
                <a:uFillTx/>
                <a:latin typeface="Arial" panose="020B0604020202020204"/>
                <a:ea typeface="+mn-ea"/>
                <a:cs typeface="+mn-cs"/>
              </a:rPr>
              <a:t>Time to worsening in FACT-P total score and BPI-SF pain intensity favored </a:t>
            </a:r>
            <a:r>
              <a:rPr kumimoji="0" lang="en-US" sz="1600" b="1" i="0" u="none" strike="noStrike" kern="1200" cap="none" spc="0" normalizeH="0" baseline="30000" noProof="0" dirty="0">
                <a:ln>
                  <a:noFill/>
                </a:ln>
                <a:solidFill>
                  <a:srgbClr val="0460A9"/>
                </a:solidFill>
                <a:effectLst/>
                <a:uLnTx/>
                <a:uFillTx/>
                <a:latin typeface="Arial" panose="020B0604020202020204"/>
                <a:ea typeface="+mn-ea"/>
                <a:cs typeface="+mn-cs"/>
              </a:rPr>
              <a:t>177</a:t>
            </a:r>
            <a:r>
              <a:rPr kumimoji="0" lang="en-US" sz="1600" b="1" i="0" u="none" strike="noStrike" kern="1200" cap="none" spc="0" normalizeH="0" baseline="0" noProof="0" dirty="0">
                <a:ln>
                  <a:noFill/>
                </a:ln>
                <a:solidFill>
                  <a:srgbClr val="0460A9"/>
                </a:solidFill>
                <a:effectLst/>
                <a:uLnTx/>
                <a:uFillTx/>
                <a:latin typeface="Arial" panose="020B0604020202020204"/>
                <a:ea typeface="+mn-ea"/>
                <a:cs typeface="+mn-cs"/>
              </a:rPr>
              <a:t>Lu-PSMA-617 vs ARPI change</a:t>
            </a:r>
          </a:p>
        </p:txBody>
      </p:sp>
      <p:sp>
        <p:nvSpPr>
          <p:cNvPr id="426" name="TextBox 425">
            <a:extLst>
              <a:ext uri="{FF2B5EF4-FFF2-40B4-BE49-F238E27FC236}">
                <a16:creationId xmlns:a16="http://schemas.microsoft.com/office/drawing/2014/main" id="{711576B0-FA24-5930-53D8-A81F043E3474}"/>
              </a:ext>
            </a:extLst>
          </p:cNvPr>
          <p:cNvSpPr txBox="1"/>
          <p:nvPr/>
        </p:nvSpPr>
        <p:spPr>
          <a:xfrm>
            <a:off x="7588419" y="1719877"/>
            <a:ext cx="3352792" cy="369331"/>
          </a:xfrm>
          <a:prstGeom prst="rect">
            <a:avLst/>
          </a:prstGeom>
          <a:noFill/>
        </p:spPr>
        <p:txBody>
          <a:bodyPr wrap="square" rtlCol="0">
            <a:spAutoFit/>
          </a:bodyPr>
          <a:lstStyle>
            <a:defPPr>
              <a:defRPr lang="en-US"/>
            </a:defPPr>
            <a:lvl1pPr>
              <a:spcAft>
                <a:spcPts val="900"/>
              </a:spcAft>
              <a:tabLst>
                <a:tab pos="804863" algn="l"/>
              </a:tabLst>
              <a:defRPr sz="1350" b="1">
                <a:solidFill>
                  <a:srgbClr val="002557"/>
                </a:solidFill>
              </a:defRPr>
            </a:lvl1pPr>
          </a:lstStyle>
          <a:p>
            <a:pPr marL="0" marR="0" lvl="0" indent="0" algn="l" defTabSz="1219170" rtl="0" eaLnBrk="1" fontAlgn="auto" latinLnBrk="0" hangingPunct="1">
              <a:lnSpc>
                <a:spcPct val="100000"/>
              </a:lnSpc>
              <a:spcBef>
                <a:spcPts val="0"/>
              </a:spcBef>
              <a:spcAft>
                <a:spcPts val="1200"/>
              </a:spcAft>
              <a:buClrTx/>
              <a:buSzTx/>
              <a:buFontTx/>
              <a:buNone/>
              <a:tabLst>
                <a:tab pos="1073124" algn="l"/>
              </a:tabLst>
              <a:defRPr/>
            </a:pPr>
            <a:r>
              <a:rPr kumimoji="0" lang="en-GB" sz="1800" b="1" i="0" u="none" strike="noStrike" kern="1200" cap="none" spc="0" normalizeH="0" baseline="0" noProof="0">
                <a:ln>
                  <a:noFill/>
                </a:ln>
                <a:solidFill>
                  <a:srgbClr val="002557"/>
                </a:solidFill>
                <a:effectLst/>
                <a:uLnTx/>
                <a:uFillTx/>
                <a:latin typeface="Arial" panose="020B0604020202020204"/>
                <a:ea typeface="+mn-ea"/>
                <a:cs typeface="+mn-cs"/>
              </a:rPr>
              <a:t>BPI-SF pain intensity </a:t>
            </a:r>
            <a:r>
              <a:rPr kumimoji="0" lang="en-GB" sz="1800" b="1" i="0" u="none" strike="noStrike" kern="1200" cap="none" spc="0" normalizeH="0" baseline="0" noProof="0" err="1">
                <a:ln>
                  <a:noFill/>
                </a:ln>
                <a:solidFill>
                  <a:srgbClr val="002557"/>
                </a:solidFill>
                <a:effectLst/>
                <a:uLnTx/>
                <a:uFillTx/>
                <a:latin typeface="Arial" panose="020B0604020202020204"/>
                <a:ea typeface="+mn-ea"/>
                <a:cs typeface="+mn-cs"/>
              </a:rPr>
              <a:t>scale</a:t>
            </a:r>
            <a:r>
              <a:rPr kumimoji="0" lang="en-GB" sz="1800" b="1" i="0" u="none" strike="noStrike" kern="1200" cap="none" spc="0" normalizeH="0" baseline="30000" noProof="0" err="1">
                <a:ln>
                  <a:noFill/>
                </a:ln>
                <a:solidFill>
                  <a:srgbClr val="002557"/>
                </a:solidFill>
                <a:effectLst/>
                <a:uLnTx/>
                <a:uFillTx/>
                <a:latin typeface="Arial" panose="020B0604020202020204"/>
                <a:ea typeface="+mn-ea"/>
                <a:cs typeface="+mn-cs"/>
              </a:rPr>
              <a:t>a</a:t>
            </a:r>
            <a:endParaRPr kumimoji="0" lang="en-GB" sz="1800" b="1" i="0" u="none" strike="noStrike" kern="1200" cap="none" spc="0" normalizeH="0" baseline="30000" noProof="0">
              <a:ln>
                <a:noFill/>
              </a:ln>
              <a:solidFill>
                <a:srgbClr val="002557"/>
              </a:solidFill>
              <a:effectLst/>
              <a:uLnTx/>
              <a:uFillTx/>
              <a:latin typeface="Arial" panose="020B0604020202020204"/>
              <a:ea typeface="+mn-ea"/>
              <a:cs typeface="+mn-cs"/>
            </a:endParaRPr>
          </a:p>
        </p:txBody>
      </p:sp>
      <p:grpSp>
        <p:nvGrpSpPr>
          <p:cNvPr id="6" name="Group 5">
            <a:extLst>
              <a:ext uri="{FF2B5EF4-FFF2-40B4-BE49-F238E27FC236}">
                <a16:creationId xmlns:a16="http://schemas.microsoft.com/office/drawing/2014/main" id="{200FF004-FBB6-C969-852D-1AC4E4D86D20}"/>
              </a:ext>
            </a:extLst>
          </p:cNvPr>
          <p:cNvGrpSpPr/>
          <p:nvPr/>
        </p:nvGrpSpPr>
        <p:grpSpPr>
          <a:xfrm>
            <a:off x="5872542" y="2753273"/>
            <a:ext cx="5450451" cy="2454849"/>
            <a:chOff x="5872542" y="2753273"/>
            <a:chExt cx="5450451" cy="2454849"/>
          </a:xfrm>
        </p:grpSpPr>
        <p:sp>
          <p:nvSpPr>
            <p:cNvPr id="427" name="TextBox 426">
              <a:extLst>
                <a:ext uri="{FF2B5EF4-FFF2-40B4-BE49-F238E27FC236}">
                  <a16:creationId xmlns:a16="http://schemas.microsoft.com/office/drawing/2014/main" id="{A0BF023D-12BD-E7E1-2C2A-E2D7DE071F69}"/>
                </a:ext>
              </a:extLst>
            </p:cNvPr>
            <p:cNvSpPr txBox="1"/>
            <p:nvPr/>
          </p:nvSpPr>
          <p:spPr>
            <a:xfrm>
              <a:off x="7503265" y="4400368"/>
              <a:ext cx="157709"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a:t>
              </a:r>
            </a:p>
          </p:txBody>
        </p:sp>
        <p:sp>
          <p:nvSpPr>
            <p:cNvPr id="428" name="TextBox 427">
              <a:extLst>
                <a:ext uri="{FF2B5EF4-FFF2-40B4-BE49-F238E27FC236}">
                  <a16:creationId xmlns:a16="http://schemas.microsoft.com/office/drawing/2014/main" id="{8484DC93-1F04-519A-9BC3-8B8F8090261E}"/>
                </a:ext>
              </a:extLst>
            </p:cNvPr>
            <p:cNvSpPr txBox="1"/>
            <p:nvPr/>
          </p:nvSpPr>
          <p:spPr>
            <a:xfrm>
              <a:off x="7194196" y="4400368"/>
              <a:ext cx="157709"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0</a:t>
              </a:r>
            </a:p>
          </p:txBody>
        </p:sp>
        <p:sp>
          <p:nvSpPr>
            <p:cNvPr id="429" name="TextBox 428">
              <a:extLst>
                <a:ext uri="{FF2B5EF4-FFF2-40B4-BE49-F238E27FC236}">
                  <a16:creationId xmlns:a16="http://schemas.microsoft.com/office/drawing/2014/main" id="{CDFCF276-5454-DC8D-C570-C774AF20329B}"/>
                </a:ext>
              </a:extLst>
            </p:cNvPr>
            <p:cNvSpPr txBox="1"/>
            <p:nvPr/>
          </p:nvSpPr>
          <p:spPr>
            <a:xfrm>
              <a:off x="8111173" y="4400368"/>
              <a:ext cx="157709"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6</a:t>
              </a:r>
            </a:p>
          </p:txBody>
        </p:sp>
        <p:sp>
          <p:nvSpPr>
            <p:cNvPr id="430" name="TextBox 429">
              <a:extLst>
                <a:ext uri="{FF2B5EF4-FFF2-40B4-BE49-F238E27FC236}">
                  <a16:creationId xmlns:a16="http://schemas.microsoft.com/office/drawing/2014/main" id="{28689696-A79B-8FF3-908B-920754F90236}"/>
                </a:ext>
              </a:extLst>
            </p:cNvPr>
            <p:cNvSpPr txBox="1"/>
            <p:nvPr/>
          </p:nvSpPr>
          <p:spPr>
            <a:xfrm>
              <a:off x="7802104" y="4400368"/>
              <a:ext cx="157709"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4</a:t>
              </a:r>
            </a:p>
          </p:txBody>
        </p:sp>
        <p:sp>
          <p:nvSpPr>
            <p:cNvPr id="431" name="TextBox 430">
              <a:extLst>
                <a:ext uri="{FF2B5EF4-FFF2-40B4-BE49-F238E27FC236}">
                  <a16:creationId xmlns:a16="http://schemas.microsoft.com/office/drawing/2014/main" id="{C3A90E41-5E29-9D46-1491-F4ADFACD7FA4}"/>
                </a:ext>
              </a:extLst>
            </p:cNvPr>
            <p:cNvSpPr txBox="1"/>
            <p:nvPr/>
          </p:nvSpPr>
          <p:spPr>
            <a:xfrm>
              <a:off x="8419876" y="4400368"/>
              <a:ext cx="157709"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8</a:t>
              </a:r>
            </a:p>
          </p:txBody>
        </p:sp>
        <p:sp>
          <p:nvSpPr>
            <p:cNvPr id="432" name="TextBox 431">
              <a:extLst>
                <a:ext uri="{FF2B5EF4-FFF2-40B4-BE49-F238E27FC236}">
                  <a16:creationId xmlns:a16="http://schemas.microsoft.com/office/drawing/2014/main" id="{6D59E033-E863-3D8C-542F-BF84DA3DBD2E}"/>
                </a:ext>
              </a:extLst>
            </p:cNvPr>
            <p:cNvSpPr txBox="1"/>
            <p:nvPr/>
          </p:nvSpPr>
          <p:spPr>
            <a:xfrm>
              <a:off x="8997057" y="4400368"/>
              <a:ext cx="201865"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12</a:t>
              </a:r>
            </a:p>
          </p:txBody>
        </p:sp>
        <p:sp>
          <p:nvSpPr>
            <p:cNvPr id="433" name="TextBox 432">
              <a:extLst>
                <a:ext uri="{FF2B5EF4-FFF2-40B4-BE49-F238E27FC236}">
                  <a16:creationId xmlns:a16="http://schemas.microsoft.com/office/drawing/2014/main" id="{DC296597-584D-8E80-B8CC-E461016C5FEC}"/>
                </a:ext>
              </a:extLst>
            </p:cNvPr>
            <p:cNvSpPr txBox="1"/>
            <p:nvPr/>
          </p:nvSpPr>
          <p:spPr>
            <a:xfrm>
              <a:off x="9286945" y="4400368"/>
              <a:ext cx="201865"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14</a:t>
              </a:r>
            </a:p>
          </p:txBody>
        </p:sp>
        <p:sp>
          <p:nvSpPr>
            <p:cNvPr id="434" name="TextBox 433">
              <a:extLst>
                <a:ext uri="{FF2B5EF4-FFF2-40B4-BE49-F238E27FC236}">
                  <a16:creationId xmlns:a16="http://schemas.microsoft.com/office/drawing/2014/main" id="{37387A2A-2DC2-5B7A-13EC-8426D932D0DD}"/>
                </a:ext>
              </a:extLst>
            </p:cNvPr>
            <p:cNvSpPr txBox="1"/>
            <p:nvPr/>
          </p:nvSpPr>
          <p:spPr>
            <a:xfrm>
              <a:off x="9592543" y="4400368"/>
              <a:ext cx="201865"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16</a:t>
              </a:r>
            </a:p>
          </p:txBody>
        </p:sp>
        <p:sp>
          <p:nvSpPr>
            <p:cNvPr id="435" name="TextBox 434">
              <a:extLst>
                <a:ext uri="{FF2B5EF4-FFF2-40B4-BE49-F238E27FC236}">
                  <a16:creationId xmlns:a16="http://schemas.microsoft.com/office/drawing/2014/main" id="{569A12A7-8A04-F9D9-BCBF-85880AE5CFAF}"/>
                </a:ext>
              </a:extLst>
            </p:cNvPr>
            <p:cNvSpPr txBox="1"/>
            <p:nvPr/>
          </p:nvSpPr>
          <p:spPr>
            <a:xfrm>
              <a:off x="9895949" y="4400368"/>
              <a:ext cx="201865"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18</a:t>
              </a:r>
            </a:p>
          </p:txBody>
        </p:sp>
        <p:sp>
          <p:nvSpPr>
            <p:cNvPr id="436" name="TextBox 435">
              <a:extLst>
                <a:ext uri="{FF2B5EF4-FFF2-40B4-BE49-F238E27FC236}">
                  <a16:creationId xmlns:a16="http://schemas.microsoft.com/office/drawing/2014/main" id="{76AE0487-327E-9C9C-6DD7-973EA09D2C1F}"/>
                </a:ext>
              </a:extLst>
            </p:cNvPr>
            <p:cNvSpPr txBox="1"/>
            <p:nvPr/>
          </p:nvSpPr>
          <p:spPr>
            <a:xfrm>
              <a:off x="10194971" y="4400368"/>
              <a:ext cx="201865"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20</a:t>
              </a:r>
            </a:p>
          </p:txBody>
        </p:sp>
        <p:sp>
          <p:nvSpPr>
            <p:cNvPr id="437" name="TextBox 436">
              <a:extLst>
                <a:ext uri="{FF2B5EF4-FFF2-40B4-BE49-F238E27FC236}">
                  <a16:creationId xmlns:a16="http://schemas.microsoft.com/office/drawing/2014/main" id="{34F90B7B-7554-4190-4837-9BA33C6B3E18}"/>
                </a:ext>
              </a:extLst>
            </p:cNvPr>
            <p:cNvSpPr txBox="1"/>
            <p:nvPr/>
          </p:nvSpPr>
          <p:spPr>
            <a:xfrm>
              <a:off x="10502396" y="4400368"/>
              <a:ext cx="201865"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22</a:t>
              </a:r>
            </a:p>
          </p:txBody>
        </p:sp>
        <p:sp>
          <p:nvSpPr>
            <p:cNvPr id="438" name="TextBox 437">
              <a:extLst>
                <a:ext uri="{FF2B5EF4-FFF2-40B4-BE49-F238E27FC236}">
                  <a16:creationId xmlns:a16="http://schemas.microsoft.com/office/drawing/2014/main" id="{4EFBD27C-DC70-1F18-4C1E-6FFF93E9DF2A}"/>
                </a:ext>
              </a:extLst>
            </p:cNvPr>
            <p:cNvSpPr txBox="1"/>
            <p:nvPr/>
          </p:nvSpPr>
          <p:spPr>
            <a:xfrm>
              <a:off x="10807993" y="4400368"/>
              <a:ext cx="201865"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28</a:t>
              </a:r>
            </a:p>
          </p:txBody>
        </p:sp>
        <p:sp>
          <p:nvSpPr>
            <p:cNvPr id="439" name="TextBox 438">
              <a:extLst>
                <a:ext uri="{FF2B5EF4-FFF2-40B4-BE49-F238E27FC236}">
                  <a16:creationId xmlns:a16="http://schemas.microsoft.com/office/drawing/2014/main" id="{EC1FA321-EE9A-7872-D351-8E86B179272C}"/>
                </a:ext>
              </a:extLst>
            </p:cNvPr>
            <p:cNvSpPr txBox="1"/>
            <p:nvPr/>
          </p:nvSpPr>
          <p:spPr>
            <a:xfrm>
              <a:off x="11093133" y="4400368"/>
              <a:ext cx="201865"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26</a:t>
              </a:r>
            </a:p>
          </p:txBody>
        </p:sp>
        <p:sp>
          <p:nvSpPr>
            <p:cNvPr id="440" name="TextBox 439">
              <a:extLst>
                <a:ext uri="{FF2B5EF4-FFF2-40B4-BE49-F238E27FC236}">
                  <a16:creationId xmlns:a16="http://schemas.microsoft.com/office/drawing/2014/main" id="{8431ED43-52E6-7C4C-F3F2-1E798FCEF816}"/>
                </a:ext>
              </a:extLst>
            </p:cNvPr>
            <p:cNvSpPr txBox="1"/>
            <p:nvPr/>
          </p:nvSpPr>
          <p:spPr>
            <a:xfrm>
              <a:off x="6917044" y="4273698"/>
              <a:ext cx="239284" cy="142423"/>
            </a:xfrm>
            <a:prstGeom prst="rect">
              <a:avLst/>
            </a:prstGeom>
            <a:noFill/>
          </p:spPr>
          <p:txBody>
            <a:bodyPr wrap="squar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0</a:t>
              </a:r>
            </a:p>
          </p:txBody>
        </p:sp>
        <p:sp>
          <p:nvSpPr>
            <p:cNvPr id="441" name="TextBox 440">
              <a:extLst>
                <a:ext uri="{FF2B5EF4-FFF2-40B4-BE49-F238E27FC236}">
                  <a16:creationId xmlns:a16="http://schemas.microsoft.com/office/drawing/2014/main" id="{38CF67E6-58FE-5255-34F8-99D1C9716D15}"/>
                </a:ext>
              </a:extLst>
            </p:cNvPr>
            <p:cNvSpPr txBox="1"/>
            <p:nvPr/>
          </p:nvSpPr>
          <p:spPr>
            <a:xfrm>
              <a:off x="6917044" y="2753273"/>
              <a:ext cx="239284" cy="142423"/>
            </a:xfrm>
            <a:prstGeom prst="rect">
              <a:avLst/>
            </a:prstGeom>
            <a:noFill/>
          </p:spPr>
          <p:txBody>
            <a:bodyPr wrap="squar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100</a:t>
              </a:r>
            </a:p>
          </p:txBody>
        </p:sp>
        <p:sp>
          <p:nvSpPr>
            <p:cNvPr id="442" name="TextBox 441">
              <a:extLst>
                <a:ext uri="{FF2B5EF4-FFF2-40B4-BE49-F238E27FC236}">
                  <a16:creationId xmlns:a16="http://schemas.microsoft.com/office/drawing/2014/main" id="{A9250A2B-A226-A900-EF13-26ACC189B80B}"/>
                </a:ext>
              </a:extLst>
            </p:cNvPr>
            <p:cNvSpPr txBox="1"/>
            <p:nvPr/>
          </p:nvSpPr>
          <p:spPr>
            <a:xfrm>
              <a:off x="6917044" y="3066350"/>
              <a:ext cx="239284" cy="142423"/>
            </a:xfrm>
            <a:prstGeom prst="rect">
              <a:avLst/>
            </a:prstGeom>
            <a:noFill/>
          </p:spPr>
          <p:txBody>
            <a:bodyPr wrap="squar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80</a:t>
              </a:r>
            </a:p>
          </p:txBody>
        </p:sp>
        <p:sp>
          <p:nvSpPr>
            <p:cNvPr id="443" name="TextBox 442">
              <a:extLst>
                <a:ext uri="{FF2B5EF4-FFF2-40B4-BE49-F238E27FC236}">
                  <a16:creationId xmlns:a16="http://schemas.microsoft.com/office/drawing/2014/main" id="{4FFCB058-BB03-091C-9B2B-A5B79B7E799F}"/>
                </a:ext>
              </a:extLst>
            </p:cNvPr>
            <p:cNvSpPr txBox="1"/>
            <p:nvPr/>
          </p:nvSpPr>
          <p:spPr>
            <a:xfrm>
              <a:off x="6917044" y="3369780"/>
              <a:ext cx="239284" cy="142423"/>
            </a:xfrm>
            <a:prstGeom prst="rect">
              <a:avLst/>
            </a:prstGeom>
            <a:noFill/>
          </p:spPr>
          <p:txBody>
            <a:bodyPr wrap="squar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60</a:t>
              </a:r>
            </a:p>
          </p:txBody>
        </p:sp>
        <p:sp>
          <p:nvSpPr>
            <p:cNvPr id="444" name="TextBox 443">
              <a:extLst>
                <a:ext uri="{FF2B5EF4-FFF2-40B4-BE49-F238E27FC236}">
                  <a16:creationId xmlns:a16="http://schemas.microsoft.com/office/drawing/2014/main" id="{863E5851-30E1-5797-CDB4-AFFAE9EC94A0}"/>
                </a:ext>
              </a:extLst>
            </p:cNvPr>
            <p:cNvSpPr txBox="1"/>
            <p:nvPr/>
          </p:nvSpPr>
          <p:spPr>
            <a:xfrm>
              <a:off x="6917044" y="3666657"/>
              <a:ext cx="239284" cy="142423"/>
            </a:xfrm>
            <a:prstGeom prst="rect">
              <a:avLst/>
            </a:prstGeom>
            <a:noFill/>
          </p:spPr>
          <p:txBody>
            <a:bodyPr wrap="squar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40</a:t>
              </a:r>
            </a:p>
          </p:txBody>
        </p:sp>
        <p:sp>
          <p:nvSpPr>
            <p:cNvPr id="445" name="TextBox 444">
              <a:extLst>
                <a:ext uri="{FF2B5EF4-FFF2-40B4-BE49-F238E27FC236}">
                  <a16:creationId xmlns:a16="http://schemas.microsoft.com/office/drawing/2014/main" id="{29EB8359-A0FC-AFEE-5841-B61B6FFE67C6}"/>
                </a:ext>
              </a:extLst>
            </p:cNvPr>
            <p:cNvSpPr txBox="1"/>
            <p:nvPr/>
          </p:nvSpPr>
          <p:spPr>
            <a:xfrm>
              <a:off x="6917044" y="3973363"/>
              <a:ext cx="239284" cy="142423"/>
            </a:xfrm>
            <a:prstGeom prst="rect">
              <a:avLst/>
            </a:prstGeom>
            <a:noFill/>
          </p:spPr>
          <p:txBody>
            <a:bodyPr wrap="squar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20</a:t>
              </a:r>
            </a:p>
          </p:txBody>
        </p:sp>
        <p:grpSp>
          <p:nvGrpSpPr>
            <p:cNvPr id="446" name="Graphic 808">
              <a:extLst>
                <a:ext uri="{FF2B5EF4-FFF2-40B4-BE49-F238E27FC236}">
                  <a16:creationId xmlns:a16="http://schemas.microsoft.com/office/drawing/2014/main" id="{96358167-81A0-1FC7-5434-0024AEA9AB43}"/>
                </a:ext>
              </a:extLst>
            </p:cNvPr>
            <p:cNvGrpSpPr/>
            <p:nvPr/>
          </p:nvGrpSpPr>
          <p:grpSpPr>
            <a:xfrm>
              <a:off x="7202246" y="2816314"/>
              <a:ext cx="58817" cy="1524429"/>
              <a:chOff x="7202246" y="2816314"/>
              <a:chExt cx="58817" cy="1524429"/>
            </a:xfrm>
          </p:grpSpPr>
          <p:sp>
            <p:nvSpPr>
              <p:cNvPr id="447" name="Freeform 446">
                <a:extLst>
                  <a:ext uri="{FF2B5EF4-FFF2-40B4-BE49-F238E27FC236}">
                    <a16:creationId xmlns:a16="http://schemas.microsoft.com/office/drawing/2014/main" id="{542D1FD1-1F57-2749-6E5A-460DC8C679C9}"/>
                  </a:ext>
                </a:extLst>
              </p:cNvPr>
              <p:cNvSpPr/>
              <p:nvPr/>
            </p:nvSpPr>
            <p:spPr>
              <a:xfrm>
                <a:off x="7260881" y="2816314"/>
                <a:ext cx="18266" cy="1524429"/>
              </a:xfrm>
              <a:custGeom>
                <a:avLst/>
                <a:gdLst>
                  <a:gd name="connsiteX0" fmla="*/ 0 w 18266"/>
                  <a:gd name="connsiteY0" fmla="*/ 0 h 1524429"/>
                  <a:gd name="connsiteX1" fmla="*/ 0 w 18266"/>
                  <a:gd name="connsiteY1" fmla="*/ 1524429 h 1524429"/>
                </a:gdLst>
                <a:ahLst/>
                <a:cxnLst>
                  <a:cxn ang="0">
                    <a:pos x="connsiteX0" y="connsiteY0"/>
                  </a:cxn>
                  <a:cxn ang="0">
                    <a:pos x="connsiteX1" y="connsiteY1"/>
                  </a:cxn>
                </a:cxnLst>
                <a:rect l="l" t="t" r="r" b="b"/>
                <a:pathLst>
                  <a:path w="18266" h="1524429">
                    <a:moveTo>
                      <a:pt x="0" y="0"/>
                    </a:moveTo>
                    <a:lnTo>
                      <a:pt x="0" y="152442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48" name="Freeform 447">
                <a:extLst>
                  <a:ext uri="{FF2B5EF4-FFF2-40B4-BE49-F238E27FC236}">
                    <a16:creationId xmlns:a16="http://schemas.microsoft.com/office/drawing/2014/main" id="{EE35B8C2-79C1-6C63-0A5E-0537C0E37715}"/>
                  </a:ext>
                </a:extLst>
              </p:cNvPr>
              <p:cNvSpPr/>
              <p:nvPr/>
            </p:nvSpPr>
            <p:spPr>
              <a:xfrm>
                <a:off x="7202246" y="4035129"/>
                <a:ext cx="58817" cy="18202"/>
              </a:xfrm>
              <a:custGeom>
                <a:avLst/>
                <a:gdLst>
                  <a:gd name="connsiteX0" fmla="*/ 58818 w 58817"/>
                  <a:gd name="connsiteY0" fmla="*/ 0 h 18202"/>
                  <a:gd name="connsiteX1" fmla="*/ 0 w 58817"/>
                  <a:gd name="connsiteY1" fmla="*/ 0 h 18202"/>
                </a:gdLst>
                <a:ahLst/>
                <a:cxnLst>
                  <a:cxn ang="0">
                    <a:pos x="connsiteX0" y="connsiteY0"/>
                  </a:cxn>
                  <a:cxn ang="0">
                    <a:pos x="connsiteX1" y="connsiteY1"/>
                  </a:cxn>
                </a:cxnLst>
                <a:rect l="l" t="t" r="r" b="b"/>
                <a:pathLst>
                  <a:path w="58817" h="18202">
                    <a:moveTo>
                      <a:pt x="5881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49" name="Freeform 448">
                <a:extLst>
                  <a:ext uri="{FF2B5EF4-FFF2-40B4-BE49-F238E27FC236}">
                    <a16:creationId xmlns:a16="http://schemas.microsoft.com/office/drawing/2014/main" id="{96AA718F-8F07-6045-3840-080A29B2BB71}"/>
                  </a:ext>
                </a:extLst>
              </p:cNvPr>
              <p:cNvSpPr/>
              <p:nvPr/>
            </p:nvSpPr>
            <p:spPr>
              <a:xfrm>
                <a:off x="7202246" y="4337649"/>
                <a:ext cx="58817" cy="18202"/>
              </a:xfrm>
              <a:custGeom>
                <a:avLst/>
                <a:gdLst>
                  <a:gd name="connsiteX0" fmla="*/ 58818 w 58817"/>
                  <a:gd name="connsiteY0" fmla="*/ 0 h 18202"/>
                  <a:gd name="connsiteX1" fmla="*/ 0 w 58817"/>
                  <a:gd name="connsiteY1" fmla="*/ 0 h 18202"/>
                </a:gdLst>
                <a:ahLst/>
                <a:cxnLst>
                  <a:cxn ang="0">
                    <a:pos x="connsiteX0" y="connsiteY0"/>
                  </a:cxn>
                  <a:cxn ang="0">
                    <a:pos x="connsiteX1" y="connsiteY1"/>
                  </a:cxn>
                </a:cxnLst>
                <a:rect l="l" t="t" r="r" b="b"/>
                <a:pathLst>
                  <a:path w="58817" h="18202">
                    <a:moveTo>
                      <a:pt x="5881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0" name="Freeform 449">
                <a:extLst>
                  <a:ext uri="{FF2B5EF4-FFF2-40B4-BE49-F238E27FC236}">
                    <a16:creationId xmlns:a16="http://schemas.microsoft.com/office/drawing/2014/main" id="{C301C4C6-C781-B631-4D3D-899D4C09AC92}"/>
                  </a:ext>
                </a:extLst>
              </p:cNvPr>
              <p:cNvSpPr/>
              <p:nvPr/>
            </p:nvSpPr>
            <p:spPr>
              <a:xfrm>
                <a:off x="7202246" y="3732609"/>
                <a:ext cx="58817" cy="18202"/>
              </a:xfrm>
              <a:custGeom>
                <a:avLst/>
                <a:gdLst>
                  <a:gd name="connsiteX0" fmla="*/ 58818 w 58817"/>
                  <a:gd name="connsiteY0" fmla="*/ 0 h 18202"/>
                  <a:gd name="connsiteX1" fmla="*/ 0 w 58817"/>
                  <a:gd name="connsiteY1" fmla="*/ 0 h 18202"/>
                </a:gdLst>
                <a:ahLst/>
                <a:cxnLst>
                  <a:cxn ang="0">
                    <a:pos x="connsiteX0" y="connsiteY0"/>
                  </a:cxn>
                  <a:cxn ang="0">
                    <a:pos x="connsiteX1" y="connsiteY1"/>
                  </a:cxn>
                </a:cxnLst>
                <a:rect l="l" t="t" r="r" b="b"/>
                <a:pathLst>
                  <a:path w="58817" h="18202">
                    <a:moveTo>
                      <a:pt x="5881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1" name="Freeform 450">
                <a:extLst>
                  <a:ext uri="{FF2B5EF4-FFF2-40B4-BE49-F238E27FC236}">
                    <a16:creationId xmlns:a16="http://schemas.microsoft.com/office/drawing/2014/main" id="{CCEB1D78-49D5-01FD-F75A-83B862FF62D6}"/>
                  </a:ext>
                </a:extLst>
              </p:cNvPr>
              <p:cNvSpPr/>
              <p:nvPr/>
            </p:nvSpPr>
            <p:spPr>
              <a:xfrm>
                <a:off x="7202246" y="3430090"/>
                <a:ext cx="58817" cy="18202"/>
              </a:xfrm>
              <a:custGeom>
                <a:avLst/>
                <a:gdLst>
                  <a:gd name="connsiteX0" fmla="*/ 58818 w 58817"/>
                  <a:gd name="connsiteY0" fmla="*/ 0 h 18202"/>
                  <a:gd name="connsiteX1" fmla="*/ 0 w 58817"/>
                  <a:gd name="connsiteY1" fmla="*/ 0 h 18202"/>
                </a:gdLst>
                <a:ahLst/>
                <a:cxnLst>
                  <a:cxn ang="0">
                    <a:pos x="connsiteX0" y="connsiteY0"/>
                  </a:cxn>
                  <a:cxn ang="0">
                    <a:pos x="connsiteX1" y="connsiteY1"/>
                  </a:cxn>
                </a:cxnLst>
                <a:rect l="l" t="t" r="r" b="b"/>
                <a:pathLst>
                  <a:path w="58817" h="18202">
                    <a:moveTo>
                      <a:pt x="5881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2" name="Freeform 451">
                <a:extLst>
                  <a:ext uri="{FF2B5EF4-FFF2-40B4-BE49-F238E27FC236}">
                    <a16:creationId xmlns:a16="http://schemas.microsoft.com/office/drawing/2014/main" id="{CC393A3F-CE50-A6EF-091B-01DCCCCB8A23}"/>
                  </a:ext>
                </a:extLst>
              </p:cNvPr>
              <p:cNvSpPr/>
              <p:nvPr/>
            </p:nvSpPr>
            <p:spPr>
              <a:xfrm>
                <a:off x="7202246" y="3127570"/>
                <a:ext cx="58817" cy="18202"/>
              </a:xfrm>
              <a:custGeom>
                <a:avLst/>
                <a:gdLst>
                  <a:gd name="connsiteX0" fmla="*/ 58818 w 58817"/>
                  <a:gd name="connsiteY0" fmla="*/ 0 h 18202"/>
                  <a:gd name="connsiteX1" fmla="*/ 0 w 58817"/>
                  <a:gd name="connsiteY1" fmla="*/ 0 h 18202"/>
                </a:gdLst>
                <a:ahLst/>
                <a:cxnLst>
                  <a:cxn ang="0">
                    <a:pos x="connsiteX0" y="connsiteY0"/>
                  </a:cxn>
                  <a:cxn ang="0">
                    <a:pos x="connsiteX1" y="connsiteY1"/>
                  </a:cxn>
                </a:cxnLst>
                <a:rect l="l" t="t" r="r" b="b"/>
                <a:pathLst>
                  <a:path w="58817" h="18202">
                    <a:moveTo>
                      <a:pt x="5881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3" name="Freeform 452">
                <a:extLst>
                  <a:ext uri="{FF2B5EF4-FFF2-40B4-BE49-F238E27FC236}">
                    <a16:creationId xmlns:a16="http://schemas.microsoft.com/office/drawing/2014/main" id="{4F4ACE3E-2E2D-D6BE-7703-AE30A49D9AF1}"/>
                  </a:ext>
                </a:extLst>
              </p:cNvPr>
              <p:cNvSpPr/>
              <p:nvPr/>
            </p:nvSpPr>
            <p:spPr>
              <a:xfrm>
                <a:off x="7202246" y="2825051"/>
                <a:ext cx="58817" cy="18202"/>
              </a:xfrm>
              <a:custGeom>
                <a:avLst/>
                <a:gdLst>
                  <a:gd name="connsiteX0" fmla="*/ 58818 w 58817"/>
                  <a:gd name="connsiteY0" fmla="*/ 0 h 18202"/>
                  <a:gd name="connsiteX1" fmla="*/ 0 w 58817"/>
                  <a:gd name="connsiteY1" fmla="*/ 0 h 18202"/>
                </a:gdLst>
                <a:ahLst/>
                <a:cxnLst>
                  <a:cxn ang="0">
                    <a:pos x="connsiteX0" y="connsiteY0"/>
                  </a:cxn>
                  <a:cxn ang="0">
                    <a:pos x="connsiteX1" y="connsiteY1"/>
                  </a:cxn>
                </a:cxnLst>
                <a:rect l="l" t="t" r="r" b="b"/>
                <a:pathLst>
                  <a:path w="58817" h="18202">
                    <a:moveTo>
                      <a:pt x="5881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4" name="Freeform 453">
                <a:extLst>
                  <a:ext uri="{FF2B5EF4-FFF2-40B4-BE49-F238E27FC236}">
                    <a16:creationId xmlns:a16="http://schemas.microsoft.com/office/drawing/2014/main" id="{DC8BBDBF-80A5-40ED-B1AA-89517EF8123D}"/>
                  </a:ext>
                </a:extLst>
              </p:cNvPr>
              <p:cNvSpPr/>
              <p:nvPr/>
            </p:nvSpPr>
            <p:spPr>
              <a:xfrm>
                <a:off x="7228184" y="3127388"/>
                <a:ext cx="32514" cy="18202"/>
              </a:xfrm>
              <a:custGeom>
                <a:avLst/>
                <a:gdLst>
                  <a:gd name="connsiteX0" fmla="*/ 32514 w 32514"/>
                  <a:gd name="connsiteY0" fmla="*/ 0 h 18202"/>
                  <a:gd name="connsiteX1" fmla="*/ 0 w 32514"/>
                  <a:gd name="connsiteY1" fmla="*/ 0 h 18202"/>
                </a:gdLst>
                <a:ahLst/>
                <a:cxnLst>
                  <a:cxn ang="0">
                    <a:pos x="connsiteX0" y="connsiteY0"/>
                  </a:cxn>
                  <a:cxn ang="0">
                    <a:pos x="connsiteX1" y="connsiteY1"/>
                  </a:cxn>
                </a:cxnLst>
                <a:rect l="l" t="t" r="r" b="b"/>
                <a:pathLst>
                  <a:path w="32514" h="18202">
                    <a:moveTo>
                      <a:pt x="3251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55" name="TextBox 454">
              <a:extLst>
                <a:ext uri="{FF2B5EF4-FFF2-40B4-BE49-F238E27FC236}">
                  <a16:creationId xmlns:a16="http://schemas.microsoft.com/office/drawing/2014/main" id="{DE02735A-E862-3D61-040B-609E2DD18255}"/>
                </a:ext>
              </a:extLst>
            </p:cNvPr>
            <p:cNvSpPr txBox="1"/>
            <p:nvPr/>
          </p:nvSpPr>
          <p:spPr>
            <a:xfrm>
              <a:off x="7260535" y="4523274"/>
              <a:ext cx="3936552" cy="184989"/>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solidFill>
                    <a:srgbClr val="231F20"/>
                  </a:solidFill>
                  <a:effectLst/>
                  <a:uLnTx/>
                  <a:uFillTx/>
                  <a:latin typeface="Arial"/>
                  <a:ea typeface="+mn-ea"/>
                  <a:cs typeface="Arial"/>
                  <a:sym typeface="Arial"/>
                  <a:rtl val="0"/>
                </a:rPr>
                <a:t>Time since randomization (months)</a:t>
              </a:r>
            </a:p>
          </p:txBody>
        </p:sp>
        <p:sp>
          <p:nvSpPr>
            <p:cNvPr id="456" name="TextBox 455">
              <a:extLst>
                <a:ext uri="{FF2B5EF4-FFF2-40B4-BE49-F238E27FC236}">
                  <a16:creationId xmlns:a16="http://schemas.microsoft.com/office/drawing/2014/main" id="{3FD5B6F2-1B4E-54CD-E492-AEA9EA666685}"/>
                </a:ext>
              </a:extLst>
            </p:cNvPr>
            <p:cNvSpPr txBox="1"/>
            <p:nvPr/>
          </p:nvSpPr>
          <p:spPr>
            <a:xfrm>
              <a:off x="8687075" y="4400368"/>
              <a:ext cx="201865"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10</a:t>
              </a:r>
            </a:p>
          </p:txBody>
        </p:sp>
        <p:grpSp>
          <p:nvGrpSpPr>
            <p:cNvPr id="457" name="Group 456">
              <a:extLst>
                <a:ext uri="{FF2B5EF4-FFF2-40B4-BE49-F238E27FC236}">
                  <a16:creationId xmlns:a16="http://schemas.microsoft.com/office/drawing/2014/main" id="{9EA229DD-0604-4086-6B33-3A2C04F1F083}"/>
                </a:ext>
              </a:extLst>
            </p:cNvPr>
            <p:cNvGrpSpPr/>
            <p:nvPr/>
          </p:nvGrpSpPr>
          <p:grpSpPr>
            <a:xfrm>
              <a:off x="8334584" y="3677457"/>
              <a:ext cx="588910" cy="297605"/>
              <a:chOff x="8334584" y="3677457"/>
              <a:chExt cx="588910" cy="297605"/>
            </a:xfrm>
          </p:grpSpPr>
          <p:sp>
            <p:nvSpPr>
              <p:cNvPr id="458" name="Freeform 457">
                <a:extLst>
                  <a:ext uri="{FF2B5EF4-FFF2-40B4-BE49-F238E27FC236}">
                    <a16:creationId xmlns:a16="http://schemas.microsoft.com/office/drawing/2014/main" id="{4D89A820-4D01-4ECF-5CC0-9D062548E02E}"/>
                  </a:ext>
                </a:extLst>
              </p:cNvPr>
              <p:cNvSpPr/>
              <p:nvPr/>
            </p:nvSpPr>
            <p:spPr>
              <a:xfrm>
                <a:off x="8334584" y="3677457"/>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9" name="Freeform 458">
                <a:extLst>
                  <a:ext uri="{FF2B5EF4-FFF2-40B4-BE49-F238E27FC236}">
                    <a16:creationId xmlns:a16="http://schemas.microsoft.com/office/drawing/2014/main" id="{1B99B32A-83FB-1B52-37A1-754B2E76C680}"/>
                  </a:ext>
                </a:extLst>
              </p:cNvPr>
              <p:cNvSpPr/>
              <p:nvPr/>
            </p:nvSpPr>
            <p:spPr>
              <a:xfrm>
                <a:off x="8359243" y="3677457"/>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0" name="Freeform 459">
                <a:extLst>
                  <a:ext uri="{FF2B5EF4-FFF2-40B4-BE49-F238E27FC236}">
                    <a16:creationId xmlns:a16="http://schemas.microsoft.com/office/drawing/2014/main" id="{93037CF7-8A5E-1195-72B9-B410A0DDEBEF}"/>
                  </a:ext>
                </a:extLst>
              </p:cNvPr>
              <p:cNvSpPr/>
              <p:nvPr/>
            </p:nvSpPr>
            <p:spPr>
              <a:xfrm>
                <a:off x="8369290" y="3677457"/>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1" name="Freeform 460">
                <a:extLst>
                  <a:ext uri="{FF2B5EF4-FFF2-40B4-BE49-F238E27FC236}">
                    <a16:creationId xmlns:a16="http://schemas.microsoft.com/office/drawing/2014/main" id="{1D2877AB-EFAA-C079-85C2-0E017EB56BC8}"/>
                  </a:ext>
                </a:extLst>
              </p:cNvPr>
              <p:cNvSpPr/>
              <p:nvPr/>
            </p:nvSpPr>
            <p:spPr>
              <a:xfrm>
                <a:off x="8389018" y="3677457"/>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2" name="Freeform 461">
                <a:extLst>
                  <a:ext uri="{FF2B5EF4-FFF2-40B4-BE49-F238E27FC236}">
                    <a16:creationId xmlns:a16="http://schemas.microsoft.com/office/drawing/2014/main" id="{51A76AD6-D89F-1346-B103-B85BE9531478}"/>
                  </a:ext>
                </a:extLst>
              </p:cNvPr>
              <p:cNvSpPr/>
              <p:nvPr/>
            </p:nvSpPr>
            <p:spPr>
              <a:xfrm>
                <a:off x="8448566" y="3704578"/>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3" name="Freeform 462">
                <a:extLst>
                  <a:ext uri="{FF2B5EF4-FFF2-40B4-BE49-F238E27FC236}">
                    <a16:creationId xmlns:a16="http://schemas.microsoft.com/office/drawing/2014/main" id="{50A3B79E-6231-D1D5-A0B6-9B60A312FE83}"/>
                  </a:ext>
                </a:extLst>
              </p:cNvPr>
              <p:cNvSpPr/>
              <p:nvPr/>
            </p:nvSpPr>
            <p:spPr>
              <a:xfrm>
                <a:off x="8453498" y="3704578"/>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4" name="Freeform 463">
                <a:extLst>
                  <a:ext uri="{FF2B5EF4-FFF2-40B4-BE49-F238E27FC236}">
                    <a16:creationId xmlns:a16="http://schemas.microsoft.com/office/drawing/2014/main" id="{9222B19E-FFF6-5506-194F-36CFA7FE7BA5}"/>
                  </a:ext>
                </a:extLst>
              </p:cNvPr>
              <p:cNvSpPr/>
              <p:nvPr/>
            </p:nvSpPr>
            <p:spPr>
              <a:xfrm>
                <a:off x="8517979" y="3746261"/>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5" name="Freeform 464">
                <a:extLst>
                  <a:ext uri="{FF2B5EF4-FFF2-40B4-BE49-F238E27FC236}">
                    <a16:creationId xmlns:a16="http://schemas.microsoft.com/office/drawing/2014/main" id="{6CC07E78-60B3-D873-A451-7686E8763D58}"/>
                  </a:ext>
                </a:extLst>
              </p:cNvPr>
              <p:cNvSpPr/>
              <p:nvPr/>
            </p:nvSpPr>
            <p:spPr>
              <a:xfrm>
                <a:off x="8567664" y="3760459"/>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6" name="Freeform 465">
                <a:extLst>
                  <a:ext uri="{FF2B5EF4-FFF2-40B4-BE49-F238E27FC236}">
                    <a16:creationId xmlns:a16="http://schemas.microsoft.com/office/drawing/2014/main" id="{D913B4A5-2B53-26CF-949B-5971A0B3BDC3}"/>
                  </a:ext>
                </a:extLst>
              </p:cNvPr>
              <p:cNvSpPr/>
              <p:nvPr/>
            </p:nvSpPr>
            <p:spPr>
              <a:xfrm>
                <a:off x="8567664" y="3760459"/>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7" name="Freeform 466">
                <a:extLst>
                  <a:ext uri="{FF2B5EF4-FFF2-40B4-BE49-F238E27FC236}">
                    <a16:creationId xmlns:a16="http://schemas.microsoft.com/office/drawing/2014/main" id="{2D2AA343-7C61-C114-3487-1561B12F4B0F}"/>
                  </a:ext>
                </a:extLst>
              </p:cNvPr>
              <p:cNvSpPr/>
              <p:nvPr/>
            </p:nvSpPr>
            <p:spPr>
              <a:xfrm>
                <a:off x="8567664" y="3760459"/>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8" name="Freeform 467">
                <a:extLst>
                  <a:ext uri="{FF2B5EF4-FFF2-40B4-BE49-F238E27FC236}">
                    <a16:creationId xmlns:a16="http://schemas.microsoft.com/office/drawing/2014/main" id="{C8DFF103-79E4-2996-6F07-76B663CCEDDF}"/>
                  </a:ext>
                </a:extLst>
              </p:cNvPr>
              <p:cNvSpPr/>
              <p:nvPr/>
            </p:nvSpPr>
            <p:spPr>
              <a:xfrm>
                <a:off x="8572596" y="3760459"/>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9" name="Freeform 468">
                <a:extLst>
                  <a:ext uri="{FF2B5EF4-FFF2-40B4-BE49-F238E27FC236}">
                    <a16:creationId xmlns:a16="http://schemas.microsoft.com/office/drawing/2014/main" id="{2BDFDB38-65F0-C0DE-DF13-3F3824053A06}"/>
                  </a:ext>
                </a:extLst>
              </p:cNvPr>
              <p:cNvSpPr/>
              <p:nvPr/>
            </p:nvSpPr>
            <p:spPr>
              <a:xfrm>
                <a:off x="8572596" y="3760459"/>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0" name="Freeform 469">
                <a:extLst>
                  <a:ext uri="{FF2B5EF4-FFF2-40B4-BE49-F238E27FC236}">
                    <a16:creationId xmlns:a16="http://schemas.microsoft.com/office/drawing/2014/main" id="{D0B41C2D-FEBC-195C-F1D8-3146D995FDD8}"/>
                  </a:ext>
                </a:extLst>
              </p:cNvPr>
              <p:cNvSpPr/>
              <p:nvPr/>
            </p:nvSpPr>
            <p:spPr>
              <a:xfrm>
                <a:off x="8572596" y="3760459"/>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1" name="Freeform 470">
                <a:extLst>
                  <a:ext uri="{FF2B5EF4-FFF2-40B4-BE49-F238E27FC236}">
                    <a16:creationId xmlns:a16="http://schemas.microsoft.com/office/drawing/2014/main" id="{40741F5C-40D4-277D-50BB-E14DA63C96BF}"/>
                  </a:ext>
                </a:extLst>
              </p:cNvPr>
              <p:cNvSpPr/>
              <p:nvPr/>
            </p:nvSpPr>
            <p:spPr>
              <a:xfrm>
                <a:off x="8602370" y="3783393"/>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2" name="Freeform 471">
                <a:extLst>
                  <a:ext uri="{FF2B5EF4-FFF2-40B4-BE49-F238E27FC236}">
                    <a16:creationId xmlns:a16="http://schemas.microsoft.com/office/drawing/2014/main" id="{DCB58722-2C14-23AE-9454-759E78CCF78A}"/>
                  </a:ext>
                </a:extLst>
              </p:cNvPr>
              <p:cNvSpPr/>
              <p:nvPr/>
            </p:nvSpPr>
            <p:spPr>
              <a:xfrm>
                <a:off x="8602370" y="3783393"/>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3" name="Freeform 472">
                <a:extLst>
                  <a:ext uri="{FF2B5EF4-FFF2-40B4-BE49-F238E27FC236}">
                    <a16:creationId xmlns:a16="http://schemas.microsoft.com/office/drawing/2014/main" id="{E859CB3B-0BB3-1398-CB41-F2B6CD7F5A47}"/>
                  </a:ext>
                </a:extLst>
              </p:cNvPr>
              <p:cNvSpPr/>
              <p:nvPr/>
            </p:nvSpPr>
            <p:spPr>
              <a:xfrm>
                <a:off x="8607302" y="3783393"/>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4" name="Freeform 473">
                <a:extLst>
                  <a:ext uri="{FF2B5EF4-FFF2-40B4-BE49-F238E27FC236}">
                    <a16:creationId xmlns:a16="http://schemas.microsoft.com/office/drawing/2014/main" id="{48091245-3713-8634-B7A4-462A10D93124}"/>
                  </a:ext>
                </a:extLst>
              </p:cNvPr>
              <p:cNvSpPr/>
              <p:nvPr/>
            </p:nvSpPr>
            <p:spPr>
              <a:xfrm>
                <a:off x="8627030" y="3783393"/>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5" name="Freeform 474">
                <a:extLst>
                  <a:ext uri="{FF2B5EF4-FFF2-40B4-BE49-F238E27FC236}">
                    <a16:creationId xmlns:a16="http://schemas.microsoft.com/office/drawing/2014/main" id="{0DAC5F57-CAE8-DF8F-4A31-E220C878566B}"/>
                  </a:ext>
                </a:extLst>
              </p:cNvPr>
              <p:cNvSpPr/>
              <p:nvPr/>
            </p:nvSpPr>
            <p:spPr>
              <a:xfrm>
                <a:off x="8631962" y="3791402"/>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6" name="Freeform 475">
                <a:extLst>
                  <a:ext uri="{FF2B5EF4-FFF2-40B4-BE49-F238E27FC236}">
                    <a16:creationId xmlns:a16="http://schemas.microsoft.com/office/drawing/2014/main" id="{03711A4D-0347-CCB5-B841-DAD865773031}"/>
                  </a:ext>
                </a:extLst>
              </p:cNvPr>
              <p:cNvSpPr/>
              <p:nvPr/>
            </p:nvSpPr>
            <p:spPr>
              <a:xfrm>
                <a:off x="8671783" y="3840912"/>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7" name="Freeform 476">
                <a:extLst>
                  <a:ext uri="{FF2B5EF4-FFF2-40B4-BE49-F238E27FC236}">
                    <a16:creationId xmlns:a16="http://schemas.microsoft.com/office/drawing/2014/main" id="{0ECF4C22-C585-CFDE-4FED-973AE0CA57A4}"/>
                  </a:ext>
                </a:extLst>
              </p:cNvPr>
              <p:cNvSpPr/>
              <p:nvPr/>
            </p:nvSpPr>
            <p:spPr>
              <a:xfrm>
                <a:off x="8696442" y="3857658"/>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8" name="Freeform 477">
                <a:extLst>
                  <a:ext uri="{FF2B5EF4-FFF2-40B4-BE49-F238E27FC236}">
                    <a16:creationId xmlns:a16="http://schemas.microsoft.com/office/drawing/2014/main" id="{16699D81-3065-E49E-D8DC-8E016771562F}"/>
                  </a:ext>
                </a:extLst>
              </p:cNvPr>
              <p:cNvSpPr/>
              <p:nvPr/>
            </p:nvSpPr>
            <p:spPr>
              <a:xfrm>
                <a:off x="8701557" y="3866031"/>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9" name="Freeform 478">
                <a:extLst>
                  <a:ext uri="{FF2B5EF4-FFF2-40B4-BE49-F238E27FC236}">
                    <a16:creationId xmlns:a16="http://schemas.microsoft.com/office/drawing/2014/main" id="{6A5FF025-1442-501B-F2C9-A3E323A6922B}"/>
                  </a:ext>
                </a:extLst>
              </p:cNvPr>
              <p:cNvSpPr/>
              <p:nvPr/>
            </p:nvSpPr>
            <p:spPr>
              <a:xfrm>
                <a:off x="8736263" y="3874768"/>
                <a:ext cx="28495" cy="28395"/>
              </a:xfrm>
              <a:custGeom>
                <a:avLst/>
                <a:gdLst>
                  <a:gd name="connsiteX0" fmla="*/ 0 w 28495"/>
                  <a:gd name="connsiteY0" fmla="*/ 0 h 28395"/>
                  <a:gd name="connsiteX1" fmla="*/ 28495 w 28495"/>
                  <a:gd name="connsiteY1" fmla="*/ 0 h 28395"/>
                  <a:gd name="connsiteX2" fmla="*/ 28495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5" y="0"/>
                    </a:lnTo>
                    <a:lnTo>
                      <a:pt x="28495"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0" name="Freeform 479">
                <a:extLst>
                  <a:ext uri="{FF2B5EF4-FFF2-40B4-BE49-F238E27FC236}">
                    <a16:creationId xmlns:a16="http://schemas.microsoft.com/office/drawing/2014/main" id="{1BD1285C-0C06-C514-3385-4FA311733032}"/>
                  </a:ext>
                </a:extLst>
              </p:cNvPr>
              <p:cNvSpPr/>
              <p:nvPr/>
            </p:nvSpPr>
            <p:spPr>
              <a:xfrm>
                <a:off x="8760923" y="3883687"/>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1" name="Freeform 480">
                <a:extLst>
                  <a:ext uri="{FF2B5EF4-FFF2-40B4-BE49-F238E27FC236}">
                    <a16:creationId xmlns:a16="http://schemas.microsoft.com/office/drawing/2014/main" id="{A9BDFB9A-53F2-2C52-6942-41D9F8AF2467}"/>
                  </a:ext>
                </a:extLst>
              </p:cNvPr>
              <p:cNvSpPr/>
              <p:nvPr/>
            </p:nvSpPr>
            <p:spPr>
              <a:xfrm>
                <a:off x="8760923" y="3883687"/>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2" name="Freeform 481">
                <a:extLst>
                  <a:ext uri="{FF2B5EF4-FFF2-40B4-BE49-F238E27FC236}">
                    <a16:creationId xmlns:a16="http://schemas.microsoft.com/office/drawing/2014/main" id="{FF367265-6721-26F6-A565-CAB02BE0791E}"/>
                  </a:ext>
                </a:extLst>
              </p:cNvPr>
              <p:cNvSpPr/>
              <p:nvPr/>
            </p:nvSpPr>
            <p:spPr>
              <a:xfrm>
                <a:off x="8775901" y="3883687"/>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3" name="Freeform 482">
                <a:extLst>
                  <a:ext uri="{FF2B5EF4-FFF2-40B4-BE49-F238E27FC236}">
                    <a16:creationId xmlns:a16="http://schemas.microsoft.com/office/drawing/2014/main" id="{3D94F0BB-39AD-65C7-B719-8AFE1DBEDC1B}"/>
                  </a:ext>
                </a:extLst>
              </p:cNvPr>
              <p:cNvSpPr/>
              <p:nvPr/>
            </p:nvSpPr>
            <p:spPr>
              <a:xfrm>
                <a:off x="8780833" y="3883687"/>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4" name="Freeform 483">
                <a:extLst>
                  <a:ext uri="{FF2B5EF4-FFF2-40B4-BE49-F238E27FC236}">
                    <a16:creationId xmlns:a16="http://schemas.microsoft.com/office/drawing/2014/main" id="{E97B091D-9D0D-7E57-265A-94F74002352F}"/>
                  </a:ext>
                </a:extLst>
              </p:cNvPr>
              <p:cNvSpPr/>
              <p:nvPr/>
            </p:nvSpPr>
            <p:spPr>
              <a:xfrm>
                <a:off x="8795812" y="3893334"/>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5" name="Freeform 484">
                <a:extLst>
                  <a:ext uri="{FF2B5EF4-FFF2-40B4-BE49-F238E27FC236}">
                    <a16:creationId xmlns:a16="http://schemas.microsoft.com/office/drawing/2014/main" id="{A3E5EF98-0C62-AA54-31EA-F6B69BACA7C2}"/>
                  </a:ext>
                </a:extLst>
              </p:cNvPr>
              <p:cNvSpPr/>
              <p:nvPr/>
            </p:nvSpPr>
            <p:spPr>
              <a:xfrm>
                <a:off x="8795812" y="3893334"/>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6" name="Freeform 485">
                <a:extLst>
                  <a:ext uri="{FF2B5EF4-FFF2-40B4-BE49-F238E27FC236}">
                    <a16:creationId xmlns:a16="http://schemas.microsoft.com/office/drawing/2014/main" id="{E17FF934-EDE8-DDAD-23E4-CA3E6BD5DB7E}"/>
                  </a:ext>
                </a:extLst>
              </p:cNvPr>
              <p:cNvSpPr/>
              <p:nvPr/>
            </p:nvSpPr>
            <p:spPr>
              <a:xfrm>
                <a:off x="8805676" y="3913721"/>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7" name="Freeform 486">
                <a:extLst>
                  <a:ext uri="{FF2B5EF4-FFF2-40B4-BE49-F238E27FC236}">
                    <a16:creationId xmlns:a16="http://schemas.microsoft.com/office/drawing/2014/main" id="{A2D208F0-3AAF-01A4-9850-508D1C66B957}"/>
                  </a:ext>
                </a:extLst>
              </p:cNvPr>
              <p:cNvSpPr/>
              <p:nvPr/>
            </p:nvSpPr>
            <p:spPr>
              <a:xfrm>
                <a:off x="8805676" y="3913721"/>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8" name="Freeform 487">
                <a:extLst>
                  <a:ext uri="{FF2B5EF4-FFF2-40B4-BE49-F238E27FC236}">
                    <a16:creationId xmlns:a16="http://schemas.microsoft.com/office/drawing/2014/main" id="{D7BD1828-8601-2C31-B3E5-84E400F6D3F9}"/>
                  </a:ext>
                </a:extLst>
              </p:cNvPr>
              <p:cNvSpPr/>
              <p:nvPr/>
            </p:nvSpPr>
            <p:spPr>
              <a:xfrm>
                <a:off x="8820654" y="3913721"/>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9" name="Freeform 488">
                <a:extLst>
                  <a:ext uri="{FF2B5EF4-FFF2-40B4-BE49-F238E27FC236}">
                    <a16:creationId xmlns:a16="http://schemas.microsoft.com/office/drawing/2014/main" id="{459FCBEE-4328-64B0-322A-CA9C26C8CDC7}"/>
                  </a:ext>
                </a:extLst>
              </p:cNvPr>
              <p:cNvSpPr/>
              <p:nvPr/>
            </p:nvSpPr>
            <p:spPr>
              <a:xfrm>
                <a:off x="8889884" y="3946667"/>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90" name="Freeform 489">
                <a:extLst>
                  <a:ext uri="{FF2B5EF4-FFF2-40B4-BE49-F238E27FC236}">
                    <a16:creationId xmlns:a16="http://schemas.microsoft.com/office/drawing/2014/main" id="{2A27DE5B-F897-63F0-E502-DD8F037F86B2}"/>
                  </a:ext>
                </a:extLst>
              </p:cNvPr>
              <p:cNvSpPr/>
              <p:nvPr/>
            </p:nvSpPr>
            <p:spPr>
              <a:xfrm>
                <a:off x="8894999" y="3946667"/>
                <a:ext cx="28495" cy="28395"/>
              </a:xfrm>
              <a:custGeom>
                <a:avLst/>
                <a:gdLst>
                  <a:gd name="connsiteX0" fmla="*/ 0 w 28495"/>
                  <a:gd name="connsiteY0" fmla="*/ 0 h 28395"/>
                  <a:gd name="connsiteX1" fmla="*/ 28496 w 28495"/>
                  <a:gd name="connsiteY1" fmla="*/ 0 h 28395"/>
                  <a:gd name="connsiteX2" fmla="*/ 28496 w 28495"/>
                  <a:gd name="connsiteY2" fmla="*/ 28395 h 28395"/>
                  <a:gd name="connsiteX3" fmla="*/ 0 w 28495"/>
                  <a:gd name="connsiteY3" fmla="*/ 28395 h 28395"/>
                </a:gdLst>
                <a:ahLst/>
                <a:cxnLst>
                  <a:cxn ang="0">
                    <a:pos x="connsiteX0" y="connsiteY0"/>
                  </a:cxn>
                  <a:cxn ang="0">
                    <a:pos x="connsiteX1" y="connsiteY1"/>
                  </a:cxn>
                  <a:cxn ang="0">
                    <a:pos x="connsiteX2" y="connsiteY2"/>
                  </a:cxn>
                  <a:cxn ang="0">
                    <a:pos x="connsiteX3" y="connsiteY3"/>
                  </a:cxn>
                </a:cxnLst>
                <a:rect l="l" t="t" r="r" b="b"/>
                <a:pathLst>
                  <a:path w="28495" h="28395">
                    <a:moveTo>
                      <a:pt x="0" y="0"/>
                    </a:moveTo>
                    <a:lnTo>
                      <a:pt x="28496" y="0"/>
                    </a:lnTo>
                    <a:lnTo>
                      <a:pt x="28496" y="28395"/>
                    </a:lnTo>
                    <a:lnTo>
                      <a:pt x="0" y="28395"/>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91" name="Freeform 490">
              <a:extLst>
                <a:ext uri="{FF2B5EF4-FFF2-40B4-BE49-F238E27FC236}">
                  <a16:creationId xmlns:a16="http://schemas.microsoft.com/office/drawing/2014/main" id="{A4C29FA5-36D8-E80B-45D2-3FB452E9D08B}"/>
                </a:ext>
              </a:extLst>
            </p:cNvPr>
            <p:cNvSpPr/>
            <p:nvPr/>
          </p:nvSpPr>
          <p:spPr>
            <a:xfrm>
              <a:off x="7247547" y="2806120"/>
              <a:ext cx="3403224" cy="1484384"/>
            </a:xfrm>
            <a:custGeom>
              <a:avLst/>
              <a:gdLst>
                <a:gd name="connsiteX0" fmla="*/ 3385323 w 3403224"/>
                <a:gd name="connsiteY0" fmla="*/ 1452167 h 1484384"/>
                <a:gd name="connsiteX1" fmla="*/ 3367604 w 3403224"/>
                <a:gd name="connsiteY1" fmla="*/ 1484385 h 1484384"/>
                <a:gd name="connsiteX2" fmla="*/ 3403224 w 3403224"/>
                <a:gd name="connsiteY2" fmla="*/ 1484385 h 1484384"/>
                <a:gd name="connsiteX3" fmla="*/ 3385506 w 3403224"/>
                <a:gd name="connsiteY3" fmla="*/ 1452167 h 1484384"/>
                <a:gd name="connsiteX4" fmla="*/ 3380391 w 3403224"/>
                <a:gd name="connsiteY4" fmla="*/ 1451257 h 1484384"/>
                <a:gd name="connsiteX5" fmla="*/ 3362673 w 3403224"/>
                <a:gd name="connsiteY5" fmla="*/ 1483839 h 1484384"/>
                <a:gd name="connsiteX6" fmla="*/ 3398292 w 3403224"/>
                <a:gd name="connsiteY6" fmla="*/ 1483839 h 1484384"/>
                <a:gd name="connsiteX7" fmla="*/ 3380574 w 3403224"/>
                <a:gd name="connsiteY7" fmla="*/ 1451257 h 1484384"/>
                <a:gd name="connsiteX8" fmla="*/ 3147311 w 3403224"/>
                <a:gd name="connsiteY8" fmla="*/ 1452167 h 1484384"/>
                <a:gd name="connsiteX9" fmla="*/ 3129593 w 3403224"/>
                <a:gd name="connsiteY9" fmla="*/ 1484385 h 1484384"/>
                <a:gd name="connsiteX10" fmla="*/ 3165212 w 3403224"/>
                <a:gd name="connsiteY10" fmla="*/ 1484385 h 1484384"/>
                <a:gd name="connsiteX11" fmla="*/ 3147494 w 3403224"/>
                <a:gd name="connsiteY11" fmla="*/ 1452167 h 1484384"/>
                <a:gd name="connsiteX12" fmla="*/ 3033146 w 3403224"/>
                <a:gd name="connsiteY12" fmla="*/ 1452167 h 1484384"/>
                <a:gd name="connsiteX13" fmla="*/ 3015427 w 3403224"/>
                <a:gd name="connsiteY13" fmla="*/ 1484385 h 1484384"/>
                <a:gd name="connsiteX14" fmla="*/ 3051047 w 3403224"/>
                <a:gd name="connsiteY14" fmla="*/ 1484385 h 1484384"/>
                <a:gd name="connsiteX15" fmla="*/ 3033328 w 3403224"/>
                <a:gd name="connsiteY15" fmla="*/ 1452167 h 1484384"/>
                <a:gd name="connsiteX16" fmla="*/ 1917248 w 3403224"/>
                <a:gd name="connsiteY16" fmla="*/ 1355696 h 1484384"/>
                <a:gd name="connsiteX17" fmla="*/ 1899529 w 3403224"/>
                <a:gd name="connsiteY17" fmla="*/ 1387913 h 1484384"/>
                <a:gd name="connsiteX18" fmla="*/ 1935149 w 3403224"/>
                <a:gd name="connsiteY18" fmla="*/ 1387913 h 1484384"/>
                <a:gd name="connsiteX19" fmla="*/ 1917430 w 3403224"/>
                <a:gd name="connsiteY19" fmla="*/ 1355696 h 1484384"/>
                <a:gd name="connsiteX20" fmla="*/ 1813129 w 3403224"/>
                <a:gd name="connsiteY20" fmla="*/ 1355696 h 1484384"/>
                <a:gd name="connsiteX21" fmla="*/ 1795410 w 3403224"/>
                <a:gd name="connsiteY21" fmla="*/ 1387913 h 1484384"/>
                <a:gd name="connsiteX22" fmla="*/ 1831030 w 3403224"/>
                <a:gd name="connsiteY22" fmla="*/ 1387913 h 1484384"/>
                <a:gd name="connsiteX23" fmla="*/ 1813311 w 3403224"/>
                <a:gd name="connsiteY23" fmla="*/ 1355696 h 1484384"/>
                <a:gd name="connsiteX24" fmla="*/ 1793218 w 3403224"/>
                <a:gd name="connsiteY24" fmla="*/ 1355696 h 1484384"/>
                <a:gd name="connsiteX25" fmla="*/ 1775500 w 3403224"/>
                <a:gd name="connsiteY25" fmla="*/ 1387913 h 1484384"/>
                <a:gd name="connsiteX26" fmla="*/ 1811120 w 3403224"/>
                <a:gd name="connsiteY26" fmla="*/ 1387913 h 1484384"/>
                <a:gd name="connsiteX27" fmla="*/ 1793401 w 3403224"/>
                <a:gd name="connsiteY27" fmla="*/ 1355696 h 1484384"/>
                <a:gd name="connsiteX28" fmla="*/ 1723806 w 3403224"/>
                <a:gd name="connsiteY28" fmla="*/ 1293808 h 1484384"/>
                <a:gd name="connsiteX29" fmla="*/ 1706087 w 3403224"/>
                <a:gd name="connsiteY29" fmla="*/ 1326026 h 1484384"/>
                <a:gd name="connsiteX30" fmla="*/ 1741707 w 3403224"/>
                <a:gd name="connsiteY30" fmla="*/ 1326026 h 1484384"/>
                <a:gd name="connsiteX31" fmla="*/ 1723988 w 3403224"/>
                <a:gd name="connsiteY31" fmla="*/ 1293808 h 1484384"/>
                <a:gd name="connsiteX32" fmla="*/ 1649461 w 3403224"/>
                <a:gd name="connsiteY32" fmla="*/ 1276880 h 1484384"/>
                <a:gd name="connsiteX33" fmla="*/ 1631743 w 3403224"/>
                <a:gd name="connsiteY33" fmla="*/ 1309098 h 1484384"/>
                <a:gd name="connsiteX34" fmla="*/ 1667363 w 3403224"/>
                <a:gd name="connsiteY34" fmla="*/ 1309098 h 1484384"/>
                <a:gd name="connsiteX35" fmla="*/ 1649461 w 3403224"/>
                <a:gd name="connsiteY35" fmla="*/ 1276880 h 1484384"/>
                <a:gd name="connsiteX36" fmla="*/ 1317194 w 3403224"/>
                <a:gd name="connsiteY36" fmla="*/ 1162389 h 1484384"/>
                <a:gd name="connsiteX37" fmla="*/ 1299476 w 3403224"/>
                <a:gd name="connsiteY37" fmla="*/ 1194607 h 1484384"/>
                <a:gd name="connsiteX38" fmla="*/ 1335096 w 3403224"/>
                <a:gd name="connsiteY38" fmla="*/ 1194607 h 1484384"/>
                <a:gd name="connsiteX39" fmla="*/ 1317377 w 3403224"/>
                <a:gd name="connsiteY39" fmla="*/ 1162389 h 1484384"/>
                <a:gd name="connsiteX40" fmla="*/ 1307148 w 3403224"/>
                <a:gd name="connsiteY40" fmla="*/ 1154380 h 1484384"/>
                <a:gd name="connsiteX41" fmla="*/ 1289430 w 3403224"/>
                <a:gd name="connsiteY41" fmla="*/ 1186598 h 1484384"/>
                <a:gd name="connsiteX42" fmla="*/ 1325049 w 3403224"/>
                <a:gd name="connsiteY42" fmla="*/ 1186598 h 1484384"/>
                <a:gd name="connsiteX43" fmla="*/ 1307331 w 3403224"/>
                <a:gd name="connsiteY43" fmla="*/ 1154380 h 1484384"/>
                <a:gd name="connsiteX44" fmla="*/ 1203029 w 3403224"/>
                <a:gd name="connsiteY44" fmla="*/ 1138726 h 1484384"/>
                <a:gd name="connsiteX45" fmla="*/ 1185311 w 3403224"/>
                <a:gd name="connsiteY45" fmla="*/ 1170944 h 1484384"/>
                <a:gd name="connsiteX46" fmla="*/ 1220930 w 3403224"/>
                <a:gd name="connsiteY46" fmla="*/ 1170944 h 1484384"/>
                <a:gd name="connsiteX47" fmla="*/ 1203212 w 3403224"/>
                <a:gd name="connsiteY47" fmla="*/ 1138726 h 1484384"/>
                <a:gd name="connsiteX48" fmla="*/ 1069136 w 3403224"/>
                <a:gd name="connsiteY48" fmla="*/ 1085212 h 1484384"/>
                <a:gd name="connsiteX49" fmla="*/ 1051417 w 3403224"/>
                <a:gd name="connsiteY49" fmla="*/ 1117429 h 1484384"/>
                <a:gd name="connsiteX50" fmla="*/ 1087037 w 3403224"/>
                <a:gd name="connsiteY50" fmla="*/ 1117429 h 1484384"/>
                <a:gd name="connsiteX51" fmla="*/ 1069136 w 3403224"/>
                <a:gd name="connsiteY51" fmla="*/ 1085212 h 1484384"/>
                <a:gd name="connsiteX52" fmla="*/ 984927 w 3403224"/>
                <a:gd name="connsiteY52" fmla="*/ 1070104 h 1484384"/>
                <a:gd name="connsiteX53" fmla="*/ 967209 w 3403224"/>
                <a:gd name="connsiteY53" fmla="*/ 1102322 h 1484384"/>
                <a:gd name="connsiteX54" fmla="*/ 1002829 w 3403224"/>
                <a:gd name="connsiteY54" fmla="*/ 1102322 h 1484384"/>
                <a:gd name="connsiteX55" fmla="*/ 984927 w 3403224"/>
                <a:gd name="connsiteY55" fmla="*/ 1070104 h 1484384"/>
                <a:gd name="connsiteX56" fmla="*/ 890673 w 3403224"/>
                <a:gd name="connsiteY56" fmla="*/ 1011129 h 1484384"/>
                <a:gd name="connsiteX57" fmla="*/ 872954 w 3403224"/>
                <a:gd name="connsiteY57" fmla="*/ 1043347 h 1484384"/>
                <a:gd name="connsiteX58" fmla="*/ 908574 w 3403224"/>
                <a:gd name="connsiteY58" fmla="*/ 1043347 h 1484384"/>
                <a:gd name="connsiteX59" fmla="*/ 890855 w 3403224"/>
                <a:gd name="connsiteY59" fmla="*/ 1011129 h 1484384"/>
                <a:gd name="connsiteX60" fmla="*/ 816328 w 3403224"/>
                <a:gd name="connsiteY60" fmla="*/ 945601 h 1484384"/>
                <a:gd name="connsiteX61" fmla="*/ 798610 w 3403224"/>
                <a:gd name="connsiteY61" fmla="*/ 977819 h 1484384"/>
                <a:gd name="connsiteX62" fmla="*/ 834229 w 3403224"/>
                <a:gd name="connsiteY62" fmla="*/ 977819 h 1484384"/>
                <a:gd name="connsiteX63" fmla="*/ 816511 w 3403224"/>
                <a:gd name="connsiteY63" fmla="*/ 945601 h 1484384"/>
                <a:gd name="connsiteX64" fmla="*/ 717141 w 3403224"/>
                <a:gd name="connsiteY64" fmla="*/ 909743 h 1484384"/>
                <a:gd name="connsiteX65" fmla="*/ 699423 w 3403224"/>
                <a:gd name="connsiteY65" fmla="*/ 941961 h 1484384"/>
                <a:gd name="connsiteX66" fmla="*/ 735042 w 3403224"/>
                <a:gd name="connsiteY66" fmla="*/ 941961 h 1484384"/>
                <a:gd name="connsiteX67" fmla="*/ 717324 w 3403224"/>
                <a:gd name="connsiteY67" fmla="*/ 909743 h 1484384"/>
                <a:gd name="connsiteX68" fmla="*/ 712209 w 3403224"/>
                <a:gd name="connsiteY68" fmla="*/ 909743 h 1484384"/>
                <a:gd name="connsiteX69" fmla="*/ 694491 w 3403224"/>
                <a:gd name="connsiteY69" fmla="*/ 941961 h 1484384"/>
                <a:gd name="connsiteX70" fmla="*/ 730110 w 3403224"/>
                <a:gd name="connsiteY70" fmla="*/ 941961 h 1484384"/>
                <a:gd name="connsiteX71" fmla="*/ 712392 w 3403224"/>
                <a:gd name="connsiteY71" fmla="*/ 909743 h 1484384"/>
                <a:gd name="connsiteX72" fmla="*/ 712209 w 3403224"/>
                <a:gd name="connsiteY72" fmla="*/ 909743 h 1484384"/>
                <a:gd name="connsiteX73" fmla="*/ 694491 w 3403224"/>
                <a:gd name="connsiteY73" fmla="*/ 941961 h 1484384"/>
                <a:gd name="connsiteX74" fmla="*/ 730110 w 3403224"/>
                <a:gd name="connsiteY74" fmla="*/ 941961 h 1484384"/>
                <a:gd name="connsiteX75" fmla="*/ 712392 w 3403224"/>
                <a:gd name="connsiteY75" fmla="*/ 909743 h 1484384"/>
                <a:gd name="connsiteX76" fmla="*/ 707095 w 3403224"/>
                <a:gd name="connsiteY76" fmla="*/ 902826 h 1484384"/>
                <a:gd name="connsiteX77" fmla="*/ 689376 w 3403224"/>
                <a:gd name="connsiteY77" fmla="*/ 935044 h 1484384"/>
                <a:gd name="connsiteX78" fmla="*/ 724996 w 3403224"/>
                <a:gd name="connsiteY78" fmla="*/ 935044 h 1484384"/>
                <a:gd name="connsiteX79" fmla="*/ 707277 w 3403224"/>
                <a:gd name="connsiteY79" fmla="*/ 902826 h 1484384"/>
                <a:gd name="connsiteX80" fmla="*/ 682435 w 3403224"/>
                <a:gd name="connsiteY80" fmla="*/ 875523 h 1484384"/>
                <a:gd name="connsiteX81" fmla="*/ 664716 w 3403224"/>
                <a:gd name="connsiteY81" fmla="*/ 907741 h 1484384"/>
                <a:gd name="connsiteX82" fmla="*/ 700336 w 3403224"/>
                <a:gd name="connsiteY82" fmla="*/ 907741 h 1484384"/>
                <a:gd name="connsiteX83" fmla="*/ 682618 w 3403224"/>
                <a:gd name="connsiteY83" fmla="*/ 875523 h 1484384"/>
                <a:gd name="connsiteX84" fmla="*/ 612840 w 3403224"/>
                <a:gd name="connsiteY84" fmla="*/ 780508 h 1484384"/>
                <a:gd name="connsiteX85" fmla="*/ 595121 w 3403224"/>
                <a:gd name="connsiteY85" fmla="*/ 812726 h 1484384"/>
                <a:gd name="connsiteX86" fmla="*/ 630741 w 3403224"/>
                <a:gd name="connsiteY86" fmla="*/ 812726 h 1484384"/>
                <a:gd name="connsiteX87" fmla="*/ 613022 w 3403224"/>
                <a:gd name="connsiteY87" fmla="*/ 780508 h 1484384"/>
                <a:gd name="connsiteX88" fmla="*/ 478947 w 3403224"/>
                <a:gd name="connsiteY88" fmla="*/ 652911 h 1484384"/>
                <a:gd name="connsiteX89" fmla="*/ 461228 w 3403224"/>
                <a:gd name="connsiteY89" fmla="*/ 685129 h 1484384"/>
                <a:gd name="connsiteX90" fmla="*/ 496848 w 3403224"/>
                <a:gd name="connsiteY90" fmla="*/ 685129 h 1484384"/>
                <a:gd name="connsiteX91" fmla="*/ 479129 w 3403224"/>
                <a:gd name="connsiteY91" fmla="*/ 652911 h 1484384"/>
                <a:gd name="connsiteX92" fmla="*/ 469083 w 3403224"/>
                <a:gd name="connsiteY92" fmla="*/ 606313 h 1484384"/>
                <a:gd name="connsiteX93" fmla="*/ 451364 w 3403224"/>
                <a:gd name="connsiteY93" fmla="*/ 638531 h 1484384"/>
                <a:gd name="connsiteX94" fmla="*/ 486984 w 3403224"/>
                <a:gd name="connsiteY94" fmla="*/ 638531 h 1484384"/>
                <a:gd name="connsiteX95" fmla="*/ 469265 w 3403224"/>
                <a:gd name="connsiteY95" fmla="*/ 606313 h 1484384"/>
                <a:gd name="connsiteX96" fmla="*/ 404602 w 3403224"/>
                <a:gd name="connsiteY96" fmla="*/ 533505 h 1484384"/>
                <a:gd name="connsiteX97" fmla="*/ 386884 w 3403224"/>
                <a:gd name="connsiteY97" fmla="*/ 565723 h 1484384"/>
                <a:gd name="connsiteX98" fmla="*/ 422503 w 3403224"/>
                <a:gd name="connsiteY98" fmla="*/ 565723 h 1484384"/>
                <a:gd name="connsiteX99" fmla="*/ 404602 w 3403224"/>
                <a:gd name="connsiteY99" fmla="*/ 533505 h 1484384"/>
                <a:gd name="connsiteX100" fmla="*/ 300483 w 3403224"/>
                <a:gd name="connsiteY100" fmla="*/ 428478 h 1484384"/>
                <a:gd name="connsiteX101" fmla="*/ 282765 w 3403224"/>
                <a:gd name="connsiteY101" fmla="*/ 460696 h 1484384"/>
                <a:gd name="connsiteX102" fmla="*/ 318384 w 3403224"/>
                <a:gd name="connsiteY102" fmla="*/ 460696 h 1484384"/>
                <a:gd name="connsiteX103" fmla="*/ 300483 w 3403224"/>
                <a:gd name="connsiteY103" fmla="*/ 428478 h 1484384"/>
                <a:gd name="connsiteX104" fmla="*/ 295551 w 3403224"/>
                <a:gd name="connsiteY104" fmla="*/ 415373 h 1484384"/>
                <a:gd name="connsiteX105" fmla="*/ 277833 w 3403224"/>
                <a:gd name="connsiteY105" fmla="*/ 447591 h 1484384"/>
                <a:gd name="connsiteX106" fmla="*/ 313452 w 3403224"/>
                <a:gd name="connsiteY106" fmla="*/ 447591 h 1484384"/>
                <a:gd name="connsiteX107" fmla="*/ 295734 w 3403224"/>
                <a:gd name="connsiteY107" fmla="*/ 415373 h 1484384"/>
                <a:gd name="connsiteX108" fmla="*/ 17718 w 3403224"/>
                <a:gd name="connsiteY108" fmla="*/ 0 h 1484384"/>
                <a:gd name="connsiteX109" fmla="*/ 0 w 3403224"/>
                <a:gd name="connsiteY109" fmla="*/ 32218 h 1484384"/>
                <a:gd name="connsiteX110" fmla="*/ 35620 w 3403224"/>
                <a:gd name="connsiteY110" fmla="*/ 32218 h 1484384"/>
                <a:gd name="connsiteX111" fmla="*/ 17901 w 3403224"/>
                <a:gd name="connsiteY111" fmla="*/ 0 h 1484384"/>
                <a:gd name="connsiteX112" fmla="*/ 17718 w 3403224"/>
                <a:gd name="connsiteY112" fmla="*/ 0 h 1484384"/>
                <a:gd name="connsiteX113" fmla="*/ 0 w 3403224"/>
                <a:gd name="connsiteY113" fmla="*/ 32218 h 1484384"/>
                <a:gd name="connsiteX114" fmla="*/ 35620 w 3403224"/>
                <a:gd name="connsiteY114" fmla="*/ 32218 h 1484384"/>
                <a:gd name="connsiteX115" fmla="*/ 17901 w 3403224"/>
                <a:gd name="connsiteY115" fmla="*/ 0 h 148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3403224" h="1484384">
                  <a:moveTo>
                    <a:pt x="3385323" y="1452167"/>
                  </a:moveTo>
                  <a:lnTo>
                    <a:pt x="3367604" y="1484385"/>
                  </a:lnTo>
                  <a:lnTo>
                    <a:pt x="3403224" y="1484385"/>
                  </a:lnTo>
                  <a:lnTo>
                    <a:pt x="3385506" y="1452167"/>
                  </a:lnTo>
                  <a:close/>
                  <a:moveTo>
                    <a:pt x="3380391" y="1451257"/>
                  </a:moveTo>
                  <a:lnTo>
                    <a:pt x="3362673" y="1483839"/>
                  </a:lnTo>
                  <a:lnTo>
                    <a:pt x="3398292" y="1483839"/>
                  </a:lnTo>
                  <a:lnTo>
                    <a:pt x="3380574" y="1451257"/>
                  </a:lnTo>
                  <a:close/>
                  <a:moveTo>
                    <a:pt x="3147311" y="1452167"/>
                  </a:moveTo>
                  <a:lnTo>
                    <a:pt x="3129593" y="1484385"/>
                  </a:lnTo>
                  <a:lnTo>
                    <a:pt x="3165212" y="1484385"/>
                  </a:lnTo>
                  <a:lnTo>
                    <a:pt x="3147494" y="1452167"/>
                  </a:lnTo>
                  <a:close/>
                  <a:moveTo>
                    <a:pt x="3033146" y="1452167"/>
                  </a:moveTo>
                  <a:lnTo>
                    <a:pt x="3015427" y="1484385"/>
                  </a:lnTo>
                  <a:lnTo>
                    <a:pt x="3051047" y="1484385"/>
                  </a:lnTo>
                  <a:lnTo>
                    <a:pt x="3033328" y="1452167"/>
                  </a:lnTo>
                  <a:close/>
                  <a:moveTo>
                    <a:pt x="1917248" y="1355696"/>
                  </a:moveTo>
                  <a:lnTo>
                    <a:pt x="1899529" y="1387913"/>
                  </a:lnTo>
                  <a:lnTo>
                    <a:pt x="1935149" y="1387913"/>
                  </a:lnTo>
                  <a:lnTo>
                    <a:pt x="1917430" y="1355696"/>
                  </a:lnTo>
                  <a:close/>
                  <a:moveTo>
                    <a:pt x="1813129" y="1355696"/>
                  </a:moveTo>
                  <a:lnTo>
                    <a:pt x="1795410" y="1387913"/>
                  </a:lnTo>
                  <a:lnTo>
                    <a:pt x="1831030" y="1387913"/>
                  </a:lnTo>
                  <a:lnTo>
                    <a:pt x="1813311" y="1355696"/>
                  </a:lnTo>
                  <a:close/>
                  <a:moveTo>
                    <a:pt x="1793218" y="1355696"/>
                  </a:moveTo>
                  <a:lnTo>
                    <a:pt x="1775500" y="1387913"/>
                  </a:lnTo>
                  <a:lnTo>
                    <a:pt x="1811120" y="1387913"/>
                  </a:lnTo>
                  <a:lnTo>
                    <a:pt x="1793401" y="1355696"/>
                  </a:lnTo>
                  <a:close/>
                  <a:moveTo>
                    <a:pt x="1723806" y="1293808"/>
                  </a:moveTo>
                  <a:lnTo>
                    <a:pt x="1706087" y="1326026"/>
                  </a:lnTo>
                  <a:lnTo>
                    <a:pt x="1741707" y="1326026"/>
                  </a:lnTo>
                  <a:lnTo>
                    <a:pt x="1723988" y="1293808"/>
                  </a:lnTo>
                  <a:close/>
                  <a:moveTo>
                    <a:pt x="1649461" y="1276880"/>
                  </a:moveTo>
                  <a:lnTo>
                    <a:pt x="1631743" y="1309098"/>
                  </a:lnTo>
                  <a:lnTo>
                    <a:pt x="1667363" y="1309098"/>
                  </a:lnTo>
                  <a:lnTo>
                    <a:pt x="1649461" y="1276880"/>
                  </a:lnTo>
                  <a:close/>
                  <a:moveTo>
                    <a:pt x="1317194" y="1162389"/>
                  </a:moveTo>
                  <a:lnTo>
                    <a:pt x="1299476" y="1194607"/>
                  </a:lnTo>
                  <a:lnTo>
                    <a:pt x="1335096" y="1194607"/>
                  </a:lnTo>
                  <a:lnTo>
                    <a:pt x="1317377" y="1162389"/>
                  </a:lnTo>
                  <a:close/>
                  <a:moveTo>
                    <a:pt x="1307148" y="1154380"/>
                  </a:moveTo>
                  <a:lnTo>
                    <a:pt x="1289430" y="1186598"/>
                  </a:lnTo>
                  <a:lnTo>
                    <a:pt x="1325049" y="1186598"/>
                  </a:lnTo>
                  <a:lnTo>
                    <a:pt x="1307331" y="1154380"/>
                  </a:lnTo>
                  <a:close/>
                  <a:moveTo>
                    <a:pt x="1203029" y="1138726"/>
                  </a:moveTo>
                  <a:lnTo>
                    <a:pt x="1185311" y="1170944"/>
                  </a:lnTo>
                  <a:lnTo>
                    <a:pt x="1220930" y="1170944"/>
                  </a:lnTo>
                  <a:lnTo>
                    <a:pt x="1203212" y="1138726"/>
                  </a:lnTo>
                  <a:close/>
                  <a:moveTo>
                    <a:pt x="1069136" y="1085212"/>
                  </a:moveTo>
                  <a:lnTo>
                    <a:pt x="1051417" y="1117429"/>
                  </a:lnTo>
                  <a:lnTo>
                    <a:pt x="1087037" y="1117429"/>
                  </a:lnTo>
                  <a:lnTo>
                    <a:pt x="1069136" y="1085212"/>
                  </a:lnTo>
                  <a:close/>
                  <a:moveTo>
                    <a:pt x="984927" y="1070104"/>
                  </a:moveTo>
                  <a:lnTo>
                    <a:pt x="967209" y="1102322"/>
                  </a:lnTo>
                  <a:lnTo>
                    <a:pt x="1002829" y="1102322"/>
                  </a:lnTo>
                  <a:lnTo>
                    <a:pt x="984927" y="1070104"/>
                  </a:lnTo>
                  <a:close/>
                  <a:moveTo>
                    <a:pt x="890673" y="1011129"/>
                  </a:moveTo>
                  <a:lnTo>
                    <a:pt x="872954" y="1043347"/>
                  </a:lnTo>
                  <a:lnTo>
                    <a:pt x="908574" y="1043347"/>
                  </a:lnTo>
                  <a:lnTo>
                    <a:pt x="890855" y="1011129"/>
                  </a:lnTo>
                  <a:close/>
                  <a:moveTo>
                    <a:pt x="816328" y="945601"/>
                  </a:moveTo>
                  <a:lnTo>
                    <a:pt x="798610" y="977819"/>
                  </a:lnTo>
                  <a:lnTo>
                    <a:pt x="834229" y="977819"/>
                  </a:lnTo>
                  <a:lnTo>
                    <a:pt x="816511" y="945601"/>
                  </a:lnTo>
                  <a:close/>
                  <a:moveTo>
                    <a:pt x="717141" y="909743"/>
                  </a:moveTo>
                  <a:lnTo>
                    <a:pt x="699423" y="941961"/>
                  </a:lnTo>
                  <a:lnTo>
                    <a:pt x="735042" y="941961"/>
                  </a:lnTo>
                  <a:lnTo>
                    <a:pt x="717324" y="909743"/>
                  </a:lnTo>
                  <a:close/>
                  <a:moveTo>
                    <a:pt x="712209" y="909743"/>
                  </a:moveTo>
                  <a:lnTo>
                    <a:pt x="694491" y="941961"/>
                  </a:lnTo>
                  <a:lnTo>
                    <a:pt x="730110" y="941961"/>
                  </a:lnTo>
                  <a:lnTo>
                    <a:pt x="712392" y="909743"/>
                  </a:lnTo>
                  <a:close/>
                  <a:moveTo>
                    <a:pt x="712209" y="909743"/>
                  </a:moveTo>
                  <a:lnTo>
                    <a:pt x="694491" y="941961"/>
                  </a:lnTo>
                  <a:lnTo>
                    <a:pt x="730110" y="941961"/>
                  </a:lnTo>
                  <a:lnTo>
                    <a:pt x="712392" y="909743"/>
                  </a:lnTo>
                  <a:close/>
                  <a:moveTo>
                    <a:pt x="707095" y="902826"/>
                  </a:moveTo>
                  <a:lnTo>
                    <a:pt x="689376" y="935044"/>
                  </a:lnTo>
                  <a:lnTo>
                    <a:pt x="724996" y="935044"/>
                  </a:lnTo>
                  <a:lnTo>
                    <a:pt x="707277" y="902826"/>
                  </a:lnTo>
                  <a:close/>
                  <a:moveTo>
                    <a:pt x="682435" y="875523"/>
                  </a:moveTo>
                  <a:lnTo>
                    <a:pt x="664716" y="907741"/>
                  </a:lnTo>
                  <a:lnTo>
                    <a:pt x="700336" y="907741"/>
                  </a:lnTo>
                  <a:lnTo>
                    <a:pt x="682618" y="875523"/>
                  </a:lnTo>
                  <a:close/>
                  <a:moveTo>
                    <a:pt x="612840" y="780508"/>
                  </a:moveTo>
                  <a:lnTo>
                    <a:pt x="595121" y="812726"/>
                  </a:lnTo>
                  <a:lnTo>
                    <a:pt x="630741" y="812726"/>
                  </a:lnTo>
                  <a:lnTo>
                    <a:pt x="613022" y="780508"/>
                  </a:lnTo>
                  <a:close/>
                  <a:moveTo>
                    <a:pt x="478947" y="652911"/>
                  </a:moveTo>
                  <a:lnTo>
                    <a:pt x="461228" y="685129"/>
                  </a:lnTo>
                  <a:lnTo>
                    <a:pt x="496848" y="685129"/>
                  </a:lnTo>
                  <a:lnTo>
                    <a:pt x="479129" y="652911"/>
                  </a:lnTo>
                  <a:close/>
                  <a:moveTo>
                    <a:pt x="469083" y="606313"/>
                  </a:moveTo>
                  <a:lnTo>
                    <a:pt x="451364" y="638531"/>
                  </a:lnTo>
                  <a:lnTo>
                    <a:pt x="486984" y="638531"/>
                  </a:lnTo>
                  <a:lnTo>
                    <a:pt x="469265" y="606313"/>
                  </a:lnTo>
                  <a:close/>
                  <a:moveTo>
                    <a:pt x="404602" y="533505"/>
                  </a:moveTo>
                  <a:lnTo>
                    <a:pt x="386884" y="565723"/>
                  </a:lnTo>
                  <a:lnTo>
                    <a:pt x="422503" y="565723"/>
                  </a:lnTo>
                  <a:lnTo>
                    <a:pt x="404602" y="533505"/>
                  </a:lnTo>
                  <a:close/>
                  <a:moveTo>
                    <a:pt x="300483" y="428478"/>
                  </a:moveTo>
                  <a:lnTo>
                    <a:pt x="282765" y="460696"/>
                  </a:lnTo>
                  <a:lnTo>
                    <a:pt x="318384" y="460696"/>
                  </a:lnTo>
                  <a:lnTo>
                    <a:pt x="300483" y="428478"/>
                  </a:lnTo>
                  <a:close/>
                  <a:moveTo>
                    <a:pt x="295551" y="415373"/>
                  </a:moveTo>
                  <a:lnTo>
                    <a:pt x="277833" y="447591"/>
                  </a:lnTo>
                  <a:lnTo>
                    <a:pt x="313452" y="447591"/>
                  </a:lnTo>
                  <a:lnTo>
                    <a:pt x="295734" y="415373"/>
                  </a:lnTo>
                  <a:close/>
                  <a:moveTo>
                    <a:pt x="17718" y="0"/>
                  </a:moveTo>
                  <a:lnTo>
                    <a:pt x="0" y="32218"/>
                  </a:lnTo>
                  <a:lnTo>
                    <a:pt x="35620" y="32218"/>
                  </a:lnTo>
                  <a:lnTo>
                    <a:pt x="17901" y="0"/>
                  </a:lnTo>
                  <a:close/>
                  <a:moveTo>
                    <a:pt x="17718" y="0"/>
                  </a:moveTo>
                  <a:lnTo>
                    <a:pt x="0" y="32218"/>
                  </a:lnTo>
                  <a:lnTo>
                    <a:pt x="35620" y="32218"/>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92" name="177Lu-PSMA-617">
              <a:extLst>
                <a:ext uri="{FF2B5EF4-FFF2-40B4-BE49-F238E27FC236}">
                  <a16:creationId xmlns:a16="http://schemas.microsoft.com/office/drawing/2014/main" id="{AA217885-B63E-60C9-B1D7-2AB0647F1C7A}"/>
                </a:ext>
              </a:extLst>
            </p:cNvPr>
            <p:cNvSpPr txBox="1"/>
            <p:nvPr/>
          </p:nvSpPr>
          <p:spPr>
            <a:xfrm>
              <a:off x="8051529" y="3359929"/>
              <a:ext cx="899605" cy="117631"/>
            </a:xfrm>
            <a:prstGeom prst="rect">
              <a:avLst/>
            </a:prstGeom>
            <a:noFill/>
          </p:spPr>
          <p:txBody>
            <a:bodyPr wrap="non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a:ln/>
                  <a:solidFill>
                    <a:srgbClr val="009FE3"/>
                  </a:solidFill>
                  <a:effectLst/>
                  <a:uLnTx/>
                  <a:uFillTx/>
                  <a:latin typeface="Arial"/>
                  <a:ea typeface="+mn-ea"/>
                  <a:cs typeface="Arial"/>
                  <a:sym typeface="Arial"/>
                  <a:rtl val="0"/>
                </a:rPr>
                <a:t>177</a:t>
              </a:r>
              <a:r>
                <a:rPr kumimoji="0" lang="en-US" sz="800" b="0" i="0" u="none" strike="noStrike" kern="1200" cap="none" spc="0" normalizeH="0" baseline="0" noProof="0">
                  <a:ln/>
                  <a:solidFill>
                    <a:srgbClr val="009FE3"/>
                  </a:solidFill>
                  <a:effectLst/>
                  <a:uLnTx/>
                  <a:uFillTx/>
                  <a:latin typeface="Arial"/>
                  <a:ea typeface="+mn-ea"/>
                  <a:cs typeface="Arial"/>
                  <a:sym typeface="Arial"/>
                  <a:rtl val="0"/>
                </a:rPr>
                <a:t>Lu-PSMA-617</a:t>
              </a:r>
            </a:p>
          </p:txBody>
        </p:sp>
        <p:sp>
          <p:nvSpPr>
            <p:cNvPr id="493" name="ARPI change">
              <a:extLst>
                <a:ext uri="{FF2B5EF4-FFF2-40B4-BE49-F238E27FC236}">
                  <a16:creationId xmlns:a16="http://schemas.microsoft.com/office/drawing/2014/main" id="{EEC6A864-692F-3CF0-75A2-2762BEEE8B04}"/>
                </a:ext>
              </a:extLst>
            </p:cNvPr>
            <p:cNvSpPr txBox="1"/>
            <p:nvPr/>
          </p:nvSpPr>
          <p:spPr>
            <a:xfrm>
              <a:off x="7362393" y="3837221"/>
              <a:ext cx="670440" cy="131884"/>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F39200"/>
                  </a:solidFill>
                  <a:effectLst/>
                  <a:uLnTx/>
                  <a:uFillTx/>
                  <a:latin typeface="Arial"/>
                  <a:ea typeface="+mn-ea"/>
                  <a:cs typeface="Arial"/>
                  <a:sym typeface="Arial"/>
                  <a:rtl val="0"/>
                </a:rPr>
                <a:t>ARPI change</a:t>
              </a:r>
            </a:p>
          </p:txBody>
        </p:sp>
        <p:sp>
          <p:nvSpPr>
            <p:cNvPr id="494" name="Freeform 493">
              <a:extLst>
                <a:ext uri="{FF2B5EF4-FFF2-40B4-BE49-F238E27FC236}">
                  <a16:creationId xmlns:a16="http://schemas.microsoft.com/office/drawing/2014/main" id="{C16E1373-A92F-2620-A210-FCA81F106763}"/>
                </a:ext>
              </a:extLst>
            </p:cNvPr>
            <p:cNvSpPr/>
            <p:nvPr/>
          </p:nvSpPr>
          <p:spPr>
            <a:xfrm>
              <a:off x="7260333" y="2821956"/>
              <a:ext cx="3848742" cy="1505863"/>
            </a:xfrm>
            <a:custGeom>
              <a:avLst/>
              <a:gdLst>
                <a:gd name="connsiteX0" fmla="*/ 0 w 3848742"/>
                <a:gd name="connsiteY0" fmla="*/ 0 h 1505863"/>
                <a:gd name="connsiteX1" fmla="*/ 59549 w 3848742"/>
                <a:gd name="connsiteY1" fmla="*/ 0 h 1505863"/>
                <a:gd name="connsiteX2" fmla="*/ 59549 w 3848742"/>
                <a:gd name="connsiteY2" fmla="*/ 6553 h 1505863"/>
                <a:gd name="connsiteX3" fmla="*/ 79459 w 3848742"/>
                <a:gd name="connsiteY3" fmla="*/ 6553 h 1505863"/>
                <a:gd name="connsiteX4" fmla="*/ 79459 w 3848742"/>
                <a:gd name="connsiteY4" fmla="*/ 13106 h 1505863"/>
                <a:gd name="connsiteX5" fmla="*/ 124029 w 3848742"/>
                <a:gd name="connsiteY5" fmla="*/ 13106 h 1505863"/>
                <a:gd name="connsiteX6" fmla="*/ 124029 w 3848742"/>
                <a:gd name="connsiteY6" fmla="*/ 19658 h 1505863"/>
                <a:gd name="connsiteX7" fmla="*/ 128961 w 3848742"/>
                <a:gd name="connsiteY7" fmla="*/ 19658 h 1505863"/>
                <a:gd name="connsiteX8" fmla="*/ 128961 w 3848742"/>
                <a:gd name="connsiteY8" fmla="*/ 26029 h 1505863"/>
                <a:gd name="connsiteX9" fmla="*/ 203306 w 3848742"/>
                <a:gd name="connsiteY9" fmla="*/ 26029 h 1505863"/>
                <a:gd name="connsiteX10" fmla="*/ 203306 w 3848742"/>
                <a:gd name="connsiteY10" fmla="*/ 32582 h 1505863"/>
                <a:gd name="connsiteX11" fmla="*/ 213352 w 3848742"/>
                <a:gd name="connsiteY11" fmla="*/ 32582 h 1505863"/>
                <a:gd name="connsiteX12" fmla="*/ 213352 w 3848742"/>
                <a:gd name="connsiteY12" fmla="*/ 45687 h 1505863"/>
                <a:gd name="connsiteX13" fmla="*/ 243127 w 3848742"/>
                <a:gd name="connsiteY13" fmla="*/ 45687 h 1505863"/>
                <a:gd name="connsiteX14" fmla="*/ 243127 w 3848742"/>
                <a:gd name="connsiteY14" fmla="*/ 52240 h 1505863"/>
                <a:gd name="connsiteX15" fmla="*/ 257922 w 3848742"/>
                <a:gd name="connsiteY15" fmla="*/ 52240 h 1505863"/>
                <a:gd name="connsiteX16" fmla="*/ 257922 w 3848742"/>
                <a:gd name="connsiteY16" fmla="*/ 78269 h 1505863"/>
                <a:gd name="connsiteX17" fmla="*/ 262854 w 3848742"/>
                <a:gd name="connsiteY17" fmla="*/ 78269 h 1505863"/>
                <a:gd name="connsiteX18" fmla="*/ 262854 w 3848742"/>
                <a:gd name="connsiteY18" fmla="*/ 97745 h 1505863"/>
                <a:gd name="connsiteX19" fmla="*/ 267786 w 3848742"/>
                <a:gd name="connsiteY19" fmla="*/ 97745 h 1505863"/>
                <a:gd name="connsiteX20" fmla="*/ 267786 w 3848742"/>
                <a:gd name="connsiteY20" fmla="*/ 104298 h 1505863"/>
                <a:gd name="connsiteX21" fmla="*/ 272901 w 3848742"/>
                <a:gd name="connsiteY21" fmla="*/ 104298 h 1505863"/>
                <a:gd name="connsiteX22" fmla="*/ 272901 w 3848742"/>
                <a:gd name="connsiteY22" fmla="*/ 110851 h 1505863"/>
                <a:gd name="connsiteX23" fmla="*/ 277833 w 3848742"/>
                <a:gd name="connsiteY23" fmla="*/ 110851 h 1505863"/>
                <a:gd name="connsiteX24" fmla="*/ 277833 w 3848742"/>
                <a:gd name="connsiteY24" fmla="*/ 143433 h 1505863"/>
                <a:gd name="connsiteX25" fmla="*/ 282765 w 3848742"/>
                <a:gd name="connsiteY25" fmla="*/ 143433 h 1505863"/>
                <a:gd name="connsiteX26" fmla="*/ 282765 w 3848742"/>
                <a:gd name="connsiteY26" fmla="*/ 208597 h 1505863"/>
                <a:gd name="connsiteX27" fmla="*/ 287697 w 3848742"/>
                <a:gd name="connsiteY27" fmla="*/ 208597 h 1505863"/>
                <a:gd name="connsiteX28" fmla="*/ 287697 w 3848742"/>
                <a:gd name="connsiteY28" fmla="*/ 228255 h 1505863"/>
                <a:gd name="connsiteX29" fmla="*/ 292629 w 3848742"/>
                <a:gd name="connsiteY29" fmla="*/ 228255 h 1505863"/>
                <a:gd name="connsiteX30" fmla="*/ 292629 w 3848742"/>
                <a:gd name="connsiteY30" fmla="*/ 254284 h 1505863"/>
                <a:gd name="connsiteX31" fmla="*/ 297561 w 3848742"/>
                <a:gd name="connsiteY31" fmla="*/ 254284 h 1505863"/>
                <a:gd name="connsiteX32" fmla="*/ 297561 w 3848742"/>
                <a:gd name="connsiteY32" fmla="*/ 267389 h 1505863"/>
                <a:gd name="connsiteX33" fmla="*/ 302493 w 3848742"/>
                <a:gd name="connsiteY33" fmla="*/ 267389 h 1505863"/>
                <a:gd name="connsiteX34" fmla="*/ 302493 w 3848742"/>
                <a:gd name="connsiteY34" fmla="*/ 286866 h 1505863"/>
                <a:gd name="connsiteX35" fmla="*/ 307607 w 3848742"/>
                <a:gd name="connsiteY35" fmla="*/ 286866 h 1505863"/>
                <a:gd name="connsiteX36" fmla="*/ 307607 w 3848742"/>
                <a:gd name="connsiteY36" fmla="*/ 293419 h 1505863"/>
                <a:gd name="connsiteX37" fmla="*/ 312539 w 3848742"/>
                <a:gd name="connsiteY37" fmla="*/ 293419 h 1505863"/>
                <a:gd name="connsiteX38" fmla="*/ 312539 w 3848742"/>
                <a:gd name="connsiteY38" fmla="*/ 312895 h 1505863"/>
                <a:gd name="connsiteX39" fmla="*/ 317471 w 3848742"/>
                <a:gd name="connsiteY39" fmla="*/ 312895 h 1505863"/>
                <a:gd name="connsiteX40" fmla="*/ 317471 w 3848742"/>
                <a:gd name="connsiteY40" fmla="*/ 326000 h 1505863"/>
                <a:gd name="connsiteX41" fmla="*/ 357109 w 3848742"/>
                <a:gd name="connsiteY41" fmla="*/ 326000 h 1505863"/>
                <a:gd name="connsiteX42" fmla="*/ 357109 w 3848742"/>
                <a:gd name="connsiteY42" fmla="*/ 332553 h 1505863"/>
                <a:gd name="connsiteX43" fmla="*/ 362041 w 3848742"/>
                <a:gd name="connsiteY43" fmla="*/ 332553 h 1505863"/>
                <a:gd name="connsiteX44" fmla="*/ 362041 w 3848742"/>
                <a:gd name="connsiteY44" fmla="*/ 339106 h 1505863"/>
                <a:gd name="connsiteX45" fmla="*/ 377020 w 3848742"/>
                <a:gd name="connsiteY45" fmla="*/ 339106 h 1505863"/>
                <a:gd name="connsiteX46" fmla="*/ 377020 w 3848742"/>
                <a:gd name="connsiteY46" fmla="*/ 345659 h 1505863"/>
                <a:gd name="connsiteX47" fmla="*/ 381952 w 3848742"/>
                <a:gd name="connsiteY47" fmla="*/ 345659 h 1505863"/>
                <a:gd name="connsiteX48" fmla="*/ 381952 w 3848742"/>
                <a:gd name="connsiteY48" fmla="*/ 352029 h 1505863"/>
                <a:gd name="connsiteX49" fmla="*/ 386884 w 3848742"/>
                <a:gd name="connsiteY49" fmla="*/ 352029 h 1505863"/>
                <a:gd name="connsiteX50" fmla="*/ 386884 w 3848742"/>
                <a:gd name="connsiteY50" fmla="*/ 358582 h 1505863"/>
                <a:gd name="connsiteX51" fmla="*/ 391816 w 3848742"/>
                <a:gd name="connsiteY51" fmla="*/ 358582 h 1505863"/>
                <a:gd name="connsiteX52" fmla="*/ 391816 w 3848742"/>
                <a:gd name="connsiteY52" fmla="*/ 365135 h 1505863"/>
                <a:gd name="connsiteX53" fmla="*/ 401679 w 3848742"/>
                <a:gd name="connsiteY53" fmla="*/ 365135 h 1505863"/>
                <a:gd name="connsiteX54" fmla="*/ 401679 w 3848742"/>
                <a:gd name="connsiteY54" fmla="*/ 371688 h 1505863"/>
                <a:gd name="connsiteX55" fmla="*/ 406611 w 3848742"/>
                <a:gd name="connsiteY55" fmla="*/ 371688 h 1505863"/>
                <a:gd name="connsiteX56" fmla="*/ 406611 w 3848742"/>
                <a:gd name="connsiteY56" fmla="*/ 378240 h 1505863"/>
                <a:gd name="connsiteX57" fmla="*/ 426522 w 3848742"/>
                <a:gd name="connsiteY57" fmla="*/ 378240 h 1505863"/>
                <a:gd name="connsiteX58" fmla="*/ 426522 w 3848742"/>
                <a:gd name="connsiteY58" fmla="*/ 384611 h 1505863"/>
                <a:gd name="connsiteX59" fmla="*/ 431454 w 3848742"/>
                <a:gd name="connsiteY59" fmla="*/ 384611 h 1505863"/>
                <a:gd name="connsiteX60" fmla="*/ 431454 w 3848742"/>
                <a:gd name="connsiteY60" fmla="*/ 391164 h 1505863"/>
                <a:gd name="connsiteX61" fmla="*/ 461228 w 3848742"/>
                <a:gd name="connsiteY61" fmla="*/ 391164 h 1505863"/>
                <a:gd name="connsiteX62" fmla="*/ 461228 w 3848742"/>
                <a:gd name="connsiteY62" fmla="*/ 397717 h 1505863"/>
                <a:gd name="connsiteX63" fmla="*/ 476207 w 3848742"/>
                <a:gd name="connsiteY63" fmla="*/ 397717 h 1505863"/>
                <a:gd name="connsiteX64" fmla="*/ 476207 w 3848742"/>
                <a:gd name="connsiteY64" fmla="*/ 417375 h 1505863"/>
                <a:gd name="connsiteX65" fmla="*/ 481139 w 3848742"/>
                <a:gd name="connsiteY65" fmla="*/ 417375 h 1505863"/>
                <a:gd name="connsiteX66" fmla="*/ 481139 w 3848742"/>
                <a:gd name="connsiteY66" fmla="*/ 443404 h 1505863"/>
                <a:gd name="connsiteX67" fmla="*/ 491002 w 3848742"/>
                <a:gd name="connsiteY67" fmla="*/ 443404 h 1505863"/>
                <a:gd name="connsiteX68" fmla="*/ 491002 w 3848742"/>
                <a:gd name="connsiteY68" fmla="*/ 482357 h 1505863"/>
                <a:gd name="connsiteX69" fmla="*/ 495934 w 3848742"/>
                <a:gd name="connsiteY69" fmla="*/ 482357 h 1505863"/>
                <a:gd name="connsiteX70" fmla="*/ 495934 w 3848742"/>
                <a:gd name="connsiteY70" fmla="*/ 495462 h 1505863"/>
                <a:gd name="connsiteX71" fmla="*/ 500866 w 3848742"/>
                <a:gd name="connsiteY71" fmla="*/ 495462 h 1505863"/>
                <a:gd name="connsiteX72" fmla="*/ 500866 w 3848742"/>
                <a:gd name="connsiteY72" fmla="*/ 508386 h 1505863"/>
                <a:gd name="connsiteX73" fmla="*/ 505981 w 3848742"/>
                <a:gd name="connsiteY73" fmla="*/ 508386 h 1505863"/>
                <a:gd name="connsiteX74" fmla="*/ 505981 w 3848742"/>
                <a:gd name="connsiteY74" fmla="*/ 521673 h 1505863"/>
                <a:gd name="connsiteX75" fmla="*/ 510913 w 3848742"/>
                <a:gd name="connsiteY75" fmla="*/ 521673 h 1505863"/>
                <a:gd name="connsiteX76" fmla="*/ 510913 w 3848742"/>
                <a:gd name="connsiteY76" fmla="*/ 528044 h 1505863"/>
                <a:gd name="connsiteX77" fmla="*/ 515845 w 3848742"/>
                <a:gd name="connsiteY77" fmla="*/ 528044 h 1505863"/>
                <a:gd name="connsiteX78" fmla="*/ 515845 w 3848742"/>
                <a:gd name="connsiteY78" fmla="*/ 541150 h 1505863"/>
                <a:gd name="connsiteX79" fmla="*/ 520777 w 3848742"/>
                <a:gd name="connsiteY79" fmla="*/ 541150 h 1505863"/>
                <a:gd name="connsiteX80" fmla="*/ 520777 w 3848742"/>
                <a:gd name="connsiteY80" fmla="*/ 547520 h 1505863"/>
                <a:gd name="connsiteX81" fmla="*/ 525709 w 3848742"/>
                <a:gd name="connsiteY81" fmla="*/ 547520 h 1505863"/>
                <a:gd name="connsiteX82" fmla="*/ 525709 w 3848742"/>
                <a:gd name="connsiteY82" fmla="*/ 567179 h 1505863"/>
                <a:gd name="connsiteX83" fmla="*/ 530641 w 3848742"/>
                <a:gd name="connsiteY83" fmla="*/ 567179 h 1505863"/>
                <a:gd name="connsiteX84" fmla="*/ 530641 w 3848742"/>
                <a:gd name="connsiteY84" fmla="*/ 573732 h 1505863"/>
                <a:gd name="connsiteX85" fmla="*/ 535573 w 3848742"/>
                <a:gd name="connsiteY85" fmla="*/ 573732 h 1505863"/>
                <a:gd name="connsiteX86" fmla="*/ 535573 w 3848742"/>
                <a:gd name="connsiteY86" fmla="*/ 580102 h 1505863"/>
                <a:gd name="connsiteX87" fmla="*/ 555483 w 3848742"/>
                <a:gd name="connsiteY87" fmla="*/ 580102 h 1505863"/>
                <a:gd name="connsiteX88" fmla="*/ 555483 w 3848742"/>
                <a:gd name="connsiteY88" fmla="*/ 593208 h 1505863"/>
                <a:gd name="connsiteX89" fmla="*/ 565347 w 3848742"/>
                <a:gd name="connsiteY89" fmla="*/ 593208 h 1505863"/>
                <a:gd name="connsiteX90" fmla="*/ 565347 w 3848742"/>
                <a:gd name="connsiteY90" fmla="*/ 599761 h 1505863"/>
                <a:gd name="connsiteX91" fmla="*/ 580325 w 3848742"/>
                <a:gd name="connsiteY91" fmla="*/ 599761 h 1505863"/>
                <a:gd name="connsiteX92" fmla="*/ 580325 w 3848742"/>
                <a:gd name="connsiteY92" fmla="*/ 606313 h 1505863"/>
                <a:gd name="connsiteX93" fmla="*/ 605168 w 3848742"/>
                <a:gd name="connsiteY93" fmla="*/ 606313 h 1505863"/>
                <a:gd name="connsiteX94" fmla="*/ 605168 w 3848742"/>
                <a:gd name="connsiteY94" fmla="*/ 612866 h 1505863"/>
                <a:gd name="connsiteX95" fmla="*/ 610100 w 3848742"/>
                <a:gd name="connsiteY95" fmla="*/ 612866 h 1505863"/>
                <a:gd name="connsiteX96" fmla="*/ 610100 w 3848742"/>
                <a:gd name="connsiteY96" fmla="*/ 619237 h 1505863"/>
                <a:gd name="connsiteX97" fmla="*/ 619964 w 3848742"/>
                <a:gd name="connsiteY97" fmla="*/ 619237 h 1505863"/>
                <a:gd name="connsiteX98" fmla="*/ 619964 w 3848742"/>
                <a:gd name="connsiteY98" fmla="*/ 625790 h 1505863"/>
                <a:gd name="connsiteX99" fmla="*/ 624896 w 3848742"/>
                <a:gd name="connsiteY99" fmla="*/ 625790 h 1505863"/>
                <a:gd name="connsiteX100" fmla="*/ 624896 w 3848742"/>
                <a:gd name="connsiteY100" fmla="*/ 632342 h 1505863"/>
                <a:gd name="connsiteX101" fmla="*/ 639874 w 3848742"/>
                <a:gd name="connsiteY101" fmla="*/ 632342 h 1505863"/>
                <a:gd name="connsiteX102" fmla="*/ 639874 w 3848742"/>
                <a:gd name="connsiteY102" fmla="*/ 638895 h 1505863"/>
                <a:gd name="connsiteX103" fmla="*/ 644806 w 3848742"/>
                <a:gd name="connsiteY103" fmla="*/ 638895 h 1505863"/>
                <a:gd name="connsiteX104" fmla="*/ 644806 w 3848742"/>
                <a:gd name="connsiteY104" fmla="*/ 645448 h 1505863"/>
                <a:gd name="connsiteX105" fmla="*/ 654670 w 3848742"/>
                <a:gd name="connsiteY105" fmla="*/ 645448 h 1505863"/>
                <a:gd name="connsiteX106" fmla="*/ 654670 w 3848742"/>
                <a:gd name="connsiteY106" fmla="*/ 651819 h 1505863"/>
                <a:gd name="connsiteX107" fmla="*/ 664534 w 3848742"/>
                <a:gd name="connsiteY107" fmla="*/ 651819 h 1505863"/>
                <a:gd name="connsiteX108" fmla="*/ 664534 w 3848742"/>
                <a:gd name="connsiteY108" fmla="*/ 658371 h 1505863"/>
                <a:gd name="connsiteX109" fmla="*/ 674580 w 3848742"/>
                <a:gd name="connsiteY109" fmla="*/ 658371 h 1505863"/>
                <a:gd name="connsiteX110" fmla="*/ 674580 w 3848742"/>
                <a:gd name="connsiteY110" fmla="*/ 664924 h 1505863"/>
                <a:gd name="connsiteX111" fmla="*/ 679512 w 3848742"/>
                <a:gd name="connsiteY111" fmla="*/ 664924 h 1505863"/>
                <a:gd name="connsiteX112" fmla="*/ 679512 w 3848742"/>
                <a:gd name="connsiteY112" fmla="*/ 671477 h 1505863"/>
                <a:gd name="connsiteX113" fmla="*/ 689376 w 3848742"/>
                <a:gd name="connsiteY113" fmla="*/ 671477 h 1505863"/>
                <a:gd name="connsiteX114" fmla="*/ 689376 w 3848742"/>
                <a:gd name="connsiteY114" fmla="*/ 684583 h 1505863"/>
                <a:gd name="connsiteX115" fmla="*/ 699423 w 3848742"/>
                <a:gd name="connsiteY115" fmla="*/ 684583 h 1505863"/>
                <a:gd name="connsiteX116" fmla="*/ 699423 w 3848742"/>
                <a:gd name="connsiteY116" fmla="*/ 697506 h 1505863"/>
                <a:gd name="connsiteX117" fmla="*/ 704355 w 3848742"/>
                <a:gd name="connsiteY117" fmla="*/ 697506 h 1505863"/>
                <a:gd name="connsiteX118" fmla="*/ 704355 w 3848742"/>
                <a:gd name="connsiteY118" fmla="*/ 710612 h 1505863"/>
                <a:gd name="connsiteX119" fmla="*/ 729014 w 3848742"/>
                <a:gd name="connsiteY119" fmla="*/ 710612 h 1505863"/>
                <a:gd name="connsiteX120" fmla="*/ 729014 w 3848742"/>
                <a:gd name="connsiteY120" fmla="*/ 717164 h 1505863"/>
                <a:gd name="connsiteX121" fmla="*/ 733946 w 3848742"/>
                <a:gd name="connsiteY121" fmla="*/ 717164 h 1505863"/>
                <a:gd name="connsiteX122" fmla="*/ 733946 w 3848742"/>
                <a:gd name="connsiteY122" fmla="*/ 730088 h 1505863"/>
                <a:gd name="connsiteX123" fmla="*/ 739061 w 3848742"/>
                <a:gd name="connsiteY123" fmla="*/ 730088 h 1505863"/>
                <a:gd name="connsiteX124" fmla="*/ 739061 w 3848742"/>
                <a:gd name="connsiteY124" fmla="*/ 736641 h 1505863"/>
                <a:gd name="connsiteX125" fmla="*/ 743993 w 3848742"/>
                <a:gd name="connsiteY125" fmla="*/ 736641 h 1505863"/>
                <a:gd name="connsiteX126" fmla="*/ 743993 w 3848742"/>
                <a:gd name="connsiteY126" fmla="*/ 749746 h 1505863"/>
                <a:gd name="connsiteX127" fmla="*/ 758789 w 3848742"/>
                <a:gd name="connsiteY127" fmla="*/ 749746 h 1505863"/>
                <a:gd name="connsiteX128" fmla="*/ 758789 w 3848742"/>
                <a:gd name="connsiteY128" fmla="*/ 756299 h 1505863"/>
                <a:gd name="connsiteX129" fmla="*/ 773767 w 3848742"/>
                <a:gd name="connsiteY129" fmla="*/ 756299 h 1505863"/>
                <a:gd name="connsiteX130" fmla="*/ 773767 w 3848742"/>
                <a:gd name="connsiteY130" fmla="*/ 762670 h 1505863"/>
                <a:gd name="connsiteX131" fmla="*/ 783631 w 3848742"/>
                <a:gd name="connsiteY131" fmla="*/ 762670 h 1505863"/>
                <a:gd name="connsiteX132" fmla="*/ 783631 w 3848742"/>
                <a:gd name="connsiteY132" fmla="*/ 769223 h 1505863"/>
                <a:gd name="connsiteX133" fmla="*/ 828384 w 3848742"/>
                <a:gd name="connsiteY133" fmla="*/ 769223 h 1505863"/>
                <a:gd name="connsiteX134" fmla="*/ 828384 w 3848742"/>
                <a:gd name="connsiteY134" fmla="*/ 775775 h 1505863"/>
                <a:gd name="connsiteX135" fmla="*/ 853044 w 3848742"/>
                <a:gd name="connsiteY135" fmla="*/ 775775 h 1505863"/>
                <a:gd name="connsiteX136" fmla="*/ 853044 w 3848742"/>
                <a:gd name="connsiteY136" fmla="*/ 782328 h 1505863"/>
                <a:gd name="connsiteX137" fmla="*/ 877886 w 3848742"/>
                <a:gd name="connsiteY137" fmla="*/ 782328 h 1505863"/>
                <a:gd name="connsiteX138" fmla="*/ 877886 w 3848742"/>
                <a:gd name="connsiteY138" fmla="*/ 788881 h 1505863"/>
                <a:gd name="connsiteX139" fmla="*/ 892682 w 3848742"/>
                <a:gd name="connsiteY139" fmla="*/ 788881 h 1505863"/>
                <a:gd name="connsiteX140" fmla="*/ 892682 w 3848742"/>
                <a:gd name="connsiteY140" fmla="*/ 795434 h 1505863"/>
                <a:gd name="connsiteX141" fmla="*/ 902728 w 3848742"/>
                <a:gd name="connsiteY141" fmla="*/ 795434 h 1505863"/>
                <a:gd name="connsiteX142" fmla="*/ 902728 w 3848742"/>
                <a:gd name="connsiteY142" fmla="*/ 801804 h 1505863"/>
                <a:gd name="connsiteX143" fmla="*/ 907660 w 3848742"/>
                <a:gd name="connsiteY143" fmla="*/ 801804 h 1505863"/>
                <a:gd name="connsiteX144" fmla="*/ 907660 w 3848742"/>
                <a:gd name="connsiteY144" fmla="*/ 808357 h 1505863"/>
                <a:gd name="connsiteX145" fmla="*/ 912592 w 3848742"/>
                <a:gd name="connsiteY145" fmla="*/ 808357 h 1505863"/>
                <a:gd name="connsiteX146" fmla="*/ 912592 w 3848742"/>
                <a:gd name="connsiteY146" fmla="*/ 814910 h 1505863"/>
                <a:gd name="connsiteX147" fmla="*/ 922456 w 3848742"/>
                <a:gd name="connsiteY147" fmla="*/ 814910 h 1505863"/>
                <a:gd name="connsiteX148" fmla="*/ 922456 w 3848742"/>
                <a:gd name="connsiteY148" fmla="*/ 821463 h 1505863"/>
                <a:gd name="connsiteX149" fmla="*/ 927388 w 3848742"/>
                <a:gd name="connsiteY149" fmla="*/ 821463 h 1505863"/>
                <a:gd name="connsiteX150" fmla="*/ 927388 w 3848742"/>
                <a:gd name="connsiteY150" fmla="*/ 834386 h 1505863"/>
                <a:gd name="connsiteX151" fmla="*/ 947299 w 3848742"/>
                <a:gd name="connsiteY151" fmla="*/ 834386 h 1505863"/>
                <a:gd name="connsiteX152" fmla="*/ 947299 w 3848742"/>
                <a:gd name="connsiteY152" fmla="*/ 840939 h 1505863"/>
                <a:gd name="connsiteX153" fmla="*/ 1026758 w 3848742"/>
                <a:gd name="connsiteY153" fmla="*/ 840939 h 1505863"/>
                <a:gd name="connsiteX154" fmla="*/ 1026758 w 3848742"/>
                <a:gd name="connsiteY154" fmla="*/ 847492 h 1505863"/>
                <a:gd name="connsiteX155" fmla="*/ 1036622 w 3848742"/>
                <a:gd name="connsiteY155" fmla="*/ 847492 h 1505863"/>
                <a:gd name="connsiteX156" fmla="*/ 1036622 w 3848742"/>
                <a:gd name="connsiteY156" fmla="*/ 854044 h 1505863"/>
                <a:gd name="connsiteX157" fmla="*/ 1046485 w 3848742"/>
                <a:gd name="connsiteY157" fmla="*/ 854044 h 1505863"/>
                <a:gd name="connsiteX158" fmla="*/ 1046485 w 3848742"/>
                <a:gd name="connsiteY158" fmla="*/ 860597 h 1505863"/>
                <a:gd name="connsiteX159" fmla="*/ 1076260 w 3848742"/>
                <a:gd name="connsiteY159" fmla="*/ 860597 h 1505863"/>
                <a:gd name="connsiteX160" fmla="*/ 1076260 w 3848742"/>
                <a:gd name="connsiteY160" fmla="*/ 873521 h 1505863"/>
                <a:gd name="connsiteX161" fmla="*/ 1155719 w 3848742"/>
                <a:gd name="connsiteY161" fmla="*/ 873521 h 1505863"/>
                <a:gd name="connsiteX162" fmla="*/ 1155719 w 3848742"/>
                <a:gd name="connsiteY162" fmla="*/ 880256 h 1505863"/>
                <a:gd name="connsiteX163" fmla="*/ 1180379 w 3848742"/>
                <a:gd name="connsiteY163" fmla="*/ 880256 h 1505863"/>
                <a:gd name="connsiteX164" fmla="*/ 1180379 w 3848742"/>
                <a:gd name="connsiteY164" fmla="*/ 887172 h 1505863"/>
                <a:gd name="connsiteX165" fmla="*/ 1195357 w 3848742"/>
                <a:gd name="connsiteY165" fmla="*/ 887172 h 1505863"/>
                <a:gd name="connsiteX166" fmla="*/ 1195357 w 3848742"/>
                <a:gd name="connsiteY166" fmla="*/ 900642 h 1505863"/>
                <a:gd name="connsiteX167" fmla="*/ 1230063 w 3848742"/>
                <a:gd name="connsiteY167" fmla="*/ 900642 h 1505863"/>
                <a:gd name="connsiteX168" fmla="*/ 1230063 w 3848742"/>
                <a:gd name="connsiteY168" fmla="*/ 914658 h 1505863"/>
                <a:gd name="connsiteX169" fmla="*/ 1234995 w 3848742"/>
                <a:gd name="connsiteY169" fmla="*/ 914658 h 1505863"/>
                <a:gd name="connsiteX170" fmla="*/ 1234995 w 3848742"/>
                <a:gd name="connsiteY170" fmla="*/ 921574 h 1505863"/>
                <a:gd name="connsiteX171" fmla="*/ 1264770 w 3848742"/>
                <a:gd name="connsiteY171" fmla="*/ 921574 h 1505863"/>
                <a:gd name="connsiteX172" fmla="*/ 1264770 w 3848742"/>
                <a:gd name="connsiteY172" fmla="*/ 928673 h 1505863"/>
                <a:gd name="connsiteX173" fmla="*/ 1269702 w 3848742"/>
                <a:gd name="connsiteY173" fmla="*/ 928673 h 1505863"/>
                <a:gd name="connsiteX174" fmla="*/ 1269702 w 3848742"/>
                <a:gd name="connsiteY174" fmla="*/ 935590 h 1505863"/>
                <a:gd name="connsiteX175" fmla="*/ 1274634 w 3848742"/>
                <a:gd name="connsiteY175" fmla="*/ 935590 h 1505863"/>
                <a:gd name="connsiteX176" fmla="*/ 1274634 w 3848742"/>
                <a:gd name="connsiteY176" fmla="*/ 942507 h 1505863"/>
                <a:gd name="connsiteX177" fmla="*/ 1284497 w 3848742"/>
                <a:gd name="connsiteY177" fmla="*/ 942507 h 1505863"/>
                <a:gd name="connsiteX178" fmla="*/ 1284497 w 3848742"/>
                <a:gd name="connsiteY178" fmla="*/ 949424 h 1505863"/>
                <a:gd name="connsiteX179" fmla="*/ 1324318 w 3848742"/>
                <a:gd name="connsiteY179" fmla="*/ 949424 h 1505863"/>
                <a:gd name="connsiteX180" fmla="*/ 1324318 w 3848742"/>
                <a:gd name="connsiteY180" fmla="*/ 956523 h 1505863"/>
                <a:gd name="connsiteX181" fmla="*/ 1334182 w 3848742"/>
                <a:gd name="connsiteY181" fmla="*/ 956523 h 1505863"/>
                <a:gd name="connsiteX182" fmla="*/ 1334182 w 3848742"/>
                <a:gd name="connsiteY182" fmla="*/ 971812 h 1505863"/>
                <a:gd name="connsiteX183" fmla="*/ 1348978 w 3848742"/>
                <a:gd name="connsiteY183" fmla="*/ 971812 h 1505863"/>
                <a:gd name="connsiteX184" fmla="*/ 1348978 w 3848742"/>
                <a:gd name="connsiteY184" fmla="*/ 979457 h 1505863"/>
                <a:gd name="connsiteX185" fmla="*/ 1388616 w 3848742"/>
                <a:gd name="connsiteY185" fmla="*/ 979457 h 1505863"/>
                <a:gd name="connsiteX186" fmla="*/ 1388616 w 3848742"/>
                <a:gd name="connsiteY186" fmla="*/ 987648 h 1505863"/>
                <a:gd name="connsiteX187" fmla="*/ 1398663 w 3848742"/>
                <a:gd name="connsiteY187" fmla="*/ 987648 h 1505863"/>
                <a:gd name="connsiteX188" fmla="*/ 1398663 w 3848742"/>
                <a:gd name="connsiteY188" fmla="*/ 995839 h 1505863"/>
                <a:gd name="connsiteX189" fmla="*/ 1403595 w 3848742"/>
                <a:gd name="connsiteY189" fmla="*/ 995839 h 1505863"/>
                <a:gd name="connsiteX190" fmla="*/ 1403595 w 3848742"/>
                <a:gd name="connsiteY190" fmla="*/ 1004030 h 1505863"/>
                <a:gd name="connsiteX191" fmla="*/ 1423505 w 3848742"/>
                <a:gd name="connsiteY191" fmla="*/ 1004030 h 1505863"/>
                <a:gd name="connsiteX192" fmla="*/ 1423505 w 3848742"/>
                <a:gd name="connsiteY192" fmla="*/ 1020412 h 1505863"/>
                <a:gd name="connsiteX193" fmla="*/ 1428437 w 3848742"/>
                <a:gd name="connsiteY193" fmla="*/ 1020412 h 1505863"/>
                <a:gd name="connsiteX194" fmla="*/ 1428437 w 3848742"/>
                <a:gd name="connsiteY194" fmla="*/ 1036976 h 1505863"/>
                <a:gd name="connsiteX195" fmla="*/ 1438301 w 3848742"/>
                <a:gd name="connsiteY195" fmla="*/ 1036976 h 1505863"/>
                <a:gd name="connsiteX196" fmla="*/ 1438301 w 3848742"/>
                <a:gd name="connsiteY196" fmla="*/ 1045349 h 1505863"/>
                <a:gd name="connsiteX197" fmla="*/ 1448165 w 3848742"/>
                <a:gd name="connsiteY197" fmla="*/ 1045349 h 1505863"/>
                <a:gd name="connsiteX198" fmla="*/ 1448165 w 3848742"/>
                <a:gd name="connsiteY198" fmla="*/ 1053722 h 1505863"/>
                <a:gd name="connsiteX199" fmla="*/ 1458212 w 3848742"/>
                <a:gd name="connsiteY199" fmla="*/ 1053722 h 1505863"/>
                <a:gd name="connsiteX200" fmla="*/ 1458212 w 3848742"/>
                <a:gd name="connsiteY200" fmla="*/ 1062277 h 1505863"/>
                <a:gd name="connsiteX201" fmla="*/ 1468075 w 3848742"/>
                <a:gd name="connsiteY201" fmla="*/ 1062277 h 1505863"/>
                <a:gd name="connsiteX202" fmla="*/ 1468075 w 3848742"/>
                <a:gd name="connsiteY202" fmla="*/ 1070832 h 1505863"/>
                <a:gd name="connsiteX203" fmla="*/ 1512646 w 3848742"/>
                <a:gd name="connsiteY203" fmla="*/ 1070832 h 1505863"/>
                <a:gd name="connsiteX204" fmla="*/ 1512646 w 3848742"/>
                <a:gd name="connsiteY204" fmla="*/ 1079751 h 1505863"/>
                <a:gd name="connsiteX205" fmla="*/ 1547352 w 3848742"/>
                <a:gd name="connsiteY205" fmla="*/ 1079751 h 1505863"/>
                <a:gd name="connsiteX206" fmla="*/ 1547352 w 3848742"/>
                <a:gd name="connsiteY206" fmla="*/ 1089398 h 1505863"/>
                <a:gd name="connsiteX207" fmla="*/ 1557398 w 3848742"/>
                <a:gd name="connsiteY207" fmla="*/ 1089398 h 1505863"/>
                <a:gd name="connsiteX208" fmla="*/ 1557398 w 3848742"/>
                <a:gd name="connsiteY208" fmla="*/ 1099591 h 1505863"/>
                <a:gd name="connsiteX209" fmla="*/ 1562330 w 3848742"/>
                <a:gd name="connsiteY209" fmla="*/ 1099591 h 1505863"/>
                <a:gd name="connsiteX210" fmla="*/ 1562330 w 3848742"/>
                <a:gd name="connsiteY210" fmla="*/ 1109785 h 1505863"/>
                <a:gd name="connsiteX211" fmla="*/ 1587173 w 3848742"/>
                <a:gd name="connsiteY211" fmla="*/ 1109785 h 1505863"/>
                <a:gd name="connsiteX212" fmla="*/ 1587173 w 3848742"/>
                <a:gd name="connsiteY212" fmla="*/ 1120888 h 1505863"/>
                <a:gd name="connsiteX213" fmla="*/ 1601969 w 3848742"/>
                <a:gd name="connsiteY213" fmla="*/ 1120888 h 1505863"/>
                <a:gd name="connsiteX214" fmla="*/ 1601969 w 3848742"/>
                <a:gd name="connsiteY214" fmla="*/ 1131809 h 1505863"/>
                <a:gd name="connsiteX215" fmla="*/ 1636675 w 3848742"/>
                <a:gd name="connsiteY215" fmla="*/ 1131809 h 1505863"/>
                <a:gd name="connsiteX216" fmla="*/ 1636675 w 3848742"/>
                <a:gd name="connsiteY216" fmla="*/ 1142730 h 1505863"/>
                <a:gd name="connsiteX217" fmla="*/ 1716134 w 3848742"/>
                <a:gd name="connsiteY217" fmla="*/ 1142730 h 1505863"/>
                <a:gd name="connsiteX218" fmla="*/ 1716134 w 3848742"/>
                <a:gd name="connsiteY218" fmla="*/ 1154562 h 1505863"/>
                <a:gd name="connsiteX219" fmla="*/ 1735862 w 3848742"/>
                <a:gd name="connsiteY219" fmla="*/ 1154562 h 1505863"/>
                <a:gd name="connsiteX220" fmla="*/ 1735862 w 3848742"/>
                <a:gd name="connsiteY220" fmla="*/ 1177861 h 1505863"/>
                <a:gd name="connsiteX221" fmla="*/ 1740793 w 3848742"/>
                <a:gd name="connsiteY221" fmla="*/ 1177861 h 1505863"/>
                <a:gd name="connsiteX222" fmla="*/ 1740793 w 3848742"/>
                <a:gd name="connsiteY222" fmla="*/ 1189510 h 1505863"/>
                <a:gd name="connsiteX223" fmla="*/ 1770568 w 3848742"/>
                <a:gd name="connsiteY223" fmla="*/ 1189510 h 1505863"/>
                <a:gd name="connsiteX224" fmla="*/ 1770568 w 3848742"/>
                <a:gd name="connsiteY224" fmla="*/ 1201341 h 1505863"/>
                <a:gd name="connsiteX225" fmla="*/ 1785547 w 3848742"/>
                <a:gd name="connsiteY225" fmla="*/ 1201341 h 1505863"/>
                <a:gd name="connsiteX226" fmla="*/ 1785547 w 3848742"/>
                <a:gd name="connsiteY226" fmla="*/ 1212991 h 1505863"/>
                <a:gd name="connsiteX227" fmla="*/ 1844913 w 3848742"/>
                <a:gd name="connsiteY227" fmla="*/ 1212991 h 1505863"/>
                <a:gd name="connsiteX228" fmla="*/ 1844913 w 3848742"/>
                <a:gd name="connsiteY228" fmla="*/ 1224822 h 1505863"/>
                <a:gd name="connsiteX229" fmla="*/ 1884733 w 3848742"/>
                <a:gd name="connsiteY229" fmla="*/ 1224822 h 1505863"/>
                <a:gd name="connsiteX230" fmla="*/ 1884733 w 3848742"/>
                <a:gd name="connsiteY230" fmla="*/ 1236472 h 1505863"/>
                <a:gd name="connsiteX231" fmla="*/ 1954146 w 3848742"/>
                <a:gd name="connsiteY231" fmla="*/ 1236472 h 1505863"/>
                <a:gd name="connsiteX232" fmla="*/ 1954146 w 3848742"/>
                <a:gd name="connsiteY232" fmla="*/ 1248121 h 1505863"/>
                <a:gd name="connsiteX233" fmla="*/ 1964010 w 3848742"/>
                <a:gd name="connsiteY233" fmla="*/ 1248121 h 1505863"/>
                <a:gd name="connsiteX234" fmla="*/ 1964010 w 3848742"/>
                <a:gd name="connsiteY234" fmla="*/ 1259952 h 1505863"/>
                <a:gd name="connsiteX235" fmla="*/ 2137541 w 3848742"/>
                <a:gd name="connsiteY235" fmla="*/ 1259952 h 1505863"/>
                <a:gd name="connsiteX236" fmla="*/ 2137541 w 3848742"/>
                <a:gd name="connsiteY236" fmla="*/ 1271602 h 1505863"/>
                <a:gd name="connsiteX237" fmla="*/ 2147588 w 3848742"/>
                <a:gd name="connsiteY237" fmla="*/ 1271602 h 1505863"/>
                <a:gd name="connsiteX238" fmla="*/ 2147588 w 3848742"/>
                <a:gd name="connsiteY238" fmla="*/ 1283433 h 1505863"/>
                <a:gd name="connsiteX239" fmla="*/ 2157452 w 3848742"/>
                <a:gd name="connsiteY239" fmla="*/ 1283433 h 1505863"/>
                <a:gd name="connsiteX240" fmla="*/ 2157452 w 3848742"/>
                <a:gd name="connsiteY240" fmla="*/ 1295082 h 1505863"/>
                <a:gd name="connsiteX241" fmla="*/ 2167315 w 3848742"/>
                <a:gd name="connsiteY241" fmla="*/ 1295082 h 1505863"/>
                <a:gd name="connsiteX242" fmla="*/ 2167315 w 3848742"/>
                <a:gd name="connsiteY242" fmla="*/ 1306732 h 1505863"/>
                <a:gd name="connsiteX243" fmla="*/ 2206954 w 3848742"/>
                <a:gd name="connsiteY243" fmla="*/ 1306732 h 1505863"/>
                <a:gd name="connsiteX244" fmla="*/ 2206954 w 3848742"/>
                <a:gd name="connsiteY244" fmla="*/ 1330212 h 1505863"/>
                <a:gd name="connsiteX245" fmla="*/ 2246775 w 3848742"/>
                <a:gd name="connsiteY245" fmla="*/ 1330212 h 1505863"/>
                <a:gd name="connsiteX246" fmla="*/ 2246775 w 3848742"/>
                <a:gd name="connsiteY246" fmla="*/ 1341862 h 1505863"/>
                <a:gd name="connsiteX247" fmla="*/ 2395464 w 3848742"/>
                <a:gd name="connsiteY247" fmla="*/ 1341862 h 1505863"/>
                <a:gd name="connsiteX248" fmla="*/ 2395464 w 3848742"/>
                <a:gd name="connsiteY248" fmla="*/ 1353693 h 1505863"/>
                <a:gd name="connsiteX249" fmla="*/ 2469808 w 3848742"/>
                <a:gd name="connsiteY249" fmla="*/ 1353693 h 1505863"/>
                <a:gd name="connsiteX250" fmla="*/ 2469808 w 3848742"/>
                <a:gd name="connsiteY250" fmla="*/ 1365343 h 1505863"/>
                <a:gd name="connsiteX251" fmla="*/ 2544335 w 3848742"/>
                <a:gd name="connsiteY251" fmla="*/ 1365343 h 1505863"/>
                <a:gd name="connsiteX252" fmla="*/ 2544335 w 3848742"/>
                <a:gd name="connsiteY252" fmla="*/ 1376992 h 1505863"/>
                <a:gd name="connsiteX253" fmla="*/ 2574110 w 3848742"/>
                <a:gd name="connsiteY253" fmla="*/ 1376992 h 1505863"/>
                <a:gd name="connsiteX254" fmla="*/ 2574110 w 3848742"/>
                <a:gd name="connsiteY254" fmla="*/ 1400473 h 1505863"/>
                <a:gd name="connsiteX255" fmla="*/ 2603884 w 3848742"/>
                <a:gd name="connsiteY255" fmla="*/ 1400473 h 1505863"/>
                <a:gd name="connsiteX256" fmla="*/ 2603884 w 3848742"/>
                <a:gd name="connsiteY256" fmla="*/ 1412122 h 1505863"/>
                <a:gd name="connsiteX257" fmla="*/ 2722799 w 3848742"/>
                <a:gd name="connsiteY257" fmla="*/ 1412122 h 1505863"/>
                <a:gd name="connsiteX258" fmla="*/ 2722799 w 3848742"/>
                <a:gd name="connsiteY258" fmla="*/ 1423771 h 1505863"/>
                <a:gd name="connsiteX259" fmla="*/ 2792211 w 3848742"/>
                <a:gd name="connsiteY259" fmla="*/ 1423771 h 1505863"/>
                <a:gd name="connsiteX260" fmla="*/ 2792211 w 3848742"/>
                <a:gd name="connsiteY260" fmla="*/ 1435603 h 1505863"/>
                <a:gd name="connsiteX261" fmla="*/ 2821985 w 3848742"/>
                <a:gd name="connsiteY261" fmla="*/ 1435603 h 1505863"/>
                <a:gd name="connsiteX262" fmla="*/ 2821985 w 3848742"/>
                <a:gd name="connsiteY262" fmla="*/ 1447252 h 1505863"/>
                <a:gd name="connsiteX263" fmla="*/ 2906377 w 3848742"/>
                <a:gd name="connsiteY263" fmla="*/ 1447252 h 1505863"/>
                <a:gd name="connsiteX264" fmla="*/ 2906377 w 3848742"/>
                <a:gd name="connsiteY264" fmla="*/ 1459084 h 1505863"/>
                <a:gd name="connsiteX265" fmla="*/ 2911308 w 3848742"/>
                <a:gd name="connsiteY265" fmla="*/ 1459084 h 1505863"/>
                <a:gd name="connsiteX266" fmla="*/ 2911308 w 3848742"/>
                <a:gd name="connsiteY266" fmla="*/ 1470733 h 1505863"/>
                <a:gd name="connsiteX267" fmla="*/ 2990585 w 3848742"/>
                <a:gd name="connsiteY267" fmla="*/ 1470733 h 1505863"/>
                <a:gd name="connsiteX268" fmla="*/ 2990585 w 3848742"/>
                <a:gd name="connsiteY268" fmla="*/ 1482382 h 1505863"/>
                <a:gd name="connsiteX269" fmla="*/ 3476655 w 3848742"/>
                <a:gd name="connsiteY269" fmla="*/ 1482382 h 1505863"/>
                <a:gd name="connsiteX270" fmla="*/ 3476655 w 3848742"/>
                <a:gd name="connsiteY270" fmla="*/ 1494214 h 1505863"/>
                <a:gd name="connsiteX271" fmla="*/ 3848743 w 3848742"/>
                <a:gd name="connsiteY271" fmla="*/ 1494214 h 1505863"/>
                <a:gd name="connsiteX272" fmla="*/ 3848743 w 3848742"/>
                <a:gd name="connsiteY272" fmla="*/ 1505863 h 150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848742" h="1505863">
                  <a:moveTo>
                    <a:pt x="0" y="0"/>
                  </a:moveTo>
                  <a:lnTo>
                    <a:pt x="59549" y="0"/>
                  </a:lnTo>
                  <a:lnTo>
                    <a:pt x="59549" y="6553"/>
                  </a:lnTo>
                  <a:lnTo>
                    <a:pt x="79459" y="6553"/>
                  </a:lnTo>
                  <a:lnTo>
                    <a:pt x="79459" y="13106"/>
                  </a:lnTo>
                  <a:lnTo>
                    <a:pt x="124029" y="13106"/>
                  </a:lnTo>
                  <a:lnTo>
                    <a:pt x="124029" y="19658"/>
                  </a:lnTo>
                  <a:lnTo>
                    <a:pt x="128961" y="19658"/>
                  </a:lnTo>
                  <a:lnTo>
                    <a:pt x="128961" y="26029"/>
                  </a:lnTo>
                  <a:lnTo>
                    <a:pt x="203306" y="26029"/>
                  </a:lnTo>
                  <a:lnTo>
                    <a:pt x="203306" y="32582"/>
                  </a:lnTo>
                  <a:lnTo>
                    <a:pt x="213352" y="32582"/>
                  </a:lnTo>
                  <a:lnTo>
                    <a:pt x="213352" y="45687"/>
                  </a:lnTo>
                  <a:lnTo>
                    <a:pt x="243127" y="45687"/>
                  </a:lnTo>
                  <a:lnTo>
                    <a:pt x="243127" y="52240"/>
                  </a:lnTo>
                  <a:lnTo>
                    <a:pt x="257922" y="52240"/>
                  </a:lnTo>
                  <a:lnTo>
                    <a:pt x="257922" y="78269"/>
                  </a:lnTo>
                  <a:lnTo>
                    <a:pt x="262854" y="78269"/>
                  </a:lnTo>
                  <a:lnTo>
                    <a:pt x="262854" y="97745"/>
                  </a:lnTo>
                  <a:lnTo>
                    <a:pt x="267786" y="97745"/>
                  </a:lnTo>
                  <a:lnTo>
                    <a:pt x="267786" y="104298"/>
                  </a:lnTo>
                  <a:lnTo>
                    <a:pt x="272901" y="104298"/>
                  </a:lnTo>
                  <a:lnTo>
                    <a:pt x="272901" y="110851"/>
                  </a:lnTo>
                  <a:lnTo>
                    <a:pt x="277833" y="110851"/>
                  </a:lnTo>
                  <a:lnTo>
                    <a:pt x="277833" y="143433"/>
                  </a:lnTo>
                  <a:lnTo>
                    <a:pt x="282765" y="143433"/>
                  </a:lnTo>
                  <a:lnTo>
                    <a:pt x="282765" y="208597"/>
                  </a:lnTo>
                  <a:lnTo>
                    <a:pt x="287697" y="208597"/>
                  </a:lnTo>
                  <a:lnTo>
                    <a:pt x="287697" y="228255"/>
                  </a:lnTo>
                  <a:lnTo>
                    <a:pt x="292629" y="228255"/>
                  </a:lnTo>
                  <a:lnTo>
                    <a:pt x="292629" y="254284"/>
                  </a:lnTo>
                  <a:lnTo>
                    <a:pt x="297561" y="254284"/>
                  </a:lnTo>
                  <a:lnTo>
                    <a:pt x="297561" y="267389"/>
                  </a:lnTo>
                  <a:lnTo>
                    <a:pt x="302493" y="267389"/>
                  </a:lnTo>
                  <a:lnTo>
                    <a:pt x="302493" y="286866"/>
                  </a:lnTo>
                  <a:lnTo>
                    <a:pt x="307607" y="286866"/>
                  </a:lnTo>
                  <a:lnTo>
                    <a:pt x="307607" y="293419"/>
                  </a:lnTo>
                  <a:lnTo>
                    <a:pt x="312539" y="293419"/>
                  </a:lnTo>
                  <a:lnTo>
                    <a:pt x="312539" y="312895"/>
                  </a:lnTo>
                  <a:lnTo>
                    <a:pt x="317471" y="312895"/>
                  </a:lnTo>
                  <a:lnTo>
                    <a:pt x="317471" y="326000"/>
                  </a:lnTo>
                  <a:lnTo>
                    <a:pt x="357109" y="326000"/>
                  </a:lnTo>
                  <a:lnTo>
                    <a:pt x="357109" y="332553"/>
                  </a:lnTo>
                  <a:lnTo>
                    <a:pt x="362041" y="332553"/>
                  </a:lnTo>
                  <a:lnTo>
                    <a:pt x="362041" y="339106"/>
                  </a:lnTo>
                  <a:lnTo>
                    <a:pt x="377020" y="339106"/>
                  </a:lnTo>
                  <a:lnTo>
                    <a:pt x="377020" y="345659"/>
                  </a:lnTo>
                  <a:lnTo>
                    <a:pt x="381952" y="345659"/>
                  </a:lnTo>
                  <a:lnTo>
                    <a:pt x="381952" y="352029"/>
                  </a:lnTo>
                  <a:lnTo>
                    <a:pt x="386884" y="352029"/>
                  </a:lnTo>
                  <a:lnTo>
                    <a:pt x="386884" y="358582"/>
                  </a:lnTo>
                  <a:lnTo>
                    <a:pt x="391816" y="358582"/>
                  </a:lnTo>
                  <a:lnTo>
                    <a:pt x="391816" y="365135"/>
                  </a:lnTo>
                  <a:lnTo>
                    <a:pt x="401679" y="365135"/>
                  </a:lnTo>
                  <a:lnTo>
                    <a:pt x="401679" y="371688"/>
                  </a:lnTo>
                  <a:lnTo>
                    <a:pt x="406611" y="371688"/>
                  </a:lnTo>
                  <a:lnTo>
                    <a:pt x="406611" y="378240"/>
                  </a:lnTo>
                  <a:lnTo>
                    <a:pt x="426522" y="378240"/>
                  </a:lnTo>
                  <a:lnTo>
                    <a:pt x="426522" y="384611"/>
                  </a:lnTo>
                  <a:lnTo>
                    <a:pt x="431454" y="384611"/>
                  </a:lnTo>
                  <a:lnTo>
                    <a:pt x="431454" y="391164"/>
                  </a:lnTo>
                  <a:lnTo>
                    <a:pt x="461228" y="391164"/>
                  </a:lnTo>
                  <a:lnTo>
                    <a:pt x="461228" y="397717"/>
                  </a:lnTo>
                  <a:lnTo>
                    <a:pt x="476207" y="397717"/>
                  </a:lnTo>
                  <a:lnTo>
                    <a:pt x="476207" y="417375"/>
                  </a:lnTo>
                  <a:lnTo>
                    <a:pt x="481139" y="417375"/>
                  </a:lnTo>
                  <a:lnTo>
                    <a:pt x="481139" y="443404"/>
                  </a:lnTo>
                  <a:lnTo>
                    <a:pt x="491002" y="443404"/>
                  </a:lnTo>
                  <a:lnTo>
                    <a:pt x="491002" y="482357"/>
                  </a:lnTo>
                  <a:lnTo>
                    <a:pt x="495934" y="482357"/>
                  </a:lnTo>
                  <a:lnTo>
                    <a:pt x="495934" y="495462"/>
                  </a:lnTo>
                  <a:lnTo>
                    <a:pt x="500866" y="495462"/>
                  </a:lnTo>
                  <a:lnTo>
                    <a:pt x="500866" y="508386"/>
                  </a:lnTo>
                  <a:lnTo>
                    <a:pt x="505981" y="508386"/>
                  </a:lnTo>
                  <a:lnTo>
                    <a:pt x="505981" y="521673"/>
                  </a:lnTo>
                  <a:lnTo>
                    <a:pt x="510913" y="521673"/>
                  </a:lnTo>
                  <a:lnTo>
                    <a:pt x="510913" y="528044"/>
                  </a:lnTo>
                  <a:lnTo>
                    <a:pt x="515845" y="528044"/>
                  </a:lnTo>
                  <a:lnTo>
                    <a:pt x="515845" y="541150"/>
                  </a:lnTo>
                  <a:lnTo>
                    <a:pt x="520777" y="541150"/>
                  </a:lnTo>
                  <a:lnTo>
                    <a:pt x="520777" y="547520"/>
                  </a:lnTo>
                  <a:lnTo>
                    <a:pt x="525709" y="547520"/>
                  </a:lnTo>
                  <a:lnTo>
                    <a:pt x="525709" y="567179"/>
                  </a:lnTo>
                  <a:lnTo>
                    <a:pt x="530641" y="567179"/>
                  </a:lnTo>
                  <a:lnTo>
                    <a:pt x="530641" y="573732"/>
                  </a:lnTo>
                  <a:lnTo>
                    <a:pt x="535573" y="573732"/>
                  </a:lnTo>
                  <a:lnTo>
                    <a:pt x="535573" y="580102"/>
                  </a:lnTo>
                  <a:lnTo>
                    <a:pt x="555483" y="580102"/>
                  </a:lnTo>
                  <a:lnTo>
                    <a:pt x="555483" y="593208"/>
                  </a:lnTo>
                  <a:lnTo>
                    <a:pt x="565347" y="593208"/>
                  </a:lnTo>
                  <a:lnTo>
                    <a:pt x="565347" y="599761"/>
                  </a:lnTo>
                  <a:lnTo>
                    <a:pt x="580325" y="599761"/>
                  </a:lnTo>
                  <a:lnTo>
                    <a:pt x="580325" y="606313"/>
                  </a:lnTo>
                  <a:lnTo>
                    <a:pt x="605168" y="606313"/>
                  </a:lnTo>
                  <a:lnTo>
                    <a:pt x="605168" y="612866"/>
                  </a:lnTo>
                  <a:lnTo>
                    <a:pt x="610100" y="612866"/>
                  </a:lnTo>
                  <a:lnTo>
                    <a:pt x="610100" y="619237"/>
                  </a:lnTo>
                  <a:lnTo>
                    <a:pt x="619964" y="619237"/>
                  </a:lnTo>
                  <a:lnTo>
                    <a:pt x="619964" y="625790"/>
                  </a:lnTo>
                  <a:lnTo>
                    <a:pt x="624896" y="625790"/>
                  </a:lnTo>
                  <a:lnTo>
                    <a:pt x="624896" y="632342"/>
                  </a:lnTo>
                  <a:lnTo>
                    <a:pt x="639874" y="632342"/>
                  </a:lnTo>
                  <a:lnTo>
                    <a:pt x="639874" y="638895"/>
                  </a:lnTo>
                  <a:lnTo>
                    <a:pt x="644806" y="638895"/>
                  </a:lnTo>
                  <a:lnTo>
                    <a:pt x="644806" y="645448"/>
                  </a:lnTo>
                  <a:lnTo>
                    <a:pt x="654670" y="645448"/>
                  </a:lnTo>
                  <a:lnTo>
                    <a:pt x="654670" y="651819"/>
                  </a:lnTo>
                  <a:lnTo>
                    <a:pt x="664534" y="651819"/>
                  </a:lnTo>
                  <a:lnTo>
                    <a:pt x="664534" y="658371"/>
                  </a:lnTo>
                  <a:lnTo>
                    <a:pt x="674580" y="658371"/>
                  </a:lnTo>
                  <a:lnTo>
                    <a:pt x="674580" y="664924"/>
                  </a:lnTo>
                  <a:lnTo>
                    <a:pt x="679512" y="664924"/>
                  </a:lnTo>
                  <a:lnTo>
                    <a:pt x="679512" y="671477"/>
                  </a:lnTo>
                  <a:lnTo>
                    <a:pt x="689376" y="671477"/>
                  </a:lnTo>
                  <a:lnTo>
                    <a:pt x="689376" y="684583"/>
                  </a:lnTo>
                  <a:lnTo>
                    <a:pt x="699423" y="684583"/>
                  </a:lnTo>
                  <a:lnTo>
                    <a:pt x="699423" y="697506"/>
                  </a:lnTo>
                  <a:lnTo>
                    <a:pt x="704355" y="697506"/>
                  </a:lnTo>
                  <a:lnTo>
                    <a:pt x="704355" y="710612"/>
                  </a:lnTo>
                  <a:lnTo>
                    <a:pt x="729014" y="710612"/>
                  </a:lnTo>
                  <a:lnTo>
                    <a:pt x="729014" y="717164"/>
                  </a:lnTo>
                  <a:lnTo>
                    <a:pt x="733946" y="717164"/>
                  </a:lnTo>
                  <a:lnTo>
                    <a:pt x="733946" y="730088"/>
                  </a:lnTo>
                  <a:lnTo>
                    <a:pt x="739061" y="730088"/>
                  </a:lnTo>
                  <a:lnTo>
                    <a:pt x="739061" y="736641"/>
                  </a:lnTo>
                  <a:lnTo>
                    <a:pt x="743993" y="736641"/>
                  </a:lnTo>
                  <a:lnTo>
                    <a:pt x="743993" y="749746"/>
                  </a:lnTo>
                  <a:lnTo>
                    <a:pt x="758789" y="749746"/>
                  </a:lnTo>
                  <a:lnTo>
                    <a:pt x="758789" y="756299"/>
                  </a:lnTo>
                  <a:lnTo>
                    <a:pt x="773767" y="756299"/>
                  </a:lnTo>
                  <a:lnTo>
                    <a:pt x="773767" y="762670"/>
                  </a:lnTo>
                  <a:lnTo>
                    <a:pt x="783631" y="762670"/>
                  </a:lnTo>
                  <a:lnTo>
                    <a:pt x="783631" y="769223"/>
                  </a:lnTo>
                  <a:lnTo>
                    <a:pt x="828384" y="769223"/>
                  </a:lnTo>
                  <a:lnTo>
                    <a:pt x="828384" y="775775"/>
                  </a:lnTo>
                  <a:lnTo>
                    <a:pt x="853044" y="775775"/>
                  </a:lnTo>
                  <a:lnTo>
                    <a:pt x="853044" y="782328"/>
                  </a:lnTo>
                  <a:lnTo>
                    <a:pt x="877886" y="782328"/>
                  </a:lnTo>
                  <a:lnTo>
                    <a:pt x="877886" y="788881"/>
                  </a:lnTo>
                  <a:lnTo>
                    <a:pt x="892682" y="788881"/>
                  </a:lnTo>
                  <a:lnTo>
                    <a:pt x="892682" y="795434"/>
                  </a:lnTo>
                  <a:lnTo>
                    <a:pt x="902728" y="795434"/>
                  </a:lnTo>
                  <a:lnTo>
                    <a:pt x="902728" y="801804"/>
                  </a:lnTo>
                  <a:lnTo>
                    <a:pt x="907660" y="801804"/>
                  </a:lnTo>
                  <a:lnTo>
                    <a:pt x="907660" y="808357"/>
                  </a:lnTo>
                  <a:lnTo>
                    <a:pt x="912592" y="808357"/>
                  </a:lnTo>
                  <a:lnTo>
                    <a:pt x="912592" y="814910"/>
                  </a:lnTo>
                  <a:lnTo>
                    <a:pt x="922456" y="814910"/>
                  </a:lnTo>
                  <a:lnTo>
                    <a:pt x="922456" y="821463"/>
                  </a:lnTo>
                  <a:lnTo>
                    <a:pt x="927388" y="821463"/>
                  </a:lnTo>
                  <a:lnTo>
                    <a:pt x="927388" y="834386"/>
                  </a:lnTo>
                  <a:lnTo>
                    <a:pt x="947299" y="834386"/>
                  </a:lnTo>
                  <a:lnTo>
                    <a:pt x="947299" y="840939"/>
                  </a:lnTo>
                  <a:lnTo>
                    <a:pt x="1026758" y="840939"/>
                  </a:lnTo>
                  <a:lnTo>
                    <a:pt x="1026758" y="847492"/>
                  </a:lnTo>
                  <a:lnTo>
                    <a:pt x="1036622" y="847492"/>
                  </a:lnTo>
                  <a:lnTo>
                    <a:pt x="1036622" y="854044"/>
                  </a:lnTo>
                  <a:lnTo>
                    <a:pt x="1046485" y="854044"/>
                  </a:lnTo>
                  <a:lnTo>
                    <a:pt x="1046485" y="860597"/>
                  </a:lnTo>
                  <a:lnTo>
                    <a:pt x="1076260" y="860597"/>
                  </a:lnTo>
                  <a:lnTo>
                    <a:pt x="1076260" y="873521"/>
                  </a:lnTo>
                  <a:lnTo>
                    <a:pt x="1155719" y="873521"/>
                  </a:lnTo>
                  <a:lnTo>
                    <a:pt x="1155719" y="880256"/>
                  </a:lnTo>
                  <a:lnTo>
                    <a:pt x="1180379" y="880256"/>
                  </a:lnTo>
                  <a:lnTo>
                    <a:pt x="1180379" y="887172"/>
                  </a:lnTo>
                  <a:lnTo>
                    <a:pt x="1195357" y="887172"/>
                  </a:lnTo>
                  <a:lnTo>
                    <a:pt x="1195357" y="900642"/>
                  </a:lnTo>
                  <a:lnTo>
                    <a:pt x="1230063" y="900642"/>
                  </a:lnTo>
                  <a:lnTo>
                    <a:pt x="1230063" y="914658"/>
                  </a:lnTo>
                  <a:lnTo>
                    <a:pt x="1234995" y="914658"/>
                  </a:lnTo>
                  <a:lnTo>
                    <a:pt x="1234995" y="921574"/>
                  </a:lnTo>
                  <a:lnTo>
                    <a:pt x="1264770" y="921574"/>
                  </a:lnTo>
                  <a:lnTo>
                    <a:pt x="1264770" y="928673"/>
                  </a:lnTo>
                  <a:lnTo>
                    <a:pt x="1269702" y="928673"/>
                  </a:lnTo>
                  <a:lnTo>
                    <a:pt x="1269702" y="935590"/>
                  </a:lnTo>
                  <a:lnTo>
                    <a:pt x="1274634" y="935590"/>
                  </a:lnTo>
                  <a:lnTo>
                    <a:pt x="1274634" y="942507"/>
                  </a:lnTo>
                  <a:lnTo>
                    <a:pt x="1284497" y="942507"/>
                  </a:lnTo>
                  <a:lnTo>
                    <a:pt x="1284497" y="949424"/>
                  </a:lnTo>
                  <a:lnTo>
                    <a:pt x="1324318" y="949424"/>
                  </a:lnTo>
                  <a:lnTo>
                    <a:pt x="1324318" y="956523"/>
                  </a:lnTo>
                  <a:lnTo>
                    <a:pt x="1334182" y="956523"/>
                  </a:lnTo>
                  <a:lnTo>
                    <a:pt x="1334182" y="971812"/>
                  </a:lnTo>
                  <a:lnTo>
                    <a:pt x="1348978" y="971812"/>
                  </a:lnTo>
                  <a:lnTo>
                    <a:pt x="1348978" y="979457"/>
                  </a:lnTo>
                  <a:lnTo>
                    <a:pt x="1388616" y="979457"/>
                  </a:lnTo>
                  <a:lnTo>
                    <a:pt x="1388616" y="987648"/>
                  </a:lnTo>
                  <a:lnTo>
                    <a:pt x="1398663" y="987648"/>
                  </a:lnTo>
                  <a:lnTo>
                    <a:pt x="1398663" y="995839"/>
                  </a:lnTo>
                  <a:lnTo>
                    <a:pt x="1403595" y="995839"/>
                  </a:lnTo>
                  <a:lnTo>
                    <a:pt x="1403595" y="1004030"/>
                  </a:lnTo>
                  <a:lnTo>
                    <a:pt x="1423505" y="1004030"/>
                  </a:lnTo>
                  <a:lnTo>
                    <a:pt x="1423505" y="1020412"/>
                  </a:lnTo>
                  <a:lnTo>
                    <a:pt x="1428437" y="1020412"/>
                  </a:lnTo>
                  <a:lnTo>
                    <a:pt x="1428437" y="1036976"/>
                  </a:lnTo>
                  <a:lnTo>
                    <a:pt x="1438301" y="1036976"/>
                  </a:lnTo>
                  <a:lnTo>
                    <a:pt x="1438301" y="1045349"/>
                  </a:lnTo>
                  <a:lnTo>
                    <a:pt x="1448165" y="1045349"/>
                  </a:lnTo>
                  <a:lnTo>
                    <a:pt x="1448165" y="1053722"/>
                  </a:lnTo>
                  <a:lnTo>
                    <a:pt x="1458212" y="1053722"/>
                  </a:lnTo>
                  <a:lnTo>
                    <a:pt x="1458212" y="1062277"/>
                  </a:lnTo>
                  <a:lnTo>
                    <a:pt x="1468075" y="1062277"/>
                  </a:lnTo>
                  <a:lnTo>
                    <a:pt x="1468075" y="1070832"/>
                  </a:lnTo>
                  <a:lnTo>
                    <a:pt x="1512646" y="1070832"/>
                  </a:lnTo>
                  <a:lnTo>
                    <a:pt x="1512646" y="1079751"/>
                  </a:lnTo>
                  <a:lnTo>
                    <a:pt x="1547352" y="1079751"/>
                  </a:lnTo>
                  <a:lnTo>
                    <a:pt x="1547352" y="1089398"/>
                  </a:lnTo>
                  <a:lnTo>
                    <a:pt x="1557398" y="1089398"/>
                  </a:lnTo>
                  <a:lnTo>
                    <a:pt x="1557398" y="1099591"/>
                  </a:lnTo>
                  <a:lnTo>
                    <a:pt x="1562330" y="1099591"/>
                  </a:lnTo>
                  <a:lnTo>
                    <a:pt x="1562330" y="1109785"/>
                  </a:lnTo>
                  <a:lnTo>
                    <a:pt x="1587173" y="1109785"/>
                  </a:lnTo>
                  <a:lnTo>
                    <a:pt x="1587173" y="1120888"/>
                  </a:lnTo>
                  <a:lnTo>
                    <a:pt x="1601969" y="1120888"/>
                  </a:lnTo>
                  <a:lnTo>
                    <a:pt x="1601969" y="1131809"/>
                  </a:lnTo>
                  <a:lnTo>
                    <a:pt x="1636675" y="1131809"/>
                  </a:lnTo>
                  <a:lnTo>
                    <a:pt x="1636675" y="1142730"/>
                  </a:lnTo>
                  <a:lnTo>
                    <a:pt x="1716134" y="1142730"/>
                  </a:lnTo>
                  <a:lnTo>
                    <a:pt x="1716134" y="1154562"/>
                  </a:lnTo>
                  <a:lnTo>
                    <a:pt x="1735862" y="1154562"/>
                  </a:lnTo>
                  <a:lnTo>
                    <a:pt x="1735862" y="1177861"/>
                  </a:lnTo>
                  <a:lnTo>
                    <a:pt x="1740793" y="1177861"/>
                  </a:lnTo>
                  <a:lnTo>
                    <a:pt x="1740793" y="1189510"/>
                  </a:lnTo>
                  <a:lnTo>
                    <a:pt x="1770568" y="1189510"/>
                  </a:lnTo>
                  <a:lnTo>
                    <a:pt x="1770568" y="1201341"/>
                  </a:lnTo>
                  <a:lnTo>
                    <a:pt x="1785547" y="1201341"/>
                  </a:lnTo>
                  <a:lnTo>
                    <a:pt x="1785547" y="1212991"/>
                  </a:lnTo>
                  <a:lnTo>
                    <a:pt x="1844913" y="1212991"/>
                  </a:lnTo>
                  <a:lnTo>
                    <a:pt x="1844913" y="1224822"/>
                  </a:lnTo>
                  <a:lnTo>
                    <a:pt x="1884733" y="1224822"/>
                  </a:lnTo>
                  <a:lnTo>
                    <a:pt x="1884733" y="1236472"/>
                  </a:lnTo>
                  <a:lnTo>
                    <a:pt x="1954146" y="1236472"/>
                  </a:lnTo>
                  <a:lnTo>
                    <a:pt x="1954146" y="1248121"/>
                  </a:lnTo>
                  <a:lnTo>
                    <a:pt x="1964010" y="1248121"/>
                  </a:lnTo>
                  <a:lnTo>
                    <a:pt x="1964010" y="1259952"/>
                  </a:lnTo>
                  <a:lnTo>
                    <a:pt x="2137541" y="1259952"/>
                  </a:lnTo>
                  <a:lnTo>
                    <a:pt x="2137541" y="1271602"/>
                  </a:lnTo>
                  <a:lnTo>
                    <a:pt x="2147588" y="1271602"/>
                  </a:lnTo>
                  <a:lnTo>
                    <a:pt x="2147588" y="1283433"/>
                  </a:lnTo>
                  <a:lnTo>
                    <a:pt x="2157452" y="1283433"/>
                  </a:lnTo>
                  <a:lnTo>
                    <a:pt x="2157452" y="1295082"/>
                  </a:lnTo>
                  <a:lnTo>
                    <a:pt x="2167315" y="1295082"/>
                  </a:lnTo>
                  <a:lnTo>
                    <a:pt x="2167315" y="1306732"/>
                  </a:lnTo>
                  <a:lnTo>
                    <a:pt x="2206954" y="1306732"/>
                  </a:lnTo>
                  <a:lnTo>
                    <a:pt x="2206954" y="1330212"/>
                  </a:lnTo>
                  <a:lnTo>
                    <a:pt x="2246775" y="1330212"/>
                  </a:lnTo>
                  <a:lnTo>
                    <a:pt x="2246775" y="1341862"/>
                  </a:lnTo>
                  <a:lnTo>
                    <a:pt x="2395464" y="1341862"/>
                  </a:lnTo>
                  <a:lnTo>
                    <a:pt x="2395464" y="1353693"/>
                  </a:lnTo>
                  <a:lnTo>
                    <a:pt x="2469808" y="1353693"/>
                  </a:lnTo>
                  <a:lnTo>
                    <a:pt x="2469808" y="1365343"/>
                  </a:lnTo>
                  <a:lnTo>
                    <a:pt x="2544335" y="1365343"/>
                  </a:lnTo>
                  <a:lnTo>
                    <a:pt x="2544335" y="1376992"/>
                  </a:lnTo>
                  <a:lnTo>
                    <a:pt x="2574110" y="1376992"/>
                  </a:lnTo>
                  <a:lnTo>
                    <a:pt x="2574110" y="1400473"/>
                  </a:lnTo>
                  <a:lnTo>
                    <a:pt x="2603884" y="1400473"/>
                  </a:lnTo>
                  <a:lnTo>
                    <a:pt x="2603884" y="1412122"/>
                  </a:lnTo>
                  <a:lnTo>
                    <a:pt x="2722799" y="1412122"/>
                  </a:lnTo>
                  <a:lnTo>
                    <a:pt x="2722799" y="1423771"/>
                  </a:lnTo>
                  <a:lnTo>
                    <a:pt x="2792211" y="1423771"/>
                  </a:lnTo>
                  <a:lnTo>
                    <a:pt x="2792211" y="1435603"/>
                  </a:lnTo>
                  <a:lnTo>
                    <a:pt x="2821985" y="1435603"/>
                  </a:lnTo>
                  <a:lnTo>
                    <a:pt x="2821985" y="1447252"/>
                  </a:lnTo>
                  <a:lnTo>
                    <a:pt x="2906377" y="1447252"/>
                  </a:lnTo>
                  <a:lnTo>
                    <a:pt x="2906377" y="1459084"/>
                  </a:lnTo>
                  <a:lnTo>
                    <a:pt x="2911308" y="1459084"/>
                  </a:lnTo>
                  <a:lnTo>
                    <a:pt x="2911308" y="1470733"/>
                  </a:lnTo>
                  <a:lnTo>
                    <a:pt x="2990585" y="1470733"/>
                  </a:lnTo>
                  <a:lnTo>
                    <a:pt x="2990585" y="1482382"/>
                  </a:lnTo>
                  <a:lnTo>
                    <a:pt x="3476655" y="1482382"/>
                  </a:lnTo>
                  <a:lnTo>
                    <a:pt x="3476655" y="1494214"/>
                  </a:lnTo>
                  <a:lnTo>
                    <a:pt x="3848743" y="1494214"/>
                  </a:lnTo>
                  <a:lnTo>
                    <a:pt x="3848743" y="1505863"/>
                  </a:lnTo>
                </a:path>
              </a:pathLst>
            </a:custGeom>
            <a:noFill/>
            <a:ln w="12700" cap="flat">
              <a:solidFill>
                <a:srgbClr val="009FE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95" name="Freeform 494">
              <a:extLst>
                <a:ext uri="{FF2B5EF4-FFF2-40B4-BE49-F238E27FC236}">
                  <a16:creationId xmlns:a16="http://schemas.microsoft.com/office/drawing/2014/main" id="{24EF396F-F657-63DD-82EF-B94CD29497D2}"/>
                </a:ext>
              </a:extLst>
            </p:cNvPr>
            <p:cNvSpPr/>
            <p:nvPr/>
          </p:nvSpPr>
          <p:spPr>
            <a:xfrm>
              <a:off x="7260333" y="2821956"/>
              <a:ext cx="3585888" cy="1505863"/>
            </a:xfrm>
            <a:custGeom>
              <a:avLst/>
              <a:gdLst>
                <a:gd name="connsiteX0" fmla="*/ 0 w 3585888"/>
                <a:gd name="connsiteY0" fmla="*/ 0 h 1505863"/>
                <a:gd name="connsiteX1" fmla="*/ 59549 w 3585888"/>
                <a:gd name="connsiteY1" fmla="*/ 0 h 1505863"/>
                <a:gd name="connsiteX2" fmla="*/ 59549 w 3585888"/>
                <a:gd name="connsiteY2" fmla="*/ 6553 h 1505863"/>
                <a:gd name="connsiteX3" fmla="*/ 74344 w 3585888"/>
                <a:gd name="connsiteY3" fmla="*/ 6553 h 1505863"/>
                <a:gd name="connsiteX4" fmla="*/ 74344 w 3585888"/>
                <a:gd name="connsiteY4" fmla="*/ 13106 h 1505863"/>
                <a:gd name="connsiteX5" fmla="*/ 79459 w 3585888"/>
                <a:gd name="connsiteY5" fmla="*/ 13106 h 1505863"/>
                <a:gd name="connsiteX6" fmla="*/ 79459 w 3585888"/>
                <a:gd name="connsiteY6" fmla="*/ 19476 h 1505863"/>
                <a:gd name="connsiteX7" fmla="*/ 143940 w 3585888"/>
                <a:gd name="connsiteY7" fmla="*/ 19476 h 1505863"/>
                <a:gd name="connsiteX8" fmla="*/ 143940 w 3585888"/>
                <a:gd name="connsiteY8" fmla="*/ 26029 h 1505863"/>
                <a:gd name="connsiteX9" fmla="*/ 203306 w 3585888"/>
                <a:gd name="connsiteY9" fmla="*/ 26029 h 1505863"/>
                <a:gd name="connsiteX10" fmla="*/ 203306 w 3585888"/>
                <a:gd name="connsiteY10" fmla="*/ 32582 h 1505863"/>
                <a:gd name="connsiteX11" fmla="*/ 208420 w 3585888"/>
                <a:gd name="connsiteY11" fmla="*/ 32582 h 1505863"/>
                <a:gd name="connsiteX12" fmla="*/ 208420 w 3585888"/>
                <a:gd name="connsiteY12" fmla="*/ 38953 h 1505863"/>
                <a:gd name="connsiteX13" fmla="*/ 213352 w 3585888"/>
                <a:gd name="connsiteY13" fmla="*/ 38953 h 1505863"/>
                <a:gd name="connsiteX14" fmla="*/ 213352 w 3585888"/>
                <a:gd name="connsiteY14" fmla="*/ 64982 h 1505863"/>
                <a:gd name="connsiteX15" fmla="*/ 218284 w 3585888"/>
                <a:gd name="connsiteY15" fmla="*/ 64982 h 1505863"/>
                <a:gd name="connsiteX16" fmla="*/ 218284 w 3585888"/>
                <a:gd name="connsiteY16" fmla="*/ 97381 h 1505863"/>
                <a:gd name="connsiteX17" fmla="*/ 223216 w 3585888"/>
                <a:gd name="connsiteY17" fmla="*/ 97381 h 1505863"/>
                <a:gd name="connsiteX18" fmla="*/ 223216 w 3585888"/>
                <a:gd name="connsiteY18" fmla="*/ 142887 h 1505863"/>
                <a:gd name="connsiteX19" fmla="*/ 228148 w 3585888"/>
                <a:gd name="connsiteY19" fmla="*/ 142887 h 1505863"/>
                <a:gd name="connsiteX20" fmla="*/ 228148 w 3585888"/>
                <a:gd name="connsiteY20" fmla="*/ 149258 h 1505863"/>
                <a:gd name="connsiteX21" fmla="*/ 233080 w 3585888"/>
                <a:gd name="connsiteY21" fmla="*/ 149258 h 1505863"/>
                <a:gd name="connsiteX22" fmla="*/ 233080 w 3585888"/>
                <a:gd name="connsiteY22" fmla="*/ 175287 h 1505863"/>
                <a:gd name="connsiteX23" fmla="*/ 238012 w 3585888"/>
                <a:gd name="connsiteY23" fmla="*/ 175287 h 1505863"/>
                <a:gd name="connsiteX24" fmla="*/ 238012 w 3585888"/>
                <a:gd name="connsiteY24" fmla="*/ 194763 h 1505863"/>
                <a:gd name="connsiteX25" fmla="*/ 243127 w 3585888"/>
                <a:gd name="connsiteY25" fmla="*/ 194763 h 1505863"/>
                <a:gd name="connsiteX26" fmla="*/ 243127 w 3585888"/>
                <a:gd name="connsiteY26" fmla="*/ 207868 h 1505863"/>
                <a:gd name="connsiteX27" fmla="*/ 248058 w 3585888"/>
                <a:gd name="connsiteY27" fmla="*/ 207868 h 1505863"/>
                <a:gd name="connsiteX28" fmla="*/ 248058 w 3585888"/>
                <a:gd name="connsiteY28" fmla="*/ 253192 h 1505863"/>
                <a:gd name="connsiteX29" fmla="*/ 252991 w 3585888"/>
                <a:gd name="connsiteY29" fmla="*/ 253192 h 1505863"/>
                <a:gd name="connsiteX30" fmla="*/ 252991 w 3585888"/>
                <a:gd name="connsiteY30" fmla="*/ 272668 h 1505863"/>
                <a:gd name="connsiteX31" fmla="*/ 257922 w 3585888"/>
                <a:gd name="connsiteY31" fmla="*/ 272668 h 1505863"/>
                <a:gd name="connsiteX32" fmla="*/ 257922 w 3585888"/>
                <a:gd name="connsiteY32" fmla="*/ 292144 h 1505863"/>
                <a:gd name="connsiteX33" fmla="*/ 262854 w 3585888"/>
                <a:gd name="connsiteY33" fmla="*/ 292144 h 1505863"/>
                <a:gd name="connsiteX34" fmla="*/ 262854 w 3585888"/>
                <a:gd name="connsiteY34" fmla="*/ 318173 h 1505863"/>
                <a:gd name="connsiteX35" fmla="*/ 267786 w 3585888"/>
                <a:gd name="connsiteY35" fmla="*/ 318173 h 1505863"/>
                <a:gd name="connsiteX36" fmla="*/ 267786 w 3585888"/>
                <a:gd name="connsiteY36" fmla="*/ 324544 h 1505863"/>
                <a:gd name="connsiteX37" fmla="*/ 272901 w 3585888"/>
                <a:gd name="connsiteY37" fmla="*/ 324544 h 1505863"/>
                <a:gd name="connsiteX38" fmla="*/ 272901 w 3585888"/>
                <a:gd name="connsiteY38" fmla="*/ 331097 h 1505863"/>
                <a:gd name="connsiteX39" fmla="*/ 277833 w 3585888"/>
                <a:gd name="connsiteY39" fmla="*/ 331097 h 1505863"/>
                <a:gd name="connsiteX40" fmla="*/ 277833 w 3585888"/>
                <a:gd name="connsiteY40" fmla="*/ 370050 h 1505863"/>
                <a:gd name="connsiteX41" fmla="*/ 282765 w 3585888"/>
                <a:gd name="connsiteY41" fmla="*/ 370050 h 1505863"/>
                <a:gd name="connsiteX42" fmla="*/ 282765 w 3585888"/>
                <a:gd name="connsiteY42" fmla="*/ 415373 h 1505863"/>
                <a:gd name="connsiteX43" fmla="*/ 287697 w 3585888"/>
                <a:gd name="connsiteY43" fmla="*/ 415373 h 1505863"/>
                <a:gd name="connsiteX44" fmla="*/ 287697 w 3585888"/>
                <a:gd name="connsiteY44" fmla="*/ 428478 h 1505863"/>
                <a:gd name="connsiteX45" fmla="*/ 292629 w 3585888"/>
                <a:gd name="connsiteY45" fmla="*/ 428478 h 1505863"/>
                <a:gd name="connsiteX46" fmla="*/ 292629 w 3585888"/>
                <a:gd name="connsiteY46" fmla="*/ 435031 h 1505863"/>
                <a:gd name="connsiteX47" fmla="*/ 307607 w 3585888"/>
                <a:gd name="connsiteY47" fmla="*/ 435031 h 1505863"/>
                <a:gd name="connsiteX48" fmla="*/ 307607 w 3585888"/>
                <a:gd name="connsiteY48" fmla="*/ 454689 h 1505863"/>
                <a:gd name="connsiteX49" fmla="*/ 312539 w 3585888"/>
                <a:gd name="connsiteY49" fmla="*/ 454689 h 1505863"/>
                <a:gd name="connsiteX50" fmla="*/ 312539 w 3585888"/>
                <a:gd name="connsiteY50" fmla="*/ 467977 h 1505863"/>
                <a:gd name="connsiteX51" fmla="*/ 317471 w 3585888"/>
                <a:gd name="connsiteY51" fmla="*/ 467977 h 1505863"/>
                <a:gd name="connsiteX52" fmla="*/ 317471 w 3585888"/>
                <a:gd name="connsiteY52" fmla="*/ 474530 h 1505863"/>
                <a:gd name="connsiteX53" fmla="*/ 332267 w 3585888"/>
                <a:gd name="connsiteY53" fmla="*/ 474530 h 1505863"/>
                <a:gd name="connsiteX54" fmla="*/ 332267 w 3585888"/>
                <a:gd name="connsiteY54" fmla="*/ 481083 h 1505863"/>
                <a:gd name="connsiteX55" fmla="*/ 337381 w 3585888"/>
                <a:gd name="connsiteY55" fmla="*/ 481083 h 1505863"/>
                <a:gd name="connsiteX56" fmla="*/ 337381 w 3585888"/>
                <a:gd name="connsiteY56" fmla="*/ 487635 h 1505863"/>
                <a:gd name="connsiteX57" fmla="*/ 342131 w 3585888"/>
                <a:gd name="connsiteY57" fmla="*/ 487635 h 1505863"/>
                <a:gd name="connsiteX58" fmla="*/ 342131 w 3585888"/>
                <a:gd name="connsiteY58" fmla="*/ 494188 h 1505863"/>
                <a:gd name="connsiteX59" fmla="*/ 347245 w 3585888"/>
                <a:gd name="connsiteY59" fmla="*/ 494188 h 1505863"/>
                <a:gd name="connsiteX60" fmla="*/ 347245 w 3585888"/>
                <a:gd name="connsiteY60" fmla="*/ 500741 h 1505863"/>
                <a:gd name="connsiteX61" fmla="*/ 352177 w 3585888"/>
                <a:gd name="connsiteY61" fmla="*/ 500741 h 1505863"/>
                <a:gd name="connsiteX62" fmla="*/ 352177 w 3585888"/>
                <a:gd name="connsiteY62" fmla="*/ 507294 h 1505863"/>
                <a:gd name="connsiteX63" fmla="*/ 357109 w 3585888"/>
                <a:gd name="connsiteY63" fmla="*/ 507294 h 1505863"/>
                <a:gd name="connsiteX64" fmla="*/ 357109 w 3585888"/>
                <a:gd name="connsiteY64" fmla="*/ 520399 h 1505863"/>
                <a:gd name="connsiteX65" fmla="*/ 372088 w 3585888"/>
                <a:gd name="connsiteY65" fmla="*/ 520399 h 1505863"/>
                <a:gd name="connsiteX66" fmla="*/ 372088 w 3585888"/>
                <a:gd name="connsiteY66" fmla="*/ 527134 h 1505863"/>
                <a:gd name="connsiteX67" fmla="*/ 386884 w 3585888"/>
                <a:gd name="connsiteY67" fmla="*/ 527134 h 1505863"/>
                <a:gd name="connsiteX68" fmla="*/ 386884 w 3585888"/>
                <a:gd name="connsiteY68" fmla="*/ 533687 h 1505863"/>
                <a:gd name="connsiteX69" fmla="*/ 416658 w 3585888"/>
                <a:gd name="connsiteY69" fmla="*/ 533687 h 1505863"/>
                <a:gd name="connsiteX70" fmla="*/ 416658 w 3585888"/>
                <a:gd name="connsiteY70" fmla="*/ 540240 h 1505863"/>
                <a:gd name="connsiteX71" fmla="*/ 421590 w 3585888"/>
                <a:gd name="connsiteY71" fmla="*/ 540240 h 1505863"/>
                <a:gd name="connsiteX72" fmla="*/ 421590 w 3585888"/>
                <a:gd name="connsiteY72" fmla="*/ 546792 h 1505863"/>
                <a:gd name="connsiteX73" fmla="*/ 426522 w 3585888"/>
                <a:gd name="connsiteY73" fmla="*/ 546792 h 1505863"/>
                <a:gd name="connsiteX74" fmla="*/ 426522 w 3585888"/>
                <a:gd name="connsiteY74" fmla="*/ 566633 h 1505863"/>
                <a:gd name="connsiteX75" fmla="*/ 431454 w 3585888"/>
                <a:gd name="connsiteY75" fmla="*/ 566633 h 1505863"/>
                <a:gd name="connsiteX76" fmla="*/ 431454 w 3585888"/>
                <a:gd name="connsiteY76" fmla="*/ 573367 h 1505863"/>
                <a:gd name="connsiteX77" fmla="*/ 441500 w 3585888"/>
                <a:gd name="connsiteY77" fmla="*/ 573367 h 1505863"/>
                <a:gd name="connsiteX78" fmla="*/ 441500 w 3585888"/>
                <a:gd name="connsiteY78" fmla="*/ 579920 h 1505863"/>
                <a:gd name="connsiteX79" fmla="*/ 451364 w 3585888"/>
                <a:gd name="connsiteY79" fmla="*/ 579920 h 1505863"/>
                <a:gd name="connsiteX80" fmla="*/ 451364 w 3585888"/>
                <a:gd name="connsiteY80" fmla="*/ 599761 h 1505863"/>
                <a:gd name="connsiteX81" fmla="*/ 456296 w 3585888"/>
                <a:gd name="connsiteY81" fmla="*/ 599761 h 1505863"/>
                <a:gd name="connsiteX82" fmla="*/ 456296 w 3585888"/>
                <a:gd name="connsiteY82" fmla="*/ 606313 h 1505863"/>
                <a:gd name="connsiteX83" fmla="*/ 461228 w 3585888"/>
                <a:gd name="connsiteY83" fmla="*/ 606313 h 1505863"/>
                <a:gd name="connsiteX84" fmla="*/ 461228 w 3585888"/>
                <a:gd name="connsiteY84" fmla="*/ 633071 h 1505863"/>
                <a:gd name="connsiteX85" fmla="*/ 466160 w 3585888"/>
                <a:gd name="connsiteY85" fmla="*/ 633071 h 1505863"/>
                <a:gd name="connsiteX86" fmla="*/ 466160 w 3585888"/>
                <a:gd name="connsiteY86" fmla="*/ 653093 h 1505863"/>
                <a:gd name="connsiteX87" fmla="*/ 476207 w 3585888"/>
                <a:gd name="connsiteY87" fmla="*/ 653093 h 1505863"/>
                <a:gd name="connsiteX88" fmla="*/ 476207 w 3585888"/>
                <a:gd name="connsiteY88" fmla="*/ 659646 h 1505863"/>
                <a:gd name="connsiteX89" fmla="*/ 481139 w 3585888"/>
                <a:gd name="connsiteY89" fmla="*/ 659646 h 1505863"/>
                <a:gd name="connsiteX90" fmla="*/ 481139 w 3585888"/>
                <a:gd name="connsiteY90" fmla="*/ 679850 h 1505863"/>
                <a:gd name="connsiteX91" fmla="*/ 486070 w 3585888"/>
                <a:gd name="connsiteY91" fmla="*/ 679850 h 1505863"/>
                <a:gd name="connsiteX92" fmla="*/ 486070 w 3585888"/>
                <a:gd name="connsiteY92" fmla="*/ 693320 h 1505863"/>
                <a:gd name="connsiteX93" fmla="*/ 491002 w 3585888"/>
                <a:gd name="connsiteY93" fmla="*/ 693320 h 1505863"/>
                <a:gd name="connsiteX94" fmla="*/ 491002 w 3585888"/>
                <a:gd name="connsiteY94" fmla="*/ 713524 h 1505863"/>
                <a:gd name="connsiteX95" fmla="*/ 495934 w 3585888"/>
                <a:gd name="connsiteY95" fmla="*/ 713524 h 1505863"/>
                <a:gd name="connsiteX96" fmla="*/ 495934 w 3585888"/>
                <a:gd name="connsiteY96" fmla="*/ 720077 h 1505863"/>
                <a:gd name="connsiteX97" fmla="*/ 525709 w 3585888"/>
                <a:gd name="connsiteY97" fmla="*/ 720077 h 1505863"/>
                <a:gd name="connsiteX98" fmla="*/ 525709 w 3585888"/>
                <a:gd name="connsiteY98" fmla="*/ 726812 h 1505863"/>
                <a:gd name="connsiteX99" fmla="*/ 535573 w 3585888"/>
                <a:gd name="connsiteY99" fmla="*/ 726812 h 1505863"/>
                <a:gd name="connsiteX100" fmla="*/ 535573 w 3585888"/>
                <a:gd name="connsiteY100" fmla="*/ 740281 h 1505863"/>
                <a:gd name="connsiteX101" fmla="*/ 545619 w 3585888"/>
                <a:gd name="connsiteY101" fmla="*/ 740281 h 1505863"/>
                <a:gd name="connsiteX102" fmla="*/ 545619 w 3585888"/>
                <a:gd name="connsiteY102" fmla="*/ 747016 h 1505863"/>
                <a:gd name="connsiteX103" fmla="*/ 550551 w 3585888"/>
                <a:gd name="connsiteY103" fmla="*/ 747016 h 1505863"/>
                <a:gd name="connsiteX104" fmla="*/ 550551 w 3585888"/>
                <a:gd name="connsiteY104" fmla="*/ 753751 h 1505863"/>
                <a:gd name="connsiteX105" fmla="*/ 560415 w 3585888"/>
                <a:gd name="connsiteY105" fmla="*/ 753751 h 1505863"/>
                <a:gd name="connsiteX106" fmla="*/ 560415 w 3585888"/>
                <a:gd name="connsiteY106" fmla="*/ 767220 h 1505863"/>
                <a:gd name="connsiteX107" fmla="*/ 575393 w 3585888"/>
                <a:gd name="connsiteY107" fmla="*/ 767220 h 1505863"/>
                <a:gd name="connsiteX108" fmla="*/ 575393 w 3585888"/>
                <a:gd name="connsiteY108" fmla="*/ 773773 h 1505863"/>
                <a:gd name="connsiteX109" fmla="*/ 585257 w 3585888"/>
                <a:gd name="connsiteY109" fmla="*/ 773773 h 1505863"/>
                <a:gd name="connsiteX110" fmla="*/ 585257 w 3585888"/>
                <a:gd name="connsiteY110" fmla="*/ 780690 h 1505863"/>
                <a:gd name="connsiteX111" fmla="*/ 605168 w 3585888"/>
                <a:gd name="connsiteY111" fmla="*/ 780690 h 1505863"/>
                <a:gd name="connsiteX112" fmla="*/ 605168 w 3585888"/>
                <a:gd name="connsiteY112" fmla="*/ 787425 h 1505863"/>
                <a:gd name="connsiteX113" fmla="*/ 619964 w 3585888"/>
                <a:gd name="connsiteY113" fmla="*/ 787425 h 1505863"/>
                <a:gd name="connsiteX114" fmla="*/ 619964 w 3585888"/>
                <a:gd name="connsiteY114" fmla="*/ 794159 h 1505863"/>
                <a:gd name="connsiteX115" fmla="*/ 629828 w 3585888"/>
                <a:gd name="connsiteY115" fmla="*/ 794159 h 1505863"/>
                <a:gd name="connsiteX116" fmla="*/ 629828 w 3585888"/>
                <a:gd name="connsiteY116" fmla="*/ 800894 h 1505863"/>
                <a:gd name="connsiteX117" fmla="*/ 634942 w 3585888"/>
                <a:gd name="connsiteY117" fmla="*/ 800894 h 1505863"/>
                <a:gd name="connsiteX118" fmla="*/ 634942 w 3585888"/>
                <a:gd name="connsiteY118" fmla="*/ 807811 h 1505863"/>
                <a:gd name="connsiteX119" fmla="*/ 639874 w 3585888"/>
                <a:gd name="connsiteY119" fmla="*/ 807811 h 1505863"/>
                <a:gd name="connsiteX120" fmla="*/ 639874 w 3585888"/>
                <a:gd name="connsiteY120" fmla="*/ 814546 h 1505863"/>
                <a:gd name="connsiteX121" fmla="*/ 644806 w 3585888"/>
                <a:gd name="connsiteY121" fmla="*/ 814546 h 1505863"/>
                <a:gd name="connsiteX122" fmla="*/ 644806 w 3585888"/>
                <a:gd name="connsiteY122" fmla="*/ 821281 h 1505863"/>
                <a:gd name="connsiteX123" fmla="*/ 654670 w 3585888"/>
                <a:gd name="connsiteY123" fmla="*/ 821281 h 1505863"/>
                <a:gd name="connsiteX124" fmla="*/ 654670 w 3585888"/>
                <a:gd name="connsiteY124" fmla="*/ 841667 h 1505863"/>
                <a:gd name="connsiteX125" fmla="*/ 659602 w 3585888"/>
                <a:gd name="connsiteY125" fmla="*/ 841667 h 1505863"/>
                <a:gd name="connsiteX126" fmla="*/ 659602 w 3585888"/>
                <a:gd name="connsiteY126" fmla="*/ 855137 h 1505863"/>
                <a:gd name="connsiteX127" fmla="*/ 664534 w 3585888"/>
                <a:gd name="connsiteY127" fmla="*/ 855137 h 1505863"/>
                <a:gd name="connsiteX128" fmla="*/ 664534 w 3585888"/>
                <a:gd name="connsiteY128" fmla="*/ 875523 h 1505863"/>
                <a:gd name="connsiteX129" fmla="*/ 674580 w 3585888"/>
                <a:gd name="connsiteY129" fmla="*/ 875523 h 1505863"/>
                <a:gd name="connsiteX130" fmla="*/ 674580 w 3585888"/>
                <a:gd name="connsiteY130" fmla="*/ 882440 h 1505863"/>
                <a:gd name="connsiteX131" fmla="*/ 679512 w 3585888"/>
                <a:gd name="connsiteY131" fmla="*/ 882440 h 1505863"/>
                <a:gd name="connsiteX132" fmla="*/ 679512 w 3585888"/>
                <a:gd name="connsiteY132" fmla="*/ 889175 h 1505863"/>
                <a:gd name="connsiteX133" fmla="*/ 684444 w 3585888"/>
                <a:gd name="connsiteY133" fmla="*/ 889175 h 1505863"/>
                <a:gd name="connsiteX134" fmla="*/ 684444 w 3585888"/>
                <a:gd name="connsiteY134" fmla="*/ 896091 h 1505863"/>
                <a:gd name="connsiteX135" fmla="*/ 694308 w 3585888"/>
                <a:gd name="connsiteY135" fmla="*/ 896091 h 1505863"/>
                <a:gd name="connsiteX136" fmla="*/ 694308 w 3585888"/>
                <a:gd name="connsiteY136" fmla="*/ 902826 h 1505863"/>
                <a:gd name="connsiteX137" fmla="*/ 699423 w 3585888"/>
                <a:gd name="connsiteY137" fmla="*/ 902826 h 1505863"/>
                <a:gd name="connsiteX138" fmla="*/ 699423 w 3585888"/>
                <a:gd name="connsiteY138" fmla="*/ 909925 h 1505863"/>
                <a:gd name="connsiteX139" fmla="*/ 719151 w 3585888"/>
                <a:gd name="connsiteY139" fmla="*/ 909925 h 1505863"/>
                <a:gd name="connsiteX140" fmla="*/ 719151 w 3585888"/>
                <a:gd name="connsiteY140" fmla="*/ 917024 h 1505863"/>
                <a:gd name="connsiteX141" fmla="*/ 733946 w 3585888"/>
                <a:gd name="connsiteY141" fmla="*/ 917024 h 1505863"/>
                <a:gd name="connsiteX142" fmla="*/ 733946 w 3585888"/>
                <a:gd name="connsiteY142" fmla="*/ 924305 h 1505863"/>
                <a:gd name="connsiteX143" fmla="*/ 739061 w 3585888"/>
                <a:gd name="connsiteY143" fmla="*/ 924305 h 1505863"/>
                <a:gd name="connsiteX144" fmla="*/ 739061 w 3585888"/>
                <a:gd name="connsiteY144" fmla="*/ 931404 h 1505863"/>
                <a:gd name="connsiteX145" fmla="*/ 803542 w 3585888"/>
                <a:gd name="connsiteY145" fmla="*/ 931404 h 1505863"/>
                <a:gd name="connsiteX146" fmla="*/ 803542 w 3585888"/>
                <a:gd name="connsiteY146" fmla="*/ 945783 h 1505863"/>
                <a:gd name="connsiteX147" fmla="*/ 828384 w 3585888"/>
                <a:gd name="connsiteY147" fmla="*/ 945783 h 1505863"/>
                <a:gd name="connsiteX148" fmla="*/ 828384 w 3585888"/>
                <a:gd name="connsiteY148" fmla="*/ 953064 h 1505863"/>
                <a:gd name="connsiteX149" fmla="*/ 833316 w 3585888"/>
                <a:gd name="connsiteY149" fmla="*/ 953064 h 1505863"/>
                <a:gd name="connsiteX150" fmla="*/ 833316 w 3585888"/>
                <a:gd name="connsiteY150" fmla="*/ 967444 h 1505863"/>
                <a:gd name="connsiteX151" fmla="*/ 838248 w 3585888"/>
                <a:gd name="connsiteY151" fmla="*/ 967444 h 1505863"/>
                <a:gd name="connsiteX152" fmla="*/ 838248 w 3585888"/>
                <a:gd name="connsiteY152" fmla="*/ 974725 h 1505863"/>
                <a:gd name="connsiteX153" fmla="*/ 843180 w 3585888"/>
                <a:gd name="connsiteY153" fmla="*/ 974725 h 1505863"/>
                <a:gd name="connsiteX154" fmla="*/ 843180 w 3585888"/>
                <a:gd name="connsiteY154" fmla="*/ 982006 h 1505863"/>
                <a:gd name="connsiteX155" fmla="*/ 868022 w 3585888"/>
                <a:gd name="connsiteY155" fmla="*/ 982006 h 1505863"/>
                <a:gd name="connsiteX156" fmla="*/ 868022 w 3585888"/>
                <a:gd name="connsiteY156" fmla="*/ 996749 h 1505863"/>
                <a:gd name="connsiteX157" fmla="*/ 872954 w 3585888"/>
                <a:gd name="connsiteY157" fmla="*/ 996749 h 1505863"/>
                <a:gd name="connsiteX158" fmla="*/ 872954 w 3585888"/>
                <a:gd name="connsiteY158" fmla="*/ 1011311 h 1505863"/>
                <a:gd name="connsiteX159" fmla="*/ 882818 w 3585888"/>
                <a:gd name="connsiteY159" fmla="*/ 1011311 h 1505863"/>
                <a:gd name="connsiteX160" fmla="*/ 882818 w 3585888"/>
                <a:gd name="connsiteY160" fmla="*/ 1018592 h 1505863"/>
                <a:gd name="connsiteX161" fmla="*/ 887750 w 3585888"/>
                <a:gd name="connsiteY161" fmla="*/ 1018592 h 1505863"/>
                <a:gd name="connsiteX162" fmla="*/ 887750 w 3585888"/>
                <a:gd name="connsiteY162" fmla="*/ 1033336 h 1505863"/>
                <a:gd name="connsiteX163" fmla="*/ 907660 w 3585888"/>
                <a:gd name="connsiteY163" fmla="*/ 1033336 h 1505863"/>
                <a:gd name="connsiteX164" fmla="*/ 907660 w 3585888"/>
                <a:gd name="connsiteY164" fmla="*/ 1040799 h 1505863"/>
                <a:gd name="connsiteX165" fmla="*/ 922456 w 3585888"/>
                <a:gd name="connsiteY165" fmla="*/ 1040799 h 1505863"/>
                <a:gd name="connsiteX166" fmla="*/ 922456 w 3585888"/>
                <a:gd name="connsiteY166" fmla="*/ 1048079 h 1505863"/>
                <a:gd name="connsiteX167" fmla="*/ 942367 w 3585888"/>
                <a:gd name="connsiteY167" fmla="*/ 1048079 h 1505863"/>
                <a:gd name="connsiteX168" fmla="*/ 942367 w 3585888"/>
                <a:gd name="connsiteY168" fmla="*/ 1062823 h 1505863"/>
                <a:gd name="connsiteX169" fmla="*/ 952231 w 3585888"/>
                <a:gd name="connsiteY169" fmla="*/ 1062823 h 1505863"/>
                <a:gd name="connsiteX170" fmla="*/ 952231 w 3585888"/>
                <a:gd name="connsiteY170" fmla="*/ 1070286 h 1505863"/>
                <a:gd name="connsiteX171" fmla="*/ 1001915 w 3585888"/>
                <a:gd name="connsiteY171" fmla="*/ 1070286 h 1505863"/>
                <a:gd name="connsiteX172" fmla="*/ 1001915 w 3585888"/>
                <a:gd name="connsiteY172" fmla="*/ 1077749 h 1505863"/>
                <a:gd name="connsiteX173" fmla="*/ 1006847 w 3585888"/>
                <a:gd name="connsiteY173" fmla="*/ 1077749 h 1505863"/>
                <a:gd name="connsiteX174" fmla="*/ 1006847 w 3585888"/>
                <a:gd name="connsiteY174" fmla="*/ 1085394 h 1505863"/>
                <a:gd name="connsiteX175" fmla="*/ 1071328 w 3585888"/>
                <a:gd name="connsiteY175" fmla="*/ 1085394 h 1505863"/>
                <a:gd name="connsiteX176" fmla="*/ 1071328 w 3585888"/>
                <a:gd name="connsiteY176" fmla="*/ 1092857 h 1505863"/>
                <a:gd name="connsiteX177" fmla="*/ 1076260 w 3585888"/>
                <a:gd name="connsiteY177" fmla="*/ 1092857 h 1505863"/>
                <a:gd name="connsiteX178" fmla="*/ 1076260 w 3585888"/>
                <a:gd name="connsiteY178" fmla="*/ 1100683 h 1505863"/>
                <a:gd name="connsiteX179" fmla="*/ 1081192 w 3585888"/>
                <a:gd name="connsiteY179" fmla="*/ 1100683 h 1505863"/>
                <a:gd name="connsiteX180" fmla="*/ 1081192 w 3585888"/>
                <a:gd name="connsiteY180" fmla="*/ 1108146 h 1505863"/>
                <a:gd name="connsiteX181" fmla="*/ 1106034 w 3585888"/>
                <a:gd name="connsiteY181" fmla="*/ 1108146 h 1505863"/>
                <a:gd name="connsiteX182" fmla="*/ 1106034 w 3585888"/>
                <a:gd name="connsiteY182" fmla="*/ 1115973 h 1505863"/>
                <a:gd name="connsiteX183" fmla="*/ 1130877 w 3585888"/>
                <a:gd name="connsiteY183" fmla="*/ 1115973 h 1505863"/>
                <a:gd name="connsiteX184" fmla="*/ 1130877 w 3585888"/>
                <a:gd name="connsiteY184" fmla="*/ 1123436 h 1505863"/>
                <a:gd name="connsiteX185" fmla="*/ 1145672 w 3585888"/>
                <a:gd name="connsiteY185" fmla="*/ 1123436 h 1505863"/>
                <a:gd name="connsiteX186" fmla="*/ 1145672 w 3585888"/>
                <a:gd name="connsiteY186" fmla="*/ 1131263 h 1505863"/>
                <a:gd name="connsiteX187" fmla="*/ 1180379 w 3585888"/>
                <a:gd name="connsiteY187" fmla="*/ 1131263 h 1505863"/>
                <a:gd name="connsiteX188" fmla="*/ 1180379 w 3585888"/>
                <a:gd name="connsiteY188" fmla="*/ 1138726 h 1505863"/>
                <a:gd name="connsiteX189" fmla="*/ 1220017 w 3585888"/>
                <a:gd name="connsiteY189" fmla="*/ 1138726 h 1505863"/>
                <a:gd name="connsiteX190" fmla="*/ 1220017 w 3585888"/>
                <a:gd name="connsiteY190" fmla="*/ 1146553 h 1505863"/>
                <a:gd name="connsiteX191" fmla="*/ 1234995 w 3585888"/>
                <a:gd name="connsiteY191" fmla="*/ 1146553 h 1505863"/>
                <a:gd name="connsiteX192" fmla="*/ 1234995 w 3585888"/>
                <a:gd name="connsiteY192" fmla="*/ 1154380 h 1505863"/>
                <a:gd name="connsiteX193" fmla="*/ 1299476 w 3585888"/>
                <a:gd name="connsiteY193" fmla="*/ 1154380 h 1505863"/>
                <a:gd name="connsiteX194" fmla="*/ 1299476 w 3585888"/>
                <a:gd name="connsiteY194" fmla="*/ 1162389 h 1505863"/>
                <a:gd name="connsiteX195" fmla="*/ 1324318 w 3585888"/>
                <a:gd name="connsiteY195" fmla="*/ 1162389 h 1505863"/>
                <a:gd name="connsiteX196" fmla="*/ 1324318 w 3585888"/>
                <a:gd name="connsiteY196" fmla="*/ 1170580 h 1505863"/>
                <a:gd name="connsiteX197" fmla="*/ 1339114 w 3585888"/>
                <a:gd name="connsiteY197" fmla="*/ 1170580 h 1505863"/>
                <a:gd name="connsiteX198" fmla="*/ 1339114 w 3585888"/>
                <a:gd name="connsiteY198" fmla="*/ 1178771 h 1505863"/>
                <a:gd name="connsiteX199" fmla="*/ 1359025 w 3585888"/>
                <a:gd name="connsiteY199" fmla="*/ 1178771 h 1505863"/>
                <a:gd name="connsiteX200" fmla="*/ 1359025 w 3585888"/>
                <a:gd name="connsiteY200" fmla="*/ 1186962 h 1505863"/>
                <a:gd name="connsiteX201" fmla="*/ 1388616 w 3585888"/>
                <a:gd name="connsiteY201" fmla="*/ 1186962 h 1505863"/>
                <a:gd name="connsiteX202" fmla="*/ 1388616 w 3585888"/>
                <a:gd name="connsiteY202" fmla="*/ 1195153 h 1505863"/>
                <a:gd name="connsiteX203" fmla="*/ 1393731 w 3585888"/>
                <a:gd name="connsiteY203" fmla="*/ 1195153 h 1505863"/>
                <a:gd name="connsiteX204" fmla="*/ 1393731 w 3585888"/>
                <a:gd name="connsiteY204" fmla="*/ 1203344 h 1505863"/>
                <a:gd name="connsiteX205" fmla="*/ 1398663 w 3585888"/>
                <a:gd name="connsiteY205" fmla="*/ 1203344 h 1505863"/>
                <a:gd name="connsiteX206" fmla="*/ 1398663 w 3585888"/>
                <a:gd name="connsiteY206" fmla="*/ 1211535 h 1505863"/>
                <a:gd name="connsiteX207" fmla="*/ 1458212 w 3585888"/>
                <a:gd name="connsiteY207" fmla="*/ 1211535 h 1505863"/>
                <a:gd name="connsiteX208" fmla="*/ 1458212 w 3585888"/>
                <a:gd name="connsiteY208" fmla="*/ 1219725 h 1505863"/>
                <a:gd name="connsiteX209" fmla="*/ 1527624 w 3585888"/>
                <a:gd name="connsiteY209" fmla="*/ 1219725 h 1505863"/>
                <a:gd name="connsiteX210" fmla="*/ 1527624 w 3585888"/>
                <a:gd name="connsiteY210" fmla="*/ 1227734 h 1505863"/>
                <a:gd name="connsiteX211" fmla="*/ 1537488 w 3585888"/>
                <a:gd name="connsiteY211" fmla="*/ 1227734 h 1505863"/>
                <a:gd name="connsiteX212" fmla="*/ 1537488 w 3585888"/>
                <a:gd name="connsiteY212" fmla="*/ 1235925 h 1505863"/>
                <a:gd name="connsiteX213" fmla="*/ 1542420 w 3585888"/>
                <a:gd name="connsiteY213" fmla="*/ 1235925 h 1505863"/>
                <a:gd name="connsiteX214" fmla="*/ 1542420 w 3585888"/>
                <a:gd name="connsiteY214" fmla="*/ 1244298 h 1505863"/>
                <a:gd name="connsiteX215" fmla="*/ 1547352 w 3585888"/>
                <a:gd name="connsiteY215" fmla="*/ 1244298 h 1505863"/>
                <a:gd name="connsiteX216" fmla="*/ 1547352 w 3585888"/>
                <a:gd name="connsiteY216" fmla="*/ 1252307 h 1505863"/>
                <a:gd name="connsiteX217" fmla="*/ 1592105 w 3585888"/>
                <a:gd name="connsiteY217" fmla="*/ 1252307 h 1505863"/>
                <a:gd name="connsiteX218" fmla="*/ 1592105 w 3585888"/>
                <a:gd name="connsiteY218" fmla="*/ 1260498 h 1505863"/>
                <a:gd name="connsiteX219" fmla="*/ 1601969 w 3585888"/>
                <a:gd name="connsiteY219" fmla="*/ 1260498 h 1505863"/>
                <a:gd name="connsiteX220" fmla="*/ 1601969 w 3585888"/>
                <a:gd name="connsiteY220" fmla="*/ 1268689 h 1505863"/>
                <a:gd name="connsiteX221" fmla="*/ 1611832 w 3585888"/>
                <a:gd name="connsiteY221" fmla="*/ 1268689 h 1505863"/>
                <a:gd name="connsiteX222" fmla="*/ 1611832 w 3585888"/>
                <a:gd name="connsiteY222" fmla="*/ 1276880 h 1505863"/>
                <a:gd name="connsiteX223" fmla="*/ 1671381 w 3585888"/>
                <a:gd name="connsiteY223" fmla="*/ 1276880 h 1505863"/>
                <a:gd name="connsiteX224" fmla="*/ 1671381 w 3585888"/>
                <a:gd name="connsiteY224" fmla="*/ 1285253 h 1505863"/>
                <a:gd name="connsiteX225" fmla="*/ 1686360 w 3585888"/>
                <a:gd name="connsiteY225" fmla="*/ 1285253 h 1505863"/>
                <a:gd name="connsiteX226" fmla="*/ 1686360 w 3585888"/>
                <a:gd name="connsiteY226" fmla="*/ 1293808 h 1505863"/>
                <a:gd name="connsiteX227" fmla="*/ 1721066 w 3585888"/>
                <a:gd name="connsiteY227" fmla="*/ 1293808 h 1505863"/>
                <a:gd name="connsiteX228" fmla="*/ 1721066 w 3585888"/>
                <a:gd name="connsiteY228" fmla="*/ 1302727 h 1505863"/>
                <a:gd name="connsiteX229" fmla="*/ 1725998 w 3585888"/>
                <a:gd name="connsiteY229" fmla="*/ 1302727 h 1505863"/>
                <a:gd name="connsiteX230" fmla="*/ 1725998 w 3585888"/>
                <a:gd name="connsiteY230" fmla="*/ 1311646 h 1505863"/>
                <a:gd name="connsiteX231" fmla="*/ 1730930 w 3585888"/>
                <a:gd name="connsiteY231" fmla="*/ 1311646 h 1505863"/>
                <a:gd name="connsiteX232" fmla="*/ 1730930 w 3585888"/>
                <a:gd name="connsiteY232" fmla="*/ 1320383 h 1505863"/>
                <a:gd name="connsiteX233" fmla="*/ 1745908 w 3585888"/>
                <a:gd name="connsiteY233" fmla="*/ 1320383 h 1505863"/>
                <a:gd name="connsiteX234" fmla="*/ 1745908 w 3585888"/>
                <a:gd name="connsiteY234" fmla="*/ 1338039 h 1505863"/>
                <a:gd name="connsiteX235" fmla="*/ 1755772 w 3585888"/>
                <a:gd name="connsiteY235" fmla="*/ 1338039 h 1505863"/>
                <a:gd name="connsiteX236" fmla="*/ 1755772 w 3585888"/>
                <a:gd name="connsiteY236" fmla="*/ 1346776 h 1505863"/>
                <a:gd name="connsiteX237" fmla="*/ 1775500 w 3585888"/>
                <a:gd name="connsiteY237" fmla="*/ 1346776 h 1505863"/>
                <a:gd name="connsiteX238" fmla="*/ 1775500 w 3585888"/>
                <a:gd name="connsiteY238" fmla="*/ 1355695 h 1505863"/>
                <a:gd name="connsiteX239" fmla="*/ 1909393 w 3585888"/>
                <a:gd name="connsiteY239" fmla="*/ 1355695 h 1505863"/>
                <a:gd name="connsiteX240" fmla="*/ 1909393 w 3585888"/>
                <a:gd name="connsiteY240" fmla="*/ 1366435 h 1505863"/>
                <a:gd name="connsiteX241" fmla="*/ 2122745 w 3585888"/>
                <a:gd name="connsiteY241" fmla="*/ 1366435 h 1505863"/>
                <a:gd name="connsiteX242" fmla="*/ 2122745 w 3585888"/>
                <a:gd name="connsiteY242" fmla="*/ 1377174 h 1505863"/>
                <a:gd name="connsiteX243" fmla="*/ 2137541 w 3585888"/>
                <a:gd name="connsiteY243" fmla="*/ 1377174 h 1505863"/>
                <a:gd name="connsiteX244" fmla="*/ 2137541 w 3585888"/>
                <a:gd name="connsiteY244" fmla="*/ 1387913 h 1505863"/>
                <a:gd name="connsiteX245" fmla="*/ 2177362 w 3585888"/>
                <a:gd name="connsiteY245" fmla="*/ 1387913 h 1505863"/>
                <a:gd name="connsiteX246" fmla="*/ 2177362 w 3585888"/>
                <a:gd name="connsiteY246" fmla="*/ 1398470 h 1505863"/>
                <a:gd name="connsiteX247" fmla="*/ 2206954 w 3585888"/>
                <a:gd name="connsiteY247" fmla="*/ 1398470 h 1505863"/>
                <a:gd name="connsiteX248" fmla="*/ 2206954 w 3585888"/>
                <a:gd name="connsiteY248" fmla="*/ 1409210 h 1505863"/>
                <a:gd name="connsiteX249" fmla="*/ 2236728 w 3585888"/>
                <a:gd name="connsiteY249" fmla="*/ 1409210 h 1505863"/>
                <a:gd name="connsiteX250" fmla="*/ 2236728 w 3585888"/>
                <a:gd name="connsiteY250" fmla="*/ 1419949 h 1505863"/>
                <a:gd name="connsiteX251" fmla="*/ 2950946 w 3585888"/>
                <a:gd name="connsiteY251" fmla="*/ 1419949 h 1505863"/>
                <a:gd name="connsiteX252" fmla="*/ 2950946 w 3585888"/>
                <a:gd name="connsiteY252" fmla="*/ 1430688 h 1505863"/>
                <a:gd name="connsiteX253" fmla="*/ 2960993 w 3585888"/>
                <a:gd name="connsiteY253" fmla="*/ 1430688 h 1505863"/>
                <a:gd name="connsiteX254" fmla="*/ 2960993 w 3585888"/>
                <a:gd name="connsiteY254" fmla="*/ 1441610 h 1505863"/>
                <a:gd name="connsiteX255" fmla="*/ 2990585 w 3585888"/>
                <a:gd name="connsiteY255" fmla="*/ 1441610 h 1505863"/>
                <a:gd name="connsiteX256" fmla="*/ 2990585 w 3585888"/>
                <a:gd name="connsiteY256" fmla="*/ 1452167 h 1505863"/>
                <a:gd name="connsiteX257" fmla="*/ 3585889 w 3585888"/>
                <a:gd name="connsiteY257" fmla="*/ 1452167 h 1505863"/>
                <a:gd name="connsiteX258" fmla="*/ 3585889 w 3585888"/>
                <a:gd name="connsiteY258" fmla="*/ 1505863 h 150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3585888" h="1505863">
                  <a:moveTo>
                    <a:pt x="0" y="0"/>
                  </a:moveTo>
                  <a:lnTo>
                    <a:pt x="59549" y="0"/>
                  </a:lnTo>
                  <a:lnTo>
                    <a:pt x="59549" y="6553"/>
                  </a:lnTo>
                  <a:lnTo>
                    <a:pt x="74344" y="6553"/>
                  </a:lnTo>
                  <a:lnTo>
                    <a:pt x="74344" y="13106"/>
                  </a:lnTo>
                  <a:lnTo>
                    <a:pt x="79459" y="13106"/>
                  </a:lnTo>
                  <a:lnTo>
                    <a:pt x="79459" y="19476"/>
                  </a:lnTo>
                  <a:lnTo>
                    <a:pt x="143940" y="19476"/>
                  </a:lnTo>
                  <a:lnTo>
                    <a:pt x="143940" y="26029"/>
                  </a:lnTo>
                  <a:lnTo>
                    <a:pt x="203306" y="26029"/>
                  </a:lnTo>
                  <a:lnTo>
                    <a:pt x="203306" y="32582"/>
                  </a:lnTo>
                  <a:lnTo>
                    <a:pt x="208420" y="32582"/>
                  </a:lnTo>
                  <a:lnTo>
                    <a:pt x="208420" y="38953"/>
                  </a:lnTo>
                  <a:lnTo>
                    <a:pt x="213352" y="38953"/>
                  </a:lnTo>
                  <a:lnTo>
                    <a:pt x="213352" y="64982"/>
                  </a:lnTo>
                  <a:lnTo>
                    <a:pt x="218284" y="64982"/>
                  </a:lnTo>
                  <a:lnTo>
                    <a:pt x="218284" y="97381"/>
                  </a:lnTo>
                  <a:lnTo>
                    <a:pt x="223216" y="97381"/>
                  </a:lnTo>
                  <a:lnTo>
                    <a:pt x="223216" y="142887"/>
                  </a:lnTo>
                  <a:lnTo>
                    <a:pt x="228148" y="142887"/>
                  </a:lnTo>
                  <a:lnTo>
                    <a:pt x="228148" y="149258"/>
                  </a:lnTo>
                  <a:lnTo>
                    <a:pt x="233080" y="149258"/>
                  </a:lnTo>
                  <a:lnTo>
                    <a:pt x="233080" y="175287"/>
                  </a:lnTo>
                  <a:lnTo>
                    <a:pt x="238012" y="175287"/>
                  </a:lnTo>
                  <a:lnTo>
                    <a:pt x="238012" y="194763"/>
                  </a:lnTo>
                  <a:lnTo>
                    <a:pt x="243127" y="194763"/>
                  </a:lnTo>
                  <a:lnTo>
                    <a:pt x="243127" y="207868"/>
                  </a:lnTo>
                  <a:lnTo>
                    <a:pt x="248058" y="207868"/>
                  </a:lnTo>
                  <a:lnTo>
                    <a:pt x="248058" y="253192"/>
                  </a:lnTo>
                  <a:lnTo>
                    <a:pt x="252991" y="253192"/>
                  </a:lnTo>
                  <a:lnTo>
                    <a:pt x="252991" y="272668"/>
                  </a:lnTo>
                  <a:lnTo>
                    <a:pt x="257922" y="272668"/>
                  </a:lnTo>
                  <a:lnTo>
                    <a:pt x="257922" y="292144"/>
                  </a:lnTo>
                  <a:lnTo>
                    <a:pt x="262854" y="292144"/>
                  </a:lnTo>
                  <a:lnTo>
                    <a:pt x="262854" y="318173"/>
                  </a:lnTo>
                  <a:lnTo>
                    <a:pt x="267786" y="318173"/>
                  </a:lnTo>
                  <a:lnTo>
                    <a:pt x="267786" y="324544"/>
                  </a:lnTo>
                  <a:lnTo>
                    <a:pt x="272901" y="324544"/>
                  </a:lnTo>
                  <a:lnTo>
                    <a:pt x="272901" y="331097"/>
                  </a:lnTo>
                  <a:lnTo>
                    <a:pt x="277833" y="331097"/>
                  </a:lnTo>
                  <a:lnTo>
                    <a:pt x="277833" y="370050"/>
                  </a:lnTo>
                  <a:lnTo>
                    <a:pt x="282765" y="370050"/>
                  </a:lnTo>
                  <a:lnTo>
                    <a:pt x="282765" y="415373"/>
                  </a:lnTo>
                  <a:lnTo>
                    <a:pt x="287697" y="415373"/>
                  </a:lnTo>
                  <a:lnTo>
                    <a:pt x="287697" y="428478"/>
                  </a:lnTo>
                  <a:lnTo>
                    <a:pt x="292629" y="428478"/>
                  </a:lnTo>
                  <a:lnTo>
                    <a:pt x="292629" y="435031"/>
                  </a:lnTo>
                  <a:lnTo>
                    <a:pt x="307607" y="435031"/>
                  </a:lnTo>
                  <a:lnTo>
                    <a:pt x="307607" y="454689"/>
                  </a:lnTo>
                  <a:lnTo>
                    <a:pt x="312539" y="454689"/>
                  </a:lnTo>
                  <a:lnTo>
                    <a:pt x="312539" y="467977"/>
                  </a:lnTo>
                  <a:lnTo>
                    <a:pt x="317471" y="467977"/>
                  </a:lnTo>
                  <a:lnTo>
                    <a:pt x="317471" y="474530"/>
                  </a:lnTo>
                  <a:lnTo>
                    <a:pt x="332267" y="474530"/>
                  </a:lnTo>
                  <a:lnTo>
                    <a:pt x="332267" y="481083"/>
                  </a:lnTo>
                  <a:lnTo>
                    <a:pt x="337381" y="481083"/>
                  </a:lnTo>
                  <a:lnTo>
                    <a:pt x="337381" y="487635"/>
                  </a:lnTo>
                  <a:lnTo>
                    <a:pt x="342131" y="487635"/>
                  </a:lnTo>
                  <a:lnTo>
                    <a:pt x="342131" y="494188"/>
                  </a:lnTo>
                  <a:lnTo>
                    <a:pt x="347245" y="494188"/>
                  </a:lnTo>
                  <a:lnTo>
                    <a:pt x="347245" y="500741"/>
                  </a:lnTo>
                  <a:lnTo>
                    <a:pt x="352177" y="500741"/>
                  </a:lnTo>
                  <a:lnTo>
                    <a:pt x="352177" y="507294"/>
                  </a:lnTo>
                  <a:lnTo>
                    <a:pt x="357109" y="507294"/>
                  </a:lnTo>
                  <a:lnTo>
                    <a:pt x="357109" y="520399"/>
                  </a:lnTo>
                  <a:lnTo>
                    <a:pt x="372088" y="520399"/>
                  </a:lnTo>
                  <a:lnTo>
                    <a:pt x="372088" y="527134"/>
                  </a:lnTo>
                  <a:lnTo>
                    <a:pt x="386884" y="527134"/>
                  </a:lnTo>
                  <a:lnTo>
                    <a:pt x="386884" y="533687"/>
                  </a:lnTo>
                  <a:lnTo>
                    <a:pt x="416658" y="533687"/>
                  </a:lnTo>
                  <a:lnTo>
                    <a:pt x="416658" y="540240"/>
                  </a:lnTo>
                  <a:lnTo>
                    <a:pt x="421590" y="540240"/>
                  </a:lnTo>
                  <a:lnTo>
                    <a:pt x="421590" y="546792"/>
                  </a:lnTo>
                  <a:lnTo>
                    <a:pt x="426522" y="546792"/>
                  </a:lnTo>
                  <a:lnTo>
                    <a:pt x="426522" y="566633"/>
                  </a:lnTo>
                  <a:lnTo>
                    <a:pt x="431454" y="566633"/>
                  </a:lnTo>
                  <a:lnTo>
                    <a:pt x="431454" y="573367"/>
                  </a:lnTo>
                  <a:lnTo>
                    <a:pt x="441500" y="573367"/>
                  </a:lnTo>
                  <a:lnTo>
                    <a:pt x="441500" y="579920"/>
                  </a:lnTo>
                  <a:lnTo>
                    <a:pt x="451364" y="579920"/>
                  </a:lnTo>
                  <a:lnTo>
                    <a:pt x="451364" y="599761"/>
                  </a:lnTo>
                  <a:lnTo>
                    <a:pt x="456296" y="599761"/>
                  </a:lnTo>
                  <a:lnTo>
                    <a:pt x="456296" y="606313"/>
                  </a:lnTo>
                  <a:lnTo>
                    <a:pt x="461228" y="606313"/>
                  </a:lnTo>
                  <a:lnTo>
                    <a:pt x="461228" y="633071"/>
                  </a:lnTo>
                  <a:lnTo>
                    <a:pt x="466160" y="633071"/>
                  </a:lnTo>
                  <a:lnTo>
                    <a:pt x="466160" y="653093"/>
                  </a:lnTo>
                  <a:lnTo>
                    <a:pt x="476207" y="653093"/>
                  </a:lnTo>
                  <a:lnTo>
                    <a:pt x="476207" y="659646"/>
                  </a:lnTo>
                  <a:lnTo>
                    <a:pt x="481139" y="659646"/>
                  </a:lnTo>
                  <a:lnTo>
                    <a:pt x="481139" y="679850"/>
                  </a:lnTo>
                  <a:lnTo>
                    <a:pt x="486070" y="679850"/>
                  </a:lnTo>
                  <a:lnTo>
                    <a:pt x="486070" y="693320"/>
                  </a:lnTo>
                  <a:lnTo>
                    <a:pt x="491002" y="693320"/>
                  </a:lnTo>
                  <a:lnTo>
                    <a:pt x="491002" y="713524"/>
                  </a:lnTo>
                  <a:lnTo>
                    <a:pt x="495934" y="713524"/>
                  </a:lnTo>
                  <a:lnTo>
                    <a:pt x="495934" y="720077"/>
                  </a:lnTo>
                  <a:lnTo>
                    <a:pt x="525709" y="720077"/>
                  </a:lnTo>
                  <a:lnTo>
                    <a:pt x="525709" y="726812"/>
                  </a:lnTo>
                  <a:lnTo>
                    <a:pt x="535573" y="726812"/>
                  </a:lnTo>
                  <a:lnTo>
                    <a:pt x="535573" y="740281"/>
                  </a:lnTo>
                  <a:lnTo>
                    <a:pt x="545619" y="740281"/>
                  </a:lnTo>
                  <a:lnTo>
                    <a:pt x="545619" y="747016"/>
                  </a:lnTo>
                  <a:lnTo>
                    <a:pt x="550551" y="747016"/>
                  </a:lnTo>
                  <a:lnTo>
                    <a:pt x="550551" y="753751"/>
                  </a:lnTo>
                  <a:lnTo>
                    <a:pt x="560415" y="753751"/>
                  </a:lnTo>
                  <a:lnTo>
                    <a:pt x="560415" y="767220"/>
                  </a:lnTo>
                  <a:lnTo>
                    <a:pt x="575393" y="767220"/>
                  </a:lnTo>
                  <a:lnTo>
                    <a:pt x="575393" y="773773"/>
                  </a:lnTo>
                  <a:lnTo>
                    <a:pt x="585257" y="773773"/>
                  </a:lnTo>
                  <a:lnTo>
                    <a:pt x="585257" y="780690"/>
                  </a:lnTo>
                  <a:lnTo>
                    <a:pt x="605168" y="780690"/>
                  </a:lnTo>
                  <a:lnTo>
                    <a:pt x="605168" y="787425"/>
                  </a:lnTo>
                  <a:lnTo>
                    <a:pt x="619964" y="787425"/>
                  </a:lnTo>
                  <a:lnTo>
                    <a:pt x="619964" y="794159"/>
                  </a:lnTo>
                  <a:lnTo>
                    <a:pt x="629828" y="794159"/>
                  </a:lnTo>
                  <a:lnTo>
                    <a:pt x="629828" y="800894"/>
                  </a:lnTo>
                  <a:lnTo>
                    <a:pt x="634942" y="800894"/>
                  </a:lnTo>
                  <a:lnTo>
                    <a:pt x="634942" y="807811"/>
                  </a:lnTo>
                  <a:lnTo>
                    <a:pt x="639874" y="807811"/>
                  </a:lnTo>
                  <a:lnTo>
                    <a:pt x="639874" y="814546"/>
                  </a:lnTo>
                  <a:lnTo>
                    <a:pt x="644806" y="814546"/>
                  </a:lnTo>
                  <a:lnTo>
                    <a:pt x="644806" y="821281"/>
                  </a:lnTo>
                  <a:lnTo>
                    <a:pt x="654670" y="821281"/>
                  </a:lnTo>
                  <a:lnTo>
                    <a:pt x="654670" y="841667"/>
                  </a:lnTo>
                  <a:lnTo>
                    <a:pt x="659602" y="841667"/>
                  </a:lnTo>
                  <a:lnTo>
                    <a:pt x="659602" y="855137"/>
                  </a:lnTo>
                  <a:lnTo>
                    <a:pt x="664534" y="855137"/>
                  </a:lnTo>
                  <a:lnTo>
                    <a:pt x="664534" y="875523"/>
                  </a:lnTo>
                  <a:lnTo>
                    <a:pt x="674580" y="875523"/>
                  </a:lnTo>
                  <a:lnTo>
                    <a:pt x="674580" y="882440"/>
                  </a:lnTo>
                  <a:lnTo>
                    <a:pt x="679512" y="882440"/>
                  </a:lnTo>
                  <a:lnTo>
                    <a:pt x="679512" y="889175"/>
                  </a:lnTo>
                  <a:lnTo>
                    <a:pt x="684444" y="889175"/>
                  </a:lnTo>
                  <a:lnTo>
                    <a:pt x="684444" y="896091"/>
                  </a:lnTo>
                  <a:lnTo>
                    <a:pt x="694308" y="896091"/>
                  </a:lnTo>
                  <a:lnTo>
                    <a:pt x="694308" y="902826"/>
                  </a:lnTo>
                  <a:lnTo>
                    <a:pt x="699423" y="902826"/>
                  </a:lnTo>
                  <a:lnTo>
                    <a:pt x="699423" y="909925"/>
                  </a:lnTo>
                  <a:lnTo>
                    <a:pt x="719151" y="909925"/>
                  </a:lnTo>
                  <a:lnTo>
                    <a:pt x="719151" y="917024"/>
                  </a:lnTo>
                  <a:lnTo>
                    <a:pt x="733946" y="917024"/>
                  </a:lnTo>
                  <a:lnTo>
                    <a:pt x="733946" y="924305"/>
                  </a:lnTo>
                  <a:lnTo>
                    <a:pt x="739061" y="924305"/>
                  </a:lnTo>
                  <a:lnTo>
                    <a:pt x="739061" y="931404"/>
                  </a:lnTo>
                  <a:lnTo>
                    <a:pt x="803542" y="931404"/>
                  </a:lnTo>
                  <a:lnTo>
                    <a:pt x="803542" y="945783"/>
                  </a:lnTo>
                  <a:lnTo>
                    <a:pt x="828384" y="945783"/>
                  </a:lnTo>
                  <a:lnTo>
                    <a:pt x="828384" y="953064"/>
                  </a:lnTo>
                  <a:lnTo>
                    <a:pt x="833316" y="953064"/>
                  </a:lnTo>
                  <a:lnTo>
                    <a:pt x="833316" y="967444"/>
                  </a:lnTo>
                  <a:lnTo>
                    <a:pt x="838248" y="967444"/>
                  </a:lnTo>
                  <a:lnTo>
                    <a:pt x="838248" y="974725"/>
                  </a:lnTo>
                  <a:lnTo>
                    <a:pt x="843180" y="974725"/>
                  </a:lnTo>
                  <a:lnTo>
                    <a:pt x="843180" y="982006"/>
                  </a:lnTo>
                  <a:lnTo>
                    <a:pt x="868022" y="982006"/>
                  </a:lnTo>
                  <a:lnTo>
                    <a:pt x="868022" y="996749"/>
                  </a:lnTo>
                  <a:lnTo>
                    <a:pt x="872954" y="996749"/>
                  </a:lnTo>
                  <a:lnTo>
                    <a:pt x="872954" y="1011311"/>
                  </a:lnTo>
                  <a:lnTo>
                    <a:pt x="882818" y="1011311"/>
                  </a:lnTo>
                  <a:lnTo>
                    <a:pt x="882818" y="1018592"/>
                  </a:lnTo>
                  <a:lnTo>
                    <a:pt x="887750" y="1018592"/>
                  </a:lnTo>
                  <a:lnTo>
                    <a:pt x="887750" y="1033336"/>
                  </a:lnTo>
                  <a:lnTo>
                    <a:pt x="907660" y="1033336"/>
                  </a:lnTo>
                  <a:lnTo>
                    <a:pt x="907660" y="1040799"/>
                  </a:lnTo>
                  <a:lnTo>
                    <a:pt x="922456" y="1040799"/>
                  </a:lnTo>
                  <a:lnTo>
                    <a:pt x="922456" y="1048079"/>
                  </a:lnTo>
                  <a:lnTo>
                    <a:pt x="942367" y="1048079"/>
                  </a:lnTo>
                  <a:lnTo>
                    <a:pt x="942367" y="1062823"/>
                  </a:lnTo>
                  <a:lnTo>
                    <a:pt x="952231" y="1062823"/>
                  </a:lnTo>
                  <a:lnTo>
                    <a:pt x="952231" y="1070286"/>
                  </a:lnTo>
                  <a:lnTo>
                    <a:pt x="1001915" y="1070286"/>
                  </a:lnTo>
                  <a:lnTo>
                    <a:pt x="1001915" y="1077749"/>
                  </a:lnTo>
                  <a:lnTo>
                    <a:pt x="1006847" y="1077749"/>
                  </a:lnTo>
                  <a:lnTo>
                    <a:pt x="1006847" y="1085394"/>
                  </a:lnTo>
                  <a:lnTo>
                    <a:pt x="1071328" y="1085394"/>
                  </a:lnTo>
                  <a:lnTo>
                    <a:pt x="1071328" y="1092857"/>
                  </a:lnTo>
                  <a:lnTo>
                    <a:pt x="1076260" y="1092857"/>
                  </a:lnTo>
                  <a:lnTo>
                    <a:pt x="1076260" y="1100683"/>
                  </a:lnTo>
                  <a:lnTo>
                    <a:pt x="1081192" y="1100683"/>
                  </a:lnTo>
                  <a:lnTo>
                    <a:pt x="1081192" y="1108146"/>
                  </a:lnTo>
                  <a:lnTo>
                    <a:pt x="1106034" y="1108146"/>
                  </a:lnTo>
                  <a:lnTo>
                    <a:pt x="1106034" y="1115973"/>
                  </a:lnTo>
                  <a:lnTo>
                    <a:pt x="1130877" y="1115973"/>
                  </a:lnTo>
                  <a:lnTo>
                    <a:pt x="1130877" y="1123436"/>
                  </a:lnTo>
                  <a:lnTo>
                    <a:pt x="1145672" y="1123436"/>
                  </a:lnTo>
                  <a:lnTo>
                    <a:pt x="1145672" y="1131263"/>
                  </a:lnTo>
                  <a:lnTo>
                    <a:pt x="1180379" y="1131263"/>
                  </a:lnTo>
                  <a:lnTo>
                    <a:pt x="1180379" y="1138726"/>
                  </a:lnTo>
                  <a:lnTo>
                    <a:pt x="1220017" y="1138726"/>
                  </a:lnTo>
                  <a:lnTo>
                    <a:pt x="1220017" y="1146553"/>
                  </a:lnTo>
                  <a:lnTo>
                    <a:pt x="1234995" y="1146553"/>
                  </a:lnTo>
                  <a:lnTo>
                    <a:pt x="1234995" y="1154380"/>
                  </a:lnTo>
                  <a:lnTo>
                    <a:pt x="1299476" y="1154380"/>
                  </a:lnTo>
                  <a:lnTo>
                    <a:pt x="1299476" y="1162389"/>
                  </a:lnTo>
                  <a:lnTo>
                    <a:pt x="1324318" y="1162389"/>
                  </a:lnTo>
                  <a:lnTo>
                    <a:pt x="1324318" y="1170580"/>
                  </a:lnTo>
                  <a:lnTo>
                    <a:pt x="1339114" y="1170580"/>
                  </a:lnTo>
                  <a:lnTo>
                    <a:pt x="1339114" y="1178771"/>
                  </a:lnTo>
                  <a:lnTo>
                    <a:pt x="1359025" y="1178771"/>
                  </a:lnTo>
                  <a:lnTo>
                    <a:pt x="1359025" y="1186962"/>
                  </a:lnTo>
                  <a:lnTo>
                    <a:pt x="1388616" y="1186962"/>
                  </a:lnTo>
                  <a:lnTo>
                    <a:pt x="1388616" y="1195153"/>
                  </a:lnTo>
                  <a:lnTo>
                    <a:pt x="1393731" y="1195153"/>
                  </a:lnTo>
                  <a:lnTo>
                    <a:pt x="1393731" y="1203344"/>
                  </a:lnTo>
                  <a:lnTo>
                    <a:pt x="1398663" y="1203344"/>
                  </a:lnTo>
                  <a:lnTo>
                    <a:pt x="1398663" y="1211535"/>
                  </a:lnTo>
                  <a:lnTo>
                    <a:pt x="1458212" y="1211535"/>
                  </a:lnTo>
                  <a:lnTo>
                    <a:pt x="1458212" y="1219725"/>
                  </a:lnTo>
                  <a:lnTo>
                    <a:pt x="1527624" y="1219725"/>
                  </a:lnTo>
                  <a:lnTo>
                    <a:pt x="1527624" y="1227734"/>
                  </a:lnTo>
                  <a:lnTo>
                    <a:pt x="1537488" y="1227734"/>
                  </a:lnTo>
                  <a:lnTo>
                    <a:pt x="1537488" y="1235925"/>
                  </a:lnTo>
                  <a:lnTo>
                    <a:pt x="1542420" y="1235925"/>
                  </a:lnTo>
                  <a:lnTo>
                    <a:pt x="1542420" y="1244298"/>
                  </a:lnTo>
                  <a:lnTo>
                    <a:pt x="1547352" y="1244298"/>
                  </a:lnTo>
                  <a:lnTo>
                    <a:pt x="1547352" y="1252307"/>
                  </a:lnTo>
                  <a:lnTo>
                    <a:pt x="1592105" y="1252307"/>
                  </a:lnTo>
                  <a:lnTo>
                    <a:pt x="1592105" y="1260498"/>
                  </a:lnTo>
                  <a:lnTo>
                    <a:pt x="1601969" y="1260498"/>
                  </a:lnTo>
                  <a:lnTo>
                    <a:pt x="1601969" y="1268689"/>
                  </a:lnTo>
                  <a:lnTo>
                    <a:pt x="1611832" y="1268689"/>
                  </a:lnTo>
                  <a:lnTo>
                    <a:pt x="1611832" y="1276880"/>
                  </a:lnTo>
                  <a:lnTo>
                    <a:pt x="1671381" y="1276880"/>
                  </a:lnTo>
                  <a:lnTo>
                    <a:pt x="1671381" y="1285253"/>
                  </a:lnTo>
                  <a:lnTo>
                    <a:pt x="1686360" y="1285253"/>
                  </a:lnTo>
                  <a:lnTo>
                    <a:pt x="1686360" y="1293808"/>
                  </a:lnTo>
                  <a:lnTo>
                    <a:pt x="1721066" y="1293808"/>
                  </a:lnTo>
                  <a:lnTo>
                    <a:pt x="1721066" y="1302727"/>
                  </a:lnTo>
                  <a:lnTo>
                    <a:pt x="1725998" y="1302727"/>
                  </a:lnTo>
                  <a:lnTo>
                    <a:pt x="1725998" y="1311646"/>
                  </a:lnTo>
                  <a:lnTo>
                    <a:pt x="1730930" y="1311646"/>
                  </a:lnTo>
                  <a:lnTo>
                    <a:pt x="1730930" y="1320383"/>
                  </a:lnTo>
                  <a:lnTo>
                    <a:pt x="1745908" y="1320383"/>
                  </a:lnTo>
                  <a:lnTo>
                    <a:pt x="1745908" y="1338039"/>
                  </a:lnTo>
                  <a:lnTo>
                    <a:pt x="1755772" y="1338039"/>
                  </a:lnTo>
                  <a:lnTo>
                    <a:pt x="1755772" y="1346776"/>
                  </a:lnTo>
                  <a:lnTo>
                    <a:pt x="1775500" y="1346776"/>
                  </a:lnTo>
                  <a:lnTo>
                    <a:pt x="1775500" y="1355695"/>
                  </a:lnTo>
                  <a:lnTo>
                    <a:pt x="1909393" y="1355695"/>
                  </a:lnTo>
                  <a:lnTo>
                    <a:pt x="1909393" y="1366435"/>
                  </a:lnTo>
                  <a:lnTo>
                    <a:pt x="2122745" y="1366435"/>
                  </a:lnTo>
                  <a:lnTo>
                    <a:pt x="2122745" y="1377174"/>
                  </a:lnTo>
                  <a:lnTo>
                    <a:pt x="2137541" y="1377174"/>
                  </a:lnTo>
                  <a:lnTo>
                    <a:pt x="2137541" y="1387913"/>
                  </a:lnTo>
                  <a:lnTo>
                    <a:pt x="2177362" y="1387913"/>
                  </a:lnTo>
                  <a:lnTo>
                    <a:pt x="2177362" y="1398470"/>
                  </a:lnTo>
                  <a:lnTo>
                    <a:pt x="2206954" y="1398470"/>
                  </a:lnTo>
                  <a:lnTo>
                    <a:pt x="2206954" y="1409210"/>
                  </a:lnTo>
                  <a:lnTo>
                    <a:pt x="2236728" y="1409210"/>
                  </a:lnTo>
                  <a:lnTo>
                    <a:pt x="2236728" y="1419949"/>
                  </a:lnTo>
                  <a:lnTo>
                    <a:pt x="2950946" y="1419949"/>
                  </a:lnTo>
                  <a:lnTo>
                    <a:pt x="2950946" y="1430688"/>
                  </a:lnTo>
                  <a:lnTo>
                    <a:pt x="2960993" y="1430688"/>
                  </a:lnTo>
                  <a:lnTo>
                    <a:pt x="2960993" y="1441610"/>
                  </a:lnTo>
                  <a:lnTo>
                    <a:pt x="2990585" y="1441610"/>
                  </a:lnTo>
                  <a:lnTo>
                    <a:pt x="2990585" y="1452167"/>
                  </a:lnTo>
                  <a:lnTo>
                    <a:pt x="3585889" y="1452167"/>
                  </a:lnTo>
                  <a:lnTo>
                    <a:pt x="3585889" y="1505863"/>
                  </a:lnTo>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496" name="Group 495">
              <a:extLst>
                <a:ext uri="{FF2B5EF4-FFF2-40B4-BE49-F238E27FC236}">
                  <a16:creationId xmlns:a16="http://schemas.microsoft.com/office/drawing/2014/main" id="{194C5350-6048-610B-A7DA-424F92A2BB6E}"/>
                </a:ext>
              </a:extLst>
            </p:cNvPr>
            <p:cNvGrpSpPr/>
            <p:nvPr/>
          </p:nvGrpSpPr>
          <p:grpSpPr>
            <a:xfrm>
              <a:off x="7258689" y="4337649"/>
              <a:ext cx="3951583" cy="57700"/>
              <a:chOff x="7258689" y="4337649"/>
              <a:chExt cx="3951583" cy="57700"/>
            </a:xfrm>
          </p:grpSpPr>
          <p:grpSp>
            <p:nvGrpSpPr>
              <p:cNvPr id="497" name="Group 496">
                <a:extLst>
                  <a:ext uri="{FF2B5EF4-FFF2-40B4-BE49-F238E27FC236}">
                    <a16:creationId xmlns:a16="http://schemas.microsoft.com/office/drawing/2014/main" id="{34D5A666-0416-71D3-1EE1-6D2D1D0459E3}"/>
                  </a:ext>
                </a:extLst>
              </p:cNvPr>
              <p:cNvGrpSpPr/>
              <p:nvPr/>
            </p:nvGrpSpPr>
            <p:grpSpPr>
              <a:xfrm>
                <a:off x="7261429" y="4337831"/>
                <a:ext cx="3948843" cy="57518"/>
                <a:chOff x="7261429" y="4337831"/>
                <a:chExt cx="3948843" cy="57518"/>
              </a:xfrm>
            </p:grpSpPr>
            <p:sp>
              <p:nvSpPr>
                <p:cNvPr id="499" name="Freeform 498">
                  <a:extLst>
                    <a:ext uri="{FF2B5EF4-FFF2-40B4-BE49-F238E27FC236}">
                      <a16:creationId xmlns:a16="http://schemas.microsoft.com/office/drawing/2014/main" id="{76D9E326-99E3-985F-D2BB-958051AF6E66}"/>
                    </a:ext>
                  </a:extLst>
                </p:cNvPr>
                <p:cNvSpPr/>
                <p:nvPr/>
              </p:nvSpPr>
              <p:spPr>
                <a:xfrm>
                  <a:off x="10899012"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00" name="Freeform 499">
                  <a:extLst>
                    <a:ext uri="{FF2B5EF4-FFF2-40B4-BE49-F238E27FC236}">
                      <a16:creationId xmlns:a16="http://schemas.microsoft.com/office/drawing/2014/main" id="{345CD83B-2B9C-D788-8B25-90B2074688F9}"/>
                    </a:ext>
                  </a:extLst>
                </p:cNvPr>
                <p:cNvSpPr/>
                <p:nvPr/>
              </p:nvSpPr>
              <p:spPr>
                <a:xfrm>
                  <a:off x="10595606"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01" name="Freeform 500">
                  <a:extLst>
                    <a:ext uri="{FF2B5EF4-FFF2-40B4-BE49-F238E27FC236}">
                      <a16:creationId xmlns:a16="http://schemas.microsoft.com/office/drawing/2014/main" id="{55FF034A-BA42-8D35-E7F3-20D41AB2822C}"/>
                    </a:ext>
                  </a:extLst>
                </p:cNvPr>
                <p:cNvSpPr/>
                <p:nvPr/>
              </p:nvSpPr>
              <p:spPr>
                <a:xfrm>
                  <a:off x="10292383"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02" name="Freeform 501">
                  <a:extLst>
                    <a:ext uri="{FF2B5EF4-FFF2-40B4-BE49-F238E27FC236}">
                      <a16:creationId xmlns:a16="http://schemas.microsoft.com/office/drawing/2014/main" id="{90352332-D84F-1A4F-2798-6B77B1800866}"/>
                    </a:ext>
                  </a:extLst>
                </p:cNvPr>
                <p:cNvSpPr/>
                <p:nvPr/>
              </p:nvSpPr>
              <p:spPr>
                <a:xfrm>
                  <a:off x="9988794"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03" name="Freeform 502">
                  <a:extLst>
                    <a:ext uri="{FF2B5EF4-FFF2-40B4-BE49-F238E27FC236}">
                      <a16:creationId xmlns:a16="http://schemas.microsoft.com/office/drawing/2014/main" id="{90D2F8EA-9439-2F3A-220D-FA5429F675F2}"/>
                    </a:ext>
                  </a:extLst>
                </p:cNvPr>
                <p:cNvSpPr/>
                <p:nvPr/>
              </p:nvSpPr>
              <p:spPr>
                <a:xfrm>
                  <a:off x="9687763"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04" name="Freeform 503">
                  <a:extLst>
                    <a:ext uri="{FF2B5EF4-FFF2-40B4-BE49-F238E27FC236}">
                      <a16:creationId xmlns:a16="http://schemas.microsoft.com/office/drawing/2014/main" id="{35F5E5F3-C7A7-FD4D-A1D8-48EC56DC7965}"/>
                    </a:ext>
                  </a:extLst>
                </p:cNvPr>
                <p:cNvSpPr/>
                <p:nvPr/>
              </p:nvSpPr>
              <p:spPr>
                <a:xfrm>
                  <a:off x="9384540"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05" name="Freeform 504">
                  <a:extLst>
                    <a:ext uri="{FF2B5EF4-FFF2-40B4-BE49-F238E27FC236}">
                      <a16:creationId xmlns:a16="http://schemas.microsoft.com/office/drawing/2014/main" id="{43FDA93E-8633-6421-3679-77AA8A63E75F}"/>
                    </a:ext>
                  </a:extLst>
                </p:cNvPr>
                <p:cNvSpPr/>
                <p:nvPr/>
              </p:nvSpPr>
              <p:spPr>
                <a:xfrm>
                  <a:off x="9082413"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06" name="Freeform 505">
                  <a:extLst>
                    <a:ext uri="{FF2B5EF4-FFF2-40B4-BE49-F238E27FC236}">
                      <a16:creationId xmlns:a16="http://schemas.microsoft.com/office/drawing/2014/main" id="{7DBFFC27-846F-D5FE-F4B7-C0FC85EE5C90}"/>
                    </a:ext>
                  </a:extLst>
                </p:cNvPr>
                <p:cNvSpPr/>
                <p:nvPr/>
              </p:nvSpPr>
              <p:spPr>
                <a:xfrm>
                  <a:off x="8475783"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07" name="Freeform 506">
                  <a:extLst>
                    <a:ext uri="{FF2B5EF4-FFF2-40B4-BE49-F238E27FC236}">
                      <a16:creationId xmlns:a16="http://schemas.microsoft.com/office/drawing/2014/main" id="{7565B0AE-5E1E-6AEC-19EF-454523090004}"/>
                    </a:ext>
                  </a:extLst>
                </p:cNvPr>
                <p:cNvSpPr/>
                <p:nvPr/>
              </p:nvSpPr>
              <p:spPr>
                <a:xfrm>
                  <a:off x="8175118"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08" name="Freeform 507">
                  <a:extLst>
                    <a:ext uri="{FF2B5EF4-FFF2-40B4-BE49-F238E27FC236}">
                      <a16:creationId xmlns:a16="http://schemas.microsoft.com/office/drawing/2014/main" id="{C5AFA780-CF32-F2C8-259E-5E4519AAA594}"/>
                    </a:ext>
                  </a:extLst>
                </p:cNvPr>
                <p:cNvSpPr/>
                <p:nvPr/>
              </p:nvSpPr>
              <p:spPr>
                <a:xfrm>
                  <a:off x="7873173"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09" name="Freeform 508">
                  <a:extLst>
                    <a:ext uri="{FF2B5EF4-FFF2-40B4-BE49-F238E27FC236}">
                      <a16:creationId xmlns:a16="http://schemas.microsoft.com/office/drawing/2014/main" id="{432205FD-3F69-2921-97D1-743947A11F68}"/>
                    </a:ext>
                  </a:extLst>
                </p:cNvPr>
                <p:cNvSpPr/>
                <p:nvPr/>
              </p:nvSpPr>
              <p:spPr>
                <a:xfrm>
                  <a:off x="7571046"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10" name="Freeform 509">
                  <a:extLst>
                    <a:ext uri="{FF2B5EF4-FFF2-40B4-BE49-F238E27FC236}">
                      <a16:creationId xmlns:a16="http://schemas.microsoft.com/office/drawing/2014/main" id="{688CDDED-8DE6-C0AC-0CC1-7919F5CEC186}"/>
                    </a:ext>
                  </a:extLst>
                </p:cNvPr>
                <p:cNvSpPr/>
                <p:nvPr/>
              </p:nvSpPr>
              <p:spPr>
                <a:xfrm>
                  <a:off x="7261429"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11" name="Freeform 510">
                  <a:extLst>
                    <a:ext uri="{FF2B5EF4-FFF2-40B4-BE49-F238E27FC236}">
                      <a16:creationId xmlns:a16="http://schemas.microsoft.com/office/drawing/2014/main" id="{E9D1B514-40EB-1614-7D43-2EC4F983E380}"/>
                    </a:ext>
                  </a:extLst>
                </p:cNvPr>
                <p:cNvSpPr/>
                <p:nvPr/>
              </p:nvSpPr>
              <p:spPr>
                <a:xfrm>
                  <a:off x="11192006"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12" name="Freeform 511">
                  <a:extLst>
                    <a:ext uri="{FF2B5EF4-FFF2-40B4-BE49-F238E27FC236}">
                      <a16:creationId xmlns:a16="http://schemas.microsoft.com/office/drawing/2014/main" id="{DA163D9B-4F45-687E-4D44-79C8B7FA167F}"/>
                    </a:ext>
                  </a:extLst>
                </p:cNvPr>
                <p:cNvSpPr/>
                <p:nvPr/>
              </p:nvSpPr>
              <p:spPr>
                <a:xfrm>
                  <a:off x="8779189"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98" name="Freeform 497">
                <a:extLst>
                  <a:ext uri="{FF2B5EF4-FFF2-40B4-BE49-F238E27FC236}">
                    <a16:creationId xmlns:a16="http://schemas.microsoft.com/office/drawing/2014/main" id="{A804846B-CB9A-CAE3-FC91-D76C5651FFB6}"/>
                  </a:ext>
                </a:extLst>
              </p:cNvPr>
              <p:cNvSpPr/>
              <p:nvPr/>
            </p:nvSpPr>
            <p:spPr>
              <a:xfrm>
                <a:off x="7258689" y="4337649"/>
                <a:ext cx="3942267" cy="18202"/>
              </a:xfrm>
              <a:custGeom>
                <a:avLst/>
                <a:gdLst>
                  <a:gd name="connsiteX0" fmla="*/ 3942267 w 3942267"/>
                  <a:gd name="connsiteY0" fmla="*/ 0 h 18202"/>
                  <a:gd name="connsiteX1" fmla="*/ 0 w 3942267"/>
                  <a:gd name="connsiteY1" fmla="*/ 0 h 18202"/>
                </a:gdLst>
                <a:ahLst/>
                <a:cxnLst>
                  <a:cxn ang="0">
                    <a:pos x="connsiteX0" y="connsiteY0"/>
                  </a:cxn>
                  <a:cxn ang="0">
                    <a:pos x="connsiteX1" y="connsiteY1"/>
                  </a:cxn>
                </a:cxnLst>
                <a:rect l="l" t="t" r="r" b="b"/>
                <a:pathLst>
                  <a:path w="3942267" h="18202">
                    <a:moveTo>
                      <a:pt x="3942267"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513" name="TextBox 512">
              <a:extLst>
                <a:ext uri="{FF2B5EF4-FFF2-40B4-BE49-F238E27FC236}">
                  <a16:creationId xmlns:a16="http://schemas.microsoft.com/office/drawing/2014/main" id="{68C4E68A-9ACF-640F-44A3-26BFA1689316}"/>
                </a:ext>
              </a:extLst>
            </p:cNvPr>
            <p:cNvSpPr txBox="1"/>
            <p:nvPr/>
          </p:nvSpPr>
          <p:spPr>
            <a:xfrm rot="16200000">
              <a:off x="5994675" y="3412697"/>
              <a:ext cx="1538264" cy="325107"/>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solidFill>
                    <a:srgbClr val="000000"/>
                  </a:solidFill>
                  <a:effectLst/>
                  <a:uLnTx/>
                  <a:uFillTx/>
                  <a:latin typeface="Arial"/>
                  <a:ea typeface="+mn-ea"/>
                  <a:cs typeface="Arial"/>
                  <a:sym typeface="Arial"/>
                  <a:rtl val="0"/>
                </a:rPr>
                <a:t>Proportion of patients  without event (%)</a:t>
              </a:r>
            </a:p>
          </p:txBody>
        </p:sp>
        <p:sp>
          <p:nvSpPr>
            <p:cNvPr id="514" name="TextBox 513">
              <a:extLst>
                <a:ext uri="{FF2B5EF4-FFF2-40B4-BE49-F238E27FC236}">
                  <a16:creationId xmlns:a16="http://schemas.microsoft.com/office/drawing/2014/main" id="{DF8BB9E8-C767-9CCB-77CE-29D8314785A7}"/>
                </a:ext>
              </a:extLst>
            </p:cNvPr>
            <p:cNvSpPr txBox="1"/>
            <p:nvPr/>
          </p:nvSpPr>
          <p:spPr>
            <a:xfrm>
              <a:off x="6105646" y="4859530"/>
              <a:ext cx="811398" cy="147151"/>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a:ln/>
                  <a:solidFill>
                    <a:srgbClr val="231F20"/>
                  </a:solidFill>
                  <a:effectLst/>
                  <a:uLnTx/>
                  <a:uFillTx/>
                  <a:latin typeface="Arial"/>
                  <a:ea typeface="+mn-ea"/>
                  <a:cs typeface="Arial"/>
                  <a:sym typeface="Arial"/>
                  <a:rtl val="0"/>
                </a:rPr>
                <a:t>177</a:t>
              </a:r>
              <a:r>
                <a:rPr kumimoji="0" lang="en-US" sz="800" b="0" i="0" u="none" strike="noStrike" kern="1200" cap="none" spc="0" normalizeH="0" baseline="0" noProof="0">
                  <a:ln/>
                  <a:solidFill>
                    <a:srgbClr val="231F20"/>
                  </a:solidFill>
                  <a:effectLst/>
                  <a:uLnTx/>
                  <a:uFillTx/>
                  <a:latin typeface="Arial"/>
                  <a:ea typeface="+mn-ea"/>
                  <a:cs typeface="Arial"/>
                  <a:sym typeface="Arial"/>
                  <a:rtl val="0"/>
                </a:rPr>
                <a:t>Lu-PSMA-617</a:t>
              </a:r>
            </a:p>
          </p:txBody>
        </p:sp>
        <p:sp>
          <p:nvSpPr>
            <p:cNvPr id="515" name="TextBox 514">
              <a:extLst>
                <a:ext uri="{FF2B5EF4-FFF2-40B4-BE49-F238E27FC236}">
                  <a16:creationId xmlns:a16="http://schemas.microsoft.com/office/drawing/2014/main" id="{5817BD50-452B-3692-C15F-CB9A481FA3A5}"/>
                </a:ext>
              </a:extLst>
            </p:cNvPr>
            <p:cNvSpPr txBox="1"/>
            <p:nvPr/>
          </p:nvSpPr>
          <p:spPr>
            <a:xfrm>
              <a:off x="6105646" y="4988287"/>
              <a:ext cx="811398" cy="147151"/>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ARPI change</a:t>
              </a:r>
            </a:p>
          </p:txBody>
        </p:sp>
        <p:sp>
          <p:nvSpPr>
            <p:cNvPr id="516" name="OS-Number at risk">
              <a:extLst>
                <a:ext uri="{FF2B5EF4-FFF2-40B4-BE49-F238E27FC236}">
                  <a16:creationId xmlns:a16="http://schemas.microsoft.com/office/drawing/2014/main" id="{69DA6EDF-35C9-49C4-A371-2F4B39A2C098}"/>
                </a:ext>
              </a:extLst>
            </p:cNvPr>
            <p:cNvSpPr txBox="1"/>
            <p:nvPr/>
          </p:nvSpPr>
          <p:spPr>
            <a:xfrm>
              <a:off x="5872542" y="4648891"/>
              <a:ext cx="1060025" cy="129394"/>
            </a:xfrm>
            <a:prstGeom prst="rect">
              <a:avLst/>
            </a:prstGeom>
            <a:noFill/>
          </p:spPr>
          <p:txBody>
            <a:bodyPr wrap="non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solidFill>
                    <a:srgbClr val="231F20"/>
                  </a:solidFill>
                  <a:effectLst/>
                  <a:uLnTx/>
                  <a:uFillTx/>
                  <a:latin typeface="Arial"/>
                  <a:ea typeface="+mn-ea"/>
                  <a:cs typeface="Arial"/>
                  <a:sym typeface="Arial"/>
                  <a:rtl val="0"/>
                </a:rPr>
                <a:t>Number at risk</a:t>
              </a:r>
            </a:p>
          </p:txBody>
        </p:sp>
        <p:sp>
          <p:nvSpPr>
            <p:cNvPr id="517" name="TextBox 516">
              <a:extLst>
                <a:ext uri="{FF2B5EF4-FFF2-40B4-BE49-F238E27FC236}">
                  <a16:creationId xmlns:a16="http://schemas.microsoft.com/office/drawing/2014/main" id="{BA6CD2A3-8828-8BDA-0F12-66D4BAAC52DA}"/>
                </a:ext>
              </a:extLst>
            </p:cNvPr>
            <p:cNvSpPr txBox="1"/>
            <p:nvPr/>
          </p:nvSpPr>
          <p:spPr>
            <a:xfrm>
              <a:off x="7079388" y="4812020"/>
              <a:ext cx="357790" cy="21544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234</a:t>
              </a:r>
            </a:p>
          </p:txBody>
        </p:sp>
        <p:sp>
          <p:nvSpPr>
            <p:cNvPr id="518" name="TextBox 517">
              <a:extLst>
                <a:ext uri="{FF2B5EF4-FFF2-40B4-BE49-F238E27FC236}">
                  <a16:creationId xmlns:a16="http://schemas.microsoft.com/office/drawing/2014/main" id="{C95F171E-55F9-A90F-5F41-7798DB43BAE7}"/>
                </a:ext>
              </a:extLst>
            </p:cNvPr>
            <p:cNvSpPr txBox="1"/>
            <p:nvPr/>
          </p:nvSpPr>
          <p:spPr>
            <a:xfrm>
              <a:off x="7079388" y="4978631"/>
              <a:ext cx="357790" cy="21544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234</a:t>
              </a:r>
            </a:p>
          </p:txBody>
        </p:sp>
        <p:sp>
          <p:nvSpPr>
            <p:cNvPr id="519" name="TextBox 518">
              <a:extLst>
                <a:ext uri="{FF2B5EF4-FFF2-40B4-BE49-F238E27FC236}">
                  <a16:creationId xmlns:a16="http://schemas.microsoft.com/office/drawing/2014/main" id="{B101A13F-E46F-572D-1F18-E32108497001}"/>
                </a:ext>
              </a:extLst>
            </p:cNvPr>
            <p:cNvSpPr txBox="1"/>
            <p:nvPr/>
          </p:nvSpPr>
          <p:spPr>
            <a:xfrm>
              <a:off x="7396128" y="4817711"/>
              <a:ext cx="357790" cy="21544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190</a:t>
              </a:r>
            </a:p>
          </p:txBody>
        </p:sp>
        <p:sp>
          <p:nvSpPr>
            <p:cNvPr id="520" name="TextBox 519">
              <a:extLst>
                <a:ext uri="{FF2B5EF4-FFF2-40B4-BE49-F238E27FC236}">
                  <a16:creationId xmlns:a16="http://schemas.microsoft.com/office/drawing/2014/main" id="{80227DB5-396E-50D5-A693-E6C7D4FA91D1}"/>
                </a:ext>
              </a:extLst>
            </p:cNvPr>
            <p:cNvSpPr txBox="1"/>
            <p:nvPr/>
          </p:nvSpPr>
          <p:spPr>
            <a:xfrm>
              <a:off x="7694967" y="4817711"/>
              <a:ext cx="357790" cy="21544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138</a:t>
              </a:r>
            </a:p>
          </p:txBody>
        </p:sp>
        <p:sp>
          <p:nvSpPr>
            <p:cNvPr id="521" name="TextBox 520">
              <a:extLst>
                <a:ext uri="{FF2B5EF4-FFF2-40B4-BE49-F238E27FC236}">
                  <a16:creationId xmlns:a16="http://schemas.microsoft.com/office/drawing/2014/main" id="{FA0C694B-C97E-5956-8E8B-06E1E3B8368A}"/>
                </a:ext>
              </a:extLst>
            </p:cNvPr>
            <p:cNvSpPr txBox="1"/>
            <p:nvPr/>
          </p:nvSpPr>
          <p:spPr>
            <a:xfrm>
              <a:off x="8004036" y="4817711"/>
              <a:ext cx="357790" cy="21544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108</a:t>
              </a:r>
            </a:p>
          </p:txBody>
        </p:sp>
        <p:sp>
          <p:nvSpPr>
            <p:cNvPr id="522" name="TextBox 521">
              <a:extLst>
                <a:ext uri="{FF2B5EF4-FFF2-40B4-BE49-F238E27FC236}">
                  <a16:creationId xmlns:a16="http://schemas.microsoft.com/office/drawing/2014/main" id="{0B70E2DF-E199-4B00-D92A-A4DA3B8BAD4B}"/>
                </a:ext>
              </a:extLst>
            </p:cNvPr>
            <p:cNvSpPr txBox="1"/>
            <p:nvPr/>
          </p:nvSpPr>
          <p:spPr>
            <a:xfrm>
              <a:off x="8345801" y="4817711"/>
              <a:ext cx="300082" cy="21544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88</a:t>
              </a:r>
            </a:p>
          </p:txBody>
        </p:sp>
        <p:sp>
          <p:nvSpPr>
            <p:cNvPr id="523" name="TextBox 522">
              <a:extLst>
                <a:ext uri="{FF2B5EF4-FFF2-40B4-BE49-F238E27FC236}">
                  <a16:creationId xmlns:a16="http://schemas.microsoft.com/office/drawing/2014/main" id="{83C65046-AF2C-79BC-69C3-2E54413D05A7}"/>
                </a:ext>
              </a:extLst>
            </p:cNvPr>
            <p:cNvSpPr txBox="1"/>
            <p:nvPr/>
          </p:nvSpPr>
          <p:spPr>
            <a:xfrm>
              <a:off x="8634959" y="4817711"/>
              <a:ext cx="300082" cy="21544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49</a:t>
              </a:r>
            </a:p>
          </p:txBody>
        </p:sp>
        <p:sp>
          <p:nvSpPr>
            <p:cNvPr id="524" name="TextBox 523">
              <a:extLst>
                <a:ext uri="{FF2B5EF4-FFF2-40B4-BE49-F238E27FC236}">
                  <a16:creationId xmlns:a16="http://schemas.microsoft.com/office/drawing/2014/main" id="{CC98784F-146C-60E1-6297-809421C5E9CA}"/>
                </a:ext>
              </a:extLst>
            </p:cNvPr>
            <p:cNvSpPr txBox="1"/>
            <p:nvPr/>
          </p:nvSpPr>
          <p:spPr>
            <a:xfrm>
              <a:off x="8944941" y="4817711"/>
              <a:ext cx="300082" cy="21544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25</a:t>
              </a:r>
            </a:p>
          </p:txBody>
        </p:sp>
        <p:sp>
          <p:nvSpPr>
            <p:cNvPr id="525" name="TextBox 524">
              <a:extLst>
                <a:ext uri="{FF2B5EF4-FFF2-40B4-BE49-F238E27FC236}">
                  <a16:creationId xmlns:a16="http://schemas.microsoft.com/office/drawing/2014/main" id="{05679FE3-6B1B-FCA6-B9FA-EC6B7E10D5D6}"/>
                </a:ext>
              </a:extLst>
            </p:cNvPr>
            <p:cNvSpPr txBox="1"/>
            <p:nvPr/>
          </p:nvSpPr>
          <p:spPr>
            <a:xfrm>
              <a:off x="9234830" y="4817711"/>
              <a:ext cx="300082" cy="21544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21</a:t>
              </a:r>
            </a:p>
          </p:txBody>
        </p:sp>
        <p:sp>
          <p:nvSpPr>
            <p:cNvPr id="526" name="TextBox 525">
              <a:extLst>
                <a:ext uri="{FF2B5EF4-FFF2-40B4-BE49-F238E27FC236}">
                  <a16:creationId xmlns:a16="http://schemas.microsoft.com/office/drawing/2014/main" id="{B225810D-C783-5605-B181-1DB650910AA2}"/>
                </a:ext>
              </a:extLst>
            </p:cNvPr>
            <p:cNvSpPr txBox="1"/>
            <p:nvPr/>
          </p:nvSpPr>
          <p:spPr>
            <a:xfrm>
              <a:off x="9540610" y="4817711"/>
              <a:ext cx="300082" cy="21544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13</a:t>
              </a:r>
            </a:p>
          </p:txBody>
        </p:sp>
        <p:sp>
          <p:nvSpPr>
            <p:cNvPr id="527" name="TextBox 526">
              <a:extLst>
                <a:ext uri="{FF2B5EF4-FFF2-40B4-BE49-F238E27FC236}">
                  <a16:creationId xmlns:a16="http://schemas.microsoft.com/office/drawing/2014/main" id="{55E0C19F-8F1A-1DF4-B7C2-38181B9A161D}"/>
                </a:ext>
              </a:extLst>
            </p:cNvPr>
            <p:cNvSpPr txBox="1"/>
            <p:nvPr/>
          </p:nvSpPr>
          <p:spPr>
            <a:xfrm>
              <a:off x="9876896" y="4817711"/>
              <a:ext cx="248913" cy="223618"/>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8</a:t>
              </a:r>
            </a:p>
          </p:txBody>
        </p:sp>
        <p:sp>
          <p:nvSpPr>
            <p:cNvPr id="528" name="TextBox 527">
              <a:extLst>
                <a:ext uri="{FF2B5EF4-FFF2-40B4-BE49-F238E27FC236}">
                  <a16:creationId xmlns:a16="http://schemas.microsoft.com/office/drawing/2014/main" id="{AF8767EC-371B-97CB-AA9D-BC4E64E94981}"/>
                </a:ext>
              </a:extLst>
            </p:cNvPr>
            <p:cNvSpPr txBox="1"/>
            <p:nvPr/>
          </p:nvSpPr>
          <p:spPr>
            <a:xfrm>
              <a:off x="10175918" y="4817711"/>
              <a:ext cx="248913" cy="223618"/>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a:t>
              </a:r>
            </a:p>
          </p:txBody>
        </p:sp>
        <p:sp>
          <p:nvSpPr>
            <p:cNvPr id="529" name="TextBox 528">
              <a:extLst>
                <a:ext uri="{FF2B5EF4-FFF2-40B4-BE49-F238E27FC236}">
                  <a16:creationId xmlns:a16="http://schemas.microsoft.com/office/drawing/2014/main" id="{F2926354-C188-FC4A-B3DB-9331D42EC3A9}"/>
                </a:ext>
              </a:extLst>
            </p:cNvPr>
            <p:cNvSpPr txBox="1"/>
            <p:nvPr/>
          </p:nvSpPr>
          <p:spPr>
            <a:xfrm>
              <a:off x="10483342" y="4817711"/>
              <a:ext cx="248913" cy="223618"/>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a:t>
              </a:r>
            </a:p>
          </p:txBody>
        </p:sp>
        <p:sp>
          <p:nvSpPr>
            <p:cNvPr id="530" name="TextBox 529">
              <a:extLst>
                <a:ext uri="{FF2B5EF4-FFF2-40B4-BE49-F238E27FC236}">
                  <a16:creationId xmlns:a16="http://schemas.microsoft.com/office/drawing/2014/main" id="{1C049F8E-F5A3-8AFE-9906-4ECB1F9FB6B5}"/>
                </a:ext>
              </a:extLst>
            </p:cNvPr>
            <p:cNvSpPr txBox="1"/>
            <p:nvPr/>
          </p:nvSpPr>
          <p:spPr>
            <a:xfrm>
              <a:off x="10788940" y="4817711"/>
              <a:ext cx="248913" cy="223618"/>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a:t>
              </a:r>
            </a:p>
          </p:txBody>
        </p:sp>
        <p:sp>
          <p:nvSpPr>
            <p:cNvPr id="531" name="TextBox 530">
              <a:extLst>
                <a:ext uri="{FF2B5EF4-FFF2-40B4-BE49-F238E27FC236}">
                  <a16:creationId xmlns:a16="http://schemas.microsoft.com/office/drawing/2014/main" id="{4971DC37-E036-B6B0-503F-6AF22263C9F3}"/>
                </a:ext>
              </a:extLst>
            </p:cNvPr>
            <p:cNvSpPr txBox="1"/>
            <p:nvPr/>
          </p:nvSpPr>
          <p:spPr>
            <a:xfrm>
              <a:off x="11074080" y="4817711"/>
              <a:ext cx="248913" cy="223618"/>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0</a:t>
              </a:r>
            </a:p>
          </p:txBody>
        </p:sp>
        <p:sp>
          <p:nvSpPr>
            <p:cNvPr id="532" name="TextBox 531">
              <a:extLst>
                <a:ext uri="{FF2B5EF4-FFF2-40B4-BE49-F238E27FC236}">
                  <a16:creationId xmlns:a16="http://schemas.microsoft.com/office/drawing/2014/main" id="{AAF4385A-9F4F-E160-9CEC-A1A719D480FF}"/>
                </a:ext>
              </a:extLst>
            </p:cNvPr>
            <p:cNvSpPr txBox="1"/>
            <p:nvPr/>
          </p:nvSpPr>
          <p:spPr>
            <a:xfrm>
              <a:off x="7396128" y="4984504"/>
              <a:ext cx="357790" cy="21544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163</a:t>
              </a:r>
            </a:p>
          </p:txBody>
        </p:sp>
        <p:sp>
          <p:nvSpPr>
            <p:cNvPr id="533" name="TextBox 532">
              <a:extLst>
                <a:ext uri="{FF2B5EF4-FFF2-40B4-BE49-F238E27FC236}">
                  <a16:creationId xmlns:a16="http://schemas.microsoft.com/office/drawing/2014/main" id="{7737E66D-E0C3-C010-D3CE-B52ADAE7CD6C}"/>
                </a:ext>
              </a:extLst>
            </p:cNvPr>
            <p:cNvSpPr txBox="1"/>
            <p:nvPr/>
          </p:nvSpPr>
          <p:spPr>
            <a:xfrm>
              <a:off x="7694967" y="4984504"/>
              <a:ext cx="357790" cy="21544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107</a:t>
              </a:r>
            </a:p>
          </p:txBody>
        </p:sp>
        <p:sp>
          <p:nvSpPr>
            <p:cNvPr id="534" name="TextBox 533">
              <a:extLst>
                <a:ext uri="{FF2B5EF4-FFF2-40B4-BE49-F238E27FC236}">
                  <a16:creationId xmlns:a16="http://schemas.microsoft.com/office/drawing/2014/main" id="{EFB2DDC0-3CD9-272B-B939-4103A6CB700E}"/>
                </a:ext>
              </a:extLst>
            </p:cNvPr>
            <p:cNvSpPr txBox="1"/>
            <p:nvPr/>
          </p:nvSpPr>
          <p:spPr>
            <a:xfrm>
              <a:off x="8037098" y="4984504"/>
              <a:ext cx="300082" cy="21544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64</a:t>
              </a:r>
            </a:p>
          </p:txBody>
        </p:sp>
        <p:sp>
          <p:nvSpPr>
            <p:cNvPr id="535" name="TextBox 534">
              <a:extLst>
                <a:ext uri="{FF2B5EF4-FFF2-40B4-BE49-F238E27FC236}">
                  <a16:creationId xmlns:a16="http://schemas.microsoft.com/office/drawing/2014/main" id="{BDB205E5-500D-4B09-3D07-8CCB6A5FF4AB}"/>
                </a:ext>
              </a:extLst>
            </p:cNvPr>
            <p:cNvSpPr txBox="1"/>
            <p:nvPr/>
          </p:nvSpPr>
          <p:spPr>
            <a:xfrm>
              <a:off x="8345801" y="4984504"/>
              <a:ext cx="300082" cy="21544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47</a:t>
              </a:r>
            </a:p>
          </p:txBody>
        </p:sp>
        <p:sp>
          <p:nvSpPr>
            <p:cNvPr id="536" name="TextBox 535">
              <a:extLst>
                <a:ext uri="{FF2B5EF4-FFF2-40B4-BE49-F238E27FC236}">
                  <a16:creationId xmlns:a16="http://schemas.microsoft.com/office/drawing/2014/main" id="{ECB9CDE2-89B4-16AA-CFA6-6DDC7B69908F}"/>
                </a:ext>
              </a:extLst>
            </p:cNvPr>
            <p:cNvSpPr txBox="1"/>
            <p:nvPr/>
          </p:nvSpPr>
          <p:spPr>
            <a:xfrm>
              <a:off x="8634959" y="4984504"/>
              <a:ext cx="300082" cy="21544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35</a:t>
              </a:r>
            </a:p>
          </p:txBody>
        </p:sp>
        <p:sp>
          <p:nvSpPr>
            <p:cNvPr id="537" name="TextBox 536">
              <a:extLst>
                <a:ext uri="{FF2B5EF4-FFF2-40B4-BE49-F238E27FC236}">
                  <a16:creationId xmlns:a16="http://schemas.microsoft.com/office/drawing/2014/main" id="{18BFF602-85BB-5DB6-E0D4-F2894D89674B}"/>
                </a:ext>
              </a:extLst>
            </p:cNvPr>
            <p:cNvSpPr txBox="1"/>
            <p:nvPr/>
          </p:nvSpPr>
          <p:spPr>
            <a:xfrm>
              <a:off x="8944941" y="4984504"/>
              <a:ext cx="300082" cy="21544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15</a:t>
              </a:r>
            </a:p>
          </p:txBody>
        </p:sp>
        <p:sp>
          <p:nvSpPr>
            <p:cNvPr id="538" name="TextBox 537">
              <a:extLst>
                <a:ext uri="{FF2B5EF4-FFF2-40B4-BE49-F238E27FC236}">
                  <a16:creationId xmlns:a16="http://schemas.microsoft.com/office/drawing/2014/main" id="{23D03E5A-902F-C21A-CA44-0F5F1CE4CCC4}"/>
                </a:ext>
              </a:extLst>
            </p:cNvPr>
            <p:cNvSpPr txBox="1"/>
            <p:nvPr/>
          </p:nvSpPr>
          <p:spPr>
            <a:xfrm>
              <a:off x="9234830" y="4984504"/>
              <a:ext cx="300082" cy="21544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13</a:t>
              </a:r>
            </a:p>
          </p:txBody>
        </p:sp>
        <p:sp>
          <p:nvSpPr>
            <p:cNvPr id="539" name="TextBox 538">
              <a:extLst>
                <a:ext uri="{FF2B5EF4-FFF2-40B4-BE49-F238E27FC236}">
                  <a16:creationId xmlns:a16="http://schemas.microsoft.com/office/drawing/2014/main" id="{A4FC2826-9DCD-7263-939D-EA583F6B93BA}"/>
                </a:ext>
              </a:extLst>
            </p:cNvPr>
            <p:cNvSpPr txBox="1"/>
            <p:nvPr/>
          </p:nvSpPr>
          <p:spPr>
            <a:xfrm>
              <a:off x="9573490" y="4984504"/>
              <a:ext cx="248913" cy="223618"/>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8</a:t>
              </a:r>
            </a:p>
          </p:txBody>
        </p:sp>
        <p:sp>
          <p:nvSpPr>
            <p:cNvPr id="540" name="TextBox 539">
              <a:extLst>
                <a:ext uri="{FF2B5EF4-FFF2-40B4-BE49-F238E27FC236}">
                  <a16:creationId xmlns:a16="http://schemas.microsoft.com/office/drawing/2014/main" id="{64F5F1F8-0454-5C93-CFD8-21626392B9A5}"/>
                </a:ext>
              </a:extLst>
            </p:cNvPr>
            <p:cNvSpPr txBox="1"/>
            <p:nvPr/>
          </p:nvSpPr>
          <p:spPr>
            <a:xfrm>
              <a:off x="9876896" y="4984504"/>
              <a:ext cx="248913" cy="223618"/>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8</a:t>
              </a:r>
            </a:p>
          </p:txBody>
        </p:sp>
        <p:sp>
          <p:nvSpPr>
            <p:cNvPr id="541" name="TextBox 540">
              <a:extLst>
                <a:ext uri="{FF2B5EF4-FFF2-40B4-BE49-F238E27FC236}">
                  <a16:creationId xmlns:a16="http://schemas.microsoft.com/office/drawing/2014/main" id="{1657C47B-0909-C6C2-CF11-65489C1C5167}"/>
                </a:ext>
              </a:extLst>
            </p:cNvPr>
            <p:cNvSpPr txBox="1"/>
            <p:nvPr/>
          </p:nvSpPr>
          <p:spPr>
            <a:xfrm>
              <a:off x="10175918" y="4984504"/>
              <a:ext cx="248913" cy="223618"/>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5</a:t>
              </a:r>
            </a:p>
          </p:txBody>
        </p:sp>
        <p:sp>
          <p:nvSpPr>
            <p:cNvPr id="542" name="TextBox 541">
              <a:extLst>
                <a:ext uri="{FF2B5EF4-FFF2-40B4-BE49-F238E27FC236}">
                  <a16:creationId xmlns:a16="http://schemas.microsoft.com/office/drawing/2014/main" id="{F93D2451-E7E4-1A5B-0ADD-A061D9C55E12}"/>
                </a:ext>
              </a:extLst>
            </p:cNvPr>
            <p:cNvSpPr txBox="1"/>
            <p:nvPr/>
          </p:nvSpPr>
          <p:spPr>
            <a:xfrm>
              <a:off x="10483342" y="4984504"/>
              <a:ext cx="248913" cy="223618"/>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3</a:t>
              </a:r>
            </a:p>
          </p:txBody>
        </p:sp>
        <p:sp>
          <p:nvSpPr>
            <p:cNvPr id="543" name="TextBox 542">
              <a:extLst>
                <a:ext uri="{FF2B5EF4-FFF2-40B4-BE49-F238E27FC236}">
                  <a16:creationId xmlns:a16="http://schemas.microsoft.com/office/drawing/2014/main" id="{EE9512A6-334D-5066-659E-58263F94486C}"/>
                </a:ext>
              </a:extLst>
            </p:cNvPr>
            <p:cNvSpPr txBox="1"/>
            <p:nvPr/>
          </p:nvSpPr>
          <p:spPr>
            <a:xfrm>
              <a:off x="10788940" y="4984504"/>
              <a:ext cx="248913" cy="223618"/>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0</a:t>
              </a:r>
            </a:p>
          </p:txBody>
        </p:sp>
        <p:sp>
          <p:nvSpPr>
            <p:cNvPr id="544" name="TextBox 543">
              <a:extLst>
                <a:ext uri="{FF2B5EF4-FFF2-40B4-BE49-F238E27FC236}">
                  <a16:creationId xmlns:a16="http://schemas.microsoft.com/office/drawing/2014/main" id="{7EA26C24-AD6B-9C92-8FEB-9EDFF184B511}"/>
                </a:ext>
              </a:extLst>
            </p:cNvPr>
            <p:cNvSpPr txBox="1"/>
            <p:nvPr/>
          </p:nvSpPr>
          <p:spPr>
            <a:xfrm>
              <a:off x="11074080" y="4984504"/>
              <a:ext cx="248913" cy="223618"/>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0</a:t>
              </a:r>
            </a:p>
          </p:txBody>
        </p:sp>
      </p:grpSp>
      <p:grpSp>
        <p:nvGrpSpPr>
          <p:cNvPr id="5" name="Group 4">
            <a:extLst>
              <a:ext uri="{FF2B5EF4-FFF2-40B4-BE49-F238E27FC236}">
                <a16:creationId xmlns:a16="http://schemas.microsoft.com/office/drawing/2014/main" id="{7002789C-BAEF-994B-8E08-4293B653DF1D}"/>
              </a:ext>
            </a:extLst>
          </p:cNvPr>
          <p:cNvGrpSpPr/>
          <p:nvPr/>
        </p:nvGrpSpPr>
        <p:grpSpPr>
          <a:xfrm>
            <a:off x="190610" y="2753273"/>
            <a:ext cx="5422456" cy="2419407"/>
            <a:chOff x="190610" y="2753273"/>
            <a:chExt cx="5422456" cy="2419407"/>
          </a:xfrm>
        </p:grpSpPr>
        <p:sp>
          <p:nvSpPr>
            <p:cNvPr id="545" name="TextBox 544">
              <a:extLst>
                <a:ext uri="{FF2B5EF4-FFF2-40B4-BE49-F238E27FC236}">
                  <a16:creationId xmlns:a16="http://schemas.microsoft.com/office/drawing/2014/main" id="{4F633805-07A3-4AB2-E225-BECB70AFCE0D}"/>
                </a:ext>
              </a:extLst>
            </p:cNvPr>
            <p:cNvSpPr txBox="1"/>
            <p:nvPr/>
          </p:nvSpPr>
          <p:spPr>
            <a:xfrm>
              <a:off x="1821333" y="4400368"/>
              <a:ext cx="157709"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a:t>
              </a:r>
            </a:p>
          </p:txBody>
        </p:sp>
        <p:sp>
          <p:nvSpPr>
            <p:cNvPr id="546" name="TextBox 545">
              <a:extLst>
                <a:ext uri="{FF2B5EF4-FFF2-40B4-BE49-F238E27FC236}">
                  <a16:creationId xmlns:a16="http://schemas.microsoft.com/office/drawing/2014/main" id="{5D48423C-3CB1-CB35-242A-C0CF333E7974}"/>
                </a:ext>
              </a:extLst>
            </p:cNvPr>
            <p:cNvSpPr txBox="1"/>
            <p:nvPr/>
          </p:nvSpPr>
          <p:spPr>
            <a:xfrm>
              <a:off x="1512264" y="4400368"/>
              <a:ext cx="157709"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0</a:t>
              </a:r>
            </a:p>
          </p:txBody>
        </p:sp>
        <p:sp>
          <p:nvSpPr>
            <p:cNvPr id="547" name="TextBox 546">
              <a:extLst>
                <a:ext uri="{FF2B5EF4-FFF2-40B4-BE49-F238E27FC236}">
                  <a16:creationId xmlns:a16="http://schemas.microsoft.com/office/drawing/2014/main" id="{1C159878-9EE2-4BE2-34FE-DF6D485CC3AB}"/>
                </a:ext>
              </a:extLst>
            </p:cNvPr>
            <p:cNvSpPr txBox="1"/>
            <p:nvPr/>
          </p:nvSpPr>
          <p:spPr>
            <a:xfrm>
              <a:off x="2429241" y="4400368"/>
              <a:ext cx="157709"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6</a:t>
              </a:r>
            </a:p>
          </p:txBody>
        </p:sp>
        <p:sp>
          <p:nvSpPr>
            <p:cNvPr id="548" name="TextBox 547">
              <a:extLst>
                <a:ext uri="{FF2B5EF4-FFF2-40B4-BE49-F238E27FC236}">
                  <a16:creationId xmlns:a16="http://schemas.microsoft.com/office/drawing/2014/main" id="{50044674-C044-37CB-33AA-59B123B1A377}"/>
                </a:ext>
              </a:extLst>
            </p:cNvPr>
            <p:cNvSpPr txBox="1"/>
            <p:nvPr/>
          </p:nvSpPr>
          <p:spPr>
            <a:xfrm>
              <a:off x="2120172" y="4400368"/>
              <a:ext cx="157709"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4</a:t>
              </a:r>
            </a:p>
          </p:txBody>
        </p:sp>
        <p:sp>
          <p:nvSpPr>
            <p:cNvPr id="549" name="TextBox 548">
              <a:extLst>
                <a:ext uri="{FF2B5EF4-FFF2-40B4-BE49-F238E27FC236}">
                  <a16:creationId xmlns:a16="http://schemas.microsoft.com/office/drawing/2014/main" id="{3B8C5EE2-09F9-B784-D57D-B13FDB4E50A8}"/>
                </a:ext>
              </a:extLst>
            </p:cNvPr>
            <p:cNvSpPr txBox="1"/>
            <p:nvPr/>
          </p:nvSpPr>
          <p:spPr>
            <a:xfrm>
              <a:off x="2737944" y="4400368"/>
              <a:ext cx="157709"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8</a:t>
              </a:r>
            </a:p>
          </p:txBody>
        </p:sp>
        <p:sp>
          <p:nvSpPr>
            <p:cNvPr id="550" name="TextBox 549">
              <a:extLst>
                <a:ext uri="{FF2B5EF4-FFF2-40B4-BE49-F238E27FC236}">
                  <a16:creationId xmlns:a16="http://schemas.microsoft.com/office/drawing/2014/main" id="{6EB19237-DB0A-0EBB-E6BB-F2ECAD6A547D}"/>
                </a:ext>
              </a:extLst>
            </p:cNvPr>
            <p:cNvSpPr txBox="1"/>
            <p:nvPr/>
          </p:nvSpPr>
          <p:spPr>
            <a:xfrm>
              <a:off x="3315125" y="4400368"/>
              <a:ext cx="201865"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12</a:t>
              </a:r>
            </a:p>
          </p:txBody>
        </p:sp>
        <p:sp>
          <p:nvSpPr>
            <p:cNvPr id="551" name="TextBox 550">
              <a:extLst>
                <a:ext uri="{FF2B5EF4-FFF2-40B4-BE49-F238E27FC236}">
                  <a16:creationId xmlns:a16="http://schemas.microsoft.com/office/drawing/2014/main" id="{CE301B9B-DB3E-9085-A4BC-ED76074425C5}"/>
                </a:ext>
              </a:extLst>
            </p:cNvPr>
            <p:cNvSpPr txBox="1"/>
            <p:nvPr/>
          </p:nvSpPr>
          <p:spPr>
            <a:xfrm>
              <a:off x="3605013" y="4400368"/>
              <a:ext cx="201865"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14</a:t>
              </a:r>
            </a:p>
          </p:txBody>
        </p:sp>
        <p:sp>
          <p:nvSpPr>
            <p:cNvPr id="552" name="TextBox 551">
              <a:extLst>
                <a:ext uri="{FF2B5EF4-FFF2-40B4-BE49-F238E27FC236}">
                  <a16:creationId xmlns:a16="http://schemas.microsoft.com/office/drawing/2014/main" id="{EC7551E7-4ACE-B67C-37DB-F3AF8166712F}"/>
                </a:ext>
              </a:extLst>
            </p:cNvPr>
            <p:cNvSpPr txBox="1"/>
            <p:nvPr/>
          </p:nvSpPr>
          <p:spPr>
            <a:xfrm>
              <a:off x="3910611" y="4400368"/>
              <a:ext cx="201865"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16</a:t>
              </a:r>
            </a:p>
          </p:txBody>
        </p:sp>
        <p:sp>
          <p:nvSpPr>
            <p:cNvPr id="553" name="TextBox 552">
              <a:extLst>
                <a:ext uri="{FF2B5EF4-FFF2-40B4-BE49-F238E27FC236}">
                  <a16:creationId xmlns:a16="http://schemas.microsoft.com/office/drawing/2014/main" id="{4521CE1A-7043-8210-D4F1-49F4ECC5BD14}"/>
                </a:ext>
              </a:extLst>
            </p:cNvPr>
            <p:cNvSpPr txBox="1"/>
            <p:nvPr/>
          </p:nvSpPr>
          <p:spPr>
            <a:xfrm>
              <a:off x="4214017" y="4400368"/>
              <a:ext cx="201865"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18</a:t>
              </a:r>
            </a:p>
          </p:txBody>
        </p:sp>
        <p:sp>
          <p:nvSpPr>
            <p:cNvPr id="554" name="TextBox 553">
              <a:extLst>
                <a:ext uri="{FF2B5EF4-FFF2-40B4-BE49-F238E27FC236}">
                  <a16:creationId xmlns:a16="http://schemas.microsoft.com/office/drawing/2014/main" id="{AACC5CBD-0D5E-AA4D-388C-E622B2932831}"/>
                </a:ext>
              </a:extLst>
            </p:cNvPr>
            <p:cNvSpPr txBox="1"/>
            <p:nvPr/>
          </p:nvSpPr>
          <p:spPr>
            <a:xfrm>
              <a:off x="4513039" y="4400368"/>
              <a:ext cx="201865"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20</a:t>
              </a:r>
            </a:p>
          </p:txBody>
        </p:sp>
        <p:sp>
          <p:nvSpPr>
            <p:cNvPr id="555" name="TextBox 554">
              <a:extLst>
                <a:ext uri="{FF2B5EF4-FFF2-40B4-BE49-F238E27FC236}">
                  <a16:creationId xmlns:a16="http://schemas.microsoft.com/office/drawing/2014/main" id="{A9F675B3-A79E-D11A-4561-2B5BDFE5EEB4}"/>
                </a:ext>
              </a:extLst>
            </p:cNvPr>
            <p:cNvSpPr txBox="1"/>
            <p:nvPr/>
          </p:nvSpPr>
          <p:spPr>
            <a:xfrm>
              <a:off x="4820464" y="4400368"/>
              <a:ext cx="201865"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22</a:t>
              </a:r>
            </a:p>
          </p:txBody>
        </p:sp>
        <p:sp>
          <p:nvSpPr>
            <p:cNvPr id="556" name="TextBox 555">
              <a:extLst>
                <a:ext uri="{FF2B5EF4-FFF2-40B4-BE49-F238E27FC236}">
                  <a16:creationId xmlns:a16="http://schemas.microsoft.com/office/drawing/2014/main" id="{153682BB-C7A8-D724-2F0B-24811989A472}"/>
                </a:ext>
              </a:extLst>
            </p:cNvPr>
            <p:cNvSpPr txBox="1"/>
            <p:nvPr/>
          </p:nvSpPr>
          <p:spPr>
            <a:xfrm>
              <a:off x="5126061" y="4400368"/>
              <a:ext cx="201865"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28</a:t>
              </a:r>
            </a:p>
          </p:txBody>
        </p:sp>
        <p:sp>
          <p:nvSpPr>
            <p:cNvPr id="557" name="TextBox 556">
              <a:extLst>
                <a:ext uri="{FF2B5EF4-FFF2-40B4-BE49-F238E27FC236}">
                  <a16:creationId xmlns:a16="http://schemas.microsoft.com/office/drawing/2014/main" id="{2B69A663-6874-6535-BB75-18D400FC38BD}"/>
                </a:ext>
              </a:extLst>
            </p:cNvPr>
            <p:cNvSpPr txBox="1"/>
            <p:nvPr/>
          </p:nvSpPr>
          <p:spPr>
            <a:xfrm>
              <a:off x="5411201" y="4400368"/>
              <a:ext cx="201865"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26</a:t>
              </a:r>
            </a:p>
          </p:txBody>
        </p:sp>
        <p:sp>
          <p:nvSpPr>
            <p:cNvPr id="558" name="TextBox 557">
              <a:extLst>
                <a:ext uri="{FF2B5EF4-FFF2-40B4-BE49-F238E27FC236}">
                  <a16:creationId xmlns:a16="http://schemas.microsoft.com/office/drawing/2014/main" id="{26EF4B15-0A95-0787-352E-B4836FA601C0}"/>
                </a:ext>
              </a:extLst>
            </p:cNvPr>
            <p:cNvSpPr txBox="1"/>
            <p:nvPr/>
          </p:nvSpPr>
          <p:spPr>
            <a:xfrm>
              <a:off x="1235112" y="4273698"/>
              <a:ext cx="239284" cy="142423"/>
            </a:xfrm>
            <a:prstGeom prst="rect">
              <a:avLst/>
            </a:prstGeom>
            <a:noFill/>
          </p:spPr>
          <p:txBody>
            <a:bodyPr wrap="squar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0</a:t>
              </a:r>
            </a:p>
          </p:txBody>
        </p:sp>
        <p:sp>
          <p:nvSpPr>
            <p:cNvPr id="559" name="TextBox 558">
              <a:extLst>
                <a:ext uri="{FF2B5EF4-FFF2-40B4-BE49-F238E27FC236}">
                  <a16:creationId xmlns:a16="http://schemas.microsoft.com/office/drawing/2014/main" id="{6016BEAF-688E-28A3-BD50-B39C331451A9}"/>
                </a:ext>
              </a:extLst>
            </p:cNvPr>
            <p:cNvSpPr txBox="1"/>
            <p:nvPr/>
          </p:nvSpPr>
          <p:spPr>
            <a:xfrm>
              <a:off x="1235112" y="2753273"/>
              <a:ext cx="239284" cy="142423"/>
            </a:xfrm>
            <a:prstGeom prst="rect">
              <a:avLst/>
            </a:prstGeom>
            <a:noFill/>
          </p:spPr>
          <p:txBody>
            <a:bodyPr wrap="squar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100</a:t>
              </a:r>
            </a:p>
          </p:txBody>
        </p:sp>
        <p:sp>
          <p:nvSpPr>
            <p:cNvPr id="560" name="TextBox 559">
              <a:extLst>
                <a:ext uri="{FF2B5EF4-FFF2-40B4-BE49-F238E27FC236}">
                  <a16:creationId xmlns:a16="http://schemas.microsoft.com/office/drawing/2014/main" id="{C4372675-B80E-40AC-D0E7-D78F7F711996}"/>
                </a:ext>
              </a:extLst>
            </p:cNvPr>
            <p:cNvSpPr txBox="1"/>
            <p:nvPr/>
          </p:nvSpPr>
          <p:spPr>
            <a:xfrm>
              <a:off x="1235112" y="3066350"/>
              <a:ext cx="239284" cy="142423"/>
            </a:xfrm>
            <a:prstGeom prst="rect">
              <a:avLst/>
            </a:prstGeom>
            <a:noFill/>
          </p:spPr>
          <p:txBody>
            <a:bodyPr wrap="squar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80</a:t>
              </a:r>
            </a:p>
          </p:txBody>
        </p:sp>
        <p:sp>
          <p:nvSpPr>
            <p:cNvPr id="561" name="TextBox 560">
              <a:extLst>
                <a:ext uri="{FF2B5EF4-FFF2-40B4-BE49-F238E27FC236}">
                  <a16:creationId xmlns:a16="http://schemas.microsoft.com/office/drawing/2014/main" id="{48CC002E-A5F4-12BC-10C2-8215BBD1983B}"/>
                </a:ext>
              </a:extLst>
            </p:cNvPr>
            <p:cNvSpPr txBox="1"/>
            <p:nvPr/>
          </p:nvSpPr>
          <p:spPr>
            <a:xfrm>
              <a:off x="1235112" y="3369780"/>
              <a:ext cx="239284" cy="142423"/>
            </a:xfrm>
            <a:prstGeom prst="rect">
              <a:avLst/>
            </a:prstGeom>
            <a:noFill/>
          </p:spPr>
          <p:txBody>
            <a:bodyPr wrap="squar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60</a:t>
              </a:r>
            </a:p>
          </p:txBody>
        </p:sp>
        <p:sp>
          <p:nvSpPr>
            <p:cNvPr id="562" name="TextBox 561">
              <a:extLst>
                <a:ext uri="{FF2B5EF4-FFF2-40B4-BE49-F238E27FC236}">
                  <a16:creationId xmlns:a16="http://schemas.microsoft.com/office/drawing/2014/main" id="{71F14E52-C27A-E987-E419-DABECF95F190}"/>
                </a:ext>
              </a:extLst>
            </p:cNvPr>
            <p:cNvSpPr txBox="1"/>
            <p:nvPr/>
          </p:nvSpPr>
          <p:spPr>
            <a:xfrm>
              <a:off x="1235112" y="3666657"/>
              <a:ext cx="239284" cy="142423"/>
            </a:xfrm>
            <a:prstGeom prst="rect">
              <a:avLst/>
            </a:prstGeom>
            <a:noFill/>
          </p:spPr>
          <p:txBody>
            <a:bodyPr wrap="squar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40</a:t>
              </a:r>
            </a:p>
          </p:txBody>
        </p:sp>
        <p:sp>
          <p:nvSpPr>
            <p:cNvPr id="563" name="TextBox 562">
              <a:extLst>
                <a:ext uri="{FF2B5EF4-FFF2-40B4-BE49-F238E27FC236}">
                  <a16:creationId xmlns:a16="http://schemas.microsoft.com/office/drawing/2014/main" id="{A48F2317-67E7-D798-5BF0-D82E72AF7BAD}"/>
                </a:ext>
              </a:extLst>
            </p:cNvPr>
            <p:cNvSpPr txBox="1"/>
            <p:nvPr/>
          </p:nvSpPr>
          <p:spPr>
            <a:xfrm>
              <a:off x="1235112" y="3973363"/>
              <a:ext cx="239284" cy="142423"/>
            </a:xfrm>
            <a:prstGeom prst="rect">
              <a:avLst/>
            </a:prstGeom>
            <a:noFill/>
          </p:spPr>
          <p:txBody>
            <a:bodyPr wrap="squar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20</a:t>
              </a:r>
            </a:p>
          </p:txBody>
        </p:sp>
        <p:grpSp>
          <p:nvGrpSpPr>
            <p:cNvPr id="564" name="Graphic 808">
              <a:extLst>
                <a:ext uri="{FF2B5EF4-FFF2-40B4-BE49-F238E27FC236}">
                  <a16:creationId xmlns:a16="http://schemas.microsoft.com/office/drawing/2014/main" id="{4FFCCBEB-AA32-BF34-69D8-C54C8CA83DEB}"/>
                </a:ext>
              </a:extLst>
            </p:cNvPr>
            <p:cNvGrpSpPr/>
            <p:nvPr/>
          </p:nvGrpSpPr>
          <p:grpSpPr>
            <a:xfrm>
              <a:off x="1520314" y="2816314"/>
              <a:ext cx="58817" cy="1524429"/>
              <a:chOff x="7202246" y="2816314"/>
              <a:chExt cx="58817" cy="1524429"/>
            </a:xfrm>
          </p:grpSpPr>
          <p:sp>
            <p:nvSpPr>
              <p:cNvPr id="565" name="Freeform 564">
                <a:extLst>
                  <a:ext uri="{FF2B5EF4-FFF2-40B4-BE49-F238E27FC236}">
                    <a16:creationId xmlns:a16="http://schemas.microsoft.com/office/drawing/2014/main" id="{F66EEFBA-BC8C-8D8B-F845-30F0737FE9BC}"/>
                  </a:ext>
                </a:extLst>
              </p:cNvPr>
              <p:cNvSpPr/>
              <p:nvPr/>
            </p:nvSpPr>
            <p:spPr>
              <a:xfrm>
                <a:off x="7260881" y="2816314"/>
                <a:ext cx="18266" cy="1524429"/>
              </a:xfrm>
              <a:custGeom>
                <a:avLst/>
                <a:gdLst>
                  <a:gd name="connsiteX0" fmla="*/ 0 w 18266"/>
                  <a:gd name="connsiteY0" fmla="*/ 0 h 1524429"/>
                  <a:gd name="connsiteX1" fmla="*/ 0 w 18266"/>
                  <a:gd name="connsiteY1" fmla="*/ 1524429 h 1524429"/>
                </a:gdLst>
                <a:ahLst/>
                <a:cxnLst>
                  <a:cxn ang="0">
                    <a:pos x="connsiteX0" y="connsiteY0"/>
                  </a:cxn>
                  <a:cxn ang="0">
                    <a:pos x="connsiteX1" y="connsiteY1"/>
                  </a:cxn>
                </a:cxnLst>
                <a:rect l="l" t="t" r="r" b="b"/>
                <a:pathLst>
                  <a:path w="18266" h="1524429">
                    <a:moveTo>
                      <a:pt x="0" y="0"/>
                    </a:moveTo>
                    <a:lnTo>
                      <a:pt x="0" y="152442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66" name="Freeform 565">
                <a:extLst>
                  <a:ext uri="{FF2B5EF4-FFF2-40B4-BE49-F238E27FC236}">
                    <a16:creationId xmlns:a16="http://schemas.microsoft.com/office/drawing/2014/main" id="{FB40B6E9-9FB0-C877-09FE-373CC9601BAE}"/>
                  </a:ext>
                </a:extLst>
              </p:cNvPr>
              <p:cNvSpPr/>
              <p:nvPr/>
            </p:nvSpPr>
            <p:spPr>
              <a:xfrm>
                <a:off x="7202246" y="4035129"/>
                <a:ext cx="58817" cy="18202"/>
              </a:xfrm>
              <a:custGeom>
                <a:avLst/>
                <a:gdLst>
                  <a:gd name="connsiteX0" fmla="*/ 58818 w 58817"/>
                  <a:gd name="connsiteY0" fmla="*/ 0 h 18202"/>
                  <a:gd name="connsiteX1" fmla="*/ 0 w 58817"/>
                  <a:gd name="connsiteY1" fmla="*/ 0 h 18202"/>
                </a:gdLst>
                <a:ahLst/>
                <a:cxnLst>
                  <a:cxn ang="0">
                    <a:pos x="connsiteX0" y="connsiteY0"/>
                  </a:cxn>
                  <a:cxn ang="0">
                    <a:pos x="connsiteX1" y="connsiteY1"/>
                  </a:cxn>
                </a:cxnLst>
                <a:rect l="l" t="t" r="r" b="b"/>
                <a:pathLst>
                  <a:path w="58817" h="18202">
                    <a:moveTo>
                      <a:pt x="5881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67" name="Freeform 566">
                <a:extLst>
                  <a:ext uri="{FF2B5EF4-FFF2-40B4-BE49-F238E27FC236}">
                    <a16:creationId xmlns:a16="http://schemas.microsoft.com/office/drawing/2014/main" id="{A4A173E2-0C2B-3A9A-518B-6D00BDACAD07}"/>
                  </a:ext>
                </a:extLst>
              </p:cNvPr>
              <p:cNvSpPr/>
              <p:nvPr/>
            </p:nvSpPr>
            <p:spPr>
              <a:xfrm>
                <a:off x="7202246" y="4337649"/>
                <a:ext cx="58817" cy="18202"/>
              </a:xfrm>
              <a:custGeom>
                <a:avLst/>
                <a:gdLst>
                  <a:gd name="connsiteX0" fmla="*/ 58818 w 58817"/>
                  <a:gd name="connsiteY0" fmla="*/ 0 h 18202"/>
                  <a:gd name="connsiteX1" fmla="*/ 0 w 58817"/>
                  <a:gd name="connsiteY1" fmla="*/ 0 h 18202"/>
                </a:gdLst>
                <a:ahLst/>
                <a:cxnLst>
                  <a:cxn ang="0">
                    <a:pos x="connsiteX0" y="connsiteY0"/>
                  </a:cxn>
                  <a:cxn ang="0">
                    <a:pos x="connsiteX1" y="connsiteY1"/>
                  </a:cxn>
                </a:cxnLst>
                <a:rect l="l" t="t" r="r" b="b"/>
                <a:pathLst>
                  <a:path w="58817" h="18202">
                    <a:moveTo>
                      <a:pt x="5881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68" name="Freeform 567">
                <a:extLst>
                  <a:ext uri="{FF2B5EF4-FFF2-40B4-BE49-F238E27FC236}">
                    <a16:creationId xmlns:a16="http://schemas.microsoft.com/office/drawing/2014/main" id="{4A004B6F-7DE9-CF16-AA2B-D11BC7A8D58D}"/>
                  </a:ext>
                </a:extLst>
              </p:cNvPr>
              <p:cNvSpPr/>
              <p:nvPr/>
            </p:nvSpPr>
            <p:spPr>
              <a:xfrm>
                <a:off x="7202246" y="3732609"/>
                <a:ext cx="58817" cy="18202"/>
              </a:xfrm>
              <a:custGeom>
                <a:avLst/>
                <a:gdLst>
                  <a:gd name="connsiteX0" fmla="*/ 58818 w 58817"/>
                  <a:gd name="connsiteY0" fmla="*/ 0 h 18202"/>
                  <a:gd name="connsiteX1" fmla="*/ 0 w 58817"/>
                  <a:gd name="connsiteY1" fmla="*/ 0 h 18202"/>
                </a:gdLst>
                <a:ahLst/>
                <a:cxnLst>
                  <a:cxn ang="0">
                    <a:pos x="connsiteX0" y="connsiteY0"/>
                  </a:cxn>
                  <a:cxn ang="0">
                    <a:pos x="connsiteX1" y="connsiteY1"/>
                  </a:cxn>
                </a:cxnLst>
                <a:rect l="l" t="t" r="r" b="b"/>
                <a:pathLst>
                  <a:path w="58817" h="18202">
                    <a:moveTo>
                      <a:pt x="5881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69" name="Freeform 568">
                <a:extLst>
                  <a:ext uri="{FF2B5EF4-FFF2-40B4-BE49-F238E27FC236}">
                    <a16:creationId xmlns:a16="http://schemas.microsoft.com/office/drawing/2014/main" id="{0867D929-2400-F994-D822-2D3F07C23D15}"/>
                  </a:ext>
                </a:extLst>
              </p:cNvPr>
              <p:cNvSpPr/>
              <p:nvPr/>
            </p:nvSpPr>
            <p:spPr>
              <a:xfrm>
                <a:off x="7202246" y="3430090"/>
                <a:ext cx="58817" cy="18202"/>
              </a:xfrm>
              <a:custGeom>
                <a:avLst/>
                <a:gdLst>
                  <a:gd name="connsiteX0" fmla="*/ 58818 w 58817"/>
                  <a:gd name="connsiteY0" fmla="*/ 0 h 18202"/>
                  <a:gd name="connsiteX1" fmla="*/ 0 w 58817"/>
                  <a:gd name="connsiteY1" fmla="*/ 0 h 18202"/>
                </a:gdLst>
                <a:ahLst/>
                <a:cxnLst>
                  <a:cxn ang="0">
                    <a:pos x="connsiteX0" y="connsiteY0"/>
                  </a:cxn>
                  <a:cxn ang="0">
                    <a:pos x="connsiteX1" y="connsiteY1"/>
                  </a:cxn>
                </a:cxnLst>
                <a:rect l="l" t="t" r="r" b="b"/>
                <a:pathLst>
                  <a:path w="58817" h="18202">
                    <a:moveTo>
                      <a:pt x="5881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70" name="Freeform 569">
                <a:extLst>
                  <a:ext uri="{FF2B5EF4-FFF2-40B4-BE49-F238E27FC236}">
                    <a16:creationId xmlns:a16="http://schemas.microsoft.com/office/drawing/2014/main" id="{DAA79095-C34F-EB43-B1CB-0CF464D0CD03}"/>
                  </a:ext>
                </a:extLst>
              </p:cNvPr>
              <p:cNvSpPr/>
              <p:nvPr/>
            </p:nvSpPr>
            <p:spPr>
              <a:xfrm>
                <a:off x="7202246" y="3127570"/>
                <a:ext cx="58817" cy="18202"/>
              </a:xfrm>
              <a:custGeom>
                <a:avLst/>
                <a:gdLst>
                  <a:gd name="connsiteX0" fmla="*/ 58818 w 58817"/>
                  <a:gd name="connsiteY0" fmla="*/ 0 h 18202"/>
                  <a:gd name="connsiteX1" fmla="*/ 0 w 58817"/>
                  <a:gd name="connsiteY1" fmla="*/ 0 h 18202"/>
                </a:gdLst>
                <a:ahLst/>
                <a:cxnLst>
                  <a:cxn ang="0">
                    <a:pos x="connsiteX0" y="connsiteY0"/>
                  </a:cxn>
                  <a:cxn ang="0">
                    <a:pos x="connsiteX1" y="connsiteY1"/>
                  </a:cxn>
                </a:cxnLst>
                <a:rect l="l" t="t" r="r" b="b"/>
                <a:pathLst>
                  <a:path w="58817" h="18202">
                    <a:moveTo>
                      <a:pt x="5881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71" name="Freeform 570">
                <a:extLst>
                  <a:ext uri="{FF2B5EF4-FFF2-40B4-BE49-F238E27FC236}">
                    <a16:creationId xmlns:a16="http://schemas.microsoft.com/office/drawing/2014/main" id="{ACD31886-7B0D-B079-7393-CCE0AD1D8481}"/>
                  </a:ext>
                </a:extLst>
              </p:cNvPr>
              <p:cNvSpPr/>
              <p:nvPr/>
            </p:nvSpPr>
            <p:spPr>
              <a:xfrm>
                <a:off x="7202246" y="2825051"/>
                <a:ext cx="58817" cy="18202"/>
              </a:xfrm>
              <a:custGeom>
                <a:avLst/>
                <a:gdLst>
                  <a:gd name="connsiteX0" fmla="*/ 58818 w 58817"/>
                  <a:gd name="connsiteY0" fmla="*/ 0 h 18202"/>
                  <a:gd name="connsiteX1" fmla="*/ 0 w 58817"/>
                  <a:gd name="connsiteY1" fmla="*/ 0 h 18202"/>
                </a:gdLst>
                <a:ahLst/>
                <a:cxnLst>
                  <a:cxn ang="0">
                    <a:pos x="connsiteX0" y="connsiteY0"/>
                  </a:cxn>
                  <a:cxn ang="0">
                    <a:pos x="connsiteX1" y="connsiteY1"/>
                  </a:cxn>
                </a:cxnLst>
                <a:rect l="l" t="t" r="r" b="b"/>
                <a:pathLst>
                  <a:path w="58817" h="18202">
                    <a:moveTo>
                      <a:pt x="58818"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72" name="Freeform 571">
                <a:extLst>
                  <a:ext uri="{FF2B5EF4-FFF2-40B4-BE49-F238E27FC236}">
                    <a16:creationId xmlns:a16="http://schemas.microsoft.com/office/drawing/2014/main" id="{94428CAE-2C39-EC57-F5F3-AACF4D2B9745}"/>
                  </a:ext>
                </a:extLst>
              </p:cNvPr>
              <p:cNvSpPr/>
              <p:nvPr/>
            </p:nvSpPr>
            <p:spPr>
              <a:xfrm>
                <a:off x="7228184" y="3127388"/>
                <a:ext cx="32514" cy="18202"/>
              </a:xfrm>
              <a:custGeom>
                <a:avLst/>
                <a:gdLst>
                  <a:gd name="connsiteX0" fmla="*/ 32514 w 32514"/>
                  <a:gd name="connsiteY0" fmla="*/ 0 h 18202"/>
                  <a:gd name="connsiteX1" fmla="*/ 0 w 32514"/>
                  <a:gd name="connsiteY1" fmla="*/ 0 h 18202"/>
                </a:gdLst>
                <a:ahLst/>
                <a:cxnLst>
                  <a:cxn ang="0">
                    <a:pos x="connsiteX0" y="connsiteY0"/>
                  </a:cxn>
                  <a:cxn ang="0">
                    <a:pos x="connsiteX1" y="connsiteY1"/>
                  </a:cxn>
                </a:cxnLst>
                <a:rect l="l" t="t" r="r" b="b"/>
                <a:pathLst>
                  <a:path w="32514" h="18202">
                    <a:moveTo>
                      <a:pt x="32514"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573" name="TextBox 572">
              <a:extLst>
                <a:ext uri="{FF2B5EF4-FFF2-40B4-BE49-F238E27FC236}">
                  <a16:creationId xmlns:a16="http://schemas.microsoft.com/office/drawing/2014/main" id="{A865C084-989D-37AA-EF75-635101C6167B}"/>
                </a:ext>
              </a:extLst>
            </p:cNvPr>
            <p:cNvSpPr txBox="1"/>
            <p:nvPr/>
          </p:nvSpPr>
          <p:spPr>
            <a:xfrm>
              <a:off x="1578603" y="4550706"/>
              <a:ext cx="3936552" cy="184989"/>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solidFill>
                    <a:srgbClr val="231F20"/>
                  </a:solidFill>
                  <a:effectLst/>
                  <a:uLnTx/>
                  <a:uFillTx/>
                  <a:latin typeface="Arial"/>
                  <a:ea typeface="+mn-ea"/>
                  <a:cs typeface="Arial"/>
                  <a:sym typeface="Arial"/>
                  <a:rtl val="0"/>
                </a:rPr>
                <a:t>Time since randomization (months)</a:t>
              </a:r>
            </a:p>
          </p:txBody>
        </p:sp>
        <p:sp>
          <p:nvSpPr>
            <p:cNvPr id="574" name="TextBox 573">
              <a:extLst>
                <a:ext uri="{FF2B5EF4-FFF2-40B4-BE49-F238E27FC236}">
                  <a16:creationId xmlns:a16="http://schemas.microsoft.com/office/drawing/2014/main" id="{8DB5F036-6532-C5F1-633D-EFEB828A7DFA}"/>
                </a:ext>
              </a:extLst>
            </p:cNvPr>
            <p:cNvSpPr txBox="1"/>
            <p:nvPr/>
          </p:nvSpPr>
          <p:spPr>
            <a:xfrm>
              <a:off x="3005143" y="4400368"/>
              <a:ext cx="201865" cy="14516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000000"/>
                  </a:solidFill>
                  <a:effectLst/>
                  <a:uLnTx/>
                  <a:uFillTx/>
                  <a:latin typeface="Arial"/>
                  <a:ea typeface="+mn-ea"/>
                  <a:cs typeface="Arial"/>
                  <a:sym typeface="Arial"/>
                  <a:rtl val="0"/>
                </a:rPr>
                <a:t>10</a:t>
              </a:r>
            </a:p>
          </p:txBody>
        </p:sp>
        <p:grpSp>
          <p:nvGrpSpPr>
            <p:cNvPr id="575" name="Group 574">
              <a:extLst>
                <a:ext uri="{FF2B5EF4-FFF2-40B4-BE49-F238E27FC236}">
                  <a16:creationId xmlns:a16="http://schemas.microsoft.com/office/drawing/2014/main" id="{08568513-30A6-6979-1D58-99F74C021A35}"/>
                </a:ext>
              </a:extLst>
            </p:cNvPr>
            <p:cNvGrpSpPr/>
            <p:nvPr/>
          </p:nvGrpSpPr>
          <p:grpSpPr>
            <a:xfrm>
              <a:off x="1576757" y="4337649"/>
              <a:ext cx="3951583" cy="57700"/>
              <a:chOff x="7258689" y="4337649"/>
              <a:chExt cx="3951583" cy="57700"/>
            </a:xfrm>
          </p:grpSpPr>
          <p:grpSp>
            <p:nvGrpSpPr>
              <p:cNvPr id="576" name="Group 575">
                <a:extLst>
                  <a:ext uri="{FF2B5EF4-FFF2-40B4-BE49-F238E27FC236}">
                    <a16:creationId xmlns:a16="http://schemas.microsoft.com/office/drawing/2014/main" id="{2DC843F3-4B3B-90F3-F3A6-A2AD1B0A063A}"/>
                  </a:ext>
                </a:extLst>
              </p:cNvPr>
              <p:cNvGrpSpPr/>
              <p:nvPr/>
            </p:nvGrpSpPr>
            <p:grpSpPr>
              <a:xfrm>
                <a:off x="7261429" y="4337831"/>
                <a:ext cx="3948843" cy="57518"/>
                <a:chOff x="7261429" y="4337831"/>
                <a:chExt cx="3948843" cy="57518"/>
              </a:xfrm>
            </p:grpSpPr>
            <p:sp>
              <p:nvSpPr>
                <p:cNvPr id="578" name="Freeform 577">
                  <a:extLst>
                    <a:ext uri="{FF2B5EF4-FFF2-40B4-BE49-F238E27FC236}">
                      <a16:creationId xmlns:a16="http://schemas.microsoft.com/office/drawing/2014/main" id="{D265BB3A-5A32-7105-00B9-60E4FAEF28E6}"/>
                    </a:ext>
                  </a:extLst>
                </p:cNvPr>
                <p:cNvSpPr/>
                <p:nvPr/>
              </p:nvSpPr>
              <p:spPr>
                <a:xfrm>
                  <a:off x="10899012"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79" name="Freeform 578">
                  <a:extLst>
                    <a:ext uri="{FF2B5EF4-FFF2-40B4-BE49-F238E27FC236}">
                      <a16:creationId xmlns:a16="http://schemas.microsoft.com/office/drawing/2014/main" id="{FE7C6EE2-654A-F7ED-F2E6-D0271814F41D}"/>
                    </a:ext>
                  </a:extLst>
                </p:cNvPr>
                <p:cNvSpPr/>
                <p:nvPr/>
              </p:nvSpPr>
              <p:spPr>
                <a:xfrm>
                  <a:off x="10595606"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80" name="Freeform 579">
                  <a:extLst>
                    <a:ext uri="{FF2B5EF4-FFF2-40B4-BE49-F238E27FC236}">
                      <a16:creationId xmlns:a16="http://schemas.microsoft.com/office/drawing/2014/main" id="{B0DCE11F-B44D-5B4C-45FD-53106B476B04}"/>
                    </a:ext>
                  </a:extLst>
                </p:cNvPr>
                <p:cNvSpPr/>
                <p:nvPr/>
              </p:nvSpPr>
              <p:spPr>
                <a:xfrm>
                  <a:off x="10292383"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81" name="Freeform 580">
                  <a:extLst>
                    <a:ext uri="{FF2B5EF4-FFF2-40B4-BE49-F238E27FC236}">
                      <a16:creationId xmlns:a16="http://schemas.microsoft.com/office/drawing/2014/main" id="{34D9A36C-098D-F7A0-493C-F6F381CF401C}"/>
                    </a:ext>
                  </a:extLst>
                </p:cNvPr>
                <p:cNvSpPr/>
                <p:nvPr/>
              </p:nvSpPr>
              <p:spPr>
                <a:xfrm>
                  <a:off x="9988794"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82" name="Freeform 581">
                  <a:extLst>
                    <a:ext uri="{FF2B5EF4-FFF2-40B4-BE49-F238E27FC236}">
                      <a16:creationId xmlns:a16="http://schemas.microsoft.com/office/drawing/2014/main" id="{F26A5C36-0543-A499-02D7-D8DEA9693EA6}"/>
                    </a:ext>
                  </a:extLst>
                </p:cNvPr>
                <p:cNvSpPr/>
                <p:nvPr/>
              </p:nvSpPr>
              <p:spPr>
                <a:xfrm>
                  <a:off x="9687763"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83" name="Freeform 582">
                  <a:extLst>
                    <a:ext uri="{FF2B5EF4-FFF2-40B4-BE49-F238E27FC236}">
                      <a16:creationId xmlns:a16="http://schemas.microsoft.com/office/drawing/2014/main" id="{E7147625-75E5-1AFD-CCCD-B28076F42491}"/>
                    </a:ext>
                  </a:extLst>
                </p:cNvPr>
                <p:cNvSpPr/>
                <p:nvPr/>
              </p:nvSpPr>
              <p:spPr>
                <a:xfrm>
                  <a:off x="9384540"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84" name="Freeform 583">
                  <a:extLst>
                    <a:ext uri="{FF2B5EF4-FFF2-40B4-BE49-F238E27FC236}">
                      <a16:creationId xmlns:a16="http://schemas.microsoft.com/office/drawing/2014/main" id="{1A16D99E-42EA-E655-1D41-56DC810C15AD}"/>
                    </a:ext>
                  </a:extLst>
                </p:cNvPr>
                <p:cNvSpPr/>
                <p:nvPr/>
              </p:nvSpPr>
              <p:spPr>
                <a:xfrm>
                  <a:off x="9082413"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85" name="Freeform 584">
                  <a:extLst>
                    <a:ext uri="{FF2B5EF4-FFF2-40B4-BE49-F238E27FC236}">
                      <a16:creationId xmlns:a16="http://schemas.microsoft.com/office/drawing/2014/main" id="{FF3E3249-278F-83FC-9385-45D4CD4115E6}"/>
                    </a:ext>
                  </a:extLst>
                </p:cNvPr>
                <p:cNvSpPr/>
                <p:nvPr/>
              </p:nvSpPr>
              <p:spPr>
                <a:xfrm>
                  <a:off x="8475783"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86" name="Freeform 585">
                  <a:extLst>
                    <a:ext uri="{FF2B5EF4-FFF2-40B4-BE49-F238E27FC236}">
                      <a16:creationId xmlns:a16="http://schemas.microsoft.com/office/drawing/2014/main" id="{A3EBFF65-5E9C-B345-1519-F3BABFBC3D8A}"/>
                    </a:ext>
                  </a:extLst>
                </p:cNvPr>
                <p:cNvSpPr/>
                <p:nvPr/>
              </p:nvSpPr>
              <p:spPr>
                <a:xfrm>
                  <a:off x="8175118"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87" name="Freeform 586">
                  <a:extLst>
                    <a:ext uri="{FF2B5EF4-FFF2-40B4-BE49-F238E27FC236}">
                      <a16:creationId xmlns:a16="http://schemas.microsoft.com/office/drawing/2014/main" id="{9433808A-C0EA-DDFE-CC07-E6C9F19FACA1}"/>
                    </a:ext>
                  </a:extLst>
                </p:cNvPr>
                <p:cNvSpPr/>
                <p:nvPr/>
              </p:nvSpPr>
              <p:spPr>
                <a:xfrm>
                  <a:off x="7873173"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88" name="Freeform 587">
                  <a:extLst>
                    <a:ext uri="{FF2B5EF4-FFF2-40B4-BE49-F238E27FC236}">
                      <a16:creationId xmlns:a16="http://schemas.microsoft.com/office/drawing/2014/main" id="{5557558C-73E4-989E-5572-4BF9546050DC}"/>
                    </a:ext>
                  </a:extLst>
                </p:cNvPr>
                <p:cNvSpPr/>
                <p:nvPr/>
              </p:nvSpPr>
              <p:spPr>
                <a:xfrm>
                  <a:off x="7571046"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89" name="Freeform 588">
                  <a:extLst>
                    <a:ext uri="{FF2B5EF4-FFF2-40B4-BE49-F238E27FC236}">
                      <a16:creationId xmlns:a16="http://schemas.microsoft.com/office/drawing/2014/main" id="{8971568B-8A53-7482-BC70-98C394609741}"/>
                    </a:ext>
                  </a:extLst>
                </p:cNvPr>
                <p:cNvSpPr/>
                <p:nvPr/>
              </p:nvSpPr>
              <p:spPr>
                <a:xfrm>
                  <a:off x="7261429"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90" name="Freeform 589">
                  <a:extLst>
                    <a:ext uri="{FF2B5EF4-FFF2-40B4-BE49-F238E27FC236}">
                      <a16:creationId xmlns:a16="http://schemas.microsoft.com/office/drawing/2014/main" id="{F301C8F1-F3E3-5529-2916-251093402A51}"/>
                    </a:ext>
                  </a:extLst>
                </p:cNvPr>
                <p:cNvSpPr/>
                <p:nvPr/>
              </p:nvSpPr>
              <p:spPr>
                <a:xfrm>
                  <a:off x="11192006"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91" name="Freeform 590">
                  <a:extLst>
                    <a:ext uri="{FF2B5EF4-FFF2-40B4-BE49-F238E27FC236}">
                      <a16:creationId xmlns:a16="http://schemas.microsoft.com/office/drawing/2014/main" id="{DAE97718-E64E-9895-B873-C38AF4DD1AFF}"/>
                    </a:ext>
                  </a:extLst>
                </p:cNvPr>
                <p:cNvSpPr/>
                <p:nvPr/>
              </p:nvSpPr>
              <p:spPr>
                <a:xfrm>
                  <a:off x="8779189" y="4337831"/>
                  <a:ext cx="18266" cy="57518"/>
                </a:xfrm>
                <a:custGeom>
                  <a:avLst/>
                  <a:gdLst>
                    <a:gd name="connsiteX0" fmla="*/ 0 w 18266"/>
                    <a:gd name="connsiteY0" fmla="*/ 0 h 57518"/>
                    <a:gd name="connsiteX1" fmla="*/ 0 w 18266"/>
                    <a:gd name="connsiteY1" fmla="*/ 57519 h 57518"/>
                  </a:gdLst>
                  <a:ahLst/>
                  <a:cxnLst>
                    <a:cxn ang="0">
                      <a:pos x="connsiteX0" y="connsiteY0"/>
                    </a:cxn>
                    <a:cxn ang="0">
                      <a:pos x="connsiteX1" y="connsiteY1"/>
                    </a:cxn>
                  </a:cxnLst>
                  <a:rect l="l" t="t" r="r" b="b"/>
                  <a:pathLst>
                    <a:path w="18266" h="57518">
                      <a:moveTo>
                        <a:pt x="0" y="0"/>
                      </a:moveTo>
                      <a:lnTo>
                        <a:pt x="0" y="57519"/>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577" name="Freeform 576">
                <a:extLst>
                  <a:ext uri="{FF2B5EF4-FFF2-40B4-BE49-F238E27FC236}">
                    <a16:creationId xmlns:a16="http://schemas.microsoft.com/office/drawing/2014/main" id="{14E44C46-A6AB-9CBA-3E6C-CAFC5D1DE0BF}"/>
                  </a:ext>
                </a:extLst>
              </p:cNvPr>
              <p:cNvSpPr/>
              <p:nvPr/>
            </p:nvSpPr>
            <p:spPr>
              <a:xfrm>
                <a:off x="7258689" y="4337649"/>
                <a:ext cx="3942267" cy="18202"/>
              </a:xfrm>
              <a:custGeom>
                <a:avLst/>
                <a:gdLst>
                  <a:gd name="connsiteX0" fmla="*/ 3942267 w 3942267"/>
                  <a:gd name="connsiteY0" fmla="*/ 0 h 18202"/>
                  <a:gd name="connsiteX1" fmla="*/ 0 w 3942267"/>
                  <a:gd name="connsiteY1" fmla="*/ 0 h 18202"/>
                </a:gdLst>
                <a:ahLst/>
                <a:cxnLst>
                  <a:cxn ang="0">
                    <a:pos x="connsiteX0" y="connsiteY0"/>
                  </a:cxn>
                  <a:cxn ang="0">
                    <a:pos x="connsiteX1" y="connsiteY1"/>
                  </a:cxn>
                </a:cxnLst>
                <a:rect l="l" t="t" r="r" b="b"/>
                <a:pathLst>
                  <a:path w="3942267" h="18202">
                    <a:moveTo>
                      <a:pt x="3942267" y="0"/>
                    </a:moveTo>
                    <a:lnTo>
                      <a:pt x="0"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592" name="TextBox 591">
              <a:extLst>
                <a:ext uri="{FF2B5EF4-FFF2-40B4-BE49-F238E27FC236}">
                  <a16:creationId xmlns:a16="http://schemas.microsoft.com/office/drawing/2014/main" id="{7513F6B0-BFF3-564C-1D0E-BAC34F1DA37D}"/>
                </a:ext>
              </a:extLst>
            </p:cNvPr>
            <p:cNvSpPr txBox="1"/>
            <p:nvPr/>
          </p:nvSpPr>
          <p:spPr>
            <a:xfrm rot="16200000">
              <a:off x="312743" y="3412697"/>
              <a:ext cx="1538264" cy="325107"/>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solidFill>
                    <a:srgbClr val="000000"/>
                  </a:solidFill>
                  <a:effectLst/>
                  <a:uLnTx/>
                  <a:uFillTx/>
                  <a:latin typeface="Arial"/>
                  <a:ea typeface="+mn-ea"/>
                  <a:cs typeface="Arial"/>
                  <a:sym typeface="Arial"/>
                  <a:rtl val="0"/>
                </a:rPr>
                <a:t>Proportion of patients  without event (%)</a:t>
              </a:r>
            </a:p>
          </p:txBody>
        </p:sp>
        <p:sp>
          <p:nvSpPr>
            <p:cNvPr id="593" name="TextBox 592">
              <a:extLst>
                <a:ext uri="{FF2B5EF4-FFF2-40B4-BE49-F238E27FC236}">
                  <a16:creationId xmlns:a16="http://schemas.microsoft.com/office/drawing/2014/main" id="{BFEACE0E-6870-4F2F-3B84-D062DB03E4AD}"/>
                </a:ext>
              </a:extLst>
            </p:cNvPr>
            <p:cNvSpPr txBox="1"/>
            <p:nvPr/>
          </p:nvSpPr>
          <p:spPr>
            <a:xfrm>
              <a:off x="423714" y="4859530"/>
              <a:ext cx="811398" cy="147151"/>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a:ln/>
                  <a:solidFill>
                    <a:srgbClr val="231F20"/>
                  </a:solidFill>
                  <a:effectLst/>
                  <a:uLnTx/>
                  <a:uFillTx/>
                  <a:latin typeface="Arial"/>
                  <a:ea typeface="+mn-ea"/>
                  <a:cs typeface="Arial"/>
                  <a:sym typeface="Arial"/>
                  <a:rtl val="0"/>
                </a:rPr>
                <a:t>177</a:t>
              </a:r>
              <a:r>
                <a:rPr kumimoji="0" lang="en-US" sz="800" b="0" i="0" u="none" strike="noStrike" kern="1200" cap="none" spc="0" normalizeH="0" baseline="0" noProof="0" dirty="0">
                  <a:ln/>
                  <a:solidFill>
                    <a:srgbClr val="231F20"/>
                  </a:solidFill>
                  <a:effectLst/>
                  <a:uLnTx/>
                  <a:uFillTx/>
                  <a:latin typeface="Arial"/>
                  <a:ea typeface="+mn-ea"/>
                  <a:cs typeface="Arial"/>
                  <a:sym typeface="Arial"/>
                  <a:rtl val="0"/>
                </a:rPr>
                <a:t>Lu-PSMA-617</a:t>
              </a:r>
            </a:p>
          </p:txBody>
        </p:sp>
        <p:sp>
          <p:nvSpPr>
            <p:cNvPr id="594" name="TextBox 593">
              <a:extLst>
                <a:ext uri="{FF2B5EF4-FFF2-40B4-BE49-F238E27FC236}">
                  <a16:creationId xmlns:a16="http://schemas.microsoft.com/office/drawing/2014/main" id="{720B9B43-6410-427F-4651-820530B5510A}"/>
                </a:ext>
              </a:extLst>
            </p:cNvPr>
            <p:cNvSpPr txBox="1"/>
            <p:nvPr/>
          </p:nvSpPr>
          <p:spPr>
            <a:xfrm>
              <a:off x="423714" y="4988287"/>
              <a:ext cx="811398" cy="147151"/>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ARPI change</a:t>
              </a:r>
            </a:p>
          </p:txBody>
        </p:sp>
        <p:sp>
          <p:nvSpPr>
            <p:cNvPr id="595" name="OS-Number at risk">
              <a:extLst>
                <a:ext uri="{FF2B5EF4-FFF2-40B4-BE49-F238E27FC236}">
                  <a16:creationId xmlns:a16="http://schemas.microsoft.com/office/drawing/2014/main" id="{D8BB3022-C927-9D9F-6325-E7AF72DB74AD}"/>
                </a:ext>
              </a:extLst>
            </p:cNvPr>
            <p:cNvSpPr txBox="1"/>
            <p:nvPr/>
          </p:nvSpPr>
          <p:spPr>
            <a:xfrm>
              <a:off x="190610" y="4648891"/>
              <a:ext cx="1060025" cy="129394"/>
            </a:xfrm>
            <a:prstGeom prst="rect">
              <a:avLst/>
            </a:prstGeom>
            <a:noFill/>
          </p:spPr>
          <p:txBody>
            <a:bodyPr wrap="non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solidFill>
                    <a:srgbClr val="231F20"/>
                  </a:solidFill>
                  <a:effectLst/>
                  <a:uLnTx/>
                  <a:uFillTx/>
                  <a:latin typeface="Arial"/>
                  <a:ea typeface="+mn-ea"/>
                  <a:cs typeface="Arial"/>
                  <a:sym typeface="Arial"/>
                  <a:rtl val="0"/>
                </a:rPr>
                <a:t>Number at risk</a:t>
              </a:r>
            </a:p>
          </p:txBody>
        </p:sp>
        <p:sp>
          <p:nvSpPr>
            <p:cNvPr id="596" name="TextBox 595">
              <a:extLst>
                <a:ext uri="{FF2B5EF4-FFF2-40B4-BE49-F238E27FC236}">
                  <a16:creationId xmlns:a16="http://schemas.microsoft.com/office/drawing/2014/main" id="{3D0C9731-2149-833E-91CC-7ABB413F4854}"/>
                </a:ext>
              </a:extLst>
            </p:cNvPr>
            <p:cNvSpPr txBox="1"/>
            <p:nvPr/>
          </p:nvSpPr>
          <p:spPr>
            <a:xfrm>
              <a:off x="1454163" y="4846167"/>
              <a:ext cx="244376" cy="14715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234</a:t>
              </a:r>
            </a:p>
          </p:txBody>
        </p:sp>
        <p:sp>
          <p:nvSpPr>
            <p:cNvPr id="597" name="TextBox 596">
              <a:extLst>
                <a:ext uri="{FF2B5EF4-FFF2-40B4-BE49-F238E27FC236}">
                  <a16:creationId xmlns:a16="http://schemas.microsoft.com/office/drawing/2014/main" id="{93B48456-F040-3FB5-63E3-02023988FAEE}"/>
                </a:ext>
              </a:extLst>
            </p:cNvPr>
            <p:cNvSpPr txBox="1"/>
            <p:nvPr/>
          </p:nvSpPr>
          <p:spPr>
            <a:xfrm>
              <a:off x="1454163" y="5012778"/>
              <a:ext cx="244376" cy="14715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234</a:t>
              </a:r>
            </a:p>
          </p:txBody>
        </p:sp>
        <p:sp>
          <p:nvSpPr>
            <p:cNvPr id="598" name="TextBox 597">
              <a:extLst>
                <a:ext uri="{FF2B5EF4-FFF2-40B4-BE49-F238E27FC236}">
                  <a16:creationId xmlns:a16="http://schemas.microsoft.com/office/drawing/2014/main" id="{43314876-D574-A669-FC8F-051EEAB16CD7}"/>
                </a:ext>
              </a:extLst>
            </p:cNvPr>
            <p:cNvSpPr txBox="1"/>
            <p:nvPr/>
          </p:nvSpPr>
          <p:spPr>
            <a:xfrm>
              <a:off x="1770903" y="4851858"/>
              <a:ext cx="244376" cy="14715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200</a:t>
              </a:r>
            </a:p>
          </p:txBody>
        </p:sp>
        <p:sp>
          <p:nvSpPr>
            <p:cNvPr id="599" name="TextBox 598">
              <a:extLst>
                <a:ext uri="{FF2B5EF4-FFF2-40B4-BE49-F238E27FC236}">
                  <a16:creationId xmlns:a16="http://schemas.microsoft.com/office/drawing/2014/main" id="{80448FA7-5693-265F-9662-6FCF4BAD259D}"/>
                </a:ext>
              </a:extLst>
            </p:cNvPr>
            <p:cNvSpPr txBox="1"/>
            <p:nvPr/>
          </p:nvSpPr>
          <p:spPr>
            <a:xfrm>
              <a:off x="2069742" y="4851858"/>
              <a:ext cx="244376" cy="14715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161</a:t>
              </a:r>
            </a:p>
          </p:txBody>
        </p:sp>
        <p:sp>
          <p:nvSpPr>
            <p:cNvPr id="600" name="TextBox 599">
              <a:extLst>
                <a:ext uri="{FF2B5EF4-FFF2-40B4-BE49-F238E27FC236}">
                  <a16:creationId xmlns:a16="http://schemas.microsoft.com/office/drawing/2014/main" id="{C7165703-09DA-552F-9EE3-928B2AB4614D}"/>
                </a:ext>
              </a:extLst>
            </p:cNvPr>
            <p:cNvSpPr txBox="1"/>
            <p:nvPr/>
          </p:nvSpPr>
          <p:spPr>
            <a:xfrm>
              <a:off x="2378811" y="4851858"/>
              <a:ext cx="244376" cy="14715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132</a:t>
              </a:r>
            </a:p>
          </p:txBody>
        </p:sp>
        <p:sp>
          <p:nvSpPr>
            <p:cNvPr id="601" name="TextBox 600">
              <a:extLst>
                <a:ext uri="{FF2B5EF4-FFF2-40B4-BE49-F238E27FC236}">
                  <a16:creationId xmlns:a16="http://schemas.microsoft.com/office/drawing/2014/main" id="{4879695B-CD96-0678-891C-DFBD4515A5B2}"/>
                </a:ext>
              </a:extLst>
            </p:cNvPr>
            <p:cNvSpPr txBox="1"/>
            <p:nvPr/>
          </p:nvSpPr>
          <p:spPr>
            <a:xfrm>
              <a:off x="2711430" y="4851858"/>
              <a:ext cx="204960" cy="14715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105</a:t>
              </a:r>
            </a:p>
          </p:txBody>
        </p:sp>
        <p:sp>
          <p:nvSpPr>
            <p:cNvPr id="602" name="TextBox 601">
              <a:extLst>
                <a:ext uri="{FF2B5EF4-FFF2-40B4-BE49-F238E27FC236}">
                  <a16:creationId xmlns:a16="http://schemas.microsoft.com/office/drawing/2014/main" id="{9B894F39-7DF8-9492-ED3E-A978B9423385}"/>
                </a:ext>
              </a:extLst>
            </p:cNvPr>
            <p:cNvSpPr txBox="1"/>
            <p:nvPr/>
          </p:nvSpPr>
          <p:spPr>
            <a:xfrm>
              <a:off x="3000588" y="4851858"/>
              <a:ext cx="204960" cy="14715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52</a:t>
              </a:r>
            </a:p>
          </p:txBody>
        </p:sp>
        <p:sp>
          <p:nvSpPr>
            <p:cNvPr id="603" name="TextBox 602">
              <a:extLst>
                <a:ext uri="{FF2B5EF4-FFF2-40B4-BE49-F238E27FC236}">
                  <a16:creationId xmlns:a16="http://schemas.microsoft.com/office/drawing/2014/main" id="{C8690DB6-B950-C4C6-82FA-FECF63E5E282}"/>
                </a:ext>
              </a:extLst>
            </p:cNvPr>
            <p:cNvSpPr txBox="1"/>
            <p:nvPr/>
          </p:nvSpPr>
          <p:spPr>
            <a:xfrm>
              <a:off x="3310570" y="4851858"/>
              <a:ext cx="204960" cy="14715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27</a:t>
              </a:r>
            </a:p>
          </p:txBody>
        </p:sp>
        <p:sp>
          <p:nvSpPr>
            <p:cNvPr id="604" name="TextBox 603">
              <a:extLst>
                <a:ext uri="{FF2B5EF4-FFF2-40B4-BE49-F238E27FC236}">
                  <a16:creationId xmlns:a16="http://schemas.microsoft.com/office/drawing/2014/main" id="{6F442EA2-215B-8795-A912-C448C3D8CF88}"/>
                </a:ext>
              </a:extLst>
            </p:cNvPr>
            <p:cNvSpPr txBox="1"/>
            <p:nvPr/>
          </p:nvSpPr>
          <p:spPr>
            <a:xfrm>
              <a:off x="3600459" y="4851858"/>
              <a:ext cx="204960" cy="14715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21</a:t>
              </a:r>
            </a:p>
          </p:txBody>
        </p:sp>
        <p:sp>
          <p:nvSpPr>
            <p:cNvPr id="605" name="TextBox 604">
              <a:extLst>
                <a:ext uri="{FF2B5EF4-FFF2-40B4-BE49-F238E27FC236}">
                  <a16:creationId xmlns:a16="http://schemas.microsoft.com/office/drawing/2014/main" id="{6D23B76E-E8D1-BA7B-6975-A4D04BB47AC0}"/>
                </a:ext>
              </a:extLst>
            </p:cNvPr>
            <p:cNvSpPr txBox="1"/>
            <p:nvPr/>
          </p:nvSpPr>
          <p:spPr>
            <a:xfrm>
              <a:off x="3906239" y="4851858"/>
              <a:ext cx="204960" cy="14715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16</a:t>
              </a:r>
            </a:p>
          </p:txBody>
        </p:sp>
        <p:sp>
          <p:nvSpPr>
            <p:cNvPr id="606" name="TextBox 605">
              <a:extLst>
                <a:ext uri="{FF2B5EF4-FFF2-40B4-BE49-F238E27FC236}">
                  <a16:creationId xmlns:a16="http://schemas.microsoft.com/office/drawing/2014/main" id="{04D64771-667F-59CF-B853-0CB09E56E8CC}"/>
                </a:ext>
              </a:extLst>
            </p:cNvPr>
            <p:cNvSpPr txBox="1"/>
            <p:nvPr/>
          </p:nvSpPr>
          <p:spPr>
            <a:xfrm>
              <a:off x="4234414" y="4853153"/>
              <a:ext cx="170012" cy="15273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8</a:t>
              </a:r>
            </a:p>
          </p:txBody>
        </p:sp>
        <p:sp>
          <p:nvSpPr>
            <p:cNvPr id="607" name="TextBox 606">
              <a:extLst>
                <a:ext uri="{FF2B5EF4-FFF2-40B4-BE49-F238E27FC236}">
                  <a16:creationId xmlns:a16="http://schemas.microsoft.com/office/drawing/2014/main" id="{ABFF07FE-09DB-6798-F305-A19079CA7A51}"/>
                </a:ext>
              </a:extLst>
            </p:cNvPr>
            <p:cNvSpPr txBox="1"/>
            <p:nvPr/>
          </p:nvSpPr>
          <p:spPr>
            <a:xfrm>
              <a:off x="4533436" y="4853153"/>
              <a:ext cx="170012" cy="15273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3</a:t>
              </a:r>
            </a:p>
          </p:txBody>
        </p:sp>
        <p:sp>
          <p:nvSpPr>
            <p:cNvPr id="608" name="TextBox 607">
              <a:extLst>
                <a:ext uri="{FF2B5EF4-FFF2-40B4-BE49-F238E27FC236}">
                  <a16:creationId xmlns:a16="http://schemas.microsoft.com/office/drawing/2014/main" id="{57B39F00-9A1F-0FC1-1438-724506227F53}"/>
                </a:ext>
              </a:extLst>
            </p:cNvPr>
            <p:cNvSpPr txBox="1"/>
            <p:nvPr/>
          </p:nvSpPr>
          <p:spPr>
            <a:xfrm>
              <a:off x="4840860" y="4853153"/>
              <a:ext cx="170012" cy="15273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a:t>
              </a:r>
            </a:p>
          </p:txBody>
        </p:sp>
        <p:sp>
          <p:nvSpPr>
            <p:cNvPr id="609" name="TextBox 608">
              <a:extLst>
                <a:ext uri="{FF2B5EF4-FFF2-40B4-BE49-F238E27FC236}">
                  <a16:creationId xmlns:a16="http://schemas.microsoft.com/office/drawing/2014/main" id="{FEABEC88-94BC-D778-9F50-06FA3573E616}"/>
                </a:ext>
              </a:extLst>
            </p:cNvPr>
            <p:cNvSpPr txBox="1"/>
            <p:nvPr/>
          </p:nvSpPr>
          <p:spPr>
            <a:xfrm>
              <a:off x="5146458" y="4853153"/>
              <a:ext cx="170012" cy="15273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a:t>
              </a:r>
            </a:p>
          </p:txBody>
        </p:sp>
        <p:sp>
          <p:nvSpPr>
            <p:cNvPr id="610" name="TextBox 609">
              <a:extLst>
                <a:ext uri="{FF2B5EF4-FFF2-40B4-BE49-F238E27FC236}">
                  <a16:creationId xmlns:a16="http://schemas.microsoft.com/office/drawing/2014/main" id="{2414FFB9-A648-DC35-56C6-CD099066788D}"/>
                </a:ext>
              </a:extLst>
            </p:cNvPr>
            <p:cNvSpPr txBox="1"/>
            <p:nvPr/>
          </p:nvSpPr>
          <p:spPr>
            <a:xfrm>
              <a:off x="5431598" y="4853153"/>
              <a:ext cx="170012" cy="15273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0</a:t>
              </a:r>
            </a:p>
          </p:txBody>
        </p:sp>
        <p:sp>
          <p:nvSpPr>
            <p:cNvPr id="611" name="TextBox 610">
              <a:extLst>
                <a:ext uri="{FF2B5EF4-FFF2-40B4-BE49-F238E27FC236}">
                  <a16:creationId xmlns:a16="http://schemas.microsoft.com/office/drawing/2014/main" id="{CB16C1B1-89A8-43C3-1CDF-DA1179D43CAB}"/>
                </a:ext>
              </a:extLst>
            </p:cNvPr>
            <p:cNvSpPr txBox="1"/>
            <p:nvPr/>
          </p:nvSpPr>
          <p:spPr>
            <a:xfrm>
              <a:off x="1770903" y="5018651"/>
              <a:ext cx="244376" cy="14715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231F20"/>
                  </a:solidFill>
                  <a:effectLst/>
                  <a:uLnTx/>
                  <a:uFillTx/>
                  <a:latin typeface="Arial"/>
                  <a:ea typeface="+mn-ea"/>
                  <a:cs typeface="Arial"/>
                  <a:sym typeface="Arial"/>
                  <a:rtl val="0"/>
                </a:rPr>
                <a:t>177</a:t>
              </a:r>
            </a:p>
          </p:txBody>
        </p:sp>
        <p:sp>
          <p:nvSpPr>
            <p:cNvPr id="612" name="TextBox 611">
              <a:extLst>
                <a:ext uri="{FF2B5EF4-FFF2-40B4-BE49-F238E27FC236}">
                  <a16:creationId xmlns:a16="http://schemas.microsoft.com/office/drawing/2014/main" id="{0C914CD4-D168-7536-6BF4-1FD5CD265C21}"/>
                </a:ext>
              </a:extLst>
            </p:cNvPr>
            <p:cNvSpPr txBox="1"/>
            <p:nvPr/>
          </p:nvSpPr>
          <p:spPr>
            <a:xfrm>
              <a:off x="2069742" y="5018651"/>
              <a:ext cx="244376" cy="14715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116</a:t>
              </a:r>
            </a:p>
          </p:txBody>
        </p:sp>
        <p:sp>
          <p:nvSpPr>
            <p:cNvPr id="613" name="TextBox 612">
              <a:extLst>
                <a:ext uri="{FF2B5EF4-FFF2-40B4-BE49-F238E27FC236}">
                  <a16:creationId xmlns:a16="http://schemas.microsoft.com/office/drawing/2014/main" id="{A79BCF6C-2D03-3471-AFC2-56F92826E8E9}"/>
                </a:ext>
              </a:extLst>
            </p:cNvPr>
            <p:cNvSpPr txBox="1"/>
            <p:nvPr/>
          </p:nvSpPr>
          <p:spPr>
            <a:xfrm>
              <a:off x="2402727" y="5018651"/>
              <a:ext cx="204960" cy="14715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66</a:t>
              </a:r>
            </a:p>
          </p:txBody>
        </p:sp>
        <p:sp>
          <p:nvSpPr>
            <p:cNvPr id="614" name="TextBox 613">
              <a:extLst>
                <a:ext uri="{FF2B5EF4-FFF2-40B4-BE49-F238E27FC236}">
                  <a16:creationId xmlns:a16="http://schemas.microsoft.com/office/drawing/2014/main" id="{12CEF4A2-2C2A-3353-FC61-3182B12474C8}"/>
                </a:ext>
              </a:extLst>
            </p:cNvPr>
            <p:cNvSpPr txBox="1"/>
            <p:nvPr/>
          </p:nvSpPr>
          <p:spPr>
            <a:xfrm>
              <a:off x="2711430" y="5018651"/>
              <a:ext cx="204960" cy="14715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41</a:t>
              </a:r>
            </a:p>
          </p:txBody>
        </p:sp>
        <p:sp>
          <p:nvSpPr>
            <p:cNvPr id="615" name="TextBox 614">
              <a:extLst>
                <a:ext uri="{FF2B5EF4-FFF2-40B4-BE49-F238E27FC236}">
                  <a16:creationId xmlns:a16="http://schemas.microsoft.com/office/drawing/2014/main" id="{8EA48892-B04D-4417-73EB-6D9EE0FD8A3E}"/>
                </a:ext>
              </a:extLst>
            </p:cNvPr>
            <p:cNvSpPr txBox="1"/>
            <p:nvPr/>
          </p:nvSpPr>
          <p:spPr>
            <a:xfrm>
              <a:off x="3000588" y="5018651"/>
              <a:ext cx="204960" cy="14715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26</a:t>
              </a:r>
            </a:p>
          </p:txBody>
        </p:sp>
        <p:sp>
          <p:nvSpPr>
            <p:cNvPr id="616" name="TextBox 615">
              <a:extLst>
                <a:ext uri="{FF2B5EF4-FFF2-40B4-BE49-F238E27FC236}">
                  <a16:creationId xmlns:a16="http://schemas.microsoft.com/office/drawing/2014/main" id="{FAA375CF-08E9-9AAC-6702-75A8BBBBB059}"/>
                </a:ext>
              </a:extLst>
            </p:cNvPr>
            <p:cNvSpPr txBox="1"/>
            <p:nvPr/>
          </p:nvSpPr>
          <p:spPr>
            <a:xfrm>
              <a:off x="3310570" y="5018651"/>
              <a:ext cx="204960" cy="14715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13</a:t>
              </a:r>
            </a:p>
          </p:txBody>
        </p:sp>
        <p:sp>
          <p:nvSpPr>
            <p:cNvPr id="617" name="TextBox 616">
              <a:extLst>
                <a:ext uri="{FF2B5EF4-FFF2-40B4-BE49-F238E27FC236}">
                  <a16:creationId xmlns:a16="http://schemas.microsoft.com/office/drawing/2014/main" id="{7ED6EBBF-66F2-FF3F-1D89-CB9FE67D2654}"/>
                </a:ext>
              </a:extLst>
            </p:cNvPr>
            <p:cNvSpPr txBox="1"/>
            <p:nvPr/>
          </p:nvSpPr>
          <p:spPr>
            <a:xfrm>
              <a:off x="3600459" y="5018651"/>
              <a:ext cx="204960" cy="14715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11</a:t>
              </a:r>
            </a:p>
          </p:txBody>
        </p:sp>
        <p:sp>
          <p:nvSpPr>
            <p:cNvPr id="618" name="TextBox 617">
              <a:extLst>
                <a:ext uri="{FF2B5EF4-FFF2-40B4-BE49-F238E27FC236}">
                  <a16:creationId xmlns:a16="http://schemas.microsoft.com/office/drawing/2014/main" id="{3CF966EA-83CA-97B6-E4A3-33C0142B6C90}"/>
                </a:ext>
              </a:extLst>
            </p:cNvPr>
            <p:cNvSpPr txBox="1"/>
            <p:nvPr/>
          </p:nvSpPr>
          <p:spPr>
            <a:xfrm>
              <a:off x="3931008" y="5019946"/>
              <a:ext cx="170012" cy="15273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10</a:t>
              </a:r>
            </a:p>
          </p:txBody>
        </p:sp>
        <p:sp>
          <p:nvSpPr>
            <p:cNvPr id="619" name="TextBox 618">
              <a:extLst>
                <a:ext uri="{FF2B5EF4-FFF2-40B4-BE49-F238E27FC236}">
                  <a16:creationId xmlns:a16="http://schemas.microsoft.com/office/drawing/2014/main" id="{E262B050-0FD5-E519-927C-E86E2EED6417}"/>
                </a:ext>
              </a:extLst>
            </p:cNvPr>
            <p:cNvSpPr txBox="1"/>
            <p:nvPr/>
          </p:nvSpPr>
          <p:spPr>
            <a:xfrm>
              <a:off x="4234414" y="5019946"/>
              <a:ext cx="170012" cy="15273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7</a:t>
              </a:r>
            </a:p>
          </p:txBody>
        </p:sp>
        <p:sp>
          <p:nvSpPr>
            <p:cNvPr id="620" name="TextBox 619">
              <a:extLst>
                <a:ext uri="{FF2B5EF4-FFF2-40B4-BE49-F238E27FC236}">
                  <a16:creationId xmlns:a16="http://schemas.microsoft.com/office/drawing/2014/main" id="{FD22B1AE-BE14-CBFE-DBE8-E06A92418A2D}"/>
                </a:ext>
              </a:extLst>
            </p:cNvPr>
            <p:cNvSpPr txBox="1"/>
            <p:nvPr/>
          </p:nvSpPr>
          <p:spPr>
            <a:xfrm>
              <a:off x="4533436" y="5019946"/>
              <a:ext cx="170012" cy="15273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4</a:t>
              </a:r>
            </a:p>
          </p:txBody>
        </p:sp>
        <p:sp>
          <p:nvSpPr>
            <p:cNvPr id="621" name="TextBox 620">
              <a:extLst>
                <a:ext uri="{FF2B5EF4-FFF2-40B4-BE49-F238E27FC236}">
                  <a16:creationId xmlns:a16="http://schemas.microsoft.com/office/drawing/2014/main" id="{0FD37CE6-2EE5-2310-05B9-62F6ABBBF50D}"/>
                </a:ext>
              </a:extLst>
            </p:cNvPr>
            <p:cNvSpPr txBox="1"/>
            <p:nvPr/>
          </p:nvSpPr>
          <p:spPr>
            <a:xfrm>
              <a:off x="4840860" y="5019946"/>
              <a:ext cx="170012" cy="15273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3</a:t>
              </a:r>
            </a:p>
          </p:txBody>
        </p:sp>
        <p:sp>
          <p:nvSpPr>
            <p:cNvPr id="622" name="TextBox 621">
              <a:extLst>
                <a:ext uri="{FF2B5EF4-FFF2-40B4-BE49-F238E27FC236}">
                  <a16:creationId xmlns:a16="http://schemas.microsoft.com/office/drawing/2014/main" id="{98072846-4236-9A14-6D0B-F93F997ABAC0}"/>
                </a:ext>
              </a:extLst>
            </p:cNvPr>
            <p:cNvSpPr txBox="1"/>
            <p:nvPr/>
          </p:nvSpPr>
          <p:spPr>
            <a:xfrm>
              <a:off x="5146458" y="5019946"/>
              <a:ext cx="170012" cy="15273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0</a:t>
              </a:r>
            </a:p>
          </p:txBody>
        </p:sp>
        <p:sp>
          <p:nvSpPr>
            <p:cNvPr id="623" name="TextBox 622">
              <a:extLst>
                <a:ext uri="{FF2B5EF4-FFF2-40B4-BE49-F238E27FC236}">
                  <a16:creationId xmlns:a16="http://schemas.microsoft.com/office/drawing/2014/main" id="{B1E6F320-AF6C-2755-F79D-2F7ABAEEEF81}"/>
                </a:ext>
              </a:extLst>
            </p:cNvPr>
            <p:cNvSpPr txBox="1"/>
            <p:nvPr/>
          </p:nvSpPr>
          <p:spPr>
            <a:xfrm>
              <a:off x="5431598" y="5019946"/>
              <a:ext cx="170012" cy="15273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231F20"/>
                  </a:solidFill>
                  <a:effectLst/>
                  <a:uLnTx/>
                  <a:uFillTx/>
                  <a:latin typeface="Arial"/>
                  <a:ea typeface="+mn-ea"/>
                  <a:cs typeface="Arial"/>
                  <a:sym typeface="Arial"/>
                  <a:rtl val="0"/>
                </a:rPr>
                <a:t>0</a:t>
              </a:r>
            </a:p>
          </p:txBody>
        </p:sp>
        <p:grpSp>
          <p:nvGrpSpPr>
            <p:cNvPr id="624" name="Graphic 809">
              <a:extLst>
                <a:ext uri="{FF2B5EF4-FFF2-40B4-BE49-F238E27FC236}">
                  <a16:creationId xmlns:a16="http://schemas.microsoft.com/office/drawing/2014/main" id="{C246C5AA-E64F-8A53-1F01-62B657622D9E}"/>
                </a:ext>
              </a:extLst>
            </p:cNvPr>
            <p:cNvGrpSpPr/>
            <p:nvPr/>
          </p:nvGrpSpPr>
          <p:grpSpPr>
            <a:xfrm>
              <a:off x="1559527" y="2802698"/>
              <a:ext cx="1826463" cy="1186779"/>
              <a:chOff x="1559527" y="2791195"/>
              <a:chExt cx="1826463" cy="1186779"/>
            </a:xfrm>
            <a:solidFill>
              <a:srgbClr val="009FE3"/>
            </a:solidFill>
          </p:grpSpPr>
          <p:sp>
            <p:nvSpPr>
              <p:cNvPr id="625" name="Freeform 624">
                <a:extLst>
                  <a:ext uri="{FF2B5EF4-FFF2-40B4-BE49-F238E27FC236}">
                    <a16:creationId xmlns:a16="http://schemas.microsoft.com/office/drawing/2014/main" id="{1BDEA583-FFA5-D73F-C6BE-EEBB32F28D6E}"/>
                  </a:ext>
                </a:extLst>
              </p:cNvPr>
              <p:cNvSpPr/>
              <p:nvPr/>
            </p:nvSpPr>
            <p:spPr>
              <a:xfrm>
                <a:off x="1559527" y="2791195"/>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26" name="Freeform 625">
                <a:extLst>
                  <a:ext uri="{FF2B5EF4-FFF2-40B4-BE49-F238E27FC236}">
                    <a16:creationId xmlns:a16="http://schemas.microsoft.com/office/drawing/2014/main" id="{F875753C-0CD3-1FFF-42EB-0FF149E3E882}"/>
                  </a:ext>
                </a:extLst>
              </p:cNvPr>
              <p:cNvSpPr/>
              <p:nvPr/>
            </p:nvSpPr>
            <p:spPr>
              <a:xfrm>
                <a:off x="1559527" y="2791195"/>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27" name="Freeform 626">
                <a:extLst>
                  <a:ext uri="{FF2B5EF4-FFF2-40B4-BE49-F238E27FC236}">
                    <a16:creationId xmlns:a16="http://schemas.microsoft.com/office/drawing/2014/main" id="{470EDCAF-3268-7FAF-E926-658FF4372582}"/>
                  </a:ext>
                </a:extLst>
              </p:cNvPr>
              <p:cNvSpPr/>
              <p:nvPr/>
            </p:nvSpPr>
            <p:spPr>
              <a:xfrm>
                <a:off x="1559527" y="2791195"/>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28" name="Freeform 627">
                <a:extLst>
                  <a:ext uri="{FF2B5EF4-FFF2-40B4-BE49-F238E27FC236}">
                    <a16:creationId xmlns:a16="http://schemas.microsoft.com/office/drawing/2014/main" id="{DB9C22AD-E541-7932-F806-D367D2E3604C}"/>
                  </a:ext>
                </a:extLst>
              </p:cNvPr>
              <p:cNvSpPr/>
              <p:nvPr/>
            </p:nvSpPr>
            <p:spPr>
              <a:xfrm>
                <a:off x="1634054" y="2797747"/>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29" name="Freeform 628">
                <a:extLst>
                  <a:ext uri="{FF2B5EF4-FFF2-40B4-BE49-F238E27FC236}">
                    <a16:creationId xmlns:a16="http://schemas.microsoft.com/office/drawing/2014/main" id="{45A07CA7-A702-FBD4-EB7E-C09405752474}"/>
                  </a:ext>
                </a:extLst>
              </p:cNvPr>
              <p:cNvSpPr/>
              <p:nvPr/>
            </p:nvSpPr>
            <p:spPr>
              <a:xfrm>
                <a:off x="2499337" y="3469042"/>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0" name="Freeform 629">
                <a:extLst>
                  <a:ext uri="{FF2B5EF4-FFF2-40B4-BE49-F238E27FC236}">
                    <a16:creationId xmlns:a16="http://schemas.microsoft.com/office/drawing/2014/main" id="{F8B51E96-0754-7B2D-057A-E46896CEBED2}"/>
                  </a:ext>
                </a:extLst>
              </p:cNvPr>
              <p:cNvSpPr/>
              <p:nvPr/>
            </p:nvSpPr>
            <p:spPr>
              <a:xfrm>
                <a:off x="2633595" y="3508905"/>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1" name="Freeform 630">
                <a:extLst>
                  <a:ext uri="{FF2B5EF4-FFF2-40B4-BE49-F238E27FC236}">
                    <a16:creationId xmlns:a16="http://schemas.microsoft.com/office/drawing/2014/main" id="{437B1FDF-1F49-F283-A91F-2FD5C961722B}"/>
                  </a:ext>
                </a:extLst>
              </p:cNvPr>
              <p:cNvSpPr/>
              <p:nvPr/>
            </p:nvSpPr>
            <p:spPr>
              <a:xfrm>
                <a:off x="2673233" y="3529109"/>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2" name="Freeform 631">
                <a:extLst>
                  <a:ext uri="{FF2B5EF4-FFF2-40B4-BE49-F238E27FC236}">
                    <a16:creationId xmlns:a16="http://schemas.microsoft.com/office/drawing/2014/main" id="{DB89A044-BA6B-B090-B253-5DDEABE8F7FF}"/>
                  </a:ext>
                </a:extLst>
              </p:cNvPr>
              <p:cNvSpPr/>
              <p:nvPr/>
            </p:nvSpPr>
            <p:spPr>
              <a:xfrm>
                <a:off x="2673233" y="3529109"/>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3" name="Freeform 632">
                <a:extLst>
                  <a:ext uri="{FF2B5EF4-FFF2-40B4-BE49-F238E27FC236}">
                    <a16:creationId xmlns:a16="http://schemas.microsoft.com/office/drawing/2014/main" id="{253BE9F2-F145-B01F-3B76-4E5DD032F200}"/>
                  </a:ext>
                </a:extLst>
              </p:cNvPr>
              <p:cNvSpPr/>
              <p:nvPr/>
            </p:nvSpPr>
            <p:spPr>
              <a:xfrm>
                <a:off x="2703190" y="3549496"/>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4" name="Freeform 633">
                <a:extLst>
                  <a:ext uri="{FF2B5EF4-FFF2-40B4-BE49-F238E27FC236}">
                    <a16:creationId xmlns:a16="http://schemas.microsoft.com/office/drawing/2014/main" id="{82CBB53E-074B-20AD-A446-436B0D0DA1F4}"/>
                  </a:ext>
                </a:extLst>
              </p:cNvPr>
              <p:cNvSpPr/>
              <p:nvPr/>
            </p:nvSpPr>
            <p:spPr>
              <a:xfrm>
                <a:off x="2762739" y="3576799"/>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5" name="Freeform 634">
                <a:extLst>
                  <a:ext uri="{FF2B5EF4-FFF2-40B4-BE49-F238E27FC236}">
                    <a16:creationId xmlns:a16="http://schemas.microsoft.com/office/drawing/2014/main" id="{DA5F0FFE-A1AD-5BA6-A530-39A6C6626F96}"/>
                  </a:ext>
                </a:extLst>
              </p:cNvPr>
              <p:cNvSpPr/>
              <p:nvPr/>
            </p:nvSpPr>
            <p:spPr>
              <a:xfrm>
                <a:off x="2767671" y="3576799"/>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6" name="Freeform 635">
                <a:extLst>
                  <a:ext uri="{FF2B5EF4-FFF2-40B4-BE49-F238E27FC236}">
                    <a16:creationId xmlns:a16="http://schemas.microsoft.com/office/drawing/2014/main" id="{AE8A6B81-1DE5-8974-3B31-C890A5BD9267}"/>
                  </a:ext>
                </a:extLst>
              </p:cNvPr>
              <p:cNvSpPr/>
              <p:nvPr/>
            </p:nvSpPr>
            <p:spPr>
              <a:xfrm>
                <a:off x="2807492" y="3604830"/>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7" name="Freeform 636">
                <a:extLst>
                  <a:ext uri="{FF2B5EF4-FFF2-40B4-BE49-F238E27FC236}">
                    <a16:creationId xmlns:a16="http://schemas.microsoft.com/office/drawing/2014/main" id="{7735E7EE-E242-B3BF-5704-7DC2F9CECBF2}"/>
                  </a:ext>
                </a:extLst>
              </p:cNvPr>
              <p:cNvSpPr/>
              <p:nvPr/>
            </p:nvSpPr>
            <p:spPr>
              <a:xfrm>
                <a:off x="2832334" y="3633226"/>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8" name="Freeform 637">
                <a:extLst>
                  <a:ext uri="{FF2B5EF4-FFF2-40B4-BE49-F238E27FC236}">
                    <a16:creationId xmlns:a16="http://schemas.microsoft.com/office/drawing/2014/main" id="{89FD54C0-F81D-8C05-FD34-3E3BCCDBEA07}"/>
                  </a:ext>
                </a:extLst>
              </p:cNvPr>
              <p:cNvSpPr/>
              <p:nvPr/>
            </p:nvSpPr>
            <p:spPr>
              <a:xfrm>
                <a:off x="2847313" y="3647423"/>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9" name="Freeform 638">
                <a:extLst>
                  <a:ext uri="{FF2B5EF4-FFF2-40B4-BE49-F238E27FC236}">
                    <a16:creationId xmlns:a16="http://schemas.microsoft.com/office/drawing/2014/main" id="{FC6934E9-2134-5ECF-4794-9D34C4498B74}"/>
                  </a:ext>
                </a:extLst>
              </p:cNvPr>
              <p:cNvSpPr/>
              <p:nvPr/>
            </p:nvSpPr>
            <p:spPr>
              <a:xfrm>
                <a:off x="2867223" y="3661985"/>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0" name="Freeform 639">
                <a:extLst>
                  <a:ext uri="{FF2B5EF4-FFF2-40B4-BE49-F238E27FC236}">
                    <a16:creationId xmlns:a16="http://schemas.microsoft.com/office/drawing/2014/main" id="{14AE9817-D0A8-0BCF-9B8E-3BF4C7B67D38}"/>
                  </a:ext>
                </a:extLst>
              </p:cNvPr>
              <p:cNvSpPr/>
              <p:nvPr/>
            </p:nvSpPr>
            <p:spPr>
              <a:xfrm>
                <a:off x="2882202" y="3676547"/>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1" name="Freeform 640">
                <a:extLst>
                  <a:ext uri="{FF2B5EF4-FFF2-40B4-BE49-F238E27FC236}">
                    <a16:creationId xmlns:a16="http://schemas.microsoft.com/office/drawing/2014/main" id="{7EA43AA9-50C2-4BF4-5F57-E1BE72C10688}"/>
                  </a:ext>
                </a:extLst>
              </p:cNvPr>
              <p:cNvSpPr/>
              <p:nvPr/>
            </p:nvSpPr>
            <p:spPr>
              <a:xfrm>
                <a:off x="2882202" y="3676547"/>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2" name="Freeform 641">
                <a:extLst>
                  <a:ext uri="{FF2B5EF4-FFF2-40B4-BE49-F238E27FC236}">
                    <a16:creationId xmlns:a16="http://schemas.microsoft.com/office/drawing/2014/main" id="{34D243E4-FA8F-C0D7-1524-8C3830822752}"/>
                  </a:ext>
                </a:extLst>
              </p:cNvPr>
              <p:cNvSpPr/>
              <p:nvPr/>
            </p:nvSpPr>
            <p:spPr>
              <a:xfrm>
                <a:off x="2887134" y="3676547"/>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3" name="Freeform 642">
                <a:extLst>
                  <a:ext uri="{FF2B5EF4-FFF2-40B4-BE49-F238E27FC236}">
                    <a16:creationId xmlns:a16="http://schemas.microsoft.com/office/drawing/2014/main" id="{0FE559A7-369E-DC17-0252-DB883A4106EB}"/>
                  </a:ext>
                </a:extLst>
              </p:cNvPr>
              <p:cNvSpPr/>
              <p:nvPr/>
            </p:nvSpPr>
            <p:spPr>
              <a:xfrm>
                <a:off x="2887134" y="3676547"/>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4" name="Freeform 643">
                <a:extLst>
                  <a:ext uri="{FF2B5EF4-FFF2-40B4-BE49-F238E27FC236}">
                    <a16:creationId xmlns:a16="http://schemas.microsoft.com/office/drawing/2014/main" id="{961DEE33-4DF9-F3DA-D14A-BB998A51E74D}"/>
                  </a:ext>
                </a:extLst>
              </p:cNvPr>
              <p:cNvSpPr/>
              <p:nvPr/>
            </p:nvSpPr>
            <p:spPr>
              <a:xfrm>
                <a:off x="2887134" y="3676547"/>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5" name="Freeform 644">
                <a:extLst>
                  <a:ext uri="{FF2B5EF4-FFF2-40B4-BE49-F238E27FC236}">
                    <a16:creationId xmlns:a16="http://schemas.microsoft.com/office/drawing/2014/main" id="{594CA94D-A77F-6657-673B-BE9CA137AD09}"/>
                  </a:ext>
                </a:extLst>
              </p:cNvPr>
              <p:cNvSpPr/>
              <p:nvPr/>
            </p:nvSpPr>
            <p:spPr>
              <a:xfrm>
                <a:off x="2916908" y="3715317"/>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6" name="Freeform 645">
                <a:extLst>
                  <a:ext uri="{FF2B5EF4-FFF2-40B4-BE49-F238E27FC236}">
                    <a16:creationId xmlns:a16="http://schemas.microsoft.com/office/drawing/2014/main" id="{FA551766-C7E0-4D60-F3E6-ABAD170F0A2C}"/>
                  </a:ext>
                </a:extLst>
              </p:cNvPr>
              <p:cNvSpPr/>
              <p:nvPr/>
            </p:nvSpPr>
            <p:spPr>
              <a:xfrm>
                <a:off x="2916908" y="3715317"/>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7" name="Freeform 646">
                <a:extLst>
                  <a:ext uri="{FF2B5EF4-FFF2-40B4-BE49-F238E27FC236}">
                    <a16:creationId xmlns:a16="http://schemas.microsoft.com/office/drawing/2014/main" id="{0612E381-28AA-5EA8-6560-EF3FD89B8B63}"/>
                  </a:ext>
                </a:extLst>
              </p:cNvPr>
              <p:cNvSpPr/>
              <p:nvPr/>
            </p:nvSpPr>
            <p:spPr>
              <a:xfrm>
                <a:off x="2921840" y="3715317"/>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8" name="Freeform 647">
                <a:extLst>
                  <a:ext uri="{FF2B5EF4-FFF2-40B4-BE49-F238E27FC236}">
                    <a16:creationId xmlns:a16="http://schemas.microsoft.com/office/drawing/2014/main" id="{715A4478-04C6-079F-8B80-6F89B33704E9}"/>
                  </a:ext>
                </a:extLst>
              </p:cNvPr>
              <p:cNvSpPr/>
              <p:nvPr/>
            </p:nvSpPr>
            <p:spPr>
              <a:xfrm>
                <a:off x="2921840" y="3715317"/>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9" name="Freeform 648">
                <a:extLst>
                  <a:ext uri="{FF2B5EF4-FFF2-40B4-BE49-F238E27FC236}">
                    <a16:creationId xmlns:a16="http://schemas.microsoft.com/office/drawing/2014/main" id="{12A81CB5-3D49-2AF1-C5CD-F639C9EBC37C}"/>
                  </a:ext>
                </a:extLst>
              </p:cNvPr>
              <p:cNvSpPr/>
              <p:nvPr/>
            </p:nvSpPr>
            <p:spPr>
              <a:xfrm>
                <a:off x="2941750" y="3731699"/>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50" name="Freeform 649">
                <a:extLst>
                  <a:ext uri="{FF2B5EF4-FFF2-40B4-BE49-F238E27FC236}">
                    <a16:creationId xmlns:a16="http://schemas.microsoft.com/office/drawing/2014/main" id="{B88D5B66-306B-E69E-BFC7-40E265447318}"/>
                  </a:ext>
                </a:extLst>
              </p:cNvPr>
              <p:cNvSpPr/>
              <p:nvPr/>
            </p:nvSpPr>
            <p:spPr>
              <a:xfrm>
                <a:off x="2946682" y="3731699"/>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51" name="Freeform 650">
                <a:extLst>
                  <a:ext uri="{FF2B5EF4-FFF2-40B4-BE49-F238E27FC236}">
                    <a16:creationId xmlns:a16="http://schemas.microsoft.com/office/drawing/2014/main" id="{F89709FC-DEAB-709E-1FDD-1F98987CAC90}"/>
                  </a:ext>
                </a:extLst>
              </p:cNvPr>
              <p:cNvSpPr/>
              <p:nvPr/>
            </p:nvSpPr>
            <p:spPr>
              <a:xfrm>
                <a:off x="2951797" y="3740254"/>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52" name="Freeform 651">
                <a:extLst>
                  <a:ext uri="{FF2B5EF4-FFF2-40B4-BE49-F238E27FC236}">
                    <a16:creationId xmlns:a16="http://schemas.microsoft.com/office/drawing/2014/main" id="{DAA3EC7D-A42E-612A-80BB-742569E8595B}"/>
                  </a:ext>
                </a:extLst>
              </p:cNvPr>
              <p:cNvSpPr/>
              <p:nvPr/>
            </p:nvSpPr>
            <p:spPr>
              <a:xfrm>
                <a:off x="2986503" y="3757182"/>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53" name="Freeform 652">
                <a:extLst>
                  <a:ext uri="{FF2B5EF4-FFF2-40B4-BE49-F238E27FC236}">
                    <a16:creationId xmlns:a16="http://schemas.microsoft.com/office/drawing/2014/main" id="{DAE7DFD6-4E03-DF93-67DE-30D6DD88E396}"/>
                  </a:ext>
                </a:extLst>
              </p:cNvPr>
              <p:cNvSpPr/>
              <p:nvPr/>
            </p:nvSpPr>
            <p:spPr>
              <a:xfrm>
                <a:off x="2986503" y="3757182"/>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54" name="Freeform 653">
                <a:extLst>
                  <a:ext uri="{FF2B5EF4-FFF2-40B4-BE49-F238E27FC236}">
                    <a16:creationId xmlns:a16="http://schemas.microsoft.com/office/drawing/2014/main" id="{D768535D-C61D-8EC0-B902-339953C7A624}"/>
                  </a:ext>
                </a:extLst>
              </p:cNvPr>
              <p:cNvSpPr/>
              <p:nvPr/>
            </p:nvSpPr>
            <p:spPr>
              <a:xfrm>
                <a:off x="2991435" y="3757182"/>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55" name="Freeform 654">
                <a:extLst>
                  <a:ext uri="{FF2B5EF4-FFF2-40B4-BE49-F238E27FC236}">
                    <a16:creationId xmlns:a16="http://schemas.microsoft.com/office/drawing/2014/main" id="{77E8208E-8AB8-C8E2-96D2-A33ED74249E2}"/>
                  </a:ext>
                </a:extLst>
              </p:cNvPr>
              <p:cNvSpPr/>
              <p:nvPr/>
            </p:nvSpPr>
            <p:spPr>
              <a:xfrm>
                <a:off x="3016460" y="3775202"/>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56" name="Freeform 655">
                <a:extLst>
                  <a:ext uri="{FF2B5EF4-FFF2-40B4-BE49-F238E27FC236}">
                    <a16:creationId xmlns:a16="http://schemas.microsoft.com/office/drawing/2014/main" id="{0A06CB22-1E8B-966E-6566-C2019CC0E099}"/>
                  </a:ext>
                </a:extLst>
              </p:cNvPr>
              <p:cNvSpPr/>
              <p:nvPr/>
            </p:nvSpPr>
            <p:spPr>
              <a:xfrm>
                <a:off x="3021392" y="3775202"/>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57" name="Freeform 656">
                <a:extLst>
                  <a:ext uri="{FF2B5EF4-FFF2-40B4-BE49-F238E27FC236}">
                    <a16:creationId xmlns:a16="http://schemas.microsoft.com/office/drawing/2014/main" id="{7FCAF10B-DD8D-97B2-9143-3082C576E668}"/>
                  </a:ext>
                </a:extLst>
              </p:cNvPr>
              <p:cNvSpPr/>
              <p:nvPr/>
            </p:nvSpPr>
            <p:spPr>
              <a:xfrm>
                <a:off x="3031256" y="3784485"/>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58" name="Freeform 657">
                <a:extLst>
                  <a:ext uri="{FF2B5EF4-FFF2-40B4-BE49-F238E27FC236}">
                    <a16:creationId xmlns:a16="http://schemas.microsoft.com/office/drawing/2014/main" id="{5162C58D-7057-A017-72D7-5586A7D6BC92}"/>
                  </a:ext>
                </a:extLst>
              </p:cNvPr>
              <p:cNvSpPr/>
              <p:nvPr/>
            </p:nvSpPr>
            <p:spPr>
              <a:xfrm>
                <a:off x="3051166" y="3784485"/>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59" name="Freeform 658">
                <a:extLst>
                  <a:ext uri="{FF2B5EF4-FFF2-40B4-BE49-F238E27FC236}">
                    <a16:creationId xmlns:a16="http://schemas.microsoft.com/office/drawing/2014/main" id="{5979D655-4156-D39F-647D-4B0FC2441AE2}"/>
                  </a:ext>
                </a:extLst>
              </p:cNvPr>
              <p:cNvSpPr/>
              <p:nvPr/>
            </p:nvSpPr>
            <p:spPr>
              <a:xfrm>
                <a:off x="3076009" y="3813427"/>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60" name="Freeform 659">
                <a:extLst>
                  <a:ext uri="{FF2B5EF4-FFF2-40B4-BE49-F238E27FC236}">
                    <a16:creationId xmlns:a16="http://schemas.microsoft.com/office/drawing/2014/main" id="{CDD3548D-0658-687E-1091-A6C623BD1520}"/>
                  </a:ext>
                </a:extLst>
              </p:cNvPr>
              <p:cNvSpPr/>
              <p:nvPr/>
            </p:nvSpPr>
            <p:spPr>
              <a:xfrm>
                <a:off x="3076009" y="3813427"/>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61" name="Freeform 660">
                <a:extLst>
                  <a:ext uri="{FF2B5EF4-FFF2-40B4-BE49-F238E27FC236}">
                    <a16:creationId xmlns:a16="http://schemas.microsoft.com/office/drawing/2014/main" id="{D3B67077-EB84-7D5A-A5E8-02610E5CC99C}"/>
                  </a:ext>
                </a:extLst>
              </p:cNvPr>
              <p:cNvSpPr/>
              <p:nvPr/>
            </p:nvSpPr>
            <p:spPr>
              <a:xfrm>
                <a:off x="3090987" y="3823438"/>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62" name="Freeform 661">
                <a:extLst>
                  <a:ext uri="{FF2B5EF4-FFF2-40B4-BE49-F238E27FC236}">
                    <a16:creationId xmlns:a16="http://schemas.microsoft.com/office/drawing/2014/main" id="{4A926180-E4F7-3795-0A35-E747A068FDE7}"/>
                  </a:ext>
                </a:extLst>
              </p:cNvPr>
              <p:cNvSpPr/>
              <p:nvPr/>
            </p:nvSpPr>
            <p:spPr>
              <a:xfrm>
                <a:off x="3105783" y="3823438"/>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63" name="Freeform 662">
                <a:extLst>
                  <a:ext uri="{FF2B5EF4-FFF2-40B4-BE49-F238E27FC236}">
                    <a16:creationId xmlns:a16="http://schemas.microsoft.com/office/drawing/2014/main" id="{AD73F79A-B634-2C3A-9B1E-7D8CF916726D}"/>
                  </a:ext>
                </a:extLst>
              </p:cNvPr>
              <p:cNvSpPr/>
              <p:nvPr/>
            </p:nvSpPr>
            <p:spPr>
              <a:xfrm>
                <a:off x="3110898" y="3823438"/>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64" name="Freeform 663">
                <a:extLst>
                  <a:ext uri="{FF2B5EF4-FFF2-40B4-BE49-F238E27FC236}">
                    <a16:creationId xmlns:a16="http://schemas.microsoft.com/office/drawing/2014/main" id="{E6AC9FF5-06BF-0ABB-AD86-C75F3F87C623}"/>
                  </a:ext>
                </a:extLst>
              </p:cNvPr>
              <p:cNvSpPr/>
              <p:nvPr/>
            </p:nvSpPr>
            <p:spPr>
              <a:xfrm>
                <a:off x="3110898" y="3823438"/>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65" name="Freeform 664">
                <a:extLst>
                  <a:ext uri="{FF2B5EF4-FFF2-40B4-BE49-F238E27FC236}">
                    <a16:creationId xmlns:a16="http://schemas.microsoft.com/office/drawing/2014/main" id="{890F8990-BFB7-BDEA-E0C3-AE1279DA9204}"/>
                  </a:ext>
                </a:extLst>
              </p:cNvPr>
              <p:cNvSpPr/>
              <p:nvPr/>
            </p:nvSpPr>
            <p:spPr>
              <a:xfrm>
                <a:off x="3120762" y="3845281"/>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66" name="Freeform 665">
                <a:extLst>
                  <a:ext uri="{FF2B5EF4-FFF2-40B4-BE49-F238E27FC236}">
                    <a16:creationId xmlns:a16="http://schemas.microsoft.com/office/drawing/2014/main" id="{755FF3CF-DA32-8FA5-797D-574CB79CD447}"/>
                  </a:ext>
                </a:extLst>
              </p:cNvPr>
              <p:cNvSpPr/>
              <p:nvPr/>
            </p:nvSpPr>
            <p:spPr>
              <a:xfrm>
                <a:off x="3130808" y="3856566"/>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67" name="Freeform 666">
                <a:extLst>
                  <a:ext uri="{FF2B5EF4-FFF2-40B4-BE49-F238E27FC236}">
                    <a16:creationId xmlns:a16="http://schemas.microsoft.com/office/drawing/2014/main" id="{DF8D9E72-268A-F08B-8EC9-5236F7B399DC}"/>
                  </a:ext>
                </a:extLst>
              </p:cNvPr>
              <p:cNvSpPr/>
              <p:nvPr/>
            </p:nvSpPr>
            <p:spPr>
              <a:xfrm>
                <a:off x="3130808" y="3856566"/>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68" name="Freeform 667">
                <a:extLst>
                  <a:ext uri="{FF2B5EF4-FFF2-40B4-BE49-F238E27FC236}">
                    <a16:creationId xmlns:a16="http://schemas.microsoft.com/office/drawing/2014/main" id="{600B5125-843E-0607-052E-27FBC05CB905}"/>
                  </a:ext>
                </a:extLst>
              </p:cNvPr>
              <p:cNvSpPr/>
              <p:nvPr/>
            </p:nvSpPr>
            <p:spPr>
              <a:xfrm>
                <a:off x="3160582" y="3868397"/>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69" name="Freeform 668">
                <a:extLst>
                  <a:ext uri="{FF2B5EF4-FFF2-40B4-BE49-F238E27FC236}">
                    <a16:creationId xmlns:a16="http://schemas.microsoft.com/office/drawing/2014/main" id="{4C74F67D-8298-6392-6632-1246DD8A03B7}"/>
                  </a:ext>
                </a:extLst>
              </p:cNvPr>
              <p:cNvSpPr/>
              <p:nvPr/>
            </p:nvSpPr>
            <p:spPr>
              <a:xfrm>
                <a:off x="3210267" y="3868397"/>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0" name="Freeform 669">
                <a:extLst>
                  <a:ext uri="{FF2B5EF4-FFF2-40B4-BE49-F238E27FC236}">
                    <a16:creationId xmlns:a16="http://schemas.microsoft.com/office/drawing/2014/main" id="{B3B10087-24E6-9368-A518-B24202654946}"/>
                  </a:ext>
                </a:extLst>
              </p:cNvPr>
              <p:cNvSpPr/>
              <p:nvPr/>
            </p:nvSpPr>
            <p:spPr>
              <a:xfrm>
                <a:off x="3284977" y="3893334"/>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1" name="Freeform 670">
                <a:extLst>
                  <a:ext uri="{FF2B5EF4-FFF2-40B4-BE49-F238E27FC236}">
                    <a16:creationId xmlns:a16="http://schemas.microsoft.com/office/drawing/2014/main" id="{CDDA4802-341B-26DD-BC4D-0CF9875A6FC2}"/>
                  </a:ext>
                </a:extLst>
              </p:cNvPr>
              <p:cNvSpPr/>
              <p:nvPr/>
            </p:nvSpPr>
            <p:spPr>
              <a:xfrm>
                <a:off x="3349458" y="3944846"/>
                <a:ext cx="36532" cy="33127"/>
              </a:xfrm>
              <a:custGeom>
                <a:avLst/>
                <a:gdLst>
                  <a:gd name="connsiteX0" fmla="*/ 0 w 36532"/>
                  <a:gd name="connsiteY0" fmla="*/ 0 h 33127"/>
                  <a:gd name="connsiteX1" fmla="*/ 36533 w 36532"/>
                  <a:gd name="connsiteY1" fmla="*/ 0 h 33127"/>
                  <a:gd name="connsiteX2" fmla="*/ 36533 w 36532"/>
                  <a:gd name="connsiteY2" fmla="*/ 33128 h 33127"/>
                  <a:gd name="connsiteX3" fmla="*/ 0 w 36532"/>
                  <a:gd name="connsiteY3" fmla="*/ 33128 h 33127"/>
                </a:gdLst>
                <a:ahLst/>
                <a:cxnLst>
                  <a:cxn ang="0">
                    <a:pos x="connsiteX0" y="connsiteY0"/>
                  </a:cxn>
                  <a:cxn ang="0">
                    <a:pos x="connsiteX1" y="connsiteY1"/>
                  </a:cxn>
                  <a:cxn ang="0">
                    <a:pos x="connsiteX2" y="connsiteY2"/>
                  </a:cxn>
                  <a:cxn ang="0">
                    <a:pos x="connsiteX3" y="connsiteY3"/>
                  </a:cxn>
                </a:cxnLst>
                <a:rect l="l" t="t" r="r" b="b"/>
                <a:pathLst>
                  <a:path w="36532" h="33127">
                    <a:moveTo>
                      <a:pt x="0" y="0"/>
                    </a:moveTo>
                    <a:lnTo>
                      <a:pt x="36533" y="0"/>
                    </a:lnTo>
                    <a:lnTo>
                      <a:pt x="36533" y="33128"/>
                    </a:lnTo>
                    <a:lnTo>
                      <a:pt x="0" y="33128"/>
                    </a:lnTo>
                    <a:close/>
                  </a:path>
                </a:pathLst>
              </a:custGeom>
              <a:solidFill>
                <a:srgbClr val="009FE3"/>
              </a:solidFill>
              <a:ln w="182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672" name="Graphic 809">
              <a:extLst>
                <a:ext uri="{FF2B5EF4-FFF2-40B4-BE49-F238E27FC236}">
                  <a16:creationId xmlns:a16="http://schemas.microsoft.com/office/drawing/2014/main" id="{7E96AD8E-D27F-FDC5-8B5A-06BE96E17C54}"/>
                </a:ext>
              </a:extLst>
            </p:cNvPr>
            <p:cNvGrpSpPr/>
            <p:nvPr/>
          </p:nvGrpSpPr>
          <p:grpSpPr>
            <a:xfrm>
              <a:off x="1562633" y="2807794"/>
              <a:ext cx="3411809" cy="1476011"/>
              <a:chOff x="1562633" y="2796291"/>
              <a:chExt cx="3411809" cy="1476011"/>
            </a:xfrm>
            <a:noFill/>
          </p:grpSpPr>
          <p:sp>
            <p:nvSpPr>
              <p:cNvPr id="673" name="Freeform 672">
                <a:extLst>
                  <a:ext uri="{FF2B5EF4-FFF2-40B4-BE49-F238E27FC236}">
                    <a16:creationId xmlns:a16="http://schemas.microsoft.com/office/drawing/2014/main" id="{8C087FB9-E1F9-8B53-1566-C5DC0272EB38}"/>
                  </a:ext>
                </a:extLst>
              </p:cNvPr>
              <p:cNvSpPr/>
              <p:nvPr/>
            </p:nvSpPr>
            <p:spPr>
              <a:xfrm>
                <a:off x="4938822" y="4241905"/>
                <a:ext cx="35619" cy="30397"/>
              </a:xfrm>
              <a:custGeom>
                <a:avLst/>
                <a:gdLst>
                  <a:gd name="connsiteX0" fmla="*/ 17901 w 35619"/>
                  <a:gd name="connsiteY0" fmla="*/ 0 h 30397"/>
                  <a:gd name="connsiteX1" fmla="*/ 0 w 35619"/>
                  <a:gd name="connsiteY1" fmla="*/ 30398 h 30397"/>
                  <a:gd name="connsiteX2" fmla="*/ 35620 w 35619"/>
                  <a:gd name="connsiteY2" fmla="*/ 30398 h 30397"/>
                  <a:gd name="connsiteX3" fmla="*/ 17901 w 35619"/>
                  <a:gd name="connsiteY3" fmla="*/ 0 h 30397"/>
                </a:gdLst>
                <a:ahLst/>
                <a:cxnLst>
                  <a:cxn ang="0">
                    <a:pos x="connsiteX0" y="connsiteY0"/>
                  </a:cxn>
                  <a:cxn ang="0">
                    <a:pos x="connsiteX1" y="connsiteY1"/>
                  </a:cxn>
                  <a:cxn ang="0">
                    <a:pos x="connsiteX2" y="connsiteY2"/>
                  </a:cxn>
                  <a:cxn ang="0">
                    <a:pos x="connsiteX3" y="connsiteY3"/>
                  </a:cxn>
                </a:cxnLst>
                <a:rect l="l" t="t" r="r" b="b"/>
                <a:pathLst>
                  <a:path w="35619" h="30397">
                    <a:moveTo>
                      <a:pt x="17901" y="0"/>
                    </a:moveTo>
                    <a:lnTo>
                      <a:pt x="0" y="30398"/>
                    </a:lnTo>
                    <a:lnTo>
                      <a:pt x="35620" y="30398"/>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4" name="Freeform 673">
                <a:extLst>
                  <a:ext uri="{FF2B5EF4-FFF2-40B4-BE49-F238E27FC236}">
                    <a16:creationId xmlns:a16="http://schemas.microsoft.com/office/drawing/2014/main" id="{8D9075DA-963C-CFE3-1251-DED9AAD78157}"/>
                  </a:ext>
                </a:extLst>
              </p:cNvPr>
              <p:cNvSpPr/>
              <p:nvPr/>
            </p:nvSpPr>
            <p:spPr>
              <a:xfrm>
                <a:off x="4933890" y="4241905"/>
                <a:ext cx="35619" cy="30397"/>
              </a:xfrm>
              <a:custGeom>
                <a:avLst/>
                <a:gdLst>
                  <a:gd name="connsiteX0" fmla="*/ 17718 w 35619"/>
                  <a:gd name="connsiteY0" fmla="*/ 0 h 30397"/>
                  <a:gd name="connsiteX1" fmla="*/ 0 w 35619"/>
                  <a:gd name="connsiteY1" fmla="*/ 30398 h 30397"/>
                  <a:gd name="connsiteX2" fmla="*/ 35620 w 35619"/>
                  <a:gd name="connsiteY2" fmla="*/ 30398 h 30397"/>
                  <a:gd name="connsiteX3" fmla="*/ 17718 w 35619"/>
                  <a:gd name="connsiteY3" fmla="*/ 0 h 30397"/>
                </a:gdLst>
                <a:ahLst/>
                <a:cxnLst>
                  <a:cxn ang="0">
                    <a:pos x="connsiteX0" y="connsiteY0"/>
                  </a:cxn>
                  <a:cxn ang="0">
                    <a:pos x="connsiteX1" y="connsiteY1"/>
                  </a:cxn>
                  <a:cxn ang="0">
                    <a:pos x="connsiteX2" y="connsiteY2"/>
                  </a:cxn>
                  <a:cxn ang="0">
                    <a:pos x="connsiteX3" y="connsiteY3"/>
                  </a:cxn>
                </a:cxnLst>
                <a:rect l="l" t="t" r="r" b="b"/>
                <a:pathLst>
                  <a:path w="35619" h="30397">
                    <a:moveTo>
                      <a:pt x="17718" y="0"/>
                    </a:moveTo>
                    <a:lnTo>
                      <a:pt x="0" y="30398"/>
                    </a:lnTo>
                    <a:lnTo>
                      <a:pt x="35620" y="30398"/>
                    </a:lnTo>
                    <a:lnTo>
                      <a:pt x="17718"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5" name="Freeform 674">
                <a:extLst>
                  <a:ext uri="{FF2B5EF4-FFF2-40B4-BE49-F238E27FC236}">
                    <a16:creationId xmlns:a16="http://schemas.microsoft.com/office/drawing/2014/main" id="{B54E6327-53D5-8F54-2696-5AFE6227D22E}"/>
                  </a:ext>
                </a:extLst>
              </p:cNvPr>
              <p:cNvSpPr/>
              <p:nvPr/>
            </p:nvSpPr>
            <p:spPr>
              <a:xfrm>
                <a:off x="4700080" y="4241905"/>
                <a:ext cx="35619" cy="30397"/>
              </a:xfrm>
              <a:custGeom>
                <a:avLst/>
                <a:gdLst>
                  <a:gd name="connsiteX0" fmla="*/ 17901 w 35619"/>
                  <a:gd name="connsiteY0" fmla="*/ 0 h 30397"/>
                  <a:gd name="connsiteX1" fmla="*/ 0 w 35619"/>
                  <a:gd name="connsiteY1" fmla="*/ 30398 h 30397"/>
                  <a:gd name="connsiteX2" fmla="*/ 35620 w 35619"/>
                  <a:gd name="connsiteY2" fmla="*/ 30398 h 30397"/>
                  <a:gd name="connsiteX3" fmla="*/ 17901 w 35619"/>
                  <a:gd name="connsiteY3" fmla="*/ 0 h 30397"/>
                </a:gdLst>
                <a:ahLst/>
                <a:cxnLst>
                  <a:cxn ang="0">
                    <a:pos x="connsiteX0" y="connsiteY0"/>
                  </a:cxn>
                  <a:cxn ang="0">
                    <a:pos x="connsiteX1" y="connsiteY1"/>
                  </a:cxn>
                  <a:cxn ang="0">
                    <a:pos x="connsiteX2" y="connsiteY2"/>
                  </a:cxn>
                  <a:cxn ang="0">
                    <a:pos x="connsiteX3" y="connsiteY3"/>
                  </a:cxn>
                </a:cxnLst>
                <a:rect l="l" t="t" r="r" b="b"/>
                <a:pathLst>
                  <a:path w="35619" h="30397">
                    <a:moveTo>
                      <a:pt x="17901" y="0"/>
                    </a:moveTo>
                    <a:lnTo>
                      <a:pt x="0" y="30398"/>
                    </a:lnTo>
                    <a:lnTo>
                      <a:pt x="35620" y="30398"/>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6" name="Freeform 675">
                <a:extLst>
                  <a:ext uri="{FF2B5EF4-FFF2-40B4-BE49-F238E27FC236}">
                    <a16:creationId xmlns:a16="http://schemas.microsoft.com/office/drawing/2014/main" id="{4F8C82A0-9E57-8184-E611-544293482270}"/>
                  </a:ext>
                </a:extLst>
              </p:cNvPr>
              <p:cNvSpPr/>
              <p:nvPr/>
            </p:nvSpPr>
            <p:spPr>
              <a:xfrm>
                <a:off x="4277576" y="4190757"/>
                <a:ext cx="35619" cy="30579"/>
              </a:xfrm>
              <a:custGeom>
                <a:avLst/>
                <a:gdLst>
                  <a:gd name="connsiteX0" fmla="*/ 17718 w 35619"/>
                  <a:gd name="connsiteY0" fmla="*/ 0 h 30579"/>
                  <a:gd name="connsiteX1" fmla="*/ 0 w 35619"/>
                  <a:gd name="connsiteY1" fmla="*/ 30580 h 30579"/>
                  <a:gd name="connsiteX2" fmla="*/ 35620 w 35619"/>
                  <a:gd name="connsiteY2" fmla="*/ 30580 h 30579"/>
                  <a:gd name="connsiteX3" fmla="*/ 17718 w 35619"/>
                  <a:gd name="connsiteY3" fmla="*/ 0 h 30579"/>
                </a:gdLst>
                <a:ahLst/>
                <a:cxnLst>
                  <a:cxn ang="0">
                    <a:pos x="connsiteX0" y="connsiteY0"/>
                  </a:cxn>
                  <a:cxn ang="0">
                    <a:pos x="connsiteX1" y="connsiteY1"/>
                  </a:cxn>
                  <a:cxn ang="0">
                    <a:pos x="connsiteX2" y="connsiteY2"/>
                  </a:cxn>
                  <a:cxn ang="0">
                    <a:pos x="connsiteX3" y="connsiteY3"/>
                  </a:cxn>
                </a:cxnLst>
                <a:rect l="l" t="t" r="r" b="b"/>
                <a:pathLst>
                  <a:path w="35619" h="30579">
                    <a:moveTo>
                      <a:pt x="17718" y="0"/>
                    </a:moveTo>
                    <a:lnTo>
                      <a:pt x="0" y="30580"/>
                    </a:lnTo>
                    <a:lnTo>
                      <a:pt x="35620" y="30580"/>
                    </a:lnTo>
                    <a:lnTo>
                      <a:pt x="17718"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7" name="Freeform 676">
                <a:extLst>
                  <a:ext uri="{FF2B5EF4-FFF2-40B4-BE49-F238E27FC236}">
                    <a16:creationId xmlns:a16="http://schemas.microsoft.com/office/drawing/2014/main" id="{EA88695D-7AC0-D6BD-C4B4-6959DE111DD6}"/>
                  </a:ext>
                </a:extLst>
              </p:cNvPr>
              <p:cNvSpPr/>
              <p:nvPr/>
            </p:nvSpPr>
            <p:spPr>
              <a:xfrm>
                <a:off x="4173092" y="4190757"/>
                <a:ext cx="35619" cy="30579"/>
              </a:xfrm>
              <a:custGeom>
                <a:avLst/>
                <a:gdLst>
                  <a:gd name="connsiteX0" fmla="*/ 17901 w 35619"/>
                  <a:gd name="connsiteY0" fmla="*/ 0 h 30579"/>
                  <a:gd name="connsiteX1" fmla="*/ 0 w 35619"/>
                  <a:gd name="connsiteY1" fmla="*/ 30580 h 30579"/>
                  <a:gd name="connsiteX2" fmla="*/ 35620 w 35619"/>
                  <a:gd name="connsiteY2" fmla="*/ 30580 h 30579"/>
                  <a:gd name="connsiteX3" fmla="*/ 17901 w 35619"/>
                  <a:gd name="connsiteY3" fmla="*/ 0 h 30579"/>
                </a:gdLst>
                <a:ahLst/>
                <a:cxnLst>
                  <a:cxn ang="0">
                    <a:pos x="connsiteX0" y="connsiteY0"/>
                  </a:cxn>
                  <a:cxn ang="0">
                    <a:pos x="connsiteX1" y="connsiteY1"/>
                  </a:cxn>
                  <a:cxn ang="0">
                    <a:pos x="connsiteX2" y="connsiteY2"/>
                  </a:cxn>
                  <a:cxn ang="0">
                    <a:pos x="connsiteX3" y="connsiteY3"/>
                  </a:cxn>
                </a:cxnLst>
                <a:rect l="l" t="t" r="r" b="b"/>
                <a:pathLst>
                  <a:path w="35619" h="30579">
                    <a:moveTo>
                      <a:pt x="17901" y="0"/>
                    </a:moveTo>
                    <a:lnTo>
                      <a:pt x="0" y="30580"/>
                    </a:lnTo>
                    <a:lnTo>
                      <a:pt x="35620" y="30580"/>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8" name="Freeform 677">
                <a:extLst>
                  <a:ext uri="{FF2B5EF4-FFF2-40B4-BE49-F238E27FC236}">
                    <a16:creationId xmlns:a16="http://schemas.microsoft.com/office/drawing/2014/main" id="{2E6BA83B-77AC-6813-0EBA-BDE1733591C2}"/>
                  </a:ext>
                </a:extLst>
              </p:cNvPr>
              <p:cNvSpPr/>
              <p:nvPr/>
            </p:nvSpPr>
            <p:spPr>
              <a:xfrm>
                <a:off x="4068608" y="4190757"/>
                <a:ext cx="35802" cy="30579"/>
              </a:xfrm>
              <a:custGeom>
                <a:avLst/>
                <a:gdLst>
                  <a:gd name="connsiteX0" fmla="*/ 17901 w 35802"/>
                  <a:gd name="connsiteY0" fmla="*/ 0 h 30579"/>
                  <a:gd name="connsiteX1" fmla="*/ 0 w 35802"/>
                  <a:gd name="connsiteY1" fmla="*/ 30580 h 30579"/>
                  <a:gd name="connsiteX2" fmla="*/ 35802 w 35802"/>
                  <a:gd name="connsiteY2" fmla="*/ 30580 h 30579"/>
                  <a:gd name="connsiteX3" fmla="*/ 17901 w 35802"/>
                  <a:gd name="connsiteY3" fmla="*/ 0 h 30579"/>
                </a:gdLst>
                <a:ahLst/>
                <a:cxnLst>
                  <a:cxn ang="0">
                    <a:pos x="connsiteX0" y="connsiteY0"/>
                  </a:cxn>
                  <a:cxn ang="0">
                    <a:pos x="connsiteX1" y="connsiteY1"/>
                  </a:cxn>
                  <a:cxn ang="0">
                    <a:pos x="connsiteX2" y="connsiteY2"/>
                  </a:cxn>
                  <a:cxn ang="0">
                    <a:pos x="connsiteX3" y="connsiteY3"/>
                  </a:cxn>
                </a:cxnLst>
                <a:rect l="l" t="t" r="r" b="b"/>
                <a:pathLst>
                  <a:path w="35802" h="30579">
                    <a:moveTo>
                      <a:pt x="17901" y="0"/>
                    </a:moveTo>
                    <a:lnTo>
                      <a:pt x="0" y="30580"/>
                    </a:lnTo>
                    <a:lnTo>
                      <a:pt x="35802" y="30580"/>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9" name="Freeform 678">
                <a:extLst>
                  <a:ext uri="{FF2B5EF4-FFF2-40B4-BE49-F238E27FC236}">
                    <a16:creationId xmlns:a16="http://schemas.microsoft.com/office/drawing/2014/main" id="{60A49C36-8BD1-2010-F94A-2D075D5E4433}"/>
                  </a:ext>
                </a:extLst>
              </p:cNvPr>
              <p:cNvSpPr/>
              <p:nvPr/>
            </p:nvSpPr>
            <p:spPr>
              <a:xfrm>
                <a:off x="3467094" y="4166913"/>
                <a:ext cx="35619" cy="30579"/>
              </a:xfrm>
              <a:custGeom>
                <a:avLst/>
                <a:gdLst>
                  <a:gd name="connsiteX0" fmla="*/ 17901 w 35619"/>
                  <a:gd name="connsiteY0" fmla="*/ 0 h 30579"/>
                  <a:gd name="connsiteX1" fmla="*/ 0 w 35619"/>
                  <a:gd name="connsiteY1" fmla="*/ 30580 h 30579"/>
                  <a:gd name="connsiteX2" fmla="*/ 35620 w 35619"/>
                  <a:gd name="connsiteY2" fmla="*/ 30580 h 30579"/>
                  <a:gd name="connsiteX3" fmla="*/ 17901 w 35619"/>
                  <a:gd name="connsiteY3" fmla="*/ 0 h 30579"/>
                </a:gdLst>
                <a:ahLst/>
                <a:cxnLst>
                  <a:cxn ang="0">
                    <a:pos x="connsiteX0" y="connsiteY0"/>
                  </a:cxn>
                  <a:cxn ang="0">
                    <a:pos x="connsiteX1" y="connsiteY1"/>
                  </a:cxn>
                  <a:cxn ang="0">
                    <a:pos x="connsiteX2" y="connsiteY2"/>
                  </a:cxn>
                  <a:cxn ang="0">
                    <a:pos x="connsiteX3" y="connsiteY3"/>
                  </a:cxn>
                </a:cxnLst>
                <a:rect l="l" t="t" r="r" b="b"/>
                <a:pathLst>
                  <a:path w="35619" h="30579">
                    <a:moveTo>
                      <a:pt x="17901" y="0"/>
                    </a:moveTo>
                    <a:lnTo>
                      <a:pt x="0" y="30580"/>
                    </a:lnTo>
                    <a:lnTo>
                      <a:pt x="35620" y="30580"/>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0" name="Freeform 679">
                <a:extLst>
                  <a:ext uri="{FF2B5EF4-FFF2-40B4-BE49-F238E27FC236}">
                    <a16:creationId xmlns:a16="http://schemas.microsoft.com/office/drawing/2014/main" id="{AED84A9F-F173-BFD7-03E8-119EE1318E69}"/>
                  </a:ext>
                </a:extLst>
              </p:cNvPr>
              <p:cNvSpPr/>
              <p:nvPr/>
            </p:nvSpPr>
            <p:spPr>
              <a:xfrm>
                <a:off x="3362609" y="4166913"/>
                <a:ext cx="35802" cy="30579"/>
              </a:xfrm>
              <a:custGeom>
                <a:avLst/>
                <a:gdLst>
                  <a:gd name="connsiteX0" fmla="*/ 17901 w 35802"/>
                  <a:gd name="connsiteY0" fmla="*/ 0 h 30579"/>
                  <a:gd name="connsiteX1" fmla="*/ 0 w 35802"/>
                  <a:gd name="connsiteY1" fmla="*/ 30580 h 30579"/>
                  <a:gd name="connsiteX2" fmla="*/ 35802 w 35802"/>
                  <a:gd name="connsiteY2" fmla="*/ 30580 h 30579"/>
                  <a:gd name="connsiteX3" fmla="*/ 17901 w 35802"/>
                  <a:gd name="connsiteY3" fmla="*/ 0 h 30579"/>
                </a:gdLst>
                <a:ahLst/>
                <a:cxnLst>
                  <a:cxn ang="0">
                    <a:pos x="connsiteX0" y="connsiteY0"/>
                  </a:cxn>
                  <a:cxn ang="0">
                    <a:pos x="connsiteX1" y="connsiteY1"/>
                  </a:cxn>
                  <a:cxn ang="0">
                    <a:pos x="connsiteX2" y="connsiteY2"/>
                  </a:cxn>
                  <a:cxn ang="0">
                    <a:pos x="connsiteX3" y="connsiteY3"/>
                  </a:cxn>
                </a:cxnLst>
                <a:rect l="l" t="t" r="r" b="b"/>
                <a:pathLst>
                  <a:path w="35802" h="30579">
                    <a:moveTo>
                      <a:pt x="17901" y="0"/>
                    </a:moveTo>
                    <a:lnTo>
                      <a:pt x="0" y="30580"/>
                    </a:lnTo>
                    <a:lnTo>
                      <a:pt x="35802" y="30580"/>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1" name="Freeform 680">
                <a:extLst>
                  <a:ext uri="{FF2B5EF4-FFF2-40B4-BE49-F238E27FC236}">
                    <a16:creationId xmlns:a16="http://schemas.microsoft.com/office/drawing/2014/main" id="{17E12CA5-8EC4-61F4-73A2-60D4E4A28DF7}"/>
                  </a:ext>
                </a:extLst>
              </p:cNvPr>
              <p:cNvSpPr/>
              <p:nvPr/>
            </p:nvSpPr>
            <p:spPr>
              <a:xfrm>
                <a:off x="3342699" y="4166913"/>
                <a:ext cx="35619" cy="30579"/>
              </a:xfrm>
              <a:custGeom>
                <a:avLst/>
                <a:gdLst>
                  <a:gd name="connsiteX0" fmla="*/ 17901 w 35619"/>
                  <a:gd name="connsiteY0" fmla="*/ 0 h 30579"/>
                  <a:gd name="connsiteX1" fmla="*/ 0 w 35619"/>
                  <a:gd name="connsiteY1" fmla="*/ 30580 h 30579"/>
                  <a:gd name="connsiteX2" fmla="*/ 35620 w 35619"/>
                  <a:gd name="connsiteY2" fmla="*/ 30580 h 30579"/>
                  <a:gd name="connsiteX3" fmla="*/ 17901 w 35619"/>
                  <a:gd name="connsiteY3" fmla="*/ 0 h 30579"/>
                </a:gdLst>
                <a:ahLst/>
                <a:cxnLst>
                  <a:cxn ang="0">
                    <a:pos x="connsiteX0" y="connsiteY0"/>
                  </a:cxn>
                  <a:cxn ang="0">
                    <a:pos x="connsiteX1" y="connsiteY1"/>
                  </a:cxn>
                  <a:cxn ang="0">
                    <a:pos x="connsiteX2" y="connsiteY2"/>
                  </a:cxn>
                  <a:cxn ang="0">
                    <a:pos x="connsiteX3" y="connsiteY3"/>
                  </a:cxn>
                </a:cxnLst>
                <a:rect l="l" t="t" r="r" b="b"/>
                <a:pathLst>
                  <a:path w="35619" h="30579">
                    <a:moveTo>
                      <a:pt x="17901" y="0"/>
                    </a:moveTo>
                    <a:lnTo>
                      <a:pt x="0" y="30580"/>
                    </a:lnTo>
                    <a:lnTo>
                      <a:pt x="35620" y="30580"/>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2" name="Freeform 681">
                <a:extLst>
                  <a:ext uri="{FF2B5EF4-FFF2-40B4-BE49-F238E27FC236}">
                    <a16:creationId xmlns:a16="http://schemas.microsoft.com/office/drawing/2014/main" id="{CEC00DB3-29BB-7080-9011-FA157DC56CA7}"/>
                  </a:ext>
                </a:extLst>
              </p:cNvPr>
              <p:cNvSpPr/>
              <p:nvPr/>
            </p:nvSpPr>
            <p:spPr>
              <a:xfrm>
                <a:off x="3153824" y="4100111"/>
                <a:ext cx="35619" cy="30397"/>
              </a:xfrm>
              <a:custGeom>
                <a:avLst/>
                <a:gdLst>
                  <a:gd name="connsiteX0" fmla="*/ 17901 w 35619"/>
                  <a:gd name="connsiteY0" fmla="*/ 0 h 30397"/>
                  <a:gd name="connsiteX1" fmla="*/ 0 w 35619"/>
                  <a:gd name="connsiteY1" fmla="*/ 30398 h 30397"/>
                  <a:gd name="connsiteX2" fmla="*/ 35620 w 35619"/>
                  <a:gd name="connsiteY2" fmla="*/ 30398 h 30397"/>
                  <a:gd name="connsiteX3" fmla="*/ 17901 w 35619"/>
                  <a:gd name="connsiteY3" fmla="*/ 0 h 30397"/>
                </a:gdLst>
                <a:ahLst/>
                <a:cxnLst>
                  <a:cxn ang="0">
                    <a:pos x="connsiteX0" y="connsiteY0"/>
                  </a:cxn>
                  <a:cxn ang="0">
                    <a:pos x="connsiteX1" y="connsiteY1"/>
                  </a:cxn>
                  <a:cxn ang="0">
                    <a:pos x="connsiteX2" y="connsiteY2"/>
                  </a:cxn>
                  <a:cxn ang="0">
                    <a:pos x="connsiteX3" y="connsiteY3"/>
                  </a:cxn>
                </a:cxnLst>
                <a:rect l="l" t="t" r="r" b="b"/>
                <a:pathLst>
                  <a:path w="35619" h="30397">
                    <a:moveTo>
                      <a:pt x="17901" y="0"/>
                    </a:moveTo>
                    <a:lnTo>
                      <a:pt x="0" y="30398"/>
                    </a:lnTo>
                    <a:lnTo>
                      <a:pt x="35620" y="30398"/>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3" name="Freeform 682">
                <a:extLst>
                  <a:ext uri="{FF2B5EF4-FFF2-40B4-BE49-F238E27FC236}">
                    <a16:creationId xmlns:a16="http://schemas.microsoft.com/office/drawing/2014/main" id="{AC7865B7-D40D-65D1-BA16-E989C459E0B8}"/>
                  </a:ext>
                </a:extLst>
              </p:cNvPr>
              <p:cNvSpPr/>
              <p:nvPr/>
            </p:nvSpPr>
            <p:spPr>
              <a:xfrm>
                <a:off x="3069250" y="4072807"/>
                <a:ext cx="35619" cy="30397"/>
              </a:xfrm>
              <a:custGeom>
                <a:avLst/>
                <a:gdLst>
                  <a:gd name="connsiteX0" fmla="*/ 17901 w 35619"/>
                  <a:gd name="connsiteY0" fmla="*/ 0 h 30397"/>
                  <a:gd name="connsiteX1" fmla="*/ 0 w 35619"/>
                  <a:gd name="connsiteY1" fmla="*/ 30398 h 30397"/>
                  <a:gd name="connsiteX2" fmla="*/ 35620 w 35619"/>
                  <a:gd name="connsiteY2" fmla="*/ 30398 h 30397"/>
                  <a:gd name="connsiteX3" fmla="*/ 17901 w 35619"/>
                  <a:gd name="connsiteY3" fmla="*/ 0 h 30397"/>
                </a:gdLst>
                <a:ahLst/>
                <a:cxnLst>
                  <a:cxn ang="0">
                    <a:pos x="connsiteX0" y="connsiteY0"/>
                  </a:cxn>
                  <a:cxn ang="0">
                    <a:pos x="connsiteX1" y="connsiteY1"/>
                  </a:cxn>
                  <a:cxn ang="0">
                    <a:pos x="connsiteX2" y="connsiteY2"/>
                  </a:cxn>
                  <a:cxn ang="0">
                    <a:pos x="connsiteX3" y="connsiteY3"/>
                  </a:cxn>
                </a:cxnLst>
                <a:rect l="l" t="t" r="r" b="b"/>
                <a:pathLst>
                  <a:path w="35619" h="30397">
                    <a:moveTo>
                      <a:pt x="17901" y="0"/>
                    </a:moveTo>
                    <a:lnTo>
                      <a:pt x="0" y="30398"/>
                    </a:lnTo>
                    <a:lnTo>
                      <a:pt x="35620" y="30398"/>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4" name="Freeform 683">
                <a:extLst>
                  <a:ext uri="{FF2B5EF4-FFF2-40B4-BE49-F238E27FC236}">
                    <a16:creationId xmlns:a16="http://schemas.microsoft.com/office/drawing/2014/main" id="{82568E82-1C8D-C008-C0F0-0E0339CAB867}"/>
                  </a:ext>
                </a:extLst>
              </p:cNvPr>
              <p:cNvSpPr/>
              <p:nvPr/>
            </p:nvSpPr>
            <p:spPr>
              <a:xfrm>
                <a:off x="2880375" y="4011284"/>
                <a:ext cx="35619" cy="30397"/>
              </a:xfrm>
              <a:custGeom>
                <a:avLst/>
                <a:gdLst>
                  <a:gd name="connsiteX0" fmla="*/ 17718 w 35619"/>
                  <a:gd name="connsiteY0" fmla="*/ 0 h 30397"/>
                  <a:gd name="connsiteX1" fmla="*/ 0 w 35619"/>
                  <a:gd name="connsiteY1" fmla="*/ 30398 h 30397"/>
                  <a:gd name="connsiteX2" fmla="*/ 35620 w 35619"/>
                  <a:gd name="connsiteY2" fmla="*/ 30398 h 30397"/>
                  <a:gd name="connsiteX3" fmla="*/ 17718 w 35619"/>
                  <a:gd name="connsiteY3" fmla="*/ 0 h 30397"/>
                </a:gdLst>
                <a:ahLst/>
                <a:cxnLst>
                  <a:cxn ang="0">
                    <a:pos x="connsiteX0" y="connsiteY0"/>
                  </a:cxn>
                  <a:cxn ang="0">
                    <a:pos x="connsiteX1" y="connsiteY1"/>
                  </a:cxn>
                  <a:cxn ang="0">
                    <a:pos x="connsiteX2" y="connsiteY2"/>
                  </a:cxn>
                  <a:cxn ang="0">
                    <a:pos x="connsiteX3" y="connsiteY3"/>
                  </a:cxn>
                </a:cxnLst>
                <a:rect l="l" t="t" r="r" b="b"/>
                <a:pathLst>
                  <a:path w="35619" h="30397">
                    <a:moveTo>
                      <a:pt x="17718" y="0"/>
                    </a:moveTo>
                    <a:lnTo>
                      <a:pt x="0" y="30398"/>
                    </a:lnTo>
                    <a:lnTo>
                      <a:pt x="35620" y="30398"/>
                    </a:lnTo>
                    <a:lnTo>
                      <a:pt x="17718"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5" name="Freeform 684">
                <a:extLst>
                  <a:ext uri="{FF2B5EF4-FFF2-40B4-BE49-F238E27FC236}">
                    <a16:creationId xmlns:a16="http://schemas.microsoft.com/office/drawing/2014/main" id="{FCB3589D-221B-7440-766E-3180AF7B3E33}"/>
                  </a:ext>
                </a:extLst>
              </p:cNvPr>
              <p:cNvSpPr/>
              <p:nvPr/>
            </p:nvSpPr>
            <p:spPr>
              <a:xfrm>
                <a:off x="2855533" y="4002547"/>
                <a:ext cx="35619" cy="30579"/>
              </a:xfrm>
              <a:custGeom>
                <a:avLst/>
                <a:gdLst>
                  <a:gd name="connsiteX0" fmla="*/ 17718 w 35619"/>
                  <a:gd name="connsiteY0" fmla="*/ 0 h 30579"/>
                  <a:gd name="connsiteX1" fmla="*/ 0 w 35619"/>
                  <a:gd name="connsiteY1" fmla="*/ 30580 h 30579"/>
                  <a:gd name="connsiteX2" fmla="*/ 35620 w 35619"/>
                  <a:gd name="connsiteY2" fmla="*/ 30580 h 30579"/>
                  <a:gd name="connsiteX3" fmla="*/ 17718 w 35619"/>
                  <a:gd name="connsiteY3" fmla="*/ 0 h 30579"/>
                </a:gdLst>
                <a:ahLst/>
                <a:cxnLst>
                  <a:cxn ang="0">
                    <a:pos x="connsiteX0" y="connsiteY0"/>
                  </a:cxn>
                  <a:cxn ang="0">
                    <a:pos x="connsiteX1" y="connsiteY1"/>
                  </a:cxn>
                  <a:cxn ang="0">
                    <a:pos x="connsiteX2" y="connsiteY2"/>
                  </a:cxn>
                  <a:cxn ang="0">
                    <a:pos x="connsiteX3" y="connsiteY3"/>
                  </a:cxn>
                </a:cxnLst>
                <a:rect l="l" t="t" r="r" b="b"/>
                <a:pathLst>
                  <a:path w="35619" h="30579">
                    <a:moveTo>
                      <a:pt x="17718" y="0"/>
                    </a:moveTo>
                    <a:lnTo>
                      <a:pt x="0" y="30580"/>
                    </a:lnTo>
                    <a:lnTo>
                      <a:pt x="35620" y="30580"/>
                    </a:lnTo>
                    <a:lnTo>
                      <a:pt x="17718"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6" name="Freeform 685">
                <a:extLst>
                  <a:ext uri="{FF2B5EF4-FFF2-40B4-BE49-F238E27FC236}">
                    <a16:creationId xmlns:a16="http://schemas.microsoft.com/office/drawing/2014/main" id="{2C0F6546-857E-5E8F-A80D-E2593E318D3D}"/>
                  </a:ext>
                </a:extLst>
              </p:cNvPr>
              <p:cNvSpPr/>
              <p:nvPr/>
            </p:nvSpPr>
            <p:spPr>
              <a:xfrm>
                <a:off x="2646564" y="3919545"/>
                <a:ext cx="35802" cy="30397"/>
              </a:xfrm>
              <a:custGeom>
                <a:avLst/>
                <a:gdLst>
                  <a:gd name="connsiteX0" fmla="*/ 17901 w 35802"/>
                  <a:gd name="connsiteY0" fmla="*/ 0 h 30397"/>
                  <a:gd name="connsiteX1" fmla="*/ 0 w 35802"/>
                  <a:gd name="connsiteY1" fmla="*/ 30398 h 30397"/>
                  <a:gd name="connsiteX2" fmla="*/ 35802 w 35802"/>
                  <a:gd name="connsiteY2" fmla="*/ 30398 h 30397"/>
                  <a:gd name="connsiteX3" fmla="*/ 17901 w 35802"/>
                  <a:gd name="connsiteY3" fmla="*/ 0 h 30397"/>
                </a:gdLst>
                <a:ahLst/>
                <a:cxnLst>
                  <a:cxn ang="0">
                    <a:pos x="connsiteX0" y="connsiteY0"/>
                  </a:cxn>
                  <a:cxn ang="0">
                    <a:pos x="connsiteX1" y="connsiteY1"/>
                  </a:cxn>
                  <a:cxn ang="0">
                    <a:pos x="connsiteX2" y="connsiteY2"/>
                  </a:cxn>
                  <a:cxn ang="0">
                    <a:pos x="connsiteX3" y="connsiteY3"/>
                  </a:cxn>
                </a:cxnLst>
                <a:rect l="l" t="t" r="r" b="b"/>
                <a:pathLst>
                  <a:path w="35802" h="30397">
                    <a:moveTo>
                      <a:pt x="17901" y="0"/>
                    </a:moveTo>
                    <a:lnTo>
                      <a:pt x="0" y="30398"/>
                    </a:lnTo>
                    <a:lnTo>
                      <a:pt x="35802" y="30398"/>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7" name="Freeform 686">
                <a:extLst>
                  <a:ext uri="{FF2B5EF4-FFF2-40B4-BE49-F238E27FC236}">
                    <a16:creationId xmlns:a16="http://schemas.microsoft.com/office/drawing/2014/main" id="{30D4E510-8F81-6303-563C-2E7252A890B9}"/>
                  </a:ext>
                </a:extLst>
              </p:cNvPr>
              <p:cNvSpPr/>
              <p:nvPr/>
            </p:nvSpPr>
            <p:spPr>
              <a:xfrm>
                <a:off x="2616790" y="3878773"/>
                <a:ext cx="35802" cy="30579"/>
              </a:xfrm>
              <a:custGeom>
                <a:avLst/>
                <a:gdLst>
                  <a:gd name="connsiteX0" fmla="*/ 17901 w 35802"/>
                  <a:gd name="connsiteY0" fmla="*/ 0 h 30579"/>
                  <a:gd name="connsiteX1" fmla="*/ 0 w 35802"/>
                  <a:gd name="connsiteY1" fmla="*/ 30580 h 30579"/>
                  <a:gd name="connsiteX2" fmla="*/ 35802 w 35802"/>
                  <a:gd name="connsiteY2" fmla="*/ 30580 h 30579"/>
                  <a:gd name="connsiteX3" fmla="*/ 17901 w 35802"/>
                  <a:gd name="connsiteY3" fmla="*/ 0 h 30579"/>
                </a:gdLst>
                <a:ahLst/>
                <a:cxnLst>
                  <a:cxn ang="0">
                    <a:pos x="connsiteX0" y="connsiteY0"/>
                  </a:cxn>
                  <a:cxn ang="0">
                    <a:pos x="connsiteX1" y="connsiteY1"/>
                  </a:cxn>
                  <a:cxn ang="0">
                    <a:pos x="connsiteX2" y="connsiteY2"/>
                  </a:cxn>
                  <a:cxn ang="0">
                    <a:pos x="connsiteX3" y="connsiteY3"/>
                  </a:cxn>
                </a:cxnLst>
                <a:rect l="l" t="t" r="r" b="b"/>
                <a:pathLst>
                  <a:path w="35802" h="30579">
                    <a:moveTo>
                      <a:pt x="17901" y="0"/>
                    </a:moveTo>
                    <a:lnTo>
                      <a:pt x="0" y="30580"/>
                    </a:lnTo>
                    <a:lnTo>
                      <a:pt x="35802" y="30580"/>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8" name="Freeform 687">
                <a:extLst>
                  <a:ext uri="{FF2B5EF4-FFF2-40B4-BE49-F238E27FC236}">
                    <a16:creationId xmlns:a16="http://schemas.microsoft.com/office/drawing/2014/main" id="{D2E06B37-B458-9A12-637B-01104DC994A2}"/>
                  </a:ext>
                </a:extLst>
              </p:cNvPr>
              <p:cNvSpPr/>
              <p:nvPr/>
            </p:nvSpPr>
            <p:spPr>
              <a:xfrm>
                <a:off x="2537148" y="3870946"/>
                <a:ext cx="35802" cy="30397"/>
              </a:xfrm>
              <a:custGeom>
                <a:avLst/>
                <a:gdLst>
                  <a:gd name="connsiteX0" fmla="*/ 17901 w 35802"/>
                  <a:gd name="connsiteY0" fmla="*/ 0 h 30397"/>
                  <a:gd name="connsiteX1" fmla="*/ 0 w 35802"/>
                  <a:gd name="connsiteY1" fmla="*/ 30398 h 30397"/>
                  <a:gd name="connsiteX2" fmla="*/ 35802 w 35802"/>
                  <a:gd name="connsiteY2" fmla="*/ 30398 h 30397"/>
                  <a:gd name="connsiteX3" fmla="*/ 17901 w 35802"/>
                  <a:gd name="connsiteY3" fmla="*/ 0 h 30397"/>
                </a:gdLst>
                <a:ahLst/>
                <a:cxnLst>
                  <a:cxn ang="0">
                    <a:pos x="connsiteX0" y="connsiteY0"/>
                  </a:cxn>
                  <a:cxn ang="0">
                    <a:pos x="connsiteX1" y="connsiteY1"/>
                  </a:cxn>
                  <a:cxn ang="0">
                    <a:pos x="connsiteX2" y="connsiteY2"/>
                  </a:cxn>
                  <a:cxn ang="0">
                    <a:pos x="connsiteX3" y="connsiteY3"/>
                  </a:cxn>
                </a:cxnLst>
                <a:rect l="l" t="t" r="r" b="b"/>
                <a:pathLst>
                  <a:path w="35802" h="30397">
                    <a:moveTo>
                      <a:pt x="17901" y="0"/>
                    </a:moveTo>
                    <a:lnTo>
                      <a:pt x="0" y="30398"/>
                    </a:lnTo>
                    <a:lnTo>
                      <a:pt x="35802" y="30398"/>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9" name="Freeform 688">
                <a:extLst>
                  <a:ext uri="{FF2B5EF4-FFF2-40B4-BE49-F238E27FC236}">
                    <a16:creationId xmlns:a16="http://schemas.microsoft.com/office/drawing/2014/main" id="{26F37C3E-E81D-6EA1-C2F5-6188809F04D1}"/>
                  </a:ext>
                </a:extLst>
              </p:cNvPr>
              <p:cNvSpPr/>
              <p:nvPr/>
            </p:nvSpPr>
            <p:spPr>
              <a:xfrm>
                <a:off x="2532216" y="3870946"/>
                <a:ext cx="35802" cy="30397"/>
              </a:xfrm>
              <a:custGeom>
                <a:avLst/>
                <a:gdLst>
                  <a:gd name="connsiteX0" fmla="*/ 17901 w 35802"/>
                  <a:gd name="connsiteY0" fmla="*/ 0 h 30397"/>
                  <a:gd name="connsiteX1" fmla="*/ 0 w 35802"/>
                  <a:gd name="connsiteY1" fmla="*/ 30398 h 30397"/>
                  <a:gd name="connsiteX2" fmla="*/ 35802 w 35802"/>
                  <a:gd name="connsiteY2" fmla="*/ 30398 h 30397"/>
                  <a:gd name="connsiteX3" fmla="*/ 17901 w 35802"/>
                  <a:gd name="connsiteY3" fmla="*/ 0 h 30397"/>
                </a:gdLst>
                <a:ahLst/>
                <a:cxnLst>
                  <a:cxn ang="0">
                    <a:pos x="connsiteX0" y="connsiteY0"/>
                  </a:cxn>
                  <a:cxn ang="0">
                    <a:pos x="connsiteX1" y="connsiteY1"/>
                  </a:cxn>
                  <a:cxn ang="0">
                    <a:pos x="connsiteX2" y="connsiteY2"/>
                  </a:cxn>
                  <a:cxn ang="0">
                    <a:pos x="connsiteX3" y="connsiteY3"/>
                  </a:cxn>
                </a:cxnLst>
                <a:rect l="l" t="t" r="r" b="b"/>
                <a:pathLst>
                  <a:path w="35802" h="30397">
                    <a:moveTo>
                      <a:pt x="17901" y="0"/>
                    </a:moveTo>
                    <a:lnTo>
                      <a:pt x="0" y="30398"/>
                    </a:lnTo>
                    <a:lnTo>
                      <a:pt x="35802" y="30398"/>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0" name="Freeform 689">
                <a:extLst>
                  <a:ext uri="{FF2B5EF4-FFF2-40B4-BE49-F238E27FC236}">
                    <a16:creationId xmlns:a16="http://schemas.microsoft.com/office/drawing/2014/main" id="{88112D3D-11CD-AAA5-58EC-66F426617654}"/>
                  </a:ext>
                </a:extLst>
              </p:cNvPr>
              <p:cNvSpPr/>
              <p:nvPr/>
            </p:nvSpPr>
            <p:spPr>
              <a:xfrm>
                <a:off x="2507374" y="3855474"/>
                <a:ext cx="35802" cy="30397"/>
              </a:xfrm>
              <a:custGeom>
                <a:avLst/>
                <a:gdLst>
                  <a:gd name="connsiteX0" fmla="*/ 17901 w 35802"/>
                  <a:gd name="connsiteY0" fmla="*/ 0 h 30397"/>
                  <a:gd name="connsiteX1" fmla="*/ 0 w 35802"/>
                  <a:gd name="connsiteY1" fmla="*/ 30398 h 30397"/>
                  <a:gd name="connsiteX2" fmla="*/ 35802 w 35802"/>
                  <a:gd name="connsiteY2" fmla="*/ 30398 h 30397"/>
                  <a:gd name="connsiteX3" fmla="*/ 17901 w 35802"/>
                  <a:gd name="connsiteY3" fmla="*/ 0 h 30397"/>
                </a:gdLst>
                <a:ahLst/>
                <a:cxnLst>
                  <a:cxn ang="0">
                    <a:pos x="connsiteX0" y="connsiteY0"/>
                  </a:cxn>
                  <a:cxn ang="0">
                    <a:pos x="connsiteX1" y="connsiteY1"/>
                  </a:cxn>
                  <a:cxn ang="0">
                    <a:pos x="connsiteX2" y="connsiteY2"/>
                  </a:cxn>
                  <a:cxn ang="0">
                    <a:pos x="connsiteX3" y="connsiteY3"/>
                  </a:cxn>
                </a:cxnLst>
                <a:rect l="l" t="t" r="r" b="b"/>
                <a:pathLst>
                  <a:path w="35802" h="30397">
                    <a:moveTo>
                      <a:pt x="17901" y="0"/>
                    </a:moveTo>
                    <a:lnTo>
                      <a:pt x="0" y="30398"/>
                    </a:lnTo>
                    <a:lnTo>
                      <a:pt x="35802" y="30398"/>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1" name="Freeform 690">
                <a:extLst>
                  <a:ext uri="{FF2B5EF4-FFF2-40B4-BE49-F238E27FC236}">
                    <a16:creationId xmlns:a16="http://schemas.microsoft.com/office/drawing/2014/main" id="{9A7B704B-6BF4-803B-BF51-FAE1142FE9E1}"/>
                  </a:ext>
                </a:extLst>
              </p:cNvPr>
              <p:cNvSpPr/>
              <p:nvPr/>
            </p:nvSpPr>
            <p:spPr>
              <a:xfrm>
                <a:off x="2487463" y="3855474"/>
                <a:ext cx="35802" cy="30397"/>
              </a:xfrm>
              <a:custGeom>
                <a:avLst/>
                <a:gdLst>
                  <a:gd name="connsiteX0" fmla="*/ 17901 w 35802"/>
                  <a:gd name="connsiteY0" fmla="*/ 0 h 30397"/>
                  <a:gd name="connsiteX1" fmla="*/ 0 w 35802"/>
                  <a:gd name="connsiteY1" fmla="*/ 30398 h 30397"/>
                  <a:gd name="connsiteX2" fmla="*/ 35802 w 35802"/>
                  <a:gd name="connsiteY2" fmla="*/ 30398 h 30397"/>
                  <a:gd name="connsiteX3" fmla="*/ 17901 w 35802"/>
                  <a:gd name="connsiteY3" fmla="*/ 0 h 30397"/>
                </a:gdLst>
                <a:ahLst/>
                <a:cxnLst>
                  <a:cxn ang="0">
                    <a:pos x="connsiteX0" y="connsiteY0"/>
                  </a:cxn>
                  <a:cxn ang="0">
                    <a:pos x="connsiteX1" y="connsiteY1"/>
                  </a:cxn>
                  <a:cxn ang="0">
                    <a:pos x="connsiteX2" y="connsiteY2"/>
                  </a:cxn>
                  <a:cxn ang="0">
                    <a:pos x="connsiteX3" y="connsiteY3"/>
                  </a:cxn>
                </a:cxnLst>
                <a:rect l="l" t="t" r="r" b="b"/>
                <a:pathLst>
                  <a:path w="35802" h="30397">
                    <a:moveTo>
                      <a:pt x="17901" y="0"/>
                    </a:moveTo>
                    <a:lnTo>
                      <a:pt x="0" y="30398"/>
                    </a:lnTo>
                    <a:lnTo>
                      <a:pt x="35802" y="30398"/>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2" name="Freeform 691">
                <a:extLst>
                  <a:ext uri="{FF2B5EF4-FFF2-40B4-BE49-F238E27FC236}">
                    <a16:creationId xmlns:a16="http://schemas.microsoft.com/office/drawing/2014/main" id="{A301B13B-2BFD-A268-ED29-F9181002C5D0}"/>
                  </a:ext>
                </a:extLst>
              </p:cNvPr>
              <p:cNvSpPr/>
              <p:nvPr/>
            </p:nvSpPr>
            <p:spPr>
              <a:xfrm>
                <a:off x="2437779" y="3810697"/>
                <a:ext cx="35802" cy="30397"/>
              </a:xfrm>
              <a:custGeom>
                <a:avLst/>
                <a:gdLst>
                  <a:gd name="connsiteX0" fmla="*/ 17901 w 35802"/>
                  <a:gd name="connsiteY0" fmla="*/ 0 h 30397"/>
                  <a:gd name="connsiteX1" fmla="*/ 0 w 35802"/>
                  <a:gd name="connsiteY1" fmla="*/ 30398 h 30397"/>
                  <a:gd name="connsiteX2" fmla="*/ 35802 w 35802"/>
                  <a:gd name="connsiteY2" fmla="*/ 30398 h 30397"/>
                  <a:gd name="connsiteX3" fmla="*/ 17901 w 35802"/>
                  <a:gd name="connsiteY3" fmla="*/ 0 h 30397"/>
                </a:gdLst>
                <a:ahLst/>
                <a:cxnLst>
                  <a:cxn ang="0">
                    <a:pos x="connsiteX0" y="connsiteY0"/>
                  </a:cxn>
                  <a:cxn ang="0">
                    <a:pos x="connsiteX1" y="connsiteY1"/>
                  </a:cxn>
                  <a:cxn ang="0">
                    <a:pos x="connsiteX2" y="connsiteY2"/>
                  </a:cxn>
                  <a:cxn ang="0">
                    <a:pos x="connsiteX3" y="connsiteY3"/>
                  </a:cxn>
                </a:cxnLst>
                <a:rect l="l" t="t" r="r" b="b"/>
                <a:pathLst>
                  <a:path w="35802" h="30397">
                    <a:moveTo>
                      <a:pt x="17901" y="0"/>
                    </a:moveTo>
                    <a:lnTo>
                      <a:pt x="0" y="30398"/>
                    </a:lnTo>
                    <a:lnTo>
                      <a:pt x="35802" y="30398"/>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3" name="Freeform 692">
                <a:extLst>
                  <a:ext uri="{FF2B5EF4-FFF2-40B4-BE49-F238E27FC236}">
                    <a16:creationId xmlns:a16="http://schemas.microsoft.com/office/drawing/2014/main" id="{60E4101B-B652-4625-FFFD-9FB0051ABA98}"/>
                  </a:ext>
                </a:extLst>
              </p:cNvPr>
              <p:cNvSpPr/>
              <p:nvPr/>
            </p:nvSpPr>
            <p:spPr>
              <a:xfrm>
                <a:off x="2363252" y="3766647"/>
                <a:ext cx="35619" cy="30579"/>
              </a:xfrm>
              <a:custGeom>
                <a:avLst/>
                <a:gdLst>
                  <a:gd name="connsiteX0" fmla="*/ 17901 w 35619"/>
                  <a:gd name="connsiteY0" fmla="*/ 0 h 30579"/>
                  <a:gd name="connsiteX1" fmla="*/ 0 w 35619"/>
                  <a:gd name="connsiteY1" fmla="*/ 30580 h 30579"/>
                  <a:gd name="connsiteX2" fmla="*/ 35620 w 35619"/>
                  <a:gd name="connsiteY2" fmla="*/ 30580 h 30579"/>
                  <a:gd name="connsiteX3" fmla="*/ 17901 w 35619"/>
                  <a:gd name="connsiteY3" fmla="*/ 0 h 30579"/>
                </a:gdLst>
                <a:ahLst/>
                <a:cxnLst>
                  <a:cxn ang="0">
                    <a:pos x="connsiteX0" y="connsiteY0"/>
                  </a:cxn>
                  <a:cxn ang="0">
                    <a:pos x="connsiteX1" y="connsiteY1"/>
                  </a:cxn>
                  <a:cxn ang="0">
                    <a:pos x="connsiteX2" y="connsiteY2"/>
                  </a:cxn>
                  <a:cxn ang="0">
                    <a:pos x="connsiteX3" y="connsiteY3"/>
                  </a:cxn>
                </a:cxnLst>
                <a:rect l="l" t="t" r="r" b="b"/>
                <a:pathLst>
                  <a:path w="35619" h="30579">
                    <a:moveTo>
                      <a:pt x="17901" y="0"/>
                    </a:moveTo>
                    <a:lnTo>
                      <a:pt x="0" y="30580"/>
                    </a:lnTo>
                    <a:lnTo>
                      <a:pt x="35620" y="30580"/>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4" name="Freeform 693">
                <a:extLst>
                  <a:ext uri="{FF2B5EF4-FFF2-40B4-BE49-F238E27FC236}">
                    <a16:creationId xmlns:a16="http://schemas.microsoft.com/office/drawing/2014/main" id="{49433274-8341-2A31-AD8D-6DB9A0A88ADE}"/>
                  </a:ext>
                </a:extLst>
              </p:cNvPr>
              <p:cNvSpPr/>
              <p:nvPr/>
            </p:nvSpPr>
            <p:spPr>
              <a:xfrm>
                <a:off x="2263699" y="3708765"/>
                <a:ext cx="35802" cy="30397"/>
              </a:xfrm>
              <a:custGeom>
                <a:avLst/>
                <a:gdLst>
                  <a:gd name="connsiteX0" fmla="*/ 17901 w 35802"/>
                  <a:gd name="connsiteY0" fmla="*/ 0 h 30397"/>
                  <a:gd name="connsiteX1" fmla="*/ 0 w 35802"/>
                  <a:gd name="connsiteY1" fmla="*/ 30398 h 30397"/>
                  <a:gd name="connsiteX2" fmla="*/ 35802 w 35802"/>
                  <a:gd name="connsiteY2" fmla="*/ 30398 h 30397"/>
                  <a:gd name="connsiteX3" fmla="*/ 17901 w 35802"/>
                  <a:gd name="connsiteY3" fmla="*/ 0 h 30397"/>
                </a:gdLst>
                <a:ahLst/>
                <a:cxnLst>
                  <a:cxn ang="0">
                    <a:pos x="connsiteX0" y="connsiteY0"/>
                  </a:cxn>
                  <a:cxn ang="0">
                    <a:pos x="connsiteX1" y="connsiteY1"/>
                  </a:cxn>
                  <a:cxn ang="0">
                    <a:pos x="connsiteX2" y="connsiteY2"/>
                  </a:cxn>
                  <a:cxn ang="0">
                    <a:pos x="connsiteX3" y="connsiteY3"/>
                  </a:cxn>
                </a:cxnLst>
                <a:rect l="l" t="t" r="r" b="b"/>
                <a:pathLst>
                  <a:path w="35802" h="30397">
                    <a:moveTo>
                      <a:pt x="17901" y="0"/>
                    </a:moveTo>
                    <a:lnTo>
                      <a:pt x="0" y="30398"/>
                    </a:lnTo>
                    <a:lnTo>
                      <a:pt x="35802" y="30398"/>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5" name="Freeform 694">
                <a:extLst>
                  <a:ext uri="{FF2B5EF4-FFF2-40B4-BE49-F238E27FC236}">
                    <a16:creationId xmlns:a16="http://schemas.microsoft.com/office/drawing/2014/main" id="{C70977B3-537C-6814-88EC-A08A93E7399C}"/>
                  </a:ext>
                </a:extLst>
              </p:cNvPr>
              <p:cNvSpPr/>
              <p:nvPr/>
            </p:nvSpPr>
            <p:spPr>
              <a:xfrm>
                <a:off x="2258767" y="3708765"/>
                <a:ext cx="35802" cy="30397"/>
              </a:xfrm>
              <a:custGeom>
                <a:avLst/>
                <a:gdLst>
                  <a:gd name="connsiteX0" fmla="*/ 17901 w 35802"/>
                  <a:gd name="connsiteY0" fmla="*/ 0 h 30397"/>
                  <a:gd name="connsiteX1" fmla="*/ 0 w 35802"/>
                  <a:gd name="connsiteY1" fmla="*/ 30398 h 30397"/>
                  <a:gd name="connsiteX2" fmla="*/ 35802 w 35802"/>
                  <a:gd name="connsiteY2" fmla="*/ 30398 h 30397"/>
                  <a:gd name="connsiteX3" fmla="*/ 17901 w 35802"/>
                  <a:gd name="connsiteY3" fmla="*/ 0 h 30397"/>
                </a:gdLst>
                <a:ahLst/>
                <a:cxnLst>
                  <a:cxn ang="0">
                    <a:pos x="connsiteX0" y="connsiteY0"/>
                  </a:cxn>
                  <a:cxn ang="0">
                    <a:pos x="connsiteX1" y="connsiteY1"/>
                  </a:cxn>
                  <a:cxn ang="0">
                    <a:pos x="connsiteX2" y="connsiteY2"/>
                  </a:cxn>
                  <a:cxn ang="0">
                    <a:pos x="connsiteX3" y="connsiteY3"/>
                  </a:cxn>
                </a:cxnLst>
                <a:rect l="l" t="t" r="r" b="b"/>
                <a:pathLst>
                  <a:path w="35802" h="30397">
                    <a:moveTo>
                      <a:pt x="17901" y="0"/>
                    </a:moveTo>
                    <a:lnTo>
                      <a:pt x="0" y="30398"/>
                    </a:lnTo>
                    <a:lnTo>
                      <a:pt x="35802" y="30398"/>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6" name="Freeform 695">
                <a:extLst>
                  <a:ext uri="{FF2B5EF4-FFF2-40B4-BE49-F238E27FC236}">
                    <a16:creationId xmlns:a16="http://schemas.microsoft.com/office/drawing/2014/main" id="{8A8B5A6D-6F01-BBAE-E655-DE42837E93A9}"/>
                  </a:ext>
                </a:extLst>
              </p:cNvPr>
              <p:cNvSpPr/>
              <p:nvPr/>
            </p:nvSpPr>
            <p:spPr>
              <a:xfrm>
                <a:off x="2243972" y="3659255"/>
                <a:ext cx="35619" cy="30397"/>
              </a:xfrm>
              <a:custGeom>
                <a:avLst/>
                <a:gdLst>
                  <a:gd name="connsiteX0" fmla="*/ 17718 w 35619"/>
                  <a:gd name="connsiteY0" fmla="*/ 0 h 30397"/>
                  <a:gd name="connsiteX1" fmla="*/ 0 w 35619"/>
                  <a:gd name="connsiteY1" fmla="*/ 30398 h 30397"/>
                  <a:gd name="connsiteX2" fmla="*/ 35620 w 35619"/>
                  <a:gd name="connsiteY2" fmla="*/ 30398 h 30397"/>
                  <a:gd name="connsiteX3" fmla="*/ 17718 w 35619"/>
                  <a:gd name="connsiteY3" fmla="*/ 0 h 30397"/>
                </a:gdLst>
                <a:ahLst/>
                <a:cxnLst>
                  <a:cxn ang="0">
                    <a:pos x="connsiteX0" y="connsiteY0"/>
                  </a:cxn>
                  <a:cxn ang="0">
                    <a:pos x="connsiteX1" y="connsiteY1"/>
                  </a:cxn>
                  <a:cxn ang="0">
                    <a:pos x="connsiteX2" y="connsiteY2"/>
                  </a:cxn>
                  <a:cxn ang="0">
                    <a:pos x="connsiteX3" y="connsiteY3"/>
                  </a:cxn>
                </a:cxnLst>
                <a:rect l="l" t="t" r="r" b="b"/>
                <a:pathLst>
                  <a:path w="35619" h="30397">
                    <a:moveTo>
                      <a:pt x="17718" y="0"/>
                    </a:moveTo>
                    <a:lnTo>
                      <a:pt x="0" y="30398"/>
                    </a:lnTo>
                    <a:lnTo>
                      <a:pt x="35620" y="30398"/>
                    </a:lnTo>
                    <a:lnTo>
                      <a:pt x="17718"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7" name="Freeform 696">
                <a:extLst>
                  <a:ext uri="{FF2B5EF4-FFF2-40B4-BE49-F238E27FC236}">
                    <a16:creationId xmlns:a16="http://schemas.microsoft.com/office/drawing/2014/main" id="{6BC133BE-70CC-06A3-0337-7373F575465E}"/>
                  </a:ext>
                </a:extLst>
              </p:cNvPr>
              <p:cNvSpPr/>
              <p:nvPr/>
            </p:nvSpPr>
            <p:spPr>
              <a:xfrm>
                <a:off x="2233925" y="3645239"/>
                <a:ext cx="35802" cy="30397"/>
              </a:xfrm>
              <a:custGeom>
                <a:avLst/>
                <a:gdLst>
                  <a:gd name="connsiteX0" fmla="*/ 17901 w 35802"/>
                  <a:gd name="connsiteY0" fmla="*/ 0 h 30397"/>
                  <a:gd name="connsiteX1" fmla="*/ 0 w 35802"/>
                  <a:gd name="connsiteY1" fmla="*/ 30398 h 30397"/>
                  <a:gd name="connsiteX2" fmla="*/ 35802 w 35802"/>
                  <a:gd name="connsiteY2" fmla="*/ 30398 h 30397"/>
                  <a:gd name="connsiteX3" fmla="*/ 17901 w 35802"/>
                  <a:gd name="connsiteY3" fmla="*/ 0 h 30397"/>
                </a:gdLst>
                <a:ahLst/>
                <a:cxnLst>
                  <a:cxn ang="0">
                    <a:pos x="connsiteX0" y="connsiteY0"/>
                  </a:cxn>
                  <a:cxn ang="0">
                    <a:pos x="connsiteX1" y="connsiteY1"/>
                  </a:cxn>
                  <a:cxn ang="0">
                    <a:pos x="connsiteX2" y="connsiteY2"/>
                  </a:cxn>
                  <a:cxn ang="0">
                    <a:pos x="connsiteX3" y="connsiteY3"/>
                  </a:cxn>
                </a:cxnLst>
                <a:rect l="l" t="t" r="r" b="b"/>
                <a:pathLst>
                  <a:path w="35802" h="30397">
                    <a:moveTo>
                      <a:pt x="17901" y="0"/>
                    </a:moveTo>
                    <a:lnTo>
                      <a:pt x="0" y="30398"/>
                    </a:lnTo>
                    <a:lnTo>
                      <a:pt x="35802" y="30398"/>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8" name="Freeform 697">
                <a:extLst>
                  <a:ext uri="{FF2B5EF4-FFF2-40B4-BE49-F238E27FC236}">
                    <a16:creationId xmlns:a16="http://schemas.microsoft.com/office/drawing/2014/main" id="{004C003A-2F25-52E1-944B-889C73A19EE8}"/>
                  </a:ext>
                </a:extLst>
              </p:cNvPr>
              <p:cNvSpPr/>
              <p:nvPr/>
            </p:nvSpPr>
            <p:spPr>
              <a:xfrm>
                <a:off x="2228993" y="3624489"/>
                <a:ext cx="35802" cy="30397"/>
              </a:xfrm>
              <a:custGeom>
                <a:avLst/>
                <a:gdLst>
                  <a:gd name="connsiteX0" fmla="*/ 17901 w 35802"/>
                  <a:gd name="connsiteY0" fmla="*/ 0 h 30397"/>
                  <a:gd name="connsiteX1" fmla="*/ 0 w 35802"/>
                  <a:gd name="connsiteY1" fmla="*/ 30398 h 30397"/>
                  <a:gd name="connsiteX2" fmla="*/ 35802 w 35802"/>
                  <a:gd name="connsiteY2" fmla="*/ 30398 h 30397"/>
                  <a:gd name="connsiteX3" fmla="*/ 17901 w 35802"/>
                  <a:gd name="connsiteY3" fmla="*/ 0 h 30397"/>
                </a:gdLst>
                <a:ahLst/>
                <a:cxnLst>
                  <a:cxn ang="0">
                    <a:pos x="connsiteX0" y="connsiteY0"/>
                  </a:cxn>
                  <a:cxn ang="0">
                    <a:pos x="connsiteX1" y="connsiteY1"/>
                  </a:cxn>
                  <a:cxn ang="0">
                    <a:pos x="connsiteX2" y="connsiteY2"/>
                  </a:cxn>
                  <a:cxn ang="0">
                    <a:pos x="connsiteX3" y="connsiteY3"/>
                  </a:cxn>
                </a:cxnLst>
                <a:rect l="l" t="t" r="r" b="b"/>
                <a:pathLst>
                  <a:path w="35802" h="30397">
                    <a:moveTo>
                      <a:pt x="17901" y="0"/>
                    </a:moveTo>
                    <a:lnTo>
                      <a:pt x="0" y="30398"/>
                    </a:lnTo>
                    <a:lnTo>
                      <a:pt x="35802" y="30398"/>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9" name="Freeform 698">
                <a:extLst>
                  <a:ext uri="{FF2B5EF4-FFF2-40B4-BE49-F238E27FC236}">
                    <a16:creationId xmlns:a16="http://schemas.microsoft.com/office/drawing/2014/main" id="{8ECC852D-5C51-F8B2-BBAF-0FF03D0CA8E4}"/>
                  </a:ext>
                </a:extLst>
              </p:cNvPr>
              <p:cNvSpPr/>
              <p:nvPr/>
            </p:nvSpPr>
            <p:spPr>
              <a:xfrm>
                <a:off x="2159398" y="3514730"/>
                <a:ext cx="35619" cy="30397"/>
              </a:xfrm>
              <a:custGeom>
                <a:avLst/>
                <a:gdLst>
                  <a:gd name="connsiteX0" fmla="*/ 17901 w 35619"/>
                  <a:gd name="connsiteY0" fmla="*/ 0 h 30397"/>
                  <a:gd name="connsiteX1" fmla="*/ 0 w 35619"/>
                  <a:gd name="connsiteY1" fmla="*/ 30398 h 30397"/>
                  <a:gd name="connsiteX2" fmla="*/ 35620 w 35619"/>
                  <a:gd name="connsiteY2" fmla="*/ 30398 h 30397"/>
                  <a:gd name="connsiteX3" fmla="*/ 17901 w 35619"/>
                  <a:gd name="connsiteY3" fmla="*/ 0 h 30397"/>
                </a:gdLst>
                <a:ahLst/>
                <a:cxnLst>
                  <a:cxn ang="0">
                    <a:pos x="connsiteX0" y="connsiteY0"/>
                  </a:cxn>
                  <a:cxn ang="0">
                    <a:pos x="connsiteX1" y="connsiteY1"/>
                  </a:cxn>
                  <a:cxn ang="0">
                    <a:pos x="connsiteX2" y="connsiteY2"/>
                  </a:cxn>
                  <a:cxn ang="0">
                    <a:pos x="connsiteX3" y="connsiteY3"/>
                  </a:cxn>
                </a:cxnLst>
                <a:rect l="l" t="t" r="r" b="b"/>
                <a:pathLst>
                  <a:path w="35619" h="30397">
                    <a:moveTo>
                      <a:pt x="17901" y="0"/>
                    </a:moveTo>
                    <a:lnTo>
                      <a:pt x="0" y="30398"/>
                    </a:lnTo>
                    <a:lnTo>
                      <a:pt x="35620" y="30398"/>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0" name="Freeform 699">
                <a:extLst>
                  <a:ext uri="{FF2B5EF4-FFF2-40B4-BE49-F238E27FC236}">
                    <a16:creationId xmlns:a16="http://schemas.microsoft.com/office/drawing/2014/main" id="{C1641A01-B362-FD54-9F43-B383DA3ED02E}"/>
                  </a:ext>
                </a:extLst>
              </p:cNvPr>
              <p:cNvSpPr/>
              <p:nvPr/>
            </p:nvSpPr>
            <p:spPr>
              <a:xfrm>
                <a:off x="2149351" y="3507995"/>
                <a:ext cx="35802" cy="30397"/>
              </a:xfrm>
              <a:custGeom>
                <a:avLst/>
                <a:gdLst>
                  <a:gd name="connsiteX0" fmla="*/ 17901 w 35802"/>
                  <a:gd name="connsiteY0" fmla="*/ 0 h 30397"/>
                  <a:gd name="connsiteX1" fmla="*/ 0 w 35802"/>
                  <a:gd name="connsiteY1" fmla="*/ 30398 h 30397"/>
                  <a:gd name="connsiteX2" fmla="*/ 35802 w 35802"/>
                  <a:gd name="connsiteY2" fmla="*/ 30398 h 30397"/>
                  <a:gd name="connsiteX3" fmla="*/ 17901 w 35802"/>
                  <a:gd name="connsiteY3" fmla="*/ 0 h 30397"/>
                </a:gdLst>
                <a:ahLst/>
                <a:cxnLst>
                  <a:cxn ang="0">
                    <a:pos x="connsiteX0" y="connsiteY0"/>
                  </a:cxn>
                  <a:cxn ang="0">
                    <a:pos x="connsiteX1" y="connsiteY1"/>
                  </a:cxn>
                  <a:cxn ang="0">
                    <a:pos x="connsiteX2" y="connsiteY2"/>
                  </a:cxn>
                  <a:cxn ang="0">
                    <a:pos x="connsiteX3" y="connsiteY3"/>
                  </a:cxn>
                </a:cxnLst>
                <a:rect l="l" t="t" r="r" b="b"/>
                <a:pathLst>
                  <a:path w="35802" h="30397">
                    <a:moveTo>
                      <a:pt x="17901" y="0"/>
                    </a:moveTo>
                    <a:lnTo>
                      <a:pt x="0" y="30398"/>
                    </a:lnTo>
                    <a:lnTo>
                      <a:pt x="35802" y="30398"/>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1" name="Freeform 700">
                <a:extLst>
                  <a:ext uri="{FF2B5EF4-FFF2-40B4-BE49-F238E27FC236}">
                    <a16:creationId xmlns:a16="http://schemas.microsoft.com/office/drawing/2014/main" id="{BFDEB1B0-37DD-64C1-095A-E1949EDCC1E2}"/>
                  </a:ext>
                </a:extLst>
              </p:cNvPr>
              <p:cNvSpPr/>
              <p:nvPr/>
            </p:nvSpPr>
            <p:spPr>
              <a:xfrm>
                <a:off x="2025139" y="3393321"/>
                <a:ext cx="35619" cy="30579"/>
              </a:xfrm>
              <a:custGeom>
                <a:avLst/>
                <a:gdLst>
                  <a:gd name="connsiteX0" fmla="*/ 17901 w 35619"/>
                  <a:gd name="connsiteY0" fmla="*/ 0 h 30579"/>
                  <a:gd name="connsiteX1" fmla="*/ 0 w 35619"/>
                  <a:gd name="connsiteY1" fmla="*/ 30580 h 30579"/>
                  <a:gd name="connsiteX2" fmla="*/ 35620 w 35619"/>
                  <a:gd name="connsiteY2" fmla="*/ 30580 h 30579"/>
                  <a:gd name="connsiteX3" fmla="*/ 17901 w 35619"/>
                  <a:gd name="connsiteY3" fmla="*/ 0 h 30579"/>
                </a:gdLst>
                <a:ahLst/>
                <a:cxnLst>
                  <a:cxn ang="0">
                    <a:pos x="connsiteX0" y="connsiteY0"/>
                  </a:cxn>
                  <a:cxn ang="0">
                    <a:pos x="connsiteX1" y="connsiteY1"/>
                  </a:cxn>
                  <a:cxn ang="0">
                    <a:pos x="connsiteX2" y="connsiteY2"/>
                  </a:cxn>
                  <a:cxn ang="0">
                    <a:pos x="connsiteX3" y="connsiteY3"/>
                  </a:cxn>
                </a:cxnLst>
                <a:rect l="l" t="t" r="r" b="b"/>
                <a:pathLst>
                  <a:path w="35619" h="30579">
                    <a:moveTo>
                      <a:pt x="17901" y="0"/>
                    </a:moveTo>
                    <a:lnTo>
                      <a:pt x="0" y="30580"/>
                    </a:lnTo>
                    <a:lnTo>
                      <a:pt x="35620" y="30580"/>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2" name="Freeform 701">
                <a:extLst>
                  <a:ext uri="{FF2B5EF4-FFF2-40B4-BE49-F238E27FC236}">
                    <a16:creationId xmlns:a16="http://schemas.microsoft.com/office/drawing/2014/main" id="{5C6678DE-B92E-12B4-56E2-8C662D6E30E4}"/>
                  </a:ext>
                </a:extLst>
              </p:cNvPr>
              <p:cNvSpPr/>
              <p:nvPr/>
            </p:nvSpPr>
            <p:spPr>
              <a:xfrm>
                <a:off x="2015276" y="3353277"/>
                <a:ext cx="35619" cy="30397"/>
              </a:xfrm>
              <a:custGeom>
                <a:avLst/>
                <a:gdLst>
                  <a:gd name="connsiteX0" fmla="*/ 17718 w 35619"/>
                  <a:gd name="connsiteY0" fmla="*/ 0 h 30397"/>
                  <a:gd name="connsiteX1" fmla="*/ 0 w 35619"/>
                  <a:gd name="connsiteY1" fmla="*/ 30398 h 30397"/>
                  <a:gd name="connsiteX2" fmla="*/ 35620 w 35619"/>
                  <a:gd name="connsiteY2" fmla="*/ 30398 h 30397"/>
                  <a:gd name="connsiteX3" fmla="*/ 17718 w 35619"/>
                  <a:gd name="connsiteY3" fmla="*/ 0 h 30397"/>
                </a:gdLst>
                <a:ahLst/>
                <a:cxnLst>
                  <a:cxn ang="0">
                    <a:pos x="connsiteX0" y="connsiteY0"/>
                  </a:cxn>
                  <a:cxn ang="0">
                    <a:pos x="connsiteX1" y="connsiteY1"/>
                  </a:cxn>
                  <a:cxn ang="0">
                    <a:pos x="connsiteX2" y="connsiteY2"/>
                  </a:cxn>
                  <a:cxn ang="0">
                    <a:pos x="connsiteX3" y="connsiteY3"/>
                  </a:cxn>
                </a:cxnLst>
                <a:rect l="l" t="t" r="r" b="b"/>
                <a:pathLst>
                  <a:path w="35619" h="30397">
                    <a:moveTo>
                      <a:pt x="17718" y="0"/>
                    </a:moveTo>
                    <a:lnTo>
                      <a:pt x="0" y="30398"/>
                    </a:lnTo>
                    <a:lnTo>
                      <a:pt x="35620" y="30398"/>
                    </a:lnTo>
                    <a:lnTo>
                      <a:pt x="17718"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3" name="Freeform 702">
                <a:extLst>
                  <a:ext uri="{FF2B5EF4-FFF2-40B4-BE49-F238E27FC236}">
                    <a16:creationId xmlns:a16="http://schemas.microsoft.com/office/drawing/2014/main" id="{0A61EB9F-4FCD-0A2C-080D-AA88D8D5498A}"/>
                  </a:ext>
                </a:extLst>
              </p:cNvPr>
              <p:cNvSpPr/>
              <p:nvPr/>
            </p:nvSpPr>
            <p:spPr>
              <a:xfrm>
                <a:off x="1985318" y="3293392"/>
                <a:ext cx="35802" cy="30397"/>
              </a:xfrm>
              <a:custGeom>
                <a:avLst/>
                <a:gdLst>
                  <a:gd name="connsiteX0" fmla="*/ 17901 w 35802"/>
                  <a:gd name="connsiteY0" fmla="*/ 0 h 30397"/>
                  <a:gd name="connsiteX1" fmla="*/ 0 w 35802"/>
                  <a:gd name="connsiteY1" fmla="*/ 30398 h 30397"/>
                  <a:gd name="connsiteX2" fmla="*/ 35802 w 35802"/>
                  <a:gd name="connsiteY2" fmla="*/ 30398 h 30397"/>
                  <a:gd name="connsiteX3" fmla="*/ 17901 w 35802"/>
                  <a:gd name="connsiteY3" fmla="*/ 0 h 30397"/>
                </a:gdLst>
                <a:ahLst/>
                <a:cxnLst>
                  <a:cxn ang="0">
                    <a:pos x="connsiteX0" y="connsiteY0"/>
                  </a:cxn>
                  <a:cxn ang="0">
                    <a:pos x="connsiteX1" y="connsiteY1"/>
                  </a:cxn>
                  <a:cxn ang="0">
                    <a:pos x="connsiteX2" y="connsiteY2"/>
                  </a:cxn>
                  <a:cxn ang="0">
                    <a:pos x="connsiteX3" y="connsiteY3"/>
                  </a:cxn>
                </a:cxnLst>
                <a:rect l="l" t="t" r="r" b="b"/>
                <a:pathLst>
                  <a:path w="35802" h="30397">
                    <a:moveTo>
                      <a:pt x="17901" y="0"/>
                    </a:moveTo>
                    <a:lnTo>
                      <a:pt x="0" y="30398"/>
                    </a:lnTo>
                    <a:lnTo>
                      <a:pt x="35802" y="30398"/>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4" name="Freeform 703">
                <a:extLst>
                  <a:ext uri="{FF2B5EF4-FFF2-40B4-BE49-F238E27FC236}">
                    <a16:creationId xmlns:a16="http://schemas.microsoft.com/office/drawing/2014/main" id="{83DD95C2-8B31-00D1-EDF9-489CBDDD910A}"/>
                  </a:ext>
                </a:extLst>
              </p:cNvPr>
              <p:cNvSpPr/>
              <p:nvPr/>
            </p:nvSpPr>
            <p:spPr>
              <a:xfrm>
                <a:off x="1905859" y="3227318"/>
                <a:ext cx="35619" cy="30397"/>
              </a:xfrm>
              <a:custGeom>
                <a:avLst/>
                <a:gdLst>
                  <a:gd name="connsiteX0" fmla="*/ 17718 w 35619"/>
                  <a:gd name="connsiteY0" fmla="*/ 0 h 30397"/>
                  <a:gd name="connsiteX1" fmla="*/ 0 w 35619"/>
                  <a:gd name="connsiteY1" fmla="*/ 30398 h 30397"/>
                  <a:gd name="connsiteX2" fmla="*/ 35620 w 35619"/>
                  <a:gd name="connsiteY2" fmla="*/ 30398 h 30397"/>
                  <a:gd name="connsiteX3" fmla="*/ 17718 w 35619"/>
                  <a:gd name="connsiteY3" fmla="*/ 0 h 30397"/>
                </a:gdLst>
                <a:ahLst/>
                <a:cxnLst>
                  <a:cxn ang="0">
                    <a:pos x="connsiteX0" y="connsiteY0"/>
                  </a:cxn>
                  <a:cxn ang="0">
                    <a:pos x="connsiteX1" y="connsiteY1"/>
                  </a:cxn>
                  <a:cxn ang="0">
                    <a:pos x="connsiteX2" y="connsiteY2"/>
                  </a:cxn>
                  <a:cxn ang="0">
                    <a:pos x="connsiteX3" y="connsiteY3"/>
                  </a:cxn>
                </a:cxnLst>
                <a:rect l="l" t="t" r="r" b="b"/>
                <a:pathLst>
                  <a:path w="35619" h="30397">
                    <a:moveTo>
                      <a:pt x="17718" y="0"/>
                    </a:moveTo>
                    <a:lnTo>
                      <a:pt x="0" y="30398"/>
                    </a:lnTo>
                    <a:lnTo>
                      <a:pt x="35620" y="30398"/>
                    </a:lnTo>
                    <a:lnTo>
                      <a:pt x="17718"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5" name="Freeform 704">
                <a:extLst>
                  <a:ext uri="{FF2B5EF4-FFF2-40B4-BE49-F238E27FC236}">
                    <a16:creationId xmlns:a16="http://schemas.microsoft.com/office/drawing/2014/main" id="{DA432B54-E05E-177B-0D45-F36D1B40E88E}"/>
                  </a:ext>
                </a:extLst>
              </p:cNvPr>
              <p:cNvSpPr/>
              <p:nvPr/>
            </p:nvSpPr>
            <p:spPr>
              <a:xfrm>
                <a:off x="1846128" y="3148685"/>
                <a:ext cx="35802" cy="30397"/>
              </a:xfrm>
              <a:custGeom>
                <a:avLst/>
                <a:gdLst>
                  <a:gd name="connsiteX0" fmla="*/ 17901 w 35802"/>
                  <a:gd name="connsiteY0" fmla="*/ 0 h 30397"/>
                  <a:gd name="connsiteX1" fmla="*/ 0 w 35802"/>
                  <a:gd name="connsiteY1" fmla="*/ 30398 h 30397"/>
                  <a:gd name="connsiteX2" fmla="*/ 35802 w 35802"/>
                  <a:gd name="connsiteY2" fmla="*/ 30398 h 30397"/>
                  <a:gd name="connsiteX3" fmla="*/ 17901 w 35802"/>
                  <a:gd name="connsiteY3" fmla="*/ 0 h 30397"/>
                </a:gdLst>
                <a:ahLst/>
                <a:cxnLst>
                  <a:cxn ang="0">
                    <a:pos x="connsiteX0" y="connsiteY0"/>
                  </a:cxn>
                  <a:cxn ang="0">
                    <a:pos x="connsiteX1" y="connsiteY1"/>
                  </a:cxn>
                  <a:cxn ang="0">
                    <a:pos x="connsiteX2" y="connsiteY2"/>
                  </a:cxn>
                  <a:cxn ang="0">
                    <a:pos x="connsiteX3" y="connsiteY3"/>
                  </a:cxn>
                </a:cxnLst>
                <a:rect l="l" t="t" r="r" b="b"/>
                <a:pathLst>
                  <a:path w="35802" h="30397">
                    <a:moveTo>
                      <a:pt x="17901" y="0"/>
                    </a:moveTo>
                    <a:lnTo>
                      <a:pt x="0" y="30398"/>
                    </a:lnTo>
                    <a:lnTo>
                      <a:pt x="35802" y="30398"/>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6" name="Freeform 705">
                <a:extLst>
                  <a:ext uri="{FF2B5EF4-FFF2-40B4-BE49-F238E27FC236}">
                    <a16:creationId xmlns:a16="http://schemas.microsoft.com/office/drawing/2014/main" id="{D5BC5ADB-AFBA-085D-E91C-9F8961E9CC95}"/>
                  </a:ext>
                </a:extLst>
              </p:cNvPr>
              <p:cNvSpPr/>
              <p:nvPr/>
            </p:nvSpPr>
            <p:spPr>
              <a:xfrm>
                <a:off x="1562633" y="2796291"/>
                <a:ext cx="35802" cy="30397"/>
              </a:xfrm>
              <a:custGeom>
                <a:avLst/>
                <a:gdLst>
                  <a:gd name="connsiteX0" fmla="*/ 17901 w 35802"/>
                  <a:gd name="connsiteY0" fmla="*/ 0 h 30397"/>
                  <a:gd name="connsiteX1" fmla="*/ 0 w 35802"/>
                  <a:gd name="connsiteY1" fmla="*/ 30398 h 30397"/>
                  <a:gd name="connsiteX2" fmla="*/ 35802 w 35802"/>
                  <a:gd name="connsiteY2" fmla="*/ 30398 h 30397"/>
                  <a:gd name="connsiteX3" fmla="*/ 17901 w 35802"/>
                  <a:gd name="connsiteY3" fmla="*/ 0 h 30397"/>
                </a:gdLst>
                <a:ahLst/>
                <a:cxnLst>
                  <a:cxn ang="0">
                    <a:pos x="connsiteX0" y="connsiteY0"/>
                  </a:cxn>
                  <a:cxn ang="0">
                    <a:pos x="connsiteX1" y="connsiteY1"/>
                  </a:cxn>
                  <a:cxn ang="0">
                    <a:pos x="connsiteX2" y="connsiteY2"/>
                  </a:cxn>
                  <a:cxn ang="0">
                    <a:pos x="connsiteX3" y="connsiteY3"/>
                  </a:cxn>
                </a:cxnLst>
                <a:rect l="l" t="t" r="r" b="b"/>
                <a:pathLst>
                  <a:path w="35802" h="30397">
                    <a:moveTo>
                      <a:pt x="17901" y="0"/>
                    </a:moveTo>
                    <a:lnTo>
                      <a:pt x="0" y="30398"/>
                    </a:lnTo>
                    <a:lnTo>
                      <a:pt x="35802" y="30398"/>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7" name="Freeform 706">
                <a:extLst>
                  <a:ext uri="{FF2B5EF4-FFF2-40B4-BE49-F238E27FC236}">
                    <a16:creationId xmlns:a16="http://schemas.microsoft.com/office/drawing/2014/main" id="{8C2C0A12-5980-1B4F-5E18-24991C102EBC}"/>
                  </a:ext>
                </a:extLst>
              </p:cNvPr>
              <p:cNvSpPr/>
              <p:nvPr/>
            </p:nvSpPr>
            <p:spPr>
              <a:xfrm>
                <a:off x="1562633" y="2796291"/>
                <a:ext cx="35802" cy="30397"/>
              </a:xfrm>
              <a:custGeom>
                <a:avLst/>
                <a:gdLst>
                  <a:gd name="connsiteX0" fmla="*/ 17901 w 35802"/>
                  <a:gd name="connsiteY0" fmla="*/ 0 h 30397"/>
                  <a:gd name="connsiteX1" fmla="*/ 0 w 35802"/>
                  <a:gd name="connsiteY1" fmla="*/ 30398 h 30397"/>
                  <a:gd name="connsiteX2" fmla="*/ 35802 w 35802"/>
                  <a:gd name="connsiteY2" fmla="*/ 30398 h 30397"/>
                  <a:gd name="connsiteX3" fmla="*/ 17901 w 35802"/>
                  <a:gd name="connsiteY3" fmla="*/ 0 h 30397"/>
                </a:gdLst>
                <a:ahLst/>
                <a:cxnLst>
                  <a:cxn ang="0">
                    <a:pos x="connsiteX0" y="connsiteY0"/>
                  </a:cxn>
                  <a:cxn ang="0">
                    <a:pos x="connsiteX1" y="connsiteY1"/>
                  </a:cxn>
                  <a:cxn ang="0">
                    <a:pos x="connsiteX2" y="connsiteY2"/>
                  </a:cxn>
                  <a:cxn ang="0">
                    <a:pos x="connsiteX3" y="connsiteY3"/>
                  </a:cxn>
                </a:cxnLst>
                <a:rect l="l" t="t" r="r" b="b"/>
                <a:pathLst>
                  <a:path w="35802" h="30397">
                    <a:moveTo>
                      <a:pt x="17901" y="0"/>
                    </a:moveTo>
                    <a:lnTo>
                      <a:pt x="0" y="30398"/>
                    </a:lnTo>
                    <a:lnTo>
                      <a:pt x="35802" y="30398"/>
                    </a:lnTo>
                    <a:lnTo>
                      <a:pt x="17901" y="0"/>
                    </a:lnTo>
                    <a:close/>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708" name="Freeform 707">
              <a:extLst>
                <a:ext uri="{FF2B5EF4-FFF2-40B4-BE49-F238E27FC236}">
                  <a16:creationId xmlns:a16="http://schemas.microsoft.com/office/drawing/2014/main" id="{B956A8CC-042D-F724-C8A4-3B643C5C7DB5}"/>
                </a:ext>
              </a:extLst>
            </p:cNvPr>
            <p:cNvSpPr/>
            <p:nvPr/>
          </p:nvSpPr>
          <p:spPr>
            <a:xfrm>
              <a:off x="1575602" y="2823266"/>
              <a:ext cx="3858424" cy="1513690"/>
            </a:xfrm>
            <a:custGeom>
              <a:avLst/>
              <a:gdLst>
                <a:gd name="connsiteX0" fmla="*/ 0 w 3858424"/>
                <a:gd name="connsiteY0" fmla="*/ 0 h 1513690"/>
                <a:gd name="connsiteX1" fmla="*/ 59731 w 3858424"/>
                <a:gd name="connsiteY1" fmla="*/ 0 h 1513690"/>
                <a:gd name="connsiteX2" fmla="*/ 59731 w 3858424"/>
                <a:gd name="connsiteY2" fmla="*/ 6371 h 1513690"/>
                <a:gd name="connsiteX3" fmla="*/ 124212 w 3858424"/>
                <a:gd name="connsiteY3" fmla="*/ 6371 h 1513690"/>
                <a:gd name="connsiteX4" fmla="*/ 124212 w 3858424"/>
                <a:gd name="connsiteY4" fmla="*/ 12924 h 1513690"/>
                <a:gd name="connsiteX5" fmla="*/ 129326 w 3858424"/>
                <a:gd name="connsiteY5" fmla="*/ 12924 h 1513690"/>
                <a:gd name="connsiteX6" fmla="*/ 129326 w 3858424"/>
                <a:gd name="connsiteY6" fmla="*/ 19658 h 1513690"/>
                <a:gd name="connsiteX7" fmla="*/ 203854 w 3858424"/>
                <a:gd name="connsiteY7" fmla="*/ 19658 h 1513690"/>
                <a:gd name="connsiteX8" fmla="*/ 203854 w 3858424"/>
                <a:gd name="connsiteY8" fmla="*/ 26211 h 1513690"/>
                <a:gd name="connsiteX9" fmla="*/ 213718 w 3858424"/>
                <a:gd name="connsiteY9" fmla="*/ 26211 h 1513690"/>
                <a:gd name="connsiteX10" fmla="*/ 213718 w 3858424"/>
                <a:gd name="connsiteY10" fmla="*/ 39317 h 1513690"/>
                <a:gd name="connsiteX11" fmla="*/ 243675 w 3858424"/>
                <a:gd name="connsiteY11" fmla="*/ 39317 h 1513690"/>
                <a:gd name="connsiteX12" fmla="*/ 243675 w 3858424"/>
                <a:gd name="connsiteY12" fmla="*/ 45869 h 1513690"/>
                <a:gd name="connsiteX13" fmla="*/ 258470 w 3858424"/>
                <a:gd name="connsiteY13" fmla="*/ 45869 h 1513690"/>
                <a:gd name="connsiteX14" fmla="*/ 258470 w 3858424"/>
                <a:gd name="connsiteY14" fmla="*/ 65710 h 1513690"/>
                <a:gd name="connsiteX15" fmla="*/ 268517 w 3858424"/>
                <a:gd name="connsiteY15" fmla="*/ 65710 h 1513690"/>
                <a:gd name="connsiteX16" fmla="*/ 268517 w 3858424"/>
                <a:gd name="connsiteY16" fmla="*/ 78815 h 1513690"/>
                <a:gd name="connsiteX17" fmla="*/ 273449 w 3858424"/>
                <a:gd name="connsiteY17" fmla="*/ 78815 h 1513690"/>
                <a:gd name="connsiteX18" fmla="*/ 273449 w 3858424"/>
                <a:gd name="connsiteY18" fmla="*/ 105208 h 1513690"/>
                <a:gd name="connsiteX19" fmla="*/ 278381 w 3858424"/>
                <a:gd name="connsiteY19" fmla="*/ 105208 h 1513690"/>
                <a:gd name="connsiteX20" fmla="*/ 278381 w 3858424"/>
                <a:gd name="connsiteY20" fmla="*/ 118314 h 1513690"/>
                <a:gd name="connsiteX21" fmla="*/ 283313 w 3858424"/>
                <a:gd name="connsiteY21" fmla="*/ 118314 h 1513690"/>
                <a:gd name="connsiteX22" fmla="*/ 283313 w 3858424"/>
                <a:gd name="connsiteY22" fmla="*/ 157813 h 1513690"/>
                <a:gd name="connsiteX23" fmla="*/ 293359 w 3858424"/>
                <a:gd name="connsiteY23" fmla="*/ 157813 h 1513690"/>
                <a:gd name="connsiteX24" fmla="*/ 293359 w 3858424"/>
                <a:gd name="connsiteY24" fmla="*/ 190758 h 1513690"/>
                <a:gd name="connsiteX25" fmla="*/ 298291 w 3858424"/>
                <a:gd name="connsiteY25" fmla="*/ 190758 h 1513690"/>
                <a:gd name="connsiteX26" fmla="*/ 298291 w 3858424"/>
                <a:gd name="connsiteY26" fmla="*/ 197311 h 1513690"/>
                <a:gd name="connsiteX27" fmla="*/ 303223 w 3858424"/>
                <a:gd name="connsiteY27" fmla="*/ 197311 h 1513690"/>
                <a:gd name="connsiteX28" fmla="*/ 303223 w 3858424"/>
                <a:gd name="connsiteY28" fmla="*/ 203864 h 1513690"/>
                <a:gd name="connsiteX29" fmla="*/ 308338 w 3858424"/>
                <a:gd name="connsiteY29" fmla="*/ 203864 h 1513690"/>
                <a:gd name="connsiteX30" fmla="*/ 308338 w 3858424"/>
                <a:gd name="connsiteY30" fmla="*/ 210599 h 1513690"/>
                <a:gd name="connsiteX31" fmla="*/ 313270 w 3858424"/>
                <a:gd name="connsiteY31" fmla="*/ 210599 h 1513690"/>
                <a:gd name="connsiteX32" fmla="*/ 313270 w 3858424"/>
                <a:gd name="connsiteY32" fmla="*/ 217152 h 1513690"/>
                <a:gd name="connsiteX33" fmla="*/ 318202 w 3858424"/>
                <a:gd name="connsiteY33" fmla="*/ 217152 h 1513690"/>
                <a:gd name="connsiteX34" fmla="*/ 318202 w 3858424"/>
                <a:gd name="connsiteY34" fmla="*/ 230257 h 1513690"/>
                <a:gd name="connsiteX35" fmla="*/ 358023 w 3858424"/>
                <a:gd name="connsiteY35" fmla="*/ 230257 h 1513690"/>
                <a:gd name="connsiteX36" fmla="*/ 358023 w 3858424"/>
                <a:gd name="connsiteY36" fmla="*/ 236810 h 1513690"/>
                <a:gd name="connsiteX37" fmla="*/ 362955 w 3858424"/>
                <a:gd name="connsiteY37" fmla="*/ 236810 h 1513690"/>
                <a:gd name="connsiteX38" fmla="*/ 362955 w 3858424"/>
                <a:gd name="connsiteY38" fmla="*/ 243363 h 1513690"/>
                <a:gd name="connsiteX39" fmla="*/ 387797 w 3858424"/>
                <a:gd name="connsiteY39" fmla="*/ 243363 h 1513690"/>
                <a:gd name="connsiteX40" fmla="*/ 387797 w 3858424"/>
                <a:gd name="connsiteY40" fmla="*/ 256650 h 1513690"/>
                <a:gd name="connsiteX41" fmla="*/ 402775 w 3858424"/>
                <a:gd name="connsiteY41" fmla="*/ 256650 h 1513690"/>
                <a:gd name="connsiteX42" fmla="*/ 402775 w 3858424"/>
                <a:gd name="connsiteY42" fmla="*/ 263203 h 1513690"/>
                <a:gd name="connsiteX43" fmla="*/ 422686 w 3858424"/>
                <a:gd name="connsiteY43" fmla="*/ 263203 h 1513690"/>
                <a:gd name="connsiteX44" fmla="*/ 422686 w 3858424"/>
                <a:gd name="connsiteY44" fmla="*/ 269756 h 1513690"/>
                <a:gd name="connsiteX45" fmla="*/ 427618 w 3858424"/>
                <a:gd name="connsiteY45" fmla="*/ 269756 h 1513690"/>
                <a:gd name="connsiteX46" fmla="*/ 427618 w 3858424"/>
                <a:gd name="connsiteY46" fmla="*/ 276309 h 1513690"/>
                <a:gd name="connsiteX47" fmla="*/ 432550 w 3858424"/>
                <a:gd name="connsiteY47" fmla="*/ 276309 h 1513690"/>
                <a:gd name="connsiteX48" fmla="*/ 432550 w 3858424"/>
                <a:gd name="connsiteY48" fmla="*/ 282861 h 1513690"/>
                <a:gd name="connsiteX49" fmla="*/ 452460 w 3858424"/>
                <a:gd name="connsiteY49" fmla="*/ 282861 h 1513690"/>
                <a:gd name="connsiteX50" fmla="*/ 452460 w 3858424"/>
                <a:gd name="connsiteY50" fmla="*/ 289596 h 1513690"/>
                <a:gd name="connsiteX51" fmla="*/ 477303 w 3858424"/>
                <a:gd name="connsiteY51" fmla="*/ 289596 h 1513690"/>
                <a:gd name="connsiteX52" fmla="*/ 477303 w 3858424"/>
                <a:gd name="connsiteY52" fmla="*/ 302520 h 1513690"/>
                <a:gd name="connsiteX53" fmla="*/ 482235 w 3858424"/>
                <a:gd name="connsiteY53" fmla="*/ 302520 h 1513690"/>
                <a:gd name="connsiteX54" fmla="*/ 482235 w 3858424"/>
                <a:gd name="connsiteY54" fmla="*/ 315807 h 1513690"/>
                <a:gd name="connsiteX55" fmla="*/ 492281 w 3858424"/>
                <a:gd name="connsiteY55" fmla="*/ 315807 h 1513690"/>
                <a:gd name="connsiteX56" fmla="*/ 492281 w 3858424"/>
                <a:gd name="connsiteY56" fmla="*/ 342200 h 1513690"/>
                <a:gd name="connsiteX57" fmla="*/ 497213 w 3858424"/>
                <a:gd name="connsiteY57" fmla="*/ 342200 h 1513690"/>
                <a:gd name="connsiteX58" fmla="*/ 497213 w 3858424"/>
                <a:gd name="connsiteY58" fmla="*/ 348753 h 1513690"/>
                <a:gd name="connsiteX59" fmla="*/ 502145 w 3858424"/>
                <a:gd name="connsiteY59" fmla="*/ 348753 h 1513690"/>
                <a:gd name="connsiteX60" fmla="*/ 502145 w 3858424"/>
                <a:gd name="connsiteY60" fmla="*/ 361859 h 1513690"/>
                <a:gd name="connsiteX61" fmla="*/ 507077 w 3858424"/>
                <a:gd name="connsiteY61" fmla="*/ 361859 h 1513690"/>
                <a:gd name="connsiteX62" fmla="*/ 507077 w 3858424"/>
                <a:gd name="connsiteY62" fmla="*/ 374964 h 1513690"/>
                <a:gd name="connsiteX63" fmla="*/ 512191 w 3858424"/>
                <a:gd name="connsiteY63" fmla="*/ 374964 h 1513690"/>
                <a:gd name="connsiteX64" fmla="*/ 512191 w 3858424"/>
                <a:gd name="connsiteY64" fmla="*/ 381517 h 1513690"/>
                <a:gd name="connsiteX65" fmla="*/ 517124 w 3858424"/>
                <a:gd name="connsiteY65" fmla="*/ 381517 h 1513690"/>
                <a:gd name="connsiteX66" fmla="*/ 517124 w 3858424"/>
                <a:gd name="connsiteY66" fmla="*/ 388252 h 1513690"/>
                <a:gd name="connsiteX67" fmla="*/ 522055 w 3858424"/>
                <a:gd name="connsiteY67" fmla="*/ 388252 h 1513690"/>
                <a:gd name="connsiteX68" fmla="*/ 522055 w 3858424"/>
                <a:gd name="connsiteY68" fmla="*/ 394804 h 1513690"/>
                <a:gd name="connsiteX69" fmla="*/ 526987 w 3858424"/>
                <a:gd name="connsiteY69" fmla="*/ 394804 h 1513690"/>
                <a:gd name="connsiteX70" fmla="*/ 526987 w 3858424"/>
                <a:gd name="connsiteY70" fmla="*/ 401357 h 1513690"/>
                <a:gd name="connsiteX71" fmla="*/ 546898 w 3858424"/>
                <a:gd name="connsiteY71" fmla="*/ 401357 h 1513690"/>
                <a:gd name="connsiteX72" fmla="*/ 546898 w 3858424"/>
                <a:gd name="connsiteY72" fmla="*/ 407910 h 1513690"/>
                <a:gd name="connsiteX73" fmla="*/ 556762 w 3858424"/>
                <a:gd name="connsiteY73" fmla="*/ 407910 h 1513690"/>
                <a:gd name="connsiteX74" fmla="*/ 556762 w 3858424"/>
                <a:gd name="connsiteY74" fmla="*/ 414463 h 1513690"/>
                <a:gd name="connsiteX75" fmla="*/ 566808 w 3858424"/>
                <a:gd name="connsiteY75" fmla="*/ 414463 h 1513690"/>
                <a:gd name="connsiteX76" fmla="*/ 566808 w 3858424"/>
                <a:gd name="connsiteY76" fmla="*/ 421198 h 1513690"/>
                <a:gd name="connsiteX77" fmla="*/ 581787 w 3858424"/>
                <a:gd name="connsiteY77" fmla="*/ 421198 h 1513690"/>
                <a:gd name="connsiteX78" fmla="*/ 581787 w 3858424"/>
                <a:gd name="connsiteY78" fmla="*/ 427750 h 1513690"/>
                <a:gd name="connsiteX79" fmla="*/ 586719 w 3858424"/>
                <a:gd name="connsiteY79" fmla="*/ 427750 h 1513690"/>
                <a:gd name="connsiteX80" fmla="*/ 586719 w 3858424"/>
                <a:gd name="connsiteY80" fmla="*/ 440856 h 1513690"/>
                <a:gd name="connsiteX81" fmla="*/ 601697 w 3858424"/>
                <a:gd name="connsiteY81" fmla="*/ 440856 h 1513690"/>
                <a:gd name="connsiteX82" fmla="*/ 601697 w 3858424"/>
                <a:gd name="connsiteY82" fmla="*/ 453961 h 1513690"/>
                <a:gd name="connsiteX83" fmla="*/ 606629 w 3858424"/>
                <a:gd name="connsiteY83" fmla="*/ 453961 h 1513690"/>
                <a:gd name="connsiteX84" fmla="*/ 606629 w 3858424"/>
                <a:gd name="connsiteY84" fmla="*/ 460514 h 1513690"/>
                <a:gd name="connsiteX85" fmla="*/ 611561 w 3858424"/>
                <a:gd name="connsiteY85" fmla="*/ 460514 h 1513690"/>
                <a:gd name="connsiteX86" fmla="*/ 611561 w 3858424"/>
                <a:gd name="connsiteY86" fmla="*/ 467249 h 1513690"/>
                <a:gd name="connsiteX87" fmla="*/ 621425 w 3858424"/>
                <a:gd name="connsiteY87" fmla="*/ 467249 h 1513690"/>
                <a:gd name="connsiteX88" fmla="*/ 621425 w 3858424"/>
                <a:gd name="connsiteY88" fmla="*/ 473802 h 1513690"/>
                <a:gd name="connsiteX89" fmla="*/ 626540 w 3858424"/>
                <a:gd name="connsiteY89" fmla="*/ 473802 h 1513690"/>
                <a:gd name="connsiteX90" fmla="*/ 626540 w 3858424"/>
                <a:gd name="connsiteY90" fmla="*/ 486907 h 1513690"/>
                <a:gd name="connsiteX91" fmla="*/ 646450 w 3858424"/>
                <a:gd name="connsiteY91" fmla="*/ 486907 h 1513690"/>
                <a:gd name="connsiteX92" fmla="*/ 646450 w 3858424"/>
                <a:gd name="connsiteY92" fmla="*/ 500195 h 1513690"/>
                <a:gd name="connsiteX93" fmla="*/ 666178 w 3858424"/>
                <a:gd name="connsiteY93" fmla="*/ 500195 h 1513690"/>
                <a:gd name="connsiteX94" fmla="*/ 666178 w 3858424"/>
                <a:gd name="connsiteY94" fmla="*/ 506748 h 1513690"/>
                <a:gd name="connsiteX95" fmla="*/ 681156 w 3858424"/>
                <a:gd name="connsiteY95" fmla="*/ 506748 h 1513690"/>
                <a:gd name="connsiteX96" fmla="*/ 681156 w 3858424"/>
                <a:gd name="connsiteY96" fmla="*/ 513300 h 1513690"/>
                <a:gd name="connsiteX97" fmla="*/ 691203 w 3858424"/>
                <a:gd name="connsiteY97" fmla="*/ 513300 h 1513690"/>
                <a:gd name="connsiteX98" fmla="*/ 691203 w 3858424"/>
                <a:gd name="connsiteY98" fmla="*/ 526406 h 1513690"/>
                <a:gd name="connsiteX99" fmla="*/ 696135 w 3858424"/>
                <a:gd name="connsiteY99" fmla="*/ 526406 h 1513690"/>
                <a:gd name="connsiteX100" fmla="*/ 696135 w 3858424"/>
                <a:gd name="connsiteY100" fmla="*/ 532959 h 1513690"/>
                <a:gd name="connsiteX101" fmla="*/ 701067 w 3858424"/>
                <a:gd name="connsiteY101" fmla="*/ 532959 h 1513690"/>
                <a:gd name="connsiteX102" fmla="*/ 701067 w 3858424"/>
                <a:gd name="connsiteY102" fmla="*/ 546246 h 1513690"/>
                <a:gd name="connsiteX103" fmla="*/ 705999 w 3858424"/>
                <a:gd name="connsiteY103" fmla="*/ 546246 h 1513690"/>
                <a:gd name="connsiteX104" fmla="*/ 705999 w 3858424"/>
                <a:gd name="connsiteY104" fmla="*/ 559352 h 1513690"/>
                <a:gd name="connsiteX105" fmla="*/ 711113 w 3858424"/>
                <a:gd name="connsiteY105" fmla="*/ 559352 h 1513690"/>
                <a:gd name="connsiteX106" fmla="*/ 711113 w 3858424"/>
                <a:gd name="connsiteY106" fmla="*/ 565905 h 1513690"/>
                <a:gd name="connsiteX107" fmla="*/ 720977 w 3858424"/>
                <a:gd name="connsiteY107" fmla="*/ 565905 h 1513690"/>
                <a:gd name="connsiteX108" fmla="*/ 720977 w 3858424"/>
                <a:gd name="connsiteY108" fmla="*/ 572457 h 1513690"/>
                <a:gd name="connsiteX109" fmla="*/ 730841 w 3858424"/>
                <a:gd name="connsiteY109" fmla="*/ 572457 h 1513690"/>
                <a:gd name="connsiteX110" fmla="*/ 730841 w 3858424"/>
                <a:gd name="connsiteY110" fmla="*/ 579192 h 1513690"/>
                <a:gd name="connsiteX111" fmla="*/ 735773 w 3858424"/>
                <a:gd name="connsiteY111" fmla="*/ 579192 h 1513690"/>
                <a:gd name="connsiteX112" fmla="*/ 735773 w 3858424"/>
                <a:gd name="connsiteY112" fmla="*/ 585745 h 1513690"/>
                <a:gd name="connsiteX113" fmla="*/ 740888 w 3858424"/>
                <a:gd name="connsiteY113" fmla="*/ 585745 h 1513690"/>
                <a:gd name="connsiteX114" fmla="*/ 740888 w 3858424"/>
                <a:gd name="connsiteY114" fmla="*/ 592116 h 1513690"/>
                <a:gd name="connsiteX115" fmla="*/ 745820 w 3858424"/>
                <a:gd name="connsiteY115" fmla="*/ 592116 h 1513690"/>
                <a:gd name="connsiteX116" fmla="*/ 745820 w 3858424"/>
                <a:gd name="connsiteY116" fmla="*/ 605403 h 1513690"/>
                <a:gd name="connsiteX117" fmla="*/ 775594 w 3858424"/>
                <a:gd name="connsiteY117" fmla="*/ 605403 h 1513690"/>
                <a:gd name="connsiteX118" fmla="*/ 775594 w 3858424"/>
                <a:gd name="connsiteY118" fmla="*/ 611956 h 1513690"/>
                <a:gd name="connsiteX119" fmla="*/ 785640 w 3858424"/>
                <a:gd name="connsiteY119" fmla="*/ 611956 h 1513690"/>
                <a:gd name="connsiteX120" fmla="*/ 785640 w 3858424"/>
                <a:gd name="connsiteY120" fmla="*/ 618509 h 1513690"/>
                <a:gd name="connsiteX121" fmla="*/ 815415 w 3858424"/>
                <a:gd name="connsiteY121" fmla="*/ 618509 h 1513690"/>
                <a:gd name="connsiteX122" fmla="*/ 815415 w 3858424"/>
                <a:gd name="connsiteY122" fmla="*/ 625244 h 1513690"/>
                <a:gd name="connsiteX123" fmla="*/ 845189 w 3858424"/>
                <a:gd name="connsiteY123" fmla="*/ 625244 h 1513690"/>
                <a:gd name="connsiteX124" fmla="*/ 845189 w 3858424"/>
                <a:gd name="connsiteY124" fmla="*/ 631796 h 1513690"/>
                <a:gd name="connsiteX125" fmla="*/ 875146 w 3858424"/>
                <a:gd name="connsiteY125" fmla="*/ 631796 h 1513690"/>
                <a:gd name="connsiteX126" fmla="*/ 875146 w 3858424"/>
                <a:gd name="connsiteY126" fmla="*/ 638349 h 1513690"/>
                <a:gd name="connsiteX127" fmla="*/ 880078 w 3858424"/>
                <a:gd name="connsiteY127" fmla="*/ 638349 h 1513690"/>
                <a:gd name="connsiteX128" fmla="*/ 880078 w 3858424"/>
                <a:gd name="connsiteY128" fmla="*/ 644902 h 1513690"/>
                <a:gd name="connsiteX129" fmla="*/ 914967 w 3858424"/>
                <a:gd name="connsiteY129" fmla="*/ 644902 h 1513690"/>
                <a:gd name="connsiteX130" fmla="*/ 914967 w 3858424"/>
                <a:gd name="connsiteY130" fmla="*/ 651455 h 1513690"/>
                <a:gd name="connsiteX131" fmla="*/ 919899 w 3858424"/>
                <a:gd name="connsiteY131" fmla="*/ 651455 h 1513690"/>
                <a:gd name="connsiteX132" fmla="*/ 919899 w 3858424"/>
                <a:gd name="connsiteY132" fmla="*/ 658189 h 1513690"/>
                <a:gd name="connsiteX133" fmla="*/ 929763 w 3858424"/>
                <a:gd name="connsiteY133" fmla="*/ 658189 h 1513690"/>
                <a:gd name="connsiteX134" fmla="*/ 929763 w 3858424"/>
                <a:gd name="connsiteY134" fmla="*/ 664560 h 1513690"/>
                <a:gd name="connsiteX135" fmla="*/ 934695 w 3858424"/>
                <a:gd name="connsiteY135" fmla="*/ 664560 h 1513690"/>
                <a:gd name="connsiteX136" fmla="*/ 934695 w 3858424"/>
                <a:gd name="connsiteY136" fmla="*/ 671113 h 1513690"/>
                <a:gd name="connsiteX137" fmla="*/ 944741 w 3858424"/>
                <a:gd name="connsiteY137" fmla="*/ 671113 h 1513690"/>
                <a:gd name="connsiteX138" fmla="*/ 944741 w 3858424"/>
                <a:gd name="connsiteY138" fmla="*/ 677848 h 1513690"/>
                <a:gd name="connsiteX139" fmla="*/ 949673 w 3858424"/>
                <a:gd name="connsiteY139" fmla="*/ 677848 h 1513690"/>
                <a:gd name="connsiteX140" fmla="*/ 949673 w 3858424"/>
                <a:gd name="connsiteY140" fmla="*/ 684401 h 1513690"/>
                <a:gd name="connsiteX141" fmla="*/ 979448 w 3858424"/>
                <a:gd name="connsiteY141" fmla="*/ 684401 h 1513690"/>
                <a:gd name="connsiteX142" fmla="*/ 979448 w 3858424"/>
                <a:gd name="connsiteY142" fmla="*/ 691135 h 1513690"/>
                <a:gd name="connsiteX143" fmla="*/ 1029315 w 3858424"/>
                <a:gd name="connsiteY143" fmla="*/ 691135 h 1513690"/>
                <a:gd name="connsiteX144" fmla="*/ 1029315 w 3858424"/>
                <a:gd name="connsiteY144" fmla="*/ 697688 h 1513690"/>
                <a:gd name="connsiteX145" fmla="*/ 1039179 w 3858424"/>
                <a:gd name="connsiteY145" fmla="*/ 697688 h 1513690"/>
                <a:gd name="connsiteX146" fmla="*/ 1039179 w 3858424"/>
                <a:gd name="connsiteY146" fmla="*/ 704423 h 1513690"/>
                <a:gd name="connsiteX147" fmla="*/ 1049043 w 3858424"/>
                <a:gd name="connsiteY147" fmla="*/ 704423 h 1513690"/>
                <a:gd name="connsiteX148" fmla="*/ 1049043 w 3858424"/>
                <a:gd name="connsiteY148" fmla="*/ 710976 h 1513690"/>
                <a:gd name="connsiteX149" fmla="*/ 1053975 w 3858424"/>
                <a:gd name="connsiteY149" fmla="*/ 710976 h 1513690"/>
                <a:gd name="connsiteX150" fmla="*/ 1053975 w 3858424"/>
                <a:gd name="connsiteY150" fmla="*/ 717710 h 1513690"/>
                <a:gd name="connsiteX151" fmla="*/ 1103842 w 3858424"/>
                <a:gd name="connsiteY151" fmla="*/ 717710 h 1513690"/>
                <a:gd name="connsiteX152" fmla="*/ 1103842 w 3858424"/>
                <a:gd name="connsiteY152" fmla="*/ 724263 h 1513690"/>
                <a:gd name="connsiteX153" fmla="*/ 1118638 w 3858424"/>
                <a:gd name="connsiteY153" fmla="*/ 724263 h 1513690"/>
                <a:gd name="connsiteX154" fmla="*/ 1118638 w 3858424"/>
                <a:gd name="connsiteY154" fmla="*/ 737733 h 1513690"/>
                <a:gd name="connsiteX155" fmla="*/ 1123753 w 3858424"/>
                <a:gd name="connsiteY155" fmla="*/ 737733 h 1513690"/>
                <a:gd name="connsiteX156" fmla="*/ 1123753 w 3858424"/>
                <a:gd name="connsiteY156" fmla="*/ 744468 h 1513690"/>
                <a:gd name="connsiteX157" fmla="*/ 1128685 w 3858424"/>
                <a:gd name="connsiteY157" fmla="*/ 744468 h 1513690"/>
                <a:gd name="connsiteX158" fmla="*/ 1128685 w 3858424"/>
                <a:gd name="connsiteY158" fmla="*/ 758119 h 1513690"/>
                <a:gd name="connsiteX159" fmla="*/ 1163391 w 3858424"/>
                <a:gd name="connsiteY159" fmla="*/ 758119 h 1513690"/>
                <a:gd name="connsiteX160" fmla="*/ 1163391 w 3858424"/>
                <a:gd name="connsiteY160" fmla="*/ 764854 h 1513690"/>
                <a:gd name="connsiteX161" fmla="*/ 1193348 w 3858424"/>
                <a:gd name="connsiteY161" fmla="*/ 764854 h 1513690"/>
                <a:gd name="connsiteX162" fmla="*/ 1193348 w 3858424"/>
                <a:gd name="connsiteY162" fmla="*/ 771771 h 1513690"/>
                <a:gd name="connsiteX163" fmla="*/ 1198280 w 3858424"/>
                <a:gd name="connsiteY163" fmla="*/ 771771 h 1513690"/>
                <a:gd name="connsiteX164" fmla="*/ 1198280 w 3858424"/>
                <a:gd name="connsiteY164" fmla="*/ 778688 h 1513690"/>
                <a:gd name="connsiteX165" fmla="*/ 1203212 w 3858424"/>
                <a:gd name="connsiteY165" fmla="*/ 778688 h 1513690"/>
                <a:gd name="connsiteX166" fmla="*/ 1203212 w 3858424"/>
                <a:gd name="connsiteY166" fmla="*/ 785604 h 1513690"/>
                <a:gd name="connsiteX167" fmla="*/ 1228054 w 3858424"/>
                <a:gd name="connsiteY167" fmla="*/ 785604 h 1513690"/>
                <a:gd name="connsiteX168" fmla="*/ 1228054 w 3858424"/>
                <a:gd name="connsiteY168" fmla="*/ 792521 h 1513690"/>
                <a:gd name="connsiteX169" fmla="*/ 1238101 w 3858424"/>
                <a:gd name="connsiteY169" fmla="*/ 792521 h 1513690"/>
                <a:gd name="connsiteX170" fmla="*/ 1238101 w 3858424"/>
                <a:gd name="connsiteY170" fmla="*/ 799620 h 1513690"/>
                <a:gd name="connsiteX171" fmla="*/ 1247965 w 3858424"/>
                <a:gd name="connsiteY171" fmla="*/ 799620 h 1513690"/>
                <a:gd name="connsiteX172" fmla="*/ 1247965 w 3858424"/>
                <a:gd name="connsiteY172" fmla="*/ 806537 h 1513690"/>
                <a:gd name="connsiteX173" fmla="*/ 1253079 w 3858424"/>
                <a:gd name="connsiteY173" fmla="*/ 806537 h 1513690"/>
                <a:gd name="connsiteX174" fmla="*/ 1253079 w 3858424"/>
                <a:gd name="connsiteY174" fmla="*/ 813636 h 1513690"/>
                <a:gd name="connsiteX175" fmla="*/ 1258011 w 3858424"/>
                <a:gd name="connsiteY175" fmla="*/ 813636 h 1513690"/>
                <a:gd name="connsiteX176" fmla="*/ 1258011 w 3858424"/>
                <a:gd name="connsiteY176" fmla="*/ 820735 h 1513690"/>
                <a:gd name="connsiteX177" fmla="*/ 1267875 w 3858424"/>
                <a:gd name="connsiteY177" fmla="*/ 820735 h 1513690"/>
                <a:gd name="connsiteX178" fmla="*/ 1267875 w 3858424"/>
                <a:gd name="connsiteY178" fmla="*/ 834750 h 1513690"/>
                <a:gd name="connsiteX179" fmla="*/ 1277739 w 3858424"/>
                <a:gd name="connsiteY179" fmla="*/ 834750 h 1513690"/>
                <a:gd name="connsiteX180" fmla="*/ 1277739 w 3858424"/>
                <a:gd name="connsiteY180" fmla="*/ 841849 h 1513690"/>
                <a:gd name="connsiteX181" fmla="*/ 1287785 w 3858424"/>
                <a:gd name="connsiteY181" fmla="*/ 841849 h 1513690"/>
                <a:gd name="connsiteX182" fmla="*/ 1287785 w 3858424"/>
                <a:gd name="connsiteY182" fmla="*/ 849130 h 1513690"/>
                <a:gd name="connsiteX183" fmla="*/ 1292717 w 3858424"/>
                <a:gd name="connsiteY183" fmla="*/ 849130 h 1513690"/>
                <a:gd name="connsiteX184" fmla="*/ 1292717 w 3858424"/>
                <a:gd name="connsiteY184" fmla="*/ 856229 h 1513690"/>
                <a:gd name="connsiteX185" fmla="*/ 1302764 w 3858424"/>
                <a:gd name="connsiteY185" fmla="*/ 856229 h 1513690"/>
                <a:gd name="connsiteX186" fmla="*/ 1302764 w 3858424"/>
                <a:gd name="connsiteY186" fmla="*/ 870608 h 1513690"/>
                <a:gd name="connsiteX187" fmla="*/ 1327606 w 3858424"/>
                <a:gd name="connsiteY187" fmla="*/ 870608 h 1513690"/>
                <a:gd name="connsiteX188" fmla="*/ 1327606 w 3858424"/>
                <a:gd name="connsiteY188" fmla="*/ 885170 h 1513690"/>
                <a:gd name="connsiteX189" fmla="*/ 1337470 w 3858424"/>
                <a:gd name="connsiteY189" fmla="*/ 885170 h 1513690"/>
                <a:gd name="connsiteX190" fmla="*/ 1337470 w 3858424"/>
                <a:gd name="connsiteY190" fmla="*/ 892997 h 1513690"/>
                <a:gd name="connsiteX191" fmla="*/ 1342402 w 3858424"/>
                <a:gd name="connsiteY191" fmla="*/ 892997 h 1513690"/>
                <a:gd name="connsiteX192" fmla="*/ 1342402 w 3858424"/>
                <a:gd name="connsiteY192" fmla="*/ 900824 h 1513690"/>
                <a:gd name="connsiteX193" fmla="*/ 1347517 w 3858424"/>
                <a:gd name="connsiteY193" fmla="*/ 900824 h 1513690"/>
                <a:gd name="connsiteX194" fmla="*/ 1347517 w 3858424"/>
                <a:gd name="connsiteY194" fmla="*/ 908469 h 1513690"/>
                <a:gd name="connsiteX195" fmla="*/ 1352449 w 3858424"/>
                <a:gd name="connsiteY195" fmla="*/ 908469 h 1513690"/>
                <a:gd name="connsiteX196" fmla="*/ 1352449 w 3858424"/>
                <a:gd name="connsiteY196" fmla="*/ 916296 h 1513690"/>
                <a:gd name="connsiteX197" fmla="*/ 1362313 w 3858424"/>
                <a:gd name="connsiteY197" fmla="*/ 916296 h 1513690"/>
                <a:gd name="connsiteX198" fmla="*/ 1362313 w 3858424"/>
                <a:gd name="connsiteY198" fmla="*/ 924123 h 1513690"/>
                <a:gd name="connsiteX199" fmla="*/ 1382223 w 3858424"/>
                <a:gd name="connsiteY199" fmla="*/ 924123 h 1513690"/>
                <a:gd name="connsiteX200" fmla="*/ 1382223 w 3858424"/>
                <a:gd name="connsiteY200" fmla="*/ 932314 h 1513690"/>
                <a:gd name="connsiteX201" fmla="*/ 1387155 w 3858424"/>
                <a:gd name="connsiteY201" fmla="*/ 932314 h 1513690"/>
                <a:gd name="connsiteX202" fmla="*/ 1387155 w 3858424"/>
                <a:gd name="connsiteY202" fmla="*/ 940323 h 1513690"/>
                <a:gd name="connsiteX203" fmla="*/ 1397202 w 3858424"/>
                <a:gd name="connsiteY203" fmla="*/ 940323 h 1513690"/>
                <a:gd name="connsiteX204" fmla="*/ 1397202 w 3858424"/>
                <a:gd name="connsiteY204" fmla="*/ 948878 h 1513690"/>
                <a:gd name="connsiteX205" fmla="*/ 1426976 w 3858424"/>
                <a:gd name="connsiteY205" fmla="*/ 948878 h 1513690"/>
                <a:gd name="connsiteX206" fmla="*/ 1426976 w 3858424"/>
                <a:gd name="connsiteY206" fmla="*/ 957433 h 1513690"/>
                <a:gd name="connsiteX207" fmla="*/ 1431908 w 3858424"/>
                <a:gd name="connsiteY207" fmla="*/ 957433 h 1513690"/>
                <a:gd name="connsiteX208" fmla="*/ 1431908 w 3858424"/>
                <a:gd name="connsiteY208" fmla="*/ 965988 h 1513690"/>
                <a:gd name="connsiteX209" fmla="*/ 1441954 w 3858424"/>
                <a:gd name="connsiteY209" fmla="*/ 965988 h 1513690"/>
                <a:gd name="connsiteX210" fmla="*/ 1441954 w 3858424"/>
                <a:gd name="connsiteY210" fmla="*/ 974907 h 1513690"/>
                <a:gd name="connsiteX211" fmla="*/ 1451818 w 3858424"/>
                <a:gd name="connsiteY211" fmla="*/ 974907 h 1513690"/>
                <a:gd name="connsiteX212" fmla="*/ 1451818 w 3858424"/>
                <a:gd name="connsiteY212" fmla="*/ 983826 h 1513690"/>
                <a:gd name="connsiteX213" fmla="*/ 1471729 w 3858424"/>
                <a:gd name="connsiteY213" fmla="*/ 983826 h 1513690"/>
                <a:gd name="connsiteX214" fmla="*/ 1471729 w 3858424"/>
                <a:gd name="connsiteY214" fmla="*/ 993291 h 1513690"/>
                <a:gd name="connsiteX215" fmla="*/ 1501503 w 3858424"/>
                <a:gd name="connsiteY215" fmla="*/ 993291 h 1513690"/>
                <a:gd name="connsiteX216" fmla="*/ 1501503 w 3858424"/>
                <a:gd name="connsiteY216" fmla="*/ 1012403 h 1513690"/>
                <a:gd name="connsiteX217" fmla="*/ 1516482 w 3858424"/>
                <a:gd name="connsiteY217" fmla="*/ 1012403 h 1513690"/>
                <a:gd name="connsiteX218" fmla="*/ 1516482 w 3858424"/>
                <a:gd name="connsiteY218" fmla="*/ 1022050 h 1513690"/>
                <a:gd name="connsiteX219" fmla="*/ 1531460 w 3858424"/>
                <a:gd name="connsiteY219" fmla="*/ 1022050 h 1513690"/>
                <a:gd name="connsiteX220" fmla="*/ 1531460 w 3858424"/>
                <a:gd name="connsiteY220" fmla="*/ 1032061 h 1513690"/>
                <a:gd name="connsiteX221" fmla="*/ 1561234 w 3858424"/>
                <a:gd name="connsiteY221" fmla="*/ 1032061 h 1513690"/>
                <a:gd name="connsiteX222" fmla="*/ 1561234 w 3858424"/>
                <a:gd name="connsiteY222" fmla="*/ 1043165 h 1513690"/>
                <a:gd name="connsiteX223" fmla="*/ 1566166 w 3858424"/>
                <a:gd name="connsiteY223" fmla="*/ 1043165 h 1513690"/>
                <a:gd name="connsiteX224" fmla="*/ 1566166 w 3858424"/>
                <a:gd name="connsiteY224" fmla="*/ 1054086 h 1513690"/>
                <a:gd name="connsiteX225" fmla="*/ 1576213 w 3858424"/>
                <a:gd name="connsiteY225" fmla="*/ 1054086 h 1513690"/>
                <a:gd name="connsiteX226" fmla="*/ 1576213 w 3858424"/>
                <a:gd name="connsiteY226" fmla="*/ 1065371 h 1513690"/>
                <a:gd name="connsiteX227" fmla="*/ 1591191 w 3858424"/>
                <a:gd name="connsiteY227" fmla="*/ 1065371 h 1513690"/>
                <a:gd name="connsiteX228" fmla="*/ 1591191 w 3858424"/>
                <a:gd name="connsiteY228" fmla="*/ 1077021 h 1513690"/>
                <a:gd name="connsiteX229" fmla="*/ 1710289 w 3858424"/>
                <a:gd name="connsiteY229" fmla="*/ 1077021 h 1513690"/>
                <a:gd name="connsiteX230" fmla="*/ 1710289 w 3858424"/>
                <a:gd name="connsiteY230" fmla="*/ 1089580 h 1513690"/>
                <a:gd name="connsiteX231" fmla="*/ 1720335 w 3858424"/>
                <a:gd name="connsiteY231" fmla="*/ 1089580 h 1513690"/>
                <a:gd name="connsiteX232" fmla="*/ 1720335 w 3858424"/>
                <a:gd name="connsiteY232" fmla="*/ 1101958 h 1513690"/>
                <a:gd name="connsiteX233" fmla="*/ 1740246 w 3858424"/>
                <a:gd name="connsiteY233" fmla="*/ 1101958 h 1513690"/>
                <a:gd name="connsiteX234" fmla="*/ 1740246 w 3858424"/>
                <a:gd name="connsiteY234" fmla="*/ 1127805 h 1513690"/>
                <a:gd name="connsiteX235" fmla="*/ 1789930 w 3858424"/>
                <a:gd name="connsiteY235" fmla="*/ 1127805 h 1513690"/>
                <a:gd name="connsiteX236" fmla="*/ 1789930 w 3858424"/>
                <a:gd name="connsiteY236" fmla="*/ 1153470 h 1513690"/>
                <a:gd name="connsiteX237" fmla="*/ 1849662 w 3858424"/>
                <a:gd name="connsiteY237" fmla="*/ 1153470 h 1513690"/>
                <a:gd name="connsiteX238" fmla="*/ 1849662 w 3858424"/>
                <a:gd name="connsiteY238" fmla="*/ 1166757 h 1513690"/>
                <a:gd name="connsiteX239" fmla="*/ 1889483 w 3858424"/>
                <a:gd name="connsiteY239" fmla="*/ 1166757 h 1513690"/>
                <a:gd name="connsiteX240" fmla="*/ 1889483 w 3858424"/>
                <a:gd name="connsiteY240" fmla="*/ 1180227 h 1513690"/>
                <a:gd name="connsiteX241" fmla="*/ 1909393 w 3858424"/>
                <a:gd name="connsiteY241" fmla="*/ 1180227 h 1513690"/>
                <a:gd name="connsiteX242" fmla="*/ 1909393 w 3858424"/>
                <a:gd name="connsiteY242" fmla="*/ 1193514 h 1513690"/>
                <a:gd name="connsiteX243" fmla="*/ 1959078 w 3858424"/>
                <a:gd name="connsiteY243" fmla="*/ 1193514 h 1513690"/>
                <a:gd name="connsiteX244" fmla="*/ 1959078 w 3858424"/>
                <a:gd name="connsiteY244" fmla="*/ 1206802 h 1513690"/>
                <a:gd name="connsiteX245" fmla="*/ 2093154 w 3858424"/>
                <a:gd name="connsiteY245" fmla="*/ 1206802 h 1513690"/>
                <a:gd name="connsiteX246" fmla="*/ 2093154 w 3858424"/>
                <a:gd name="connsiteY246" fmla="*/ 1233559 h 1513690"/>
                <a:gd name="connsiteX247" fmla="*/ 2132975 w 3858424"/>
                <a:gd name="connsiteY247" fmla="*/ 1233559 h 1513690"/>
                <a:gd name="connsiteX248" fmla="*/ 2132975 w 3858424"/>
                <a:gd name="connsiteY248" fmla="*/ 1246847 h 1513690"/>
                <a:gd name="connsiteX249" fmla="*/ 2162932 w 3858424"/>
                <a:gd name="connsiteY249" fmla="*/ 1246847 h 1513690"/>
                <a:gd name="connsiteX250" fmla="*/ 2162932 w 3858424"/>
                <a:gd name="connsiteY250" fmla="*/ 1260134 h 1513690"/>
                <a:gd name="connsiteX251" fmla="*/ 2192706 w 3858424"/>
                <a:gd name="connsiteY251" fmla="*/ 1260134 h 1513690"/>
                <a:gd name="connsiteX252" fmla="*/ 2192706 w 3858424"/>
                <a:gd name="connsiteY252" fmla="*/ 1273422 h 1513690"/>
                <a:gd name="connsiteX253" fmla="*/ 2252255 w 3858424"/>
                <a:gd name="connsiteY253" fmla="*/ 1273422 h 1513690"/>
                <a:gd name="connsiteX254" fmla="*/ 2252255 w 3858424"/>
                <a:gd name="connsiteY254" fmla="*/ 1286891 h 1513690"/>
                <a:gd name="connsiteX255" fmla="*/ 2401491 w 3858424"/>
                <a:gd name="connsiteY255" fmla="*/ 1286891 h 1513690"/>
                <a:gd name="connsiteX256" fmla="*/ 2401491 w 3858424"/>
                <a:gd name="connsiteY256" fmla="*/ 1300361 h 1513690"/>
                <a:gd name="connsiteX257" fmla="*/ 2476019 w 3858424"/>
                <a:gd name="connsiteY257" fmla="*/ 1300361 h 1513690"/>
                <a:gd name="connsiteX258" fmla="*/ 2476019 w 3858424"/>
                <a:gd name="connsiteY258" fmla="*/ 1313649 h 1513690"/>
                <a:gd name="connsiteX259" fmla="*/ 2490997 w 3858424"/>
                <a:gd name="connsiteY259" fmla="*/ 1313649 h 1513690"/>
                <a:gd name="connsiteX260" fmla="*/ 2490997 w 3858424"/>
                <a:gd name="connsiteY260" fmla="*/ 1326936 h 1513690"/>
                <a:gd name="connsiteX261" fmla="*/ 2550728 w 3858424"/>
                <a:gd name="connsiteY261" fmla="*/ 1326936 h 1513690"/>
                <a:gd name="connsiteX262" fmla="*/ 2550728 w 3858424"/>
                <a:gd name="connsiteY262" fmla="*/ 1340224 h 1513690"/>
                <a:gd name="connsiteX263" fmla="*/ 2580503 w 3858424"/>
                <a:gd name="connsiteY263" fmla="*/ 1340224 h 1513690"/>
                <a:gd name="connsiteX264" fmla="*/ 2580503 w 3858424"/>
                <a:gd name="connsiteY264" fmla="*/ 1366981 h 1513690"/>
                <a:gd name="connsiteX265" fmla="*/ 2595481 w 3858424"/>
                <a:gd name="connsiteY265" fmla="*/ 1366981 h 1513690"/>
                <a:gd name="connsiteX266" fmla="*/ 2595481 w 3858424"/>
                <a:gd name="connsiteY266" fmla="*/ 1380268 h 1513690"/>
                <a:gd name="connsiteX267" fmla="*/ 2620324 w 3858424"/>
                <a:gd name="connsiteY267" fmla="*/ 1380268 h 1513690"/>
                <a:gd name="connsiteX268" fmla="*/ 2620324 w 3858424"/>
                <a:gd name="connsiteY268" fmla="*/ 1393556 h 1513690"/>
                <a:gd name="connsiteX269" fmla="*/ 2630188 w 3858424"/>
                <a:gd name="connsiteY269" fmla="*/ 1393556 h 1513690"/>
                <a:gd name="connsiteX270" fmla="*/ 2630188 w 3858424"/>
                <a:gd name="connsiteY270" fmla="*/ 1407026 h 1513690"/>
                <a:gd name="connsiteX271" fmla="*/ 2729740 w 3858424"/>
                <a:gd name="connsiteY271" fmla="*/ 1407026 h 1513690"/>
                <a:gd name="connsiteX272" fmla="*/ 2729740 w 3858424"/>
                <a:gd name="connsiteY272" fmla="*/ 1420313 h 1513690"/>
                <a:gd name="connsiteX273" fmla="*/ 2913683 w 3858424"/>
                <a:gd name="connsiteY273" fmla="*/ 1420313 h 1513690"/>
                <a:gd name="connsiteX274" fmla="*/ 2913683 w 3858424"/>
                <a:gd name="connsiteY274" fmla="*/ 1433601 h 1513690"/>
                <a:gd name="connsiteX275" fmla="*/ 2918615 w 3858424"/>
                <a:gd name="connsiteY275" fmla="*/ 1433601 h 1513690"/>
                <a:gd name="connsiteX276" fmla="*/ 2918615 w 3858424"/>
                <a:gd name="connsiteY276" fmla="*/ 1446888 h 1513690"/>
                <a:gd name="connsiteX277" fmla="*/ 2973232 w 3858424"/>
                <a:gd name="connsiteY277" fmla="*/ 1446888 h 1513690"/>
                <a:gd name="connsiteX278" fmla="*/ 2973232 w 3858424"/>
                <a:gd name="connsiteY278" fmla="*/ 1460358 h 1513690"/>
                <a:gd name="connsiteX279" fmla="*/ 2998257 w 3858424"/>
                <a:gd name="connsiteY279" fmla="*/ 1460358 h 1513690"/>
                <a:gd name="connsiteX280" fmla="*/ 2998257 w 3858424"/>
                <a:gd name="connsiteY280" fmla="*/ 1473645 h 1513690"/>
                <a:gd name="connsiteX281" fmla="*/ 3067852 w 3858424"/>
                <a:gd name="connsiteY281" fmla="*/ 1473645 h 1513690"/>
                <a:gd name="connsiteX282" fmla="*/ 3067852 w 3858424"/>
                <a:gd name="connsiteY282" fmla="*/ 1487115 h 1513690"/>
                <a:gd name="connsiteX283" fmla="*/ 3485423 w 3858424"/>
                <a:gd name="connsiteY283" fmla="*/ 1487115 h 1513690"/>
                <a:gd name="connsiteX284" fmla="*/ 3485423 w 3858424"/>
                <a:gd name="connsiteY284" fmla="*/ 1500402 h 1513690"/>
                <a:gd name="connsiteX285" fmla="*/ 3858424 w 3858424"/>
                <a:gd name="connsiteY285" fmla="*/ 1500402 h 1513690"/>
                <a:gd name="connsiteX286" fmla="*/ 3858424 w 3858424"/>
                <a:gd name="connsiteY286" fmla="*/ 1513690 h 151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Lst>
              <a:rect l="l" t="t" r="r" b="b"/>
              <a:pathLst>
                <a:path w="3858424" h="1513690">
                  <a:moveTo>
                    <a:pt x="0" y="0"/>
                  </a:moveTo>
                  <a:lnTo>
                    <a:pt x="59731" y="0"/>
                  </a:lnTo>
                  <a:lnTo>
                    <a:pt x="59731" y="6371"/>
                  </a:lnTo>
                  <a:lnTo>
                    <a:pt x="124212" y="6371"/>
                  </a:lnTo>
                  <a:lnTo>
                    <a:pt x="124212" y="12924"/>
                  </a:lnTo>
                  <a:lnTo>
                    <a:pt x="129326" y="12924"/>
                  </a:lnTo>
                  <a:lnTo>
                    <a:pt x="129326" y="19658"/>
                  </a:lnTo>
                  <a:lnTo>
                    <a:pt x="203854" y="19658"/>
                  </a:lnTo>
                  <a:lnTo>
                    <a:pt x="203854" y="26211"/>
                  </a:lnTo>
                  <a:lnTo>
                    <a:pt x="213718" y="26211"/>
                  </a:lnTo>
                  <a:lnTo>
                    <a:pt x="213718" y="39317"/>
                  </a:lnTo>
                  <a:lnTo>
                    <a:pt x="243675" y="39317"/>
                  </a:lnTo>
                  <a:lnTo>
                    <a:pt x="243675" y="45869"/>
                  </a:lnTo>
                  <a:lnTo>
                    <a:pt x="258470" y="45869"/>
                  </a:lnTo>
                  <a:lnTo>
                    <a:pt x="258470" y="65710"/>
                  </a:lnTo>
                  <a:lnTo>
                    <a:pt x="268517" y="65710"/>
                  </a:lnTo>
                  <a:lnTo>
                    <a:pt x="268517" y="78815"/>
                  </a:lnTo>
                  <a:lnTo>
                    <a:pt x="273449" y="78815"/>
                  </a:lnTo>
                  <a:lnTo>
                    <a:pt x="273449" y="105208"/>
                  </a:lnTo>
                  <a:lnTo>
                    <a:pt x="278381" y="105208"/>
                  </a:lnTo>
                  <a:lnTo>
                    <a:pt x="278381" y="118314"/>
                  </a:lnTo>
                  <a:lnTo>
                    <a:pt x="283313" y="118314"/>
                  </a:lnTo>
                  <a:lnTo>
                    <a:pt x="283313" y="157813"/>
                  </a:lnTo>
                  <a:lnTo>
                    <a:pt x="293359" y="157813"/>
                  </a:lnTo>
                  <a:lnTo>
                    <a:pt x="293359" y="190758"/>
                  </a:lnTo>
                  <a:lnTo>
                    <a:pt x="298291" y="190758"/>
                  </a:lnTo>
                  <a:lnTo>
                    <a:pt x="298291" y="197311"/>
                  </a:lnTo>
                  <a:lnTo>
                    <a:pt x="303223" y="197311"/>
                  </a:lnTo>
                  <a:lnTo>
                    <a:pt x="303223" y="203864"/>
                  </a:lnTo>
                  <a:lnTo>
                    <a:pt x="308338" y="203864"/>
                  </a:lnTo>
                  <a:lnTo>
                    <a:pt x="308338" y="210599"/>
                  </a:lnTo>
                  <a:lnTo>
                    <a:pt x="313270" y="210599"/>
                  </a:lnTo>
                  <a:lnTo>
                    <a:pt x="313270" y="217152"/>
                  </a:lnTo>
                  <a:lnTo>
                    <a:pt x="318202" y="217152"/>
                  </a:lnTo>
                  <a:lnTo>
                    <a:pt x="318202" y="230257"/>
                  </a:lnTo>
                  <a:lnTo>
                    <a:pt x="358023" y="230257"/>
                  </a:lnTo>
                  <a:lnTo>
                    <a:pt x="358023" y="236810"/>
                  </a:lnTo>
                  <a:lnTo>
                    <a:pt x="362955" y="236810"/>
                  </a:lnTo>
                  <a:lnTo>
                    <a:pt x="362955" y="243363"/>
                  </a:lnTo>
                  <a:lnTo>
                    <a:pt x="387797" y="243363"/>
                  </a:lnTo>
                  <a:lnTo>
                    <a:pt x="387797" y="256650"/>
                  </a:lnTo>
                  <a:lnTo>
                    <a:pt x="402775" y="256650"/>
                  </a:lnTo>
                  <a:lnTo>
                    <a:pt x="402775" y="263203"/>
                  </a:lnTo>
                  <a:lnTo>
                    <a:pt x="422686" y="263203"/>
                  </a:lnTo>
                  <a:lnTo>
                    <a:pt x="422686" y="269756"/>
                  </a:lnTo>
                  <a:lnTo>
                    <a:pt x="427618" y="269756"/>
                  </a:lnTo>
                  <a:lnTo>
                    <a:pt x="427618" y="276309"/>
                  </a:lnTo>
                  <a:lnTo>
                    <a:pt x="432550" y="276309"/>
                  </a:lnTo>
                  <a:lnTo>
                    <a:pt x="432550" y="282861"/>
                  </a:lnTo>
                  <a:lnTo>
                    <a:pt x="452460" y="282861"/>
                  </a:lnTo>
                  <a:lnTo>
                    <a:pt x="452460" y="289596"/>
                  </a:lnTo>
                  <a:lnTo>
                    <a:pt x="477303" y="289596"/>
                  </a:lnTo>
                  <a:lnTo>
                    <a:pt x="477303" y="302520"/>
                  </a:lnTo>
                  <a:lnTo>
                    <a:pt x="482235" y="302520"/>
                  </a:lnTo>
                  <a:lnTo>
                    <a:pt x="482235" y="315807"/>
                  </a:lnTo>
                  <a:lnTo>
                    <a:pt x="492281" y="315807"/>
                  </a:lnTo>
                  <a:lnTo>
                    <a:pt x="492281" y="342200"/>
                  </a:lnTo>
                  <a:lnTo>
                    <a:pt x="497213" y="342200"/>
                  </a:lnTo>
                  <a:lnTo>
                    <a:pt x="497213" y="348753"/>
                  </a:lnTo>
                  <a:lnTo>
                    <a:pt x="502145" y="348753"/>
                  </a:lnTo>
                  <a:lnTo>
                    <a:pt x="502145" y="361859"/>
                  </a:lnTo>
                  <a:lnTo>
                    <a:pt x="507077" y="361859"/>
                  </a:lnTo>
                  <a:lnTo>
                    <a:pt x="507077" y="374964"/>
                  </a:lnTo>
                  <a:lnTo>
                    <a:pt x="512191" y="374964"/>
                  </a:lnTo>
                  <a:lnTo>
                    <a:pt x="512191" y="381517"/>
                  </a:lnTo>
                  <a:lnTo>
                    <a:pt x="517124" y="381517"/>
                  </a:lnTo>
                  <a:lnTo>
                    <a:pt x="517124" y="388252"/>
                  </a:lnTo>
                  <a:lnTo>
                    <a:pt x="522055" y="388252"/>
                  </a:lnTo>
                  <a:lnTo>
                    <a:pt x="522055" y="394804"/>
                  </a:lnTo>
                  <a:lnTo>
                    <a:pt x="526987" y="394804"/>
                  </a:lnTo>
                  <a:lnTo>
                    <a:pt x="526987" y="401357"/>
                  </a:lnTo>
                  <a:lnTo>
                    <a:pt x="546898" y="401357"/>
                  </a:lnTo>
                  <a:lnTo>
                    <a:pt x="546898" y="407910"/>
                  </a:lnTo>
                  <a:lnTo>
                    <a:pt x="556762" y="407910"/>
                  </a:lnTo>
                  <a:lnTo>
                    <a:pt x="556762" y="414463"/>
                  </a:lnTo>
                  <a:lnTo>
                    <a:pt x="566808" y="414463"/>
                  </a:lnTo>
                  <a:lnTo>
                    <a:pt x="566808" y="421198"/>
                  </a:lnTo>
                  <a:lnTo>
                    <a:pt x="581787" y="421198"/>
                  </a:lnTo>
                  <a:lnTo>
                    <a:pt x="581787" y="427750"/>
                  </a:lnTo>
                  <a:lnTo>
                    <a:pt x="586719" y="427750"/>
                  </a:lnTo>
                  <a:lnTo>
                    <a:pt x="586719" y="440856"/>
                  </a:lnTo>
                  <a:lnTo>
                    <a:pt x="601697" y="440856"/>
                  </a:lnTo>
                  <a:lnTo>
                    <a:pt x="601697" y="453961"/>
                  </a:lnTo>
                  <a:lnTo>
                    <a:pt x="606629" y="453961"/>
                  </a:lnTo>
                  <a:lnTo>
                    <a:pt x="606629" y="460514"/>
                  </a:lnTo>
                  <a:lnTo>
                    <a:pt x="611561" y="460514"/>
                  </a:lnTo>
                  <a:lnTo>
                    <a:pt x="611561" y="467249"/>
                  </a:lnTo>
                  <a:lnTo>
                    <a:pt x="621425" y="467249"/>
                  </a:lnTo>
                  <a:lnTo>
                    <a:pt x="621425" y="473802"/>
                  </a:lnTo>
                  <a:lnTo>
                    <a:pt x="626540" y="473802"/>
                  </a:lnTo>
                  <a:lnTo>
                    <a:pt x="626540" y="486907"/>
                  </a:lnTo>
                  <a:lnTo>
                    <a:pt x="646450" y="486907"/>
                  </a:lnTo>
                  <a:lnTo>
                    <a:pt x="646450" y="500195"/>
                  </a:lnTo>
                  <a:lnTo>
                    <a:pt x="666178" y="500195"/>
                  </a:lnTo>
                  <a:lnTo>
                    <a:pt x="666178" y="506748"/>
                  </a:lnTo>
                  <a:lnTo>
                    <a:pt x="681156" y="506748"/>
                  </a:lnTo>
                  <a:lnTo>
                    <a:pt x="681156" y="513300"/>
                  </a:lnTo>
                  <a:lnTo>
                    <a:pt x="691203" y="513300"/>
                  </a:lnTo>
                  <a:lnTo>
                    <a:pt x="691203" y="526406"/>
                  </a:lnTo>
                  <a:lnTo>
                    <a:pt x="696135" y="526406"/>
                  </a:lnTo>
                  <a:lnTo>
                    <a:pt x="696135" y="532959"/>
                  </a:lnTo>
                  <a:lnTo>
                    <a:pt x="701067" y="532959"/>
                  </a:lnTo>
                  <a:lnTo>
                    <a:pt x="701067" y="546246"/>
                  </a:lnTo>
                  <a:lnTo>
                    <a:pt x="705999" y="546246"/>
                  </a:lnTo>
                  <a:lnTo>
                    <a:pt x="705999" y="559352"/>
                  </a:lnTo>
                  <a:lnTo>
                    <a:pt x="711113" y="559352"/>
                  </a:lnTo>
                  <a:lnTo>
                    <a:pt x="711113" y="565905"/>
                  </a:lnTo>
                  <a:lnTo>
                    <a:pt x="720977" y="565905"/>
                  </a:lnTo>
                  <a:lnTo>
                    <a:pt x="720977" y="572457"/>
                  </a:lnTo>
                  <a:lnTo>
                    <a:pt x="730841" y="572457"/>
                  </a:lnTo>
                  <a:lnTo>
                    <a:pt x="730841" y="579192"/>
                  </a:lnTo>
                  <a:lnTo>
                    <a:pt x="735773" y="579192"/>
                  </a:lnTo>
                  <a:lnTo>
                    <a:pt x="735773" y="585745"/>
                  </a:lnTo>
                  <a:lnTo>
                    <a:pt x="740888" y="585745"/>
                  </a:lnTo>
                  <a:lnTo>
                    <a:pt x="740888" y="592116"/>
                  </a:lnTo>
                  <a:lnTo>
                    <a:pt x="745820" y="592116"/>
                  </a:lnTo>
                  <a:lnTo>
                    <a:pt x="745820" y="605403"/>
                  </a:lnTo>
                  <a:lnTo>
                    <a:pt x="775594" y="605403"/>
                  </a:lnTo>
                  <a:lnTo>
                    <a:pt x="775594" y="611956"/>
                  </a:lnTo>
                  <a:lnTo>
                    <a:pt x="785640" y="611956"/>
                  </a:lnTo>
                  <a:lnTo>
                    <a:pt x="785640" y="618509"/>
                  </a:lnTo>
                  <a:lnTo>
                    <a:pt x="815415" y="618509"/>
                  </a:lnTo>
                  <a:lnTo>
                    <a:pt x="815415" y="625244"/>
                  </a:lnTo>
                  <a:lnTo>
                    <a:pt x="845189" y="625244"/>
                  </a:lnTo>
                  <a:lnTo>
                    <a:pt x="845189" y="631796"/>
                  </a:lnTo>
                  <a:lnTo>
                    <a:pt x="875146" y="631796"/>
                  </a:lnTo>
                  <a:lnTo>
                    <a:pt x="875146" y="638349"/>
                  </a:lnTo>
                  <a:lnTo>
                    <a:pt x="880078" y="638349"/>
                  </a:lnTo>
                  <a:lnTo>
                    <a:pt x="880078" y="644902"/>
                  </a:lnTo>
                  <a:lnTo>
                    <a:pt x="914967" y="644902"/>
                  </a:lnTo>
                  <a:lnTo>
                    <a:pt x="914967" y="651455"/>
                  </a:lnTo>
                  <a:lnTo>
                    <a:pt x="919899" y="651455"/>
                  </a:lnTo>
                  <a:lnTo>
                    <a:pt x="919899" y="658189"/>
                  </a:lnTo>
                  <a:lnTo>
                    <a:pt x="929763" y="658189"/>
                  </a:lnTo>
                  <a:lnTo>
                    <a:pt x="929763" y="664560"/>
                  </a:lnTo>
                  <a:lnTo>
                    <a:pt x="934695" y="664560"/>
                  </a:lnTo>
                  <a:lnTo>
                    <a:pt x="934695" y="671113"/>
                  </a:lnTo>
                  <a:lnTo>
                    <a:pt x="944741" y="671113"/>
                  </a:lnTo>
                  <a:lnTo>
                    <a:pt x="944741" y="677848"/>
                  </a:lnTo>
                  <a:lnTo>
                    <a:pt x="949673" y="677848"/>
                  </a:lnTo>
                  <a:lnTo>
                    <a:pt x="949673" y="684401"/>
                  </a:lnTo>
                  <a:lnTo>
                    <a:pt x="979448" y="684401"/>
                  </a:lnTo>
                  <a:lnTo>
                    <a:pt x="979448" y="691135"/>
                  </a:lnTo>
                  <a:lnTo>
                    <a:pt x="1029315" y="691135"/>
                  </a:lnTo>
                  <a:lnTo>
                    <a:pt x="1029315" y="697688"/>
                  </a:lnTo>
                  <a:lnTo>
                    <a:pt x="1039179" y="697688"/>
                  </a:lnTo>
                  <a:lnTo>
                    <a:pt x="1039179" y="704423"/>
                  </a:lnTo>
                  <a:lnTo>
                    <a:pt x="1049043" y="704423"/>
                  </a:lnTo>
                  <a:lnTo>
                    <a:pt x="1049043" y="710976"/>
                  </a:lnTo>
                  <a:lnTo>
                    <a:pt x="1053975" y="710976"/>
                  </a:lnTo>
                  <a:lnTo>
                    <a:pt x="1053975" y="717710"/>
                  </a:lnTo>
                  <a:lnTo>
                    <a:pt x="1103842" y="717710"/>
                  </a:lnTo>
                  <a:lnTo>
                    <a:pt x="1103842" y="724263"/>
                  </a:lnTo>
                  <a:lnTo>
                    <a:pt x="1118638" y="724263"/>
                  </a:lnTo>
                  <a:lnTo>
                    <a:pt x="1118638" y="737733"/>
                  </a:lnTo>
                  <a:lnTo>
                    <a:pt x="1123753" y="737733"/>
                  </a:lnTo>
                  <a:lnTo>
                    <a:pt x="1123753" y="744468"/>
                  </a:lnTo>
                  <a:lnTo>
                    <a:pt x="1128685" y="744468"/>
                  </a:lnTo>
                  <a:lnTo>
                    <a:pt x="1128685" y="758119"/>
                  </a:lnTo>
                  <a:lnTo>
                    <a:pt x="1163391" y="758119"/>
                  </a:lnTo>
                  <a:lnTo>
                    <a:pt x="1163391" y="764854"/>
                  </a:lnTo>
                  <a:lnTo>
                    <a:pt x="1193348" y="764854"/>
                  </a:lnTo>
                  <a:lnTo>
                    <a:pt x="1193348" y="771771"/>
                  </a:lnTo>
                  <a:lnTo>
                    <a:pt x="1198280" y="771771"/>
                  </a:lnTo>
                  <a:lnTo>
                    <a:pt x="1198280" y="778688"/>
                  </a:lnTo>
                  <a:lnTo>
                    <a:pt x="1203212" y="778688"/>
                  </a:lnTo>
                  <a:lnTo>
                    <a:pt x="1203212" y="785604"/>
                  </a:lnTo>
                  <a:lnTo>
                    <a:pt x="1228054" y="785604"/>
                  </a:lnTo>
                  <a:lnTo>
                    <a:pt x="1228054" y="792521"/>
                  </a:lnTo>
                  <a:lnTo>
                    <a:pt x="1238101" y="792521"/>
                  </a:lnTo>
                  <a:lnTo>
                    <a:pt x="1238101" y="799620"/>
                  </a:lnTo>
                  <a:lnTo>
                    <a:pt x="1247965" y="799620"/>
                  </a:lnTo>
                  <a:lnTo>
                    <a:pt x="1247965" y="806537"/>
                  </a:lnTo>
                  <a:lnTo>
                    <a:pt x="1253079" y="806537"/>
                  </a:lnTo>
                  <a:lnTo>
                    <a:pt x="1253079" y="813636"/>
                  </a:lnTo>
                  <a:lnTo>
                    <a:pt x="1258011" y="813636"/>
                  </a:lnTo>
                  <a:lnTo>
                    <a:pt x="1258011" y="820735"/>
                  </a:lnTo>
                  <a:lnTo>
                    <a:pt x="1267875" y="820735"/>
                  </a:lnTo>
                  <a:lnTo>
                    <a:pt x="1267875" y="834750"/>
                  </a:lnTo>
                  <a:lnTo>
                    <a:pt x="1277739" y="834750"/>
                  </a:lnTo>
                  <a:lnTo>
                    <a:pt x="1277739" y="841849"/>
                  </a:lnTo>
                  <a:lnTo>
                    <a:pt x="1287785" y="841849"/>
                  </a:lnTo>
                  <a:lnTo>
                    <a:pt x="1287785" y="849130"/>
                  </a:lnTo>
                  <a:lnTo>
                    <a:pt x="1292717" y="849130"/>
                  </a:lnTo>
                  <a:lnTo>
                    <a:pt x="1292717" y="856229"/>
                  </a:lnTo>
                  <a:lnTo>
                    <a:pt x="1302764" y="856229"/>
                  </a:lnTo>
                  <a:lnTo>
                    <a:pt x="1302764" y="870608"/>
                  </a:lnTo>
                  <a:lnTo>
                    <a:pt x="1327606" y="870608"/>
                  </a:lnTo>
                  <a:lnTo>
                    <a:pt x="1327606" y="885170"/>
                  </a:lnTo>
                  <a:lnTo>
                    <a:pt x="1337470" y="885170"/>
                  </a:lnTo>
                  <a:lnTo>
                    <a:pt x="1337470" y="892997"/>
                  </a:lnTo>
                  <a:lnTo>
                    <a:pt x="1342402" y="892997"/>
                  </a:lnTo>
                  <a:lnTo>
                    <a:pt x="1342402" y="900824"/>
                  </a:lnTo>
                  <a:lnTo>
                    <a:pt x="1347517" y="900824"/>
                  </a:lnTo>
                  <a:lnTo>
                    <a:pt x="1347517" y="908469"/>
                  </a:lnTo>
                  <a:lnTo>
                    <a:pt x="1352449" y="908469"/>
                  </a:lnTo>
                  <a:lnTo>
                    <a:pt x="1352449" y="916296"/>
                  </a:lnTo>
                  <a:lnTo>
                    <a:pt x="1362313" y="916296"/>
                  </a:lnTo>
                  <a:lnTo>
                    <a:pt x="1362313" y="924123"/>
                  </a:lnTo>
                  <a:lnTo>
                    <a:pt x="1382223" y="924123"/>
                  </a:lnTo>
                  <a:lnTo>
                    <a:pt x="1382223" y="932314"/>
                  </a:lnTo>
                  <a:lnTo>
                    <a:pt x="1387155" y="932314"/>
                  </a:lnTo>
                  <a:lnTo>
                    <a:pt x="1387155" y="940323"/>
                  </a:lnTo>
                  <a:lnTo>
                    <a:pt x="1397202" y="940323"/>
                  </a:lnTo>
                  <a:lnTo>
                    <a:pt x="1397202" y="948878"/>
                  </a:lnTo>
                  <a:lnTo>
                    <a:pt x="1426976" y="948878"/>
                  </a:lnTo>
                  <a:lnTo>
                    <a:pt x="1426976" y="957433"/>
                  </a:lnTo>
                  <a:lnTo>
                    <a:pt x="1431908" y="957433"/>
                  </a:lnTo>
                  <a:lnTo>
                    <a:pt x="1431908" y="965988"/>
                  </a:lnTo>
                  <a:lnTo>
                    <a:pt x="1441954" y="965988"/>
                  </a:lnTo>
                  <a:lnTo>
                    <a:pt x="1441954" y="974907"/>
                  </a:lnTo>
                  <a:lnTo>
                    <a:pt x="1451818" y="974907"/>
                  </a:lnTo>
                  <a:lnTo>
                    <a:pt x="1451818" y="983826"/>
                  </a:lnTo>
                  <a:lnTo>
                    <a:pt x="1471729" y="983826"/>
                  </a:lnTo>
                  <a:lnTo>
                    <a:pt x="1471729" y="993291"/>
                  </a:lnTo>
                  <a:lnTo>
                    <a:pt x="1501503" y="993291"/>
                  </a:lnTo>
                  <a:lnTo>
                    <a:pt x="1501503" y="1012403"/>
                  </a:lnTo>
                  <a:lnTo>
                    <a:pt x="1516482" y="1012403"/>
                  </a:lnTo>
                  <a:lnTo>
                    <a:pt x="1516482" y="1022050"/>
                  </a:lnTo>
                  <a:lnTo>
                    <a:pt x="1531460" y="1022050"/>
                  </a:lnTo>
                  <a:lnTo>
                    <a:pt x="1531460" y="1032061"/>
                  </a:lnTo>
                  <a:lnTo>
                    <a:pt x="1561234" y="1032061"/>
                  </a:lnTo>
                  <a:lnTo>
                    <a:pt x="1561234" y="1043165"/>
                  </a:lnTo>
                  <a:lnTo>
                    <a:pt x="1566166" y="1043165"/>
                  </a:lnTo>
                  <a:lnTo>
                    <a:pt x="1566166" y="1054086"/>
                  </a:lnTo>
                  <a:lnTo>
                    <a:pt x="1576213" y="1054086"/>
                  </a:lnTo>
                  <a:lnTo>
                    <a:pt x="1576213" y="1065371"/>
                  </a:lnTo>
                  <a:lnTo>
                    <a:pt x="1591191" y="1065371"/>
                  </a:lnTo>
                  <a:lnTo>
                    <a:pt x="1591191" y="1077021"/>
                  </a:lnTo>
                  <a:lnTo>
                    <a:pt x="1710289" y="1077021"/>
                  </a:lnTo>
                  <a:lnTo>
                    <a:pt x="1710289" y="1089580"/>
                  </a:lnTo>
                  <a:lnTo>
                    <a:pt x="1720335" y="1089580"/>
                  </a:lnTo>
                  <a:lnTo>
                    <a:pt x="1720335" y="1101958"/>
                  </a:lnTo>
                  <a:lnTo>
                    <a:pt x="1740246" y="1101958"/>
                  </a:lnTo>
                  <a:lnTo>
                    <a:pt x="1740246" y="1127805"/>
                  </a:lnTo>
                  <a:lnTo>
                    <a:pt x="1789930" y="1127805"/>
                  </a:lnTo>
                  <a:lnTo>
                    <a:pt x="1789930" y="1153470"/>
                  </a:lnTo>
                  <a:lnTo>
                    <a:pt x="1849662" y="1153470"/>
                  </a:lnTo>
                  <a:lnTo>
                    <a:pt x="1849662" y="1166757"/>
                  </a:lnTo>
                  <a:lnTo>
                    <a:pt x="1889483" y="1166757"/>
                  </a:lnTo>
                  <a:lnTo>
                    <a:pt x="1889483" y="1180227"/>
                  </a:lnTo>
                  <a:lnTo>
                    <a:pt x="1909393" y="1180227"/>
                  </a:lnTo>
                  <a:lnTo>
                    <a:pt x="1909393" y="1193514"/>
                  </a:lnTo>
                  <a:lnTo>
                    <a:pt x="1959078" y="1193514"/>
                  </a:lnTo>
                  <a:lnTo>
                    <a:pt x="1959078" y="1206802"/>
                  </a:lnTo>
                  <a:lnTo>
                    <a:pt x="2093154" y="1206802"/>
                  </a:lnTo>
                  <a:lnTo>
                    <a:pt x="2093154" y="1233559"/>
                  </a:lnTo>
                  <a:lnTo>
                    <a:pt x="2132975" y="1233559"/>
                  </a:lnTo>
                  <a:lnTo>
                    <a:pt x="2132975" y="1246847"/>
                  </a:lnTo>
                  <a:lnTo>
                    <a:pt x="2162932" y="1246847"/>
                  </a:lnTo>
                  <a:lnTo>
                    <a:pt x="2162932" y="1260134"/>
                  </a:lnTo>
                  <a:lnTo>
                    <a:pt x="2192706" y="1260134"/>
                  </a:lnTo>
                  <a:lnTo>
                    <a:pt x="2192706" y="1273422"/>
                  </a:lnTo>
                  <a:lnTo>
                    <a:pt x="2252255" y="1273422"/>
                  </a:lnTo>
                  <a:lnTo>
                    <a:pt x="2252255" y="1286891"/>
                  </a:lnTo>
                  <a:lnTo>
                    <a:pt x="2401491" y="1286891"/>
                  </a:lnTo>
                  <a:lnTo>
                    <a:pt x="2401491" y="1300361"/>
                  </a:lnTo>
                  <a:lnTo>
                    <a:pt x="2476019" y="1300361"/>
                  </a:lnTo>
                  <a:lnTo>
                    <a:pt x="2476019" y="1313649"/>
                  </a:lnTo>
                  <a:lnTo>
                    <a:pt x="2490997" y="1313649"/>
                  </a:lnTo>
                  <a:lnTo>
                    <a:pt x="2490997" y="1326936"/>
                  </a:lnTo>
                  <a:lnTo>
                    <a:pt x="2550728" y="1326936"/>
                  </a:lnTo>
                  <a:lnTo>
                    <a:pt x="2550728" y="1340224"/>
                  </a:lnTo>
                  <a:lnTo>
                    <a:pt x="2580503" y="1340224"/>
                  </a:lnTo>
                  <a:lnTo>
                    <a:pt x="2580503" y="1366981"/>
                  </a:lnTo>
                  <a:lnTo>
                    <a:pt x="2595481" y="1366981"/>
                  </a:lnTo>
                  <a:lnTo>
                    <a:pt x="2595481" y="1380268"/>
                  </a:lnTo>
                  <a:lnTo>
                    <a:pt x="2620324" y="1380268"/>
                  </a:lnTo>
                  <a:lnTo>
                    <a:pt x="2620324" y="1393556"/>
                  </a:lnTo>
                  <a:lnTo>
                    <a:pt x="2630188" y="1393556"/>
                  </a:lnTo>
                  <a:lnTo>
                    <a:pt x="2630188" y="1407026"/>
                  </a:lnTo>
                  <a:lnTo>
                    <a:pt x="2729740" y="1407026"/>
                  </a:lnTo>
                  <a:lnTo>
                    <a:pt x="2729740" y="1420313"/>
                  </a:lnTo>
                  <a:lnTo>
                    <a:pt x="2913683" y="1420313"/>
                  </a:lnTo>
                  <a:lnTo>
                    <a:pt x="2913683" y="1433601"/>
                  </a:lnTo>
                  <a:lnTo>
                    <a:pt x="2918615" y="1433601"/>
                  </a:lnTo>
                  <a:lnTo>
                    <a:pt x="2918615" y="1446888"/>
                  </a:lnTo>
                  <a:lnTo>
                    <a:pt x="2973232" y="1446888"/>
                  </a:lnTo>
                  <a:lnTo>
                    <a:pt x="2973232" y="1460358"/>
                  </a:lnTo>
                  <a:lnTo>
                    <a:pt x="2998257" y="1460358"/>
                  </a:lnTo>
                  <a:lnTo>
                    <a:pt x="2998257" y="1473645"/>
                  </a:lnTo>
                  <a:lnTo>
                    <a:pt x="3067852" y="1473645"/>
                  </a:lnTo>
                  <a:lnTo>
                    <a:pt x="3067852" y="1487115"/>
                  </a:lnTo>
                  <a:lnTo>
                    <a:pt x="3485423" y="1487115"/>
                  </a:lnTo>
                  <a:lnTo>
                    <a:pt x="3485423" y="1500402"/>
                  </a:lnTo>
                  <a:lnTo>
                    <a:pt x="3858424" y="1500402"/>
                  </a:lnTo>
                  <a:lnTo>
                    <a:pt x="3858424" y="1513690"/>
                  </a:lnTo>
                </a:path>
              </a:pathLst>
            </a:custGeom>
            <a:noFill/>
            <a:ln w="12700" cap="flat">
              <a:solidFill>
                <a:srgbClr val="009FE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9" name="Freeform 708">
              <a:extLst>
                <a:ext uri="{FF2B5EF4-FFF2-40B4-BE49-F238E27FC236}">
                  <a16:creationId xmlns:a16="http://schemas.microsoft.com/office/drawing/2014/main" id="{AE5F658F-1CB4-46B9-10C7-E6551593BDA5}"/>
                </a:ext>
              </a:extLst>
            </p:cNvPr>
            <p:cNvSpPr/>
            <p:nvPr/>
          </p:nvSpPr>
          <p:spPr>
            <a:xfrm>
              <a:off x="1575602" y="2823266"/>
              <a:ext cx="3594839" cy="1513690"/>
            </a:xfrm>
            <a:custGeom>
              <a:avLst/>
              <a:gdLst>
                <a:gd name="connsiteX0" fmla="*/ 0 w 3594839"/>
                <a:gd name="connsiteY0" fmla="*/ 0 h 1513690"/>
                <a:gd name="connsiteX1" fmla="*/ 59731 w 3594839"/>
                <a:gd name="connsiteY1" fmla="*/ 0 h 1513690"/>
                <a:gd name="connsiteX2" fmla="*/ 59731 w 3594839"/>
                <a:gd name="connsiteY2" fmla="*/ 6371 h 1513690"/>
                <a:gd name="connsiteX3" fmla="*/ 74527 w 3594839"/>
                <a:gd name="connsiteY3" fmla="*/ 6371 h 1513690"/>
                <a:gd name="connsiteX4" fmla="*/ 74527 w 3594839"/>
                <a:gd name="connsiteY4" fmla="*/ 12924 h 1513690"/>
                <a:gd name="connsiteX5" fmla="*/ 79642 w 3594839"/>
                <a:gd name="connsiteY5" fmla="*/ 12924 h 1513690"/>
                <a:gd name="connsiteX6" fmla="*/ 79642 w 3594839"/>
                <a:gd name="connsiteY6" fmla="*/ 19476 h 1513690"/>
                <a:gd name="connsiteX7" fmla="*/ 144122 w 3594839"/>
                <a:gd name="connsiteY7" fmla="*/ 19476 h 1513690"/>
                <a:gd name="connsiteX8" fmla="*/ 144122 w 3594839"/>
                <a:gd name="connsiteY8" fmla="*/ 26029 h 1513690"/>
                <a:gd name="connsiteX9" fmla="*/ 203854 w 3594839"/>
                <a:gd name="connsiteY9" fmla="*/ 26029 h 1513690"/>
                <a:gd name="connsiteX10" fmla="*/ 203854 w 3594839"/>
                <a:gd name="connsiteY10" fmla="*/ 32582 h 1513690"/>
                <a:gd name="connsiteX11" fmla="*/ 208786 w 3594839"/>
                <a:gd name="connsiteY11" fmla="*/ 32582 h 1513690"/>
                <a:gd name="connsiteX12" fmla="*/ 208786 w 3594839"/>
                <a:gd name="connsiteY12" fmla="*/ 45505 h 1513690"/>
                <a:gd name="connsiteX13" fmla="*/ 213718 w 3594839"/>
                <a:gd name="connsiteY13" fmla="*/ 45505 h 1513690"/>
                <a:gd name="connsiteX14" fmla="*/ 213718 w 3594839"/>
                <a:gd name="connsiteY14" fmla="*/ 71716 h 1513690"/>
                <a:gd name="connsiteX15" fmla="*/ 218832 w 3594839"/>
                <a:gd name="connsiteY15" fmla="*/ 71716 h 1513690"/>
                <a:gd name="connsiteX16" fmla="*/ 218832 w 3594839"/>
                <a:gd name="connsiteY16" fmla="*/ 97746 h 1513690"/>
                <a:gd name="connsiteX17" fmla="*/ 223764 w 3594839"/>
                <a:gd name="connsiteY17" fmla="*/ 97746 h 1513690"/>
                <a:gd name="connsiteX18" fmla="*/ 223764 w 3594839"/>
                <a:gd name="connsiteY18" fmla="*/ 123957 h 1513690"/>
                <a:gd name="connsiteX19" fmla="*/ 233628 w 3594839"/>
                <a:gd name="connsiteY19" fmla="*/ 123957 h 1513690"/>
                <a:gd name="connsiteX20" fmla="*/ 233628 w 3594839"/>
                <a:gd name="connsiteY20" fmla="*/ 143433 h 1513690"/>
                <a:gd name="connsiteX21" fmla="*/ 238743 w 3594839"/>
                <a:gd name="connsiteY21" fmla="*/ 143433 h 1513690"/>
                <a:gd name="connsiteX22" fmla="*/ 238743 w 3594839"/>
                <a:gd name="connsiteY22" fmla="*/ 156538 h 1513690"/>
                <a:gd name="connsiteX23" fmla="*/ 243675 w 3594839"/>
                <a:gd name="connsiteY23" fmla="*/ 156538 h 1513690"/>
                <a:gd name="connsiteX24" fmla="*/ 243675 w 3594839"/>
                <a:gd name="connsiteY24" fmla="*/ 189120 h 1513690"/>
                <a:gd name="connsiteX25" fmla="*/ 248606 w 3594839"/>
                <a:gd name="connsiteY25" fmla="*/ 189120 h 1513690"/>
                <a:gd name="connsiteX26" fmla="*/ 248606 w 3594839"/>
                <a:gd name="connsiteY26" fmla="*/ 202226 h 1513690"/>
                <a:gd name="connsiteX27" fmla="*/ 253538 w 3594839"/>
                <a:gd name="connsiteY27" fmla="*/ 202226 h 1513690"/>
                <a:gd name="connsiteX28" fmla="*/ 253538 w 3594839"/>
                <a:gd name="connsiteY28" fmla="*/ 234808 h 1513690"/>
                <a:gd name="connsiteX29" fmla="*/ 258470 w 3594839"/>
                <a:gd name="connsiteY29" fmla="*/ 234808 h 1513690"/>
                <a:gd name="connsiteX30" fmla="*/ 258470 w 3594839"/>
                <a:gd name="connsiteY30" fmla="*/ 241360 h 1513690"/>
                <a:gd name="connsiteX31" fmla="*/ 263585 w 3594839"/>
                <a:gd name="connsiteY31" fmla="*/ 241360 h 1513690"/>
                <a:gd name="connsiteX32" fmla="*/ 263585 w 3594839"/>
                <a:gd name="connsiteY32" fmla="*/ 260837 h 1513690"/>
                <a:gd name="connsiteX33" fmla="*/ 268517 w 3594839"/>
                <a:gd name="connsiteY33" fmla="*/ 260837 h 1513690"/>
                <a:gd name="connsiteX34" fmla="*/ 268517 w 3594839"/>
                <a:gd name="connsiteY34" fmla="*/ 273942 h 1513690"/>
                <a:gd name="connsiteX35" fmla="*/ 273449 w 3594839"/>
                <a:gd name="connsiteY35" fmla="*/ 273942 h 1513690"/>
                <a:gd name="connsiteX36" fmla="*/ 273449 w 3594839"/>
                <a:gd name="connsiteY36" fmla="*/ 280495 h 1513690"/>
                <a:gd name="connsiteX37" fmla="*/ 278381 w 3594839"/>
                <a:gd name="connsiteY37" fmla="*/ 280495 h 1513690"/>
                <a:gd name="connsiteX38" fmla="*/ 278381 w 3594839"/>
                <a:gd name="connsiteY38" fmla="*/ 300153 h 1513690"/>
                <a:gd name="connsiteX39" fmla="*/ 283313 w 3594839"/>
                <a:gd name="connsiteY39" fmla="*/ 300153 h 1513690"/>
                <a:gd name="connsiteX40" fmla="*/ 283313 w 3594839"/>
                <a:gd name="connsiteY40" fmla="*/ 339288 h 1513690"/>
                <a:gd name="connsiteX41" fmla="*/ 288427 w 3594839"/>
                <a:gd name="connsiteY41" fmla="*/ 339288 h 1513690"/>
                <a:gd name="connsiteX42" fmla="*/ 288427 w 3594839"/>
                <a:gd name="connsiteY42" fmla="*/ 352211 h 1513690"/>
                <a:gd name="connsiteX43" fmla="*/ 308338 w 3594839"/>
                <a:gd name="connsiteY43" fmla="*/ 352211 h 1513690"/>
                <a:gd name="connsiteX44" fmla="*/ 308338 w 3594839"/>
                <a:gd name="connsiteY44" fmla="*/ 358764 h 1513690"/>
                <a:gd name="connsiteX45" fmla="*/ 313270 w 3594839"/>
                <a:gd name="connsiteY45" fmla="*/ 358764 h 1513690"/>
                <a:gd name="connsiteX46" fmla="*/ 313270 w 3594839"/>
                <a:gd name="connsiteY46" fmla="*/ 378423 h 1513690"/>
                <a:gd name="connsiteX47" fmla="*/ 318202 w 3594839"/>
                <a:gd name="connsiteY47" fmla="*/ 378423 h 1513690"/>
                <a:gd name="connsiteX48" fmla="*/ 318202 w 3594839"/>
                <a:gd name="connsiteY48" fmla="*/ 384975 h 1513690"/>
                <a:gd name="connsiteX49" fmla="*/ 333180 w 3594839"/>
                <a:gd name="connsiteY49" fmla="*/ 384975 h 1513690"/>
                <a:gd name="connsiteX50" fmla="*/ 333180 w 3594839"/>
                <a:gd name="connsiteY50" fmla="*/ 391710 h 1513690"/>
                <a:gd name="connsiteX51" fmla="*/ 338112 w 3594839"/>
                <a:gd name="connsiteY51" fmla="*/ 391710 h 1513690"/>
                <a:gd name="connsiteX52" fmla="*/ 338112 w 3594839"/>
                <a:gd name="connsiteY52" fmla="*/ 398263 h 1513690"/>
                <a:gd name="connsiteX53" fmla="*/ 343044 w 3594839"/>
                <a:gd name="connsiteY53" fmla="*/ 398263 h 1513690"/>
                <a:gd name="connsiteX54" fmla="*/ 343044 w 3594839"/>
                <a:gd name="connsiteY54" fmla="*/ 404634 h 1513690"/>
                <a:gd name="connsiteX55" fmla="*/ 347976 w 3594839"/>
                <a:gd name="connsiteY55" fmla="*/ 404634 h 1513690"/>
                <a:gd name="connsiteX56" fmla="*/ 347976 w 3594839"/>
                <a:gd name="connsiteY56" fmla="*/ 431027 h 1513690"/>
                <a:gd name="connsiteX57" fmla="*/ 358023 w 3594839"/>
                <a:gd name="connsiteY57" fmla="*/ 431027 h 1513690"/>
                <a:gd name="connsiteX58" fmla="*/ 358023 w 3594839"/>
                <a:gd name="connsiteY58" fmla="*/ 450867 h 1513690"/>
                <a:gd name="connsiteX59" fmla="*/ 373001 w 3594839"/>
                <a:gd name="connsiteY59" fmla="*/ 450867 h 1513690"/>
                <a:gd name="connsiteX60" fmla="*/ 373001 w 3594839"/>
                <a:gd name="connsiteY60" fmla="*/ 457420 h 1513690"/>
                <a:gd name="connsiteX61" fmla="*/ 387797 w 3594839"/>
                <a:gd name="connsiteY61" fmla="*/ 457420 h 1513690"/>
                <a:gd name="connsiteX62" fmla="*/ 387797 w 3594839"/>
                <a:gd name="connsiteY62" fmla="*/ 463973 h 1513690"/>
                <a:gd name="connsiteX63" fmla="*/ 402775 w 3594839"/>
                <a:gd name="connsiteY63" fmla="*/ 463973 h 1513690"/>
                <a:gd name="connsiteX64" fmla="*/ 402775 w 3594839"/>
                <a:gd name="connsiteY64" fmla="*/ 470707 h 1513690"/>
                <a:gd name="connsiteX65" fmla="*/ 417571 w 3594839"/>
                <a:gd name="connsiteY65" fmla="*/ 470707 h 1513690"/>
                <a:gd name="connsiteX66" fmla="*/ 417571 w 3594839"/>
                <a:gd name="connsiteY66" fmla="*/ 477260 h 1513690"/>
                <a:gd name="connsiteX67" fmla="*/ 422686 w 3594839"/>
                <a:gd name="connsiteY67" fmla="*/ 477260 h 1513690"/>
                <a:gd name="connsiteX68" fmla="*/ 422686 w 3594839"/>
                <a:gd name="connsiteY68" fmla="*/ 483813 h 1513690"/>
                <a:gd name="connsiteX69" fmla="*/ 427618 w 3594839"/>
                <a:gd name="connsiteY69" fmla="*/ 483813 h 1513690"/>
                <a:gd name="connsiteX70" fmla="*/ 427618 w 3594839"/>
                <a:gd name="connsiteY70" fmla="*/ 496918 h 1513690"/>
                <a:gd name="connsiteX71" fmla="*/ 437664 w 3594839"/>
                <a:gd name="connsiteY71" fmla="*/ 496918 h 1513690"/>
                <a:gd name="connsiteX72" fmla="*/ 437664 w 3594839"/>
                <a:gd name="connsiteY72" fmla="*/ 503653 h 1513690"/>
                <a:gd name="connsiteX73" fmla="*/ 452460 w 3594839"/>
                <a:gd name="connsiteY73" fmla="*/ 503653 h 1513690"/>
                <a:gd name="connsiteX74" fmla="*/ 452460 w 3594839"/>
                <a:gd name="connsiteY74" fmla="*/ 536781 h 1513690"/>
                <a:gd name="connsiteX75" fmla="*/ 457392 w 3594839"/>
                <a:gd name="connsiteY75" fmla="*/ 536781 h 1513690"/>
                <a:gd name="connsiteX76" fmla="*/ 457392 w 3594839"/>
                <a:gd name="connsiteY76" fmla="*/ 556804 h 1513690"/>
                <a:gd name="connsiteX77" fmla="*/ 462324 w 3594839"/>
                <a:gd name="connsiteY77" fmla="*/ 556804 h 1513690"/>
                <a:gd name="connsiteX78" fmla="*/ 462324 w 3594839"/>
                <a:gd name="connsiteY78" fmla="*/ 583561 h 1513690"/>
                <a:gd name="connsiteX79" fmla="*/ 467439 w 3594839"/>
                <a:gd name="connsiteY79" fmla="*/ 583561 h 1513690"/>
                <a:gd name="connsiteX80" fmla="*/ 467439 w 3594839"/>
                <a:gd name="connsiteY80" fmla="*/ 597030 h 1513690"/>
                <a:gd name="connsiteX81" fmla="*/ 477303 w 3594839"/>
                <a:gd name="connsiteY81" fmla="*/ 597030 h 1513690"/>
                <a:gd name="connsiteX82" fmla="*/ 477303 w 3594839"/>
                <a:gd name="connsiteY82" fmla="*/ 603765 h 1513690"/>
                <a:gd name="connsiteX83" fmla="*/ 482235 w 3594839"/>
                <a:gd name="connsiteY83" fmla="*/ 603765 h 1513690"/>
                <a:gd name="connsiteX84" fmla="*/ 482235 w 3594839"/>
                <a:gd name="connsiteY84" fmla="*/ 610318 h 1513690"/>
                <a:gd name="connsiteX85" fmla="*/ 487349 w 3594839"/>
                <a:gd name="connsiteY85" fmla="*/ 610318 h 1513690"/>
                <a:gd name="connsiteX86" fmla="*/ 487349 w 3594839"/>
                <a:gd name="connsiteY86" fmla="*/ 617235 h 1513690"/>
                <a:gd name="connsiteX87" fmla="*/ 492281 w 3594839"/>
                <a:gd name="connsiteY87" fmla="*/ 617235 h 1513690"/>
                <a:gd name="connsiteX88" fmla="*/ 492281 w 3594839"/>
                <a:gd name="connsiteY88" fmla="*/ 630704 h 1513690"/>
                <a:gd name="connsiteX89" fmla="*/ 497213 w 3594839"/>
                <a:gd name="connsiteY89" fmla="*/ 630704 h 1513690"/>
                <a:gd name="connsiteX90" fmla="*/ 497213 w 3594839"/>
                <a:gd name="connsiteY90" fmla="*/ 637439 h 1513690"/>
                <a:gd name="connsiteX91" fmla="*/ 512191 w 3594839"/>
                <a:gd name="connsiteY91" fmla="*/ 637439 h 1513690"/>
                <a:gd name="connsiteX92" fmla="*/ 512191 w 3594839"/>
                <a:gd name="connsiteY92" fmla="*/ 650909 h 1513690"/>
                <a:gd name="connsiteX93" fmla="*/ 522055 w 3594839"/>
                <a:gd name="connsiteY93" fmla="*/ 650909 h 1513690"/>
                <a:gd name="connsiteX94" fmla="*/ 522055 w 3594839"/>
                <a:gd name="connsiteY94" fmla="*/ 657643 h 1513690"/>
                <a:gd name="connsiteX95" fmla="*/ 526987 w 3594839"/>
                <a:gd name="connsiteY95" fmla="*/ 657643 h 1513690"/>
                <a:gd name="connsiteX96" fmla="*/ 526987 w 3594839"/>
                <a:gd name="connsiteY96" fmla="*/ 664378 h 1513690"/>
                <a:gd name="connsiteX97" fmla="*/ 537034 w 3594839"/>
                <a:gd name="connsiteY97" fmla="*/ 664378 h 1513690"/>
                <a:gd name="connsiteX98" fmla="*/ 537034 w 3594839"/>
                <a:gd name="connsiteY98" fmla="*/ 677848 h 1513690"/>
                <a:gd name="connsiteX99" fmla="*/ 551830 w 3594839"/>
                <a:gd name="connsiteY99" fmla="*/ 677848 h 1513690"/>
                <a:gd name="connsiteX100" fmla="*/ 551830 w 3594839"/>
                <a:gd name="connsiteY100" fmla="*/ 684583 h 1513690"/>
                <a:gd name="connsiteX101" fmla="*/ 561876 w 3594839"/>
                <a:gd name="connsiteY101" fmla="*/ 684583 h 1513690"/>
                <a:gd name="connsiteX102" fmla="*/ 561876 w 3594839"/>
                <a:gd name="connsiteY102" fmla="*/ 698052 h 1513690"/>
                <a:gd name="connsiteX103" fmla="*/ 576672 w 3594839"/>
                <a:gd name="connsiteY103" fmla="*/ 698052 h 1513690"/>
                <a:gd name="connsiteX104" fmla="*/ 576672 w 3594839"/>
                <a:gd name="connsiteY104" fmla="*/ 704787 h 1513690"/>
                <a:gd name="connsiteX105" fmla="*/ 586719 w 3594839"/>
                <a:gd name="connsiteY105" fmla="*/ 704787 h 1513690"/>
                <a:gd name="connsiteX106" fmla="*/ 586719 w 3594839"/>
                <a:gd name="connsiteY106" fmla="*/ 711522 h 1513690"/>
                <a:gd name="connsiteX107" fmla="*/ 601697 w 3594839"/>
                <a:gd name="connsiteY107" fmla="*/ 711522 h 1513690"/>
                <a:gd name="connsiteX108" fmla="*/ 601697 w 3594839"/>
                <a:gd name="connsiteY108" fmla="*/ 718439 h 1513690"/>
                <a:gd name="connsiteX109" fmla="*/ 606629 w 3594839"/>
                <a:gd name="connsiteY109" fmla="*/ 718439 h 1513690"/>
                <a:gd name="connsiteX110" fmla="*/ 606629 w 3594839"/>
                <a:gd name="connsiteY110" fmla="*/ 732090 h 1513690"/>
                <a:gd name="connsiteX111" fmla="*/ 626540 w 3594839"/>
                <a:gd name="connsiteY111" fmla="*/ 732090 h 1513690"/>
                <a:gd name="connsiteX112" fmla="*/ 626540 w 3594839"/>
                <a:gd name="connsiteY112" fmla="*/ 739007 h 1513690"/>
                <a:gd name="connsiteX113" fmla="*/ 636403 w 3594839"/>
                <a:gd name="connsiteY113" fmla="*/ 739007 h 1513690"/>
                <a:gd name="connsiteX114" fmla="*/ 636403 w 3594839"/>
                <a:gd name="connsiteY114" fmla="*/ 752659 h 1513690"/>
                <a:gd name="connsiteX115" fmla="*/ 646450 w 3594839"/>
                <a:gd name="connsiteY115" fmla="*/ 752659 h 1513690"/>
                <a:gd name="connsiteX116" fmla="*/ 646450 w 3594839"/>
                <a:gd name="connsiteY116" fmla="*/ 766310 h 1513690"/>
                <a:gd name="connsiteX117" fmla="*/ 656314 w 3594839"/>
                <a:gd name="connsiteY117" fmla="*/ 766310 h 1513690"/>
                <a:gd name="connsiteX118" fmla="*/ 656314 w 3594839"/>
                <a:gd name="connsiteY118" fmla="*/ 786879 h 1513690"/>
                <a:gd name="connsiteX119" fmla="*/ 661246 w 3594839"/>
                <a:gd name="connsiteY119" fmla="*/ 786879 h 1513690"/>
                <a:gd name="connsiteX120" fmla="*/ 661246 w 3594839"/>
                <a:gd name="connsiteY120" fmla="*/ 793795 h 1513690"/>
                <a:gd name="connsiteX121" fmla="*/ 666178 w 3594839"/>
                <a:gd name="connsiteY121" fmla="*/ 793795 h 1513690"/>
                <a:gd name="connsiteX122" fmla="*/ 666178 w 3594839"/>
                <a:gd name="connsiteY122" fmla="*/ 828015 h 1513690"/>
                <a:gd name="connsiteX123" fmla="*/ 676224 w 3594839"/>
                <a:gd name="connsiteY123" fmla="*/ 828015 h 1513690"/>
                <a:gd name="connsiteX124" fmla="*/ 676224 w 3594839"/>
                <a:gd name="connsiteY124" fmla="*/ 848766 h 1513690"/>
                <a:gd name="connsiteX125" fmla="*/ 681156 w 3594839"/>
                <a:gd name="connsiteY125" fmla="*/ 848766 h 1513690"/>
                <a:gd name="connsiteX126" fmla="*/ 681156 w 3594839"/>
                <a:gd name="connsiteY126" fmla="*/ 855865 h 1513690"/>
                <a:gd name="connsiteX127" fmla="*/ 686088 w 3594839"/>
                <a:gd name="connsiteY127" fmla="*/ 855865 h 1513690"/>
                <a:gd name="connsiteX128" fmla="*/ 686088 w 3594839"/>
                <a:gd name="connsiteY128" fmla="*/ 862781 h 1513690"/>
                <a:gd name="connsiteX129" fmla="*/ 691203 w 3594839"/>
                <a:gd name="connsiteY129" fmla="*/ 862781 h 1513690"/>
                <a:gd name="connsiteX130" fmla="*/ 691203 w 3594839"/>
                <a:gd name="connsiteY130" fmla="*/ 869880 h 1513690"/>
                <a:gd name="connsiteX131" fmla="*/ 696135 w 3594839"/>
                <a:gd name="connsiteY131" fmla="*/ 869880 h 1513690"/>
                <a:gd name="connsiteX132" fmla="*/ 696135 w 3594839"/>
                <a:gd name="connsiteY132" fmla="*/ 884078 h 1513690"/>
                <a:gd name="connsiteX133" fmla="*/ 701067 w 3594839"/>
                <a:gd name="connsiteY133" fmla="*/ 884078 h 1513690"/>
                <a:gd name="connsiteX134" fmla="*/ 701067 w 3594839"/>
                <a:gd name="connsiteY134" fmla="*/ 912291 h 1513690"/>
                <a:gd name="connsiteX135" fmla="*/ 711113 w 3594839"/>
                <a:gd name="connsiteY135" fmla="*/ 912291 h 1513690"/>
                <a:gd name="connsiteX136" fmla="*/ 711113 w 3594839"/>
                <a:gd name="connsiteY136" fmla="*/ 919572 h 1513690"/>
                <a:gd name="connsiteX137" fmla="*/ 725909 w 3594839"/>
                <a:gd name="connsiteY137" fmla="*/ 919572 h 1513690"/>
                <a:gd name="connsiteX138" fmla="*/ 725909 w 3594839"/>
                <a:gd name="connsiteY138" fmla="*/ 926853 h 1513690"/>
                <a:gd name="connsiteX139" fmla="*/ 735773 w 3594839"/>
                <a:gd name="connsiteY139" fmla="*/ 926853 h 1513690"/>
                <a:gd name="connsiteX140" fmla="*/ 735773 w 3594839"/>
                <a:gd name="connsiteY140" fmla="*/ 934134 h 1513690"/>
                <a:gd name="connsiteX141" fmla="*/ 740888 w 3594839"/>
                <a:gd name="connsiteY141" fmla="*/ 934134 h 1513690"/>
                <a:gd name="connsiteX142" fmla="*/ 740888 w 3594839"/>
                <a:gd name="connsiteY142" fmla="*/ 941415 h 1513690"/>
                <a:gd name="connsiteX143" fmla="*/ 755866 w 3594839"/>
                <a:gd name="connsiteY143" fmla="*/ 941415 h 1513690"/>
                <a:gd name="connsiteX144" fmla="*/ 755866 w 3594839"/>
                <a:gd name="connsiteY144" fmla="*/ 948514 h 1513690"/>
                <a:gd name="connsiteX145" fmla="*/ 765730 w 3594839"/>
                <a:gd name="connsiteY145" fmla="*/ 948514 h 1513690"/>
                <a:gd name="connsiteX146" fmla="*/ 765730 w 3594839"/>
                <a:gd name="connsiteY146" fmla="*/ 955794 h 1513690"/>
                <a:gd name="connsiteX147" fmla="*/ 775594 w 3594839"/>
                <a:gd name="connsiteY147" fmla="*/ 955794 h 1513690"/>
                <a:gd name="connsiteX148" fmla="*/ 775594 w 3594839"/>
                <a:gd name="connsiteY148" fmla="*/ 963075 h 1513690"/>
                <a:gd name="connsiteX149" fmla="*/ 805551 w 3594839"/>
                <a:gd name="connsiteY149" fmla="*/ 963075 h 1513690"/>
                <a:gd name="connsiteX150" fmla="*/ 805551 w 3594839"/>
                <a:gd name="connsiteY150" fmla="*/ 970356 h 1513690"/>
                <a:gd name="connsiteX151" fmla="*/ 840257 w 3594839"/>
                <a:gd name="connsiteY151" fmla="*/ 970356 h 1513690"/>
                <a:gd name="connsiteX152" fmla="*/ 840257 w 3594839"/>
                <a:gd name="connsiteY152" fmla="*/ 977637 h 1513690"/>
                <a:gd name="connsiteX153" fmla="*/ 845189 w 3594839"/>
                <a:gd name="connsiteY153" fmla="*/ 977637 h 1513690"/>
                <a:gd name="connsiteX154" fmla="*/ 845189 w 3594839"/>
                <a:gd name="connsiteY154" fmla="*/ 985100 h 1513690"/>
                <a:gd name="connsiteX155" fmla="*/ 855236 w 3594839"/>
                <a:gd name="connsiteY155" fmla="*/ 985100 h 1513690"/>
                <a:gd name="connsiteX156" fmla="*/ 855236 w 3594839"/>
                <a:gd name="connsiteY156" fmla="*/ 992381 h 1513690"/>
                <a:gd name="connsiteX157" fmla="*/ 865099 w 3594839"/>
                <a:gd name="connsiteY157" fmla="*/ 992381 h 1513690"/>
                <a:gd name="connsiteX158" fmla="*/ 865099 w 3594839"/>
                <a:gd name="connsiteY158" fmla="*/ 999662 h 1513690"/>
                <a:gd name="connsiteX159" fmla="*/ 875146 w 3594839"/>
                <a:gd name="connsiteY159" fmla="*/ 999662 h 1513690"/>
                <a:gd name="connsiteX160" fmla="*/ 875146 w 3594839"/>
                <a:gd name="connsiteY160" fmla="*/ 1014405 h 1513690"/>
                <a:gd name="connsiteX161" fmla="*/ 889942 w 3594839"/>
                <a:gd name="connsiteY161" fmla="*/ 1014405 h 1513690"/>
                <a:gd name="connsiteX162" fmla="*/ 889942 w 3594839"/>
                <a:gd name="connsiteY162" fmla="*/ 1021868 h 1513690"/>
                <a:gd name="connsiteX163" fmla="*/ 909852 w 3594839"/>
                <a:gd name="connsiteY163" fmla="*/ 1021868 h 1513690"/>
                <a:gd name="connsiteX164" fmla="*/ 909852 w 3594839"/>
                <a:gd name="connsiteY164" fmla="*/ 1044257 h 1513690"/>
                <a:gd name="connsiteX165" fmla="*/ 924831 w 3594839"/>
                <a:gd name="connsiteY165" fmla="*/ 1044257 h 1513690"/>
                <a:gd name="connsiteX166" fmla="*/ 924831 w 3594839"/>
                <a:gd name="connsiteY166" fmla="*/ 1059183 h 1513690"/>
                <a:gd name="connsiteX167" fmla="*/ 954605 w 3594839"/>
                <a:gd name="connsiteY167" fmla="*/ 1059183 h 1513690"/>
                <a:gd name="connsiteX168" fmla="*/ 954605 w 3594839"/>
                <a:gd name="connsiteY168" fmla="*/ 1066828 h 1513690"/>
                <a:gd name="connsiteX169" fmla="*/ 959537 w 3594839"/>
                <a:gd name="connsiteY169" fmla="*/ 1066828 h 1513690"/>
                <a:gd name="connsiteX170" fmla="*/ 959537 w 3594839"/>
                <a:gd name="connsiteY170" fmla="*/ 1074472 h 1513690"/>
                <a:gd name="connsiteX171" fmla="*/ 1009405 w 3594839"/>
                <a:gd name="connsiteY171" fmla="*/ 1074472 h 1513690"/>
                <a:gd name="connsiteX172" fmla="*/ 1009405 w 3594839"/>
                <a:gd name="connsiteY172" fmla="*/ 1082481 h 1513690"/>
                <a:gd name="connsiteX173" fmla="*/ 1064021 w 3594839"/>
                <a:gd name="connsiteY173" fmla="*/ 1082481 h 1513690"/>
                <a:gd name="connsiteX174" fmla="*/ 1064021 w 3594839"/>
                <a:gd name="connsiteY174" fmla="*/ 1090672 h 1513690"/>
                <a:gd name="connsiteX175" fmla="*/ 1079000 w 3594839"/>
                <a:gd name="connsiteY175" fmla="*/ 1090672 h 1513690"/>
                <a:gd name="connsiteX176" fmla="*/ 1079000 w 3594839"/>
                <a:gd name="connsiteY176" fmla="*/ 1098863 h 1513690"/>
                <a:gd name="connsiteX177" fmla="*/ 1083932 w 3594839"/>
                <a:gd name="connsiteY177" fmla="*/ 1098863 h 1513690"/>
                <a:gd name="connsiteX178" fmla="*/ 1083932 w 3594839"/>
                <a:gd name="connsiteY178" fmla="*/ 1115063 h 1513690"/>
                <a:gd name="connsiteX179" fmla="*/ 1088864 w 3594839"/>
                <a:gd name="connsiteY179" fmla="*/ 1115063 h 1513690"/>
                <a:gd name="connsiteX180" fmla="*/ 1088864 w 3594839"/>
                <a:gd name="connsiteY180" fmla="*/ 1123072 h 1513690"/>
                <a:gd name="connsiteX181" fmla="*/ 1108774 w 3594839"/>
                <a:gd name="connsiteY181" fmla="*/ 1123072 h 1513690"/>
                <a:gd name="connsiteX182" fmla="*/ 1108774 w 3594839"/>
                <a:gd name="connsiteY182" fmla="*/ 1131445 h 1513690"/>
                <a:gd name="connsiteX183" fmla="*/ 1118638 w 3594839"/>
                <a:gd name="connsiteY183" fmla="*/ 1131445 h 1513690"/>
                <a:gd name="connsiteX184" fmla="*/ 1118638 w 3594839"/>
                <a:gd name="connsiteY184" fmla="*/ 1148009 h 1513690"/>
                <a:gd name="connsiteX185" fmla="*/ 1148595 w 3594839"/>
                <a:gd name="connsiteY185" fmla="*/ 1148009 h 1513690"/>
                <a:gd name="connsiteX186" fmla="*/ 1148595 w 3594839"/>
                <a:gd name="connsiteY186" fmla="*/ 1156382 h 1513690"/>
                <a:gd name="connsiteX187" fmla="*/ 1153527 w 3594839"/>
                <a:gd name="connsiteY187" fmla="*/ 1156382 h 1513690"/>
                <a:gd name="connsiteX188" fmla="*/ 1153527 w 3594839"/>
                <a:gd name="connsiteY188" fmla="*/ 1164755 h 1513690"/>
                <a:gd name="connsiteX189" fmla="*/ 1183301 w 3594839"/>
                <a:gd name="connsiteY189" fmla="*/ 1164755 h 1513690"/>
                <a:gd name="connsiteX190" fmla="*/ 1183301 w 3594839"/>
                <a:gd name="connsiteY190" fmla="*/ 1173128 h 1513690"/>
                <a:gd name="connsiteX191" fmla="*/ 1213258 w 3594839"/>
                <a:gd name="connsiteY191" fmla="*/ 1173128 h 1513690"/>
                <a:gd name="connsiteX192" fmla="*/ 1213258 w 3594839"/>
                <a:gd name="connsiteY192" fmla="*/ 1181319 h 1513690"/>
                <a:gd name="connsiteX193" fmla="*/ 1223122 w 3594839"/>
                <a:gd name="connsiteY193" fmla="*/ 1181319 h 1513690"/>
                <a:gd name="connsiteX194" fmla="*/ 1223122 w 3594839"/>
                <a:gd name="connsiteY194" fmla="*/ 1189692 h 1513690"/>
                <a:gd name="connsiteX195" fmla="*/ 1238101 w 3594839"/>
                <a:gd name="connsiteY195" fmla="*/ 1189692 h 1513690"/>
                <a:gd name="connsiteX196" fmla="*/ 1238101 w 3594839"/>
                <a:gd name="connsiteY196" fmla="*/ 1197883 h 1513690"/>
                <a:gd name="connsiteX197" fmla="*/ 1287785 w 3594839"/>
                <a:gd name="connsiteY197" fmla="*/ 1197883 h 1513690"/>
                <a:gd name="connsiteX198" fmla="*/ 1287785 w 3594839"/>
                <a:gd name="connsiteY198" fmla="*/ 1206256 h 1513690"/>
                <a:gd name="connsiteX199" fmla="*/ 1302764 w 3594839"/>
                <a:gd name="connsiteY199" fmla="*/ 1206256 h 1513690"/>
                <a:gd name="connsiteX200" fmla="*/ 1302764 w 3594839"/>
                <a:gd name="connsiteY200" fmla="*/ 1214811 h 1513690"/>
                <a:gd name="connsiteX201" fmla="*/ 1332538 w 3594839"/>
                <a:gd name="connsiteY201" fmla="*/ 1214811 h 1513690"/>
                <a:gd name="connsiteX202" fmla="*/ 1332538 w 3594839"/>
                <a:gd name="connsiteY202" fmla="*/ 1223548 h 1513690"/>
                <a:gd name="connsiteX203" fmla="*/ 1377291 w 3594839"/>
                <a:gd name="connsiteY203" fmla="*/ 1223548 h 1513690"/>
                <a:gd name="connsiteX204" fmla="*/ 1377291 w 3594839"/>
                <a:gd name="connsiteY204" fmla="*/ 1232467 h 1513690"/>
                <a:gd name="connsiteX205" fmla="*/ 1392087 w 3594839"/>
                <a:gd name="connsiteY205" fmla="*/ 1232467 h 1513690"/>
                <a:gd name="connsiteX206" fmla="*/ 1392087 w 3594839"/>
                <a:gd name="connsiteY206" fmla="*/ 1241204 h 1513690"/>
                <a:gd name="connsiteX207" fmla="*/ 1397202 w 3594839"/>
                <a:gd name="connsiteY207" fmla="*/ 1241204 h 1513690"/>
                <a:gd name="connsiteX208" fmla="*/ 1397202 w 3594839"/>
                <a:gd name="connsiteY208" fmla="*/ 1249941 h 1513690"/>
                <a:gd name="connsiteX209" fmla="*/ 1402134 w 3594839"/>
                <a:gd name="connsiteY209" fmla="*/ 1249941 h 1513690"/>
                <a:gd name="connsiteX210" fmla="*/ 1402134 w 3594839"/>
                <a:gd name="connsiteY210" fmla="*/ 1258678 h 1513690"/>
                <a:gd name="connsiteX211" fmla="*/ 1456750 w 3594839"/>
                <a:gd name="connsiteY211" fmla="*/ 1258678 h 1513690"/>
                <a:gd name="connsiteX212" fmla="*/ 1456750 w 3594839"/>
                <a:gd name="connsiteY212" fmla="*/ 1267597 h 1513690"/>
                <a:gd name="connsiteX213" fmla="*/ 1461865 w 3594839"/>
                <a:gd name="connsiteY213" fmla="*/ 1267597 h 1513690"/>
                <a:gd name="connsiteX214" fmla="*/ 1461865 w 3594839"/>
                <a:gd name="connsiteY214" fmla="*/ 1276334 h 1513690"/>
                <a:gd name="connsiteX215" fmla="*/ 1531460 w 3594839"/>
                <a:gd name="connsiteY215" fmla="*/ 1276334 h 1513690"/>
                <a:gd name="connsiteX216" fmla="*/ 1531460 w 3594839"/>
                <a:gd name="connsiteY216" fmla="*/ 1285435 h 1513690"/>
                <a:gd name="connsiteX217" fmla="*/ 1546256 w 3594839"/>
                <a:gd name="connsiteY217" fmla="*/ 1285435 h 1513690"/>
                <a:gd name="connsiteX218" fmla="*/ 1546256 w 3594839"/>
                <a:gd name="connsiteY218" fmla="*/ 1294718 h 1513690"/>
                <a:gd name="connsiteX219" fmla="*/ 1551188 w 3594839"/>
                <a:gd name="connsiteY219" fmla="*/ 1294718 h 1513690"/>
                <a:gd name="connsiteX220" fmla="*/ 1551188 w 3594839"/>
                <a:gd name="connsiteY220" fmla="*/ 1303819 h 1513690"/>
                <a:gd name="connsiteX221" fmla="*/ 1615851 w 3594839"/>
                <a:gd name="connsiteY221" fmla="*/ 1303819 h 1513690"/>
                <a:gd name="connsiteX222" fmla="*/ 1615851 w 3594839"/>
                <a:gd name="connsiteY222" fmla="*/ 1313285 h 1513690"/>
                <a:gd name="connsiteX223" fmla="*/ 1675583 w 3594839"/>
                <a:gd name="connsiteY223" fmla="*/ 1313285 h 1513690"/>
                <a:gd name="connsiteX224" fmla="*/ 1675583 w 3594839"/>
                <a:gd name="connsiteY224" fmla="*/ 1322750 h 1513690"/>
                <a:gd name="connsiteX225" fmla="*/ 1725267 w 3594839"/>
                <a:gd name="connsiteY225" fmla="*/ 1322750 h 1513690"/>
                <a:gd name="connsiteX226" fmla="*/ 1725267 w 3594839"/>
                <a:gd name="connsiteY226" fmla="*/ 1332397 h 1513690"/>
                <a:gd name="connsiteX227" fmla="*/ 1730382 w 3594839"/>
                <a:gd name="connsiteY227" fmla="*/ 1332397 h 1513690"/>
                <a:gd name="connsiteX228" fmla="*/ 1730382 w 3594839"/>
                <a:gd name="connsiteY228" fmla="*/ 1341862 h 1513690"/>
                <a:gd name="connsiteX229" fmla="*/ 1750292 w 3594839"/>
                <a:gd name="connsiteY229" fmla="*/ 1341862 h 1513690"/>
                <a:gd name="connsiteX230" fmla="*/ 1750292 w 3594839"/>
                <a:gd name="connsiteY230" fmla="*/ 1351509 h 1513690"/>
                <a:gd name="connsiteX231" fmla="*/ 1760156 w 3594839"/>
                <a:gd name="connsiteY231" fmla="*/ 1351509 h 1513690"/>
                <a:gd name="connsiteX232" fmla="*/ 1760156 w 3594839"/>
                <a:gd name="connsiteY232" fmla="*/ 1360974 h 1513690"/>
                <a:gd name="connsiteX233" fmla="*/ 1780066 w 3594839"/>
                <a:gd name="connsiteY233" fmla="*/ 1360974 h 1513690"/>
                <a:gd name="connsiteX234" fmla="*/ 1780066 w 3594839"/>
                <a:gd name="connsiteY234" fmla="*/ 1370621 h 1513690"/>
                <a:gd name="connsiteX235" fmla="*/ 1988852 w 3594839"/>
                <a:gd name="connsiteY235" fmla="*/ 1370621 h 1513690"/>
                <a:gd name="connsiteX236" fmla="*/ 1988852 w 3594839"/>
                <a:gd name="connsiteY236" fmla="*/ 1382453 h 1513690"/>
                <a:gd name="connsiteX237" fmla="*/ 2212616 w 3594839"/>
                <a:gd name="connsiteY237" fmla="*/ 1382453 h 1513690"/>
                <a:gd name="connsiteX238" fmla="*/ 2212616 w 3594839"/>
                <a:gd name="connsiteY238" fmla="*/ 1394466 h 1513690"/>
                <a:gd name="connsiteX239" fmla="*/ 2958436 w 3594839"/>
                <a:gd name="connsiteY239" fmla="*/ 1394466 h 1513690"/>
                <a:gd name="connsiteX240" fmla="*/ 2958436 w 3594839"/>
                <a:gd name="connsiteY240" fmla="*/ 1411576 h 1513690"/>
                <a:gd name="connsiteX241" fmla="*/ 2968300 w 3594839"/>
                <a:gd name="connsiteY241" fmla="*/ 1411576 h 1513690"/>
                <a:gd name="connsiteX242" fmla="*/ 2968300 w 3594839"/>
                <a:gd name="connsiteY242" fmla="*/ 1428504 h 1513690"/>
                <a:gd name="connsiteX243" fmla="*/ 2983278 w 3594839"/>
                <a:gd name="connsiteY243" fmla="*/ 1428504 h 1513690"/>
                <a:gd name="connsiteX244" fmla="*/ 2983278 w 3594839"/>
                <a:gd name="connsiteY244" fmla="*/ 1445432 h 1513690"/>
                <a:gd name="connsiteX245" fmla="*/ 3594840 w 3594839"/>
                <a:gd name="connsiteY245" fmla="*/ 1445432 h 1513690"/>
                <a:gd name="connsiteX246" fmla="*/ 3594840 w 3594839"/>
                <a:gd name="connsiteY246" fmla="*/ 1513690 h 151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Lst>
              <a:rect l="l" t="t" r="r" b="b"/>
              <a:pathLst>
                <a:path w="3594839" h="1513690">
                  <a:moveTo>
                    <a:pt x="0" y="0"/>
                  </a:moveTo>
                  <a:lnTo>
                    <a:pt x="59731" y="0"/>
                  </a:lnTo>
                  <a:lnTo>
                    <a:pt x="59731" y="6371"/>
                  </a:lnTo>
                  <a:lnTo>
                    <a:pt x="74527" y="6371"/>
                  </a:lnTo>
                  <a:lnTo>
                    <a:pt x="74527" y="12924"/>
                  </a:lnTo>
                  <a:lnTo>
                    <a:pt x="79642" y="12924"/>
                  </a:lnTo>
                  <a:lnTo>
                    <a:pt x="79642" y="19476"/>
                  </a:lnTo>
                  <a:lnTo>
                    <a:pt x="144122" y="19476"/>
                  </a:lnTo>
                  <a:lnTo>
                    <a:pt x="144122" y="26029"/>
                  </a:lnTo>
                  <a:lnTo>
                    <a:pt x="203854" y="26029"/>
                  </a:lnTo>
                  <a:lnTo>
                    <a:pt x="203854" y="32582"/>
                  </a:lnTo>
                  <a:lnTo>
                    <a:pt x="208786" y="32582"/>
                  </a:lnTo>
                  <a:lnTo>
                    <a:pt x="208786" y="45505"/>
                  </a:lnTo>
                  <a:lnTo>
                    <a:pt x="213718" y="45505"/>
                  </a:lnTo>
                  <a:lnTo>
                    <a:pt x="213718" y="71716"/>
                  </a:lnTo>
                  <a:lnTo>
                    <a:pt x="218832" y="71716"/>
                  </a:lnTo>
                  <a:lnTo>
                    <a:pt x="218832" y="97746"/>
                  </a:lnTo>
                  <a:lnTo>
                    <a:pt x="223764" y="97746"/>
                  </a:lnTo>
                  <a:lnTo>
                    <a:pt x="223764" y="123957"/>
                  </a:lnTo>
                  <a:lnTo>
                    <a:pt x="233628" y="123957"/>
                  </a:lnTo>
                  <a:lnTo>
                    <a:pt x="233628" y="143433"/>
                  </a:lnTo>
                  <a:lnTo>
                    <a:pt x="238743" y="143433"/>
                  </a:lnTo>
                  <a:lnTo>
                    <a:pt x="238743" y="156538"/>
                  </a:lnTo>
                  <a:lnTo>
                    <a:pt x="243675" y="156538"/>
                  </a:lnTo>
                  <a:lnTo>
                    <a:pt x="243675" y="189120"/>
                  </a:lnTo>
                  <a:lnTo>
                    <a:pt x="248606" y="189120"/>
                  </a:lnTo>
                  <a:lnTo>
                    <a:pt x="248606" y="202226"/>
                  </a:lnTo>
                  <a:lnTo>
                    <a:pt x="253538" y="202226"/>
                  </a:lnTo>
                  <a:lnTo>
                    <a:pt x="253538" y="234808"/>
                  </a:lnTo>
                  <a:lnTo>
                    <a:pt x="258470" y="234808"/>
                  </a:lnTo>
                  <a:lnTo>
                    <a:pt x="258470" y="241360"/>
                  </a:lnTo>
                  <a:lnTo>
                    <a:pt x="263585" y="241360"/>
                  </a:lnTo>
                  <a:lnTo>
                    <a:pt x="263585" y="260837"/>
                  </a:lnTo>
                  <a:lnTo>
                    <a:pt x="268517" y="260837"/>
                  </a:lnTo>
                  <a:lnTo>
                    <a:pt x="268517" y="273942"/>
                  </a:lnTo>
                  <a:lnTo>
                    <a:pt x="273449" y="273942"/>
                  </a:lnTo>
                  <a:lnTo>
                    <a:pt x="273449" y="280495"/>
                  </a:lnTo>
                  <a:lnTo>
                    <a:pt x="278381" y="280495"/>
                  </a:lnTo>
                  <a:lnTo>
                    <a:pt x="278381" y="300153"/>
                  </a:lnTo>
                  <a:lnTo>
                    <a:pt x="283313" y="300153"/>
                  </a:lnTo>
                  <a:lnTo>
                    <a:pt x="283313" y="339288"/>
                  </a:lnTo>
                  <a:lnTo>
                    <a:pt x="288427" y="339288"/>
                  </a:lnTo>
                  <a:lnTo>
                    <a:pt x="288427" y="352211"/>
                  </a:lnTo>
                  <a:lnTo>
                    <a:pt x="308338" y="352211"/>
                  </a:lnTo>
                  <a:lnTo>
                    <a:pt x="308338" y="358764"/>
                  </a:lnTo>
                  <a:lnTo>
                    <a:pt x="313270" y="358764"/>
                  </a:lnTo>
                  <a:lnTo>
                    <a:pt x="313270" y="378423"/>
                  </a:lnTo>
                  <a:lnTo>
                    <a:pt x="318202" y="378423"/>
                  </a:lnTo>
                  <a:lnTo>
                    <a:pt x="318202" y="384975"/>
                  </a:lnTo>
                  <a:lnTo>
                    <a:pt x="333180" y="384975"/>
                  </a:lnTo>
                  <a:lnTo>
                    <a:pt x="333180" y="391710"/>
                  </a:lnTo>
                  <a:lnTo>
                    <a:pt x="338112" y="391710"/>
                  </a:lnTo>
                  <a:lnTo>
                    <a:pt x="338112" y="398263"/>
                  </a:lnTo>
                  <a:lnTo>
                    <a:pt x="343044" y="398263"/>
                  </a:lnTo>
                  <a:lnTo>
                    <a:pt x="343044" y="404634"/>
                  </a:lnTo>
                  <a:lnTo>
                    <a:pt x="347976" y="404634"/>
                  </a:lnTo>
                  <a:lnTo>
                    <a:pt x="347976" y="431027"/>
                  </a:lnTo>
                  <a:lnTo>
                    <a:pt x="358023" y="431027"/>
                  </a:lnTo>
                  <a:lnTo>
                    <a:pt x="358023" y="450867"/>
                  </a:lnTo>
                  <a:lnTo>
                    <a:pt x="373001" y="450867"/>
                  </a:lnTo>
                  <a:lnTo>
                    <a:pt x="373001" y="457420"/>
                  </a:lnTo>
                  <a:lnTo>
                    <a:pt x="387797" y="457420"/>
                  </a:lnTo>
                  <a:lnTo>
                    <a:pt x="387797" y="463973"/>
                  </a:lnTo>
                  <a:lnTo>
                    <a:pt x="402775" y="463973"/>
                  </a:lnTo>
                  <a:lnTo>
                    <a:pt x="402775" y="470707"/>
                  </a:lnTo>
                  <a:lnTo>
                    <a:pt x="417571" y="470707"/>
                  </a:lnTo>
                  <a:lnTo>
                    <a:pt x="417571" y="477260"/>
                  </a:lnTo>
                  <a:lnTo>
                    <a:pt x="422686" y="477260"/>
                  </a:lnTo>
                  <a:lnTo>
                    <a:pt x="422686" y="483813"/>
                  </a:lnTo>
                  <a:lnTo>
                    <a:pt x="427618" y="483813"/>
                  </a:lnTo>
                  <a:lnTo>
                    <a:pt x="427618" y="496918"/>
                  </a:lnTo>
                  <a:lnTo>
                    <a:pt x="437664" y="496918"/>
                  </a:lnTo>
                  <a:lnTo>
                    <a:pt x="437664" y="503653"/>
                  </a:lnTo>
                  <a:lnTo>
                    <a:pt x="452460" y="503653"/>
                  </a:lnTo>
                  <a:lnTo>
                    <a:pt x="452460" y="536781"/>
                  </a:lnTo>
                  <a:lnTo>
                    <a:pt x="457392" y="536781"/>
                  </a:lnTo>
                  <a:lnTo>
                    <a:pt x="457392" y="556804"/>
                  </a:lnTo>
                  <a:lnTo>
                    <a:pt x="462324" y="556804"/>
                  </a:lnTo>
                  <a:lnTo>
                    <a:pt x="462324" y="583561"/>
                  </a:lnTo>
                  <a:lnTo>
                    <a:pt x="467439" y="583561"/>
                  </a:lnTo>
                  <a:lnTo>
                    <a:pt x="467439" y="597030"/>
                  </a:lnTo>
                  <a:lnTo>
                    <a:pt x="477303" y="597030"/>
                  </a:lnTo>
                  <a:lnTo>
                    <a:pt x="477303" y="603765"/>
                  </a:lnTo>
                  <a:lnTo>
                    <a:pt x="482235" y="603765"/>
                  </a:lnTo>
                  <a:lnTo>
                    <a:pt x="482235" y="610318"/>
                  </a:lnTo>
                  <a:lnTo>
                    <a:pt x="487349" y="610318"/>
                  </a:lnTo>
                  <a:lnTo>
                    <a:pt x="487349" y="617235"/>
                  </a:lnTo>
                  <a:lnTo>
                    <a:pt x="492281" y="617235"/>
                  </a:lnTo>
                  <a:lnTo>
                    <a:pt x="492281" y="630704"/>
                  </a:lnTo>
                  <a:lnTo>
                    <a:pt x="497213" y="630704"/>
                  </a:lnTo>
                  <a:lnTo>
                    <a:pt x="497213" y="637439"/>
                  </a:lnTo>
                  <a:lnTo>
                    <a:pt x="512191" y="637439"/>
                  </a:lnTo>
                  <a:lnTo>
                    <a:pt x="512191" y="650909"/>
                  </a:lnTo>
                  <a:lnTo>
                    <a:pt x="522055" y="650909"/>
                  </a:lnTo>
                  <a:lnTo>
                    <a:pt x="522055" y="657643"/>
                  </a:lnTo>
                  <a:lnTo>
                    <a:pt x="526987" y="657643"/>
                  </a:lnTo>
                  <a:lnTo>
                    <a:pt x="526987" y="664378"/>
                  </a:lnTo>
                  <a:lnTo>
                    <a:pt x="537034" y="664378"/>
                  </a:lnTo>
                  <a:lnTo>
                    <a:pt x="537034" y="677848"/>
                  </a:lnTo>
                  <a:lnTo>
                    <a:pt x="551830" y="677848"/>
                  </a:lnTo>
                  <a:lnTo>
                    <a:pt x="551830" y="684583"/>
                  </a:lnTo>
                  <a:lnTo>
                    <a:pt x="561876" y="684583"/>
                  </a:lnTo>
                  <a:lnTo>
                    <a:pt x="561876" y="698052"/>
                  </a:lnTo>
                  <a:lnTo>
                    <a:pt x="576672" y="698052"/>
                  </a:lnTo>
                  <a:lnTo>
                    <a:pt x="576672" y="704787"/>
                  </a:lnTo>
                  <a:lnTo>
                    <a:pt x="586719" y="704787"/>
                  </a:lnTo>
                  <a:lnTo>
                    <a:pt x="586719" y="711522"/>
                  </a:lnTo>
                  <a:lnTo>
                    <a:pt x="601697" y="711522"/>
                  </a:lnTo>
                  <a:lnTo>
                    <a:pt x="601697" y="718439"/>
                  </a:lnTo>
                  <a:lnTo>
                    <a:pt x="606629" y="718439"/>
                  </a:lnTo>
                  <a:lnTo>
                    <a:pt x="606629" y="732090"/>
                  </a:lnTo>
                  <a:lnTo>
                    <a:pt x="626540" y="732090"/>
                  </a:lnTo>
                  <a:lnTo>
                    <a:pt x="626540" y="739007"/>
                  </a:lnTo>
                  <a:lnTo>
                    <a:pt x="636403" y="739007"/>
                  </a:lnTo>
                  <a:lnTo>
                    <a:pt x="636403" y="752659"/>
                  </a:lnTo>
                  <a:lnTo>
                    <a:pt x="646450" y="752659"/>
                  </a:lnTo>
                  <a:lnTo>
                    <a:pt x="646450" y="766310"/>
                  </a:lnTo>
                  <a:lnTo>
                    <a:pt x="656314" y="766310"/>
                  </a:lnTo>
                  <a:lnTo>
                    <a:pt x="656314" y="786879"/>
                  </a:lnTo>
                  <a:lnTo>
                    <a:pt x="661246" y="786879"/>
                  </a:lnTo>
                  <a:lnTo>
                    <a:pt x="661246" y="793795"/>
                  </a:lnTo>
                  <a:lnTo>
                    <a:pt x="666178" y="793795"/>
                  </a:lnTo>
                  <a:lnTo>
                    <a:pt x="666178" y="828015"/>
                  </a:lnTo>
                  <a:lnTo>
                    <a:pt x="676224" y="828015"/>
                  </a:lnTo>
                  <a:lnTo>
                    <a:pt x="676224" y="848766"/>
                  </a:lnTo>
                  <a:lnTo>
                    <a:pt x="681156" y="848766"/>
                  </a:lnTo>
                  <a:lnTo>
                    <a:pt x="681156" y="855865"/>
                  </a:lnTo>
                  <a:lnTo>
                    <a:pt x="686088" y="855865"/>
                  </a:lnTo>
                  <a:lnTo>
                    <a:pt x="686088" y="862781"/>
                  </a:lnTo>
                  <a:lnTo>
                    <a:pt x="691203" y="862781"/>
                  </a:lnTo>
                  <a:lnTo>
                    <a:pt x="691203" y="869880"/>
                  </a:lnTo>
                  <a:lnTo>
                    <a:pt x="696135" y="869880"/>
                  </a:lnTo>
                  <a:lnTo>
                    <a:pt x="696135" y="884078"/>
                  </a:lnTo>
                  <a:lnTo>
                    <a:pt x="701067" y="884078"/>
                  </a:lnTo>
                  <a:lnTo>
                    <a:pt x="701067" y="912291"/>
                  </a:lnTo>
                  <a:lnTo>
                    <a:pt x="711113" y="912291"/>
                  </a:lnTo>
                  <a:lnTo>
                    <a:pt x="711113" y="919572"/>
                  </a:lnTo>
                  <a:lnTo>
                    <a:pt x="725909" y="919572"/>
                  </a:lnTo>
                  <a:lnTo>
                    <a:pt x="725909" y="926853"/>
                  </a:lnTo>
                  <a:lnTo>
                    <a:pt x="735773" y="926853"/>
                  </a:lnTo>
                  <a:lnTo>
                    <a:pt x="735773" y="934134"/>
                  </a:lnTo>
                  <a:lnTo>
                    <a:pt x="740888" y="934134"/>
                  </a:lnTo>
                  <a:lnTo>
                    <a:pt x="740888" y="941415"/>
                  </a:lnTo>
                  <a:lnTo>
                    <a:pt x="755866" y="941415"/>
                  </a:lnTo>
                  <a:lnTo>
                    <a:pt x="755866" y="948514"/>
                  </a:lnTo>
                  <a:lnTo>
                    <a:pt x="765730" y="948514"/>
                  </a:lnTo>
                  <a:lnTo>
                    <a:pt x="765730" y="955794"/>
                  </a:lnTo>
                  <a:lnTo>
                    <a:pt x="775594" y="955794"/>
                  </a:lnTo>
                  <a:lnTo>
                    <a:pt x="775594" y="963075"/>
                  </a:lnTo>
                  <a:lnTo>
                    <a:pt x="805551" y="963075"/>
                  </a:lnTo>
                  <a:lnTo>
                    <a:pt x="805551" y="970356"/>
                  </a:lnTo>
                  <a:lnTo>
                    <a:pt x="840257" y="970356"/>
                  </a:lnTo>
                  <a:lnTo>
                    <a:pt x="840257" y="977637"/>
                  </a:lnTo>
                  <a:lnTo>
                    <a:pt x="845189" y="977637"/>
                  </a:lnTo>
                  <a:lnTo>
                    <a:pt x="845189" y="985100"/>
                  </a:lnTo>
                  <a:lnTo>
                    <a:pt x="855236" y="985100"/>
                  </a:lnTo>
                  <a:lnTo>
                    <a:pt x="855236" y="992381"/>
                  </a:lnTo>
                  <a:lnTo>
                    <a:pt x="865099" y="992381"/>
                  </a:lnTo>
                  <a:lnTo>
                    <a:pt x="865099" y="999662"/>
                  </a:lnTo>
                  <a:lnTo>
                    <a:pt x="875146" y="999662"/>
                  </a:lnTo>
                  <a:lnTo>
                    <a:pt x="875146" y="1014405"/>
                  </a:lnTo>
                  <a:lnTo>
                    <a:pt x="889942" y="1014405"/>
                  </a:lnTo>
                  <a:lnTo>
                    <a:pt x="889942" y="1021868"/>
                  </a:lnTo>
                  <a:lnTo>
                    <a:pt x="909852" y="1021868"/>
                  </a:lnTo>
                  <a:lnTo>
                    <a:pt x="909852" y="1044257"/>
                  </a:lnTo>
                  <a:lnTo>
                    <a:pt x="924831" y="1044257"/>
                  </a:lnTo>
                  <a:lnTo>
                    <a:pt x="924831" y="1059183"/>
                  </a:lnTo>
                  <a:lnTo>
                    <a:pt x="954605" y="1059183"/>
                  </a:lnTo>
                  <a:lnTo>
                    <a:pt x="954605" y="1066828"/>
                  </a:lnTo>
                  <a:lnTo>
                    <a:pt x="959537" y="1066828"/>
                  </a:lnTo>
                  <a:lnTo>
                    <a:pt x="959537" y="1074472"/>
                  </a:lnTo>
                  <a:lnTo>
                    <a:pt x="1009405" y="1074472"/>
                  </a:lnTo>
                  <a:lnTo>
                    <a:pt x="1009405" y="1082481"/>
                  </a:lnTo>
                  <a:lnTo>
                    <a:pt x="1064021" y="1082481"/>
                  </a:lnTo>
                  <a:lnTo>
                    <a:pt x="1064021" y="1090672"/>
                  </a:lnTo>
                  <a:lnTo>
                    <a:pt x="1079000" y="1090672"/>
                  </a:lnTo>
                  <a:lnTo>
                    <a:pt x="1079000" y="1098863"/>
                  </a:lnTo>
                  <a:lnTo>
                    <a:pt x="1083932" y="1098863"/>
                  </a:lnTo>
                  <a:lnTo>
                    <a:pt x="1083932" y="1115063"/>
                  </a:lnTo>
                  <a:lnTo>
                    <a:pt x="1088864" y="1115063"/>
                  </a:lnTo>
                  <a:lnTo>
                    <a:pt x="1088864" y="1123072"/>
                  </a:lnTo>
                  <a:lnTo>
                    <a:pt x="1108774" y="1123072"/>
                  </a:lnTo>
                  <a:lnTo>
                    <a:pt x="1108774" y="1131445"/>
                  </a:lnTo>
                  <a:lnTo>
                    <a:pt x="1118638" y="1131445"/>
                  </a:lnTo>
                  <a:lnTo>
                    <a:pt x="1118638" y="1148009"/>
                  </a:lnTo>
                  <a:lnTo>
                    <a:pt x="1148595" y="1148009"/>
                  </a:lnTo>
                  <a:lnTo>
                    <a:pt x="1148595" y="1156382"/>
                  </a:lnTo>
                  <a:lnTo>
                    <a:pt x="1153527" y="1156382"/>
                  </a:lnTo>
                  <a:lnTo>
                    <a:pt x="1153527" y="1164755"/>
                  </a:lnTo>
                  <a:lnTo>
                    <a:pt x="1183301" y="1164755"/>
                  </a:lnTo>
                  <a:lnTo>
                    <a:pt x="1183301" y="1173128"/>
                  </a:lnTo>
                  <a:lnTo>
                    <a:pt x="1213258" y="1173128"/>
                  </a:lnTo>
                  <a:lnTo>
                    <a:pt x="1213258" y="1181319"/>
                  </a:lnTo>
                  <a:lnTo>
                    <a:pt x="1223122" y="1181319"/>
                  </a:lnTo>
                  <a:lnTo>
                    <a:pt x="1223122" y="1189692"/>
                  </a:lnTo>
                  <a:lnTo>
                    <a:pt x="1238101" y="1189692"/>
                  </a:lnTo>
                  <a:lnTo>
                    <a:pt x="1238101" y="1197883"/>
                  </a:lnTo>
                  <a:lnTo>
                    <a:pt x="1287785" y="1197883"/>
                  </a:lnTo>
                  <a:lnTo>
                    <a:pt x="1287785" y="1206256"/>
                  </a:lnTo>
                  <a:lnTo>
                    <a:pt x="1302764" y="1206256"/>
                  </a:lnTo>
                  <a:lnTo>
                    <a:pt x="1302764" y="1214811"/>
                  </a:lnTo>
                  <a:lnTo>
                    <a:pt x="1332538" y="1214811"/>
                  </a:lnTo>
                  <a:lnTo>
                    <a:pt x="1332538" y="1223548"/>
                  </a:lnTo>
                  <a:lnTo>
                    <a:pt x="1377291" y="1223548"/>
                  </a:lnTo>
                  <a:lnTo>
                    <a:pt x="1377291" y="1232467"/>
                  </a:lnTo>
                  <a:lnTo>
                    <a:pt x="1392087" y="1232467"/>
                  </a:lnTo>
                  <a:lnTo>
                    <a:pt x="1392087" y="1241204"/>
                  </a:lnTo>
                  <a:lnTo>
                    <a:pt x="1397202" y="1241204"/>
                  </a:lnTo>
                  <a:lnTo>
                    <a:pt x="1397202" y="1249941"/>
                  </a:lnTo>
                  <a:lnTo>
                    <a:pt x="1402134" y="1249941"/>
                  </a:lnTo>
                  <a:lnTo>
                    <a:pt x="1402134" y="1258678"/>
                  </a:lnTo>
                  <a:lnTo>
                    <a:pt x="1456750" y="1258678"/>
                  </a:lnTo>
                  <a:lnTo>
                    <a:pt x="1456750" y="1267597"/>
                  </a:lnTo>
                  <a:lnTo>
                    <a:pt x="1461865" y="1267597"/>
                  </a:lnTo>
                  <a:lnTo>
                    <a:pt x="1461865" y="1276334"/>
                  </a:lnTo>
                  <a:lnTo>
                    <a:pt x="1531460" y="1276334"/>
                  </a:lnTo>
                  <a:lnTo>
                    <a:pt x="1531460" y="1285435"/>
                  </a:lnTo>
                  <a:lnTo>
                    <a:pt x="1546256" y="1285435"/>
                  </a:lnTo>
                  <a:lnTo>
                    <a:pt x="1546256" y="1294718"/>
                  </a:lnTo>
                  <a:lnTo>
                    <a:pt x="1551188" y="1294718"/>
                  </a:lnTo>
                  <a:lnTo>
                    <a:pt x="1551188" y="1303819"/>
                  </a:lnTo>
                  <a:lnTo>
                    <a:pt x="1615851" y="1303819"/>
                  </a:lnTo>
                  <a:lnTo>
                    <a:pt x="1615851" y="1313285"/>
                  </a:lnTo>
                  <a:lnTo>
                    <a:pt x="1675583" y="1313285"/>
                  </a:lnTo>
                  <a:lnTo>
                    <a:pt x="1675583" y="1322750"/>
                  </a:lnTo>
                  <a:lnTo>
                    <a:pt x="1725267" y="1322750"/>
                  </a:lnTo>
                  <a:lnTo>
                    <a:pt x="1725267" y="1332397"/>
                  </a:lnTo>
                  <a:lnTo>
                    <a:pt x="1730382" y="1332397"/>
                  </a:lnTo>
                  <a:lnTo>
                    <a:pt x="1730382" y="1341862"/>
                  </a:lnTo>
                  <a:lnTo>
                    <a:pt x="1750292" y="1341862"/>
                  </a:lnTo>
                  <a:lnTo>
                    <a:pt x="1750292" y="1351509"/>
                  </a:lnTo>
                  <a:lnTo>
                    <a:pt x="1760156" y="1351509"/>
                  </a:lnTo>
                  <a:lnTo>
                    <a:pt x="1760156" y="1360974"/>
                  </a:lnTo>
                  <a:lnTo>
                    <a:pt x="1780066" y="1360974"/>
                  </a:lnTo>
                  <a:lnTo>
                    <a:pt x="1780066" y="1370621"/>
                  </a:lnTo>
                  <a:lnTo>
                    <a:pt x="1988852" y="1370621"/>
                  </a:lnTo>
                  <a:lnTo>
                    <a:pt x="1988852" y="1382453"/>
                  </a:lnTo>
                  <a:lnTo>
                    <a:pt x="2212616" y="1382453"/>
                  </a:lnTo>
                  <a:lnTo>
                    <a:pt x="2212616" y="1394466"/>
                  </a:lnTo>
                  <a:lnTo>
                    <a:pt x="2958436" y="1394466"/>
                  </a:lnTo>
                  <a:lnTo>
                    <a:pt x="2958436" y="1411576"/>
                  </a:lnTo>
                  <a:lnTo>
                    <a:pt x="2968300" y="1411576"/>
                  </a:lnTo>
                  <a:lnTo>
                    <a:pt x="2968300" y="1428504"/>
                  </a:lnTo>
                  <a:lnTo>
                    <a:pt x="2983278" y="1428504"/>
                  </a:lnTo>
                  <a:lnTo>
                    <a:pt x="2983278" y="1445432"/>
                  </a:lnTo>
                  <a:lnTo>
                    <a:pt x="3594840" y="1445432"/>
                  </a:lnTo>
                  <a:lnTo>
                    <a:pt x="3594840" y="1513690"/>
                  </a:lnTo>
                </a:path>
              </a:pathLst>
            </a:custGeom>
            <a:noFill/>
            <a:ln w="12700" cap="flat">
              <a:solidFill>
                <a:srgbClr val="F392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10" name="177Lu-PSMA-617">
              <a:extLst>
                <a:ext uri="{FF2B5EF4-FFF2-40B4-BE49-F238E27FC236}">
                  <a16:creationId xmlns:a16="http://schemas.microsoft.com/office/drawing/2014/main" id="{522D4DA6-81CA-AAFB-D2BF-8202625175A2}"/>
                </a:ext>
              </a:extLst>
            </p:cNvPr>
            <p:cNvSpPr txBox="1"/>
            <p:nvPr/>
          </p:nvSpPr>
          <p:spPr>
            <a:xfrm>
              <a:off x="2456641" y="3359929"/>
              <a:ext cx="899605" cy="117631"/>
            </a:xfrm>
            <a:prstGeom prst="rect">
              <a:avLst/>
            </a:prstGeom>
            <a:noFill/>
          </p:spPr>
          <p:txBody>
            <a:bodyPr wrap="non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a:ln/>
                  <a:solidFill>
                    <a:srgbClr val="009FE3"/>
                  </a:solidFill>
                  <a:effectLst/>
                  <a:uLnTx/>
                  <a:uFillTx/>
                  <a:latin typeface="Arial"/>
                  <a:ea typeface="+mn-ea"/>
                  <a:cs typeface="Arial"/>
                  <a:sym typeface="Arial"/>
                  <a:rtl val="0"/>
                </a:rPr>
                <a:t>177</a:t>
              </a:r>
              <a:r>
                <a:rPr kumimoji="0" lang="en-US" sz="800" b="0" i="0" u="none" strike="noStrike" kern="1200" cap="none" spc="0" normalizeH="0" baseline="0" noProof="0">
                  <a:ln/>
                  <a:solidFill>
                    <a:srgbClr val="009FE3"/>
                  </a:solidFill>
                  <a:effectLst/>
                  <a:uLnTx/>
                  <a:uFillTx/>
                  <a:latin typeface="Arial"/>
                  <a:ea typeface="+mn-ea"/>
                  <a:cs typeface="Arial"/>
                  <a:sym typeface="Arial"/>
                  <a:rtl val="0"/>
                </a:rPr>
                <a:t>Lu-PSMA-617</a:t>
              </a:r>
            </a:p>
          </p:txBody>
        </p:sp>
        <p:sp>
          <p:nvSpPr>
            <p:cNvPr id="711" name="ARPI change">
              <a:extLst>
                <a:ext uri="{FF2B5EF4-FFF2-40B4-BE49-F238E27FC236}">
                  <a16:creationId xmlns:a16="http://schemas.microsoft.com/office/drawing/2014/main" id="{EAEF9230-70D9-85DC-C183-8FA36E652227}"/>
                </a:ext>
              </a:extLst>
            </p:cNvPr>
            <p:cNvSpPr txBox="1"/>
            <p:nvPr/>
          </p:nvSpPr>
          <p:spPr>
            <a:xfrm>
              <a:off x="1767505" y="3837221"/>
              <a:ext cx="670440" cy="131884"/>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F39200"/>
                  </a:solidFill>
                  <a:effectLst/>
                  <a:uLnTx/>
                  <a:uFillTx/>
                  <a:latin typeface="Arial"/>
                  <a:ea typeface="+mn-ea"/>
                  <a:cs typeface="Arial"/>
                  <a:sym typeface="Arial"/>
                  <a:rtl val="0"/>
                </a:rPr>
                <a:t>ARPI change</a:t>
              </a:r>
            </a:p>
          </p:txBody>
        </p:sp>
      </p:grpSp>
      <p:graphicFrame>
        <p:nvGraphicFramePr>
          <p:cNvPr id="712" name="Table 5">
            <a:extLst>
              <a:ext uri="{FF2B5EF4-FFF2-40B4-BE49-F238E27FC236}">
                <a16:creationId xmlns:a16="http://schemas.microsoft.com/office/drawing/2014/main" id="{52301F46-4466-DD15-DA52-9675AD34A02A}"/>
              </a:ext>
            </a:extLst>
          </p:cNvPr>
          <p:cNvGraphicFramePr>
            <a:graphicFrameLocks noGrp="1"/>
          </p:cNvGraphicFramePr>
          <p:nvPr/>
        </p:nvGraphicFramePr>
        <p:xfrm>
          <a:off x="3012442" y="2236978"/>
          <a:ext cx="2940301" cy="753110"/>
        </p:xfrm>
        <a:graphic>
          <a:graphicData uri="http://schemas.openxmlformats.org/drawingml/2006/table">
            <a:tbl>
              <a:tblPr firstRow="1" bandRow="1">
                <a:tableStyleId>{D27102A9-8310-4765-A935-A1911B00CA55}</a:tableStyleId>
              </a:tblPr>
              <a:tblGrid>
                <a:gridCol w="965137">
                  <a:extLst>
                    <a:ext uri="{9D8B030D-6E8A-4147-A177-3AD203B41FA5}">
                      <a16:colId xmlns:a16="http://schemas.microsoft.com/office/drawing/2014/main" val="3305029595"/>
                    </a:ext>
                  </a:extLst>
                </a:gridCol>
                <a:gridCol w="987582">
                  <a:extLst>
                    <a:ext uri="{9D8B030D-6E8A-4147-A177-3AD203B41FA5}">
                      <a16:colId xmlns:a16="http://schemas.microsoft.com/office/drawing/2014/main" val="1461045326"/>
                    </a:ext>
                  </a:extLst>
                </a:gridCol>
                <a:gridCol w="987582">
                  <a:extLst>
                    <a:ext uri="{9D8B030D-6E8A-4147-A177-3AD203B41FA5}">
                      <a16:colId xmlns:a16="http://schemas.microsoft.com/office/drawing/2014/main" val="115124033"/>
                    </a:ext>
                  </a:extLst>
                </a:gridCol>
              </a:tblGrid>
              <a:tr h="296319">
                <a:tc>
                  <a:txBody>
                    <a:bodyPr/>
                    <a:lstStyle>
                      <a:lvl1pPr marL="0" algn="l" defTabSz="914400" rtl="0" eaLnBrk="1" latinLnBrk="0" hangingPunct="1">
                        <a:defRPr sz="1800" b="1" kern="1200">
                          <a:solidFill>
                            <a:schemeClr val="lt1"/>
                          </a:solidFill>
                          <a:latin typeface="Arial" panose="020B0604020202020204"/>
                        </a:defRPr>
                      </a:lvl1pPr>
                      <a:lvl2pPr marL="457200" algn="l" defTabSz="914400" rtl="0" eaLnBrk="1" latinLnBrk="0" hangingPunct="1">
                        <a:defRPr sz="1800" b="1" kern="1200">
                          <a:solidFill>
                            <a:schemeClr val="lt1"/>
                          </a:solidFill>
                          <a:latin typeface="Arial" panose="020B0604020202020204"/>
                        </a:defRPr>
                      </a:lvl2pPr>
                      <a:lvl3pPr marL="914400" algn="l" defTabSz="914400" rtl="0" eaLnBrk="1" latinLnBrk="0" hangingPunct="1">
                        <a:defRPr sz="1800" b="1" kern="1200">
                          <a:solidFill>
                            <a:schemeClr val="lt1"/>
                          </a:solidFill>
                          <a:latin typeface="Arial" panose="020B0604020202020204"/>
                        </a:defRPr>
                      </a:lvl3pPr>
                      <a:lvl4pPr marL="1371600" algn="l" defTabSz="914400" rtl="0" eaLnBrk="1" latinLnBrk="0" hangingPunct="1">
                        <a:defRPr sz="1800" b="1" kern="1200">
                          <a:solidFill>
                            <a:schemeClr val="lt1"/>
                          </a:solidFill>
                          <a:latin typeface="Arial" panose="020B0604020202020204"/>
                        </a:defRPr>
                      </a:lvl4pPr>
                      <a:lvl5pPr marL="1828800" algn="l" defTabSz="914400" rtl="0" eaLnBrk="1" latinLnBrk="0" hangingPunct="1">
                        <a:defRPr sz="1800" b="1" kern="1200">
                          <a:solidFill>
                            <a:schemeClr val="lt1"/>
                          </a:solidFill>
                          <a:latin typeface="Arial" panose="020B0604020202020204"/>
                        </a:defRPr>
                      </a:lvl5pPr>
                      <a:lvl6pPr marL="2286000" algn="l" defTabSz="914400" rtl="0" eaLnBrk="1" latinLnBrk="0" hangingPunct="1">
                        <a:defRPr sz="1800" b="1" kern="1200">
                          <a:solidFill>
                            <a:schemeClr val="lt1"/>
                          </a:solidFill>
                          <a:latin typeface="Arial" panose="020B0604020202020204"/>
                        </a:defRPr>
                      </a:lvl6pPr>
                      <a:lvl7pPr marL="2743200" algn="l" defTabSz="914400" rtl="0" eaLnBrk="1" latinLnBrk="0" hangingPunct="1">
                        <a:defRPr sz="1800" b="1" kern="1200">
                          <a:solidFill>
                            <a:schemeClr val="lt1"/>
                          </a:solidFill>
                          <a:latin typeface="Arial" panose="020B0604020202020204"/>
                        </a:defRPr>
                      </a:lvl7pPr>
                      <a:lvl8pPr marL="3200400" algn="l" defTabSz="914400" rtl="0" eaLnBrk="1" latinLnBrk="0" hangingPunct="1">
                        <a:defRPr sz="1800" b="1" kern="1200">
                          <a:solidFill>
                            <a:schemeClr val="lt1"/>
                          </a:solidFill>
                          <a:latin typeface="Arial" panose="020B0604020202020204"/>
                        </a:defRPr>
                      </a:lvl8pPr>
                      <a:lvl9pPr marL="3657600" algn="l" defTabSz="914400" rtl="0" eaLnBrk="1" latinLnBrk="0" hangingPunct="1">
                        <a:defRPr sz="1800" b="1" kern="1200">
                          <a:solidFill>
                            <a:schemeClr val="lt1"/>
                          </a:solidFill>
                          <a:latin typeface="Arial" panose="020B0604020202020204"/>
                        </a:defRPr>
                      </a:lvl9pPr>
                    </a:lstStyle>
                    <a:p>
                      <a:pPr>
                        <a:lnSpc>
                          <a:spcPct val="80000"/>
                        </a:lnSpc>
                      </a:pPr>
                      <a:endParaRPr lang="en-GB" sz="900" dirty="0">
                        <a:solidFill>
                          <a:schemeClr val="bg1"/>
                        </a:solidFill>
                        <a:latin typeface="+mn-lt"/>
                      </a:endParaRPr>
                    </a:p>
                  </a:txBody>
                  <a:tcPr marL="0" marR="0" marT="22101" marB="0" anchor="ctr"/>
                </a:tc>
                <a:tc>
                  <a:txBody>
                    <a:bodyPr/>
                    <a:lstStyle>
                      <a:lvl1pPr marL="0" algn="l" defTabSz="914400" rtl="0" eaLnBrk="1" latinLnBrk="0" hangingPunct="1">
                        <a:defRPr sz="1800" b="1" kern="1200">
                          <a:solidFill>
                            <a:schemeClr val="lt1"/>
                          </a:solidFill>
                          <a:latin typeface="Arial" panose="020B0604020202020204"/>
                        </a:defRPr>
                      </a:lvl1pPr>
                      <a:lvl2pPr marL="457200" algn="l" defTabSz="914400" rtl="0" eaLnBrk="1" latinLnBrk="0" hangingPunct="1">
                        <a:defRPr sz="1800" b="1" kern="1200">
                          <a:solidFill>
                            <a:schemeClr val="lt1"/>
                          </a:solidFill>
                          <a:latin typeface="Arial" panose="020B0604020202020204"/>
                        </a:defRPr>
                      </a:lvl2pPr>
                      <a:lvl3pPr marL="914400" algn="l" defTabSz="914400" rtl="0" eaLnBrk="1" latinLnBrk="0" hangingPunct="1">
                        <a:defRPr sz="1800" b="1" kern="1200">
                          <a:solidFill>
                            <a:schemeClr val="lt1"/>
                          </a:solidFill>
                          <a:latin typeface="Arial" panose="020B0604020202020204"/>
                        </a:defRPr>
                      </a:lvl3pPr>
                      <a:lvl4pPr marL="1371600" algn="l" defTabSz="914400" rtl="0" eaLnBrk="1" latinLnBrk="0" hangingPunct="1">
                        <a:defRPr sz="1800" b="1" kern="1200">
                          <a:solidFill>
                            <a:schemeClr val="lt1"/>
                          </a:solidFill>
                          <a:latin typeface="Arial" panose="020B0604020202020204"/>
                        </a:defRPr>
                      </a:lvl4pPr>
                      <a:lvl5pPr marL="1828800" algn="l" defTabSz="914400" rtl="0" eaLnBrk="1" latinLnBrk="0" hangingPunct="1">
                        <a:defRPr sz="1800" b="1" kern="1200">
                          <a:solidFill>
                            <a:schemeClr val="lt1"/>
                          </a:solidFill>
                          <a:latin typeface="Arial" panose="020B0604020202020204"/>
                        </a:defRPr>
                      </a:lvl5pPr>
                      <a:lvl6pPr marL="2286000" algn="l" defTabSz="914400" rtl="0" eaLnBrk="1" latinLnBrk="0" hangingPunct="1">
                        <a:defRPr sz="1800" b="1" kern="1200">
                          <a:solidFill>
                            <a:schemeClr val="lt1"/>
                          </a:solidFill>
                          <a:latin typeface="Arial" panose="020B0604020202020204"/>
                        </a:defRPr>
                      </a:lvl6pPr>
                      <a:lvl7pPr marL="2743200" algn="l" defTabSz="914400" rtl="0" eaLnBrk="1" latinLnBrk="0" hangingPunct="1">
                        <a:defRPr sz="1800" b="1" kern="1200">
                          <a:solidFill>
                            <a:schemeClr val="lt1"/>
                          </a:solidFill>
                          <a:latin typeface="Arial" panose="020B0604020202020204"/>
                        </a:defRPr>
                      </a:lvl7pPr>
                      <a:lvl8pPr marL="3200400" algn="l" defTabSz="914400" rtl="0" eaLnBrk="1" latinLnBrk="0" hangingPunct="1">
                        <a:defRPr sz="1800" b="1" kern="1200">
                          <a:solidFill>
                            <a:schemeClr val="lt1"/>
                          </a:solidFill>
                          <a:latin typeface="Arial" panose="020B0604020202020204"/>
                        </a:defRPr>
                      </a:lvl8pPr>
                      <a:lvl9pPr marL="3657600" algn="l" defTabSz="914400" rtl="0" eaLnBrk="1" latinLnBrk="0" hangingPunct="1">
                        <a:defRPr sz="1800" b="1" kern="1200">
                          <a:solidFill>
                            <a:schemeClr val="lt1"/>
                          </a:solidFill>
                          <a:latin typeface="Arial" panose="020B0604020202020204"/>
                        </a:defRPr>
                      </a:lvl9pPr>
                    </a:lstStyle>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b="1" baseline="30000" dirty="0">
                          <a:solidFill>
                            <a:srgbClr val="48A1FA"/>
                          </a:solidFill>
                          <a:latin typeface="+mn-lt"/>
                        </a:rPr>
                        <a:t>177</a:t>
                      </a:r>
                      <a:r>
                        <a:rPr lang="en-GB" sz="900" b="1" dirty="0">
                          <a:solidFill>
                            <a:srgbClr val="48A1FA"/>
                          </a:solidFill>
                          <a:latin typeface="+mn-lt"/>
                        </a:rPr>
                        <a:t>Lu-PSMA-617 </a:t>
                      </a:r>
                      <a:br>
                        <a:rPr lang="en-GB" sz="900" b="1" dirty="0">
                          <a:solidFill>
                            <a:srgbClr val="48A1FA"/>
                          </a:solidFill>
                          <a:latin typeface="+mn-lt"/>
                        </a:rPr>
                      </a:br>
                      <a:r>
                        <a:rPr lang="en-GB" sz="900" b="1" dirty="0">
                          <a:solidFill>
                            <a:srgbClr val="48A1FA"/>
                          </a:solidFill>
                          <a:latin typeface="+mn-lt"/>
                        </a:rPr>
                        <a:t>(n=234)</a:t>
                      </a:r>
                      <a:endParaRPr lang="en-GB" sz="900" b="1" baseline="30000" dirty="0">
                        <a:solidFill>
                          <a:srgbClr val="48A1FA"/>
                        </a:solidFill>
                        <a:latin typeface="+mn-lt"/>
                      </a:endParaRPr>
                    </a:p>
                  </a:txBody>
                  <a:tcPr marL="0" marR="0" marT="22101" marB="0" anchor="ctr"/>
                </a:tc>
                <a:tc>
                  <a:txBody>
                    <a:bodyPr/>
                    <a:lstStyle>
                      <a:lvl1pPr marL="0" algn="l" defTabSz="914400" rtl="0" eaLnBrk="1" latinLnBrk="0" hangingPunct="1">
                        <a:defRPr sz="1800" b="1" kern="1200">
                          <a:solidFill>
                            <a:schemeClr val="lt1"/>
                          </a:solidFill>
                          <a:latin typeface="Arial" panose="020B0604020202020204"/>
                        </a:defRPr>
                      </a:lvl1pPr>
                      <a:lvl2pPr marL="457200" algn="l" defTabSz="914400" rtl="0" eaLnBrk="1" latinLnBrk="0" hangingPunct="1">
                        <a:defRPr sz="1800" b="1" kern="1200">
                          <a:solidFill>
                            <a:schemeClr val="lt1"/>
                          </a:solidFill>
                          <a:latin typeface="Arial" panose="020B0604020202020204"/>
                        </a:defRPr>
                      </a:lvl2pPr>
                      <a:lvl3pPr marL="914400" algn="l" defTabSz="914400" rtl="0" eaLnBrk="1" latinLnBrk="0" hangingPunct="1">
                        <a:defRPr sz="1800" b="1" kern="1200">
                          <a:solidFill>
                            <a:schemeClr val="lt1"/>
                          </a:solidFill>
                          <a:latin typeface="Arial" panose="020B0604020202020204"/>
                        </a:defRPr>
                      </a:lvl3pPr>
                      <a:lvl4pPr marL="1371600" algn="l" defTabSz="914400" rtl="0" eaLnBrk="1" latinLnBrk="0" hangingPunct="1">
                        <a:defRPr sz="1800" b="1" kern="1200">
                          <a:solidFill>
                            <a:schemeClr val="lt1"/>
                          </a:solidFill>
                          <a:latin typeface="Arial" panose="020B0604020202020204"/>
                        </a:defRPr>
                      </a:lvl4pPr>
                      <a:lvl5pPr marL="1828800" algn="l" defTabSz="914400" rtl="0" eaLnBrk="1" latinLnBrk="0" hangingPunct="1">
                        <a:defRPr sz="1800" b="1" kern="1200">
                          <a:solidFill>
                            <a:schemeClr val="lt1"/>
                          </a:solidFill>
                          <a:latin typeface="Arial" panose="020B0604020202020204"/>
                        </a:defRPr>
                      </a:lvl5pPr>
                      <a:lvl6pPr marL="2286000" algn="l" defTabSz="914400" rtl="0" eaLnBrk="1" latinLnBrk="0" hangingPunct="1">
                        <a:defRPr sz="1800" b="1" kern="1200">
                          <a:solidFill>
                            <a:schemeClr val="lt1"/>
                          </a:solidFill>
                          <a:latin typeface="Arial" panose="020B0604020202020204"/>
                        </a:defRPr>
                      </a:lvl6pPr>
                      <a:lvl7pPr marL="2743200" algn="l" defTabSz="914400" rtl="0" eaLnBrk="1" latinLnBrk="0" hangingPunct="1">
                        <a:defRPr sz="1800" b="1" kern="1200">
                          <a:solidFill>
                            <a:schemeClr val="lt1"/>
                          </a:solidFill>
                          <a:latin typeface="Arial" panose="020B0604020202020204"/>
                        </a:defRPr>
                      </a:lvl7pPr>
                      <a:lvl8pPr marL="3200400" algn="l" defTabSz="914400" rtl="0" eaLnBrk="1" latinLnBrk="0" hangingPunct="1">
                        <a:defRPr sz="1800" b="1" kern="1200">
                          <a:solidFill>
                            <a:schemeClr val="lt1"/>
                          </a:solidFill>
                          <a:latin typeface="Arial" panose="020B0604020202020204"/>
                        </a:defRPr>
                      </a:lvl8pPr>
                      <a:lvl9pPr marL="3657600" algn="l" defTabSz="914400" rtl="0" eaLnBrk="1" latinLnBrk="0" hangingPunct="1">
                        <a:defRPr sz="1800" b="1" kern="1200">
                          <a:solidFill>
                            <a:schemeClr val="lt1"/>
                          </a:solidFill>
                          <a:latin typeface="Arial" panose="020B0604020202020204"/>
                        </a:defRPr>
                      </a:lvl9pPr>
                    </a:lstStyle>
                    <a:p>
                      <a:pPr algn="ctr">
                        <a:lnSpc>
                          <a:spcPct val="80000"/>
                        </a:lnSpc>
                      </a:pPr>
                      <a:r>
                        <a:rPr lang="en-GB" sz="900" dirty="0">
                          <a:solidFill>
                            <a:srgbClr val="F39200"/>
                          </a:solidFill>
                          <a:latin typeface="+mn-lt"/>
                        </a:rPr>
                        <a:t>ARPI </a:t>
                      </a:r>
                      <a:r>
                        <a:rPr lang="en-GB" sz="900" b="1" kern="1200" dirty="0">
                          <a:solidFill>
                            <a:srgbClr val="F39200"/>
                          </a:solidFill>
                          <a:latin typeface="+mn-lt"/>
                        </a:rPr>
                        <a:t>change</a:t>
                      </a:r>
                      <a:r>
                        <a:rPr lang="en-GB" sz="900" dirty="0">
                          <a:solidFill>
                            <a:srgbClr val="F39200"/>
                          </a:solidFill>
                          <a:latin typeface="+mn-lt"/>
                        </a:rPr>
                        <a:t> </a:t>
                      </a:r>
                      <a:br>
                        <a:rPr lang="en-GB" sz="900" dirty="0">
                          <a:solidFill>
                            <a:srgbClr val="F39200"/>
                          </a:solidFill>
                          <a:latin typeface="+mn-lt"/>
                        </a:rPr>
                      </a:br>
                      <a:r>
                        <a:rPr lang="en-GB" sz="900" dirty="0">
                          <a:solidFill>
                            <a:srgbClr val="F39200"/>
                          </a:solidFill>
                          <a:latin typeface="+mn-lt"/>
                        </a:rPr>
                        <a:t>(n=234)</a:t>
                      </a:r>
                    </a:p>
                  </a:txBody>
                  <a:tcPr marL="0" marR="0" marT="22101" marB="0" anchor="ctr"/>
                </a:tc>
                <a:extLst>
                  <a:ext uri="{0D108BD9-81ED-4DB2-BD59-A6C34878D82A}">
                    <a16:rowId xmlns:a16="http://schemas.microsoft.com/office/drawing/2014/main" val="717876108"/>
                  </a:ext>
                </a:extLst>
              </a:tr>
              <a:tr h="160472">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marL="0" marR="0" lvl="0" indent="0" algn="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latin typeface="+mn-lt"/>
                        </a:rPr>
                        <a:t>Events, n</a:t>
                      </a:r>
                    </a:p>
                  </a:txBody>
                  <a:tcPr marL="0" marR="0" marT="22101" marB="0" anchor="ctr">
                    <a:no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a:lnSpc>
                          <a:spcPct val="80000"/>
                        </a:lnSpc>
                      </a:pPr>
                      <a:r>
                        <a:rPr lang="en-GB" sz="900" dirty="0">
                          <a:solidFill>
                            <a:schemeClr val="tx1"/>
                          </a:solidFill>
                          <a:latin typeface="+mn-lt"/>
                        </a:rPr>
                        <a:t>187</a:t>
                      </a:r>
                    </a:p>
                  </a:txBody>
                  <a:tcPr marL="0" marR="0" marT="22101" marB="0" anchor="ctr">
                    <a:no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latin typeface="+mn-lt"/>
                        </a:rPr>
                        <a:t>199</a:t>
                      </a:r>
                    </a:p>
                  </a:txBody>
                  <a:tcPr marL="0" marR="0" marT="22101" marB="0" anchor="ctr">
                    <a:noFill/>
                  </a:tcPr>
                </a:tc>
                <a:extLst>
                  <a:ext uri="{0D108BD9-81ED-4DB2-BD59-A6C34878D82A}">
                    <a16:rowId xmlns:a16="http://schemas.microsoft.com/office/drawing/2014/main" val="4038942603"/>
                  </a:ext>
                </a:extLst>
              </a:tr>
              <a:tr h="296319">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marL="0" marR="0" lvl="0" indent="0" algn="r" defTabSz="914400" rtl="0" eaLnBrk="1" fontAlgn="auto" latinLnBrk="0" hangingPunct="1">
                        <a:lnSpc>
                          <a:spcPct val="80000"/>
                        </a:lnSpc>
                        <a:spcBef>
                          <a:spcPts val="0"/>
                        </a:spcBef>
                        <a:spcAft>
                          <a:spcPts val="0"/>
                        </a:spcAft>
                        <a:buClr>
                          <a:srgbClr val="000000"/>
                        </a:buClr>
                        <a:buSzTx/>
                        <a:buFont typeface="Arial"/>
                        <a:buNone/>
                        <a:tabLst/>
                        <a:defRPr/>
                      </a:pPr>
                      <a:r>
                        <a:rPr lang="en-GB" sz="900">
                          <a:solidFill>
                            <a:schemeClr val="tx1"/>
                          </a:solidFill>
                          <a:latin typeface="+mn-lt"/>
                        </a:rPr>
                        <a:t>Median, months (95% CI) </a:t>
                      </a:r>
                    </a:p>
                  </a:txBody>
                  <a:tcPr marL="0" marR="0" marT="22101" marB="0" anchor="ctr">
                    <a:no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latin typeface="+mn-lt"/>
                        </a:rPr>
                        <a:t>7.46</a:t>
                      </a:r>
                    </a:p>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latin typeface="+mn-lt"/>
                        </a:rPr>
                        <a:t>(6.08, 8.54)</a:t>
                      </a:r>
                    </a:p>
                  </a:txBody>
                  <a:tcPr marL="0" marR="0" marT="22101" marB="0" anchor="ctr">
                    <a:no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latin typeface="+mn-lt"/>
                        </a:rPr>
                        <a:t>4.27</a:t>
                      </a:r>
                    </a:p>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latin typeface="+mn-lt"/>
                        </a:rPr>
                        <a:t>(3.45, 4.50)</a:t>
                      </a:r>
                    </a:p>
                  </a:txBody>
                  <a:tcPr marL="0" marR="0" marT="22101" marB="0" anchor="ctr">
                    <a:noFill/>
                  </a:tcPr>
                </a:tc>
                <a:extLst>
                  <a:ext uri="{0D108BD9-81ED-4DB2-BD59-A6C34878D82A}">
                    <a16:rowId xmlns:a16="http://schemas.microsoft.com/office/drawing/2014/main" val="3745398226"/>
                  </a:ext>
                </a:extLst>
              </a:tr>
            </a:tbl>
          </a:graphicData>
        </a:graphic>
      </p:graphicFrame>
      <p:sp>
        <p:nvSpPr>
          <p:cNvPr id="713" name="TextBox 712">
            <a:extLst>
              <a:ext uri="{FF2B5EF4-FFF2-40B4-BE49-F238E27FC236}">
                <a16:creationId xmlns:a16="http://schemas.microsoft.com/office/drawing/2014/main" id="{4C77D9B8-BC07-3A4B-F702-23DC7D7494DB}"/>
              </a:ext>
            </a:extLst>
          </p:cNvPr>
          <p:cNvSpPr txBox="1"/>
          <p:nvPr/>
        </p:nvSpPr>
        <p:spPr>
          <a:xfrm>
            <a:off x="3464399" y="2976949"/>
            <a:ext cx="2129319" cy="230832"/>
          </a:xfrm>
          <a:prstGeom prst="rect">
            <a:avLst/>
          </a:prstGeom>
          <a:noFill/>
        </p:spPr>
        <p:txBody>
          <a:bodyPr wrap="square">
            <a:spAutoFit/>
          </a:bodyPr>
          <a:lstStyle/>
          <a:p>
            <a:pPr marL="0" marR="0" lvl="0" indent="0" algn="l" defTabSz="1219170" rtl="0" eaLnBrk="1" fontAlgn="auto" latinLnBrk="0" hangingPunct="1">
              <a:lnSpc>
                <a:spcPct val="100000"/>
              </a:lnSpc>
              <a:spcBef>
                <a:spcPts val="0"/>
              </a:spcBef>
              <a:spcAft>
                <a:spcPts val="1200"/>
              </a:spcAft>
              <a:buClrTx/>
              <a:buSzTx/>
              <a:buFontTx/>
              <a:buNone/>
              <a:tabLst>
                <a:tab pos="1073124" algn="l"/>
              </a:tabLst>
              <a:defRPr/>
            </a:pPr>
            <a:r>
              <a:rPr kumimoji="0" lang="en-GB" sz="900" b="1" i="0" u="none" strike="noStrike" kern="1200" cap="none" spc="0" normalizeH="0" baseline="0" noProof="0" dirty="0">
                <a:ln>
                  <a:noFill/>
                </a:ln>
                <a:solidFill>
                  <a:srgbClr val="000000"/>
                </a:solidFill>
                <a:effectLst/>
                <a:uLnTx/>
                <a:uFillTx/>
                <a:latin typeface="Arial" panose="020B0604020202020204"/>
                <a:ea typeface="+mn-ea"/>
                <a:cs typeface="+mn-cs"/>
              </a:rPr>
              <a:t>HR: 0.61 (95% CI: 0.50-0.75)</a:t>
            </a:r>
          </a:p>
        </p:txBody>
      </p:sp>
      <p:sp>
        <p:nvSpPr>
          <p:cNvPr id="714" name="TextBox 713">
            <a:extLst>
              <a:ext uri="{FF2B5EF4-FFF2-40B4-BE49-F238E27FC236}">
                <a16:creationId xmlns:a16="http://schemas.microsoft.com/office/drawing/2014/main" id="{FB745A57-C1F5-2739-5FCC-2F35C68C2C54}"/>
              </a:ext>
            </a:extLst>
          </p:cNvPr>
          <p:cNvSpPr txBox="1"/>
          <p:nvPr/>
        </p:nvSpPr>
        <p:spPr>
          <a:xfrm>
            <a:off x="9182618" y="2900776"/>
            <a:ext cx="1911760" cy="230832"/>
          </a:xfrm>
          <a:prstGeom prst="rect">
            <a:avLst/>
          </a:prstGeom>
          <a:noFill/>
        </p:spPr>
        <p:txBody>
          <a:bodyPr wrap="square" rtlCol="0">
            <a:spAutoFit/>
          </a:bodyPr>
          <a:lstStyle>
            <a:defPPr>
              <a:defRPr lang="en-US"/>
            </a:defPPr>
            <a:lvl1pPr>
              <a:spcAft>
                <a:spcPts val="900"/>
              </a:spcAft>
              <a:tabLst>
                <a:tab pos="804863" algn="l"/>
              </a:tabLst>
              <a:defRPr sz="1350" b="1"/>
            </a:lvl1pPr>
          </a:lstStyle>
          <a:p>
            <a:pPr marL="0" marR="0" lvl="0" indent="0" algn="l" defTabSz="1219170" rtl="0" eaLnBrk="1" fontAlgn="auto" latinLnBrk="0" hangingPunct="1">
              <a:lnSpc>
                <a:spcPct val="100000"/>
              </a:lnSpc>
              <a:spcBef>
                <a:spcPts val="0"/>
              </a:spcBef>
              <a:spcAft>
                <a:spcPts val="1200"/>
              </a:spcAft>
              <a:buClrTx/>
              <a:buSzTx/>
              <a:buFontTx/>
              <a:buNone/>
              <a:tabLst>
                <a:tab pos="1073124" algn="l"/>
              </a:tabLst>
              <a:defRPr/>
            </a:pPr>
            <a:r>
              <a:rPr kumimoji="0" lang="en-GB" sz="900" b="1" i="0" u="none" strike="noStrike" kern="1200" cap="none" spc="0" normalizeH="0" baseline="0" noProof="0" dirty="0">
                <a:ln>
                  <a:noFill/>
                </a:ln>
                <a:solidFill>
                  <a:srgbClr val="000000"/>
                </a:solidFill>
                <a:effectLst/>
                <a:uLnTx/>
                <a:uFillTx/>
                <a:latin typeface="Arial" panose="020B0604020202020204"/>
                <a:ea typeface="+mn-ea"/>
                <a:cs typeface="+mn-cs"/>
              </a:rPr>
              <a:t>HR: </a:t>
            </a:r>
            <a:r>
              <a:rPr kumimoji="0" lang="en-US" sz="900" b="1" i="0" u="none" strike="noStrike" kern="1200" cap="none" spc="0" normalizeH="0" baseline="0" noProof="0" dirty="0">
                <a:ln>
                  <a:noFill/>
                </a:ln>
                <a:solidFill>
                  <a:srgbClr val="000000"/>
                </a:solidFill>
                <a:effectLst/>
                <a:uLnTx/>
                <a:uFillTx/>
                <a:latin typeface="Arial" panose="020B0604020202020204"/>
                <a:ea typeface="+mn-ea"/>
                <a:cs typeface="+mn-cs"/>
              </a:rPr>
              <a:t>0.72 (95% CI: 0.59, 0.88)</a:t>
            </a:r>
            <a:endParaRPr kumimoji="0" lang="en-GB" sz="900" b="1"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aphicFrame>
        <p:nvGraphicFramePr>
          <p:cNvPr id="715" name="Table 5">
            <a:extLst>
              <a:ext uri="{FF2B5EF4-FFF2-40B4-BE49-F238E27FC236}">
                <a16:creationId xmlns:a16="http://schemas.microsoft.com/office/drawing/2014/main" id="{1443E02A-0697-B53D-5453-C2457DAFFC6A}"/>
              </a:ext>
            </a:extLst>
          </p:cNvPr>
          <p:cNvGraphicFramePr>
            <a:graphicFrameLocks noGrp="1"/>
          </p:cNvGraphicFramePr>
          <p:nvPr/>
        </p:nvGraphicFramePr>
        <p:xfrm>
          <a:off x="8386928" y="2206244"/>
          <a:ext cx="3161943" cy="688887"/>
        </p:xfrm>
        <a:graphic>
          <a:graphicData uri="http://schemas.openxmlformats.org/drawingml/2006/table">
            <a:tbl>
              <a:tblPr firstRow="1" bandRow="1">
                <a:tableStyleId>{D27102A9-8310-4765-A935-A1911B00CA55}</a:tableStyleId>
              </a:tblPr>
              <a:tblGrid>
                <a:gridCol w="1037889">
                  <a:extLst>
                    <a:ext uri="{9D8B030D-6E8A-4147-A177-3AD203B41FA5}">
                      <a16:colId xmlns:a16="http://schemas.microsoft.com/office/drawing/2014/main" val="3305029595"/>
                    </a:ext>
                  </a:extLst>
                </a:gridCol>
                <a:gridCol w="1062027">
                  <a:extLst>
                    <a:ext uri="{9D8B030D-6E8A-4147-A177-3AD203B41FA5}">
                      <a16:colId xmlns:a16="http://schemas.microsoft.com/office/drawing/2014/main" val="1461045326"/>
                    </a:ext>
                  </a:extLst>
                </a:gridCol>
                <a:gridCol w="1062027">
                  <a:extLst>
                    <a:ext uri="{9D8B030D-6E8A-4147-A177-3AD203B41FA5}">
                      <a16:colId xmlns:a16="http://schemas.microsoft.com/office/drawing/2014/main" val="115124033"/>
                    </a:ext>
                  </a:extLst>
                </a:gridCol>
              </a:tblGrid>
              <a:tr h="270603">
                <a:tc>
                  <a:txBody>
                    <a:bodyPr/>
                    <a:lstStyle/>
                    <a:p>
                      <a:pPr>
                        <a:lnSpc>
                          <a:spcPct val="80000"/>
                        </a:lnSpc>
                      </a:pPr>
                      <a:endParaRPr lang="en-GB" sz="900" dirty="0">
                        <a:solidFill>
                          <a:schemeClr val="bg1"/>
                        </a:solidFill>
                        <a:latin typeface="+mn-lt"/>
                      </a:endParaRPr>
                    </a:p>
                  </a:txBody>
                  <a:tcPr marL="0" marR="0" marT="22101" marB="0" anchor="ctr"/>
                </a:tc>
                <a:tc>
                  <a:txBody>
                    <a:bodyPr/>
                    <a:lstStyle/>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b="1" baseline="30000" dirty="0">
                          <a:solidFill>
                            <a:srgbClr val="48A1FA"/>
                          </a:solidFill>
                        </a:rPr>
                        <a:t>177</a:t>
                      </a:r>
                      <a:r>
                        <a:rPr lang="en-GB" sz="900" b="1" dirty="0">
                          <a:solidFill>
                            <a:srgbClr val="48A1FA"/>
                          </a:solidFill>
                        </a:rPr>
                        <a:t>Lu-PSMA-617 </a:t>
                      </a:r>
                      <a:br>
                        <a:rPr lang="en-GB" sz="900" b="1" dirty="0">
                          <a:solidFill>
                            <a:srgbClr val="48A1FA"/>
                          </a:solidFill>
                        </a:rPr>
                      </a:br>
                      <a:r>
                        <a:rPr lang="en-GB" sz="900" b="1" dirty="0">
                          <a:solidFill>
                            <a:srgbClr val="48A1FA"/>
                          </a:solidFill>
                        </a:rPr>
                        <a:t>(n=234)</a:t>
                      </a:r>
                      <a:endParaRPr lang="en-GB" sz="900" b="1" baseline="30000" dirty="0">
                        <a:solidFill>
                          <a:srgbClr val="48A1FA"/>
                        </a:solidFill>
                        <a:latin typeface="+mn-lt"/>
                      </a:endParaRPr>
                    </a:p>
                  </a:txBody>
                  <a:tcPr marL="0" marR="0" marT="22101" marB="0" anchor="ctr"/>
                </a:tc>
                <a:tc>
                  <a:txBody>
                    <a:bodyPr/>
                    <a:lstStyle/>
                    <a:p>
                      <a:pPr algn="ctr">
                        <a:lnSpc>
                          <a:spcPct val="80000"/>
                        </a:lnSpc>
                      </a:pPr>
                      <a:r>
                        <a:rPr lang="en-GB" sz="900" dirty="0">
                          <a:solidFill>
                            <a:srgbClr val="F39200"/>
                          </a:solidFill>
                        </a:rPr>
                        <a:t>ARPI </a:t>
                      </a:r>
                      <a:r>
                        <a:rPr lang="en-GB" sz="900" b="1" kern="1200" dirty="0">
                          <a:solidFill>
                            <a:srgbClr val="F39200"/>
                          </a:solidFill>
                        </a:rPr>
                        <a:t>change</a:t>
                      </a:r>
                      <a:r>
                        <a:rPr lang="en-GB" sz="900" dirty="0">
                          <a:solidFill>
                            <a:srgbClr val="F39200"/>
                          </a:solidFill>
                        </a:rPr>
                        <a:t> </a:t>
                      </a:r>
                      <a:br>
                        <a:rPr lang="en-GB" sz="900" dirty="0">
                          <a:solidFill>
                            <a:srgbClr val="F39200"/>
                          </a:solidFill>
                        </a:rPr>
                      </a:br>
                      <a:r>
                        <a:rPr lang="en-GB" sz="900" dirty="0">
                          <a:solidFill>
                            <a:srgbClr val="F39200"/>
                          </a:solidFill>
                        </a:rPr>
                        <a:t>(n=234)</a:t>
                      </a:r>
                      <a:endParaRPr lang="en-GB" sz="900" dirty="0">
                        <a:solidFill>
                          <a:srgbClr val="F39200"/>
                        </a:solidFill>
                        <a:latin typeface="+mn-lt"/>
                      </a:endParaRPr>
                    </a:p>
                  </a:txBody>
                  <a:tcPr marL="0" marR="0" marT="22101" marB="0" anchor="ctr"/>
                </a:tc>
                <a:extLst>
                  <a:ext uri="{0D108BD9-81ED-4DB2-BD59-A6C34878D82A}">
                    <a16:rowId xmlns:a16="http://schemas.microsoft.com/office/drawing/2014/main" val="717876108"/>
                  </a:ext>
                </a:extLst>
              </a:tr>
              <a:tr h="147681">
                <a:tc>
                  <a:txBody>
                    <a:bodyPr/>
                    <a:lstStyle/>
                    <a:p>
                      <a:pPr marL="0" marR="0" lvl="0" indent="0" algn="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rPr>
                        <a:t>Events, n</a:t>
                      </a:r>
                    </a:p>
                  </a:txBody>
                  <a:tcPr marL="0" marR="0" marT="22101" marB="0" anchor="ctr">
                    <a:noFill/>
                  </a:tcPr>
                </a:tc>
                <a:tc>
                  <a:txBody>
                    <a:bodyPr/>
                    <a:lstStyle/>
                    <a:p>
                      <a:pPr algn="ctr">
                        <a:lnSpc>
                          <a:spcPct val="80000"/>
                        </a:lnSpc>
                      </a:pPr>
                      <a:r>
                        <a:rPr lang="en-GB" sz="900" dirty="0">
                          <a:solidFill>
                            <a:schemeClr val="tx1"/>
                          </a:solidFill>
                        </a:rPr>
                        <a:t>198</a:t>
                      </a:r>
                    </a:p>
                  </a:txBody>
                  <a:tcPr marL="0" marR="0" marT="22101" marB="0" anchor="ctr">
                    <a:noFill/>
                  </a:tcPr>
                </a:tc>
                <a:tc>
                  <a:txBody>
                    <a:bodyPr/>
                    <a:lstStyle/>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rPr>
                        <a:t>205</a:t>
                      </a:r>
                      <a:endParaRPr lang="en-GB" sz="900" dirty="0">
                        <a:solidFill>
                          <a:schemeClr val="tx1"/>
                        </a:solidFill>
                        <a:latin typeface="+mn-lt"/>
                      </a:endParaRPr>
                    </a:p>
                  </a:txBody>
                  <a:tcPr marL="0" marR="0" marT="22101" marB="0" anchor="ctr">
                    <a:noFill/>
                  </a:tcPr>
                </a:tc>
                <a:extLst>
                  <a:ext uri="{0D108BD9-81ED-4DB2-BD59-A6C34878D82A}">
                    <a16:rowId xmlns:a16="http://schemas.microsoft.com/office/drawing/2014/main" val="4038942603"/>
                  </a:ext>
                </a:extLst>
              </a:tr>
              <a:tr h="270603">
                <a:tc>
                  <a:txBody>
                    <a:bodyPr/>
                    <a:lstStyle/>
                    <a:p>
                      <a:pPr marL="0" marR="0" lvl="0" indent="0" algn="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rPr>
                        <a:t>Median, months (95% CI) </a:t>
                      </a:r>
                    </a:p>
                  </a:txBody>
                  <a:tcPr marL="0" marR="0" marT="22101" marB="0" anchor="ctr">
                    <a:noFill/>
                  </a:tcPr>
                </a:tc>
                <a:tc>
                  <a:txBody>
                    <a:bodyPr/>
                    <a:lstStyle/>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rPr>
                        <a:t>5.03</a:t>
                      </a:r>
                    </a:p>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rPr>
                        <a:t>(4.40, 6.80)</a:t>
                      </a:r>
                    </a:p>
                  </a:txBody>
                  <a:tcPr marL="0" marR="0" marT="22101" marB="0" anchor="ctr">
                    <a:noFill/>
                  </a:tcPr>
                </a:tc>
                <a:tc>
                  <a:txBody>
                    <a:bodyPr/>
                    <a:lstStyle/>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rPr>
                        <a:t>3.65</a:t>
                      </a:r>
                    </a:p>
                    <a:p>
                      <a:pPr marL="0" marR="0" lvl="0" indent="0" algn="ctr" defTabSz="914400" rtl="0" eaLnBrk="1" fontAlgn="auto" latinLnBrk="0" hangingPunct="1">
                        <a:lnSpc>
                          <a:spcPct val="80000"/>
                        </a:lnSpc>
                        <a:spcBef>
                          <a:spcPts val="0"/>
                        </a:spcBef>
                        <a:spcAft>
                          <a:spcPts val="0"/>
                        </a:spcAft>
                        <a:buClr>
                          <a:srgbClr val="000000"/>
                        </a:buClr>
                        <a:buSzTx/>
                        <a:buFont typeface="Arial"/>
                        <a:buNone/>
                        <a:tabLst/>
                        <a:defRPr/>
                      </a:pPr>
                      <a:r>
                        <a:rPr lang="en-GB" sz="900" dirty="0">
                          <a:solidFill>
                            <a:schemeClr val="tx1"/>
                          </a:solidFill>
                        </a:rPr>
                        <a:t>(3.09, 4.37)</a:t>
                      </a:r>
                    </a:p>
                  </a:txBody>
                  <a:tcPr marL="0" marR="0" marT="22101" marB="0" anchor="ctr">
                    <a:noFill/>
                  </a:tcPr>
                </a:tc>
                <a:extLst>
                  <a:ext uri="{0D108BD9-81ED-4DB2-BD59-A6C34878D82A}">
                    <a16:rowId xmlns:a16="http://schemas.microsoft.com/office/drawing/2014/main" val="3745398226"/>
                  </a:ext>
                </a:extLst>
              </a:tr>
            </a:tbl>
          </a:graphicData>
        </a:graphic>
      </p:graphicFrame>
    </p:spTree>
    <p:extLst>
      <p:ext uri="{BB962C8B-B14F-4D97-AF65-F5344CB8AC3E}">
        <p14:creationId xmlns:p14="http://schemas.microsoft.com/office/powerpoint/2010/main" val="76132332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4B530C-03AB-C87E-A0A5-62430D46B79D}"/>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D77A4C96-C46E-21A8-1C83-AB1974899B78}"/>
              </a:ext>
            </a:extLst>
          </p:cNvPr>
          <p:cNvSpPr>
            <a:spLocks noGrp="1"/>
          </p:cNvSpPr>
          <p:nvPr>
            <p:ph type="title"/>
          </p:nvPr>
        </p:nvSpPr>
        <p:spPr>
          <a:xfrm>
            <a:off x="611268" y="225645"/>
            <a:ext cx="10969464" cy="794327"/>
          </a:xfrm>
          <a:prstGeom prst="rect">
            <a:avLst/>
          </a:prstGeom>
        </p:spPr>
        <p:txBody>
          <a:bodyPr>
            <a:noAutofit/>
          </a:bodyPr>
          <a:lstStyle/>
          <a:p>
            <a:pPr algn="l"/>
            <a:r>
              <a:rPr lang="en-GB" sz="3600" dirty="0">
                <a:solidFill>
                  <a:schemeClr val="tx1"/>
                </a:solidFill>
              </a:rPr>
              <a:t>PSMAddition: phase 3 trial of </a:t>
            </a:r>
            <a:r>
              <a:rPr lang="en-GB" sz="3600" baseline="30000" dirty="0">
                <a:solidFill>
                  <a:schemeClr val="tx1"/>
                </a:solidFill>
              </a:rPr>
              <a:t>177</a:t>
            </a:r>
            <a:r>
              <a:rPr lang="en-GB" sz="3600" dirty="0">
                <a:solidFill>
                  <a:schemeClr val="tx1"/>
                </a:solidFill>
              </a:rPr>
              <a:t>Lu-PSMA-617 in </a:t>
            </a:r>
            <a:r>
              <a:rPr lang="en-GB" sz="3600" dirty="0" err="1">
                <a:solidFill>
                  <a:schemeClr val="tx1"/>
                </a:solidFill>
              </a:rPr>
              <a:t>mHSPC</a:t>
            </a:r>
            <a:endParaRPr lang="en-GB" sz="3600" baseline="30000" dirty="0">
              <a:solidFill>
                <a:schemeClr val="tx1"/>
              </a:solidFill>
            </a:endParaRPr>
          </a:p>
        </p:txBody>
      </p:sp>
      <p:sp>
        <p:nvSpPr>
          <p:cNvPr id="12" name="Rectangle: Rounded Corners 11">
            <a:extLst>
              <a:ext uri="{FF2B5EF4-FFF2-40B4-BE49-F238E27FC236}">
                <a16:creationId xmlns:a16="http://schemas.microsoft.com/office/drawing/2014/main" id="{484D1673-83B2-EE2A-1710-A8DF8A8734B5}"/>
              </a:ext>
            </a:extLst>
          </p:cNvPr>
          <p:cNvSpPr/>
          <p:nvPr/>
        </p:nvSpPr>
        <p:spPr>
          <a:xfrm>
            <a:off x="1106521" y="1258505"/>
            <a:ext cx="2609357" cy="3114653"/>
          </a:xfrm>
          <a:prstGeom prst="roundRect">
            <a:avLst>
              <a:gd name="adj" fmla="val 2369"/>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prstClr val="white"/>
                </a:solidFill>
                <a:effectLst/>
                <a:uLnTx/>
                <a:uFillTx/>
                <a:latin typeface="Calibri" panose="020F0502020204030204"/>
                <a:ea typeface="+mn-ea"/>
                <a:cs typeface="+mn-cs"/>
              </a:rPr>
              <a:t>Eligible male patients</a:t>
            </a:r>
          </a:p>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dirty="0">
              <a:ln>
                <a:noFill/>
              </a:ln>
              <a:solidFill>
                <a:prstClr val="white"/>
              </a:solidFill>
              <a:effectLst/>
              <a:uLnTx/>
              <a:uFillTx/>
              <a:latin typeface="Calibri" panose="020F0502020204030204"/>
              <a:ea typeface="+mn-ea"/>
              <a:cs typeface="+mn-cs"/>
            </a:endParaRPr>
          </a:p>
          <a:p>
            <a:pPr marL="180009" marR="0" lvl="0" indent="-180009" algn="l" defTabSz="914446"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Untreated or minimally </a:t>
            </a:r>
            <a:r>
              <a:rPr kumimoji="0" lang="en-GB" sz="1600" b="0" i="0" u="none" strike="noStrike" kern="1200" cap="none" spc="0" normalizeH="0" baseline="0" noProof="0" dirty="0" err="1">
                <a:ln>
                  <a:noFill/>
                </a:ln>
                <a:solidFill>
                  <a:prstClr val="white"/>
                </a:solidFill>
                <a:effectLst/>
                <a:uLnTx/>
                <a:uFillTx/>
                <a:latin typeface="Calibri" panose="020F0502020204030204"/>
                <a:ea typeface="+mn-ea"/>
                <a:cs typeface="+mn-cs"/>
              </a:rPr>
              <a:t>treated</a:t>
            </a:r>
            <a:r>
              <a:rPr kumimoji="0" lang="en-GB" sz="1600" b="0" i="0" u="none" strike="noStrike" kern="1200" cap="none" spc="0" normalizeH="0" baseline="30000" noProof="0" dirty="0" err="1">
                <a:ln>
                  <a:noFill/>
                </a:ln>
                <a:solidFill>
                  <a:prstClr val="white"/>
                </a:solidFill>
                <a:effectLst/>
                <a:uLnTx/>
                <a:uFillTx/>
                <a:latin typeface="Calibri" panose="020F0502020204030204"/>
                <a:ea typeface="+mn-ea"/>
                <a:cs typeface="+mn-cs"/>
              </a:rPr>
              <a:t>a</a:t>
            </a: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 </a:t>
            </a:r>
            <a:r>
              <a:rPr kumimoji="0" lang="en-GB" sz="1600" b="0" i="0" u="none" strike="noStrike" kern="1200" cap="none" spc="0" normalizeH="0" baseline="0" noProof="0" dirty="0" err="1">
                <a:ln>
                  <a:noFill/>
                </a:ln>
                <a:solidFill>
                  <a:prstClr val="white"/>
                </a:solidFill>
                <a:effectLst/>
                <a:uLnTx/>
                <a:uFillTx/>
                <a:latin typeface="Calibri" panose="020F0502020204030204"/>
                <a:ea typeface="+mn-ea"/>
                <a:cs typeface="+mn-cs"/>
              </a:rPr>
              <a:t>mHSPC</a:t>
            </a:r>
            <a:endParaRPr kumimoji="0" lang="en-GB" sz="1600" b="0" i="0" u="none" strike="noStrike" kern="1200" cap="none" spc="0" normalizeH="0" baseline="30000" noProof="0" dirty="0">
              <a:ln>
                <a:noFill/>
              </a:ln>
              <a:solidFill>
                <a:prstClr val="white"/>
              </a:solidFill>
              <a:effectLst/>
              <a:uLnTx/>
              <a:uFillTx/>
              <a:latin typeface="Calibri" panose="020F0502020204030204"/>
              <a:ea typeface="+mn-ea"/>
              <a:cs typeface="+mn-cs"/>
            </a:endParaRPr>
          </a:p>
          <a:p>
            <a:pPr marL="171459" marR="0" lvl="0" indent="-171459" algn="l" defTabSz="914446"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180009" marR="0" lvl="0" indent="-180009" algn="l" defTabSz="914446"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ECOG PS 0–2</a:t>
            </a:r>
          </a:p>
          <a:p>
            <a:pPr marL="180009" marR="0" lvl="0" indent="-180009" algn="l" defTabSz="914446"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180009" marR="0" lvl="0" indent="-180009" algn="l" defTabSz="914446"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≥1 PSMA+ metastatic lesion on </a:t>
            </a:r>
            <a:r>
              <a:rPr kumimoji="0" lang="en-GB" sz="1600" b="0" i="0" u="none" strike="noStrike" kern="1200" cap="none" spc="0" normalizeH="0" baseline="30000" noProof="0" dirty="0">
                <a:ln>
                  <a:noFill/>
                </a:ln>
                <a:solidFill>
                  <a:prstClr val="white"/>
                </a:solidFill>
                <a:effectLst/>
                <a:uLnTx/>
                <a:uFillTx/>
                <a:latin typeface="Calibri" panose="020F0502020204030204"/>
                <a:ea typeface="+mn-ea"/>
                <a:cs typeface="+mn-cs"/>
              </a:rPr>
              <a:t>68</a:t>
            </a: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Ga-PSMA-11 PET/CT</a:t>
            </a:r>
          </a:p>
          <a:p>
            <a:pPr marL="180009" marR="0" lvl="0" indent="-180009" algn="l" defTabSz="914446"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180009" marR="0" lvl="0" indent="-180009" algn="l" defTabSz="914446"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Appropriate for ADT + ARPI</a:t>
            </a:r>
          </a:p>
        </p:txBody>
      </p:sp>
      <p:sp>
        <p:nvSpPr>
          <p:cNvPr id="13" name="Oval 12">
            <a:extLst>
              <a:ext uri="{FF2B5EF4-FFF2-40B4-BE49-F238E27FC236}">
                <a16:creationId xmlns:a16="http://schemas.microsoft.com/office/drawing/2014/main" id="{68E11B7C-C597-F104-B7B2-509147697138}"/>
              </a:ext>
            </a:extLst>
          </p:cNvPr>
          <p:cNvSpPr/>
          <p:nvPr/>
        </p:nvSpPr>
        <p:spPr>
          <a:xfrm>
            <a:off x="4065327" y="2485845"/>
            <a:ext cx="572882" cy="566463"/>
          </a:xfrm>
          <a:prstGeom prst="ellipse">
            <a:avLst/>
          </a:prstGeom>
          <a:solidFill>
            <a:schemeClr val="accent3"/>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dirty="0">
                <a:ln>
                  <a:noFill/>
                </a:ln>
                <a:solidFill>
                  <a:srgbClr val="FFFFFF"/>
                </a:solidFill>
                <a:effectLst/>
                <a:uLnTx/>
                <a:uFillTx/>
                <a:latin typeface="Calibri" panose="020F0502020204030204"/>
                <a:ea typeface="+mn-ea"/>
                <a:cs typeface="+mn-cs"/>
              </a:rPr>
              <a:t>R</a:t>
            </a:r>
          </a:p>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dirty="0">
                <a:ln>
                  <a:noFill/>
                </a:ln>
                <a:solidFill>
                  <a:srgbClr val="FFFFFF"/>
                </a:solidFill>
                <a:effectLst/>
                <a:uLnTx/>
                <a:uFillTx/>
                <a:latin typeface="Calibri" panose="020F0502020204030204"/>
                <a:ea typeface="+mn-ea"/>
                <a:cs typeface="+mn-cs"/>
              </a:rPr>
              <a:t>1:1</a:t>
            </a:r>
          </a:p>
        </p:txBody>
      </p:sp>
      <p:sp>
        <p:nvSpPr>
          <p:cNvPr id="14" name="Rectangle: Rounded Corners 13">
            <a:extLst>
              <a:ext uri="{FF2B5EF4-FFF2-40B4-BE49-F238E27FC236}">
                <a16:creationId xmlns:a16="http://schemas.microsoft.com/office/drawing/2014/main" id="{C473CB31-DB33-1CFE-2502-8ED2574E5C52}"/>
              </a:ext>
            </a:extLst>
          </p:cNvPr>
          <p:cNvSpPr/>
          <p:nvPr/>
        </p:nvSpPr>
        <p:spPr>
          <a:xfrm>
            <a:off x="4882297" y="1258507"/>
            <a:ext cx="1751232" cy="1362420"/>
          </a:xfrm>
          <a:prstGeom prst="roundRect">
            <a:avLst>
              <a:gd name="adj" fmla="val 4825"/>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46" rtl="0" eaLnBrk="1" fontAlgn="auto" latinLnBrk="0" hangingPunct="1">
              <a:lnSpc>
                <a:spcPct val="100000"/>
              </a:lnSpc>
              <a:spcBef>
                <a:spcPts val="0"/>
              </a:spcBef>
              <a:spcAft>
                <a:spcPts val="400"/>
              </a:spcAft>
              <a:buClrTx/>
              <a:buSzTx/>
              <a:buFontTx/>
              <a:buNone/>
              <a:tabLst/>
              <a:defRPr/>
            </a:pPr>
            <a:r>
              <a:rPr kumimoji="0" lang="en-GB" sz="1600" b="1" i="0" u="none" strike="noStrike" kern="1200" cap="none" spc="0" normalizeH="0" baseline="30000" noProof="0" dirty="0">
                <a:ln>
                  <a:noFill/>
                </a:ln>
                <a:solidFill>
                  <a:srgbClr val="FFFFFF"/>
                </a:solidFill>
                <a:effectLst/>
                <a:uLnTx/>
                <a:uFillTx/>
                <a:latin typeface="Calibri" panose="020F0502020204030204"/>
                <a:ea typeface="+mn-ea"/>
                <a:cs typeface="+mn-cs"/>
              </a:rPr>
              <a:t>177</a:t>
            </a:r>
            <a:r>
              <a:rPr kumimoji="0" lang="en-GB" sz="1600" b="1" i="0" u="none" strike="noStrike" kern="1200" cap="none" spc="0" normalizeH="0" baseline="0" noProof="0" dirty="0">
                <a:ln>
                  <a:noFill/>
                </a:ln>
                <a:solidFill>
                  <a:srgbClr val="FFFFFF"/>
                </a:solidFill>
                <a:effectLst/>
                <a:uLnTx/>
                <a:uFillTx/>
                <a:latin typeface="Calibri" panose="020F0502020204030204"/>
                <a:ea typeface="+mn-ea"/>
                <a:cs typeface="+mn-cs"/>
              </a:rPr>
              <a:t>Lu-PSMA-617</a:t>
            </a:r>
            <a:br>
              <a:rPr kumimoji="0" lang="en-GB" sz="1600" b="1" i="0" u="none" strike="noStrike" kern="1200" cap="none" spc="0" normalizeH="0" baseline="0" noProof="0" dirty="0">
                <a:ln>
                  <a:noFill/>
                </a:ln>
                <a:solidFill>
                  <a:srgbClr val="FFFFFF"/>
                </a:solidFill>
                <a:effectLst/>
                <a:uLnTx/>
                <a:uFillTx/>
                <a:latin typeface="Calibri" panose="020F0502020204030204"/>
                <a:ea typeface="+mn-ea"/>
                <a:cs typeface="+mn-cs"/>
              </a:rPr>
            </a:br>
            <a:r>
              <a:rPr kumimoji="0" lang="en-GB" sz="1600" b="0" i="0" u="none" strike="noStrike" kern="1200" cap="none" spc="0" normalizeH="0" baseline="0" noProof="0" dirty="0">
                <a:ln>
                  <a:noFill/>
                </a:ln>
                <a:solidFill>
                  <a:srgbClr val="FFFFFF"/>
                </a:solidFill>
                <a:effectLst/>
                <a:uLnTx/>
                <a:uFillTx/>
                <a:latin typeface="Calibri" panose="020F0502020204030204"/>
                <a:ea typeface="+mn-ea"/>
                <a:cs typeface="+mn-cs"/>
              </a:rPr>
              <a:t>(7.4 </a:t>
            </a:r>
            <a:r>
              <a:rPr kumimoji="0" lang="en-GB" sz="1600" b="0" i="0" u="none" strike="noStrike" kern="1200" cap="none" spc="0" normalizeH="0" baseline="0" noProof="0" dirty="0" err="1">
                <a:ln>
                  <a:noFill/>
                </a:ln>
                <a:solidFill>
                  <a:srgbClr val="FFFFFF"/>
                </a:solidFill>
                <a:effectLst/>
                <a:uLnTx/>
                <a:uFillTx/>
                <a:latin typeface="Calibri" panose="020F0502020204030204"/>
                <a:ea typeface="+mn-ea"/>
                <a:cs typeface="+mn-cs"/>
              </a:rPr>
              <a:t>GBq</a:t>
            </a:r>
            <a:r>
              <a:rPr kumimoji="0" lang="en-GB" sz="1600" b="0" i="0" u="none" strike="noStrike" kern="1200" cap="none" spc="0" normalizeH="0" baseline="0" noProof="0" dirty="0">
                <a:ln>
                  <a:noFill/>
                </a:ln>
                <a:solidFill>
                  <a:srgbClr val="FFFFFF"/>
                </a:solidFill>
                <a:effectLst/>
                <a:uLnTx/>
                <a:uFillTx/>
                <a:latin typeface="Calibri" panose="020F0502020204030204"/>
                <a:ea typeface="+mn-ea"/>
                <a:cs typeface="+mn-cs"/>
              </a:rPr>
              <a:t> ±10%</a:t>
            </a:r>
            <a:br>
              <a:rPr kumimoji="0" lang="en-GB" sz="1600" b="0" i="0" u="none" strike="noStrike" kern="1200" cap="none" spc="0" normalizeH="0" baseline="0" noProof="0" dirty="0">
                <a:ln>
                  <a:noFill/>
                </a:ln>
                <a:solidFill>
                  <a:srgbClr val="FFFFFF"/>
                </a:solidFill>
                <a:effectLst/>
                <a:uLnTx/>
                <a:uFillTx/>
                <a:latin typeface="Calibri" panose="020F0502020204030204"/>
                <a:ea typeface="+mn-ea"/>
                <a:cs typeface="+mn-cs"/>
              </a:rPr>
            </a:br>
            <a:r>
              <a:rPr kumimoji="0" lang="en-GB" sz="1600" b="0" i="0" u="none" strike="noStrike" kern="1200" cap="none" spc="0" normalizeH="0" baseline="0" noProof="0" dirty="0">
                <a:ln>
                  <a:noFill/>
                </a:ln>
                <a:solidFill>
                  <a:srgbClr val="FFFFFF"/>
                </a:solidFill>
                <a:effectLst/>
                <a:uLnTx/>
                <a:uFillTx/>
                <a:latin typeface="Calibri" panose="020F0502020204030204"/>
                <a:ea typeface="+mn-ea"/>
                <a:cs typeface="+mn-cs"/>
              </a:rPr>
              <a:t>6 cycles q6w)</a:t>
            </a:r>
          </a:p>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Calibri" panose="020F0502020204030204"/>
                <a:ea typeface="+mn-ea"/>
                <a:cs typeface="+mn-cs"/>
              </a:rPr>
              <a:t>+ ADT + </a:t>
            </a:r>
            <a:r>
              <a:rPr kumimoji="0" lang="en-GB" sz="1600" b="1" i="0" u="none" strike="noStrike" kern="1200" cap="none" spc="0" normalizeH="0" baseline="0" noProof="0" dirty="0" err="1">
                <a:ln>
                  <a:noFill/>
                </a:ln>
                <a:solidFill>
                  <a:srgbClr val="FFFFFF"/>
                </a:solidFill>
                <a:effectLst/>
                <a:uLnTx/>
                <a:uFillTx/>
                <a:latin typeface="Calibri" panose="020F0502020204030204"/>
                <a:ea typeface="+mn-ea"/>
                <a:cs typeface="+mn-cs"/>
              </a:rPr>
              <a:t>ARPI</a:t>
            </a:r>
            <a:r>
              <a:rPr kumimoji="0" lang="en-GB" sz="1600" b="1" i="0" u="none" strike="noStrike" kern="1200" cap="none" spc="0" normalizeH="0" baseline="30000" noProof="0" dirty="0" err="1">
                <a:ln>
                  <a:noFill/>
                </a:ln>
                <a:solidFill>
                  <a:srgbClr val="FFFFFF"/>
                </a:solidFill>
                <a:effectLst/>
                <a:uLnTx/>
                <a:uFillTx/>
                <a:latin typeface="Calibri" panose="020F0502020204030204"/>
                <a:ea typeface="+mn-ea"/>
                <a:cs typeface="+mn-cs"/>
              </a:rPr>
              <a:t>b</a:t>
            </a:r>
            <a:endParaRPr kumimoji="0" lang="en-GB" sz="1600" b="1" i="0" u="none" strike="noStrike" kern="1200" cap="none" spc="0" normalizeH="0" baseline="30000" noProof="0" dirty="0">
              <a:ln>
                <a:noFill/>
              </a:ln>
              <a:solidFill>
                <a:srgbClr val="FFFFFF"/>
              </a:solidFill>
              <a:effectLst/>
              <a:uLnTx/>
              <a:uFillTx/>
              <a:latin typeface="Calibri" panose="020F0502020204030204"/>
              <a:ea typeface="+mn-ea"/>
              <a:cs typeface="+mn-cs"/>
            </a:endParaRPr>
          </a:p>
        </p:txBody>
      </p:sp>
      <p:sp>
        <p:nvSpPr>
          <p:cNvPr id="15" name="Rectangle: Rounded Corners 14">
            <a:extLst>
              <a:ext uri="{FF2B5EF4-FFF2-40B4-BE49-F238E27FC236}">
                <a16:creationId xmlns:a16="http://schemas.microsoft.com/office/drawing/2014/main" id="{9408A723-4294-F937-3A6F-7192E07C95E0}"/>
              </a:ext>
            </a:extLst>
          </p:cNvPr>
          <p:cNvSpPr/>
          <p:nvPr/>
        </p:nvSpPr>
        <p:spPr>
          <a:xfrm>
            <a:off x="4882297" y="3015901"/>
            <a:ext cx="1751232" cy="1362420"/>
          </a:xfrm>
          <a:prstGeom prst="roundRect">
            <a:avLst>
              <a:gd name="adj" fmla="val 4825"/>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Calibri" panose="020F0502020204030204"/>
                <a:ea typeface="+mn-ea"/>
                <a:cs typeface="+mn-cs"/>
              </a:rPr>
              <a:t>ADT + </a:t>
            </a:r>
            <a:r>
              <a:rPr kumimoji="0" lang="en-GB" sz="1600" b="1" i="0" u="none" strike="noStrike" kern="1200" cap="none" spc="0" normalizeH="0" baseline="0" noProof="0" dirty="0" err="1">
                <a:ln>
                  <a:noFill/>
                </a:ln>
                <a:solidFill>
                  <a:srgbClr val="FFFFFF"/>
                </a:solidFill>
                <a:effectLst/>
                <a:uLnTx/>
                <a:uFillTx/>
                <a:latin typeface="Calibri" panose="020F0502020204030204"/>
                <a:ea typeface="+mn-ea"/>
                <a:cs typeface="+mn-cs"/>
              </a:rPr>
              <a:t>ARPI</a:t>
            </a:r>
            <a:r>
              <a:rPr kumimoji="0" lang="en-GB" sz="1600" b="1" i="0" u="none" strike="noStrike" kern="1200" cap="none" spc="0" normalizeH="0" baseline="30000" noProof="0" dirty="0" err="1">
                <a:ln>
                  <a:noFill/>
                </a:ln>
                <a:solidFill>
                  <a:srgbClr val="FFFFFF"/>
                </a:solidFill>
                <a:effectLst/>
                <a:uLnTx/>
                <a:uFillTx/>
                <a:latin typeface="Calibri" panose="020F0502020204030204"/>
                <a:ea typeface="+mn-ea"/>
                <a:cs typeface="+mn-cs"/>
              </a:rPr>
              <a:t>b</a:t>
            </a:r>
            <a:endParaRPr kumimoji="0" lang="en-GB" sz="1600" b="1" i="0" u="none" strike="noStrike" kern="1200" cap="none" spc="0" normalizeH="0" baseline="30000" noProof="0" dirty="0">
              <a:ln>
                <a:noFill/>
              </a:ln>
              <a:solidFill>
                <a:srgbClr val="FFFFFF"/>
              </a:solidFill>
              <a:effectLst/>
              <a:uLnTx/>
              <a:uFillTx/>
              <a:latin typeface="Calibri" panose="020F0502020204030204"/>
              <a:ea typeface="+mn-ea"/>
              <a:cs typeface="+mn-cs"/>
            </a:endParaRPr>
          </a:p>
        </p:txBody>
      </p:sp>
      <p:sp>
        <p:nvSpPr>
          <p:cNvPr id="18" name="Rectangle: Rounded Corners 17">
            <a:extLst>
              <a:ext uri="{FF2B5EF4-FFF2-40B4-BE49-F238E27FC236}">
                <a16:creationId xmlns:a16="http://schemas.microsoft.com/office/drawing/2014/main" id="{717F69CF-96C9-AA00-45B0-EE1CC11D871F}"/>
              </a:ext>
            </a:extLst>
          </p:cNvPr>
          <p:cNvSpPr/>
          <p:nvPr/>
        </p:nvSpPr>
        <p:spPr>
          <a:xfrm>
            <a:off x="10316015" y="1258506"/>
            <a:ext cx="482392" cy="3114653"/>
          </a:xfrm>
          <a:prstGeom prst="roundRect">
            <a:avLst>
              <a:gd name="adj" fmla="val 7834"/>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67" b="1" i="0" u="none" strike="noStrike" kern="1200" cap="none" spc="0" normalizeH="0" baseline="0" noProof="0" dirty="0">
                <a:ln>
                  <a:noFill/>
                </a:ln>
                <a:solidFill>
                  <a:srgbClr val="FFFFFF"/>
                </a:solidFill>
                <a:effectLst/>
                <a:uLnTx/>
                <a:uFillTx/>
                <a:latin typeface="Calibri" panose="020F0502020204030204"/>
                <a:ea typeface="+mn-ea"/>
                <a:cs typeface="+mn-cs"/>
              </a:rPr>
              <a:t>Safety and OS follow-up</a:t>
            </a:r>
          </a:p>
        </p:txBody>
      </p:sp>
      <p:cxnSp>
        <p:nvCxnSpPr>
          <p:cNvPr id="19" name="Connector: Elbow 18">
            <a:extLst>
              <a:ext uri="{FF2B5EF4-FFF2-40B4-BE49-F238E27FC236}">
                <a16:creationId xmlns:a16="http://schemas.microsoft.com/office/drawing/2014/main" id="{6B72403B-73BE-2232-1D83-D181D9AFB3E0}"/>
              </a:ext>
            </a:extLst>
          </p:cNvPr>
          <p:cNvCxnSpPr>
            <a:cxnSpLocks/>
            <a:stCxn id="13" idx="0"/>
            <a:endCxn id="14" idx="1"/>
          </p:cNvCxnSpPr>
          <p:nvPr/>
        </p:nvCxnSpPr>
        <p:spPr>
          <a:xfrm rot="5400000" flipH="1" flipV="1">
            <a:off x="4343969" y="1947517"/>
            <a:ext cx="546127" cy="530529"/>
          </a:xfrm>
          <a:prstGeom prst="bentConnector2">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nector: Elbow 19">
            <a:extLst>
              <a:ext uri="{FF2B5EF4-FFF2-40B4-BE49-F238E27FC236}">
                <a16:creationId xmlns:a16="http://schemas.microsoft.com/office/drawing/2014/main" id="{78057E56-5D92-6414-E1DF-D1D4534D5FC3}"/>
              </a:ext>
            </a:extLst>
          </p:cNvPr>
          <p:cNvCxnSpPr>
            <a:cxnSpLocks/>
            <a:stCxn id="13" idx="4"/>
            <a:endCxn id="15" idx="1"/>
          </p:cNvCxnSpPr>
          <p:nvPr/>
        </p:nvCxnSpPr>
        <p:spPr>
          <a:xfrm rot="16200000" flipH="1">
            <a:off x="4294631" y="3109444"/>
            <a:ext cx="644803" cy="530529"/>
          </a:xfrm>
          <a:prstGeom prst="bentConnector2">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CA8AF393-3A00-75CA-A2E9-91B44980CEF2}"/>
              </a:ext>
            </a:extLst>
          </p:cNvPr>
          <p:cNvCxnSpPr>
            <a:cxnSpLocks/>
            <a:stCxn id="14" idx="3"/>
          </p:cNvCxnSpPr>
          <p:nvPr/>
        </p:nvCxnSpPr>
        <p:spPr>
          <a:xfrm>
            <a:off x="6633529" y="1939717"/>
            <a:ext cx="63685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C13B6395-7D33-8585-B931-74C6CB2B7A03}"/>
              </a:ext>
            </a:extLst>
          </p:cNvPr>
          <p:cNvCxnSpPr>
            <a:cxnSpLocks/>
            <a:stCxn id="15" idx="3"/>
          </p:cNvCxnSpPr>
          <p:nvPr/>
        </p:nvCxnSpPr>
        <p:spPr>
          <a:xfrm>
            <a:off x="6633529" y="3697111"/>
            <a:ext cx="63685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a:extLst>
              <a:ext uri="{FF2B5EF4-FFF2-40B4-BE49-F238E27FC236}">
                <a16:creationId xmlns:a16="http://schemas.microsoft.com/office/drawing/2014/main" id="{309BF159-09AD-02BF-1043-CEB22086FB1B}"/>
              </a:ext>
            </a:extLst>
          </p:cNvPr>
          <p:cNvCxnSpPr>
            <a:cxnSpLocks/>
          </p:cNvCxnSpPr>
          <p:nvPr/>
        </p:nvCxnSpPr>
        <p:spPr>
          <a:xfrm>
            <a:off x="7723571" y="1939718"/>
            <a:ext cx="2592445" cy="1"/>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1697F055-7BB1-88CA-6927-517FDA77E4DC}"/>
              </a:ext>
            </a:extLst>
          </p:cNvPr>
          <p:cNvCxnSpPr>
            <a:cxnSpLocks/>
          </p:cNvCxnSpPr>
          <p:nvPr/>
        </p:nvCxnSpPr>
        <p:spPr>
          <a:xfrm>
            <a:off x="7723845" y="3697111"/>
            <a:ext cx="259217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81DA5759-3227-892C-FCAE-1A3C2AB3CF7F}"/>
              </a:ext>
            </a:extLst>
          </p:cNvPr>
          <p:cNvSpPr txBox="1"/>
          <p:nvPr/>
        </p:nvSpPr>
        <p:spPr>
          <a:xfrm>
            <a:off x="7918279" y="2768714"/>
            <a:ext cx="2328582" cy="830997"/>
          </a:xfrm>
          <a:prstGeom prst="rect">
            <a:avLst/>
          </a:prstGeom>
          <a:noFill/>
          <a:ln>
            <a:noFill/>
          </a:ln>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000000"/>
                </a:solidFill>
                <a:effectLst/>
                <a:uLnTx/>
                <a:uFillTx/>
                <a:latin typeface="Calibri" panose="020F0502020204030204"/>
                <a:ea typeface="+mn-ea"/>
                <a:cs typeface="+mn-cs"/>
              </a:rPr>
              <a:t>Crossover allowed</a:t>
            </a:r>
            <a:r>
              <a:rPr kumimoji="0" lang="en-GB" sz="1600" b="0" i="0" u="none" strike="noStrike" kern="1200" cap="none" spc="0" normalizeH="0" baseline="0" noProof="0" dirty="0">
                <a:ln>
                  <a:noFill/>
                </a:ln>
                <a:solidFill>
                  <a:srgbClr val="000000"/>
                </a:solidFill>
                <a:effectLst/>
                <a:uLnTx/>
                <a:uFillTx/>
                <a:latin typeface="Calibri" panose="020F0502020204030204"/>
                <a:ea typeface="+mn-ea"/>
                <a:cs typeface="+mn-cs"/>
              </a:rPr>
              <a:t> </a:t>
            </a:r>
            <a:br>
              <a:rPr kumimoji="0" lang="en-GB" sz="1600" b="0" i="0" u="none" strike="noStrike" kern="1200" cap="none" spc="0" normalizeH="0" baseline="0" noProof="0" dirty="0">
                <a:ln>
                  <a:noFill/>
                </a:ln>
                <a:solidFill>
                  <a:srgbClr val="000000"/>
                </a:solidFill>
                <a:effectLst/>
                <a:uLnTx/>
                <a:uFillTx/>
                <a:latin typeface="Calibri" panose="020F0502020204030204"/>
                <a:ea typeface="+mn-ea"/>
                <a:cs typeface="+mn-cs"/>
              </a:rPr>
            </a:br>
            <a:r>
              <a:rPr kumimoji="0" lang="en-GB" sz="1600" b="0" i="0" u="none" strike="noStrike" kern="1200" cap="none" spc="0" normalizeH="0" baseline="0" noProof="0" dirty="0">
                <a:ln>
                  <a:noFill/>
                </a:ln>
                <a:solidFill>
                  <a:srgbClr val="000000"/>
                </a:solidFill>
                <a:effectLst/>
                <a:uLnTx/>
                <a:uFillTx/>
                <a:latin typeface="Calibri" panose="020F0502020204030204"/>
                <a:ea typeface="+mn-ea"/>
                <a:cs typeface="+mn-cs"/>
              </a:rPr>
              <a:t>upon BIRC-</a:t>
            </a:r>
            <a:br>
              <a:rPr kumimoji="0" lang="en-GB" sz="1600" b="0" i="0" u="none" strike="noStrike" kern="1200" cap="none" spc="0" normalizeH="0" baseline="0" noProof="0" dirty="0">
                <a:ln>
                  <a:noFill/>
                </a:ln>
                <a:solidFill>
                  <a:srgbClr val="000000"/>
                </a:solidFill>
                <a:effectLst/>
                <a:uLnTx/>
                <a:uFillTx/>
                <a:latin typeface="Calibri" panose="020F0502020204030204"/>
                <a:ea typeface="+mn-ea"/>
                <a:cs typeface="+mn-cs"/>
              </a:rPr>
            </a:br>
            <a:r>
              <a:rPr kumimoji="0" lang="en-GB" sz="1600" b="0" i="0" u="none" strike="noStrike" kern="1200" cap="none" spc="0" normalizeH="0" baseline="0" noProof="0" dirty="0">
                <a:ln>
                  <a:noFill/>
                </a:ln>
                <a:solidFill>
                  <a:srgbClr val="000000"/>
                </a:solidFill>
                <a:effectLst/>
                <a:uLnTx/>
                <a:uFillTx/>
                <a:latin typeface="Calibri" panose="020F0502020204030204"/>
                <a:ea typeface="+mn-ea"/>
                <a:cs typeface="+mn-cs"/>
              </a:rPr>
              <a:t>confirmed </a:t>
            </a:r>
            <a:r>
              <a:rPr kumimoji="0" lang="en-GB" sz="1600" b="0" i="0" u="none" strike="noStrike" kern="1200" cap="none" spc="0" normalizeH="0" baseline="0" noProof="0" dirty="0" err="1">
                <a:ln>
                  <a:noFill/>
                </a:ln>
                <a:solidFill>
                  <a:srgbClr val="000000"/>
                </a:solidFill>
                <a:effectLst/>
                <a:uLnTx/>
                <a:uFillTx/>
                <a:latin typeface="Calibri" panose="020F0502020204030204"/>
                <a:ea typeface="+mn-ea"/>
                <a:cs typeface="+mn-cs"/>
              </a:rPr>
              <a:t>rPD</a:t>
            </a:r>
            <a:r>
              <a:rPr kumimoji="0" lang="en-GB" sz="1600" b="0" i="0" u="none" strike="noStrike" kern="1200" cap="none" spc="0" normalizeH="0" baseline="30000" noProof="0" dirty="0" err="1">
                <a:ln>
                  <a:noFill/>
                </a:ln>
                <a:solidFill>
                  <a:srgbClr val="000000"/>
                </a:solidFill>
                <a:effectLst/>
                <a:uLnTx/>
                <a:uFillTx/>
                <a:latin typeface="Calibri" panose="020F0502020204030204"/>
                <a:ea typeface="+mn-ea"/>
                <a:cs typeface="+mn-cs"/>
              </a:rPr>
              <a:t>c</a:t>
            </a:r>
            <a:endParaRPr kumimoji="0" lang="en-GB" sz="1600" b="0" i="0" u="none" strike="noStrike" kern="1200" cap="none" spc="0" normalizeH="0" baseline="30000" noProof="0" dirty="0">
              <a:ln>
                <a:noFill/>
              </a:ln>
              <a:solidFill>
                <a:srgbClr val="000000"/>
              </a:solidFill>
              <a:effectLst/>
              <a:uLnTx/>
              <a:uFillTx/>
              <a:latin typeface="Calibri" panose="020F0502020204030204"/>
              <a:ea typeface="+mn-ea"/>
              <a:cs typeface="+mn-cs"/>
            </a:endParaRPr>
          </a:p>
        </p:txBody>
      </p:sp>
      <p:cxnSp>
        <p:nvCxnSpPr>
          <p:cNvPr id="5" name="Straight Arrow Connector 4">
            <a:extLst>
              <a:ext uri="{FF2B5EF4-FFF2-40B4-BE49-F238E27FC236}">
                <a16:creationId xmlns:a16="http://schemas.microsoft.com/office/drawing/2014/main" id="{2484D3C0-022D-FFA8-A692-02B28935F062}"/>
              </a:ext>
            </a:extLst>
          </p:cNvPr>
          <p:cNvCxnSpPr>
            <a:cxnSpLocks/>
            <a:endCxn id="13" idx="2"/>
          </p:cNvCxnSpPr>
          <p:nvPr/>
        </p:nvCxnSpPr>
        <p:spPr>
          <a:xfrm>
            <a:off x="3715878" y="2768715"/>
            <a:ext cx="349449" cy="36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Connector: Elbow 9">
            <a:extLst>
              <a:ext uri="{FF2B5EF4-FFF2-40B4-BE49-F238E27FC236}">
                <a16:creationId xmlns:a16="http://schemas.microsoft.com/office/drawing/2014/main" id="{9AA701BD-462A-8B59-7F3F-746C9B81C4EA}"/>
              </a:ext>
            </a:extLst>
          </p:cNvPr>
          <p:cNvCxnSpPr>
            <a:cxnSpLocks/>
          </p:cNvCxnSpPr>
          <p:nvPr/>
        </p:nvCxnSpPr>
        <p:spPr>
          <a:xfrm rot="5400000" flipH="1" flipV="1">
            <a:off x="7932779" y="2201686"/>
            <a:ext cx="1662151" cy="1278494"/>
          </a:xfrm>
          <a:prstGeom prst="bentConnector3">
            <a:avLst>
              <a:gd name="adj1" fmla="val 62321"/>
            </a:avLst>
          </a:prstGeom>
          <a:ln w="38100">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6B359410-953E-A773-CBD3-ED3773216AD2}"/>
              </a:ext>
            </a:extLst>
          </p:cNvPr>
          <p:cNvSpPr txBox="1"/>
          <p:nvPr/>
        </p:nvSpPr>
        <p:spPr>
          <a:xfrm>
            <a:off x="2686831" y="4577673"/>
            <a:ext cx="4390932" cy="1117935"/>
          </a:xfrm>
          <a:prstGeom prst="rect">
            <a:avLst/>
          </a:prstGeom>
          <a:noFill/>
        </p:spPr>
        <p:txBody>
          <a:bodyPr wrap="square">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dirty="0">
                <a:ln>
                  <a:noFill/>
                </a:ln>
                <a:solidFill>
                  <a:prstClr val="black"/>
                </a:solidFill>
                <a:effectLst/>
                <a:uLnTx/>
                <a:uFillTx/>
                <a:latin typeface="Calibri" panose="020F0502020204030204"/>
                <a:ea typeface="+mn-ea"/>
                <a:cs typeface="+mn-cs"/>
              </a:rPr>
              <a:t>Stratification factors</a:t>
            </a:r>
            <a:endParaRPr kumimoji="0" lang="en-GB" sz="1333" b="1" i="0" u="none" strike="noStrike" kern="1200" cap="none" spc="0" normalizeH="0" baseline="30000" noProof="0" dirty="0">
              <a:ln>
                <a:noFill/>
              </a:ln>
              <a:solidFill>
                <a:prstClr val="black"/>
              </a:solidFill>
              <a:effectLst/>
              <a:highlight>
                <a:srgbClr val="FFFF00"/>
              </a:highlight>
              <a:uLnTx/>
              <a:uFillTx/>
              <a:latin typeface="Calibri" panose="020F0502020204030204"/>
              <a:ea typeface="+mn-ea"/>
              <a:cs typeface="+mn-cs"/>
            </a:endParaRPr>
          </a:p>
          <a:p>
            <a:pPr marL="180009" marR="0" lvl="0" indent="-180009"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333" b="0" i="0" u="none" strike="noStrike" kern="1200" cap="none" spc="0" normalizeH="0" baseline="0" noProof="0" dirty="0">
                <a:ln>
                  <a:noFill/>
                </a:ln>
                <a:solidFill>
                  <a:prstClr val="black"/>
                </a:solidFill>
                <a:effectLst/>
                <a:uLnTx/>
                <a:uFillTx/>
                <a:latin typeface="Calibri" panose="020F0502020204030204"/>
                <a:ea typeface="+mn-ea"/>
                <a:cs typeface="+mn-cs"/>
              </a:rPr>
              <a:t>Disease volume (high/low) – per CHAARTED criteria</a:t>
            </a:r>
            <a:r>
              <a:rPr kumimoji="0" lang="en-GB" sz="1333" b="0" i="0" u="none" strike="noStrike" kern="1200" cap="none" spc="0" normalizeH="0" baseline="30000" noProof="0" dirty="0">
                <a:ln>
                  <a:noFill/>
                </a:ln>
                <a:solidFill>
                  <a:prstClr val="black"/>
                </a:solidFill>
                <a:effectLst/>
                <a:uLnTx/>
                <a:uFillTx/>
                <a:latin typeface="Calibri" panose="020F0502020204030204"/>
                <a:ea typeface="+mn-ea"/>
                <a:cs typeface="+mn-cs"/>
              </a:rPr>
              <a:t>1</a:t>
            </a:r>
          </a:p>
          <a:p>
            <a:pPr marL="180009" marR="0" lvl="0" indent="-180009" algn="l" defTabSz="914446"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333" b="0" i="0" u="none" strike="noStrike" kern="1200" cap="none" spc="0" normalizeH="0" baseline="0" noProof="0" dirty="0">
                <a:ln>
                  <a:noFill/>
                </a:ln>
                <a:solidFill>
                  <a:prstClr val="black"/>
                </a:solidFill>
                <a:effectLst/>
                <a:uLnTx/>
                <a:uFillTx/>
                <a:latin typeface="Calibri" panose="020F0502020204030204"/>
                <a:ea typeface="+mn-ea"/>
                <a:cs typeface="+mn-cs"/>
              </a:rPr>
              <a:t>Age ≥ 70 years (yes/no)</a:t>
            </a:r>
          </a:p>
          <a:p>
            <a:pPr marL="180009" marR="0" lvl="0" indent="-180009" algn="l" defTabSz="914446"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333" b="0" i="0" u="none" strike="noStrike" kern="1200" cap="none" spc="0" normalizeH="0" baseline="0" noProof="0" dirty="0">
                <a:ln>
                  <a:noFill/>
                </a:ln>
                <a:solidFill>
                  <a:prstClr val="black"/>
                </a:solidFill>
                <a:effectLst/>
                <a:uLnTx/>
                <a:uFillTx/>
                <a:latin typeface="Calibri" panose="020F0502020204030204"/>
                <a:ea typeface="+mn-ea"/>
                <a:cs typeface="+mn-cs"/>
              </a:rPr>
              <a:t>Previous or planned treatment of primary tumour by radiation or prostatectomy (yes/no)</a:t>
            </a:r>
          </a:p>
        </p:txBody>
      </p:sp>
      <p:sp>
        <p:nvSpPr>
          <p:cNvPr id="17" name="Rectangle: Rounded Corners 16">
            <a:extLst>
              <a:ext uri="{FF2B5EF4-FFF2-40B4-BE49-F238E27FC236}">
                <a16:creationId xmlns:a16="http://schemas.microsoft.com/office/drawing/2014/main" id="{F29EB312-6EA7-5FF6-172D-0A6B2960452D}"/>
              </a:ext>
            </a:extLst>
          </p:cNvPr>
          <p:cNvSpPr/>
          <p:nvPr/>
        </p:nvSpPr>
        <p:spPr>
          <a:xfrm>
            <a:off x="7270379" y="1258506"/>
            <a:ext cx="482392" cy="3114653"/>
          </a:xfrm>
          <a:prstGeom prst="roundRect">
            <a:avLst>
              <a:gd name="adj" fmla="val 7834"/>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vert="vert270"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GB" sz="1867" b="1" i="0" u="none" strike="noStrike" kern="1200" cap="none" spc="0" normalizeH="0" baseline="0" noProof="0" dirty="0">
                <a:ln>
                  <a:noFill/>
                </a:ln>
                <a:solidFill>
                  <a:srgbClr val="FFFFFF"/>
                </a:solidFill>
                <a:effectLst/>
                <a:uLnTx/>
                <a:uFillTx/>
                <a:latin typeface="Calibri" panose="020F0502020204030204"/>
                <a:ea typeface="+mn-ea"/>
                <a:cs typeface="+mn-cs"/>
              </a:rPr>
              <a:t>rPFS</a:t>
            </a:r>
          </a:p>
        </p:txBody>
      </p:sp>
      <p:sp>
        <p:nvSpPr>
          <p:cNvPr id="4" name="TextBox 3">
            <a:extLst>
              <a:ext uri="{FF2B5EF4-FFF2-40B4-BE49-F238E27FC236}">
                <a16:creationId xmlns:a16="http://schemas.microsoft.com/office/drawing/2014/main" id="{55F70C62-E1EA-417B-D178-85584EC616E1}"/>
              </a:ext>
            </a:extLst>
          </p:cNvPr>
          <p:cNvSpPr txBox="1"/>
          <p:nvPr/>
        </p:nvSpPr>
        <p:spPr>
          <a:xfrm>
            <a:off x="8591221" y="4545472"/>
            <a:ext cx="3069728" cy="1117935"/>
          </a:xfrm>
          <a:prstGeom prst="rect">
            <a:avLst/>
          </a:prstGeom>
          <a:noFill/>
        </p:spPr>
        <p:txBody>
          <a:bodyPr wrap="square">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dirty="0">
                <a:ln>
                  <a:noFill/>
                </a:ln>
                <a:solidFill>
                  <a:prstClr val="black"/>
                </a:solidFill>
                <a:effectLst/>
                <a:uLnTx/>
                <a:uFillTx/>
                <a:latin typeface="Calibri" panose="020F0502020204030204"/>
                <a:ea typeface="+mn-ea"/>
                <a:cs typeface="+mn-cs"/>
              </a:rPr>
              <a:t>Follow-up periods</a:t>
            </a:r>
          </a:p>
          <a:p>
            <a:pPr marL="180009" marR="0" lvl="0" indent="-180009" algn="l" defTabSz="914446" rtl="0" eaLnBrk="1" fontAlgn="auto" latinLnBrk="0" hangingPunct="1">
              <a:lnSpc>
                <a:spcPct val="100000"/>
              </a:lnSpc>
              <a:spcBef>
                <a:spcPts val="0"/>
              </a:spcBef>
              <a:spcAft>
                <a:spcPts val="0"/>
              </a:spcAft>
              <a:buClrTx/>
              <a:buSzTx/>
              <a:buFont typeface="Arial" panose="020B0604020202020204" pitchFamily="34" charset="0"/>
              <a:buChar char="•"/>
              <a:tabLst>
                <a:tab pos="715999" algn="l"/>
              </a:tabLst>
              <a:defRPr/>
            </a:pPr>
            <a:r>
              <a:rPr kumimoji="0" lang="en-GB" sz="1333" b="0" i="0" u="none" strike="noStrike" kern="1200" cap="none" spc="0" normalizeH="0" baseline="0" noProof="0" dirty="0" err="1">
                <a:ln>
                  <a:noFill/>
                </a:ln>
                <a:solidFill>
                  <a:prstClr val="black"/>
                </a:solidFill>
                <a:effectLst/>
                <a:uLnTx/>
                <a:uFillTx/>
                <a:latin typeface="Calibri" panose="020F0502020204030204"/>
                <a:ea typeface="+mn-ea"/>
                <a:cs typeface="+mn-cs"/>
              </a:rPr>
              <a:t>rPFS</a:t>
            </a:r>
            <a:r>
              <a:rPr kumimoji="0" lang="en-GB" sz="1333" b="0" i="0" u="none" strike="noStrike" kern="1200" cap="none" spc="0" normalizeH="0" baseline="0" noProof="0" dirty="0">
                <a:ln>
                  <a:noFill/>
                </a:ln>
                <a:solidFill>
                  <a:prstClr val="black"/>
                </a:solidFill>
                <a:effectLst/>
                <a:uLnTx/>
                <a:uFillTx/>
                <a:latin typeface="Calibri" panose="020F0502020204030204"/>
                <a:ea typeface="+mn-ea"/>
                <a:cs typeface="+mn-cs"/>
              </a:rPr>
              <a:t>: until event in all patients</a:t>
            </a:r>
          </a:p>
          <a:p>
            <a:pPr marL="180009" marR="0" lvl="0" indent="-180009" algn="l" defTabSz="914400" rtl="0" eaLnBrk="1" fontAlgn="auto" latinLnBrk="0" hangingPunct="1">
              <a:lnSpc>
                <a:spcPct val="100000"/>
              </a:lnSpc>
              <a:spcBef>
                <a:spcPts val="0"/>
              </a:spcBef>
              <a:spcAft>
                <a:spcPts val="0"/>
              </a:spcAft>
              <a:buClrTx/>
              <a:buSzTx/>
              <a:buFont typeface="Arial" panose="020B0604020202020204" pitchFamily="34" charset="0"/>
              <a:buChar char="•"/>
              <a:tabLst>
                <a:tab pos="715999" algn="l"/>
              </a:tabLst>
              <a:defRPr/>
            </a:pPr>
            <a:r>
              <a:rPr kumimoji="0" lang="en-GB" sz="1333" b="0" i="0" u="none" strike="noStrike" kern="1200" cap="none" spc="0" normalizeH="0" baseline="0" noProof="0" dirty="0">
                <a:ln>
                  <a:noFill/>
                </a:ln>
                <a:solidFill>
                  <a:prstClr val="black"/>
                </a:solidFill>
                <a:effectLst/>
                <a:uLnTx/>
                <a:uFillTx/>
                <a:latin typeface="Calibri" panose="020F0502020204030204"/>
                <a:ea typeface="+mn-ea"/>
                <a:cs typeface="+mn-cs"/>
              </a:rPr>
              <a:t>Safety: 30 days then 24 and 48 weeks</a:t>
            </a:r>
            <a:br>
              <a:rPr kumimoji="0" lang="en-GB" sz="1333"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GB" sz="1333" b="0" i="0" u="none" strike="noStrike" kern="1200" cap="none" spc="0" normalizeH="0" baseline="0" noProof="0" dirty="0">
                <a:ln>
                  <a:noFill/>
                </a:ln>
                <a:solidFill>
                  <a:prstClr val="black"/>
                </a:solidFill>
                <a:effectLst/>
                <a:uLnTx/>
                <a:uFillTx/>
                <a:latin typeface="Calibri" panose="020F0502020204030204"/>
                <a:ea typeface="+mn-ea"/>
                <a:cs typeface="+mn-cs"/>
              </a:rPr>
              <a:t>after treatment discontinuation</a:t>
            </a:r>
          </a:p>
          <a:p>
            <a:pPr marL="180009" marR="0" lvl="0" indent="-180009" algn="l" defTabSz="914400" rtl="0" eaLnBrk="1" fontAlgn="auto" latinLnBrk="0" hangingPunct="1">
              <a:lnSpc>
                <a:spcPct val="100000"/>
              </a:lnSpc>
              <a:spcBef>
                <a:spcPts val="0"/>
              </a:spcBef>
              <a:spcAft>
                <a:spcPts val="0"/>
              </a:spcAft>
              <a:buClrTx/>
              <a:buSzTx/>
              <a:buFont typeface="Arial" panose="020B0604020202020204" pitchFamily="34" charset="0"/>
              <a:buChar char="•"/>
              <a:tabLst>
                <a:tab pos="715999" algn="l"/>
              </a:tabLst>
              <a:defRPr/>
            </a:pPr>
            <a:r>
              <a:rPr kumimoji="0" lang="en-GB" sz="1333" b="0" i="0" u="none" strike="noStrike" kern="1200" cap="none" spc="0" normalizeH="0" baseline="0" noProof="0" dirty="0">
                <a:ln>
                  <a:noFill/>
                </a:ln>
                <a:solidFill>
                  <a:prstClr val="black"/>
                </a:solidFill>
                <a:effectLst/>
                <a:uLnTx/>
                <a:uFillTx/>
                <a:latin typeface="Calibri" panose="020F0502020204030204"/>
                <a:ea typeface="+mn-ea"/>
                <a:cs typeface="+mn-cs"/>
              </a:rPr>
              <a:t>OS: every 90 days after last contact</a:t>
            </a:r>
          </a:p>
        </p:txBody>
      </p:sp>
      <p:sp>
        <p:nvSpPr>
          <p:cNvPr id="9" name="Footer Placeholder 3">
            <a:extLst>
              <a:ext uri="{FF2B5EF4-FFF2-40B4-BE49-F238E27FC236}">
                <a16:creationId xmlns:a16="http://schemas.microsoft.com/office/drawing/2014/main" id="{83ABD426-655A-2782-A46C-BD1ED12CB2EB}"/>
              </a:ext>
            </a:extLst>
          </p:cNvPr>
          <p:cNvSpPr>
            <a:spLocks noGrp="1"/>
          </p:cNvSpPr>
          <p:nvPr>
            <p:ph type="ftr" sz="quarter" idx="3"/>
          </p:nvPr>
        </p:nvSpPr>
        <p:spPr>
          <a:xfrm>
            <a:off x="505254" y="6345592"/>
            <a:ext cx="10383063" cy="420385"/>
          </a:xfrm>
        </p:spPr>
        <p:txBody>
          <a:bodyPr vert="horz" lIns="91440" tIns="45720" rIns="91440" bIns="45720" rtlCol="0" anchor="b" anchorCtr="0">
            <a:noAutofit/>
          </a:bodyPr>
          <a:lstStyle>
            <a:defPPr>
              <a:defRPr lang="en-US"/>
            </a:defPPr>
            <a:lvl1pPr marL="0" algn="l" defTabSz="914446" rtl="0" eaLnBrk="1" latinLnBrk="0" hangingPunct="1">
              <a:defRPr sz="1000" kern="1200">
                <a:solidFill>
                  <a:schemeClr val="tx2"/>
                </a:solidFill>
                <a:latin typeface="Arial" panose="020B0604020202020204" pitchFamily="34" charset="0"/>
                <a:ea typeface="+mn-ea"/>
                <a:cs typeface="Arial" panose="020B0604020202020204" pitchFamily="34" charset="0"/>
              </a:defRPr>
            </a:lvl1pPr>
            <a:lvl2pPr marL="457223" algn="l" defTabSz="914446" rtl="0" eaLnBrk="1" latinLnBrk="0" hangingPunct="1">
              <a:defRPr sz="1800" kern="1200">
                <a:solidFill>
                  <a:schemeClr val="tx1"/>
                </a:solidFill>
                <a:latin typeface="+mn-lt"/>
                <a:ea typeface="+mn-ea"/>
                <a:cs typeface="+mn-cs"/>
              </a:defRPr>
            </a:lvl2pPr>
            <a:lvl3pPr marL="914446" algn="l" defTabSz="914446" rtl="0" eaLnBrk="1" latinLnBrk="0" hangingPunct="1">
              <a:defRPr sz="1800" kern="1200">
                <a:solidFill>
                  <a:schemeClr val="tx1"/>
                </a:solidFill>
                <a:latin typeface="+mn-lt"/>
                <a:ea typeface="+mn-ea"/>
                <a:cs typeface="+mn-cs"/>
              </a:defRPr>
            </a:lvl3pPr>
            <a:lvl4pPr marL="1371669" algn="l" defTabSz="914446" rtl="0" eaLnBrk="1" latinLnBrk="0" hangingPunct="1">
              <a:defRPr sz="1800" kern="1200">
                <a:solidFill>
                  <a:schemeClr val="tx1"/>
                </a:solidFill>
                <a:latin typeface="+mn-lt"/>
                <a:ea typeface="+mn-ea"/>
                <a:cs typeface="+mn-cs"/>
              </a:defRPr>
            </a:lvl4pPr>
            <a:lvl5pPr marL="1828891" algn="l" defTabSz="914446" rtl="0" eaLnBrk="1" latinLnBrk="0" hangingPunct="1">
              <a:defRPr sz="1800" kern="1200">
                <a:solidFill>
                  <a:schemeClr val="tx1"/>
                </a:solidFill>
                <a:latin typeface="+mn-lt"/>
                <a:ea typeface="+mn-ea"/>
                <a:cs typeface="+mn-cs"/>
              </a:defRPr>
            </a:lvl5pPr>
            <a:lvl6pPr marL="2286114" algn="l" defTabSz="914446" rtl="0" eaLnBrk="1" latinLnBrk="0" hangingPunct="1">
              <a:defRPr sz="1800" kern="1200">
                <a:solidFill>
                  <a:schemeClr val="tx1"/>
                </a:solidFill>
                <a:latin typeface="+mn-lt"/>
                <a:ea typeface="+mn-ea"/>
                <a:cs typeface="+mn-cs"/>
              </a:defRPr>
            </a:lvl6pPr>
            <a:lvl7pPr marL="2743337" algn="l" defTabSz="914446" rtl="0" eaLnBrk="1" latinLnBrk="0" hangingPunct="1">
              <a:defRPr sz="1800" kern="1200">
                <a:solidFill>
                  <a:schemeClr val="tx1"/>
                </a:solidFill>
                <a:latin typeface="+mn-lt"/>
                <a:ea typeface="+mn-ea"/>
                <a:cs typeface="+mn-cs"/>
              </a:defRPr>
            </a:lvl7pPr>
            <a:lvl8pPr marL="3200560" algn="l" defTabSz="914446" rtl="0" eaLnBrk="1" latinLnBrk="0" hangingPunct="1">
              <a:defRPr sz="1800" kern="1200">
                <a:solidFill>
                  <a:schemeClr val="tx1"/>
                </a:solidFill>
                <a:latin typeface="+mn-lt"/>
                <a:ea typeface="+mn-ea"/>
                <a:cs typeface="+mn-cs"/>
              </a:defRPr>
            </a:lvl8pPr>
            <a:lvl9pPr marL="3657783" algn="l" defTabSz="914446"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30000" noProof="0" dirty="0">
                <a:ln>
                  <a:noFill/>
                </a:ln>
                <a:solidFill>
                  <a:prstClr val="black"/>
                </a:solidFill>
                <a:effectLst/>
                <a:uLnTx/>
                <a:uFillTx/>
                <a:latin typeface="Calibri" panose="020F0502020204030204"/>
                <a:ea typeface="+mn-ea"/>
                <a:cs typeface="Arial" panose="020B0604020202020204" pitchFamily="34" charset="0"/>
              </a:rPr>
              <a:t>a</a:t>
            </a:r>
            <a:r>
              <a:rPr kumimoji="0" lang="en-GB" sz="1067"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 ADT in the neo-/adjuvant setting and/or up to 45 days of ADT/ARPI for metastatic disease was allowed before study entry | </a:t>
            </a:r>
            <a:r>
              <a:rPr kumimoji="0" lang="en-GB" sz="1067" b="0" i="0" u="none" strike="noStrike" kern="1200" cap="none" spc="0" normalizeH="0" baseline="30000" noProof="0" dirty="0">
                <a:ln>
                  <a:noFill/>
                </a:ln>
                <a:solidFill>
                  <a:prstClr val="black"/>
                </a:solidFill>
                <a:effectLst/>
                <a:uLnTx/>
                <a:uFillTx/>
                <a:latin typeface="Calibri" panose="020F0502020204030204"/>
                <a:ea typeface="+mn-ea"/>
                <a:cs typeface="Arial" panose="020B0604020202020204" pitchFamily="34" charset="0"/>
              </a:rPr>
              <a:t>b</a:t>
            </a:r>
            <a:r>
              <a:rPr kumimoji="0" lang="en-GB" sz="1067"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 Any ARPI with one switch allowed | </a:t>
            </a:r>
            <a:r>
              <a:rPr kumimoji="0" lang="en-GB" sz="1067" b="0" i="0" u="none" strike="noStrike" kern="1200" cap="none" spc="0" normalizeH="0" baseline="30000" noProof="0" dirty="0">
                <a:ln>
                  <a:noFill/>
                </a:ln>
                <a:solidFill>
                  <a:prstClr val="black"/>
                </a:solidFill>
                <a:effectLst/>
                <a:uLnTx/>
                <a:uFillTx/>
                <a:latin typeface="Calibri" panose="020F0502020204030204"/>
                <a:ea typeface="+mn-ea"/>
                <a:cs typeface="Arial" panose="020B0604020202020204" pitchFamily="34" charset="0"/>
              </a:rPr>
              <a:t>c</a:t>
            </a:r>
            <a:r>
              <a:rPr kumimoji="0" lang="en-GB" sz="1067"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 ADT/ARPI not mandatory after crossover</a:t>
            </a:r>
          </a:p>
          <a:p>
            <a:pPr marL="0" marR="0" lvl="0" indent="0" algn="l" defTabSz="914446"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ADT, androgen deprivation therapy; BIRC, blinded independent review committee; ECOG PS, Eastern Cooperative Oncology Group performance status; OS, overall survival; </a:t>
            </a:r>
            <a:br>
              <a:rPr kumimoji="0" lang="en-GB" sz="1067"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br>
            <a:r>
              <a:rPr kumimoji="0" lang="en-GB" sz="1067"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PET/CT, positron-emission tomography/computed tomography; q6w, every 6 weeks; </a:t>
            </a:r>
            <a:r>
              <a:rPr kumimoji="0" lang="en-GB" sz="1067" b="0" i="0" u="none" strike="noStrike" kern="1200" cap="none" spc="0" normalizeH="0" baseline="0" noProof="0" dirty="0" err="1">
                <a:ln>
                  <a:noFill/>
                </a:ln>
                <a:solidFill>
                  <a:prstClr val="black"/>
                </a:solidFill>
                <a:effectLst/>
                <a:uLnTx/>
                <a:uFillTx/>
                <a:latin typeface="Calibri" panose="020F0502020204030204"/>
                <a:ea typeface="+mn-ea"/>
                <a:cs typeface="Arial" panose="020B0604020202020204" pitchFamily="34" charset="0"/>
              </a:rPr>
              <a:t>rPD</a:t>
            </a:r>
            <a:r>
              <a:rPr kumimoji="0" lang="en-GB" sz="1067"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 radiographic disease progression; rPFS, radiographic progression-free survival</a:t>
            </a:r>
          </a:p>
          <a:p>
            <a:pPr marL="0" marR="0" lvl="0" indent="0" algn="l" defTabSz="914446"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44546A"/>
                </a:solidFill>
                <a:effectLst/>
                <a:uLnTx/>
                <a:uFillTx/>
                <a:latin typeface="Arial" panose="020B0604020202020204" pitchFamily="34" charset="0"/>
                <a:ea typeface="+mn-ea"/>
                <a:cs typeface="Arial" panose="020B0604020202020204" pitchFamily="34" charset="0"/>
              </a:rPr>
              <a:t>1. </a:t>
            </a:r>
            <a:r>
              <a:rPr kumimoji="0" lang="en-GB" sz="1067"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Sweeney CT </a:t>
            </a:r>
            <a:r>
              <a:rPr kumimoji="0" lang="en-GB" sz="1067" b="0" i="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et al. N Engl J Med </a:t>
            </a:r>
            <a:r>
              <a:rPr kumimoji="0" lang="en-GB" sz="1067"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2015;373:737–46</a:t>
            </a:r>
          </a:p>
        </p:txBody>
      </p:sp>
      <p:sp>
        <p:nvSpPr>
          <p:cNvPr id="7" name="Text Placeholder 4">
            <a:extLst>
              <a:ext uri="{FF2B5EF4-FFF2-40B4-BE49-F238E27FC236}">
                <a16:creationId xmlns:a16="http://schemas.microsoft.com/office/drawing/2014/main" id="{FEBC343E-3078-768A-F118-D7CC0FF73935}"/>
              </a:ext>
            </a:extLst>
          </p:cNvPr>
          <p:cNvSpPr txBox="1">
            <a:spLocks/>
          </p:cNvSpPr>
          <p:nvPr/>
        </p:nvSpPr>
        <p:spPr bwMode="auto">
          <a:xfrm>
            <a:off x="8690910" y="6675977"/>
            <a:ext cx="1496886" cy="90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228594" indent="-228594" algn="l" rtl="0" eaLnBrk="0" fontAlgn="base" hangingPunct="0">
              <a:lnSpc>
                <a:spcPct val="90000"/>
              </a:lnSpc>
              <a:spcBef>
                <a:spcPts val="1000"/>
              </a:spcBef>
              <a:spcAft>
                <a:spcPts val="600"/>
              </a:spcAft>
              <a:buFont typeface="Arial" panose="020B0604020202020204" pitchFamily="34" charset="0"/>
              <a:buChar char="•"/>
              <a:defRPr sz="2800" kern="1200">
                <a:solidFill>
                  <a:schemeClr val="tx1"/>
                </a:solidFill>
                <a:latin typeface="+mn-lt"/>
                <a:ea typeface="MS PGothic" panose="020B0600070205080204" pitchFamily="34" charset="-128"/>
                <a:cs typeface="MS PGothic" charset="0"/>
              </a:defRPr>
            </a:lvl1pPr>
            <a:lvl2pPr marL="685783" indent="-228594" algn="l" rtl="0" eaLnBrk="0" fontAlgn="base" hangingPunct="0">
              <a:lnSpc>
                <a:spcPct val="90000"/>
              </a:lnSpc>
              <a:spcBef>
                <a:spcPts val="500"/>
              </a:spcBef>
              <a:spcAft>
                <a:spcPts val="600"/>
              </a:spcAft>
              <a:buFont typeface="Arial" panose="020B0604020202020204" pitchFamily="34" charset="0"/>
              <a:buChar char="•"/>
              <a:defRPr sz="2000" kern="1200">
                <a:solidFill>
                  <a:schemeClr val="tx1"/>
                </a:solidFill>
                <a:latin typeface="+mn-lt"/>
                <a:ea typeface="MS PGothic" panose="020B0600070205080204" pitchFamily="34" charset="-128"/>
                <a:cs typeface="MS PGothic" charset="0"/>
              </a:defRPr>
            </a:lvl2pPr>
            <a:lvl3pPr marL="1142971" indent="-228594" algn="l" rtl="0" eaLnBrk="0" fontAlgn="base" hangingPunct="0">
              <a:lnSpc>
                <a:spcPct val="90000"/>
              </a:lnSpc>
              <a:spcBef>
                <a:spcPts val="500"/>
              </a:spcBef>
              <a:spcAft>
                <a:spcPts val="600"/>
              </a:spcAft>
              <a:buFont typeface="Arial" panose="020B0604020202020204" pitchFamily="34" charset="0"/>
              <a:buChar char="•"/>
              <a:defRPr sz="2000" kern="1200">
                <a:solidFill>
                  <a:schemeClr val="tx1"/>
                </a:solidFill>
                <a:latin typeface="+mn-lt"/>
                <a:ea typeface="MS PGothic" panose="020B0600070205080204" pitchFamily="34" charset="-128"/>
                <a:cs typeface="MS PGothic" charset="0"/>
              </a:defRPr>
            </a:lvl3pPr>
            <a:lvl4pPr marL="1600160" indent="-228594" algn="l" rtl="0" eaLnBrk="0" fontAlgn="base" hangingPunct="0">
              <a:lnSpc>
                <a:spcPct val="90000"/>
              </a:lnSpc>
              <a:spcBef>
                <a:spcPts val="500"/>
              </a:spcBef>
              <a:spcAft>
                <a:spcPts val="600"/>
              </a:spcAft>
              <a:buFont typeface="Arial" panose="020B0604020202020204" pitchFamily="34" charset="0"/>
              <a:buChar char="•"/>
              <a:defRPr sz="1800" kern="1200">
                <a:solidFill>
                  <a:schemeClr val="tx1"/>
                </a:solidFill>
                <a:latin typeface="+mn-lt"/>
                <a:ea typeface="MS PGothic" panose="020B0600070205080204" pitchFamily="34" charset="-128"/>
                <a:cs typeface="MS PGothic" charset="0"/>
              </a:defRPr>
            </a:lvl4pPr>
            <a:lvl5pPr marL="2057349" indent="-228594" algn="l" rtl="0" eaLnBrk="0" fontAlgn="base" hangingPunct="0">
              <a:lnSpc>
                <a:spcPct val="90000"/>
              </a:lnSpc>
              <a:spcBef>
                <a:spcPts val="500"/>
              </a:spcBef>
              <a:spcAft>
                <a:spcPts val="600"/>
              </a:spcAft>
              <a:buFont typeface="Arial" panose="020B0604020202020204" pitchFamily="34" charset="0"/>
              <a:buChar char="•"/>
              <a:defRPr sz="1800" kern="1200">
                <a:solidFill>
                  <a:schemeClr val="tx1"/>
                </a:solidFill>
                <a:latin typeface="+mn-lt"/>
                <a:ea typeface="MS PGothic" panose="020B0600070205080204" pitchFamily="34" charset="-128"/>
                <a:cs typeface="MS PGothic" charset="0"/>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800" b="0" i="0" u="none" strike="noStrike" kern="1200" cap="none" spc="-11" normalizeH="0" baseline="0" noProof="0" dirty="0">
                <a:ln>
                  <a:noFill/>
                </a:ln>
                <a:solidFill>
                  <a:srgbClr val="FFFFFF">
                    <a:lumMod val="50000"/>
                  </a:srgbClr>
                </a:solidFill>
                <a:effectLst/>
                <a:uLnTx/>
                <a:uFill>
                  <a:solidFill>
                    <a:srgbClr val="0462C1"/>
                  </a:solidFill>
                </a:uFill>
                <a:latin typeface="Arial" panose="020B0604020202020204" pitchFamily="34" charset="0"/>
                <a:ea typeface="MS PGothic" panose="020B0600070205080204" pitchFamily="34" charset="-128"/>
                <a:cs typeface="Arial" panose="020B0604020202020204" pitchFamily="34" charset="0"/>
              </a:rPr>
              <a:t>Tagawa S et al. ESMO 2025</a:t>
            </a:r>
          </a:p>
        </p:txBody>
      </p:sp>
    </p:spTree>
    <p:extLst>
      <p:ext uri="{BB962C8B-B14F-4D97-AF65-F5344CB8AC3E}">
        <p14:creationId xmlns:p14="http://schemas.microsoft.com/office/powerpoint/2010/main" val="339904911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F9EDE14-B95D-40CE-8A17-3A6A5CA64B5B}"/>
              </a:ext>
            </a:extLst>
          </p:cNvPr>
          <p:cNvSpPr>
            <a:spLocks noGrp="1"/>
          </p:cNvSpPr>
          <p:nvPr>
            <p:ph type="title"/>
          </p:nvPr>
        </p:nvSpPr>
        <p:spPr>
          <a:xfrm>
            <a:off x="589231" y="173269"/>
            <a:ext cx="10969464" cy="794327"/>
          </a:xfrm>
        </p:spPr>
        <p:txBody>
          <a:bodyPr/>
          <a:lstStyle/>
          <a:p>
            <a:pPr algn="l"/>
            <a:r>
              <a:rPr lang="en-GB" sz="3200" dirty="0">
                <a:solidFill>
                  <a:schemeClr val="tx1"/>
                </a:solidFill>
              </a:rPr>
              <a:t>rPFS by BIRC – the primary endpoint was met</a:t>
            </a:r>
          </a:p>
        </p:txBody>
      </p:sp>
      <p:graphicFrame>
        <p:nvGraphicFramePr>
          <p:cNvPr id="9" name="Table 8">
            <a:extLst>
              <a:ext uri="{FF2B5EF4-FFF2-40B4-BE49-F238E27FC236}">
                <a16:creationId xmlns:a16="http://schemas.microsoft.com/office/drawing/2014/main" id="{BFFC1ECF-4A09-4BEC-FD88-6A90C91F4608}"/>
              </a:ext>
            </a:extLst>
          </p:cNvPr>
          <p:cNvGraphicFramePr>
            <a:graphicFrameLocks noGrp="1"/>
          </p:cNvGraphicFramePr>
          <p:nvPr/>
        </p:nvGraphicFramePr>
        <p:xfrm>
          <a:off x="7169422" y="1191985"/>
          <a:ext cx="4788738" cy="3469779"/>
        </p:xfrm>
        <a:graphic>
          <a:graphicData uri="http://schemas.openxmlformats.org/drawingml/2006/table">
            <a:tbl>
              <a:tblPr firstRow="1" bandRow="1">
                <a:tableStyleId>{073A0DAA-6AF3-43AB-8588-CEC1D06C72B9}</a:tableStyleId>
              </a:tblPr>
              <a:tblGrid>
                <a:gridCol w="1836738">
                  <a:extLst>
                    <a:ext uri="{9D8B030D-6E8A-4147-A177-3AD203B41FA5}">
                      <a16:colId xmlns:a16="http://schemas.microsoft.com/office/drawing/2014/main" val="3126136040"/>
                    </a:ext>
                  </a:extLst>
                </a:gridCol>
                <a:gridCol w="1476000">
                  <a:extLst>
                    <a:ext uri="{9D8B030D-6E8A-4147-A177-3AD203B41FA5}">
                      <a16:colId xmlns:a16="http://schemas.microsoft.com/office/drawing/2014/main" val="3343007857"/>
                    </a:ext>
                  </a:extLst>
                </a:gridCol>
                <a:gridCol w="1476000">
                  <a:extLst>
                    <a:ext uri="{9D8B030D-6E8A-4147-A177-3AD203B41FA5}">
                      <a16:colId xmlns:a16="http://schemas.microsoft.com/office/drawing/2014/main" val="424906626"/>
                    </a:ext>
                  </a:extLst>
                </a:gridCol>
              </a:tblGrid>
              <a:tr h="1098895">
                <a:tc>
                  <a:txBody>
                    <a:bodyPr/>
                    <a:lstStyle/>
                    <a:p>
                      <a:pPr algn="l">
                        <a:lnSpc>
                          <a:spcPct val="120000"/>
                        </a:lnSpc>
                        <a:buNone/>
                      </a:pPr>
                      <a:r>
                        <a:rPr lang="en-GB" sz="1600" b="1" noProof="0" dirty="0">
                          <a:effectLst/>
                        </a:rPr>
                        <a:t> </a:t>
                      </a:r>
                      <a:endParaRPr lang="en-GB" sz="1600" b="1" noProof="0" dirty="0">
                        <a:effectLst/>
                        <a:latin typeface="Arial" panose="020B0604020202020204" pitchFamily="34" charset="0"/>
                        <a:ea typeface="MS PGothic" panose="020B0600070205080204" pitchFamily="34" charset="-128"/>
                        <a:cs typeface="Arial" panose="020B0604020202020204" pitchFamily="34" charset="0"/>
                      </a:endParaRPr>
                    </a:p>
                  </a:txBody>
                  <a:tcPr marL="53251" marR="53251" marT="28105" marB="28105" anchor="ctr">
                    <a:solidFill>
                      <a:schemeClr val="bg1"/>
                    </a:solidFill>
                  </a:tcPr>
                </a:tc>
                <a:tc>
                  <a:txBody>
                    <a:bodyPr/>
                    <a:lstStyle/>
                    <a:p>
                      <a:pPr algn="ctr">
                        <a:lnSpc>
                          <a:spcPct val="100000"/>
                        </a:lnSpc>
                        <a:buNone/>
                      </a:pPr>
                      <a:r>
                        <a:rPr lang="en-GB" sz="1600" b="1" baseline="30000" noProof="0" dirty="0">
                          <a:effectLst/>
                        </a:rPr>
                        <a:t>177</a:t>
                      </a:r>
                      <a:r>
                        <a:rPr lang="en-GB" sz="1600" b="1" noProof="0" dirty="0">
                          <a:effectLst/>
                        </a:rPr>
                        <a:t>Lu-PSMA-617</a:t>
                      </a:r>
                      <a:br>
                        <a:rPr lang="en-GB" sz="1600" b="1" noProof="0" dirty="0">
                          <a:effectLst/>
                        </a:rPr>
                      </a:br>
                      <a:r>
                        <a:rPr lang="en-GB" sz="1600" b="1" noProof="0" dirty="0">
                          <a:effectLst/>
                        </a:rPr>
                        <a:t> + ADT + ARPI</a:t>
                      </a:r>
                    </a:p>
                    <a:p>
                      <a:pPr algn="ctr">
                        <a:lnSpc>
                          <a:spcPct val="100000"/>
                        </a:lnSpc>
                        <a:buNone/>
                      </a:pPr>
                      <a:r>
                        <a:rPr lang="en-GB" sz="1600" b="1" noProof="0" dirty="0">
                          <a:effectLst/>
                        </a:rPr>
                        <a:t>(N = 572)</a:t>
                      </a:r>
                      <a:endParaRPr lang="en-GB" sz="1600" b="1" noProof="0" dirty="0">
                        <a:effectLst/>
                        <a:latin typeface="Arial" panose="020B0604020202020204" pitchFamily="34" charset="0"/>
                        <a:ea typeface="MS PGothic" panose="020B0600070205080204" pitchFamily="34" charset="-128"/>
                        <a:cs typeface="Arial" panose="020B0604020202020204" pitchFamily="34" charset="0"/>
                      </a:endParaRPr>
                    </a:p>
                  </a:txBody>
                  <a:tcPr marL="53251" marR="53251" marT="28105" marB="28105" anchor="ctr">
                    <a:solidFill>
                      <a:schemeClr val="accent1"/>
                    </a:solidFill>
                  </a:tcPr>
                </a:tc>
                <a:tc>
                  <a:txBody>
                    <a:bodyPr/>
                    <a:lstStyle/>
                    <a:p>
                      <a:pPr algn="ctr">
                        <a:lnSpc>
                          <a:spcPct val="100000"/>
                        </a:lnSpc>
                        <a:buNone/>
                      </a:pPr>
                      <a:r>
                        <a:rPr lang="en-GB" sz="1600" b="1" noProof="0" dirty="0">
                          <a:effectLst/>
                        </a:rPr>
                        <a:t>ADT + ARPI</a:t>
                      </a:r>
                    </a:p>
                    <a:p>
                      <a:pPr algn="ctr">
                        <a:lnSpc>
                          <a:spcPct val="100000"/>
                        </a:lnSpc>
                        <a:buNone/>
                      </a:pPr>
                      <a:r>
                        <a:rPr lang="en-GB" sz="1600" b="1" noProof="0" dirty="0">
                          <a:effectLst/>
                        </a:rPr>
                        <a:t>(N = 572)</a:t>
                      </a:r>
                      <a:endParaRPr lang="en-GB" sz="1600" b="1" noProof="0" dirty="0">
                        <a:effectLst/>
                        <a:latin typeface="Arial" panose="020B0604020202020204" pitchFamily="34" charset="0"/>
                        <a:ea typeface="MS PGothic" panose="020B0600070205080204" pitchFamily="34" charset="-128"/>
                        <a:cs typeface="Arial" panose="020B0604020202020204" pitchFamily="34" charset="0"/>
                      </a:endParaRPr>
                    </a:p>
                  </a:txBody>
                  <a:tcPr marL="53251" marR="53251" marT="28105" marB="28105" anchor="ctr">
                    <a:solidFill>
                      <a:schemeClr val="accent2"/>
                    </a:solidFill>
                  </a:tcPr>
                </a:tc>
                <a:extLst>
                  <a:ext uri="{0D108BD9-81ED-4DB2-BD59-A6C34878D82A}">
                    <a16:rowId xmlns:a16="http://schemas.microsoft.com/office/drawing/2014/main" val="1615445193"/>
                  </a:ext>
                </a:extLst>
              </a:tr>
              <a:tr h="1066560">
                <a:tc>
                  <a:txBody>
                    <a:bodyPr/>
                    <a:lstStyle/>
                    <a:p>
                      <a:pPr marL="0" marR="0" lvl="0" indent="0" algn="l" defTabSz="914400" rtl="0" eaLnBrk="1" fontAlgn="auto" latinLnBrk="0" hangingPunct="1">
                        <a:lnSpc>
                          <a:spcPct val="100000"/>
                        </a:lnSpc>
                        <a:spcBef>
                          <a:spcPts val="5"/>
                        </a:spcBef>
                        <a:spcAft>
                          <a:spcPts val="5"/>
                        </a:spcAft>
                        <a:buClrTx/>
                        <a:buSzTx/>
                        <a:buFontTx/>
                        <a:buNone/>
                        <a:tabLst/>
                        <a:defRPr/>
                      </a:pPr>
                      <a:r>
                        <a:rPr lang="en-GB" sz="1600" b="0" kern="1200" noProof="0" dirty="0">
                          <a:solidFill>
                            <a:schemeClr val="tx1"/>
                          </a:solidFill>
                          <a:effectLst/>
                        </a:rPr>
                        <a:t>Events – n (%)</a:t>
                      </a:r>
                    </a:p>
                    <a:p>
                      <a:pPr marL="0" marR="0" lvl="0" indent="0" algn="l" defTabSz="914400" rtl="0" eaLnBrk="1" fontAlgn="auto" latinLnBrk="0" hangingPunct="1">
                        <a:lnSpc>
                          <a:spcPct val="100000"/>
                        </a:lnSpc>
                        <a:spcBef>
                          <a:spcPts val="5"/>
                        </a:spcBef>
                        <a:spcAft>
                          <a:spcPts val="5"/>
                        </a:spcAft>
                        <a:buClrTx/>
                        <a:buSzTx/>
                        <a:buFontTx/>
                        <a:buNone/>
                        <a:tabLst/>
                        <a:defRPr/>
                      </a:pPr>
                      <a:r>
                        <a:rPr lang="en-GB" sz="1600" b="0" kern="1200" noProof="0" dirty="0">
                          <a:solidFill>
                            <a:schemeClr val="tx1"/>
                          </a:solidFill>
                          <a:effectLst/>
                        </a:rPr>
                        <a:t>     </a:t>
                      </a:r>
                      <a:r>
                        <a:rPr lang="en-GB" sz="1600" b="0" kern="1200" noProof="0" dirty="0" err="1">
                          <a:solidFill>
                            <a:schemeClr val="tx1"/>
                          </a:solidFill>
                          <a:effectLst/>
                        </a:rPr>
                        <a:t>rPD</a:t>
                      </a:r>
                      <a:endParaRPr lang="en-GB" sz="1600" b="0" kern="1200" noProof="0" dirty="0">
                        <a:solidFill>
                          <a:schemeClr val="tx1"/>
                        </a:solidFill>
                        <a:effectLst/>
                      </a:endParaRPr>
                    </a:p>
                    <a:p>
                      <a:pPr marL="0" marR="0" lvl="0" indent="0" algn="l" defTabSz="914400" rtl="0" eaLnBrk="1" fontAlgn="auto" latinLnBrk="0" hangingPunct="1">
                        <a:lnSpc>
                          <a:spcPct val="100000"/>
                        </a:lnSpc>
                        <a:spcBef>
                          <a:spcPts val="5"/>
                        </a:spcBef>
                        <a:spcAft>
                          <a:spcPts val="5"/>
                        </a:spcAft>
                        <a:buClrTx/>
                        <a:buSzTx/>
                        <a:buFontTx/>
                        <a:buNone/>
                        <a:tabLst/>
                        <a:defRPr/>
                      </a:pPr>
                      <a:r>
                        <a:rPr lang="en-GB" sz="1600" b="0" kern="1200" noProof="0" dirty="0">
                          <a:solidFill>
                            <a:schemeClr val="tx1"/>
                          </a:solidFill>
                          <a:effectLst/>
                        </a:rPr>
                        <a:t>     Death without </a:t>
                      </a:r>
                      <a:r>
                        <a:rPr lang="en-GB" sz="1600" b="0" kern="1200" noProof="0" dirty="0" err="1">
                          <a:solidFill>
                            <a:schemeClr val="tx1"/>
                          </a:solidFill>
                          <a:effectLst/>
                        </a:rPr>
                        <a:t>rPD</a:t>
                      </a:r>
                      <a:endParaRPr lang="en-GB" sz="1600" b="0" kern="1200" noProof="0" dirty="0">
                        <a:solidFill>
                          <a:schemeClr val="tx1"/>
                        </a:solidFill>
                        <a:effectLst/>
                        <a:latin typeface="Arial" panose="020B0604020202020204" pitchFamily="34" charset="0"/>
                        <a:ea typeface="MS Mincho" panose="02020609040205080304" pitchFamily="49" charset="-128"/>
                        <a:cs typeface="+mn-cs"/>
                      </a:endParaRPr>
                    </a:p>
                  </a:txBody>
                  <a:tcPr marL="50800" marR="50800" marT="45600" marB="45600" anchor="ctr"/>
                </a:tc>
                <a:tc>
                  <a:txBody>
                    <a:bodyPr/>
                    <a:lstStyle/>
                    <a:p>
                      <a:pPr algn="ctr">
                        <a:spcBef>
                          <a:spcPts val="5"/>
                        </a:spcBef>
                        <a:spcAft>
                          <a:spcPts val="5"/>
                        </a:spcAft>
                      </a:pPr>
                      <a:r>
                        <a:rPr lang="en-GB" sz="1600" b="0" kern="1200" noProof="0" dirty="0">
                          <a:solidFill>
                            <a:schemeClr val="tx1"/>
                          </a:solidFill>
                          <a:effectLst/>
                        </a:rPr>
                        <a:t>139 (24.3)</a:t>
                      </a:r>
                    </a:p>
                    <a:p>
                      <a:pPr marL="0" marR="0" lvl="0" indent="0" algn="ctr" defTabSz="914400" rtl="0" eaLnBrk="1" fontAlgn="auto" latinLnBrk="0" hangingPunct="1">
                        <a:lnSpc>
                          <a:spcPct val="100000"/>
                        </a:lnSpc>
                        <a:spcBef>
                          <a:spcPts val="5"/>
                        </a:spcBef>
                        <a:spcAft>
                          <a:spcPts val="5"/>
                        </a:spcAft>
                        <a:buClrTx/>
                        <a:buSzTx/>
                        <a:buFontTx/>
                        <a:buNone/>
                        <a:tabLst/>
                        <a:defRPr/>
                      </a:pPr>
                      <a:r>
                        <a:rPr lang="en-GB" sz="1600" b="0" kern="1200" noProof="0" dirty="0">
                          <a:solidFill>
                            <a:schemeClr val="tx1"/>
                          </a:solidFill>
                          <a:effectLst/>
                        </a:rPr>
                        <a:t>112 (19.6)</a:t>
                      </a:r>
                    </a:p>
                    <a:p>
                      <a:pPr marL="0" marR="0" lvl="0" indent="0" algn="ctr" defTabSz="914400" rtl="0" eaLnBrk="1" fontAlgn="auto" latinLnBrk="0" hangingPunct="1">
                        <a:lnSpc>
                          <a:spcPct val="100000"/>
                        </a:lnSpc>
                        <a:spcBef>
                          <a:spcPts val="5"/>
                        </a:spcBef>
                        <a:spcAft>
                          <a:spcPts val="5"/>
                        </a:spcAft>
                        <a:buClrTx/>
                        <a:buSzTx/>
                        <a:buFontTx/>
                        <a:buNone/>
                        <a:tabLst/>
                        <a:defRPr/>
                      </a:pPr>
                      <a:r>
                        <a:rPr lang="en-GB" sz="1600" b="0" kern="1200" noProof="0" dirty="0">
                          <a:solidFill>
                            <a:schemeClr val="tx1"/>
                          </a:solidFill>
                          <a:effectLst/>
                        </a:rPr>
                        <a:t>27 (4.7)</a:t>
                      </a:r>
                      <a:endParaRPr lang="en-GB" sz="1600" b="0" kern="1200" noProof="0" dirty="0">
                        <a:solidFill>
                          <a:schemeClr val="tx1"/>
                        </a:solidFill>
                        <a:effectLst/>
                        <a:latin typeface="Arial" panose="020B0604020202020204" pitchFamily="34" charset="0"/>
                        <a:ea typeface="MS Mincho" panose="02020609040205080304" pitchFamily="49" charset="-128"/>
                        <a:cs typeface="+mn-cs"/>
                      </a:endParaRPr>
                    </a:p>
                  </a:txBody>
                  <a:tcPr marL="635" marR="635" marT="45600" marB="45600" anchor="ctr"/>
                </a:tc>
                <a:tc>
                  <a:txBody>
                    <a:bodyPr/>
                    <a:lstStyle/>
                    <a:p>
                      <a:pPr algn="ctr">
                        <a:spcBef>
                          <a:spcPts val="5"/>
                        </a:spcBef>
                        <a:spcAft>
                          <a:spcPts val="5"/>
                        </a:spcAft>
                      </a:pPr>
                      <a:r>
                        <a:rPr lang="en-GB" sz="1600" b="0" kern="1200" noProof="0" dirty="0">
                          <a:solidFill>
                            <a:schemeClr val="tx1"/>
                          </a:solidFill>
                          <a:effectLst/>
                        </a:rPr>
                        <a:t>172 (30.1)</a:t>
                      </a:r>
                    </a:p>
                    <a:p>
                      <a:pPr marL="0" marR="0" lvl="0" indent="0" algn="ctr" defTabSz="914400" rtl="0" eaLnBrk="1" fontAlgn="auto" latinLnBrk="0" hangingPunct="1">
                        <a:lnSpc>
                          <a:spcPct val="100000"/>
                        </a:lnSpc>
                        <a:spcBef>
                          <a:spcPts val="5"/>
                        </a:spcBef>
                        <a:spcAft>
                          <a:spcPts val="5"/>
                        </a:spcAft>
                        <a:buClrTx/>
                        <a:buSzTx/>
                        <a:buFontTx/>
                        <a:buNone/>
                        <a:tabLst/>
                        <a:defRPr/>
                      </a:pPr>
                      <a:r>
                        <a:rPr lang="en-GB" sz="1600" b="0" kern="1200" noProof="0" dirty="0">
                          <a:solidFill>
                            <a:schemeClr val="tx1"/>
                          </a:solidFill>
                          <a:effectLst/>
                        </a:rPr>
                        <a:t>152 (26.6)</a:t>
                      </a:r>
                    </a:p>
                    <a:p>
                      <a:pPr marL="0" marR="0" lvl="0" indent="0" algn="ctr" defTabSz="914400" rtl="0" eaLnBrk="1" fontAlgn="auto" latinLnBrk="0" hangingPunct="1">
                        <a:lnSpc>
                          <a:spcPct val="100000"/>
                        </a:lnSpc>
                        <a:spcBef>
                          <a:spcPts val="5"/>
                        </a:spcBef>
                        <a:spcAft>
                          <a:spcPts val="5"/>
                        </a:spcAft>
                        <a:buClrTx/>
                        <a:buSzTx/>
                        <a:buFontTx/>
                        <a:buNone/>
                        <a:tabLst/>
                        <a:defRPr/>
                      </a:pPr>
                      <a:r>
                        <a:rPr lang="en-GB" sz="1600" b="0" kern="1200" noProof="0" dirty="0">
                          <a:solidFill>
                            <a:schemeClr val="tx1"/>
                          </a:solidFill>
                          <a:effectLst/>
                        </a:rPr>
                        <a:t>20 (3.5)</a:t>
                      </a:r>
                      <a:endParaRPr lang="en-GB" sz="1600" b="0" kern="1200" noProof="0" dirty="0">
                        <a:solidFill>
                          <a:schemeClr val="tx1"/>
                        </a:solidFill>
                        <a:effectLst/>
                        <a:latin typeface="Arial" panose="020B0604020202020204" pitchFamily="34" charset="0"/>
                        <a:ea typeface="MS Mincho" panose="02020609040205080304" pitchFamily="49" charset="-128"/>
                        <a:cs typeface="+mn-cs"/>
                      </a:endParaRPr>
                    </a:p>
                  </a:txBody>
                  <a:tcPr marL="635" marR="635" marT="45600" marB="45600" anchor="ctr"/>
                </a:tc>
                <a:extLst>
                  <a:ext uri="{0D108BD9-81ED-4DB2-BD59-A6C34878D82A}">
                    <a16:rowId xmlns:a16="http://schemas.microsoft.com/office/drawing/2014/main" val="837668842"/>
                  </a:ext>
                </a:extLst>
              </a:tr>
              <a:tr h="340162">
                <a:tc>
                  <a:txBody>
                    <a:bodyPr/>
                    <a:lstStyle/>
                    <a:p>
                      <a:pPr marL="0" marR="0" algn="l">
                        <a:spcBef>
                          <a:spcPts val="5"/>
                        </a:spcBef>
                        <a:spcAft>
                          <a:spcPts val="5"/>
                        </a:spcAft>
                      </a:pPr>
                      <a:r>
                        <a:rPr lang="en-GB" sz="1600" b="0" noProof="0" dirty="0">
                          <a:solidFill>
                            <a:schemeClr val="tx1"/>
                          </a:solidFill>
                          <a:effectLst/>
                        </a:rPr>
                        <a:t> HR (95% CI) </a:t>
                      </a:r>
                      <a:endParaRPr lang="en-GB" sz="1600" b="0" noProof="0" dirty="0">
                        <a:solidFill>
                          <a:schemeClr val="tx1"/>
                        </a:solidFill>
                        <a:effectLst/>
                        <a:latin typeface="Times New Roman" panose="02020603050405020304" pitchFamily="18" charset="0"/>
                        <a:ea typeface="MS Mincho"/>
                      </a:endParaRPr>
                    </a:p>
                  </a:txBody>
                  <a:tcPr marL="521" marR="521" marT="45600" marB="45600" anchor="ctr"/>
                </a:tc>
                <a:tc gridSpan="2">
                  <a:txBody>
                    <a:bodyPr/>
                    <a:lstStyle/>
                    <a:p>
                      <a:pPr marL="0" marR="0" algn="ctr" defTabSz="914400" rtl="0" eaLnBrk="1" latinLnBrk="0" hangingPunct="1">
                        <a:spcBef>
                          <a:spcPts val="0"/>
                        </a:spcBef>
                        <a:spcAft>
                          <a:spcPts val="0"/>
                        </a:spcAft>
                      </a:pPr>
                      <a:r>
                        <a:rPr lang="en-GB" sz="1600" b="0" kern="1200" noProof="0" dirty="0">
                          <a:solidFill>
                            <a:schemeClr val="tx1"/>
                          </a:solidFill>
                          <a:effectLst/>
                        </a:rPr>
                        <a:t> 0.72 (0.58, 0.90)</a:t>
                      </a:r>
                      <a:endParaRPr lang="en-GB" sz="1600" b="0" kern="1200" noProof="0" dirty="0">
                        <a:solidFill>
                          <a:schemeClr val="tx1"/>
                        </a:solidFill>
                        <a:effectLst/>
                        <a:latin typeface="Arial" panose="020B0604020202020204" pitchFamily="34" charset="0"/>
                        <a:ea typeface="MS Mincho" panose="02020609040205080304" pitchFamily="49" charset="-128"/>
                        <a:cs typeface="+mn-cs"/>
                      </a:endParaRPr>
                    </a:p>
                  </a:txBody>
                  <a:tcPr marL="521" marR="521" marT="45600" marB="45600" anchor="ctr"/>
                </a:tc>
                <a:tc hMerge="1">
                  <a:txBody>
                    <a:bodyPr/>
                    <a:lstStyle/>
                    <a:p>
                      <a:endParaRPr lang="en-US"/>
                    </a:p>
                  </a:txBody>
                  <a:tcPr/>
                </a:tc>
                <a:extLst>
                  <a:ext uri="{0D108BD9-81ED-4DB2-BD59-A6C34878D82A}">
                    <a16:rowId xmlns:a16="http://schemas.microsoft.com/office/drawing/2014/main" val="865320264"/>
                  </a:ext>
                </a:extLst>
              </a:tr>
              <a:tr h="340162">
                <a:tc>
                  <a:txBody>
                    <a:bodyPr/>
                    <a:lstStyle/>
                    <a:p>
                      <a:pPr marL="0" marR="0" algn="l">
                        <a:spcBef>
                          <a:spcPts val="5"/>
                        </a:spcBef>
                        <a:spcAft>
                          <a:spcPts val="5"/>
                        </a:spcAft>
                      </a:pPr>
                      <a:r>
                        <a:rPr lang="en-GB" sz="1600" b="0" noProof="0" dirty="0">
                          <a:solidFill>
                            <a:schemeClr val="tx1"/>
                          </a:solidFill>
                          <a:effectLst/>
                        </a:rPr>
                        <a:t> </a:t>
                      </a:r>
                      <a:r>
                        <a:rPr lang="en-GB" sz="1600" b="0" i="1" noProof="0" dirty="0">
                          <a:solidFill>
                            <a:schemeClr val="tx1"/>
                          </a:solidFill>
                          <a:effectLst/>
                        </a:rPr>
                        <a:t>p</a:t>
                      </a:r>
                      <a:r>
                        <a:rPr lang="en-GB" sz="1600" b="0" noProof="0" dirty="0">
                          <a:solidFill>
                            <a:schemeClr val="tx1"/>
                          </a:solidFill>
                          <a:effectLst/>
                        </a:rPr>
                        <a:t> value</a:t>
                      </a:r>
                      <a:endParaRPr lang="en-GB" sz="1600" b="0" i="1" noProof="0" dirty="0">
                        <a:solidFill>
                          <a:schemeClr val="tx1"/>
                        </a:solidFill>
                        <a:effectLst/>
                        <a:latin typeface="+mj-lt"/>
                        <a:ea typeface="MS Mincho"/>
                      </a:endParaRPr>
                    </a:p>
                  </a:txBody>
                  <a:tcPr marL="521" marR="521" marT="45600" marB="45600" anchor="ctr"/>
                </a:tc>
                <a:tc gridSpan="2">
                  <a:txBody>
                    <a:bodyPr/>
                    <a:lstStyle/>
                    <a:p>
                      <a:pPr marL="0" marR="0" algn="ctr" defTabSz="914400" rtl="0" eaLnBrk="1" latinLnBrk="0" hangingPunct="1">
                        <a:spcBef>
                          <a:spcPts val="0"/>
                        </a:spcBef>
                        <a:spcAft>
                          <a:spcPts val="0"/>
                        </a:spcAft>
                      </a:pPr>
                      <a:r>
                        <a:rPr lang="en-GB" sz="1600" b="0" kern="1200" noProof="0" dirty="0">
                          <a:solidFill>
                            <a:schemeClr val="tx1"/>
                          </a:solidFill>
                          <a:effectLst/>
                        </a:rPr>
                        <a:t>0.002</a:t>
                      </a:r>
                      <a:r>
                        <a:rPr lang="en-GB" sz="1600" b="0" kern="1200" baseline="30000" noProof="0" dirty="0">
                          <a:solidFill>
                            <a:schemeClr val="tx1"/>
                          </a:solidFill>
                          <a:effectLst/>
                        </a:rPr>
                        <a:t>a</a:t>
                      </a:r>
                      <a:endParaRPr lang="en-GB" sz="1600" b="0" kern="1200" baseline="30000" noProof="0" dirty="0">
                        <a:solidFill>
                          <a:schemeClr val="tx1"/>
                        </a:solidFill>
                        <a:effectLst/>
                        <a:latin typeface="Arial" panose="020B0604020202020204" pitchFamily="34" charset="0"/>
                        <a:ea typeface="MS Mincho" panose="02020609040205080304" pitchFamily="49" charset="-128"/>
                        <a:cs typeface="+mn-cs"/>
                      </a:endParaRPr>
                    </a:p>
                  </a:txBody>
                  <a:tcPr marL="521" marR="521" marT="45600" marB="45600" anchor="ctr"/>
                </a:tc>
                <a:tc hMerge="1">
                  <a:txBody>
                    <a:bodyPr/>
                    <a:lstStyle/>
                    <a:p>
                      <a:endParaRPr lang="en-GB"/>
                    </a:p>
                  </a:txBody>
                  <a:tcPr/>
                </a:tc>
                <a:extLst>
                  <a:ext uri="{0D108BD9-81ED-4DB2-BD59-A6C34878D82A}">
                    <a16:rowId xmlns:a16="http://schemas.microsoft.com/office/drawing/2014/main" val="2606649638"/>
                  </a:ext>
                </a:extLst>
              </a:tr>
              <a:tr h="624000">
                <a:tc>
                  <a:txBody>
                    <a:bodyPr/>
                    <a:lstStyle/>
                    <a:p>
                      <a:pPr marL="0" marR="0">
                        <a:spcBef>
                          <a:spcPts val="5"/>
                        </a:spcBef>
                        <a:spcAft>
                          <a:spcPts val="5"/>
                        </a:spcAft>
                      </a:pPr>
                      <a:r>
                        <a:rPr lang="en-GB" sz="1600" b="0" noProof="0" dirty="0">
                          <a:solidFill>
                            <a:schemeClr val="tx1"/>
                          </a:solidFill>
                          <a:effectLst/>
                        </a:rPr>
                        <a:t> Median rPFS (95% CI)</a:t>
                      </a:r>
                      <a:br>
                        <a:rPr lang="en-GB" sz="1600" b="0" noProof="0" dirty="0">
                          <a:solidFill>
                            <a:schemeClr val="tx1"/>
                          </a:solidFill>
                          <a:effectLst/>
                        </a:rPr>
                      </a:br>
                      <a:r>
                        <a:rPr lang="en-GB" sz="1600" b="0" noProof="0" dirty="0">
                          <a:solidFill>
                            <a:schemeClr val="tx1"/>
                          </a:solidFill>
                          <a:effectLst/>
                        </a:rPr>
                        <a:t>      – </a:t>
                      </a:r>
                      <a:r>
                        <a:rPr lang="en-GB" sz="1600" b="0" i="0" noProof="0" dirty="0">
                          <a:solidFill>
                            <a:schemeClr val="tx1"/>
                          </a:solidFill>
                          <a:effectLst/>
                        </a:rPr>
                        <a:t>months</a:t>
                      </a:r>
                      <a:endParaRPr lang="en-GB" sz="1600" b="0" noProof="0" dirty="0">
                        <a:solidFill>
                          <a:schemeClr val="tx1"/>
                        </a:solidFill>
                        <a:effectLst/>
                        <a:latin typeface="Times New Roman" panose="02020603050405020304" pitchFamily="18" charset="0"/>
                        <a:ea typeface="MS Mincho"/>
                      </a:endParaRPr>
                    </a:p>
                  </a:txBody>
                  <a:tcPr marL="521" marR="521" marT="45600" marB="45600" anchor="ctr"/>
                </a:tc>
                <a:tc>
                  <a:txBody>
                    <a:bodyPr/>
                    <a:lstStyle/>
                    <a:p>
                      <a:pPr marL="0" marR="0" algn="ctr" defTabSz="914400" rtl="0" eaLnBrk="1" latinLnBrk="0" hangingPunct="1">
                        <a:spcBef>
                          <a:spcPts val="0"/>
                        </a:spcBef>
                        <a:spcAft>
                          <a:spcPts val="0"/>
                        </a:spcAft>
                      </a:pPr>
                      <a:r>
                        <a:rPr lang="en-GB" sz="1600" b="0" kern="1200" noProof="0" dirty="0">
                          <a:solidFill>
                            <a:schemeClr val="tx1"/>
                          </a:solidFill>
                          <a:effectLst/>
                        </a:rPr>
                        <a:t>NR (NE, NE)</a:t>
                      </a:r>
                      <a:endParaRPr lang="en-GB" sz="1600" b="0" kern="1200" noProof="0" dirty="0">
                        <a:solidFill>
                          <a:schemeClr val="tx1"/>
                        </a:solidFill>
                        <a:effectLst/>
                        <a:latin typeface="Arial" panose="020B0604020202020204" pitchFamily="34" charset="0"/>
                        <a:ea typeface="MS Mincho" panose="02020609040205080304" pitchFamily="49" charset="-128"/>
                        <a:cs typeface="+mn-cs"/>
                      </a:endParaRPr>
                    </a:p>
                  </a:txBody>
                  <a:tcPr marL="521" marR="521" marT="45600" marB="45600" anchor="ctr"/>
                </a:tc>
                <a:tc>
                  <a:txBody>
                    <a:bodyPr/>
                    <a:lstStyle/>
                    <a:p>
                      <a:pPr marL="0" marR="0" algn="ctr" defTabSz="914400" rtl="0" eaLnBrk="1" latinLnBrk="0" hangingPunct="1">
                        <a:spcBef>
                          <a:spcPts val="0"/>
                        </a:spcBef>
                        <a:spcAft>
                          <a:spcPts val="0"/>
                        </a:spcAft>
                      </a:pPr>
                      <a:r>
                        <a:rPr lang="en-GB" sz="1600" b="0" kern="1200" noProof="0" dirty="0">
                          <a:solidFill>
                            <a:schemeClr val="tx1"/>
                          </a:solidFill>
                          <a:effectLst/>
                        </a:rPr>
                        <a:t>NR (29.7, NE)</a:t>
                      </a:r>
                      <a:endParaRPr lang="en-GB" sz="1600" b="0" kern="1200" noProof="0" dirty="0">
                        <a:solidFill>
                          <a:schemeClr val="tx1"/>
                        </a:solidFill>
                        <a:effectLst/>
                        <a:latin typeface="Arial" panose="020B0604020202020204" pitchFamily="34" charset="0"/>
                        <a:ea typeface="MS Mincho" panose="02020609040205080304" pitchFamily="49" charset="-128"/>
                        <a:cs typeface="+mn-cs"/>
                      </a:endParaRPr>
                    </a:p>
                  </a:txBody>
                  <a:tcPr marL="521" marR="521" marT="45600" marB="45600" anchor="ctr"/>
                </a:tc>
                <a:extLst>
                  <a:ext uri="{0D108BD9-81ED-4DB2-BD59-A6C34878D82A}">
                    <a16:rowId xmlns:a16="http://schemas.microsoft.com/office/drawing/2014/main" val="946215896"/>
                  </a:ext>
                </a:extLst>
              </a:tr>
            </a:tbl>
          </a:graphicData>
        </a:graphic>
      </p:graphicFrame>
      <p:sp>
        <p:nvSpPr>
          <p:cNvPr id="5" name="TextBox 4">
            <a:extLst>
              <a:ext uri="{FF2B5EF4-FFF2-40B4-BE49-F238E27FC236}">
                <a16:creationId xmlns:a16="http://schemas.microsoft.com/office/drawing/2014/main" id="{0C8420C2-B7E0-C35E-1005-E89EDD82BF4C}"/>
              </a:ext>
            </a:extLst>
          </p:cNvPr>
          <p:cNvSpPr txBox="1"/>
          <p:nvPr/>
        </p:nvSpPr>
        <p:spPr>
          <a:xfrm>
            <a:off x="505254" y="6345464"/>
            <a:ext cx="10383063" cy="420514"/>
          </a:xfrm>
          <a:prstGeom prst="rect">
            <a:avLst/>
          </a:prstGeom>
          <a:noFill/>
        </p:spPr>
        <p:txBody>
          <a:bodyPr wrap="square" lIns="91200" tIns="45600" rIns="91200" bIns="45600" anchor="b" anchorCtr="0">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30000" noProof="0" dirty="0">
                <a:ln>
                  <a:noFill/>
                </a:ln>
                <a:solidFill>
                  <a:prstClr val="black"/>
                </a:solidFill>
                <a:effectLst/>
                <a:uLnTx/>
                <a:uFillTx/>
                <a:latin typeface="Calibri" panose="020F0502020204030204"/>
                <a:ea typeface="MS Mincho" panose="02020609040205080304" pitchFamily="49" charset="-128"/>
                <a:cs typeface="+mn-cs"/>
              </a:rPr>
              <a:t>a </a:t>
            </a:r>
            <a:r>
              <a:rPr kumimoji="0" lang="en-GB" sz="1067" b="0" i="0" u="none" strike="noStrike" kern="1200" cap="none" spc="0" normalizeH="0" baseline="0" noProof="0" dirty="0">
                <a:ln>
                  <a:noFill/>
                </a:ln>
                <a:solidFill>
                  <a:prstClr val="black"/>
                </a:solidFill>
                <a:effectLst/>
                <a:uLnTx/>
                <a:uFillTx/>
                <a:latin typeface="Calibri" panose="020F0502020204030204"/>
                <a:ea typeface="MS Mincho" panose="02020609040205080304" pitchFamily="49" charset="-128"/>
                <a:cs typeface="+mn-cs"/>
              </a:rPr>
              <a:t>Significance threshold at rPFS IA2: 0.009 (one-sided; stratified log-rank test); information fraction, 74.4%</a:t>
            </a:r>
          </a:p>
          <a:p>
            <a:pPr marL="0" marR="0" lvl="0" indent="0" algn="l" defTabSz="914446"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Calibri" panose="020F0502020204030204"/>
                <a:ea typeface="MS Mincho" panose="02020609040205080304" pitchFamily="49" charset="-128"/>
                <a:cs typeface="+mn-cs"/>
              </a:rPr>
              <a:t>CI, confidence interval; IA, interim analysis; NE, not estimable; NR, not reached</a:t>
            </a:r>
          </a:p>
        </p:txBody>
      </p:sp>
      <p:sp>
        <p:nvSpPr>
          <p:cNvPr id="8" name="TextBox 7">
            <a:extLst>
              <a:ext uri="{FF2B5EF4-FFF2-40B4-BE49-F238E27FC236}">
                <a16:creationId xmlns:a16="http://schemas.microsoft.com/office/drawing/2014/main" id="{BDDE8DCB-DF98-BF34-E657-B9A4C1A70C61}"/>
              </a:ext>
            </a:extLst>
          </p:cNvPr>
          <p:cNvSpPr txBox="1"/>
          <p:nvPr/>
        </p:nvSpPr>
        <p:spPr>
          <a:xfrm>
            <a:off x="10106026" y="4750"/>
            <a:ext cx="2085975" cy="253916"/>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300"/>
              </a:spcAft>
              <a:buClrTx/>
              <a:buSzTx/>
              <a:buFontTx/>
              <a:buNone/>
              <a:tabLst/>
              <a:defRPr/>
            </a:pPr>
            <a:r>
              <a:rPr kumimoji="0" lang="en-GB" sz="1050" b="0" i="0" u="none" strike="noStrike" kern="1200" cap="none" spc="0" normalizeH="0" baseline="0" noProof="0" dirty="0">
                <a:ln>
                  <a:noFill/>
                </a:ln>
                <a:solidFill>
                  <a:prstClr val="black"/>
                </a:solidFill>
                <a:effectLst/>
                <a:uLnTx/>
                <a:uFillTx/>
                <a:latin typeface="Calibri" panose="020F0502020204030204"/>
                <a:ea typeface="+mn-ea"/>
                <a:cs typeface="+mn-cs"/>
              </a:rPr>
              <a:t>Data cut-off: 13 January 2025 </a:t>
            </a:r>
          </a:p>
        </p:txBody>
      </p:sp>
      <p:sp>
        <p:nvSpPr>
          <p:cNvPr id="2747" name="TextBox 2746">
            <a:extLst>
              <a:ext uri="{FF2B5EF4-FFF2-40B4-BE49-F238E27FC236}">
                <a16:creationId xmlns:a16="http://schemas.microsoft.com/office/drawing/2014/main" id="{1010302D-4782-3647-E1FD-9E5CF9FF0EA2}"/>
              </a:ext>
            </a:extLst>
          </p:cNvPr>
          <p:cNvSpPr txBox="1"/>
          <p:nvPr/>
        </p:nvSpPr>
        <p:spPr>
          <a:xfrm>
            <a:off x="624676" y="4153000"/>
            <a:ext cx="271228"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231F20"/>
                </a:solidFill>
                <a:effectLst/>
                <a:uLnTx/>
                <a:uFillTx/>
                <a:latin typeface="Calibri" panose="020F0502020204030204"/>
                <a:ea typeface="+mn-ea"/>
                <a:cs typeface="Arial"/>
                <a:sym typeface="Arial"/>
                <a:rtl val="0"/>
              </a:rPr>
              <a:t>0</a:t>
            </a:r>
          </a:p>
        </p:txBody>
      </p:sp>
      <p:sp>
        <p:nvSpPr>
          <p:cNvPr id="2748" name="TextBox 2747">
            <a:extLst>
              <a:ext uri="{FF2B5EF4-FFF2-40B4-BE49-F238E27FC236}">
                <a16:creationId xmlns:a16="http://schemas.microsoft.com/office/drawing/2014/main" id="{C6EAB006-677F-6173-6174-3BA577CA6D8E}"/>
              </a:ext>
            </a:extLst>
          </p:cNvPr>
          <p:cNvSpPr txBox="1"/>
          <p:nvPr/>
        </p:nvSpPr>
        <p:spPr>
          <a:xfrm>
            <a:off x="3546205" y="3416818"/>
            <a:ext cx="23436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solidFill>
                  <a:srgbClr val="FFFFFF"/>
                </a:solidFill>
                <a:effectLst/>
                <a:uLnTx/>
                <a:uFillTx/>
                <a:latin typeface="Calibri" panose="020F0502020204030204"/>
                <a:ea typeface="Calibri"/>
                <a:cs typeface="Calibri"/>
                <a:sym typeface="Calibri"/>
                <a:rtl val="0"/>
              </a:rPr>
              <a:t>!</a:t>
            </a:r>
          </a:p>
        </p:txBody>
      </p:sp>
      <p:sp>
        <p:nvSpPr>
          <p:cNvPr id="2749" name="Free-form: Shape 485">
            <a:extLst>
              <a:ext uri="{FF2B5EF4-FFF2-40B4-BE49-F238E27FC236}">
                <a16:creationId xmlns:a16="http://schemas.microsoft.com/office/drawing/2014/main" id="{71592BE9-04F0-1697-9880-A7511CBAEEBF}"/>
              </a:ext>
            </a:extLst>
          </p:cNvPr>
          <p:cNvSpPr/>
          <p:nvPr/>
        </p:nvSpPr>
        <p:spPr>
          <a:xfrm>
            <a:off x="841642" y="1737650"/>
            <a:ext cx="5774993" cy="1243742"/>
          </a:xfrm>
          <a:custGeom>
            <a:avLst/>
            <a:gdLst>
              <a:gd name="connsiteX0" fmla="*/ 0 w 8662490"/>
              <a:gd name="connsiteY0" fmla="*/ 0 h 1865613"/>
              <a:gd name="connsiteX1" fmla="*/ 231024 w 8662490"/>
              <a:gd name="connsiteY1" fmla="*/ 0 h 1865613"/>
              <a:gd name="connsiteX2" fmla="*/ 231024 w 8662490"/>
              <a:gd name="connsiteY2" fmla="*/ 6734 h 1865613"/>
              <a:gd name="connsiteX3" fmla="*/ 308032 w 8662490"/>
              <a:gd name="connsiteY3" fmla="*/ 6734 h 1865613"/>
              <a:gd name="connsiteX4" fmla="*/ 308032 w 8662490"/>
              <a:gd name="connsiteY4" fmla="*/ 13767 h 1865613"/>
              <a:gd name="connsiteX5" fmla="*/ 343154 w 8662490"/>
              <a:gd name="connsiteY5" fmla="*/ 13767 h 1865613"/>
              <a:gd name="connsiteX6" fmla="*/ 343154 w 8662490"/>
              <a:gd name="connsiteY6" fmla="*/ 20501 h 1865613"/>
              <a:gd name="connsiteX7" fmla="*/ 427186 w 8662490"/>
              <a:gd name="connsiteY7" fmla="*/ 20501 h 1865613"/>
              <a:gd name="connsiteX8" fmla="*/ 427186 w 8662490"/>
              <a:gd name="connsiteY8" fmla="*/ 27385 h 1865613"/>
              <a:gd name="connsiteX9" fmla="*/ 525137 w 8662490"/>
              <a:gd name="connsiteY9" fmla="*/ 27385 h 1865613"/>
              <a:gd name="connsiteX10" fmla="*/ 525137 w 8662490"/>
              <a:gd name="connsiteY10" fmla="*/ 34269 h 1865613"/>
              <a:gd name="connsiteX11" fmla="*/ 588227 w 8662490"/>
              <a:gd name="connsiteY11" fmla="*/ 34269 h 1865613"/>
              <a:gd name="connsiteX12" fmla="*/ 588227 w 8662490"/>
              <a:gd name="connsiteY12" fmla="*/ 55219 h 1865613"/>
              <a:gd name="connsiteX13" fmla="*/ 595121 w 8662490"/>
              <a:gd name="connsiteY13" fmla="*/ 55219 h 1865613"/>
              <a:gd name="connsiteX14" fmla="*/ 595121 w 8662490"/>
              <a:gd name="connsiteY14" fmla="*/ 61953 h 1865613"/>
              <a:gd name="connsiteX15" fmla="*/ 609300 w 8662490"/>
              <a:gd name="connsiteY15" fmla="*/ 61953 h 1865613"/>
              <a:gd name="connsiteX16" fmla="*/ 609300 w 8662490"/>
              <a:gd name="connsiteY16" fmla="*/ 68836 h 1865613"/>
              <a:gd name="connsiteX17" fmla="*/ 630243 w 8662490"/>
              <a:gd name="connsiteY17" fmla="*/ 68836 h 1865613"/>
              <a:gd name="connsiteX18" fmla="*/ 630243 w 8662490"/>
              <a:gd name="connsiteY18" fmla="*/ 75870 h 1865613"/>
              <a:gd name="connsiteX19" fmla="*/ 637267 w 8662490"/>
              <a:gd name="connsiteY19" fmla="*/ 75870 h 1865613"/>
              <a:gd name="connsiteX20" fmla="*/ 637267 w 8662490"/>
              <a:gd name="connsiteY20" fmla="*/ 82903 h 1865613"/>
              <a:gd name="connsiteX21" fmla="*/ 644162 w 8662490"/>
              <a:gd name="connsiteY21" fmla="*/ 82903 h 1865613"/>
              <a:gd name="connsiteX22" fmla="*/ 644162 w 8662490"/>
              <a:gd name="connsiteY22" fmla="*/ 89787 h 1865613"/>
              <a:gd name="connsiteX23" fmla="*/ 651186 w 8662490"/>
              <a:gd name="connsiteY23" fmla="*/ 89787 h 1865613"/>
              <a:gd name="connsiteX24" fmla="*/ 651186 w 8662490"/>
              <a:gd name="connsiteY24" fmla="*/ 96820 h 1865613"/>
              <a:gd name="connsiteX25" fmla="*/ 728324 w 8662490"/>
              <a:gd name="connsiteY25" fmla="*/ 96820 h 1865613"/>
              <a:gd name="connsiteX26" fmla="*/ 728324 w 8662490"/>
              <a:gd name="connsiteY26" fmla="*/ 103703 h 1865613"/>
              <a:gd name="connsiteX27" fmla="*/ 826275 w 8662490"/>
              <a:gd name="connsiteY27" fmla="*/ 103703 h 1865613"/>
              <a:gd name="connsiteX28" fmla="*/ 826275 w 8662490"/>
              <a:gd name="connsiteY28" fmla="*/ 110737 h 1865613"/>
              <a:gd name="connsiteX29" fmla="*/ 987446 w 8662490"/>
              <a:gd name="connsiteY29" fmla="*/ 110737 h 1865613"/>
              <a:gd name="connsiteX30" fmla="*/ 987446 w 8662490"/>
              <a:gd name="connsiteY30" fmla="*/ 117920 h 1865613"/>
              <a:gd name="connsiteX31" fmla="*/ 994340 w 8662490"/>
              <a:gd name="connsiteY31" fmla="*/ 117920 h 1865613"/>
              <a:gd name="connsiteX32" fmla="*/ 994340 w 8662490"/>
              <a:gd name="connsiteY32" fmla="*/ 124953 h 1865613"/>
              <a:gd name="connsiteX33" fmla="*/ 1148356 w 8662490"/>
              <a:gd name="connsiteY33" fmla="*/ 124953 h 1865613"/>
              <a:gd name="connsiteX34" fmla="*/ 1148356 w 8662490"/>
              <a:gd name="connsiteY34" fmla="*/ 131836 h 1865613"/>
              <a:gd name="connsiteX35" fmla="*/ 1162535 w 8662490"/>
              <a:gd name="connsiteY35" fmla="*/ 131836 h 1865613"/>
              <a:gd name="connsiteX36" fmla="*/ 1162535 w 8662490"/>
              <a:gd name="connsiteY36" fmla="*/ 145903 h 1865613"/>
              <a:gd name="connsiteX37" fmla="*/ 1169429 w 8662490"/>
              <a:gd name="connsiteY37" fmla="*/ 145903 h 1865613"/>
              <a:gd name="connsiteX38" fmla="*/ 1169429 w 8662490"/>
              <a:gd name="connsiteY38" fmla="*/ 153086 h 1865613"/>
              <a:gd name="connsiteX39" fmla="*/ 1183478 w 8662490"/>
              <a:gd name="connsiteY39" fmla="*/ 153086 h 1865613"/>
              <a:gd name="connsiteX40" fmla="*/ 1183478 w 8662490"/>
              <a:gd name="connsiteY40" fmla="*/ 167003 h 1865613"/>
              <a:gd name="connsiteX41" fmla="*/ 1190502 w 8662490"/>
              <a:gd name="connsiteY41" fmla="*/ 167003 h 1865613"/>
              <a:gd name="connsiteX42" fmla="*/ 1190502 w 8662490"/>
              <a:gd name="connsiteY42" fmla="*/ 174036 h 1865613"/>
              <a:gd name="connsiteX43" fmla="*/ 1225494 w 8662490"/>
              <a:gd name="connsiteY43" fmla="*/ 174036 h 1865613"/>
              <a:gd name="connsiteX44" fmla="*/ 1225494 w 8662490"/>
              <a:gd name="connsiteY44" fmla="*/ 181219 h 1865613"/>
              <a:gd name="connsiteX45" fmla="*/ 1232519 w 8662490"/>
              <a:gd name="connsiteY45" fmla="*/ 181219 h 1865613"/>
              <a:gd name="connsiteX46" fmla="*/ 1232519 w 8662490"/>
              <a:gd name="connsiteY46" fmla="*/ 188103 h 1865613"/>
              <a:gd name="connsiteX47" fmla="*/ 1267380 w 8662490"/>
              <a:gd name="connsiteY47" fmla="*/ 188103 h 1865613"/>
              <a:gd name="connsiteX48" fmla="*/ 1267380 w 8662490"/>
              <a:gd name="connsiteY48" fmla="*/ 195286 h 1865613"/>
              <a:gd name="connsiteX49" fmla="*/ 1281559 w 8662490"/>
              <a:gd name="connsiteY49" fmla="*/ 195286 h 1865613"/>
              <a:gd name="connsiteX50" fmla="*/ 1281559 w 8662490"/>
              <a:gd name="connsiteY50" fmla="*/ 209651 h 1865613"/>
              <a:gd name="connsiteX51" fmla="*/ 1414632 w 8662490"/>
              <a:gd name="connsiteY51" fmla="*/ 209651 h 1865613"/>
              <a:gd name="connsiteX52" fmla="*/ 1414632 w 8662490"/>
              <a:gd name="connsiteY52" fmla="*/ 216685 h 1865613"/>
              <a:gd name="connsiteX53" fmla="*/ 1449494 w 8662490"/>
              <a:gd name="connsiteY53" fmla="*/ 216685 h 1865613"/>
              <a:gd name="connsiteX54" fmla="*/ 1449494 w 8662490"/>
              <a:gd name="connsiteY54" fmla="*/ 223868 h 1865613"/>
              <a:gd name="connsiteX55" fmla="*/ 1561624 w 8662490"/>
              <a:gd name="connsiteY55" fmla="*/ 223868 h 1865613"/>
              <a:gd name="connsiteX56" fmla="*/ 1561624 w 8662490"/>
              <a:gd name="connsiteY56" fmla="*/ 231051 h 1865613"/>
              <a:gd name="connsiteX57" fmla="*/ 1673623 w 8662490"/>
              <a:gd name="connsiteY57" fmla="*/ 231051 h 1865613"/>
              <a:gd name="connsiteX58" fmla="*/ 1673623 w 8662490"/>
              <a:gd name="connsiteY58" fmla="*/ 238233 h 1865613"/>
              <a:gd name="connsiteX59" fmla="*/ 1680648 w 8662490"/>
              <a:gd name="connsiteY59" fmla="*/ 238233 h 1865613"/>
              <a:gd name="connsiteX60" fmla="*/ 1680648 w 8662490"/>
              <a:gd name="connsiteY60" fmla="*/ 245416 h 1865613"/>
              <a:gd name="connsiteX61" fmla="*/ 1701591 w 8662490"/>
              <a:gd name="connsiteY61" fmla="*/ 245416 h 1865613"/>
              <a:gd name="connsiteX62" fmla="*/ 1701591 w 8662490"/>
              <a:gd name="connsiteY62" fmla="*/ 252599 h 1865613"/>
              <a:gd name="connsiteX63" fmla="*/ 1722664 w 8662490"/>
              <a:gd name="connsiteY63" fmla="*/ 252599 h 1865613"/>
              <a:gd name="connsiteX64" fmla="*/ 1722664 w 8662490"/>
              <a:gd name="connsiteY64" fmla="*/ 274148 h 1865613"/>
              <a:gd name="connsiteX65" fmla="*/ 1729688 w 8662490"/>
              <a:gd name="connsiteY65" fmla="*/ 274148 h 1865613"/>
              <a:gd name="connsiteX66" fmla="*/ 1729688 w 8662490"/>
              <a:gd name="connsiteY66" fmla="*/ 295697 h 1865613"/>
              <a:gd name="connsiteX67" fmla="*/ 1736713 w 8662490"/>
              <a:gd name="connsiteY67" fmla="*/ 295697 h 1865613"/>
              <a:gd name="connsiteX68" fmla="*/ 1736713 w 8662490"/>
              <a:gd name="connsiteY68" fmla="*/ 302880 h 1865613"/>
              <a:gd name="connsiteX69" fmla="*/ 1743607 w 8662490"/>
              <a:gd name="connsiteY69" fmla="*/ 302880 h 1865613"/>
              <a:gd name="connsiteX70" fmla="*/ 1743607 w 8662490"/>
              <a:gd name="connsiteY70" fmla="*/ 310063 h 1865613"/>
              <a:gd name="connsiteX71" fmla="*/ 1757656 w 8662490"/>
              <a:gd name="connsiteY71" fmla="*/ 310063 h 1865613"/>
              <a:gd name="connsiteX72" fmla="*/ 1757656 w 8662490"/>
              <a:gd name="connsiteY72" fmla="*/ 324428 h 1865613"/>
              <a:gd name="connsiteX73" fmla="*/ 1764810 w 8662490"/>
              <a:gd name="connsiteY73" fmla="*/ 324428 h 1865613"/>
              <a:gd name="connsiteX74" fmla="*/ 1764810 w 8662490"/>
              <a:gd name="connsiteY74" fmla="*/ 331761 h 1865613"/>
              <a:gd name="connsiteX75" fmla="*/ 1771705 w 8662490"/>
              <a:gd name="connsiteY75" fmla="*/ 331761 h 1865613"/>
              <a:gd name="connsiteX76" fmla="*/ 1771705 w 8662490"/>
              <a:gd name="connsiteY76" fmla="*/ 338944 h 1865613"/>
              <a:gd name="connsiteX77" fmla="*/ 1785753 w 8662490"/>
              <a:gd name="connsiteY77" fmla="*/ 338944 h 1865613"/>
              <a:gd name="connsiteX78" fmla="*/ 1785753 w 8662490"/>
              <a:gd name="connsiteY78" fmla="*/ 346127 h 1865613"/>
              <a:gd name="connsiteX79" fmla="*/ 1792778 w 8662490"/>
              <a:gd name="connsiteY79" fmla="*/ 346127 h 1865613"/>
              <a:gd name="connsiteX80" fmla="*/ 1792778 w 8662490"/>
              <a:gd name="connsiteY80" fmla="*/ 367825 h 1865613"/>
              <a:gd name="connsiteX81" fmla="*/ 1799672 w 8662490"/>
              <a:gd name="connsiteY81" fmla="*/ 367825 h 1865613"/>
              <a:gd name="connsiteX82" fmla="*/ 1799672 w 8662490"/>
              <a:gd name="connsiteY82" fmla="*/ 375008 h 1865613"/>
              <a:gd name="connsiteX83" fmla="*/ 1813721 w 8662490"/>
              <a:gd name="connsiteY83" fmla="*/ 375008 h 1865613"/>
              <a:gd name="connsiteX84" fmla="*/ 1813721 w 8662490"/>
              <a:gd name="connsiteY84" fmla="*/ 389374 h 1865613"/>
              <a:gd name="connsiteX85" fmla="*/ 1820615 w 8662490"/>
              <a:gd name="connsiteY85" fmla="*/ 389374 h 1865613"/>
              <a:gd name="connsiteX86" fmla="*/ 1820615 w 8662490"/>
              <a:gd name="connsiteY86" fmla="*/ 404039 h 1865613"/>
              <a:gd name="connsiteX87" fmla="*/ 1827640 w 8662490"/>
              <a:gd name="connsiteY87" fmla="*/ 404039 h 1865613"/>
              <a:gd name="connsiteX88" fmla="*/ 1827640 w 8662490"/>
              <a:gd name="connsiteY88" fmla="*/ 411222 h 1865613"/>
              <a:gd name="connsiteX89" fmla="*/ 1848713 w 8662490"/>
              <a:gd name="connsiteY89" fmla="*/ 411222 h 1865613"/>
              <a:gd name="connsiteX90" fmla="*/ 1848713 w 8662490"/>
              <a:gd name="connsiteY90" fmla="*/ 425738 h 1865613"/>
              <a:gd name="connsiteX91" fmla="*/ 1876680 w 8662490"/>
              <a:gd name="connsiteY91" fmla="*/ 425738 h 1865613"/>
              <a:gd name="connsiteX92" fmla="*/ 1876680 w 8662490"/>
              <a:gd name="connsiteY92" fmla="*/ 432920 h 1865613"/>
              <a:gd name="connsiteX93" fmla="*/ 1925721 w 8662490"/>
              <a:gd name="connsiteY93" fmla="*/ 432920 h 1865613"/>
              <a:gd name="connsiteX94" fmla="*/ 1925721 w 8662490"/>
              <a:gd name="connsiteY94" fmla="*/ 440103 h 1865613"/>
              <a:gd name="connsiteX95" fmla="*/ 1939769 w 8662490"/>
              <a:gd name="connsiteY95" fmla="*/ 440103 h 1865613"/>
              <a:gd name="connsiteX96" fmla="*/ 1939769 w 8662490"/>
              <a:gd name="connsiteY96" fmla="*/ 447586 h 1865613"/>
              <a:gd name="connsiteX97" fmla="*/ 2114859 w 8662490"/>
              <a:gd name="connsiteY97" fmla="*/ 447586 h 1865613"/>
              <a:gd name="connsiteX98" fmla="*/ 2114859 w 8662490"/>
              <a:gd name="connsiteY98" fmla="*/ 454769 h 1865613"/>
              <a:gd name="connsiteX99" fmla="*/ 2296842 w 8662490"/>
              <a:gd name="connsiteY99" fmla="*/ 454769 h 1865613"/>
              <a:gd name="connsiteX100" fmla="*/ 2296842 w 8662490"/>
              <a:gd name="connsiteY100" fmla="*/ 461951 h 1865613"/>
              <a:gd name="connsiteX101" fmla="*/ 2310891 w 8662490"/>
              <a:gd name="connsiteY101" fmla="*/ 461951 h 1865613"/>
              <a:gd name="connsiteX102" fmla="*/ 2310891 w 8662490"/>
              <a:gd name="connsiteY102" fmla="*/ 476467 h 1865613"/>
              <a:gd name="connsiteX103" fmla="*/ 2318045 w 8662490"/>
              <a:gd name="connsiteY103" fmla="*/ 476467 h 1865613"/>
              <a:gd name="connsiteX104" fmla="*/ 2318045 w 8662490"/>
              <a:gd name="connsiteY104" fmla="*/ 483949 h 1865613"/>
              <a:gd name="connsiteX105" fmla="*/ 2324940 w 8662490"/>
              <a:gd name="connsiteY105" fmla="*/ 483949 h 1865613"/>
              <a:gd name="connsiteX106" fmla="*/ 2324940 w 8662490"/>
              <a:gd name="connsiteY106" fmla="*/ 498465 h 1865613"/>
              <a:gd name="connsiteX107" fmla="*/ 2331964 w 8662490"/>
              <a:gd name="connsiteY107" fmla="*/ 498465 h 1865613"/>
              <a:gd name="connsiteX108" fmla="*/ 2331964 w 8662490"/>
              <a:gd name="connsiteY108" fmla="*/ 513130 h 1865613"/>
              <a:gd name="connsiteX109" fmla="*/ 2338988 w 8662490"/>
              <a:gd name="connsiteY109" fmla="*/ 513130 h 1865613"/>
              <a:gd name="connsiteX110" fmla="*/ 2338988 w 8662490"/>
              <a:gd name="connsiteY110" fmla="*/ 520313 h 1865613"/>
              <a:gd name="connsiteX111" fmla="*/ 2345883 w 8662490"/>
              <a:gd name="connsiteY111" fmla="*/ 520313 h 1865613"/>
              <a:gd name="connsiteX112" fmla="*/ 2345883 w 8662490"/>
              <a:gd name="connsiteY112" fmla="*/ 534828 h 1865613"/>
              <a:gd name="connsiteX113" fmla="*/ 2352907 w 8662490"/>
              <a:gd name="connsiteY113" fmla="*/ 534828 h 1865613"/>
              <a:gd name="connsiteX114" fmla="*/ 2352907 w 8662490"/>
              <a:gd name="connsiteY114" fmla="*/ 542310 h 1865613"/>
              <a:gd name="connsiteX115" fmla="*/ 2359931 w 8662490"/>
              <a:gd name="connsiteY115" fmla="*/ 542310 h 1865613"/>
              <a:gd name="connsiteX116" fmla="*/ 2359931 w 8662490"/>
              <a:gd name="connsiteY116" fmla="*/ 556826 h 1865613"/>
              <a:gd name="connsiteX117" fmla="*/ 2366956 w 8662490"/>
              <a:gd name="connsiteY117" fmla="*/ 556826 h 1865613"/>
              <a:gd name="connsiteX118" fmla="*/ 2366956 w 8662490"/>
              <a:gd name="connsiteY118" fmla="*/ 593189 h 1865613"/>
              <a:gd name="connsiteX119" fmla="*/ 2373850 w 8662490"/>
              <a:gd name="connsiteY119" fmla="*/ 593189 h 1865613"/>
              <a:gd name="connsiteX120" fmla="*/ 2373850 w 8662490"/>
              <a:gd name="connsiteY120" fmla="*/ 607855 h 1865613"/>
              <a:gd name="connsiteX121" fmla="*/ 2381004 w 8662490"/>
              <a:gd name="connsiteY121" fmla="*/ 607855 h 1865613"/>
              <a:gd name="connsiteX122" fmla="*/ 2381004 w 8662490"/>
              <a:gd name="connsiteY122" fmla="*/ 622370 h 1865613"/>
              <a:gd name="connsiteX123" fmla="*/ 2388029 w 8662490"/>
              <a:gd name="connsiteY123" fmla="*/ 622370 h 1865613"/>
              <a:gd name="connsiteX124" fmla="*/ 2388029 w 8662490"/>
              <a:gd name="connsiteY124" fmla="*/ 637035 h 1865613"/>
              <a:gd name="connsiteX125" fmla="*/ 2401948 w 8662490"/>
              <a:gd name="connsiteY125" fmla="*/ 637035 h 1865613"/>
              <a:gd name="connsiteX126" fmla="*/ 2401948 w 8662490"/>
              <a:gd name="connsiteY126" fmla="*/ 644368 h 1865613"/>
              <a:gd name="connsiteX127" fmla="*/ 2408972 w 8662490"/>
              <a:gd name="connsiteY127" fmla="*/ 644368 h 1865613"/>
              <a:gd name="connsiteX128" fmla="*/ 2408972 w 8662490"/>
              <a:gd name="connsiteY128" fmla="*/ 651551 h 1865613"/>
              <a:gd name="connsiteX129" fmla="*/ 2422891 w 8662490"/>
              <a:gd name="connsiteY129" fmla="*/ 651551 h 1865613"/>
              <a:gd name="connsiteX130" fmla="*/ 2422891 w 8662490"/>
              <a:gd name="connsiteY130" fmla="*/ 659033 h 1865613"/>
              <a:gd name="connsiteX131" fmla="*/ 2429915 w 8662490"/>
              <a:gd name="connsiteY131" fmla="*/ 659033 h 1865613"/>
              <a:gd name="connsiteX132" fmla="*/ 2429915 w 8662490"/>
              <a:gd name="connsiteY132" fmla="*/ 666365 h 1865613"/>
              <a:gd name="connsiteX133" fmla="*/ 2437069 w 8662490"/>
              <a:gd name="connsiteY133" fmla="*/ 666365 h 1865613"/>
              <a:gd name="connsiteX134" fmla="*/ 2437069 w 8662490"/>
              <a:gd name="connsiteY134" fmla="*/ 673548 h 1865613"/>
              <a:gd name="connsiteX135" fmla="*/ 2450988 w 8662490"/>
              <a:gd name="connsiteY135" fmla="*/ 673548 h 1865613"/>
              <a:gd name="connsiteX136" fmla="*/ 2450988 w 8662490"/>
              <a:gd name="connsiteY136" fmla="*/ 681031 h 1865613"/>
              <a:gd name="connsiteX137" fmla="*/ 2471931 w 8662490"/>
              <a:gd name="connsiteY137" fmla="*/ 681031 h 1865613"/>
              <a:gd name="connsiteX138" fmla="*/ 2471931 w 8662490"/>
              <a:gd name="connsiteY138" fmla="*/ 688213 h 1865613"/>
              <a:gd name="connsiteX139" fmla="*/ 2478956 w 8662490"/>
              <a:gd name="connsiteY139" fmla="*/ 688213 h 1865613"/>
              <a:gd name="connsiteX140" fmla="*/ 2478956 w 8662490"/>
              <a:gd name="connsiteY140" fmla="*/ 695546 h 1865613"/>
              <a:gd name="connsiteX141" fmla="*/ 2507053 w 8662490"/>
              <a:gd name="connsiteY141" fmla="*/ 695546 h 1865613"/>
              <a:gd name="connsiteX142" fmla="*/ 2507053 w 8662490"/>
              <a:gd name="connsiteY142" fmla="*/ 702729 h 1865613"/>
              <a:gd name="connsiteX143" fmla="*/ 2668094 w 8662490"/>
              <a:gd name="connsiteY143" fmla="*/ 702729 h 1865613"/>
              <a:gd name="connsiteX144" fmla="*/ 2668094 w 8662490"/>
              <a:gd name="connsiteY144" fmla="*/ 710062 h 1865613"/>
              <a:gd name="connsiteX145" fmla="*/ 2752126 w 8662490"/>
              <a:gd name="connsiteY145" fmla="*/ 710062 h 1865613"/>
              <a:gd name="connsiteX146" fmla="*/ 2752126 w 8662490"/>
              <a:gd name="connsiteY146" fmla="*/ 717544 h 1865613"/>
              <a:gd name="connsiteX147" fmla="*/ 2871020 w 8662490"/>
              <a:gd name="connsiteY147" fmla="*/ 717544 h 1865613"/>
              <a:gd name="connsiteX148" fmla="*/ 2871020 w 8662490"/>
              <a:gd name="connsiteY148" fmla="*/ 724727 h 1865613"/>
              <a:gd name="connsiteX149" fmla="*/ 2941264 w 8662490"/>
              <a:gd name="connsiteY149" fmla="*/ 724727 h 1865613"/>
              <a:gd name="connsiteX150" fmla="*/ 2941264 w 8662490"/>
              <a:gd name="connsiteY150" fmla="*/ 732059 h 1865613"/>
              <a:gd name="connsiteX151" fmla="*/ 2948158 w 8662490"/>
              <a:gd name="connsiteY151" fmla="*/ 732059 h 1865613"/>
              <a:gd name="connsiteX152" fmla="*/ 2948158 w 8662490"/>
              <a:gd name="connsiteY152" fmla="*/ 746724 h 1865613"/>
              <a:gd name="connsiteX153" fmla="*/ 2955183 w 8662490"/>
              <a:gd name="connsiteY153" fmla="*/ 746724 h 1865613"/>
              <a:gd name="connsiteX154" fmla="*/ 2955183 w 8662490"/>
              <a:gd name="connsiteY154" fmla="*/ 754057 h 1865613"/>
              <a:gd name="connsiteX155" fmla="*/ 2976125 w 8662490"/>
              <a:gd name="connsiteY155" fmla="*/ 754057 h 1865613"/>
              <a:gd name="connsiteX156" fmla="*/ 2976125 w 8662490"/>
              <a:gd name="connsiteY156" fmla="*/ 768872 h 1865613"/>
              <a:gd name="connsiteX157" fmla="*/ 2990304 w 8662490"/>
              <a:gd name="connsiteY157" fmla="*/ 768872 h 1865613"/>
              <a:gd name="connsiteX158" fmla="*/ 2990304 w 8662490"/>
              <a:gd name="connsiteY158" fmla="*/ 783986 h 1865613"/>
              <a:gd name="connsiteX159" fmla="*/ 2997199 w 8662490"/>
              <a:gd name="connsiteY159" fmla="*/ 783986 h 1865613"/>
              <a:gd name="connsiteX160" fmla="*/ 2997199 w 8662490"/>
              <a:gd name="connsiteY160" fmla="*/ 813765 h 1865613"/>
              <a:gd name="connsiteX161" fmla="*/ 3032190 w 8662490"/>
              <a:gd name="connsiteY161" fmla="*/ 813765 h 1865613"/>
              <a:gd name="connsiteX162" fmla="*/ 3032190 w 8662490"/>
              <a:gd name="connsiteY162" fmla="*/ 821097 h 1865613"/>
              <a:gd name="connsiteX163" fmla="*/ 3046109 w 8662490"/>
              <a:gd name="connsiteY163" fmla="*/ 821097 h 1865613"/>
              <a:gd name="connsiteX164" fmla="*/ 3046109 w 8662490"/>
              <a:gd name="connsiteY164" fmla="*/ 828580 h 1865613"/>
              <a:gd name="connsiteX165" fmla="*/ 3067312 w 8662490"/>
              <a:gd name="connsiteY165" fmla="*/ 828580 h 1865613"/>
              <a:gd name="connsiteX166" fmla="*/ 3067312 w 8662490"/>
              <a:gd name="connsiteY166" fmla="*/ 836212 h 1865613"/>
              <a:gd name="connsiteX167" fmla="*/ 3095280 w 8662490"/>
              <a:gd name="connsiteY167" fmla="*/ 836212 h 1865613"/>
              <a:gd name="connsiteX168" fmla="*/ 3095280 w 8662490"/>
              <a:gd name="connsiteY168" fmla="*/ 850877 h 1865613"/>
              <a:gd name="connsiteX169" fmla="*/ 3291442 w 8662490"/>
              <a:gd name="connsiteY169" fmla="*/ 850877 h 1865613"/>
              <a:gd name="connsiteX170" fmla="*/ 3291442 w 8662490"/>
              <a:gd name="connsiteY170" fmla="*/ 858508 h 1865613"/>
              <a:gd name="connsiteX171" fmla="*/ 3361426 w 8662490"/>
              <a:gd name="connsiteY171" fmla="*/ 858508 h 1865613"/>
              <a:gd name="connsiteX172" fmla="*/ 3361426 w 8662490"/>
              <a:gd name="connsiteY172" fmla="*/ 865991 h 1865613"/>
              <a:gd name="connsiteX173" fmla="*/ 3396417 w 8662490"/>
              <a:gd name="connsiteY173" fmla="*/ 865991 h 1865613"/>
              <a:gd name="connsiteX174" fmla="*/ 3396417 w 8662490"/>
              <a:gd name="connsiteY174" fmla="*/ 873623 h 1865613"/>
              <a:gd name="connsiteX175" fmla="*/ 3431409 w 8662490"/>
              <a:gd name="connsiteY175" fmla="*/ 873623 h 1865613"/>
              <a:gd name="connsiteX176" fmla="*/ 3431409 w 8662490"/>
              <a:gd name="connsiteY176" fmla="*/ 880955 h 1865613"/>
              <a:gd name="connsiteX177" fmla="*/ 3459377 w 8662490"/>
              <a:gd name="connsiteY177" fmla="*/ 880955 h 1865613"/>
              <a:gd name="connsiteX178" fmla="*/ 3459377 w 8662490"/>
              <a:gd name="connsiteY178" fmla="*/ 888587 h 1865613"/>
              <a:gd name="connsiteX179" fmla="*/ 3480320 w 8662490"/>
              <a:gd name="connsiteY179" fmla="*/ 888587 h 1865613"/>
              <a:gd name="connsiteX180" fmla="*/ 3480320 w 8662490"/>
              <a:gd name="connsiteY180" fmla="*/ 896219 h 1865613"/>
              <a:gd name="connsiteX181" fmla="*/ 3536385 w 8662490"/>
              <a:gd name="connsiteY181" fmla="*/ 896219 h 1865613"/>
              <a:gd name="connsiteX182" fmla="*/ 3536385 w 8662490"/>
              <a:gd name="connsiteY182" fmla="*/ 919863 h 1865613"/>
              <a:gd name="connsiteX183" fmla="*/ 3557458 w 8662490"/>
              <a:gd name="connsiteY183" fmla="*/ 919863 h 1865613"/>
              <a:gd name="connsiteX184" fmla="*/ 3557458 w 8662490"/>
              <a:gd name="connsiteY184" fmla="*/ 928093 h 1865613"/>
              <a:gd name="connsiteX185" fmla="*/ 3571507 w 8662490"/>
              <a:gd name="connsiteY185" fmla="*/ 928093 h 1865613"/>
              <a:gd name="connsiteX186" fmla="*/ 3571507 w 8662490"/>
              <a:gd name="connsiteY186" fmla="*/ 936623 h 1865613"/>
              <a:gd name="connsiteX187" fmla="*/ 3599344 w 8662490"/>
              <a:gd name="connsiteY187" fmla="*/ 936623 h 1865613"/>
              <a:gd name="connsiteX188" fmla="*/ 3599344 w 8662490"/>
              <a:gd name="connsiteY188" fmla="*/ 945302 h 1865613"/>
              <a:gd name="connsiteX189" fmla="*/ 3606498 w 8662490"/>
              <a:gd name="connsiteY189" fmla="*/ 945302 h 1865613"/>
              <a:gd name="connsiteX190" fmla="*/ 3606498 w 8662490"/>
              <a:gd name="connsiteY190" fmla="*/ 953832 h 1865613"/>
              <a:gd name="connsiteX191" fmla="*/ 3620547 w 8662490"/>
              <a:gd name="connsiteY191" fmla="*/ 953832 h 1865613"/>
              <a:gd name="connsiteX192" fmla="*/ 3620547 w 8662490"/>
              <a:gd name="connsiteY192" fmla="*/ 962810 h 1865613"/>
              <a:gd name="connsiteX193" fmla="*/ 3634466 w 8662490"/>
              <a:gd name="connsiteY193" fmla="*/ 962810 h 1865613"/>
              <a:gd name="connsiteX194" fmla="*/ 3634466 w 8662490"/>
              <a:gd name="connsiteY194" fmla="*/ 971639 h 1865613"/>
              <a:gd name="connsiteX195" fmla="*/ 3767539 w 8662490"/>
              <a:gd name="connsiteY195" fmla="*/ 971639 h 1865613"/>
              <a:gd name="connsiteX196" fmla="*/ 3767539 w 8662490"/>
              <a:gd name="connsiteY196" fmla="*/ 980917 h 1865613"/>
              <a:gd name="connsiteX197" fmla="*/ 3872514 w 8662490"/>
              <a:gd name="connsiteY197" fmla="*/ 980917 h 1865613"/>
              <a:gd name="connsiteX198" fmla="*/ 3872514 w 8662490"/>
              <a:gd name="connsiteY198" fmla="*/ 990195 h 1865613"/>
              <a:gd name="connsiteX199" fmla="*/ 4117717 w 8662490"/>
              <a:gd name="connsiteY199" fmla="*/ 990195 h 1865613"/>
              <a:gd name="connsiteX200" fmla="*/ 4117717 w 8662490"/>
              <a:gd name="connsiteY200" fmla="*/ 1000222 h 1865613"/>
              <a:gd name="connsiteX201" fmla="*/ 4124612 w 8662490"/>
              <a:gd name="connsiteY201" fmla="*/ 1000222 h 1865613"/>
              <a:gd name="connsiteX202" fmla="*/ 4124612 w 8662490"/>
              <a:gd name="connsiteY202" fmla="*/ 1010098 h 1865613"/>
              <a:gd name="connsiteX203" fmla="*/ 4131636 w 8662490"/>
              <a:gd name="connsiteY203" fmla="*/ 1010098 h 1865613"/>
              <a:gd name="connsiteX204" fmla="*/ 4131636 w 8662490"/>
              <a:gd name="connsiteY204" fmla="*/ 1020274 h 1865613"/>
              <a:gd name="connsiteX205" fmla="*/ 4166758 w 8662490"/>
              <a:gd name="connsiteY205" fmla="*/ 1020274 h 1865613"/>
              <a:gd name="connsiteX206" fmla="*/ 4166758 w 8662490"/>
              <a:gd name="connsiteY206" fmla="*/ 1031048 h 1865613"/>
              <a:gd name="connsiteX207" fmla="*/ 4173652 w 8662490"/>
              <a:gd name="connsiteY207" fmla="*/ 1031048 h 1865613"/>
              <a:gd name="connsiteX208" fmla="*/ 4173652 w 8662490"/>
              <a:gd name="connsiteY208" fmla="*/ 1042122 h 1865613"/>
              <a:gd name="connsiteX209" fmla="*/ 4180677 w 8662490"/>
              <a:gd name="connsiteY209" fmla="*/ 1042122 h 1865613"/>
              <a:gd name="connsiteX210" fmla="*/ 4180677 w 8662490"/>
              <a:gd name="connsiteY210" fmla="*/ 1053495 h 1865613"/>
              <a:gd name="connsiteX211" fmla="*/ 4208644 w 8662490"/>
              <a:gd name="connsiteY211" fmla="*/ 1053495 h 1865613"/>
              <a:gd name="connsiteX212" fmla="*/ 4208644 w 8662490"/>
              <a:gd name="connsiteY212" fmla="*/ 1064868 h 1865613"/>
              <a:gd name="connsiteX213" fmla="*/ 4229717 w 8662490"/>
              <a:gd name="connsiteY213" fmla="*/ 1064868 h 1865613"/>
              <a:gd name="connsiteX214" fmla="*/ 4229717 w 8662490"/>
              <a:gd name="connsiteY214" fmla="*/ 1076690 h 1865613"/>
              <a:gd name="connsiteX215" fmla="*/ 4257684 w 8662490"/>
              <a:gd name="connsiteY215" fmla="*/ 1076690 h 1865613"/>
              <a:gd name="connsiteX216" fmla="*/ 4257684 w 8662490"/>
              <a:gd name="connsiteY216" fmla="*/ 1088811 h 1865613"/>
              <a:gd name="connsiteX217" fmla="*/ 4264709 w 8662490"/>
              <a:gd name="connsiteY217" fmla="*/ 1088811 h 1865613"/>
              <a:gd name="connsiteX218" fmla="*/ 4264709 w 8662490"/>
              <a:gd name="connsiteY218" fmla="*/ 1100782 h 1865613"/>
              <a:gd name="connsiteX219" fmla="*/ 4320774 w 8662490"/>
              <a:gd name="connsiteY219" fmla="*/ 1100782 h 1865613"/>
              <a:gd name="connsiteX220" fmla="*/ 4320774 w 8662490"/>
              <a:gd name="connsiteY220" fmla="*/ 1113053 h 1865613"/>
              <a:gd name="connsiteX221" fmla="*/ 4600838 w 8662490"/>
              <a:gd name="connsiteY221" fmla="*/ 1113053 h 1865613"/>
              <a:gd name="connsiteX222" fmla="*/ 4600838 w 8662490"/>
              <a:gd name="connsiteY222" fmla="*/ 1125623 h 1865613"/>
              <a:gd name="connsiteX223" fmla="*/ 4663928 w 8662490"/>
              <a:gd name="connsiteY223" fmla="*/ 1125623 h 1865613"/>
              <a:gd name="connsiteX224" fmla="*/ 4663928 w 8662490"/>
              <a:gd name="connsiteY224" fmla="*/ 1138193 h 1865613"/>
              <a:gd name="connsiteX225" fmla="*/ 4670952 w 8662490"/>
              <a:gd name="connsiteY225" fmla="*/ 1138193 h 1865613"/>
              <a:gd name="connsiteX226" fmla="*/ 4670952 w 8662490"/>
              <a:gd name="connsiteY226" fmla="*/ 1164232 h 1865613"/>
              <a:gd name="connsiteX227" fmla="*/ 4705814 w 8662490"/>
              <a:gd name="connsiteY227" fmla="*/ 1164232 h 1865613"/>
              <a:gd name="connsiteX228" fmla="*/ 4705814 w 8662490"/>
              <a:gd name="connsiteY228" fmla="*/ 1178298 h 1865613"/>
              <a:gd name="connsiteX229" fmla="*/ 4719993 w 8662490"/>
              <a:gd name="connsiteY229" fmla="*/ 1178298 h 1865613"/>
              <a:gd name="connsiteX230" fmla="*/ 4719993 w 8662490"/>
              <a:gd name="connsiteY230" fmla="*/ 1192813 h 1865613"/>
              <a:gd name="connsiteX231" fmla="*/ 4726887 w 8662490"/>
              <a:gd name="connsiteY231" fmla="*/ 1192813 h 1865613"/>
              <a:gd name="connsiteX232" fmla="*/ 4726887 w 8662490"/>
              <a:gd name="connsiteY232" fmla="*/ 1207628 h 1865613"/>
              <a:gd name="connsiteX233" fmla="*/ 4761879 w 8662490"/>
              <a:gd name="connsiteY233" fmla="*/ 1207628 h 1865613"/>
              <a:gd name="connsiteX234" fmla="*/ 4761879 w 8662490"/>
              <a:gd name="connsiteY234" fmla="*/ 1223491 h 1865613"/>
              <a:gd name="connsiteX235" fmla="*/ 4831993 w 8662490"/>
              <a:gd name="connsiteY235" fmla="*/ 1223491 h 1865613"/>
              <a:gd name="connsiteX236" fmla="*/ 4831993 w 8662490"/>
              <a:gd name="connsiteY236" fmla="*/ 1240999 h 1865613"/>
              <a:gd name="connsiteX237" fmla="*/ 5077065 w 8662490"/>
              <a:gd name="connsiteY237" fmla="*/ 1240999 h 1865613"/>
              <a:gd name="connsiteX238" fmla="*/ 5077065 w 8662490"/>
              <a:gd name="connsiteY238" fmla="*/ 1260004 h 1865613"/>
              <a:gd name="connsiteX239" fmla="*/ 5154073 w 8662490"/>
              <a:gd name="connsiteY239" fmla="*/ 1260004 h 1865613"/>
              <a:gd name="connsiteX240" fmla="*/ 5154073 w 8662490"/>
              <a:gd name="connsiteY240" fmla="*/ 1279308 h 1865613"/>
              <a:gd name="connsiteX241" fmla="*/ 5210138 w 8662490"/>
              <a:gd name="connsiteY241" fmla="*/ 1279308 h 1865613"/>
              <a:gd name="connsiteX242" fmla="*/ 5210138 w 8662490"/>
              <a:gd name="connsiteY242" fmla="*/ 1298462 h 1865613"/>
              <a:gd name="connsiteX243" fmla="*/ 5448317 w 8662490"/>
              <a:gd name="connsiteY243" fmla="*/ 1298462 h 1865613"/>
              <a:gd name="connsiteX244" fmla="*/ 5448317 w 8662490"/>
              <a:gd name="connsiteY244" fmla="*/ 1318814 h 1865613"/>
              <a:gd name="connsiteX245" fmla="*/ 5490203 w 8662490"/>
              <a:gd name="connsiteY245" fmla="*/ 1318814 h 1865613"/>
              <a:gd name="connsiteX246" fmla="*/ 5490203 w 8662490"/>
              <a:gd name="connsiteY246" fmla="*/ 1340812 h 1865613"/>
              <a:gd name="connsiteX247" fmla="*/ 5546268 w 8662490"/>
              <a:gd name="connsiteY247" fmla="*/ 1340812 h 1865613"/>
              <a:gd name="connsiteX248" fmla="*/ 5546268 w 8662490"/>
              <a:gd name="connsiteY248" fmla="*/ 1365802 h 1865613"/>
              <a:gd name="connsiteX249" fmla="*/ 5567341 w 8662490"/>
              <a:gd name="connsiteY249" fmla="*/ 1365802 h 1865613"/>
              <a:gd name="connsiteX250" fmla="*/ 5567341 w 8662490"/>
              <a:gd name="connsiteY250" fmla="*/ 1392439 h 1865613"/>
              <a:gd name="connsiteX251" fmla="*/ 5840381 w 8662490"/>
              <a:gd name="connsiteY251" fmla="*/ 1392439 h 1865613"/>
              <a:gd name="connsiteX252" fmla="*/ 5840381 w 8662490"/>
              <a:gd name="connsiteY252" fmla="*/ 1423714 h 1865613"/>
              <a:gd name="connsiteX253" fmla="*/ 6001552 w 8662490"/>
              <a:gd name="connsiteY253" fmla="*/ 1423714 h 1865613"/>
              <a:gd name="connsiteX254" fmla="*/ 6001552 w 8662490"/>
              <a:gd name="connsiteY254" fmla="*/ 1456038 h 1865613"/>
              <a:gd name="connsiteX255" fmla="*/ 6260543 w 8662490"/>
              <a:gd name="connsiteY255" fmla="*/ 1456038 h 1865613"/>
              <a:gd name="connsiteX256" fmla="*/ 6260543 w 8662490"/>
              <a:gd name="connsiteY256" fmla="*/ 1489708 h 1865613"/>
              <a:gd name="connsiteX257" fmla="*/ 6316608 w 8662490"/>
              <a:gd name="connsiteY257" fmla="*/ 1489708 h 1865613"/>
              <a:gd name="connsiteX258" fmla="*/ 6316608 w 8662490"/>
              <a:gd name="connsiteY258" fmla="*/ 1526819 h 1865613"/>
              <a:gd name="connsiteX259" fmla="*/ 6323633 w 8662490"/>
              <a:gd name="connsiteY259" fmla="*/ 1526819 h 1865613"/>
              <a:gd name="connsiteX260" fmla="*/ 6323633 w 8662490"/>
              <a:gd name="connsiteY260" fmla="*/ 1565577 h 1865613"/>
              <a:gd name="connsiteX261" fmla="*/ 6337551 w 8662490"/>
              <a:gd name="connsiteY261" fmla="*/ 1565577 h 1865613"/>
              <a:gd name="connsiteX262" fmla="*/ 6337551 w 8662490"/>
              <a:gd name="connsiteY262" fmla="*/ 1648630 h 1865613"/>
              <a:gd name="connsiteX263" fmla="*/ 6358494 w 8662490"/>
              <a:gd name="connsiteY263" fmla="*/ 1648630 h 1865613"/>
              <a:gd name="connsiteX264" fmla="*/ 6358494 w 8662490"/>
              <a:gd name="connsiteY264" fmla="*/ 1690979 h 1865613"/>
              <a:gd name="connsiteX265" fmla="*/ 6911859 w 8662490"/>
              <a:gd name="connsiteY265" fmla="*/ 1690979 h 1865613"/>
              <a:gd name="connsiteX266" fmla="*/ 6911859 w 8662490"/>
              <a:gd name="connsiteY266" fmla="*/ 1736171 h 1865613"/>
              <a:gd name="connsiteX267" fmla="*/ 7556021 w 8662490"/>
              <a:gd name="connsiteY267" fmla="*/ 1736171 h 1865613"/>
              <a:gd name="connsiteX268" fmla="*/ 7556021 w 8662490"/>
              <a:gd name="connsiteY268" fmla="*/ 1865614 h 1865613"/>
              <a:gd name="connsiteX269" fmla="*/ 8662491 w 8662490"/>
              <a:gd name="connsiteY269" fmla="*/ 1865614 h 186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8662490" h="1865613">
                <a:moveTo>
                  <a:pt x="0" y="0"/>
                </a:moveTo>
                <a:lnTo>
                  <a:pt x="231024" y="0"/>
                </a:lnTo>
                <a:lnTo>
                  <a:pt x="231024" y="6734"/>
                </a:lnTo>
                <a:lnTo>
                  <a:pt x="308032" y="6734"/>
                </a:lnTo>
                <a:lnTo>
                  <a:pt x="308032" y="13767"/>
                </a:lnTo>
                <a:lnTo>
                  <a:pt x="343154" y="13767"/>
                </a:lnTo>
                <a:lnTo>
                  <a:pt x="343154" y="20501"/>
                </a:lnTo>
                <a:lnTo>
                  <a:pt x="427186" y="20501"/>
                </a:lnTo>
                <a:lnTo>
                  <a:pt x="427186" y="27385"/>
                </a:lnTo>
                <a:lnTo>
                  <a:pt x="525137" y="27385"/>
                </a:lnTo>
                <a:lnTo>
                  <a:pt x="525137" y="34269"/>
                </a:lnTo>
                <a:lnTo>
                  <a:pt x="588227" y="34269"/>
                </a:lnTo>
                <a:lnTo>
                  <a:pt x="588227" y="55219"/>
                </a:lnTo>
                <a:lnTo>
                  <a:pt x="595121" y="55219"/>
                </a:lnTo>
                <a:lnTo>
                  <a:pt x="595121" y="61953"/>
                </a:lnTo>
                <a:lnTo>
                  <a:pt x="609300" y="61953"/>
                </a:lnTo>
                <a:lnTo>
                  <a:pt x="609300" y="68836"/>
                </a:lnTo>
                <a:lnTo>
                  <a:pt x="630243" y="68836"/>
                </a:lnTo>
                <a:lnTo>
                  <a:pt x="630243" y="75870"/>
                </a:lnTo>
                <a:lnTo>
                  <a:pt x="637267" y="75870"/>
                </a:lnTo>
                <a:lnTo>
                  <a:pt x="637267" y="82903"/>
                </a:lnTo>
                <a:lnTo>
                  <a:pt x="644162" y="82903"/>
                </a:lnTo>
                <a:lnTo>
                  <a:pt x="644162" y="89787"/>
                </a:lnTo>
                <a:lnTo>
                  <a:pt x="651186" y="89787"/>
                </a:lnTo>
                <a:lnTo>
                  <a:pt x="651186" y="96820"/>
                </a:lnTo>
                <a:lnTo>
                  <a:pt x="728324" y="96820"/>
                </a:lnTo>
                <a:lnTo>
                  <a:pt x="728324" y="103703"/>
                </a:lnTo>
                <a:lnTo>
                  <a:pt x="826275" y="103703"/>
                </a:lnTo>
                <a:lnTo>
                  <a:pt x="826275" y="110737"/>
                </a:lnTo>
                <a:lnTo>
                  <a:pt x="987446" y="110737"/>
                </a:lnTo>
                <a:lnTo>
                  <a:pt x="987446" y="117920"/>
                </a:lnTo>
                <a:lnTo>
                  <a:pt x="994340" y="117920"/>
                </a:lnTo>
                <a:lnTo>
                  <a:pt x="994340" y="124953"/>
                </a:lnTo>
                <a:lnTo>
                  <a:pt x="1148356" y="124953"/>
                </a:lnTo>
                <a:lnTo>
                  <a:pt x="1148356" y="131836"/>
                </a:lnTo>
                <a:lnTo>
                  <a:pt x="1162535" y="131836"/>
                </a:lnTo>
                <a:lnTo>
                  <a:pt x="1162535" y="145903"/>
                </a:lnTo>
                <a:lnTo>
                  <a:pt x="1169429" y="145903"/>
                </a:lnTo>
                <a:lnTo>
                  <a:pt x="1169429" y="153086"/>
                </a:lnTo>
                <a:lnTo>
                  <a:pt x="1183478" y="153086"/>
                </a:lnTo>
                <a:lnTo>
                  <a:pt x="1183478" y="167003"/>
                </a:lnTo>
                <a:lnTo>
                  <a:pt x="1190502" y="167003"/>
                </a:lnTo>
                <a:lnTo>
                  <a:pt x="1190502" y="174036"/>
                </a:lnTo>
                <a:lnTo>
                  <a:pt x="1225494" y="174036"/>
                </a:lnTo>
                <a:lnTo>
                  <a:pt x="1225494" y="181219"/>
                </a:lnTo>
                <a:lnTo>
                  <a:pt x="1232519" y="181219"/>
                </a:lnTo>
                <a:lnTo>
                  <a:pt x="1232519" y="188103"/>
                </a:lnTo>
                <a:lnTo>
                  <a:pt x="1267380" y="188103"/>
                </a:lnTo>
                <a:lnTo>
                  <a:pt x="1267380" y="195286"/>
                </a:lnTo>
                <a:lnTo>
                  <a:pt x="1281559" y="195286"/>
                </a:lnTo>
                <a:lnTo>
                  <a:pt x="1281559" y="209651"/>
                </a:lnTo>
                <a:lnTo>
                  <a:pt x="1414632" y="209651"/>
                </a:lnTo>
                <a:lnTo>
                  <a:pt x="1414632" y="216685"/>
                </a:lnTo>
                <a:lnTo>
                  <a:pt x="1449494" y="216685"/>
                </a:lnTo>
                <a:lnTo>
                  <a:pt x="1449494" y="223868"/>
                </a:lnTo>
                <a:lnTo>
                  <a:pt x="1561624" y="223868"/>
                </a:lnTo>
                <a:lnTo>
                  <a:pt x="1561624" y="231051"/>
                </a:lnTo>
                <a:lnTo>
                  <a:pt x="1673623" y="231051"/>
                </a:lnTo>
                <a:lnTo>
                  <a:pt x="1673623" y="238233"/>
                </a:lnTo>
                <a:lnTo>
                  <a:pt x="1680648" y="238233"/>
                </a:lnTo>
                <a:lnTo>
                  <a:pt x="1680648" y="245416"/>
                </a:lnTo>
                <a:lnTo>
                  <a:pt x="1701591" y="245416"/>
                </a:lnTo>
                <a:lnTo>
                  <a:pt x="1701591" y="252599"/>
                </a:lnTo>
                <a:lnTo>
                  <a:pt x="1722664" y="252599"/>
                </a:lnTo>
                <a:lnTo>
                  <a:pt x="1722664" y="274148"/>
                </a:lnTo>
                <a:lnTo>
                  <a:pt x="1729688" y="274148"/>
                </a:lnTo>
                <a:lnTo>
                  <a:pt x="1729688" y="295697"/>
                </a:lnTo>
                <a:lnTo>
                  <a:pt x="1736713" y="295697"/>
                </a:lnTo>
                <a:lnTo>
                  <a:pt x="1736713" y="302880"/>
                </a:lnTo>
                <a:lnTo>
                  <a:pt x="1743607" y="302880"/>
                </a:lnTo>
                <a:lnTo>
                  <a:pt x="1743607" y="310063"/>
                </a:lnTo>
                <a:lnTo>
                  <a:pt x="1757656" y="310063"/>
                </a:lnTo>
                <a:lnTo>
                  <a:pt x="1757656" y="324428"/>
                </a:lnTo>
                <a:lnTo>
                  <a:pt x="1764810" y="324428"/>
                </a:lnTo>
                <a:lnTo>
                  <a:pt x="1764810" y="331761"/>
                </a:lnTo>
                <a:lnTo>
                  <a:pt x="1771705" y="331761"/>
                </a:lnTo>
                <a:lnTo>
                  <a:pt x="1771705" y="338944"/>
                </a:lnTo>
                <a:lnTo>
                  <a:pt x="1785753" y="338944"/>
                </a:lnTo>
                <a:lnTo>
                  <a:pt x="1785753" y="346127"/>
                </a:lnTo>
                <a:lnTo>
                  <a:pt x="1792778" y="346127"/>
                </a:lnTo>
                <a:lnTo>
                  <a:pt x="1792778" y="367825"/>
                </a:lnTo>
                <a:lnTo>
                  <a:pt x="1799672" y="367825"/>
                </a:lnTo>
                <a:lnTo>
                  <a:pt x="1799672" y="375008"/>
                </a:lnTo>
                <a:lnTo>
                  <a:pt x="1813721" y="375008"/>
                </a:lnTo>
                <a:lnTo>
                  <a:pt x="1813721" y="389374"/>
                </a:lnTo>
                <a:lnTo>
                  <a:pt x="1820615" y="389374"/>
                </a:lnTo>
                <a:lnTo>
                  <a:pt x="1820615" y="404039"/>
                </a:lnTo>
                <a:lnTo>
                  <a:pt x="1827640" y="404039"/>
                </a:lnTo>
                <a:lnTo>
                  <a:pt x="1827640" y="411222"/>
                </a:lnTo>
                <a:lnTo>
                  <a:pt x="1848713" y="411222"/>
                </a:lnTo>
                <a:lnTo>
                  <a:pt x="1848713" y="425738"/>
                </a:lnTo>
                <a:lnTo>
                  <a:pt x="1876680" y="425738"/>
                </a:lnTo>
                <a:lnTo>
                  <a:pt x="1876680" y="432920"/>
                </a:lnTo>
                <a:lnTo>
                  <a:pt x="1925721" y="432920"/>
                </a:lnTo>
                <a:lnTo>
                  <a:pt x="1925721" y="440103"/>
                </a:lnTo>
                <a:lnTo>
                  <a:pt x="1939769" y="440103"/>
                </a:lnTo>
                <a:lnTo>
                  <a:pt x="1939769" y="447586"/>
                </a:lnTo>
                <a:lnTo>
                  <a:pt x="2114859" y="447586"/>
                </a:lnTo>
                <a:lnTo>
                  <a:pt x="2114859" y="454769"/>
                </a:lnTo>
                <a:lnTo>
                  <a:pt x="2296842" y="454769"/>
                </a:lnTo>
                <a:lnTo>
                  <a:pt x="2296842" y="461951"/>
                </a:lnTo>
                <a:lnTo>
                  <a:pt x="2310891" y="461951"/>
                </a:lnTo>
                <a:lnTo>
                  <a:pt x="2310891" y="476467"/>
                </a:lnTo>
                <a:lnTo>
                  <a:pt x="2318045" y="476467"/>
                </a:lnTo>
                <a:lnTo>
                  <a:pt x="2318045" y="483949"/>
                </a:lnTo>
                <a:lnTo>
                  <a:pt x="2324940" y="483949"/>
                </a:lnTo>
                <a:lnTo>
                  <a:pt x="2324940" y="498465"/>
                </a:lnTo>
                <a:lnTo>
                  <a:pt x="2331964" y="498465"/>
                </a:lnTo>
                <a:lnTo>
                  <a:pt x="2331964" y="513130"/>
                </a:lnTo>
                <a:lnTo>
                  <a:pt x="2338988" y="513130"/>
                </a:lnTo>
                <a:lnTo>
                  <a:pt x="2338988" y="520313"/>
                </a:lnTo>
                <a:lnTo>
                  <a:pt x="2345883" y="520313"/>
                </a:lnTo>
                <a:lnTo>
                  <a:pt x="2345883" y="534828"/>
                </a:lnTo>
                <a:lnTo>
                  <a:pt x="2352907" y="534828"/>
                </a:lnTo>
                <a:lnTo>
                  <a:pt x="2352907" y="542310"/>
                </a:lnTo>
                <a:lnTo>
                  <a:pt x="2359931" y="542310"/>
                </a:lnTo>
                <a:lnTo>
                  <a:pt x="2359931" y="556826"/>
                </a:lnTo>
                <a:lnTo>
                  <a:pt x="2366956" y="556826"/>
                </a:lnTo>
                <a:lnTo>
                  <a:pt x="2366956" y="593189"/>
                </a:lnTo>
                <a:lnTo>
                  <a:pt x="2373850" y="593189"/>
                </a:lnTo>
                <a:lnTo>
                  <a:pt x="2373850" y="607855"/>
                </a:lnTo>
                <a:lnTo>
                  <a:pt x="2381004" y="607855"/>
                </a:lnTo>
                <a:lnTo>
                  <a:pt x="2381004" y="622370"/>
                </a:lnTo>
                <a:lnTo>
                  <a:pt x="2388029" y="622370"/>
                </a:lnTo>
                <a:lnTo>
                  <a:pt x="2388029" y="637035"/>
                </a:lnTo>
                <a:lnTo>
                  <a:pt x="2401948" y="637035"/>
                </a:lnTo>
                <a:lnTo>
                  <a:pt x="2401948" y="644368"/>
                </a:lnTo>
                <a:lnTo>
                  <a:pt x="2408972" y="644368"/>
                </a:lnTo>
                <a:lnTo>
                  <a:pt x="2408972" y="651551"/>
                </a:lnTo>
                <a:lnTo>
                  <a:pt x="2422891" y="651551"/>
                </a:lnTo>
                <a:lnTo>
                  <a:pt x="2422891" y="659033"/>
                </a:lnTo>
                <a:lnTo>
                  <a:pt x="2429915" y="659033"/>
                </a:lnTo>
                <a:lnTo>
                  <a:pt x="2429915" y="666365"/>
                </a:lnTo>
                <a:lnTo>
                  <a:pt x="2437069" y="666365"/>
                </a:lnTo>
                <a:lnTo>
                  <a:pt x="2437069" y="673548"/>
                </a:lnTo>
                <a:lnTo>
                  <a:pt x="2450988" y="673548"/>
                </a:lnTo>
                <a:lnTo>
                  <a:pt x="2450988" y="681031"/>
                </a:lnTo>
                <a:lnTo>
                  <a:pt x="2471931" y="681031"/>
                </a:lnTo>
                <a:lnTo>
                  <a:pt x="2471931" y="688213"/>
                </a:lnTo>
                <a:lnTo>
                  <a:pt x="2478956" y="688213"/>
                </a:lnTo>
                <a:lnTo>
                  <a:pt x="2478956" y="695546"/>
                </a:lnTo>
                <a:lnTo>
                  <a:pt x="2507053" y="695546"/>
                </a:lnTo>
                <a:lnTo>
                  <a:pt x="2507053" y="702729"/>
                </a:lnTo>
                <a:lnTo>
                  <a:pt x="2668094" y="702729"/>
                </a:lnTo>
                <a:lnTo>
                  <a:pt x="2668094" y="710062"/>
                </a:lnTo>
                <a:lnTo>
                  <a:pt x="2752126" y="710062"/>
                </a:lnTo>
                <a:lnTo>
                  <a:pt x="2752126" y="717544"/>
                </a:lnTo>
                <a:lnTo>
                  <a:pt x="2871020" y="717544"/>
                </a:lnTo>
                <a:lnTo>
                  <a:pt x="2871020" y="724727"/>
                </a:lnTo>
                <a:lnTo>
                  <a:pt x="2941264" y="724727"/>
                </a:lnTo>
                <a:lnTo>
                  <a:pt x="2941264" y="732059"/>
                </a:lnTo>
                <a:lnTo>
                  <a:pt x="2948158" y="732059"/>
                </a:lnTo>
                <a:lnTo>
                  <a:pt x="2948158" y="746724"/>
                </a:lnTo>
                <a:lnTo>
                  <a:pt x="2955183" y="746724"/>
                </a:lnTo>
                <a:lnTo>
                  <a:pt x="2955183" y="754057"/>
                </a:lnTo>
                <a:lnTo>
                  <a:pt x="2976125" y="754057"/>
                </a:lnTo>
                <a:lnTo>
                  <a:pt x="2976125" y="768872"/>
                </a:lnTo>
                <a:lnTo>
                  <a:pt x="2990304" y="768872"/>
                </a:lnTo>
                <a:lnTo>
                  <a:pt x="2990304" y="783986"/>
                </a:lnTo>
                <a:lnTo>
                  <a:pt x="2997199" y="783986"/>
                </a:lnTo>
                <a:lnTo>
                  <a:pt x="2997199" y="813765"/>
                </a:lnTo>
                <a:lnTo>
                  <a:pt x="3032190" y="813765"/>
                </a:lnTo>
                <a:lnTo>
                  <a:pt x="3032190" y="821097"/>
                </a:lnTo>
                <a:lnTo>
                  <a:pt x="3046109" y="821097"/>
                </a:lnTo>
                <a:lnTo>
                  <a:pt x="3046109" y="828580"/>
                </a:lnTo>
                <a:lnTo>
                  <a:pt x="3067312" y="828580"/>
                </a:lnTo>
                <a:lnTo>
                  <a:pt x="3067312" y="836212"/>
                </a:lnTo>
                <a:lnTo>
                  <a:pt x="3095280" y="836212"/>
                </a:lnTo>
                <a:lnTo>
                  <a:pt x="3095280" y="850877"/>
                </a:lnTo>
                <a:lnTo>
                  <a:pt x="3291442" y="850877"/>
                </a:lnTo>
                <a:lnTo>
                  <a:pt x="3291442" y="858508"/>
                </a:lnTo>
                <a:lnTo>
                  <a:pt x="3361426" y="858508"/>
                </a:lnTo>
                <a:lnTo>
                  <a:pt x="3361426" y="865991"/>
                </a:lnTo>
                <a:lnTo>
                  <a:pt x="3396417" y="865991"/>
                </a:lnTo>
                <a:lnTo>
                  <a:pt x="3396417" y="873623"/>
                </a:lnTo>
                <a:lnTo>
                  <a:pt x="3431409" y="873623"/>
                </a:lnTo>
                <a:lnTo>
                  <a:pt x="3431409" y="880955"/>
                </a:lnTo>
                <a:lnTo>
                  <a:pt x="3459377" y="880955"/>
                </a:lnTo>
                <a:lnTo>
                  <a:pt x="3459377" y="888587"/>
                </a:lnTo>
                <a:lnTo>
                  <a:pt x="3480320" y="888587"/>
                </a:lnTo>
                <a:lnTo>
                  <a:pt x="3480320" y="896219"/>
                </a:lnTo>
                <a:lnTo>
                  <a:pt x="3536385" y="896219"/>
                </a:lnTo>
                <a:lnTo>
                  <a:pt x="3536385" y="919863"/>
                </a:lnTo>
                <a:lnTo>
                  <a:pt x="3557458" y="919863"/>
                </a:lnTo>
                <a:lnTo>
                  <a:pt x="3557458" y="928093"/>
                </a:lnTo>
                <a:lnTo>
                  <a:pt x="3571507" y="928093"/>
                </a:lnTo>
                <a:lnTo>
                  <a:pt x="3571507" y="936623"/>
                </a:lnTo>
                <a:lnTo>
                  <a:pt x="3599344" y="936623"/>
                </a:lnTo>
                <a:lnTo>
                  <a:pt x="3599344" y="945302"/>
                </a:lnTo>
                <a:lnTo>
                  <a:pt x="3606498" y="945302"/>
                </a:lnTo>
                <a:lnTo>
                  <a:pt x="3606498" y="953832"/>
                </a:lnTo>
                <a:lnTo>
                  <a:pt x="3620547" y="953832"/>
                </a:lnTo>
                <a:lnTo>
                  <a:pt x="3620547" y="962810"/>
                </a:lnTo>
                <a:lnTo>
                  <a:pt x="3634466" y="962810"/>
                </a:lnTo>
                <a:lnTo>
                  <a:pt x="3634466" y="971639"/>
                </a:lnTo>
                <a:lnTo>
                  <a:pt x="3767539" y="971639"/>
                </a:lnTo>
                <a:lnTo>
                  <a:pt x="3767539" y="980917"/>
                </a:lnTo>
                <a:lnTo>
                  <a:pt x="3872514" y="980917"/>
                </a:lnTo>
                <a:lnTo>
                  <a:pt x="3872514" y="990195"/>
                </a:lnTo>
                <a:lnTo>
                  <a:pt x="4117717" y="990195"/>
                </a:lnTo>
                <a:lnTo>
                  <a:pt x="4117717" y="1000222"/>
                </a:lnTo>
                <a:lnTo>
                  <a:pt x="4124612" y="1000222"/>
                </a:lnTo>
                <a:lnTo>
                  <a:pt x="4124612" y="1010098"/>
                </a:lnTo>
                <a:lnTo>
                  <a:pt x="4131636" y="1010098"/>
                </a:lnTo>
                <a:lnTo>
                  <a:pt x="4131636" y="1020274"/>
                </a:lnTo>
                <a:lnTo>
                  <a:pt x="4166758" y="1020274"/>
                </a:lnTo>
                <a:lnTo>
                  <a:pt x="4166758" y="1031048"/>
                </a:lnTo>
                <a:lnTo>
                  <a:pt x="4173652" y="1031048"/>
                </a:lnTo>
                <a:lnTo>
                  <a:pt x="4173652" y="1042122"/>
                </a:lnTo>
                <a:lnTo>
                  <a:pt x="4180677" y="1042122"/>
                </a:lnTo>
                <a:lnTo>
                  <a:pt x="4180677" y="1053495"/>
                </a:lnTo>
                <a:lnTo>
                  <a:pt x="4208644" y="1053495"/>
                </a:lnTo>
                <a:lnTo>
                  <a:pt x="4208644" y="1064868"/>
                </a:lnTo>
                <a:lnTo>
                  <a:pt x="4229717" y="1064868"/>
                </a:lnTo>
                <a:lnTo>
                  <a:pt x="4229717" y="1076690"/>
                </a:lnTo>
                <a:lnTo>
                  <a:pt x="4257684" y="1076690"/>
                </a:lnTo>
                <a:lnTo>
                  <a:pt x="4257684" y="1088811"/>
                </a:lnTo>
                <a:lnTo>
                  <a:pt x="4264709" y="1088811"/>
                </a:lnTo>
                <a:lnTo>
                  <a:pt x="4264709" y="1100782"/>
                </a:lnTo>
                <a:lnTo>
                  <a:pt x="4320774" y="1100782"/>
                </a:lnTo>
                <a:lnTo>
                  <a:pt x="4320774" y="1113053"/>
                </a:lnTo>
                <a:lnTo>
                  <a:pt x="4600838" y="1113053"/>
                </a:lnTo>
                <a:lnTo>
                  <a:pt x="4600838" y="1125623"/>
                </a:lnTo>
                <a:lnTo>
                  <a:pt x="4663928" y="1125623"/>
                </a:lnTo>
                <a:lnTo>
                  <a:pt x="4663928" y="1138193"/>
                </a:lnTo>
                <a:lnTo>
                  <a:pt x="4670952" y="1138193"/>
                </a:lnTo>
                <a:lnTo>
                  <a:pt x="4670952" y="1164232"/>
                </a:lnTo>
                <a:lnTo>
                  <a:pt x="4705814" y="1164232"/>
                </a:lnTo>
                <a:lnTo>
                  <a:pt x="4705814" y="1178298"/>
                </a:lnTo>
                <a:lnTo>
                  <a:pt x="4719993" y="1178298"/>
                </a:lnTo>
                <a:lnTo>
                  <a:pt x="4719993" y="1192813"/>
                </a:lnTo>
                <a:lnTo>
                  <a:pt x="4726887" y="1192813"/>
                </a:lnTo>
                <a:lnTo>
                  <a:pt x="4726887" y="1207628"/>
                </a:lnTo>
                <a:lnTo>
                  <a:pt x="4761879" y="1207628"/>
                </a:lnTo>
                <a:lnTo>
                  <a:pt x="4761879" y="1223491"/>
                </a:lnTo>
                <a:lnTo>
                  <a:pt x="4831993" y="1223491"/>
                </a:lnTo>
                <a:lnTo>
                  <a:pt x="4831993" y="1240999"/>
                </a:lnTo>
                <a:lnTo>
                  <a:pt x="5077065" y="1240999"/>
                </a:lnTo>
                <a:lnTo>
                  <a:pt x="5077065" y="1260004"/>
                </a:lnTo>
                <a:lnTo>
                  <a:pt x="5154073" y="1260004"/>
                </a:lnTo>
                <a:lnTo>
                  <a:pt x="5154073" y="1279308"/>
                </a:lnTo>
                <a:lnTo>
                  <a:pt x="5210138" y="1279308"/>
                </a:lnTo>
                <a:lnTo>
                  <a:pt x="5210138" y="1298462"/>
                </a:lnTo>
                <a:lnTo>
                  <a:pt x="5448317" y="1298462"/>
                </a:lnTo>
                <a:lnTo>
                  <a:pt x="5448317" y="1318814"/>
                </a:lnTo>
                <a:lnTo>
                  <a:pt x="5490203" y="1318814"/>
                </a:lnTo>
                <a:lnTo>
                  <a:pt x="5490203" y="1340812"/>
                </a:lnTo>
                <a:lnTo>
                  <a:pt x="5546268" y="1340812"/>
                </a:lnTo>
                <a:lnTo>
                  <a:pt x="5546268" y="1365802"/>
                </a:lnTo>
                <a:lnTo>
                  <a:pt x="5567341" y="1365802"/>
                </a:lnTo>
                <a:lnTo>
                  <a:pt x="5567341" y="1392439"/>
                </a:lnTo>
                <a:lnTo>
                  <a:pt x="5840381" y="1392439"/>
                </a:lnTo>
                <a:lnTo>
                  <a:pt x="5840381" y="1423714"/>
                </a:lnTo>
                <a:lnTo>
                  <a:pt x="6001552" y="1423714"/>
                </a:lnTo>
                <a:lnTo>
                  <a:pt x="6001552" y="1456038"/>
                </a:lnTo>
                <a:lnTo>
                  <a:pt x="6260543" y="1456038"/>
                </a:lnTo>
                <a:lnTo>
                  <a:pt x="6260543" y="1489708"/>
                </a:lnTo>
                <a:lnTo>
                  <a:pt x="6316608" y="1489708"/>
                </a:lnTo>
                <a:lnTo>
                  <a:pt x="6316608" y="1526819"/>
                </a:lnTo>
                <a:lnTo>
                  <a:pt x="6323633" y="1526819"/>
                </a:lnTo>
                <a:lnTo>
                  <a:pt x="6323633" y="1565577"/>
                </a:lnTo>
                <a:lnTo>
                  <a:pt x="6337551" y="1565577"/>
                </a:lnTo>
                <a:lnTo>
                  <a:pt x="6337551" y="1648630"/>
                </a:lnTo>
                <a:lnTo>
                  <a:pt x="6358494" y="1648630"/>
                </a:lnTo>
                <a:lnTo>
                  <a:pt x="6358494" y="1690979"/>
                </a:lnTo>
                <a:lnTo>
                  <a:pt x="6911859" y="1690979"/>
                </a:lnTo>
                <a:lnTo>
                  <a:pt x="6911859" y="1736171"/>
                </a:lnTo>
                <a:lnTo>
                  <a:pt x="7556021" y="1736171"/>
                </a:lnTo>
                <a:lnTo>
                  <a:pt x="7556021" y="1865614"/>
                </a:lnTo>
                <a:lnTo>
                  <a:pt x="8662491" y="1865614"/>
                </a:lnTo>
              </a:path>
            </a:pathLst>
          </a:custGeom>
          <a:noFill/>
          <a:ln w="38100" cap="flat">
            <a:solidFill>
              <a:srgbClr val="7B0551"/>
            </a:solidFill>
            <a:custDash>
              <a:ds d="225000" sp="150000"/>
            </a:cust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0" name="Free-form: Shape 977">
            <a:extLst>
              <a:ext uri="{FF2B5EF4-FFF2-40B4-BE49-F238E27FC236}">
                <a16:creationId xmlns:a16="http://schemas.microsoft.com/office/drawing/2014/main" id="{10298AA8-A122-29F3-F302-C179EDCCC6A4}"/>
              </a:ext>
            </a:extLst>
          </p:cNvPr>
          <p:cNvSpPr/>
          <p:nvPr/>
        </p:nvSpPr>
        <p:spPr>
          <a:xfrm>
            <a:off x="6616635" y="2981393"/>
            <a:ext cx="8672" cy="3591"/>
          </a:xfrm>
          <a:custGeom>
            <a:avLst/>
            <a:gdLst>
              <a:gd name="connsiteX0" fmla="*/ 0 w 13008"/>
              <a:gd name="connsiteY0" fmla="*/ 5387 h 5387"/>
              <a:gd name="connsiteX1" fmla="*/ 0 w 13008"/>
              <a:gd name="connsiteY1" fmla="*/ 0 h 5387"/>
            </a:gdLst>
            <a:ahLst/>
            <a:cxnLst>
              <a:cxn ang="0">
                <a:pos x="connsiteX0" y="connsiteY0"/>
              </a:cxn>
              <a:cxn ang="0">
                <a:pos x="connsiteX1" y="connsiteY1"/>
              </a:cxn>
            </a:cxnLst>
            <a:rect l="l" t="t" r="r" b="b"/>
            <a:pathLst>
              <a:path w="13008" h="5387">
                <a:moveTo>
                  <a:pt x="0" y="5387"/>
                </a:moveTo>
                <a:lnTo>
                  <a:pt x="0" y="0"/>
                </a:lnTo>
              </a:path>
            </a:pathLst>
          </a:custGeom>
          <a:ln w="182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1" name="Rectangle 2750">
            <a:extLst>
              <a:ext uri="{FF2B5EF4-FFF2-40B4-BE49-F238E27FC236}">
                <a16:creationId xmlns:a16="http://schemas.microsoft.com/office/drawing/2014/main" id="{E82ACDA6-E7DA-502D-5F9A-B5D57D6FA237}"/>
              </a:ext>
            </a:extLst>
          </p:cNvPr>
          <p:cNvSpPr/>
          <p:nvPr/>
        </p:nvSpPr>
        <p:spPr>
          <a:xfrm>
            <a:off x="836379" y="169700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2" name="Rectangle 2751">
            <a:extLst>
              <a:ext uri="{FF2B5EF4-FFF2-40B4-BE49-F238E27FC236}">
                <a16:creationId xmlns:a16="http://schemas.microsoft.com/office/drawing/2014/main" id="{0C054782-3F37-0D07-C39D-38D27D8313B0}"/>
              </a:ext>
            </a:extLst>
          </p:cNvPr>
          <p:cNvSpPr/>
          <p:nvPr/>
        </p:nvSpPr>
        <p:spPr>
          <a:xfrm>
            <a:off x="836379" y="169700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3" name="Rectangle 2752">
            <a:extLst>
              <a:ext uri="{FF2B5EF4-FFF2-40B4-BE49-F238E27FC236}">
                <a16:creationId xmlns:a16="http://schemas.microsoft.com/office/drawing/2014/main" id="{5AD48011-BA9E-8B92-2DA3-E18547E50448}"/>
              </a:ext>
            </a:extLst>
          </p:cNvPr>
          <p:cNvSpPr/>
          <p:nvPr/>
        </p:nvSpPr>
        <p:spPr>
          <a:xfrm>
            <a:off x="836379" y="169700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4" name="Rectangle 2753">
            <a:extLst>
              <a:ext uri="{FF2B5EF4-FFF2-40B4-BE49-F238E27FC236}">
                <a16:creationId xmlns:a16="http://schemas.microsoft.com/office/drawing/2014/main" id="{B9C6E63B-FC46-493A-8098-E9B18B968E52}"/>
              </a:ext>
            </a:extLst>
          </p:cNvPr>
          <p:cNvSpPr/>
          <p:nvPr/>
        </p:nvSpPr>
        <p:spPr>
          <a:xfrm>
            <a:off x="836379" y="169700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5" name="Rectangle 2754">
            <a:extLst>
              <a:ext uri="{FF2B5EF4-FFF2-40B4-BE49-F238E27FC236}">
                <a16:creationId xmlns:a16="http://schemas.microsoft.com/office/drawing/2014/main" id="{62538334-FECF-C0DD-6FDA-FF55A39454FC}"/>
              </a:ext>
            </a:extLst>
          </p:cNvPr>
          <p:cNvSpPr/>
          <p:nvPr/>
        </p:nvSpPr>
        <p:spPr>
          <a:xfrm>
            <a:off x="836379" y="169700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6" name="Rectangle 2755">
            <a:extLst>
              <a:ext uri="{FF2B5EF4-FFF2-40B4-BE49-F238E27FC236}">
                <a16:creationId xmlns:a16="http://schemas.microsoft.com/office/drawing/2014/main" id="{6F9CE0B2-FDAB-15AD-B488-323212916AE4}"/>
              </a:ext>
            </a:extLst>
          </p:cNvPr>
          <p:cNvSpPr/>
          <p:nvPr/>
        </p:nvSpPr>
        <p:spPr>
          <a:xfrm>
            <a:off x="836379" y="169700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7" name="Rectangle 2756">
            <a:extLst>
              <a:ext uri="{FF2B5EF4-FFF2-40B4-BE49-F238E27FC236}">
                <a16:creationId xmlns:a16="http://schemas.microsoft.com/office/drawing/2014/main" id="{68E2B095-35F1-4965-67F2-5D523CCD51A7}"/>
              </a:ext>
            </a:extLst>
          </p:cNvPr>
          <p:cNvSpPr/>
          <p:nvPr/>
        </p:nvSpPr>
        <p:spPr>
          <a:xfrm>
            <a:off x="836379" y="169700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8" name="Rectangle 2757">
            <a:extLst>
              <a:ext uri="{FF2B5EF4-FFF2-40B4-BE49-F238E27FC236}">
                <a16:creationId xmlns:a16="http://schemas.microsoft.com/office/drawing/2014/main" id="{5915F72C-2034-9279-8A12-5E80B69F5B39}"/>
              </a:ext>
            </a:extLst>
          </p:cNvPr>
          <p:cNvSpPr/>
          <p:nvPr/>
        </p:nvSpPr>
        <p:spPr>
          <a:xfrm>
            <a:off x="836379" y="169700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9" name="Rectangle 2758">
            <a:extLst>
              <a:ext uri="{FF2B5EF4-FFF2-40B4-BE49-F238E27FC236}">
                <a16:creationId xmlns:a16="http://schemas.microsoft.com/office/drawing/2014/main" id="{077BB6C5-C78A-C2E4-F446-4757B5255716}"/>
              </a:ext>
            </a:extLst>
          </p:cNvPr>
          <p:cNvSpPr/>
          <p:nvPr/>
        </p:nvSpPr>
        <p:spPr>
          <a:xfrm>
            <a:off x="836379" y="169700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0" name="Rectangle 2759">
            <a:extLst>
              <a:ext uri="{FF2B5EF4-FFF2-40B4-BE49-F238E27FC236}">
                <a16:creationId xmlns:a16="http://schemas.microsoft.com/office/drawing/2014/main" id="{77B194E6-5FDB-691D-0723-C62C3FCF36D7}"/>
              </a:ext>
            </a:extLst>
          </p:cNvPr>
          <p:cNvSpPr/>
          <p:nvPr/>
        </p:nvSpPr>
        <p:spPr>
          <a:xfrm>
            <a:off x="836379" y="169700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1" name="Rectangle 2760">
            <a:extLst>
              <a:ext uri="{FF2B5EF4-FFF2-40B4-BE49-F238E27FC236}">
                <a16:creationId xmlns:a16="http://schemas.microsoft.com/office/drawing/2014/main" id="{70C12187-BF6E-CFA8-265E-22D76FAC72B2}"/>
              </a:ext>
            </a:extLst>
          </p:cNvPr>
          <p:cNvSpPr/>
          <p:nvPr/>
        </p:nvSpPr>
        <p:spPr>
          <a:xfrm>
            <a:off x="836379" y="169700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2" name="Rectangle 2761">
            <a:extLst>
              <a:ext uri="{FF2B5EF4-FFF2-40B4-BE49-F238E27FC236}">
                <a16:creationId xmlns:a16="http://schemas.microsoft.com/office/drawing/2014/main" id="{7F9F4CCD-5AFA-EAD0-3B10-BEC60C868F84}"/>
              </a:ext>
            </a:extLst>
          </p:cNvPr>
          <p:cNvSpPr/>
          <p:nvPr/>
        </p:nvSpPr>
        <p:spPr>
          <a:xfrm>
            <a:off x="836379" y="169700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3" name="Rectangle 2762">
            <a:extLst>
              <a:ext uri="{FF2B5EF4-FFF2-40B4-BE49-F238E27FC236}">
                <a16:creationId xmlns:a16="http://schemas.microsoft.com/office/drawing/2014/main" id="{C215AD28-C86D-B199-ACEC-D63F21908B9C}"/>
              </a:ext>
            </a:extLst>
          </p:cNvPr>
          <p:cNvSpPr/>
          <p:nvPr/>
        </p:nvSpPr>
        <p:spPr>
          <a:xfrm>
            <a:off x="836379" y="169700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4" name="Rectangle 2763">
            <a:extLst>
              <a:ext uri="{FF2B5EF4-FFF2-40B4-BE49-F238E27FC236}">
                <a16:creationId xmlns:a16="http://schemas.microsoft.com/office/drawing/2014/main" id="{99BA7169-D53C-B815-C839-CA099BFEC76C}"/>
              </a:ext>
            </a:extLst>
          </p:cNvPr>
          <p:cNvSpPr/>
          <p:nvPr/>
        </p:nvSpPr>
        <p:spPr>
          <a:xfrm>
            <a:off x="836379" y="169700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5" name="Rectangle 2764">
            <a:extLst>
              <a:ext uri="{FF2B5EF4-FFF2-40B4-BE49-F238E27FC236}">
                <a16:creationId xmlns:a16="http://schemas.microsoft.com/office/drawing/2014/main" id="{6B7AA659-EAFD-75EB-5101-6BD9B79733DF}"/>
              </a:ext>
            </a:extLst>
          </p:cNvPr>
          <p:cNvSpPr/>
          <p:nvPr/>
        </p:nvSpPr>
        <p:spPr>
          <a:xfrm>
            <a:off x="836379" y="169700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6" name="Rectangle 2765">
            <a:extLst>
              <a:ext uri="{FF2B5EF4-FFF2-40B4-BE49-F238E27FC236}">
                <a16:creationId xmlns:a16="http://schemas.microsoft.com/office/drawing/2014/main" id="{B295D3B5-D9E0-6663-2F1D-EF32D953FC53}"/>
              </a:ext>
            </a:extLst>
          </p:cNvPr>
          <p:cNvSpPr/>
          <p:nvPr/>
        </p:nvSpPr>
        <p:spPr>
          <a:xfrm>
            <a:off x="836379" y="169700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7" name="Rectangle 2766">
            <a:extLst>
              <a:ext uri="{FF2B5EF4-FFF2-40B4-BE49-F238E27FC236}">
                <a16:creationId xmlns:a16="http://schemas.microsoft.com/office/drawing/2014/main" id="{A90487E3-1308-EFFA-F68A-18F1F929C6DC}"/>
              </a:ext>
            </a:extLst>
          </p:cNvPr>
          <p:cNvSpPr/>
          <p:nvPr/>
        </p:nvSpPr>
        <p:spPr>
          <a:xfrm>
            <a:off x="836379" y="169700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8" name="Rectangle 2767">
            <a:extLst>
              <a:ext uri="{FF2B5EF4-FFF2-40B4-BE49-F238E27FC236}">
                <a16:creationId xmlns:a16="http://schemas.microsoft.com/office/drawing/2014/main" id="{30CBF6C6-96F7-FD8C-EF84-67180522053B}"/>
              </a:ext>
            </a:extLst>
          </p:cNvPr>
          <p:cNvSpPr/>
          <p:nvPr/>
        </p:nvSpPr>
        <p:spPr>
          <a:xfrm>
            <a:off x="836379" y="169700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9" name="Rectangle 2768">
            <a:extLst>
              <a:ext uri="{FF2B5EF4-FFF2-40B4-BE49-F238E27FC236}">
                <a16:creationId xmlns:a16="http://schemas.microsoft.com/office/drawing/2014/main" id="{6C98C0C7-1AEB-A16F-1EE6-62D44DC816B6}"/>
              </a:ext>
            </a:extLst>
          </p:cNvPr>
          <p:cNvSpPr/>
          <p:nvPr/>
        </p:nvSpPr>
        <p:spPr>
          <a:xfrm>
            <a:off x="836379" y="169700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0" name="Rectangle 2769">
            <a:extLst>
              <a:ext uri="{FF2B5EF4-FFF2-40B4-BE49-F238E27FC236}">
                <a16:creationId xmlns:a16="http://schemas.microsoft.com/office/drawing/2014/main" id="{62E92261-75EA-DB85-C7B9-60E0DD01DA94}"/>
              </a:ext>
            </a:extLst>
          </p:cNvPr>
          <p:cNvSpPr/>
          <p:nvPr/>
        </p:nvSpPr>
        <p:spPr>
          <a:xfrm>
            <a:off x="1172595" y="171535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1" name="Rectangle 2770">
            <a:extLst>
              <a:ext uri="{FF2B5EF4-FFF2-40B4-BE49-F238E27FC236}">
                <a16:creationId xmlns:a16="http://schemas.microsoft.com/office/drawing/2014/main" id="{3FE702EE-1C9E-B218-7C4A-EC72A48C3847}"/>
              </a:ext>
            </a:extLst>
          </p:cNvPr>
          <p:cNvSpPr/>
          <p:nvPr/>
        </p:nvSpPr>
        <p:spPr>
          <a:xfrm>
            <a:off x="1205202" y="171984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2" name="Rectangle 2771">
            <a:extLst>
              <a:ext uri="{FF2B5EF4-FFF2-40B4-BE49-F238E27FC236}">
                <a16:creationId xmlns:a16="http://schemas.microsoft.com/office/drawing/2014/main" id="{60C406B8-A0E0-EE9F-2E5A-1A4694DBFBFA}"/>
              </a:ext>
            </a:extLst>
          </p:cNvPr>
          <p:cNvSpPr/>
          <p:nvPr/>
        </p:nvSpPr>
        <p:spPr>
          <a:xfrm>
            <a:off x="1228530" y="173830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3" name="Rectangle 2772">
            <a:extLst>
              <a:ext uri="{FF2B5EF4-FFF2-40B4-BE49-F238E27FC236}">
                <a16:creationId xmlns:a16="http://schemas.microsoft.com/office/drawing/2014/main" id="{F088D5D3-1074-D5FE-6CA8-012A517C7A49}"/>
              </a:ext>
            </a:extLst>
          </p:cNvPr>
          <p:cNvSpPr/>
          <p:nvPr/>
        </p:nvSpPr>
        <p:spPr>
          <a:xfrm>
            <a:off x="1228530" y="173830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4" name="Rectangle 2773">
            <a:extLst>
              <a:ext uri="{FF2B5EF4-FFF2-40B4-BE49-F238E27FC236}">
                <a16:creationId xmlns:a16="http://schemas.microsoft.com/office/drawing/2014/main" id="{F936EDD2-6C3C-CC9F-FB41-3B4026425341}"/>
              </a:ext>
            </a:extLst>
          </p:cNvPr>
          <p:cNvSpPr/>
          <p:nvPr/>
        </p:nvSpPr>
        <p:spPr>
          <a:xfrm>
            <a:off x="1233213" y="173830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5" name="Rectangle 2774">
            <a:extLst>
              <a:ext uri="{FF2B5EF4-FFF2-40B4-BE49-F238E27FC236}">
                <a16:creationId xmlns:a16="http://schemas.microsoft.com/office/drawing/2014/main" id="{6033FF50-81B0-94E6-8151-8DFACCC01DE5}"/>
              </a:ext>
            </a:extLst>
          </p:cNvPr>
          <p:cNvSpPr/>
          <p:nvPr/>
        </p:nvSpPr>
        <p:spPr>
          <a:xfrm>
            <a:off x="1251945" y="174768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6" name="Rectangle 2775">
            <a:extLst>
              <a:ext uri="{FF2B5EF4-FFF2-40B4-BE49-F238E27FC236}">
                <a16:creationId xmlns:a16="http://schemas.microsoft.com/office/drawing/2014/main" id="{10D81CC2-5829-27C8-0AE0-A527C54BE910}"/>
              </a:ext>
            </a:extLst>
          </p:cNvPr>
          <p:cNvSpPr/>
          <p:nvPr/>
        </p:nvSpPr>
        <p:spPr>
          <a:xfrm>
            <a:off x="1251945" y="174768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7" name="Rectangle 2776">
            <a:extLst>
              <a:ext uri="{FF2B5EF4-FFF2-40B4-BE49-F238E27FC236}">
                <a16:creationId xmlns:a16="http://schemas.microsoft.com/office/drawing/2014/main" id="{426BAF6C-1A58-A509-B6CA-0C0F1EAD69C1}"/>
              </a:ext>
            </a:extLst>
          </p:cNvPr>
          <p:cNvSpPr/>
          <p:nvPr/>
        </p:nvSpPr>
        <p:spPr>
          <a:xfrm>
            <a:off x="1275273" y="176154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8" name="Rectangle 2777">
            <a:extLst>
              <a:ext uri="{FF2B5EF4-FFF2-40B4-BE49-F238E27FC236}">
                <a16:creationId xmlns:a16="http://schemas.microsoft.com/office/drawing/2014/main" id="{EAB93816-02D5-D94D-38A0-B210B0C3C1C9}"/>
              </a:ext>
            </a:extLst>
          </p:cNvPr>
          <p:cNvSpPr/>
          <p:nvPr/>
        </p:nvSpPr>
        <p:spPr>
          <a:xfrm>
            <a:off x="1284551" y="176154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9" name="Rectangle 2778">
            <a:extLst>
              <a:ext uri="{FF2B5EF4-FFF2-40B4-BE49-F238E27FC236}">
                <a16:creationId xmlns:a16="http://schemas.microsoft.com/office/drawing/2014/main" id="{54CD3B1E-8F83-3AFF-1C77-7382278C7302}"/>
              </a:ext>
            </a:extLst>
          </p:cNvPr>
          <p:cNvSpPr/>
          <p:nvPr/>
        </p:nvSpPr>
        <p:spPr>
          <a:xfrm>
            <a:off x="1293831" y="176154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0" name="Rectangle 2779">
            <a:extLst>
              <a:ext uri="{FF2B5EF4-FFF2-40B4-BE49-F238E27FC236}">
                <a16:creationId xmlns:a16="http://schemas.microsoft.com/office/drawing/2014/main" id="{0DB7EDA7-0DB3-2D95-2FE7-C1170260EDBA}"/>
              </a:ext>
            </a:extLst>
          </p:cNvPr>
          <p:cNvSpPr/>
          <p:nvPr/>
        </p:nvSpPr>
        <p:spPr>
          <a:xfrm>
            <a:off x="1555381" y="178030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1" name="Rectangle 2780">
            <a:extLst>
              <a:ext uri="{FF2B5EF4-FFF2-40B4-BE49-F238E27FC236}">
                <a16:creationId xmlns:a16="http://schemas.microsoft.com/office/drawing/2014/main" id="{CF3F9736-750A-E4E1-54E0-C2CA80E5E5B9}"/>
              </a:ext>
            </a:extLst>
          </p:cNvPr>
          <p:cNvSpPr/>
          <p:nvPr/>
        </p:nvSpPr>
        <p:spPr>
          <a:xfrm>
            <a:off x="1634730" y="181302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2" name="Rectangle 2781">
            <a:extLst>
              <a:ext uri="{FF2B5EF4-FFF2-40B4-BE49-F238E27FC236}">
                <a16:creationId xmlns:a16="http://schemas.microsoft.com/office/drawing/2014/main" id="{4ACB7FD2-49F8-8545-9E35-06C0224F7E17}"/>
              </a:ext>
            </a:extLst>
          </p:cNvPr>
          <p:cNvSpPr/>
          <p:nvPr/>
        </p:nvSpPr>
        <p:spPr>
          <a:xfrm>
            <a:off x="1634730" y="181302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3" name="Rectangle 2782">
            <a:extLst>
              <a:ext uri="{FF2B5EF4-FFF2-40B4-BE49-F238E27FC236}">
                <a16:creationId xmlns:a16="http://schemas.microsoft.com/office/drawing/2014/main" id="{966B6E36-B862-7EEE-224B-0D01343919AD}"/>
              </a:ext>
            </a:extLst>
          </p:cNvPr>
          <p:cNvSpPr/>
          <p:nvPr/>
        </p:nvSpPr>
        <p:spPr>
          <a:xfrm>
            <a:off x="1644009" y="181302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4" name="Rectangle 2783">
            <a:extLst>
              <a:ext uri="{FF2B5EF4-FFF2-40B4-BE49-F238E27FC236}">
                <a16:creationId xmlns:a16="http://schemas.microsoft.com/office/drawing/2014/main" id="{0AEEA258-F655-2D65-60AC-29598A1069C8}"/>
              </a:ext>
            </a:extLst>
          </p:cNvPr>
          <p:cNvSpPr/>
          <p:nvPr/>
        </p:nvSpPr>
        <p:spPr>
          <a:xfrm>
            <a:off x="1648692" y="181781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5" name="Rectangle 2784">
            <a:extLst>
              <a:ext uri="{FF2B5EF4-FFF2-40B4-BE49-F238E27FC236}">
                <a16:creationId xmlns:a16="http://schemas.microsoft.com/office/drawing/2014/main" id="{A7AAE0AA-4B3C-A9ED-1601-494450F03CE9}"/>
              </a:ext>
            </a:extLst>
          </p:cNvPr>
          <p:cNvSpPr/>
          <p:nvPr/>
        </p:nvSpPr>
        <p:spPr>
          <a:xfrm>
            <a:off x="1648692" y="181781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6" name="Rectangle 2785">
            <a:extLst>
              <a:ext uri="{FF2B5EF4-FFF2-40B4-BE49-F238E27FC236}">
                <a16:creationId xmlns:a16="http://schemas.microsoft.com/office/drawing/2014/main" id="{452BC1B7-0D07-2AFA-AED4-7AF4906ED7FB}"/>
              </a:ext>
            </a:extLst>
          </p:cNvPr>
          <p:cNvSpPr/>
          <p:nvPr/>
        </p:nvSpPr>
        <p:spPr>
          <a:xfrm>
            <a:off x="1653375" y="182250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7" name="Rectangle 2786">
            <a:extLst>
              <a:ext uri="{FF2B5EF4-FFF2-40B4-BE49-F238E27FC236}">
                <a16:creationId xmlns:a16="http://schemas.microsoft.com/office/drawing/2014/main" id="{64FB2D1C-7922-F52E-267F-584FA50AC09C}"/>
              </a:ext>
            </a:extLst>
          </p:cNvPr>
          <p:cNvSpPr/>
          <p:nvPr/>
        </p:nvSpPr>
        <p:spPr>
          <a:xfrm>
            <a:off x="1653375" y="182250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8" name="Rectangle 2787">
            <a:extLst>
              <a:ext uri="{FF2B5EF4-FFF2-40B4-BE49-F238E27FC236}">
                <a16:creationId xmlns:a16="http://schemas.microsoft.com/office/drawing/2014/main" id="{68C110A5-C6BD-5D6A-E4E6-A71596261C46}"/>
              </a:ext>
            </a:extLst>
          </p:cNvPr>
          <p:cNvSpPr/>
          <p:nvPr/>
        </p:nvSpPr>
        <p:spPr>
          <a:xfrm>
            <a:off x="1686069" y="183686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9" name="Rectangle 2788">
            <a:extLst>
              <a:ext uri="{FF2B5EF4-FFF2-40B4-BE49-F238E27FC236}">
                <a16:creationId xmlns:a16="http://schemas.microsoft.com/office/drawing/2014/main" id="{F9AAB93F-7559-1AF3-2604-2CE83987C86E}"/>
              </a:ext>
            </a:extLst>
          </p:cNvPr>
          <p:cNvSpPr/>
          <p:nvPr/>
        </p:nvSpPr>
        <p:spPr>
          <a:xfrm>
            <a:off x="1690751" y="183686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0" name="Rectangle 2789">
            <a:extLst>
              <a:ext uri="{FF2B5EF4-FFF2-40B4-BE49-F238E27FC236}">
                <a16:creationId xmlns:a16="http://schemas.microsoft.com/office/drawing/2014/main" id="{686F29DA-55AC-AF87-CF6D-C0F7B5D09FEF}"/>
              </a:ext>
            </a:extLst>
          </p:cNvPr>
          <p:cNvSpPr/>
          <p:nvPr/>
        </p:nvSpPr>
        <p:spPr>
          <a:xfrm>
            <a:off x="1784150" y="184145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1" name="Rectangle 2790">
            <a:extLst>
              <a:ext uri="{FF2B5EF4-FFF2-40B4-BE49-F238E27FC236}">
                <a16:creationId xmlns:a16="http://schemas.microsoft.com/office/drawing/2014/main" id="{988D7189-69F5-2E32-99AD-0D6E5A5461A7}"/>
              </a:ext>
            </a:extLst>
          </p:cNvPr>
          <p:cNvSpPr/>
          <p:nvPr/>
        </p:nvSpPr>
        <p:spPr>
          <a:xfrm>
            <a:off x="1816757" y="184624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2" name="Rectangle 2791">
            <a:extLst>
              <a:ext uri="{FF2B5EF4-FFF2-40B4-BE49-F238E27FC236}">
                <a16:creationId xmlns:a16="http://schemas.microsoft.com/office/drawing/2014/main" id="{610D93B0-4F80-6697-FBC8-D2CFAD0C1677}"/>
              </a:ext>
            </a:extLst>
          </p:cNvPr>
          <p:cNvSpPr/>
          <p:nvPr/>
        </p:nvSpPr>
        <p:spPr>
          <a:xfrm>
            <a:off x="2008236" y="191817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3" name="Rectangle 2792">
            <a:extLst>
              <a:ext uri="{FF2B5EF4-FFF2-40B4-BE49-F238E27FC236}">
                <a16:creationId xmlns:a16="http://schemas.microsoft.com/office/drawing/2014/main" id="{648156CC-3178-0ABA-1A00-90468607EC80}"/>
              </a:ext>
            </a:extLst>
          </p:cNvPr>
          <p:cNvSpPr/>
          <p:nvPr/>
        </p:nvSpPr>
        <p:spPr>
          <a:xfrm>
            <a:off x="2012832" y="192296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4" name="Rectangle 2793">
            <a:extLst>
              <a:ext uri="{FF2B5EF4-FFF2-40B4-BE49-F238E27FC236}">
                <a16:creationId xmlns:a16="http://schemas.microsoft.com/office/drawing/2014/main" id="{E675931D-31BB-D0DB-FA85-C0DE7E76F3F6}"/>
              </a:ext>
            </a:extLst>
          </p:cNvPr>
          <p:cNvSpPr/>
          <p:nvPr/>
        </p:nvSpPr>
        <p:spPr>
          <a:xfrm>
            <a:off x="2022198" y="1927752"/>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5" name="Rectangle 2794">
            <a:extLst>
              <a:ext uri="{FF2B5EF4-FFF2-40B4-BE49-F238E27FC236}">
                <a16:creationId xmlns:a16="http://schemas.microsoft.com/office/drawing/2014/main" id="{4C113244-F1D8-6D50-E79B-450236BDD251}"/>
              </a:ext>
            </a:extLst>
          </p:cNvPr>
          <p:cNvSpPr/>
          <p:nvPr/>
        </p:nvSpPr>
        <p:spPr>
          <a:xfrm>
            <a:off x="2026968" y="194231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6" name="Rectangle 2795">
            <a:extLst>
              <a:ext uri="{FF2B5EF4-FFF2-40B4-BE49-F238E27FC236}">
                <a16:creationId xmlns:a16="http://schemas.microsoft.com/office/drawing/2014/main" id="{A8FC12FA-735C-CE8E-8A18-D5735CE8A264}"/>
              </a:ext>
            </a:extLst>
          </p:cNvPr>
          <p:cNvSpPr/>
          <p:nvPr/>
        </p:nvSpPr>
        <p:spPr>
          <a:xfrm>
            <a:off x="2120279" y="199050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7" name="Rectangle 2796">
            <a:extLst>
              <a:ext uri="{FF2B5EF4-FFF2-40B4-BE49-F238E27FC236}">
                <a16:creationId xmlns:a16="http://schemas.microsoft.com/office/drawing/2014/main" id="{8827D631-D157-E072-4ACE-AC9FBBB46BCD}"/>
              </a:ext>
            </a:extLst>
          </p:cNvPr>
          <p:cNvSpPr/>
          <p:nvPr/>
        </p:nvSpPr>
        <p:spPr>
          <a:xfrm>
            <a:off x="2176301" y="199539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8" name="Rectangle 2797">
            <a:extLst>
              <a:ext uri="{FF2B5EF4-FFF2-40B4-BE49-F238E27FC236}">
                <a16:creationId xmlns:a16="http://schemas.microsoft.com/office/drawing/2014/main" id="{E1DF4E5C-9A4F-EB15-A529-45222607FD5D}"/>
              </a:ext>
            </a:extLst>
          </p:cNvPr>
          <p:cNvSpPr/>
          <p:nvPr/>
        </p:nvSpPr>
        <p:spPr>
          <a:xfrm>
            <a:off x="2306989" y="200018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9" name="Rectangle 2798">
            <a:extLst>
              <a:ext uri="{FF2B5EF4-FFF2-40B4-BE49-F238E27FC236}">
                <a16:creationId xmlns:a16="http://schemas.microsoft.com/office/drawing/2014/main" id="{AAF5F04D-C8A1-11CA-33BA-A6D7310F76FD}"/>
              </a:ext>
            </a:extLst>
          </p:cNvPr>
          <p:cNvSpPr/>
          <p:nvPr/>
        </p:nvSpPr>
        <p:spPr>
          <a:xfrm>
            <a:off x="2414349" y="210223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0" name="Rectangle 2799">
            <a:extLst>
              <a:ext uri="{FF2B5EF4-FFF2-40B4-BE49-F238E27FC236}">
                <a16:creationId xmlns:a16="http://schemas.microsoft.com/office/drawing/2014/main" id="{5F120493-B602-0A8F-3A06-EB339E696746}"/>
              </a:ext>
            </a:extLst>
          </p:cNvPr>
          <p:cNvSpPr/>
          <p:nvPr/>
        </p:nvSpPr>
        <p:spPr>
          <a:xfrm>
            <a:off x="2521797" y="216558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1" name="Rectangle 2800">
            <a:extLst>
              <a:ext uri="{FF2B5EF4-FFF2-40B4-BE49-F238E27FC236}">
                <a16:creationId xmlns:a16="http://schemas.microsoft.com/office/drawing/2014/main" id="{971EE867-3E26-0F65-9D22-6736E41E5FA2}"/>
              </a:ext>
            </a:extLst>
          </p:cNvPr>
          <p:cNvSpPr/>
          <p:nvPr/>
        </p:nvSpPr>
        <p:spPr>
          <a:xfrm>
            <a:off x="2783173" y="2180252"/>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2" name="Rectangle 2801">
            <a:extLst>
              <a:ext uri="{FF2B5EF4-FFF2-40B4-BE49-F238E27FC236}">
                <a16:creationId xmlns:a16="http://schemas.microsoft.com/office/drawing/2014/main" id="{2DDF1CBA-4279-E47A-E863-2ECEE981AA22}"/>
              </a:ext>
            </a:extLst>
          </p:cNvPr>
          <p:cNvSpPr/>
          <p:nvPr/>
        </p:nvSpPr>
        <p:spPr>
          <a:xfrm>
            <a:off x="2797135" y="219481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3" name="Rectangle 2802">
            <a:extLst>
              <a:ext uri="{FF2B5EF4-FFF2-40B4-BE49-F238E27FC236}">
                <a16:creationId xmlns:a16="http://schemas.microsoft.com/office/drawing/2014/main" id="{66917D64-C0CD-38D6-3D13-5B2CCA4B0A28}"/>
              </a:ext>
            </a:extLst>
          </p:cNvPr>
          <p:cNvSpPr/>
          <p:nvPr/>
        </p:nvSpPr>
        <p:spPr>
          <a:xfrm>
            <a:off x="2801904" y="219980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4" name="Rectangle 2803">
            <a:extLst>
              <a:ext uri="{FF2B5EF4-FFF2-40B4-BE49-F238E27FC236}">
                <a16:creationId xmlns:a16="http://schemas.microsoft.com/office/drawing/2014/main" id="{BC7D617B-84CE-FB70-1B04-6521B17E21C0}"/>
              </a:ext>
            </a:extLst>
          </p:cNvPr>
          <p:cNvSpPr/>
          <p:nvPr/>
        </p:nvSpPr>
        <p:spPr>
          <a:xfrm>
            <a:off x="2806587" y="219980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5" name="Rectangle 2804">
            <a:extLst>
              <a:ext uri="{FF2B5EF4-FFF2-40B4-BE49-F238E27FC236}">
                <a16:creationId xmlns:a16="http://schemas.microsoft.com/office/drawing/2014/main" id="{6FC05981-BA77-715E-8E07-3E4F92C9FA10}"/>
              </a:ext>
            </a:extLst>
          </p:cNvPr>
          <p:cNvSpPr/>
          <p:nvPr/>
        </p:nvSpPr>
        <p:spPr>
          <a:xfrm>
            <a:off x="2806587" y="219980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6" name="Rectangle 2805">
            <a:extLst>
              <a:ext uri="{FF2B5EF4-FFF2-40B4-BE49-F238E27FC236}">
                <a16:creationId xmlns:a16="http://schemas.microsoft.com/office/drawing/2014/main" id="{EE79FBA1-57A2-7311-1898-94B6421E88C4}"/>
              </a:ext>
            </a:extLst>
          </p:cNvPr>
          <p:cNvSpPr/>
          <p:nvPr/>
        </p:nvSpPr>
        <p:spPr>
          <a:xfrm>
            <a:off x="2815866" y="2209682"/>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7" name="Rectangle 2806">
            <a:extLst>
              <a:ext uri="{FF2B5EF4-FFF2-40B4-BE49-F238E27FC236}">
                <a16:creationId xmlns:a16="http://schemas.microsoft.com/office/drawing/2014/main" id="{4AF12E26-605B-7B4D-F016-FE2AF453FC60}"/>
              </a:ext>
            </a:extLst>
          </p:cNvPr>
          <p:cNvSpPr/>
          <p:nvPr/>
        </p:nvSpPr>
        <p:spPr>
          <a:xfrm>
            <a:off x="2820549" y="2209682"/>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8" name="Rectangle 2807">
            <a:extLst>
              <a:ext uri="{FF2B5EF4-FFF2-40B4-BE49-F238E27FC236}">
                <a16:creationId xmlns:a16="http://schemas.microsoft.com/office/drawing/2014/main" id="{2B58A29F-4A72-227A-1A95-55CA4CB03570}"/>
              </a:ext>
            </a:extLst>
          </p:cNvPr>
          <p:cNvSpPr/>
          <p:nvPr/>
        </p:nvSpPr>
        <p:spPr>
          <a:xfrm>
            <a:off x="2867205" y="224938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9" name="Rectangle 2808">
            <a:extLst>
              <a:ext uri="{FF2B5EF4-FFF2-40B4-BE49-F238E27FC236}">
                <a16:creationId xmlns:a16="http://schemas.microsoft.com/office/drawing/2014/main" id="{1F584E6E-134A-8F43-2A4E-38EC0019F53C}"/>
              </a:ext>
            </a:extLst>
          </p:cNvPr>
          <p:cNvSpPr/>
          <p:nvPr/>
        </p:nvSpPr>
        <p:spPr>
          <a:xfrm>
            <a:off x="2955921" y="2264352"/>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0" name="Rectangle 2809">
            <a:extLst>
              <a:ext uri="{FF2B5EF4-FFF2-40B4-BE49-F238E27FC236}">
                <a16:creationId xmlns:a16="http://schemas.microsoft.com/office/drawing/2014/main" id="{E6A1B21F-565C-3F2D-7DAF-83E705608AB9}"/>
              </a:ext>
            </a:extLst>
          </p:cNvPr>
          <p:cNvSpPr/>
          <p:nvPr/>
        </p:nvSpPr>
        <p:spPr>
          <a:xfrm>
            <a:off x="2974652" y="2264352"/>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1" name="Rectangle 2810">
            <a:extLst>
              <a:ext uri="{FF2B5EF4-FFF2-40B4-BE49-F238E27FC236}">
                <a16:creationId xmlns:a16="http://schemas.microsoft.com/office/drawing/2014/main" id="{D22FC7E8-DADF-D1BA-47C7-B6BF747D91C5}"/>
              </a:ext>
            </a:extLst>
          </p:cNvPr>
          <p:cNvSpPr/>
          <p:nvPr/>
        </p:nvSpPr>
        <p:spPr>
          <a:xfrm>
            <a:off x="3114619" y="227941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2" name="Rectangle 2811">
            <a:extLst>
              <a:ext uri="{FF2B5EF4-FFF2-40B4-BE49-F238E27FC236}">
                <a16:creationId xmlns:a16="http://schemas.microsoft.com/office/drawing/2014/main" id="{3F61BAE1-083F-CFEB-BF97-D680CDB0C61A}"/>
              </a:ext>
            </a:extLst>
          </p:cNvPr>
          <p:cNvSpPr/>
          <p:nvPr/>
        </p:nvSpPr>
        <p:spPr>
          <a:xfrm>
            <a:off x="3142717" y="2289392"/>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3" name="Rectangle 2812">
            <a:extLst>
              <a:ext uri="{FF2B5EF4-FFF2-40B4-BE49-F238E27FC236}">
                <a16:creationId xmlns:a16="http://schemas.microsoft.com/office/drawing/2014/main" id="{B4DA5BB3-1F35-7FCC-6603-6300785546A8}"/>
              </a:ext>
            </a:extLst>
          </p:cNvPr>
          <p:cNvSpPr/>
          <p:nvPr/>
        </p:nvSpPr>
        <p:spPr>
          <a:xfrm>
            <a:off x="3142717" y="2289392"/>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4" name="Rectangle 2813">
            <a:extLst>
              <a:ext uri="{FF2B5EF4-FFF2-40B4-BE49-F238E27FC236}">
                <a16:creationId xmlns:a16="http://schemas.microsoft.com/office/drawing/2014/main" id="{FE92B42C-C3FE-4D34-29A3-0BD7142963F9}"/>
              </a:ext>
            </a:extLst>
          </p:cNvPr>
          <p:cNvSpPr/>
          <p:nvPr/>
        </p:nvSpPr>
        <p:spPr>
          <a:xfrm>
            <a:off x="3151996" y="229448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5" name="Rectangle 2814">
            <a:extLst>
              <a:ext uri="{FF2B5EF4-FFF2-40B4-BE49-F238E27FC236}">
                <a16:creationId xmlns:a16="http://schemas.microsoft.com/office/drawing/2014/main" id="{E2944598-6069-DCBE-D5BF-10CDCEF94681}"/>
              </a:ext>
            </a:extLst>
          </p:cNvPr>
          <p:cNvSpPr/>
          <p:nvPr/>
        </p:nvSpPr>
        <p:spPr>
          <a:xfrm>
            <a:off x="3151996" y="229448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6" name="Rectangle 2815">
            <a:extLst>
              <a:ext uri="{FF2B5EF4-FFF2-40B4-BE49-F238E27FC236}">
                <a16:creationId xmlns:a16="http://schemas.microsoft.com/office/drawing/2014/main" id="{F00F3DF5-1F63-41FC-59B0-28BFD87B17BE}"/>
              </a:ext>
            </a:extLst>
          </p:cNvPr>
          <p:cNvSpPr/>
          <p:nvPr/>
        </p:nvSpPr>
        <p:spPr>
          <a:xfrm>
            <a:off x="3161362" y="229448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7" name="Rectangle 2816">
            <a:extLst>
              <a:ext uri="{FF2B5EF4-FFF2-40B4-BE49-F238E27FC236}">
                <a16:creationId xmlns:a16="http://schemas.microsoft.com/office/drawing/2014/main" id="{D8700479-A7B0-365E-E800-05C5CF08B528}"/>
              </a:ext>
            </a:extLst>
          </p:cNvPr>
          <p:cNvSpPr/>
          <p:nvPr/>
        </p:nvSpPr>
        <p:spPr>
          <a:xfrm>
            <a:off x="3161362" y="229448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8" name="Rectangle 2817">
            <a:extLst>
              <a:ext uri="{FF2B5EF4-FFF2-40B4-BE49-F238E27FC236}">
                <a16:creationId xmlns:a16="http://schemas.microsoft.com/office/drawing/2014/main" id="{DAD9F773-058B-1B65-F88F-9EA59F11CE17}"/>
              </a:ext>
            </a:extLst>
          </p:cNvPr>
          <p:cNvSpPr/>
          <p:nvPr/>
        </p:nvSpPr>
        <p:spPr>
          <a:xfrm>
            <a:off x="3161362" y="229448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9" name="Rectangle 2818">
            <a:extLst>
              <a:ext uri="{FF2B5EF4-FFF2-40B4-BE49-F238E27FC236}">
                <a16:creationId xmlns:a16="http://schemas.microsoft.com/office/drawing/2014/main" id="{DA7755EB-2B59-64FD-2006-A306849CD352}"/>
              </a:ext>
            </a:extLst>
          </p:cNvPr>
          <p:cNvSpPr/>
          <p:nvPr/>
        </p:nvSpPr>
        <p:spPr>
          <a:xfrm>
            <a:off x="3161362" y="229448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0" name="Rectangle 2819">
            <a:extLst>
              <a:ext uri="{FF2B5EF4-FFF2-40B4-BE49-F238E27FC236}">
                <a16:creationId xmlns:a16="http://schemas.microsoft.com/office/drawing/2014/main" id="{0BFF4FE3-53F2-C57E-F356-6985AF8094DB}"/>
              </a:ext>
            </a:extLst>
          </p:cNvPr>
          <p:cNvSpPr/>
          <p:nvPr/>
        </p:nvSpPr>
        <p:spPr>
          <a:xfrm>
            <a:off x="3165958" y="229448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1" name="Rectangle 2820">
            <a:extLst>
              <a:ext uri="{FF2B5EF4-FFF2-40B4-BE49-F238E27FC236}">
                <a16:creationId xmlns:a16="http://schemas.microsoft.com/office/drawing/2014/main" id="{9EE65C72-50CA-FB54-0652-B31CCC18C686}"/>
              </a:ext>
            </a:extLst>
          </p:cNvPr>
          <p:cNvSpPr/>
          <p:nvPr/>
        </p:nvSpPr>
        <p:spPr>
          <a:xfrm>
            <a:off x="3165958" y="229448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2" name="Rectangle 2821">
            <a:extLst>
              <a:ext uri="{FF2B5EF4-FFF2-40B4-BE49-F238E27FC236}">
                <a16:creationId xmlns:a16="http://schemas.microsoft.com/office/drawing/2014/main" id="{10A48E07-31C3-7133-4030-665A2D351A9F}"/>
              </a:ext>
            </a:extLst>
          </p:cNvPr>
          <p:cNvSpPr/>
          <p:nvPr/>
        </p:nvSpPr>
        <p:spPr>
          <a:xfrm>
            <a:off x="3165958" y="229448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3" name="Rectangle 2822">
            <a:extLst>
              <a:ext uri="{FF2B5EF4-FFF2-40B4-BE49-F238E27FC236}">
                <a16:creationId xmlns:a16="http://schemas.microsoft.com/office/drawing/2014/main" id="{A0891171-5A3B-2C0C-2974-5270DA59A631}"/>
              </a:ext>
            </a:extLst>
          </p:cNvPr>
          <p:cNvSpPr/>
          <p:nvPr/>
        </p:nvSpPr>
        <p:spPr>
          <a:xfrm>
            <a:off x="3165958" y="229448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4" name="Rectangle 2823">
            <a:extLst>
              <a:ext uri="{FF2B5EF4-FFF2-40B4-BE49-F238E27FC236}">
                <a16:creationId xmlns:a16="http://schemas.microsoft.com/office/drawing/2014/main" id="{AA098F43-F162-1207-357C-F0263BE47DA1}"/>
              </a:ext>
            </a:extLst>
          </p:cNvPr>
          <p:cNvSpPr/>
          <p:nvPr/>
        </p:nvSpPr>
        <p:spPr>
          <a:xfrm>
            <a:off x="3170727" y="229448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5" name="Rectangle 2824">
            <a:extLst>
              <a:ext uri="{FF2B5EF4-FFF2-40B4-BE49-F238E27FC236}">
                <a16:creationId xmlns:a16="http://schemas.microsoft.com/office/drawing/2014/main" id="{A5A70FAB-B8E1-FF53-8F20-D39C3C5695FE}"/>
              </a:ext>
            </a:extLst>
          </p:cNvPr>
          <p:cNvSpPr/>
          <p:nvPr/>
        </p:nvSpPr>
        <p:spPr>
          <a:xfrm>
            <a:off x="3170727" y="229448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6" name="Rectangle 2825">
            <a:extLst>
              <a:ext uri="{FF2B5EF4-FFF2-40B4-BE49-F238E27FC236}">
                <a16:creationId xmlns:a16="http://schemas.microsoft.com/office/drawing/2014/main" id="{E376AE6B-E9FA-A68B-E8C0-D55214599A9F}"/>
              </a:ext>
            </a:extLst>
          </p:cNvPr>
          <p:cNvSpPr/>
          <p:nvPr/>
        </p:nvSpPr>
        <p:spPr>
          <a:xfrm>
            <a:off x="3175411" y="229448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7" name="Rectangle 2826">
            <a:extLst>
              <a:ext uri="{FF2B5EF4-FFF2-40B4-BE49-F238E27FC236}">
                <a16:creationId xmlns:a16="http://schemas.microsoft.com/office/drawing/2014/main" id="{201E829F-D73D-D652-F101-ED0BA1EEDECE}"/>
              </a:ext>
            </a:extLst>
          </p:cNvPr>
          <p:cNvSpPr/>
          <p:nvPr/>
        </p:nvSpPr>
        <p:spPr>
          <a:xfrm>
            <a:off x="3175411" y="229448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8" name="Rectangle 2827">
            <a:extLst>
              <a:ext uri="{FF2B5EF4-FFF2-40B4-BE49-F238E27FC236}">
                <a16:creationId xmlns:a16="http://schemas.microsoft.com/office/drawing/2014/main" id="{9CF0FB22-27FA-1A6C-4036-D0D515C03E5F}"/>
              </a:ext>
            </a:extLst>
          </p:cNvPr>
          <p:cNvSpPr/>
          <p:nvPr/>
        </p:nvSpPr>
        <p:spPr>
          <a:xfrm>
            <a:off x="3175411" y="229448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9" name="Rectangle 2828">
            <a:extLst>
              <a:ext uri="{FF2B5EF4-FFF2-40B4-BE49-F238E27FC236}">
                <a16:creationId xmlns:a16="http://schemas.microsoft.com/office/drawing/2014/main" id="{296DBCF0-E48F-EE80-6EF1-1E7AE199EB59}"/>
              </a:ext>
            </a:extLst>
          </p:cNvPr>
          <p:cNvSpPr/>
          <p:nvPr/>
        </p:nvSpPr>
        <p:spPr>
          <a:xfrm>
            <a:off x="3184689" y="229448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0" name="Rectangle 2829">
            <a:extLst>
              <a:ext uri="{FF2B5EF4-FFF2-40B4-BE49-F238E27FC236}">
                <a16:creationId xmlns:a16="http://schemas.microsoft.com/office/drawing/2014/main" id="{5AEF60EA-CB73-7EA0-F872-09F7209B916D}"/>
              </a:ext>
            </a:extLst>
          </p:cNvPr>
          <p:cNvSpPr/>
          <p:nvPr/>
        </p:nvSpPr>
        <p:spPr>
          <a:xfrm>
            <a:off x="3184689" y="229448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1" name="Rectangle 2830">
            <a:extLst>
              <a:ext uri="{FF2B5EF4-FFF2-40B4-BE49-F238E27FC236}">
                <a16:creationId xmlns:a16="http://schemas.microsoft.com/office/drawing/2014/main" id="{9A6C4F44-E4B6-9315-2C21-73E54BF8CFC5}"/>
              </a:ext>
            </a:extLst>
          </p:cNvPr>
          <p:cNvSpPr/>
          <p:nvPr/>
        </p:nvSpPr>
        <p:spPr>
          <a:xfrm>
            <a:off x="3189373" y="23103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2" name="Rectangle 2831">
            <a:extLst>
              <a:ext uri="{FF2B5EF4-FFF2-40B4-BE49-F238E27FC236}">
                <a16:creationId xmlns:a16="http://schemas.microsoft.com/office/drawing/2014/main" id="{5763FFA3-107C-D0F5-073C-0FEF508EA49E}"/>
              </a:ext>
            </a:extLst>
          </p:cNvPr>
          <p:cNvSpPr/>
          <p:nvPr/>
        </p:nvSpPr>
        <p:spPr>
          <a:xfrm>
            <a:off x="3189373" y="23103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3" name="Rectangle 2832">
            <a:extLst>
              <a:ext uri="{FF2B5EF4-FFF2-40B4-BE49-F238E27FC236}">
                <a16:creationId xmlns:a16="http://schemas.microsoft.com/office/drawing/2014/main" id="{CD8FF5DF-A062-74D5-4C6F-1BF5A533B7FA}"/>
              </a:ext>
            </a:extLst>
          </p:cNvPr>
          <p:cNvSpPr/>
          <p:nvPr/>
        </p:nvSpPr>
        <p:spPr>
          <a:xfrm>
            <a:off x="3189373" y="23103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4" name="Rectangle 2833">
            <a:extLst>
              <a:ext uri="{FF2B5EF4-FFF2-40B4-BE49-F238E27FC236}">
                <a16:creationId xmlns:a16="http://schemas.microsoft.com/office/drawing/2014/main" id="{C981038D-6BA0-6BFC-BD41-9621DE8FEE2D}"/>
              </a:ext>
            </a:extLst>
          </p:cNvPr>
          <p:cNvSpPr/>
          <p:nvPr/>
        </p:nvSpPr>
        <p:spPr>
          <a:xfrm>
            <a:off x="3189373" y="23103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5" name="Rectangle 2834">
            <a:extLst>
              <a:ext uri="{FF2B5EF4-FFF2-40B4-BE49-F238E27FC236}">
                <a16:creationId xmlns:a16="http://schemas.microsoft.com/office/drawing/2014/main" id="{740D7EC2-5E6D-85E5-6599-139DFBAC9A66}"/>
              </a:ext>
            </a:extLst>
          </p:cNvPr>
          <p:cNvSpPr/>
          <p:nvPr/>
        </p:nvSpPr>
        <p:spPr>
          <a:xfrm>
            <a:off x="3189373" y="23103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6" name="Rectangle 2835">
            <a:extLst>
              <a:ext uri="{FF2B5EF4-FFF2-40B4-BE49-F238E27FC236}">
                <a16:creationId xmlns:a16="http://schemas.microsoft.com/office/drawing/2014/main" id="{A494B567-CF4C-3B92-2453-2681B2DA3D55}"/>
              </a:ext>
            </a:extLst>
          </p:cNvPr>
          <p:cNvSpPr/>
          <p:nvPr/>
        </p:nvSpPr>
        <p:spPr>
          <a:xfrm>
            <a:off x="3189373" y="23103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7" name="Rectangle 2836">
            <a:extLst>
              <a:ext uri="{FF2B5EF4-FFF2-40B4-BE49-F238E27FC236}">
                <a16:creationId xmlns:a16="http://schemas.microsoft.com/office/drawing/2014/main" id="{93D689EE-EA30-E2F6-7968-037DD5D6D19E}"/>
              </a:ext>
            </a:extLst>
          </p:cNvPr>
          <p:cNvSpPr/>
          <p:nvPr/>
        </p:nvSpPr>
        <p:spPr>
          <a:xfrm>
            <a:off x="3189373" y="23103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8" name="Rectangle 2837">
            <a:extLst>
              <a:ext uri="{FF2B5EF4-FFF2-40B4-BE49-F238E27FC236}">
                <a16:creationId xmlns:a16="http://schemas.microsoft.com/office/drawing/2014/main" id="{97CA034B-526D-AFDA-CA13-BFD3B1245C00}"/>
              </a:ext>
            </a:extLst>
          </p:cNvPr>
          <p:cNvSpPr/>
          <p:nvPr/>
        </p:nvSpPr>
        <p:spPr>
          <a:xfrm>
            <a:off x="3189373" y="23103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9" name="Rectangle 2838">
            <a:extLst>
              <a:ext uri="{FF2B5EF4-FFF2-40B4-BE49-F238E27FC236}">
                <a16:creationId xmlns:a16="http://schemas.microsoft.com/office/drawing/2014/main" id="{461A6C06-7F7E-ACE3-5C3D-EC934DE4CE02}"/>
              </a:ext>
            </a:extLst>
          </p:cNvPr>
          <p:cNvSpPr/>
          <p:nvPr/>
        </p:nvSpPr>
        <p:spPr>
          <a:xfrm>
            <a:off x="3194055" y="23103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0" name="Rectangle 2839">
            <a:extLst>
              <a:ext uri="{FF2B5EF4-FFF2-40B4-BE49-F238E27FC236}">
                <a16:creationId xmlns:a16="http://schemas.microsoft.com/office/drawing/2014/main" id="{0BA0D6FD-718A-8791-6BE1-C7BDF8C02F12}"/>
              </a:ext>
            </a:extLst>
          </p:cNvPr>
          <p:cNvSpPr/>
          <p:nvPr/>
        </p:nvSpPr>
        <p:spPr>
          <a:xfrm>
            <a:off x="3194055" y="23103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1" name="Rectangle 2840">
            <a:extLst>
              <a:ext uri="{FF2B5EF4-FFF2-40B4-BE49-F238E27FC236}">
                <a16:creationId xmlns:a16="http://schemas.microsoft.com/office/drawing/2014/main" id="{5FEE1FB9-FD88-408C-D38A-85AD29550F67}"/>
              </a:ext>
            </a:extLst>
          </p:cNvPr>
          <p:cNvSpPr/>
          <p:nvPr/>
        </p:nvSpPr>
        <p:spPr>
          <a:xfrm>
            <a:off x="3194055" y="23103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2" name="Rectangle 2841">
            <a:extLst>
              <a:ext uri="{FF2B5EF4-FFF2-40B4-BE49-F238E27FC236}">
                <a16:creationId xmlns:a16="http://schemas.microsoft.com/office/drawing/2014/main" id="{983760AC-BD96-388F-0F6D-F090824B6BA1}"/>
              </a:ext>
            </a:extLst>
          </p:cNvPr>
          <p:cNvSpPr/>
          <p:nvPr/>
        </p:nvSpPr>
        <p:spPr>
          <a:xfrm>
            <a:off x="3194055" y="23103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3" name="Rectangle 2842">
            <a:extLst>
              <a:ext uri="{FF2B5EF4-FFF2-40B4-BE49-F238E27FC236}">
                <a16:creationId xmlns:a16="http://schemas.microsoft.com/office/drawing/2014/main" id="{31593F52-E415-5CE8-5A70-432CE3ADCA89}"/>
              </a:ext>
            </a:extLst>
          </p:cNvPr>
          <p:cNvSpPr/>
          <p:nvPr/>
        </p:nvSpPr>
        <p:spPr>
          <a:xfrm>
            <a:off x="3194055" y="23103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4" name="Rectangle 2843">
            <a:extLst>
              <a:ext uri="{FF2B5EF4-FFF2-40B4-BE49-F238E27FC236}">
                <a16:creationId xmlns:a16="http://schemas.microsoft.com/office/drawing/2014/main" id="{D8E6B2D4-7847-3A4F-F6B4-AB5640BEE01E}"/>
              </a:ext>
            </a:extLst>
          </p:cNvPr>
          <p:cNvSpPr/>
          <p:nvPr/>
        </p:nvSpPr>
        <p:spPr>
          <a:xfrm>
            <a:off x="3198651" y="23103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5" name="Rectangle 2844">
            <a:extLst>
              <a:ext uri="{FF2B5EF4-FFF2-40B4-BE49-F238E27FC236}">
                <a16:creationId xmlns:a16="http://schemas.microsoft.com/office/drawing/2014/main" id="{95E393FA-AB28-ED1D-DE4E-3D3B1FE5E7B3}"/>
              </a:ext>
            </a:extLst>
          </p:cNvPr>
          <p:cNvSpPr/>
          <p:nvPr/>
        </p:nvSpPr>
        <p:spPr>
          <a:xfrm>
            <a:off x="3198651" y="23103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6" name="Rectangle 2845">
            <a:extLst>
              <a:ext uri="{FF2B5EF4-FFF2-40B4-BE49-F238E27FC236}">
                <a16:creationId xmlns:a16="http://schemas.microsoft.com/office/drawing/2014/main" id="{EE39785E-D034-6425-CB20-3C0CF5626724}"/>
              </a:ext>
            </a:extLst>
          </p:cNvPr>
          <p:cNvSpPr/>
          <p:nvPr/>
        </p:nvSpPr>
        <p:spPr>
          <a:xfrm>
            <a:off x="3198651" y="23103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7" name="Rectangle 2846">
            <a:extLst>
              <a:ext uri="{FF2B5EF4-FFF2-40B4-BE49-F238E27FC236}">
                <a16:creationId xmlns:a16="http://schemas.microsoft.com/office/drawing/2014/main" id="{D61D82EC-47F1-6A15-5940-BF1293681293}"/>
              </a:ext>
            </a:extLst>
          </p:cNvPr>
          <p:cNvSpPr/>
          <p:nvPr/>
        </p:nvSpPr>
        <p:spPr>
          <a:xfrm>
            <a:off x="3208104" y="231582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8" name="Rectangle 2847">
            <a:extLst>
              <a:ext uri="{FF2B5EF4-FFF2-40B4-BE49-F238E27FC236}">
                <a16:creationId xmlns:a16="http://schemas.microsoft.com/office/drawing/2014/main" id="{5D3162CB-B652-CCCA-9E60-B9EBF096D6D6}"/>
              </a:ext>
            </a:extLst>
          </p:cNvPr>
          <p:cNvSpPr/>
          <p:nvPr/>
        </p:nvSpPr>
        <p:spPr>
          <a:xfrm>
            <a:off x="3208104" y="231582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9" name="Rectangle 2848">
            <a:extLst>
              <a:ext uri="{FF2B5EF4-FFF2-40B4-BE49-F238E27FC236}">
                <a16:creationId xmlns:a16="http://schemas.microsoft.com/office/drawing/2014/main" id="{4D3D9297-DA12-BC55-653C-8EF6E1C27616}"/>
              </a:ext>
            </a:extLst>
          </p:cNvPr>
          <p:cNvSpPr/>
          <p:nvPr/>
        </p:nvSpPr>
        <p:spPr>
          <a:xfrm>
            <a:off x="3208104" y="231582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0" name="Rectangle 2849">
            <a:extLst>
              <a:ext uri="{FF2B5EF4-FFF2-40B4-BE49-F238E27FC236}">
                <a16:creationId xmlns:a16="http://schemas.microsoft.com/office/drawing/2014/main" id="{DCF30299-BE5A-4362-B089-7318C041F4D8}"/>
              </a:ext>
            </a:extLst>
          </p:cNvPr>
          <p:cNvSpPr/>
          <p:nvPr/>
        </p:nvSpPr>
        <p:spPr>
          <a:xfrm>
            <a:off x="3212787" y="232141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1" name="Rectangle 2850">
            <a:extLst>
              <a:ext uri="{FF2B5EF4-FFF2-40B4-BE49-F238E27FC236}">
                <a16:creationId xmlns:a16="http://schemas.microsoft.com/office/drawing/2014/main" id="{6D669972-5724-9F57-DA55-4403213ECD31}"/>
              </a:ext>
            </a:extLst>
          </p:cNvPr>
          <p:cNvSpPr/>
          <p:nvPr/>
        </p:nvSpPr>
        <p:spPr>
          <a:xfrm>
            <a:off x="3217383" y="232141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2" name="Rectangle 2851">
            <a:extLst>
              <a:ext uri="{FF2B5EF4-FFF2-40B4-BE49-F238E27FC236}">
                <a16:creationId xmlns:a16="http://schemas.microsoft.com/office/drawing/2014/main" id="{07CF3329-3D2E-AE81-C1D3-A82E2F6078EA}"/>
              </a:ext>
            </a:extLst>
          </p:cNvPr>
          <p:cNvSpPr/>
          <p:nvPr/>
        </p:nvSpPr>
        <p:spPr>
          <a:xfrm>
            <a:off x="3217383" y="232141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3" name="Rectangle 2852">
            <a:extLst>
              <a:ext uri="{FF2B5EF4-FFF2-40B4-BE49-F238E27FC236}">
                <a16:creationId xmlns:a16="http://schemas.microsoft.com/office/drawing/2014/main" id="{528527BF-7FCB-3509-9A1E-6B8DE4E5A819}"/>
              </a:ext>
            </a:extLst>
          </p:cNvPr>
          <p:cNvSpPr/>
          <p:nvPr/>
        </p:nvSpPr>
        <p:spPr>
          <a:xfrm>
            <a:off x="3217383" y="232141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4" name="Rectangle 2853">
            <a:extLst>
              <a:ext uri="{FF2B5EF4-FFF2-40B4-BE49-F238E27FC236}">
                <a16:creationId xmlns:a16="http://schemas.microsoft.com/office/drawing/2014/main" id="{5822E908-08CF-4DFA-76E1-D677846EC8EB}"/>
              </a:ext>
            </a:extLst>
          </p:cNvPr>
          <p:cNvSpPr/>
          <p:nvPr/>
        </p:nvSpPr>
        <p:spPr>
          <a:xfrm>
            <a:off x="3217383" y="232141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5" name="Rectangle 2854">
            <a:extLst>
              <a:ext uri="{FF2B5EF4-FFF2-40B4-BE49-F238E27FC236}">
                <a16:creationId xmlns:a16="http://schemas.microsoft.com/office/drawing/2014/main" id="{F1352657-0EFD-D476-71AC-B620FE3AD1FC}"/>
              </a:ext>
            </a:extLst>
          </p:cNvPr>
          <p:cNvSpPr/>
          <p:nvPr/>
        </p:nvSpPr>
        <p:spPr>
          <a:xfrm>
            <a:off x="3217383" y="232141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6" name="Rectangle 2855">
            <a:extLst>
              <a:ext uri="{FF2B5EF4-FFF2-40B4-BE49-F238E27FC236}">
                <a16:creationId xmlns:a16="http://schemas.microsoft.com/office/drawing/2014/main" id="{8729B63F-998E-5177-C14E-68C7A227E028}"/>
              </a:ext>
            </a:extLst>
          </p:cNvPr>
          <p:cNvSpPr/>
          <p:nvPr/>
        </p:nvSpPr>
        <p:spPr>
          <a:xfrm>
            <a:off x="3222066" y="232141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7" name="Rectangle 2856">
            <a:extLst>
              <a:ext uri="{FF2B5EF4-FFF2-40B4-BE49-F238E27FC236}">
                <a16:creationId xmlns:a16="http://schemas.microsoft.com/office/drawing/2014/main" id="{998FF40A-AA1A-C664-D50A-A7AB8D43D366}"/>
              </a:ext>
            </a:extLst>
          </p:cNvPr>
          <p:cNvSpPr/>
          <p:nvPr/>
        </p:nvSpPr>
        <p:spPr>
          <a:xfrm>
            <a:off x="3222066" y="232141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8" name="Rectangle 2857">
            <a:extLst>
              <a:ext uri="{FF2B5EF4-FFF2-40B4-BE49-F238E27FC236}">
                <a16:creationId xmlns:a16="http://schemas.microsoft.com/office/drawing/2014/main" id="{B7F84142-FC29-5C63-8919-7AD543F28485}"/>
              </a:ext>
            </a:extLst>
          </p:cNvPr>
          <p:cNvSpPr/>
          <p:nvPr/>
        </p:nvSpPr>
        <p:spPr>
          <a:xfrm>
            <a:off x="3222066" y="232141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9" name="Rectangle 2858">
            <a:extLst>
              <a:ext uri="{FF2B5EF4-FFF2-40B4-BE49-F238E27FC236}">
                <a16:creationId xmlns:a16="http://schemas.microsoft.com/office/drawing/2014/main" id="{3CC31A0A-2324-54BD-DF75-12B90309CB31}"/>
              </a:ext>
            </a:extLst>
          </p:cNvPr>
          <p:cNvSpPr/>
          <p:nvPr/>
        </p:nvSpPr>
        <p:spPr>
          <a:xfrm>
            <a:off x="3222066" y="232141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0" name="Rectangle 2859">
            <a:extLst>
              <a:ext uri="{FF2B5EF4-FFF2-40B4-BE49-F238E27FC236}">
                <a16:creationId xmlns:a16="http://schemas.microsoft.com/office/drawing/2014/main" id="{523DAFF7-7622-5968-C8D7-00643DBBD42F}"/>
              </a:ext>
            </a:extLst>
          </p:cNvPr>
          <p:cNvSpPr/>
          <p:nvPr/>
        </p:nvSpPr>
        <p:spPr>
          <a:xfrm>
            <a:off x="3222066" y="232141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1" name="Rectangle 2860">
            <a:extLst>
              <a:ext uri="{FF2B5EF4-FFF2-40B4-BE49-F238E27FC236}">
                <a16:creationId xmlns:a16="http://schemas.microsoft.com/office/drawing/2014/main" id="{11EB5726-174D-D324-B800-21F06BEE6BE1}"/>
              </a:ext>
            </a:extLst>
          </p:cNvPr>
          <p:cNvSpPr/>
          <p:nvPr/>
        </p:nvSpPr>
        <p:spPr>
          <a:xfrm>
            <a:off x="3222066" y="232141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2" name="Rectangle 2861">
            <a:extLst>
              <a:ext uri="{FF2B5EF4-FFF2-40B4-BE49-F238E27FC236}">
                <a16:creationId xmlns:a16="http://schemas.microsoft.com/office/drawing/2014/main" id="{3E522320-D995-E404-0CB3-5B6661DA9A3C}"/>
              </a:ext>
            </a:extLst>
          </p:cNvPr>
          <p:cNvSpPr/>
          <p:nvPr/>
        </p:nvSpPr>
        <p:spPr>
          <a:xfrm>
            <a:off x="3226749" y="232141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3" name="Rectangle 2862">
            <a:extLst>
              <a:ext uri="{FF2B5EF4-FFF2-40B4-BE49-F238E27FC236}">
                <a16:creationId xmlns:a16="http://schemas.microsoft.com/office/drawing/2014/main" id="{BCE23D30-076C-E1A0-E7FE-173F1CDBA1BE}"/>
              </a:ext>
            </a:extLst>
          </p:cNvPr>
          <p:cNvSpPr/>
          <p:nvPr/>
        </p:nvSpPr>
        <p:spPr>
          <a:xfrm>
            <a:off x="3226749" y="232141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4" name="Rectangle 2863">
            <a:extLst>
              <a:ext uri="{FF2B5EF4-FFF2-40B4-BE49-F238E27FC236}">
                <a16:creationId xmlns:a16="http://schemas.microsoft.com/office/drawing/2014/main" id="{B5FA4879-C908-CA92-8404-3C3F2C20D2D8}"/>
              </a:ext>
            </a:extLst>
          </p:cNvPr>
          <p:cNvSpPr/>
          <p:nvPr/>
        </p:nvSpPr>
        <p:spPr>
          <a:xfrm>
            <a:off x="3231345" y="2327202"/>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5" name="Rectangle 2864">
            <a:extLst>
              <a:ext uri="{FF2B5EF4-FFF2-40B4-BE49-F238E27FC236}">
                <a16:creationId xmlns:a16="http://schemas.microsoft.com/office/drawing/2014/main" id="{4ECDB783-D94E-673E-50DE-263F32FC4AFA}"/>
              </a:ext>
            </a:extLst>
          </p:cNvPr>
          <p:cNvSpPr/>
          <p:nvPr/>
        </p:nvSpPr>
        <p:spPr>
          <a:xfrm>
            <a:off x="3236028" y="233298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6" name="Rectangle 2865">
            <a:extLst>
              <a:ext uri="{FF2B5EF4-FFF2-40B4-BE49-F238E27FC236}">
                <a16:creationId xmlns:a16="http://schemas.microsoft.com/office/drawing/2014/main" id="{C54476B9-67DF-5A1E-C681-B4C72E2C15A5}"/>
              </a:ext>
            </a:extLst>
          </p:cNvPr>
          <p:cNvSpPr/>
          <p:nvPr/>
        </p:nvSpPr>
        <p:spPr>
          <a:xfrm>
            <a:off x="3240711" y="233298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7" name="Rectangle 2866">
            <a:extLst>
              <a:ext uri="{FF2B5EF4-FFF2-40B4-BE49-F238E27FC236}">
                <a16:creationId xmlns:a16="http://schemas.microsoft.com/office/drawing/2014/main" id="{AB413905-A181-0F68-0973-9C6DB88D3084}"/>
              </a:ext>
            </a:extLst>
          </p:cNvPr>
          <p:cNvSpPr/>
          <p:nvPr/>
        </p:nvSpPr>
        <p:spPr>
          <a:xfrm>
            <a:off x="3240711" y="233298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8" name="Rectangle 2867">
            <a:extLst>
              <a:ext uri="{FF2B5EF4-FFF2-40B4-BE49-F238E27FC236}">
                <a16:creationId xmlns:a16="http://schemas.microsoft.com/office/drawing/2014/main" id="{7E2C575C-9762-ACB7-0B64-A415BCE247A7}"/>
              </a:ext>
            </a:extLst>
          </p:cNvPr>
          <p:cNvSpPr/>
          <p:nvPr/>
        </p:nvSpPr>
        <p:spPr>
          <a:xfrm>
            <a:off x="3240711" y="233298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9" name="Rectangle 2868">
            <a:extLst>
              <a:ext uri="{FF2B5EF4-FFF2-40B4-BE49-F238E27FC236}">
                <a16:creationId xmlns:a16="http://schemas.microsoft.com/office/drawing/2014/main" id="{754FE789-C35B-BA26-3A46-E0C8240B525B}"/>
              </a:ext>
            </a:extLst>
          </p:cNvPr>
          <p:cNvSpPr/>
          <p:nvPr/>
        </p:nvSpPr>
        <p:spPr>
          <a:xfrm>
            <a:off x="3245481" y="233887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0" name="Rectangle 2869">
            <a:extLst>
              <a:ext uri="{FF2B5EF4-FFF2-40B4-BE49-F238E27FC236}">
                <a16:creationId xmlns:a16="http://schemas.microsoft.com/office/drawing/2014/main" id="{BE58B5E9-8958-60FA-C71A-FD144D16167A}"/>
              </a:ext>
            </a:extLst>
          </p:cNvPr>
          <p:cNvSpPr/>
          <p:nvPr/>
        </p:nvSpPr>
        <p:spPr>
          <a:xfrm>
            <a:off x="3254760" y="234486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1" name="Rectangle 2870">
            <a:extLst>
              <a:ext uri="{FF2B5EF4-FFF2-40B4-BE49-F238E27FC236}">
                <a16:creationId xmlns:a16="http://schemas.microsoft.com/office/drawing/2014/main" id="{79FCD500-AB34-DB25-0CB6-36F90B07423E}"/>
              </a:ext>
            </a:extLst>
          </p:cNvPr>
          <p:cNvSpPr/>
          <p:nvPr/>
        </p:nvSpPr>
        <p:spPr>
          <a:xfrm>
            <a:off x="3254760" y="234486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2" name="Rectangle 2871">
            <a:extLst>
              <a:ext uri="{FF2B5EF4-FFF2-40B4-BE49-F238E27FC236}">
                <a16:creationId xmlns:a16="http://schemas.microsoft.com/office/drawing/2014/main" id="{626DE398-1C52-9774-492C-1132F405DF3A}"/>
              </a:ext>
            </a:extLst>
          </p:cNvPr>
          <p:cNvSpPr/>
          <p:nvPr/>
        </p:nvSpPr>
        <p:spPr>
          <a:xfrm>
            <a:off x="3254760" y="234486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3" name="Rectangle 2872">
            <a:extLst>
              <a:ext uri="{FF2B5EF4-FFF2-40B4-BE49-F238E27FC236}">
                <a16:creationId xmlns:a16="http://schemas.microsoft.com/office/drawing/2014/main" id="{AC13E3D2-3DEE-BDBC-981F-44D0531CCAF6}"/>
              </a:ext>
            </a:extLst>
          </p:cNvPr>
          <p:cNvSpPr/>
          <p:nvPr/>
        </p:nvSpPr>
        <p:spPr>
          <a:xfrm>
            <a:off x="3254760" y="234486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4" name="Rectangle 2873">
            <a:extLst>
              <a:ext uri="{FF2B5EF4-FFF2-40B4-BE49-F238E27FC236}">
                <a16:creationId xmlns:a16="http://schemas.microsoft.com/office/drawing/2014/main" id="{5520261B-0458-E9CE-25E1-54D6B26151D5}"/>
              </a:ext>
            </a:extLst>
          </p:cNvPr>
          <p:cNvSpPr/>
          <p:nvPr/>
        </p:nvSpPr>
        <p:spPr>
          <a:xfrm>
            <a:off x="3254760" y="234486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5" name="Rectangle 2874">
            <a:extLst>
              <a:ext uri="{FF2B5EF4-FFF2-40B4-BE49-F238E27FC236}">
                <a16:creationId xmlns:a16="http://schemas.microsoft.com/office/drawing/2014/main" id="{674C4025-EC02-CEAF-1AAE-A4AB9CE4DDF9}"/>
              </a:ext>
            </a:extLst>
          </p:cNvPr>
          <p:cNvSpPr/>
          <p:nvPr/>
        </p:nvSpPr>
        <p:spPr>
          <a:xfrm>
            <a:off x="3259443" y="234486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6" name="Rectangle 2875">
            <a:extLst>
              <a:ext uri="{FF2B5EF4-FFF2-40B4-BE49-F238E27FC236}">
                <a16:creationId xmlns:a16="http://schemas.microsoft.com/office/drawing/2014/main" id="{E00D623F-D292-F9FC-79CF-D8E125F4D815}"/>
              </a:ext>
            </a:extLst>
          </p:cNvPr>
          <p:cNvSpPr/>
          <p:nvPr/>
        </p:nvSpPr>
        <p:spPr>
          <a:xfrm>
            <a:off x="3268722" y="234486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7" name="Rectangle 2876">
            <a:extLst>
              <a:ext uri="{FF2B5EF4-FFF2-40B4-BE49-F238E27FC236}">
                <a16:creationId xmlns:a16="http://schemas.microsoft.com/office/drawing/2014/main" id="{163F5E1B-4F9A-EE29-CB41-C36DB864B930}"/>
              </a:ext>
            </a:extLst>
          </p:cNvPr>
          <p:cNvSpPr/>
          <p:nvPr/>
        </p:nvSpPr>
        <p:spPr>
          <a:xfrm>
            <a:off x="3273405" y="234486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8" name="Rectangle 2877">
            <a:extLst>
              <a:ext uri="{FF2B5EF4-FFF2-40B4-BE49-F238E27FC236}">
                <a16:creationId xmlns:a16="http://schemas.microsoft.com/office/drawing/2014/main" id="{F1F35F2B-AA7B-FD17-7F90-70F8496654C5}"/>
              </a:ext>
            </a:extLst>
          </p:cNvPr>
          <p:cNvSpPr/>
          <p:nvPr/>
        </p:nvSpPr>
        <p:spPr>
          <a:xfrm>
            <a:off x="3273405" y="234486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9" name="Rectangle 2878">
            <a:extLst>
              <a:ext uri="{FF2B5EF4-FFF2-40B4-BE49-F238E27FC236}">
                <a16:creationId xmlns:a16="http://schemas.microsoft.com/office/drawing/2014/main" id="{003B97A2-8487-EC15-F92A-30123DEB54A7}"/>
              </a:ext>
            </a:extLst>
          </p:cNvPr>
          <p:cNvSpPr/>
          <p:nvPr/>
        </p:nvSpPr>
        <p:spPr>
          <a:xfrm>
            <a:off x="3282684" y="234486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0" name="Rectangle 2879">
            <a:extLst>
              <a:ext uri="{FF2B5EF4-FFF2-40B4-BE49-F238E27FC236}">
                <a16:creationId xmlns:a16="http://schemas.microsoft.com/office/drawing/2014/main" id="{94EC54E0-0AAF-61C1-A979-7F177444B630}"/>
              </a:ext>
            </a:extLst>
          </p:cNvPr>
          <p:cNvSpPr/>
          <p:nvPr/>
        </p:nvSpPr>
        <p:spPr>
          <a:xfrm>
            <a:off x="3282684" y="234486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1" name="Rectangle 2880">
            <a:extLst>
              <a:ext uri="{FF2B5EF4-FFF2-40B4-BE49-F238E27FC236}">
                <a16:creationId xmlns:a16="http://schemas.microsoft.com/office/drawing/2014/main" id="{58EB6AB5-866A-CA0A-5F81-091D66A775BF}"/>
              </a:ext>
            </a:extLst>
          </p:cNvPr>
          <p:cNvSpPr/>
          <p:nvPr/>
        </p:nvSpPr>
        <p:spPr>
          <a:xfrm>
            <a:off x="3287367" y="234486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2" name="Rectangle 2881">
            <a:extLst>
              <a:ext uri="{FF2B5EF4-FFF2-40B4-BE49-F238E27FC236}">
                <a16:creationId xmlns:a16="http://schemas.microsoft.com/office/drawing/2014/main" id="{5EC910C8-C7BB-AF0E-165F-892DB7715C87}"/>
              </a:ext>
            </a:extLst>
          </p:cNvPr>
          <p:cNvSpPr/>
          <p:nvPr/>
        </p:nvSpPr>
        <p:spPr>
          <a:xfrm>
            <a:off x="3292137" y="234486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3" name="Rectangle 2882">
            <a:extLst>
              <a:ext uri="{FF2B5EF4-FFF2-40B4-BE49-F238E27FC236}">
                <a16:creationId xmlns:a16="http://schemas.microsoft.com/office/drawing/2014/main" id="{54C93FB0-C4B3-92B9-64C5-F511EAC058D9}"/>
              </a:ext>
            </a:extLst>
          </p:cNvPr>
          <p:cNvSpPr/>
          <p:nvPr/>
        </p:nvSpPr>
        <p:spPr>
          <a:xfrm>
            <a:off x="3324743" y="234486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4" name="Rectangle 2883">
            <a:extLst>
              <a:ext uri="{FF2B5EF4-FFF2-40B4-BE49-F238E27FC236}">
                <a16:creationId xmlns:a16="http://schemas.microsoft.com/office/drawing/2014/main" id="{A9B4D29C-1495-5F02-76C6-1139105C4503}"/>
              </a:ext>
            </a:extLst>
          </p:cNvPr>
          <p:cNvSpPr/>
          <p:nvPr/>
        </p:nvSpPr>
        <p:spPr>
          <a:xfrm>
            <a:off x="3376169" y="235104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5" name="Rectangle 2884">
            <a:extLst>
              <a:ext uri="{FF2B5EF4-FFF2-40B4-BE49-F238E27FC236}">
                <a16:creationId xmlns:a16="http://schemas.microsoft.com/office/drawing/2014/main" id="{52AF9FE8-6E30-E045-9016-C4AF2CEC2241}"/>
              </a:ext>
            </a:extLst>
          </p:cNvPr>
          <p:cNvSpPr/>
          <p:nvPr/>
        </p:nvSpPr>
        <p:spPr>
          <a:xfrm>
            <a:off x="3408776" y="235104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6" name="Rectangle 2885">
            <a:extLst>
              <a:ext uri="{FF2B5EF4-FFF2-40B4-BE49-F238E27FC236}">
                <a16:creationId xmlns:a16="http://schemas.microsoft.com/office/drawing/2014/main" id="{4569EC97-ECF9-FD64-531D-8A019A5A40EC}"/>
              </a:ext>
            </a:extLst>
          </p:cNvPr>
          <p:cNvSpPr/>
          <p:nvPr/>
        </p:nvSpPr>
        <p:spPr>
          <a:xfrm>
            <a:off x="3436787" y="235723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7" name="Rectangle 2886">
            <a:extLst>
              <a:ext uri="{FF2B5EF4-FFF2-40B4-BE49-F238E27FC236}">
                <a16:creationId xmlns:a16="http://schemas.microsoft.com/office/drawing/2014/main" id="{5A6CC4F8-4367-4937-2D36-D25FD5500747}"/>
              </a:ext>
            </a:extLst>
          </p:cNvPr>
          <p:cNvSpPr/>
          <p:nvPr/>
        </p:nvSpPr>
        <p:spPr>
          <a:xfrm>
            <a:off x="3544234" y="235723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8" name="Rectangle 2887">
            <a:extLst>
              <a:ext uri="{FF2B5EF4-FFF2-40B4-BE49-F238E27FC236}">
                <a16:creationId xmlns:a16="http://schemas.microsoft.com/office/drawing/2014/main" id="{72DC51A1-7E6D-EB01-E0E5-2FBD7A6F542D}"/>
              </a:ext>
            </a:extLst>
          </p:cNvPr>
          <p:cNvSpPr/>
          <p:nvPr/>
        </p:nvSpPr>
        <p:spPr>
          <a:xfrm>
            <a:off x="3548830" y="235723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9" name="Rectangle 2888">
            <a:extLst>
              <a:ext uri="{FF2B5EF4-FFF2-40B4-BE49-F238E27FC236}">
                <a16:creationId xmlns:a16="http://schemas.microsoft.com/office/drawing/2014/main" id="{875C4714-B366-43E1-D64D-D27600B9C4B1}"/>
              </a:ext>
            </a:extLst>
          </p:cNvPr>
          <p:cNvSpPr/>
          <p:nvPr/>
        </p:nvSpPr>
        <p:spPr>
          <a:xfrm>
            <a:off x="3548830" y="235723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0" name="Rectangle 2889">
            <a:extLst>
              <a:ext uri="{FF2B5EF4-FFF2-40B4-BE49-F238E27FC236}">
                <a16:creationId xmlns:a16="http://schemas.microsoft.com/office/drawing/2014/main" id="{BE2CC03D-1E32-EE46-FEF1-47CBE113FF4D}"/>
              </a:ext>
            </a:extLst>
          </p:cNvPr>
          <p:cNvSpPr/>
          <p:nvPr/>
        </p:nvSpPr>
        <p:spPr>
          <a:xfrm>
            <a:off x="3548830" y="235723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1" name="Rectangle 2890">
            <a:extLst>
              <a:ext uri="{FF2B5EF4-FFF2-40B4-BE49-F238E27FC236}">
                <a16:creationId xmlns:a16="http://schemas.microsoft.com/office/drawing/2014/main" id="{FACF66B7-8CFC-81F8-B781-226B70F747E4}"/>
              </a:ext>
            </a:extLst>
          </p:cNvPr>
          <p:cNvSpPr/>
          <p:nvPr/>
        </p:nvSpPr>
        <p:spPr>
          <a:xfrm>
            <a:off x="3553513" y="235723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2" name="Rectangle 2891">
            <a:extLst>
              <a:ext uri="{FF2B5EF4-FFF2-40B4-BE49-F238E27FC236}">
                <a16:creationId xmlns:a16="http://schemas.microsoft.com/office/drawing/2014/main" id="{B15A3E25-2E3A-3C16-E860-F423E3909B93}"/>
              </a:ext>
            </a:extLst>
          </p:cNvPr>
          <p:cNvSpPr/>
          <p:nvPr/>
        </p:nvSpPr>
        <p:spPr>
          <a:xfrm>
            <a:off x="3553513" y="235723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3" name="Rectangle 2892">
            <a:extLst>
              <a:ext uri="{FF2B5EF4-FFF2-40B4-BE49-F238E27FC236}">
                <a16:creationId xmlns:a16="http://schemas.microsoft.com/office/drawing/2014/main" id="{6CFCEC3B-62DB-A228-5904-10D69C5C3D81}"/>
              </a:ext>
            </a:extLst>
          </p:cNvPr>
          <p:cNvSpPr/>
          <p:nvPr/>
        </p:nvSpPr>
        <p:spPr>
          <a:xfrm>
            <a:off x="3553513" y="235723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4" name="Rectangle 2893">
            <a:extLst>
              <a:ext uri="{FF2B5EF4-FFF2-40B4-BE49-F238E27FC236}">
                <a16:creationId xmlns:a16="http://schemas.microsoft.com/office/drawing/2014/main" id="{55E6F767-7E8F-9EFA-EB25-DE89AD3B9A49}"/>
              </a:ext>
            </a:extLst>
          </p:cNvPr>
          <p:cNvSpPr/>
          <p:nvPr/>
        </p:nvSpPr>
        <p:spPr>
          <a:xfrm>
            <a:off x="3558195" y="235723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5" name="Rectangle 2894">
            <a:extLst>
              <a:ext uri="{FF2B5EF4-FFF2-40B4-BE49-F238E27FC236}">
                <a16:creationId xmlns:a16="http://schemas.microsoft.com/office/drawing/2014/main" id="{39C77193-469C-F534-033C-1105CC598FAD}"/>
              </a:ext>
            </a:extLst>
          </p:cNvPr>
          <p:cNvSpPr/>
          <p:nvPr/>
        </p:nvSpPr>
        <p:spPr>
          <a:xfrm>
            <a:off x="3558195" y="235723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6" name="Rectangle 2895">
            <a:extLst>
              <a:ext uri="{FF2B5EF4-FFF2-40B4-BE49-F238E27FC236}">
                <a16:creationId xmlns:a16="http://schemas.microsoft.com/office/drawing/2014/main" id="{FAED3AD5-EEBA-1438-9085-199F495A8D7A}"/>
              </a:ext>
            </a:extLst>
          </p:cNvPr>
          <p:cNvSpPr/>
          <p:nvPr/>
        </p:nvSpPr>
        <p:spPr>
          <a:xfrm>
            <a:off x="3558195" y="235723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7" name="Rectangle 2896">
            <a:extLst>
              <a:ext uri="{FF2B5EF4-FFF2-40B4-BE49-F238E27FC236}">
                <a16:creationId xmlns:a16="http://schemas.microsoft.com/office/drawing/2014/main" id="{18C3EAEF-EF84-B3DF-D75B-8F1CD694F470}"/>
              </a:ext>
            </a:extLst>
          </p:cNvPr>
          <p:cNvSpPr/>
          <p:nvPr/>
        </p:nvSpPr>
        <p:spPr>
          <a:xfrm>
            <a:off x="3558195" y="235723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8" name="Rectangle 2897">
            <a:extLst>
              <a:ext uri="{FF2B5EF4-FFF2-40B4-BE49-F238E27FC236}">
                <a16:creationId xmlns:a16="http://schemas.microsoft.com/office/drawing/2014/main" id="{1681FDFD-318D-090C-F22E-C014D5A62AFC}"/>
              </a:ext>
            </a:extLst>
          </p:cNvPr>
          <p:cNvSpPr/>
          <p:nvPr/>
        </p:nvSpPr>
        <p:spPr>
          <a:xfrm>
            <a:off x="3562879" y="235723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9" name="Rectangle 2898">
            <a:extLst>
              <a:ext uri="{FF2B5EF4-FFF2-40B4-BE49-F238E27FC236}">
                <a16:creationId xmlns:a16="http://schemas.microsoft.com/office/drawing/2014/main" id="{31369BCD-F33E-FA13-BB01-77A6AAA436E3}"/>
              </a:ext>
            </a:extLst>
          </p:cNvPr>
          <p:cNvSpPr/>
          <p:nvPr/>
        </p:nvSpPr>
        <p:spPr>
          <a:xfrm>
            <a:off x="3562879" y="235723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0" name="Rectangle 2899">
            <a:extLst>
              <a:ext uri="{FF2B5EF4-FFF2-40B4-BE49-F238E27FC236}">
                <a16:creationId xmlns:a16="http://schemas.microsoft.com/office/drawing/2014/main" id="{8F02B256-6640-9A37-0DF5-4FC4B21B8857}"/>
              </a:ext>
            </a:extLst>
          </p:cNvPr>
          <p:cNvSpPr/>
          <p:nvPr/>
        </p:nvSpPr>
        <p:spPr>
          <a:xfrm>
            <a:off x="3562879" y="235723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1" name="Rectangle 2900">
            <a:extLst>
              <a:ext uri="{FF2B5EF4-FFF2-40B4-BE49-F238E27FC236}">
                <a16:creationId xmlns:a16="http://schemas.microsoft.com/office/drawing/2014/main" id="{7F94ACE9-0E90-B16B-3B8B-749FB787F8E2}"/>
              </a:ext>
            </a:extLst>
          </p:cNvPr>
          <p:cNvSpPr/>
          <p:nvPr/>
        </p:nvSpPr>
        <p:spPr>
          <a:xfrm>
            <a:off x="3567475" y="235723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2" name="Rectangle 2901">
            <a:extLst>
              <a:ext uri="{FF2B5EF4-FFF2-40B4-BE49-F238E27FC236}">
                <a16:creationId xmlns:a16="http://schemas.microsoft.com/office/drawing/2014/main" id="{3D0CE819-F77E-F0D3-FA7F-A6559E3D5839}"/>
              </a:ext>
            </a:extLst>
          </p:cNvPr>
          <p:cNvSpPr/>
          <p:nvPr/>
        </p:nvSpPr>
        <p:spPr>
          <a:xfrm>
            <a:off x="3567475" y="235723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3" name="Rectangle 2902">
            <a:extLst>
              <a:ext uri="{FF2B5EF4-FFF2-40B4-BE49-F238E27FC236}">
                <a16:creationId xmlns:a16="http://schemas.microsoft.com/office/drawing/2014/main" id="{5E4ECD2A-03D7-BFA1-7AF0-E18794CA93A7}"/>
              </a:ext>
            </a:extLst>
          </p:cNvPr>
          <p:cNvSpPr/>
          <p:nvPr/>
        </p:nvSpPr>
        <p:spPr>
          <a:xfrm>
            <a:off x="3567475" y="235723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4" name="Rectangle 2903">
            <a:extLst>
              <a:ext uri="{FF2B5EF4-FFF2-40B4-BE49-F238E27FC236}">
                <a16:creationId xmlns:a16="http://schemas.microsoft.com/office/drawing/2014/main" id="{6F8DB7FD-832B-777C-ED46-11D552BB8A56}"/>
              </a:ext>
            </a:extLst>
          </p:cNvPr>
          <p:cNvSpPr/>
          <p:nvPr/>
        </p:nvSpPr>
        <p:spPr>
          <a:xfrm>
            <a:off x="3572158" y="235723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5" name="Rectangle 2904">
            <a:extLst>
              <a:ext uri="{FF2B5EF4-FFF2-40B4-BE49-F238E27FC236}">
                <a16:creationId xmlns:a16="http://schemas.microsoft.com/office/drawing/2014/main" id="{6512CFFD-F753-9BFE-3A80-1B278A77633D}"/>
              </a:ext>
            </a:extLst>
          </p:cNvPr>
          <p:cNvSpPr/>
          <p:nvPr/>
        </p:nvSpPr>
        <p:spPr>
          <a:xfrm>
            <a:off x="3576927" y="236381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6" name="Rectangle 2905">
            <a:extLst>
              <a:ext uri="{FF2B5EF4-FFF2-40B4-BE49-F238E27FC236}">
                <a16:creationId xmlns:a16="http://schemas.microsoft.com/office/drawing/2014/main" id="{BFA32D4A-74DC-1B69-C922-EF5F8067989F}"/>
              </a:ext>
            </a:extLst>
          </p:cNvPr>
          <p:cNvSpPr/>
          <p:nvPr/>
        </p:nvSpPr>
        <p:spPr>
          <a:xfrm>
            <a:off x="3576927" y="236381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7" name="Rectangle 2906">
            <a:extLst>
              <a:ext uri="{FF2B5EF4-FFF2-40B4-BE49-F238E27FC236}">
                <a16:creationId xmlns:a16="http://schemas.microsoft.com/office/drawing/2014/main" id="{733CDDB7-AA09-587A-81D3-D479A35436A7}"/>
              </a:ext>
            </a:extLst>
          </p:cNvPr>
          <p:cNvSpPr/>
          <p:nvPr/>
        </p:nvSpPr>
        <p:spPr>
          <a:xfrm>
            <a:off x="3581523" y="237049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8" name="Rectangle 2907">
            <a:extLst>
              <a:ext uri="{FF2B5EF4-FFF2-40B4-BE49-F238E27FC236}">
                <a16:creationId xmlns:a16="http://schemas.microsoft.com/office/drawing/2014/main" id="{FA16D8B6-786A-93E6-54D1-2873AFDB10C8}"/>
              </a:ext>
            </a:extLst>
          </p:cNvPr>
          <p:cNvSpPr/>
          <p:nvPr/>
        </p:nvSpPr>
        <p:spPr>
          <a:xfrm>
            <a:off x="3586207" y="237728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9" name="Rectangle 2908">
            <a:extLst>
              <a:ext uri="{FF2B5EF4-FFF2-40B4-BE49-F238E27FC236}">
                <a16:creationId xmlns:a16="http://schemas.microsoft.com/office/drawing/2014/main" id="{A3F88F32-C2A5-0CD1-3596-A7592211B78D}"/>
              </a:ext>
            </a:extLst>
          </p:cNvPr>
          <p:cNvSpPr/>
          <p:nvPr/>
        </p:nvSpPr>
        <p:spPr>
          <a:xfrm>
            <a:off x="3586207" y="237728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0" name="Rectangle 2909">
            <a:extLst>
              <a:ext uri="{FF2B5EF4-FFF2-40B4-BE49-F238E27FC236}">
                <a16:creationId xmlns:a16="http://schemas.microsoft.com/office/drawing/2014/main" id="{5732E83D-2A54-D519-ED8F-42BE43D19F55}"/>
              </a:ext>
            </a:extLst>
          </p:cNvPr>
          <p:cNvSpPr/>
          <p:nvPr/>
        </p:nvSpPr>
        <p:spPr>
          <a:xfrm>
            <a:off x="3586207" y="237728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1" name="Rectangle 2910">
            <a:extLst>
              <a:ext uri="{FF2B5EF4-FFF2-40B4-BE49-F238E27FC236}">
                <a16:creationId xmlns:a16="http://schemas.microsoft.com/office/drawing/2014/main" id="{7D110065-9128-286B-016A-596BE5F47FCB}"/>
              </a:ext>
            </a:extLst>
          </p:cNvPr>
          <p:cNvSpPr/>
          <p:nvPr/>
        </p:nvSpPr>
        <p:spPr>
          <a:xfrm>
            <a:off x="3586207" y="237728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2" name="Rectangle 2911">
            <a:extLst>
              <a:ext uri="{FF2B5EF4-FFF2-40B4-BE49-F238E27FC236}">
                <a16:creationId xmlns:a16="http://schemas.microsoft.com/office/drawing/2014/main" id="{F5FA367E-DD22-599B-7960-C4AD6F05A971}"/>
              </a:ext>
            </a:extLst>
          </p:cNvPr>
          <p:cNvSpPr/>
          <p:nvPr/>
        </p:nvSpPr>
        <p:spPr>
          <a:xfrm>
            <a:off x="3586207" y="237728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3" name="Rectangle 2912">
            <a:extLst>
              <a:ext uri="{FF2B5EF4-FFF2-40B4-BE49-F238E27FC236}">
                <a16:creationId xmlns:a16="http://schemas.microsoft.com/office/drawing/2014/main" id="{C8A4B8CC-65F9-63F4-D943-A4C7B2E00A97}"/>
              </a:ext>
            </a:extLst>
          </p:cNvPr>
          <p:cNvSpPr/>
          <p:nvPr/>
        </p:nvSpPr>
        <p:spPr>
          <a:xfrm>
            <a:off x="3590889" y="237728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4" name="Rectangle 2913">
            <a:extLst>
              <a:ext uri="{FF2B5EF4-FFF2-40B4-BE49-F238E27FC236}">
                <a16:creationId xmlns:a16="http://schemas.microsoft.com/office/drawing/2014/main" id="{9256F4C2-1407-5E1D-B89A-50391F33D2BD}"/>
              </a:ext>
            </a:extLst>
          </p:cNvPr>
          <p:cNvSpPr/>
          <p:nvPr/>
        </p:nvSpPr>
        <p:spPr>
          <a:xfrm>
            <a:off x="3590889" y="237728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5" name="Rectangle 2914">
            <a:extLst>
              <a:ext uri="{FF2B5EF4-FFF2-40B4-BE49-F238E27FC236}">
                <a16:creationId xmlns:a16="http://schemas.microsoft.com/office/drawing/2014/main" id="{0FD0AA5B-534F-113C-7425-751560914870}"/>
              </a:ext>
            </a:extLst>
          </p:cNvPr>
          <p:cNvSpPr/>
          <p:nvPr/>
        </p:nvSpPr>
        <p:spPr>
          <a:xfrm>
            <a:off x="3590889" y="237728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6" name="Rectangle 2915">
            <a:extLst>
              <a:ext uri="{FF2B5EF4-FFF2-40B4-BE49-F238E27FC236}">
                <a16:creationId xmlns:a16="http://schemas.microsoft.com/office/drawing/2014/main" id="{4032C2B6-75E9-44DD-67B3-7F9F7E95A0B7}"/>
              </a:ext>
            </a:extLst>
          </p:cNvPr>
          <p:cNvSpPr/>
          <p:nvPr/>
        </p:nvSpPr>
        <p:spPr>
          <a:xfrm>
            <a:off x="3590889" y="237728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7" name="Rectangle 2916">
            <a:extLst>
              <a:ext uri="{FF2B5EF4-FFF2-40B4-BE49-F238E27FC236}">
                <a16:creationId xmlns:a16="http://schemas.microsoft.com/office/drawing/2014/main" id="{FF4E1D20-1B45-EE26-43DE-FC3B5A19273B}"/>
              </a:ext>
            </a:extLst>
          </p:cNvPr>
          <p:cNvSpPr/>
          <p:nvPr/>
        </p:nvSpPr>
        <p:spPr>
          <a:xfrm>
            <a:off x="3595572" y="237728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8" name="Rectangle 2917">
            <a:extLst>
              <a:ext uri="{FF2B5EF4-FFF2-40B4-BE49-F238E27FC236}">
                <a16:creationId xmlns:a16="http://schemas.microsoft.com/office/drawing/2014/main" id="{706E760E-80A9-F4E3-00F3-A5051077346B}"/>
              </a:ext>
            </a:extLst>
          </p:cNvPr>
          <p:cNvSpPr/>
          <p:nvPr/>
        </p:nvSpPr>
        <p:spPr>
          <a:xfrm>
            <a:off x="3595572" y="237728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9" name="Rectangle 2918">
            <a:extLst>
              <a:ext uri="{FF2B5EF4-FFF2-40B4-BE49-F238E27FC236}">
                <a16:creationId xmlns:a16="http://schemas.microsoft.com/office/drawing/2014/main" id="{653A671A-4419-8912-CB93-E1D25948AFC7}"/>
              </a:ext>
            </a:extLst>
          </p:cNvPr>
          <p:cNvSpPr/>
          <p:nvPr/>
        </p:nvSpPr>
        <p:spPr>
          <a:xfrm>
            <a:off x="3595572" y="237728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0" name="Rectangle 2919">
            <a:extLst>
              <a:ext uri="{FF2B5EF4-FFF2-40B4-BE49-F238E27FC236}">
                <a16:creationId xmlns:a16="http://schemas.microsoft.com/office/drawing/2014/main" id="{CDC2ECEB-6628-4846-22E8-04A961265637}"/>
              </a:ext>
            </a:extLst>
          </p:cNvPr>
          <p:cNvSpPr/>
          <p:nvPr/>
        </p:nvSpPr>
        <p:spPr>
          <a:xfrm>
            <a:off x="3595572" y="237728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1" name="Rectangle 2920">
            <a:extLst>
              <a:ext uri="{FF2B5EF4-FFF2-40B4-BE49-F238E27FC236}">
                <a16:creationId xmlns:a16="http://schemas.microsoft.com/office/drawing/2014/main" id="{92CA0A46-BB79-B4D0-789F-578EB63BB862}"/>
              </a:ext>
            </a:extLst>
          </p:cNvPr>
          <p:cNvSpPr/>
          <p:nvPr/>
        </p:nvSpPr>
        <p:spPr>
          <a:xfrm>
            <a:off x="3595572" y="237728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2" name="Rectangle 2921">
            <a:extLst>
              <a:ext uri="{FF2B5EF4-FFF2-40B4-BE49-F238E27FC236}">
                <a16:creationId xmlns:a16="http://schemas.microsoft.com/office/drawing/2014/main" id="{A96BE32D-14DA-8C24-ADE6-3C14AD04F7D7}"/>
              </a:ext>
            </a:extLst>
          </p:cNvPr>
          <p:cNvSpPr/>
          <p:nvPr/>
        </p:nvSpPr>
        <p:spPr>
          <a:xfrm>
            <a:off x="3600169" y="237728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3" name="Rectangle 2922">
            <a:extLst>
              <a:ext uri="{FF2B5EF4-FFF2-40B4-BE49-F238E27FC236}">
                <a16:creationId xmlns:a16="http://schemas.microsoft.com/office/drawing/2014/main" id="{9E4BC95F-3163-AD35-44C2-B97DB6692E5B}"/>
              </a:ext>
            </a:extLst>
          </p:cNvPr>
          <p:cNvSpPr/>
          <p:nvPr/>
        </p:nvSpPr>
        <p:spPr>
          <a:xfrm>
            <a:off x="3600169" y="237728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4" name="Rectangle 2923">
            <a:extLst>
              <a:ext uri="{FF2B5EF4-FFF2-40B4-BE49-F238E27FC236}">
                <a16:creationId xmlns:a16="http://schemas.microsoft.com/office/drawing/2014/main" id="{2E717604-AA1B-AF8F-3A49-8AE1C62B003A}"/>
              </a:ext>
            </a:extLst>
          </p:cNvPr>
          <p:cNvSpPr/>
          <p:nvPr/>
        </p:nvSpPr>
        <p:spPr>
          <a:xfrm>
            <a:off x="3600169" y="237728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5" name="Rectangle 2924">
            <a:extLst>
              <a:ext uri="{FF2B5EF4-FFF2-40B4-BE49-F238E27FC236}">
                <a16:creationId xmlns:a16="http://schemas.microsoft.com/office/drawing/2014/main" id="{5B7967A1-13D0-A181-1C98-56C70312E8DD}"/>
              </a:ext>
            </a:extLst>
          </p:cNvPr>
          <p:cNvSpPr/>
          <p:nvPr/>
        </p:nvSpPr>
        <p:spPr>
          <a:xfrm>
            <a:off x="3600169" y="237728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6" name="Rectangle 2925">
            <a:extLst>
              <a:ext uri="{FF2B5EF4-FFF2-40B4-BE49-F238E27FC236}">
                <a16:creationId xmlns:a16="http://schemas.microsoft.com/office/drawing/2014/main" id="{FAA94B31-BB14-3AC0-6273-4463010F5C84}"/>
              </a:ext>
            </a:extLst>
          </p:cNvPr>
          <p:cNvSpPr/>
          <p:nvPr/>
        </p:nvSpPr>
        <p:spPr>
          <a:xfrm>
            <a:off x="3604851" y="237728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7" name="Rectangle 2926">
            <a:extLst>
              <a:ext uri="{FF2B5EF4-FFF2-40B4-BE49-F238E27FC236}">
                <a16:creationId xmlns:a16="http://schemas.microsoft.com/office/drawing/2014/main" id="{ABE29112-2EDB-4966-4EDA-E75E65CA1EEE}"/>
              </a:ext>
            </a:extLst>
          </p:cNvPr>
          <p:cNvSpPr/>
          <p:nvPr/>
        </p:nvSpPr>
        <p:spPr>
          <a:xfrm>
            <a:off x="3604851" y="237728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8" name="Rectangle 2927">
            <a:extLst>
              <a:ext uri="{FF2B5EF4-FFF2-40B4-BE49-F238E27FC236}">
                <a16:creationId xmlns:a16="http://schemas.microsoft.com/office/drawing/2014/main" id="{5D0C7242-6097-3954-29FB-06772DF14520}"/>
              </a:ext>
            </a:extLst>
          </p:cNvPr>
          <p:cNvSpPr/>
          <p:nvPr/>
        </p:nvSpPr>
        <p:spPr>
          <a:xfrm>
            <a:off x="3609535" y="238446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9" name="Rectangle 2928">
            <a:extLst>
              <a:ext uri="{FF2B5EF4-FFF2-40B4-BE49-F238E27FC236}">
                <a16:creationId xmlns:a16="http://schemas.microsoft.com/office/drawing/2014/main" id="{6F743024-CD55-16FC-9F47-1C47C9857B25}"/>
              </a:ext>
            </a:extLst>
          </p:cNvPr>
          <p:cNvSpPr/>
          <p:nvPr/>
        </p:nvSpPr>
        <p:spPr>
          <a:xfrm>
            <a:off x="3609535" y="238446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0" name="Rectangle 2929">
            <a:extLst>
              <a:ext uri="{FF2B5EF4-FFF2-40B4-BE49-F238E27FC236}">
                <a16:creationId xmlns:a16="http://schemas.microsoft.com/office/drawing/2014/main" id="{8F562950-6BC9-44CB-DC88-F60FA9809EB4}"/>
              </a:ext>
            </a:extLst>
          </p:cNvPr>
          <p:cNvSpPr/>
          <p:nvPr/>
        </p:nvSpPr>
        <p:spPr>
          <a:xfrm>
            <a:off x="3609535" y="238446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1" name="Rectangle 2930">
            <a:extLst>
              <a:ext uri="{FF2B5EF4-FFF2-40B4-BE49-F238E27FC236}">
                <a16:creationId xmlns:a16="http://schemas.microsoft.com/office/drawing/2014/main" id="{BF66898C-E8A9-8E06-1271-760D5263D988}"/>
              </a:ext>
            </a:extLst>
          </p:cNvPr>
          <p:cNvSpPr/>
          <p:nvPr/>
        </p:nvSpPr>
        <p:spPr>
          <a:xfrm>
            <a:off x="3609535" y="238446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2" name="Rectangle 2931">
            <a:extLst>
              <a:ext uri="{FF2B5EF4-FFF2-40B4-BE49-F238E27FC236}">
                <a16:creationId xmlns:a16="http://schemas.microsoft.com/office/drawing/2014/main" id="{107AFC1E-5A21-11DF-8086-3100F4706F56}"/>
              </a:ext>
            </a:extLst>
          </p:cNvPr>
          <p:cNvSpPr/>
          <p:nvPr/>
        </p:nvSpPr>
        <p:spPr>
          <a:xfrm>
            <a:off x="3614131" y="239174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3" name="Rectangle 2932">
            <a:extLst>
              <a:ext uri="{FF2B5EF4-FFF2-40B4-BE49-F238E27FC236}">
                <a16:creationId xmlns:a16="http://schemas.microsoft.com/office/drawing/2014/main" id="{CD9773AD-CAF6-7983-5802-05F935741D15}"/>
              </a:ext>
            </a:extLst>
          </p:cNvPr>
          <p:cNvSpPr/>
          <p:nvPr/>
        </p:nvSpPr>
        <p:spPr>
          <a:xfrm>
            <a:off x="3614131" y="239174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4" name="Rectangle 2933">
            <a:extLst>
              <a:ext uri="{FF2B5EF4-FFF2-40B4-BE49-F238E27FC236}">
                <a16:creationId xmlns:a16="http://schemas.microsoft.com/office/drawing/2014/main" id="{0CED59FF-7079-798B-B69D-CDA76C398DC9}"/>
              </a:ext>
            </a:extLst>
          </p:cNvPr>
          <p:cNvSpPr/>
          <p:nvPr/>
        </p:nvSpPr>
        <p:spPr>
          <a:xfrm>
            <a:off x="3614131" y="239174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5" name="Rectangle 2934">
            <a:extLst>
              <a:ext uri="{FF2B5EF4-FFF2-40B4-BE49-F238E27FC236}">
                <a16:creationId xmlns:a16="http://schemas.microsoft.com/office/drawing/2014/main" id="{762DA3A1-C358-435D-7015-D471D33808AF}"/>
              </a:ext>
            </a:extLst>
          </p:cNvPr>
          <p:cNvSpPr/>
          <p:nvPr/>
        </p:nvSpPr>
        <p:spPr>
          <a:xfrm>
            <a:off x="3614131" y="239174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6" name="Rectangle 2935">
            <a:extLst>
              <a:ext uri="{FF2B5EF4-FFF2-40B4-BE49-F238E27FC236}">
                <a16:creationId xmlns:a16="http://schemas.microsoft.com/office/drawing/2014/main" id="{8193D530-13AD-F832-DB1D-81D94014E64E}"/>
              </a:ext>
            </a:extLst>
          </p:cNvPr>
          <p:cNvSpPr/>
          <p:nvPr/>
        </p:nvSpPr>
        <p:spPr>
          <a:xfrm>
            <a:off x="3614131" y="239174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7" name="Rectangle 2936">
            <a:extLst>
              <a:ext uri="{FF2B5EF4-FFF2-40B4-BE49-F238E27FC236}">
                <a16:creationId xmlns:a16="http://schemas.microsoft.com/office/drawing/2014/main" id="{FBD560CD-E545-2B3A-07BA-049E87E6D59E}"/>
              </a:ext>
            </a:extLst>
          </p:cNvPr>
          <p:cNvSpPr/>
          <p:nvPr/>
        </p:nvSpPr>
        <p:spPr>
          <a:xfrm>
            <a:off x="3614131" y="239174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8" name="Rectangle 2937">
            <a:extLst>
              <a:ext uri="{FF2B5EF4-FFF2-40B4-BE49-F238E27FC236}">
                <a16:creationId xmlns:a16="http://schemas.microsoft.com/office/drawing/2014/main" id="{822C7449-2B3A-8F1E-B3AB-007F558F1B2A}"/>
              </a:ext>
            </a:extLst>
          </p:cNvPr>
          <p:cNvSpPr/>
          <p:nvPr/>
        </p:nvSpPr>
        <p:spPr>
          <a:xfrm>
            <a:off x="3614131" y="239174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9" name="Rectangle 2938">
            <a:extLst>
              <a:ext uri="{FF2B5EF4-FFF2-40B4-BE49-F238E27FC236}">
                <a16:creationId xmlns:a16="http://schemas.microsoft.com/office/drawing/2014/main" id="{8191B5E3-8781-C0C2-E41A-6270B91EACB3}"/>
              </a:ext>
            </a:extLst>
          </p:cNvPr>
          <p:cNvSpPr/>
          <p:nvPr/>
        </p:nvSpPr>
        <p:spPr>
          <a:xfrm>
            <a:off x="3618900" y="239933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0" name="Rectangle 2939">
            <a:extLst>
              <a:ext uri="{FF2B5EF4-FFF2-40B4-BE49-F238E27FC236}">
                <a16:creationId xmlns:a16="http://schemas.microsoft.com/office/drawing/2014/main" id="{C2BB8FAA-069D-FBD6-1521-4EC3C170A684}"/>
              </a:ext>
            </a:extLst>
          </p:cNvPr>
          <p:cNvSpPr/>
          <p:nvPr/>
        </p:nvSpPr>
        <p:spPr>
          <a:xfrm>
            <a:off x="3632863" y="239933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1" name="Rectangle 2940">
            <a:extLst>
              <a:ext uri="{FF2B5EF4-FFF2-40B4-BE49-F238E27FC236}">
                <a16:creationId xmlns:a16="http://schemas.microsoft.com/office/drawing/2014/main" id="{304ED7E7-BC27-524F-21DD-EBD7EE4A2301}"/>
              </a:ext>
            </a:extLst>
          </p:cNvPr>
          <p:cNvSpPr/>
          <p:nvPr/>
        </p:nvSpPr>
        <p:spPr>
          <a:xfrm>
            <a:off x="3632863" y="239933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2" name="Rectangle 2941">
            <a:extLst>
              <a:ext uri="{FF2B5EF4-FFF2-40B4-BE49-F238E27FC236}">
                <a16:creationId xmlns:a16="http://schemas.microsoft.com/office/drawing/2014/main" id="{24AD972A-3035-9BEB-05A0-56C23DEB7F62}"/>
              </a:ext>
            </a:extLst>
          </p:cNvPr>
          <p:cNvSpPr/>
          <p:nvPr/>
        </p:nvSpPr>
        <p:spPr>
          <a:xfrm>
            <a:off x="3637545" y="240701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3" name="Rectangle 2942">
            <a:extLst>
              <a:ext uri="{FF2B5EF4-FFF2-40B4-BE49-F238E27FC236}">
                <a16:creationId xmlns:a16="http://schemas.microsoft.com/office/drawing/2014/main" id="{C20FEDA7-91D5-5064-A1EC-DDE487DDB9B4}"/>
              </a:ext>
            </a:extLst>
          </p:cNvPr>
          <p:cNvSpPr/>
          <p:nvPr/>
        </p:nvSpPr>
        <p:spPr>
          <a:xfrm>
            <a:off x="3637545" y="240701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4" name="Rectangle 2943">
            <a:extLst>
              <a:ext uri="{FF2B5EF4-FFF2-40B4-BE49-F238E27FC236}">
                <a16:creationId xmlns:a16="http://schemas.microsoft.com/office/drawing/2014/main" id="{47AC6D05-64D2-74BC-154F-697322ED9AF0}"/>
              </a:ext>
            </a:extLst>
          </p:cNvPr>
          <p:cNvSpPr/>
          <p:nvPr/>
        </p:nvSpPr>
        <p:spPr>
          <a:xfrm>
            <a:off x="3637545" y="240701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5" name="Rectangle 2944">
            <a:extLst>
              <a:ext uri="{FF2B5EF4-FFF2-40B4-BE49-F238E27FC236}">
                <a16:creationId xmlns:a16="http://schemas.microsoft.com/office/drawing/2014/main" id="{592691FA-5214-101B-1189-4836A608DAAB}"/>
              </a:ext>
            </a:extLst>
          </p:cNvPr>
          <p:cNvSpPr/>
          <p:nvPr/>
        </p:nvSpPr>
        <p:spPr>
          <a:xfrm>
            <a:off x="3637545" y="240701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6" name="Rectangle 2945">
            <a:extLst>
              <a:ext uri="{FF2B5EF4-FFF2-40B4-BE49-F238E27FC236}">
                <a16:creationId xmlns:a16="http://schemas.microsoft.com/office/drawing/2014/main" id="{AF4344EF-7436-F8C3-BDCE-DBEA7A63AD70}"/>
              </a:ext>
            </a:extLst>
          </p:cNvPr>
          <p:cNvSpPr/>
          <p:nvPr/>
        </p:nvSpPr>
        <p:spPr>
          <a:xfrm>
            <a:off x="3646911" y="240701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7" name="Rectangle 2946">
            <a:extLst>
              <a:ext uri="{FF2B5EF4-FFF2-40B4-BE49-F238E27FC236}">
                <a16:creationId xmlns:a16="http://schemas.microsoft.com/office/drawing/2014/main" id="{EF84E8E7-44C0-72C0-C5FB-A17E8DF60769}"/>
              </a:ext>
            </a:extLst>
          </p:cNvPr>
          <p:cNvSpPr/>
          <p:nvPr/>
        </p:nvSpPr>
        <p:spPr>
          <a:xfrm>
            <a:off x="3646911" y="240701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8" name="Rectangle 2947">
            <a:extLst>
              <a:ext uri="{FF2B5EF4-FFF2-40B4-BE49-F238E27FC236}">
                <a16:creationId xmlns:a16="http://schemas.microsoft.com/office/drawing/2014/main" id="{0A433EF3-2A16-5EE6-2D29-CC1A9A56C249}"/>
              </a:ext>
            </a:extLst>
          </p:cNvPr>
          <p:cNvSpPr/>
          <p:nvPr/>
        </p:nvSpPr>
        <p:spPr>
          <a:xfrm>
            <a:off x="3651507" y="2414894"/>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9" name="Rectangle 2948">
            <a:extLst>
              <a:ext uri="{FF2B5EF4-FFF2-40B4-BE49-F238E27FC236}">
                <a16:creationId xmlns:a16="http://schemas.microsoft.com/office/drawing/2014/main" id="{DF75DBD7-F984-1205-ECA6-652D2839570E}"/>
              </a:ext>
            </a:extLst>
          </p:cNvPr>
          <p:cNvSpPr/>
          <p:nvPr/>
        </p:nvSpPr>
        <p:spPr>
          <a:xfrm>
            <a:off x="3660960" y="2414894"/>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0" name="Rectangle 2949">
            <a:extLst>
              <a:ext uri="{FF2B5EF4-FFF2-40B4-BE49-F238E27FC236}">
                <a16:creationId xmlns:a16="http://schemas.microsoft.com/office/drawing/2014/main" id="{74D6411C-5263-8AEB-3054-7030333973B5}"/>
              </a:ext>
            </a:extLst>
          </p:cNvPr>
          <p:cNvSpPr/>
          <p:nvPr/>
        </p:nvSpPr>
        <p:spPr>
          <a:xfrm>
            <a:off x="3660960" y="2414894"/>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1" name="Rectangle 2950">
            <a:extLst>
              <a:ext uri="{FF2B5EF4-FFF2-40B4-BE49-F238E27FC236}">
                <a16:creationId xmlns:a16="http://schemas.microsoft.com/office/drawing/2014/main" id="{CA43B959-E388-F5DE-966E-138048D3C8FE}"/>
              </a:ext>
            </a:extLst>
          </p:cNvPr>
          <p:cNvSpPr/>
          <p:nvPr/>
        </p:nvSpPr>
        <p:spPr>
          <a:xfrm>
            <a:off x="3660960" y="2414894"/>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2" name="Rectangle 2951">
            <a:extLst>
              <a:ext uri="{FF2B5EF4-FFF2-40B4-BE49-F238E27FC236}">
                <a16:creationId xmlns:a16="http://schemas.microsoft.com/office/drawing/2014/main" id="{3056593F-A2EB-2BED-7722-8F9B9B7E5FCC}"/>
              </a:ext>
            </a:extLst>
          </p:cNvPr>
          <p:cNvSpPr/>
          <p:nvPr/>
        </p:nvSpPr>
        <p:spPr>
          <a:xfrm>
            <a:off x="3660960" y="2414894"/>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3" name="Rectangle 2952">
            <a:extLst>
              <a:ext uri="{FF2B5EF4-FFF2-40B4-BE49-F238E27FC236}">
                <a16:creationId xmlns:a16="http://schemas.microsoft.com/office/drawing/2014/main" id="{8FC69EC3-A3FB-C320-1789-E0D71CB92175}"/>
              </a:ext>
            </a:extLst>
          </p:cNvPr>
          <p:cNvSpPr/>
          <p:nvPr/>
        </p:nvSpPr>
        <p:spPr>
          <a:xfrm>
            <a:off x="3670239" y="242287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4" name="Rectangle 2953">
            <a:extLst>
              <a:ext uri="{FF2B5EF4-FFF2-40B4-BE49-F238E27FC236}">
                <a16:creationId xmlns:a16="http://schemas.microsoft.com/office/drawing/2014/main" id="{5B5FDBC7-07EF-BACC-4777-FED1A68A9EA5}"/>
              </a:ext>
            </a:extLst>
          </p:cNvPr>
          <p:cNvSpPr/>
          <p:nvPr/>
        </p:nvSpPr>
        <p:spPr>
          <a:xfrm>
            <a:off x="3674922" y="243095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5" name="Rectangle 2954">
            <a:extLst>
              <a:ext uri="{FF2B5EF4-FFF2-40B4-BE49-F238E27FC236}">
                <a16:creationId xmlns:a16="http://schemas.microsoft.com/office/drawing/2014/main" id="{D2409DAF-4781-AB44-B988-C1B705ADE817}"/>
              </a:ext>
            </a:extLst>
          </p:cNvPr>
          <p:cNvSpPr/>
          <p:nvPr/>
        </p:nvSpPr>
        <p:spPr>
          <a:xfrm>
            <a:off x="3679605" y="243095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6" name="Rectangle 2955">
            <a:extLst>
              <a:ext uri="{FF2B5EF4-FFF2-40B4-BE49-F238E27FC236}">
                <a16:creationId xmlns:a16="http://schemas.microsoft.com/office/drawing/2014/main" id="{7E346079-DEC0-0913-EBFA-6342D20705A4}"/>
              </a:ext>
            </a:extLst>
          </p:cNvPr>
          <p:cNvSpPr/>
          <p:nvPr/>
        </p:nvSpPr>
        <p:spPr>
          <a:xfrm>
            <a:off x="3702933" y="243095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7" name="Rectangle 2956">
            <a:extLst>
              <a:ext uri="{FF2B5EF4-FFF2-40B4-BE49-F238E27FC236}">
                <a16:creationId xmlns:a16="http://schemas.microsoft.com/office/drawing/2014/main" id="{4DA5CF56-FB04-BDFC-F038-45DD393F9AC4}"/>
              </a:ext>
            </a:extLst>
          </p:cNvPr>
          <p:cNvSpPr/>
          <p:nvPr/>
        </p:nvSpPr>
        <p:spPr>
          <a:xfrm>
            <a:off x="3712299" y="243913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8" name="Rectangle 2957">
            <a:extLst>
              <a:ext uri="{FF2B5EF4-FFF2-40B4-BE49-F238E27FC236}">
                <a16:creationId xmlns:a16="http://schemas.microsoft.com/office/drawing/2014/main" id="{11533472-DF5E-53E0-FD7B-83EFA5A5ED88}"/>
              </a:ext>
            </a:extLst>
          </p:cNvPr>
          <p:cNvSpPr/>
          <p:nvPr/>
        </p:nvSpPr>
        <p:spPr>
          <a:xfrm>
            <a:off x="3726261" y="243913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9" name="Rectangle 2958">
            <a:extLst>
              <a:ext uri="{FF2B5EF4-FFF2-40B4-BE49-F238E27FC236}">
                <a16:creationId xmlns:a16="http://schemas.microsoft.com/office/drawing/2014/main" id="{0A0AF5DB-4367-0BC2-DBCA-D8D35D62F393}"/>
              </a:ext>
            </a:extLst>
          </p:cNvPr>
          <p:cNvSpPr/>
          <p:nvPr/>
        </p:nvSpPr>
        <p:spPr>
          <a:xfrm>
            <a:off x="3730857" y="243913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0" name="Rectangle 2959">
            <a:extLst>
              <a:ext uri="{FF2B5EF4-FFF2-40B4-BE49-F238E27FC236}">
                <a16:creationId xmlns:a16="http://schemas.microsoft.com/office/drawing/2014/main" id="{C6FAD904-D643-C7B7-0EF7-C8B1B61ED85B}"/>
              </a:ext>
            </a:extLst>
          </p:cNvPr>
          <p:cNvSpPr/>
          <p:nvPr/>
        </p:nvSpPr>
        <p:spPr>
          <a:xfrm>
            <a:off x="3744992" y="243913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1" name="Rectangle 2960">
            <a:extLst>
              <a:ext uri="{FF2B5EF4-FFF2-40B4-BE49-F238E27FC236}">
                <a16:creationId xmlns:a16="http://schemas.microsoft.com/office/drawing/2014/main" id="{6F7D59FB-ED69-1EAB-AA2D-4554B536EA66}"/>
              </a:ext>
            </a:extLst>
          </p:cNvPr>
          <p:cNvSpPr/>
          <p:nvPr/>
        </p:nvSpPr>
        <p:spPr>
          <a:xfrm>
            <a:off x="3810293" y="243913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2" name="Rectangle 2961">
            <a:extLst>
              <a:ext uri="{FF2B5EF4-FFF2-40B4-BE49-F238E27FC236}">
                <a16:creationId xmlns:a16="http://schemas.microsoft.com/office/drawing/2014/main" id="{F771236C-9AED-065C-7E4F-C10D1DA8F0D0}"/>
              </a:ext>
            </a:extLst>
          </p:cNvPr>
          <p:cNvSpPr/>
          <p:nvPr/>
        </p:nvSpPr>
        <p:spPr>
          <a:xfrm>
            <a:off x="3898921" y="244741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3" name="Rectangle 2962">
            <a:extLst>
              <a:ext uri="{FF2B5EF4-FFF2-40B4-BE49-F238E27FC236}">
                <a16:creationId xmlns:a16="http://schemas.microsoft.com/office/drawing/2014/main" id="{FD7A07AB-8699-7446-693B-3DAA0BCE5D63}"/>
              </a:ext>
            </a:extLst>
          </p:cNvPr>
          <p:cNvSpPr/>
          <p:nvPr/>
        </p:nvSpPr>
        <p:spPr>
          <a:xfrm>
            <a:off x="3936298" y="244741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4" name="Rectangle 2963">
            <a:extLst>
              <a:ext uri="{FF2B5EF4-FFF2-40B4-BE49-F238E27FC236}">
                <a16:creationId xmlns:a16="http://schemas.microsoft.com/office/drawing/2014/main" id="{9E240FBF-D667-8662-7BD4-478C23FBAB2C}"/>
              </a:ext>
            </a:extLst>
          </p:cNvPr>
          <p:cNvSpPr/>
          <p:nvPr/>
        </p:nvSpPr>
        <p:spPr>
          <a:xfrm>
            <a:off x="3941067" y="245589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5" name="Rectangle 2964">
            <a:extLst>
              <a:ext uri="{FF2B5EF4-FFF2-40B4-BE49-F238E27FC236}">
                <a16:creationId xmlns:a16="http://schemas.microsoft.com/office/drawing/2014/main" id="{23EA92B0-0DBA-5DD2-9214-590E842540F2}"/>
              </a:ext>
            </a:extLst>
          </p:cNvPr>
          <p:cNvSpPr/>
          <p:nvPr/>
        </p:nvSpPr>
        <p:spPr>
          <a:xfrm>
            <a:off x="3941067" y="245589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6" name="Rectangle 2965">
            <a:extLst>
              <a:ext uri="{FF2B5EF4-FFF2-40B4-BE49-F238E27FC236}">
                <a16:creationId xmlns:a16="http://schemas.microsoft.com/office/drawing/2014/main" id="{41EF12B4-D9D1-A0DE-B6CC-48612DF29D9B}"/>
              </a:ext>
            </a:extLst>
          </p:cNvPr>
          <p:cNvSpPr/>
          <p:nvPr/>
        </p:nvSpPr>
        <p:spPr>
          <a:xfrm>
            <a:off x="3941067" y="245589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7" name="Rectangle 2966">
            <a:extLst>
              <a:ext uri="{FF2B5EF4-FFF2-40B4-BE49-F238E27FC236}">
                <a16:creationId xmlns:a16="http://schemas.microsoft.com/office/drawing/2014/main" id="{86D25AED-68DA-0B6F-C491-C2BAE193BE05}"/>
              </a:ext>
            </a:extLst>
          </p:cNvPr>
          <p:cNvSpPr/>
          <p:nvPr/>
        </p:nvSpPr>
        <p:spPr>
          <a:xfrm>
            <a:off x="3941067" y="245589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8" name="Rectangle 2967">
            <a:extLst>
              <a:ext uri="{FF2B5EF4-FFF2-40B4-BE49-F238E27FC236}">
                <a16:creationId xmlns:a16="http://schemas.microsoft.com/office/drawing/2014/main" id="{5B7A4AB2-8697-9653-3539-F075457EE74B}"/>
              </a:ext>
            </a:extLst>
          </p:cNvPr>
          <p:cNvSpPr/>
          <p:nvPr/>
        </p:nvSpPr>
        <p:spPr>
          <a:xfrm>
            <a:off x="3941067" y="245589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9" name="Rectangle 2968">
            <a:extLst>
              <a:ext uri="{FF2B5EF4-FFF2-40B4-BE49-F238E27FC236}">
                <a16:creationId xmlns:a16="http://schemas.microsoft.com/office/drawing/2014/main" id="{A571B78A-02BF-DAC5-521F-3DA319F204E0}"/>
              </a:ext>
            </a:extLst>
          </p:cNvPr>
          <p:cNvSpPr/>
          <p:nvPr/>
        </p:nvSpPr>
        <p:spPr>
          <a:xfrm>
            <a:off x="3941067" y="245589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0" name="Rectangle 2969">
            <a:extLst>
              <a:ext uri="{FF2B5EF4-FFF2-40B4-BE49-F238E27FC236}">
                <a16:creationId xmlns:a16="http://schemas.microsoft.com/office/drawing/2014/main" id="{EB283DEA-C699-2622-B219-C50E8E7FB186}"/>
              </a:ext>
            </a:extLst>
          </p:cNvPr>
          <p:cNvSpPr/>
          <p:nvPr/>
        </p:nvSpPr>
        <p:spPr>
          <a:xfrm>
            <a:off x="3945751" y="247325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1" name="Rectangle 2970">
            <a:extLst>
              <a:ext uri="{FF2B5EF4-FFF2-40B4-BE49-F238E27FC236}">
                <a16:creationId xmlns:a16="http://schemas.microsoft.com/office/drawing/2014/main" id="{5D43B979-6CD5-9BE8-B233-C567A1084100}"/>
              </a:ext>
            </a:extLst>
          </p:cNvPr>
          <p:cNvSpPr/>
          <p:nvPr/>
        </p:nvSpPr>
        <p:spPr>
          <a:xfrm>
            <a:off x="3945751" y="247325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2" name="Rectangle 2971">
            <a:extLst>
              <a:ext uri="{FF2B5EF4-FFF2-40B4-BE49-F238E27FC236}">
                <a16:creationId xmlns:a16="http://schemas.microsoft.com/office/drawing/2014/main" id="{DCD88541-3B22-C79E-D7A7-F816972ACEBF}"/>
              </a:ext>
            </a:extLst>
          </p:cNvPr>
          <p:cNvSpPr/>
          <p:nvPr/>
        </p:nvSpPr>
        <p:spPr>
          <a:xfrm>
            <a:off x="3945751" y="247325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3" name="Rectangle 2972">
            <a:extLst>
              <a:ext uri="{FF2B5EF4-FFF2-40B4-BE49-F238E27FC236}">
                <a16:creationId xmlns:a16="http://schemas.microsoft.com/office/drawing/2014/main" id="{B5B43FBD-4B89-83D3-3209-AC0274BA5E94}"/>
              </a:ext>
            </a:extLst>
          </p:cNvPr>
          <p:cNvSpPr/>
          <p:nvPr/>
        </p:nvSpPr>
        <p:spPr>
          <a:xfrm>
            <a:off x="3950347" y="247325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4" name="Rectangle 2973">
            <a:extLst>
              <a:ext uri="{FF2B5EF4-FFF2-40B4-BE49-F238E27FC236}">
                <a16:creationId xmlns:a16="http://schemas.microsoft.com/office/drawing/2014/main" id="{6B9660D0-40B6-5FE6-A46E-D6CD99774982}"/>
              </a:ext>
            </a:extLst>
          </p:cNvPr>
          <p:cNvSpPr/>
          <p:nvPr/>
        </p:nvSpPr>
        <p:spPr>
          <a:xfrm>
            <a:off x="3950347" y="247325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5" name="Rectangle 2974">
            <a:extLst>
              <a:ext uri="{FF2B5EF4-FFF2-40B4-BE49-F238E27FC236}">
                <a16:creationId xmlns:a16="http://schemas.microsoft.com/office/drawing/2014/main" id="{ECF3AA46-5C14-4639-2380-E58DE10813EC}"/>
              </a:ext>
            </a:extLst>
          </p:cNvPr>
          <p:cNvSpPr/>
          <p:nvPr/>
        </p:nvSpPr>
        <p:spPr>
          <a:xfrm>
            <a:off x="3950347" y="247325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6" name="Rectangle 2975">
            <a:extLst>
              <a:ext uri="{FF2B5EF4-FFF2-40B4-BE49-F238E27FC236}">
                <a16:creationId xmlns:a16="http://schemas.microsoft.com/office/drawing/2014/main" id="{78962605-7C42-68DD-F70B-C99620F2B10F}"/>
              </a:ext>
            </a:extLst>
          </p:cNvPr>
          <p:cNvSpPr/>
          <p:nvPr/>
        </p:nvSpPr>
        <p:spPr>
          <a:xfrm>
            <a:off x="3955030" y="247325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7" name="Rectangle 2976">
            <a:extLst>
              <a:ext uri="{FF2B5EF4-FFF2-40B4-BE49-F238E27FC236}">
                <a16:creationId xmlns:a16="http://schemas.microsoft.com/office/drawing/2014/main" id="{D457443F-0A72-0B03-892D-6BB798DC4453}"/>
              </a:ext>
            </a:extLst>
          </p:cNvPr>
          <p:cNvSpPr/>
          <p:nvPr/>
        </p:nvSpPr>
        <p:spPr>
          <a:xfrm>
            <a:off x="3955030" y="247325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8" name="Rectangle 2977">
            <a:extLst>
              <a:ext uri="{FF2B5EF4-FFF2-40B4-BE49-F238E27FC236}">
                <a16:creationId xmlns:a16="http://schemas.microsoft.com/office/drawing/2014/main" id="{DF47A9AB-8A2D-44FD-68BF-61BC22C00F1C}"/>
              </a:ext>
            </a:extLst>
          </p:cNvPr>
          <p:cNvSpPr/>
          <p:nvPr/>
        </p:nvSpPr>
        <p:spPr>
          <a:xfrm>
            <a:off x="3959713" y="247325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9" name="Rectangle 2978">
            <a:extLst>
              <a:ext uri="{FF2B5EF4-FFF2-40B4-BE49-F238E27FC236}">
                <a16:creationId xmlns:a16="http://schemas.microsoft.com/office/drawing/2014/main" id="{308613D1-BD67-E808-2AB0-BF986B78B9FE}"/>
              </a:ext>
            </a:extLst>
          </p:cNvPr>
          <p:cNvSpPr/>
          <p:nvPr/>
        </p:nvSpPr>
        <p:spPr>
          <a:xfrm>
            <a:off x="3959713" y="247325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0" name="Rectangle 2979">
            <a:extLst>
              <a:ext uri="{FF2B5EF4-FFF2-40B4-BE49-F238E27FC236}">
                <a16:creationId xmlns:a16="http://schemas.microsoft.com/office/drawing/2014/main" id="{749EB7D1-399D-B7E3-26D8-5D1D44CC529F}"/>
              </a:ext>
            </a:extLst>
          </p:cNvPr>
          <p:cNvSpPr/>
          <p:nvPr/>
        </p:nvSpPr>
        <p:spPr>
          <a:xfrm>
            <a:off x="3964395" y="247325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1" name="Rectangle 2980">
            <a:extLst>
              <a:ext uri="{FF2B5EF4-FFF2-40B4-BE49-F238E27FC236}">
                <a16:creationId xmlns:a16="http://schemas.microsoft.com/office/drawing/2014/main" id="{EC9F98AF-1B2C-1867-106B-C81FA4D60E9B}"/>
              </a:ext>
            </a:extLst>
          </p:cNvPr>
          <p:cNvSpPr/>
          <p:nvPr/>
        </p:nvSpPr>
        <p:spPr>
          <a:xfrm>
            <a:off x="3964395" y="247325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2" name="Rectangle 2981">
            <a:extLst>
              <a:ext uri="{FF2B5EF4-FFF2-40B4-BE49-F238E27FC236}">
                <a16:creationId xmlns:a16="http://schemas.microsoft.com/office/drawing/2014/main" id="{C39204AE-0564-31D9-4360-01C0D75B01F9}"/>
              </a:ext>
            </a:extLst>
          </p:cNvPr>
          <p:cNvSpPr/>
          <p:nvPr/>
        </p:nvSpPr>
        <p:spPr>
          <a:xfrm>
            <a:off x="3968992" y="248253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3" name="Rectangle 2982">
            <a:extLst>
              <a:ext uri="{FF2B5EF4-FFF2-40B4-BE49-F238E27FC236}">
                <a16:creationId xmlns:a16="http://schemas.microsoft.com/office/drawing/2014/main" id="{15EFAA08-2B88-99DD-AAFD-54C707DF3EAF}"/>
              </a:ext>
            </a:extLst>
          </p:cNvPr>
          <p:cNvSpPr/>
          <p:nvPr/>
        </p:nvSpPr>
        <p:spPr>
          <a:xfrm>
            <a:off x="3968992" y="248253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4" name="Rectangle 2983">
            <a:extLst>
              <a:ext uri="{FF2B5EF4-FFF2-40B4-BE49-F238E27FC236}">
                <a16:creationId xmlns:a16="http://schemas.microsoft.com/office/drawing/2014/main" id="{61FEA3D4-DA0C-9B7E-A08E-A469999BE9F2}"/>
              </a:ext>
            </a:extLst>
          </p:cNvPr>
          <p:cNvSpPr/>
          <p:nvPr/>
        </p:nvSpPr>
        <p:spPr>
          <a:xfrm>
            <a:off x="3968992" y="248253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5" name="Rectangle 2984">
            <a:extLst>
              <a:ext uri="{FF2B5EF4-FFF2-40B4-BE49-F238E27FC236}">
                <a16:creationId xmlns:a16="http://schemas.microsoft.com/office/drawing/2014/main" id="{EA9C87E4-D264-3AE7-99FA-4EE7C70D5D76}"/>
              </a:ext>
            </a:extLst>
          </p:cNvPr>
          <p:cNvSpPr/>
          <p:nvPr/>
        </p:nvSpPr>
        <p:spPr>
          <a:xfrm>
            <a:off x="3968992" y="248253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6" name="Rectangle 2985">
            <a:extLst>
              <a:ext uri="{FF2B5EF4-FFF2-40B4-BE49-F238E27FC236}">
                <a16:creationId xmlns:a16="http://schemas.microsoft.com/office/drawing/2014/main" id="{23E5BD0C-6543-12CF-646B-90019B615AD7}"/>
              </a:ext>
            </a:extLst>
          </p:cNvPr>
          <p:cNvSpPr/>
          <p:nvPr/>
        </p:nvSpPr>
        <p:spPr>
          <a:xfrm>
            <a:off x="3968992" y="248253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7" name="Rectangle 2986">
            <a:extLst>
              <a:ext uri="{FF2B5EF4-FFF2-40B4-BE49-F238E27FC236}">
                <a16:creationId xmlns:a16="http://schemas.microsoft.com/office/drawing/2014/main" id="{0CA5C333-052D-DFEE-D569-092F4A740D29}"/>
              </a:ext>
            </a:extLst>
          </p:cNvPr>
          <p:cNvSpPr/>
          <p:nvPr/>
        </p:nvSpPr>
        <p:spPr>
          <a:xfrm>
            <a:off x="3973675" y="248253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8" name="Rectangle 2987">
            <a:extLst>
              <a:ext uri="{FF2B5EF4-FFF2-40B4-BE49-F238E27FC236}">
                <a16:creationId xmlns:a16="http://schemas.microsoft.com/office/drawing/2014/main" id="{EB0E4CCC-F226-C457-C999-B6897D9AC6F5}"/>
              </a:ext>
            </a:extLst>
          </p:cNvPr>
          <p:cNvSpPr/>
          <p:nvPr/>
        </p:nvSpPr>
        <p:spPr>
          <a:xfrm>
            <a:off x="3973675" y="248253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9" name="Rectangle 2988">
            <a:extLst>
              <a:ext uri="{FF2B5EF4-FFF2-40B4-BE49-F238E27FC236}">
                <a16:creationId xmlns:a16="http://schemas.microsoft.com/office/drawing/2014/main" id="{DFA0EC33-8F99-9A8C-77DC-E2F625759BFE}"/>
              </a:ext>
            </a:extLst>
          </p:cNvPr>
          <p:cNvSpPr/>
          <p:nvPr/>
        </p:nvSpPr>
        <p:spPr>
          <a:xfrm>
            <a:off x="3973675" y="248253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0" name="Rectangle 2989">
            <a:extLst>
              <a:ext uri="{FF2B5EF4-FFF2-40B4-BE49-F238E27FC236}">
                <a16:creationId xmlns:a16="http://schemas.microsoft.com/office/drawing/2014/main" id="{03353FA9-8699-4BD5-C712-13FE73F5DD62}"/>
              </a:ext>
            </a:extLst>
          </p:cNvPr>
          <p:cNvSpPr/>
          <p:nvPr/>
        </p:nvSpPr>
        <p:spPr>
          <a:xfrm>
            <a:off x="3973675" y="248253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1" name="Rectangle 2990">
            <a:extLst>
              <a:ext uri="{FF2B5EF4-FFF2-40B4-BE49-F238E27FC236}">
                <a16:creationId xmlns:a16="http://schemas.microsoft.com/office/drawing/2014/main" id="{DF56C30D-0C4A-7845-FBE6-E3E3262C81A1}"/>
              </a:ext>
            </a:extLst>
          </p:cNvPr>
          <p:cNvSpPr/>
          <p:nvPr/>
        </p:nvSpPr>
        <p:spPr>
          <a:xfrm>
            <a:off x="3973675" y="248253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2" name="Rectangle 2991">
            <a:extLst>
              <a:ext uri="{FF2B5EF4-FFF2-40B4-BE49-F238E27FC236}">
                <a16:creationId xmlns:a16="http://schemas.microsoft.com/office/drawing/2014/main" id="{98F7F175-11A9-6101-11ED-6CE7601B0691}"/>
              </a:ext>
            </a:extLst>
          </p:cNvPr>
          <p:cNvSpPr/>
          <p:nvPr/>
        </p:nvSpPr>
        <p:spPr>
          <a:xfrm>
            <a:off x="3978358" y="249230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3" name="Rectangle 2992">
            <a:extLst>
              <a:ext uri="{FF2B5EF4-FFF2-40B4-BE49-F238E27FC236}">
                <a16:creationId xmlns:a16="http://schemas.microsoft.com/office/drawing/2014/main" id="{C03D4CE4-2EB9-3615-38A4-A3B284AF364F}"/>
              </a:ext>
            </a:extLst>
          </p:cNvPr>
          <p:cNvSpPr/>
          <p:nvPr/>
        </p:nvSpPr>
        <p:spPr>
          <a:xfrm>
            <a:off x="3978358" y="249230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4" name="Rectangle 2993">
            <a:extLst>
              <a:ext uri="{FF2B5EF4-FFF2-40B4-BE49-F238E27FC236}">
                <a16:creationId xmlns:a16="http://schemas.microsoft.com/office/drawing/2014/main" id="{1BAD51C7-F7D2-10DE-9F5B-894775F86805}"/>
              </a:ext>
            </a:extLst>
          </p:cNvPr>
          <p:cNvSpPr/>
          <p:nvPr/>
        </p:nvSpPr>
        <p:spPr>
          <a:xfrm>
            <a:off x="3978358" y="249230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5" name="Rectangle 2994">
            <a:extLst>
              <a:ext uri="{FF2B5EF4-FFF2-40B4-BE49-F238E27FC236}">
                <a16:creationId xmlns:a16="http://schemas.microsoft.com/office/drawing/2014/main" id="{4C1A7034-98E6-A482-16DF-E6EBC1A8560E}"/>
              </a:ext>
            </a:extLst>
          </p:cNvPr>
          <p:cNvSpPr/>
          <p:nvPr/>
        </p:nvSpPr>
        <p:spPr>
          <a:xfrm>
            <a:off x="3982954" y="250208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6" name="Rectangle 2995">
            <a:extLst>
              <a:ext uri="{FF2B5EF4-FFF2-40B4-BE49-F238E27FC236}">
                <a16:creationId xmlns:a16="http://schemas.microsoft.com/office/drawing/2014/main" id="{E7B5D4C0-833D-82CC-F81C-DE6A4A5F6282}"/>
              </a:ext>
            </a:extLst>
          </p:cNvPr>
          <p:cNvSpPr/>
          <p:nvPr/>
        </p:nvSpPr>
        <p:spPr>
          <a:xfrm>
            <a:off x="3982954" y="250208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7" name="Rectangle 2996">
            <a:extLst>
              <a:ext uri="{FF2B5EF4-FFF2-40B4-BE49-F238E27FC236}">
                <a16:creationId xmlns:a16="http://schemas.microsoft.com/office/drawing/2014/main" id="{FC6BFDDB-C873-56BA-AEC7-F950D5469E25}"/>
              </a:ext>
            </a:extLst>
          </p:cNvPr>
          <p:cNvSpPr/>
          <p:nvPr/>
        </p:nvSpPr>
        <p:spPr>
          <a:xfrm>
            <a:off x="3987723" y="250208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8" name="Rectangle 2997">
            <a:extLst>
              <a:ext uri="{FF2B5EF4-FFF2-40B4-BE49-F238E27FC236}">
                <a16:creationId xmlns:a16="http://schemas.microsoft.com/office/drawing/2014/main" id="{9C23ED94-6954-2307-7806-21D0364A7CCE}"/>
              </a:ext>
            </a:extLst>
          </p:cNvPr>
          <p:cNvSpPr/>
          <p:nvPr/>
        </p:nvSpPr>
        <p:spPr>
          <a:xfrm>
            <a:off x="3987723" y="250208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9" name="Rectangle 2998">
            <a:extLst>
              <a:ext uri="{FF2B5EF4-FFF2-40B4-BE49-F238E27FC236}">
                <a16:creationId xmlns:a16="http://schemas.microsoft.com/office/drawing/2014/main" id="{A173CB98-48EC-4EC0-34E6-84DCC5CF4A30}"/>
              </a:ext>
            </a:extLst>
          </p:cNvPr>
          <p:cNvSpPr/>
          <p:nvPr/>
        </p:nvSpPr>
        <p:spPr>
          <a:xfrm>
            <a:off x="3992407" y="250208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0" name="Rectangle 2999">
            <a:extLst>
              <a:ext uri="{FF2B5EF4-FFF2-40B4-BE49-F238E27FC236}">
                <a16:creationId xmlns:a16="http://schemas.microsoft.com/office/drawing/2014/main" id="{3FF36510-E635-8BB1-CB30-EDEEBDC0F401}"/>
              </a:ext>
            </a:extLst>
          </p:cNvPr>
          <p:cNvSpPr/>
          <p:nvPr/>
        </p:nvSpPr>
        <p:spPr>
          <a:xfrm>
            <a:off x="3992407" y="250208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1" name="Rectangle 3000">
            <a:extLst>
              <a:ext uri="{FF2B5EF4-FFF2-40B4-BE49-F238E27FC236}">
                <a16:creationId xmlns:a16="http://schemas.microsoft.com/office/drawing/2014/main" id="{D6968E7F-B992-31B7-94A0-5C81077933D8}"/>
              </a:ext>
            </a:extLst>
          </p:cNvPr>
          <p:cNvSpPr/>
          <p:nvPr/>
        </p:nvSpPr>
        <p:spPr>
          <a:xfrm>
            <a:off x="3992407" y="250208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2" name="Rectangle 3001">
            <a:extLst>
              <a:ext uri="{FF2B5EF4-FFF2-40B4-BE49-F238E27FC236}">
                <a16:creationId xmlns:a16="http://schemas.microsoft.com/office/drawing/2014/main" id="{EEE23BE3-BEC0-8161-75BF-31AFE9A61211}"/>
              </a:ext>
            </a:extLst>
          </p:cNvPr>
          <p:cNvSpPr/>
          <p:nvPr/>
        </p:nvSpPr>
        <p:spPr>
          <a:xfrm>
            <a:off x="3992407" y="250208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3" name="Rectangle 3002">
            <a:extLst>
              <a:ext uri="{FF2B5EF4-FFF2-40B4-BE49-F238E27FC236}">
                <a16:creationId xmlns:a16="http://schemas.microsoft.com/office/drawing/2014/main" id="{AD38DF3A-ECE9-2F22-3774-F9552391AF14}"/>
              </a:ext>
            </a:extLst>
          </p:cNvPr>
          <p:cNvSpPr/>
          <p:nvPr/>
        </p:nvSpPr>
        <p:spPr>
          <a:xfrm>
            <a:off x="3997089" y="250208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4" name="Rectangle 3003">
            <a:extLst>
              <a:ext uri="{FF2B5EF4-FFF2-40B4-BE49-F238E27FC236}">
                <a16:creationId xmlns:a16="http://schemas.microsoft.com/office/drawing/2014/main" id="{37DF8478-209E-C5BE-93C5-28D620BEA867}"/>
              </a:ext>
            </a:extLst>
          </p:cNvPr>
          <p:cNvSpPr/>
          <p:nvPr/>
        </p:nvSpPr>
        <p:spPr>
          <a:xfrm>
            <a:off x="4001685" y="250208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5" name="Rectangle 3004">
            <a:extLst>
              <a:ext uri="{FF2B5EF4-FFF2-40B4-BE49-F238E27FC236}">
                <a16:creationId xmlns:a16="http://schemas.microsoft.com/office/drawing/2014/main" id="{CCB4AA40-231E-AB2E-00C1-84224593E8A2}"/>
              </a:ext>
            </a:extLst>
          </p:cNvPr>
          <p:cNvSpPr/>
          <p:nvPr/>
        </p:nvSpPr>
        <p:spPr>
          <a:xfrm>
            <a:off x="4006368" y="251266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6" name="Rectangle 3005">
            <a:extLst>
              <a:ext uri="{FF2B5EF4-FFF2-40B4-BE49-F238E27FC236}">
                <a16:creationId xmlns:a16="http://schemas.microsoft.com/office/drawing/2014/main" id="{E4C9B599-A871-F640-4F00-DDCBCB4CE1E5}"/>
              </a:ext>
            </a:extLst>
          </p:cNvPr>
          <p:cNvSpPr/>
          <p:nvPr/>
        </p:nvSpPr>
        <p:spPr>
          <a:xfrm>
            <a:off x="4006368" y="251266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7" name="Rectangle 3006">
            <a:extLst>
              <a:ext uri="{FF2B5EF4-FFF2-40B4-BE49-F238E27FC236}">
                <a16:creationId xmlns:a16="http://schemas.microsoft.com/office/drawing/2014/main" id="{3C324FFB-E015-06D7-EE50-C30C79DD6F07}"/>
              </a:ext>
            </a:extLst>
          </p:cNvPr>
          <p:cNvSpPr/>
          <p:nvPr/>
        </p:nvSpPr>
        <p:spPr>
          <a:xfrm>
            <a:off x="4011051" y="251266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8" name="Rectangle 3007">
            <a:extLst>
              <a:ext uri="{FF2B5EF4-FFF2-40B4-BE49-F238E27FC236}">
                <a16:creationId xmlns:a16="http://schemas.microsoft.com/office/drawing/2014/main" id="{700751D3-0D11-AE6A-2DB1-6E11B40C3936}"/>
              </a:ext>
            </a:extLst>
          </p:cNvPr>
          <p:cNvSpPr/>
          <p:nvPr/>
        </p:nvSpPr>
        <p:spPr>
          <a:xfrm>
            <a:off x="4011051" y="251266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9" name="Rectangle 3008">
            <a:extLst>
              <a:ext uri="{FF2B5EF4-FFF2-40B4-BE49-F238E27FC236}">
                <a16:creationId xmlns:a16="http://schemas.microsoft.com/office/drawing/2014/main" id="{69FFF005-B4E4-E567-0923-EC1BE7C2BD48}"/>
              </a:ext>
            </a:extLst>
          </p:cNvPr>
          <p:cNvSpPr/>
          <p:nvPr/>
        </p:nvSpPr>
        <p:spPr>
          <a:xfrm>
            <a:off x="4011051" y="251266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0" name="Rectangle 3009">
            <a:extLst>
              <a:ext uri="{FF2B5EF4-FFF2-40B4-BE49-F238E27FC236}">
                <a16:creationId xmlns:a16="http://schemas.microsoft.com/office/drawing/2014/main" id="{D330C0EA-770E-E1D1-3D6D-4CD52920B6BD}"/>
              </a:ext>
            </a:extLst>
          </p:cNvPr>
          <p:cNvSpPr/>
          <p:nvPr/>
        </p:nvSpPr>
        <p:spPr>
          <a:xfrm>
            <a:off x="4011051" y="251266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1" name="Rectangle 3010">
            <a:extLst>
              <a:ext uri="{FF2B5EF4-FFF2-40B4-BE49-F238E27FC236}">
                <a16:creationId xmlns:a16="http://schemas.microsoft.com/office/drawing/2014/main" id="{65B339BE-5F0A-189D-F29A-2DB64E1F07E7}"/>
              </a:ext>
            </a:extLst>
          </p:cNvPr>
          <p:cNvSpPr/>
          <p:nvPr/>
        </p:nvSpPr>
        <p:spPr>
          <a:xfrm>
            <a:off x="4011051" y="251266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2" name="Rectangle 3011">
            <a:extLst>
              <a:ext uri="{FF2B5EF4-FFF2-40B4-BE49-F238E27FC236}">
                <a16:creationId xmlns:a16="http://schemas.microsoft.com/office/drawing/2014/main" id="{09926761-8BC8-B6A6-8AFD-7A53570E36B8}"/>
              </a:ext>
            </a:extLst>
          </p:cNvPr>
          <p:cNvSpPr/>
          <p:nvPr/>
        </p:nvSpPr>
        <p:spPr>
          <a:xfrm>
            <a:off x="4015647" y="251266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3" name="Rectangle 3012">
            <a:extLst>
              <a:ext uri="{FF2B5EF4-FFF2-40B4-BE49-F238E27FC236}">
                <a16:creationId xmlns:a16="http://schemas.microsoft.com/office/drawing/2014/main" id="{5F78E971-7692-DB94-20E7-C0A4265BFFBF}"/>
              </a:ext>
            </a:extLst>
          </p:cNvPr>
          <p:cNvSpPr/>
          <p:nvPr/>
        </p:nvSpPr>
        <p:spPr>
          <a:xfrm>
            <a:off x="4020331" y="251266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4" name="Rectangle 3013">
            <a:extLst>
              <a:ext uri="{FF2B5EF4-FFF2-40B4-BE49-F238E27FC236}">
                <a16:creationId xmlns:a16="http://schemas.microsoft.com/office/drawing/2014/main" id="{7B41EBD5-D557-183E-EA1F-45C507F6ED5A}"/>
              </a:ext>
            </a:extLst>
          </p:cNvPr>
          <p:cNvSpPr/>
          <p:nvPr/>
        </p:nvSpPr>
        <p:spPr>
          <a:xfrm>
            <a:off x="4025100" y="251266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5" name="Rectangle 3014">
            <a:extLst>
              <a:ext uri="{FF2B5EF4-FFF2-40B4-BE49-F238E27FC236}">
                <a16:creationId xmlns:a16="http://schemas.microsoft.com/office/drawing/2014/main" id="{84B321BE-278C-686D-0228-A0B5CE916436}"/>
              </a:ext>
            </a:extLst>
          </p:cNvPr>
          <p:cNvSpPr/>
          <p:nvPr/>
        </p:nvSpPr>
        <p:spPr>
          <a:xfrm>
            <a:off x="4025100" y="251266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6" name="Rectangle 3015">
            <a:extLst>
              <a:ext uri="{FF2B5EF4-FFF2-40B4-BE49-F238E27FC236}">
                <a16:creationId xmlns:a16="http://schemas.microsoft.com/office/drawing/2014/main" id="{5AAF198A-30C2-BA0E-424A-816C72A5F370}"/>
              </a:ext>
            </a:extLst>
          </p:cNvPr>
          <p:cNvSpPr/>
          <p:nvPr/>
        </p:nvSpPr>
        <p:spPr>
          <a:xfrm>
            <a:off x="4029783" y="251266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7" name="Rectangle 3016">
            <a:extLst>
              <a:ext uri="{FF2B5EF4-FFF2-40B4-BE49-F238E27FC236}">
                <a16:creationId xmlns:a16="http://schemas.microsoft.com/office/drawing/2014/main" id="{D8F525D4-0893-546D-3C5B-612E820CEA43}"/>
              </a:ext>
            </a:extLst>
          </p:cNvPr>
          <p:cNvSpPr/>
          <p:nvPr/>
        </p:nvSpPr>
        <p:spPr>
          <a:xfrm>
            <a:off x="4029783" y="251266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8" name="Rectangle 3017">
            <a:extLst>
              <a:ext uri="{FF2B5EF4-FFF2-40B4-BE49-F238E27FC236}">
                <a16:creationId xmlns:a16="http://schemas.microsoft.com/office/drawing/2014/main" id="{83C19025-547D-B998-58D1-3E524B1B6871}"/>
              </a:ext>
            </a:extLst>
          </p:cNvPr>
          <p:cNvSpPr/>
          <p:nvPr/>
        </p:nvSpPr>
        <p:spPr>
          <a:xfrm>
            <a:off x="4034379" y="251266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9" name="Rectangle 3018">
            <a:extLst>
              <a:ext uri="{FF2B5EF4-FFF2-40B4-BE49-F238E27FC236}">
                <a16:creationId xmlns:a16="http://schemas.microsoft.com/office/drawing/2014/main" id="{9431E54B-AB7E-8636-47FA-481491EC303D}"/>
              </a:ext>
            </a:extLst>
          </p:cNvPr>
          <p:cNvSpPr/>
          <p:nvPr/>
        </p:nvSpPr>
        <p:spPr>
          <a:xfrm>
            <a:off x="4034379" y="251266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0" name="Rectangle 3019">
            <a:extLst>
              <a:ext uri="{FF2B5EF4-FFF2-40B4-BE49-F238E27FC236}">
                <a16:creationId xmlns:a16="http://schemas.microsoft.com/office/drawing/2014/main" id="{8630614B-F141-E873-F482-F7C63DD09BAC}"/>
              </a:ext>
            </a:extLst>
          </p:cNvPr>
          <p:cNvSpPr/>
          <p:nvPr/>
        </p:nvSpPr>
        <p:spPr>
          <a:xfrm>
            <a:off x="4039062" y="251266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1" name="Rectangle 3020">
            <a:extLst>
              <a:ext uri="{FF2B5EF4-FFF2-40B4-BE49-F238E27FC236}">
                <a16:creationId xmlns:a16="http://schemas.microsoft.com/office/drawing/2014/main" id="{EF817912-033F-1EA8-4C67-B893644B8C35}"/>
              </a:ext>
            </a:extLst>
          </p:cNvPr>
          <p:cNvSpPr/>
          <p:nvPr/>
        </p:nvSpPr>
        <p:spPr>
          <a:xfrm>
            <a:off x="4039062" y="251266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2" name="Rectangle 3021">
            <a:extLst>
              <a:ext uri="{FF2B5EF4-FFF2-40B4-BE49-F238E27FC236}">
                <a16:creationId xmlns:a16="http://schemas.microsoft.com/office/drawing/2014/main" id="{C824323C-B3F6-1F19-6B22-D44276259B0B}"/>
              </a:ext>
            </a:extLst>
          </p:cNvPr>
          <p:cNvSpPr/>
          <p:nvPr/>
        </p:nvSpPr>
        <p:spPr>
          <a:xfrm>
            <a:off x="4039062" y="2512661"/>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3" name="Rectangle 3022">
            <a:extLst>
              <a:ext uri="{FF2B5EF4-FFF2-40B4-BE49-F238E27FC236}">
                <a16:creationId xmlns:a16="http://schemas.microsoft.com/office/drawing/2014/main" id="{2D5B0A1A-2675-D661-4ED6-4EE337CE2945}"/>
              </a:ext>
            </a:extLst>
          </p:cNvPr>
          <p:cNvSpPr/>
          <p:nvPr/>
        </p:nvSpPr>
        <p:spPr>
          <a:xfrm>
            <a:off x="4053024" y="252443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4" name="Rectangle 3023">
            <a:extLst>
              <a:ext uri="{FF2B5EF4-FFF2-40B4-BE49-F238E27FC236}">
                <a16:creationId xmlns:a16="http://schemas.microsoft.com/office/drawing/2014/main" id="{9435B7C6-065B-7B84-CFD8-85245B0A4C1E}"/>
              </a:ext>
            </a:extLst>
          </p:cNvPr>
          <p:cNvSpPr/>
          <p:nvPr/>
        </p:nvSpPr>
        <p:spPr>
          <a:xfrm>
            <a:off x="4057707" y="252443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5" name="Rectangle 3024">
            <a:extLst>
              <a:ext uri="{FF2B5EF4-FFF2-40B4-BE49-F238E27FC236}">
                <a16:creationId xmlns:a16="http://schemas.microsoft.com/office/drawing/2014/main" id="{5B38C842-4290-97A9-BF94-7488681A699C}"/>
              </a:ext>
            </a:extLst>
          </p:cNvPr>
          <p:cNvSpPr/>
          <p:nvPr/>
        </p:nvSpPr>
        <p:spPr>
          <a:xfrm>
            <a:off x="4066986" y="252443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6" name="Rectangle 3025">
            <a:extLst>
              <a:ext uri="{FF2B5EF4-FFF2-40B4-BE49-F238E27FC236}">
                <a16:creationId xmlns:a16="http://schemas.microsoft.com/office/drawing/2014/main" id="{6F299CA0-89B9-C248-105E-F70B41EEA870}"/>
              </a:ext>
            </a:extLst>
          </p:cNvPr>
          <p:cNvSpPr/>
          <p:nvPr/>
        </p:nvSpPr>
        <p:spPr>
          <a:xfrm>
            <a:off x="4066986" y="252443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7" name="Rectangle 3026">
            <a:extLst>
              <a:ext uri="{FF2B5EF4-FFF2-40B4-BE49-F238E27FC236}">
                <a16:creationId xmlns:a16="http://schemas.microsoft.com/office/drawing/2014/main" id="{E359A53E-0FB5-2D63-F9B1-0248028A9B0C}"/>
              </a:ext>
            </a:extLst>
          </p:cNvPr>
          <p:cNvSpPr/>
          <p:nvPr/>
        </p:nvSpPr>
        <p:spPr>
          <a:xfrm>
            <a:off x="4066986" y="252443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8" name="Rectangle 3027">
            <a:extLst>
              <a:ext uri="{FF2B5EF4-FFF2-40B4-BE49-F238E27FC236}">
                <a16:creationId xmlns:a16="http://schemas.microsoft.com/office/drawing/2014/main" id="{9E409CA6-55E0-A01B-759A-F3B7ED584C46}"/>
              </a:ext>
            </a:extLst>
          </p:cNvPr>
          <p:cNvSpPr/>
          <p:nvPr/>
        </p:nvSpPr>
        <p:spPr>
          <a:xfrm>
            <a:off x="4081122" y="252443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9" name="Rectangle 3028">
            <a:extLst>
              <a:ext uri="{FF2B5EF4-FFF2-40B4-BE49-F238E27FC236}">
                <a16:creationId xmlns:a16="http://schemas.microsoft.com/office/drawing/2014/main" id="{90699100-E033-2250-0C01-69148AF5B368}"/>
              </a:ext>
            </a:extLst>
          </p:cNvPr>
          <p:cNvSpPr/>
          <p:nvPr/>
        </p:nvSpPr>
        <p:spPr>
          <a:xfrm>
            <a:off x="4081122" y="252443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0" name="Rectangle 3029">
            <a:extLst>
              <a:ext uri="{FF2B5EF4-FFF2-40B4-BE49-F238E27FC236}">
                <a16:creationId xmlns:a16="http://schemas.microsoft.com/office/drawing/2014/main" id="{E8DD68EB-431B-1550-30C3-1AE929D10D70}"/>
              </a:ext>
            </a:extLst>
          </p:cNvPr>
          <p:cNvSpPr/>
          <p:nvPr/>
        </p:nvSpPr>
        <p:spPr>
          <a:xfrm>
            <a:off x="4085718" y="252443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1" name="Rectangle 3030">
            <a:extLst>
              <a:ext uri="{FF2B5EF4-FFF2-40B4-BE49-F238E27FC236}">
                <a16:creationId xmlns:a16="http://schemas.microsoft.com/office/drawing/2014/main" id="{0389F469-1F42-0CB0-AC85-D8D76BF6ACD3}"/>
              </a:ext>
            </a:extLst>
          </p:cNvPr>
          <p:cNvSpPr/>
          <p:nvPr/>
        </p:nvSpPr>
        <p:spPr>
          <a:xfrm>
            <a:off x="4137057" y="252443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2" name="Rectangle 3031">
            <a:extLst>
              <a:ext uri="{FF2B5EF4-FFF2-40B4-BE49-F238E27FC236}">
                <a16:creationId xmlns:a16="http://schemas.microsoft.com/office/drawing/2014/main" id="{0C483BE8-4775-0030-73B9-1052A17C5CAF}"/>
              </a:ext>
            </a:extLst>
          </p:cNvPr>
          <p:cNvSpPr/>
          <p:nvPr/>
        </p:nvSpPr>
        <p:spPr>
          <a:xfrm>
            <a:off x="4165067" y="252443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3" name="Rectangle 3032">
            <a:extLst>
              <a:ext uri="{FF2B5EF4-FFF2-40B4-BE49-F238E27FC236}">
                <a16:creationId xmlns:a16="http://schemas.microsoft.com/office/drawing/2014/main" id="{E3DD7C84-F65A-0732-4A3D-9F54597E10F2}"/>
              </a:ext>
            </a:extLst>
          </p:cNvPr>
          <p:cNvSpPr/>
          <p:nvPr/>
        </p:nvSpPr>
        <p:spPr>
          <a:xfrm>
            <a:off x="4253783" y="253710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4" name="Rectangle 3033">
            <a:extLst>
              <a:ext uri="{FF2B5EF4-FFF2-40B4-BE49-F238E27FC236}">
                <a16:creationId xmlns:a16="http://schemas.microsoft.com/office/drawing/2014/main" id="{F73A02F2-D5EB-DED8-346F-18C2A6B337A1}"/>
              </a:ext>
            </a:extLst>
          </p:cNvPr>
          <p:cNvSpPr/>
          <p:nvPr/>
        </p:nvSpPr>
        <p:spPr>
          <a:xfrm>
            <a:off x="4365826" y="2562742"/>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5" name="Rectangle 3034">
            <a:extLst>
              <a:ext uri="{FF2B5EF4-FFF2-40B4-BE49-F238E27FC236}">
                <a16:creationId xmlns:a16="http://schemas.microsoft.com/office/drawing/2014/main" id="{E8C81592-1C67-DC1A-6BCF-4C9912612680}"/>
              </a:ext>
            </a:extLst>
          </p:cNvPr>
          <p:cNvSpPr/>
          <p:nvPr/>
        </p:nvSpPr>
        <p:spPr>
          <a:xfrm>
            <a:off x="4379875" y="2562742"/>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6" name="Rectangle 3035">
            <a:extLst>
              <a:ext uri="{FF2B5EF4-FFF2-40B4-BE49-F238E27FC236}">
                <a16:creationId xmlns:a16="http://schemas.microsoft.com/office/drawing/2014/main" id="{F2782E6C-EB68-25DE-4B01-F4617C45C750}"/>
              </a:ext>
            </a:extLst>
          </p:cNvPr>
          <p:cNvSpPr/>
          <p:nvPr/>
        </p:nvSpPr>
        <p:spPr>
          <a:xfrm>
            <a:off x="4398606" y="2562742"/>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7" name="Rectangle 3036">
            <a:extLst>
              <a:ext uri="{FF2B5EF4-FFF2-40B4-BE49-F238E27FC236}">
                <a16:creationId xmlns:a16="http://schemas.microsoft.com/office/drawing/2014/main" id="{B9AA75CA-C5A7-EEA6-8469-E01D0C31752C}"/>
              </a:ext>
            </a:extLst>
          </p:cNvPr>
          <p:cNvSpPr/>
          <p:nvPr/>
        </p:nvSpPr>
        <p:spPr>
          <a:xfrm>
            <a:off x="4403203" y="2562742"/>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8" name="Rectangle 3037">
            <a:extLst>
              <a:ext uri="{FF2B5EF4-FFF2-40B4-BE49-F238E27FC236}">
                <a16:creationId xmlns:a16="http://schemas.microsoft.com/office/drawing/2014/main" id="{9495F27F-068F-8057-9246-4A32E9D595EA}"/>
              </a:ext>
            </a:extLst>
          </p:cNvPr>
          <p:cNvSpPr/>
          <p:nvPr/>
        </p:nvSpPr>
        <p:spPr>
          <a:xfrm>
            <a:off x="4407885" y="2562742"/>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9" name="Rectangle 3038">
            <a:extLst>
              <a:ext uri="{FF2B5EF4-FFF2-40B4-BE49-F238E27FC236}">
                <a16:creationId xmlns:a16="http://schemas.microsoft.com/office/drawing/2014/main" id="{587D4388-A321-6AD9-536F-EA7C3DA554E1}"/>
              </a:ext>
            </a:extLst>
          </p:cNvPr>
          <p:cNvSpPr/>
          <p:nvPr/>
        </p:nvSpPr>
        <p:spPr>
          <a:xfrm>
            <a:off x="4407885" y="2562742"/>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0" name="Rectangle 3039">
            <a:extLst>
              <a:ext uri="{FF2B5EF4-FFF2-40B4-BE49-F238E27FC236}">
                <a16:creationId xmlns:a16="http://schemas.microsoft.com/office/drawing/2014/main" id="{728E3931-4712-E521-EB7D-B774068719FA}"/>
              </a:ext>
            </a:extLst>
          </p:cNvPr>
          <p:cNvSpPr/>
          <p:nvPr/>
        </p:nvSpPr>
        <p:spPr>
          <a:xfrm>
            <a:off x="4426531" y="2562742"/>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1" name="Rectangle 3040">
            <a:extLst>
              <a:ext uri="{FF2B5EF4-FFF2-40B4-BE49-F238E27FC236}">
                <a16:creationId xmlns:a16="http://schemas.microsoft.com/office/drawing/2014/main" id="{EBF956E2-C5BD-2A5D-C11E-A52752E37E7F}"/>
              </a:ext>
            </a:extLst>
          </p:cNvPr>
          <p:cNvSpPr/>
          <p:nvPr/>
        </p:nvSpPr>
        <p:spPr>
          <a:xfrm>
            <a:off x="4459224" y="2562742"/>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2" name="Rectangle 3041">
            <a:extLst>
              <a:ext uri="{FF2B5EF4-FFF2-40B4-BE49-F238E27FC236}">
                <a16:creationId xmlns:a16="http://schemas.microsoft.com/office/drawing/2014/main" id="{1089FB20-8133-D91F-805A-8F70F42116D7}"/>
              </a:ext>
            </a:extLst>
          </p:cNvPr>
          <p:cNvSpPr/>
          <p:nvPr/>
        </p:nvSpPr>
        <p:spPr>
          <a:xfrm>
            <a:off x="4463907" y="257631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3" name="Rectangle 3042">
            <a:extLst>
              <a:ext uri="{FF2B5EF4-FFF2-40B4-BE49-F238E27FC236}">
                <a16:creationId xmlns:a16="http://schemas.microsoft.com/office/drawing/2014/main" id="{3A84BCCF-71A4-E971-FD18-074D114D07FD}"/>
              </a:ext>
            </a:extLst>
          </p:cNvPr>
          <p:cNvSpPr/>
          <p:nvPr/>
        </p:nvSpPr>
        <p:spPr>
          <a:xfrm>
            <a:off x="4463907" y="257631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4" name="Rectangle 3043">
            <a:extLst>
              <a:ext uri="{FF2B5EF4-FFF2-40B4-BE49-F238E27FC236}">
                <a16:creationId xmlns:a16="http://schemas.microsoft.com/office/drawing/2014/main" id="{45D2C9CF-FD12-D9B3-5965-3AD2A862DE1F}"/>
              </a:ext>
            </a:extLst>
          </p:cNvPr>
          <p:cNvSpPr/>
          <p:nvPr/>
        </p:nvSpPr>
        <p:spPr>
          <a:xfrm>
            <a:off x="4468503" y="257631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5" name="Rectangle 3044">
            <a:extLst>
              <a:ext uri="{FF2B5EF4-FFF2-40B4-BE49-F238E27FC236}">
                <a16:creationId xmlns:a16="http://schemas.microsoft.com/office/drawing/2014/main" id="{917C31B6-3544-57C0-66E7-006113BD0268}"/>
              </a:ext>
            </a:extLst>
          </p:cNvPr>
          <p:cNvSpPr/>
          <p:nvPr/>
        </p:nvSpPr>
        <p:spPr>
          <a:xfrm>
            <a:off x="4468503" y="257631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6" name="Rectangle 3045">
            <a:extLst>
              <a:ext uri="{FF2B5EF4-FFF2-40B4-BE49-F238E27FC236}">
                <a16:creationId xmlns:a16="http://schemas.microsoft.com/office/drawing/2014/main" id="{32955CB1-01C1-3EA7-C2E1-B9224329C840}"/>
              </a:ext>
            </a:extLst>
          </p:cNvPr>
          <p:cNvSpPr/>
          <p:nvPr/>
        </p:nvSpPr>
        <p:spPr>
          <a:xfrm>
            <a:off x="4473273" y="257631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7" name="Rectangle 3046">
            <a:extLst>
              <a:ext uri="{FF2B5EF4-FFF2-40B4-BE49-F238E27FC236}">
                <a16:creationId xmlns:a16="http://schemas.microsoft.com/office/drawing/2014/main" id="{465414B4-23DB-A02A-62ED-2AA7599866B6}"/>
              </a:ext>
            </a:extLst>
          </p:cNvPr>
          <p:cNvSpPr/>
          <p:nvPr/>
        </p:nvSpPr>
        <p:spPr>
          <a:xfrm>
            <a:off x="4482552" y="257631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8" name="Rectangle 3047">
            <a:extLst>
              <a:ext uri="{FF2B5EF4-FFF2-40B4-BE49-F238E27FC236}">
                <a16:creationId xmlns:a16="http://schemas.microsoft.com/office/drawing/2014/main" id="{3D9A77AB-D5D5-7726-C335-691277DEAA14}"/>
              </a:ext>
            </a:extLst>
          </p:cNvPr>
          <p:cNvSpPr/>
          <p:nvPr/>
        </p:nvSpPr>
        <p:spPr>
          <a:xfrm>
            <a:off x="4482552" y="257631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9" name="Rectangle 3048">
            <a:extLst>
              <a:ext uri="{FF2B5EF4-FFF2-40B4-BE49-F238E27FC236}">
                <a16:creationId xmlns:a16="http://schemas.microsoft.com/office/drawing/2014/main" id="{370270E4-4170-651F-F859-289DFE672C66}"/>
              </a:ext>
            </a:extLst>
          </p:cNvPr>
          <p:cNvSpPr/>
          <p:nvPr/>
        </p:nvSpPr>
        <p:spPr>
          <a:xfrm>
            <a:off x="4487235" y="257631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0" name="Rectangle 3049">
            <a:extLst>
              <a:ext uri="{FF2B5EF4-FFF2-40B4-BE49-F238E27FC236}">
                <a16:creationId xmlns:a16="http://schemas.microsoft.com/office/drawing/2014/main" id="{9C03FDF8-F1BF-91FB-BEE6-A4DDCAE7CDAE}"/>
              </a:ext>
            </a:extLst>
          </p:cNvPr>
          <p:cNvSpPr/>
          <p:nvPr/>
        </p:nvSpPr>
        <p:spPr>
          <a:xfrm>
            <a:off x="4487235" y="257631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1" name="Rectangle 3050">
            <a:extLst>
              <a:ext uri="{FF2B5EF4-FFF2-40B4-BE49-F238E27FC236}">
                <a16:creationId xmlns:a16="http://schemas.microsoft.com/office/drawing/2014/main" id="{E4E91FC8-1C02-2FE1-10F4-728A15A2B1A4}"/>
              </a:ext>
            </a:extLst>
          </p:cNvPr>
          <p:cNvSpPr/>
          <p:nvPr/>
        </p:nvSpPr>
        <p:spPr>
          <a:xfrm>
            <a:off x="4491918" y="259097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2" name="Rectangle 3051">
            <a:extLst>
              <a:ext uri="{FF2B5EF4-FFF2-40B4-BE49-F238E27FC236}">
                <a16:creationId xmlns:a16="http://schemas.microsoft.com/office/drawing/2014/main" id="{294A2543-0A09-72FD-1B09-7F61B18C92AA}"/>
              </a:ext>
            </a:extLst>
          </p:cNvPr>
          <p:cNvSpPr/>
          <p:nvPr/>
        </p:nvSpPr>
        <p:spPr>
          <a:xfrm>
            <a:off x="4491918" y="259097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3" name="Rectangle 3052">
            <a:extLst>
              <a:ext uri="{FF2B5EF4-FFF2-40B4-BE49-F238E27FC236}">
                <a16:creationId xmlns:a16="http://schemas.microsoft.com/office/drawing/2014/main" id="{A7348F82-2E3E-2505-AFF4-DBC8918FD92A}"/>
              </a:ext>
            </a:extLst>
          </p:cNvPr>
          <p:cNvSpPr/>
          <p:nvPr/>
        </p:nvSpPr>
        <p:spPr>
          <a:xfrm>
            <a:off x="4496601" y="259097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4" name="Rectangle 3053">
            <a:extLst>
              <a:ext uri="{FF2B5EF4-FFF2-40B4-BE49-F238E27FC236}">
                <a16:creationId xmlns:a16="http://schemas.microsoft.com/office/drawing/2014/main" id="{2C9BF965-0A61-6F06-1EBA-543C95A7E513}"/>
              </a:ext>
            </a:extLst>
          </p:cNvPr>
          <p:cNvSpPr/>
          <p:nvPr/>
        </p:nvSpPr>
        <p:spPr>
          <a:xfrm>
            <a:off x="4496601" y="259097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5" name="Rectangle 3054">
            <a:extLst>
              <a:ext uri="{FF2B5EF4-FFF2-40B4-BE49-F238E27FC236}">
                <a16:creationId xmlns:a16="http://schemas.microsoft.com/office/drawing/2014/main" id="{F5A4C5A5-9FE4-626E-273B-0FB1B60D07B3}"/>
              </a:ext>
            </a:extLst>
          </p:cNvPr>
          <p:cNvSpPr/>
          <p:nvPr/>
        </p:nvSpPr>
        <p:spPr>
          <a:xfrm>
            <a:off x="4496601" y="259097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6" name="Rectangle 3055">
            <a:extLst>
              <a:ext uri="{FF2B5EF4-FFF2-40B4-BE49-F238E27FC236}">
                <a16:creationId xmlns:a16="http://schemas.microsoft.com/office/drawing/2014/main" id="{46B9275B-A748-C367-7CD7-0A5C251F2600}"/>
              </a:ext>
            </a:extLst>
          </p:cNvPr>
          <p:cNvSpPr/>
          <p:nvPr/>
        </p:nvSpPr>
        <p:spPr>
          <a:xfrm>
            <a:off x="4501197" y="259097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7" name="Rectangle 3056">
            <a:extLst>
              <a:ext uri="{FF2B5EF4-FFF2-40B4-BE49-F238E27FC236}">
                <a16:creationId xmlns:a16="http://schemas.microsoft.com/office/drawing/2014/main" id="{C3F16873-7D96-D8FB-7773-43A7EC6DE264}"/>
              </a:ext>
            </a:extLst>
          </p:cNvPr>
          <p:cNvSpPr/>
          <p:nvPr/>
        </p:nvSpPr>
        <p:spPr>
          <a:xfrm>
            <a:off x="4501197" y="259097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8" name="Rectangle 3057">
            <a:extLst>
              <a:ext uri="{FF2B5EF4-FFF2-40B4-BE49-F238E27FC236}">
                <a16:creationId xmlns:a16="http://schemas.microsoft.com/office/drawing/2014/main" id="{6057602A-DFB5-44F3-B84D-DFAABF3F5454}"/>
              </a:ext>
            </a:extLst>
          </p:cNvPr>
          <p:cNvSpPr/>
          <p:nvPr/>
        </p:nvSpPr>
        <p:spPr>
          <a:xfrm>
            <a:off x="4501197" y="259097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9" name="Rectangle 3058">
            <a:extLst>
              <a:ext uri="{FF2B5EF4-FFF2-40B4-BE49-F238E27FC236}">
                <a16:creationId xmlns:a16="http://schemas.microsoft.com/office/drawing/2014/main" id="{805C1E8C-8DFA-D48B-1185-229766C6E975}"/>
              </a:ext>
            </a:extLst>
          </p:cNvPr>
          <p:cNvSpPr/>
          <p:nvPr/>
        </p:nvSpPr>
        <p:spPr>
          <a:xfrm>
            <a:off x="4501197" y="259097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0" name="Rectangle 3059">
            <a:extLst>
              <a:ext uri="{FF2B5EF4-FFF2-40B4-BE49-F238E27FC236}">
                <a16:creationId xmlns:a16="http://schemas.microsoft.com/office/drawing/2014/main" id="{95551CA7-8C01-B781-9C38-4E5E80981059}"/>
              </a:ext>
            </a:extLst>
          </p:cNvPr>
          <p:cNvSpPr/>
          <p:nvPr/>
        </p:nvSpPr>
        <p:spPr>
          <a:xfrm>
            <a:off x="4510563" y="259097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1" name="Rectangle 3060">
            <a:extLst>
              <a:ext uri="{FF2B5EF4-FFF2-40B4-BE49-F238E27FC236}">
                <a16:creationId xmlns:a16="http://schemas.microsoft.com/office/drawing/2014/main" id="{89997189-8BFB-A3C7-67F9-F39047C6283D}"/>
              </a:ext>
            </a:extLst>
          </p:cNvPr>
          <p:cNvSpPr/>
          <p:nvPr/>
        </p:nvSpPr>
        <p:spPr>
          <a:xfrm>
            <a:off x="4515332" y="259097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2" name="Rectangle 3061">
            <a:extLst>
              <a:ext uri="{FF2B5EF4-FFF2-40B4-BE49-F238E27FC236}">
                <a16:creationId xmlns:a16="http://schemas.microsoft.com/office/drawing/2014/main" id="{CEEE6FBB-69B9-152B-100B-B0AD573017F7}"/>
              </a:ext>
            </a:extLst>
          </p:cNvPr>
          <p:cNvSpPr/>
          <p:nvPr/>
        </p:nvSpPr>
        <p:spPr>
          <a:xfrm>
            <a:off x="4519929" y="259097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3" name="Rectangle 3062">
            <a:extLst>
              <a:ext uri="{FF2B5EF4-FFF2-40B4-BE49-F238E27FC236}">
                <a16:creationId xmlns:a16="http://schemas.microsoft.com/office/drawing/2014/main" id="{5673F68C-77E9-ED48-C0B9-90FA98E40D9C}"/>
              </a:ext>
            </a:extLst>
          </p:cNvPr>
          <p:cNvSpPr/>
          <p:nvPr/>
        </p:nvSpPr>
        <p:spPr>
          <a:xfrm>
            <a:off x="4524611" y="2590975"/>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4" name="Rectangle 3063">
            <a:extLst>
              <a:ext uri="{FF2B5EF4-FFF2-40B4-BE49-F238E27FC236}">
                <a16:creationId xmlns:a16="http://schemas.microsoft.com/office/drawing/2014/main" id="{969D00C7-A38D-142D-CB9A-63702A8F91A2}"/>
              </a:ext>
            </a:extLst>
          </p:cNvPr>
          <p:cNvSpPr/>
          <p:nvPr/>
        </p:nvSpPr>
        <p:spPr>
          <a:xfrm>
            <a:off x="4529295" y="260753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5" name="Rectangle 3064">
            <a:extLst>
              <a:ext uri="{FF2B5EF4-FFF2-40B4-BE49-F238E27FC236}">
                <a16:creationId xmlns:a16="http://schemas.microsoft.com/office/drawing/2014/main" id="{6401B20D-AF25-44CE-39EA-4047694A71BC}"/>
              </a:ext>
            </a:extLst>
          </p:cNvPr>
          <p:cNvSpPr/>
          <p:nvPr/>
        </p:nvSpPr>
        <p:spPr>
          <a:xfrm>
            <a:off x="4529295" y="260753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6" name="Rectangle 3065">
            <a:extLst>
              <a:ext uri="{FF2B5EF4-FFF2-40B4-BE49-F238E27FC236}">
                <a16:creationId xmlns:a16="http://schemas.microsoft.com/office/drawing/2014/main" id="{1C5D8348-DAF4-B958-75D8-3E1D1F496D29}"/>
              </a:ext>
            </a:extLst>
          </p:cNvPr>
          <p:cNvSpPr/>
          <p:nvPr/>
        </p:nvSpPr>
        <p:spPr>
          <a:xfrm>
            <a:off x="4529295" y="260753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7" name="Rectangle 3066">
            <a:extLst>
              <a:ext uri="{FF2B5EF4-FFF2-40B4-BE49-F238E27FC236}">
                <a16:creationId xmlns:a16="http://schemas.microsoft.com/office/drawing/2014/main" id="{7147F100-9648-B384-57D5-B3FBD750C9CF}"/>
              </a:ext>
            </a:extLst>
          </p:cNvPr>
          <p:cNvSpPr/>
          <p:nvPr/>
        </p:nvSpPr>
        <p:spPr>
          <a:xfrm>
            <a:off x="4529295" y="260753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8" name="Rectangle 3067">
            <a:extLst>
              <a:ext uri="{FF2B5EF4-FFF2-40B4-BE49-F238E27FC236}">
                <a16:creationId xmlns:a16="http://schemas.microsoft.com/office/drawing/2014/main" id="{8EB595DC-3650-44AE-BB70-90A88FB41CCC}"/>
              </a:ext>
            </a:extLst>
          </p:cNvPr>
          <p:cNvSpPr/>
          <p:nvPr/>
        </p:nvSpPr>
        <p:spPr>
          <a:xfrm>
            <a:off x="4533891" y="260753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9" name="Rectangle 3068">
            <a:extLst>
              <a:ext uri="{FF2B5EF4-FFF2-40B4-BE49-F238E27FC236}">
                <a16:creationId xmlns:a16="http://schemas.microsoft.com/office/drawing/2014/main" id="{58D68D2A-22B8-5CDB-E36D-D37713FCB2B5}"/>
              </a:ext>
            </a:extLst>
          </p:cNvPr>
          <p:cNvSpPr/>
          <p:nvPr/>
        </p:nvSpPr>
        <p:spPr>
          <a:xfrm>
            <a:off x="4533891" y="2607536"/>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0" name="Rectangle 3069">
            <a:extLst>
              <a:ext uri="{FF2B5EF4-FFF2-40B4-BE49-F238E27FC236}">
                <a16:creationId xmlns:a16="http://schemas.microsoft.com/office/drawing/2014/main" id="{3F84B005-D8E2-AC2F-9074-225C96ECEB2F}"/>
              </a:ext>
            </a:extLst>
          </p:cNvPr>
          <p:cNvSpPr/>
          <p:nvPr/>
        </p:nvSpPr>
        <p:spPr>
          <a:xfrm>
            <a:off x="4543257" y="262529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1" name="Rectangle 3070">
            <a:extLst>
              <a:ext uri="{FF2B5EF4-FFF2-40B4-BE49-F238E27FC236}">
                <a16:creationId xmlns:a16="http://schemas.microsoft.com/office/drawing/2014/main" id="{35611082-F91F-E528-77E7-CB48D459D466}"/>
              </a:ext>
            </a:extLst>
          </p:cNvPr>
          <p:cNvSpPr/>
          <p:nvPr/>
        </p:nvSpPr>
        <p:spPr>
          <a:xfrm>
            <a:off x="4552535" y="262529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2" name="Rectangle 3071">
            <a:extLst>
              <a:ext uri="{FF2B5EF4-FFF2-40B4-BE49-F238E27FC236}">
                <a16:creationId xmlns:a16="http://schemas.microsoft.com/office/drawing/2014/main" id="{9E397D40-FA06-DB6D-F90B-E7B950CCE9E9}"/>
              </a:ext>
            </a:extLst>
          </p:cNvPr>
          <p:cNvSpPr/>
          <p:nvPr/>
        </p:nvSpPr>
        <p:spPr>
          <a:xfrm>
            <a:off x="4552535" y="262529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3" name="Rectangle 3072">
            <a:extLst>
              <a:ext uri="{FF2B5EF4-FFF2-40B4-BE49-F238E27FC236}">
                <a16:creationId xmlns:a16="http://schemas.microsoft.com/office/drawing/2014/main" id="{2759F2BB-8C49-5E0C-1F06-4CD638C8956B}"/>
              </a:ext>
            </a:extLst>
          </p:cNvPr>
          <p:cNvSpPr/>
          <p:nvPr/>
        </p:nvSpPr>
        <p:spPr>
          <a:xfrm>
            <a:off x="4557305" y="262529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4" name="Rectangle 3073">
            <a:extLst>
              <a:ext uri="{FF2B5EF4-FFF2-40B4-BE49-F238E27FC236}">
                <a16:creationId xmlns:a16="http://schemas.microsoft.com/office/drawing/2014/main" id="{D6CF9C19-2B44-B571-63D0-FEFA4AB86C57}"/>
              </a:ext>
            </a:extLst>
          </p:cNvPr>
          <p:cNvSpPr/>
          <p:nvPr/>
        </p:nvSpPr>
        <p:spPr>
          <a:xfrm>
            <a:off x="4561988" y="262529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5" name="Rectangle 3074">
            <a:extLst>
              <a:ext uri="{FF2B5EF4-FFF2-40B4-BE49-F238E27FC236}">
                <a16:creationId xmlns:a16="http://schemas.microsoft.com/office/drawing/2014/main" id="{23EB30E2-8AF5-AC44-5A89-3962FC2720EF}"/>
              </a:ext>
            </a:extLst>
          </p:cNvPr>
          <p:cNvSpPr/>
          <p:nvPr/>
        </p:nvSpPr>
        <p:spPr>
          <a:xfrm>
            <a:off x="4561988" y="262529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6" name="Rectangle 3075">
            <a:extLst>
              <a:ext uri="{FF2B5EF4-FFF2-40B4-BE49-F238E27FC236}">
                <a16:creationId xmlns:a16="http://schemas.microsoft.com/office/drawing/2014/main" id="{0FE8B079-AFCD-F465-2FA9-967460E697A7}"/>
              </a:ext>
            </a:extLst>
          </p:cNvPr>
          <p:cNvSpPr/>
          <p:nvPr/>
        </p:nvSpPr>
        <p:spPr>
          <a:xfrm>
            <a:off x="4561988" y="262529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7" name="Rectangle 3076">
            <a:extLst>
              <a:ext uri="{FF2B5EF4-FFF2-40B4-BE49-F238E27FC236}">
                <a16:creationId xmlns:a16="http://schemas.microsoft.com/office/drawing/2014/main" id="{DD05A485-D717-12E5-E9E7-17FD8556C7BD}"/>
              </a:ext>
            </a:extLst>
          </p:cNvPr>
          <p:cNvSpPr/>
          <p:nvPr/>
        </p:nvSpPr>
        <p:spPr>
          <a:xfrm>
            <a:off x="4566584" y="262529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8" name="Rectangle 3077">
            <a:extLst>
              <a:ext uri="{FF2B5EF4-FFF2-40B4-BE49-F238E27FC236}">
                <a16:creationId xmlns:a16="http://schemas.microsoft.com/office/drawing/2014/main" id="{B66C9416-8F51-E0D8-1059-8DF1550E29B9}"/>
              </a:ext>
            </a:extLst>
          </p:cNvPr>
          <p:cNvSpPr/>
          <p:nvPr/>
        </p:nvSpPr>
        <p:spPr>
          <a:xfrm>
            <a:off x="4571267" y="262529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9" name="Rectangle 3078">
            <a:extLst>
              <a:ext uri="{FF2B5EF4-FFF2-40B4-BE49-F238E27FC236}">
                <a16:creationId xmlns:a16="http://schemas.microsoft.com/office/drawing/2014/main" id="{F189EE18-8C24-18AF-C932-D561442E8029}"/>
              </a:ext>
            </a:extLst>
          </p:cNvPr>
          <p:cNvSpPr/>
          <p:nvPr/>
        </p:nvSpPr>
        <p:spPr>
          <a:xfrm>
            <a:off x="4575950" y="262529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0" name="Rectangle 3079">
            <a:extLst>
              <a:ext uri="{FF2B5EF4-FFF2-40B4-BE49-F238E27FC236}">
                <a16:creationId xmlns:a16="http://schemas.microsoft.com/office/drawing/2014/main" id="{3B026A3F-F631-DAD1-F446-030797B172E3}"/>
              </a:ext>
            </a:extLst>
          </p:cNvPr>
          <p:cNvSpPr/>
          <p:nvPr/>
        </p:nvSpPr>
        <p:spPr>
          <a:xfrm>
            <a:off x="4580633" y="262529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1" name="Rectangle 3080">
            <a:extLst>
              <a:ext uri="{FF2B5EF4-FFF2-40B4-BE49-F238E27FC236}">
                <a16:creationId xmlns:a16="http://schemas.microsoft.com/office/drawing/2014/main" id="{557CF285-AA52-05F3-E7CF-0A276B05FB38}"/>
              </a:ext>
            </a:extLst>
          </p:cNvPr>
          <p:cNvSpPr/>
          <p:nvPr/>
        </p:nvSpPr>
        <p:spPr>
          <a:xfrm>
            <a:off x="4585229" y="262529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2" name="Rectangle 3081">
            <a:extLst>
              <a:ext uri="{FF2B5EF4-FFF2-40B4-BE49-F238E27FC236}">
                <a16:creationId xmlns:a16="http://schemas.microsoft.com/office/drawing/2014/main" id="{85F56FAC-EFD8-C725-449A-55A502DD626F}"/>
              </a:ext>
            </a:extLst>
          </p:cNvPr>
          <p:cNvSpPr/>
          <p:nvPr/>
        </p:nvSpPr>
        <p:spPr>
          <a:xfrm>
            <a:off x="4646021" y="262529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3" name="Rectangle 3082">
            <a:extLst>
              <a:ext uri="{FF2B5EF4-FFF2-40B4-BE49-F238E27FC236}">
                <a16:creationId xmlns:a16="http://schemas.microsoft.com/office/drawing/2014/main" id="{F28B03CA-944A-D626-C6C4-0000256F56BA}"/>
              </a:ext>
            </a:extLst>
          </p:cNvPr>
          <p:cNvSpPr/>
          <p:nvPr/>
        </p:nvSpPr>
        <p:spPr>
          <a:xfrm>
            <a:off x="4716091" y="262529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4" name="Rectangle 3083">
            <a:extLst>
              <a:ext uri="{FF2B5EF4-FFF2-40B4-BE49-F238E27FC236}">
                <a16:creationId xmlns:a16="http://schemas.microsoft.com/office/drawing/2014/main" id="{1C0A3FB8-FC5F-5246-E856-D17AC8C5DC48}"/>
              </a:ext>
            </a:extLst>
          </p:cNvPr>
          <p:cNvSpPr/>
          <p:nvPr/>
        </p:nvSpPr>
        <p:spPr>
          <a:xfrm>
            <a:off x="4734649" y="2646144"/>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5" name="Rectangle 3084">
            <a:extLst>
              <a:ext uri="{FF2B5EF4-FFF2-40B4-BE49-F238E27FC236}">
                <a16:creationId xmlns:a16="http://schemas.microsoft.com/office/drawing/2014/main" id="{3F8F05B6-1D58-CCC9-E6F5-7DF99D47CF81}"/>
              </a:ext>
            </a:extLst>
          </p:cNvPr>
          <p:cNvSpPr/>
          <p:nvPr/>
        </p:nvSpPr>
        <p:spPr>
          <a:xfrm>
            <a:off x="4757977" y="2646144"/>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6" name="Rectangle 3085">
            <a:extLst>
              <a:ext uri="{FF2B5EF4-FFF2-40B4-BE49-F238E27FC236}">
                <a16:creationId xmlns:a16="http://schemas.microsoft.com/office/drawing/2014/main" id="{ABDED339-D658-BFB5-13A5-F0493F97A7DA}"/>
              </a:ext>
            </a:extLst>
          </p:cNvPr>
          <p:cNvSpPr/>
          <p:nvPr/>
        </p:nvSpPr>
        <p:spPr>
          <a:xfrm>
            <a:off x="4874703" y="266779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7" name="Rectangle 3086">
            <a:extLst>
              <a:ext uri="{FF2B5EF4-FFF2-40B4-BE49-F238E27FC236}">
                <a16:creationId xmlns:a16="http://schemas.microsoft.com/office/drawing/2014/main" id="{E8CDA23F-DD03-CF64-65AF-7D69718367AA}"/>
              </a:ext>
            </a:extLst>
          </p:cNvPr>
          <p:cNvSpPr/>
          <p:nvPr/>
        </p:nvSpPr>
        <p:spPr>
          <a:xfrm>
            <a:off x="4986746" y="266779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8" name="Rectangle 3087">
            <a:extLst>
              <a:ext uri="{FF2B5EF4-FFF2-40B4-BE49-F238E27FC236}">
                <a16:creationId xmlns:a16="http://schemas.microsoft.com/office/drawing/2014/main" id="{85E88271-1274-7EFC-ABF9-12C8164CB2E1}"/>
              </a:ext>
            </a:extLst>
          </p:cNvPr>
          <p:cNvSpPr/>
          <p:nvPr/>
        </p:nvSpPr>
        <p:spPr>
          <a:xfrm>
            <a:off x="4996112" y="266779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9" name="Rectangle 3088">
            <a:extLst>
              <a:ext uri="{FF2B5EF4-FFF2-40B4-BE49-F238E27FC236}">
                <a16:creationId xmlns:a16="http://schemas.microsoft.com/office/drawing/2014/main" id="{B706CD24-8DC1-7CF3-BB9B-F7534FFC84BB}"/>
              </a:ext>
            </a:extLst>
          </p:cNvPr>
          <p:cNvSpPr/>
          <p:nvPr/>
        </p:nvSpPr>
        <p:spPr>
          <a:xfrm>
            <a:off x="5005478" y="269013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0" name="Rectangle 3089">
            <a:extLst>
              <a:ext uri="{FF2B5EF4-FFF2-40B4-BE49-F238E27FC236}">
                <a16:creationId xmlns:a16="http://schemas.microsoft.com/office/drawing/2014/main" id="{80235697-019A-DF3E-AC41-7A18F9E827F6}"/>
              </a:ext>
            </a:extLst>
          </p:cNvPr>
          <p:cNvSpPr/>
          <p:nvPr/>
        </p:nvSpPr>
        <p:spPr>
          <a:xfrm>
            <a:off x="5014844" y="269013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1" name="Rectangle 3090">
            <a:extLst>
              <a:ext uri="{FF2B5EF4-FFF2-40B4-BE49-F238E27FC236}">
                <a16:creationId xmlns:a16="http://schemas.microsoft.com/office/drawing/2014/main" id="{18068254-AD95-6514-65D8-DC12D6676CB5}"/>
              </a:ext>
            </a:extLst>
          </p:cNvPr>
          <p:cNvSpPr/>
          <p:nvPr/>
        </p:nvSpPr>
        <p:spPr>
          <a:xfrm>
            <a:off x="5028806" y="269013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2" name="Rectangle 3091">
            <a:extLst>
              <a:ext uri="{FF2B5EF4-FFF2-40B4-BE49-F238E27FC236}">
                <a16:creationId xmlns:a16="http://schemas.microsoft.com/office/drawing/2014/main" id="{DA2235A9-7088-2127-A05D-A538061C05CC}"/>
              </a:ext>
            </a:extLst>
          </p:cNvPr>
          <p:cNvSpPr/>
          <p:nvPr/>
        </p:nvSpPr>
        <p:spPr>
          <a:xfrm>
            <a:off x="5033402" y="269013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3" name="Rectangle 3092">
            <a:extLst>
              <a:ext uri="{FF2B5EF4-FFF2-40B4-BE49-F238E27FC236}">
                <a16:creationId xmlns:a16="http://schemas.microsoft.com/office/drawing/2014/main" id="{7BEFA0D3-2AC1-9808-7A3D-6E224448344F}"/>
              </a:ext>
            </a:extLst>
          </p:cNvPr>
          <p:cNvSpPr/>
          <p:nvPr/>
        </p:nvSpPr>
        <p:spPr>
          <a:xfrm>
            <a:off x="5033402" y="269013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4" name="Rectangle 3093">
            <a:extLst>
              <a:ext uri="{FF2B5EF4-FFF2-40B4-BE49-F238E27FC236}">
                <a16:creationId xmlns:a16="http://schemas.microsoft.com/office/drawing/2014/main" id="{E267CB0B-CAF1-7163-E5DF-648C06E75BC8}"/>
              </a:ext>
            </a:extLst>
          </p:cNvPr>
          <p:cNvSpPr/>
          <p:nvPr/>
        </p:nvSpPr>
        <p:spPr>
          <a:xfrm>
            <a:off x="5038085" y="269013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5" name="Rectangle 3094">
            <a:extLst>
              <a:ext uri="{FF2B5EF4-FFF2-40B4-BE49-F238E27FC236}">
                <a16:creationId xmlns:a16="http://schemas.microsoft.com/office/drawing/2014/main" id="{22A5D755-FC83-6F31-73CE-43860373CC93}"/>
              </a:ext>
            </a:extLst>
          </p:cNvPr>
          <p:cNvSpPr/>
          <p:nvPr/>
        </p:nvSpPr>
        <p:spPr>
          <a:xfrm>
            <a:off x="5038085" y="269013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6" name="Rectangle 3095">
            <a:extLst>
              <a:ext uri="{FF2B5EF4-FFF2-40B4-BE49-F238E27FC236}">
                <a16:creationId xmlns:a16="http://schemas.microsoft.com/office/drawing/2014/main" id="{FCCE4598-99B2-69EE-D334-C89B76FB6299}"/>
              </a:ext>
            </a:extLst>
          </p:cNvPr>
          <p:cNvSpPr/>
          <p:nvPr/>
        </p:nvSpPr>
        <p:spPr>
          <a:xfrm>
            <a:off x="5042768" y="271498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7" name="Rectangle 3096">
            <a:extLst>
              <a:ext uri="{FF2B5EF4-FFF2-40B4-BE49-F238E27FC236}">
                <a16:creationId xmlns:a16="http://schemas.microsoft.com/office/drawing/2014/main" id="{522F7FB1-2BD0-2664-A3D2-1E80100A8DA2}"/>
              </a:ext>
            </a:extLst>
          </p:cNvPr>
          <p:cNvSpPr/>
          <p:nvPr/>
        </p:nvSpPr>
        <p:spPr>
          <a:xfrm>
            <a:off x="5042768" y="271498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8" name="Rectangle 3097">
            <a:extLst>
              <a:ext uri="{FF2B5EF4-FFF2-40B4-BE49-F238E27FC236}">
                <a16:creationId xmlns:a16="http://schemas.microsoft.com/office/drawing/2014/main" id="{48EE7E7C-1396-553B-A4AB-1CDC9AB21F25}"/>
              </a:ext>
            </a:extLst>
          </p:cNvPr>
          <p:cNvSpPr/>
          <p:nvPr/>
        </p:nvSpPr>
        <p:spPr>
          <a:xfrm>
            <a:off x="5047537" y="274071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9" name="Rectangle 3098">
            <a:extLst>
              <a:ext uri="{FF2B5EF4-FFF2-40B4-BE49-F238E27FC236}">
                <a16:creationId xmlns:a16="http://schemas.microsoft.com/office/drawing/2014/main" id="{2CB48DF5-3AF5-4E08-59D6-5E3C8BA165C5}"/>
              </a:ext>
            </a:extLst>
          </p:cNvPr>
          <p:cNvSpPr/>
          <p:nvPr/>
        </p:nvSpPr>
        <p:spPr>
          <a:xfrm>
            <a:off x="5047537" y="274071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0" name="Rectangle 3099">
            <a:extLst>
              <a:ext uri="{FF2B5EF4-FFF2-40B4-BE49-F238E27FC236}">
                <a16:creationId xmlns:a16="http://schemas.microsoft.com/office/drawing/2014/main" id="{106B2354-0162-1817-0860-4355A44B567D}"/>
              </a:ext>
            </a:extLst>
          </p:cNvPr>
          <p:cNvSpPr/>
          <p:nvPr/>
        </p:nvSpPr>
        <p:spPr>
          <a:xfrm>
            <a:off x="5047537" y="274071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1" name="Rectangle 3100">
            <a:extLst>
              <a:ext uri="{FF2B5EF4-FFF2-40B4-BE49-F238E27FC236}">
                <a16:creationId xmlns:a16="http://schemas.microsoft.com/office/drawing/2014/main" id="{EB687EE8-FAF6-8C95-B142-415D33C2D5CF}"/>
              </a:ext>
            </a:extLst>
          </p:cNvPr>
          <p:cNvSpPr/>
          <p:nvPr/>
        </p:nvSpPr>
        <p:spPr>
          <a:xfrm>
            <a:off x="5052134" y="2740719"/>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2" name="Rectangle 3101">
            <a:extLst>
              <a:ext uri="{FF2B5EF4-FFF2-40B4-BE49-F238E27FC236}">
                <a16:creationId xmlns:a16="http://schemas.microsoft.com/office/drawing/2014/main" id="{FB2F09E0-EEA4-ABAB-8A64-5B2E4DD3021C}"/>
              </a:ext>
            </a:extLst>
          </p:cNvPr>
          <p:cNvSpPr/>
          <p:nvPr/>
        </p:nvSpPr>
        <p:spPr>
          <a:xfrm>
            <a:off x="5066183" y="2796187"/>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3" name="Rectangle 3102">
            <a:extLst>
              <a:ext uri="{FF2B5EF4-FFF2-40B4-BE49-F238E27FC236}">
                <a16:creationId xmlns:a16="http://schemas.microsoft.com/office/drawing/2014/main" id="{A11ED640-0B1C-59EB-08E4-0AE854EFAFB3}"/>
              </a:ext>
            </a:extLst>
          </p:cNvPr>
          <p:cNvSpPr/>
          <p:nvPr/>
        </p:nvSpPr>
        <p:spPr>
          <a:xfrm>
            <a:off x="5150215" y="282432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4" name="Rectangle 3103">
            <a:extLst>
              <a:ext uri="{FF2B5EF4-FFF2-40B4-BE49-F238E27FC236}">
                <a16:creationId xmlns:a16="http://schemas.microsoft.com/office/drawing/2014/main" id="{E714B211-32F7-B27B-F856-873B668F4021}"/>
              </a:ext>
            </a:extLst>
          </p:cNvPr>
          <p:cNvSpPr/>
          <p:nvPr/>
        </p:nvSpPr>
        <p:spPr>
          <a:xfrm>
            <a:off x="5192187" y="282432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5" name="Rectangle 3104">
            <a:extLst>
              <a:ext uri="{FF2B5EF4-FFF2-40B4-BE49-F238E27FC236}">
                <a16:creationId xmlns:a16="http://schemas.microsoft.com/office/drawing/2014/main" id="{732AE9A8-02A5-0547-A20C-7F9A094F51F7}"/>
              </a:ext>
            </a:extLst>
          </p:cNvPr>
          <p:cNvSpPr/>
          <p:nvPr/>
        </p:nvSpPr>
        <p:spPr>
          <a:xfrm>
            <a:off x="5224881" y="2824320"/>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6" name="Rectangle 3105">
            <a:extLst>
              <a:ext uri="{FF2B5EF4-FFF2-40B4-BE49-F238E27FC236}">
                <a16:creationId xmlns:a16="http://schemas.microsoft.com/office/drawing/2014/main" id="{A9BD26B0-50D4-BCA5-6EC0-13A4860F6088}"/>
              </a:ext>
            </a:extLst>
          </p:cNvPr>
          <p:cNvSpPr/>
          <p:nvPr/>
        </p:nvSpPr>
        <p:spPr>
          <a:xfrm>
            <a:off x="5458333"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7" name="Rectangle 3106">
            <a:extLst>
              <a:ext uri="{FF2B5EF4-FFF2-40B4-BE49-F238E27FC236}">
                <a16:creationId xmlns:a16="http://schemas.microsoft.com/office/drawing/2014/main" id="{3279B48C-1B71-F867-EDB8-F25D518D2863}"/>
              </a:ext>
            </a:extLst>
          </p:cNvPr>
          <p:cNvSpPr/>
          <p:nvPr/>
        </p:nvSpPr>
        <p:spPr>
          <a:xfrm>
            <a:off x="5463017"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8" name="Rectangle 3107">
            <a:extLst>
              <a:ext uri="{FF2B5EF4-FFF2-40B4-BE49-F238E27FC236}">
                <a16:creationId xmlns:a16="http://schemas.microsoft.com/office/drawing/2014/main" id="{5C609EDE-C449-BE9E-AD31-7075319F639E}"/>
              </a:ext>
            </a:extLst>
          </p:cNvPr>
          <p:cNvSpPr/>
          <p:nvPr/>
        </p:nvSpPr>
        <p:spPr>
          <a:xfrm>
            <a:off x="5486258"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9" name="Rectangle 3108">
            <a:extLst>
              <a:ext uri="{FF2B5EF4-FFF2-40B4-BE49-F238E27FC236}">
                <a16:creationId xmlns:a16="http://schemas.microsoft.com/office/drawing/2014/main" id="{CD199E7A-F22F-CB22-3805-55452BE4B988}"/>
              </a:ext>
            </a:extLst>
          </p:cNvPr>
          <p:cNvSpPr/>
          <p:nvPr/>
        </p:nvSpPr>
        <p:spPr>
          <a:xfrm>
            <a:off x="5509673"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0" name="Rectangle 3109">
            <a:extLst>
              <a:ext uri="{FF2B5EF4-FFF2-40B4-BE49-F238E27FC236}">
                <a16:creationId xmlns:a16="http://schemas.microsoft.com/office/drawing/2014/main" id="{B2CC828C-D805-F4FC-80A3-2B7807C148FE}"/>
              </a:ext>
            </a:extLst>
          </p:cNvPr>
          <p:cNvSpPr/>
          <p:nvPr/>
        </p:nvSpPr>
        <p:spPr>
          <a:xfrm>
            <a:off x="5514355"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1" name="Rectangle 3110">
            <a:extLst>
              <a:ext uri="{FF2B5EF4-FFF2-40B4-BE49-F238E27FC236}">
                <a16:creationId xmlns:a16="http://schemas.microsoft.com/office/drawing/2014/main" id="{FE722361-D5FD-3F83-78D8-86AE96ADAE47}"/>
              </a:ext>
            </a:extLst>
          </p:cNvPr>
          <p:cNvSpPr/>
          <p:nvPr/>
        </p:nvSpPr>
        <p:spPr>
          <a:xfrm>
            <a:off x="5514355"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2" name="Rectangle 3111">
            <a:extLst>
              <a:ext uri="{FF2B5EF4-FFF2-40B4-BE49-F238E27FC236}">
                <a16:creationId xmlns:a16="http://schemas.microsoft.com/office/drawing/2014/main" id="{95B703A0-1BE2-B69A-8096-659B3A2406E2}"/>
              </a:ext>
            </a:extLst>
          </p:cNvPr>
          <p:cNvSpPr/>
          <p:nvPr/>
        </p:nvSpPr>
        <p:spPr>
          <a:xfrm>
            <a:off x="5523635"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3" name="Rectangle 3112">
            <a:extLst>
              <a:ext uri="{FF2B5EF4-FFF2-40B4-BE49-F238E27FC236}">
                <a16:creationId xmlns:a16="http://schemas.microsoft.com/office/drawing/2014/main" id="{2F481C33-7AC1-D4B6-0286-20A7FACB1653}"/>
              </a:ext>
            </a:extLst>
          </p:cNvPr>
          <p:cNvSpPr/>
          <p:nvPr/>
        </p:nvSpPr>
        <p:spPr>
          <a:xfrm>
            <a:off x="5533087"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4" name="Rectangle 3113">
            <a:extLst>
              <a:ext uri="{FF2B5EF4-FFF2-40B4-BE49-F238E27FC236}">
                <a16:creationId xmlns:a16="http://schemas.microsoft.com/office/drawing/2014/main" id="{49CA88C3-E6BD-D372-6D99-AFE5A65518C2}"/>
              </a:ext>
            </a:extLst>
          </p:cNvPr>
          <p:cNvSpPr/>
          <p:nvPr/>
        </p:nvSpPr>
        <p:spPr>
          <a:xfrm>
            <a:off x="5537683"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5" name="Rectangle 3114">
            <a:extLst>
              <a:ext uri="{FF2B5EF4-FFF2-40B4-BE49-F238E27FC236}">
                <a16:creationId xmlns:a16="http://schemas.microsoft.com/office/drawing/2014/main" id="{15EB3724-A281-69D2-E676-FFD512B2DFDB}"/>
              </a:ext>
            </a:extLst>
          </p:cNvPr>
          <p:cNvSpPr/>
          <p:nvPr/>
        </p:nvSpPr>
        <p:spPr>
          <a:xfrm>
            <a:off x="5537683"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6" name="Rectangle 3115">
            <a:extLst>
              <a:ext uri="{FF2B5EF4-FFF2-40B4-BE49-F238E27FC236}">
                <a16:creationId xmlns:a16="http://schemas.microsoft.com/office/drawing/2014/main" id="{2640DD33-0B6E-A801-CB9C-13D5D98E9587}"/>
              </a:ext>
            </a:extLst>
          </p:cNvPr>
          <p:cNvSpPr/>
          <p:nvPr/>
        </p:nvSpPr>
        <p:spPr>
          <a:xfrm>
            <a:off x="5537683"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7" name="Rectangle 3116">
            <a:extLst>
              <a:ext uri="{FF2B5EF4-FFF2-40B4-BE49-F238E27FC236}">
                <a16:creationId xmlns:a16="http://schemas.microsoft.com/office/drawing/2014/main" id="{B7AB6C36-E423-1217-7946-397686FE7DEC}"/>
              </a:ext>
            </a:extLst>
          </p:cNvPr>
          <p:cNvSpPr/>
          <p:nvPr/>
        </p:nvSpPr>
        <p:spPr>
          <a:xfrm>
            <a:off x="5542366"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8" name="Rectangle 3117">
            <a:extLst>
              <a:ext uri="{FF2B5EF4-FFF2-40B4-BE49-F238E27FC236}">
                <a16:creationId xmlns:a16="http://schemas.microsoft.com/office/drawing/2014/main" id="{BCDB1244-FA8E-F238-AE89-10E6301235AD}"/>
              </a:ext>
            </a:extLst>
          </p:cNvPr>
          <p:cNvSpPr/>
          <p:nvPr/>
        </p:nvSpPr>
        <p:spPr>
          <a:xfrm>
            <a:off x="5542366"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9" name="Rectangle 3118">
            <a:extLst>
              <a:ext uri="{FF2B5EF4-FFF2-40B4-BE49-F238E27FC236}">
                <a16:creationId xmlns:a16="http://schemas.microsoft.com/office/drawing/2014/main" id="{FFD86BA4-AC16-14F6-E563-B61C4EDC42AE}"/>
              </a:ext>
            </a:extLst>
          </p:cNvPr>
          <p:cNvSpPr/>
          <p:nvPr/>
        </p:nvSpPr>
        <p:spPr>
          <a:xfrm>
            <a:off x="5542366"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0" name="Rectangle 3119">
            <a:extLst>
              <a:ext uri="{FF2B5EF4-FFF2-40B4-BE49-F238E27FC236}">
                <a16:creationId xmlns:a16="http://schemas.microsoft.com/office/drawing/2014/main" id="{83CA7100-EDA3-7B94-BA05-842BE2556D96}"/>
              </a:ext>
            </a:extLst>
          </p:cNvPr>
          <p:cNvSpPr/>
          <p:nvPr/>
        </p:nvSpPr>
        <p:spPr>
          <a:xfrm>
            <a:off x="5551645"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1" name="Rectangle 3120">
            <a:extLst>
              <a:ext uri="{FF2B5EF4-FFF2-40B4-BE49-F238E27FC236}">
                <a16:creationId xmlns:a16="http://schemas.microsoft.com/office/drawing/2014/main" id="{F3A7ABAF-AA25-B2C7-3384-EAF1AD30EBE1}"/>
              </a:ext>
            </a:extLst>
          </p:cNvPr>
          <p:cNvSpPr/>
          <p:nvPr/>
        </p:nvSpPr>
        <p:spPr>
          <a:xfrm>
            <a:off x="5551645"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2" name="Rectangle 3121">
            <a:extLst>
              <a:ext uri="{FF2B5EF4-FFF2-40B4-BE49-F238E27FC236}">
                <a16:creationId xmlns:a16="http://schemas.microsoft.com/office/drawing/2014/main" id="{FBD2BB18-945E-5CCD-E9D4-3BB642D00106}"/>
              </a:ext>
            </a:extLst>
          </p:cNvPr>
          <p:cNvSpPr/>
          <p:nvPr/>
        </p:nvSpPr>
        <p:spPr>
          <a:xfrm>
            <a:off x="5551645"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3" name="Rectangle 3122">
            <a:extLst>
              <a:ext uri="{FF2B5EF4-FFF2-40B4-BE49-F238E27FC236}">
                <a16:creationId xmlns:a16="http://schemas.microsoft.com/office/drawing/2014/main" id="{2AB9588B-82CC-68BD-0D0A-B8A577C2C562}"/>
              </a:ext>
            </a:extLst>
          </p:cNvPr>
          <p:cNvSpPr/>
          <p:nvPr/>
        </p:nvSpPr>
        <p:spPr>
          <a:xfrm>
            <a:off x="5565694"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4" name="Rectangle 3123">
            <a:extLst>
              <a:ext uri="{FF2B5EF4-FFF2-40B4-BE49-F238E27FC236}">
                <a16:creationId xmlns:a16="http://schemas.microsoft.com/office/drawing/2014/main" id="{CA4300A6-CEEF-A39F-5266-93B29D109CCD}"/>
              </a:ext>
            </a:extLst>
          </p:cNvPr>
          <p:cNvSpPr/>
          <p:nvPr/>
        </p:nvSpPr>
        <p:spPr>
          <a:xfrm>
            <a:off x="5565694"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5" name="Rectangle 3124">
            <a:extLst>
              <a:ext uri="{FF2B5EF4-FFF2-40B4-BE49-F238E27FC236}">
                <a16:creationId xmlns:a16="http://schemas.microsoft.com/office/drawing/2014/main" id="{F5FA7E0C-EA39-8A05-0D84-EB406DC02E43}"/>
              </a:ext>
            </a:extLst>
          </p:cNvPr>
          <p:cNvSpPr/>
          <p:nvPr/>
        </p:nvSpPr>
        <p:spPr>
          <a:xfrm>
            <a:off x="5565694"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6" name="Rectangle 3125">
            <a:extLst>
              <a:ext uri="{FF2B5EF4-FFF2-40B4-BE49-F238E27FC236}">
                <a16:creationId xmlns:a16="http://schemas.microsoft.com/office/drawing/2014/main" id="{025B5A4E-CF5F-9233-03EF-A26B4C99373E}"/>
              </a:ext>
            </a:extLst>
          </p:cNvPr>
          <p:cNvSpPr/>
          <p:nvPr/>
        </p:nvSpPr>
        <p:spPr>
          <a:xfrm>
            <a:off x="5579743"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7" name="Rectangle 3126">
            <a:extLst>
              <a:ext uri="{FF2B5EF4-FFF2-40B4-BE49-F238E27FC236}">
                <a16:creationId xmlns:a16="http://schemas.microsoft.com/office/drawing/2014/main" id="{1DA8A537-944D-B8E0-8860-0822EE5024BD}"/>
              </a:ext>
            </a:extLst>
          </p:cNvPr>
          <p:cNvSpPr/>
          <p:nvPr/>
        </p:nvSpPr>
        <p:spPr>
          <a:xfrm>
            <a:off x="5579743"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8" name="Rectangle 3127">
            <a:extLst>
              <a:ext uri="{FF2B5EF4-FFF2-40B4-BE49-F238E27FC236}">
                <a16:creationId xmlns:a16="http://schemas.microsoft.com/office/drawing/2014/main" id="{A26BDA64-F4D1-94F4-8C66-A4ACF812A9C1}"/>
              </a:ext>
            </a:extLst>
          </p:cNvPr>
          <p:cNvSpPr/>
          <p:nvPr/>
        </p:nvSpPr>
        <p:spPr>
          <a:xfrm>
            <a:off x="5584426"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9" name="Rectangle 3128">
            <a:extLst>
              <a:ext uri="{FF2B5EF4-FFF2-40B4-BE49-F238E27FC236}">
                <a16:creationId xmlns:a16="http://schemas.microsoft.com/office/drawing/2014/main" id="{89F8FBC1-D7EA-544B-2F72-5A1C53C4C041}"/>
              </a:ext>
            </a:extLst>
          </p:cNvPr>
          <p:cNvSpPr/>
          <p:nvPr/>
        </p:nvSpPr>
        <p:spPr>
          <a:xfrm>
            <a:off x="5589021"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0" name="Rectangle 3129">
            <a:extLst>
              <a:ext uri="{FF2B5EF4-FFF2-40B4-BE49-F238E27FC236}">
                <a16:creationId xmlns:a16="http://schemas.microsoft.com/office/drawing/2014/main" id="{2664AE8B-C8B7-CAC9-BE56-2BB0F0C29D39}"/>
              </a:ext>
            </a:extLst>
          </p:cNvPr>
          <p:cNvSpPr/>
          <p:nvPr/>
        </p:nvSpPr>
        <p:spPr>
          <a:xfrm>
            <a:off x="5602983"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1" name="Rectangle 3130">
            <a:extLst>
              <a:ext uri="{FF2B5EF4-FFF2-40B4-BE49-F238E27FC236}">
                <a16:creationId xmlns:a16="http://schemas.microsoft.com/office/drawing/2014/main" id="{1047D5A3-36A3-DBD4-01A5-78BD4AEEC339}"/>
              </a:ext>
            </a:extLst>
          </p:cNvPr>
          <p:cNvSpPr/>
          <p:nvPr/>
        </p:nvSpPr>
        <p:spPr>
          <a:xfrm>
            <a:off x="5626398"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2" name="Rectangle 3131">
            <a:extLst>
              <a:ext uri="{FF2B5EF4-FFF2-40B4-BE49-F238E27FC236}">
                <a16:creationId xmlns:a16="http://schemas.microsoft.com/office/drawing/2014/main" id="{15AC617F-996F-2C2E-3530-735623496B36}"/>
              </a:ext>
            </a:extLst>
          </p:cNvPr>
          <p:cNvSpPr/>
          <p:nvPr/>
        </p:nvSpPr>
        <p:spPr>
          <a:xfrm>
            <a:off x="5659092"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3" name="Rectangle 3132">
            <a:extLst>
              <a:ext uri="{FF2B5EF4-FFF2-40B4-BE49-F238E27FC236}">
                <a16:creationId xmlns:a16="http://schemas.microsoft.com/office/drawing/2014/main" id="{A8718692-DA2F-5783-BE94-50847D4A2D41}"/>
              </a:ext>
            </a:extLst>
          </p:cNvPr>
          <p:cNvSpPr/>
          <p:nvPr/>
        </p:nvSpPr>
        <p:spPr>
          <a:xfrm>
            <a:off x="5677737"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4" name="Rectangle 3133">
            <a:extLst>
              <a:ext uri="{FF2B5EF4-FFF2-40B4-BE49-F238E27FC236}">
                <a16:creationId xmlns:a16="http://schemas.microsoft.com/office/drawing/2014/main" id="{00D5F607-102A-5012-EAFD-C7A70986251E}"/>
              </a:ext>
            </a:extLst>
          </p:cNvPr>
          <p:cNvSpPr/>
          <p:nvPr/>
        </p:nvSpPr>
        <p:spPr>
          <a:xfrm>
            <a:off x="5710431"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5" name="Rectangle 3134">
            <a:extLst>
              <a:ext uri="{FF2B5EF4-FFF2-40B4-BE49-F238E27FC236}">
                <a16:creationId xmlns:a16="http://schemas.microsoft.com/office/drawing/2014/main" id="{294FD0A9-57AB-A64A-E0A2-BA2C891F091B}"/>
              </a:ext>
            </a:extLst>
          </p:cNvPr>
          <p:cNvSpPr/>
          <p:nvPr/>
        </p:nvSpPr>
        <p:spPr>
          <a:xfrm>
            <a:off x="5743125" y="2854548"/>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6" name="Rectangle 3135">
            <a:extLst>
              <a:ext uri="{FF2B5EF4-FFF2-40B4-BE49-F238E27FC236}">
                <a16:creationId xmlns:a16="http://schemas.microsoft.com/office/drawing/2014/main" id="{0DDEE566-2790-948F-D1D0-7B4A41F56CF2}"/>
              </a:ext>
            </a:extLst>
          </p:cNvPr>
          <p:cNvSpPr/>
          <p:nvPr/>
        </p:nvSpPr>
        <p:spPr>
          <a:xfrm>
            <a:off x="5995222" y="29407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7" name="Rectangle 3136">
            <a:extLst>
              <a:ext uri="{FF2B5EF4-FFF2-40B4-BE49-F238E27FC236}">
                <a16:creationId xmlns:a16="http://schemas.microsoft.com/office/drawing/2014/main" id="{9E7E0FDC-EBCB-6263-07AB-1D9D41656BE8}"/>
              </a:ext>
            </a:extLst>
          </p:cNvPr>
          <p:cNvSpPr/>
          <p:nvPr/>
        </p:nvSpPr>
        <p:spPr>
          <a:xfrm>
            <a:off x="6032599" y="29407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8" name="Rectangle 3137">
            <a:extLst>
              <a:ext uri="{FF2B5EF4-FFF2-40B4-BE49-F238E27FC236}">
                <a16:creationId xmlns:a16="http://schemas.microsoft.com/office/drawing/2014/main" id="{EBEDC875-CC20-29FF-2D2D-D650149BA7F8}"/>
              </a:ext>
            </a:extLst>
          </p:cNvPr>
          <p:cNvSpPr/>
          <p:nvPr/>
        </p:nvSpPr>
        <p:spPr>
          <a:xfrm>
            <a:off x="6060522" y="29407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9" name="Rectangle 3138">
            <a:extLst>
              <a:ext uri="{FF2B5EF4-FFF2-40B4-BE49-F238E27FC236}">
                <a16:creationId xmlns:a16="http://schemas.microsoft.com/office/drawing/2014/main" id="{43270750-86A4-98D7-9D96-89EB10A14E88}"/>
              </a:ext>
            </a:extLst>
          </p:cNvPr>
          <p:cNvSpPr/>
          <p:nvPr/>
        </p:nvSpPr>
        <p:spPr>
          <a:xfrm>
            <a:off x="6074571" y="29407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0" name="Rectangle 3139">
            <a:extLst>
              <a:ext uri="{FF2B5EF4-FFF2-40B4-BE49-F238E27FC236}">
                <a16:creationId xmlns:a16="http://schemas.microsoft.com/office/drawing/2014/main" id="{76D5A678-F0B9-13A9-C51D-FA1455F24128}"/>
              </a:ext>
            </a:extLst>
          </p:cNvPr>
          <p:cNvSpPr/>
          <p:nvPr/>
        </p:nvSpPr>
        <p:spPr>
          <a:xfrm>
            <a:off x="6074571" y="29407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1" name="Rectangle 3140">
            <a:extLst>
              <a:ext uri="{FF2B5EF4-FFF2-40B4-BE49-F238E27FC236}">
                <a16:creationId xmlns:a16="http://schemas.microsoft.com/office/drawing/2014/main" id="{DD66A5A6-A2ED-61F3-4379-1942E43D4E7F}"/>
              </a:ext>
            </a:extLst>
          </p:cNvPr>
          <p:cNvSpPr/>
          <p:nvPr/>
        </p:nvSpPr>
        <p:spPr>
          <a:xfrm>
            <a:off x="6083937" y="29407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2" name="Rectangle 3141">
            <a:extLst>
              <a:ext uri="{FF2B5EF4-FFF2-40B4-BE49-F238E27FC236}">
                <a16:creationId xmlns:a16="http://schemas.microsoft.com/office/drawing/2014/main" id="{BE9D6EFA-4E49-B37B-5ED5-352529949428}"/>
              </a:ext>
            </a:extLst>
          </p:cNvPr>
          <p:cNvSpPr/>
          <p:nvPr/>
        </p:nvSpPr>
        <p:spPr>
          <a:xfrm>
            <a:off x="6083937" y="29407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3" name="Rectangle 3142">
            <a:extLst>
              <a:ext uri="{FF2B5EF4-FFF2-40B4-BE49-F238E27FC236}">
                <a16:creationId xmlns:a16="http://schemas.microsoft.com/office/drawing/2014/main" id="{AA33493B-AB5F-2642-6628-855743CCAA87}"/>
              </a:ext>
            </a:extLst>
          </p:cNvPr>
          <p:cNvSpPr/>
          <p:nvPr/>
        </p:nvSpPr>
        <p:spPr>
          <a:xfrm>
            <a:off x="6088533" y="29407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4" name="Rectangle 3143">
            <a:extLst>
              <a:ext uri="{FF2B5EF4-FFF2-40B4-BE49-F238E27FC236}">
                <a16:creationId xmlns:a16="http://schemas.microsoft.com/office/drawing/2014/main" id="{1C0956AF-2D5B-EC91-B627-12AA3D9B0D7E}"/>
              </a:ext>
            </a:extLst>
          </p:cNvPr>
          <p:cNvSpPr/>
          <p:nvPr/>
        </p:nvSpPr>
        <p:spPr>
          <a:xfrm>
            <a:off x="6130593" y="29407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5" name="Rectangle 3144">
            <a:extLst>
              <a:ext uri="{FF2B5EF4-FFF2-40B4-BE49-F238E27FC236}">
                <a16:creationId xmlns:a16="http://schemas.microsoft.com/office/drawing/2014/main" id="{EA2D418E-BA59-B83A-22FD-B172E25C021A}"/>
              </a:ext>
            </a:extLst>
          </p:cNvPr>
          <p:cNvSpPr/>
          <p:nvPr/>
        </p:nvSpPr>
        <p:spPr>
          <a:xfrm>
            <a:off x="6158603" y="29407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6" name="Rectangle 3145">
            <a:extLst>
              <a:ext uri="{FF2B5EF4-FFF2-40B4-BE49-F238E27FC236}">
                <a16:creationId xmlns:a16="http://schemas.microsoft.com/office/drawing/2014/main" id="{1964988C-9828-742B-AB7C-1932163BEB83}"/>
              </a:ext>
            </a:extLst>
          </p:cNvPr>
          <p:cNvSpPr/>
          <p:nvPr/>
        </p:nvSpPr>
        <p:spPr>
          <a:xfrm>
            <a:off x="6223904" y="29407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7" name="Rectangle 3146">
            <a:extLst>
              <a:ext uri="{FF2B5EF4-FFF2-40B4-BE49-F238E27FC236}">
                <a16:creationId xmlns:a16="http://schemas.microsoft.com/office/drawing/2014/main" id="{AE60D467-152E-FBFC-287C-DC909E0B1A3E}"/>
              </a:ext>
            </a:extLst>
          </p:cNvPr>
          <p:cNvSpPr/>
          <p:nvPr/>
        </p:nvSpPr>
        <p:spPr>
          <a:xfrm>
            <a:off x="6564803" y="29407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8" name="Rectangle 3147">
            <a:extLst>
              <a:ext uri="{FF2B5EF4-FFF2-40B4-BE49-F238E27FC236}">
                <a16:creationId xmlns:a16="http://schemas.microsoft.com/office/drawing/2014/main" id="{22C03133-9268-EE5D-9DA4-204EE8DBFD15}"/>
              </a:ext>
            </a:extLst>
          </p:cNvPr>
          <p:cNvSpPr/>
          <p:nvPr/>
        </p:nvSpPr>
        <p:spPr>
          <a:xfrm>
            <a:off x="6583449" y="29407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9" name="Rectangle 3148">
            <a:extLst>
              <a:ext uri="{FF2B5EF4-FFF2-40B4-BE49-F238E27FC236}">
                <a16:creationId xmlns:a16="http://schemas.microsoft.com/office/drawing/2014/main" id="{9985932C-BBC8-3538-22ED-9703336CD0BF}"/>
              </a:ext>
            </a:extLst>
          </p:cNvPr>
          <p:cNvSpPr/>
          <p:nvPr/>
        </p:nvSpPr>
        <p:spPr>
          <a:xfrm>
            <a:off x="6588045" y="29407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0" name="Rectangle 3149">
            <a:extLst>
              <a:ext uri="{FF2B5EF4-FFF2-40B4-BE49-F238E27FC236}">
                <a16:creationId xmlns:a16="http://schemas.microsoft.com/office/drawing/2014/main" id="{F31B8F2F-36B9-053F-B7E1-D62803FD0CB5}"/>
              </a:ext>
            </a:extLst>
          </p:cNvPr>
          <p:cNvSpPr/>
          <p:nvPr/>
        </p:nvSpPr>
        <p:spPr>
          <a:xfrm>
            <a:off x="6606776" y="2940743"/>
            <a:ext cx="12000" cy="864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1" name="Free-form: Shape 1378">
            <a:extLst>
              <a:ext uri="{FF2B5EF4-FFF2-40B4-BE49-F238E27FC236}">
                <a16:creationId xmlns:a16="http://schemas.microsoft.com/office/drawing/2014/main" id="{36D2DB5D-E0C8-2EED-CAEB-FA3528388D5C}"/>
              </a:ext>
            </a:extLst>
          </p:cNvPr>
          <p:cNvSpPr/>
          <p:nvPr/>
        </p:nvSpPr>
        <p:spPr>
          <a:xfrm>
            <a:off x="836799" y="4279628"/>
            <a:ext cx="6089269" cy="9976"/>
          </a:xfrm>
          <a:custGeom>
            <a:avLst/>
            <a:gdLst>
              <a:gd name="connsiteX0" fmla="*/ 0 w 9133904"/>
              <a:gd name="connsiteY0" fmla="*/ 0 h 14964"/>
              <a:gd name="connsiteX1" fmla="*/ 9133904 w 9133904"/>
              <a:gd name="connsiteY1" fmla="*/ 0 h 14964"/>
            </a:gdLst>
            <a:ahLst/>
            <a:cxnLst>
              <a:cxn ang="0">
                <a:pos x="connsiteX0" y="connsiteY0"/>
              </a:cxn>
              <a:cxn ang="0">
                <a:pos x="connsiteX1" y="connsiteY1"/>
              </a:cxn>
            </a:cxnLst>
            <a:rect l="l" t="t" r="r" b="b"/>
            <a:pathLst>
              <a:path w="9133904" h="14964">
                <a:moveTo>
                  <a:pt x="0" y="0"/>
                </a:moveTo>
                <a:lnTo>
                  <a:pt x="9133904" y="0"/>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2" name="Free-form: Shape 1379">
            <a:extLst>
              <a:ext uri="{FF2B5EF4-FFF2-40B4-BE49-F238E27FC236}">
                <a16:creationId xmlns:a16="http://schemas.microsoft.com/office/drawing/2014/main" id="{A8304162-9F20-0E84-57CC-7BEACDC25DF9}"/>
              </a:ext>
            </a:extLst>
          </p:cNvPr>
          <p:cNvSpPr/>
          <p:nvPr/>
        </p:nvSpPr>
        <p:spPr>
          <a:xfrm>
            <a:off x="842275"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3" name="TextBox 3152">
            <a:extLst>
              <a:ext uri="{FF2B5EF4-FFF2-40B4-BE49-F238E27FC236}">
                <a16:creationId xmlns:a16="http://schemas.microsoft.com/office/drawing/2014/main" id="{4426AF48-4B07-88DE-3B3B-27CF3F773C06}"/>
              </a:ext>
            </a:extLst>
          </p:cNvPr>
          <p:cNvSpPr txBox="1"/>
          <p:nvPr/>
        </p:nvSpPr>
        <p:spPr>
          <a:xfrm>
            <a:off x="732578" y="4379483"/>
            <a:ext cx="271228"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0</a:t>
            </a:r>
          </a:p>
        </p:txBody>
      </p:sp>
      <p:sp>
        <p:nvSpPr>
          <p:cNvPr id="3154" name="Free-form: Shape 1381">
            <a:extLst>
              <a:ext uri="{FF2B5EF4-FFF2-40B4-BE49-F238E27FC236}">
                <a16:creationId xmlns:a16="http://schemas.microsoft.com/office/drawing/2014/main" id="{868865F2-3C43-71D1-A8E1-BBCA6E0F83B6}"/>
              </a:ext>
            </a:extLst>
          </p:cNvPr>
          <p:cNvSpPr/>
          <p:nvPr/>
        </p:nvSpPr>
        <p:spPr>
          <a:xfrm>
            <a:off x="1116299"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5" name="TextBox 3154">
            <a:extLst>
              <a:ext uri="{FF2B5EF4-FFF2-40B4-BE49-F238E27FC236}">
                <a16:creationId xmlns:a16="http://schemas.microsoft.com/office/drawing/2014/main" id="{CEE8D52B-1AEE-1D21-9604-30F832E0D326}"/>
              </a:ext>
            </a:extLst>
          </p:cNvPr>
          <p:cNvSpPr txBox="1"/>
          <p:nvPr/>
        </p:nvSpPr>
        <p:spPr>
          <a:xfrm>
            <a:off x="1016849" y="4379483"/>
            <a:ext cx="271228"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000000"/>
                </a:solidFill>
                <a:effectLst/>
                <a:uLnTx/>
                <a:uFillTx/>
                <a:latin typeface="Calibri" panose="020F0502020204030204"/>
                <a:ea typeface="+mn-ea"/>
                <a:cs typeface="Arial"/>
                <a:sym typeface="Arial"/>
                <a:rtl val="0"/>
              </a:rPr>
              <a:t>2</a:t>
            </a:r>
          </a:p>
        </p:txBody>
      </p:sp>
      <p:sp>
        <p:nvSpPr>
          <p:cNvPr id="3156" name="Free-form: Shape 1383">
            <a:extLst>
              <a:ext uri="{FF2B5EF4-FFF2-40B4-BE49-F238E27FC236}">
                <a16:creationId xmlns:a16="http://schemas.microsoft.com/office/drawing/2014/main" id="{70B59287-E0D4-E9F7-DB1D-FF1CE54D4D43}"/>
              </a:ext>
            </a:extLst>
          </p:cNvPr>
          <p:cNvSpPr/>
          <p:nvPr/>
        </p:nvSpPr>
        <p:spPr>
          <a:xfrm>
            <a:off x="1400570"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7" name="TextBox 3156">
            <a:extLst>
              <a:ext uri="{FF2B5EF4-FFF2-40B4-BE49-F238E27FC236}">
                <a16:creationId xmlns:a16="http://schemas.microsoft.com/office/drawing/2014/main" id="{4BCEF0DF-61F4-5BCC-03F0-A4BA187F66CA}"/>
              </a:ext>
            </a:extLst>
          </p:cNvPr>
          <p:cNvSpPr txBox="1"/>
          <p:nvPr/>
        </p:nvSpPr>
        <p:spPr>
          <a:xfrm>
            <a:off x="1301206" y="4379483"/>
            <a:ext cx="271228"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4</a:t>
            </a:r>
          </a:p>
        </p:txBody>
      </p:sp>
      <p:sp>
        <p:nvSpPr>
          <p:cNvPr id="3158" name="Free-form: Shape 1385">
            <a:extLst>
              <a:ext uri="{FF2B5EF4-FFF2-40B4-BE49-F238E27FC236}">
                <a16:creationId xmlns:a16="http://schemas.microsoft.com/office/drawing/2014/main" id="{6B7A7832-D3F0-52D7-1E16-F21BC7A15C61}"/>
              </a:ext>
            </a:extLst>
          </p:cNvPr>
          <p:cNvSpPr/>
          <p:nvPr/>
        </p:nvSpPr>
        <p:spPr>
          <a:xfrm>
            <a:off x="1684667"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9" name="TextBox 3158">
            <a:extLst>
              <a:ext uri="{FF2B5EF4-FFF2-40B4-BE49-F238E27FC236}">
                <a16:creationId xmlns:a16="http://schemas.microsoft.com/office/drawing/2014/main" id="{1D821E48-901B-1BF7-C942-799DE6ECAC2A}"/>
              </a:ext>
            </a:extLst>
          </p:cNvPr>
          <p:cNvSpPr txBox="1"/>
          <p:nvPr/>
        </p:nvSpPr>
        <p:spPr>
          <a:xfrm>
            <a:off x="1585477" y="4379483"/>
            <a:ext cx="271228"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6</a:t>
            </a:r>
          </a:p>
        </p:txBody>
      </p:sp>
      <p:sp>
        <p:nvSpPr>
          <p:cNvPr id="3160" name="Free-form: Shape 1387">
            <a:extLst>
              <a:ext uri="{FF2B5EF4-FFF2-40B4-BE49-F238E27FC236}">
                <a16:creationId xmlns:a16="http://schemas.microsoft.com/office/drawing/2014/main" id="{A4E7536C-E60A-32E5-1E2F-46E318616813}"/>
              </a:ext>
            </a:extLst>
          </p:cNvPr>
          <p:cNvSpPr/>
          <p:nvPr/>
        </p:nvSpPr>
        <p:spPr>
          <a:xfrm>
            <a:off x="1968937"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1" name="TextBox 3160">
            <a:extLst>
              <a:ext uri="{FF2B5EF4-FFF2-40B4-BE49-F238E27FC236}">
                <a16:creationId xmlns:a16="http://schemas.microsoft.com/office/drawing/2014/main" id="{012989CC-7A22-CAC6-A4E3-52C6B34EA0F3}"/>
              </a:ext>
            </a:extLst>
          </p:cNvPr>
          <p:cNvSpPr txBox="1"/>
          <p:nvPr/>
        </p:nvSpPr>
        <p:spPr>
          <a:xfrm>
            <a:off x="1869834" y="4379483"/>
            <a:ext cx="271228"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8</a:t>
            </a:r>
          </a:p>
        </p:txBody>
      </p:sp>
      <p:sp>
        <p:nvSpPr>
          <p:cNvPr id="3162" name="Free-form: Shape 1389">
            <a:extLst>
              <a:ext uri="{FF2B5EF4-FFF2-40B4-BE49-F238E27FC236}">
                <a16:creationId xmlns:a16="http://schemas.microsoft.com/office/drawing/2014/main" id="{25DA0433-3189-8EB3-957D-D856EE46609A}"/>
              </a:ext>
            </a:extLst>
          </p:cNvPr>
          <p:cNvSpPr/>
          <p:nvPr/>
        </p:nvSpPr>
        <p:spPr>
          <a:xfrm>
            <a:off x="2253121"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3" name="Free-form: Shape 1390">
            <a:extLst>
              <a:ext uri="{FF2B5EF4-FFF2-40B4-BE49-F238E27FC236}">
                <a16:creationId xmlns:a16="http://schemas.microsoft.com/office/drawing/2014/main" id="{5A03BE02-A5A1-018C-1074-5E638C7D29DC}"/>
              </a:ext>
            </a:extLst>
          </p:cNvPr>
          <p:cNvSpPr/>
          <p:nvPr/>
        </p:nvSpPr>
        <p:spPr>
          <a:xfrm>
            <a:off x="2537219"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4" name="Free-form: Shape 1391">
            <a:extLst>
              <a:ext uri="{FF2B5EF4-FFF2-40B4-BE49-F238E27FC236}">
                <a16:creationId xmlns:a16="http://schemas.microsoft.com/office/drawing/2014/main" id="{4008A3B6-CFA9-A2CC-4B12-3FC26E67F178}"/>
              </a:ext>
            </a:extLst>
          </p:cNvPr>
          <p:cNvSpPr/>
          <p:nvPr/>
        </p:nvSpPr>
        <p:spPr>
          <a:xfrm>
            <a:off x="2821489"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5" name="Free-form: Shape 1392">
            <a:extLst>
              <a:ext uri="{FF2B5EF4-FFF2-40B4-BE49-F238E27FC236}">
                <a16:creationId xmlns:a16="http://schemas.microsoft.com/office/drawing/2014/main" id="{EA3B9255-8A9C-68DA-C35B-6A574BA3E946}"/>
              </a:ext>
            </a:extLst>
          </p:cNvPr>
          <p:cNvSpPr/>
          <p:nvPr/>
        </p:nvSpPr>
        <p:spPr>
          <a:xfrm>
            <a:off x="3105673"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6" name="Free-form: Shape 1393">
            <a:extLst>
              <a:ext uri="{FF2B5EF4-FFF2-40B4-BE49-F238E27FC236}">
                <a16:creationId xmlns:a16="http://schemas.microsoft.com/office/drawing/2014/main" id="{F645CDEA-DD29-B1C6-ADCC-1787311B6EB3}"/>
              </a:ext>
            </a:extLst>
          </p:cNvPr>
          <p:cNvSpPr/>
          <p:nvPr/>
        </p:nvSpPr>
        <p:spPr>
          <a:xfrm>
            <a:off x="3389943"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7" name="Free-form: Shape 1394">
            <a:extLst>
              <a:ext uri="{FF2B5EF4-FFF2-40B4-BE49-F238E27FC236}">
                <a16:creationId xmlns:a16="http://schemas.microsoft.com/office/drawing/2014/main" id="{08A62DB0-9332-75D0-A28D-7085F61E94CA}"/>
              </a:ext>
            </a:extLst>
          </p:cNvPr>
          <p:cNvSpPr/>
          <p:nvPr/>
        </p:nvSpPr>
        <p:spPr>
          <a:xfrm>
            <a:off x="3674041"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8" name="Free-form: Shape 1395">
            <a:extLst>
              <a:ext uri="{FF2B5EF4-FFF2-40B4-BE49-F238E27FC236}">
                <a16:creationId xmlns:a16="http://schemas.microsoft.com/office/drawing/2014/main" id="{84BF30B9-DECC-7875-D8D5-BACAEC34A546}"/>
              </a:ext>
            </a:extLst>
          </p:cNvPr>
          <p:cNvSpPr/>
          <p:nvPr/>
        </p:nvSpPr>
        <p:spPr>
          <a:xfrm>
            <a:off x="3958311"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9" name="Free-form: Shape 1396">
            <a:extLst>
              <a:ext uri="{FF2B5EF4-FFF2-40B4-BE49-F238E27FC236}">
                <a16:creationId xmlns:a16="http://schemas.microsoft.com/office/drawing/2014/main" id="{B2689978-9B93-5F97-FF2E-75D87538CFB8}"/>
              </a:ext>
            </a:extLst>
          </p:cNvPr>
          <p:cNvSpPr/>
          <p:nvPr/>
        </p:nvSpPr>
        <p:spPr>
          <a:xfrm>
            <a:off x="4242495"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0" name="Free-form: Shape 1397">
            <a:extLst>
              <a:ext uri="{FF2B5EF4-FFF2-40B4-BE49-F238E27FC236}">
                <a16:creationId xmlns:a16="http://schemas.microsoft.com/office/drawing/2014/main" id="{D8472755-939A-3E89-E64E-DD3941BEB5D5}"/>
              </a:ext>
            </a:extLst>
          </p:cNvPr>
          <p:cNvSpPr/>
          <p:nvPr/>
        </p:nvSpPr>
        <p:spPr>
          <a:xfrm>
            <a:off x="4526765"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1" name="Free-form: Shape 1398">
            <a:extLst>
              <a:ext uri="{FF2B5EF4-FFF2-40B4-BE49-F238E27FC236}">
                <a16:creationId xmlns:a16="http://schemas.microsoft.com/office/drawing/2014/main" id="{8852ADC4-CB1A-D08C-A20D-6EF294A9E685}"/>
              </a:ext>
            </a:extLst>
          </p:cNvPr>
          <p:cNvSpPr/>
          <p:nvPr/>
        </p:nvSpPr>
        <p:spPr>
          <a:xfrm>
            <a:off x="4810863"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2" name="Free-form: Shape 1399">
            <a:extLst>
              <a:ext uri="{FF2B5EF4-FFF2-40B4-BE49-F238E27FC236}">
                <a16:creationId xmlns:a16="http://schemas.microsoft.com/office/drawing/2014/main" id="{B31712B2-63D8-7CC4-C686-859D79E042B0}"/>
              </a:ext>
            </a:extLst>
          </p:cNvPr>
          <p:cNvSpPr/>
          <p:nvPr/>
        </p:nvSpPr>
        <p:spPr>
          <a:xfrm>
            <a:off x="5095133"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3" name="Free-form: Shape 1400">
            <a:extLst>
              <a:ext uri="{FF2B5EF4-FFF2-40B4-BE49-F238E27FC236}">
                <a16:creationId xmlns:a16="http://schemas.microsoft.com/office/drawing/2014/main" id="{2B491B23-55B6-E633-8599-9A4E46068FE8}"/>
              </a:ext>
            </a:extLst>
          </p:cNvPr>
          <p:cNvSpPr/>
          <p:nvPr/>
        </p:nvSpPr>
        <p:spPr>
          <a:xfrm>
            <a:off x="5379317"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4" name="Free-form: Shape 1401">
            <a:extLst>
              <a:ext uri="{FF2B5EF4-FFF2-40B4-BE49-F238E27FC236}">
                <a16:creationId xmlns:a16="http://schemas.microsoft.com/office/drawing/2014/main" id="{3AEAE2E8-9844-0920-8EA6-B26A73159676}"/>
              </a:ext>
            </a:extLst>
          </p:cNvPr>
          <p:cNvSpPr/>
          <p:nvPr/>
        </p:nvSpPr>
        <p:spPr>
          <a:xfrm>
            <a:off x="5663587"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5" name="Free-form: Shape 1402">
            <a:extLst>
              <a:ext uri="{FF2B5EF4-FFF2-40B4-BE49-F238E27FC236}">
                <a16:creationId xmlns:a16="http://schemas.microsoft.com/office/drawing/2014/main" id="{A96CAAF2-A1D9-F1E1-051F-9E2A5D39F9D4}"/>
              </a:ext>
            </a:extLst>
          </p:cNvPr>
          <p:cNvSpPr/>
          <p:nvPr/>
        </p:nvSpPr>
        <p:spPr>
          <a:xfrm>
            <a:off x="5947685"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6" name="Free-form: Shape 1403">
            <a:extLst>
              <a:ext uri="{FF2B5EF4-FFF2-40B4-BE49-F238E27FC236}">
                <a16:creationId xmlns:a16="http://schemas.microsoft.com/office/drawing/2014/main" id="{813937DD-B806-A219-8567-51AF86F5E831}"/>
              </a:ext>
            </a:extLst>
          </p:cNvPr>
          <p:cNvSpPr/>
          <p:nvPr/>
        </p:nvSpPr>
        <p:spPr>
          <a:xfrm>
            <a:off x="6231955"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7" name="Free-form: Shape 1404">
            <a:extLst>
              <a:ext uri="{FF2B5EF4-FFF2-40B4-BE49-F238E27FC236}">
                <a16:creationId xmlns:a16="http://schemas.microsoft.com/office/drawing/2014/main" id="{9C4A616F-7F2E-FDFB-CCED-1C3EC0E48B08}"/>
              </a:ext>
            </a:extLst>
          </p:cNvPr>
          <p:cNvSpPr/>
          <p:nvPr/>
        </p:nvSpPr>
        <p:spPr>
          <a:xfrm>
            <a:off x="6516139"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8" name="Free-form: Shape 1405">
            <a:extLst>
              <a:ext uri="{FF2B5EF4-FFF2-40B4-BE49-F238E27FC236}">
                <a16:creationId xmlns:a16="http://schemas.microsoft.com/office/drawing/2014/main" id="{7832A646-E739-E5F4-46FC-264B2037B994}"/>
              </a:ext>
            </a:extLst>
          </p:cNvPr>
          <p:cNvSpPr/>
          <p:nvPr/>
        </p:nvSpPr>
        <p:spPr>
          <a:xfrm>
            <a:off x="6800236"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9" name="TextBox 3178">
            <a:extLst>
              <a:ext uri="{FF2B5EF4-FFF2-40B4-BE49-F238E27FC236}">
                <a16:creationId xmlns:a16="http://schemas.microsoft.com/office/drawing/2014/main" id="{1D962AB3-C8C5-C6B4-D7CF-658D33431C6B}"/>
              </a:ext>
            </a:extLst>
          </p:cNvPr>
          <p:cNvSpPr txBox="1"/>
          <p:nvPr/>
        </p:nvSpPr>
        <p:spPr>
          <a:xfrm>
            <a:off x="6671907" y="4379483"/>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000000"/>
                </a:solidFill>
                <a:effectLst/>
                <a:uLnTx/>
                <a:uFillTx/>
                <a:latin typeface="Calibri" panose="020F0502020204030204"/>
                <a:ea typeface="+mn-ea"/>
                <a:cs typeface="Arial"/>
                <a:sym typeface="Arial"/>
                <a:rtl val="0"/>
              </a:rPr>
              <a:t>42</a:t>
            </a:r>
          </a:p>
        </p:txBody>
      </p:sp>
      <p:sp>
        <p:nvSpPr>
          <p:cNvPr id="3180" name="Free-form: Shape 1407">
            <a:extLst>
              <a:ext uri="{FF2B5EF4-FFF2-40B4-BE49-F238E27FC236}">
                <a16:creationId xmlns:a16="http://schemas.microsoft.com/office/drawing/2014/main" id="{B595938B-D736-3434-FC8D-13A11D4DAB70}"/>
              </a:ext>
            </a:extLst>
          </p:cNvPr>
          <p:cNvSpPr/>
          <p:nvPr/>
        </p:nvSpPr>
        <p:spPr>
          <a:xfrm>
            <a:off x="841641" y="1557878"/>
            <a:ext cx="8672" cy="2718635"/>
          </a:xfrm>
          <a:custGeom>
            <a:avLst/>
            <a:gdLst>
              <a:gd name="connsiteX0" fmla="*/ 0 w 13008"/>
              <a:gd name="connsiteY0" fmla="*/ 4077953 h 4077952"/>
              <a:gd name="connsiteX1" fmla="*/ 0 w 13008"/>
              <a:gd name="connsiteY1" fmla="*/ 0 h 4077952"/>
            </a:gdLst>
            <a:ahLst/>
            <a:cxnLst>
              <a:cxn ang="0">
                <a:pos x="connsiteX0" y="connsiteY0"/>
              </a:cxn>
              <a:cxn ang="0">
                <a:pos x="connsiteX1" y="connsiteY1"/>
              </a:cxn>
            </a:cxnLst>
            <a:rect l="l" t="t" r="r" b="b"/>
            <a:pathLst>
              <a:path w="13008" h="4077952">
                <a:moveTo>
                  <a:pt x="0" y="4077953"/>
                </a:moveTo>
                <a:lnTo>
                  <a:pt x="0" y="0"/>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1" name="Free-form: Shape 1408">
            <a:extLst>
              <a:ext uri="{FF2B5EF4-FFF2-40B4-BE49-F238E27FC236}">
                <a16:creationId xmlns:a16="http://schemas.microsoft.com/office/drawing/2014/main" id="{72B501BB-8C18-CF59-698D-A0C814D55E44}"/>
              </a:ext>
            </a:extLst>
          </p:cNvPr>
          <p:cNvSpPr/>
          <p:nvPr/>
        </p:nvSpPr>
        <p:spPr>
          <a:xfrm>
            <a:off x="789089" y="4279053"/>
            <a:ext cx="53767" cy="9976"/>
          </a:xfrm>
          <a:custGeom>
            <a:avLst/>
            <a:gdLst>
              <a:gd name="connsiteX0" fmla="*/ 80650 w 80650"/>
              <a:gd name="connsiteY0" fmla="*/ 0 h 14964"/>
              <a:gd name="connsiteX1" fmla="*/ 0 w 80650"/>
              <a:gd name="connsiteY1" fmla="*/ 0 h 14964"/>
            </a:gdLst>
            <a:ahLst/>
            <a:cxnLst>
              <a:cxn ang="0">
                <a:pos x="connsiteX0" y="connsiteY0"/>
              </a:cxn>
              <a:cxn ang="0">
                <a:pos x="connsiteX1" y="connsiteY1"/>
              </a:cxn>
            </a:cxnLst>
            <a:rect l="l" t="t" r="r" b="b"/>
            <a:pathLst>
              <a:path w="80650" h="14964">
                <a:moveTo>
                  <a:pt x="80650" y="0"/>
                </a:moveTo>
                <a:lnTo>
                  <a:pt x="0" y="0"/>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2" name="Free-form: Shape 1409">
            <a:extLst>
              <a:ext uri="{FF2B5EF4-FFF2-40B4-BE49-F238E27FC236}">
                <a16:creationId xmlns:a16="http://schemas.microsoft.com/office/drawing/2014/main" id="{B122CFF1-A44C-04DD-5DB8-08674B3C9F5D}"/>
              </a:ext>
            </a:extLst>
          </p:cNvPr>
          <p:cNvSpPr/>
          <p:nvPr/>
        </p:nvSpPr>
        <p:spPr>
          <a:xfrm>
            <a:off x="789089" y="3771251"/>
            <a:ext cx="53767" cy="9976"/>
          </a:xfrm>
          <a:custGeom>
            <a:avLst/>
            <a:gdLst>
              <a:gd name="connsiteX0" fmla="*/ 80650 w 80650"/>
              <a:gd name="connsiteY0" fmla="*/ 0 h 14964"/>
              <a:gd name="connsiteX1" fmla="*/ 0 w 80650"/>
              <a:gd name="connsiteY1" fmla="*/ 0 h 14964"/>
            </a:gdLst>
            <a:ahLst/>
            <a:cxnLst>
              <a:cxn ang="0">
                <a:pos x="connsiteX0" y="connsiteY0"/>
              </a:cxn>
              <a:cxn ang="0">
                <a:pos x="connsiteX1" y="connsiteY1"/>
              </a:cxn>
            </a:cxnLst>
            <a:rect l="l" t="t" r="r" b="b"/>
            <a:pathLst>
              <a:path w="80650" h="14964">
                <a:moveTo>
                  <a:pt x="80650" y="0"/>
                </a:moveTo>
                <a:lnTo>
                  <a:pt x="0" y="0"/>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3" name="Free-form: Shape 1410">
            <a:extLst>
              <a:ext uri="{FF2B5EF4-FFF2-40B4-BE49-F238E27FC236}">
                <a16:creationId xmlns:a16="http://schemas.microsoft.com/office/drawing/2014/main" id="{E1DF2566-AB0F-2279-D15C-FC4B79AFF012}"/>
              </a:ext>
            </a:extLst>
          </p:cNvPr>
          <p:cNvSpPr/>
          <p:nvPr/>
        </p:nvSpPr>
        <p:spPr>
          <a:xfrm>
            <a:off x="789089" y="3263451"/>
            <a:ext cx="53767" cy="9976"/>
          </a:xfrm>
          <a:custGeom>
            <a:avLst/>
            <a:gdLst>
              <a:gd name="connsiteX0" fmla="*/ 80650 w 80650"/>
              <a:gd name="connsiteY0" fmla="*/ 0 h 14964"/>
              <a:gd name="connsiteX1" fmla="*/ 0 w 80650"/>
              <a:gd name="connsiteY1" fmla="*/ 0 h 14964"/>
            </a:gdLst>
            <a:ahLst/>
            <a:cxnLst>
              <a:cxn ang="0">
                <a:pos x="connsiteX0" y="connsiteY0"/>
              </a:cxn>
              <a:cxn ang="0">
                <a:pos x="connsiteX1" y="connsiteY1"/>
              </a:cxn>
            </a:cxnLst>
            <a:rect l="l" t="t" r="r" b="b"/>
            <a:pathLst>
              <a:path w="80650" h="14964">
                <a:moveTo>
                  <a:pt x="80650" y="0"/>
                </a:moveTo>
                <a:lnTo>
                  <a:pt x="0" y="0"/>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4" name="Free-form: Shape 1411">
            <a:extLst>
              <a:ext uri="{FF2B5EF4-FFF2-40B4-BE49-F238E27FC236}">
                <a16:creationId xmlns:a16="http://schemas.microsoft.com/office/drawing/2014/main" id="{489D9622-1EE2-7F22-F6BB-7E946FCF7033}"/>
              </a:ext>
            </a:extLst>
          </p:cNvPr>
          <p:cNvSpPr/>
          <p:nvPr/>
        </p:nvSpPr>
        <p:spPr>
          <a:xfrm>
            <a:off x="789089" y="2755650"/>
            <a:ext cx="53767" cy="9976"/>
          </a:xfrm>
          <a:custGeom>
            <a:avLst/>
            <a:gdLst>
              <a:gd name="connsiteX0" fmla="*/ 80650 w 80650"/>
              <a:gd name="connsiteY0" fmla="*/ 0 h 14964"/>
              <a:gd name="connsiteX1" fmla="*/ 0 w 80650"/>
              <a:gd name="connsiteY1" fmla="*/ 0 h 14964"/>
            </a:gdLst>
            <a:ahLst/>
            <a:cxnLst>
              <a:cxn ang="0">
                <a:pos x="connsiteX0" y="connsiteY0"/>
              </a:cxn>
              <a:cxn ang="0">
                <a:pos x="connsiteX1" y="connsiteY1"/>
              </a:cxn>
            </a:cxnLst>
            <a:rect l="l" t="t" r="r" b="b"/>
            <a:pathLst>
              <a:path w="80650" h="14964">
                <a:moveTo>
                  <a:pt x="80650" y="0"/>
                </a:moveTo>
                <a:lnTo>
                  <a:pt x="0" y="0"/>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5" name="Free-form: Shape 1412">
            <a:extLst>
              <a:ext uri="{FF2B5EF4-FFF2-40B4-BE49-F238E27FC236}">
                <a16:creationId xmlns:a16="http://schemas.microsoft.com/office/drawing/2014/main" id="{10133EF9-A7B5-A71A-D87B-71FAF7420C79}"/>
              </a:ext>
            </a:extLst>
          </p:cNvPr>
          <p:cNvSpPr/>
          <p:nvPr/>
        </p:nvSpPr>
        <p:spPr>
          <a:xfrm>
            <a:off x="789089" y="2247849"/>
            <a:ext cx="53767" cy="9976"/>
          </a:xfrm>
          <a:custGeom>
            <a:avLst/>
            <a:gdLst>
              <a:gd name="connsiteX0" fmla="*/ 80650 w 80650"/>
              <a:gd name="connsiteY0" fmla="*/ 0 h 14964"/>
              <a:gd name="connsiteX1" fmla="*/ 0 w 80650"/>
              <a:gd name="connsiteY1" fmla="*/ 0 h 14964"/>
            </a:gdLst>
            <a:ahLst/>
            <a:cxnLst>
              <a:cxn ang="0">
                <a:pos x="connsiteX0" y="connsiteY0"/>
              </a:cxn>
              <a:cxn ang="0">
                <a:pos x="connsiteX1" y="connsiteY1"/>
              </a:cxn>
            </a:cxnLst>
            <a:rect l="l" t="t" r="r" b="b"/>
            <a:pathLst>
              <a:path w="80650" h="14964">
                <a:moveTo>
                  <a:pt x="80650" y="0"/>
                </a:moveTo>
                <a:lnTo>
                  <a:pt x="0" y="0"/>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6" name="Free-form: Shape 1413">
            <a:extLst>
              <a:ext uri="{FF2B5EF4-FFF2-40B4-BE49-F238E27FC236}">
                <a16:creationId xmlns:a16="http://schemas.microsoft.com/office/drawing/2014/main" id="{61391EFE-EB9D-6914-BCE1-89255612C4D6}"/>
              </a:ext>
            </a:extLst>
          </p:cNvPr>
          <p:cNvSpPr/>
          <p:nvPr/>
        </p:nvSpPr>
        <p:spPr>
          <a:xfrm>
            <a:off x="789089" y="1740049"/>
            <a:ext cx="53767" cy="9976"/>
          </a:xfrm>
          <a:custGeom>
            <a:avLst/>
            <a:gdLst>
              <a:gd name="connsiteX0" fmla="*/ 80650 w 80650"/>
              <a:gd name="connsiteY0" fmla="*/ 0 h 14964"/>
              <a:gd name="connsiteX1" fmla="*/ 0 w 80650"/>
              <a:gd name="connsiteY1" fmla="*/ 0 h 14964"/>
            </a:gdLst>
            <a:ahLst/>
            <a:cxnLst>
              <a:cxn ang="0">
                <a:pos x="connsiteX0" y="connsiteY0"/>
              </a:cxn>
              <a:cxn ang="0">
                <a:pos x="connsiteX1" y="connsiteY1"/>
              </a:cxn>
            </a:cxnLst>
            <a:rect l="l" t="t" r="r" b="b"/>
            <a:pathLst>
              <a:path w="80650" h="14964">
                <a:moveTo>
                  <a:pt x="80650" y="0"/>
                </a:moveTo>
                <a:lnTo>
                  <a:pt x="0" y="0"/>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7" name="TextBox 3186">
            <a:extLst>
              <a:ext uri="{FF2B5EF4-FFF2-40B4-BE49-F238E27FC236}">
                <a16:creationId xmlns:a16="http://schemas.microsoft.com/office/drawing/2014/main" id="{1C64F408-B1CE-F6F7-0C4C-741DDF44FE14}"/>
              </a:ext>
            </a:extLst>
          </p:cNvPr>
          <p:cNvSpPr txBox="1"/>
          <p:nvPr/>
        </p:nvSpPr>
        <p:spPr>
          <a:xfrm>
            <a:off x="6387810" y="4379483"/>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40</a:t>
            </a:r>
          </a:p>
        </p:txBody>
      </p:sp>
      <p:sp>
        <p:nvSpPr>
          <p:cNvPr id="3188" name="TextBox 3187">
            <a:extLst>
              <a:ext uri="{FF2B5EF4-FFF2-40B4-BE49-F238E27FC236}">
                <a16:creationId xmlns:a16="http://schemas.microsoft.com/office/drawing/2014/main" id="{59374922-4EEA-8C59-F2AB-831BEF1A1672}"/>
              </a:ext>
            </a:extLst>
          </p:cNvPr>
          <p:cNvSpPr txBox="1"/>
          <p:nvPr/>
        </p:nvSpPr>
        <p:spPr>
          <a:xfrm>
            <a:off x="2126701" y="4379483"/>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10</a:t>
            </a:r>
          </a:p>
        </p:txBody>
      </p:sp>
      <p:sp>
        <p:nvSpPr>
          <p:cNvPr id="3189" name="TextBox 3188">
            <a:extLst>
              <a:ext uri="{FF2B5EF4-FFF2-40B4-BE49-F238E27FC236}">
                <a16:creationId xmlns:a16="http://schemas.microsoft.com/office/drawing/2014/main" id="{0C5B8075-BFFD-8C52-8D27-968945DABA3E}"/>
              </a:ext>
            </a:extLst>
          </p:cNvPr>
          <p:cNvSpPr txBox="1"/>
          <p:nvPr/>
        </p:nvSpPr>
        <p:spPr>
          <a:xfrm>
            <a:off x="6103713" y="4379483"/>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38</a:t>
            </a:r>
          </a:p>
        </p:txBody>
      </p:sp>
      <p:sp>
        <p:nvSpPr>
          <p:cNvPr id="3190" name="TextBox 3189">
            <a:extLst>
              <a:ext uri="{FF2B5EF4-FFF2-40B4-BE49-F238E27FC236}">
                <a16:creationId xmlns:a16="http://schemas.microsoft.com/office/drawing/2014/main" id="{F00F4CA8-21F8-44F7-D4D8-AE6206F71460}"/>
              </a:ext>
            </a:extLst>
          </p:cNvPr>
          <p:cNvSpPr txBox="1"/>
          <p:nvPr/>
        </p:nvSpPr>
        <p:spPr>
          <a:xfrm>
            <a:off x="5819703" y="4379483"/>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36</a:t>
            </a:r>
          </a:p>
        </p:txBody>
      </p:sp>
      <p:sp>
        <p:nvSpPr>
          <p:cNvPr id="3191" name="TextBox 3190">
            <a:extLst>
              <a:ext uri="{FF2B5EF4-FFF2-40B4-BE49-F238E27FC236}">
                <a16:creationId xmlns:a16="http://schemas.microsoft.com/office/drawing/2014/main" id="{784872B4-E580-4C41-23BE-B94578E03A1C}"/>
              </a:ext>
            </a:extLst>
          </p:cNvPr>
          <p:cNvSpPr txBox="1"/>
          <p:nvPr/>
        </p:nvSpPr>
        <p:spPr>
          <a:xfrm>
            <a:off x="5535606" y="4379483"/>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34</a:t>
            </a:r>
          </a:p>
        </p:txBody>
      </p:sp>
      <p:sp>
        <p:nvSpPr>
          <p:cNvPr id="3192" name="TextBox 3191">
            <a:extLst>
              <a:ext uri="{FF2B5EF4-FFF2-40B4-BE49-F238E27FC236}">
                <a16:creationId xmlns:a16="http://schemas.microsoft.com/office/drawing/2014/main" id="{735D3F7D-D8F2-2A81-AB15-25181AD2BFF3}"/>
              </a:ext>
            </a:extLst>
          </p:cNvPr>
          <p:cNvSpPr txBox="1"/>
          <p:nvPr/>
        </p:nvSpPr>
        <p:spPr>
          <a:xfrm>
            <a:off x="5251509" y="4379483"/>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32</a:t>
            </a:r>
          </a:p>
        </p:txBody>
      </p:sp>
      <p:sp>
        <p:nvSpPr>
          <p:cNvPr id="3193" name="TextBox 3192">
            <a:extLst>
              <a:ext uri="{FF2B5EF4-FFF2-40B4-BE49-F238E27FC236}">
                <a16:creationId xmlns:a16="http://schemas.microsoft.com/office/drawing/2014/main" id="{7E0E2DEA-2F28-5420-9F05-78F09F12B041}"/>
              </a:ext>
            </a:extLst>
          </p:cNvPr>
          <p:cNvSpPr txBox="1"/>
          <p:nvPr/>
        </p:nvSpPr>
        <p:spPr>
          <a:xfrm>
            <a:off x="4967411" y="4379483"/>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30</a:t>
            </a:r>
          </a:p>
        </p:txBody>
      </p:sp>
      <p:sp>
        <p:nvSpPr>
          <p:cNvPr id="3194" name="TextBox 3193">
            <a:extLst>
              <a:ext uri="{FF2B5EF4-FFF2-40B4-BE49-F238E27FC236}">
                <a16:creationId xmlns:a16="http://schemas.microsoft.com/office/drawing/2014/main" id="{0163364E-4BA8-40BD-1C40-C6190650CF60}"/>
              </a:ext>
            </a:extLst>
          </p:cNvPr>
          <p:cNvSpPr txBox="1"/>
          <p:nvPr/>
        </p:nvSpPr>
        <p:spPr>
          <a:xfrm>
            <a:off x="4683401" y="4379483"/>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28</a:t>
            </a:r>
          </a:p>
        </p:txBody>
      </p:sp>
      <p:sp>
        <p:nvSpPr>
          <p:cNvPr id="3195" name="TextBox 3194">
            <a:extLst>
              <a:ext uri="{FF2B5EF4-FFF2-40B4-BE49-F238E27FC236}">
                <a16:creationId xmlns:a16="http://schemas.microsoft.com/office/drawing/2014/main" id="{65C4687D-CED4-17B1-0C8D-0D1AEA85CFD1}"/>
              </a:ext>
            </a:extLst>
          </p:cNvPr>
          <p:cNvSpPr txBox="1"/>
          <p:nvPr/>
        </p:nvSpPr>
        <p:spPr>
          <a:xfrm>
            <a:off x="4399304" y="4379483"/>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26</a:t>
            </a:r>
          </a:p>
        </p:txBody>
      </p:sp>
      <p:sp>
        <p:nvSpPr>
          <p:cNvPr id="3196" name="TextBox 3195">
            <a:extLst>
              <a:ext uri="{FF2B5EF4-FFF2-40B4-BE49-F238E27FC236}">
                <a16:creationId xmlns:a16="http://schemas.microsoft.com/office/drawing/2014/main" id="{B671DC7B-23C5-81C4-B88D-5DCC97EE0FF7}"/>
              </a:ext>
            </a:extLst>
          </p:cNvPr>
          <p:cNvSpPr txBox="1"/>
          <p:nvPr/>
        </p:nvSpPr>
        <p:spPr>
          <a:xfrm>
            <a:off x="4115207" y="4379483"/>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24</a:t>
            </a:r>
          </a:p>
        </p:txBody>
      </p:sp>
      <p:sp>
        <p:nvSpPr>
          <p:cNvPr id="3197" name="TextBox 3196">
            <a:extLst>
              <a:ext uri="{FF2B5EF4-FFF2-40B4-BE49-F238E27FC236}">
                <a16:creationId xmlns:a16="http://schemas.microsoft.com/office/drawing/2014/main" id="{B65FC7F1-27E4-0AA5-7053-364417233040}"/>
              </a:ext>
            </a:extLst>
          </p:cNvPr>
          <p:cNvSpPr txBox="1"/>
          <p:nvPr/>
        </p:nvSpPr>
        <p:spPr>
          <a:xfrm>
            <a:off x="3831110" y="4379483"/>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22</a:t>
            </a:r>
          </a:p>
        </p:txBody>
      </p:sp>
      <p:sp>
        <p:nvSpPr>
          <p:cNvPr id="3198" name="TextBox 3197">
            <a:extLst>
              <a:ext uri="{FF2B5EF4-FFF2-40B4-BE49-F238E27FC236}">
                <a16:creationId xmlns:a16="http://schemas.microsoft.com/office/drawing/2014/main" id="{4E186C8A-D874-C6D9-D812-A1B8A3A582C0}"/>
              </a:ext>
            </a:extLst>
          </p:cNvPr>
          <p:cNvSpPr txBox="1"/>
          <p:nvPr/>
        </p:nvSpPr>
        <p:spPr>
          <a:xfrm>
            <a:off x="3547099" y="4379483"/>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20</a:t>
            </a:r>
          </a:p>
        </p:txBody>
      </p:sp>
      <p:sp>
        <p:nvSpPr>
          <p:cNvPr id="3199" name="TextBox 3198">
            <a:extLst>
              <a:ext uri="{FF2B5EF4-FFF2-40B4-BE49-F238E27FC236}">
                <a16:creationId xmlns:a16="http://schemas.microsoft.com/office/drawing/2014/main" id="{445BE754-2039-4FB2-5CB4-73B2E2A0AB65}"/>
              </a:ext>
            </a:extLst>
          </p:cNvPr>
          <p:cNvSpPr txBox="1"/>
          <p:nvPr/>
        </p:nvSpPr>
        <p:spPr>
          <a:xfrm>
            <a:off x="3263002" y="4379483"/>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18</a:t>
            </a:r>
          </a:p>
        </p:txBody>
      </p:sp>
      <p:sp>
        <p:nvSpPr>
          <p:cNvPr id="3200" name="TextBox 3199">
            <a:extLst>
              <a:ext uri="{FF2B5EF4-FFF2-40B4-BE49-F238E27FC236}">
                <a16:creationId xmlns:a16="http://schemas.microsoft.com/office/drawing/2014/main" id="{8AE359B5-BD8B-830F-6397-1D15B930E753}"/>
              </a:ext>
            </a:extLst>
          </p:cNvPr>
          <p:cNvSpPr txBox="1"/>
          <p:nvPr/>
        </p:nvSpPr>
        <p:spPr>
          <a:xfrm>
            <a:off x="2978905" y="4379483"/>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000000"/>
                </a:solidFill>
                <a:effectLst/>
                <a:uLnTx/>
                <a:uFillTx/>
                <a:latin typeface="Calibri" panose="020F0502020204030204"/>
                <a:ea typeface="+mn-ea"/>
                <a:cs typeface="Arial"/>
                <a:sym typeface="Arial"/>
                <a:rtl val="0"/>
              </a:rPr>
              <a:t>16</a:t>
            </a:r>
          </a:p>
        </p:txBody>
      </p:sp>
      <p:sp>
        <p:nvSpPr>
          <p:cNvPr id="3201" name="TextBox 3200">
            <a:extLst>
              <a:ext uri="{FF2B5EF4-FFF2-40B4-BE49-F238E27FC236}">
                <a16:creationId xmlns:a16="http://schemas.microsoft.com/office/drawing/2014/main" id="{B9B14922-844A-96C0-D185-C6AF98E4D59A}"/>
              </a:ext>
            </a:extLst>
          </p:cNvPr>
          <p:cNvSpPr txBox="1"/>
          <p:nvPr/>
        </p:nvSpPr>
        <p:spPr>
          <a:xfrm>
            <a:off x="2694808" y="4379483"/>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14</a:t>
            </a:r>
          </a:p>
        </p:txBody>
      </p:sp>
      <p:sp>
        <p:nvSpPr>
          <p:cNvPr id="3202" name="TextBox 3201">
            <a:extLst>
              <a:ext uri="{FF2B5EF4-FFF2-40B4-BE49-F238E27FC236}">
                <a16:creationId xmlns:a16="http://schemas.microsoft.com/office/drawing/2014/main" id="{CEFA3847-8B89-9B26-5A2F-A437C1D78212}"/>
              </a:ext>
            </a:extLst>
          </p:cNvPr>
          <p:cNvSpPr txBox="1"/>
          <p:nvPr/>
        </p:nvSpPr>
        <p:spPr>
          <a:xfrm>
            <a:off x="2410797" y="4379483"/>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12</a:t>
            </a:r>
          </a:p>
        </p:txBody>
      </p:sp>
      <p:sp>
        <p:nvSpPr>
          <p:cNvPr id="3204" name="TextBox 3203">
            <a:extLst>
              <a:ext uri="{FF2B5EF4-FFF2-40B4-BE49-F238E27FC236}">
                <a16:creationId xmlns:a16="http://schemas.microsoft.com/office/drawing/2014/main" id="{401DE47B-28AB-6BB5-0925-BC853CF18C2E}"/>
              </a:ext>
            </a:extLst>
          </p:cNvPr>
          <p:cNvSpPr txBox="1"/>
          <p:nvPr/>
        </p:nvSpPr>
        <p:spPr>
          <a:xfrm>
            <a:off x="468651" y="1608052"/>
            <a:ext cx="444352"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231F20"/>
                </a:solidFill>
                <a:effectLst/>
                <a:uLnTx/>
                <a:uFillTx/>
                <a:latin typeface="Calibri" panose="020F0502020204030204"/>
                <a:ea typeface="+mn-ea"/>
                <a:cs typeface="Arial"/>
                <a:sym typeface="Arial"/>
                <a:rtl val="0"/>
              </a:rPr>
              <a:t>100</a:t>
            </a:r>
          </a:p>
        </p:txBody>
      </p:sp>
      <p:sp>
        <p:nvSpPr>
          <p:cNvPr id="3205" name="TextBox 3204">
            <a:extLst>
              <a:ext uri="{FF2B5EF4-FFF2-40B4-BE49-F238E27FC236}">
                <a16:creationId xmlns:a16="http://schemas.microsoft.com/office/drawing/2014/main" id="{D91D8126-B3C8-D46F-CB62-9A7109F2491C}"/>
              </a:ext>
            </a:extLst>
          </p:cNvPr>
          <p:cNvSpPr txBox="1"/>
          <p:nvPr/>
        </p:nvSpPr>
        <p:spPr>
          <a:xfrm>
            <a:off x="546664" y="211704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231F20"/>
                </a:solidFill>
                <a:effectLst/>
                <a:uLnTx/>
                <a:uFillTx/>
                <a:latin typeface="Calibri" panose="020F0502020204030204"/>
                <a:ea typeface="+mn-ea"/>
                <a:cs typeface="Arial"/>
                <a:sym typeface="Arial"/>
                <a:rtl val="0"/>
              </a:rPr>
              <a:t>80</a:t>
            </a:r>
          </a:p>
        </p:txBody>
      </p:sp>
      <p:sp>
        <p:nvSpPr>
          <p:cNvPr id="3206" name="TextBox 3205">
            <a:extLst>
              <a:ext uri="{FF2B5EF4-FFF2-40B4-BE49-F238E27FC236}">
                <a16:creationId xmlns:a16="http://schemas.microsoft.com/office/drawing/2014/main" id="{AC3BCA39-6FBD-8056-BC98-18DD582584FD}"/>
              </a:ext>
            </a:extLst>
          </p:cNvPr>
          <p:cNvSpPr txBox="1"/>
          <p:nvPr/>
        </p:nvSpPr>
        <p:spPr>
          <a:xfrm>
            <a:off x="546664" y="262603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231F20"/>
                </a:solidFill>
                <a:effectLst/>
                <a:uLnTx/>
                <a:uFillTx/>
                <a:latin typeface="Calibri" panose="020F0502020204030204"/>
                <a:ea typeface="+mn-ea"/>
                <a:cs typeface="Arial"/>
                <a:sym typeface="Arial"/>
                <a:rtl val="0"/>
              </a:rPr>
              <a:t>60</a:t>
            </a:r>
          </a:p>
        </p:txBody>
      </p:sp>
      <p:sp>
        <p:nvSpPr>
          <p:cNvPr id="3207" name="TextBox 3206">
            <a:extLst>
              <a:ext uri="{FF2B5EF4-FFF2-40B4-BE49-F238E27FC236}">
                <a16:creationId xmlns:a16="http://schemas.microsoft.com/office/drawing/2014/main" id="{96D7995C-6D81-19FC-B7C5-478C91C80624}"/>
              </a:ext>
            </a:extLst>
          </p:cNvPr>
          <p:cNvSpPr txBox="1"/>
          <p:nvPr/>
        </p:nvSpPr>
        <p:spPr>
          <a:xfrm>
            <a:off x="546664" y="3135020"/>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231F20"/>
                </a:solidFill>
                <a:effectLst/>
                <a:uLnTx/>
                <a:uFillTx/>
                <a:latin typeface="Calibri" panose="020F0502020204030204"/>
                <a:ea typeface="+mn-ea"/>
                <a:cs typeface="Arial"/>
                <a:sym typeface="Arial"/>
                <a:rtl val="0"/>
              </a:rPr>
              <a:t>40</a:t>
            </a:r>
          </a:p>
        </p:txBody>
      </p:sp>
      <p:sp>
        <p:nvSpPr>
          <p:cNvPr id="3208" name="TextBox 3207">
            <a:extLst>
              <a:ext uri="{FF2B5EF4-FFF2-40B4-BE49-F238E27FC236}">
                <a16:creationId xmlns:a16="http://schemas.microsoft.com/office/drawing/2014/main" id="{80446016-484F-0242-D576-692B0E5BA1F0}"/>
              </a:ext>
            </a:extLst>
          </p:cNvPr>
          <p:cNvSpPr txBox="1"/>
          <p:nvPr/>
        </p:nvSpPr>
        <p:spPr>
          <a:xfrm>
            <a:off x="546664" y="3644009"/>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231F20"/>
                </a:solidFill>
                <a:effectLst/>
                <a:uLnTx/>
                <a:uFillTx/>
                <a:latin typeface="Calibri" panose="020F0502020204030204"/>
                <a:ea typeface="+mn-ea"/>
                <a:cs typeface="Arial"/>
                <a:sym typeface="Arial"/>
                <a:rtl val="0"/>
              </a:rPr>
              <a:t>20</a:t>
            </a:r>
          </a:p>
        </p:txBody>
      </p:sp>
      <p:sp>
        <p:nvSpPr>
          <p:cNvPr id="3210" name="Free-form: Shape 1497">
            <a:extLst>
              <a:ext uri="{FF2B5EF4-FFF2-40B4-BE49-F238E27FC236}">
                <a16:creationId xmlns:a16="http://schemas.microsoft.com/office/drawing/2014/main" id="{A9776FDC-3075-B152-D053-2E4909263421}"/>
              </a:ext>
            </a:extLst>
          </p:cNvPr>
          <p:cNvSpPr/>
          <p:nvPr/>
        </p:nvSpPr>
        <p:spPr>
          <a:xfrm>
            <a:off x="841642" y="1737650"/>
            <a:ext cx="5835785" cy="894173"/>
          </a:xfrm>
          <a:custGeom>
            <a:avLst/>
            <a:gdLst>
              <a:gd name="connsiteX0" fmla="*/ 0 w 8753677"/>
              <a:gd name="connsiteY0" fmla="*/ 0 h 1341260"/>
              <a:gd name="connsiteX1" fmla="*/ 378146 w 8753677"/>
              <a:gd name="connsiteY1" fmla="*/ 0 h 1341260"/>
              <a:gd name="connsiteX2" fmla="*/ 378146 w 8753677"/>
              <a:gd name="connsiteY2" fmla="*/ 6734 h 1341260"/>
              <a:gd name="connsiteX3" fmla="*/ 392065 w 8753677"/>
              <a:gd name="connsiteY3" fmla="*/ 6734 h 1341260"/>
              <a:gd name="connsiteX4" fmla="*/ 392065 w 8753677"/>
              <a:gd name="connsiteY4" fmla="*/ 13468 h 1341260"/>
              <a:gd name="connsiteX5" fmla="*/ 581202 w 8753677"/>
              <a:gd name="connsiteY5" fmla="*/ 13468 h 1341260"/>
              <a:gd name="connsiteX6" fmla="*/ 581202 w 8753677"/>
              <a:gd name="connsiteY6" fmla="*/ 20202 h 1341260"/>
              <a:gd name="connsiteX7" fmla="*/ 602145 w 8753677"/>
              <a:gd name="connsiteY7" fmla="*/ 20202 h 1341260"/>
              <a:gd name="connsiteX8" fmla="*/ 602145 w 8753677"/>
              <a:gd name="connsiteY8" fmla="*/ 33820 h 1341260"/>
              <a:gd name="connsiteX9" fmla="*/ 623219 w 8753677"/>
              <a:gd name="connsiteY9" fmla="*/ 33820 h 1341260"/>
              <a:gd name="connsiteX10" fmla="*/ 623219 w 8753677"/>
              <a:gd name="connsiteY10" fmla="*/ 40703 h 1341260"/>
              <a:gd name="connsiteX11" fmla="*/ 665365 w 8753677"/>
              <a:gd name="connsiteY11" fmla="*/ 40703 h 1341260"/>
              <a:gd name="connsiteX12" fmla="*/ 665365 w 8753677"/>
              <a:gd name="connsiteY12" fmla="*/ 54321 h 1341260"/>
              <a:gd name="connsiteX13" fmla="*/ 686308 w 8753677"/>
              <a:gd name="connsiteY13" fmla="*/ 54321 h 1341260"/>
              <a:gd name="connsiteX14" fmla="*/ 686308 w 8753677"/>
              <a:gd name="connsiteY14" fmla="*/ 81556 h 1341260"/>
              <a:gd name="connsiteX15" fmla="*/ 693202 w 8753677"/>
              <a:gd name="connsiteY15" fmla="*/ 81556 h 1341260"/>
              <a:gd name="connsiteX16" fmla="*/ 693202 w 8753677"/>
              <a:gd name="connsiteY16" fmla="*/ 88290 h 1341260"/>
              <a:gd name="connsiteX17" fmla="*/ 721170 w 8753677"/>
              <a:gd name="connsiteY17" fmla="*/ 88290 h 1341260"/>
              <a:gd name="connsiteX18" fmla="*/ 721170 w 8753677"/>
              <a:gd name="connsiteY18" fmla="*/ 102057 h 1341260"/>
              <a:gd name="connsiteX19" fmla="*/ 728324 w 8753677"/>
              <a:gd name="connsiteY19" fmla="*/ 102057 h 1341260"/>
              <a:gd name="connsiteX20" fmla="*/ 728324 w 8753677"/>
              <a:gd name="connsiteY20" fmla="*/ 108791 h 1341260"/>
              <a:gd name="connsiteX21" fmla="*/ 966503 w 8753677"/>
              <a:gd name="connsiteY21" fmla="*/ 108791 h 1341260"/>
              <a:gd name="connsiteX22" fmla="*/ 966503 w 8753677"/>
              <a:gd name="connsiteY22" fmla="*/ 115675 h 1341260"/>
              <a:gd name="connsiteX23" fmla="*/ 1029332 w 8753677"/>
              <a:gd name="connsiteY23" fmla="*/ 115675 h 1341260"/>
              <a:gd name="connsiteX24" fmla="*/ 1029332 w 8753677"/>
              <a:gd name="connsiteY24" fmla="*/ 122559 h 1341260"/>
              <a:gd name="connsiteX25" fmla="*/ 1078372 w 8753677"/>
              <a:gd name="connsiteY25" fmla="*/ 122559 h 1341260"/>
              <a:gd name="connsiteX26" fmla="*/ 1078372 w 8753677"/>
              <a:gd name="connsiteY26" fmla="*/ 129293 h 1341260"/>
              <a:gd name="connsiteX27" fmla="*/ 1197397 w 8753677"/>
              <a:gd name="connsiteY27" fmla="*/ 129293 h 1341260"/>
              <a:gd name="connsiteX28" fmla="*/ 1197397 w 8753677"/>
              <a:gd name="connsiteY28" fmla="*/ 136326 h 1341260"/>
              <a:gd name="connsiteX29" fmla="*/ 1204421 w 8753677"/>
              <a:gd name="connsiteY29" fmla="*/ 136326 h 1341260"/>
              <a:gd name="connsiteX30" fmla="*/ 1204421 w 8753677"/>
              <a:gd name="connsiteY30" fmla="*/ 143060 h 1341260"/>
              <a:gd name="connsiteX31" fmla="*/ 1232519 w 8753677"/>
              <a:gd name="connsiteY31" fmla="*/ 143060 h 1341260"/>
              <a:gd name="connsiteX32" fmla="*/ 1232519 w 8753677"/>
              <a:gd name="connsiteY32" fmla="*/ 156827 h 1341260"/>
              <a:gd name="connsiteX33" fmla="*/ 1239543 w 8753677"/>
              <a:gd name="connsiteY33" fmla="*/ 156827 h 1341260"/>
              <a:gd name="connsiteX34" fmla="*/ 1239543 w 8753677"/>
              <a:gd name="connsiteY34" fmla="*/ 170744 h 1341260"/>
              <a:gd name="connsiteX35" fmla="*/ 1260486 w 8753677"/>
              <a:gd name="connsiteY35" fmla="*/ 170744 h 1341260"/>
              <a:gd name="connsiteX36" fmla="*/ 1260486 w 8753677"/>
              <a:gd name="connsiteY36" fmla="*/ 177628 h 1341260"/>
              <a:gd name="connsiteX37" fmla="*/ 1267380 w 8753677"/>
              <a:gd name="connsiteY37" fmla="*/ 177628 h 1341260"/>
              <a:gd name="connsiteX38" fmla="*/ 1267380 w 8753677"/>
              <a:gd name="connsiteY38" fmla="*/ 184511 h 1341260"/>
              <a:gd name="connsiteX39" fmla="*/ 1274405 w 8753677"/>
              <a:gd name="connsiteY39" fmla="*/ 184511 h 1341260"/>
              <a:gd name="connsiteX40" fmla="*/ 1274405 w 8753677"/>
              <a:gd name="connsiteY40" fmla="*/ 191245 h 1341260"/>
              <a:gd name="connsiteX41" fmla="*/ 1281559 w 8753677"/>
              <a:gd name="connsiteY41" fmla="*/ 191245 h 1341260"/>
              <a:gd name="connsiteX42" fmla="*/ 1281559 w 8753677"/>
              <a:gd name="connsiteY42" fmla="*/ 198279 h 1341260"/>
              <a:gd name="connsiteX43" fmla="*/ 1288583 w 8753677"/>
              <a:gd name="connsiteY43" fmla="*/ 198279 h 1341260"/>
              <a:gd name="connsiteX44" fmla="*/ 1288583 w 8753677"/>
              <a:gd name="connsiteY44" fmla="*/ 205312 h 1341260"/>
              <a:gd name="connsiteX45" fmla="*/ 1295478 w 8753677"/>
              <a:gd name="connsiteY45" fmla="*/ 205312 h 1341260"/>
              <a:gd name="connsiteX46" fmla="*/ 1295478 w 8753677"/>
              <a:gd name="connsiteY46" fmla="*/ 218929 h 1341260"/>
              <a:gd name="connsiteX47" fmla="*/ 1309527 w 8753677"/>
              <a:gd name="connsiteY47" fmla="*/ 218929 h 1341260"/>
              <a:gd name="connsiteX48" fmla="*/ 1309527 w 8753677"/>
              <a:gd name="connsiteY48" fmla="*/ 232697 h 1341260"/>
              <a:gd name="connsiteX49" fmla="*/ 1379510 w 8753677"/>
              <a:gd name="connsiteY49" fmla="*/ 232697 h 1341260"/>
              <a:gd name="connsiteX50" fmla="*/ 1379510 w 8753677"/>
              <a:gd name="connsiteY50" fmla="*/ 239730 h 1341260"/>
              <a:gd name="connsiteX51" fmla="*/ 1540681 w 8753677"/>
              <a:gd name="connsiteY51" fmla="*/ 239730 h 1341260"/>
              <a:gd name="connsiteX52" fmla="*/ 1540681 w 8753677"/>
              <a:gd name="connsiteY52" fmla="*/ 246763 h 1341260"/>
              <a:gd name="connsiteX53" fmla="*/ 1547575 w 8753677"/>
              <a:gd name="connsiteY53" fmla="*/ 246763 h 1341260"/>
              <a:gd name="connsiteX54" fmla="*/ 1547575 w 8753677"/>
              <a:gd name="connsiteY54" fmla="*/ 253647 h 1341260"/>
              <a:gd name="connsiteX55" fmla="*/ 1575542 w 8753677"/>
              <a:gd name="connsiteY55" fmla="*/ 253647 h 1341260"/>
              <a:gd name="connsiteX56" fmla="*/ 1575542 w 8753677"/>
              <a:gd name="connsiteY56" fmla="*/ 260680 h 1341260"/>
              <a:gd name="connsiteX57" fmla="*/ 1806696 w 8753677"/>
              <a:gd name="connsiteY57" fmla="*/ 260680 h 1341260"/>
              <a:gd name="connsiteX58" fmla="*/ 1806696 w 8753677"/>
              <a:gd name="connsiteY58" fmla="*/ 267414 h 1341260"/>
              <a:gd name="connsiteX59" fmla="*/ 1820615 w 8753677"/>
              <a:gd name="connsiteY59" fmla="*/ 267414 h 1341260"/>
              <a:gd name="connsiteX60" fmla="*/ 1820615 w 8753677"/>
              <a:gd name="connsiteY60" fmla="*/ 274447 h 1341260"/>
              <a:gd name="connsiteX61" fmla="*/ 1827640 w 8753677"/>
              <a:gd name="connsiteY61" fmla="*/ 274447 h 1341260"/>
              <a:gd name="connsiteX62" fmla="*/ 1827640 w 8753677"/>
              <a:gd name="connsiteY62" fmla="*/ 281331 h 1341260"/>
              <a:gd name="connsiteX63" fmla="*/ 1834794 w 8753677"/>
              <a:gd name="connsiteY63" fmla="*/ 281331 h 1341260"/>
              <a:gd name="connsiteX64" fmla="*/ 1834794 w 8753677"/>
              <a:gd name="connsiteY64" fmla="*/ 288364 h 1341260"/>
              <a:gd name="connsiteX65" fmla="*/ 1841818 w 8753677"/>
              <a:gd name="connsiteY65" fmla="*/ 288364 h 1341260"/>
              <a:gd name="connsiteX66" fmla="*/ 1841818 w 8753677"/>
              <a:gd name="connsiteY66" fmla="*/ 302132 h 1341260"/>
              <a:gd name="connsiteX67" fmla="*/ 1848713 w 8753677"/>
              <a:gd name="connsiteY67" fmla="*/ 302132 h 1341260"/>
              <a:gd name="connsiteX68" fmla="*/ 1848713 w 8753677"/>
              <a:gd name="connsiteY68" fmla="*/ 309015 h 1341260"/>
              <a:gd name="connsiteX69" fmla="*/ 1862761 w 8753677"/>
              <a:gd name="connsiteY69" fmla="*/ 309015 h 1341260"/>
              <a:gd name="connsiteX70" fmla="*/ 1862761 w 8753677"/>
              <a:gd name="connsiteY70" fmla="*/ 329816 h 1341260"/>
              <a:gd name="connsiteX71" fmla="*/ 1869656 w 8753677"/>
              <a:gd name="connsiteY71" fmla="*/ 329816 h 1341260"/>
              <a:gd name="connsiteX72" fmla="*/ 1869656 w 8753677"/>
              <a:gd name="connsiteY72" fmla="*/ 364384 h 1341260"/>
              <a:gd name="connsiteX73" fmla="*/ 1883704 w 8753677"/>
              <a:gd name="connsiteY73" fmla="*/ 364384 h 1341260"/>
              <a:gd name="connsiteX74" fmla="*/ 1883704 w 8753677"/>
              <a:gd name="connsiteY74" fmla="*/ 371417 h 1341260"/>
              <a:gd name="connsiteX75" fmla="*/ 1890859 w 8753677"/>
              <a:gd name="connsiteY75" fmla="*/ 371417 h 1341260"/>
              <a:gd name="connsiteX76" fmla="*/ 1890859 w 8753677"/>
              <a:gd name="connsiteY76" fmla="*/ 378450 h 1341260"/>
              <a:gd name="connsiteX77" fmla="*/ 1925721 w 8753677"/>
              <a:gd name="connsiteY77" fmla="*/ 378450 h 1341260"/>
              <a:gd name="connsiteX78" fmla="*/ 1925721 w 8753677"/>
              <a:gd name="connsiteY78" fmla="*/ 385334 h 1341260"/>
              <a:gd name="connsiteX79" fmla="*/ 1967867 w 8753677"/>
              <a:gd name="connsiteY79" fmla="*/ 385334 h 1341260"/>
              <a:gd name="connsiteX80" fmla="*/ 1967867 w 8753677"/>
              <a:gd name="connsiteY80" fmla="*/ 392367 h 1341260"/>
              <a:gd name="connsiteX81" fmla="*/ 1988810 w 8753677"/>
              <a:gd name="connsiteY81" fmla="*/ 392367 h 1341260"/>
              <a:gd name="connsiteX82" fmla="*/ 1988810 w 8753677"/>
              <a:gd name="connsiteY82" fmla="*/ 399400 h 1341260"/>
              <a:gd name="connsiteX83" fmla="*/ 2044745 w 8753677"/>
              <a:gd name="connsiteY83" fmla="*/ 399400 h 1341260"/>
              <a:gd name="connsiteX84" fmla="*/ 2044745 w 8753677"/>
              <a:gd name="connsiteY84" fmla="*/ 406284 h 1341260"/>
              <a:gd name="connsiteX85" fmla="*/ 2107834 w 8753677"/>
              <a:gd name="connsiteY85" fmla="*/ 406284 h 1341260"/>
              <a:gd name="connsiteX86" fmla="*/ 2107834 w 8753677"/>
              <a:gd name="connsiteY86" fmla="*/ 413317 h 1341260"/>
              <a:gd name="connsiteX87" fmla="*/ 2282923 w 8753677"/>
              <a:gd name="connsiteY87" fmla="*/ 413317 h 1341260"/>
              <a:gd name="connsiteX88" fmla="*/ 2282923 w 8753677"/>
              <a:gd name="connsiteY88" fmla="*/ 420500 h 1341260"/>
              <a:gd name="connsiteX89" fmla="*/ 2331964 w 8753677"/>
              <a:gd name="connsiteY89" fmla="*/ 420500 h 1341260"/>
              <a:gd name="connsiteX90" fmla="*/ 2331964 w 8753677"/>
              <a:gd name="connsiteY90" fmla="*/ 427533 h 1341260"/>
              <a:gd name="connsiteX91" fmla="*/ 2359931 w 8753677"/>
              <a:gd name="connsiteY91" fmla="*/ 427533 h 1341260"/>
              <a:gd name="connsiteX92" fmla="*/ 2359931 w 8753677"/>
              <a:gd name="connsiteY92" fmla="*/ 434417 h 1341260"/>
              <a:gd name="connsiteX93" fmla="*/ 2394923 w 8753677"/>
              <a:gd name="connsiteY93" fmla="*/ 434417 h 1341260"/>
              <a:gd name="connsiteX94" fmla="*/ 2394923 w 8753677"/>
              <a:gd name="connsiteY94" fmla="*/ 448633 h 1341260"/>
              <a:gd name="connsiteX95" fmla="*/ 2408972 w 8753677"/>
              <a:gd name="connsiteY95" fmla="*/ 448633 h 1341260"/>
              <a:gd name="connsiteX96" fmla="*/ 2408972 w 8753677"/>
              <a:gd name="connsiteY96" fmla="*/ 469583 h 1341260"/>
              <a:gd name="connsiteX97" fmla="*/ 2415996 w 8753677"/>
              <a:gd name="connsiteY97" fmla="*/ 469583 h 1341260"/>
              <a:gd name="connsiteX98" fmla="*/ 2415996 w 8753677"/>
              <a:gd name="connsiteY98" fmla="*/ 483650 h 1341260"/>
              <a:gd name="connsiteX99" fmla="*/ 2422891 w 8753677"/>
              <a:gd name="connsiteY99" fmla="*/ 483650 h 1341260"/>
              <a:gd name="connsiteX100" fmla="*/ 2422891 w 8753677"/>
              <a:gd name="connsiteY100" fmla="*/ 490683 h 1341260"/>
              <a:gd name="connsiteX101" fmla="*/ 2429915 w 8753677"/>
              <a:gd name="connsiteY101" fmla="*/ 490683 h 1341260"/>
              <a:gd name="connsiteX102" fmla="*/ 2429915 w 8753677"/>
              <a:gd name="connsiteY102" fmla="*/ 497716 h 1341260"/>
              <a:gd name="connsiteX103" fmla="*/ 2437069 w 8753677"/>
              <a:gd name="connsiteY103" fmla="*/ 497716 h 1341260"/>
              <a:gd name="connsiteX104" fmla="*/ 2437069 w 8753677"/>
              <a:gd name="connsiteY104" fmla="*/ 504899 h 1341260"/>
              <a:gd name="connsiteX105" fmla="*/ 2444094 w 8753677"/>
              <a:gd name="connsiteY105" fmla="*/ 504899 h 1341260"/>
              <a:gd name="connsiteX106" fmla="*/ 2444094 w 8753677"/>
              <a:gd name="connsiteY106" fmla="*/ 511783 h 1341260"/>
              <a:gd name="connsiteX107" fmla="*/ 2450988 w 8753677"/>
              <a:gd name="connsiteY107" fmla="*/ 511783 h 1341260"/>
              <a:gd name="connsiteX108" fmla="*/ 2450988 w 8753677"/>
              <a:gd name="connsiteY108" fmla="*/ 539916 h 1341260"/>
              <a:gd name="connsiteX109" fmla="*/ 2465037 w 8753677"/>
              <a:gd name="connsiteY109" fmla="*/ 539916 h 1341260"/>
              <a:gd name="connsiteX110" fmla="*/ 2465037 w 8753677"/>
              <a:gd name="connsiteY110" fmla="*/ 554132 h 1341260"/>
              <a:gd name="connsiteX111" fmla="*/ 2478956 w 8753677"/>
              <a:gd name="connsiteY111" fmla="*/ 554132 h 1341260"/>
              <a:gd name="connsiteX112" fmla="*/ 2478956 w 8753677"/>
              <a:gd name="connsiteY112" fmla="*/ 561315 h 1341260"/>
              <a:gd name="connsiteX113" fmla="*/ 2507053 w 8753677"/>
              <a:gd name="connsiteY113" fmla="*/ 561315 h 1341260"/>
              <a:gd name="connsiteX114" fmla="*/ 2507053 w 8753677"/>
              <a:gd name="connsiteY114" fmla="*/ 568199 h 1341260"/>
              <a:gd name="connsiteX115" fmla="*/ 2625947 w 8753677"/>
              <a:gd name="connsiteY115" fmla="*/ 568199 h 1341260"/>
              <a:gd name="connsiteX116" fmla="*/ 2625947 w 8753677"/>
              <a:gd name="connsiteY116" fmla="*/ 575531 h 1341260"/>
              <a:gd name="connsiteX117" fmla="*/ 2717134 w 8753677"/>
              <a:gd name="connsiteY117" fmla="*/ 575531 h 1341260"/>
              <a:gd name="connsiteX118" fmla="*/ 2717134 w 8753677"/>
              <a:gd name="connsiteY118" fmla="*/ 582415 h 1341260"/>
              <a:gd name="connsiteX119" fmla="*/ 2766175 w 8753677"/>
              <a:gd name="connsiteY119" fmla="*/ 582415 h 1341260"/>
              <a:gd name="connsiteX120" fmla="*/ 2766175 w 8753677"/>
              <a:gd name="connsiteY120" fmla="*/ 589598 h 1341260"/>
              <a:gd name="connsiteX121" fmla="*/ 2794142 w 8753677"/>
              <a:gd name="connsiteY121" fmla="*/ 589598 h 1341260"/>
              <a:gd name="connsiteX122" fmla="*/ 2794142 w 8753677"/>
              <a:gd name="connsiteY122" fmla="*/ 596631 h 1341260"/>
              <a:gd name="connsiteX123" fmla="*/ 2969231 w 8753677"/>
              <a:gd name="connsiteY123" fmla="*/ 596631 h 1341260"/>
              <a:gd name="connsiteX124" fmla="*/ 2969231 w 8753677"/>
              <a:gd name="connsiteY124" fmla="*/ 603515 h 1341260"/>
              <a:gd name="connsiteX125" fmla="*/ 2983150 w 8753677"/>
              <a:gd name="connsiteY125" fmla="*/ 603515 h 1341260"/>
              <a:gd name="connsiteX126" fmla="*/ 2983150 w 8753677"/>
              <a:gd name="connsiteY126" fmla="*/ 610698 h 1341260"/>
              <a:gd name="connsiteX127" fmla="*/ 2990304 w 8753677"/>
              <a:gd name="connsiteY127" fmla="*/ 610698 h 1341260"/>
              <a:gd name="connsiteX128" fmla="*/ 2990304 w 8753677"/>
              <a:gd name="connsiteY128" fmla="*/ 617731 h 1341260"/>
              <a:gd name="connsiteX129" fmla="*/ 2997199 w 8753677"/>
              <a:gd name="connsiteY129" fmla="*/ 617731 h 1341260"/>
              <a:gd name="connsiteX130" fmla="*/ 2997199 w 8753677"/>
              <a:gd name="connsiteY130" fmla="*/ 624914 h 1341260"/>
              <a:gd name="connsiteX131" fmla="*/ 3018272 w 8753677"/>
              <a:gd name="connsiteY131" fmla="*/ 624914 h 1341260"/>
              <a:gd name="connsiteX132" fmla="*/ 3018272 w 8753677"/>
              <a:gd name="connsiteY132" fmla="*/ 639130 h 1341260"/>
              <a:gd name="connsiteX133" fmla="*/ 3025166 w 8753677"/>
              <a:gd name="connsiteY133" fmla="*/ 639130 h 1341260"/>
              <a:gd name="connsiteX134" fmla="*/ 3025166 w 8753677"/>
              <a:gd name="connsiteY134" fmla="*/ 646014 h 1341260"/>
              <a:gd name="connsiteX135" fmla="*/ 3039215 w 8753677"/>
              <a:gd name="connsiteY135" fmla="*/ 646014 h 1341260"/>
              <a:gd name="connsiteX136" fmla="*/ 3039215 w 8753677"/>
              <a:gd name="connsiteY136" fmla="*/ 653197 h 1341260"/>
              <a:gd name="connsiteX137" fmla="*/ 3046109 w 8753677"/>
              <a:gd name="connsiteY137" fmla="*/ 653197 h 1341260"/>
              <a:gd name="connsiteX138" fmla="*/ 3046109 w 8753677"/>
              <a:gd name="connsiteY138" fmla="*/ 660380 h 1341260"/>
              <a:gd name="connsiteX139" fmla="*/ 3067312 w 8753677"/>
              <a:gd name="connsiteY139" fmla="*/ 660380 h 1341260"/>
              <a:gd name="connsiteX140" fmla="*/ 3067312 w 8753677"/>
              <a:gd name="connsiteY140" fmla="*/ 667413 h 1341260"/>
              <a:gd name="connsiteX141" fmla="*/ 3088255 w 8753677"/>
              <a:gd name="connsiteY141" fmla="*/ 667413 h 1341260"/>
              <a:gd name="connsiteX142" fmla="*/ 3088255 w 8753677"/>
              <a:gd name="connsiteY142" fmla="*/ 674596 h 1341260"/>
              <a:gd name="connsiteX143" fmla="*/ 3116353 w 8753677"/>
              <a:gd name="connsiteY143" fmla="*/ 674596 h 1341260"/>
              <a:gd name="connsiteX144" fmla="*/ 3116353 w 8753677"/>
              <a:gd name="connsiteY144" fmla="*/ 681779 h 1341260"/>
              <a:gd name="connsiteX145" fmla="*/ 3123247 w 8753677"/>
              <a:gd name="connsiteY145" fmla="*/ 681779 h 1341260"/>
              <a:gd name="connsiteX146" fmla="*/ 3123247 w 8753677"/>
              <a:gd name="connsiteY146" fmla="*/ 688812 h 1341260"/>
              <a:gd name="connsiteX147" fmla="*/ 3291442 w 8753677"/>
              <a:gd name="connsiteY147" fmla="*/ 688812 h 1341260"/>
              <a:gd name="connsiteX148" fmla="*/ 3291442 w 8753677"/>
              <a:gd name="connsiteY148" fmla="*/ 695995 h 1341260"/>
              <a:gd name="connsiteX149" fmla="*/ 3452353 w 8753677"/>
              <a:gd name="connsiteY149" fmla="*/ 695995 h 1341260"/>
              <a:gd name="connsiteX150" fmla="*/ 3452353 w 8753677"/>
              <a:gd name="connsiteY150" fmla="*/ 703178 h 1341260"/>
              <a:gd name="connsiteX151" fmla="*/ 3494499 w 8753677"/>
              <a:gd name="connsiteY151" fmla="*/ 703178 h 1341260"/>
              <a:gd name="connsiteX152" fmla="*/ 3494499 w 8753677"/>
              <a:gd name="connsiteY152" fmla="*/ 710361 h 1341260"/>
              <a:gd name="connsiteX153" fmla="*/ 3501393 w 8753677"/>
              <a:gd name="connsiteY153" fmla="*/ 710361 h 1341260"/>
              <a:gd name="connsiteX154" fmla="*/ 3501393 w 8753677"/>
              <a:gd name="connsiteY154" fmla="*/ 717394 h 1341260"/>
              <a:gd name="connsiteX155" fmla="*/ 3606498 w 8753677"/>
              <a:gd name="connsiteY155" fmla="*/ 717394 h 1341260"/>
              <a:gd name="connsiteX156" fmla="*/ 3606498 w 8753677"/>
              <a:gd name="connsiteY156" fmla="*/ 724876 h 1341260"/>
              <a:gd name="connsiteX157" fmla="*/ 3613523 w 8753677"/>
              <a:gd name="connsiteY157" fmla="*/ 724876 h 1341260"/>
              <a:gd name="connsiteX158" fmla="*/ 3613523 w 8753677"/>
              <a:gd name="connsiteY158" fmla="*/ 732508 h 1341260"/>
              <a:gd name="connsiteX159" fmla="*/ 3627442 w 8753677"/>
              <a:gd name="connsiteY159" fmla="*/ 732508 h 1341260"/>
              <a:gd name="connsiteX160" fmla="*/ 3627442 w 8753677"/>
              <a:gd name="connsiteY160" fmla="*/ 740439 h 1341260"/>
              <a:gd name="connsiteX161" fmla="*/ 3655409 w 8753677"/>
              <a:gd name="connsiteY161" fmla="*/ 740439 h 1341260"/>
              <a:gd name="connsiteX162" fmla="*/ 3655409 w 8753677"/>
              <a:gd name="connsiteY162" fmla="*/ 748670 h 1341260"/>
              <a:gd name="connsiteX163" fmla="*/ 3683507 w 8753677"/>
              <a:gd name="connsiteY163" fmla="*/ 748670 h 1341260"/>
              <a:gd name="connsiteX164" fmla="*/ 3683507 w 8753677"/>
              <a:gd name="connsiteY164" fmla="*/ 757050 h 1341260"/>
              <a:gd name="connsiteX165" fmla="*/ 3690531 w 8753677"/>
              <a:gd name="connsiteY165" fmla="*/ 757050 h 1341260"/>
              <a:gd name="connsiteX166" fmla="*/ 3690531 w 8753677"/>
              <a:gd name="connsiteY166" fmla="*/ 765579 h 1341260"/>
              <a:gd name="connsiteX167" fmla="*/ 3718629 w 8753677"/>
              <a:gd name="connsiteY167" fmla="*/ 765579 h 1341260"/>
              <a:gd name="connsiteX168" fmla="*/ 3718629 w 8753677"/>
              <a:gd name="connsiteY168" fmla="*/ 774259 h 1341260"/>
              <a:gd name="connsiteX169" fmla="*/ 3865620 w 8753677"/>
              <a:gd name="connsiteY169" fmla="*/ 774259 h 1341260"/>
              <a:gd name="connsiteX170" fmla="*/ 3865620 w 8753677"/>
              <a:gd name="connsiteY170" fmla="*/ 783238 h 1341260"/>
              <a:gd name="connsiteX171" fmla="*/ 4145815 w 8753677"/>
              <a:gd name="connsiteY171" fmla="*/ 783238 h 1341260"/>
              <a:gd name="connsiteX172" fmla="*/ 4145815 w 8753677"/>
              <a:gd name="connsiteY172" fmla="*/ 792366 h 1341260"/>
              <a:gd name="connsiteX173" fmla="*/ 4159733 w 8753677"/>
              <a:gd name="connsiteY173" fmla="*/ 792366 h 1341260"/>
              <a:gd name="connsiteX174" fmla="*/ 4159733 w 8753677"/>
              <a:gd name="connsiteY174" fmla="*/ 801644 h 1341260"/>
              <a:gd name="connsiteX175" fmla="*/ 4187701 w 8753677"/>
              <a:gd name="connsiteY175" fmla="*/ 801644 h 1341260"/>
              <a:gd name="connsiteX176" fmla="*/ 4187701 w 8753677"/>
              <a:gd name="connsiteY176" fmla="*/ 821097 h 1341260"/>
              <a:gd name="connsiteX177" fmla="*/ 4201619 w 8753677"/>
              <a:gd name="connsiteY177" fmla="*/ 821097 h 1341260"/>
              <a:gd name="connsiteX178" fmla="*/ 4201619 w 8753677"/>
              <a:gd name="connsiteY178" fmla="*/ 831124 h 1341260"/>
              <a:gd name="connsiteX179" fmla="*/ 4222823 w 8753677"/>
              <a:gd name="connsiteY179" fmla="*/ 831124 h 1341260"/>
              <a:gd name="connsiteX180" fmla="*/ 4222823 w 8753677"/>
              <a:gd name="connsiteY180" fmla="*/ 851924 h 1341260"/>
              <a:gd name="connsiteX181" fmla="*/ 4271864 w 8753677"/>
              <a:gd name="connsiteY181" fmla="*/ 851924 h 1341260"/>
              <a:gd name="connsiteX182" fmla="*/ 4271864 w 8753677"/>
              <a:gd name="connsiteY182" fmla="*/ 863896 h 1341260"/>
              <a:gd name="connsiteX183" fmla="*/ 4285782 w 8753677"/>
              <a:gd name="connsiteY183" fmla="*/ 863896 h 1341260"/>
              <a:gd name="connsiteX184" fmla="*/ 4285782 w 8753677"/>
              <a:gd name="connsiteY184" fmla="*/ 876167 h 1341260"/>
              <a:gd name="connsiteX185" fmla="*/ 4306725 w 8753677"/>
              <a:gd name="connsiteY185" fmla="*/ 876167 h 1341260"/>
              <a:gd name="connsiteX186" fmla="*/ 4306725 w 8753677"/>
              <a:gd name="connsiteY186" fmla="*/ 888437 h 1341260"/>
              <a:gd name="connsiteX187" fmla="*/ 4313750 w 8753677"/>
              <a:gd name="connsiteY187" fmla="*/ 888437 h 1341260"/>
              <a:gd name="connsiteX188" fmla="*/ 4313750 w 8753677"/>
              <a:gd name="connsiteY188" fmla="*/ 900858 h 1341260"/>
              <a:gd name="connsiteX189" fmla="*/ 4404806 w 8753677"/>
              <a:gd name="connsiteY189" fmla="*/ 900858 h 1341260"/>
              <a:gd name="connsiteX190" fmla="*/ 4404806 w 8753677"/>
              <a:gd name="connsiteY190" fmla="*/ 913727 h 1341260"/>
              <a:gd name="connsiteX191" fmla="*/ 4439798 w 8753677"/>
              <a:gd name="connsiteY191" fmla="*/ 913727 h 1341260"/>
              <a:gd name="connsiteX192" fmla="*/ 4439798 w 8753677"/>
              <a:gd name="connsiteY192" fmla="*/ 926896 h 1341260"/>
              <a:gd name="connsiteX193" fmla="*/ 4467896 w 8753677"/>
              <a:gd name="connsiteY193" fmla="*/ 926896 h 1341260"/>
              <a:gd name="connsiteX194" fmla="*/ 4467896 w 8753677"/>
              <a:gd name="connsiteY194" fmla="*/ 939915 h 1341260"/>
              <a:gd name="connsiteX195" fmla="*/ 4649879 w 8753677"/>
              <a:gd name="connsiteY195" fmla="*/ 939915 h 1341260"/>
              <a:gd name="connsiteX196" fmla="*/ 4649879 w 8753677"/>
              <a:gd name="connsiteY196" fmla="*/ 953532 h 1341260"/>
              <a:gd name="connsiteX197" fmla="*/ 4775928 w 8753677"/>
              <a:gd name="connsiteY197" fmla="*/ 953532 h 1341260"/>
              <a:gd name="connsiteX198" fmla="*/ 4775928 w 8753677"/>
              <a:gd name="connsiteY198" fmla="*/ 967898 h 1341260"/>
              <a:gd name="connsiteX199" fmla="*/ 4803895 w 8753677"/>
              <a:gd name="connsiteY199" fmla="*/ 967898 h 1341260"/>
              <a:gd name="connsiteX200" fmla="*/ 4803895 w 8753677"/>
              <a:gd name="connsiteY200" fmla="*/ 983312 h 1341260"/>
              <a:gd name="connsiteX201" fmla="*/ 4909001 w 8753677"/>
              <a:gd name="connsiteY201" fmla="*/ 983312 h 1341260"/>
              <a:gd name="connsiteX202" fmla="*/ 4909001 w 8753677"/>
              <a:gd name="connsiteY202" fmla="*/ 1000820 h 1341260"/>
              <a:gd name="connsiteX203" fmla="*/ 5504122 w 8753677"/>
              <a:gd name="connsiteY203" fmla="*/ 1000820 h 1341260"/>
              <a:gd name="connsiteX204" fmla="*/ 5504122 w 8753677"/>
              <a:gd name="connsiteY204" fmla="*/ 1021172 h 1341260"/>
              <a:gd name="connsiteX205" fmla="*/ 5595309 w 8753677"/>
              <a:gd name="connsiteY205" fmla="*/ 1021172 h 1341260"/>
              <a:gd name="connsiteX206" fmla="*/ 5595309 w 8753677"/>
              <a:gd name="connsiteY206" fmla="*/ 1045414 h 1341260"/>
              <a:gd name="connsiteX207" fmla="*/ 5623406 w 8753677"/>
              <a:gd name="connsiteY207" fmla="*/ 1045414 h 1341260"/>
              <a:gd name="connsiteX208" fmla="*/ 5623406 w 8753677"/>
              <a:gd name="connsiteY208" fmla="*/ 1074146 h 1341260"/>
              <a:gd name="connsiteX209" fmla="*/ 5686365 w 8753677"/>
              <a:gd name="connsiteY209" fmla="*/ 1074146 h 1341260"/>
              <a:gd name="connsiteX210" fmla="*/ 5686365 w 8753677"/>
              <a:gd name="connsiteY210" fmla="*/ 1106768 h 1341260"/>
              <a:gd name="connsiteX211" fmla="*/ 5805259 w 8753677"/>
              <a:gd name="connsiteY211" fmla="*/ 1106768 h 1341260"/>
              <a:gd name="connsiteX212" fmla="*/ 5805259 w 8753677"/>
              <a:gd name="connsiteY212" fmla="*/ 1140139 h 1341260"/>
              <a:gd name="connsiteX213" fmla="*/ 5833357 w 8753677"/>
              <a:gd name="connsiteY213" fmla="*/ 1140139 h 1341260"/>
              <a:gd name="connsiteX214" fmla="*/ 5833357 w 8753677"/>
              <a:gd name="connsiteY214" fmla="*/ 1173509 h 1341260"/>
              <a:gd name="connsiteX215" fmla="*/ 6330527 w 8753677"/>
              <a:gd name="connsiteY215" fmla="*/ 1173509 h 1341260"/>
              <a:gd name="connsiteX216" fmla="*/ 6330527 w 8753677"/>
              <a:gd name="connsiteY216" fmla="*/ 1206730 h 1341260"/>
              <a:gd name="connsiteX217" fmla="*/ 6372673 w 8753677"/>
              <a:gd name="connsiteY217" fmla="*/ 1206730 h 1341260"/>
              <a:gd name="connsiteX218" fmla="*/ 6372673 w 8753677"/>
              <a:gd name="connsiteY218" fmla="*/ 1240999 h 1341260"/>
              <a:gd name="connsiteX219" fmla="*/ 6799860 w 8753677"/>
              <a:gd name="connsiteY219" fmla="*/ 1240999 h 1341260"/>
              <a:gd name="connsiteX220" fmla="*/ 6799860 w 8753677"/>
              <a:gd name="connsiteY220" fmla="*/ 1283947 h 1341260"/>
              <a:gd name="connsiteX221" fmla="*/ 7156802 w 8753677"/>
              <a:gd name="connsiteY221" fmla="*/ 1283947 h 1341260"/>
              <a:gd name="connsiteX222" fmla="*/ 7156802 w 8753677"/>
              <a:gd name="connsiteY222" fmla="*/ 1341261 h 1341260"/>
              <a:gd name="connsiteX223" fmla="*/ 8753677 w 8753677"/>
              <a:gd name="connsiteY223" fmla="*/ 1341261 h 134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8753677" h="1341260">
                <a:moveTo>
                  <a:pt x="0" y="0"/>
                </a:moveTo>
                <a:lnTo>
                  <a:pt x="378146" y="0"/>
                </a:lnTo>
                <a:lnTo>
                  <a:pt x="378146" y="6734"/>
                </a:lnTo>
                <a:lnTo>
                  <a:pt x="392065" y="6734"/>
                </a:lnTo>
                <a:lnTo>
                  <a:pt x="392065" y="13468"/>
                </a:lnTo>
                <a:lnTo>
                  <a:pt x="581202" y="13468"/>
                </a:lnTo>
                <a:lnTo>
                  <a:pt x="581202" y="20202"/>
                </a:lnTo>
                <a:lnTo>
                  <a:pt x="602145" y="20202"/>
                </a:lnTo>
                <a:lnTo>
                  <a:pt x="602145" y="33820"/>
                </a:lnTo>
                <a:lnTo>
                  <a:pt x="623219" y="33820"/>
                </a:lnTo>
                <a:lnTo>
                  <a:pt x="623219" y="40703"/>
                </a:lnTo>
                <a:lnTo>
                  <a:pt x="665365" y="40703"/>
                </a:lnTo>
                <a:lnTo>
                  <a:pt x="665365" y="54321"/>
                </a:lnTo>
                <a:lnTo>
                  <a:pt x="686308" y="54321"/>
                </a:lnTo>
                <a:lnTo>
                  <a:pt x="686308" y="81556"/>
                </a:lnTo>
                <a:lnTo>
                  <a:pt x="693202" y="81556"/>
                </a:lnTo>
                <a:lnTo>
                  <a:pt x="693202" y="88290"/>
                </a:lnTo>
                <a:lnTo>
                  <a:pt x="721170" y="88290"/>
                </a:lnTo>
                <a:lnTo>
                  <a:pt x="721170" y="102057"/>
                </a:lnTo>
                <a:lnTo>
                  <a:pt x="728324" y="102057"/>
                </a:lnTo>
                <a:lnTo>
                  <a:pt x="728324" y="108791"/>
                </a:lnTo>
                <a:lnTo>
                  <a:pt x="966503" y="108791"/>
                </a:lnTo>
                <a:lnTo>
                  <a:pt x="966503" y="115675"/>
                </a:lnTo>
                <a:lnTo>
                  <a:pt x="1029332" y="115675"/>
                </a:lnTo>
                <a:lnTo>
                  <a:pt x="1029332" y="122559"/>
                </a:lnTo>
                <a:lnTo>
                  <a:pt x="1078372" y="122559"/>
                </a:lnTo>
                <a:lnTo>
                  <a:pt x="1078372" y="129293"/>
                </a:lnTo>
                <a:lnTo>
                  <a:pt x="1197397" y="129293"/>
                </a:lnTo>
                <a:lnTo>
                  <a:pt x="1197397" y="136326"/>
                </a:lnTo>
                <a:lnTo>
                  <a:pt x="1204421" y="136326"/>
                </a:lnTo>
                <a:lnTo>
                  <a:pt x="1204421" y="143060"/>
                </a:lnTo>
                <a:lnTo>
                  <a:pt x="1232519" y="143060"/>
                </a:lnTo>
                <a:lnTo>
                  <a:pt x="1232519" y="156827"/>
                </a:lnTo>
                <a:lnTo>
                  <a:pt x="1239543" y="156827"/>
                </a:lnTo>
                <a:lnTo>
                  <a:pt x="1239543" y="170744"/>
                </a:lnTo>
                <a:lnTo>
                  <a:pt x="1260486" y="170744"/>
                </a:lnTo>
                <a:lnTo>
                  <a:pt x="1260486" y="177628"/>
                </a:lnTo>
                <a:lnTo>
                  <a:pt x="1267380" y="177628"/>
                </a:lnTo>
                <a:lnTo>
                  <a:pt x="1267380" y="184511"/>
                </a:lnTo>
                <a:lnTo>
                  <a:pt x="1274405" y="184511"/>
                </a:lnTo>
                <a:lnTo>
                  <a:pt x="1274405" y="191245"/>
                </a:lnTo>
                <a:lnTo>
                  <a:pt x="1281559" y="191245"/>
                </a:lnTo>
                <a:lnTo>
                  <a:pt x="1281559" y="198279"/>
                </a:lnTo>
                <a:lnTo>
                  <a:pt x="1288583" y="198279"/>
                </a:lnTo>
                <a:lnTo>
                  <a:pt x="1288583" y="205312"/>
                </a:lnTo>
                <a:lnTo>
                  <a:pt x="1295478" y="205312"/>
                </a:lnTo>
                <a:lnTo>
                  <a:pt x="1295478" y="218929"/>
                </a:lnTo>
                <a:lnTo>
                  <a:pt x="1309527" y="218929"/>
                </a:lnTo>
                <a:lnTo>
                  <a:pt x="1309527" y="232697"/>
                </a:lnTo>
                <a:lnTo>
                  <a:pt x="1379510" y="232697"/>
                </a:lnTo>
                <a:lnTo>
                  <a:pt x="1379510" y="239730"/>
                </a:lnTo>
                <a:lnTo>
                  <a:pt x="1540681" y="239730"/>
                </a:lnTo>
                <a:lnTo>
                  <a:pt x="1540681" y="246763"/>
                </a:lnTo>
                <a:lnTo>
                  <a:pt x="1547575" y="246763"/>
                </a:lnTo>
                <a:lnTo>
                  <a:pt x="1547575" y="253647"/>
                </a:lnTo>
                <a:lnTo>
                  <a:pt x="1575542" y="253647"/>
                </a:lnTo>
                <a:lnTo>
                  <a:pt x="1575542" y="260680"/>
                </a:lnTo>
                <a:lnTo>
                  <a:pt x="1806696" y="260680"/>
                </a:lnTo>
                <a:lnTo>
                  <a:pt x="1806696" y="267414"/>
                </a:lnTo>
                <a:lnTo>
                  <a:pt x="1820615" y="267414"/>
                </a:lnTo>
                <a:lnTo>
                  <a:pt x="1820615" y="274447"/>
                </a:lnTo>
                <a:lnTo>
                  <a:pt x="1827640" y="274447"/>
                </a:lnTo>
                <a:lnTo>
                  <a:pt x="1827640" y="281331"/>
                </a:lnTo>
                <a:lnTo>
                  <a:pt x="1834794" y="281331"/>
                </a:lnTo>
                <a:lnTo>
                  <a:pt x="1834794" y="288364"/>
                </a:lnTo>
                <a:lnTo>
                  <a:pt x="1841818" y="288364"/>
                </a:lnTo>
                <a:lnTo>
                  <a:pt x="1841818" y="302132"/>
                </a:lnTo>
                <a:lnTo>
                  <a:pt x="1848713" y="302132"/>
                </a:lnTo>
                <a:lnTo>
                  <a:pt x="1848713" y="309015"/>
                </a:lnTo>
                <a:lnTo>
                  <a:pt x="1862761" y="309015"/>
                </a:lnTo>
                <a:lnTo>
                  <a:pt x="1862761" y="329816"/>
                </a:lnTo>
                <a:lnTo>
                  <a:pt x="1869656" y="329816"/>
                </a:lnTo>
                <a:lnTo>
                  <a:pt x="1869656" y="364384"/>
                </a:lnTo>
                <a:lnTo>
                  <a:pt x="1883704" y="364384"/>
                </a:lnTo>
                <a:lnTo>
                  <a:pt x="1883704" y="371417"/>
                </a:lnTo>
                <a:lnTo>
                  <a:pt x="1890859" y="371417"/>
                </a:lnTo>
                <a:lnTo>
                  <a:pt x="1890859" y="378450"/>
                </a:lnTo>
                <a:lnTo>
                  <a:pt x="1925721" y="378450"/>
                </a:lnTo>
                <a:lnTo>
                  <a:pt x="1925721" y="385334"/>
                </a:lnTo>
                <a:lnTo>
                  <a:pt x="1967867" y="385334"/>
                </a:lnTo>
                <a:lnTo>
                  <a:pt x="1967867" y="392367"/>
                </a:lnTo>
                <a:lnTo>
                  <a:pt x="1988810" y="392367"/>
                </a:lnTo>
                <a:lnTo>
                  <a:pt x="1988810" y="399400"/>
                </a:lnTo>
                <a:lnTo>
                  <a:pt x="2044745" y="399400"/>
                </a:lnTo>
                <a:lnTo>
                  <a:pt x="2044745" y="406284"/>
                </a:lnTo>
                <a:lnTo>
                  <a:pt x="2107834" y="406284"/>
                </a:lnTo>
                <a:lnTo>
                  <a:pt x="2107834" y="413317"/>
                </a:lnTo>
                <a:lnTo>
                  <a:pt x="2282923" y="413317"/>
                </a:lnTo>
                <a:lnTo>
                  <a:pt x="2282923" y="420500"/>
                </a:lnTo>
                <a:lnTo>
                  <a:pt x="2331964" y="420500"/>
                </a:lnTo>
                <a:lnTo>
                  <a:pt x="2331964" y="427533"/>
                </a:lnTo>
                <a:lnTo>
                  <a:pt x="2359931" y="427533"/>
                </a:lnTo>
                <a:lnTo>
                  <a:pt x="2359931" y="434417"/>
                </a:lnTo>
                <a:lnTo>
                  <a:pt x="2394923" y="434417"/>
                </a:lnTo>
                <a:lnTo>
                  <a:pt x="2394923" y="448633"/>
                </a:lnTo>
                <a:lnTo>
                  <a:pt x="2408972" y="448633"/>
                </a:lnTo>
                <a:lnTo>
                  <a:pt x="2408972" y="469583"/>
                </a:lnTo>
                <a:lnTo>
                  <a:pt x="2415996" y="469583"/>
                </a:lnTo>
                <a:lnTo>
                  <a:pt x="2415996" y="483650"/>
                </a:lnTo>
                <a:lnTo>
                  <a:pt x="2422891" y="483650"/>
                </a:lnTo>
                <a:lnTo>
                  <a:pt x="2422891" y="490683"/>
                </a:lnTo>
                <a:lnTo>
                  <a:pt x="2429915" y="490683"/>
                </a:lnTo>
                <a:lnTo>
                  <a:pt x="2429915" y="497716"/>
                </a:lnTo>
                <a:lnTo>
                  <a:pt x="2437069" y="497716"/>
                </a:lnTo>
                <a:lnTo>
                  <a:pt x="2437069" y="504899"/>
                </a:lnTo>
                <a:lnTo>
                  <a:pt x="2444094" y="504899"/>
                </a:lnTo>
                <a:lnTo>
                  <a:pt x="2444094" y="511783"/>
                </a:lnTo>
                <a:lnTo>
                  <a:pt x="2450988" y="511783"/>
                </a:lnTo>
                <a:lnTo>
                  <a:pt x="2450988" y="539916"/>
                </a:lnTo>
                <a:lnTo>
                  <a:pt x="2465037" y="539916"/>
                </a:lnTo>
                <a:lnTo>
                  <a:pt x="2465037" y="554132"/>
                </a:lnTo>
                <a:lnTo>
                  <a:pt x="2478956" y="554132"/>
                </a:lnTo>
                <a:lnTo>
                  <a:pt x="2478956" y="561315"/>
                </a:lnTo>
                <a:lnTo>
                  <a:pt x="2507053" y="561315"/>
                </a:lnTo>
                <a:lnTo>
                  <a:pt x="2507053" y="568199"/>
                </a:lnTo>
                <a:lnTo>
                  <a:pt x="2625947" y="568199"/>
                </a:lnTo>
                <a:lnTo>
                  <a:pt x="2625947" y="575531"/>
                </a:lnTo>
                <a:lnTo>
                  <a:pt x="2717134" y="575531"/>
                </a:lnTo>
                <a:lnTo>
                  <a:pt x="2717134" y="582415"/>
                </a:lnTo>
                <a:lnTo>
                  <a:pt x="2766175" y="582415"/>
                </a:lnTo>
                <a:lnTo>
                  <a:pt x="2766175" y="589598"/>
                </a:lnTo>
                <a:lnTo>
                  <a:pt x="2794142" y="589598"/>
                </a:lnTo>
                <a:lnTo>
                  <a:pt x="2794142" y="596631"/>
                </a:lnTo>
                <a:lnTo>
                  <a:pt x="2969231" y="596631"/>
                </a:lnTo>
                <a:lnTo>
                  <a:pt x="2969231" y="603515"/>
                </a:lnTo>
                <a:lnTo>
                  <a:pt x="2983150" y="603515"/>
                </a:lnTo>
                <a:lnTo>
                  <a:pt x="2983150" y="610698"/>
                </a:lnTo>
                <a:lnTo>
                  <a:pt x="2990304" y="610698"/>
                </a:lnTo>
                <a:lnTo>
                  <a:pt x="2990304" y="617731"/>
                </a:lnTo>
                <a:lnTo>
                  <a:pt x="2997199" y="617731"/>
                </a:lnTo>
                <a:lnTo>
                  <a:pt x="2997199" y="624914"/>
                </a:lnTo>
                <a:lnTo>
                  <a:pt x="3018272" y="624914"/>
                </a:lnTo>
                <a:lnTo>
                  <a:pt x="3018272" y="639130"/>
                </a:lnTo>
                <a:lnTo>
                  <a:pt x="3025166" y="639130"/>
                </a:lnTo>
                <a:lnTo>
                  <a:pt x="3025166" y="646014"/>
                </a:lnTo>
                <a:lnTo>
                  <a:pt x="3039215" y="646014"/>
                </a:lnTo>
                <a:lnTo>
                  <a:pt x="3039215" y="653197"/>
                </a:lnTo>
                <a:lnTo>
                  <a:pt x="3046109" y="653197"/>
                </a:lnTo>
                <a:lnTo>
                  <a:pt x="3046109" y="660380"/>
                </a:lnTo>
                <a:lnTo>
                  <a:pt x="3067312" y="660380"/>
                </a:lnTo>
                <a:lnTo>
                  <a:pt x="3067312" y="667413"/>
                </a:lnTo>
                <a:lnTo>
                  <a:pt x="3088255" y="667413"/>
                </a:lnTo>
                <a:lnTo>
                  <a:pt x="3088255" y="674596"/>
                </a:lnTo>
                <a:lnTo>
                  <a:pt x="3116353" y="674596"/>
                </a:lnTo>
                <a:lnTo>
                  <a:pt x="3116353" y="681779"/>
                </a:lnTo>
                <a:lnTo>
                  <a:pt x="3123247" y="681779"/>
                </a:lnTo>
                <a:lnTo>
                  <a:pt x="3123247" y="688812"/>
                </a:lnTo>
                <a:lnTo>
                  <a:pt x="3291442" y="688812"/>
                </a:lnTo>
                <a:lnTo>
                  <a:pt x="3291442" y="695995"/>
                </a:lnTo>
                <a:lnTo>
                  <a:pt x="3452353" y="695995"/>
                </a:lnTo>
                <a:lnTo>
                  <a:pt x="3452353" y="703178"/>
                </a:lnTo>
                <a:lnTo>
                  <a:pt x="3494499" y="703178"/>
                </a:lnTo>
                <a:lnTo>
                  <a:pt x="3494499" y="710361"/>
                </a:lnTo>
                <a:lnTo>
                  <a:pt x="3501393" y="710361"/>
                </a:lnTo>
                <a:lnTo>
                  <a:pt x="3501393" y="717394"/>
                </a:lnTo>
                <a:lnTo>
                  <a:pt x="3606498" y="717394"/>
                </a:lnTo>
                <a:lnTo>
                  <a:pt x="3606498" y="724876"/>
                </a:lnTo>
                <a:lnTo>
                  <a:pt x="3613523" y="724876"/>
                </a:lnTo>
                <a:lnTo>
                  <a:pt x="3613523" y="732508"/>
                </a:lnTo>
                <a:lnTo>
                  <a:pt x="3627442" y="732508"/>
                </a:lnTo>
                <a:lnTo>
                  <a:pt x="3627442" y="740439"/>
                </a:lnTo>
                <a:lnTo>
                  <a:pt x="3655409" y="740439"/>
                </a:lnTo>
                <a:lnTo>
                  <a:pt x="3655409" y="748670"/>
                </a:lnTo>
                <a:lnTo>
                  <a:pt x="3683507" y="748670"/>
                </a:lnTo>
                <a:lnTo>
                  <a:pt x="3683507" y="757050"/>
                </a:lnTo>
                <a:lnTo>
                  <a:pt x="3690531" y="757050"/>
                </a:lnTo>
                <a:lnTo>
                  <a:pt x="3690531" y="765579"/>
                </a:lnTo>
                <a:lnTo>
                  <a:pt x="3718629" y="765579"/>
                </a:lnTo>
                <a:lnTo>
                  <a:pt x="3718629" y="774259"/>
                </a:lnTo>
                <a:lnTo>
                  <a:pt x="3865620" y="774259"/>
                </a:lnTo>
                <a:lnTo>
                  <a:pt x="3865620" y="783238"/>
                </a:lnTo>
                <a:lnTo>
                  <a:pt x="4145815" y="783238"/>
                </a:lnTo>
                <a:lnTo>
                  <a:pt x="4145815" y="792366"/>
                </a:lnTo>
                <a:lnTo>
                  <a:pt x="4159733" y="792366"/>
                </a:lnTo>
                <a:lnTo>
                  <a:pt x="4159733" y="801644"/>
                </a:lnTo>
                <a:lnTo>
                  <a:pt x="4187701" y="801644"/>
                </a:lnTo>
                <a:lnTo>
                  <a:pt x="4187701" y="821097"/>
                </a:lnTo>
                <a:lnTo>
                  <a:pt x="4201619" y="821097"/>
                </a:lnTo>
                <a:lnTo>
                  <a:pt x="4201619" y="831124"/>
                </a:lnTo>
                <a:lnTo>
                  <a:pt x="4222823" y="831124"/>
                </a:lnTo>
                <a:lnTo>
                  <a:pt x="4222823" y="851924"/>
                </a:lnTo>
                <a:lnTo>
                  <a:pt x="4271864" y="851924"/>
                </a:lnTo>
                <a:lnTo>
                  <a:pt x="4271864" y="863896"/>
                </a:lnTo>
                <a:lnTo>
                  <a:pt x="4285782" y="863896"/>
                </a:lnTo>
                <a:lnTo>
                  <a:pt x="4285782" y="876167"/>
                </a:lnTo>
                <a:lnTo>
                  <a:pt x="4306725" y="876167"/>
                </a:lnTo>
                <a:lnTo>
                  <a:pt x="4306725" y="888437"/>
                </a:lnTo>
                <a:lnTo>
                  <a:pt x="4313750" y="888437"/>
                </a:lnTo>
                <a:lnTo>
                  <a:pt x="4313750" y="900858"/>
                </a:lnTo>
                <a:lnTo>
                  <a:pt x="4404806" y="900858"/>
                </a:lnTo>
                <a:lnTo>
                  <a:pt x="4404806" y="913727"/>
                </a:lnTo>
                <a:lnTo>
                  <a:pt x="4439798" y="913727"/>
                </a:lnTo>
                <a:lnTo>
                  <a:pt x="4439798" y="926896"/>
                </a:lnTo>
                <a:lnTo>
                  <a:pt x="4467896" y="926896"/>
                </a:lnTo>
                <a:lnTo>
                  <a:pt x="4467896" y="939915"/>
                </a:lnTo>
                <a:lnTo>
                  <a:pt x="4649879" y="939915"/>
                </a:lnTo>
                <a:lnTo>
                  <a:pt x="4649879" y="953532"/>
                </a:lnTo>
                <a:lnTo>
                  <a:pt x="4775928" y="953532"/>
                </a:lnTo>
                <a:lnTo>
                  <a:pt x="4775928" y="967898"/>
                </a:lnTo>
                <a:lnTo>
                  <a:pt x="4803895" y="967898"/>
                </a:lnTo>
                <a:lnTo>
                  <a:pt x="4803895" y="983312"/>
                </a:lnTo>
                <a:lnTo>
                  <a:pt x="4909001" y="983312"/>
                </a:lnTo>
                <a:lnTo>
                  <a:pt x="4909001" y="1000820"/>
                </a:lnTo>
                <a:lnTo>
                  <a:pt x="5504122" y="1000820"/>
                </a:lnTo>
                <a:lnTo>
                  <a:pt x="5504122" y="1021172"/>
                </a:lnTo>
                <a:lnTo>
                  <a:pt x="5595309" y="1021172"/>
                </a:lnTo>
                <a:lnTo>
                  <a:pt x="5595309" y="1045414"/>
                </a:lnTo>
                <a:lnTo>
                  <a:pt x="5623406" y="1045414"/>
                </a:lnTo>
                <a:lnTo>
                  <a:pt x="5623406" y="1074146"/>
                </a:lnTo>
                <a:lnTo>
                  <a:pt x="5686365" y="1074146"/>
                </a:lnTo>
                <a:lnTo>
                  <a:pt x="5686365" y="1106768"/>
                </a:lnTo>
                <a:lnTo>
                  <a:pt x="5805259" y="1106768"/>
                </a:lnTo>
                <a:lnTo>
                  <a:pt x="5805259" y="1140139"/>
                </a:lnTo>
                <a:lnTo>
                  <a:pt x="5833357" y="1140139"/>
                </a:lnTo>
                <a:lnTo>
                  <a:pt x="5833357" y="1173509"/>
                </a:lnTo>
                <a:lnTo>
                  <a:pt x="6330527" y="1173509"/>
                </a:lnTo>
                <a:lnTo>
                  <a:pt x="6330527" y="1206730"/>
                </a:lnTo>
                <a:lnTo>
                  <a:pt x="6372673" y="1206730"/>
                </a:lnTo>
                <a:lnTo>
                  <a:pt x="6372673" y="1240999"/>
                </a:lnTo>
                <a:lnTo>
                  <a:pt x="6799860" y="1240999"/>
                </a:lnTo>
                <a:lnTo>
                  <a:pt x="6799860" y="1283947"/>
                </a:lnTo>
                <a:lnTo>
                  <a:pt x="7156802" y="1283947"/>
                </a:lnTo>
                <a:lnTo>
                  <a:pt x="7156802" y="1341261"/>
                </a:lnTo>
                <a:lnTo>
                  <a:pt x="8753677" y="1341261"/>
                </a:lnTo>
              </a:path>
            </a:pathLst>
          </a:custGeom>
          <a:noFill/>
          <a:ln w="38100" cap="flat">
            <a:solidFill>
              <a:srgbClr val="17AD8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1" name="Free-form: Shape 1498">
            <a:extLst>
              <a:ext uri="{FF2B5EF4-FFF2-40B4-BE49-F238E27FC236}">
                <a16:creationId xmlns:a16="http://schemas.microsoft.com/office/drawing/2014/main" id="{1239D469-7DCC-0012-44AD-5B82A79E1864}"/>
              </a:ext>
            </a:extLst>
          </p:cNvPr>
          <p:cNvSpPr/>
          <p:nvPr/>
        </p:nvSpPr>
        <p:spPr>
          <a:xfrm>
            <a:off x="835313" y="169591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2" name="Free-form: Shape 1499">
            <a:extLst>
              <a:ext uri="{FF2B5EF4-FFF2-40B4-BE49-F238E27FC236}">
                <a16:creationId xmlns:a16="http://schemas.microsoft.com/office/drawing/2014/main" id="{BBFBA70F-2677-95CB-E487-4C5F90EF8516}"/>
              </a:ext>
            </a:extLst>
          </p:cNvPr>
          <p:cNvSpPr/>
          <p:nvPr/>
        </p:nvSpPr>
        <p:spPr>
          <a:xfrm>
            <a:off x="835313" y="169591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3" name="Free-form: Shape 1500">
            <a:extLst>
              <a:ext uri="{FF2B5EF4-FFF2-40B4-BE49-F238E27FC236}">
                <a16:creationId xmlns:a16="http://schemas.microsoft.com/office/drawing/2014/main" id="{7F8664AE-EE16-FC3F-9C58-811A17A47663}"/>
              </a:ext>
            </a:extLst>
          </p:cNvPr>
          <p:cNvSpPr/>
          <p:nvPr/>
        </p:nvSpPr>
        <p:spPr>
          <a:xfrm>
            <a:off x="835313" y="169591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4" name="Free-form: Shape 1501">
            <a:extLst>
              <a:ext uri="{FF2B5EF4-FFF2-40B4-BE49-F238E27FC236}">
                <a16:creationId xmlns:a16="http://schemas.microsoft.com/office/drawing/2014/main" id="{D07D86C3-13A4-37AF-E7E7-833E6146AB18}"/>
              </a:ext>
            </a:extLst>
          </p:cNvPr>
          <p:cNvSpPr/>
          <p:nvPr/>
        </p:nvSpPr>
        <p:spPr>
          <a:xfrm>
            <a:off x="835313" y="169591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5" name="Free-form: Shape 1502">
            <a:extLst>
              <a:ext uri="{FF2B5EF4-FFF2-40B4-BE49-F238E27FC236}">
                <a16:creationId xmlns:a16="http://schemas.microsoft.com/office/drawing/2014/main" id="{55F640A4-9A4B-753B-FE5C-DF67B34E7344}"/>
              </a:ext>
            </a:extLst>
          </p:cNvPr>
          <p:cNvSpPr/>
          <p:nvPr/>
        </p:nvSpPr>
        <p:spPr>
          <a:xfrm>
            <a:off x="835313" y="169591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6" name="Free-form: Shape 1503">
            <a:extLst>
              <a:ext uri="{FF2B5EF4-FFF2-40B4-BE49-F238E27FC236}">
                <a16:creationId xmlns:a16="http://schemas.microsoft.com/office/drawing/2014/main" id="{47555B5A-9B19-D79C-6AE3-38A0A6D26892}"/>
              </a:ext>
            </a:extLst>
          </p:cNvPr>
          <p:cNvSpPr/>
          <p:nvPr/>
        </p:nvSpPr>
        <p:spPr>
          <a:xfrm>
            <a:off x="835313" y="169591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7" name="Free-form: Shape 1504">
            <a:extLst>
              <a:ext uri="{FF2B5EF4-FFF2-40B4-BE49-F238E27FC236}">
                <a16:creationId xmlns:a16="http://schemas.microsoft.com/office/drawing/2014/main" id="{D170F936-5115-5C6C-CC4F-EC7669CE15E4}"/>
              </a:ext>
            </a:extLst>
          </p:cNvPr>
          <p:cNvSpPr/>
          <p:nvPr/>
        </p:nvSpPr>
        <p:spPr>
          <a:xfrm>
            <a:off x="835313" y="169591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8" name="Free-form: Shape 1505">
            <a:extLst>
              <a:ext uri="{FF2B5EF4-FFF2-40B4-BE49-F238E27FC236}">
                <a16:creationId xmlns:a16="http://schemas.microsoft.com/office/drawing/2014/main" id="{CD6F15C0-826E-FD95-495D-E0AD28EDF275}"/>
              </a:ext>
            </a:extLst>
          </p:cNvPr>
          <p:cNvSpPr/>
          <p:nvPr/>
        </p:nvSpPr>
        <p:spPr>
          <a:xfrm>
            <a:off x="835313" y="169591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9" name="Free-form: Shape 1506">
            <a:extLst>
              <a:ext uri="{FF2B5EF4-FFF2-40B4-BE49-F238E27FC236}">
                <a16:creationId xmlns:a16="http://schemas.microsoft.com/office/drawing/2014/main" id="{C85840EE-8DB1-EF0D-1916-2CB2A5F0B027}"/>
              </a:ext>
            </a:extLst>
          </p:cNvPr>
          <p:cNvSpPr/>
          <p:nvPr/>
        </p:nvSpPr>
        <p:spPr>
          <a:xfrm>
            <a:off x="835313" y="169591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0" name="Free-form: Shape 1507">
            <a:extLst>
              <a:ext uri="{FF2B5EF4-FFF2-40B4-BE49-F238E27FC236}">
                <a16:creationId xmlns:a16="http://schemas.microsoft.com/office/drawing/2014/main" id="{679220EC-268D-03B1-D905-51785EA49540}"/>
              </a:ext>
            </a:extLst>
          </p:cNvPr>
          <p:cNvSpPr/>
          <p:nvPr/>
        </p:nvSpPr>
        <p:spPr>
          <a:xfrm>
            <a:off x="835313" y="169591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1" name="Free-form: Shape 1508">
            <a:extLst>
              <a:ext uri="{FF2B5EF4-FFF2-40B4-BE49-F238E27FC236}">
                <a16:creationId xmlns:a16="http://schemas.microsoft.com/office/drawing/2014/main" id="{D453B235-F962-C857-D956-217164B3238A}"/>
              </a:ext>
            </a:extLst>
          </p:cNvPr>
          <p:cNvSpPr/>
          <p:nvPr/>
        </p:nvSpPr>
        <p:spPr>
          <a:xfrm>
            <a:off x="835313" y="169591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2" name="Free-form: Shape 1509">
            <a:extLst>
              <a:ext uri="{FF2B5EF4-FFF2-40B4-BE49-F238E27FC236}">
                <a16:creationId xmlns:a16="http://schemas.microsoft.com/office/drawing/2014/main" id="{151EEF1A-875F-AFD4-EB22-6F7FA280E805}"/>
              </a:ext>
            </a:extLst>
          </p:cNvPr>
          <p:cNvSpPr/>
          <p:nvPr/>
        </p:nvSpPr>
        <p:spPr>
          <a:xfrm>
            <a:off x="835313" y="169591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3" name="Free-form: Shape 1510">
            <a:extLst>
              <a:ext uri="{FF2B5EF4-FFF2-40B4-BE49-F238E27FC236}">
                <a16:creationId xmlns:a16="http://schemas.microsoft.com/office/drawing/2014/main" id="{62B249D6-FA16-6C71-E9C4-CC26B1D45BD5}"/>
              </a:ext>
            </a:extLst>
          </p:cNvPr>
          <p:cNvSpPr/>
          <p:nvPr/>
        </p:nvSpPr>
        <p:spPr>
          <a:xfrm>
            <a:off x="1250792" y="1723055"/>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4" name="Free-form: Shape 1511">
            <a:extLst>
              <a:ext uri="{FF2B5EF4-FFF2-40B4-BE49-F238E27FC236}">
                <a16:creationId xmlns:a16="http://schemas.microsoft.com/office/drawing/2014/main" id="{015C7C58-8D82-5D5C-8ECF-78E3B6C22D45}"/>
              </a:ext>
            </a:extLst>
          </p:cNvPr>
          <p:cNvSpPr/>
          <p:nvPr/>
        </p:nvSpPr>
        <p:spPr>
          <a:xfrm>
            <a:off x="1311497" y="176395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5" name="Free-form: Shape 1512">
            <a:extLst>
              <a:ext uri="{FF2B5EF4-FFF2-40B4-BE49-F238E27FC236}">
                <a16:creationId xmlns:a16="http://schemas.microsoft.com/office/drawing/2014/main" id="{C1F52CDE-AF10-DF62-307B-E57D39AFED81}"/>
              </a:ext>
            </a:extLst>
          </p:cNvPr>
          <p:cNvSpPr/>
          <p:nvPr/>
        </p:nvSpPr>
        <p:spPr>
          <a:xfrm>
            <a:off x="1316179" y="176844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6" name="Free-form: Shape 1513">
            <a:extLst>
              <a:ext uri="{FF2B5EF4-FFF2-40B4-BE49-F238E27FC236}">
                <a16:creationId xmlns:a16="http://schemas.microsoft.com/office/drawing/2014/main" id="{64FEA334-5188-70BD-7FD5-C1479E53067C}"/>
              </a:ext>
            </a:extLst>
          </p:cNvPr>
          <p:cNvSpPr/>
          <p:nvPr/>
        </p:nvSpPr>
        <p:spPr>
          <a:xfrm>
            <a:off x="1320863" y="176844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7" name="Free-form: Shape 1514">
            <a:extLst>
              <a:ext uri="{FF2B5EF4-FFF2-40B4-BE49-F238E27FC236}">
                <a16:creationId xmlns:a16="http://schemas.microsoft.com/office/drawing/2014/main" id="{66C1D91F-3ECE-BB35-2FE8-C5D9E781ECD1}"/>
              </a:ext>
            </a:extLst>
          </p:cNvPr>
          <p:cNvSpPr/>
          <p:nvPr/>
        </p:nvSpPr>
        <p:spPr>
          <a:xfrm>
            <a:off x="1390933" y="176844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8" name="Free-form: Shape 1515">
            <a:extLst>
              <a:ext uri="{FF2B5EF4-FFF2-40B4-BE49-F238E27FC236}">
                <a16:creationId xmlns:a16="http://schemas.microsoft.com/office/drawing/2014/main" id="{46FCAAE4-6E9B-A21B-7CDD-42F93780B059}"/>
              </a:ext>
            </a:extLst>
          </p:cNvPr>
          <p:cNvSpPr/>
          <p:nvPr/>
        </p:nvSpPr>
        <p:spPr>
          <a:xfrm>
            <a:off x="1423540" y="176844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9" name="Free-form: Shape 1516">
            <a:extLst>
              <a:ext uri="{FF2B5EF4-FFF2-40B4-BE49-F238E27FC236}">
                <a16:creationId xmlns:a16="http://schemas.microsoft.com/office/drawing/2014/main" id="{767DB666-4F5C-104A-2AE7-24D837B73843}"/>
              </a:ext>
            </a:extLst>
          </p:cNvPr>
          <p:cNvSpPr/>
          <p:nvPr/>
        </p:nvSpPr>
        <p:spPr>
          <a:xfrm>
            <a:off x="1652309" y="180047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0" name="Free-form: Shape 1517">
            <a:extLst>
              <a:ext uri="{FF2B5EF4-FFF2-40B4-BE49-F238E27FC236}">
                <a16:creationId xmlns:a16="http://schemas.microsoft.com/office/drawing/2014/main" id="{1780A749-554C-2617-7BE4-55E695509655}"/>
              </a:ext>
            </a:extLst>
          </p:cNvPr>
          <p:cNvSpPr/>
          <p:nvPr/>
        </p:nvSpPr>
        <p:spPr>
          <a:xfrm>
            <a:off x="1675550" y="181892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1" name="Free-form: Shape 1518">
            <a:extLst>
              <a:ext uri="{FF2B5EF4-FFF2-40B4-BE49-F238E27FC236}">
                <a16:creationId xmlns:a16="http://schemas.microsoft.com/office/drawing/2014/main" id="{A00F685C-0456-ED32-BE69-84FA3BBAB9F8}"/>
              </a:ext>
            </a:extLst>
          </p:cNvPr>
          <p:cNvSpPr/>
          <p:nvPr/>
        </p:nvSpPr>
        <p:spPr>
          <a:xfrm>
            <a:off x="1694282" y="184187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2" name="Free-form: Shape 1519">
            <a:extLst>
              <a:ext uri="{FF2B5EF4-FFF2-40B4-BE49-F238E27FC236}">
                <a16:creationId xmlns:a16="http://schemas.microsoft.com/office/drawing/2014/main" id="{81B5286E-9BB4-3CD4-835B-427520F25C5B}"/>
              </a:ext>
            </a:extLst>
          </p:cNvPr>
          <p:cNvSpPr/>
          <p:nvPr/>
        </p:nvSpPr>
        <p:spPr>
          <a:xfrm>
            <a:off x="1736341" y="185105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3" name="Free-form: Shape 1520">
            <a:extLst>
              <a:ext uri="{FF2B5EF4-FFF2-40B4-BE49-F238E27FC236}">
                <a16:creationId xmlns:a16="http://schemas.microsoft.com/office/drawing/2014/main" id="{89097641-3196-F76B-88FD-CC3E0850D7A1}"/>
              </a:ext>
            </a:extLst>
          </p:cNvPr>
          <p:cNvSpPr/>
          <p:nvPr/>
        </p:nvSpPr>
        <p:spPr>
          <a:xfrm>
            <a:off x="2077067" y="193884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4" name="Free-form: Shape 1521">
            <a:extLst>
              <a:ext uri="{FF2B5EF4-FFF2-40B4-BE49-F238E27FC236}">
                <a16:creationId xmlns:a16="http://schemas.microsoft.com/office/drawing/2014/main" id="{C32067A3-AEDC-6ABD-C9A4-E27F62B0BB07}"/>
              </a:ext>
            </a:extLst>
          </p:cNvPr>
          <p:cNvSpPr/>
          <p:nvPr/>
        </p:nvSpPr>
        <p:spPr>
          <a:xfrm>
            <a:off x="2077067" y="193884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5" name="Free-form: Shape 1522">
            <a:extLst>
              <a:ext uri="{FF2B5EF4-FFF2-40B4-BE49-F238E27FC236}">
                <a16:creationId xmlns:a16="http://schemas.microsoft.com/office/drawing/2014/main" id="{4B1E5C5C-DA3D-10E4-634B-2DB71C37E25F}"/>
              </a:ext>
            </a:extLst>
          </p:cNvPr>
          <p:cNvSpPr/>
          <p:nvPr/>
        </p:nvSpPr>
        <p:spPr>
          <a:xfrm>
            <a:off x="2077067" y="193884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6" name="Free-form: Shape 1523">
            <a:extLst>
              <a:ext uri="{FF2B5EF4-FFF2-40B4-BE49-F238E27FC236}">
                <a16:creationId xmlns:a16="http://schemas.microsoft.com/office/drawing/2014/main" id="{D9979420-5F06-F0DA-6721-2C8EF7AB636A}"/>
              </a:ext>
            </a:extLst>
          </p:cNvPr>
          <p:cNvSpPr/>
          <p:nvPr/>
        </p:nvSpPr>
        <p:spPr>
          <a:xfrm>
            <a:off x="2109761" y="194821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7" name="Free-form: Shape 1524">
            <a:extLst>
              <a:ext uri="{FF2B5EF4-FFF2-40B4-BE49-F238E27FC236}">
                <a16:creationId xmlns:a16="http://schemas.microsoft.com/office/drawing/2014/main" id="{B58A499F-CC4B-5550-A635-B9B0168F338D}"/>
              </a:ext>
            </a:extLst>
          </p:cNvPr>
          <p:cNvSpPr/>
          <p:nvPr/>
        </p:nvSpPr>
        <p:spPr>
          <a:xfrm>
            <a:off x="2179831" y="196208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8" name="Free-form: Shape 1525">
            <a:extLst>
              <a:ext uri="{FF2B5EF4-FFF2-40B4-BE49-F238E27FC236}">
                <a16:creationId xmlns:a16="http://schemas.microsoft.com/office/drawing/2014/main" id="{01D0D7A8-8C05-246B-0876-CE4587961D5F}"/>
              </a:ext>
            </a:extLst>
          </p:cNvPr>
          <p:cNvSpPr/>
          <p:nvPr/>
        </p:nvSpPr>
        <p:spPr>
          <a:xfrm>
            <a:off x="2287279" y="1971464"/>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9" name="Free-form: Shape 1526">
            <a:extLst>
              <a:ext uri="{FF2B5EF4-FFF2-40B4-BE49-F238E27FC236}">
                <a16:creationId xmlns:a16="http://schemas.microsoft.com/office/drawing/2014/main" id="{18C4A39D-9CA9-A02A-9B06-5DFF18DC68B3}"/>
              </a:ext>
            </a:extLst>
          </p:cNvPr>
          <p:cNvSpPr/>
          <p:nvPr/>
        </p:nvSpPr>
        <p:spPr>
          <a:xfrm>
            <a:off x="2301241" y="1971464"/>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0" name="Free-form: Shape 1527">
            <a:extLst>
              <a:ext uri="{FF2B5EF4-FFF2-40B4-BE49-F238E27FC236}">
                <a16:creationId xmlns:a16="http://schemas.microsoft.com/office/drawing/2014/main" id="{9991F741-2095-1150-5CCA-81BB0F48CDFD}"/>
              </a:ext>
            </a:extLst>
          </p:cNvPr>
          <p:cNvSpPr/>
          <p:nvPr/>
        </p:nvSpPr>
        <p:spPr>
          <a:xfrm>
            <a:off x="2445891" y="202304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1" name="Free-form: Shape 1528">
            <a:extLst>
              <a:ext uri="{FF2B5EF4-FFF2-40B4-BE49-F238E27FC236}">
                <a16:creationId xmlns:a16="http://schemas.microsoft.com/office/drawing/2014/main" id="{EB8E881C-264E-3E6F-D32B-EFBDD080DC64}"/>
              </a:ext>
            </a:extLst>
          </p:cNvPr>
          <p:cNvSpPr/>
          <p:nvPr/>
        </p:nvSpPr>
        <p:spPr>
          <a:xfrm>
            <a:off x="2464622" y="205586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2" name="Free-form: Shape 1529">
            <a:extLst>
              <a:ext uri="{FF2B5EF4-FFF2-40B4-BE49-F238E27FC236}">
                <a16:creationId xmlns:a16="http://schemas.microsoft.com/office/drawing/2014/main" id="{60628BDE-BB76-9413-A0A3-ACCFE1779E75}"/>
              </a:ext>
            </a:extLst>
          </p:cNvPr>
          <p:cNvSpPr/>
          <p:nvPr/>
        </p:nvSpPr>
        <p:spPr>
          <a:xfrm>
            <a:off x="2464622" y="205586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3" name="Free-form: Shape 1530">
            <a:extLst>
              <a:ext uri="{FF2B5EF4-FFF2-40B4-BE49-F238E27FC236}">
                <a16:creationId xmlns:a16="http://schemas.microsoft.com/office/drawing/2014/main" id="{3C6B142F-101B-27CF-0CD7-EB489F29AFF0}"/>
              </a:ext>
            </a:extLst>
          </p:cNvPr>
          <p:cNvSpPr/>
          <p:nvPr/>
        </p:nvSpPr>
        <p:spPr>
          <a:xfrm>
            <a:off x="2828763" y="211252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4" name="Free-form: Shape 1531">
            <a:extLst>
              <a:ext uri="{FF2B5EF4-FFF2-40B4-BE49-F238E27FC236}">
                <a16:creationId xmlns:a16="http://schemas.microsoft.com/office/drawing/2014/main" id="{1226E397-D921-5831-E514-BF77D7740B55}"/>
              </a:ext>
            </a:extLst>
          </p:cNvPr>
          <p:cNvSpPr/>
          <p:nvPr/>
        </p:nvSpPr>
        <p:spPr>
          <a:xfrm>
            <a:off x="2861369" y="213617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5" name="Free-form: Shape 1532">
            <a:extLst>
              <a:ext uri="{FF2B5EF4-FFF2-40B4-BE49-F238E27FC236}">
                <a16:creationId xmlns:a16="http://schemas.microsoft.com/office/drawing/2014/main" id="{D5D18974-A152-ABF3-36F6-9316A78050C8}"/>
              </a:ext>
            </a:extLst>
          </p:cNvPr>
          <p:cNvSpPr/>
          <p:nvPr/>
        </p:nvSpPr>
        <p:spPr>
          <a:xfrm>
            <a:off x="2866139" y="213617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6" name="Free-form: Shape 1533">
            <a:extLst>
              <a:ext uri="{FF2B5EF4-FFF2-40B4-BE49-F238E27FC236}">
                <a16:creationId xmlns:a16="http://schemas.microsoft.com/office/drawing/2014/main" id="{56E84FAC-4E76-24EA-B4A8-E9706F836E30}"/>
              </a:ext>
            </a:extLst>
          </p:cNvPr>
          <p:cNvSpPr/>
          <p:nvPr/>
        </p:nvSpPr>
        <p:spPr>
          <a:xfrm>
            <a:off x="2978096" y="215512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7" name="Free-form: Shape 1534">
            <a:extLst>
              <a:ext uri="{FF2B5EF4-FFF2-40B4-BE49-F238E27FC236}">
                <a16:creationId xmlns:a16="http://schemas.microsoft.com/office/drawing/2014/main" id="{0A5976C6-1CB3-E4BD-1F28-DAE348A55060}"/>
              </a:ext>
            </a:extLst>
          </p:cNvPr>
          <p:cNvSpPr/>
          <p:nvPr/>
        </p:nvSpPr>
        <p:spPr>
          <a:xfrm>
            <a:off x="3136881" y="2164705"/>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8" name="Free-form: Shape 1535">
            <a:extLst>
              <a:ext uri="{FF2B5EF4-FFF2-40B4-BE49-F238E27FC236}">
                <a16:creationId xmlns:a16="http://schemas.microsoft.com/office/drawing/2014/main" id="{299702D8-1242-EBEE-66BB-CBBE8CDDDE26}"/>
              </a:ext>
            </a:extLst>
          </p:cNvPr>
          <p:cNvSpPr/>
          <p:nvPr/>
        </p:nvSpPr>
        <p:spPr>
          <a:xfrm>
            <a:off x="3169575" y="217408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9" name="Free-form: Shape 1536">
            <a:extLst>
              <a:ext uri="{FF2B5EF4-FFF2-40B4-BE49-F238E27FC236}">
                <a16:creationId xmlns:a16="http://schemas.microsoft.com/office/drawing/2014/main" id="{EC41342E-4999-6477-6FB9-611B7F01CE60}"/>
              </a:ext>
            </a:extLst>
          </p:cNvPr>
          <p:cNvSpPr/>
          <p:nvPr/>
        </p:nvSpPr>
        <p:spPr>
          <a:xfrm>
            <a:off x="3192989" y="217408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0" name="Free-form: Shape 1537">
            <a:extLst>
              <a:ext uri="{FF2B5EF4-FFF2-40B4-BE49-F238E27FC236}">
                <a16:creationId xmlns:a16="http://schemas.microsoft.com/office/drawing/2014/main" id="{BF2A0817-8AA0-BFC8-7F34-5924076FD804}"/>
              </a:ext>
            </a:extLst>
          </p:cNvPr>
          <p:cNvSpPr/>
          <p:nvPr/>
        </p:nvSpPr>
        <p:spPr>
          <a:xfrm>
            <a:off x="3197586" y="217408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1" name="Free-form: Shape 1538">
            <a:extLst>
              <a:ext uri="{FF2B5EF4-FFF2-40B4-BE49-F238E27FC236}">
                <a16:creationId xmlns:a16="http://schemas.microsoft.com/office/drawing/2014/main" id="{8CB07FDA-F2D7-D560-8717-6CA5C19CCD5D}"/>
              </a:ext>
            </a:extLst>
          </p:cNvPr>
          <p:cNvSpPr/>
          <p:nvPr/>
        </p:nvSpPr>
        <p:spPr>
          <a:xfrm>
            <a:off x="3202269" y="217408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2" name="Free-form: Shape 1539">
            <a:extLst>
              <a:ext uri="{FF2B5EF4-FFF2-40B4-BE49-F238E27FC236}">
                <a16:creationId xmlns:a16="http://schemas.microsoft.com/office/drawing/2014/main" id="{78F5AC03-0C83-0261-58EC-92ADBD7596DD}"/>
              </a:ext>
            </a:extLst>
          </p:cNvPr>
          <p:cNvSpPr/>
          <p:nvPr/>
        </p:nvSpPr>
        <p:spPr>
          <a:xfrm>
            <a:off x="3202269" y="217408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3" name="Free-form: Shape 1540">
            <a:extLst>
              <a:ext uri="{FF2B5EF4-FFF2-40B4-BE49-F238E27FC236}">
                <a16:creationId xmlns:a16="http://schemas.microsoft.com/office/drawing/2014/main" id="{11270C8B-C5F2-1DA1-27B9-A1B4A20FF8F6}"/>
              </a:ext>
            </a:extLst>
          </p:cNvPr>
          <p:cNvSpPr/>
          <p:nvPr/>
        </p:nvSpPr>
        <p:spPr>
          <a:xfrm>
            <a:off x="3206952" y="217408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4" name="Free-form: Shape 1541">
            <a:extLst>
              <a:ext uri="{FF2B5EF4-FFF2-40B4-BE49-F238E27FC236}">
                <a16:creationId xmlns:a16="http://schemas.microsoft.com/office/drawing/2014/main" id="{1E201887-B12B-EFE0-5DFE-D3D2900AE455}"/>
              </a:ext>
            </a:extLst>
          </p:cNvPr>
          <p:cNvSpPr/>
          <p:nvPr/>
        </p:nvSpPr>
        <p:spPr>
          <a:xfrm>
            <a:off x="3211635" y="217408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5" name="Free-form: Shape 1542">
            <a:extLst>
              <a:ext uri="{FF2B5EF4-FFF2-40B4-BE49-F238E27FC236}">
                <a16:creationId xmlns:a16="http://schemas.microsoft.com/office/drawing/2014/main" id="{6BE8261D-7371-9BFD-8348-CFD18E8A59D7}"/>
              </a:ext>
            </a:extLst>
          </p:cNvPr>
          <p:cNvSpPr/>
          <p:nvPr/>
        </p:nvSpPr>
        <p:spPr>
          <a:xfrm>
            <a:off x="3216231" y="217408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6" name="Free-form: Shape 1543">
            <a:extLst>
              <a:ext uri="{FF2B5EF4-FFF2-40B4-BE49-F238E27FC236}">
                <a16:creationId xmlns:a16="http://schemas.microsoft.com/office/drawing/2014/main" id="{1299F3D0-D332-FE93-A0B2-8BF96EC248CB}"/>
              </a:ext>
            </a:extLst>
          </p:cNvPr>
          <p:cNvSpPr/>
          <p:nvPr/>
        </p:nvSpPr>
        <p:spPr>
          <a:xfrm>
            <a:off x="3216231" y="217408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7" name="Free-form: Shape 1544">
            <a:extLst>
              <a:ext uri="{FF2B5EF4-FFF2-40B4-BE49-F238E27FC236}">
                <a16:creationId xmlns:a16="http://schemas.microsoft.com/office/drawing/2014/main" id="{839FA317-50F4-B987-E5AB-9EA187B88EA9}"/>
              </a:ext>
            </a:extLst>
          </p:cNvPr>
          <p:cNvSpPr/>
          <p:nvPr/>
        </p:nvSpPr>
        <p:spPr>
          <a:xfrm>
            <a:off x="3216231" y="217408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8" name="Free-form: Shape 1545">
            <a:extLst>
              <a:ext uri="{FF2B5EF4-FFF2-40B4-BE49-F238E27FC236}">
                <a16:creationId xmlns:a16="http://schemas.microsoft.com/office/drawing/2014/main" id="{75CE1121-3C52-15D4-E516-991B8EA59A97}"/>
              </a:ext>
            </a:extLst>
          </p:cNvPr>
          <p:cNvSpPr/>
          <p:nvPr/>
        </p:nvSpPr>
        <p:spPr>
          <a:xfrm>
            <a:off x="3220914" y="217408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9" name="Free-form: Shape 1546">
            <a:extLst>
              <a:ext uri="{FF2B5EF4-FFF2-40B4-BE49-F238E27FC236}">
                <a16:creationId xmlns:a16="http://schemas.microsoft.com/office/drawing/2014/main" id="{DDFB5290-76BE-F521-AEC7-DD47A50662CE}"/>
              </a:ext>
            </a:extLst>
          </p:cNvPr>
          <p:cNvSpPr/>
          <p:nvPr/>
        </p:nvSpPr>
        <p:spPr>
          <a:xfrm>
            <a:off x="3220914" y="217408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0" name="Free-form: Shape 1547">
            <a:extLst>
              <a:ext uri="{FF2B5EF4-FFF2-40B4-BE49-F238E27FC236}">
                <a16:creationId xmlns:a16="http://schemas.microsoft.com/office/drawing/2014/main" id="{5CD5B722-6A28-F4D4-04F0-EAB099C3AB32}"/>
              </a:ext>
            </a:extLst>
          </p:cNvPr>
          <p:cNvSpPr/>
          <p:nvPr/>
        </p:nvSpPr>
        <p:spPr>
          <a:xfrm>
            <a:off x="3220914" y="217408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1" name="Free-form: Shape 1548">
            <a:extLst>
              <a:ext uri="{FF2B5EF4-FFF2-40B4-BE49-F238E27FC236}">
                <a16:creationId xmlns:a16="http://schemas.microsoft.com/office/drawing/2014/main" id="{66D9194E-FE3A-8098-FEFF-ABB5C3624E81}"/>
              </a:ext>
            </a:extLst>
          </p:cNvPr>
          <p:cNvSpPr/>
          <p:nvPr/>
        </p:nvSpPr>
        <p:spPr>
          <a:xfrm>
            <a:off x="3220914" y="217408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2" name="Free-form: Shape 1549">
            <a:extLst>
              <a:ext uri="{FF2B5EF4-FFF2-40B4-BE49-F238E27FC236}">
                <a16:creationId xmlns:a16="http://schemas.microsoft.com/office/drawing/2014/main" id="{A7AE27BE-ED8C-16C2-4931-748518D0C7C4}"/>
              </a:ext>
            </a:extLst>
          </p:cNvPr>
          <p:cNvSpPr/>
          <p:nvPr/>
        </p:nvSpPr>
        <p:spPr>
          <a:xfrm>
            <a:off x="3225683" y="217408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3" name="Free-form: Shape 1550">
            <a:extLst>
              <a:ext uri="{FF2B5EF4-FFF2-40B4-BE49-F238E27FC236}">
                <a16:creationId xmlns:a16="http://schemas.microsoft.com/office/drawing/2014/main" id="{8AF25CCE-6A90-736B-A940-6D16218DBDD9}"/>
              </a:ext>
            </a:extLst>
          </p:cNvPr>
          <p:cNvSpPr/>
          <p:nvPr/>
        </p:nvSpPr>
        <p:spPr>
          <a:xfrm>
            <a:off x="3225683" y="217408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4" name="Free-form: Shape 1551">
            <a:extLst>
              <a:ext uri="{FF2B5EF4-FFF2-40B4-BE49-F238E27FC236}">
                <a16:creationId xmlns:a16="http://schemas.microsoft.com/office/drawing/2014/main" id="{AC24B742-F47E-26C0-1989-DBCD63144FC1}"/>
              </a:ext>
            </a:extLst>
          </p:cNvPr>
          <p:cNvSpPr/>
          <p:nvPr/>
        </p:nvSpPr>
        <p:spPr>
          <a:xfrm>
            <a:off x="3225683" y="217408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5" name="Free-form: Shape 1552">
            <a:extLst>
              <a:ext uri="{FF2B5EF4-FFF2-40B4-BE49-F238E27FC236}">
                <a16:creationId xmlns:a16="http://schemas.microsoft.com/office/drawing/2014/main" id="{879EE3A3-436E-50A1-13B2-0E66BB465D1D}"/>
              </a:ext>
            </a:extLst>
          </p:cNvPr>
          <p:cNvSpPr/>
          <p:nvPr/>
        </p:nvSpPr>
        <p:spPr>
          <a:xfrm>
            <a:off x="3230279" y="217408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6" name="Free-form: Shape 1553">
            <a:extLst>
              <a:ext uri="{FF2B5EF4-FFF2-40B4-BE49-F238E27FC236}">
                <a16:creationId xmlns:a16="http://schemas.microsoft.com/office/drawing/2014/main" id="{0CFC92C8-74F8-2D36-7096-9D98662040D8}"/>
              </a:ext>
            </a:extLst>
          </p:cNvPr>
          <p:cNvSpPr/>
          <p:nvPr/>
        </p:nvSpPr>
        <p:spPr>
          <a:xfrm>
            <a:off x="3230279" y="217408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7" name="Free-form: Shape 1554">
            <a:extLst>
              <a:ext uri="{FF2B5EF4-FFF2-40B4-BE49-F238E27FC236}">
                <a16:creationId xmlns:a16="http://schemas.microsoft.com/office/drawing/2014/main" id="{4BA14BD3-92D9-489A-9325-CB6E953F2B7C}"/>
              </a:ext>
            </a:extLst>
          </p:cNvPr>
          <p:cNvSpPr/>
          <p:nvPr/>
        </p:nvSpPr>
        <p:spPr>
          <a:xfrm>
            <a:off x="3230279" y="217408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8" name="Free-form: Shape 1555">
            <a:extLst>
              <a:ext uri="{FF2B5EF4-FFF2-40B4-BE49-F238E27FC236}">
                <a16:creationId xmlns:a16="http://schemas.microsoft.com/office/drawing/2014/main" id="{B66D6B37-B13C-7138-04C8-B75B3B17CB13}"/>
              </a:ext>
            </a:extLst>
          </p:cNvPr>
          <p:cNvSpPr/>
          <p:nvPr/>
        </p:nvSpPr>
        <p:spPr>
          <a:xfrm>
            <a:off x="3230279" y="217408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9" name="Free-form: Shape 1556">
            <a:extLst>
              <a:ext uri="{FF2B5EF4-FFF2-40B4-BE49-F238E27FC236}">
                <a16:creationId xmlns:a16="http://schemas.microsoft.com/office/drawing/2014/main" id="{0377D665-111A-12C2-B86F-EB92936C3BEE}"/>
              </a:ext>
            </a:extLst>
          </p:cNvPr>
          <p:cNvSpPr/>
          <p:nvPr/>
        </p:nvSpPr>
        <p:spPr>
          <a:xfrm>
            <a:off x="3234963" y="2179170"/>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0" name="Free-form: Shape 1557">
            <a:extLst>
              <a:ext uri="{FF2B5EF4-FFF2-40B4-BE49-F238E27FC236}">
                <a16:creationId xmlns:a16="http://schemas.microsoft.com/office/drawing/2014/main" id="{8874441B-F710-1438-137F-9F12628D4F50}"/>
              </a:ext>
            </a:extLst>
          </p:cNvPr>
          <p:cNvSpPr/>
          <p:nvPr/>
        </p:nvSpPr>
        <p:spPr>
          <a:xfrm>
            <a:off x="3234963" y="2179170"/>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1" name="Free-form: Shape 1558">
            <a:extLst>
              <a:ext uri="{FF2B5EF4-FFF2-40B4-BE49-F238E27FC236}">
                <a16:creationId xmlns:a16="http://schemas.microsoft.com/office/drawing/2014/main" id="{9C497B3E-3FC9-5C84-84E9-2DFB14600789}"/>
              </a:ext>
            </a:extLst>
          </p:cNvPr>
          <p:cNvSpPr/>
          <p:nvPr/>
        </p:nvSpPr>
        <p:spPr>
          <a:xfrm>
            <a:off x="3234963" y="2179170"/>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2" name="Free-form: Shape 1559">
            <a:extLst>
              <a:ext uri="{FF2B5EF4-FFF2-40B4-BE49-F238E27FC236}">
                <a16:creationId xmlns:a16="http://schemas.microsoft.com/office/drawing/2014/main" id="{5ABCECB3-312B-9E1D-904B-9081270A5D36}"/>
              </a:ext>
            </a:extLst>
          </p:cNvPr>
          <p:cNvSpPr/>
          <p:nvPr/>
        </p:nvSpPr>
        <p:spPr>
          <a:xfrm>
            <a:off x="3234963" y="2179170"/>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3" name="Free-form: Shape 1560">
            <a:extLst>
              <a:ext uri="{FF2B5EF4-FFF2-40B4-BE49-F238E27FC236}">
                <a16:creationId xmlns:a16="http://schemas.microsoft.com/office/drawing/2014/main" id="{666AB4B9-CC4E-629C-9218-D75767127A8B}"/>
              </a:ext>
            </a:extLst>
          </p:cNvPr>
          <p:cNvSpPr/>
          <p:nvPr/>
        </p:nvSpPr>
        <p:spPr>
          <a:xfrm>
            <a:off x="3234963" y="2179170"/>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4" name="Free-form: Shape 1561">
            <a:extLst>
              <a:ext uri="{FF2B5EF4-FFF2-40B4-BE49-F238E27FC236}">
                <a16:creationId xmlns:a16="http://schemas.microsoft.com/office/drawing/2014/main" id="{A85B3C11-7E76-40DE-25A3-ADD8259689AB}"/>
              </a:ext>
            </a:extLst>
          </p:cNvPr>
          <p:cNvSpPr/>
          <p:nvPr/>
        </p:nvSpPr>
        <p:spPr>
          <a:xfrm>
            <a:off x="3239645" y="218425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5" name="Free-form: Shape 1562">
            <a:extLst>
              <a:ext uri="{FF2B5EF4-FFF2-40B4-BE49-F238E27FC236}">
                <a16:creationId xmlns:a16="http://schemas.microsoft.com/office/drawing/2014/main" id="{8545FB51-A492-C399-328B-F506BA0C30CF}"/>
              </a:ext>
            </a:extLst>
          </p:cNvPr>
          <p:cNvSpPr/>
          <p:nvPr/>
        </p:nvSpPr>
        <p:spPr>
          <a:xfrm>
            <a:off x="3239645" y="218425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 name="Free-form: Shape 1563">
            <a:extLst>
              <a:ext uri="{FF2B5EF4-FFF2-40B4-BE49-F238E27FC236}">
                <a16:creationId xmlns:a16="http://schemas.microsoft.com/office/drawing/2014/main" id="{557C1736-6D64-E9F5-7789-42CE269371D6}"/>
              </a:ext>
            </a:extLst>
          </p:cNvPr>
          <p:cNvSpPr/>
          <p:nvPr/>
        </p:nvSpPr>
        <p:spPr>
          <a:xfrm>
            <a:off x="3239645" y="218425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7" name="Free-form: Shape 1564">
            <a:extLst>
              <a:ext uri="{FF2B5EF4-FFF2-40B4-BE49-F238E27FC236}">
                <a16:creationId xmlns:a16="http://schemas.microsoft.com/office/drawing/2014/main" id="{093BE5A3-18AF-F4FF-951C-C80D7D38D844}"/>
              </a:ext>
            </a:extLst>
          </p:cNvPr>
          <p:cNvSpPr/>
          <p:nvPr/>
        </p:nvSpPr>
        <p:spPr>
          <a:xfrm>
            <a:off x="3239645" y="218425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8" name="Free-form: Shape 1565">
            <a:extLst>
              <a:ext uri="{FF2B5EF4-FFF2-40B4-BE49-F238E27FC236}">
                <a16:creationId xmlns:a16="http://schemas.microsoft.com/office/drawing/2014/main" id="{AD1FBA98-91A6-1028-7E45-4CED7F166A92}"/>
              </a:ext>
            </a:extLst>
          </p:cNvPr>
          <p:cNvSpPr/>
          <p:nvPr/>
        </p:nvSpPr>
        <p:spPr>
          <a:xfrm>
            <a:off x="3239645" y="218425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9" name="Free-form: Shape 1566">
            <a:extLst>
              <a:ext uri="{FF2B5EF4-FFF2-40B4-BE49-F238E27FC236}">
                <a16:creationId xmlns:a16="http://schemas.microsoft.com/office/drawing/2014/main" id="{F1754DA8-DD59-7517-B6B3-0C0986A3BCC7}"/>
              </a:ext>
            </a:extLst>
          </p:cNvPr>
          <p:cNvSpPr/>
          <p:nvPr/>
        </p:nvSpPr>
        <p:spPr>
          <a:xfrm>
            <a:off x="3239645" y="218425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0" name="Free-form: Shape 1567">
            <a:extLst>
              <a:ext uri="{FF2B5EF4-FFF2-40B4-BE49-F238E27FC236}">
                <a16:creationId xmlns:a16="http://schemas.microsoft.com/office/drawing/2014/main" id="{4DCB2CE3-B1B1-EBCE-62E0-31C9125D4EE1}"/>
              </a:ext>
            </a:extLst>
          </p:cNvPr>
          <p:cNvSpPr/>
          <p:nvPr/>
        </p:nvSpPr>
        <p:spPr>
          <a:xfrm>
            <a:off x="3244328" y="218425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1" name="Free-form: Shape 1568">
            <a:extLst>
              <a:ext uri="{FF2B5EF4-FFF2-40B4-BE49-F238E27FC236}">
                <a16:creationId xmlns:a16="http://schemas.microsoft.com/office/drawing/2014/main" id="{ED1455AF-DD02-7A6E-A2D0-4FFEE332EBFB}"/>
              </a:ext>
            </a:extLst>
          </p:cNvPr>
          <p:cNvSpPr/>
          <p:nvPr/>
        </p:nvSpPr>
        <p:spPr>
          <a:xfrm>
            <a:off x="3244328" y="218425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2" name="Free-form: Shape 1569">
            <a:extLst>
              <a:ext uri="{FF2B5EF4-FFF2-40B4-BE49-F238E27FC236}">
                <a16:creationId xmlns:a16="http://schemas.microsoft.com/office/drawing/2014/main" id="{ADB889C4-4E43-C144-C47A-29638E8A8480}"/>
              </a:ext>
            </a:extLst>
          </p:cNvPr>
          <p:cNvSpPr/>
          <p:nvPr/>
        </p:nvSpPr>
        <p:spPr>
          <a:xfrm>
            <a:off x="3244328" y="218425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3" name="Free-form: Shape 1570">
            <a:extLst>
              <a:ext uri="{FF2B5EF4-FFF2-40B4-BE49-F238E27FC236}">
                <a16:creationId xmlns:a16="http://schemas.microsoft.com/office/drawing/2014/main" id="{BDD2DF01-B2CE-3A5F-AF05-AB67B1897F8F}"/>
              </a:ext>
            </a:extLst>
          </p:cNvPr>
          <p:cNvSpPr/>
          <p:nvPr/>
        </p:nvSpPr>
        <p:spPr>
          <a:xfrm>
            <a:off x="3244328" y="218425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4" name="Free-form: Shape 1571">
            <a:extLst>
              <a:ext uri="{FF2B5EF4-FFF2-40B4-BE49-F238E27FC236}">
                <a16:creationId xmlns:a16="http://schemas.microsoft.com/office/drawing/2014/main" id="{2A9A0F98-E938-40C4-38DD-EBD5B38A36E3}"/>
              </a:ext>
            </a:extLst>
          </p:cNvPr>
          <p:cNvSpPr/>
          <p:nvPr/>
        </p:nvSpPr>
        <p:spPr>
          <a:xfrm>
            <a:off x="3244328" y="218425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5" name="Free-form: Shape 1572">
            <a:extLst>
              <a:ext uri="{FF2B5EF4-FFF2-40B4-BE49-F238E27FC236}">
                <a16:creationId xmlns:a16="http://schemas.microsoft.com/office/drawing/2014/main" id="{1A8003F5-E02B-04C7-F879-0BD0CB0FD826}"/>
              </a:ext>
            </a:extLst>
          </p:cNvPr>
          <p:cNvSpPr/>
          <p:nvPr/>
        </p:nvSpPr>
        <p:spPr>
          <a:xfrm>
            <a:off x="3244328" y="218425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6" name="Free-form: Shape 1573">
            <a:extLst>
              <a:ext uri="{FF2B5EF4-FFF2-40B4-BE49-F238E27FC236}">
                <a16:creationId xmlns:a16="http://schemas.microsoft.com/office/drawing/2014/main" id="{0775102D-F198-E45C-3762-F9045D8FAA00}"/>
              </a:ext>
            </a:extLst>
          </p:cNvPr>
          <p:cNvSpPr/>
          <p:nvPr/>
        </p:nvSpPr>
        <p:spPr>
          <a:xfrm>
            <a:off x="3248925" y="218944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7" name="Free-form: Shape 1574">
            <a:extLst>
              <a:ext uri="{FF2B5EF4-FFF2-40B4-BE49-F238E27FC236}">
                <a16:creationId xmlns:a16="http://schemas.microsoft.com/office/drawing/2014/main" id="{DBD2EAC9-CFCF-F22F-8E56-45919288F125}"/>
              </a:ext>
            </a:extLst>
          </p:cNvPr>
          <p:cNvSpPr/>
          <p:nvPr/>
        </p:nvSpPr>
        <p:spPr>
          <a:xfrm>
            <a:off x="3248925" y="218944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8" name="Free-form: Shape 1575">
            <a:extLst>
              <a:ext uri="{FF2B5EF4-FFF2-40B4-BE49-F238E27FC236}">
                <a16:creationId xmlns:a16="http://schemas.microsoft.com/office/drawing/2014/main" id="{2E06A693-9848-3710-C9D3-AB00244E815C}"/>
              </a:ext>
            </a:extLst>
          </p:cNvPr>
          <p:cNvSpPr/>
          <p:nvPr/>
        </p:nvSpPr>
        <p:spPr>
          <a:xfrm>
            <a:off x="3253607" y="218944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9" name="Free-form: Shape 1576">
            <a:extLst>
              <a:ext uri="{FF2B5EF4-FFF2-40B4-BE49-F238E27FC236}">
                <a16:creationId xmlns:a16="http://schemas.microsoft.com/office/drawing/2014/main" id="{A88727DA-8D84-6D12-8042-1079D289F3B3}"/>
              </a:ext>
            </a:extLst>
          </p:cNvPr>
          <p:cNvSpPr/>
          <p:nvPr/>
        </p:nvSpPr>
        <p:spPr>
          <a:xfrm>
            <a:off x="3253607" y="218944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0" name="Free-form: Shape 1577">
            <a:extLst>
              <a:ext uri="{FF2B5EF4-FFF2-40B4-BE49-F238E27FC236}">
                <a16:creationId xmlns:a16="http://schemas.microsoft.com/office/drawing/2014/main" id="{55A3468D-7AF7-BC3E-4414-638A0E08FE93}"/>
              </a:ext>
            </a:extLst>
          </p:cNvPr>
          <p:cNvSpPr/>
          <p:nvPr/>
        </p:nvSpPr>
        <p:spPr>
          <a:xfrm>
            <a:off x="3253607" y="218944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1" name="Free-form: Shape 1578">
            <a:extLst>
              <a:ext uri="{FF2B5EF4-FFF2-40B4-BE49-F238E27FC236}">
                <a16:creationId xmlns:a16="http://schemas.microsoft.com/office/drawing/2014/main" id="{19E8E1DB-E7BE-7F06-7CA7-81F1EBEC8855}"/>
              </a:ext>
            </a:extLst>
          </p:cNvPr>
          <p:cNvSpPr/>
          <p:nvPr/>
        </p:nvSpPr>
        <p:spPr>
          <a:xfrm>
            <a:off x="3253607" y="218944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2" name="Free-form: Shape 1579">
            <a:extLst>
              <a:ext uri="{FF2B5EF4-FFF2-40B4-BE49-F238E27FC236}">
                <a16:creationId xmlns:a16="http://schemas.microsoft.com/office/drawing/2014/main" id="{6DC8430F-4FFD-C4E9-71F1-E0B38E841D21}"/>
              </a:ext>
            </a:extLst>
          </p:cNvPr>
          <p:cNvSpPr/>
          <p:nvPr/>
        </p:nvSpPr>
        <p:spPr>
          <a:xfrm>
            <a:off x="3258291" y="218944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3" name="Free-form: Shape 1580">
            <a:extLst>
              <a:ext uri="{FF2B5EF4-FFF2-40B4-BE49-F238E27FC236}">
                <a16:creationId xmlns:a16="http://schemas.microsoft.com/office/drawing/2014/main" id="{856D56A7-0657-984E-3554-150B02B4AAB2}"/>
              </a:ext>
            </a:extLst>
          </p:cNvPr>
          <p:cNvSpPr/>
          <p:nvPr/>
        </p:nvSpPr>
        <p:spPr>
          <a:xfrm>
            <a:off x="3258291" y="218944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4" name="Free-form: Shape 1581">
            <a:extLst>
              <a:ext uri="{FF2B5EF4-FFF2-40B4-BE49-F238E27FC236}">
                <a16:creationId xmlns:a16="http://schemas.microsoft.com/office/drawing/2014/main" id="{E62300C8-0E66-76D5-4DA8-590A13F292A3}"/>
              </a:ext>
            </a:extLst>
          </p:cNvPr>
          <p:cNvSpPr/>
          <p:nvPr/>
        </p:nvSpPr>
        <p:spPr>
          <a:xfrm>
            <a:off x="3258291" y="218944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5" name="Free-form: Shape 1582">
            <a:extLst>
              <a:ext uri="{FF2B5EF4-FFF2-40B4-BE49-F238E27FC236}">
                <a16:creationId xmlns:a16="http://schemas.microsoft.com/office/drawing/2014/main" id="{0CFFB802-DED7-E37C-9772-E055CC60C38C}"/>
              </a:ext>
            </a:extLst>
          </p:cNvPr>
          <p:cNvSpPr/>
          <p:nvPr/>
        </p:nvSpPr>
        <p:spPr>
          <a:xfrm>
            <a:off x="3258291" y="218944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6" name="Free-form: Shape 1583">
            <a:extLst>
              <a:ext uri="{FF2B5EF4-FFF2-40B4-BE49-F238E27FC236}">
                <a16:creationId xmlns:a16="http://schemas.microsoft.com/office/drawing/2014/main" id="{B7A93F15-74BF-9840-7445-ECA79FB54D14}"/>
              </a:ext>
            </a:extLst>
          </p:cNvPr>
          <p:cNvSpPr/>
          <p:nvPr/>
        </p:nvSpPr>
        <p:spPr>
          <a:xfrm>
            <a:off x="3258291" y="218944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7" name="Free-form: Shape 1584">
            <a:extLst>
              <a:ext uri="{FF2B5EF4-FFF2-40B4-BE49-F238E27FC236}">
                <a16:creationId xmlns:a16="http://schemas.microsoft.com/office/drawing/2014/main" id="{3284BB5C-AE58-0349-4D45-80EA5A25B92E}"/>
              </a:ext>
            </a:extLst>
          </p:cNvPr>
          <p:cNvSpPr/>
          <p:nvPr/>
        </p:nvSpPr>
        <p:spPr>
          <a:xfrm>
            <a:off x="3258291" y="218944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8" name="Free-form: Shape 1585">
            <a:extLst>
              <a:ext uri="{FF2B5EF4-FFF2-40B4-BE49-F238E27FC236}">
                <a16:creationId xmlns:a16="http://schemas.microsoft.com/office/drawing/2014/main" id="{EC8C23A8-EE9B-D685-7732-53D185417621}"/>
              </a:ext>
            </a:extLst>
          </p:cNvPr>
          <p:cNvSpPr/>
          <p:nvPr/>
        </p:nvSpPr>
        <p:spPr>
          <a:xfrm>
            <a:off x="3258291" y="218944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9" name="Free-form: Shape 1586">
            <a:extLst>
              <a:ext uri="{FF2B5EF4-FFF2-40B4-BE49-F238E27FC236}">
                <a16:creationId xmlns:a16="http://schemas.microsoft.com/office/drawing/2014/main" id="{31883E57-5454-681E-B001-8EBF8A66E6C3}"/>
              </a:ext>
            </a:extLst>
          </p:cNvPr>
          <p:cNvSpPr/>
          <p:nvPr/>
        </p:nvSpPr>
        <p:spPr>
          <a:xfrm>
            <a:off x="3262887" y="218944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0" name="Free-form: Shape 1587">
            <a:extLst>
              <a:ext uri="{FF2B5EF4-FFF2-40B4-BE49-F238E27FC236}">
                <a16:creationId xmlns:a16="http://schemas.microsoft.com/office/drawing/2014/main" id="{7DEF03BA-F6C5-956D-11A2-34B0EE4A5A4C}"/>
              </a:ext>
            </a:extLst>
          </p:cNvPr>
          <p:cNvSpPr/>
          <p:nvPr/>
        </p:nvSpPr>
        <p:spPr>
          <a:xfrm>
            <a:off x="3267569" y="21949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1" name="Free-form: Shape 1588">
            <a:extLst>
              <a:ext uri="{FF2B5EF4-FFF2-40B4-BE49-F238E27FC236}">
                <a16:creationId xmlns:a16="http://schemas.microsoft.com/office/drawing/2014/main" id="{E6BA2D5B-FC7C-9C3F-EC91-E1CA8F286A03}"/>
              </a:ext>
            </a:extLst>
          </p:cNvPr>
          <p:cNvSpPr/>
          <p:nvPr/>
        </p:nvSpPr>
        <p:spPr>
          <a:xfrm>
            <a:off x="3267569" y="21949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2" name="Free-form: Shape 1589">
            <a:extLst>
              <a:ext uri="{FF2B5EF4-FFF2-40B4-BE49-F238E27FC236}">
                <a16:creationId xmlns:a16="http://schemas.microsoft.com/office/drawing/2014/main" id="{C6099F8D-7AAD-5A70-F0B6-078C0D8A76FC}"/>
              </a:ext>
            </a:extLst>
          </p:cNvPr>
          <p:cNvSpPr/>
          <p:nvPr/>
        </p:nvSpPr>
        <p:spPr>
          <a:xfrm>
            <a:off x="3267569" y="21949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3" name="Free-form: Shape 1590">
            <a:extLst>
              <a:ext uri="{FF2B5EF4-FFF2-40B4-BE49-F238E27FC236}">
                <a16:creationId xmlns:a16="http://schemas.microsoft.com/office/drawing/2014/main" id="{EA94B8A2-BE2D-05A2-AC77-1CCE60A5B000}"/>
              </a:ext>
            </a:extLst>
          </p:cNvPr>
          <p:cNvSpPr/>
          <p:nvPr/>
        </p:nvSpPr>
        <p:spPr>
          <a:xfrm>
            <a:off x="3267569" y="21949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4" name="Free-form: Shape 1591">
            <a:extLst>
              <a:ext uri="{FF2B5EF4-FFF2-40B4-BE49-F238E27FC236}">
                <a16:creationId xmlns:a16="http://schemas.microsoft.com/office/drawing/2014/main" id="{414539ED-4962-3ABB-D676-CE034D21B791}"/>
              </a:ext>
            </a:extLst>
          </p:cNvPr>
          <p:cNvSpPr/>
          <p:nvPr/>
        </p:nvSpPr>
        <p:spPr>
          <a:xfrm>
            <a:off x="3267569" y="21949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5" name="Free-form: Shape 1592">
            <a:extLst>
              <a:ext uri="{FF2B5EF4-FFF2-40B4-BE49-F238E27FC236}">
                <a16:creationId xmlns:a16="http://schemas.microsoft.com/office/drawing/2014/main" id="{029DCB06-E710-F883-C7CB-C82F3C0CD839}"/>
              </a:ext>
            </a:extLst>
          </p:cNvPr>
          <p:cNvSpPr/>
          <p:nvPr/>
        </p:nvSpPr>
        <p:spPr>
          <a:xfrm>
            <a:off x="3267569" y="21949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6" name="Free-form: Shape 1593">
            <a:extLst>
              <a:ext uri="{FF2B5EF4-FFF2-40B4-BE49-F238E27FC236}">
                <a16:creationId xmlns:a16="http://schemas.microsoft.com/office/drawing/2014/main" id="{63E4A775-3C13-40F2-C9BE-D7C91E3D39BE}"/>
              </a:ext>
            </a:extLst>
          </p:cNvPr>
          <p:cNvSpPr/>
          <p:nvPr/>
        </p:nvSpPr>
        <p:spPr>
          <a:xfrm>
            <a:off x="3272339" y="21949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7" name="Free-form: Shape 1594">
            <a:extLst>
              <a:ext uri="{FF2B5EF4-FFF2-40B4-BE49-F238E27FC236}">
                <a16:creationId xmlns:a16="http://schemas.microsoft.com/office/drawing/2014/main" id="{6CBEE97C-72CF-177E-C5D4-CA5EC977A129}"/>
              </a:ext>
            </a:extLst>
          </p:cNvPr>
          <p:cNvSpPr/>
          <p:nvPr/>
        </p:nvSpPr>
        <p:spPr>
          <a:xfrm>
            <a:off x="3272339" y="21949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8" name="Free-form: Shape 1595">
            <a:extLst>
              <a:ext uri="{FF2B5EF4-FFF2-40B4-BE49-F238E27FC236}">
                <a16:creationId xmlns:a16="http://schemas.microsoft.com/office/drawing/2014/main" id="{B9C4C502-E4FC-32D2-DD20-05394042D94E}"/>
              </a:ext>
            </a:extLst>
          </p:cNvPr>
          <p:cNvSpPr/>
          <p:nvPr/>
        </p:nvSpPr>
        <p:spPr>
          <a:xfrm>
            <a:off x="3272339" y="21949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9" name="Free-form: Shape 1596">
            <a:extLst>
              <a:ext uri="{FF2B5EF4-FFF2-40B4-BE49-F238E27FC236}">
                <a16:creationId xmlns:a16="http://schemas.microsoft.com/office/drawing/2014/main" id="{6FDAA8E8-4098-14E9-092B-DBD792011159}"/>
              </a:ext>
            </a:extLst>
          </p:cNvPr>
          <p:cNvSpPr/>
          <p:nvPr/>
        </p:nvSpPr>
        <p:spPr>
          <a:xfrm>
            <a:off x="3277022" y="21949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0" name="Free-form: Shape 1597">
            <a:extLst>
              <a:ext uri="{FF2B5EF4-FFF2-40B4-BE49-F238E27FC236}">
                <a16:creationId xmlns:a16="http://schemas.microsoft.com/office/drawing/2014/main" id="{05E7E201-3E39-6D14-F5C8-30BC667EE00A}"/>
              </a:ext>
            </a:extLst>
          </p:cNvPr>
          <p:cNvSpPr/>
          <p:nvPr/>
        </p:nvSpPr>
        <p:spPr>
          <a:xfrm>
            <a:off x="3281618" y="21949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1" name="Free-form: Shape 1598">
            <a:extLst>
              <a:ext uri="{FF2B5EF4-FFF2-40B4-BE49-F238E27FC236}">
                <a16:creationId xmlns:a16="http://schemas.microsoft.com/office/drawing/2014/main" id="{4B41700B-F59C-43F4-223F-6B37861D60F9}"/>
              </a:ext>
            </a:extLst>
          </p:cNvPr>
          <p:cNvSpPr/>
          <p:nvPr/>
        </p:nvSpPr>
        <p:spPr>
          <a:xfrm>
            <a:off x="3281618" y="21949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2" name="Free-form: Shape 1599">
            <a:extLst>
              <a:ext uri="{FF2B5EF4-FFF2-40B4-BE49-F238E27FC236}">
                <a16:creationId xmlns:a16="http://schemas.microsoft.com/office/drawing/2014/main" id="{3E94E6A7-102B-A27B-A4F6-B5D89E6E57B9}"/>
              </a:ext>
            </a:extLst>
          </p:cNvPr>
          <p:cNvSpPr/>
          <p:nvPr/>
        </p:nvSpPr>
        <p:spPr>
          <a:xfrm>
            <a:off x="3281618" y="21949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3" name="Free-form: Shape 1600">
            <a:extLst>
              <a:ext uri="{FF2B5EF4-FFF2-40B4-BE49-F238E27FC236}">
                <a16:creationId xmlns:a16="http://schemas.microsoft.com/office/drawing/2014/main" id="{B463005F-613A-D2CE-8E4C-E8BEF40EC1CC}"/>
              </a:ext>
            </a:extLst>
          </p:cNvPr>
          <p:cNvSpPr/>
          <p:nvPr/>
        </p:nvSpPr>
        <p:spPr>
          <a:xfrm>
            <a:off x="3281618" y="21949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4" name="Free-form: Shape 1601">
            <a:extLst>
              <a:ext uri="{FF2B5EF4-FFF2-40B4-BE49-F238E27FC236}">
                <a16:creationId xmlns:a16="http://schemas.microsoft.com/office/drawing/2014/main" id="{09E71D20-1FF9-465C-9E31-3AE10EA1E2FF}"/>
              </a:ext>
            </a:extLst>
          </p:cNvPr>
          <p:cNvSpPr/>
          <p:nvPr/>
        </p:nvSpPr>
        <p:spPr>
          <a:xfrm>
            <a:off x="3286301" y="220061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5" name="Free-form: Shape 1602">
            <a:extLst>
              <a:ext uri="{FF2B5EF4-FFF2-40B4-BE49-F238E27FC236}">
                <a16:creationId xmlns:a16="http://schemas.microsoft.com/office/drawing/2014/main" id="{FC7863B8-A1EC-F696-2728-9F00630FDDDF}"/>
              </a:ext>
            </a:extLst>
          </p:cNvPr>
          <p:cNvSpPr/>
          <p:nvPr/>
        </p:nvSpPr>
        <p:spPr>
          <a:xfrm>
            <a:off x="3286301" y="220061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6" name="Free-form: Shape 1603">
            <a:extLst>
              <a:ext uri="{FF2B5EF4-FFF2-40B4-BE49-F238E27FC236}">
                <a16:creationId xmlns:a16="http://schemas.microsoft.com/office/drawing/2014/main" id="{33BDF23A-420E-B56C-963A-5017D902D5F1}"/>
              </a:ext>
            </a:extLst>
          </p:cNvPr>
          <p:cNvSpPr/>
          <p:nvPr/>
        </p:nvSpPr>
        <p:spPr>
          <a:xfrm>
            <a:off x="3290984" y="220620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7" name="Free-form: Shape 1604">
            <a:extLst>
              <a:ext uri="{FF2B5EF4-FFF2-40B4-BE49-F238E27FC236}">
                <a16:creationId xmlns:a16="http://schemas.microsoft.com/office/drawing/2014/main" id="{FC3F2143-AF13-816A-9F52-BFEB80D7D93E}"/>
              </a:ext>
            </a:extLst>
          </p:cNvPr>
          <p:cNvSpPr/>
          <p:nvPr/>
        </p:nvSpPr>
        <p:spPr>
          <a:xfrm>
            <a:off x="3290984" y="220620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8" name="Free-form: Shape 1605">
            <a:extLst>
              <a:ext uri="{FF2B5EF4-FFF2-40B4-BE49-F238E27FC236}">
                <a16:creationId xmlns:a16="http://schemas.microsoft.com/office/drawing/2014/main" id="{7C78971E-90B0-75D4-226C-5D3FB6E298E9}"/>
              </a:ext>
            </a:extLst>
          </p:cNvPr>
          <p:cNvSpPr/>
          <p:nvPr/>
        </p:nvSpPr>
        <p:spPr>
          <a:xfrm>
            <a:off x="3290984" y="220620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9" name="Free-form: Shape 1606">
            <a:extLst>
              <a:ext uri="{FF2B5EF4-FFF2-40B4-BE49-F238E27FC236}">
                <a16:creationId xmlns:a16="http://schemas.microsoft.com/office/drawing/2014/main" id="{EF0048BE-E014-A05A-D028-55814F06177D}"/>
              </a:ext>
            </a:extLst>
          </p:cNvPr>
          <p:cNvSpPr/>
          <p:nvPr/>
        </p:nvSpPr>
        <p:spPr>
          <a:xfrm>
            <a:off x="3295580" y="220620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0" name="Free-form: Shape 1607">
            <a:extLst>
              <a:ext uri="{FF2B5EF4-FFF2-40B4-BE49-F238E27FC236}">
                <a16:creationId xmlns:a16="http://schemas.microsoft.com/office/drawing/2014/main" id="{51F35A37-9486-E673-F0FF-55544B88FABE}"/>
              </a:ext>
            </a:extLst>
          </p:cNvPr>
          <p:cNvSpPr/>
          <p:nvPr/>
        </p:nvSpPr>
        <p:spPr>
          <a:xfrm>
            <a:off x="3295580" y="220620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1" name="Free-form: Shape 1608">
            <a:extLst>
              <a:ext uri="{FF2B5EF4-FFF2-40B4-BE49-F238E27FC236}">
                <a16:creationId xmlns:a16="http://schemas.microsoft.com/office/drawing/2014/main" id="{12FB8977-ECC1-E431-1333-475C9C1F237D}"/>
              </a:ext>
            </a:extLst>
          </p:cNvPr>
          <p:cNvSpPr/>
          <p:nvPr/>
        </p:nvSpPr>
        <p:spPr>
          <a:xfrm>
            <a:off x="3295580" y="220620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2" name="Free-form: Shape 1609">
            <a:extLst>
              <a:ext uri="{FF2B5EF4-FFF2-40B4-BE49-F238E27FC236}">
                <a16:creationId xmlns:a16="http://schemas.microsoft.com/office/drawing/2014/main" id="{47BC8F44-BCB6-3303-BBF6-8B32D200CC48}"/>
              </a:ext>
            </a:extLst>
          </p:cNvPr>
          <p:cNvSpPr/>
          <p:nvPr/>
        </p:nvSpPr>
        <p:spPr>
          <a:xfrm>
            <a:off x="3295580" y="220620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3" name="Free-form: Shape 1610">
            <a:extLst>
              <a:ext uri="{FF2B5EF4-FFF2-40B4-BE49-F238E27FC236}">
                <a16:creationId xmlns:a16="http://schemas.microsoft.com/office/drawing/2014/main" id="{3277AA26-D1C7-9C0F-0548-A7522032AB52}"/>
              </a:ext>
            </a:extLst>
          </p:cNvPr>
          <p:cNvSpPr/>
          <p:nvPr/>
        </p:nvSpPr>
        <p:spPr>
          <a:xfrm>
            <a:off x="3295580" y="220620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4" name="Free-form: Shape 1611">
            <a:extLst>
              <a:ext uri="{FF2B5EF4-FFF2-40B4-BE49-F238E27FC236}">
                <a16:creationId xmlns:a16="http://schemas.microsoft.com/office/drawing/2014/main" id="{733B83AA-92D4-B7FB-B41C-3D7E9F29A2F1}"/>
              </a:ext>
            </a:extLst>
          </p:cNvPr>
          <p:cNvSpPr/>
          <p:nvPr/>
        </p:nvSpPr>
        <p:spPr>
          <a:xfrm>
            <a:off x="3304946" y="220620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5" name="Free-form: Shape 1612">
            <a:extLst>
              <a:ext uri="{FF2B5EF4-FFF2-40B4-BE49-F238E27FC236}">
                <a16:creationId xmlns:a16="http://schemas.microsoft.com/office/drawing/2014/main" id="{617D82B9-F6D9-2F77-F50F-8AF242DB3AAA}"/>
              </a:ext>
            </a:extLst>
          </p:cNvPr>
          <p:cNvSpPr/>
          <p:nvPr/>
        </p:nvSpPr>
        <p:spPr>
          <a:xfrm>
            <a:off x="3309716" y="221199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6" name="Free-form: Shape 1613">
            <a:extLst>
              <a:ext uri="{FF2B5EF4-FFF2-40B4-BE49-F238E27FC236}">
                <a16:creationId xmlns:a16="http://schemas.microsoft.com/office/drawing/2014/main" id="{D90C78D5-3A5F-0D93-0F40-5CC0C30E3BD1}"/>
              </a:ext>
            </a:extLst>
          </p:cNvPr>
          <p:cNvSpPr/>
          <p:nvPr/>
        </p:nvSpPr>
        <p:spPr>
          <a:xfrm>
            <a:off x="3314312" y="221199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7" name="Free-form: Shape 1614">
            <a:extLst>
              <a:ext uri="{FF2B5EF4-FFF2-40B4-BE49-F238E27FC236}">
                <a16:creationId xmlns:a16="http://schemas.microsoft.com/office/drawing/2014/main" id="{9207282E-BC99-3C6A-B713-E3870604B0A7}"/>
              </a:ext>
            </a:extLst>
          </p:cNvPr>
          <p:cNvSpPr/>
          <p:nvPr/>
        </p:nvSpPr>
        <p:spPr>
          <a:xfrm>
            <a:off x="3314312" y="221199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8" name="Free-form: Shape 1615">
            <a:extLst>
              <a:ext uri="{FF2B5EF4-FFF2-40B4-BE49-F238E27FC236}">
                <a16:creationId xmlns:a16="http://schemas.microsoft.com/office/drawing/2014/main" id="{9D006696-738C-A9BE-01A9-55C34D6855B2}"/>
              </a:ext>
            </a:extLst>
          </p:cNvPr>
          <p:cNvSpPr/>
          <p:nvPr/>
        </p:nvSpPr>
        <p:spPr>
          <a:xfrm>
            <a:off x="3314312" y="221199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9" name="Free-form: Shape 1616">
            <a:extLst>
              <a:ext uri="{FF2B5EF4-FFF2-40B4-BE49-F238E27FC236}">
                <a16:creationId xmlns:a16="http://schemas.microsoft.com/office/drawing/2014/main" id="{C6CFE942-6F9D-8072-D3B6-E09FD58E8A4F}"/>
              </a:ext>
            </a:extLst>
          </p:cNvPr>
          <p:cNvSpPr/>
          <p:nvPr/>
        </p:nvSpPr>
        <p:spPr>
          <a:xfrm>
            <a:off x="3318995" y="221199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0" name="Free-form: Shape 1617">
            <a:extLst>
              <a:ext uri="{FF2B5EF4-FFF2-40B4-BE49-F238E27FC236}">
                <a16:creationId xmlns:a16="http://schemas.microsoft.com/office/drawing/2014/main" id="{3B8E5270-E69C-C34D-52DF-BD63E8D2F5AE}"/>
              </a:ext>
            </a:extLst>
          </p:cNvPr>
          <p:cNvSpPr/>
          <p:nvPr/>
        </p:nvSpPr>
        <p:spPr>
          <a:xfrm>
            <a:off x="3323678" y="221199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1" name="Free-form: Shape 1618">
            <a:extLst>
              <a:ext uri="{FF2B5EF4-FFF2-40B4-BE49-F238E27FC236}">
                <a16:creationId xmlns:a16="http://schemas.microsoft.com/office/drawing/2014/main" id="{423DB82E-B742-51F5-2A84-E8DACF3D89B5}"/>
              </a:ext>
            </a:extLst>
          </p:cNvPr>
          <p:cNvSpPr/>
          <p:nvPr/>
        </p:nvSpPr>
        <p:spPr>
          <a:xfrm>
            <a:off x="3323678" y="221199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2" name="Free-form: Shape 1619">
            <a:extLst>
              <a:ext uri="{FF2B5EF4-FFF2-40B4-BE49-F238E27FC236}">
                <a16:creationId xmlns:a16="http://schemas.microsoft.com/office/drawing/2014/main" id="{EE6C5428-4EE4-D83C-4AAE-964D2F0F0836}"/>
              </a:ext>
            </a:extLst>
          </p:cNvPr>
          <p:cNvSpPr/>
          <p:nvPr/>
        </p:nvSpPr>
        <p:spPr>
          <a:xfrm>
            <a:off x="3323678" y="221199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3" name="Free-form: Shape 1620">
            <a:extLst>
              <a:ext uri="{FF2B5EF4-FFF2-40B4-BE49-F238E27FC236}">
                <a16:creationId xmlns:a16="http://schemas.microsoft.com/office/drawing/2014/main" id="{D9592684-D2DA-0BD4-C3AE-1D5669CFA194}"/>
              </a:ext>
            </a:extLst>
          </p:cNvPr>
          <p:cNvSpPr/>
          <p:nvPr/>
        </p:nvSpPr>
        <p:spPr>
          <a:xfrm>
            <a:off x="3351689" y="221199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4" name="Free-form: Shape 1621">
            <a:extLst>
              <a:ext uri="{FF2B5EF4-FFF2-40B4-BE49-F238E27FC236}">
                <a16:creationId xmlns:a16="http://schemas.microsoft.com/office/drawing/2014/main" id="{58D036BA-EB84-FB1A-AA53-29CF867E9240}"/>
              </a:ext>
            </a:extLst>
          </p:cNvPr>
          <p:cNvSpPr/>
          <p:nvPr/>
        </p:nvSpPr>
        <p:spPr>
          <a:xfrm>
            <a:off x="3351689" y="221199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5" name="Free-form: Shape 1622">
            <a:extLst>
              <a:ext uri="{FF2B5EF4-FFF2-40B4-BE49-F238E27FC236}">
                <a16:creationId xmlns:a16="http://schemas.microsoft.com/office/drawing/2014/main" id="{C98FABFC-5AFC-EDF6-93E5-89B307E6AC4E}"/>
              </a:ext>
            </a:extLst>
          </p:cNvPr>
          <p:cNvSpPr/>
          <p:nvPr/>
        </p:nvSpPr>
        <p:spPr>
          <a:xfrm>
            <a:off x="3384295" y="221199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6" name="Free-form: Shape 1623">
            <a:extLst>
              <a:ext uri="{FF2B5EF4-FFF2-40B4-BE49-F238E27FC236}">
                <a16:creationId xmlns:a16="http://schemas.microsoft.com/office/drawing/2014/main" id="{661C4D72-D8C8-A73C-7189-D48E28A2B2DF}"/>
              </a:ext>
            </a:extLst>
          </p:cNvPr>
          <p:cNvSpPr/>
          <p:nvPr/>
        </p:nvSpPr>
        <p:spPr>
          <a:xfrm>
            <a:off x="3389065" y="221199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7" name="Free-form: Shape 1624">
            <a:extLst>
              <a:ext uri="{FF2B5EF4-FFF2-40B4-BE49-F238E27FC236}">
                <a16:creationId xmlns:a16="http://schemas.microsoft.com/office/drawing/2014/main" id="{F06028A1-9529-7B47-4830-3145434BBED1}"/>
              </a:ext>
            </a:extLst>
          </p:cNvPr>
          <p:cNvSpPr/>
          <p:nvPr/>
        </p:nvSpPr>
        <p:spPr>
          <a:xfrm>
            <a:off x="3393748" y="221199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8" name="Free-form: Shape 1625">
            <a:extLst>
              <a:ext uri="{FF2B5EF4-FFF2-40B4-BE49-F238E27FC236}">
                <a16:creationId xmlns:a16="http://schemas.microsoft.com/office/drawing/2014/main" id="{235608B0-0508-6F53-B17B-E1DF569EC7DA}"/>
              </a:ext>
            </a:extLst>
          </p:cNvPr>
          <p:cNvSpPr/>
          <p:nvPr/>
        </p:nvSpPr>
        <p:spPr>
          <a:xfrm>
            <a:off x="3421672" y="221807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9" name="Free-form: Shape 1626">
            <a:extLst>
              <a:ext uri="{FF2B5EF4-FFF2-40B4-BE49-F238E27FC236}">
                <a16:creationId xmlns:a16="http://schemas.microsoft.com/office/drawing/2014/main" id="{9CE0012A-EA1D-D958-FCD3-79D6EDFD8AA7}"/>
              </a:ext>
            </a:extLst>
          </p:cNvPr>
          <p:cNvSpPr/>
          <p:nvPr/>
        </p:nvSpPr>
        <p:spPr>
          <a:xfrm>
            <a:off x="3454366" y="221807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0" name="Free-form: Shape 1627">
            <a:extLst>
              <a:ext uri="{FF2B5EF4-FFF2-40B4-BE49-F238E27FC236}">
                <a16:creationId xmlns:a16="http://schemas.microsoft.com/office/drawing/2014/main" id="{F3BAF9F8-2BF7-4B0B-9C60-F90720A6C040}"/>
              </a:ext>
            </a:extLst>
          </p:cNvPr>
          <p:cNvSpPr/>
          <p:nvPr/>
        </p:nvSpPr>
        <p:spPr>
          <a:xfrm>
            <a:off x="3491743" y="221807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1" name="Free-form: Shape 1628">
            <a:extLst>
              <a:ext uri="{FF2B5EF4-FFF2-40B4-BE49-F238E27FC236}">
                <a16:creationId xmlns:a16="http://schemas.microsoft.com/office/drawing/2014/main" id="{7A0F43B2-FB33-359C-9236-6238503CCBF5}"/>
              </a:ext>
            </a:extLst>
          </p:cNvPr>
          <p:cNvSpPr/>
          <p:nvPr/>
        </p:nvSpPr>
        <p:spPr>
          <a:xfrm>
            <a:off x="3547677" y="221807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2" name="Free-form: Shape 1629">
            <a:extLst>
              <a:ext uri="{FF2B5EF4-FFF2-40B4-BE49-F238E27FC236}">
                <a16:creationId xmlns:a16="http://schemas.microsoft.com/office/drawing/2014/main" id="{0C36AAA3-77FF-36B4-4554-81678CEE3CDA}"/>
              </a:ext>
            </a:extLst>
          </p:cNvPr>
          <p:cNvSpPr/>
          <p:nvPr/>
        </p:nvSpPr>
        <p:spPr>
          <a:xfrm>
            <a:off x="3580371" y="221807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3" name="Free-form: Shape 1630">
            <a:extLst>
              <a:ext uri="{FF2B5EF4-FFF2-40B4-BE49-F238E27FC236}">
                <a16:creationId xmlns:a16="http://schemas.microsoft.com/office/drawing/2014/main" id="{9FBC5A74-33C7-DE49-5741-C7FE8C567B8B}"/>
              </a:ext>
            </a:extLst>
          </p:cNvPr>
          <p:cNvSpPr/>
          <p:nvPr/>
        </p:nvSpPr>
        <p:spPr>
          <a:xfrm>
            <a:off x="3603786" y="223034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4" name="Free-form: Shape 1631">
            <a:extLst>
              <a:ext uri="{FF2B5EF4-FFF2-40B4-BE49-F238E27FC236}">
                <a16:creationId xmlns:a16="http://schemas.microsoft.com/office/drawing/2014/main" id="{242A454B-52D1-DA86-0F06-56EF01C72658}"/>
              </a:ext>
            </a:extLst>
          </p:cNvPr>
          <p:cNvSpPr/>
          <p:nvPr/>
        </p:nvSpPr>
        <p:spPr>
          <a:xfrm>
            <a:off x="3603786" y="223034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5" name="Free-form: Shape 1632">
            <a:extLst>
              <a:ext uri="{FF2B5EF4-FFF2-40B4-BE49-F238E27FC236}">
                <a16:creationId xmlns:a16="http://schemas.microsoft.com/office/drawing/2014/main" id="{83D24C19-671C-7DFB-40FA-A82CD23C8235}"/>
              </a:ext>
            </a:extLst>
          </p:cNvPr>
          <p:cNvSpPr/>
          <p:nvPr/>
        </p:nvSpPr>
        <p:spPr>
          <a:xfrm>
            <a:off x="3608469" y="223034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6" name="Free-form: Shape 1633">
            <a:extLst>
              <a:ext uri="{FF2B5EF4-FFF2-40B4-BE49-F238E27FC236}">
                <a16:creationId xmlns:a16="http://schemas.microsoft.com/office/drawing/2014/main" id="{8D19D2CE-A2A4-D18A-41D7-E3CF1CCC7A52}"/>
              </a:ext>
            </a:extLst>
          </p:cNvPr>
          <p:cNvSpPr/>
          <p:nvPr/>
        </p:nvSpPr>
        <p:spPr>
          <a:xfrm>
            <a:off x="3608469" y="223034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7" name="Free-form: Shape 1634">
            <a:extLst>
              <a:ext uri="{FF2B5EF4-FFF2-40B4-BE49-F238E27FC236}">
                <a16:creationId xmlns:a16="http://schemas.microsoft.com/office/drawing/2014/main" id="{08BE516D-2654-4632-CD7F-33534B14B560}"/>
              </a:ext>
            </a:extLst>
          </p:cNvPr>
          <p:cNvSpPr/>
          <p:nvPr/>
        </p:nvSpPr>
        <p:spPr>
          <a:xfrm>
            <a:off x="3608469" y="223034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8" name="Free-form: Shape 1635">
            <a:extLst>
              <a:ext uri="{FF2B5EF4-FFF2-40B4-BE49-F238E27FC236}">
                <a16:creationId xmlns:a16="http://schemas.microsoft.com/office/drawing/2014/main" id="{27E7CC7D-B6EF-FF2F-80D1-BCCB6FBC559D}"/>
              </a:ext>
            </a:extLst>
          </p:cNvPr>
          <p:cNvSpPr/>
          <p:nvPr/>
        </p:nvSpPr>
        <p:spPr>
          <a:xfrm>
            <a:off x="3608469" y="223034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9" name="Free-form: Shape 1636">
            <a:extLst>
              <a:ext uri="{FF2B5EF4-FFF2-40B4-BE49-F238E27FC236}">
                <a16:creationId xmlns:a16="http://schemas.microsoft.com/office/drawing/2014/main" id="{5BA059DC-E11F-6CF5-B520-A184BEEE3B56}"/>
              </a:ext>
            </a:extLst>
          </p:cNvPr>
          <p:cNvSpPr/>
          <p:nvPr/>
        </p:nvSpPr>
        <p:spPr>
          <a:xfrm>
            <a:off x="3608469" y="223034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0" name="Free-form: Shape 1637">
            <a:extLst>
              <a:ext uri="{FF2B5EF4-FFF2-40B4-BE49-F238E27FC236}">
                <a16:creationId xmlns:a16="http://schemas.microsoft.com/office/drawing/2014/main" id="{3892EA71-9704-4CA0-3B7E-6C2B6C7641D7}"/>
              </a:ext>
            </a:extLst>
          </p:cNvPr>
          <p:cNvSpPr/>
          <p:nvPr/>
        </p:nvSpPr>
        <p:spPr>
          <a:xfrm>
            <a:off x="3613065" y="223034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1" name="Free-form: Shape 1638">
            <a:extLst>
              <a:ext uri="{FF2B5EF4-FFF2-40B4-BE49-F238E27FC236}">
                <a16:creationId xmlns:a16="http://schemas.microsoft.com/office/drawing/2014/main" id="{4BDAB7BE-5645-F851-99AC-5ACB170ACBB3}"/>
              </a:ext>
            </a:extLst>
          </p:cNvPr>
          <p:cNvSpPr/>
          <p:nvPr/>
        </p:nvSpPr>
        <p:spPr>
          <a:xfrm>
            <a:off x="3613065" y="223034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2" name="Free-form: Shape 1639">
            <a:extLst>
              <a:ext uri="{FF2B5EF4-FFF2-40B4-BE49-F238E27FC236}">
                <a16:creationId xmlns:a16="http://schemas.microsoft.com/office/drawing/2014/main" id="{C03F7D17-3819-2C5A-1555-C08FFA866309}"/>
              </a:ext>
            </a:extLst>
          </p:cNvPr>
          <p:cNvSpPr/>
          <p:nvPr/>
        </p:nvSpPr>
        <p:spPr>
          <a:xfrm>
            <a:off x="3613065" y="223034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3" name="Free-form: Shape 1640">
            <a:extLst>
              <a:ext uri="{FF2B5EF4-FFF2-40B4-BE49-F238E27FC236}">
                <a16:creationId xmlns:a16="http://schemas.microsoft.com/office/drawing/2014/main" id="{438087E0-8446-13D7-DA14-F94624F3D661}"/>
              </a:ext>
            </a:extLst>
          </p:cNvPr>
          <p:cNvSpPr/>
          <p:nvPr/>
        </p:nvSpPr>
        <p:spPr>
          <a:xfrm>
            <a:off x="3613065" y="223034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4" name="Free-form: Shape 1641">
            <a:extLst>
              <a:ext uri="{FF2B5EF4-FFF2-40B4-BE49-F238E27FC236}">
                <a16:creationId xmlns:a16="http://schemas.microsoft.com/office/drawing/2014/main" id="{D1AFD0BF-027A-BBDC-DA90-0E9C647978BE}"/>
              </a:ext>
            </a:extLst>
          </p:cNvPr>
          <p:cNvSpPr/>
          <p:nvPr/>
        </p:nvSpPr>
        <p:spPr>
          <a:xfrm>
            <a:off x="3613065" y="223034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5" name="Free-form: Shape 1642">
            <a:extLst>
              <a:ext uri="{FF2B5EF4-FFF2-40B4-BE49-F238E27FC236}">
                <a16:creationId xmlns:a16="http://schemas.microsoft.com/office/drawing/2014/main" id="{2DEA6BAB-F45F-6FF4-2792-37040CAADD66}"/>
              </a:ext>
            </a:extLst>
          </p:cNvPr>
          <p:cNvSpPr/>
          <p:nvPr/>
        </p:nvSpPr>
        <p:spPr>
          <a:xfrm>
            <a:off x="3613065" y="223034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6" name="Free-form: Shape 1643">
            <a:extLst>
              <a:ext uri="{FF2B5EF4-FFF2-40B4-BE49-F238E27FC236}">
                <a16:creationId xmlns:a16="http://schemas.microsoft.com/office/drawing/2014/main" id="{056D79F2-78E1-BF63-DB95-2E6BCA5C794C}"/>
              </a:ext>
            </a:extLst>
          </p:cNvPr>
          <p:cNvSpPr/>
          <p:nvPr/>
        </p:nvSpPr>
        <p:spPr>
          <a:xfrm>
            <a:off x="3617748" y="223034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7" name="Free-form: Shape 1644">
            <a:extLst>
              <a:ext uri="{FF2B5EF4-FFF2-40B4-BE49-F238E27FC236}">
                <a16:creationId xmlns:a16="http://schemas.microsoft.com/office/drawing/2014/main" id="{E50B8A98-E00E-6632-3D30-0981F9835F8F}"/>
              </a:ext>
            </a:extLst>
          </p:cNvPr>
          <p:cNvSpPr/>
          <p:nvPr/>
        </p:nvSpPr>
        <p:spPr>
          <a:xfrm>
            <a:off x="3617748" y="223034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8" name="Free-form: Shape 1645">
            <a:extLst>
              <a:ext uri="{FF2B5EF4-FFF2-40B4-BE49-F238E27FC236}">
                <a16:creationId xmlns:a16="http://schemas.microsoft.com/office/drawing/2014/main" id="{39B9AC84-BADE-FAAE-93DF-A57CA3A6E670}"/>
              </a:ext>
            </a:extLst>
          </p:cNvPr>
          <p:cNvSpPr/>
          <p:nvPr/>
        </p:nvSpPr>
        <p:spPr>
          <a:xfrm>
            <a:off x="3617748" y="223034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9" name="Free-form: Shape 1646">
            <a:extLst>
              <a:ext uri="{FF2B5EF4-FFF2-40B4-BE49-F238E27FC236}">
                <a16:creationId xmlns:a16="http://schemas.microsoft.com/office/drawing/2014/main" id="{E5D08229-6E7E-31FE-69E0-6717C28633A1}"/>
              </a:ext>
            </a:extLst>
          </p:cNvPr>
          <p:cNvSpPr/>
          <p:nvPr/>
        </p:nvSpPr>
        <p:spPr>
          <a:xfrm>
            <a:off x="3617748" y="223034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0" name="Free-form: Shape 1647">
            <a:extLst>
              <a:ext uri="{FF2B5EF4-FFF2-40B4-BE49-F238E27FC236}">
                <a16:creationId xmlns:a16="http://schemas.microsoft.com/office/drawing/2014/main" id="{BE8975AC-3B0C-8118-9677-2CF95FD8A14E}"/>
              </a:ext>
            </a:extLst>
          </p:cNvPr>
          <p:cNvSpPr/>
          <p:nvPr/>
        </p:nvSpPr>
        <p:spPr>
          <a:xfrm>
            <a:off x="3622431" y="224331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1" name="Free-form: Shape 1648">
            <a:extLst>
              <a:ext uri="{FF2B5EF4-FFF2-40B4-BE49-F238E27FC236}">
                <a16:creationId xmlns:a16="http://schemas.microsoft.com/office/drawing/2014/main" id="{578207DD-0E24-FA80-DA16-A8A61C089E70}"/>
              </a:ext>
            </a:extLst>
          </p:cNvPr>
          <p:cNvSpPr/>
          <p:nvPr/>
        </p:nvSpPr>
        <p:spPr>
          <a:xfrm>
            <a:off x="3622431" y="224331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2" name="Free-form: Shape 1649">
            <a:extLst>
              <a:ext uri="{FF2B5EF4-FFF2-40B4-BE49-F238E27FC236}">
                <a16:creationId xmlns:a16="http://schemas.microsoft.com/office/drawing/2014/main" id="{AA1A0552-0425-AB31-2E88-D80B5A225E44}"/>
              </a:ext>
            </a:extLst>
          </p:cNvPr>
          <p:cNvSpPr/>
          <p:nvPr/>
        </p:nvSpPr>
        <p:spPr>
          <a:xfrm>
            <a:off x="3622431" y="224331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3" name="Free-form: Shape 1650">
            <a:extLst>
              <a:ext uri="{FF2B5EF4-FFF2-40B4-BE49-F238E27FC236}">
                <a16:creationId xmlns:a16="http://schemas.microsoft.com/office/drawing/2014/main" id="{4B56BEF7-D3A6-DD7B-2953-3C6E1912EF09}"/>
              </a:ext>
            </a:extLst>
          </p:cNvPr>
          <p:cNvSpPr/>
          <p:nvPr/>
        </p:nvSpPr>
        <p:spPr>
          <a:xfrm>
            <a:off x="3622431" y="224331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4" name="Free-form: Shape 1651">
            <a:extLst>
              <a:ext uri="{FF2B5EF4-FFF2-40B4-BE49-F238E27FC236}">
                <a16:creationId xmlns:a16="http://schemas.microsoft.com/office/drawing/2014/main" id="{01D20D33-C192-E537-FE58-1F670328D5D6}"/>
              </a:ext>
            </a:extLst>
          </p:cNvPr>
          <p:cNvSpPr/>
          <p:nvPr/>
        </p:nvSpPr>
        <p:spPr>
          <a:xfrm>
            <a:off x="3622431" y="224331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5" name="Free-form: Shape 1652">
            <a:extLst>
              <a:ext uri="{FF2B5EF4-FFF2-40B4-BE49-F238E27FC236}">
                <a16:creationId xmlns:a16="http://schemas.microsoft.com/office/drawing/2014/main" id="{CD6FBC32-2208-C27F-BC0E-95FACE1640CE}"/>
              </a:ext>
            </a:extLst>
          </p:cNvPr>
          <p:cNvSpPr/>
          <p:nvPr/>
        </p:nvSpPr>
        <p:spPr>
          <a:xfrm>
            <a:off x="3627113" y="224331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6" name="Free-form: Shape 1653">
            <a:extLst>
              <a:ext uri="{FF2B5EF4-FFF2-40B4-BE49-F238E27FC236}">
                <a16:creationId xmlns:a16="http://schemas.microsoft.com/office/drawing/2014/main" id="{3135A213-669D-2D40-245C-7014D0626CBF}"/>
              </a:ext>
            </a:extLst>
          </p:cNvPr>
          <p:cNvSpPr/>
          <p:nvPr/>
        </p:nvSpPr>
        <p:spPr>
          <a:xfrm>
            <a:off x="3627113" y="224331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7" name="Free-form: Shape 1654">
            <a:extLst>
              <a:ext uri="{FF2B5EF4-FFF2-40B4-BE49-F238E27FC236}">
                <a16:creationId xmlns:a16="http://schemas.microsoft.com/office/drawing/2014/main" id="{B9C9816B-3C3D-F82A-BDF3-28A558F7A80B}"/>
              </a:ext>
            </a:extLst>
          </p:cNvPr>
          <p:cNvSpPr/>
          <p:nvPr/>
        </p:nvSpPr>
        <p:spPr>
          <a:xfrm>
            <a:off x="3631710" y="224990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8" name="Free-form: Shape 1655">
            <a:extLst>
              <a:ext uri="{FF2B5EF4-FFF2-40B4-BE49-F238E27FC236}">
                <a16:creationId xmlns:a16="http://schemas.microsoft.com/office/drawing/2014/main" id="{D2A992C2-2BAE-5A90-16B1-5E77F1109579}"/>
              </a:ext>
            </a:extLst>
          </p:cNvPr>
          <p:cNvSpPr/>
          <p:nvPr/>
        </p:nvSpPr>
        <p:spPr>
          <a:xfrm>
            <a:off x="3631710" y="224990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9" name="Free-form: Shape 1656">
            <a:extLst>
              <a:ext uri="{FF2B5EF4-FFF2-40B4-BE49-F238E27FC236}">
                <a16:creationId xmlns:a16="http://schemas.microsoft.com/office/drawing/2014/main" id="{2DDDB11A-64A0-BC91-79BD-FAF6158975B5}"/>
              </a:ext>
            </a:extLst>
          </p:cNvPr>
          <p:cNvSpPr/>
          <p:nvPr/>
        </p:nvSpPr>
        <p:spPr>
          <a:xfrm>
            <a:off x="3631710" y="224990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0" name="Free-form: Shape 1657">
            <a:extLst>
              <a:ext uri="{FF2B5EF4-FFF2-40B4-BE49-F238E27FC236}">
                <a16:creationId xmlns:a16="http://schemas.microsoft.com/office/drawing/2014/main" id="{B896D71C-3AA2-B4E1-3C5A-EAC1697DB0DB}"/>
              </a:ext>
            </a:extLst>
          </p:cNvPr>
          <p:cNvSpPr/>
          <p:nvPr/>
        </p:nvSpPr>
        <p:spPr>
          <a:xfrm>
            <a:off x="3631710" y="224990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1" name="Free-form: Shape 1658">
            <a:extLst>
              <a:ext uri="{FF2B5EF4-FFF2-40B4-BE49-F238E27FC236}">
                <a16:creationId xmlns:a16="http://schemas.microsoft.com/office/drawing/2014/main" id="{C1980782-05FD-2EEC-1554-45C7E89457C5}"/>
              </a:ext>
            </a:extLst>
          </p:cNvPr>
          <p:cNvSpPr/>
          <p:nvPr/>
        </p:nvSpPr>
        <p:spPr>
          <a:xfrm>
            <a:off x="3636479" y="224990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2" name="Free-form: Shape 1659">
            <a:extLst>
              <a:ext uri="{FF2B5EF4-FFF2-40B4-BE49-F238E27FC236}">
                <a16:creationId xmlns:a16="http://schemas.microsoft.com/office/drawing/2014/main" id="{D9F6CDFA-66F9-CA94-4F9A-63147CE5DDD2}"/>
              </a:ext>
            </a:extLst>
          </p:cNvPr>
          <p:cNvSpPr/>
          <p:nvPr/>
        </p:nvSpPr>
        <p:spPr>
          <a:xfrm>
            <a:off x="3636479" y="224990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3" name="Free-form: Shape 1660">
            <a:extLst>
              <a:ext uri="{FF2B5EF4-FFF2-40B4-BE49-F238E27FC236}">
                <a16:creationId xmlns:a16="http://schemas.microsoft.com/office/drawing/2014/main" id="{992ADC4C-82B5-FF5F-AAF0-6CC58B6A9EE6}"/>
              </a:ext>
            </a:extLst>
          </p:cNvPr>
          <p:cNvSpPr/>
          <p:nvPr/>
        </p:nvSpPr>
        <p:spPr>
          <a:xfrm>
            <a:off x="3636479" y="224990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4" name="Free-form: Shape 1661">
            <a:extLst>
              <a:ext uri="{FF2B5EF4-FFF2-40B4-BE49-F238E27FC236}">
                <a16:creationId xmlns:a16="http://schemas.microsoft.com/office/drawing/2014/main" id="{6DB988CE-0AC6-2227-2320-D9BDA272BB6E}"/>
              </a:ext>
            </a:extLst>
          </p:cNvPr>
          <p:cNvSpPr/>
          <p:nvPr/>
        </p:nvSpPr>
        <p:spPr>
          <a:xfrm>
            <a:off x="3636479" y="224990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5" name="Free-form: Shape 1662">
            <a:extLst>
              <a:ext uri="{FF2B5EF4-FFF2-40B4-BE49-F238E27FC236}">
                <a16:creationId xmlns:a16="http://schemas.microsoft.com/office/drawing/2014/main" id="{E25FCD20-657E-4910-5355-276959C6899D}"/>
              </a:ext>
            </a:extLst>
          </p:cNvPr>
          <p:cNvSpPr/>
          <p:nvPr/>
        </p:nvSpPr>
        <p:spPr>
          <a:xfrm>
            <a:off x="3636479" y="224990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6" name="Free-form: Shape 1663">
            <a:extLst>
              <a:ext uri="{FF2B5EF4-FFF2-40B4-BE49-F238E27FC236}">
                <a16:creationId xmlns:a16="http://schemas.microsoft.com/office/drawing/2014/main" id="{300710BD-1C4F-0A0B-6683-3EF3EBFFF331}"/>
              </a:ext>
            </a:extLst>
          </p:cNvPr>
          <p:cNvSpPr/>
          <p:nvPr/>
        </p:nvSpPr>
        <p:spPr>
          <a:xfrm>
            <a:off x="3636479" y="224990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7" name="Free-form: Shape 1664">
            <a:extLst>
              <a:ext uri="{FF2B5EF4-FFF2-40B4-BE49-F238E27FC236}">
                <a16:creationId xmlns:a16="http://schemas.microsoft.com/office/drawing/2014/main" id="{2926B3C7-D13A-7006-2DD0-E03DA1C40396}"/>
              </a:ext>
            </a:extLst>
          </p:cNvPr>
          <p:cNvSpPr/>
          <p:nvPr/>
        </p:nvSpPr>
        <p:spPr>
          <a:xfrm>
            <a:off x="3641163" y="224990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8" name="Free-form: Shape 1665">
            <a:extLst>
              <a:ext uri="{FF2B5EF4-FFF2-40B4-BE49-F238E27FC236}">
                <a16:creationId xmlns:a16="http://schemas.microsoft.com/office/drawing/2014/main" id="{2594B44E-30E7-8393-FDE9-DAA697A09E0B}"/>
              </a:ext>
            </a:extLst>
          </p:cNvPr>
          <p:cNvSpPr/>
          <p:nvPr/>
        </p:nvSpPr>
        <p:spPr>
          <a:xfrm>
            <a:off x="3641163" y="224990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9" name="Free-form: Shape 1666">
            <a:extLst>
              <a:ext uri="{FF2B5EF4-FFF2-40B4-BE49-F238E27FC236}">
                <a16:creationId xmlns:a16="http://schemas.microsoft.com/office/drawing/2014/main" id="{371AEBCD-CFEB-0764-4943-C1C039819CD9}"/>
              </a:ext>
            </a:extLst>
          </p:cNvPr>
          <p:cNvSpPr/>
          <p:nvPr/>
        </p:nvSpPr>
        <p:spPr>
          <a:xfrm>
            <a:off x="3641163" y="224990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0" name="Free-form: Shape 1667">
            <a:extLst>
              <a:ext uri="{FF2B5EF4-FFF2-40B4-BE49-F238E27FC236}">
                <a16:creationId xmlns:a16="http://schemas.microsoft.com/office/drawing/2014/main" id="{3F0AEAB3-7B76-FE29-9363-36C8D778E19E}"/>
              </a:ext>
            </a:extLst>
          </p:cNvPr>
          <p:cNvSpPr/>
          <p:nvPr/>
        </p:nvSpPr>
        <p:spPr>
          <a:xfrm>
            <a:off x="3641163" y="224990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1" name="Free-form: Shape 1668">
            <a:extLst>
              <a:ext uri="{FF2B5EF4-FFF2-40B4-BE49-F238E27FC236}">
                <a16:creationId xmlns:a16="http://schemas.microsoft.com/office/drawing/2014/main" id="{F975C5B2-610B-1640-6C33-470EF2393F02}"/>
              </a:ext>
            </a:extLst>
          </p:cNvPr>
          <p:cNvSpPr/>
          <p:nvPr/>
        </p:nvSpPr>
        <p:spPr>
          <a:xfrm>
            <a:off x="3641163" y="224990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2" name="Free-form: Shape 1669">
            <a:extLst>
              <a:ext uri="{FF2B5EF4-FFF2-40B4-BE49-F238E27FC236}">
                <a16:creationId xmlns:a16="http://schemas.microsoft.com/office/drawing/2014/main" id="{AE16E750-0661-7E63-C6D7-021E42DA5D06}"/>
              </a:ext>
            </a:extLst>
          </p:cNvPr>
          <p:cNvSpPr/>
          <p:nvPr/>
        </p:nvSpPr>
        <p:spPr>
          <a:xfrm>
            <a:off x="3641163" y="224990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3" name="Free-form: Shape 1670">
            <a:extLst>
              <a:ext uri="{FF2B5EF4-FFF2-40B4-BE49-F238E27FC236}">
                <a16:creationId xmlns:a16="http://schemas.microsoft.com/office/drawing/2014/main" id="{109A2204-3CC6-1C11-8A9F-7500A07997C9}"/>
              </a:ext>
            </a:extLst>
          </p:cNvPr>
          <p:cNvSpPr/>
          <p:nvPr/>
        </p:nvSpPr>
        <p:spPr>
          <a:xfrm>
            <a:off x="3645845"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4" name="Free-form: Shape 1671">
            <a:extLst>
              <a:ext uri="{FF2B5EF4-FFF2-40B4-BE49-F238E27FC236}">
                <a16:creationId xmlns:a16="http://schemas.microsoft.com/office/drawing/2014/main" id="{6BE8D166-CD24-9FA0-9ADD-4F9ABCA62FDA}"/>
              </a:ext>
            </a:extLst>
          </p:cNvPr>
          <p:cNvSpPr/>
          <p:nvPr/>
        </p:nvSpPr>
        <p:spPr>
          <a:xfrm>
            <a:off x="3645845"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5" name="Free-form: Shape 1672">
            <a:extLst>
              <a:ext uri="{FF2B5EF4-FFF2-40B4-BE49-F238E27FC236}">
                <a16:creationId xmlns:a16="http://schemas.microsoft.com/office/drawing/2014/main" id="{029D7A1D-76D2-2E7D-F67C-E3BF5A820979}"/>
              </a:ext>
            </a:extLst>
          </p:cNvPr>
          <p:cNvSpPr/>
          <p:nvPr/>
        </p:nvSpPr>
        <p:spPr>
          <a:xfrm>
            <a:off x="3645845"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6" name="Free-form: Shape 1673">
            <a:extLst>
              <a:ext uri="{FF2B5EF4-FFF2-40B4-BE49-F238E27FC236}">
                <a16:creationId xmlns:a16="http://schemas.microsoft.com/office/drawing/2014/main" id="{D54EF6D5-D2C6-054E-F77C-F3DD6896CA68}"/>
              </a:ext>
            </a:extLst>
          </p:cNvPr>
          <p:cNvSpPr/>
          <p:nvPr/>
        </p:nvSpPr>
        <p:spPr>
          <a:xfrm>
            <a:off x="3645845"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7" name="Free-form: Shape 1674">
            <a:extLst>
              <a:ext uri="{FF2B5EF4-FFF2-40B4-BE49-F238E27FC236}">
                <a16:creationId xmlns:a16="http://schemas.microsoft.com/office/drawing/2014/main" id="{3781B79D-7A6E-797C-28F1-7F28BCAA44BE}"/>
              </a:ext>
            </a:extLst>
          </p:cNvPr>
          <p:cNvSpPr/>
          <p:nvPr/>
        </p:nvSpPr>
        <p:spPr>
          <a:xfrm>
            <a:off x="3645845"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8" name="Free-form: Shape 1675">
            <a:extLst>
              <a:ext uri="{FF2B5EF4-FFF2-40B4-BE49-F238E27FC236}">
                <a16:creationId xmlns:a16="http://schemas.microsoft.com/office/drawing/2014/main" id="{D666E021-A9A6-4718-08C7-9DE5B130FD1C}"/>
              </a:ext>
            </a:extLst>
          </p:cNvPr>
          <p:cNvSpPr/>
          <p:nvPr/>
        </p:nvSpPr>
        <p:spPr>
          <a:xfrm>
            <a:off x="3645845"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9" name="Free-form: Shape 1676">
            <a:extLst>
              <a:ext uri="{FF2B5EF4-FFF2-40B4-BE49-F238E27FC236}">
                <a16:creationId xmlns:a16="http://schemas.microsoft.com/office/drawing/2014/main" id="{E992A69A-1150-572B-8E88-570C0ABAF76F}"/>
              </a:ext>
            </a:extLst>
          </p:cNvPr>
          <p:cNvSpPr/>
          <p:nvPr/>
        </p:nvSpPr>
        <p:spPr>
          <a:xfrm>
            <a:off x="3645845"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0" name="Free-form: Shape 1677">
            <a:extLst>
              <a:ext uri="{FF2B5EF4-FFF2-40B4-BE49-F238E27FC236}">
                <a16:creationId xmlns:a16="http://schemas.microsoft.com/office/drawing/2014/main" id="{18C72380-E196-C9EF-6B2B-1F4186C3A054}"/>
              </a:ext>
            </a:extLst>
          </p:cNvPr>
          <p:cNvSpPr/>
          <p:nvPr/>
        </p:nvSpPr>
        <p:spPr>
          <a:xfrm>
            <a:off x="3645845"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1" name="Free-form: Shape 1678">
            <a:extLst>
              <a:ext uri="{FF2B5EF4-FFF2-40B4-BE49-F238E27FC236}">
                <a16:creationId xmlns:a16="http://schemas.microsoft.com/office/drawing/2014/main" id="{67DA6F17-B124-80AB-C0D5-D3C935F56BF7}"/>
              </a:ext>
            </a:extLst>
          </p:cNvPr>
          <p:cNvSpPr/>
          <p:nvPr/>
        </p:nvSpPr>
        <p:spPr>
          <a:xfrm>
            <a:off x="3645845"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2" name="Free-form: Shape 1679">
            <a:extLst>
              <a:ext uri="{FF2B5EF4-FFF2-40B4-BE49-F238E27FC236}">
                <a16:creationId xmlns:a16="http://schemas.microsoft.com/office/drawing/2014/main" id="{A7088CAB-C90C-564E-17AA-48FDA897B7A0}"/>
              </a:ext>
            </a:extLst>
          </p:cNvPr>
          <p:cNvSpPr/>
          <p:nvPr/>
        </p:nvSpPr>
        <p:spPr>
          <a:xfrm>
            <a:off x="3645845"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3" name="Free-form: Shape 1680">
            <a:extLst>
              <a:ext uri="{FF2B5EF4-FFF2-40B4-BE49-F238E27FC236}">
                <a16:creationId xmlns:a16="http://schemas.microsoft.com/office/drawing/2014/main" id="{D1881458-0BB6-7C2D-06FC-26C15AB5D58F}"/>
              </a:ext>
            </a:extLst>
          </p:cNvPr>
          <p:cNvSpPr/>
          <p:nvPr/>
        </p:nvSpPr>
        <p:spPr>
          <a:xfrm>
            <a:off x="3645845"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4" name="Free-form: Shape 1681">
            <a:extLst>
              <a:ext uri="{FF2B5EF4-FFF2-40B4-BE49-F238E27FC236}">
                <a16:creationId xmlns:a16="http://schemas.microsoft.com/office/drawing/2014/main" id="{38DAE288-77F2-3311-332C-191D215B97CF}"/>
              </a:ext>
            </a:extLst>
          </p:cNvPr>
          <p:cNvSpPr/>
          <p:nvPr/>
        </p:nvSpPr>
        <p:spPr>
          <a:xfrm>
            <a:off x="3645845"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5" name="Free-form: Shape 1682">
            <a:extLst>
              <a:ext uri="{FF2B5EF4-FFF2-40B4-BE49-F238E27FC236}">
                <a16:creationId xmlns:a16="http://schemas.microsoft.com/office/drawing/2014/main" id="{5472A666-4BD5-910E-1C96-B4A6EF90F1BC}"/>
              </a:ext>
            </a:extLst>
          </p:cNvPr>
          <p:cNvSpPr/>
          <p:nvPr/>
        </p:nvSpPr>
        <p:spPr>
          <a:xfrm>
            <a:off x="3645845"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6" name="Free-form: Shape 1683">
            <a:extLst>
              <a:ext uri="{FF2B5EF4-FFF2-40B4-BE49-F238E27FC236}">
                <a16:creationId xmlns:a16="http://schemas.microsoft.com/office/drawing/2014/main" id="{E3069C70-630F-B703-7847-D2ED838F46BF}"/>
              </a:ext>
            </a:extLst>
          </p:cNvPr>
          <p:cNvSpPr/>
          <p:nvPr/>
        </p:nvSpPr>
        <p:spPr>
          <a:xfrm>
            <a:off x="3645845"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7" name="Free-form: Shape 1684">
            <a:extLst>
              <a:ext uri="{FF2B5EF4-FFF2-40B4-BE49-F238E27FC236}">
                <a16:creationId xmlns:a16="http://schemas.microsoft.com/office/drawing/2014/main" id="{496FC322-614F-FB5D-DA93-F044B527D285}"/>
              </a:ext>
            </a:extLst>
          </p:cNvPr>
          <p:cNvSpPr/>
          <p:nvPr/>
        </p:nvSpPr>
        <p:spPr>
          <a:xfrm>
            <a:off x="3645845"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8" name="Free-form: Shape 1685">
            <a:extLst>
              <a:ext uri="{FF2B5EF4-FFF2-40B4-BE49-F238E27FC236}">
                <a16:creationId xmlns:a16="http://schemas.microsoft.com/office/drawing/2014/main" id="{A84776E1-C69A-2455-2698-AFAF6F95EDBC}"/>
              </a:ext>
            </a:extLst>
          </p:cNvPr>
          <p:cNvSpPr/>
          <p:nvPr/>
        </p:nvSpPr>
        <p:spPr>
          <a:xfrm>
            <a:off x="3650441"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9" name="Free-form: Shape 1686">
            <a:extLst>
              <a:ext uri="{FF2B5EF4-FFF2-40B4-BE49-F238E27FC236}">
                <a16:creationId xmlns:a16="http://schemas.microsoft.com/office/drawing/2014/main" id="{E20C5329-F7F6-B3CC-7270-AC3B0460CE9F}"/>
              </a:ext>
            </a:extLst>
          </p:cNvPr>
          <p:cNvSpPr/>
          <p:nvPr/>
        </p:nvSpPr>
        <p:spPr>
          <a:xfrm>
            <a:off x="3650441"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0" name="Free-form: Shape 1687">
            <a:extLst>
              <a:ext uri="{FF2B5EF4-FFF2-40B4-BE49-F238E27FC236}">
                <a16:creationId xmlns:a16="http://schemas.microsoft.com/office/drawing/2014/main" id="{C383438F-A22F-4812-C05D-A1BF162F3310}"/>
              </a:ext>
            </a:extLst>
          </p:cNvPr>
          <p:cNvSpPr/>
          <p:nvPr/>
        </p:nvSpPr>
        <p:spPr>
          <a:xfrm>
            <a:off x="3650441"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1" name="Free-form: Shape 1688">
            <a:extLst>
              <a:ext uri="{FF2B5EF4-FFF2-40B4-BE49-F238E27FC236}">
                <a16:creationId xmlns:a16="http://schemas.microsoft.com/office/drawing/2014/main" id="{87D67620-EE40-9636-D6CC-D5C65E719722}"/>
              </a:ext>
            </a:extLst>
          </p:cNvPr>
          <p:cNvSpPr/>
          <p:nvPr/>
        </p:nvSpPr>
        <p:spPr>
          <a:xfrm>
            <a:off x="3655125"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2" name="Free-form: Shape 1689">
            <a:extLst>
              <a:ext uri="{FF2B5EF4-FFF2-40B4-BE49-F238E27FC236}">
                <a16:creationId xmlns:a16="http://schemas.microsoft.com/office/drawing/2014/main" id="{7D6C7DFB-FC86-AAAE-C3C4-853B5B866581}"/>
              </a:ext>
            </a:extLst>
          </p:cNvPr>
          <p:cNvSpPr/>
          <p:nvPr/>
        </p:nvSpPr>
        <p:spPr>
          <a:xfrm>
            <a:off x="3655125"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3" name="Free-form: Shape 1690">
            <a:extLst>
              <a:ext uri="{FF2B5EF4-FFF2-40B4-BE49-F238E27FC236}">
                <a16:creationId xmlns:a16="http://schemas.microsoft.com/office/drawing/2014/main" id="{4C4B81AE-E137-8F60-8F28-3C6819E06924}"/>
              </a:ext>
            </a:extLst>
          </p:cNvPr>
          <p:cNvSpPr/>
          <p:nvPr/>
        </p:nvSpPr>
        <p:spPr>
          <a:xfrm>
            <a:off x="3655125"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4" name="Free-form: Shape 1691">
            <a:extLst>
              <a:ext uri="{FF2B5EF4-FFF2-40B4-BE49-F238E27FC236}">
                <a16:creationId xmlns:a16="http://schemas.microsoft.com/office/drawing/2014/main" id="{99390B62-DCEA-4E75-8498-D353121376C3}"/>
              </a:ext>
            </a:extLst>
          </p:cNvPr>
          <p:cNvSpPr/>
          <p:nvPr/>
        </p:nvSpPr>
        <p:spPr>
          <a:xfrm>
            <a:off x="3655125"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5" name="Free-form: Shape 1692">
            <a:extLst>
              <a:ext uri="{FF2B5EF4-FFF2-40B4-BE49-F238E27FC236}">
                <a16:creationId xmlns:a16="http://schemas.microsoft.com/office/drawing/2014/main" id="{8659932C-D773-3880-D8AF-A9143FA6D3A0}"/>
              </a:ext>
            </a:extLst>
          </p:cNvPr>
          <p:cNvSpPr/>
          <p:nvPr/>
        </p:nvSpPr>
        <p:spPr>
          <a:xfrm>
            <a:off x="3655125"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6" name="Free-form: Shape 1693">
            <a:extLst>
              <a:ext uri="{FF2B5EF4-FFF2-40B4-BE49-F238E27FC236}">
                <a16:creationId xmlns:a16="http://schemas.microsoft.com/office/drawing/2014/main" id="{C252A6C2-A228-CC39-A2E2-6E197C6815A1}"/>
              </a:ext>
            </a:extLst>
          </p:cNvPr>
          <p:cNvSpPr/>
          <p:nvPr/>
        </p:nvSpPr>
        <p:spPr>
          <a:xfrm>
            <a:off x="3655125"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7" name="Free-form: Shape 1694">
            <a:extLst>
              <a:ext uri="{FF2B5EF4-FFF2-40B4-BE49-F238E27FC236}">
                <a16:creationId xmlns:a16="http://schemas.microsoft.com/office/drawing/2014/main" id="{F3A183E0-73DE-56C4-3E4F-295AEC766DB5}"/>
              </a:ext>
            </a:extLst>
          </p:cNvPr>
          <p:cNvSpPr/>
          <p:nvPr/>
        </p:nvSpPr>
        <p:spPr>
          <a:xfrm>
            <a:off x="3659807"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8" name="Free-form: Shape 1695">
            <a:extLst>
              <a:ext uri="{FF2B5EF4-FFF2-40B4-BE49-F238E27FC236}">
                <a16:creationId xmlns:a16="http://schemas.microsoft.com/office/drawing/2014/main" id="{7B10580A-4B8E-812E-2989-EC407C126D3D}"/>
              </a:ext>
            </a:extLst>
          </p:cNvPr>
          <p:cNvSpPr/>
          <p:nvPr/>
        </p:nvSpPr>
        <p:spPr>
          <a:xfrm>
            <a:off x="3659807"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9" name="Free-form: Shape 1696">
            <a:extLst>
              <a:ext uri="{FF2B5EF4-FFF2-40B4-BE49-F238E27FC236}">
                <a16:creationId xmlns:a16="http://schemas.microsoft.com/office/drawing/2014/main" id="{0716E5B6-009C-DD72-16F7-06359D850E3D}"/>
              </a:ext>
            </a:extLst>
          </p:cNvPr>
          <p:cNvSpPr/>
          <p:nvPr/>
        </p:nvSpPr>
        <p:spPr>
          <a:xfrm>
            <a:off x="3664403"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0" name="Free-form: Shape 1697">
            <a:extLst>
              <a:ext uri="{FF2B5EF4-FFF2-40B4-BE49-F238E27FC236}">
                <a16:creationId xmlns:a16="http://schemas.microsoft.com/office/drawing/2014/main" id="{EE4B7CA3-F0DF-4944-AA03-7676C6672743}"/>
              </a:ext>
            </a:extLst>
          </p:cNvPr>
          <p:cNvSpPr/>
          <p:nvPr/>
        </p:nvSpPr>
        <p:spPr>
          <a:xfrm>
            <a:off x="3669087"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1" name="Free-form: Shape 1698">
            <a:extLst>
              <a:ext uri="{FF2B5EF4-FFF2-40B4-BE49-F238E27FC236}">
                <a16:creationId xmlns:a16="http://schemas.microsoft.com/office/drawing/2014/main" id="{16A8C75D-CAEC-4DD1-8144-C90300B7C327}"/>
              </a:ext>
            </a:extLst>
          </p:cNvPr>
          <p:cNvSpPr/>
          <p:nvPr/>
        </p:nvSpPr>
        <p:spPr>
          <a:xfrm>
            <a:off x="3669087"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2" name="Free-form: Shape 1699">
            <a:extLst>
              <a:ext uri="{FF2B5EF4-FFF2-40B4-BE49-F238E27FC236}">
                <a16:creationId xmlns:a16="http://schemas.microsoft.com/office/drawing/2014/main" id="{C335A91B-4798-9EB7-DCD2-C5FCAE946DB4}"/>
              </a:ext>
            </a:extLst>
          </p:cNvPr>
          <p:cNvSpPr/>
          <p:nvPr/>
        </p:nvSpPr>
        <p:spPr>
          <a:xfrm>
            <a:off x="3669087"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3" name="Free-form: Shape 1700">
            <a:extLst>
              <a:ext uri="{FF2B5EF4-FFF2-40B4-BE49-F238E27FC236}">
                <a16:creationId xmlns:a16="http://schemas.microsoft.com/office/drawing/2014/main" id="{C13AFA0E-C1A3-8A6D-B0A8-6F7898F190F9}"/>
              </a:ext>
            </a:extLst>
          </p:cNvPr>
          <p:cNvSpPr/>
          <p:nvPr/>
        </p:nvSpPr>
        <p:spPr>
          <a:xfrm>
            <a:off x="3673856"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4" name="Free-form: Shape 1701">
            <a:extLst>
              <a:ext uri="{FF2B5EF4-FFF2-40B4-BE49-F238E27FC236}">
                <a16:creationId xmlns:a16="http://schemas.microsoft.com/office/drawing/2014/main" id="{EB78D966-3E05-195E-F3D0-D13D66EC2474}"/>
              </a:ext>
            </a:extLst>
          </p:cNvPr>
          <p:cNvSpPr/>
          <p:nvPr/>
        </p:nvSpPr>
        <p:spPr>
          <a:xfrm>
            <a:off x="3673856" y="226386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5" name="Free-form: Shape 1702">
            <a:extLst>
              <a:ext uri="{FF2B5EF4-FFF2-40B4-BE49-F238E27FC236}">
                <a16:creationId xmlns:a16="http://schemas.microsoft.com/office/drawing/2014/main" id="{B4F6713E-40C1-A4B5-137B-F3ED531348A6}"/>
              </a:ext>
            </a:extLst>
          </p:cNvPr>
          <p:cNvSpPr/>
          <p:nvPr/>
        </p:nvSpPr>
        <p:spPr>
          <a:xfrm>
            <a:off x="3678539" y="2271750"/>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6" name="Free-form: Shape 1703">
            <a:extLst>
              <a:ext uri="{FF2B5EF4-FFF2-40B4-BE49-F238E27FC236}">
                <a16:creationId xmlns:a16="http://schemas.microsoft.com/office/drawing/2014/main" id="{6D38385E-44C5-B6A0-E8CC-48AC43734EC4}"/>
              </a:ext>
            </a:extLst>
          </p:cNvPr>
          <p:cNvSpPr/>
          <p:nvPr/>
        </p:nvSpPr>
        <p:spPr>
          <a:xfrm>
            <a:off x="3678539" y="2271750"/>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7" name="Free-form: Shape 1704">
            <a:extLst>
              <a:ext uri="{FF2B5EF4-FFF2-40B4-BE49-F238E27FC236}">
                <a16:creationId xmlns:a16="http://schemas.microsoft.com/office/drawing/2014/main" id="{6B7A99D9-89F0-EEF2-9D31-65ADD8B753C4}"/>
              </a:ext>
            </a:extLst>
          </p:cNvPr>
          <p:cNvSpPr/>
          <p:nvPr/>
        </p:nvSpPr>
        <p:spPr>
          <a:xfrm>
            <a:off x="3678539" y="2271750"/>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8" name="Free-form: Shape 1705">
            <a:extLst>
              <a:ext uri="{FF2B5EF4-FFF2-40B4-BE49-F238E27FC236}">
                <a16:creationId xmlns:a16="http://schemas.microsoft.com/office/drawing/2014/main" id="{820983D3-B532-8B6C-50B8-D20E68989486}"/>
              </a:ext>
            </a:extLst>
          </p:cNvPr>
          <p:cNvSpPr/>
          <p:nvPr/>
        </p:nvSpPr>
        <p:spPr>
          <a:xfrm>
            <a:off x="3678539" y="2271750"/>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9" name="Free-form: Shape 1706">
            <a:extLst>
              <a:ext uri="{FF2B5EF4-FFF2-40B4-BE49-F238E27FC236}">
                <a16:creationId xmlns:a16="http://schemas.microsoft.com/office/drawing/2014/main" id="{FF14F725-D4C3-3BD3-B0FC-715E96D3BE60}"/>
              </a:ext>
            </a:extLst>
          </p:cNvPr>
          <p:cNvSpPr/>
          <p:nvPr/>
        </p:nvSpPr>
        <p:spPr>
          <a:xfrm>
            <a:off x="3678539" y="2271750"/>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0" name="Free-form: Shape 1707">
            <a:extLst>
              <a:ext uri="{FF2B5EF4-FFF2-40B4-BE49-F238E27FC236}">
                <a16:creationId xmlns:a16="http://schemas.microsoft.com/office/drawing/2014/main" id="{80315CE0-1430-17E4-E346-3FC39237F5F4}"/>
              </a:ext>
            </a:extLst>
          </p:cNvPr>
          <p:cNvSpPr/>
          <p:nvPr/>
        </p:nvSpPr>
        <p:spPr>
          <a:xfrm>
            <a:off x="3678539" y="2271750"/>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1" name="Free-form: Shape 1708">
            <a:extLst>
              <a:ext uri="{FF2B5EF4-FFF2-40B4-BE49-F238E27FC236}">
                <a16:creationId xmlns:a16="http://schemas.microsoft.com/office/drawing/2014/main" id="{5005A4DF-09E8-F59D-2167-5320D7F50371}"/>
              </a:ext>
            </a:extLst>
          </p:cNvPr>
          <p:cNvSpPr/>
          <p:nvPr/>
        </p:nvSpPr>
        <p:spPr>
          <a:xfrm>
            <a:off x="3683135" y="2271750"/>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2" name="Free-form: Shape 1709">
            <a:extLst>
              <a:ext uri="{FF2B5EF4-FFF2-40B4-BE49-F238E27FC236}">
                <a16:creationId xmlns:a16="http://schemas.microsoft.com/office/drawing/2014/main" id="{4DC44025-DE4E-DB7C-AB9B-A1E806569089}"/>
              </a:ext>
            </a:extLst>
          </p:cNvPr>
          <p:cNvSpPr/>
          <p:nvPr/>
        </p:nvSpPr>
        <p:spPr>
          <a:xfrm>
            <a:off x="3683135" y="2271750"/>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3" name="Free-form: Shape 1710">
            <a:extLst>
              <a:ext uri="{FF2B5EF4-FFF2-40B4-BE49-F238E27FC236}">
                <a16:creationId xmlns:a16="http://schemas.microsoft.com/office/drawing/2014/main" id="{6D28E20C-8E7B-2100-5DFA-DCB3EE195AB0}"/>
              </a:ext>
            </a:extLst>
          </p:cNvPr>
          <p:cNvSpPr/>
          <p:nvPr/>
        </p:nvSpPr>
        <p:spPr>
          <a:xfrm>
            <a:off x="3683135" y="2271750"/>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4" name="Free-form: Shape 1711">
            <a:extLst>
              <a:ext uri="{FF2B5EF4-FFF2-40B4-BE49-F238E27FC236}">
                <a16:creationId xmlns:a16="http://schemas.microsoft.com/office/drawing/2014/main" id="{7A4B9693-1EFA-965B-84C3-304516FE2E99}"/>
              </a:ext>
            </a:extLst>
          </p:cNvPr>
          <p:cNvSpPr/>
          <p:nvPr/>
        </p:nvSpPr>
        <p:spPr>
          <a:xfrm>
            <a:off x="3687818" y="227993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5" name="Free-form: Shape 1712">
            <a:extLst>
              <a:ext uri="{FF2B5EF4-FFF2-40B4-BE49-F238E27FC236}">
                <a16:creationId xmlns:a16="http://schemas.microsoft.com/office/drawing/2014/main" id="{A43516F0-5555-21FD-28EA-BC4A575143A0}"/>
              </a:ext>
            </a:extLst>
          </p:cNvPr>
          <p:cNvSpPr/>
          <p:nvPr/>
        </p:nvSpPr>
        <p:spPr>
          <a:xfrm>
            <a:off x="3701780" y="228811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6" name="Free-form: Shape 1713">
            <a:extLst>
              <a:ext uri="{FF2B5EF4-FFF2-40B4-BE49-F238E27FC236}">
                <a16:creationId xmlns:a16="http://schemas.microsoft.com/office/drawing/2014/main" id="{005C9FB8-E376-6386-115E-82BA0B5ECAB5}"/>
              </a:ext>
            </a:extLst>
          </p:cNvPr>
          <p:cNvSpPr/>
          <p:nvPr/>
        </p:nvSpPr>
        <p:spPr>
          <a:xfrm>
            <a:off x="3701780" y="228811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7" name="Free-form: Shape 1714">
            <a:extLst>
              <a:ext uri="{FF2B5EF4-FFF2-40B4-BE49-F238E27FC236}">
                <a16:creationId xmlns:a16="http://schemas.microsoft.com/office/drawing/2014/main" id="{924BEFA7-1336-D00F-5BBF-5A63C1B4B9B6}"/>
              </a:ext>
            </a:extLst>
          </p:cNvPr>
          <p:cNvSpPr/>
          <p:nvPr/>
        </p:nvSpPr>
        <p:spPr>
          <a:xfrm>
            <a:off x="3701780" y="228811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8" name="Free-form: Shape 1715">
            <a:extLst>
              <a:ext uri="{FF2B5EF4-FFF2-40B4-BE49-F238E27FC236}">
                <a16:creationId xmlns:a16="http://schemas.microsoft.com/office/drawing/2014/main" id="{3C9E69AC-0D2A-5FF8-5A11-C77C8AD21A0C}"/>
              </a:ext>
            </a:extLst>
          </p:cNvPr>
          <p:cNvSpPr/>
          <p:nvPr/>
        </p:nvSpPr>
        <p:spPr>
          <a:xfrm>
            <a:off x="3706463" y="229649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9" name="Free-form: Shape 1716">
            <a:extLst>
              <a:ext uri="{FF2B5EF4-FFF2-40B4-BE49-F238E27FC236}">
                <a16:creationId xmlns:a16="http://schemas.microsoft.com/office/drawing/2014/main" id="{36ABD239-7905-0DC1-3E73-D21C3FA8CE46}"/>
              </a:ext>
            </a:extLst>
          </p:cNvPr>
          <p:cNvSpPr/>
          <p:nvPr/>
        </p:nvSpPr>
        <p:spPr>
          <a:xfrm>
            <a:off x="3711233" y="229649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0" name="Free-form: Shape 1717">
            <a:extLst>
              <a:ext uri="{FF2B5EF4-FFF2-40B4-BE49-F238E27FC236}">
                <a16:creationId xmlns:a16="http://schemas.microsoft.com/office/drawing/2014/main" id="{CE645FD0-5C31-8F65-D2B5-78D3984F9353}"/>
              </a:ext>
            </a:extLst>
          </p:cNvPr>
          <p:cNvSpPr/>
          <p:nvPr/>
        </p:nvSpPr>
        <p:spPr>
          <a:xfrm>
            <a:off x="3711233" y="229649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1" name="Free-form: Shape 1718">
            <a:extLst>
              <a:ext uri="{FF2B5EF4-FFF2-40B4-BE49-F238E27FC236}">
                <a16:creationId xmlns:a16="http://schemas.microsoft.com/office/drawing/2014/main" id="{09E2FEE2-E391-5673-CA8C-DFF267F085CD}"/>
              </a:ext>
            </a:extLst>
          </p:cNvPr>
          <p:cNvSpPr/>
          <p:nvPr/>
        </p:nvSpPr>
        <p:spPr>
          <a:xfrm>
            <a:off x="3725195" y="229649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2" name="Free-form: Shape 1719">
            <a:extLst>
              <a:ext uri="{FF2B5EF4-FFF2-40B4-BE49-F238E27FC236}">
                <a16:creationId xmlns:a16="http://schemas.microsoft.com/office/drawing/2014/main" id="{241119E3-5834-3EAE-63CD-48DB65A4D75B}"/>
              </a:ext>
            </a:extLst>
          </p:cNvPr>
          <p:cNvSpPr/>
          <p:nvPr/>
        </p:nvSpPr>
        <p:spPr>
          <a:xfrm>
            <a:off x="3739157" y="229649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3" name="Free-form: Shape 1720">
            <a:extLst>
              <a:ext uri="{FF2B5EF4-FFF2-40B4-BE49-F238E27FC236}">
                <a16:creationId xmlns:a16="http://schemas.microsoft.com/office/drawing/2014/main" id="{625A0A23-60EC-8535-D53A-F64A96A72BCC}"/>
              </a:ext>
            </a:extLst>
          </p:cNvPr>
          <p:cNvSpPr/>
          <p:nvPr/>
        </p:nvSpPr>
        <p:spPr>
          <a:xfrm>
            <a:off x="3743840" y="229649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4" name="Free-form: Shape 1721">
            <a:extLst>
              <a:ext uri="{FF2B5EF4-FFF2-40B4-BE49-F238E27FC236}">
                <a16:creationId xmlns:a16="http://schemas.microsoft.com/office/drawing/2014/main" id="{ABF64373-EA6D-D05F-1E5E-5946DAA326DF}"/>
              </a:ext>
            </a:extLst>
          </p:cNvPr>
          <p:cNvSpPr/>
          <p:nvPr/>
        </p:nvSpPr>
        <p:spPr>
          <a:xfrm>
            <a:off x="3743840" y="229649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5" name="Free-form: Shape 1722">
            <a:extLst>
              <a:ext uri="{FF2B5EF4-FFF2-40B4-BE49-F238E27FC236}">
                <a16:creationId xmlns:a16="http://schemas.microsoft.com/office/drawing/2014/main" id="{5DE167C5-9C7D-3B9F-BA53-CE349D8FD6A3}"/>
              </a:ext>
            </a:extLst>
          </p:cNvPr>
          <p:cNvSpPr/>
          <p:nvPr/>
        </p:nvSpPr>
        <p:spPr>
          <a:xfrm>
            <a:off x="3748436" y="229649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6" name="Free-form: Shape 1723">
            <a:extLst>
              <a:ext uri="{FF2B5EF4-FFF2-40B4-BE49-F238E27FC236}">
                <a16:creationId xmlns:a16="http://schemas.microsoft.com/office/drawing/2014/main" id="{B2E8525B-BE32-F6B1-526E-778D83B9CA55}"/>
              </a:ext>
            </a:extLst>
          </p:cNvPr>
          <p:cNvSpPr/>
          <p:nvPr/>
        </p:nvSpPr>
        <p:spPr>
          <a:xfrm>
            <a:off x="3771851" y="230507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7" name="Free-form: Shape 1724">
            <a:extLst>
              <a:ext uri="{FF2B5EF4-FFF2-40B4-BE49-F238E27FC236}">
                <a16:creationId xmlns:a16="http://schemas.microsoft.com/office/drawing/2014/main" id="{4116ACE2-6BC7-3124-25E1-68925094D8AF}"/>
              </a:ext>
            </a:extLst>
          </p:cNvPr>
          <p:cNvSpPr/>
          <p:nvPr/>
        </p:nvSpPr>
        <p:spPr>
          <a:xfrm>
            <a:off x="3781129" y="230507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8" name="Free-form: Shape 1725">
            <a:extLst>
              <a:ext uri="{FF2B5EF4-FFF2-40B4-BE49-F238E27FC236}">
                <a16:creationId xmlns:a16="http://schemas.microsoft.com/office/drawing/2014/main" id="{025AF9DA-4E93-FD0A-60E1-2F174AEFEAB5}"/>
              </a:ext>
            </a:extLst>
          </p:cNvPr>
          <p:cNvSpPr/>
          <p:nvPr/>
        </p:nvSpPr>
        <p:spPr>
          <a:xfrm>
            <a:off x="3790495" y="2313750"/>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9" name="Free-form: Shape 1726">
            <a:extLst>
              <a:ext uri="{FF2B5EF4-FFF2-40B4-BE49-F238E27FC236}">
                <a16:creationId xmlns:a16="http://schemas.microsoft.com/office/drawing/2014/main" id="{C080CCD8-AB32-5370-577E-624CF86DCCCD}"/>
              </a:ext>
            </a:extLst>
          </p:cNvPr>
          <p:cNvSpPr/>
          <p:nvPr/>
        </p:nvSpPr>
        <p:spPr>
          <a:xfrm>
            <a:off x="3790495" y="2313750"/>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0" name="Free-form: Shape 1727">
            <a:extLst>
              <a:ext uri="{FF2B5EF4-FFF2-40B4-BE49-F238E27FC236}">
                <a16:creationId xmlns:a16="http://schemas.microsoft.com/office/drawing/2014/main" id="{5ED3F0D5-52A8-1B78-8034-A2068534CE5C}"/>
              </a:ext>
            </a:extLst>
          </p:cNvPr>
          <p:cNvSpPr/>
          <p:nvPr/>
        </p:nvSpPr>
        <p:spPr>
          <a:xfrm>
            <a:off x="3795265" y="2313750"/>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1" name="Free-form: Shape 1728">
            <a:extLst>
              <a:ext uri="{FF2B5EF4-FFF2-40B4-BE49-F238E27FC236}">
                <a16:creationId xmlns:a16="http://schemas.microsoft.com/office/drawing/2014/main" id="{B763C85E-B063-1C98-7418-08DD76279AD2}"/>
              </a:ext>
            </a:extLst>
          </p:cNvPr>
          <p:cNvSpPr/>
          <p:nvPr/>
        </p:nvSpPr>
        <p:spPr>
          <a:xfrm>
            <a:off x="3809227" y="232252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2" name="Free-form: Shape 1729">
            <a:extLst>
              <a:ext uri="{FF2B5EF4-FFF2-40B4-BE49-F238E27FC236}">
                <a16:creationId xmlns:a16="http://schemas.microsoft.com/office/drawing/2014/main" id="{D02D4289-9051-F0E8-1EA2-BB51AC0C87BD}"/>
              </a:ext>
            </a:extLst>
          </p:cNvPr>
          <p:cNvSpPr/>
          <p:nvPr/>
        </p:nvSpPr>
        <p:spPr>
          <a:xfrm>
            <a:off x="3813823" y="232252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3" name="Free-form: Shape 1730">
            <a:extLst>
              <a:ext uri="{FF2B5EF4-FFF2-40B4-BE49-F238E27FC236}">
                <a16:creationId xmlns:a16="http://schemas.microsoft.com/office/drawing/2014/main" id="{C84FB086-7B43-8DA8-AFD2-DE90E6ACBBCC}"/>
              </a:ext>
            </a:extLst>
          </p:cNvPr>
          <p:cNvSpPr/>
          <p:nvPr/>
        </p:nvSpPr>
        <p:spPr>
          <a:xfrm>
            <a:off x="3851200" y="232252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4" name="Free-form: Shape 1731">
            <a:extLst>
              <a:ext uri="{FF2B5EF4-FFF2-40B4-BE49-F238E27FC236}">
                <a16:creationId xmlns:a16="http://schemas.microsoft.com/office/drawing/2014/main" id="{570AD78F-7735-AC7F-41E2-330E8ED3C06E}"/>
              </a:ext>
            </a:extLst>
          </p:cNvPr>
          <p:cNvSpPr/>
          <p:nvPr/>
        </p:nvSpPr>
        <p:spPr>
          <a:xfrm>
            <a:off x="3851200" y="2322529"/>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5" name="Free-form: Shape 1732">
            <a:extLst>
              <a:ext uri="{FF2B5EF4-FFF2-40B4-BE49-F238E27FC236}">
                <a16:creationId xmlns:a16="http://schemas.microsoft.com/office/drawing/2014/main" id="{1FA4EE0D-3C4B-5477-1318-87AEAD7D2B29}"/>
              </a:ext>
            </a:extLst>
          </p:cNvPr>
          <p:cNvSpPr/>
          <p:nvPr/>
        </p:nvSpPr>
        <p:spPr>
          <a:xfrm>
            <a:off x="3972609" y="233150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6" name="Free-form: Shape 1733">
            <a:extLst>
              <a:ext uri="{FF2B5EF4-FFF2-40B4-BE49-F238E27FC236}">
                <a16:creationId xmlns:a16="http://schemas.microsoft.com/office/drawing/2014/main" id="{C3D30D13-48D2-FBA8-9ABE-2A70BC4D548D}"/>
              </a:ext>
            </a:extLst>
          </p:cNvPr>
          <p:cNvSpPr/>
          <p:nvPr/>
        </p:nvSpPr>
        <p:spPr>
          <a:xfrm>
            <a:off x="3991254" y="233150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7" name="Free-form: Shape 1734">
            <a:extLst>
              <a:ext uri="{FF2B5EF4-FFF2-40B4-BE49-F238E27FC236}">
                <a16:creationId xmlns:a16="http://schemas.microsoft.com/office/drawing/2014/main" id="{172EAD17-585C-6A72-489D-A3F5BDAF0ADC}"/>
              </a:ext>
            </a:extLst>
          </p:cNvPr>
          <p:cNvSpPr/>
          <p:nvPr/>
        </p:nvSpPr>
        <p:spPr>
          <a:xfrm>
            <a:off x="3996023" y="233150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8" name="Free-form: Shape 1735">
            <a:extLst>
              <a:ext uri="{FF2B5EF4-FFF2-40B4-BE49-F238E27FC236}">
                <a16:creationId xmlns:a16="http://schemas.microsoft.com/office/drawing/2014/main" id="{0082729C-BF2C-4091-CC4C-67C85D8C8ED1}"/>
              </a:ext>
            </a:extLst>
          </p:cNvPr>
          <p:cNvSpPr/>
          <p:nvPr/>
        </p:nvSpPr>
        <p:spPr>
          <a:xfrm>
            <a:off x="4000533" y="233150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9" name="Free-form: Shape 1736">
            <a:extLst>
              <a:ext uri="{FF2B5EF4-FFF2-40B4-BE49-F238E27FC236}">
                <a16:creationId xmlns:a16="http://schemas.microsoft.com/office/drawing/2014/main" id="{94EEF5F6-F862-5D3F-26FA-A0F5465D1A3F}"/>
              </a:ext>
            </a:extLst>
          </p:cNvPr>
          <p:cNvSpPr/>
          <p:nvPr/>
        </p:nvSpPr>
        <p:spPr>
          <a:xfrm>
            <a:off x="4005303" y="233150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0" name="Free-form: Shape 1737">
            <a:extLst>
              <a:ext uri="{FF2B5EF4-FFF2-40B4-BE49-F238E27FC236}">
                <a16:creationId xmlns:a16="http://schemas.microsoft.com/office/drawing/2014/main" id="{6B93BBD0-909B-94F4-010A-450D5FDDACDC}"/>
              </a:ext>
            </a:extLst>
          </p:cNvPr>
          <p:cNvSpPr/>
          <p:nvPr/>
        </p:nvSpPr>
        <p:spPr>
          <a:xfrm>
            <a:off x="4005303" y="233150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1" name="Free-form: Shape 1738">
            <a:extLst>
              <a:ext uri="{FF2B5EF4-FFF2-40B4-BE49-F238E27FC236}">
                <a16:creationId xmlns:a16="http://schemas.microsoft.com/office/drawing/2014/main" id="{60FE631F-ACD9-CA04-2BAE-EF96DF3D9118}"/>
              </a:ext>
            </a:extLst>
          </p:cNvPr>
          <p:cNvSpPr/>
          <p:nvPr/>
        </p:nvSpPr>
        <p:spPr>
          <a:xfrm>
            <a:off x="4005303" y="233150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2" name="Free-form: Shape 1739">
            <a:extLst>
              <a:ext uri="{FF2B5EF4-FFF2-40B4-BE49-F238E27FC236}">
                <a16:creationId xmlns:a16="http://schemas.microsoft.com/office/drawing/2014/main" id="{EB147A23-E2C0-F228-7864-028FD50B877E}"/>
              </a:ext>
            </a:extLst>
          </p:cNvPr>
          <p:cNvSpPr/>
          <p:nvPr/>
        </p:nvSpPr>
        <p:spPr>
          <a:xfrm>
            <a:off x="4005303" y="233150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3" name="Free-form: Shape 1740">
            <a:extLst>
              <a:ext uri="{FF2B5EF4-FFF2-40B4-BE49-F238E27FC236}">
                <a16:creationId xmlns:a16="http://schemas.microsoft.com/office/drawing/2014/main" id="{62389D28-70E9-8AC4-E687-7DFB78078E2B}"/>
              </a:ext>
            </a:extLst>
          </p:cNvPr>
          <p:cNvSpPr/>
          <p:nvPr/>
        </p:nvSpPr>
        <p:spPr>
          <a:xfrm>
            <a:off x="4005303" y="233150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4" name="Free-form: Shape 1741">
            <a:extLst>
              <a:ext uri="{FF2B5EF4-FFF2-40B4-BE49-F238E27FC236}">
                <a16:creationId xmlns:a16="http://schemas.microsoft.com/office/drawing/2014/main" id="{521120F3-21FC-6B6C-D0FB-3206D5988C90}"/>
              </a:ext>
            </a:extLst>
          </p:cNvPr>
          <p:cNvSpPr/>
          <p:nvPr/>
        </p:nvSpPr>
        <p:spPr>
          <a:xfrm>
            <a:off x="4005303" y="233150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5" name="Free-form: Shape 1742">
            <a:extLst>
              <a:ext uri="{FF2B5EF4-FFF2-40B4-BE49-F238E27FC236}">
                <a16:creationId xmlns:a16="http://schemas.microsoft.com/office/drawing/2014/main" id="{D1D3F521-22B6-DC0A-551E-C97551D0D409}"/>
              </a:ext>
            </a:extLst>
          </p:cNvPr>
          <p:cNvSpPr/>
          <p:nvPr/>
        </p:nvSpPr>
        <p:spPr>
          <a:xfrm>
            <a:off x="4005303" y="233150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6" name="Free-form: Shape 1743">
            <a:extLst>
              <a:ext uri="{FF2B5EF4-FFF2-40B4-BE49-F238E27FC236}">
                <a16:creationId xmlns:a16="http://schemas.microsoft.com/office/drawing/2014/main" id="{5F86CC9F-53DC-9E18-B31D-BAF8BB04F329}"/>
              </a:ext>
            </a:extLst>
          </p:cNvPr>
          <p:cNvSpPr/>
          <p:nvPr/>
        </p:nvSpPr>
        <p:spPr>
          <a:xfrm>
            <a:off x="4005303" y="233150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7" name="Free-form: Shape 1744">
            <a:extLst>
              <a:ext uri="{FF2B5EF4-FFF2-40B4-BE49-F238E27FC236}">
                <a16:creationId xmlns:a16="http://schemas.microsoft.com/office/drawing/2014/main" id="{B90D37B0-D327-045E-C1A7-6E719E0E5C29}"/>
              </a:ext>
            </a:extLst>
          </p:cNvPr>
          <p:cNvSpPr/>
          <p:nvPr/>
        </p:nvSpPr>
        <p:spPr>
          <a:xfrm>
            <a:off x="4009985" y="233150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8" name="Free-form: Shape 1745">
            <a:extLst>
              <a:ext uri="{FF2B5EF4-FFF2-40B4-BE49-F238E27FC236}">
                <a16:creationId xmlns:a16="http://schemas.microsoft.com/office/drawing/2014/main" id="{1DAC3F05-C5F9-2595-B032-4B19E1547DAA}"/>
              </a:ext>
            </a:extLst>
          </p:cNvPr>
          <p:cNvSpPr/>
          <p:nvPr/>
        </p:nvSpPr>
        <p:spPr>
          <a:xfrm>
            <a:off x="4009985" y="2331508"/>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9" name="Free-form: Shape 1746">
            <a:extLst>
              <a:ext uri="{FF2B5EF4-FFF2-40B4-BE49-F238E27FC236}">
                <a16:creationId xmlns:a16="http://schemas.microsoft.com/office/drawing/2014/main" id="{CA2EC2B3-6BBC-F7A9-2FB5-962858450F53}"/>
              </a:ext>
            </a:extLst>
          </p:cNvPr>
          <p:cNvSpPr/>
          <p:nvPr/>
        </p:nvSpPr>
        <p:spPr>
          <a:xfrm>
            <a:off x="4014582" y="2341185"/>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0" name="Free-form: Shape 1747">
            <a:extLst>
              <a:ext uri="{FF2B5EF4-FFF2-40B4-BE49-F238E27FC236}">
                <a16:creationId xmlns:a16="http://schemas.microsoft.com/office/drawing/2014/main" id="{B300FA8E-DCAE-7C56-824D-E8821FB31C36}"/>
              </a:ext>
            </a:extLst>
          </p:cNvPr>
          <p:cNvSpPr/>
          <p:nvPr/>
        </p:nvSpPr>
        <p:spPr>
          <a:xfrm>
            <a:off x="4014582" y="2341185"/>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1" name="Free-form: Shape 1748">
            <a:extLst>
              <a:ext uri="{FF2B5EF4-FFF2-40B4-BE49-F238E27FC236}">
                <a16:creationId xmlns:a16="http://schemas.microsoft.com/office/drawing/2014/main" id="{59893957-C406-3814-FB56-5F426B08721D}"/>
              </a:ext>
            </a:extLst>
          </p:cNvPr>
          <p:cNvSpPr/>
          <p:nvPr/>
        </p:nvSpPr>
        <p:spPr>
          <a:xfrm>
            <a:off x="4014582" y="2341185"/>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2" name="Free-form: Shape 1749">
            <a:extLst>
              <a:ext uri="{FF2B5EF4-FFF2-40B4-BE49-F238E27FC236}">
                <a16:creationId xmlns:a16="http://schemas.microsoft.com/office/drawing/2014/main" id="{0692337D-E9BA-8B39-6D7B-D07E1CA398C8}"/>
              </a:ext>
            </a:extLst>
          </p:cNvPr>
          <p:cNvSpPr/>
          <p:nvPr/>
        </p:nvSpPr>
        <p:spPr>
          <a:xfrm>
            <a:off x="4019265" y="2341185"/>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3" name="Free-form: Shape 1750">
            <a:extLst>
              <a:ext uri="{FF2B5EF4-FFF2-40B4-BE49-F238E27FC236}">
                <a16:creationId xmlns:a16="http://schemas.microsoft.com/office/drawing/2014/main" id="{D372AB39-1DEB-86AD-ADAD-9C90A4746504}"/>
              </a:ext>
            </a:extLst>
          </p:cNvPr>
          <p:cNvSpPr/>
          <p:nvPr/>
        </p:nvSpPr>
        <p:spPr>
          <a:xfrm>
            <a:off x="4019265" y="2341185"/>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4" name="Free-form: Shape 1751">
            <a:extLst>
              <a:ext uri="{FF2B5EF4-FFF2-40B4-BE49-F238E27FC236}">
                <a16:creationId xmlns:a16="http://schemas.microsoft.com/office/drawing/2014/main" id="{8B478FBF-CF39-0F78-FBA2-8A0D31C56100}"/>
              </a:ext>
            </a:extLst>
          </p:cNvPr>
          <p:cNvSpPr/>
          <p:nvPr/>
        </p:nvSpPr>
        <p:spPr>
          <a:xfrm>
            <a:off x="4019265" y="2341185"/>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5" name="Free-form: Shape 1752">
            <a:extLst>
              <a:ext uri="{FF2B5EF4-FFF2-40B4-BE49-F238E27FC236}">
                <a16:creationId xmlns:a16="http://schemas.microsoft.com/office/drawing/2014/main" id="{87002A53-A8E7-22B0-3233-F456ED06A3D0}"/>
              </a:ext>
            </a:extLst>
          </p:cNvPr>
          <p:cNvSpPr/>
          <p:nvPr/>
        </p:nvSpPr>
        <p:spPr>
          <a:xfrm>
            <a:off x="4019265" y="2341185"/>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6" name="Free-form: Shape 1753">
            <a:extLst>
              <a:ext uri="{FF2B5EF4-FFF2-40B4-BE49-F238E27FC236}">
                <a16:creationId xmlns:a16="http://schemas.microsoft.com/office/drawing/2014/main" id="{4BD3533D-E7B5-19B7-B50F-413B186031CD}"/>
              </a:ext>
            </a:extLst>
          </p:cNvPr>
          <p:cNvSpPr/>
          <p:nvPr/>
        </p:nvSpPr>
        <p:spPr>
          <a:xfrm>
            <a:off x="4023948" y="2341185"/>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7" name="Free-form: Shape 1754">
            <a:extLst>
              <a:ext uri="{FF2B5EF4-FFF2-40B4-BE49-F238E27FC236}">
                <a16:creationId xmlns:a16="http://schemas.microsoft.com/office/drawing/2014/main" id="{BEC704FA-5B29-9CB9-9986-19D53C337059}"/>
              </a:ext>
            </a:extLst>
          </p:cNvPr>
          <p:cNvSpPr/>
          <p:nvPr/>
        </p:nvSpPr>
        <p:spPr>
          <a:xfrm>
            <a:off x="4023948" y="2341185"/>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8" name="Free-form: Shape 1755">
            <a:extLst>
              <a:ext uri="{FF2B5EF4-FFF2-40B4-BE49-F238E27FC236}">
                <a16:creationId xmlns:a16="http://schemas.microsoft.com/office/drawing/2014/main" id="{E6D89ED3-CE14-E517-6D55-C3D1FCB1EA8E}"/>
              </a:ext>
            </a:extLst>
          </p:cNvPr>
          <p:cNvSpPr/>
          <p:nvPr/>
        </p:nvSpPr>
        <p:spPr>
          <a:xfrm>
            <a:off x="4023948" y="2341185"/>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9" name="Free-form: Shape 1756">
            <a:extLst>
              <a:ext uri="{FF2B5EF4-FFF2-40B4-BE49-F238E27FC236}">
                <a16:creationId xmlns:a16="http://schemas.microsoft.com/office/drawing/2014/main" id="{A1C1B3FC-B3A1-3D67-1196-BDBADC9D8B48}"/>
              </a:ext>
            </a:extLst>
          </p:cNvPr>
          <p:cNvSpPr/>
          <p:nvPr/>
        </p:nvSpPr>
        <p:spPr>
          <a:xfrm>
            <a:off x="4023948" y="2341185"/>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0" name="Free-form: Shape 1757">
            <a:extLst>
              <a:ext uri="{FF2B5EF4-FFF2-40B4-BE49-F238E27FC236}">
                <a16:creationId xmlns:a16="http://schemas.microsoft.com/office/drawing/2014/main" id="{FBCB246E-837A-3F6E-0EA1-FB7F1D5E4794}"/>
              </a:ext>
            </a:extLst>
          </p:cNvPr>
          <p:cNvSpPr/>
          <p:nvPr/>
        </p:nvSpPr>
        <p:spPr>
          <a:xfrm>
            <a:off x="4028631" y="2341185"/>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1" name="Free-form: Shape 1758">
            <a:extLst>
              <a:ext uri="{FF2B5EF4-FFF2-40B4-BE49-F238E27FC236}">
                <a16:creationId xmlns:a16="http://schemas.microsoft.com/office/drawing/2014/main" id="{999B44BD-A4F5-BD79-6A0E-BF6936AE4CD7}"/>
              </a:ext>
            </a:extLst>
          </p:cNvPr>
          <p:cNvSpPr/>
          <p:nvPr/>
        </p:nvSpPr>
        <p:spPr>
          <a:xfrm>
            <a:off x="4028631" y="2341185"/>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2" name="Free-form: Shape 1759">
            <a:extLst>
              <a:ext uri="{FF2B5EF4-FFF2-40B4-BE49-F238E27FC236}">
                <a16:creationId xmlns:a16="http://schemas.microsoft.com/office/drawing/2014/main" id="{785B8308-328F-C052-9374-43EDBD3B21D4}"/>
              </a:ext>
            </a:extLst>
          </p:cNvPr>
          <p:cNvSpPr/>
          <p:nvPr/>
        </p:nvSpPr>
        <p:spPr>
          <a:xfrm>
            <a:off x="4033227" y="235146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3" name="Free-form: Shape 1760">
            <a:extLst>
              <a:ext uri="{FF2B5EF4-FFF2-40B4-BE49-F238E27FC236}">
                <a16:creationId xmlns:a16="http://schemas.microsoft.com/office/drawing/2014/main" id="{C549E0E4-F50E-8081-74A9-999917C1D322}"/>
              </a:ext>
            </a:extLst>
          </p:cNvPr>
          <p:cNvSpPr/>
          <p:nvPr/>
        </p:nvSpPr>
        <p:spPr>
          <a:xfrm>
            <a:off x="4033227" y="235146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4" name="Free-form: Shape 1761">
            <a:extLst>
              <a:ext uri="{FF2B5EF4-FFF2-40B4-BE49-F238E27FC236}">
                <a16:creationId xmlns:a16="http://schemas.microsoft.com/office/drawing/2014/main" id="{E723A750-DB2C-C1C6-A897-CB415CFDC646}"/>
              </a:ext>
            </a:extLst>
          </p:cNvPr>
          <p:cNvSpPr/>
          <p:nvPr/>
        </p:nvSpPr>
        <p:spPr>
          <a:xfrm>
            <a:off x="4033227" y="235146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5" name="Free-form: Shape 1762">
            <a:extLst>
              <a:ext uri="{FF2B5EF4-FFF2-40B4-BE49-F238E27FC236}">
                <a16:creationId xmlns:a16="http://schemas.microsoft.com/office/drawing/2014/main" id="{DF2FA7D9-C63C-C242-C1DA-279BB23A233F}"/>
              </a:ext>
            </a:extLst>
          </p:cNvPr>
          <p:cNvSpPr/>
          <p:nvPr/>
        </p:nvSpPr>
        <p:spPr>
          <a:xfrm>
            <a:off x="4033227" y="235146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6" name="Free-form: Shape 1763">
            <a:extLst>
              <a:ext uri="{FF2B5EF4-FFF2-40B4-BE49-F238E27FC236}">
                <a16:creationId xmlns:a16="http://schemas.microsoft.com/office/drawing/2014/main" id="{BCB5D554-52EB-6A69-1F05-E0DFD264E91D}"/>
              </a:ext>
            </a:extLst>
          </p:cNvPr>
          <p:cNvSpPr/>
          <p:nvPr/>
        </p:nvSpPr>
        <p:spPr>
          <a:xfrm>
            <a:off x="4037910" y="235146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7" name="Free-form: Shape 1764">
            <a:extLst>
              <a:ext uri="{FF2B5EF4-FFF2-40B4-BE49-F238E27FC236}">
                <a16:creationId xmlns:a16="http://schemas.microsoft.com/office/drawing/2014/main" id="{7FEF178F-9761-826A-6E3F-E83F552811EC}"/>
              </a:ext>
            </a:extLst>
          </p:cNvPr>
          <p:cNvSpPr/>
          <p:nvPr/>
        </p:nvSpPr>
        <p:spPr>
          <a:xfrm>
            <a:off x="4037910" y="235146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8" name="Free-form: Shape 1765">
            <a:extLst>
              <a:ext uri="{FF2B5EF4-FFF2-40B4-BE49-F238E27FC236}">
                <a16:creationId xmlns:a16="http://schemas.microsoft.com/office/drawing/2014/main" id="{4F545E51-5DF2-1FD8-8D06-65D14B0E1DD2}"/>
              </a:ext>
            </a:extLst>
          </p:cNvPr>
          <p:cNvSpPr/>
          <p:nvPr/>
        </p:nvSpPr>
        <p:spPr>
          <a:xfrm>
            <a:off x="4037910" y="235146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9" name="Free-form: Shape 1766">
            <a:extLst>
              <a:ext uri="{FF2B5EF4-FFF2-40B4-BE49-F238E27FC236}">
                <a16:creationId xmlns:a16="http://schemas.microsoft.com/office/drawing/2014/main" id="{C41E994C-1444-B474-633F-B218A3E21A82}"/>
              </a:ext>
            </a:extLst>
          </p:cNvPr>
          <p:cNvSpPr/>
          <p:nvPr/>
        </p:nvSpPr>
        <p:spPr>
          <a:xfrm>
            <a:off x="4037910" y="235146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0" name="Free-form: Shape 1767">
            <a:extLst>
              <a:ext uri="{FF2B5EF4-FFF2-40B4-BE49-F238E27FC236}">
                <a16:creationId xmlns:a16="http://schemas.microsoft.com/office/drawing/2014/main" id="{86D7BFB4-F883-194F-9537-60E6A19E15A5}"/>
              </a:ext>
            </a:extLst>
          </p:cNvPr>
          <p:cNvSpPr/>
          <p:nvPr/>
        </p:nvSpPr>
        <p:spPr>
          <a:xfrm>
            <a:off x="4042679" y="235146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1" name="Free-form: Shape 1768">
            <a:extLst>
              <a:ext uri="{FF2B5EF4-FFF2-40B4-BE49-F238E27FC236}">
                <a16:creationId xmlns:a16="http://schemas.microsoft.com/office/drawing/2014/main" id="{4D1FCBCD-250A-4DF6-F4D4-1F941C3BCEB6}"/>
              </a:ext>
            </a:extLst>
          </p:cNvPr>
          <p:cNvSpPr/>
          <p:nvPr/>
        </p:nvSpPr>
        <p:spPr>
          <a:xfrm>
            <a:off x="4056641" y="235146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2" name="Free-form: Shape 1769">
            <a:extLst>
              <a:ext uri="{FF2B5EF4-FFF2-40B4-BE49-F238E27FC236}">
                <a16:creationId xmlns:a16="http://schemas.microsoft.com/office/drawing/2014/main" id="{3509E79C-5F3C-5230-C9A1-B8168FA89AC5}"/>
              </a:ext>
            </a:extLst>
          </p:cNvPr>
          <p:cNvSpPr/>
          <p:nvPr/>
        </p:nvSpPr>
        <p:spPr>
          <a:xfrm>
            <a:off x="4061324" y="235146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3" name="Free-form: Shape 1770">
            <a:extLst>
              <a:ext uri="{FF2B5EF4-FFF2-40B4-BE49-F238E27FC236}">
                <a16:creationId xmlns:a16="http://schemas.microsoft.com/office/drawing/2014/main" id="{CD74E1D5-0877-3A54-0307-0D0670E79ACF}"/>
              </a:ext>
            </a:extLst>
          </p:cNvPr>
          <p:cNvSpPr/>
          <p:nvPr/>
        </p:nvSpPr>
        <p:spPr>
          <a:xfrm>
            <a:off x="4061324" y="235146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4" name="Free-form: Shape 1771">
            <a:extLst>
              <a:ext uri="{FF2B5EF4-FFF2-40B4-BE49-F238E27FC236}">
                <a16:creationId xmlns:a16="http://schemas.microsoft.com/office/drawing/2014/main" id="{2A9CB40C-9221-8CC7-8371-8E5A275213BF}"/>
              </a:ext>
            </a:extLst>
          </p:cNvPr>
          <p:cNvSpPr/>
          <p:nvPr/>
        </p:nvSpPr>
        <p:spPr>
          <a:xfrm>
            <a:off x="4065921" y="235146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5" name="Free-form: Shape 1772">
            <a:extLst>
              <a:ext uri="{FF2B5EF4-FFF2-40B4-BE49-F238E27FC236}">
                <a16:creationId xmlns:a16="http://schemas.microsoft.com/office/drawing/2014/main" id="{2FD5D9BF-801E-A02C-6F3A-43FF21900B05}"/>
              </a:ext>
            </a:extLst>
          </p:cNvPr>
          <p:cNvSpPr/>
          <p:nvPr/>
        </p:nvSpPr>
        <p:spPr>
          <a:xfrm>
            <a:off x="4065921" y="235146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6" name="Free-form: Shape 1773">
            <a:extLst>
              <a:ext uri="{FF2B5EF4-FFF2-40B4-BE49-F238E27FC236}">
                <a16:creationId xmlns:a16="http://schemas.microsoft.com/office/drawing/2014/main" id="{BDA477B3-7B67-78B0-4555-0468454FD9B0}"/>
              </a:ext>
            </a:extLst>
          </p:cNvPr>
          <p:cNvSpPr/>
          <p:nvPr/>
        </p:nvSpPr>
        <p:spPr>
          <a:xfrm>
            <a:off x="4070603" y="235146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7" name="Free-form: Shape 1774">
            <a:extLst>
              <a:ext uri="{FF2B5EF4-FFF2-40B4-BE49-F238E27FC236}">
                <a16:creationId xmlns:a16="http://schemas.microsoft.com/office/drawing/2014/main" id="{E97522F2-42C3-C8B4-7598-E3E30C164AD8}"/>
              </a:ext>
            </a:extLst>
          </p:cNvPr>
          <p:cNvSpPr/>
          <p:nvPr/>
        </p:nvSpPr>
        <p:spPr>
          <a:xfrm>
            <a:off x="4070603" y="235146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8" name="Free-form: Shape 1775">
            <a:extLst>
              <a:ext uri="{FF2B5EF4-FFF2-40B4-BE49-F238E27FC236}">
                <a16:creationId xmlns:a16="http://schemas.microsoft.com/office/drawing/2014/main" id="{B6CAD2B9-6493-F0C1-A5EB-62EE9E135B8B}"/>
              </a:ext>
            </a:extLst>
          </p:cNvPr>
          <p:cNvSpPr/>
          <p:nvPr/>
        </p:nvSpPr>
        <p:spPr>
          <a:xfrm>
            <a:off x="4070603" y="235146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9" name="Free-form: Shape 1776">
            <a:extLst>
              <a:ext uri="{FF2B5EF4-FFF2-40B4-BE49-F238E27FC236}">
                <a16:creationId xmlns:a16="http://schemas.microsoft.com/office/drawing/2014/main" id="{1BA8A796-45EB-3EB4-E14A-57ED4C8D1548}"/>
              </a:ext>
            </a:extLst>
          </p:cNvPr>
          <p:cNvSpPr/>
          <p:nvPr/>
        </p:nvSpPr>
        <p:spPr>
          <a:xfrm>
            <a:off x="4070603" y="235146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0" name="Free-form: Shape 1777">
            <a:extLst>
              <a:ext uri="{FF2B5EF4-FFF2-40B4-BE49-F238E27FC236}">
                <a16:creationId xmlns:a16="http://schemas.microsoft.com/office/drawing/2014/main" id="{DA5EDCE4-41ED-C050-4CEB-08E517DE01D4}"/>
              </a:ext>
            </a:extLst>
          </p:cNvPr>
          <p:cNvSpPr/>
          <p:nvPr/>
        </p:nvSpPr>
        <p:spPr>
          <a:xfrm>
            <a:off x="4070603" y="235146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1" name="Free-form: Shape 1778">
            <a:extLst>
              <a:ext uri="{FF2B5EF4-FFF2-40B4-BE49-F238E27FC236}">
                <a16:creationId xmlns:a16="http://schemas.microsoft.com/office/drawing/2014/main" id="{FA71EB6B-041D-76B1-003A-AC803D401922}"/>
              </a:ext>
            </a:extLst>
          </p:cNvPr>
          <p:cNvSpPr/>
          <p:nvPr/>
        </p:nvSpPr>
        <p:spPr>
          <a:xfrm>
            <a:off x="4070603" y="235146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2" name="Free-form: Shape 1779">
            <a:extLst>
              <a:ext uri="{FF2B5EF4-FFF2-40B4-BE49-F238E27FC236}">
                <a16:creationId xmlns:a16="http://schemas.microsoft.com/office/drawing/2014/main" id="{A1307C11-C901-FE99-B8FA-496A6A563F75}"/>
              </a:ext>
            </a:extLst>
          </p:cNvPr>
          <p:cNvSpPr/>
          <p:nvPr/>
        </p:nvSpPr>
        <p:spPr>
          <a:xfrm>
            <a:off x="4075287" y="235146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3" name="Free-form: Shape 1780">
            <a:extLst>
              <a:ext uri="{FF2B5EF4-FFF2-40B4-BE49-F238E27FC236}">
                <a16:creationId xmlns:a16="http://schemas.microsoft.com/office/drawing/2014/main" id="{B0D3265D-34EA-EA9D-015C-E6807468161C}"/>
              </a:ext>
            </a:extLst>
          </p:cNvPr>
          <p:cNvSpPr/>
          <p:nvPr/>
        </p:nvSpPr>
        <p:spPr>
          <a:xfrm>
            <a:off x="4094018" y="235146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4" name="Free-form: Shape 1781">
            <a:extLst>
              <a:ext uri="{FF2B5EF4-FFF2-40B4-BE49-F238E27FC236}">
                <a16:creationId xmlns:a16="http://schemas.microsoft.com/office/drawing/2014/main" id="{35920F87-61CA-428D-EC2F-B5883D6F17C6}"/>
              </a:ext>
            </a:extLst>
          </p:cNvPr>
          <p:cNvSpPr/>
          <p:nvPr/>
        </p:nvSpPr>
        <p:spPr>
          <a:xfrm>
            <a:off x="4103297" y="23631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5" name="Free-form: Shape 1782">
            <a:extLst>
              <a:ext uri="{FF2B5EF4-FFF2-40B4-BE49-F238E27FC236}">
                <a16:creationId xmlns:a16="http://schemas.microsoft.com/office/drawing/2014/main" id="{CD9A1FEC-7A56-E61E-74C9-53CD537A64C8}"/>
              </a:ext>
            </a:extLst>
          </p:cNvPr>
          <p:cNvSpPr/>
          <p:nvPr/>
        </p:nvSpPr>
        <p:spPr>
          <a:xfrm>
            <a:off x="4140674" y="23631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6" name="Free-form: Shape 1783">
            <a:extLst>
              <a:ext uri="{FF2B5EF4-FFF2-40B4-BE49-F238E27FC236}">
                <a16:creationId xmlns:a16="http://schemas.microsoft.com/office/drawing/2014/main" id="{AA0BFC15-7343-70E0-5B3C-8DD0C260D195}"/>
              </a:ext>
            </a:extLst>
          </p:cNvPr>
          <p:cNvSpPr/>
          <p:nvPr/>
        </p:nvSpPr>
        <p:spPr>
          <a:xfrm>
            <a:off x="4149953" y="23631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7" name="Free-form: Shape 1784">
            <a:extLst>
              <a:ext uri="{FF2B5EF4-FFF2-40B4-BE49-F238E27FC236}">
                <a16:creationId xmlns:a16="http://schemas.microsoft.com/office/drawing/2014/main" id="{A479218C-0EBC-0056-565B-08199D27F1BF}"/>
              </a:ext>
            </a:extLst>
          </p:cNvPr>
          <p:cNvSpPr/>
          <p:nvPr/>
        </p:nvSpPr>
        <p:spPr>
          <a:xfrm>
            <a:off x="4154636" y="23631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8" name="Free-form: Shape 1785">
            <a:extLst>
              <a:ext uri="{FF2B5EF4-FFF2-40B4-BE49-F238E27FC236}">
                <a16:creationId xmlns:a16="http://schemas.microsoft.com/office/drawing/2014/main" id="{BAA4E0BE-B295-5FE3-4D27-971192B07ED4}"/>
              </a:ext>
            </a:extLst>
          </p:cNvPr>
          <p:cNvSpPr/>
          <p:nvPr/>
        </p:nvSpPr>
        <p:spPr>
          <a:xfrm>
            <a:off x="4159319" y="23631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9" name="Free-form: Shape 1786">
            <a:extLst>
              <a:ext uri="{FF2B5EF4-FFF2-40B4-BE49-F238E27FC236}">
                <a16:creationId xmlns:a16="http://schemas.microsoft.com/office/drawing/2014/main" id="{2A5B1124-33BC-1B8D-EA53-5CD955936C21}"/>
              </a:ext>
            </a:extLst>
          </p:cNvPr>
          <p:cNvSpPr/>
          <p:nvPr/>
        </p:nvSpPr>
        <p:spPr>
          <a:xfrm>
            <a:off x="4159319" y="23631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0" name="Free-form: Shape 1787">
            <a:extLst>
              <a:ext uri="{FF2B5EF4-FFF2-40B4-BE49-F238E27FC236}">
                <a16:creationId xmlns:a16="http://schemas.microsoft.com/office/drawing/2014/main" id="{16387E94-EF44-F65F-B1F0-0B315B6C11C7}"/>
              </a:ext>
            </a:extLst>
          </p:cNvPr>
          <p:cNvSpPr/>
          <p:nvPr/>
        </p:nvSpPr>
        <p:spPr>
          <a:xfrm>
            <a:off x="4196695" y="23631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1" name="Free-form: Shape 1788">
            <a:extLst>
              <a:ext uri="{FF2B5EF4-FFF2-40B4-BE49-F238E27FC236}">
                <a16:creationId xmlns:a16="http://schemas.microsoft.com/office/drawing/2014/main" id="{F52B3D14-2323-C3C2-D0A0-8EFE7C8893DB}"/>
              </a:ext>
            </a:extLst>
          </p:cNvPr>
          <p:cNvSpPr/>
          <p:nvPr/>
        </p:nvSpPr>
        <p:spPr>
          <a:xfrm>
            <a:off x="4327470" y="23631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2" name="Free-form: Shape 1789">
            <a:extLst>
              <a:ext uri="{FF2B5EF4-FFF2-40B4-BE49-F238E27FC236}">
                <a16:creationId xmlns:a16="http://schemas.microsoft.com/office/drawing/2014/main" id="{92946857-8DF5-EBD4-EE6A-90961E23EC53}"/>
              </a:ext>
            </a:extLst>
          </p:cNvPr>
          <p:cNvSpPr/>
          <p:nvPr/>
        </p:nvSpPr>
        <p:spPr>
          <a:xfrm>
            <a:off x="4332067" y="23631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3" name="Free-form: Shape 1790">
            <a:extLst>
              <a:ext uri="{FF2B5EF4-FFF2-40B4-BE49-F238E27FC236}">
                <a16:creationId xmlns:a16="http://schemas.microsoft.com/office/drawing/2014/main" id="{8A8A92BA-DDFF-CCF1-4744-92F17489E1F8}"/>
              </a:ext>
            </a:extLst>
          </p:cNvPr>
          <p:cNvSpPr/>
          <p:nvPr/>
        </p:nvSpPr>
        <p:spPr>
          <a:xfrm>
            <a:off x="4350711" y="23631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4" name="Free-form: Shape 1791">
            <a:extLst>
              <a:ext uri="{FF2B5EF4-FFF2-40B4-BE49-F238E27FC236}">
                <a16:creationId xmlns:a16="http://schemas.microsoft.com/office/drawing/2014/main" id="{0C64CB0D-0D76-D1B5-CB03-5A71397EA495}"/>
              </a:ext>
            </a:extLst>
          </p:cNvPr>
          <p:cNvSpPr/>
          <p:nvPr/>
        </p:nvSpPr>
        <p:spPr>
          <a:xfrm>
            <a:off x="4388088" y="23631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5" name="Free-form: Shape 1792">
            <a:extLst>
              <a:ext uri="{FF2B5EF4-FFF2-40B4-BE49-F238E27FC236}">
                <a16:creationId xmlns:a16="http://schemas.microsoft.com/office/drawing/2014/main" id="{68E9CFEB-3695-E6D8-17FC-01B5209D8B76}"/>
              </a:ext>
            </a:extLst>
          </p:cNvPr>
          <p:cNvSpPr/>
          <p:nvPr/>
        </p:nvSpPr>
        <p:spPr>
          <a:xfrm>
            <a:off x="4392771" y="23631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6" name="Free-form: Shape 1793">
            <a:extLst>
              <a:ext uri="{FF2B5EF4-FFF2-40B4-BE49-F238E27FC236}">
                <a16:creationId xmlns:a16="http://schemas.microsoft.com/office/drawing/2014/main" id="{4A2B2702-CD1F-8AAB-BCB5-2564F8D27147}"/>
              </a:ext>
            </a:extLst>
          </p:cNvPr>
          <p:cNvSpPr/>
          <p:nvPr/>
        </p:nvSpPr>
        <p:spPr>
          <a:xfrm>
            <a:off x="4402050" y="23631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7" name="Free-form: Shape 1794">
            <a:extLst>
              <a:ext uri="{FF2B5EF4-FFF2-40B4-BE49-F238E27FC236}">
                <a16:creationId xmlns:a16="http://schemas.microsoft.com/office/drawing/2014/main" id="{77F564C7-E39E-A1B1-0C86-A6BF86BA8F60}"/>
              </a:ext>
            </a:extLst>
          </p:cNvPr>
          <p:cNvSpPr/>
          <p:nvPr/>
        </p:nvSpPr>
        <p:spPr>
          <a:xfrm>
            <a:off x="4430147" y="23631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8" name="Free-form: Shape 1795">
            <a:extLst>
              <a:ext uri="{FF2B5EF4-FFF2-40B4-BE49-F238E27FC236}">
                <a16:creationId xmlns:a16="http://schemas.microsoft.com/office/drawing/2014/main" id="{40969E47-1A0A-FC7F-2973-6D0E8E87871A}"/>
              </a:ext>
            </a:extLst>
          </p:cNvPr>
          <p:cNvSpPr/>
          <p:nvPr/>
        </p:nvSpPr>
        <p:spPr>
          <a:xfrm>
            <a:off x="4430147" y="23631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9" name="Free-form: Shape 1796">
            <a:extLst>
              <a:ext uri="{FF2B5EF4-FFF2-40B4-BE49-F238E27FC236}">
                <a16:creationId xmlns:a16="http://schemas.microsoft.com/office/drawing/2014/main" id="{47F11AF7-1695-57F9-2B31-48DA1DBB1579}"/>
              </a:ext>
            </a:extLst>
          </p:cNvPr>
          <p:cNvSpPr/>
          <p:nvPr/>
        </p:nvSpPr>
        <p:spPr>
          <a:xfrm>
            <a:off x="4430147" y="23631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0" name="Free-form: Shape 1797">
            <a:extLst>
              <a:ext uri="{FF2B5EF4-FFF2-40B4-BE49-F238E27FC236}">
                <a16:creationId xmlns:a16="http://schemas.microsoft.com/office/drawing/2014/main" id="{7C6532BC-0DDC-65AF-6799-17C743EA3EFB}"/>
              </a:ext>
            </a:extLst>
          </p:cNvPr>
          <p:cNvSpPr/>
          <p:nvPr/>
        </p:nvSpPr>
        <p:spPr>
          <a:xfrm>
            <a:off x="4439427" y="23631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1" name="Free-form: Shape 1798">
            <a:extLst>
              <a:ext uri="{FF2B5EF4-FFF2-40B4-BE49-F238E27FC236}">
                <a16:creationId xmlns:a16="http://schemas.microsoft.com/office/drawing/2014/main" id="{4BD97730-837F-6B06-060A-8D90C76A11C1}"/>
              </a:ext>
            </a:extLst>
          </p:cNvPr>
          <p:cNvSpPr/>
          <p:nvPr/>
        </p:nvSpPr>
        <p:spPr>
          <a:xfrm>
            <a:off x="4439427" y="23631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2" name="Free-form: Shape 1799">
            <a:extLst>
              <a:ext uri="{FF2B5EF4-FFF2-40B4-BE49-F238E27FC236}">
                <a16:creationId xmlns:a16="http://schemas.microsoft.com/office/drawing/2014/main" id="{E889B8D2-1316-10A6-FB00-395325B78E3C}"/>
              </a:ext>
            </a:extLst>
          </p:cNvPr>
          <p:cNvSpPr/>
          <p:nvPr/>
        </p:nvSpPr>
        <p:spPr>
          <a:xfrm>
            <a:off x="4462841" y="23631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3" name="Free-form: Shape 1800">
            <a:extLst>
              <a:ext uri="{FF2B5EF4-FFF2-40B4-BE49-F238E27FC236}">
                <a16:creationId xmlns:a16="http://schemas.microsoft.com/office/drawing/2014/main" id="{CD904255-DF54-A203-874B-AE6087D7FE1E}"/>
              </a:ext>
            </a:extLst>
          </p:cNvPr>
          <p:cNvSpPr/>
          <p:nvPr/>
        </p:nvSpPr>
        <p:spPr>
          <a:xfrm>
            <a:off x="4462841" y="23631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4" name="Free-form: Shape 1801">
            <a:extLst>
              <a:ext uri="{FF2B5EF4-FFF2-40B4-BE49-F238E27FC236}">
                <a16:creationId xmlns:a16="http://schemas.microsoft.com/office/drawing/2014/main" id="{442C0F1B-B31E-CBAC-60B6-761B633613BD}"/>
              </a:ext>
            </a:extLst>
          </p:cNvPr>
          <p:cNvSpPr/>
          <p:nvPr/>
        </p:nvSpPr>
        <p:spPr>
          <a:xfrm>
            <a:off x="4467437" y="23631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5" name="Free-form: Shape 1802">
            <a:extLst>
              <a:ext uri="{FF2B5EF4-FFF2-40B4-BE49-F238E27FC236}">
                <a16:creationId xmlns:a16="http://schemas.microsoft.com/office/drawing/2014/main" id="{F5AA0DA6-B9D0-1843-4B1C-94175A24D091}"/>
              </a:ext>
            </a:extLst>
          </p:cNvPr>
          <p:cNvSpPr/>
          <p:nvPr/>
        </p:nvSpPr>
        <p:spPr>
          <a:xfrm>
            <a:off x="4472121" y="236313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6" name="Free-form: Shape 1803">
            <a:extLst>
              <a:ext uri="{FF2B5EF4-FFF2-40B4-BE49-F238E27FC236}">
                <a16:creationId xmlns:a16="http://schemas.microsoft.com/office/drawing/2014/main" id="{A8382B58-8A73-8E39-34F2-627A102FF830}"/>
              </a:ext>
            </a:extLst>
          </p:cNvPr>
          <p:cNvSpPr/>
          <p:nvPr/>
        </p:nvSpPr>
        <p:spPr>
          <a:xfrm>
            <a:off x="4514180" y="237670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7" name="Free-form: Shape 1804">
            <a:extLst>
              <a:ext uri="{FF2B5EF4-FFF2-40B4-BE49-F238E27FC236}">
                <a16:creationId xmlns:a16="http://schemas.microsoft.com/office/drawing/2014/main" id="{D4677705-98AB-6B2C-FF5F-21447B874D0B}"/>
              </a:ext>
            </a:extLst>
          </p:cNvPr>
          <p:cNvSpPr/>
          <p:nvPr/>
        </p:nvSpPr>
        <p:spPr>
          <a:xfrm>
            <a:off x="4514180" y="237670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8" name="Free-form: Shape 1805">
            <a:extLst>
              <a:ext uri="{FF2B5EF4-FFF2-40B4-BE49-F238E27FC236}">
                <a16:creationId xmlns:a16="http://schemas.microsoft.com/office/drawing/2014/main" id="{0C67A7CF-35E6-BABF-7BE7-BC8CE3EA2CDB}"/>
              </a:ext>
            </a:extLst>
          </p:cNvPr>
          <p:cNvSpPr/>
          <p:nvPr/>
        </p:nvSpPr>
        <p:spPr>
          <a:xfrm>
            <a:off x="4514180" y="237670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9" name="Free-form: Shape 1806">
            <a:extLst>
              <a:ext uri="{FF2B5EF4-FFF2-40B4-BE49-F238E27FC236}">
                <a16:creationId xmlns:a16="http://schemas.microsoft.com/office/drawing/2014/main" id="{0D7271E4-DB06-6343-0659-FDBCA4708C2D}"/>
              </a:ext>
            </a:extLst>
          </p:cNvPr>
          <p:cNvSpPr/>
          <p:nvPr/>
        </p:nvSpPr>
        <p:spPr>
          <a:xfrm>
            <a:off x="4528229" y="237670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0" name="Free-form: Shape 1807">
            <a:extLst>
              <a:ext uri="{FF2B5EF4-FFF2-40B4-BE49-F238E27FC236}">
                <a16:creationId xmlns:a16="http://schemas.microsoft.com/office/drawing/2014/main" id="{3F38C5E7-312A-E065-EFC5-4852B147A2D6}"/>
              </a:ext>
            </a:extLst>
          </p:cNvPr>
          <p:cNvSpPr/>
          <p:nvPr/>
        </p:nvSpPr>
        <p:spPr>
          <a:xfrm>
            <a:off x="4528229" y="237670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1" name="Free-form: Shape 1808">
            <a:extLst>
              <a:ext uri="{FF2B5EF4-FFF2-40B4-BE49-F238E27FC236}">
                <a16:creationId xmlns:a16="http://schemas.microsoft.com/office/drawing/2014/main" id="{96EC24EB-1BFD-96DC-9754-8BDE906BC165}"/>
              </a:ext>
            </a:extLst>
          </p:cNvPr>
          <p:cNvSpPr/>
          <p:nvPr/>
        </p:nvSpPr>
        <p:spPr>
          <a:xfrm>
            <a:off x="4528229" y="237670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2" name="Free-form: Shape 1809">
            <a:extLst>
              <a:ext uri="{FF2B5EF4-FFF2-40B4-BE49-F238E27FC236}">
                <a16:creationId xmlns:a16="http://schemas.microsoft.com/office/drawing/2014/main" id="{E4C05936-3B54-AF47-D187-FFC31B1FC9CD}"/>
              </a:ext>
            </a:extLst>
          </p:cNvPr>
          <p:cNvSpPr/>
          <p:nvPr/>
        </p:nvSpPr>
        <p:spPr>
          <a:xfrm>
            <a:off x="4528229" y="237670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3" name="Free-form: Shape 1810">
            <a:extLst>
              <a:ext uri="{FF2B5EF4-FFF2-40B4-BE49-F238E27FC236}">
                <a16:creationId xmlns:a16="http://schemas.microsoft.com/office/drawing/2014/main" id="{3BB79630-E198-29D9-FDD6-608C25F164F7}"/>
              </a:ext>
            </a:extLst>
          </p:cNvPr>
          <p:cNvSpPr/>
          <p:nvPr/>
        </p:nvSpPr>
        <p:spPr>
          <a:xfrm>
            <a:off x="4528229" y="237670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4" name="Free-form: Shape 1811">
            <a:extLst>
              <a:ext uri="{FF2B5EF4-FFF2-40B4-BE49-F238E27FC236}">
                <a16:creationId xmlns:a16="http://schemas.microsoft.com/office/drawing/2014/main" id="{6B48D8E3-2F56-2D89-F9A6-F320099FE1FE}"/>
              </a:ext>
            </a:extLst>
          </p:cNvPr>
          <p:cNvSpPr/>
          <p:nvPr/>
        </p:nvSpPr>
        <p:spPr>
          <a:xfrm>
            <a:off x="4528229" y="237670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5" name="Free-form: Shape 1812">
            <a:extLst>
              <a:ext uri="{FF2B5EF4-FFF2-40B4-BE49-F238E27FC236}">
                <a16:creationId xmlns:a16="http://schemas.microsoft.com/office/drawing/2014/main" id="{D8F514F9-1BC4-20DE-3FFD-083E2C9F1A83}"/>
              </a:ext>
            </a:extLst>
          </p:cNvPr>
          <p:cNvSpPr/>
          <p:nvPr/>
        </p:nvSpPr>
        <p:spPr>
          <a:xfrm>
            <a:off x="4528229" y="237670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6" name="Free-form: Shape 1813">
            <a:extLst>
              <a:ext uri="{FF2B5EF4-FFF2-40B4-BE49-F238E27FC236}">
                <a16:creationId xmlns:a16="http://schemas.microsoft.com/office/drawing/2014/main" id="{7722C665-2DDC-4FC3-1F9C-0CEFD867CD5C}"/>
              </a:ext>
            </a:extLst>
          </p:cNvPr>
          <p:cNvSpPr/>
          <p:nvPr/>
        </p:nvSpPr>
        <p:spPr>
          <a:xfrm>
            <a:off x="4528229" y="237670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7" name="Free-form: Shape 1814">
            <a:extLst>
              <a:ext uri="{FF2B5EF4-FFF2-40B4-BE49-F238E27FC236}">
                <a16:creationId xmlns:a16="http://schemas.microsoft.com/office/drawing/2014/main" id="{73AA1C1B-F853-40B8-04E3-9473C005EA56}"/>
              </a:ext>
            </a:extLst>
          </p:cNvPr>
          <p:cNvSpPr/>
          <p:nvPr/>
        </p:nvSpPr>
        <p:spPr>
          <a:xfrm>
            <a:off x="4537508" y="237670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8" name="Free-form: Shape 1815">
            <a:extLst>
              <a:ext uri="{FF2B5EF4-FFF2-40B4-BE49-F238E27FC236}">
                <a16:creationId xmlns:a16="http://schemas.microsoft.com/office/drawing/2014/main" id="{24A2CFA5-17BE-D4DB-8382-30461ABED8C6}"/>
              </a:ext>
            </a:extLst>
          </p:cNvPr>
          <p:cNvSpPr/>
          <p:nvPr/>
        </p:nvSpPr>
        <p:spPr>
          <a:xfrm>
            <a:off x="4537508" y="237670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9" name="Free-form: Shape 1816">
            <a:extLst>
              <a:ext uri="{FF2B5EF4-FFF2-40B4-BE49-F238E27FC236}">
                <a16:creationId xmlns:a16="http://schemas.microsoft.com/office/drawing/2014/main" id="{B7FB3747-18F0-A98F-C732-26704EEC6C1E}"/>
              </a:ext>
            </a:extLst>
          </p:cNvPr>
          <p:cNvSpPr/>
          <p:nvPr/>
        </p:nvSpPr>
        <p:spPr>
          <a:xfrm>
            <a:off x="4537508" y="237670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0" name="Free-form: Shape 1817">
            <a:extLst>
              <a:ext uri="{FF2B5EF4-FFF2-40B4-BE49-F238E27FC236}">
                <a16:creationId xmlns:a16="http://schemas.microsoft.com/office/drawing/2014/main" id="{640225FC-5C50-678E-5290-22067B9F4AA4}"/>
              </a:ext>
            </a:extLst>
          </p:cNvPr>
          <p:cNvSpPr/>
          <p:nvPr/>
        </p:nvSpPr>
        <p:spPr>
          <a:xfrm>
            <a:off x="4542191" y="237670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1" name="Free-form: Shape 1818">
            <a:extLst>
              <a:ext uri="{FF2B5EF4-FFF2-40B4-BE49-F238E27FC236}">
                <a16:creationId xmlns:a16="http://schemas.microsoft.com/office/drawing/2014/main" id="{614648DC-A859-28F5-DEDE-CB9CF2E5BBAE}"/>
              </a:ext>
            </a:extLst>
          </p:cNvPr>
          <p:cNvSpPr/>
          <p:nvPr/>
        </p:nvSpPr>
        <p:spPr>
          <a:xfrm>
            <a:off x="4542191" y="237670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2" name="Free-form: Shape 1819">
            <a:extLst>
              <a:ext uri="{FF2B5EF4-FFF2-40B4-BE49-F238E27FC236}">
                <a16:creationId xmlns:a16="http://schemas.microsoft.com/office/drawing/2014/main" id="{4FFB2598-16E2-1B49-E4FB-403A8F7F05B9}"/>
              </a:ext>
            </a:extLst>
          </p:cNvPr>
          <p:cNvSpPr/>
          <p:nvPr/>
        </p:nvSpPr>
        <p:spPr>
          <a:xfrm>
            <a:off x="4542191" y="237670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3" name="Free-form: Shape 1820">
            <a:extLst>
              <a:ext uri="{FF2B5EF4-FFF2-40B4-BE49-F238E27FC236}">
                <a16:creationId xmlns:a16="http://schemas.microsoft.com/office/drawing/2014/main" id="{7A02BB36-5A59-6D58-3F11-A33926D23AE9}"/>
              </a:ext>
            </a:extLst>
          </p:cNvPr>
          <p:cNvSpPr/>
          <p:nvPr/>
        </p:nvSpPr>
        <p:spPr>
          <a:xfrm>
            <a:off x="4542191" y="237670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4" name="Free-form: Shape 1821">
            <a:extLst>
              <a:ext uri="{FF2B5EF4-FFF2-40B4-BE49-F238E27FC236}">
                <a16:creationId xmlns:a16="http://schemas.microsoft.com/office/drawing/2014/main" id="{D268AC88-94EA-0259-0D4F-C28BC70EB22C}"/>
              </a:ext>
            </a:extLst>
          </p:cNvPr>
          <p:cNvSpPr/>
          <p:nvPr/>
        </p:nvSpPr>
        <p:spPr>
          <a:xfrm>
            <a:off x="4546873" y="237670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5" name="Free-form: Shape 1822">
            <a:extLst>
              <a:ext uri="{FF2B5EF4-FFF2-40B4-BE49-F238E27FC236}">
                <a16:creationId xmlns:a16="http://schemas.microsoft.com/office/drawing/2014/main" id="{BACCB46B-6D61-EB63-DE3C-1F76061D1265}"/>
              </a:ext>
            </a:extLst>
          </p:cNvPr>
          <p:cNvSpPr/>
          <p:nvPr/>
        </p:nvSpPr>
        <p:spPr>
          <a:xfrm>
            <a:off x="4546873" y="237670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6" name="Free-form: Shape 1823">
            <a:extLst>
              <a:ext uri="{FF2B5EF4-FFF2-40B4-BE49-F238E27FC236}">
                <a16:creationId xmlns:a16="http://schemas.microsoft.com/office/drawing/2014/main" id="{1084555A-EA08-018E-8414-2F87CC7284D3}"/>
              </a:ext>
            </a:extLst>
          </p:cNvPr>
          <p:cNvSpPr/>
          <p:nvPr/>
        </p:nvSpPr>
        <p:spPr>
          <a:xfrm>
            <a:off x="4551470" y="237670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7" name="Free-form: Shape 1824">
            <a:extLst>
              <a:ext uri="{FF2B5EF4-FFF2-40B4-BE49-F238E27FC236}">
                <a16:creationId xmlns:a16="http://schemas.microsoft.com/office/drawing/2014/main" id="{4037F303-BD36-06C6-F399-2601444F40CA}"/>
              </a:ext>
            </a:extLst>
          </p:cNvPr>
          <p:cNvSpPr/>
          <p:nvPr/>
        </p:nvSpPr>
        <p:spPr>
          <a:xfrm>
            <a:off x="4551470" y="2376701"/>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8" name="Free-form: Shape 1825">
            <a:extLst>
              <a:ext uri="{FF2B5EF4-FFF2-40B4-BE49-F238E27FC236}">
                <a16:creationId xmlns:a16="http://schemas.microsoft.com/office/drawing/2014/main" id="{3BDDA743-59BE-5973-7B13-36CA4D3B113B}"/>
              </a:ext>
            </a:extLst>
          </p:cNvPr>
          <p:cNvSpPr/>
          <p:nvPr/>
        </p:nvSpPr>
        <p:spPr>
          <a:xfrm>
            <a:off x="4560836" y="239286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9" name="Free-form: Shape 1826">
            <a:extLst>
              <a:ext uri="{FF2B5EF4-FFF2-40B4-BE49-F238E27FC236}">
                <a16:creationId xmlns:a16="http://schemas.microsoft.com/office/drawing/2014/main" id="{721F87CE-5BE6-06BF-B84D-B3189FA7755B}"/>
              </a:ext>
            </a:extLst>
          </p:cNvPr>
          <p:cNvSpPr/>
          <p:nvPr/>
        </p:nvSpPr>
        <p:spPr>
          <a:xfrm>
            <a:off x="4560836" y="239286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0" name="Free-form: Shape 1827">
            <a:extLst>
              <a:ext uri="{FF2B5EF4-FFF2-40B4-BE49-F238E27FC236}">
                <a16:creationId xmlns:a16="http://schemas.microsoft.com/office/drawing/2014/main" id="{15261A5C-C5EF-4B8D-3FCF-57B458ACC20D}"/>
              </a:ext>
            </a:extLst>
          </p:cNvPr>
          <p:cNvSpPr/>
          <p:nvPr/>
        </p:nvSpPr>
        <p:spPr>
          <a:xfrm>
            <a:off x="4560836" y="239286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1" name="Free-form: Shape 1828">
            <a:extLst>
              <a:ext uri="{FF2B5EF4-FFF2-40B4-BE49-F238E27FC236}">
                <a16:creationId xmlns:a16="http://schemas.microsoft.com/office/drawing/2014/main" id="{8EC0F4C7-22AC-DFF5-9C3B-9F8F7796699B}"/>
              </a:ext>
            </a:extLst>
          </p:cNvPr>
          <p:cNvSpPr/>
          <p:nvPr/>
        </p:nvSpPr>
        <p:spPr>
          <a:xfrm>
            <a:off x="4560836" y="239286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2" name="Free-form: Shape 1829">
            <a:extLst>
              <a:ext uri="{FF2B5EF4-FFF2-40B4-BE49-F238E27FC236}">
                <a16:creationId xmlns:a16="http://schemas.microsoft.com/office/drawing/2014/main" id="{C9951351-06FE-21DA-8081-69069105CEA6}"/>
              </a:ext>
            </a:extLst>
          </p:cNvPr>
          <p:cNvSpPr/>
          <p:nvPr/>
        </p:nvSpPr>
        <p:spPr>
          <a:xfrm>
            <a:off x="4560836" y="239286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3" name="Free-form: Shape 1830">
            <a:extLst>
              <a:ext uri="{FF2B5EF4-FFF2-40B4-BE49-F238E27FC236}">
                <a16:creationId xmlns:a16="http://schemas.microsoft.com/office/drawing/2014/main" id="{0B242F8A-E4B2-5910-5AD9-80839430133A}"/>
              </a:ext>
            </a:extLst>
          </p:cNvPr>
          <p:cNvSpPr/>
          <p:nvPr/>
        </p:nvSpPr>
        <p:spPr>
          <a:xfrm>
            <a:off x="4560836" y="239286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4" name="Free-form: Shape 1831">
            <a:extLst>
              <a:ext uri="{FF2B5EF4-FFF2-40B4-BE49-F238E27FC236}">
                <a16:creationId xmlns:a16="http://schemas.microsoft.com/office/drawing/2014/main" id="{CB550231-6418-4922-0D52-6B1BFF983409}"/>
              </a:ext>
            </a:extLst>
          </p:cNvPr>
          <p:cNvSpPr/>
          <p:nvPr/>
        </p:nvSpPr>
        <p:spPr>
          <a:xfrm>
            <a:off x="4560836" y="239286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5" name="Free-form: Shape 1832">
            <a:extLst>
              <a:ext uri="{FF2B5EF4-FFF2-40B4-BE49-F238E27FC236}">
                <a16:creationId xmlns:a16="http://schemas.microsoft.com/office/drawing/2014/main" id="{97E78E1B-50D7-A555-C8ED-75267C67045D}"/>
              </a:ext>
            </a:extLst>
          </p:cNvPr>
          <p:cNvSpPr/>
          <p:nvPr/>
        </p:nvSpPr>
        <p:spPr>
          <a:xfrm>
            <a:off x="4565432" y="239286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6" name="Free-form: Shape 1833">
            <a:extLst>
              <a:ext uri="{FF2B5EF4-FFF2-40B4-BE49-F238E27FC236}">
                <a16:creationId xmlns:a16="http://schemas.microsoft.com/office/drawing/2014/main" id="{93CB5296-C46A-8DE7-8C89-2FD529C9F474}"/>
              </a:ext>
            </a:extLst>
          </p:cNvPr>
          <p:cNvSpPr/>
          <p:nvPr/>
        </p:nvSpPr>
        <p:spPr>
          <a:xfrm>
            <a:off x="4565432" y="239286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7" name="Free-form: Shape 1834">
            <a:extLst>
              <a:ext uri="{FF2B5EF4-FFF2-40B4-BE49-F238E27FC236}">
                <a16:creationId xmlns:a16="http://schemas.microsoft.com/office/drawing/2014/main" id="{7740D6BF-83F1-2D00-A29C-1E269E588B57}"/>
              </a:ext>
            </a:extLst>
          </p:cNvPr>
          <p:cNvSpPr/>
          <p:nvPr/>
        </p:nvSpPr>
        <p:spPr>
          <a:xfrm>
            <a:off x="4565432" y="239286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8" name="Free-form: Shape 1835">
            <a:extLst>
              <a:ext uri="{FF2B5EF4-FFF2-40B4-BE49-F238E27FC236}">
                <a16:creationId xmlns:a16="http://schemas.microsoft.com/office/drawing/2014/main" id="{64D6ECEE-C689-D43A-03AF-BF3F0B4FD29A}"/>
              </a:ext>
            </a:extLst>
          </p:cNvPr>
          <p:cNvSpPr/>
          <p:nvPr/>
        </p:nvSpPr>
        <p:spPr>
          <a:xfrm>
            <a:off x="4565432" y="239286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9" name="Free-form: Shape 1836">
            <a:extLst>
              <a:ext uri="{FF2B5EF4-FFF2-40B4-BE49-F238E27FC236}">
                <a16:creationId xmlns:a16="http://schemas.microsoft.com/office/drawing/2014/main" id="{FB014C29-827A-94DF-5117-15168E117D15}"/>
              </a:ext>
            </a:extLst>
          </p:cNvPr>
          <p:cNvSpPr/>
          <p:nvPr/>
        </p:nvSpPr>
        <p:spPr>
          <a:xfrm>
            <a:off x="4570115" y="239286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0" name="Free-form: Shape 1837">
            <a:extLst>
              <a:ext uri="{FF2B5EF4-FFF2-40B4-BE49-F238E27FC236}">
                <a16:creationId xmlns:a16="http://schemas.microsoft.com/office/drawing/2014/main" id="{5D267622-BEC2-3B96-14A5-83CC3208CC59}"/>
              </a:ext>
            </a:extLst>
          </p:cNvPr>
          <p:cNvSpPr/>
          <p:nvPr/>
        </p:nvSpPr>
        <p:spPr>
          <a:xfrm>
            <a:off x="4570115" y="239286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1" name="Free-form: Shape 1838">
            <a:extLst>
              <a:ext uri="{FF2B5EF4-FFF2-40B4-BE49-F238E27FC236}">
                <a16:creationId xmlns:a16="http://schemas.microsoft.com/office/drawing/2014/main" id="{E2B710B4-F794-077A-C6E7-956294D0A28D}"/>
              </a:ext>
            </a:extLst>
          </p:cNvPr>
          <p:cNvSpPr/>
          <p:nvPr/>
        </p:nvSpPr>
        <p:spPr>
          <a:xfrm>
            <a:off x="4570115" y="239286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2" name="Free-form: Shape 1839">
            <a:extLst>
              <a:ext uri="{FF2B5EF4-FFF2-40B4-BE49-F238E27FC236}">
                <a16:creationId xmlns:a16="http://schemas.microsoft.com/office/drawing/2014/main" id="{7D5183D6-30FC-2C15-5753-6339AE7C3CED}"/>
              </a:ext>
            </a:extLst>
          </p:cNvPr>
          <p:cNvSpPr/>
          <p:nvPr/>
        </p:nvSpPr>
        <p:spPr>
          <a:xfrm>
            <a:off x="4570115" y="239286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3" name="Free-form: Shape 1840">
            <a:extLst>
              <a:ext uri="{FF2B5EF4-FFF2-40B4-BE49-F238E27FC236}">
                <a16:creationId xmlns:a16="http://schemas.microsoft.com/office/drawing/2014/main" id="{69A096D0-996B-305B-BFF1-6C3D6B2700C8}"/>
              </a:ext>
            </a:extLst>
          </p:cNvPr>
          <p:cNvSpPr/>
          <p:nvPr/>
        </p:nvSpPr>
        <p:spPr>
          <a:xfrm>
            <a:off x="4574885" y="239286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4" name="Free-form: Shape 1841">
            <a:extLst>
              <a:ext uri="{FF2B5EF4-FFF2-40B4-BE49-F238E27FC236}">
                <a16:creationId xmlns:a16="http://schemas.microsoft.com/office/drawing/2014/main" id="{4D16CA96-4FE8-9A2F-E9A1-292E6420AA18}"/>
              </a:ext>
            </a:extLst>
          </p:cNvPr>
          <p:cNvSpPr/>
          <p:nvPr/>
        </p:nvSpPr>
        <p:spPr>
          <a:xfrm>
            <a:off x="4574885" y="239286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5" name="Free-form: Shape 1842">
            <a:extLst>
              <a:ext uri="{FF2B5EF4-FFF2-40B4-BE49-F238E27FC236}">
                <a16:creationId xmlns:a16="http://schemas.microsoft.com/office/drawing/2014/main" id="{E29FFC76-24C5-42D8-02F5-EA5DFDDD86C8}"/>
              </a:ext>
            </a:extLst>
          </p:cNvPr>
          <p:cNvSpPr/>
          <p:nvPr/>
        </p:nvSpPr>
        <p:spPr>
          <a:xfrm>
            <a:off x="4574885" y="239286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6" name="Free-form: Shape 1843">
            <a:extLst>
              <a:ext uri="{FF2B5EF4-FFF2-40B4-BE49-F238E27FC236}">
                <a16:creationId xmlns:a16="http://schemas.microsoft.com/office/drawing/2014/main" id="{88DF01CE-731A-4486-3B60-F4B70E50D076}"/>
              </a:ext>
            </a:extLst>
          </p:cNvPr>
          <p:cNvSpPr/>
          <p:nvPr/>
        </p:nvSpPr>
        <p:spPr>
          <a:xfrm>
            <a:off x="4579567" y="241201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7" name="Free-form: Shape 1844">
            <a:extLst>
              <a:ext uri="{FF2B5EF4-FFF2-40B4-BE49-F238E27FC236}">
                <a16:creationId xmlns:a16="http://schemas.microsoft.com/office/drawing/2014/main" id="{29EDC2BF-FF8C-20B4-1B3D-BAA963B46390}"/>
              </a:ext>
            </a:extLst>
          </p:cNvPr>
          <p:cNvSpPr/>
          <p:nvPr/>
        </p:nvSpPr>
        <p:spPr>
          <a:xfrm>
            <a:off x="4584163" y="241201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8" name="Free-form: Shape 1845">
            <a:extLst>
              <a:ext uri="{FF2B5EF4-FFF2-40B4-BE49-F238E27FC236}">
                <a16:creationId xmlns:a16="http://schemas.microsoft.com/office/drawing/2014/main" id="{B8E19ED1-7550-F663-339C-57E02491F964}"/>
              </a:ext>
            </a:extLst>
          </p:cNvPr>
          <p:cNvSpPr/>
          <p:nvPr/>
        </p:nvSpPr>
        <p:spPr>
          <a:xfrm>
            <a:off x="4584163" y="241201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9" name="Free-form: Shape 1846">
            <a:extLst>
              <a:ext uri="{FF2B5EF4-FFF2-40B4-BE49-F238E27FC236}">
                <a16:creationId xmlns:a16="http://schemas.microsoft.com/office/drawing/2014/main" id="{FDA1074C-855D-97F0-2DDA-EEF32CE7A177}"/>
              </a:ext>
            </a:extLst>
          </p:cNvPr>
          <p:cNvSpPr/>
          <p:nvPr/>
        </p:nvSpPr>
        <p:spPr>
          <a:xfrm>
            <a:off x="4584163" y="241201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0" name="Free-form: Shape 1847">
            <a:extLst>
              <a:ext uri="{FF2B5EF4-FFF2-40B4-BE49-F238E27FC236}">
                <a16:creationId xmlns:a16="http://schemas.microsoft.com/office/drawing/2014/main" id="{B4D85ABB-F238-9902-3F5F-64508C4A132A}"/>
              </a:ext>
            </a:extLst>
          </p:cNvPr>
          <p:cNvSpPr/>
          <p:nvPr/>
        </p:nvSpPr>
        <p:spPr>
          <a:xfrm>
            <a:off x="4584163" y="241201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1" name="Free-form: Shape 1848">
            <a:extLst>
              <a:ext uri="{FF2B5EF4-FFF2-40B4-BE49-F238E27FC236}">
                <a16:creationId xmlns:a16="http://schemas.microsoft.com/office/drawing/2014/main" id="{3EC7A6F2-11A5-38A0-9219-6695DA9F7253}"/>
              </a:ext>
            </a:extLst>
          </p:cNvPr>
          <p:cNvSpPr/>
          <p:nvPr/>
        </p:nvSpPr>
        <p:spPr>
          <a:xfrm>
            <a:off x="4588847" y="241201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2" name="Free-form: Shape 1849">
            <a:extLst>
              <a:ext uri="{FF2B5EF4-FFF2-40B4-BE49-F238E27FC236}">
                <a16:creationId xmlns:a16="http://schemas.microsoft.com/office/drawing/2014/main" id="{421F54DD-4149-E371-E411-7CECC5AB9DF1}"/>
              </a:ext>
            </a:extLst>
          </p:cNvPr>
          <p:cNvSpPr/>
          <p:nvPr/>
        </p:nvSpPr>
        <p:spPr>
          <a:xfrm>
            <a:off x="4588847" y="241201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3" name="Free-form: Shape 1850">
            <a:extLst>
              <a:ext uri="{FF2B5EF4-FFF2-40B4-BE49-F238E27FC236}">
                <a16:creationId xmlns:a16="http://schemas.microsoft.com/office/drawing/2014/main" id="{315CAE8B-BBEB-6C1A-F63F-F9ADB4A213AF}"/>
              </a:ext>
            </a:extLst>
          </p:cNvPr>
          <p:cNvSpPr/>
          <p:nvPr/>
        </p:nvSpPr>
        <p:spPr>
          <a:xfrm>
            <a:off x="4593529" y="241201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4" name="Free-form: Shape 1851">
            <a:extLst>
              <a:ext uri="{FF2B5EF4-FFF2-40B4-BE49-F238E27FC236}">
                <a16:creationId xmlns:a16="http://schemas.microsoft.com/office/drawing/2014/main" id="{761B2B27-3630-ED75-3631-25487860E343}"/>
              </a:ext>
            </a:extLst>
          </p:cNvPr>
          <p:cNvSpPr/>
          <p:nvPr/>
        </p:nvSpPr>
        <p:spPr>
          <a:xfrm>
            <a:off x="4593529" y="241201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5" name="Free-form: Shape 1852">
            <a:extLst>
              <a:ext uri="{FF2B5EF4-FFF2-40B4-BE49-F238E27FC236}">
                <a16:creationId xmlns:a16="http://schemas.microsoft.com/office/drawing/2014/main" id="{FD0A4221-1E17-94A1-311D-D1B8E6D3CDCC}"/>
              </a:ext>
            </a:extLst>
          </p:cNvPr>
          <p:cNvSpPr/>
          <p:nvPr/>
        </p:nvSpPr>
        <p:spPr>
          <a:xfrm>
            <a:off x="4602809" y="241201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6" name="Free-form: Shape 1853">
            <a:extLst>
              <a:ext uri="{FF2B5EF4-FFF2-40B4-BE49-F238E27FC236}">
                <a16:creationId xmlns:a16="http://schemas.microsoft.com/office/drawing/2014/main" id="{E7696DF2-DB60-ED4E-9C5A-3184E82FBAFF}"/>
              </a:ext>
            </a:extLst>
          </p:cNvPr>
          <p:cNvSpPr/>
          <p:nvPr/>
        </p:nvSpPr>
        <p:spPr>
          <a:xfrm>
            <a:off x="4612261" y="2412017"/>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7" name="Free-form: Shape 1854">
            <a:extLst>
              <a:ext uri="{FF2B5EF4-FFF2-40B4-BE49-F238E27FC236}">
                <a16:creationId xmlns:a16="http://schemas.microsoft.com/office/drawing/2014/main" id="{A7651C0D-D2BF-AE7A-D848-CAB819D3DB55}"/>
              </a:ext>
            </a:extLst>
          </p:cNvPr>
          <p:cNvSpPr/>
          <p:nvPr/>
        </p:nvSpPr>
        <p:spPr>
          <a:xfrm>
            <a:off x="4654147" y="2433765"/>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8" name="Free-form: Shape 1855">
            <a:extLst>
              <a:ext uri="{FF2B5EF4-FFF2-40B4-BE49-F238E27FC236}">
                <a16:creationId xmlns:a16="http://schemas.microsoft.com/office/drawing/2014/main" id="{9E38E897-A7E3-A2C8-09A3-81C754948CC8}"/>
              </a:ext>
            </a:extLst>
          </p:cNvPr>
          <p:cNvSpPr/>
          <p:nvPr/>
        </p:nvSpPr>
        <p:spPr>
          <a:xfrm>
            <a:off x="4658917" y="2433765"/>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9" name="Free-form: Shape 1856">
            <a:extLst>
              <a:ext uri="{FF2B5EF4-FFF2-40B4-BE49-F238E27FC236}">
                <a16:creationId xmlns:a16="http://schemas.microsoft.com/office/drawing/2014/main" id="{2A6B60D8-CB50-3A5F-63A8-7DE1209339BF}"/>
              </a:ext>
            </a:extLst>
          </p:cNvPr>
          <p:cNvSpPr/>
          <p:nvPr/>
        </p:nvSpPr>
        <p:spPr>
          <a:xfrm>
            <a:off x="5050981" y="250040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0" name="Free-form: Shape 1857">
            <a:extLst>
              <a:ext uri="{FF2B5EF4-FFF2-40B4-BE49-F238E27FC236}">
                <a16:creationId xmlns:a16="http://schemas.microsoft.com/office/drawing/2014/main" id="{B05B9ABB-F688-12B0-87BD-D190043C46B5}"/>
              </a:ext>
            </a:extLst>
          </p:cNvPr>
          <p:cNvSpPr/>
          <p:nvPr/>
        </p:nvSpPr>
        <p:spPr>
          <a:xfrm>
            <a:off x="5050981" y="2500406"/>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1" name="Free-form: Shape 1858">
            <a:extLst>
              <a:ext uri="{FF2B5EF4-FFF2-40B4-BE49-F238E27FC236}">
                <a16:creationId xmlns:a16="http://schemas.microsoft.com/office/drawing/2014/main" id="{C32BC4DF-E244-6772-A511-A4CBBA38D28B}"/>
              </a:ext>
            </a:extLst>
          </p:cNvPr>
          <p:cNvSpPr/>
          <p:nvPr/>
        </p:nvSpPr>
        <p:spPr>
          <a:xfrm>
            <a:off x="5083675" y="252325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2" name="Free-form: Shape 1859">
            <a:extLst>
              <a:ext uri="{FF2B5EF4-FFF2-40B4-BE49-F238E27FC236}">
                <a16:creationId xmlns:a16="http://schemas.microsoft.com/office/drawing/2014/main" id="{D1F6C915-6DFB-9BCE-B061-32B477C9E00E}"/>
              </a:ext>
            </a:extLst>
          </p:cNvPr>
          <p:cNvSpPr/>
          <p:nvPr/>
        </p:nvSpPr>
        <p:spPr>
          <a:xfrm>
            <a:off x="5088358" y="252325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3" name="Free-form: Shape 1860">
            <a:extLst>
              <a:ext uri="{FF2B5EF4-FFF2-40B4-BE49-F238E27FC236}">
                <a16:creationId xmlns:a16="http://schemas.microsoft.com/office/drawing/2014/main" id="{7358F7BB-C0D3-E028-DC9C-F1E896818BFC}"/>
              </a:ext>
            </a:extLst>
          </p:cNvPr>
          <p:cNvSpPr/>
          <p:nvPr/>
        </p:nvSpPr>
        <p:spPr>
          <a:xfrm>
            <a:off x="5107089" y="252325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4" name="Free-form: Shape 1861">
            <a:extLst>
              <a:ext uri="{FF2B5EF4-FFF2-40B4-BE49-F238E27FC236}">
                <a16:creationId xmlns:a16="http://schemas.microsoft.com/office/drawing/2014/main" id="{1BED26F1-3A95-9241-D09C-51A2E003E034}"/>
              </a:ext>
            </a:extLst>
          </p:cNvPr>
          <p:cNvSpPr/>
          <p:nvPr/>
        </p:nvSpPr>
        <p:spPr>
          <a:xfrm>
            <a:off x="5111773" y="252325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5" name="Free-form: Shape 1862">
            <a:extLst>
              <a:ext uri="{FF2B5EF4-FFF2-40B4-BE49-F238E27FC236}">
                <a16:creationId xmlns:a16="http://schemas.microsoft.com/office/drawing/2014/main" id="{D7E35D51-8FB3-650B-1D69-C7531A5693E2}"/>
              </a:ext>
            </a:extLst>
          </p:cNvPr>
          <p:cNvSpPr/>
          <p:nvPr/>
        </p:nvSpPr>
        <p:spPr>
          <a:xfrm>
            <a:off x="5116369" y="252325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6" name="Free-form: Shape 1863">
            <a:extLst>
              <a:ext uri="{FF2B5EF4-FFF2-40B4-BE49-F238E27FC236}">
                <a16:creationId xmlns:a16="http://schemas.microsoft.com/office/drawing/2014/main" id="{F45831DB-9EA1-FA7C-B86F-B0C96E8402B6}"/>
              </a:ext>
            </a:extLst>
          </p:cNvPr>
          <p:cNvSpPr/>
          <p:nvPr/>
        </p:nvSpPr>
        <p:spPr>
          <a:xfrm>
            <a:off x="5121051" y="252325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7" name="Free-form: Shape 1864">
            <a:extLst>
              <a:ext uri="{FF2B5EF4-FFF2-40B4-BE49-F238E27FC236}">
                <a16:creationId xmlns:a16="http://schemas.microsoft.com/office/drawing/2014/main" id="{8755DC56-4A20-C9B0-3495-EBB8DD6BA7C2}"/>
              </a:ext>
            </a:extLst>
          </p:cNvPr>
          <p:cNvSpPr/>
          <p:nvPr/>
        </p:nvSpPr>
        <p:spPr>
          <a:xfrm>
            <a:off x="5139697" y="252325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8" name="Free-form: Shape 1865">
            <a:extLst>
              <a:ext uri="{FF2B5EF4-FFF2-40B4-BE49-F238E27FC236}">
                <a16:creationId xmlns:a16="http://schemas.microsoft.com/office/drawing/2014/main" id="{60396866-9354-A5E2-8126-7B634BFC0E55}"/>
              </a:ext>
            </a:extLst>
          </p:cNvPr>
          <p:cNvSpPr/>
          <p:nvPr/>
        </p:nvSpPr>
        <p:spPr>
          <a:xfrm>
            <a:off x="5153745" y="252325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9" name="Free-form: Shape 1866">
            <a:extLst>
              <a:ext uri="{FF2B5EF4-FFF2-40B4-BE49-F238E27FC236}">
                <a16:creationId xmlns:a16="http://schemas.microsoft.com/office/drawing/2014/main" id="{44E21ECE-F540-F2D8-9E5B-3C4B2671C684}"/>
              </a:ext>
            </a:extLst>
          </p:cNvPr>
          <p:cNvSpPr/>
          <p:nvPr/>
        </p:nvSpPr>
        <p:spPr>
          <a:xfrm>
            <a:off x="5167707" y="252325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0" name="Free-form: Shape 1867">
            <a:extLst>
              <a:ext uri="{FF2B5EF4-FFF2-40B4-BE49-F238E27FC236}">
                <a16:creationId xmlns:a16="http://schemas.microsoft.com/office/drawing/2014/main" id="{8E9497CA-0C25-5963-C6C1-EFD8BC188E7B}"/>
              </a:ext>
            </a:extLst>
          </p:cNvPr>
          <p:cNvSpPr/>
          <p:nvPr/>
        </p:nvSpPr>
        <p:spPr>
          <a:xfrm>
            <a:off x="5177073" y="252325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1" name="Free-form: Shape 1868">
            <a:extLst>
              <a:ext uri="{FF2B5EF4-FFF2-40B4-BE49-F238E27FC236}">
                <a16:creationId xmlns:a16="http://schemas.microsoft.com/office/drawing/2014/main" id="{DB97D04A-A65F-ADF5-1611-60CD77EC735F}"/>
              </a:ext>
            </a:extLst>
          </p:cNvPr>
          <p:cNvSpPr/>
          <p:nvPr/>
        </p:nvSpPr>
        <p:spPr>
          <a:xfrm>
            <a:off x="5186352" y="2523252"/>
            <a:ext cx="12000" cy="86400"/>
          </a:xfrm>
          <a:custGeom>
            <a:avLst/>
            <a:gdLst>
              <a:gd name="connsiteX0" fmla="*/ 0 w 73755"/>
              <a:gd name="connsiteY0" fmla="*/ 0 h 84848"/>
              <a:gd name="connsiteX1" fmla="*/ 73755 w 73755"/>
              <a:gd name="connsiteY1" fmla="*/ 0 h 84848"/>
              <a:gd name="connsiteX2" fmla="*/ 73755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5" y="0"/>
                </a:lnTo>
                <a:lnTo>
                  <a:pt x="73755"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2" name="Free-form: Shape 1869">
            <a:extLst>
              <a:ext uri="{FF2B5EF4-FFF2-40B4-BE49-F238E27FC236}">
                <a16:creationId xmlns:a16="http://schemas.microsoft.com/office/drawing/2014/main" id="{3DB07FFC-8A03-4D83-6CD6-33B464721860}"/>
              </a:ext>
            </a:extLst>
          </p:cNvPr>
          <p:cNvSpPr/>
          <p:nvPr/>
        </p:nvSpPr>
        <p:spPr>
          <a:xfrm>
            <a:off x="5219046" y="252325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3" name="Free-form: Shape 1870">
            <a:extLst>
              <a:ext uri="{FF2B5EF4-FFF2-40B4-BE49-F238E27FC236}">
                <a16:creationId xmlns:a16="http://schemas.microsoft.com/office/drawing/2014/main" id="{A8EC8F22-D959-7538-85E0-DDA8C5540EF5}"/>
              </a:ext>
            </a:extLst>
          </p:cNvPr>
          <p:cNvSpPr/>
          <p:nvPr/>
        </p:nvSpPr>
        <p:spPr>
          <a:xfrm>
            <a:off x="5233095" y="252325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4" name="Free-form: Shape 1871">
            <a:extLst>
              <a:ext uri="{FF2B5EF4-FFF2-40B4-BE49-F238E27FC236}">
                <a16:creationId xmlns:a16="http://schemas.microsoft.com/office/drawing/2014/main" id="{FEF34748-2FA0-1117-2320-89FCAE8EEE80}"/>
              </a:ext>
            </a:extLst>
          </p:cNvPr>
          <p:cNvSpPr/>
          <p:nvPr/>
        </p:nvSpPr>
        <p:spPr>
          <a:xfrm>
            <a:off x="5275155" y="252325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5" name="Free-form: Shape 1872">
            <a:extLst>
              <a:ext uri="{FF2B5EF4-FFF2-40B4-BE49-F238E27FC236}">
                <a16:creationId xmlns:a16="http://schemas.microsoft.com/office/drawing/2014/main" id="{A990105F-DEB7-59DA-D6B1-157C7CE0F40D}"/>
              </a:ext>
            </a:extLst>
          </p:cNvPr>
          <p:cNvSpPr/>
          <p:nvPr/>
        </p:nvSpPr>
        <p:spPr>
          <a:xfrm>
            <a:off x="5279837" y="2523252"/>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6" name="Free-form: Shape 1873">
            <a:extLst>
              <a:ext uri="{FF2B5EF4-FFF2-40B4-BE49-F238E27FC236}">
                <a16:creationId xmlns:a16="http://schemas.microsoft.com/office/drawing/2014/main" id="{85550B39-2C46-9D39-10D4-67CA9945D1BB}"/>
              </a:ext>
            </a:extLst>
          </p:cNvPr>
          <p:cNvSpPr/>
          <p:nvPr/>
        </p:nvSpPr>
        <p:spPr>
          <a:xfrm>
            <a:off x="5387111" y="2551884"/>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7" name="Free-form: Shape 1874">
            <a:extLst>
              <a:ext uri="{FF2B5EF4-FFF2-40B4-BE49-F238E27FC236}">
                <a16:creationId xmlns:a16="http://schemas.microsoft.com/office/drawing/2014/main" id="{FFEA5E33-8312-94DB-F9D8-CC1957632CF3}"/>
              </a:ext>
            </a:extLst>
          </p:cNvPr>
          <p:cNvSpPr/>
          <p:nvPr/>
        </p:nvSpPr>
        <p:spPr>
          <a:xfrm>
            <a:off x="5475913" y="2551884"/>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8" name="Free-form: Shape 1875">
            <a:extLst>
              <a:ext uri="{FF2B5EF4-FFF2-40B4-BE49-F238E27FC236}">
                <a16:creationId xmlns:a16="http://schemas.microsoft.com/office/drawing/2014/main" id="{838F54FA-AF7F-8748-CC38-34FC0BA2E38E}"/>
              </a:ext>
            </a:extLst>
          </p:cNvPr>
          <p:cNvSpPr/>
          <p:nvPr/>
        </p:nvSpPr>
        <p:spPr>
          <a:xfrm>
            <a:off x="5480596" y="2551884"/>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9" name="Free-form: Shape 1876">
            <a:extLst>
              <a:ext uri="{FF2B5EF4-FFF2-40B4-BE49-F238E27FC236}">
                <a16:creationId xmlns:a16="http://schemas.microsoft.com/office/drawing/2014/main" id="{4C640FDE-7557-C291-06D6-F578EF897552}"/>
              </a:ext>
            </a:extLst>
          </p:cNvPr>
          <p:cNvSpPr/>
          <p:nvPr/>
        </p:nvSpPr>
        <p:spPr>
          <a:xfrm>
            <a:off x="5555262" y="2551884"/>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0" name="Free-form: Shape 1877">
            <a:extLst>
              <a:ext uri="{FF2B5EF4-FFF2-40B4-BE49-F238E27FC236}">
                <a16:creationId xmlns:a16="http://schemas.microsoft.com/office/drawing/2014/main" id="{CAD83978-0636-315D-510C-F11BCEA16263}"/>
              </a:ext>
            </a:extLst>
          </p:cNvPr>
          <p:cNvSpPr/>
          <p:nvPr/>
        </p:nvSpPr>
        <p:spPr>
          <a:xfrm>
            <a:off x="5573907" y="2551884"/>
            <a:ext cx="12000" cy="86400"/>
          </a:xfrm>
          <a:custGeom>
            <a:avLst/>
            <a:gdLst>
              <a:gd name="connsiteX0" fmla="*/ 0 w 73755"/>
              <a:gd name="connsiteY0" fmla="*/ 0 h 84848"/>
              <a:gd name="connsiteX1" fmla="*/ 73755 w 73755"/>
              <a:gd name="connsiteY1" fmla="*/ 0 h 84848"/>
              <a:gd name="connsiteX2" fmla="*/ 73755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5" y="0"/>
                </a:lnTo>
                <a:lnTo>
                  <a:pt x="73755"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1" name="Free-form: Shape 1878">
            <a:extLst>
              <a:ext uri="{FF2B5EF4-FFF2-40B4-BE49-F238E27FC236}">
                <a16:creationId xmlns:a16="http://schemas.microsoft.com/office/drawing/2014/main" id="{2D3D139C-FF44-AB80-723F-135AD7367ED9}"/>
              </a:ext>
            </a:extLst>
          </p:cNvPr>
          <p:cNvSpPr/>
          <p:nvPr/>
        </p:nvSpPr>
        <p:spPr>
          <a:xfrm>
            <a:off x="5573907" y="2551884"/>
            <a:ext cx="12000" cy="86400"/>
          </a:xfrm>
          <a:custGeom>
            <a:avLst/>
            <a:gdLst>
              <a:gd name="connsiteX0" fmla="*/ 0 w 73755"/>
              <a:gd name="connsiteY0" fmla="*/ 0 h 84848"/>
              <a:gd name="connsiteX1" fmla="*/ 73755 w 73755"/>
              <a:gd name="connsiteY1" fmla="*/ 0 h 84848"/>
              <a:gd name="connsiteX2" fmla="*/ 73755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5" y="0"/>
                </a:lnTo>
                <a:lnTo>
                  <a:pt x="73755"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2" name="Free-form: Shape 1879">
            <a:extLst>
              <a:ext uri="{FF2B5EF4-FFF2-40B4-BE49-F238E27FC236}">
                <a16:creationId xmlns:a16="http://schemas.microsoft.com/office/drawing/2014/main" id="{09F81A8F-9661-7E22-7825-D61704E9E39D}"/>
              </a:ext>
            </a:extLst>
          </p:cNvPr>
          <p:cNvSpPr/>
          <p:nvPr/>
        </p:nvSpPr>
        <p:spPr>
          <a:xfrm>
            <a:off x="5578590" y="2551884"/>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3" name="Free-form: Shape 1880">
            <a:extLst>
              <a:ext uri="{FF2B5EF4-FFF2-40B4-BE49-F238E27FC236}">
                <a16:creationId xmlns:a16="http://schemas.microsoft.com/office/drawing/2014/main" id="{60897FE6-6731-9328-6918-CFFE6901CDC1}"/>
              </a:ext>
            </a:extLst>
          </p:cNvPr>
          <p:cNvSpPr/>
          <p:nvPr/>
        </p:nvSpPr>
        <p:spPr>
          <a:xfrm>
            <a:off x="5578590" y="2551884"/>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4" name="Free-form: Shape 1881">
            <a:extLst>
              <a:ext uri="{FF2B5EF4-FFF2-40B4-BE49-F238E27FC236}">
                <a16:creationId xmlns:a16="http://schemas.microsoft.com/office/drawing/2014/main" id="{C0B8AAFC-7519-2710-B315-42F3F914A5C1}"/>
              </a:ext>
            </a:extLst>
          </p:cNvPr>
          <p:cNvSpPr/>
          <p:nvPr/>
        </p:nvSpPr>
        <p:spPr>
          <a:xfrm>
            <a:off x="5578590" y="2551884"/>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5" name="Free-form: Shape 1882">
            <a:extLst>
              <a:ext uri="{FF2B5EF4-FFF2-40B4-BE49-F238E27FC236}">
                <a16:creationId xmlns:a16="http://schemas.microsoft.com/office/drawing/2014/main" id="{E105737E-1B05-2518-E1A0-1EFA289C2361}"/>
              </a:ext>
            </a:extLst>
          </p:cNvPr>
          <p:cNvSpPr/>
          <p:nvPr/>
        </p:nvSpPr>
        <p:spPr>
          <a:xfrm>
            <a:off x="5583273" y="2551884"/>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6" name="Free-form: Shape 1883">
            <a:extLst>
              <a:ext uri="{FF2B5EF4-FFF2-40B4-BE49-F238E27FC236}">
                <a16:creationId xmlns:a16="http://schemas.microsoft.com/office/drawing/2014/main" id="{B5C23F23-2AF2-C913-B4F2-A2BE31E6BD61}"/>
              </a:ext>
            </a:extLst>
          </p:cNvPr>
          <p:cNvSpPr/>
          <p:nvPr/>
        </p:nvSpPr>
        <p:spPr>
          <a:xfrm>
            <a:off x="5583273" y="2551884"/>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7" name="Free-form: Shape 1884">
            <a:extLst>
              <a:ext uri="{FF2B5EF4-FFF2-40B4-BE49-F238E27FC236}">
                <a16:creationId xmlns:a16="http://schemas.microsoft.com/office/drawing/2014/main" id="{4831F521-2603-AA83-9E5C-1A574C41D449}"/>
              </a:ext>
            </a:extLst>
          </p:cNvPr>
          <p:cNvSpPr/>
          <p:nvPr/>
        </p:nvSpPr>
        <p:spPr>
          <a:xfrm>
            <a:off x="5587869" y="2551884"/>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8" name="Free-form: Shape 1885">
            <a:extLst>
              <a:ext uri="{FF2B5EF4-FFF2-40B4-BE49-F238E27FC236}">
                <a16:creationId xmlns:a16="http://schemas.microsoft.com/office/drawing/2014/main" id="{46D93700-2E70-E04C-4406-D378320198DE}"/>
              </a:ext>
            </a:extLst>
          </p:cNvPr>
          <p:cNvSpPr/>
          <p:nvPr/>
        </p:nvSpPr>
        <p:spPr>
          <a:xfrm>
            <a:off x="5592639" y="2551884"/>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9" name="Free-form: Shape 1886">
            <a:extLst>
              <a:ext uri="{FF2B5EF4-FFF2-40B4-BE49-F238E27FC236}">
                <a16:creationId xmlns:a16="http://schemas.microsoft.com/office/drawing/2014/main" id="{8AF667F0-FE47-93DF-AE0B-8DF67D2B8530}"/>
              </a:ext>
            </a:extLst>
          </p:cNvPr>
          <p:cNvSpPr/>
          <p:nvPr/>
        </p:nvSpPr>
        <p:spPr>
          <a:xfrm>
            <a:off x="5597322" y="2551884"/>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0" name="Free-form: Shape 1887">
            <a:extLst>
              <a:ext uri="{FF2B5EF4-FFF2-40B4-BE49-F238E27FC236}">
                <a16:creationId xmlns:a16="http://schemas.microsoft.com/office/drawing/2014/main" id="{BDA9D5AB-0F80-C31F-519A-AF19D92B27F8}"/>
              </a:ext>
            </a:extLst>
          </p:cNvPr>
          <p:cNvSpPr/>
          <p:nvPr/>
        </p:nvSpPr>
        <p:spPr>
          <a:xfrm>
            <a:off x="5597322" y="2551884"/>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1" name="Free-form: Shape 1888">
            <a:extLst>
              <a:ext uri="{FF2B5EF4-FFF2-40B4-BE49-F238E27FC236}">
                <a16:creationId xmlns:a16="http://schemas.microsoft.com/office/drawing/2014/main" id="{84824294-4461-33D8-6D50-7F2D0A1C6520}"/>
              </a:ext>
            </a:extLst>
          </p:cNvPr>
          <p:cNvSpPr/>
          <p:nvPr/>
        </p:nvSpPr>
        <p:spPr>
          <a:xfrm>
            <a:off x="5601918"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2" name="Free-form: Shape 1889">
            <a:extLst>
              <a:ext uri="{FF2B5EF4-FFF2-40B4-BE49-F238E27FC236}">
                <a16:creationId xmlns:a16="http://schemas.microsoft.com/office/drawing/2014/main" id="{BA7FA48F-AAC7-E0E3-65DB-2872AFA25ED8}"/>
              </a:ext>
            </a:extLst>
          </p:cNvPr>
          <p:cNvSpPr/>
          <p:nvPr/>
        </p:nvSpPr>
        <p:spPr>
          <a:xfrm>
            <a:off x="5601918"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3" name="Free-form: Shape 1890">
            <a:extLst>
              <a:ext uri="{FF2B5EF4-FFF2-40B4-BE49-F238E27FC236}">
                <a16:creationId xmlns:a16="http://schemas.microsoft.com/office/drawing/2014/main" id="{09AE92AA-3021-3E09-22BB-FE19FA398153}"/>
              </a:ext>
            </a:extLst>
          </p:cNvPr>
          <p:cNvSpPr/>
          <p:nvPr/>
        </p:nvSpPr>
        <p:spPr>
          <a:xfrm>
            <a:off x="5601918"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4" name="Free-form: Shape 1891">
            <a:extLst>
              <a:ext uri="{FF2B5EF4-FFF2-40B4-BE49-F238E27FC236}">
                <a16:creationId xmlns:a16="http://schemas.microsoft.com/office/drawing/2014/main" id="{24E4498C-20A8-83E1-5F14-A2AD9A3868D1}"/>
              </a:ext>
            </a:extLst>
          </p:cNvPr>
          <p:cNvSpPr/>
          <p:nvPr/>
        </p:nvSpPr>
        <p:spPr>
          <a:xfrm>
            <a:off x="5601918"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5" name="Free-form: Shape 1892">
            <a:extLst>
              <a:ext uri="{FF2B5EF4-FFF2-40B4-BE49-F238E27FC236}">
                <a16:creationId xmlns:a16="http://schemas.microsoft.com/office/drawing/2014/main" id="{491085AC-EB3C-22DA-2D19-5255BDF81EE2}"/>
              </a:ext>
            </a:extLst>
          </p:cNvPr>
          <p:cNvSpPr/>
          <p:nvPr/>
        </p:nvSpPr>
        <p:spPr>
          <a:xfrm>
            <a:off x="5601918"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6" name="Free-form: Shape 1893">
            <a:extLst>
              <a:ext uri="{FF2B5EF4-FFF2-40B4-BE49-F238E27FC236}">
                <a16:creationId xmlns:a16="http://schemas.microsoft.com/office/drawing/2014/main" id="{FEFC54A7-505E-6D47-E248-B379823D80DC}"/>
              </a:ext>
            </a:extLst>
          </p:cNvPr>
          <p:cNvSpPr/>
          <p:nvPr/>
        </p:nvSpPr>
        <p:spPr>
          <a:xfrm>
            <a:off x="5606601"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7" name="Free-form: Shape 1894">
            <a:extLst>
              <a:ext uri="{FF2B5EF4-FFF2-40B4-BE49-F238E27FC236}">
                <a16:creationId xmlns:a16="http://schemas.microsoft.com/office/drawing/2014/main" id="{6DAAAA7F-AB29-4F1E-7D29-6054F6B6CD9C}"/>
              </a:ext>
            </a:extLst>
          </p:cNvPr>
          <p:cNvSpPr/>
          <p:nvPr/>
        </p:nvSpPr>
        <p:spPr>
          <a:xfrm>
            <a:off x="5606601"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8" name="Free-form: Shape 1895">
            <a:extLst>
              <a:ext uri="{FF2B5EF4-FFF2-40B4-BE49-F238E27FC236}">
                <a16:creationId xmlns:a16="http://schemas.microsoft.com/office/drawing/2014/main" id="{4C8B8A75-1F8E-1BC7-F573-8C89F460AF24}"/>
              </a:ext>
            </a:extLst>
          </p:cNvPr>
          <p:cNvSpPr/>
          <p:nvPr/>
        </p:nvSpPr>
        <p:spPr>
          <a:xfrm>
            <a:off x="5606601"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9" name="Free-form: Shape 1896">
            <a:extLst>
              <a:ext uri="{FF2B5EF4-FFF2-40B4-BE49-F238E27FC236}">
                <a16:creationId xmlns:a16="http://schemas.microsoft.com/office/drawing/2014/main" id="{2D212BAF-0A02-BDCD-9D7D-FAD9D74BA7A3}"/>
              </a:ext>
            </a:extLst>
          </p:cNvPr>
          <p:cNvSpPr/>
          <p:nvPr/>
        </p:nvSpPr>
        <p:spPr>
          <a:xfrm>
            <a:off x="5606601"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0" name="Free-form: Shape 1897">
            <a:extLst>
              <a:ext uri="{FF2B5EF4-FFF2-40B4-BE49-F238E27FC236}">
                <a16:creationId xmlns:a16="http://schemas.microsoft.com/office/drawing/2014/main" id="{E90C7DAF-EAC8-B00B-072B-07F1AD435FC4}"/>
              </a:ext>
            </a:extLst>
          </p:cNvPr>
          <p:cNvSpPr/>
          <p:nvPr/>
        </p:nvSpPr>
        <p:spPr>
          <a:xfrm>
            <a:off x="5606601"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1" name="Free-form: Shape 1898">
            <a:extLst>
              <a:ext uri="{FF2B5EF4-FFF2-40B4-BE49-F238E27FC236}">
                <a16:creationId xmlns:a16="http://schemas.microsoft.com/office/drawing/2014/main" id="{2F30E1C2-D01C-C963-ECBE-B1748E69331C}"/>
              </a:ext>
            </a:extLst>
          </p:cNvPr>
          <p:cNvSpPr/>
          <p:nvPr/>
        </p:nvSpPr>
        <p:spPr>
          <a:xfrm>
            <a:off x="5606601"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2" name="Free-form: Shape 1899">
            <a:extLst>
              <a:ext uri="{FF2B5EF4-FFF2-40B4-BE49-F238E27FC236}">
                <a16:creationId xmlns:a16="http://schemas.microsoft.com/office/drawing/2014/main" id="{D8C838D4-B74D-97F5-6E8A-B9C0EAEBB8F3}"/>
              </a:ext>
            </a:extLst>
          </p:cNvPr>
          <p:cNvSpPr/>
          <p:nvPr/>
        </p:nvSpPr>
        <p:spPr>
          <a:xfrm>
            <a:off x="5615967"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3" name="Free-form: Shape 1900">
            <a:extLst>
              <a:ext uri="{FF2B5EF4-FFF2-40B4-BE49-F238E27FC236}">
                <a16:creationId xmlns:a16="http://schemas.microsoft.com/office/drawing/2014/main" id="{4C7333DE-3E01-BB26-1D90-44FBC714760C}"/>
              </a:ext>
            </a:extLst>
          </p:cNvPr>
          <p:cNvSpPr/>
          <p:nvPr/>
        </p:nvSpPr>
        <p:spPr>
          <a:xfrm>
            <a:off x="5615967"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4" name="Free-form: Shape 1901">
            <a:extLst>
              <a:ext uri="{FF2B5EF4-FFF2-40B4-BE49-F238E27FC236}">
                <a16:creationId xmlns:a16="http://schemas.microsoft.com/office/drawing/2014/main" id="{87C41A11-E240-9725-8AC5-1A63B7ED0DDF}"/>
              </a:ext>
            </a:extLst>
          </p:cNvPr>
          <p:cNvSpPr/>
          <p:nvPr/>
        </p:nvSpPr>
        <p:spPr>
          <a:xfrm>
            <a:off x="5620563" y="2590093"/>
            <a:ext cx="12000" cy="86400"/>
          </a:xfrm>
          <a:custGeom>
            <a:avLst/>
            <a:gdLst>
              <a:gd name="connsiteX0" fmla="*/ 0 w 73755"/>
              <a:gd name="connsiteY0" fmla="*/ 0 h 84848"/>
              <a:gd name="connsiteX1" fmla="*/ 73755 w 73755"/>
              <a:gd name="connsiteY1" fmla="*/ 0 h 84848"/>
              <a:gd name="connsiteX2" fmla="*/ 73755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5" y="0"/>
                </a:lnTo>
                <a:lnTo>
                  <a:pt x="73755"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5" name="Free-form: Shape 1902">
            <a:extLst>
              <a:ext uri="{FF2B5EF4-FFF2-40B4-BE49-F238E27FC236}">
                <a16:creationId xmlns:a16="http://schemas.microsoft.com/office/drawing/2014/main" id="{69E09A3B-9723-9E65-EB4D-4EE30396451A}"/>
              </a:ext>
            </a:extLst>
          </p:cNvPr>
          <p:cNvSpPr/>
          <p:nvPr/>
        </p:nvSpPr>
        <p:spPr>
          <a:xfrm>
            <a:off x="5620563" y="2590093"/>
            <a:ext cx="12000" cy="86400"/>
          </a:xfrm>
          <a:custGeom>
            <a:avLst/>
            <a:gdLst>
              <a:gd name="connsiteX0" fmla="*/ 0 w 73755"/>
              <a:gd name="connsiteY0" fmla="*/ 0 h 84848"/>
              <a:gd name="connsiteX1" fmla="*/ 73755 w 73755"/>
              <a:gd name="connsiteY1" fmla="*/ 0 h 84848"/>
              <a:gd name="connsiteX2" fmla="*/ 73755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5" y="0"/>
                </a:lnTo>
                <a:lnTo>
                  <a:pt x="73755"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6" name="Free-form: Shape 1903">
            <a:extLst>
              <a:ext uri="{FF2B5EF4-FFF2-40B4-BE49-F238E27FC236}">
                <a16:creationId xmlns:a16="http://schemas.microsoft.com/office/drawing/2014/main" id="{705C0C60-7DF3-158D-E729-EA3609C7979C}"/>
              </a:ext>
            </a:extLst>
          </p:cNvPr>
          <p:cNvSpPr/>
          <p:nvPr/>
        </p:nvSpPr>
        <p:spPr>
          <a:xfrm>
            <a:off x="5630015"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7" name="Free-form: Shape 1904">
            <a:extLst>
              <a:ext uri="{FF2B5EF4-FFF2-40B4-BE49-F238E27FC236}">
                <a16:creationId xmlns:a16="http://schemas.microsoft.com/office/drawing/2014/main" id="{7C853CA6-DBCA-870F-E26E-27E67702A9B8}"/>
              </a:ext>
            </a:extLst>
          </p:cNvPr>
          <p:cNvSpPr/>
          <p:nvPr/>
        </p:nvSpPr>
        <p:spPr>
          <a:xfrm>
            <a:off x="5630015"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8" name="Free-form: Shape 1905">
            <a:extLst>
              <a:ext uri="{FF2B5EF4-FFF2-40B4-BE49-F238E27FC236}">
                <a16:creationId xmlns:a16="http://schemas.microsoft.com/office/drawing/2014/main" id="{E65DC09A-612A-7B8C-DC2C-E53A16B3EF55}"/>
              </a:ext>
            </a:extLst>
          </p:cNvPr>
          <p:cNvSpPr/>
          <p:nvPr/>
        </p:nvSpPr>
        <p:spPr>
          <a:xfrm>
            <a:off x="5634525"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9" name="Free-form: Shape 1906">
            <a:extLst>
              <a:ext uri="{FF2B5EF4-FFF2-40B4-BE49-F238E27FC236}">
                <a16:creationId xmlns:a16="http://schemas.microsoft.com/office/drawing/2014/main" id="{6FB03301-34BC-4187-3D70-C175E5594635}"/>
              </a:ext>
            </a:extLst>
          </p:cNvPr>
          <p:cNvSpPr/>
          <p:nvPr/>
        </p:nvSpPr>
        <p:spPr>
          <a:xfrm>
            <a:off x="5639295"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0" name="Free-form: Shape 1907">
            <a:extLst>
              <a:ext uri="{FF2B5EF4-FFF2-40B4-BE49-F238E27FC236}">
                <a16:creationId xmlns:a16="http://schemas.microsoft.com/office/drawing/2014/main" id="{6F16DE5A-A5C8-9F5F-EF67-98984F23D475}"/>
              </a:ext>
            </a:extLst>
          </p:cNvPr>
          <p:cNvSpPr/>
          <p:nvPr/>
        </p:nvSpPr>
        <p:spPr>
          <a:xfrm>
            <a:off x="5643977"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1" name="Free-form: Shape 1908">
            <a:extLst>
              <a:ext uri="{FF2B5EF4-FFF2-40B4-BE49-F238E27FC236}">
                <a16:creationId xmlns:a16="http://schemas.microsoft.com/office/drawing/2014/main" id="{29D7C399-9071-E11C-B351-AE1778C3B120}"/>
              </a:ext>
            </a:extLst>
          </p:cNvPr>
          <p:cNvSpPr/>
          <p:nvPr/>
        </p:nvSpPr>
        <p:spPr>
          <a:xfrm>
            <a:off x="5667219"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2" name="Free-form: Shape 1909">
            <a:extLst>
              <a:ext uri="{FF2B5EF4-FFF2-40B4-BE49-F238E27FC236}">
                <a16:creationId xmlns:a16="http://schemas.microsoft.com/office/drawing/2014/main" id="{E6EF6BED-C91B-4643-DA65-64BAB12BCE46}"/>
              </a:ext>
            </a:extLst>
          </p:cNvPr>
          <p:cNvSpPr/>
          <p:nvPr/>
        </p:nvSpPr>
        <p:spPr>
          <a:xfrm>
            <a:off x="5685951"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3" name="Free-form: Shape 1910">
            <a:extLst>
              <a:ext uri="{FF2B5EF4-FFF2-40B4-BE49-F238E27FC236}">
                <a16:creationId xmlns:a16="http://schemas.microsoft.com/office/drawing/2014/main" id="{3207E0D3-85C2-B9D7-2663-CDAF0E87306D}"/>
              </a:ext>
            </a:extLst>
          </p:cNvPr>
          <p:cNvSpPr/>
          <p:nvPr/>
        </p:nvSpPr>
        <p:spPr>
          <a:xfrm>
            <a:off x="5788628"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4" name="Free-form: Shape 1911">
            <a:extLst>
              <a:ext uri="{FF2B5EF4-FFF2-40B4-BE49-F238E27FC236}">
                <a16:creationId xmlns:a16="http://schemas.microsoft.com/office/drawing/2014/main" id="{CB0C37B5-68FB-4137-11E2-ED1C063ADAAC}"/>
              </a:ext>
            </a:extLst>
          </p:cNvPr>
          <p:cNvSpPr/>
          <p:nvPr/>
        </p:nvSpPr>
        <p:spPr>
          <a:xfrm>
            <a:off x="5798081"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5" name="Free-form: Shape 1912">
            <a:extLst>
              <a:ext uri="{FF2B5EF4-FFF2-40B4-BE49-F238E27FC236}">
                <a16:creationId xmlns:a16="http://schemas.microsoft.com/office/drawing/2014/main" id="{D6895819-E665-75B8-D70B-9781565554E4}"/>
              </a:ext>
            </a:extLst>
          </p:cNvPr>
          <p:cNvSpPr/>
          <p:nvPr/>
        </p:nvSpPr>
        <p:spPr>
          <a:xfrm>
            <a:off x="5863381" y="2590093"/>
            <a:ext cx="12000" cy="86400"/>
          </a:xfrm>
          <a:custGeom>
            <a:avLst/>
            <a:gdLst>
              <a:gd name="connsiteX0" fmla="*/ 0 w 73755"/>
              <a:gd name="connsiteY0" fmla="*/ 0 h 84848"/>
              <a:gd name="connsiteX1" fmla="*/ 73755 w 73755"/>
              <a:gd name="connsiteY1" fmla="*/ 0 h 84848"/>
              <a:gd name="connsiteX2" fmla="*/ 73755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5" y="0"/>
                </a:lnTo>
                <a:lnTo>
                  <a:pt x="73755"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6" name="Free-form: Shape 1913">
            <a:extLst>
              <a:ext uri="{FF2B5EF4-FFF2-40B4-BE49-F238E27FC236}">
                <a16:creationId xmlns:a16="http://schemas.microsoft.com/office/drawing/2014/main" id="{1152F2F5-A827-030E-7AA6-D8351E2E9D45}"/>
              </a:ext>
            </a:extLst>
          </p:cNvPr>
          <p:cNvSpPr/>
          <p:nvPr/>
        </p:nvSpPr>
        <p:spPr>
          <a:xfrm>
            <a:off x="6073419"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7" name="Free-form: Shape 1914">
            <a:extLst>
              <a:ext uri="{FF2B5EF4-FFF2-40B4-BE49-F238E27FC236}">
                <a16:creationId xmlns:a16="http://schemas.microsoft.com/office/drawing/2014/main" id="{D102EA1A-C748-8877-CA40-6BB8E35A5EB7}"/>
              </a:ext>
            </a:extLst>
          </p:cNvPr>
          <p:cNvSpPr/>
          <p:nvPr/>
        </p:nvSpPr>
        <p:spPr>
          <a:xfrm>
            <a:off x="6096833"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8" name="Free-form: Shape 1915">
            <a:extLst>
              <a:ext uri="{FF2B5EF4-FFF2-40B4-BE49-F238E27FC236}">
                <a16:creationId xmlns:a16="http://schemas.microsoft.com/office/drawing/2014/main" id="{31B9109F-8CD2-D915-4166-924AD121298E}"/>
              </a:ext>
            </a:extLst>
          </p:cNvPr>
          <p:cNvSpPr/>
          <p:nvPr/>
        </p:nvSpPr>
        <p:spPr>
          <a:xfrm>
            <a:off x="6096833"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9" name="Free-form: Shape 1916">
            <a:extLst>
              <a:ext uri="{FF2B5EF4-FFF2-40B4-BE49-F238E27FC236}">
                <a16:creationId xmlns:a16="http://schemas.microsoft.com/office/drawing/2014/main" id="{3FB8DF39-020D-035E-E5A1-A008D169B7FF}"/>
              </a:ext>
            </a:extLst>
          </p:cNvPr>
          <p:cNvSpPr/>
          <p:nvPr/>
        </p:nvSpPr>
        <p:spPr>
          <a:xfrm>
            <a:off x="6110795"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0" name="Free-form: Shape 1917">
            <a:extLst>
              <a:ext uri="{FF2B5EF4-FFF2-40B4-BE49-F238E27FC236}">
                <a16:creationId xmlns:a16="http://schemas.microsoft.com/office/drawing/2014/main" id="{1BA64467-270D-5F40-93F4-03F2E86C6AE6}"/>
              </a:ext>
            </a:extLst>
          </p:cNvPr>
          <p:cNvSpPr/>
          <p:nvPr/>
        </p:nvSpPr>
        <p:spPr>
          <a:xfrm>
            <a:off x="6124844"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1" name="Free-form: Shape 1918">
            <a:extLst>
              <a:ext uri="{FF2B5EF4-FFF2-40B4-BE49-F238E27FC236}">
                <a16:creationId xmlns:a16="http://schemas.microsoft.com/office/drawing/2014/main" id="{61BA3CF4-A769-4C18-B864-5F034500557C}"/>
              </a:ext>
            </a:extLst>
          </p:cNvPr>
          <p:cNvSpPr/>
          <p:nvPr/>
        </p:nvSpPr>
        <p:spPr>
          <a:xfrm>
            <a:off x="6124844"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2" name="Free-form: Shape 1919">
            <a:extLst>
              <a:ext uri="{FF2B5EF4-FFF2-40B4-BE49-F238E27FC236}">
                <a16:creationId xmlns:a16="http://schemas.microsoft.com/office/drawing/2014/main" id="{AF4CD81E-6D72-E581-7829-48F4D5554A75}"/>
              </a:ext>
            </a:extLst>
          </p:cNvPr>
          <p:cNvSpPr/>
          <p:nvPr/>
        </p:nvSpPr>
        <p:spPr>
          <a:xfrm>
            <a:off x="6138806"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3" name="Free-form: Shape 1920">
            <a:extLst>
              <a:ext uri="{FF2B5EF4-FFF2-40B4-BE49-F238E27FC236}">
                <a16:creationId xmlns:a16="http://schemas.microsoft.com/office/drawing/2014/main" id="{60B523FF-1961-0E42-36D1-65BEBC7AE5FA}"/>
              </a:ext>
            </a:extLst>
          </p:cNvPr>
          <p:cNvSpPr/>
          <p:nvPr/>
        </p:nvSpPr>
        <p:spPr>
          <a:xfrm>
            <a:off x="6138806"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4" name="Free-form: Shape 1921">
            <a:extLst>
              <a:ext uri="{FF2B5EF4-FFF2-40B4-BE49-F238E27FC236}">
                <a16:creationId xmlns:a16="http://schemas.microsoft.com/office/drawing/2014/main" id="{B86D13ED-1C34-EB1E-C7A4-7E83EEC7D26D}"/>
              </a:ext>
            </a:extLst>
          </p:cNvPr>
          <p:cNvSpPr/>
          <p:nvPr/>
        </p:nvSpPr>
        <p:spPr>
          <a:xfrm>
            <a:off x="6148172"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5" name="Free-form: Shape 1922">
            <a:extLst>
              <a:ext uri="{FF2B5EF4-FFF2-40B4-BE49-F238E27FC236}">
                <a16:creationId xmlns:a16="http://schemas.microsoft.com/office/drawing/2014/main" id="{B27AD2C8-906D-246A-B773-F3AFAD04CFB9}"/>
              </a:ext>
            </a:extLst>
          </p:cNvPr>
          <p:cNvSpPr/>
          <p:nvPr/>
        </p:nvSpPr>
        <p:spPr>
          <a:xfrm>
            <a:off x="6148172"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6" name="Free-form: Shape 1923">
            <a:extLst>
              <a:ext uri="{FF2B5EF4-FFF2-40B4-BE49-F238E27FC236}">
                <a16:creationId xmlns:a16="http://schemas.microsoft.com/office/drawing/2014/main" id="{00456691-EFD0-7429-C4BB-D88B76F3F93C}"/>
              </a:ext>
            </a:extLst>
          </p:cNvPr>
          <p:cNvSpPr/>
          <p:nvPr/>
        </p:nvSpPr>
        <p:spPr>
          <a:xfrm>
            <a:off x="6152768" y="2590093"/>
            <a:ext cx="12000" cy="86400"/>
          </a:xfrm>
          <a:custGeom>
            <a:avLst/>
            <a:gdLst>
              <a:gd name="connsiteX0" fmla="*/ 0 w 73755"/>
              <a:gd name="connsiteY0" fmla="*/ 0 h 84848"/>
              <a:gd name="connsiteX1" fmla="*/ 73755 w 73755"/>
              <a:gd name="connsiteY1" fmla="*/ 0 h 84848"/>
              <a:gd name="connsiteX2" fmla="*/ 73755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5" y="0"/>
                </a:lnTo>
                <a:lnTo>
                  <a:pt x="73755"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7" name="Free-form: Shape 1924">
            <a:extLst>
              <a:ext uri="{FF2B5EF4-FFF2-40B4-BE49-F238E27FC236}">
                <a16:creationId xmlns:a16="http://schemas.microsoft.com/office/drawing/2014/main" id="{491B4E85-E5EF-24D9-B964-1F8CC15A599A}"/>
              </a:ext>
            </a:extLst>
          </p:cNvPr>
          <p:cNvSpPr/>
          <p:nvPr/>
        </p:nvSpPr>
        <p:spPr>
          <a:xfrm>
            <a:off x="6162221"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8" name="Free-form: Shape 1925">
            <a:extLst>
              <a:ext uri="{FF2B5EF4-FFF2-40B4-BE49-F238E27FC236}">
                <a16:creationId xmlns:a16="http://schemas.microsoft.com/office/drawing/2014/main" id="{393214BE-1257-142E-5012-9505F540F636}"/>
              </a:ext>
            </a:extLst>
          </p:cNvPr>
          <p:cNvSpPr/>
          <p:nvPr/>
        </p:nvSpPr>
        <p:spPr>
          <a:xfrm>
            <a:off x="6194828"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9" name="Free-form: Shape 1926">
            <a:extLst>
              <a:ext uri="{FF2B5EF4-FFF2-40B4-BE49-F238E27FC236}">
                <a16:creationId xmlns:a16="http://schemas.microsoft.com/office/drawing/2014/main" id="{EC7EA584-A318-99E1-91F4-1F85ABCD8208}"/>
              </a:ext>
            </a:extLst>
          </p:cNvPr>
          <p:cNvSpPr/>
          <p:nvPr/>
        </p:nvSpPr>
        <p:spPr>
          <a:xfrm>
            <a:off x="6194828"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0" name="Free-form: Shape 1927">
            <a:extLst>
              <a:ext uri="{FF2B5EF4-FFF2-40B4-BE49-F238E27FC236}">
                <a16:creationId xmlns:a16="http://schemas.microsoft.com/office/drawing/2014/main" id="{5B2DB4F0-8BB2-8477-902B-4720B3B5BF58}"/>
              </a:ext>
            </a:extLst>
          </p:cNvPr>
          <p:cNvSpPr/>
          <p:nvPr/>
        </p:nvSpPr>
        <p:spPr>
          <a:xfrm>
            <a:off x="6222839"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1" name="Free-form: Shape 1928">
            <a:extLst>
              <a:ext uri="{FF2B5EF4-FFF2-40B4-BE49-F238E27FC236}">
                <a16:creationId xmlns:a16="http://schemas.microsoft.com/office/drawing/2014/main" id="{4E3AD972-64DF-A649-886F-2BD456FB8591}"/>
              </a:ext>
            </a:extLst>
          </p:cNvPr>
          <p:cNvSpPr/>
          <p:nvPr/>
        </p:nvSpPr>
        <p:spPr>
          <a:xfrm>
            <a:off x="6619673"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2" name="Free-form: Shape 1929">
            <a:extLst>
              <a:ext uri="{FF2B5EF4-FFF2-40B4-BE49-F238E27FC236}">
                <a16:creationId xmlns:a16="http://schemas.microsoft.com/office/drawing/2014/main" id="{B29F5245-9DD0-6399-3A0A-1AE221E520AA}"/>
              </a:ext>
            </a:extLst>
          </p:cNvPr>
          <p:cNvSpPr/>
          <p:nvPr/>
        </p:nvSpPr>
        <p:spPr>
          <a:xfrm>
            <a:off x="6638317"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3" name="Free-form: Shape 1930">
            <a:extLst>
              <a:ext uri="{FF2B5EF4-FFF2-40B4-BE49-F238E27FC236}">
                <a16:creationId xmlns:a16="http://schemas.microsoft.com/office/drawing/2014/main" id="{156A30BC-D7BD-EE0A-15FA-EB412864E0D3}"/>
              </a:ext>
            </a:extLst>
          </p:cNvPr>
          <p:cNvSpPr/>
          <p:nvPr/>
        </p:nvSpPr>
        <p:spPr>
          <a:xfrm>
            <a:off x="6666415" y="2590093"/>
            <a:ext cx="12000" cy="864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4" name="TextBox 3653">
            <a:extLst>
              <a:ext uri="{FF2B5EF4-FFF2-40B4-BE49-F238E27FC236}">
                <a16:creationId xmlns:a16="http://schemas.microsoft.com/office/drawing/2014/main" id="{D55ED2C0-4F3E-E746-3750-2A4547C2A861}"/>
              </a:ext>
            </a:extLst>
          </p:cNvPr>
          <p:cNvSpPr txBox="1"/>
          <p:nvPr/>
        </p:nvSpPr>
        <p:spPr>
          <a:xfrm>
            <a:off x="732405"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5B9BD5"/>
                </a:solidFill>
                <a:effectLst/>
                <a:uLnTx/>
                <a:uFillTx/>
                <a:latin typeface="Calibri" panose="020F0502020204030204"/>
                <a:ea typeface="+mn-ea"/>
                <a:cs typeface="Arial"/>
                <a:sym typeface="Arial"/>
                <a:rtl val="0"/>
              </a:rPr>
              <a:t>572</a:t>
            </a:r>
          </a:p>
        </p:txBody>
      </p:sp>
      <p:sp>
        <p:nvSpPr>
          <p:cNvPr id="3655" name="TextBox 3654">
            <a:extLst>
              <a:ext uri="{FF2B5EF4-FFF2-40B4-BE49-F238E27FC236}">
                <a16:creationId xmlns:a16="http://schemas.microsoft.com/office/drawing/2014/main" id="{5A15114F-EDC2-09DF-92DC-309DFE626562}"/>
              </a:ext>
            </a:extLst>
          </p:cNvPr>
          <p:cNvSpPr txBox="1"/>
          <p:nvPr/>
        </p:nvSpPr>
        <p:spPr>
          <a:xfrm>
            <a:off x="1016825" y="5169310"/>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5B9BD5"/>
                </a:solidFill>
                <a:effectLst/>
                <a:uLnTx/>
                <a:uFillTx/>
                <a:latin typeface="Calibri" panose="020F0502020204030204"/>
                <a:ea typeface="+mn-ea"/>
                <a:cs typeface="Arial"/>
                <a:sym typeface="Arial"/>
                <a:rtl val="0"/>
              </a:rPr>
              <a:t>558</a:t>
            </a:r>
          </a:p>
        </p:txBody>
      </p:sp>
      <p:sp>
        <p:nvSpPr>
          <p:cNvPr id="3656" name="TextBox 3655">
            <a:extLst>
              <a:ext uri="{FF2B5EF4-FFF2-40B4-BE49-F238E27FC236}">
                <a16:creationId xmlns:a16="http://schemas.microsoft.com/office/drawing/2014/main" id="{C77E0D99-A5ED-7E16-039A-345D3CD904D1}"/>
              </a:ext>
            </a:extLst>
          </p:cNvPr>
          <p:cNvSpPr txBox="1"/>
          <p:nvPr/>
        </p:nvSpPr>
        <p:spPr>
          <a:xfrm>
            <a:off x="1301245" y="5169310"/>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5B9BD5"/>
                </a:solidFill>
                <a:effectLst/>
                <a:uLnTx/>
                <a:uFillTx/>
                <a:latin typeface="Calibri" panose="020F0502020204030204"/>
                <a:ea typeface="+mn-ea"/>
                <a:cs typeface="Arial"/>
                <a:sym typeface="Arial"/>
                <a:rtl val="0"/>
              </a:rPr>
              <a:t>539</a:t>
            </a:r>
          </a:p>
        </p:txBody>
      </p:sp>
      <p:sp>
        <p:nvSpPr>
          <p:cNvPr id="3657" name="TextBox 3656">
            <a:extLst>
              <a:ext uri="{FF2B5EF4-FFF2-40B4-BE49-F238E27FC236}">
                <a16:creationId xmlns:a16="http://schemas.microsoft.com/office/drawing/2014/main" id="{24C77F49-2FE9-D8BC-DD80-8206DE56431A}"/>
              </a:ext>
            </a:extLst>
          </p:cNvPr>
          <p:cNvSpPr txBox="1"/>
          <p:nvPr/>
        </p:nvSpPr>
        <p:spPr>
          <a:xfrm>
            <a:off x="1585665" y="5169310"/>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5B9BD5"/>
                </a:solidFill>
                <a:effectLst/>
                <a:uLnTx/>
                <a:uFillTx/>
                <a:latin typeface="Calibri" panose="020F0502020204030204"/>
                <a:ea typeface="+mn-ea"/>
                <a:cs typeface="Arial"/>
                <a:sym typeface="Arial"/>
                <a:rtl val="0"/>
              </a:rPr>
              <a:t>524</a:t>
            </a:r>
          </a:p>
        </p:txBody>
      </p:sp>
      <p:sp>
        <p:nvSpPr>
          <p:cNvPr id="3658" name="TextBox 3657">
            <a:extLst>
              <a:ext uri="{FF2B5EF4-FFF2-40B4-BE49-F238E27FC236}">
                <a16:creationId xmlns:a16="http://schemas.microsoft.com/office/drawing/2014/main" id="{E0BDEF12-2DA3-8CD1-CD81-81304F1B7DEA}"/>
              </a:ext>
            </a:extLst>
          </p:cNvPr>
          <p:cNvSpPr txBox="1"/>
          <p:nvPr/>
        </p:nvSpPr>
        <p:spPr>
          <a:xfrm>
            <a:off x="1870085" y="5169310"/>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5B9BD5"/>
                </a:solidFill>
                <a:effectLst/>
                <a:uLnTx/>
                <a:uFillTx/>
                <a:latin typeface="Calibri" panose="020F0502020204030204"/>
                <a:ea typeface="+mn-ea"/>
                <a:cs typeface="Arial"/>
                <a:sym typeface="Arial"/>
                <a:rtl val="0"/>
              </a:rPr>
              <a:t>512</a:t>
            </a:r>
          </a:p>
        </p:txBody>
      </p:sp>
      <p:sp>
        <p:nvSpPr>
          <p:cNvPr id="3659" name="TextBox 3658">
            <a:extLst>
              <a:ext uri="{FF2B5EF4-FFF2-40B4-BE49-F238E27FC236}">
                <a16:creationId xmlns:a16="http://schemas.microsoft.com/office/drawing/2014/main" id="{401F8DDE-124E-873F-A582-4324FBD2CB2F}"/>
              </a:ext>
            </a:extLst>
          </p:cNvPr>
          <p:cNvSpPr txBox="1"/>
          <p:nvPr/>
        </p:nvSpPr>
        <p:spPr>
          <a:xfrm>
            <a:off x="6705229" y="5171709"/>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5B9BD5"/>
                </a:solidFill>
                <a:effectLst/>
                <a:uLnTx/>
                <a:uFillTx/>
                <a:latin typeface="Calibri" panose="020F0502020204030204"/>
                <a:ea typeface="+mn-ea"/>
                <a:cs typeface="Arial"/>
                <a:sym typeface="Arial"/>
                <a:rtl val="0"/>
              </a:rPr>
              <a:t>0</a:t>
            </a:r>
          </a:p>
        </p:txBody>
      </p:sp>
      <p:sp>
        <p:nvSpPr>
          <p:cNvPr id="3660" name="TextBox 3659">
            <a:extLst>
              <a:ext uri="{FF2B5EF4-FFF2-40B4-BE49-F238E27FC236}">
                <a16:creationId xmlns:a16="http://schemas.microsoft.com/office/drawing/2014/main" id="{790CD648-3E99-E7A7-10B8-F89BC86767F3}"/>
              </a:ext>
            </a:extLst>
          </p:cNvPr>
          <p:cNvSpPr txBox="1"/>
          <p:nvPr/>
        </p:nvSpPr>
        <p:spPr>
          <a:xfrm>
            <a:off x="6420805" y="5169310"/>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5B9BD5"/>
                </a:solidFill>
                <a:effectLst/>
                <a:uLnTx/>
                <a:uFillTx/>
                <a:latin typeface="Calibri" panose="020F0502020204030204"/>
                <a:ea typeface="+mn-ea"/>
                <a:cs typeface="Arial"/>
                <a:sym typeface="Arial"/>
                <a:rtl val="0"/>
              </a:rPr>
              <a:t>3</a:t>
            </a:r>
          </a:p>
        </p:txBody>
      </p:sp>
      <p:sp>
        <p:nvSpPr>
          <p:cNvPr id="3661" name="TextBox 3660">
            <a:extLst>
              <a:ext uri="{FF2B5EF4-FFF2-40B4-BE49-F238E27FC236}">
                <a16:creationId xmlns:a16="http://schemas.microsoft.com/office/drawing/2014/main" id="{B87D785A-131E-E14D-C371-848A7564FE03}"/>
              </a:ext>
            </a:extLst>
          </p:cNvPr>
          <p:cNvSpPr txBox="1"/>
          <p:nvPr/>
        </p:nvSpPr>
        <p:spPr>
          <a:xfrm>
            <a:off x="2154505" y="5169310"/>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5B9BD5"/>
                </a:solidFill>
                <a:effectLst/>
                <a:uLnTx/>
                <a:uFillTx/>
                <a:latin typeface="Calibri" panose="020F0502020204030204"/>
                <a:ea typeface="+mn-ea"/>
                <a:cs typeface="Arial"/>
                <a:sym typeface="Arial"/>
                <a:rtl val="0"/>
              </a:rPr>
              <a:t>485</a:t>
            </a:r>
          </a:p>
        </p:txBody>
      </p:sp>
      <p:sp>
        <p:nvSpPr>
          <p:cNvPr id="3662" name="TextBox 3661">
            <a:extLst>
              <a:ext uri="{FF2B5EF4-FFF2-40B4-BE49-F238E27FC236}">
                <a16:creationId xmlns:a16="http://schemas.microsoft.com/office/drawing/2014/main" id="{CE3E88B8-B834-9AA2-BF5A-F9642B6462BC}"/>
              </a:ext>
            </a:extLst>
          </p:cNvPr>
          <p:cNvSpPr txBox="1"/>
          <p:nvPr/>
        </p:nvSpPr>
        <p:spPr>
          <a:xfrm>
            <a:off x="6136385" y="5169310"/>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5B9BD5"/>
                </a:solidFill>
                <a:effectLst/>
                <a:uLnTx/>
                <a:uFillTx/>
                <a:latin typeface="Calibri" panose="020F0502020204030204"/>
                <a:ea typeface="+mn-ea"/>
                <a:cs typeface="Arial"/>
                <a:sym typeface="Arial"/>
                <a:rtl val="0"/>
              </a:rPr>
              <a:t>3</a:t>
            </a:r>
          </a:p>
        </p:txBody>
      </p:sp>
      <p:sp>
        <p:nvSpPr>
          <p:cNvPr id="3663" name="TextBox 3662">
            <a:extLst>
              <a:ext uri="{FF2B5EF4-FFF2-40B4-BE49-F238E27FC236}">
                <a16:creationId xmlns:a16="http://schemas.microsoft.com/office/drawing/2014/main" id="{B2B36D86-D422-0B09-D7E3-05BD0D7E7BF4}"/>
              </a:ext>
            </a:extLst>
          </p:cNvPr>
          <p:cNvSpPr txBox="1"/>
          <p:nvPr/>
        </p:nvSpPr>
        <p:spPr>
          <a:xfrm>
            <a:off x="5851965" y="5169310"/>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5B9BD5"/>
                </a:solidFill>
                <a:effectLst/>
                <a:uLnTx/>
                <a:uFillTx/>
                <a:latin typeface="Calibri" panose="020F0502020204030204"/>
                <a:ea typeface="+mn-ea"/>
                <a:cs typeface="Arial"/>
                <a:sym typeface="Arial"/>
                <a:rtl val="0"/>
              </a:rPr>
              <a:t>18</a:t>
            </a:r>
          </a:p>
        </p:txBody>
      </p:sp>
      <p:sp>
        <p:nvSpPr>
          <p:cNvPr id="3664" name="TextBox 3663">
            <a:extLst>
              <a:ext uri="{FF2B5EF4-FFF2-40B4-BE49-F238E27FC236}">
                <a16:creationId xmlns:a16="http://schemas.microsoft.com/office/drawing/2014/main" id="{E1985772-B70E-8688-1723-2B93DD7117D4}"/>
              </a:ext>
            </a:extLst>
          </p:cNvPr>
          <p:cNvSpPr txBox="1"/>
          <p:nvPr/>
        </p:nvSpPr>
        <p:spPr>
          <a:xfrm>
            <a:off x="5567545" y="5169310"/>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5B9BD5"/>
                </a:solidFill>
                <a:effectLst/>
                <a:uLnTx/>
                <a:uFillTx/>
                <a:latin typeface="Calibri" panose="020F0502020204030204"/>
                <a:ea typeface="+mn-ea"/>
                <a:cs typeface="Arial"/>
                <a:sym typeface="Arial"/>
                <a:rtl val="0"/>
              </a:rPr>
              <a:t>23</a:t>
            </a:r>
          </a:p>
        </p:txBody>
      </p:sp>
      <p:sp>
        <p:nvSpPr>
          <p:cNvPr id="3665" name="TextBox 3664">
            <a:extLst>
              <a:ext uri="{FF2B5EF4-FFF2-40B4-BE49-F238E27FC236}">
                <a16:creationId xmlns:a16="http://schemas.microsoft.com/office/drawing/2014/main" id="{6AF24A12-441C-0385-580A-C583F6066294}"/>
              </a:ext>
            </a:extLst>
          </p:cNvPr>
          <p:cNvSpPr txBox="1"/>
          <p:nvPr/>
        </p:nvSpPr>
        <p:spPr>
          <a:xfrm>
            <a:off x="5283125" y="5169310"/>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5B9BD5"/>
                </a:solidFill>
                <a:effectLst/>
                <a:uLnTx/>
                <a:uFillTx/>
                <a:latin typeface="Calibri" panose="020F0502020204030204"/>
                <a:ea typeface="+mn-ea"/>
                <a:cs typeface="Arial"/>
                <a:sym typeface="Arial"/>
                <a:rtl val="0"/>
              </a:rPr>
              <a:t>59</a:t>
            </a:r>
          </a:p>
        </p:txBody>
      </p:sp>
      <p:sp>
        <p:nvSpPr>
          <p:cNvPr id="3666" name="TextBox 3665">
            <a:extLst>
              <a:ext uri="{FF2B5EF4-FFF2-40B4-BE49-F238E27FC236}">
                <a16:creationId xmlns:a16="http://schemas.microsoft.com/office/drawing/2014/main" id="{D448B4BF-D337-451F-DE73-96BEAE981D93}"/>
              </a:ext>
            </a:extLst>
          </p:cNvPr>
          <p:cNvSpPr txBox="1"/>
          <p:nvPr/>
        </p:nvSpPr>
        <p:spPr>
          <a:xfrm>
            <a:off x="4998705" y="5169310"/>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5B9BD5"/>
                </a:solidFill>
                <a:effectLst/>
                <a:uLnTx/>
                <a:uFillTx/>
                <a:latin typeface="Calibri" panose="020F0502020204030204"/>
                <a:ea typeface="+mn-ea"/>
                <a:cs typeface="Arial"/>
                <a:sym typeface="Arial"/>
                <a:rtl val="0"/>
              </a:rPr>
              <a:t>73</a:t>
            </a:r>
          </a:p>
        </p:txBody>
      </p:sp>
      <p:sp>
        <p:nvSpPr>
          <p:cNvPr id="3667" name="TextBox 3666">
            <a:extLst>
              <a:ext uri="{FF2B5EF4-FFF2-40B4-BE49-F238E27FC236}">
                <a16:creationId xmlns:a16="http://schemas.microsoft.com/office/drawing/2014/main" id="{6B7841B2-B535-0459-50D6-FE25E26BFD60}"/>
              </a:ext>
            </a:extLst>
          </p:cNvPr>
          <p:cNvSpPr txBox="1"/>
          <p:nvPr/>
        </p:nvSpPr>
        <p:spPr>
          <a:xfrm>
            <a:off x="4714285" y="5169310"/>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5B9BD5"/>
                </a:solidFill>
                <a:effectLst/>
                <a:uLnTx/>
                <a:uFillTx/>
                <a:latin typeface="Calibri" panose="020F0502020204030204"/>
                <a:ea typeface="+mn-ea"/>
                <a:cs typeface="Arial"/>
                <a:sym typeface="Arial"/>
                <a:rtl val="0"/>
              </a:rPr>
              <a:t>79</a:t>
            </a:r>
          </a:p>
        </p:txBody>
      </p:sp>
      <p:sp>
        <p:nvSpPr>
          <p:cNvPr id="3668" name="TextBox 3667">
            <a:extLst>
              <a:ext uri="{FF2B5EF4-FFF2-40B4-BE49-F238E27FC236}">
                <a16:creationId xmlns:a16="http://schemas.microsoft.com/office/drawing/2014/main" id="{7120989F-D6B5-1B11-9573-37CD63FA14C5}"/>
              </a:ext>
            </a:extLst>
          </p:cNvPr>
          <p:cNvSpPr txBox="1"/>
          <p:nvPr/>
        </p:nvSpPr>
        <p:spPr>
          <a:xfrm>
            <a:off x="4429865" y="5169310"/>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5B9BD5"/>
                </a:solidFill>
                <a:effectLst/>
                <a:uLnTx/>
                <a:uFillTx/>
                <a:latin typeface="Calibri" panose="020F0502020204030204"/>
                <a:ea typeface="+mn-ea"/>
                <a:cs typeface="Arial"/>
                <a:sym typeface="Arial"/>
                <a:rtl val="0"/>
              </a:rPr>
              <a:t>134</a:t>
            </a:r>
          </a:p>
        </p:txBody>
      </p:sp>
      <p:sp>
        <p:nvSpPr>
          <p:cNvPr id="3669" name="TextBox 3668">
            <a:extLst>
              <a:ext uri="{FF2B5EF4-FFF2-40B4-BE49-F238E27FC236}">
                <a16:creationId xmlns:a16="http://schemas.microsoft.com/office/drawing/2014/main" id="{D6DB2F1F-1E7E-B903-68E0-BF79E6579D79}"/>
              </a:ext>
            </a:extLst>
          </p:cNvPr>
          <p:cNvSpPr txBox="1"/>
          <p:nvPr/>
        </p:nvSpPr>
        <p:spPr>
          <a:xfrm>
            <a:off x="4145445" y="5169310"/>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5B9BD5"/>
                </a:solidFill>
                <a:effectLst/>
                <a:uLnTx/>
                <a:uFillTx/>
                <a:latin typeface="Calibri" panose="020F0502020204030204"/>
                <a:ea typeface="+mn-ea"/>
                <a:cs typeface="Arial"/>
                <a:sym typeface="Arial"/>
                <a:rtl val="0"/>
              </a:rPr>
              <a:t>153</a:t>
            </a:r>
          </a:p>
        </p:txBody>
      </p:sp>
      <p:sp>
        <p:nvSpPr>
          <p:cNvPr id="3670" name="TextBox 3669">
            <a:extLst>
              <a:ext uri="{FF2B5EF4-FFF2-40B4-BE49-F238E27FC236}">
                <a16:creationId xmlns:a16="http://schemas.microsoft.com/office/drawing/2014/main" id="{7D34B36E-9364-FF80-6A1A-247A2AB4122B}"/>
              </a:ext>
            </a:extLst>
          </p:cNvPr>
          <p:cNvSpPr txBox="1"/>
          <p:nvPr/>
        </p:nvSpPr>
        <p:spPr>
          <a:xfrm>
            <a:off x="3861025" y="5169310"/>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5B9BD5"/>
                </a:solidFill>
                <a:effectLst/>
                <a:uLnTx/>
                <a:uFillTx/>
                <a:latin typeface="Calibri" panose="020F0502020204030204"/>
                <a:ea typeface="+mn-ea"/>
                <a:cs typeface="Arial"/>
                <a:sym typeface="Arial"/>
                <a:rtl val="0"/>
              </a:rPr>
              <a:t>212</a:t>
            </a:r>
          </a:p>
        </p:txBody>
      </p:sp>
      <p:sp>
        <p:nvSpPr>
          <p:cNvPr id="3671" name="TextBox 3670">
            <a:extLst>
              <a:ext uri="{FF2B5EF4-FFF2-40B4-BE49-F238E27FC236}">
                <a16:creationId xmlns:a16="http://schemas.microsoft.com/office/drawing/2014/main" id="{5C6A288C-ECDE-5371-F945-C83846D9EED7}"/>
              </a:ext>
            </a:extLst>
          </p:cNvPr>
          <p:cNvSpPr txBox="1"/>
          <p:nvPr/>
        </p:nvSpPr>
        <p:spPr>
          <a:xfrm>
            <a:off x="3576605" y="5169310"/>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5B9BD5"/>
                </a:solidFill>
                <a:effectLst/>
                <a:uLnTx/>
                <a:uFillTx/>
                <a:latin typeface="Calibri" panose="020F0502020204030204"/>
                <a:ea typeface="+mn-ea"/>
                <a:cs typeface="Arial"/>
                <a:sym typeface="Arial"/>
                <a:rtl val="0"/>
              </a:rPr>
              <a:t>252</a:t>
            </a:r>
          </a:p>
        </p:txBody>
      </p:sp>
      <p:sp>
        <p:nvSpPr>
          <p:cNvPr id="3672" name="TextBox 3671">
            <a:extLst>
              <a:ext uri="{FF2B5EF4-FFF2-40B4-BE49-F238E27FC236}">
                <a16:creationId xmlns:a16="http://schemas.microsoft.com/office/drawing/2014/main" id="{5F425A30-CB17-9F5C-08A8-7D280886F823}"/>
              </a:ext>
            </a:extLst>
          </p:cNvPr>
          <p:cNvSpPr txBox="1"/>
          <p:nvPr/>
        </p:nvSpPr>
        <p:spPr>
          <a:xfrm>
            <a:off x="3292185" y="5169310"/>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5B9BD5"/>
                </a:solidFill>
                <a:effectLst/>
                <a:uLnTx/>
                <a:uFillTx/>
                <a:latin typeface="Calibri" panose="020F0502020204030204"/>
                <a:ea typeface="+mn-ea"/>
                <a:cs typeface="Arial"/>
                <a:sym typeface="Arial"/>
                <a:rtl val="0"/>
              </a:rPr>
              <a:t>337</a:t>
            </a:r>
          </a:p>
        </p:txBody>
      </p:sp>
      <p:sp>
        <p:nvSpPr>
          <p:cNvPr id="3673" name="TextBox 3672">
            <a:extLst>
              <a:ext uri="{FF2B5EF4-FFF2-40B4-BE49-F238E27FC236}">
                <a16:creationId xmlns:a16="http://schemas.microsoft.com/office/drawing/2014/main" id="{8D4AECAD-D547-956A-007D-A1C5B117589F}"/>
              </a:ext>
            </a:extLst>
          </p:cNvPr>
          <p:cNvSpPr txBox="1"/>
          <p:nvPr/>
        </p:nvSpPr>
        <p:spPr>
          <a:xfrm>
            <a:off x="3007765" y="5169310"/>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5B9BD5"/>
                </a:solidFill>
                <a:effectLst/>
                <a:uLnTx/>
                <a:uFillTx/>
                <a:latin typeface="Calibri" panose="020F0502020204030204"/>
                <a:ea typeface="+mn-ea"/>
                <a:cs typeface="Arial"/>
                <a:sym typeface="Arial"/>
                <a:rtl val="0"/>
              </a:rPr>
              <a:t>436</a:t>
            </a:r>
          </a:p>
        </p:txBody>
      </p:sp>
      <p:sp>
        <p:nvSpPr>
          <p:cNvPr id="3674" name="TextBox 3673">
            <a:extLst>
              <a:ext uri="{FF2B5EF4-FFF2-40B4-BE49-F238E27FC236}">
                <a16:creationId xmlns:a16="http://schemas.microsoft.com/office/drawing/2014/main" id="{F9DC668B-88AA-53BD-52CD-1EA07FC8C98E}"/>
              </a:ext>
            </a:extLst>
          </p:cNvPr>
          <p:cNvSpPr txBox="1"/>
          <p:nvPr/>
        </p:nvSpPr>
        <p:spPr>
          <a:xfrm>
            <a:off x="2723345" y="5169310"/>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5B9BD5"/>
                </a:solidFill>
                <a:effectLst/>
                <a:uLnTx/>
                <a:uFillTx/>
                <a:latin typeface="Calibri" panose="020F0502020204030204"/>
                <a:ea typeface="+mn-ea"/>
                <a:cs typeface="Arial"/>
                <a:sym typeface="Arial"/>
                <a:rtl val="0"/>
              </a:rPr>
              <a:t>452</a:t>
            </a:r>
          </a:p>
        </p:txBody>
      </p:sp>
      <p:sp>
        <p:nvSpPr>
          <p:cNvPr id="3675" name="TextBox 3674">
            <a:extLst>
              <a:ext uri="{FF2B5EF4-FFF2-40B4-BE49-F238E27FC236}">
                <a16:creationId xmlns:a16="http://schemas.microsoft.com/office/drawing/2014/main" id="{3240A060-35B2-C015-4DB8-823588752988}"/>
              </a:ext>
            </a:extLst>
          </p:cNvPr>
          <p:cNvSpPr txBox="1"/>
          <p:nvPr/>
        </p:nvSpPr>
        <p:spPr>
          <a:xfrm>
            <a:off x="2438925" y="5169310"/>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5B9BD5"/>
                </a:solidFill>
                <a:effectLst/>
                <a:uLnTx/>
                <a:uFillTx/>
                <a:latin typeface="Calibri" panose="020F0502020204030204"/>
                <a:ea typeface="+mn-ea"/>
                <a:cs typeface="Arial"/>
                <a:sym typeface="Arial"/>
                <a:rtl val="0"/>
              </a:rPr>
              <a:t>458</a:t>
            </a:r>
          </a:p>
        </p:txBody>
      </p:sp>
      <p:sp>
        <p:nvSpPr>
          <p:cNvPr id="3676" name="TextBox 3675">
            <a:extLst>
              <a:ext uri="{FF2B5EF4-FFF2-40B4-BE49-F238E27FC236}">
                <a16:creationId xmlns:a16="http://schemas.microsoft.com/office/drawing/2014/main" id="{D15A4F52-2610-34C7-FEDF-E55ACD01B812}"/>
              </a:ext>
            </a:extLst>
          </p:cNvPr>
          <p:cNvSpPr txBox="1"/>
          <p:nvPr/>
        </p:nvSpPr>
        <p:spPr>
          <a:xfrm>
            <a:off x="732405" y="5377918"/>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ED7D31"/>
                </a:solidFill>
                <a:effectLst/>
                <a:uLnTx/>
                <a:uFillTx/>
                <a:latin typeface="Calibri" panose="020F0502020204030204"/>
                <a:ea typeface="+mn-ea"/>
                <a:cs typeface="Arial"/>
                <a:sym typeface="Arial"/>
                <a:rtl val="0"/>
              </a:rPr>
              <a:t>572</a:t>
            </a:r>
          </a:p>
        </p:txBody>
      </p:sp>
      <p:sp>
        <p:nvSpPr>
          <p:cNvPr id="3677" name="TextBox 3676">
            <a:extLst>
              <a:ext uri="{FF2B5EF4-FFF2-40B4-BE49-F238E27FC236}">
                <a16:creationId xmlns:a16="http://schemas.microsoft.com/office/drawing/2014/main" id="{05278C60-3A68-1C6C-4114-04EFBFCD6437}"/>
              </a:ext>
            </a:extLst>
          </p:cNvPr>
          <p:cNvSpPr txBox="1"/>
          <p:nvPr/>
        </p:nvSpPr>
        <p:spPr>
          <a:xfrm>
            <a:off x="1016825" y="5377918"/>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ED7D31"/>
                </a:solidFill>
                <a:effectLst/>
                <a:uLnTx/>
                <a:uFillTx/>
                <a:latin typeface="Calibri" panose="020F0502020204030204"/>
                <a:ea typeface="+mn-ea"/>
                <a:cs typeface="Arial"/>
                <a:sym typeface="Arial"/>
                <a:rtl val="0"/>
              </a:rPr>
              <a:t>550</a:t>
            </a:r>
          </a:p>
        </p:txBody>
      </p:sp>
      <p:sp>
        <p:nvSpPr>
          <p:cNvPr id="3678" name="TextBox 3677">
            <a:extLst>
              <a:ext uri="{FF2B5EF4-FFF2-40B4-BE49-F238E27FC236}">
                <a16:creationId xmlns:a16="http://schemas.microsoft.com/office/drawing/2014/main" id="{55614181-E572-618B-DEFC-AACDC3B2862F}"/>
              </a:ext>
            </a:extLst>
          </p:cNvPr>
          <p:cNvSpPr txBox="1"/>
          <p:nvPr/>
        </p:nvSpPr>
        <p:spPr>
          <a:xfrm>
            <a:off x="1301245" y="5377918"/>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ED7D31"/>
                </a:solidFill>
                <a:effectLst/>
                <a:uLnTx/>
                <a:uFillTx/>
                <a:latin typeface="Calibri" panose="020F0502020204030204"/>
                <a:ea typeface="+mn-ea"/>
                <a:cs typeface="Arial"/>
                <a:sym typeface="Arial"/>
                <a:rtl val="0"/>
              </a:rPr>
              <a:t>527</a:t>
            </a:r>
          </a:p>
        </p:txBody>
      </p:sp>
      <p:sp>
        <p:nvSpPr>
          <p:cNvPr id="3679" name="TextBox 3678">
            <a:extLst>
              <a:ext uri="{FF2B5EF4-FFF2-40B4-BE49-F238E27FC236}">
                <a16:creationId xmlns:a16="http://schemas.microsoft.com/office/drawing/2014/main" id="{B224F52E-965F-A064-A0E4-BAE880885B46}"/>
              </a:ext>
            </a:extLst>
          </p:cNvPr>
          <p:cNvSpPr txBox="1"/>
          <p:nvPr/>
        </p:nvSpPr>
        <p:spPr>
          <a:xfrm>
            <a:off x="1585665" y="5377918"/>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ED7D31"/>
                </a:solidFill>
                <a:effectLst/>
                <a:uLnTx/>
                <a:uFillTx/>
                <a:latin typeface="Calibri" panose="020F0502020204030204"/>
                <a:ea typeface="+mn-ea"/>
                <a:cs typeface="Arial"/>
                <a:sym typeface="Arial"/>
                <a:rtl val="0"/>
              </a:rPr>
              <a:t>507</a:t>
            </a:r>
          </a:p>
        </p:txBody>
      </p:sp>
      <p:sp>
        <p:nvSpPr>
          <p:cNvPr id="3680" name="TextBox 3679">
            <a:extLst>
              <a:ext uri="{FF2B5EF4-FFF2-40B4-BE49-F238E27FC236}">
                <a16:creationId xmlns:a16="http://schemas.microsoft.com/office/drawing/2014/main" id="{9E589451-D779-924C-5013-1D62C9EC83D8}"/>
              </a:ext>
            </a:extLst>
          </p:cNvPr>
          <p:cNvSpPr txBox="1"/>
          <p:nvPr/>
        </p:nvSpPr>
        <p:spPr>
          <a:xfrm>
            <a:off x="1870085" y="5377918"/>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ED7D31"/>
                </a:solidFill>
                <a:effectLst/>
                <a:uLnTx/>
                <a:uFillTx/>
                <a:latin typeface="Calibri" panose="020F0502020204030204"/>
                <a:ea typeface="+mn-ea"/>
                <a:cs typeface="Arial"/>
                <a:sym typeface="Arial"/>
                <a:rtl val="0"/>
              </a:rPr>
              <a:t>495</a:t>
            </a:r>
          </a:p>
        </p:txBody>
      </p:sp>
      <p:sp>
        <p:nvSpPr>
          <p:cNvPr id="3681" name="TextBox 3680">
            <a:extLst>
              <a:ext uri="{FF2B5EF4-FFF2-40B4-BE49-F238E27FC236}">
                <a16:creationId xmlns:a16="http://schemas.microsoft.com/office/drawing/2014/main" id="{FB2873F9-B5D5-A43B-5C52-E517F0947206}"/>
              </a:ext>
            </a:extLst>
          </p:cNvPr>
          <p:cNvSpPr txBox="1"/>
          <p:nvPr/>
        </p:nvSpPr>
        <p:spPr>
          <a:xfrm>
            <a:off x="6705229" y="5377918"/>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ED7D31"/>
                </a:solidFill>
                <a:effectLst/>
                <a:uLnTx/>
                <a:uFillTx/>
                <a:latin typeface="Calibri" panose="020F0502020204030204"/>
                <a:ea typeface="+mn-ea"/>
                <a:cs typeface="Arial"/>
                <a:sym typeface="Arial"/>
                <a:rtl val="0"/>
              </a:rPr>
              <a:t>0</a:t>
            </a:r>
          </a:p>
        </p:txBody>
      </p:sp>
      <p:sp>
        <p:nvSpPr>
          <p:cNvPr id="3682" name="TextBox 3681">
            <a:extLst>
              <a:ext uri="{FF2B5EF4-FFF2-40B4-BE49-F238E27FC236}">
                <a16:creationId xmlns:a16="http://schemas.microsoft.com/office/drawing/2014/main" id="{78882C3B-9E3B-229D-36E3-44BB4CBF8177}"/>
              </a:ext>
            </a:extLst>
          </p:cNvPr>
          <p:cNvSpPr txBox="1"/>
          <p:nvPr/>
        </p:nvSpPr>
        <p:spPr>
          <a:xfrm>
            <a:off x="6420805" y="5377918"/>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ED7D31"/>
                </a:solidFill>
                <a:effectLst/>
                <a:uLnTx/>
                <a:uFillTx/>
                <a:latin typeface="Calibri" panose="020F0502020204030204"/>
                <a:ea typeface="+mn-ea"/>
                <a:cs typeface="Arial"/>
                <a:sym typeface="Arial"/>
                <a:rtl val="0"/>
              </a:rPr>
              <a:t>4</a:t>
            </a:r>
          </a:p>
        </p:txBody>
      </p:sp>
      <p:sp>
        <p:nvSpPr>
          <p:cNvPr id="3683" name="TextBox 3682">
            <a:extLst>
              <a:ext uri="{FF2B5EF4-FFF2-40B4-BE49-F238E27FC236}">
                <a16:creationId xmlns:a16="http://schemas.microsoft.com/office/drawing/2014/main" id="{AC0F8A51-9ADA-323B-80AA-A761CC227CEC}"/>
              </a:ext>
            </a:extLst>
          </p:cNvPr>
          <p:cNvSpPr txBox="1"/>
          <p:nvPr/>
        </p:nvSpPr>
        <p:spPr>
          <a:xfrm>
            <a:off x="2154505" y="5377918"/>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ED7D31"/>
                </a:solidFill>
                <a:effectLst/>
                <a:uLnTx/>
                <a:uFillTx/>
                <a:latin typeface="Calibri" panose="020F0502020204030204"/>
                <a:ea typeface="+mn-ea"/>
                <a:cs typeface="Arial"/>
                <a:sym typeface="Arial"/>
                <a:rtl val="0"/>
              </a:rPr>
              <a:t>461</a:t>
            </a:r>
          </a:p>
        </p:txBody>
      </p:sp>
      <p:sp>
        <p:nvSpPr>
          <p:cNvPr id="3684" name="TextBox 3683">
            <a:extLst>
              <a:ext uri="{FF2B5EF4-FFF2-40B4-BE49-F238E27FC236}">
                <a16:creationId xmlns:a16="http://schemas.microsoft.com/office/drawing/2014/main" id="{4D95D07B-2934-C0FF-D3B3-2D39D84435B4}"/>
              </a:ext>
            </a:extLst>
          </p:cNvPr>
          <p:cNvSpPr txBox="1"/>
          <p:nvPr/>
        </p:nvSpPr>
        <p:spPr>
          <a:xfrm>
            <a:off x="6136385" y="5377918"/>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ED7D31"/>
                </a:solidFill>
                <a:effectLst/>
                <a:uLnTx/>
                <a:uFillTx/>
                <a:latin typeface="Calibri" panose="020F0502020204030204"/>
                <a:ea typeface="+mn-ea"/>
                <a:cs typeface="Arial"/>
                <a:sym typeface="Arial"/>
                <a:rtl val="0"/>
              </a:rPr>
              <a:t>4</a:t>
            </a:r>
          </a:p>
        </p:txBody>
      </p:sp>
      <p:sp>
        <p:nvSpPr>
          <p:cNvPr id="3685" name="TextBox 3684">
            <a:extLst>
              <a:ext uri="{FF2B5EF4-FFF2-40B4-BE49-F238E27FC236}">
                <a16:creationId xmlns:a16="http://schemas.microsoft.com/office/drawing/2014/main" id="{638E1D3A-7B1F-382A-9554-FD0B8F5CB688}"/>
              </a:ext>
            </a:extLst>
          </p:cNvPr>
          <p:cNvSpPr txBox="1"/>
          <p:nvPr/>
        </p:nvSpPr>
        <p:spPr>
          <a:xfrm>
            <a:off x="5851965" y="5377918"/>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ED7D31"/>
                </a:solidFill>
                <a:effectLst/>
                <a:uLnTx/>
                <a:uFillTx/>
                <a:latin typeface="Calibri" panose="020F0502020204030204"/>
                <a:ea typeface="+mn-ea"/>
                <a:cs typeface="Arial"/>
                <a:sym typeface="Arial"/>
                <a:rtl val="0"/>
              </a:rPr>
              <a:t>15</a:t>
            </a:r>
          </a:p>
        </p:txBody>
      </p:sp>
      <p:sp>
        <p:nvSpPr>
          <p:cNvPr id="3686" name="TextBox 3685">
            <a:extLst>
              <a:ext uri="{FF2B5EF4-FFF2-40B4-BE49-F238E27FC236}">
                <a16:creationId xmlns:a16="http://schemas.microsoft.com/office/drawing/2014/main" id="{FF8BDF1F-7BB2-8C7A-B0C3-EA5F716BEC0C}"/>
              </a:ext>
            </a:extLst>
          </p:cNvPr>
          <p:cNvSpPr txBox="1"/>
          <p:nvPr/>
        </p:nvSpPr>
        <p:spPr>
          <a:xfrm>
            <a:off x="5567545" y="5377918"/>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ED7D31"/>
                </a:solidFill>
                <a:effectLst/>
                <a:uLnTx/>
                <a:uFillTx/>
                <a:latin typeface="Calibri" panose="020F0502020204030204"/>
                <a:ea typeface="+mn-ea"/>
                <a:cs typeface="Arial"/>
                <a:sym typeface="Arial"/>
                <a:rtl val="0"/>
              </a:rPr>
              <a:t>19</a:t>
            </a:r>
          </a:p>
        </p:txBody>
      </p:sp>
      <p:sp>
        <p:nvSpPr>
          <p:cNvPr id="3687" name="TextBox 3686">
            <a:extLst>
              <a:ext uri="{FF2B5EF4-FFF2-40B4-BE49-F238E27FC236}">
                <a16:creationId xmlns:a16="http://schemas.microsoft.com/office/drawing/2014/main" id="{6DAEA579-F5D0-55F6-2D79-4140C4A605D7}"/>
              </a:ext>
            </a:extLst>
          </p:cNvPr>
          <p:cNvSpPr txBox="1"/>
          <p:nvPr/>
        </p:nvSpPr>
        <p:spPr>
          <a:xfrm>
            <a:off x="5283125" y="5377918"/>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ED7D31"/>
                </a:solidFill>
                <a:effectLst/>
                <a:uLnTx/>
                <a:uFillTx/>
                <a:latin typeface="Calibri" panose="020F0502020204030204"/>
                <a:ea typeface="+mn-ea"/>
                <a:cs typeface="Arial"/>
                <a:sym typeface="Arial"/>
                <a:rtl val="0"/>
              </a:rPr>
              <a:t>47</a:t>
            </a:r>
          </a:p>
        </p:txBody>
      </p:sp>
      <p:sp>
        <p:nvSpPr>
          <p:cNvPr id="3688" name="TextBox 3687">
            <a:extLst>
              <a:ext uri="{FF2B5EF4-FFF2-40B4-BE49-F238E27FC236}">
                <a16:creationId xmlns:a16="http://schemas.microsoft.com/office/drawing/2014/main" id="{655ABCDA-AD53-52BA-7645-5EAD93BD9FF7}"/>
              </a:ext>
            </a:extLst>
          </p:cNvPr>
          <p:cNvSpPr txBox="1"/>
          <p:nvPr/>
        </p:nvSpPr>
        <p:spPr>
          <a:xfrm>
            <a:off x="4998705" y="5377918"/>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ED7D31"/>
                </a:solidFill>
                <a:effectLst/>
                <a:uLnTx/>
                <a:uFillTx/>
                <a:latin typeface="Calibri" panose="020F0502020204030204"/>
                <a:ea typeface="+mn-ea"/>
                <a:cs typeface="Arial"/>
                <a:sym typeface="Arial"/>
                <a:rtl val="0"/>
              </a:rPr>
              <a:t>50</a:t>
            </a:r>
          </a:p>
        </p:txBody>
      </p:sp>
      <p:sp>
        <p:nvSpPr>
          <p:cNvPr id="3689" name="TextBox 3688">
            <a:extLst>
              <a:ext uri="{FF2B5EF4-FFF2-40B4-BE49-F238E27FC236}">
                <a16:creationId xmlns:a16="http://schemas.microsoft.com/office/drawing/2014/main" id="{5D5A99F6-D59B-230D-87AA-5E9D0FB0321D}"/>
              </a:ext>
            </a:extLst>
          </p:cNvPr>
          <p:cNvSpPr txBox="1"/>
          <p:nvPr/>
        </p:nvSpPr>
        <p:spPr>
          <a:xfrm>
            <a:off x="4714285" y="5377918"/>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ED7D31"/>
                </a:solidFill>
                <a:effectLst/>
                <a:uLnTx/>
                <a:uFillTx/>
                <a:latin typeface="Calibri" panose="020F0502020204030204"/>
                <a:ea typeface="+mn-ea"/>
                <a:cs typeface="Arial"/>
                <a:sym typeface="Arial"/>
                <a:rtl val="0"/>
              </a:rPr>
              <a:t>74</a:t>
            </a:r>
          </a:p>
        </p:txBody>
      </p:sp>
      <p:sp>
        <p:nvSpPr>
          <p:cNvPr id="3690" name="TextBox 3689">
            <a:extLst>
              <a:ext uri="{FF2B5EF4-FFF2-40B4-BE49-F238E27FC236}">
                <a16:creationId xmlns:a16="http://schemas.microsoft.com/office/drawing/2014/main" id="{44EAC28F-351C-D481-9CB8-66419D6C02F3}"/>
              </a:ext>
            </a:extLst>
          </p:cNvPr>
          <p:cNvSpPr txBox="1"/>
          <p:nvPr/>
        </p:nvSpPr>
        <p:spPr>
          <a:xfrm>
            <a:off x="4429865" y="5377918"/>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ED7D31"/>
                </a:solidFill>
                <a:effectLst/>
                <a:uLnTx/>
                <a:uFillTx/>
                <a:latin typeface="Calibri" panose="020F0502020204030204"/>
                <a:ea typeface="+mn-ea"/>
                <a:cs typeface="Arial"/>
                <a:sym typeface="Arial"/>
                <a:rtl val="0"/>
              </a:rPr>
              <a:t>99</a:t>
            </a:r>
          </a:p>
        </p:txBody>
      </p:sp>
      <p:sp>
        <p:nvSpPr>
          <p:cNvPr id="3691" name="TextBox 3690">
            <a:extLst>
              <a:ext uri="{FF2B5EF4-FFF2-40B4-BE49-F238E27FC236}">
                <a16:creationId xmlns:a16="http://schemas.microsoft.com/office/drawing/2014/main" id="{B427B236-BF95-E861-BE83-15B4D5B1B5DB}"/>
              </a:ext>
            </a:extLst>
          </p:cNvPr>
          <p:cNvSpPr txBox="1"/>
          <p:nvPr/>
        </p:nvSpPr>
        <p:spPr>
          <a:xfrm>
            <a:off x="4145445" y="5377918"/>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ED7D31"/>
                </a:solidFill>
                <a:effectLst/>
                <a:uLnTx/>
                <a:uFillTx/>
                <a:latin typeface="Calibri" panose="020F0502020204030204"/>
                <a:ea typeface="+mn-ea"/>
                <a:cs typeface="Arial"/>
                <a:sym typeface="Arial"/>
                <a:rtl val="0"/>
              </a:rPr>
              <a:t>134</a:t>
            </a:r>
          </a:p>
        </p:txBody>
      </p:sp>
      <p:sp>
        <p:nvSpPr>
          <p:cNvPr id="3692" name="TextBox 3691">
            <a:extLst>
              <a:ext uri="{FF2B5EF4-FFF2-40B4-BE49-F238E27FC236}">
                <a16:creationId xmlns:a16="http://schemas.microsoft.com/office/drawing/2014/main" id="{E7014B30-C174-38A6-55B5-950FD905897F}"/>
              </a:ext>
            </a:extLst>
          </p:cNvPr>
          <p:cNvSpPr txBox="1"/>
          <p:nvPr/>
        </p:nvSpPr>
        <p:spPr>
          <a:xfrm>
            <a:off x="3861025" y="5377918"/>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ED7D31"/>
                </a:solidFill>
                <a:effectLst/>
                <a:uLnTx/>
                <a:uFillTx/>
                <a:latin typeface="Calibri" panose="020F0502020204030204"/>
                <a:ea typeface="+mn-ea"/>
                <a:cs typeface="Arial"/>
                <a:sym typeface="Arial"/>
                <a:rtl val="0"/>
              </a:rPr>
              <a:t>195</a:t>
            </a:r>
          </a:p>
        </p:txBody>
      </p:sp>
      <p:sp>
        <p:nvSpPr>
          <p:cNvPr id="3693" name="TextBox 3692">
            <a:extLst>
              <a:ext uri="{FF2B5EF4-FFF2-40B4-BE49-F238E27FC236}">
                <a16:creationId xmlns:a16="http://schemas.microsoft.com/office/drawing/2014/main" id="{F932B794-5646-3260-7E0A-CA142A4F1905}"/>
              </a:ext>
            </a:extLst>
          </p:cNvPr>
          <p:cNvSpPr txBox="1"/>
          <p:nvPr/>
        </p:nvSpPr>
        <p:spPr>
          <a:xfrm>
            <a:off x="3576605" y="5377918"/>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ED7D31"/>
                </a:solidFill>
                <a:effectLst/>
                <a:uLnTx/>
                <a:uFillTx/>
                <a:latin typeface="Calibri" panose="020F0502020204030204"/>
                <a:ea typeface="+mn-ea"/>
                <a:cs typeface="Arial"/>
                <a:sym typeface="Arial"/>
                <a:rtl val="0"/>
              </a:rPr>
              <a:t>225</a:t>
            </a:r>
          </a:p>
        </p:txBody>
      </p:sp>
      <p:sp>
        <p:nvSpPr>
          <p:cNvPr id="3694" name="TextBox 3693">
            <a:extLst>
              <a:ext uri="{FF2B5EF4-FFF2-40B4-BE49-F238E27FC236}">
                <a16:creationId xmlns:a16="http://schemas.microsoft.com/office/drawing/2014/main" id="{63E48809-C04B-A787-15DA-C2833F57F438}"/>
              </a:ext>
            </a:extLst>
          </p:cNvPr>
          <p:cNvSpPr txBox="1"/>
          <p:nvPr/>
        </p:nvSpPr>
        <p:spPr>
          <a:xfrm>
            <a:off x="3292185" y="5377918"/>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ED7D31"/>
                </a:solidFill>
                <a:effectLst/>
                <a:uLnTx/>
                <a:uFillTx/>
                <a:latin typeface="Calibri" panose="020F0502020204030204"/>
                <a:ea typeface="+mn-ea"/>
                <a:cs typeface="Arial"/>
                <a:sym typeface="Arial"/>
                <a:rtl val="0"/>
              </a:rPr>
              <a:t>304</a:t>
            </a:r>
          </a:p>
        </p:txBody>
      </p:sp>
      <p:sp>
        <p:nvSpPr>
          <p:cNvPr id="3695" name="TextBox 3694">
            <a:extLst>
              <a:ext uri="{FF2B5EF4-FFF2-40B4-BE49-F238E27FC236}">
                <a16:creationId xmlns:a16="http://schemas.microsoft.com/office/drawing/2014/main" id="{B8FB98B3-EB45-A26A-FF07-AC5E7D72756D}"/>
              </a:ext>
            </a:extLst>
          </p:cNvPr>
          <p:cNvSpPr txBox="1"/>
          <p:nvPr/>
        </p:nvSpPr>
        <p:spPr>
          <a:xfrm>
            <a:off x="3007765" y="5377918"/>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ED7D31"/>
                </a:solidFill>
                <a:effectLst/>
                <a:uLnTx/>
                <a:uFillTx/>
                <a:latin typeface="Calibri" panose="020F0502020204030204"/>
                <a:ea typeface="+mn-ea"/>
                <a:cs typeface="Arial"/>
                <a:sym typeface="Arial"/>
                <a:rtl val="0"/>
              </a:rPr>
              <a:t>391</a:t>
            </a:r>
          </a:p>
        </p:txBody>
      </p:sp>
      <p:sp>
        <p:nvSpPr>
          <p:cNvPr id="3696" name="TextBox 3695">
            <a:extLst>
              <a:ext uri="{FF2B5EF4-FFF2-40B4-BE49-F238E27FC236}">
                <a16:creationId xmlns:a16="http://schemas.microsoft.com/office/drawing/2014/main" id="{C55D448B-FD2F-B7BB-F67E-3B832017BB15}"/>
              </a:ext>
            </a:extLst>
          </p:cNvPr>
          <p:cNvSpPr txBox="1"/>
          <p:nvPr/>
        </p:nvSpPr>
        <p:spPr>
          <a:xfrm>
            <a:off x="2723345" y="5377918"/>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ED7D31"/>
                </a:solidFill>
                <a:effectLst/>
                <a:uLnTx/>
                <a:uFillTx/>
                <a:latin typeface="Calibri" panose="020F0502020204030204"/>
                <a:ea typeface="+mn-ea"/>
                <a:cs typeface="Arial"/>
                <a:sym typeface="Arial"/>
                <a:rtl val="0"/>
              </a:rPr>
              <a:t>408</a:t>
            </a:r>
          </a:p>
        </p:txBody>
      </p:sp>
      <p:sp>
        <p:nvSpPr>
          <p:cNvPr id="3697" name="TextBox 3696">
            <a:extLst>
              <a:ext uri="{FF2B5EF4-FFF2-40B4-BE49-F238E27FC236}">
                <a16:creationId xmlns:a16="http://schemas.microsoft.com/office/drawing/2014/main" id="{3D525D10-7350-8F98-8107-DB3F8F647C64}"/>
              </a:ext>
            </a:extLst>
          </p:cNvPr>
          <p:cNvSpPr txBox="1"/>
          <p:nvPr/>
        </p:nvSpPr>
        <p:spPr>
          <a:xfrm>
            <a:off x="2438925" y="5377918"/>
            <a:ext cx="240000" cy="266740"/>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ED7D31"/>
                </a:solidFill>
                <a:effectLst/>
                <a:uLnTx/>
                <a:uFillTx/>
                <a:latin typeface="Calibri" panose="020F0502020204030204"/>
                <a:ea typeface="+mn-ea"/>
                <a:cs typeface="Arial"/>
                <a:sym typeface="Arial"/>
                <a:rtl val="0"/>
              </a:rPr>
              <a:t>424</a:t>
            </a:r>
          </a:p>
        </p:txBody>
      </p:sp>
      <p:sp>
        <p:nvSpPr>
          <p:cNvPr id="4666" name="TextBox 4665">
            <a:extLst>
              <a:ext uri="{FF2B5EF4-FFF2-40B4-BE49-F238E27FC236}">
                <a16:creationId xmlns:a16="http://schemas.microsoft.com/office/drawing/2014/main" id="{0B07044C-B5B0-D297-4EAC-6CFA49584EB1}"/>
              </a:ext>
            </a:extLst>
          </p:cNvPr>
          <p:cNvSpPr txBox="1"/>
          <p:nvPr/>
        </p:nvSpPr>
        <p:spPr>
          <a:xfrm rot="16200000">
            <a:off x="-827547" y="2840120"/>
            <a:ext cx="230505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solidFill>
                  <a:srgbClr val="000000"/>
                </a:solidFill>
                <a:effectLst/>
                <a:uLnTx/>
                <a:uFillTx/>
                <a:latin typeface="Calibri" panose="020F0502020204030204"/>
                <a:ea typeface="+mn-ea"/>
                <a:cs typeface="Arial"/>
                <a:sym typeface="Arial"/>
                <a:rtl val="0"/>
              </a:rPr>
              <a:t>Event-free probability (%)</a:t>
            </a:r>
          </a:p>
        </p:txBody>
      </p:sp>
      <p:sp>
        <p:nvSpPr>
          <p:cNvPr id="4667" name="TextBox 4666">
            <a:extLst>
              <a:ext uri="{FF2B5EF4-FFF2-40B4-BE49-F238E27FC236}">
                <a16:creationId xmlns:a16="http://schemas.microsoft.com/office/drawing/2014/main" id="{D81570FD-D453-1134-413A-E033749C1A73}"/>
              </a:ext>
            </a:extLst>
          </p:cNvPr>
          <p:cNvSpPr txBox="1"/>
          <p:nvPr/>
        </p:nvSpPr>
        <p:spPr>
          <a:xfrm>
            <a:off x="2481467" y="4678189"/>
            <a:ext cx="310495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solidFill>
                  <a:srgbClr val="000000"/>
                </a:solidFill>
                <a:effectLst/>
                <a:uLnTx/>
                <a:uFillTx/>
                <a:latin typeface="Calibri" panose="020F0502020204030204"/>
                <a:ea typeface="+mn-ea"/>
                <a:cs typeface="Arial"/>
                <a:sym typeface="Arial"/>
                <a:rtl val="0"/>
              </a:rPr>
              <a:t>Time from randomization (months)</a:t>
            </a:r>
          </a:p>
        </p:txBody>
      </p:sp>
      <p:sp>
        <p:nvSpPr>
          <p:cNvPr id="4668" name="TextBox 4667">
            <a:extLst>
              <a:ext uri="{FF2B5EF4-FFF2-40B4-BE49-F238E27FC236}">
                <a16:creationId xmlns:a16="http://schemas.microsoft.com/office/drawing/2014/main" id="{ADD42652-0CB7-AA4E-2A5C-A2C7357B72F9}"/>
              </a:ext>
            </a:extLst>
          </p:cNvPr>
          <p:cNvSpPr txBox="1"/>
          <p:nvPr/>
        </p:nvSpPr>
        <p:spPr>
          <a:xfrm>
            <a:off x="272238" y="4920600"/>
            <a:ext cx="2273058"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000000"/>
                </a:solidFill>
                <a:effectLst/>
                <a:uLnTx/>
                <a:uFillTx/>
                <a:latin typeface="Calibri" panose="020F0502020204030204"/>
                <a:ea typeface="+mn-ea"/>
                <a:cs typeface="Arial"/>
                <a:sym typeface="Arial"/>
                <a:rtl val="0"/>
              </a:rPr>
              <a:t>Number of patients still at risk</a:t>
            </a:r>
          </a:p>
        </p:txBody>
      </p:sp>
      <p:sp>
        <p:nvSpPr>
          <p:cNvPr id="4669" name="TextBox 4668">
            <a:extLst>
              <a:ext uri="{FF2B5EF4-FFF2-40B4-BE49-F238E27FC236}">
                <a16:creationId xmlns:a16="http://schemas.microsoft.com/office/drawing/2014/main" id="{46254D4C-08D2-2C73-8ACF-E7B13F6D352C}"/>
              </a:ext>
            </a:extLst>
          </p:cNvPr>
          <p:cNvSpPr txBox="1"/>
          <p:nvPr/>
        </p:nvSpPr>
        <p:spPr>
          <a:xfrm>
            <a:off x="1235262" y="3548367"/>
            <a:ext cx="3993247"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30000" noProof="0" dirty="0">
                <a:ln/>
                <a:solidFill>
                  <a:srgbClr val="000000"/>
                </a:solidFill>
                <a:effectLst/>
                <a:uLnTx/>
                <a:uFillTx/>
                <a:latin typeface="Calibri" panose="020F0502020204030204"/>
                <a:ea typeface="+mn-ea"/>
                <a:cs typeface="Arial"/>
                <a:sym typeface="Arial"/>
                <a:rtl val="0"/>
              </a:rPr>
              <a:t>177</a:t>
            </a:r>
            <a:r>
              <a:rPr kumimoji="0" lang="en-GB" sz="1600" b="0" i="0" u="none" strike="noStrike" kern="1200" cap="none" spc="0" normalizeH="0" baseline="0" noProof="0" dirty="0">
                <a:ln/>
                <a:solidFill>
                  <a:srgbClr val="000000"/>
                </a:solidFill>
                <a:effectLst/>
                <a:uLnTx/>
                <a:uFillTx/>
                <a:latin typeface="Calibri" panose="020F0502020204030204"/>
                <a:ea typeface="+mn-ea"/>
                <a:cs typeface="Arial"/>
                <a:sym typeface="Arial"/>
                <a:rtl val="0"/>
              </a:rPr>
              <a:t>Lu-PSMA-617 + ADT + ARPI</a:t>
            </a:r>
          </a:p>
        </p:txBody>
      </p:sp>
      <p:sp>
        <p:nvSpPr>
          <p:cNvPr id="4670" name="Free-form: Shape 1094">
            <a:extLst>
              <a:ext uri="{FF2B5EF4-FFF2-40B4-BE49-F238E27FC236}">
                <a16:creationId xmlns:a16="http://schemas.microsoft.com/office/drawing/2014/main" id="{8132C95F-6831-11F2-2694-0945DE0D254D}"/>
              </a:ext>
            </a:extLst>
          </p:cNvPr>
          <p:cNvSpPr/>
          <p:nvPr/>
        </p:nvSpPr>
        <p:spPr>
          <a:xfrm>
            <a:off x="1001889" y="3980030"/>
            <a:ext cx="228000" cy="36000"/>
          </a:xfrm>
          <a:custGeom>
            <a:avLst/>
            <a:gdLst>
              <a:gd name="connsiteX0" fmla="*/ 0 w 260849"/>
              <a:gd name="connsiteY0" fmla="*/ 0 h 16581"/>
              <a:gd name="connsiteX1" fmla="*/ 260849 w 260849"/>
              <a:gd name="connsiteY1" fmla="*/ 0 h 16581"/>
            </a:gdLst>
            <a:ahLst/>
            <a:cxnLst>
              <a:cxn ang="0">
                <a:pos x="connsiteX0" y="connsiteY0"/>
              </a:cxn>
              <a:cxn ang="0">
                <a:pos x="connsiteX1" y="connsiteY1"/>
              </a:cxn>
            </a:cxnLst>
            <a:rect l="l" t="t" r="r" b="b"/>
            <a:pathLst>
              <a:path w="260849" h="16581">
                <a:moveTo>
                  <a:pt x="0" y="0"/>
                </a:moveTo>
                <a:lnTo>
                  <a:pt x="260849" y="0"/>
                </a:lnTo>
              </a:path>
            </a:pathLst>
          </a:custGeom>
          <a:ln w="38100" cap="flat">
            <a:solidFill>
              <a:srgbClr val="7B0551"/>
            </a:solidFill>
            <a:custDash>
              <a:ds d="237000" sp="157500"/>
            </a:cust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71" name="Free-form: Shape 1097">
            <a:extLst>
              <a:ext uri="{FF2B5EF4-FFF2-40B4-BE49-F238E27FC236}">
                <a16:creationId xmlns:a16="http://schemas.microsoft.com/office/drawing/2014/main" id="{F773F8A0-6610-6044-D186-09BBBFBD923E}"/>
              </a:ext>
            </a:extLst>
          </p:cNvPr>
          <p:cNvSpPr/>
          <p:nvPr/>
        </p:nvSpPr>
        <p:spPr>
          <a:xfrm>
            <a:off x="1110199" y="3678863"/>
            <a:ext cx="12000" cy="86400"/>
          </a:xfrm>
          <a:custGeom>
            <a:avLst/>
            <a:gdLst>
              <a:gd name="connsiteX0" fmla="*/ 0 w 73987"/>
              <a:gd name="connsiteY0" fmla="*/ 0 h 94016"/>
              <a:gd name="connsiteX1" fmla="*/ 73988 w 73987"/>
              <a:gd name="connsiteY1" fmla="*/ 0 h 94016"/>
              <a:gd name="connsiteX2" fmla="*/ 73988 w 73987"/>
              <a:gd name="connsiteY2" fmla="*/ 94017 h 94016"/>
              <a:gd name="connsiteX3" fmla="*/ 0 w 73987"/>
              <a:gd name="connsiteY3" fmla="*/ 94017 h 94016"/>
            </a:gdLst>
            <a:ahLst/>
            <a:cxnLst>
              <a:cxn ang="0">
                <a:pos x="connsiteX0" y="connsiteY0"/>
              </a:cxn>
              <a:cxn ang="0">
                <a:pos x="connsiteX1" y="connsiteY1"/>
              </a:cxn>
              <a:cxn ang="0">
                <a:pos x="connsiteX2" y="connsiteY2"/>
              </a:cxn>
              <a:cxn ang="0">
                <a:pos x="connsiteX3" y="connsiteY3"/>
              </a:cxn>
            </a:cxnLst>
            <a:rect l="l" t="t" r="r" b="b"/>
            <a:pathLst>
              <a:path w="73987" h="94016">
                <a:moveTo>
                  <a:pt x="0" y="0"/>
                </a:moveTo>
                <a:lnTo>
                  <a:pt x="73988" y="0"/>
                </a:lnTo>
                <a:lnTo>
                  <a:pt x="73988" y="94017"/>
                </a:lnTo>
                <a:lnTo>
                  <a:pt x="0" y="94017"/>
                </a:lnTo>
                <a:close/>
              </a:path>
            </a:pathLst>
          </a:custGeom>
          <a:solidFill>
            <a:srgbClr val="17AD86"/>
          </a:solidFill>
          <a:ln w="1303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72" name="TextBox 4671">
            <a:extLst>
              <a:ext uri="{FF2B5EF4-FFF2-40B4-BE49-F238E27FC236}">
                <a16:creationId xmlns:a16="http://schemas.microsoft.com/office/drawing/2014/main" id="{9029260A-7FBF-50E3-4A84-CB4DC520EA89}"/>
              </a:ext>
            </a:extLst>
          </p:cNvPr>
          <p:cNvSpPr txBox="1"/>
          <p:nvPr/>
        </p:nvSpPr>
        <p:spPr>
          <a:xfrm>
            <a:off x="1235263" y="3826141"/>
            <a:ext cx="1110497"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solidFill>
                  <a:srgbClr val="000000"/>
                </a:solidFill>
                <a:effectLst/>
                <a:uLnTx/>
                <a:uFillTx/>
                <a:latin typeface="Calibri" panose="020F0502020204030204"/>
                <a:ea typeface="+mn-ea"/>
                <a:cs typeface="Arial"/>
                <a:sym typeface="Arial"/>
                <a:rtl val="0"/>
              </a:rPr>
              <a:t>ADT + ARPI</a:t>
            </a:r>
          </a:p>
        </p:txBody>
      </p:sp>
      <p:sp>
        <p:nvSpPr>
          <p:cNvPr id="4673" name="Rectangle 4672">
            <a:extLst>
              <a:ext uri="{FF2B5EF4-FFF2-40B4-BE49-F238E27FC236}">
                <a16:creationId xmlns:a16="http://schemas.microsoft.com/office/drawing/2014/main" id="{E2CE8D4F-A952-F0CA-72DE-8D36381824D5}"/>
              </a:ext>
            </a:extLst>
          </p:cNvPr>
          <p:cNvSpPr/>
          <p:nvPr/>
        </p:nvSpPr>
        <p:spPr>
          <a:xfrm>
            <a:off x="1109889" y="3936885"/>
            <a:ext cx="12000" cy="86400"/>
          </a:xfrm>
          <a:prstGeom prst="rect">
            <a:avLst/>
          </a:prstGeom>
          <a:solidFill>
            <a:srgbClr val="7B0551"/>
          </a:solidFill>
          <a:ln w="1303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74" name="Free-form: Shape 1096">
            <a:extLst>
              <a:ext uri="{FF2B5EF4-FFF2-40B4-BE49-F238E27FC236}">
                <a16:creationId xmlns:a16="http://schemas.microsoft.com/office/drawing/2014/main" id="{E506389E-4108-7BE4-3E69-5A56C86001DD}"/>
              </a:ext>
            </a:extLst>
          </p:cNvPr>
          <p:cNvSpPr/>
          <p:nvPr/>
        </p:nvSpPr>
        <p:spPr>
          <a:xfrm>
            <a:off x="1001889" y="3721879"/>
            <a:ext cx="228621" cy="10883"/>
          </a:xfrm>
          <a:custGeom>
            <a:avLst/>
            <a:gdLst>
              <a:gd name="connsiteX0" fmla="*/ 0 w 341100"/>
              <a:gd name="connsiteY0" fmla="*/ 0 h 16581"/>
              <a:gd name="connsiteX1" fmla="*/ 341101 w 341100"/>
              <a:gd name="connsiteY1" fmla="*/ 0 h 16581"/>
            </a:gdLst>
            <a:ahLst/>
            <a:cxnLst>
              <a:cxn ang="0">
                <a:pos x="connsiteX0" y="connsiteY0"/>
              </a:cxn>
              <a:cxn ang="0">
                <a:pos x="connsiteX1" y="connsiteY1"/>
              </a:cxn>
            </a:cxnLst>
            <a:rect l="l" t="t" r="r" b="b"/>
            <a:pathLst>
              <a:path w="341100" h="16581">
                <a:moveTo>
                  <a:pt x="0" y="0"/>
                </a:moveTo>
                <a:lnTo>
                  <a:pt x="341101" y="0"/>
                </a:lnTo>
              </a:path>
            </a:pathLst>
          </a:custGeom>
          <a:ln w="38100" cap="flat">
            <a:solidFill>
              <a:srgbClr val="17AD8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Text Placeholder 4">
            <a:extLst>
              <a:ext uri="{FF2B5EF4-FFF2-40B4-BE49-F238E27FC236}">
                <a16:creationId xmlns:a16="http://schemas.microsoft.com/office/drawing/2014/main" id="{05DC2DFA-B5BE-49F9-1A23-5061C9E2E402}"/>
              </a:ext>
            </a:extLst>
          </p:cNvPr>
          <p:cNvSpPr>
            <a:spLocks noGrp="1"/>
          </p:cNvSpPr>
          <p:nvPr>
            <p:ph type="body" sz="quarter" idx="13"/>
          </p:nvPr>
        </p:nvSpPr>
        <p:spPr>
          <a:xfrm>
            <a:off x="8690910" y="6675977"/>
            <a:ext cx="1496886" cy="90002"/>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800" b="0" i="0" u="none" strike="noStrike" kern="1200" cap="none" spc="-11" normalizeH="0" baseline="0" noProof="0" dirty="0">
                <a:ln>
                  <a:noFill/>
                </a:ln>
                <a:solidFill>
                  <a:srgbClr val="FFFFFF">
                    <a:lumMod val="50000"/>
                  </a:srgbClr>
                </a:solidFill>
                <a:effectLst/>
                <a:uLnTx/>
                <a:uFill>
                  <a:solidFill>
                    <a:srgbClr val="0462C1"/>
                  </a:solidFill>
                </a:uFill>
                <a:latin typeface="Arial" panose="020B0604020202020204" pitchFamily="34" charset="0"/>
                <a:cs typeface="Arial" panose="020B0604020202020204" pitchFamily="34" charset="0"/>
              </a:rPr>
              <a:t>Tagawa S et al. ESMO 2025</a:t>
            </a:r>
          </a:p>
        </p:txBody>
      </p:sp>
    </p:spTree>
    <p:extLst>
      <p:ext uri="{BB962C8B-B14F-4D97-AF65-F5344CB8AC3E}">
        <p14:creationId xmlns:p14="http://schemas.microsoft.com/office/powerpoint/2010/main" val="371341195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0C7B1FD-2999-2D29-6273-667FC3681677}"/>
              </a:ext>
            </a:extLst>
          </p:cNvPr>
          <p:cNvSpPr>
            <a:spLocks noGrp="1"/>
          </p:cNvSpPr>
          <p:nvPr>
            <p:ph type="title"/>
          </p:nvPr>
        </p:nvSpPr>
        <p:spPr>
          <a:xfrm>
            <a:off x="604839" y="247201"/>
            <a:ext cx="11352582" cy="794327"/>
          </a:xfrm>
        </p:spPr>
        <p:txBody>
          <a:bodyPr/>
          <a:lstStyle/>
          <a:p>
            <a:pPr algn="l"/>
            <a:r>
              <a:rPr lang="en-GB" sz="3200" dirty="0">
                <a:solidFill>
                  <a:schemeClr val="tx1"/>
                </a:solidFill>
              </a:rPr>
              <a:t>Interim Overall Survival (follow-up continues)</a:t>
            </a:r>
          </a:p>
        </p:txBody>
      </p:sp>
      <p:graphicFrame>
        <p:nvGraphicFramePr>
          <p:cNvPr id="7" name="Table 6">
            <a:extLst>
              <a:ext uri="{FF2B5EF4-FFF2-40B4-BE49-F238E27FC236}">
                <a16:creationId xmlns:a16="http://schemas.microsoft.com/office/drawing/2014/main" id="{E2D6FFBE-B2E6-1386-7902-0AB8273D02C3}"/>
              </a:ext>
            </a:extLst>
          </p:cNvPr>
          <p:cNvGraphicFramePr>
            <a:graphicFrameLocks noGrp="1"/>
          </p:cNvGraphicFramePr>
          <p:nvPr/>
        </p:nvGraphicFramePr>
        <p:xfrm>
          <a:off x="7169421" y="1191985"/>
          <a:ext cx="4788000" cy="3036480"/>
        </p:xfrm>
        <a:graphic>
          <a:graphicData uri="http://schemas.openxmlformats.org/drawingml/2006/table">
            <a:tbl>
              <a:tblPr firstRow="1" bandRow="1">
                <a:tableStyleId>{073A0DAA-6AF3-43AB-8588-CEC1D06C72B9}</a:tableStyleId>
              </a:tblPr>
              <a:tblGrid>
                <a:gridCol w="1836000">
                  <a:extLst>
                    <a:ext uri="{9D8B030D-6E8A-4147-A177-3AD203B41FA5}">
                      <a16:colId xmlns:a16="http://schemas.microsoft.com/office/drawing/2014/main" val="3126136040"/>
                    </a:ext>
                  </a:extLst>
                </a:gridCol>
                <a:gridCol w="1476000">
                  <a:extLst>
                    <a:ext uri="{9D8B030D-6E8A-4147-A177-3AD203B41FA5}">
                      <a16:colId xmlns:a16="http://schemas.microsoft.com/office/drawing/2014/main" val="3343007857"/>
                    </a:ext>
                  </a:extLst>
                </a:gridCol>
                <a:gridCol w="1476000">
                  <a:extLst>
                    <a:ext uri="{9D8B030D-6E8A-4147-A177-3AD203B41FA5}">
                      <a16:colId xmlns:a16="http://schemas.microsoft.com/office/drawing/2014/main" val="424906626"/>
                    </a:ext>
                  </a:extLst>
                </a:gridCol>
              </a:tblGrid>
              <a:tr h="1094400">
                <a:tc>
                  <a:txBody>
                    <a:bodyPr/>
                    <a:lstStyle/>
                    <a:p>
                      <a:pPr algn="l">
                        <a:lnSpc>
                          <a:spcPct val="120000"/>
                        </a:lnSpc>
                        <a:buNone/>
                      </a:pPr>
                      <a:r>
                        <a:rPr lang="en-GB" sz="1600" b="1" noProof="0" dirty="0">
                          <a:effectLst/>
                        </a:rPr>
                        <a:t> </a:t>
                      </a:r>
                      <a:endParaRPr lang="en-GB" sz="1600" b="1" noProof="0" dirty="0">
                        <a:effectLst/>
                        <a:latin typeface="Arial" panose="020B0604020202020204" pitchFamily="34" charset="0"/>
                        <a:ea typeface="MS PGothic" panose="020B0600070205080204" pitchFamily="34" charset="-128"/>
                        <a:cs typeface="Arial" panose="020B0604020202020204" pitchFamily="34" charset="0"/>
                      </a:endParaRPr>
                    </a:p>
                  </a:txBody>
                  <a:tcPr marL="53251" marR="53251" marT="28105" marB="28105" anchor="ctr">
                    <a:solidFill>
                      <a:schemeClr val="bg1"/>
                    </a:solidFill>
                  </a:tcPr>
                </a:tc>
                <a:tc>
                  <a:txBody>
                    <a:bodyPr/>
                    <a:lstStyle/>
                    <a:p>
                      <a:pPr algn="ctr">
                        <a:lnSpc>
                          <a:spcPct val="100000"/>
                        </a:lnSpc>
                        <a:buNone/>
                      </a:pPr>
                      <a:r>
                        <a:rPr lang="en-GB" sz="1600" b="1" baseline="30000" noProof="0" dirty="0">
                          <a:effectLst/>
                        </a:rPr>
                        <a:t>177</a:t>
                      </a:r>
                      <a:r>
                        <a:rPr lang="en-GB" sz="1600" b="1" noProof="0" dirty="0">
                          <a:effectLst/>
                        </a:rPr>
                        <a:t>Lu-PSMA-617</a:t>
                      </a:r>
                      <a:br>
                        <a:rPr lang="en-GB" sz="1600" b="1" noProof="0" dirty="0">
                          <a:effectLst/>
                        </a:rPr>
                      </a:br>
                      <a:r>
                        <a:rPr lang="en-GB" sz="1600" b="1" noProof="0" dirty="0">
                          <a:effectLst/>
                        </a:rPr>
                        <a:t> + ADT + ARPI</a:t>
                      </a:r>
                    </a:p>
                    <a:p>
                      <a:pPr algn="ctr">
                        <a:lnSpc>
                          <a:spcPct val="100000"/>
                        </a:lnSpc>
                        <a:buNone/>
                      </a:pPr>
                      <a:r>
                        <a:rPr lang="en-GB" sz="1600" b="1" noProof="0" dirty="0">
                          <a:effectLst/>
                        </a:rPr>
                        <a:t>(N = 572)</a:t>
                      </a:r>
                      <a:endParaRPr lang="en-GB" sz="1600" b="1" noProof="0" dirty="0">
                        <a:effectLst/>
                        <a:latin typeface="Arial" panose="020B0604020202020204" pitchFamily="34" charset="0"/>
                        <a:ea typeface="MS PGothic" panose="020B0600070205080204" pitchFamily="34" charset="-128"/>
                        <a:cs typeface="Arial" panose="020B0604020202020204" pitchFamily="34" charset="0"/>
                      </a:endParaRPr>
                    </a:p>
                  </a:txBody>
                  <a:tcPr marL="53251" marR="53251" marT="28105" marB="28105" anchor="ctr">
                    <a:solidFill>
                      <a:schemeClr val="accent1"/>
                    </a:solidFill>
                  </a:tcPr>
                </a:tc>
                <a:tc>
                  <a:txBody>
                    <a:bodyPr/>
                    <a:lstStyle/>
                    <a:p>
                      <a:pPr algn="ctr">
                        <a:lnSpc>
                          <a:spcPct val="100000"/>
                        </a:lnSpc>
                        <a:buNone/>
                      </a:pPr>
                      <a:r>
                        <a:rPr lang="en-GB" sz="1600" b="1" noProof="0" dirty="0">
                          <a:effectLst/>
                        </a:rPr>
                        <a:t>ADT + ARPI</a:t>
                      </a:r>
                    </a:p>
                    <a:p>
                      <a:pPr algn="ctr">
                        <a:lnSpc>
                          <a:spcPct val="100000"/>
                        </a:lnSpc>
                        <a:buNone/>
                      </a:pPr>
                      <a:r>
                        <a:rPr lang="en-GB" sz="1600" b="1" noProof="0" dirty="0">
                          <a:effectLst/>
                        </a:rPr>
                        <a:t>(N = 572)</a:t>
                      </a:r>
                      <a:endParaRPr lang="en-GB" sz="1600" b="1" noProof="0" dirty="0">
                        <a:effectLst/>
                        <a:latin typeface="Arial" panose="020B0604020202020204" pitchFamily="34" charset="0"/>
                        <a:ea typeface="MS PGothic" panose="020B0600070205080204" pitchFamily="34" charset="-128"/>
                        <a:cs typeface="Arial" panose="020B0604020202020204" pitchFamily="34" charset="0"/>
                      </a:endParaRPr>
                    </a:p>
                  </a:txBody>
                  <a:tcPr marL="53251" marR="53251" marT="28105" marB="28105" anchor="ctr">
                    <a:solidFill>
                      <a:schemeClr val="accent2"/>
                    </a:solidFill>
                  </a:tcPr>
                </a:tc>
                <a:extLst>
                  <a:ext uri="{0D108BD9-81ED-4DB2-BD59-A6C34878D82A}">
                    <a16:rowId xmlns:a16="http://schemas.microsoft.com/office/drawing/2014/main" val="1615445193"/>
                  </a:ext>
                </a:extLst>
              </a:tr>
              <a:tr h="340800">
                <a:tc>
                  <a:txBody>
                    <a:bodyPr/>
                    <a:lstStyle/>
                    <a:p>
                      <a:pPr marL="0" marR="0" lvl="0" indent="0" algn="l" defTabSz="914400" rtl="0" eaLnBrk="1" fontAlgn="auto" latinLnBrk="0" hangingPunct="1">
                        <a:lnSpc>
                          <a:spcPct val="100000"/>
                        </a:lnSpc>
                        <a:spcBef>
                          <a:spcPts val="5"/>
                        </a:spcBef>
                        <a:spcAft>
                          <a:spcPts val="5"/>
                        </a:spcAft>
                        <a:buClrTx/>
                        <a:buSzTx/>
                        <a:buFontTx/>
                        <a:buNone/>
                        <a:tabLst/>
                        <a:defRPr/>
                      </a:pPr>
                      <a:r>
                        <a:rPr lang="en-GB" sz="1600" b="0" kern="1200" noProof="0" dirty="0">
                          <a:solidFill>
                            <a:schemeClr val="tx1"/>
                          </a:solidFill>
                          <a:effectLst/>
                        </a:rPr>
                        <a:t>Events – n (%)</a:t>
                      </a:r>
                      <a:endParaRPr lang="en-GB" sz="1600" b="0" kern="1200" noProof="0" dirty="0">
                        <a:solidFill>
                          <a:schemeClr val="tx1"/>
                        </a:solidFill>
                        <a:effectLst/>
                        <a:latin typeface="Arial" panose="020B0604020202020204" pitchFamily="34" charset="0"/>
                        <a:ea typeface="MS Mincho" panose="02020609040205080304" pitchFamily="49" charset="-128"/>
                        <a:cs typeface="+mn-cs"/>
                      </a:endParaRPr>
                    </a:p>
                  </a:txBody>
                  <a:tcPr marL="50800" marR="50800" marT="0" marB="0" anchor="ctr"/>
                </a:tc>
                <a:tc>
                  <a:txBody>
                    <a:bodyPr/>
                    <a:lstStyle/>
                    <a:p>
                      <a:pPr algn="ctr">
                        <a:spcBef>
                          <a:spcPts val="5"/>
                        </a:spcBef>
                        <a:spcAft>
                          <a:spcPts val="5"/>
                        </a:spcAft>
                      </a:pPr>
                      <a:r>
                        <a:rPr lang="en-GB" sz="1600" kern="1200" noProof="0" dirty="0">
                          <a:solidFill>
                            <a:schemeClr val="tx1"/>
                          </a:solidFill>
                          <a:effectLst/>
                        </a:rPr>
                        <a:t>85 (14.9)</a:t>
                      </a:r>
                      <a:endParaRPr lang="en-GB" sz="1600" kern="1200" noProof="0" dirty="0">
                        <a:solidFill>
                          <a:schemeClr val="tx1"/>
                        </a:solidFill>
                        <a:effectLst/>
                        <a:latin typeface="+mn-lt"/>
                        <a:ea typeface="+mn-ea"/>
                        <a:cs typeface="+mn-cs"/>
                      </a:endParaRPr>
                    </a:p>
                  </a:txBody>
                  <a:tcPr marL="635" marR="635" marT="0" marB="0" anchor="ctr"/>
                </a:tc>
                <a:tc>
                  <a:txBody>
                    <a:bodyPr/>
                    <a:lstStyle/>
                    <a:p>
                      <a:pPr algn="ctr">
                        <a:spcBef>
                          <a:spcPts val="5"/>
                        </a:spcBef>
                        <a:spcAft>
                          <a:spcPts val="5"/>
                        </a:spcAft>
                      </a:pPr>
                      <a:r>
                        <a:rPr lang="en-GB" sz="1600" kern="1200" noProof="0" dirty="0">
                          <a:solidFill>
                            <a:schemeClr val="tx1"/>
                          </a:solidFill>
                          <a:effectLst/>
                        </a:rPr>
                        <a:t>99 (17.3)</a:t>
                      </a:r>
                      <a:endParaRPr lang="en-GB" sz="1600" kern="1200" noProof="0" dirty="0">
                        <a:solidFill>
                          <a:schemeClr val="tx1"/>
                        </a:solidFill>
                        <a:effectLst/>
                        <a:latin typeface="+mn-lt"/>
                        <a:ea typeface="+mn-ea"/>
                        <a:cs typeface="+mn-cs"/>
                      </a:endParaRPr>
                    </a:p>
                  </a:txBody>
                  <a:tcPr marL="635" marR="635" marT="0" marB="0" anchor="ctr"/>
                </a:tc>
                <a:extLst>
                  <a:ext uri="{0D108BD9-81ED-4DB2-BD59-A6C34878D82A}">
                    <a16:rowId xmlns:a16="http://schemas.microsoft.com/office/drawing/2014/main" val="837668842"/>
                  </a:ext>
                </a:extLst>
              </a:tr>
              <a:tr h="340800">
                <a:tc>
                  <a:txBody>
                    <a:bodyPr/>
                    <a:lstStyle/>
                    <a:p>
                      <a:pPr marL="0" marR="0" lvl="0" indent="0" algn="l" defTabSz="914400" rtl="0" eaLnBrk="1" fontAlgn="auto" latinLnBrk="0" hangingPunct="1">
                        <a:lnSpc>
                          <a:spcPct val="100000"/>
                        </a:lnSpc>
                        <a:spcBef>
                          <a:spcPts val="5"/>
                        </a:spcBef>
                        <a:spcAft>
                          <a:spcPts val="5"/>
                        </a:spcAft>
                        <a:buClrTx/>
                        <a:buSzTx/>
                        <a:buFontTx/>
                        <a:buNone/>
                        <a:tabLst/>
                        <a:defRPr/>
                      </a:pPr>
                      <a:r>
                        <a:rPr lang="en-GB" sz="1600" b="0" kern="1200" noProof="0" dirty="0">
                          <a:solidFill>
                            <a:schemeClr val="tx1"/>
                          </a:solidFill>
                          <a:effectLst/>
                        </a:rPr>
                        <a:t>Censored – n (%)</a:t>
                      </a:r>
                      <a:endParaRPr lang="en-GB" sz="1600" b="0" kern="1200" noProof="0" dirty="0">
                        <a:solidFill>
                          <a:schemeClr val="tx1"/>
                        </a:solidFill>
                        <a:effectLst/>
                        <a:latin typeface="Arial" panose="020B0604020202020204" pitchFamily="34" charset="0"/>
                        <a:ea typeface="MS Mincho" panose="02020609040205080304" pitchFamily="49" charset="-128"/>
                        <a:cs typeface="+mn-cs"/>
                      </a:endParaRPr>
                    </a:p>
                  </a:txBody>
                  <a:tcPr marL="50800" marR="50800" marT="0" marB="0" anchor="ctr"/>
                </a:tc>
                <a:tc>
                  <a:txBody>
                    <a:bodyPr/>
                    <a:lstStyle/>
                    <a:p>
                      <a:pPr algn="ctr">
                        <a:spcBef>
                          <a:spcPts val="5"/>
                        </a:spcBef>
                        <a:spcAft>
                          <a:spcPts val="5"/>
                        </a:spcAft>
                      </a:pPr>
                      <a:r>
                        <a:rPr lang="en-GB" sz="1600" kern="1200" noProof="0" dirty="0">
                          <a:solidFill>
                            <a:schemeClr val="tx1"/>
                          </a:solidFill>
                          <a:effectLst/>
                        </a:rPr>
                        <a:t>487 (85.1)</a:t>
                      </a:r>
                      <a:endParaRPr lang="en-GB" sz="1600" kern="1200" noProof="0" dirty="0">
                        <a:solidFill>
                          <a:schemeClr val="tx1"/>
                        </a:solidFill>
                        <a:effectLst/>
                        <a:latin typeface="+mn-lt"/>
                        <a:ea typeface="+mn-ea"/>
                        <a:cs typeface="+mn-cs"/>
                      </a:endParaRPr>
                    </a:p>
                  </a:txBody>
                  <a:tcPr marL="635" marR="635" marT="0" marB="0" anchor="ctr"/>
                </a:tc>
                <a:tc>
                  <a:txBody>
                    <a:bodyPr/>
                    <a:lstStyle/>
                    <a:p>
                      <a:pPr algn="ctr">
                        <a:spcBef>
                          <a:spcPts val="5"/>
                        </a:spcBef>
                        <a:spcAft>
                          <a:spcPts val="5"/>
                        </a:spcAft>
                      </a:pPr>
                      <a:r>
                        <a:rPr lang="en-GB" sz="1600" kern="1200" noProof="0" dirty="0">
                          <a:solidFill>
                            <a:schemeClr val="tx1"/>
                          </a:solidFill>
                          <a:effectLst/>
                        </a:rPr>
                        <a:t>473 (82.7)</a:t>
                      </a:r>
                      <a:endParaRPr lang="en-GB" sz="1600" kern="1200" noProof="0" dirty="0">
                        <a:solidFill>
                          <a:schemeClr val="tx1"/>
                        </a:solidFill>
                        <a:effectLst/>
                        <a:latin typeface="+mn-lt"/>
                        <a:ea typeface="+mn-ea"/>
                        <a:cs typeface="+mn-cs"/>
                      </a:endParaRPr>
                    </a:p>
                  </a:txBody>
                  <a:tcPr marL="635" marR="635" marT="0" marB="0" anchor="ctr"/>
                </a:tc>
                <a:extLst>
                  <a:ext uri="{0D108BD9-81ED-4DB2-BD59-A6C34878D82A}">
                    <a16:rowId xmlns:a16="http://schemas.microsoft.com/office/drawing/2014/main" val="3635816177"/>
                  </a:ext>
                </a:extLst>
              </a:tr>
              <a:tr h="340800">
                <a:tc>
                  <a:txBody>
                    <a:bodyPr/>
                    <a:lstStyle/>
                    <a:p>
                      <a:pPr marL="0" marR="0" algn="l">
                        <a:spcBef>
                          <a:spcPts val="5"/>
                        </a:spcBef>
                        <a:spcAft>
                          <a:spcPts val="5"/>
                        </a:spcAft>
                      </a:pPr>
                      <a:r>
                        <a:rPr lang="en-GB" sz="1600" b="0" noProof="0" dirty="0">
                          <a:solidFill>
                            <a:schemeClr val="tx1"/>
                          </a:solidFill>
                          <a:effectLst/>
                        </a:rPr>
                        <a:t> HR (95% CI) </a:t>
                      </a:r>
                      <a:endParaRPr lang="en-GB" sz="1600" b="0" noProof="0" dirty="0">
                        <a:solidFill>
                          <a:schemeClr val="tx1"/>
                        </a:solidFill>
                        <a:effectLst/>
                        <a:latin typeface="Times New Roman" panose="02020603050405020304" pitchFamily="18" charset="0"/>
                        <a:ea typeface="MS Mincho"/>
                      </a:endParaRPr>
                    </a:p>
                  </a:txBody>
                  <a:tcPr marL="521" marR="521" marT="0" marB="0" anchor="ctr"/>
                </a:tc>
                <a:tc gridSpan="2">
                  <a:txBody>
                    <a:bodyPr/>
                    <a:lstStyle/>
                    <a:p>
                      <a:pPr marL="0" marR="0" algn="ctr" defTabSz="914400" rtl="0" eaLnBrk="1" latinLnBrk="0" hangingPunct="1">
                        <a:spcBef>
                          <a:spcPts val="0"/>
                        </a:spcBef>
                        <a:spcAft>
                          <a:spcPts val="0"/>
                        </a:spcAft>
                      </a:pPr>
                      <a:r>
                        <a:rPr lang="en-GB" sz="1600" b="0" kern="1200" noProof="0" dirty="0">
                          <a:solidFill>
                            <a:schemeClr val="tx1"/>
                          </a:solidFill>
                          <a:effectLst/>
                        </a:rPr>
                        <a:t> 0.84 (0.63, 1.13)</a:t>
                      </a:r>
                      <a:endParaRPr lang="en-GB" sz="1600" b="0" kern="1200" noProof="0" dirty="0">
                        <a:solidFill>
                          <a:schemeClr val="tx1"/>
                        </a:solidFill>
                        <a:effectLst/>
                        <a:latin typeface="Arial" panose="020B0604020202020204" pitchFamily="34" charset="0"/>
                        <a:ea typeface="MS Mincho" panose="02020609040205080304" pitchFamily="49" charset="-128"/>
                        <a:cs typeface="+mn-cs"/>
                      </a:endParaRPr>
                    </a:p>
                  </a:txBody>
                  <a:tcPr marL="521" marR="521" marT="0" marB="0" anchor="ctr"/>
                </a:tc>
                <a:tc hMerge="1">
                  <a:txBody>
                    <a:bodyPr/>
                    <a:lstStyle/>
                    <a:p>
                      <a:endParaRPr lang="en-US"/>
                    </a:p>
                  </a:txBody>
                  <a:tcPr/>
                </a:tc>
                <a:extLst>
                  <a:ext uri="{0D108BD9-81ED-4DB2-BD59-A6C34878D82A}">
                    <a16:rowId xmlns:a16="http://schemas.microsoft.com/office/drawing/2014/main" val="865320264"/>
                  </a:ext>
                </a:extLst>
              </a:tr>
              <a:tr h="340800">
                <a:tc>
                  <a:txBody>
                    <a:bodyPr/>
                    <a:lstStyle/>
                    <a:p>
                      <a:pPr marL="0" marR="0" algn="l">
                        <a:spcBef>
                          <a:spcPts val="5"/>
                        </a:spcBef>
                        <a:spcAft>
                          <a:spcPts val="5"/>
                        </a:spcAft>
                      </a:pPr>
                      <a:r>
                        <a:rPr lang="en-GB" sz="1600" b="0" noProof="0" dirty="0">
                          <a:solidFill>
                            <a:schemeClr val="tx1"/>
                          </a:solidFill>
                          <a:effectLst/>
                        </a:rPr>
                        <a:t> </a:t>
                      </a:r>
                      <a:r>
                        <a:rPr lang="en-GB" sz="1600" b="0" i="1" noProof="0" dirty="0">
                          <a:solidFill>
                            <a:schemeClr val="tx1"/>
                          </a:solidFill>
                          <a:effectLst/>
                        </a:rPr>
                        <a:t>p</a:t>
                      </a:r>
                      <a:r>
                        <a:rPr lang="en-GB" sz="1600" b="0" noProof="0" dirty="0">
                          <a:solidFill>
                            <a:schemeClr val="tx1"/>
                          </a:solidFill>
                          <a:effectLst/>
                        </a:rPr>
                        <a:t> value</a:t>
                      </a:r>
                      <a:endParaRPr lang="en-GB" sz="1600" b="0" i="1" noProof="0" dirty="0">
                        <a:solidFill>
                          <a:schemeClr val="tx1"/>
                        </a:solidFill>
                        <a:effectLst/>
                        <a:latin typeface="+mj-lt"/>
                        <a:ea typeface="MS Mincho"/>
                      </a:endParaRPr>
                    </a:p>
                  </a:txBody>
                  <a:tcPr marL="521" marR="521" marT="0" marB="0" anchor="ctr"/>
                </a:tc>
                <a:tc gridSpan="2">
                  <a:txBody>
                    <a:bodyPr/>
                    <a:lstStyle/>
                    <a:p>
                      <a:pPr marL="0" marR="0" algn="ctr" defTabSz="914400" rtl="0" eaLnBrk="1" latinLnBrk="0" hangingPunct="1">
                        <a:spcBef>
                          <a:spcPts val="0"/>
                        </a:spcBef>
                        <a:spcAft>
                          <a:spcPts val="0"/>
                        </a:spcAft>
                      </a:pPr>
                      <a:r>
                        <a:rPr lang="en-GB" sz="1600" b="0" kern="1200" noProof="0" dirty="0">
                          <a:solidFill>
                            <a:schemeClr val="tx1"/>
                          </a:solidFill>
                          <a:effectLst/>
                        </a:rPr>
                        <a:t>0.125</a:t>
                      </a:r>
                      <a:r>
                        <a:rPr lang="en-GB" sz="1600" b="0" kern="1200" baseline="30000" noProof="0" dirty="0">
                          <a:solidFill>
                            <a:schemeClr val="tx1"/>
                          </a:solidFill>
                          <a:effectLst/>
                        </a:rPr>
                        <a:t>a</a:t>
                      </a:r>
                      <a:endParaRPr lang="en-GB" sz="1600" b="0" kern="1200" baseline="30000" noProof="0" dirty="0">
                        <a:solidFill>
                          <a:schemeClr val="tx1"/>
                        </a:solidFill>
                        <a:effectLst/>
                        <a:latin typeface="Arial" panose="020B0604020202020204" pitchFamily="34" charset="0"/>
                        <a:ea typeface="MS Mincho" panose="02020609040205080304" pitchFamily="49" charset="-128"/>
                        <a:cs typeface="+mn-cs"/>
                      </a:endParaRPr>
                    </a:p>
                  </a:txBody>
                  <a:tcPr marL="521" marR="521" marT="0" marB="0" anchor="ctr"/>
                </a:tc>
                <a:tc hMerge="1">
                  <a:txBody>
                    <a:bodyPr/>
                    <a:lstStyle/>
                    <a:p>
                      <a:endParaRPr lang="en-GB"/>
                    </a:p>
                  </a:txBody>
                  <a:tcPr/>
                </a:tc>
                <a:extLst>
                  <a:ext uri="{0D108BD9-81ED-4DB2-BD59-A6C34878D82A}">
                    <a16:rowId xmlns:a16="http://schemas.microsoft.com/office/drawing/2014/main" val="2606649638"/>
                  </a:ext>
                </a:extLst>
              </a:tr>
              <a:tr h="578880">
                <a:tc>
                  <a:txBody>
                    <a:bodyPr/>
                    <a:lstStyle/>
                    <a:p>
                      <a:pPr marL="0" marR="0">
                        <a:spcBef>
                          <a:spcPts val="5"/>
                        </a:spcBef>
                        <a:spcAft>
                          <a:spcPts val="5"/>
                        </a:spcAft>
                      </a:pPr>
                      <a:r>
                        <a:rPr lang="en-GB" sz="1600" b="0" noProof="0" dirty="0">
                          <a:solidFill>
                            <a:schemeClr val="tx1"/>
                          </a:solidFill>
                          <a:effectLst/>
                        </a:rPr>
                        <a:t> Median OS (95% CI) </a:t>
                      </a:r>
                      <a:br>
                        <a:rPr lang="en-GB" sz="1600" b="0" noProof="0" dirty="0">
                          <a:solidFill>
                            <a:schemeClr val="tx1"/>
                          </a:solidFill>
                          <a:effectLst/>
                        </a:rPr>
                      </a:br>
                      <a:r>
                        <a:rPr lang="en-GB" sz="1600" b="0" noProof="0" dirty="0">
                          <a:solidFill>
                            <a:schemeClr val="tx1"/>
                          </a:solidFill>
                          <a:effectLst/>
                        </a:rPr>
                        <a:t>     – months</a:t>
                      </a:r>
                      <a:endParaRPr lang="en-GB" sz="1600" b="0" noProof="0" dirty="0">
                        <a:solidFill>
                          <a:schemeClr val="tx1"/>
                        </a:solidFill>
                        <a:effectLst/>
                        <a:latin typeface="Times New Roman" panose="02020603050405020304" pitchFamily="18" charset="0"/>
                        <a:ea typeface="MS Mincho"/>
                      </a:endParaRPr>
                    </a:p>
                  </a:txBody>
                  <a:tcPr marL="521" marR="521" marT="45600" marB="45600" anchor="ctr"/>
                </a:tc>
                <a:tc>
                  <a:txBody>
                    <a:bodyPr/>
                    <a:lstStyle/>
                    <a:p>
                      <a:pPr marL="0" marR="0" algn="ctr" defTabSz="914400" rtl="0" eaLnBrk="1" latinLnBrk="0" hangingPunct="1">
                        <a:spcBef>
                          <a:spcPts val="0"/>
                        </a:spcBef>
                        <a:spcAft>
                          <a:spcPts val="0"/>
                        </a:spcAft>
                      </a:pPr>
                      <a:r>
                        <a:rPr lang="en-GB" sz="1600" b="0" kern="1200" noProof="0" dirty="0">
                          <a:solidFill>
                            <a:schemeClr val="tx1"/>
                          </a:solidFill>
                          <a:effectLst/>
                        </a:rPr>
                        <a:t>NR (NE, NE)</a:t>
                      </a:r>
                      <a:endParaRPr lang="en-GB" sz="1600" b="0" kern="1200" noProof="0" dirty="0">
                        <a:solidFill>
                          <a:schemeClr val="tx1"/>
                        </a:solidFill>
                        <a:effectLst/>
                        <a:latin typeface="Arial" panose="020B0604020202020204" pitchFamily="34" charset="0"/>
                        <a:ea typeface="MS Mincho" panose="02020609040205080304" pitchFamily="49" charset="-128"/>
                        <a:cs typeface="+mn-cs"/>
                      </a:endParaRPr>
                    </a:p>
                  </a:txBody>
                  <a:tcPr marL="521" marR="521" marT="0" marB="0" anchor="ctr"/>
                </a:tc>
                <a:tc>
                  <a:txBody>
                    <a:bodyPr/>
                    <a:lstStyle/>
                    <a:p>
                      <a:pPr marL="0" marR="0" algn="ctr" defTabSz="914400" rtl="0" eaLnBrk="1" latinLnBrk="0" hangingPunct="1">
                        <a:spcBef>
                          <a:spcPts val="0"/>
                        </a:spcBef>
                        <a:spcAft>
                          <a:spcPts val="0"/>
                        </a:spcAft>
                      </a:pPr>
                      <a:r>
                        <a:rPr lang="en-GB" sz="1600" b="0" kern="1200" noProof="0" dirty="0">
                          <a:solidFill>
                            <a:schemeClr val="tx1"/>
                          </a:solidFill>
                          <a:effectLst/>
                        </a:rPr>
                        <a:t>NR (NE, NE)</a:t>
                      </a:r>
                      <a:endParaRPr lang="en-GB" sz="1600" b="0" kern="1200" noProof="0" dirty="0">
                        <a:solidFill>
                          <a:schemeClr val="tx1"/>
                        </a:solidFill>
                        <a:effectLst/>
                        <a:latin typeface="Arial" panose="020B0604020202020204" pitchFamily="34" charset="0"/>
                        <a:ea typeface="MS Mincho" panose="02020609040205080304" pitchFamily="49" charset="-128"/>
                        <a:cs typeface="+mn-cs"/>
                      </a:endParaRPr>
                    </a:p>
                  </a:txBody>
                  <a:tcPr marL="521" marR="521" marT="0" marB="0" anchor="ctr"/>
                </a:tc>
                <a:extLst>
                  <a:ext uri="{0D108BD9-81ED-4DB2-BD59-A6C34878D82A}">
                    <a16:rowId xmlns:a16="http://schemas.microsoft.com/office/drawing/2014/main" val="946215896"/>
                  </a:ext>
                </a:extLst>
              </a:tr>
            </a:tbl>
          </a:graphicData>
        </a:graphic>
      </p:graphicFrame>
      <p:sp>
        <p:nvSpPr>
          <p:cNvPr id="2" name="TextBox 1">
            <a:extLst>
              <a:ext uri="{FF2B5EF4-FFF2-40B4-BE49-F238E27FC236}">
                <a16:creationId xmlns:a16="http://schemas.microsoft.com/office/drawing/2014/main" id="{C5CBED51-B592-C069-6797-5997BEF85445}"/>
              </a:ext>
            </a:extLst>
          </p:cNvPr>
          <p:cNvSpPr txBox="1"/>
          <p:nvPr/>
        </p:nvSpPr>
        <p:spPr>
          <a:xfrm>
            <a:off x="10106026" y="4750"/>
            <a:ext cx="2085975" cy="253916"/>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300"/>
              </a:spcAft>
              <a:buClrTx/>
              <a:buSzTx/>
              <a:buFontTx/>
              <a:buNone/>
              <a:tabLst/>
              <a:defRPr/>
            </a:pPr>
            <a:r>
              <a:rPr kumimoji="0" lang="en-GB" sz="1050" b="0" i="0" u="none" strike="noStrike" kern="1200" cap="none" spc="0" normalizeH="0" baseline="0" noProof="0" dirty="0">
                <a:ln>
                  <a:noFill/>
                </a:ln>
                <a:solidFill>
                  <a:prstClr val="black"/>
                </a:solidFill>
                <a:effectLst/>
                <a:uLnTx/>
                <a:uFillTx/>
                <a:latin typeface="Calibri" panose="020F0502020204030204"/>
                <a:ea typeface="+mn-ea"/>
                <a:cs typeface="+mn-cs"/>
              </a:rPr>
              <a:t>Data cut-off: 13 January 2025 </a:t>
            </a:r>
          </a:p>
        </p:txBody>
      </p:sp>
      <p:sp>
        <p:nvSpPr>
          <p:cNvPr id="6" name="TextBox 5">
            <a:extLst>
              <a:ext uri="{FF2B5EF4-FFF2-40B4-BE49-F238E27FC236}">
                <a16:creationId xmlns:a16="http://schemas.microsoft.com/office/drawing/2014/main" id="{1E4BE547-0789-31B2-DF4A-1E28072D80DF}"/>
              </a:ext>
            </a:extLst>
          </p:cNvPr>
          <p:cNvSpPr txBox="1"/>
          <p:nvPr/>
        </p:nvSpPr>
        <p:spPr>
          <a:xfrm>
            <a:off x="505254" y="6509675"/>
            <a:ext cx="10383063" cy="256303"/>
          </a:xfrm>
          <a:prstGeom prst="rect">
            <a:avLst/>
          </a:prstGeom>
          <a:noFill/>
        </p:spPr>
        <p:txBody>
          <a:bodyPr wrap="square" lIns="91200" tIns="45600" rIns="91200" bIns="45600" anchor="b" anchorCtr="0">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30000" noProof="0" dirty="0">
                <a:ln>
                  <a:noFill/>
                </a:ln>
                <a:solidFill>
                  <a:prstClr val="black"/>
                </a:solidFill>
                <a:effectLst/>
                <a:uLnTx/>
                <a:uFillTx/>
                <a:latin typeface="Calibri" panose="020F0502020204030204"/>
                <a:ea typeface="MS Mincho" panose="02020609040205080304" pitchFamily="49" charset="-128"/>
                <a:cs typeface="+mn-cs"/>
              </a:rPr>
              <a:t>a </a:t>
            </a:r>
            <a:r>
              <a:rPr kumimoji="0" lang="en-GB" sz="1067" b="0" i="0" u="none" strike="noStrike" kern="1200" cap="none" spc="0" normalizeH="0" baseline="0" noProof="0" dirty="0">
                <a:ln>
                  <a:noFill/>
                </a:ln>
                <a:solidFill>
                  <a:prstClr val="black"/>
                </a:solidFill>
                <a:effectLst/>
                <a:uLnTx/>
                <a:uFillTx/>
                <a:latin typeface="Calibri" panose="020F0502020204030204"/>
                <a:ea typeface="MS Mincho" panose="02020609040205080304" pitchFamily="49" charset="-128"/>
                <a:cs typeface="+mn-cs"/>
              </a:rPr>
              <a:t>Significance threshold at OS IA1: 0.0011 (one-sided; stratified log-rank test); information fraction, 47.3%</a:t>
            </a:r>
          </a:p>
        </p:txBody>
      </p:sp>
      <p:sp>
        <p:nvSpPr>
          <p:cNvPr id="1094" name="Free-form: Shape 7738">
            <a:extLst>
              <a:ext uri="{FF2B5EF4-FFF2-40B4-BE49-F238E27FC236}">
                <a16:creationId xmlns:a16="http://schemas.microsoft.com/office/drawing/2014/main" id="{2A07CE37-AA6C-8D21-C082-FDE78E3E1D9A}"/>
              </a:ext>
            </a:extLst>
          </p:cNvPr>
          <p:cNvSpPr/>
          <p:nvPr/>
        </p:nvSpPr>
        <p:spPr>
          <a:xfrm>
            <a:off x="841641" y="1560277"/>
            <a:ext cx="8672" cy="2718635"/>
          </a:xfrm>
          <a:custGeom>
            <a:avLst/>
            <a:gdLst>
              <a:gd name="connsiteX0" fmla="*/ 0 w 13008"/>
              <a:gd name="connsiteY0" fmla="*/ 4077953 h 4077952"/>
              <a:gd name="connsiteX1" fmla="*/ 0 w 13008"/>
              <a:gd name="connsiteY1" fmla="*/ 0 h 4077952"/>
            </a:gdLst>
            <a:ahLst/>
            <a:cxnLst>
              <a:cxn ang="0">
                <a:pos x="connsiteX0" y="connsiteY0"/>
              </a:cxn>
              <a:cxn ang="0">
                <a:pos x="connsiteX1" y="connsiteY1"/>
              </a:cxn>
            </a:cxnLst>
            <a:rect l="l" t="t" r="r" b="b"/>
            <a:pathLst>
              <a:path w="13008" h="4077952">
                <a:moveTo>
                  <a:pt x="0" y="4077953"/>
                </a:moveTo>
                <a:lnTo>
                  <a:pt x="0" y="0"/>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5" name="Free-form: Shape 7740">
            <a:extLst>
              <a:ext uri="{FF2B5EF4-FFF2-40B4-BE49-F238E27FC236}">
                <a16:creationId xmlns:a16="http://schemas.microsoft.com/office/drawing/2014/main" id="{C189560D-5170-FA8E-5FBC-AEC9B0B3CE44}"/>
              </a:ext>
            </a:extLst>
          </p:cNvPr>
          <p:cNvSpPr/>
          <p:nvPr/>
        </p:nvSpPr>
        <p:spPr>
          <a:xfrm>
            <a:off x="789089" y="3771119"/>
            <a:ext cx="53767" cy="9976"/>
          </a:xfrm>
          <a:custGeom>
            <a:avLst/>
            <a:gdLst>
              <a:gd name="connsiteX0" fmla="*/ 80650 w 80650"/>
              <a:gd name="connsiteY0" fmla="*/ 0 h 14964"/>
              <a:gd name="connsiteX1" fmla="*/ 0 w 80650"/>
              <a:gd name="connsiteY1" fmla="*/ 0 h 14964"/>
            </a:gdLst>
            <a:ahLst/>
            <a:cxnLst>
              <a:cxn ang="0">
                <a:pos x="connsiteX0" y="connsiteY0"/>
              </a:cxn>
              <a:cxn ang="0">
                <a:pos x="connsiteX1" y="connsiteY1"/>
              </a:cxn>
            </a:cxnLst>
            <a:rect l="l" t="t" r="r" b="b"/>
            <a:pathLst>
              <a:path w="80650" h="14964">
                <a:moveTo>
                  <a:pt x="80650" y="0"/>
                </a:moveTo>
                <a:lnTo>
                  <a:pt x="0" y="0"/>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6" name="Free-form: Shape 7741">
            <a:extLst>
              <a:ext uri="{FF2B5EF4-FFF2-40B4-BE49-F238E27FC236}">
                <a16:creationId xmlns:a16="http://schemas.microsoft.com/office/drawing/2014/main" id="{5F0AEB61-12DB-460D-A77D-1D98AC0BA991}"/>
              </a:ext>
            </a:extLst>
          </p:cNvPr>
          <p:cNvSpPr/>
          <p:nvPr/>
        </p:nvSpPr>
        <p:spPr>
          <a:xfrm>
            <a:off x="789089" y="3263227"/>
            <a:ext cx="53767" cy="9976"/>
          </a:xfrm>
          <a:custGeom>
            <a:avLst/>
            <a:gdLst>
              <a:gd name="connsiteX0" fmla="*/ 80650 w 80650"/>
              <a:gd name="connsiteY0" fmla="*/ 0 h 14964"/>
              <a:gd name="connsiteX1" fmla="*/ 0 w 80650"/>
              <a:gd name="connsiteY1" fmla="*/ 0 h 14964"/>
            </a:gdLst>
            <a:ahLst/>
            <a:cxnLst>
              <a:cxn ang="0">
                <a:pos x="connsiteX0" y="connsiteY0"/>
              </a:cxn>
              <a:cxn ang="0">
                <a:pos x="connsiteX1" y="connsiteY1"/>
              </a:cxn>
            </a:cxnLst>
            <a:rect l="l" t="t" r="r" b="b"/>
            <a:pathLst>
              <a:path w="80650" h="14964">
                <a:moveTo>
                  <a:pt x="80650" y="0"/>
                </a:moveTo>
                <a:lnTo>
                  <a:pt x="0" y="0"/>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7" name="Free-form: Shape 7742">
            <a:extLst>
              <a:ext uri="{FF2B5EF4-FFF2-40B4-BE49-F238E27FC236}">
                <a16:creationId xmlns:a16="http://schemas.microsoft.com/office/drawing/2014/main" id="{EE8EF4CE-F8D4-0203-9CDA-B265DC962972}"/>
              </a:ext>
            </a:extLst>
          </p:cNvPr>
          <p:cNvSpPr/>
          <p:nvPr/>
        </p:nvSpPr>
        <p:spPr>
          <a:xfrm>
            <a:off x="789089" y="2755534"/>
            <a:ext cx="53767" cy="9976"/>
          </a:xfrm>
          <a:custGeom>
            <a:avLst/>
            <a:gdLst>
              <a:gd name="connsiteX0" fmla="*/ 80650 w 80650"/>
              <a:gd name="connsiteY0" fmla="*/ 0 h 14964"/>
              <a:gd name="connsiteX1" fmla="*/ 0 w 80650"/>
              <a:gd name="connsiteY1" fmla="*/ 0 h 14964"/>
            </a:gdLst>
            <a:ahLst/>
            <a:cxnLst>
              <a:cxn ang="0">
                <a:pos x="connsiteX0" y="connsiteY0"/>
              </a:cxn>
              <a:cxn ang="0">
                <a:pos x="connsiteX1" y="connsiteY1"/>
              </a:cxn>
            </a:cxnLst>
            <a:rect l="l" t="t" r="r" b="b"/>
            <a:pathLst>
              <a:path w="80650" h="14964">
                <a:moveTo>
                  <a:pt x="80650" y="0"/>
                </a:moveTo>
                <a:lnTo>
                  <a:pt x="0" y="0"/>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8" name="Free-form: Shape 7743">
            <a:extLst>
              <a:ext uri="{FF2B5EF4-FFF2-40B4-BE49-F238E27FC236}">
                <a16:creationId xmlns:a16="http://schemas.microsoft.com/office/drawing/2014/main" id="{5066776E-5CC1-E6D6-C56C-3795914AAFD5}"/>
              </a:ext>
            </a:extLst>
          </p:cNvPr>
          <p:cNvSpPr/>
          <p:nvPr/>
        </p:nvSpPr>
        <p:spPr>
          <a:xfrm>
            <a:off x="789089" y="2247741"/>
            <a:ext cx="53767" cy="9976"/>
          </a:xfrm>
          <a:custGeom>
            <a:avLst/>
            <a:gdLst>
              <a:gd name="connsiteX0" fmla="*/ 80650 w 80650"/>
              <a:gd name="connsiteY0" fmla="*/ 0 h 14964"/>
              <a:gd name="connsiteX1" fmla="*/ 0 w 80650"/>
              <a:gd name="connsiteY1" fmla="*/ 0 h 14964"/>
            </a:gdLst>
            <a:ahLst/>
            <a:cxnLst>
              <a:cxn ang="0">
                <a:pos x="connsiteX0" y="connsiteY0"/>
              </a:cxn>
              <a:cxn ang="0">
                <a:pos x="connsiteX1" y="connsiteY1"/>
              </a:cxn>
            </a:cxnLst>
            <a:rect l="l" t="t" r="r" b="b"/>
            <a:pathLst>
              <a:path w="80650" h="14964">
                <a:moveTo>
                  <a:pt x="80650" y="0"/>
                </a:moveTo>
                <a:lnTo>
                  <a:pt x="0" y="0"/>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9" name="Free-form: Shape 7744">
            <a:extLst>
              <a:ext uri="{FF2B5EF4-FFF2-40B4-BE49-F238E27FC236}">
                <a16:creationId xmlns:a16="http://schemas.microsoft.com/office/drawing/2014/main" id="{F21913CA-0DDC-C067-C0F2-A7EB117F8A5B}"/>
              </a:ext>
            </a:extLst>
          </p:cNvPr>
          <p:cNvSpPr/>
          <p:nvPr/>
        </p:nvSpPr>
        <p:spPr>
          <a:xfrm>
            <a:off x="789089" y="1740049"/>
            <a:ext cx="53767" cy="9976"/>
          </a:xfrm>
          <a:custGeom>
            <a:avLst/>
            <a:gdLst>
              <a:gd name="connsiteX0" fmla="*/ 80650 w 80650"/>
              <a:gd name="connsiteY0" fmla="*/ 0 h 14964"/>
              <a:gd name="connsiteX1" fmla="*/ 0 w 80650"/>
              <a:gd name="connsiteY1" fmla="*/ 0 h 14964"/>
            </a:gdLst>
            <a:ahLst/>
            <a:cxnLst>
              <a:cxn ang="0">
                <a:pos x="connsiteX0" y="connsiteY0"/>
              </a:cxn>
              <a:cxn ang="0">
                <a:pos x="connsiteX1" y="connsiteY1"/>
              </a:cxn>
            </a:cxnLst>
            <a:rect l="l" t="t" r="r" b="b"/>
            <a:pathLst>
              <a:path w="80650" h="14964">
                <a:moveTo>
                  <a:pt x="80650" y="0"/>
                </a:moveTo>
                <a:lnTo>
                  <a:pt x="0" y="0"/>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0" name="TextBox 1099">
            <a:extLst>
              <a:ext uri="{FF2B5EF4-FFF2-40B4-BE49-F238E27FC236}">
                <a16:creationId xmlns:a16="http://schemas.microsoft.com/office/drawing/2014/main" id="{59B200A8-9BD2-68E9-E891-040F4172EA90}"/>
              </a:ext>
            </a:extLst>
          </p:cNvPr>
          <p:cNvSpPr txBox="1"/>
          <p:nvPr/>
        </p:nvSpPr>
        <p:spPr>
          <a:xfrm rot="16200000">
            <a:off x="-827547" y="2840120"/>
            <a:ext cx="230505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solidFill>
                  <a:srgbClr val="000000"/>
                </a:solidFill>
                <a:effectLst/>
                <a:uLnTx/>
                <a:uFillTx/>
                <a:latin typeface="Calibri" panose="020F0502020204030204"/>
                <a:ea typeface="+mn-ea"/>
                <a:cs typeface="Arial"/>
                <a:sym typeface="Arial"/>
                <a:rtl val="0"/>
              </a:rPr>
              <a:t>Event-free probability (%)</a:t>
            </a:r>
          </a:p>
        </p:txBody>
      </p:sp>
      <p:grpSp>
        <p:nvGrpSpPr>
          <p:cNvPr id="1101" name="Graphic 7664">
            <a:extLst>
              <a:ext uri="{FF2B5EF4-FFF2-40B4-BE49-F238E27FC236}">
                <a16:creationId xmlns:a16="http://schemas.microsoft.com/office/drawing/2014/main" id="{7A23505C-C583-3C85-8152-F043EE2F1B78}"/>
              </a:ext>
            </a:extLst>
          </p:cNvPr>
          <p:cNvGrpSpPr/>
          <p:nvPr/>
        </p:nvGrpSpPr>
        <p:grpSpPr>
          <a:xfrm>
            <a:off x="838391" y="1696386"/>
            <a:ext cx="5752749" cy="908046"/>
            <a:chOff x="1257586" y="2274755"/>
            <a:chExt cx="8629123" cy="1362069"/>
          </a:xfrm>
        </p:grpSpPr>
        <p:sp>
          <p:nvSpPr>
            <p:cNvPr id="1701" name="Free-form: Shape 7766">
              <a:extLst>
                <a:ext uri="{FF2B5EF4-FFF2-40B4-BE49-F238E27FC236}">
                  <a16:creationId xmlns:a16="http://schemas.microsoft.com/office/drawing/2014/main" id="{129E9348-DA14-44D8-3FC1-47D19E7C9FCD}"/>
                </a:ext>
              </a:extLst>
            </p:cNvPr>
            <p:cNvSpPr/>
            <p:nvPr/>
          </p:nvSpPr>
          <p:spPr>
            <a:xfrm>
              <a:off x="1262853" y="2338754"/>
              <a:ext cx="8623856" cy="1232469"/>
            </a:xfrm>
            <a:custGeom>
              <a:avLst/>
              <a:gdLst>
                <a:gd name="connsiteX0" fmla="*/ 0 w 8623856"/>
                <a:gd name="connsiteY0" fmla="*/ 0 h 1232469"/>
                <a:gd name="connsiteX1" fmla="*/ 220618 w 8623856"/>
                <a:gd name="connsiteY1" fmla="*/ 0 h 1232469"/>
                <a:gd name="connsiteX2" fmla="*/ 220618 w 8623856"/>
                <a:gd name="connsiteY2" fmla="*/ 6584 h 1232469"/>
                <a:gd name="connsiteX3" fmla="*/ 294113 w 8623856"/>
                <a:gd name="connsiteY3" fmla="*/ 6584 h 1232469"/>
                <a:gd name="connsiteX4" fmla="*/ 294113 w 8623856"/>
                <a:gd name="connsiteY4" fmla="*/ 13318 h 1232469"/>
                <a:gd name="connsiteX5" fmla="*/ 327544 w 8623856"/>
                <a:gd name="connsiteY5" fmla="*/ 13318 h 1232469"/>
                <a:gd name="connsiteX6" fmla="*/ 327544 w 8623856"/>
                <a:gd name="connsiteY6" fmla="*/ 20052 h 1232469"/>
                <a:gd name="connsiteX7" fmla="*/ 775543 w 8623856"/>
                <a:gd name="connsiteY7" fmla="*/ 20052 h 1232469"/>
                <a:gd name="connsiteX8" fmla="*/ 775543 w 8623856"/>
                <a:gd name="connsiteY8" fmla="*/ 27086 h 1232469"/>
                <a:gd name="connsiteX9" fmla="*/ 788812 w 8623856"/>
                <a:gd name="connsiteY9" fmla="*/ 27086 h 1232469"/>
                <a:gd name="connsiteX10" fmla="*/ 788812 w 8623856"/>
                <a:gd name="connsiteY10" fmla="*/ 33820 h 1232469"/>
                <a:gd name="connsiteX11" fmla="*/ 1089689 w 8623856"/>
                <a:gd name="connsiteY11" fmla="*/ 33820 h 1232469"/>
                <a:gd name="connsiteX12" fmla="*/ 1089689 w 8623856"/>
                <a:gd name="connsiteY12" fmla="*/ 40853 h 1232469"/>
                <a:gd name="connsiteX13" fmla="*/ 1263478 w 8623856"/>
                <a:gd name="connsiteY13" fmla="*/ 40853 h 1232469"/>
                <a:gd name="connsiteX14" fmla="*/ 1263478 w 8623856"/>
                <a:gd name="connsiteY14" fmla="*/ 47587 h 1232469"/>
                <a:gd name="connsiteX15" fmla="*/ 1383933 w 8623856"/>
                <a:gd name="connsiteY15" fmla="*/ 47587 h 1232469"/>
                <a:gd name="connsiteX16" fmla="*/ 1383933 w 8623856"/>
                <a:gd name="connsiteY16" fmla="*/ 61504 h 1232469"/>
                <a:gd name="connsiteX17" fmla="*/ 1624453 w 8623856"/>
                <a:gd name="connsiteY17" fmla="*/ 61504 h 1232469"/>
                <a:gd name="connsiteX18" fmla="*/ 1624453 w 8623856"/>
                <a:gd name="connsiteY18" fmla="*/ 68537 h 1232469"/>
                <a:gd name="connsiteX19" fmla="*/ 1691445 w 8623856"/>
                <a:gd name="connsiteY19" fmla="*/ 68537 h 1232469"/>
                <a:gd name="connsiteX20" fmla="*/ 1691445 w 8623856"/>
                <a:gd name="connsiteY20" fmla="*/ 82155 h 1232469"/>
                <a:gd name="connsiteX21" fmla="*/ 1764940 w 8623856"/>
                <a:gd name="connsiteY21" fmla="*/ 82155 h 1232469"/>
                <a:gd name="connsiteX22" fmla="*/ 1764940 w 8623856"/>
                <a:gd name="connsiteY22" fmla="*/ 89188 h 1232469"/>
                <a:gd name="connsiteX23" fmla="*/ 1805135 w 8623856"/>
                <a:gd name="connsiteY23" fmla="*/ 89188 h 1232469"/>
                <a:gd name="connsiteX24" fmla="*/ 1805135 w 8623856"/>
                <a:gd name="connsiteY24" fmla="*/ 96221 h 1232469"/>
                <a:gd name="connsiteX25" fmla="*/ 1851704 w 8623856"/>
                <a:gd name="connsiteY25" fmla="*/ 96221 h 1232469"/>
                <a:gd name="connsiteX26" fmla="*/ 1851704 w 8623856"/>
                <a:gd name="connsiteY26" fmla="*/ 103105 h 1232469"/>
                <a:gd name="connsiteX27" fmla="*/ 2132550 w 8623856"/>
                <a:gd name="connsiteY27" fmla="*/ 103105 h 1232469"/>
                <a:gd name="connsiteX28" fmla="*/ 2132550 w 8623856"/>
                <a:gd name="connsiteY28" fmla="*/ 110138 h 1232469"/>
                <a:gd name="connsiteX29" fmla="*/ 2206045 w 8623856"/>
                <a:gd name="connsiteY29" fmla="*/ 110138 h 1232469"/>
                <a:gd name="connsiteX30" fmla="*/ 2206045 w 8623856"/>
                <a:gd name="connsiteY30" fmla="*/ 117022 h 1232469"/>
                <a:gd name="connsiteX31" fmla="*/ 2293070 w 8623856"/>
                <a:gd name="connsiteY31" fmla="*/ 117022 h 1232469"/>
                <a:gd name="connsiteX32" fmla="*/ 2293070 w 8623856"/>
                <a:gd name="connsiteY32" fmla="*/ 124055 h 1232469"/>
                <a:gd name="connsiteX33" fmla="*/ 2333135 w 8623856"/>
                <a:gd name="connsiteY33" fmla="*/ 124055 h 1232469"/>
                <a:gd name="connsiteX34" fmla="*/ 2333135 w 8623856"/>
                <a:gd name="connsiteY34" fmla="*/ 131238 h 1232469"/>
                <a:gd name="connsiteX35" fmla="*/ 2600581 w 8623856"/>
                <a:gd name="connsiteY35" fmla="*/ 131238 h 1232469"/>
                <a:gd name="connsiteX36" fmla="*/ 2600581 w 8623856"/>
                <a:gd name="connsiteY36" fmla="*/ 138271 h 1232469"/>
                <a:gd name="connsiteX37" fmla="*/ 2607085 w 8623856"/>
                <a:gd name="connsiteY37" fmla="*/ 138271 h 1232469"/>
                <a:gd name="connsiteX38" fmla="*/ 2607085 w 8623856"/>
                <a:gd name="connsiteY38" fmla="*/ 145155 h 1232469"/>
                <a:gd name="connsiteX39" fmla="*/ 2660679 w 8623856"/>
                <a:gd name="connsiteY39" fmla="*/ 145155 h 1232469"/>
                <a:gd name="connsiteX40" fmla="*/ 2660679 w 8623856"/>
                <a:gd name="connsiteY40" fmla="*/ 152188 h 1232469"/>
                <a:gd name="connsiteX41" fmla="*/ 2667443 w 8623856"/>
                <a:gd name="connsiteY41" fmla="*/ 152188 h 1232469"/>
                <a:gd name="connsiteX42" fmla="*/ 2667443 w 8623856"/>
                <a:gd name="connsiteY42" fmla="*/ 159072 h 1232469"/>
                <a:gd name="connsiteX43" fmla="*/ 2674077 w 8623856"/>
                <a:gd name="connsiteY43" fmla="*/ 159072 h 1232469"/>
                <a:gd name="connsiteX44" fmla="*/ 2674077 w 8623856"/>
                <a:gd name="connsiteY44" fmla="*/ 166105 h 1232469"/>
                <a:gd name="connsiteX45" fmla="*/ 2720776 w 8623856"/>
                <a:gd name="connsiteY45" fmla="*/ 166105 h 1232469"/>
                <a:gd name="connsiteX46" fmla="*/ 2720776 w 8623856"/>
                <a:gd name="connsiteY46" fmla="*/ 187055 h 1232469"/>
                <a:gd name="connsiteX47" fmla="*/ 2740939 w 8623856"/>
                <a:gd name="connsiteY47" fmla="*/ 187055 h 1232469"/>
                <a:gd name="connsiteX48" fmla="*/ 2740939 w 8623856"/>
                <a:gd name="connsiteY48" fmla="*/ 193939 h 1232469"/>
                <a:gd name="connsiteX49" fmla="*/ 2928125 w 8623856"/>
                <a:gd name="connsiteY49" fmla="*/ 193939 h 1232469"/>
                <a:gd name="connsiteX50" fmla="*/ 2928125 w 8623856"/>
                <a:gd name="connsiteY50" fmla="*/ 200972 h 1232469"/>
                <a:gd name="connsiteX51" fmla="*/ 2954792 w 8623856"/>
                <a:gd name="connsiteY51" fmla="*/ 200972 h 1232469"/>
                <a:gd name="connsiteX52" fmla="*/ 2954792 w 8623856"/>
                <a:gd name="connsiteY52" fmla="*/ 207856 h 1232469"/>
                <a:gd name="connsiteX53" fmla="*/ 3001621 w 8623856"/>
                <a:gd name="connsiteY53" fmla="*/ 207856 h 1232469"/>
                <a:gd name="connsiteX54" fmla="*/ 3001621 w 8623856"/>
                <a:gd name="connsiteY54" fmla="*/ 215039 h 1232469"/>
                <a:gd name="connsiteX55" fmla="*/ 3015020 w 8623856"/>
                <a:gd name="connsiteY55" fmla="*/ 215039 h 1232469"/>
                <a:gd name="connsiteX56" fmla="*/ 3015020 w 8623856"/>
                <a:gd name="connsiteY56" fmla="*/ 222072 h 1232469"/>
                <a:gd name="connsiteX57" fmla="*/ 3028288 w 8623856"/>
                <a:gd name="connsiteY57" fmla="*/ 222072 h 1232469"/>
                <a:gd name="connsiteX58" fmla="*/ 3028288 w 8623856"/>
                <a:gd name="connsiteY58" fmla="*/ 229105 h 1232469"/>
                <a:gd name="connsiteX59" fmla="*/ 3041686 w 8623856"/>
                <a:gd name="connsiteY59" fmla="*/ 229105 h 1232469"/>
                <a:gd name="connsiteX60" fmla="*/ 3041686 w 8623856"/>
                <a:gd name="connsiteY60" fmla="*/ 235989 h 1232469"/>
                <a:gd name="connsiteX61" fmla="*/ 3055215 w 8623856"/>
                <a:gd name="connsiteY61" fmla="*/ 235989 h 1232469"/>
                <a:gd name="connsiteX62" fmla="*/ 3055215 w 8623856"/>
                <a:gd name="connsiteY62" fmla="*/ 243022 h 1232469"/>
                <a:gd name="connsiteX63" fmla="*/ 3061849 w 8623856"/>
                <a:gd name="connsiteY63" fmla="*/ 243022 h 1232469"/>
                <a:gd name="connsiteX64" fmla="*/ 3061849 w 8623856"/>
                <a:gd name="connsiteY64" fmla="*/ 250205 h 1232469"/>
                <a:gd name="connsiteX65" fmla="*/ 3135475 w 8623856"/>
                <a:gd name="connsiteY65" fmla="*/ 250205 h 1232469"/>
                <a:gd name="connsiteX66" fmla="*/ 3135475 w 8623856"/>
                <a:gd name="connsiteY66" fmla="*/ 257089 h 1232469"/>
                <a:gd name="connsiteX67" fmla="*/ 3208970 w 8623856"/>
                <a:gd name="connsiteY67" fmla="*/ 257089 h 1232469"/>
                <a:gd name="connsiteX68" fmla="*/ 3208970 w 8623856"/>
                <a:gd name="connsiteY68" fmla="*/ 264122 h 1232469"/>
                <a:gd name="connsiteX69" fmla="*/ 3242401 w 8623856"/>
                <a:gd name="connsiteY69" fmla="*/ 264122 h 1232469"/>
                <a:gd name="connsiteX70" fmla="*/ 3242401 w 8623856"/>
                <a:gd name="connsiteY70" fmla="*/ 271006 h 1232469"/>
                <a:gd name="connsiteX71" fmla="*/ 3249036 w 8623856"/>
                <a:gd name="connsiteY71" fmla="*/ 271006 h 1232469"/>
                <a:gd name="connsiteX72" fmla="*/ 3249036 w 8623856"/>
                <a:gd name="connsiteY72" fmla="*/ 285222 h 1232469"/>
                <a:gd name="connsiteX73" fmla="*/ 3402792 w 8623856"/>
                <a:gd name="connsiteY73" fmla="*/ 285222 h 1232469"/>
                <a:gd name="connsiteX74" fmla="*/ 3402792 w 8623856"/>
                <a:gd name="connsiteY74" fmla="*/ 292405 h 1232469"/>
                <a:gd name="connsiteX75" fmla="*/ 3469653 w 8623856"/>
                <a:gd name="connsiteY75" fmla="*/ 292405 h 1232469"/>
                <a:gd name="connsiteX76" fmla="*/ 3469653 w 8623856"/>
                <a:gd name="connsiteY76" fmla="*/ 299737 h 1232469"/>
                <a:gd name="connsiteX77" fmla="*/ 3482921 w 8623856"/>
                <a:gd name="connsiteY77" fmla="*/ 299737 h 1232469"/>
                <a:gd name="connsiteX78" fmla="*/ 3482921 w 8623856"/>
                <a:gd name="connsiteY78" fmla="*/ 307219 h 1232469"/>
                <a:gd name="connsiteX79" fmla="*/ 3489555 w 8623856"/>
                <a:gd name="connsiteY79" fmla="*/ 307219 h 1232469"/>
                <a:gd name="connsiteX80" fmla="*/ 3489555 w 8623856"/>
                <a:gd name="connsiteY80" fmla="*/ 314851 h 1232469"/>
                <a:gd name="connsiteX81" fmla="*/ 3503084 w 8623856"/>
                <a:gd name="connsiteY81" fmla="*/ 314851 h 1232469"/>
                <a:gd name="connsiteX82" fmla="*/ 3503084 w 8623856"/>
                <a:gd name="connsiteY82" fmla="*/ 322184 h 1232469"/>
                <a:gd name="connsiteX83" fmla="*/ 3509718 w 8623856"/>
                <a:gd name="connsiteY83" fmla="*/ 322184 h 1232469"/>
                <a:gd name="connsiteX84" fmla="*/ 3509718 w 8623856"/>
                <a:gd name="connsiteY84" fmla="*/ 329816 h 1232469"/>
                <a:gd name="connsiteX85" fmla="*/ 3522986 w 8623856"/>
                <a:gd name="connsiteY85" fmla="*/ 329816 h 1232469"/>
                <a:gd name="connsiteX86" fmla="*/ 3522986 w 8623856"/>
                <a:gd name="connsiteY86" fmla="*/ 337448 h 1232469"/>
                <a:gd name="connsiteX87" fmla="*/ 3569816 w 8623856"/>
                <a:gd name="connsiteY87" fmla="*/ 337448 h 1232469"/>
                <a:gd name="connsiteX88" fmla="*/ 3569816 w 8623856"/>
                <a:gd name="connsiteY88" fmla="*/ 352861 h 1232469"/>
                <a:gd name="connsiteX89" fmla="*/ 3596482 w 8623856"/>
                <a:gd name="connsiteY89" fmla="*/ 352861 h 1232469"/>
                <a:gd name="connsiteX90" fmla="*/ 3596482 w 8623856"/>
                <a:gd name="connsiteY90" fmla="*/ 360642 h 1232469"/>
                <a:gd name="connsiteX91" fmla="*/ 3616645 w 8623856"/>
                <a:gd name="connsiteY91" fmla="*/ 360642 h 1232469"/>
                <a:gd name="connsiteX92" fmla="*/ 3616645 w 8623856"/>
                <a:gd name="connsiteY92" fmla="*/ 368723 h 1232469"/>
                <a:gd name="connsiteX93" fmla="*/ 3683506 w 8623856"/>
                <a:gd name="connsiteY93" fmla="*/ 368723 h 1232469"/>
                <a:gd name="connsiteX94" fmla="*/ 3683506 w 8623856"/>
                <a:gd name="connsiteY94" fmla="*/ 376505 h 1232469"/>
                <a:gd name="connsiteX95" fmla="*/ 3710173 w 8623856"/>
                <a:gd name="connsiteY95" fmla="*/ 376505 h 1232469"/>
                <a:gd name="connsiteX96" fmla="*/ 3710173 w 8623856"/>
                <a:gd name="connsiteY96" fmla="*/ 384735 h 1232469"/>
                <a:gd name="connsiteX97" fmla="*/ 3723571 w 8623856"/>
                <a:gd name="connsiteY97" fmla="*/ 384735 h 1232469"/>
                <a:gd name="connsiteX98" fmla="*/ 3723571 w 8623856"/>
                <a:gd name="connsiteY98" fmla="*/ 392816 h 1232469"/>
                <a:gd name="connsiteX99" fmla="*/ 3757002 w 8623856"/>
                <a:gd name="connsiteY99" fmla="*/ 392816 h 1232469"/>
                <a:gd name="connsiteX100" fmla="*/ 3757002 w 8623856"/>
                <a:gd name="connsiteY100" fmla="*/ 401046 h 1232469"/>
                <a:gd name="connsiteX101" fmla="*/ 3777165 w 8623856"/>
                <a:gd name="connsiteY101" fmla="*/ 401046 h 1232469"/>
                <a:gd name="connsiteX102" fmla="*/ 3777165 w 8623856"/>
                <a:gd name="connsiteY102" fmla="*/ 409426 h 1232469"/>
                <a:gd name="connsiteX103" fmla="*/ 3817230 w 8623856"/>
                <a:gd name="connsiteY103" fmla="*/ 409426 h 1232469"/>
                <a:gd name="connsiteX104" fmla="*/ 3817230 w 8623856"/>
                <a:gd name="connsiteY104" fmla="*/ 417956 h 1232469"/>
                <a:gd name="connsiteX105" fmla="*/ 3850661 w 8623856"/>
                <a:gd name="connsiteY105" fmla="*/ 417956 h 1232469"/>
                <a:gd name="connsiteX106" fmla="*/ 3850661 w 8623856"/>
                <a:gd name="connsiteY106" fmla="*/ 426336 h 1232469"/>
                <a:gd name="connsiteX107" fmla="*/ 3877327 w 8623856"/>
                <a:gd name="connsiteY107" fmla="*/ 426336 h 1232469"/>
                <a:gd name="connsiteX108" fmla="*/ 3877327 w 8623856"/>
                <a:gd name="connsiteY108" fmla="*/ 434716 h 1232469"/>
                <a:gd name="connsiteX109" fmla="*/ 3910758 w 8623856"/>
                <a:gd name="connsiteY109" fmla="*/ 434716 h 1232469"/>
                <a:gd name="connsiteX110" fmla="*/ 3910758 w 8623856"/>
                <a:gd name="connsiteY110" fmla="*/ 443396 h 1232469"/>
                <a:gd name="connsiteX111" fmla="*/ 3950953 w 8623856"/>
                <a:gd name="connsiteY111" fmla="*/ 443396 h 1232469"/>
                <a:gd name="connsiteX112" fmla="*/ 3950953 w 8623856"/>
                <a:gd name="connsiteY112" fmla="*/ 452524 h 1232469"/>
                <a:gd name="connsiteX113" fmla="*/ 3991018 w 8623856"/>
                <a:gd name="connsiteY113" fmla="*/ 452524 h 1232469"/>
                <a:gd name="connsiteX114" fmla="*/ 3991018 w 8623856"/>
                <a:gd name="connsiteY114" fmla="*/ 462251 h 1232469"/>
                <a:gd name="connsiteX115" fmla="*/ 4031213 w 8623856"/>
                <a:gd name="connsiteY115" fmla="*/ 462251 h 1232469"/>
                <a:gd name="connsiteX116" fmla="*/ 4031213 w 8623856"/>
                <a:gd name="connsiteY116" fmla="*/ 472427 h 1232469"/>
                <a:gd name="connsiteX117" fmla="*/ 4037847 w 8623856"/>
                <a:gd name="connsiteY117" fmla="*/ 472427 h 1232469"/>
                <a:gd name="connsiteX118" fmla="*/ 4037847 w 8623856"/>
                <a:gd name="connsiteY118" fmla="*/ 482602 h 1232469"/>
                <a:gd name="connsiteX119" fmla="*/ 4084676 w 8623856"/>
                <a:gd name="connsiteY119" fmla="*/ 482602 h 1232469"/>
                <a:gd name="connsiteX120" fmla="*/ 4084676 w 8623856"/>
                <a:gd name="connsiteY120" fmla="*/ 493077 h 1232469"/>
                <a:gd name="connsiteX121" fmla="*/ 4104709 w 8623856"/>
                <a:gd name="connsiteY121" fmla="*/ 493077 h 1232469"/>
                <a:gd name="connsiteX122" fmla="*/ 4104709 w 8623856"/>
                <a:gd name="connsiteY122" fmla="*/ 503852 h 1232469"/>
                <a:gd name="connsiteX123" fmla="*/ 4144774 w 8623856"/>
                <a:gd name="connsiteY123" fmla="*/ 503852 h 1232469"/>
                <a:gd name="connsiteX124" fmla="*/ 4144774 w 8623856"/>
                <a:gd name="connsiteY124" fmla="*/ 514626 h 1232469"/>
                <a:gd name="connsiteX125" fmla="*/ 4245067 w 8623856"/>
                <a:gd name="connsiteY125" fmla="*/ 514626 h 1232469"/>
                <a:gd name="connsiteX126" fmla="*/ 4245067 w 8623856"/>
                <a:gd name="connsiteY126" fmla="*/ 525999 h 1232469"/>
                <a:gd name="connsiteX127" fmla="*/ 4278368 w 8623856"/>
                <a:gd name="connsiteY127" fmla="*/ 525999 h 1232469"/>
                <a:gd name="connsiteX128" fmla="*/ 4278368 w 8623856"/>
                <a:gd name="connsiteY128" fmla="*/ 537522 h 1232469"/>
                <a:gd name="connsiteX129" fmla="*/ 4298530 w 8623856"/>
                <a:gd name="connsiteY129" fmla="*/ 537522 h 1232469"/>
                <a:gd name="connsiteX130" fmla="*/ 4298530 w 8623856"/>
                <a:gd name="connsiteY130" fmla="*/ 548596 h 1232469"/>
                <a:gd name="connsiteX131" fmla="*/ 4392058 w 8623856"/>
                <a:gd name="connsiteY131" fmla="*/ 548596 h 1232469"/>
                <a:gd name="connsiteX132" fmla="*/ 4392058 w 8623856"/>
                <a:gd name="connsiteY132" fmla="*/ 560268 h 1232469"/>
                <a:gd name="connsiteX133" fmla="*/ 4459050 w 8623856"/>
                <a:gd name="connsiteY133" fmla="*/ 560268 h 1232469"/>
                <a:gd name="connsiteX134" fmla="*/ 4459050 w 8623856"/>
                <a:gd name="connsiteY134" fmla="*/ 572239 h 1232469"/>
                <a:gd name="connsiteX135" fmla="*/ 4672903 w 8623856"/>
                <a:gd name="connsiteY135" fmla="*/ 572239 h 1232469"/>
                <a:gd name="connsiteX136" fmla="*/ 4672903 w 8623856"/>
                <a:gd name="connsiteY136" fmla="*/ 587054 h 1232469"/>
                <a:gd name="connsiteX137" fmla="*/ 4746399 w 8623856"/>
                <a:gd name="connsiteY137" fmla="*/ 587054 h 1232469"/>
                <a:gd name="connsiteX138" fmla="*/ 4746399 w 8623856"/>
                <a:gd name="connsiteY138" fmla="*/ 602467 h 1232469"/>
                <a:gd name="connsiteX139" fmla="*/ 4806627 w 8623856"/>
                <a:gd name="connsiteY139" fmla="*/ 602467 h 1232469"/>
                <a:gd name="connsiteX140" fmla="*/ 4806627 w 8623856"/>
                <a:gd name="connsiteY140" fmla="*/ 618330 h 1232469"/>
                <a:gd name="connsiteX141" fmla="*/ 4880253 w 8623856"/>
                <a:gd name="connsiteY141" fmla="*/ 618330 h 1232469"/>
                <a:gd name="connsiteX142" fmla="*/ 4880253 w 8623856"/>
                <a:gd name="connsiteY142" fmla="*/ 634342 h 1232469"/>
                <a:gd name="connsiteX143" fmla="*/ 4920317 w 8623856"/>
                <a:gd name="connsiteY143" fmla="*/ 634342 h 1232469"/>
                <a:gd name="connsiteX144" fmla="*/ 4920317 w 8623856"/>
                <a:gd name="connsiteY144" fmla="*/ 650653 h 1232469"/>
                <a:gd name="connsiteX145" fmla="*/ 4973781 w 8623856"/>
                <a:gd name="connsiteY145" fmla="*/ 650653 h 1232469"/>
                <a:gd name="connsiteX146" fmla="*/ 4973781 w 8623856"/>
                <a:gd name="connsiteY146" fmla="*/ 667413 h 1232469"/>
                <a:gd name="connsiteX147" fmla="*/ 4993814 w 8623856"/>
                <a:gd name="connsiteY147" fmla="*/ 667413 h 1232469"/>
                <a:gd name="connsiteX148" fmla="*/ 4993814 w 8623856"/>
                <a:gd name="connsiteY148" fmla="*/ 683874 h 1232469"/>
                <a:gd name="connsiteX149" fmla="*/ 5053911 w 8623856"/>
                <a:gd name="connsiteY149" fmla="*/ 683874 h 1232469"/>
                <a:gd name="connsiteX150" fmla="*/ 5053911 w 8623856"/>
                <a:gd name="connsiteY150" fmla="*/ 700784 h 1232469"/>
                <a:gd name="connsiteX151" fmla="*/ 5080708 w 8623856"/>
                <a:gd name="connsiteY151" fmla="*/ 700784 h 1232469"/>
                <a:gd name="connsiteX152" fmla="*/ 5080708 w 8623856"/>
                <a:gd name="connsiteY152" fmla="*/ 717693 h 1232469"/>
                <a:gd name="connsiteX153" fmla="*/ 5160838 w 8623856"/>
                <a:gd name="connsiteY153" fmla="*/ 717693 h 1232469"/>
                <a:gd name="connsiteX154" fmla="*/ 5160838 w 8623856"/>
                <a:gd name="connsiteY154" fmla="*/ 734902 h 1232469"/>
                <a:gd name="connsiteX155" fmla="*/ 5241097 w 8623856"/>
                <a:gd name="connsiteY155" fmla="*/ 734902 h 1232469"/>
                <a:gd name="connsiteX156" fmla="*/ 5241097 w 8623856"/>
                <a:gd name="connsiteY156" fmla="*/ 752860 h 1232469"/>
                <a:gd name="connsiteX157" fmla="*/ 5254496 w 8623856"/>
                <a:gd name="connsiteY157" fmla="*/ 752860 h 1232469"/>
                <a:gd name="connsiteX158" fmla="*/ 5254496 w 8623856"/>
                <a:gd name="connsiteY158" fmla="*/ 771565 h 1232469"/>
                <a:gd name="connsiteX159" fmla="*/ 5354789 w 8623856"/>
                <a:gd name="connsiteY159" fmla="*/ 771565 h 1232469"/>
                <a:gd name="connsiteX160" fmla="*/ 5354789 w 8623856"/>
                <a:gd name="connsiteY160" fmla="*/ 791767 h 1232469"/>
                <a:gd name="connsiteX161" fmla="*/ 5394853 w 8623856"/>
                <a:gd name="connsiteY161" fmla="*/ 791767 h 1232469"/>
                <a:gd name="connsiteX162" fmla="*/ 5394853 w 8623856"/>
                <a:gd name="connsiteY162" fmla="*/ 812717 h 1232469"/>
                <a:gd name="connsiteX163" fmla="*/ 5448447 w 8623856"/>
                <a:gd name="connsiteY163" fmla="*/ 812717 h 1232469"/>
                <a:gd name="connsiteX164" fmla="*/ 5448447 w 8623856"/>
                <a:gd name="connsiteY164" fmla="*/ 833817 h 1232469"/>
                <a:gd name="connsiteX165" fmla="*/ 5575406 w 8623856"/>
                <a:gd name="connsiteY165" fmla="*/ 833817 h 1232469"/>
                <a:gd name="connsiteX166" fmla="*/ 5575406 w 8623856"/>
                <a:gd name="connsiteY166" fmla="*/ 856264 h 1232469"/>
                <a:gd name="connsiteX167" fmla="*/ 5688967 w 8623856"/>
                <a:gd name="connsiteY167" fmla="*/ 856264 h 1232469"/>
                <a:gd name="connsiteX168" fmla="*/ 5688967 w 8623856"/>
                <a:gd name="connsiteY168" fmla="*/ 880955 h 1232469"/>
                <a:gd name="connsiteX169" fmla="*/ 5722398 w 8623856"/>
                <a:gd name="connsiteY169" fmla="*/ 880955 h 1232469"/>
                <a:gd name="connsiteX170" fmla="*/ 5722398 w 8623856"/>
                <a:gd name="connsiteY170" fmla="*/ 906095 h 1232469"/>
                <a:gd name="connsiteX171" fmla="*/ 5729162 w 8623856"/>
                <a:gd name="connsiteY171" fmla="*/ 906095 h 1232469"/>
                <a:gd name="connsiteX172" fmla="*/ 5729162 w 8623856"/>
                <a:gd name="connsiteY172" fmla="*/ 931684 h 1232469"/>
                <a:gd name="connsiteX173" fmla="*/ 5842723 w 8623856"/>
                <a:gd name="connsiteY173" fmla="*/ 931684 h 1232469"/>
                <a:gd name="connsiteX174" fmla="*/ 5842723 w 8623856"/>
                <a:gd name="connsiteY174" fmla="*/ 986305 h 1232469"/>
                <a:gd name="connsiteX175" fmla="*/ 5976576 w 8623856"/>
                <a:gd name="connsiteY175" fmla="*/ 986305 h 1232469"/>
                <a:gd name="connsiteX176" fmla="*/ 5976576 w 8623856"/>
                <a:gd name="connsiteY176" fmla="*/ 1015336 h 1232469"/>
                <a:gd name="connsiteX177" fmla="*/ 6170397 w 8623856"/>
                <a:gd name="connsiteY177" fmla="*/ 1015336 h 1232469"/>
                <a:gd name="connsiteX178" fmla="*/ 6170397 w 8623856"/>
                <a:gd name="connsiteY178" fmla="*/ 1048257 h 1232469"/>
                <a:gd name="connsiteX179" fmla="*/ 6424445 w 8623856"/>
                <a:gd name="connsiteY179" fmla="*/ 1048257 h 1232469"/>
                <a:gd name="connsiteX180" fmla="*/ 6424445 w 8623856"/>
                <a:gd name="connsiteY180" fmla="*/ 1085369 h 1232469"/>
                <a:gd name="connsiteX181" fmla="*/ 7086298 w 8623856"/>
                <a:gd name="connsiteY181" fmla="*/ 1085369 h 1232469"/>
                <a:gd name="connsiteX182" fmla="*/ 7086298 w 8623856"/>
                <a:gd name="connsiteY182" fmla="*/ 1158994 h 1232469"/>
                <a:gd name="connsiteX183" fmla="*/ 7092802 w 8623856"/>
                <a:gd name="connsiteY183" fmla="*/ 1158994 h 1232469"/>
                <a:gd name="connsiteX184" fmla="*/ 7092802 w 8623856"/>
                <a:gd name="connsiteY184" fmla="*/ 1232469 h 1232469"/>
                <a:gd name="connsiteX185" fmla="*/ 8623856 w 8623856"/>
                <a:gd name="connsiteY185" fmla="*/ 1232469 h 123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8623856" h="1232469">
                  <a:moveTo>
                    <a:pt x="0" y="0"/>
                  </a:moveTo>
                  <a:lnTo>
                    <a:pt x="220618" y="0"/>
                  </a:lnTo>
                  <a:lnTo>
                    <a:pt x="220618" y="6584"/>
                  </a:lnTo>
                  <a:lnTo>
                    <a:pt x="294113" y="6584"/>
                  </a:lnTo>
                  <a:lnTo>
                    <a:pt x="294113" y="13318"/>
                  </a:lnTo>
                  <a:lnTo>
                    <a:pt x="327544" y="13318"/>
                  </a:lnTo>
                  <a:lnTo>
                    <a:pt x="327544" y="20052"/>
                  </a:lnTo>
                  <a:lnTo>
                    <a:pt x="775543" y="20052"/>
                  </a:lnTo>
                  <a:lnTo>
                    <a:pt x="775543" y="27086"/>
                  </a:lnTo>
                  <a:lnTo>
                    <a:pt x="788812" y="27086"/>
                  </a:lnTo>
                  <a:lnTo>
                    <a:pt x="788812" y="33820"/>
                  </a:lnTo>
                  <a:lnTo>
                    <a:pt x="1089689" y="33820"/>
                  </a:lnTo>
                  <a:lnTo>
                    <a:pt x="1089689" y="40853"/>
                  </a:lnTo>
                  <a:lnTo>
                    <a:pt x="1263478" y="40853"/>
                  </a:lnTo>
                  <a:lnTo>
                    <a:pt x="1263478" y="47587"/>
                  </a:lnTo>
                  <a:lnTo>
                    <a:pt x="1383933" y="47587"/>
                  </a:lnTo>
                  <a:lnTo>
                    <a:pt x="1383933" y="61504"/>
                  </a:lnTo>
                  <a:lnTo>
                    <a:pt x="1624453" y="61504"/>
                  </a:lnTo>
                  <a:lnTo>
                    <a:pt x="1624453" y="68537"/>
                  </a:lnTo>
                  <a:lnTo>
                    <a:pt x="1691445" y="68537"/>
                  </a:lnTo>
                  <a:lnTo>
                    <a:pt x="1691445" y="82155"/>
                  </a:lnTo>
                  <a:lnTo>
                    <a:pt x="1764940" y="82155"/>
                  </a:lnTo>
                  <a:lnTo>
                    <a:pt x="1764940" y="89188"/>
                  </a:lnTo>
                  <a:lnTo>
                    <a:pt x="1805135" y="89188"/>
                  </a:lnTo>
                  <a:lnTo>
                    <a:pt x="1805135" y="96221"/>
                  </a:lnTo>
                  <a:lnTo>
                    <a:pt x="1851704" y="96221"/>
                  </a:lnTo>
                  <a:lnTo>
                    <a:pt x="1851704" y="103105"/>
                  </a:lnTo>
                  <a:lnTo>
                    <a:pt x="2132550" y="103105"/>
                  </a:lnTo>
                  <a:lnTo>
                    <a:pt x="2132550" y="110138"/>
                  </a:lnTo>
                  <a:lnTo>
                    <a:pt x="2206045" y="110138"/>
                  </a:lnTo>
                  <a:lnTo>
                    <a:pt x="2206045" y="117022"/>
                  </a:lnTo>
                  <a:lnTo>
                    <a:pt x="2293070" y="117022"/>
                  </a:lnTo>
                  <a:lnTo>
                    <a:pt x="2293070" y="124055"/>
                  </a:lnTo>
                  <a:lnTo>
                    <a:pt x="2333135" y="124055"/>
                  </a:lnTo>
                  <a:lnTo>
                    <a:pt x="2333135" y="131238"/>
                  </a:lnTo>
                  <a:lnTo>
                    <a:pt x="2600581" y="131238"/>
                  </a:lnTo>
                  <a:lnTo>
                    <a:pt x="2600581" y="138271"/>
                  </a:lnTo>
                  <a:lnTo>
                    <a:pt x="2607085" y="138271"/>
                  </a:lnTo>
                  <a:lnTo>
                    <a:pt x="2607085" y="145155"/>
                  </a:lnTo>
                  <a:lnTo>
                    <a:pt x="2660679" y="145155"/>
                  </a:lnTo>
                  <a:lnTo>
                    <a:pt x="2660679" y="152188"/>
                  </a:lnTo>
                  <a:lnTo>
                    <a:pt x="2667443" y="152188"/>
                  </a:lnTo>
                  <a:lnTo>
                    <a:pt x="2667443" y="159072"/>
                  </a:lnTo>
                  <a:lnTo>
                    <a:pt x="2674077" y="159072"/>
                  </a:lnTo>
                  <a:lnTo>
                    <a:pt x="2674077" y="166105"/>
                  </a:lnTo>
                  <a:lnTo>
                    <a:pt x="2720776" y="166105"/>
                  </a:lnTo>
                  <a:lnTo>
                    <a:pt x="2720776" y="187055"/>
                  </a:lnTo>
                  <a:lnTo>
                    <a:pt x="2740939" y="187055"/>
                  </a:lnTo>
                  <a:lnTo>
                    <a:pt x="2740939" y="193939"/>
                  </a:lnTo>
                  <a:lnTo>
                    <a:pt x="2928125" y="193939"/>
                  </a:lnTo>
                  <a:lnTo>
                    <a:pt x="2928125" y="200972"/>
                  </a:lnTo>
                  <a:lnTo>
                    <a:pt x="2954792" y="200972"/>
                  </a:lnTo>
                  <a:lnTo>
                    <a:pt x="2954792" y="207856"/>
                  </a:lnTo>
                  <a:lnTo>
                    <a:pt x="3001621" y="207856"/>
                  </a:lnTo>
                  <a:lnTo>
                    <a:pt x="3001621" y="215039"/>
                  </a:lnTo>
                  <a:lnTo>
                    <a:pt x="3015020" y="215039"/>
                  </a:lnTo>
                  <a:lnTo>
                    <a:pt x="3015020" y="222072"/>
                  </a:lnTo>
                  <a:lnTo>
                    <a:pt x="3028288" y="222072"/>
                  </a:lnTo>
                  <a:lnTo>
                    <a:pt x="3028288" y="229105"/>
                  </a:lnTo>
                  <a:lnTo>
                    <a:pt x="3041686" y="229105"/>
                  </a:lnTo>
                  <a:lnTo>
                    <a:pt x="3041686" y="235989"/>
                  </a:lnTo>
                  <a:lnTo>
                    <a:pt x="3055215" y="235989"/>
                  </a:lnTo>
                  <a:lnTo>
                    <a:pt x="3055215" y="243022"/>
                  </a:lnTo>
                  <a:lnTo>
                    <a:pt x="3061849" y="243022"/>
                  </a:lnTo>
                  <a:lnTo>
                    <a:pt x="3061849" y="250205"/>
                  </a:lnTo>
                  <a:lnTo>
                    <a:pt x="3135475" y="250205"/>
                  </a:lnTo>
                  <a:lnTo>
                    <a:pt x="3135475" y="257089"/>
                  </a:lnTo>
                  <a:lnTo>
                    <a:pt x="3208970" y="257089"/>
                  </a:lnTo>
                  <a:lnTo>
                    <a:pt x="3208970" y="264122"/>
                  </a:lnTo>
                  <a:lnTo>
                    <a:pt x="3242401" y="264122"/>
                  </a:lnTo>
                  <a:lnTo>
                    <a:pt x="3242401" y="271006"/>
                  </a:lnTo>
                  <a:lnTo>
                    <a:pt x="3249036" y="271006"/>
                  </a:lnTo>
                  <a:lnTo>
                    <a:pt x="3249036" y="285222"/>
                  </a:lnTo>
                  <a:lnTo>
                    <a:pt x="3402792" y="285222"/>
                  </a:lnTo>
                  <a:lnTo>
                    <a:pt x="3402792" y="292405"/>
                  </a:lnTo>
                  <a:lnTo>
                    <a:pt x="3469653" y="292405"/>
                  </a:lnTo>
                  <a:lnTo>
                    <a:pt x="3469653" y="299737"/>
                  </a:lnTo>
                  <a:lnTo>
                    <a:pt x="3482921" y="299737"/>
                  </a:lnTo>
                  <a:lnTo>
                    <a:pt x="3482921" y="307219"/>
                  </a:lnTo>
                  <a:lnTo>
                    <a:pt x="3489555" y="307219"/>
                  </a:lnTo>
                  <a:lnTo>
                    <a:pt x="3489555" y="314851"/>
                  </a:lnTo>
                  <a:lnTo>
                    <a:pt x="3503084" y="314851"/>
                  </a:lnTo>
                  <a:lnTo>
                    <a:pt x="3503084" y="322184"/>
                  </a:lnTo>
                  <a:lnTo>
                    <a:pt x="3509718" y="322184"/>
                  </a:lnTo>
                  <a:lnTo>
                    <a:pt x="3509718" y="329816"/>
                  </a:lnTo>
                  <a:lnTo>
                    <a:pt x="3522986" y="329816"/>
                  </a:lnTo>
                  <a:lnTo>
                    <a:pt x="3522986" y="337448"/>
                  </a:lnTo>
                  <a:lnTo>
                    <a:pt x="3569816" y="337448"/>
                  </a:lnTo>
                  <a:lnTo>
                    <a:pt x="3569816" y="352861"/>
                  </a:lnTo>
                  <a:lnTo>
                    <a:pt x="3596482" y="352861"/>
                  </a:lnTo>
                  <a:lnTo>
                    <a:pt x="3596482" y="360642"/>
                  </a:lnTo>
                  <a:lnTo>
                    <a:pt x="3616645" y="360642"/>
                  </a:lnTo>
                  <a:lnTo>
                    <a:pt x="3616645" y="368723"/>
                  </a:lnTo>
                  <a:lnTo>
                    <a:pt x="3683506" y="368723"/>
                  </a:lnTo>
                  <a:lnTo>
                    <a:pt x="3683506" y="376505"/>
                  </a:lnTo>
                  <a:lnTo>
                    <a:pt x="3710173" y="376505"/>
                  </a:lnTo>
                  <a:lnTo>
                    <a:pt x="3710173" y="384735"/>
                  </a:lnTo>
                  <a:lnTo>
                    <a:pt x="3723571" y="384735"/>
                  </a:lnTo>
                  <a:lnTo>
                    <a:pt x="3723571" y="392816"/>
                  </a:lnTo>
                  <a:lnTo>
                    <a:pt x="3757002" y="392816"/>
                  </a:lnTo>
                  <a:lnTo>
                    <a:pt x="3757002" y="401046"/>
                  </a:lnTo>
                  <a:lnTo>
                    <a:pt x="3777165" y="401046"/>
                  </a:lnTo>
                  <a:lnTo>
                    <a:pt x="3777165" y="409426"/>
                  </a:lnTo>
                  <a:lnTo>
                    <a:pt x="3817230" y="409426"/>
                  </a:lnTo>
                  <a:lnTo>
                    <a:pt x="3817230" y="417956"/>
                  </a:lnTo>
                  <a:lnTo>
                    <a:pt x="3850661" y="417956"/>
                  </a:lnTo>
                  <a:lnTo>
                    <a:pt x="3850661" y="426336"/>
                  </a:lnTo>
                  <a:lnTo>
                    <a:pt x="3877327" y="426336"/>
                  </a:lnTo>
                  <a:lnTo>
                    <a:pt x="3877327" y="434716"/>
                  </a:lnTo>
                  <a:lnTo>
                    <a:pt x="3910758" y="434716"/>
                  </a:lnTo>
                  <a:lnTo>
                    <a:pt x="3910758" y="443396"/>
                  </a:lnTo>
                  <a:lnTo>
                    <a:pt x="3950953" y="443396"/>
                  </a:lnTo>
                  <a:lnTo>
                    <a:pt x="3950953" y="452524"/>
                  </a:lnTo>
                  <a:lnTo>
                    <a:pt x="3991018" y="452524"/>
                  </a:lnTo>
                  <a:lnTo>
                    <a:pt x="3991018" y="462251"/>
                  </a:lnTo>
                  <a:lnTo>
                    <a:pt x="4031213" y="462251"/>
                  </a:lnTo>
                  <a:lnTo>
                    <a:pt x="4031213" y="472427"/>
                  </a:lnTo>
                  <a:lnTo>
                    <a:pt x="4037847" y="472427"/>
                  </a:lnTo>
                  <a:lnTo>
                    <a:pt x="4037847" y="482602"/>
                  </a:lnTo>
                  <a:lnTo>
                    <a:pt x="4084676" y="482602"/>
                  </a:lnTo>
                  <a:lnTo>
                    <a:pt x="4084676" y="493077"/>
                  </a:lnTo>
                  <a:lnTo>
                    <a:pt x="4104709" y="493077"/>
                  </a:lnTo>
                  <a:lnTo>
                    <a:pt x="4104709" y="503852"/>
                  </a:lnTo>
                  <a:lnTo>
                    <a:pt x="4144774" y="503852"/>
                  </a:lnTo>
                  <a:lnTo>
                    <a:pt x="4144774" y="514626"/>
                  </a:lnTo>
                  <a:lnTo>
                    <a:pt x="4245067" y="514626"/>
                  </a:lnTo>
                  <a:lnTo>
                    <a:pt x="4245067" y="525999"/>
                  </a:lnTo>
                  <a:lnTo>
                    <a:pt x="4278368" y="525999"/>
                  </a:lnTo>
                  <a:lnTo>
                    <a:pt x="4278368" y="537522"/>
                  </a:lnTo>
                  <a:lnTo>
                    <a:pt x="4298530" y="537522"/>
                  </a:lnTo>
                  <a:lnTo>
                    <a:pt x="4298530" y="548596"/>
                  </a:lnTo>
                  <a:lnTo>
                    <a:pt x="4392058" y="548596"/>
                  </a:lnTo>
                  <a:lnTo>
                    <a:pt x="4392058" y="560268"/>
                  </a:lnTo>
                  <a:lnTo>
                    <a:pt x="4459050" y="560268"/>
                  </a:lnTo>
                  <a:lnTo>
                    <a:pt x="4459050" y="572239"/>
                  </a:lnTo>
                  <a:lnTo>
                    <a:pt x="4672903" y="572239"/>
                  </a:lnTo>
                  <a:lnTo>
                    <a:pt x="4672903" y="587054"/>
                  </a:lnTo>
                  <a:lnTo>
                    <a:pt x="4746399" y="587054"/>
                  </a:lnTo>
                  <a:lnTo>
                    <a:pt x="4746399" y="602467"/>
                  </a:lnTo>
                  <a:lnTo>
                    <a:pt x="4806627" y="602467"/>
                  </a:lnTo>
                  <a:lnTo>
                    <a:pt x="4806627" y="618330"/>
                  </a:lnTo>
                  <a:lnTo>
                    <a:pt x="4880253" y="618330"/>
                  </a:lnTo>
                  <a:lnTo>
                    <a:pt x="4880253" y="634342"/>
                  </a:lnTo>
                  <a:lnTo>
                    <a:pt x="4920317" y="634342"/>
                  </a:lnTo>
                  <a:lnTo>
                    <a:pt x="4920317" y="650653"/>
                  </a:lnTo>
                  <a:lnTo>
                    <a:pt x="4973781" y="650653"/>
                  </a:lnTo>
                  <a:lnTo>
                    <a:pt x="4973781" y="667413"/>
                  </a:lnTo>
                  <a:lnTo>
                    <a:pt x="4993814" y="667413"/>
                  </a:lnTo>
                  <a:lnTo>
                    <a:pt x="4993814" y="683874"/>
                  </a:lnTo>
                  <a:lnTo>
                    <a:pt x="5053911" y="683874"/>
                  </a:lnTo>
                  <a:lnTo>
                    <a:pt x="5053911" y="700784"/>
                  </a:lnTo>
                  <a:lnTo>
                    <a:pt x="5080708" y="700784"/>
                  </a:lnTo>
                  <a:lnTo>
                    <a:pt x="5080708" y="717693"/>
                  </a:lnTo>
                  <a:lnTo>
                    <a:pt x="5160838" y="717693"/>
                  </a:lnTo>
                  <a:lnTo>
                    <a:pt x="5160838" y="734902"/>
                  </a:lnTo>
                  <a:lnTo>
                    <a:pt x="5241097" y="734902"/>
                  </a:lnTo>
                  <a:lnTo>
                    <a:pt x="5241097" y="752860"/>
                  </a:lnTo>
                  <a:lnTo>
                    <a:pt x="5254496" y="752860"/>
                  </a:lnTo>
                  <a:lnTo>
                    <a:pt x="5254496" y="771565"/>
                  </a:lnTo>
                  <a:lnTo>
                    <a:pt x="5354789" y="771565"/>
                  </a:lnTo>
                  <a:lnTo>
                    <a:pt x="5354789" y="791767"/>
                  </a:lnTo>
                  <a:lnTo>
                    <a:pt x="5394853" y="791767"/>
                  </a:lnTo>
                  <a:lnTo>
                    <a:pt x="5394853" y="812717"/>
                  </a:lnTo>
                  <a:lnTo>
                    <a:pt x="5448447" y="812717"/>
                  </a:lnTo>
                  <a:lnTo>
                    <a:pt x="5448447" y="833817"/>
                  </a:lnTo>
                  <a:lnTo>
                    <a:pt x="5575406" y="833817"/>
                  </a:lnTo>
                  <a:lnTo>
                    <a:pt x="5575406" y="856264"/>
                  </a:lnTo>
                  <a:lnTo>
                    <a:pt x="5688967" y="856264"/>
                  </a:lnTo>
                  <a:lnTo>
                    <a:pt x="5688967" y="880955"/>
                  </a:lnTo>
                  <a:lnTo>
                    <a:pt x="5722398" y="880955"/>
                  </a:lnTo>
                  <a:lnTo>
                    <a:pt x="5722398" y="906095"/>
                  </a:lnTo>
                  <a:lnTo>
                    <a:pt x="5729162" y="906095"/>
                  </a:lnTo>
                  <a:lnTo>
                    <a:pt x="5729162" y="931684"/>
                  </a:lnTo>
                  <a:lnTo>
                    <a:pt x="5842723" y="931684"/>
                  </a:lnTo>
                  <a:lnTo>
                    <a:pt x="5842723" y="986305"/>
                  </a:lnTo>
                  <a:lnTo>
                    <a:pt x="5976576" y="986305"/>
                  </a:lnTo>
                  <a:lnTo>
                    <a:pt x="5976576" y="1015336"/>
                  </a:lnTo>
                  <a:lnTo>
                    <a:pt x="6170397" y="1015336"/>
                  </a:lnTo>
                  <a:lnTo>
                    <a:pt x="6170397" y="1048257"/>
                  </a:lnTo>
                  <a:lnTo>
                    <a:pt x="6424445" y="1048257"/>
                  </a:lnTo>
                  <a:lnTo>
                    <a:pt x="6424445" y="1085369"/>
                  </a:lnTo>
                  <a:lnTo>
                    <a:pt x="7086298" y="1085369"/>
                  </a:lnTo>
                  <a:lnTo>
                    <a:pt x="7086298" y="1158994"/>
                  </a:lnTo>
                  <a:lnTo>
                    <a:pt x="7092802" y="1158994"/>
                  </a:lnTo>
                  <a:lnTo>
                    <a:pt x="7092802" y="1232469"/>
                  </a:lnTo>
                  <a:lnTo>
                    <a:pt x="8623856" y="1232469"/>
                  </a:lnTo>
                </a:path>
              </a:pathLst>
            </a:custGeom>
            <a:noFill/>
            <a:ln w="38100" cap="flat">
              <a:solidFill>
                <a:srgbClr val="7B0551"/>
              </a:solidFill>
              <a:custDash>
                <a:ds d="225000" sp="150000"/>
              </a:cust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2" name="Free-form: Shape 7767">
              <a:extLst>
                <a:ext uri="{FF2B5EF4-FFF2-40B4-BE49-F238E27FC236}">
                  <a16:creationId xmlns:a16="http://schemas.microsoft.com/office/drawing/2014/main" id="{CBF58290-2803-3322-8FE6-F0585626452F}"/>
                </a:ext>
              </a:extLst>
            </p:cNvPr>
            <p:cNvSpPr/>
            <p:nvPr/>
          </p:nvSpPr>
          <p:spPr>
            <a:xfrm>
              <a:off x="1257586" y="227475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3" name="Free-form: Shape 7768">
              <a:extLst>
                <a:ext uri="{FF2B5EF4-FFF2-40B4-BE49-F238E27FC236}">
                  <a16:creationId xmlns:a16="http://schemas.microsoft.com/office/drawing/2014/main" id="{A2BEB7BF-85C2-979B-F105-E659E266B628}"/>
                </a:ext>
              </a:extLst>
            </p:cNvPr>
            <p:cNvSpPr/>
            <p:nvPr/>
          </p:nvSpPr>
          <p:spPr>
            <a:xfrm>
              <a:off x="1284383" y="227475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4" name="Free-form: Shape 7769">
              <a:extLst>
                <a:ext uri="{FF2B5EF4-FFF2-40B4-BE49-F238E27FC236}">
                  <a16:creationId xmlns:a16="http://schemas.microsoft.com/office/drawing/2014/main" id="{EAB7438A-0738-86F4-462D-524B8203ED07}"/>
                </a:ext>
              </a:extLst>
            </p:cNvPr>
            <p:cNvSpPr/>
            <p:nvPr/>
          </p:nvSpPr>
          <p:spPr>
            <a:xfrm>
              <a:off x="1291017" y="227475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5" name="Free-form: Shape 7770">
              <a:extLst>
                <a:ext uri="{FF2B5EF4-FFF2-40B4-BE49-F238E27FC236}">
                  <a16:creationId xmlns:a16="http://schemas.microsoft.com/office/drawing/2014/main" id="{A69CC2D9-3261-C9A3-09C5-BE083D919276}"/>
                </a:ext>
              </a:extLst>
            </p:cNvPr>
            <p:cNvSpPr/>
            <p:nvPr/>
          </p:nvSpPr>
          <p:spPr>
            <a:xfrm>
              <a:off x="1304415" y="227475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6" name="Free-form: Shape 7771">
              <a:extLst>
                <a:ext uri="{FF2B5EF4-FFF2-40B4-BE49-F238E27FC236}">
                  <a16:creationId xmlns:a16="http://schemas.microsoft.com/office/drawing/2014/main" id="{E3181C4C-2252-ACD7-A825-446428E03D20}"/>
                </a:ext>
              </a:extLst>
            </p:cNvPr>
            <p:cNvSpPr/>
            <p:nvPr/>
          </p:nvSpPr>
          <p:spPr>
            <a:xfrm>
              <a:off x="1344480" y="227475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7" name="Free-form: Shape 7772">
              <a:extLst>
                <a:ext uri="{FF2B5EF4-FFF2-40B4-BE49-F238E27FC236}">
                  <a16:creationId xmlns:a16="http://schemas.microsoft.com/office/drawing/2014/main" id="{2FBA3D9F-3593-7ECE-E72B-9004CD0F65B8}"/>
                </a:ext>
              </a:extLst>
            </p:cNvPr>
            <p:cNvSpPr/>
            <p:nvPr/>
          </p:nvSpPr>
          <p:spPr>
            <a:xfrm>
              <a:off x="1371277" y="227475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8" name="Free-form: Shape 7773">
              <a:extLst>
                <a:ext uri="{FF2B5EF4-FFF2-40B4-BE49-F238E27FC236}">
                  <a16:creationId xmlns:a16="http://schemas.microsoft.com/office/drawing/2014/main" id="{936C0491-5C22-9769-ADEA-C14F5B82BBFB}"/>
                </a:ext>
              </a:extLst>
            </p:cNvPr>
            <p:cNvSpPr/>
            <p:nvPr/>
          </p:nvSpPr>
          <p:spPr>
            <a:xfrm>
              <a:off x="1384675" y="227475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9" name="Free-form: Shape 7774">
              <a:extLst>
                <a:ext uri="{FF2B5EF4-FFF2-40B4-BE49-F238E27FC236}">
                  <a16:creationId xmlns:a16="http://schemas.microsoft.com/office/drawing/2014/main" id="{A422E88A-BA2F-A900-E938-FEE55782D5FB}"/>
                </a:ext>
              </a:extLst>
            </p:cNvPr>
            <p:cNvSpPr/>
            <p:nvPr/>
          </p:nvSpPr>
          <p:spPr>
            <a:xfrm>
              <a:off x="1391309" y="227475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0" name="Free-form: Shape 7775">
              <a:extLst>
                <a:ext uri="{FF2B5EF4-FFF2-40B4-BE49-F238E27FC236}">
                  <a16:creationId xmlns:a16="http://schemas.microsoft.com/office/drawing/2014/main" id="{DC5D9CAB-77E1-BC80-519D-5BEC7871774C}"/>
                </a:ext>
              </a:extLst>
            </p:cNvPr>
            <p:cNvSpPr/>
            <p:nvPr/>
          </p:nvSpPr>
          <p:spPr>
            <a:xfrm>
              <a:off x="1651992" y="22948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1" name="Free-form: Shape 7776">
              <a:extLst>
                <a:ext uri="{FF2B5EF4-FFF2-40B4-BE49-F238E27FC236}">
                  <a16:creationId xmlns:a16="http://schemas.microsoft.com/office/drawing/2014/main" id="{C6BEB2E1-5049-57B0-6954-39809D658EAD}"/>
                </a:ext>
              </a:extLst>
            </p:cNvPr>
            <p:cNvSpPr/>
            <p:nvPr/>
          </p:nvSpPr>
          <p:spPr>
            <a:xfrm>
              <a:off x="1705455" y="22948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2" name="Free-form: Shape 7777">
              <a:extLst>
                <a:ext uri="{FF2B5EF4-FFF2-40B4-BE49-F238E27FC236}">
                  <a16:creationId xmlns:a16="http://schemas.microsoft.com/office/drawing/2014/main" id="{38ED8790-EC98-9E45-242B-F542C85E2701}"/>
                </a:ext>
              </a:extLst>
            </p:cNvPr>
            <p:cNvSpPr/>
            <p:nvPr/>
          </p:nvSpPr>
          <p:spPr>
            <a:xfrm>
              <a:off x="1792349" y="22948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3" name="Free-form: Shape 7778">
              <a:extLst>
                <a:ext uri="{FF2B5EF4-FFF2-40B4-BE49-F238E27FC236}">
                  <a16:creationId xmlns:a16="http://schemas.microsoft.com/office/drawing/2014/main" id="{273B0A09-4F8C-CB51-C7A1-6CCA652E7C83}"/>
                </a:ext>
              </a:extLst>
            </p:cNvPr>
            <p:cNvSpPr/>
            <p:nvPr/>
          </p:nvSpPr>
          <p:spPr>
            <a:xfrm>
              <a:off x="1812512" y="22948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4" name="Free-form: Shape 7779">
              <a:extLst>
                <a:ext uri="{FF2B5EF4-FFF2-40B4-BE49-F238E27FC236}">
                  <a16:creationId xmlns:a16="http://schemas.microsoft.com/office/drawing/2014/main" id="{58A31E3A-0899-CE79-1FA6-BEFFB6D07765}"/>
                </a:ext>
              </a:extLst>
            </p:cNvPr>
            <p:cNvSpPr/>
            <p:nvPr/>
          </p:nvSpPr>
          <p:spPr>
            <a:xfrm>
              <a:off x="1865845" y="22948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5" name="Free-form: Shape 7780">
              <a:extLst>
                <a:ext uri="{FF2B5EF4-FFF2-40B4-BE49-F238E27FC236}">
                  <a16:creationId xmlns:a16="http://schemas.microsoft.com/office/drawing/2014/main" id="{EE099A9E-3837-0A99-7B54-151998E01B4C}"/>
                </a:ext>
              </a:extLst>
            </p:cNvPr>
            <p:cNvSpPr/>
            <p:nvPr/>
          </p:nvSpPr>
          <p:spPr>
            <a:xfrm>
              <a:off x="1992934" y="22948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6" name="Free-form: Shape 7781">
              <a:extLst>
                <a:ext uri="{FF2B5EF4-FFF2-40B4-BE49-F238E27FC236}">
                  <a16:creationId xmlns:a16="http://schemas.microsoft.com/office/drawing/2014/main" id="{D243E8DC-6E07-4B0D-44BA-7626EB76A0EF}"/>
                </a:ext>
              </a:extLst>
            </p:cNvPr>
            <p:cNvSpPr/>
            <p:nvPr/>
          </p:nvSpPr>
          <p:spPr>
            <a:xfrm>
              <a:off x="1999699" y="22948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7" name="Free-form: Shape 7782">
              <a:extLst>
                <a:ext uri="{FF2B5EF4-FFF2-40B4-BE49-F238E27FC236}">
                  <a16:creationId xmlns:a16="http://schemas.microsoft.com/office/drawing/2014/main" id="{18B353D5-C96F-5125-393F-648C18D1251D}"/>
                </a:ext>
              </a:extLst>
            </p:cNvPr>
            <p:cNvSpPr/>
            <p:nvPr/>
          </p:nvSpPr>
          <p:spPr>
            <a:xfrm>
              <a:off x="2039764" y="230857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8" name="Free-form: Shape 7783">
              <a:extLst>
                <a:ext uri="{FF2B5EF4-FFF2-40B4-BE49-F238E27FC236}">
                  <a16:creationId xmlns:a16="http://schemas.microsoft.com/office/drawing/2014/main" id="{54523194-1F45-5D9A-63A1-E3763B362DF3}"/>
                </a:ext>
              </a:extLst>
            </p:cNvPr>
            <p:cNvSpPr/>
            <p:nvPr/>
          </p:nvSpPr>
          <p:spPr>
            <a:xfrm>
              <a:off x="2173487" y="230857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9" name="Free-form: Shape 7784">
              <a:extLst>
                <a:ext uri="{FF2B5EF4-FFF2-40B4-BE49-F238E27FC236}">
                  <a16:creationId xmlns:a16="http://schemas.microsoft.com/office/drawing/2014/main" id="{8B1B0D82-6649-EE4A-1E95-A3D42425EFFE}"/>
                </a:ext>
              </a:extLst>
            </p:cNvPr>
            <p:cNvSpPr/>
            <p:nvPr/>
          </p:nvSpPr>
          <p:spPr>
            <a:xfrm>
              <a:off x="2287048" y="230857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0" name="Free-form: Shape 7785">
              <a:extLst>
                <a:ext uri="{FF2B5EF4-FFF2-40B4-BE49-F238E27FC236}">
                  <a16:creationId xmlns:a16="http://schemas.microsoft.com/office/drawing/2014/main" id="{D2362CDC-75FE-1E49-B5D9-A1FF3FD15531}"/>
                </a:ext>
              </a:extLst>
            </p:cNvPr>
            <p:cNvSpPr/>
            <p:nvPr/>
          </p:nvSpPr>
          <p:spPr>
            <a:xfrm>
              <a:off x="2407503" y="23156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1" name="Free-form: Shape 7786">
              <a:extLst>
                <a:ext uri="{FF2B5EF4-FFF2-40B4-BE49-F238E27FC236}">
                  <a16:creationId xmlns:a16="http://schemas.microsoft.com/office/drawing/2014/main" id="{616DDFA2-CD3C-DD19-7023-CB00EC4009D3}"/>
                </a:ext>
              </a:extLst>
            </p:cNvPr>
            <p:cNvSpPr/>
            <p:nvPr/>
          </p:nvSpPr>
          <p:spPr>
            <a:xfrm>
              <a:off x="2460966" y="23156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2" name="Free-form: Shape 7787">
              <a:extLst>
                <a:ext uri="{FF2B5EF4-FFF2-40B4-BE49-F238E27FC236}">
                  <a16:creationId xmlns:a16="http://schemas.microsoft.com/office/drawing/2014/main" id="{80F6A93E-E0A3-843C-B7EF-62F6F6967A38}"/>
                </a:ext>
              </a:extLst>
            </p:cNvPr>
            <p:cNvSpPr/>
            <p:nvPr/>
          </p:nvSpPr>
          <p:spPr>
            <a:xfrm>
              <a:off x="2561259" y="232234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3" name="Free-form: Shape 7788">
              <a:extLst>
                <a:ext uri="{FF2B5EF4-FFF2-40B4-BE49-F238E27FC236}">
                  <a16:creationId xmlns:a16="http://schemas.microsoft.com/office/drawing/2014/main" id="{0991C26E-7AC0-07E6-A316-892DA623CE01}"/>
                </a:ext>
              </a:extLst>
            </p:cNvPr>
            <p:cNvSpPr/>
            <p:nvPr/>
          </p:nvSpPr>
          <p:spPr>
            <a:xfrm>
              <a:off x="2594559" y="232234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4" name="Free-form: Shape 7789">
              <a:extLst>
                <a:ext uri="{FF2B5EF4-FFF2-40B4-BE49-F238E27FC236}">
                  <a16:creationId xmlns:a16="http://schemas.microsoft.com/office/drawing/2014/main" id="{73ACAE3B-2C4F-1529-C49D-B54B8381F153}"/>
                </a:ext>
              </a:extLst>
            </p:cNvPr>
            <p:cNvSpPr/>
            <p:nvPr/>
          </p:nvSpPr>
          <p:spPr>
            <a:xfrm>
              <a:off x="2721649" y="233625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5" name="Free-form: Shape 7790">
              <a:extLst>
                <a:ext uri="{FF2B5EF4-FFF2-40B4-BE49-F238E27FC236}">
                  <a16:creationId xmlns:a16="http://schemas.microsoft.com/office/drawing/2014/main" id="{9B9895F2-94AA-C9B8-A41A-168970E5700B}"/>
                </a:ext>
              </a:extLst>
            </p:cNvPr>
            <p:cNvSpPr/>
            <p:nvPr/>
          </p:nvSpPr>
          <p:spPr>
            <a:xfrm>
              <a:off x="2902201" y="234329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6" name="Free-form: Shape 7791">
              <a:extLst>
                <a:ext uri="{FF2B5EF4-FFF2-40B4-BE49-F238E27FC236}">
                  <a16:creationId xmlns:a16="http://schemas.microsoft.com/office/drawing/2014/main" id="{22D179F0-54FA-520C-A8AF-7AB848C92110}"/>
                </a:ext>
              </a:extLst>
            </p:cNvPr>
            <p:cNvSpPr/>
            <p:nvPr/>
          </p:nvSpPr>
          <p:spPr>
            <a:xfrm>
              <a:off x="2902201" y="234329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7" name="Free-form: Shape 7792">
              <a:extLst>
                <a:ext uri="{FF2B5EF4-FFF2-40B4-BE49-F238E27FC236}">
                  <a16:creationId xmlns:a16="http://schemas.microsoft.com/office/drawing/2014/main" id="{0C5FE6AC-A368-703C-72F6-8CE3B0E79EA2}"/>
                </a:ext>
              </a:extLst>
            </p:cNvPr>
            <p:cNvSpPr/>
            <p:nvPr/>
          </p:nvSpPr>
          <p:spPr>
            <a:xfrm>
              <a:off x="3022526" y="2363943"/>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8" name="Free-form: Shape 7793">
              <a:extLst>
                <a:ext uri="{FF2B5EF4-FFF2-40B4-BE49-F238E27FC236}">
                  <a16:creationId xmlns:a16="http://schemas.microsoft.com/office/drawing/2014/main" id="{CDE9D6F2-B7EE-F603-471C-7CF122FEF2E4}"/>
                </a:ext>
              </a:extLst>
            </p:cNvPr>
            <p:cNvSpPr/>
            <p:nvPr/>
          </p:nvSpPr>
          <p:spPr>
            <a:xfrm>
              <a:off x="3423566" y="2384893"/>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9" name="Free-form: Shape 7794">
              <a:extLst>
                <a:ext uri="{FF2B5EF4-FFF2-40B4-BE49-F238E27FC236}">
                  <a16:creationId xmlns:a16="http://schemas.microsoft.com/office/drawing/2014/main" id="{A4AFC950-C8EC-55C2-99C5-AC0341CC17D8}"/>
                </a:ext>
              </a:extLst>
            </p:cNvPr>
            <p:cNvSpPr/>
            <p:nvPr/>
          </p:nvSpPr>
          <p:spPr>
            <a:xfrm>
              <a:off x="3971728" y="2468693"/>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0" name="Free-form: Shape 7795">
              <a:extLst>
                <a:ext uri="{FF2B5EF4-FFF2-40B4-BE49-F238E27FC236}">
                  <a16:creationId xmlns:a16="http://schemas.microsoft.com/office/drawing/2014/main" id="{5739D2EB-3F7D-FE16-617D-82E60B384B43}"/>
                </a:ext>
              </a:extLst>
            </p:cNvPr>
            <p:cNvSpPr/>
            <p:nvPr/>
          </p:nvSpPr>
          <p:spPr>
            <a:xfrm>
              <a:off x="4132248" y="2468693"/>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1" name="Free-form: Shape 7796">
              <a:extLst>
                <a:ext uri="{FF2B5EF4-FFF2-40B4-BE49-F238E27FC236}">
                  <a16:creationId xmlns:a16="http://schemas.microsoft.com/office/drawing/2014/main" id="{56E5BE59-D569-A704-BE21-A90BD9E7366D}"/>
                </a:ext>
              </a:extLst>
            </p:cNvPr>
            <p:cNvSpPr/>
            <p:nvPr/>
          </p:nvSpPr>
          <p:spPr>
            <a:xfrm>
              <a:off x="4479955" y="255997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2" name="Free-form: Shape 7797">
              <a:extLst>
                <a:ext uri="{FF2B5EF4-FFF2-40B4-BE49-F238E27FC236}">
                  <a16:creationId xmlns:a16="http://schemas.microsoft.com/office/drawing/2014/main" id="{02BA07DF-DD73-1AC7-CCAB-69F84C57A6CE}"/>
                </a:ext>
              </a:extLst>
            </p:cNvPr>
            <p:cNvSpPr/>
            <p:nvPr/>
          </p:nvSpPr>
          <p:spPr>
            <a:xfrm>
              <a:off x="4506622" y="255997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3" name="Free-form: Shape 7798">
              <a:extLst>
                <a:ext uri="{FF2B5EF4-FFF2-40B4-BE49-F238E27FC236}">
                  <a16:creationId xmlns:a16="http://schemas.microsoft.com/office/drawing/2014/main" id="{578331D9-B82F-2B34-41D1-C995EFF883B3}"/>
                </a:ext>
              </a:extLst>
            </p:cNvPr>
            <p:cNvSpPr/>
            <p:nvPr/>
          </p:nvSpPr>
          <p:spPr>
            <a:xfrm>
              <a:off x="4540052" y="255997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4" name="Free-form: Shape 7799">
              <a:extLst>
                <a:ext uri="{FF2B5EF4-FFF2-40B4-BE49-F238E27FC236}">
                  <a16:creationId xmlns:a16="http://schemas.microsoft.com/office/drawing/2014/main" id="{E2FEEFBA-D3C8-52EE-CBAE-44EE9DA7A27F}"/>
                </a:ext>
              </a:extLst>
            </p:cNvPr>
            <p:cNvSpPr/>
            <p:nvPr/>
          </p:nvSpPr>
          <p:spPr>
            <a:xfrm>
              <a:off x="4553450" y="255997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5" name="Free-form: Shape 7800">
              <a:extLst>
                <a:ext uri="{FF2B5EF4-FFF2-40B4-BE49-F238E27FC236}">
                  <a16:creationId xmlns:a16="http://schemas.microsoft.com/office/drawing/2014/main" id="{AA081A8E-60A3-FE6A-B6FF-231BA90EC193}"/>
                </a:ext>
              </a:extLst>
            </p:cNvPr>
            <p:cNvSpPr/>
            <p:nvPr/>
          </p:nvSpPr>
          <p:spPr>
            <a:xfrm>
              <a:off x="4559955" y="255997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6" name="Free-form: Shape 7801">
              <a:extLst>
                <a:ext uri="{FF2B5EF4-FFF2-40B4-BE49-F238E27FC236}">
                  <a16:creationId xmlns:a16="http://schemas.microsoft.com/office/drawing/2014/main" id="{7817BC2B-AD61-3C22-1B9B-649BB70A3D9C}"/>
                </a:ext>
              </a:extLst>
            </p:cNvPr>
            <p:cNvSpPr/>
            <p:nvPr/>
          </p:nvSpPr>
          <p:spPr>
            <a:xfrm>
              <a:off x="4566719" y="255997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7" name="Free-form: Shape 7802">
              <a:extLst>
                <a:ext uri="{FF2B5EF4-FFF2-40B4-BE49-F238E27FC236}">
                  <a16:creationId xmlns:a16="http://schemas.microsoft.com/office/drawing/2014/main" id="{83F0E4EB-9701-20C4-AA7A-18E9DC6086C4}"/>
                </a:ext>
              </a:extLst>
            </p:cNvPr>
            <p:cNvSpPr/>
            <p:nvPr/>
          </p:nvSpPr>
          <p:spPr>
            <a:xfrm>
              <a:off x="4573483" y="255997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8" name="Free-form: Shape 7803">
              <a:extLst>
                <a:ext uri="{FF2B5EF4-FFF2-40B4-BE49-F238E27FC236}">
                  <a16:creationId xmlns:a16="http://schemas.microsoft.com/office/drawing/2014/main" id="{CE1ABF3A-FC6C-3762-039F-BA0DA786431E}"/>
                </a:ext>
              </a:extLst>
            </p:cNvPr>
            <p:cNvSpPr/>
            <p:nvPr/>
          </p:nvSpPr>
          <p:spPr>
            <a:xfrm>
              <a:off x="4593516" y="255997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9" name="Free-form: Shape 7804">
              <a:extLst>
                <a:ext uri="{FF2B5EF4-FFF2-40B4-BE49-F238E27FC236}">
                  <a16:creationId xmlns:a16="http://schemas.microsoft.com/office/drawing/2014/main" id="{142043B8-E8FA-032C-6D2C-6C07CE3ED2E3}"/>
                </a:ext>
              </a:extLst>
            </p:cNvPr>
            <p:cNvSpPr/>
            <p:nvPr/>
          </p:nvSpPr>
          <p:spPr>
            <a:xfrm>
              <a:off x="4600150" y="255997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0" name="Free-form: Shape 7805">
              <a:extLst>
                <a:ext uri="{FF2B5EF4-FFF2-40B4-BE49-F238E27FC236}">
                  <a16:creationId xmlns:a16="http://schemas.microsoft.com/office/drawing/2014/main" id="{80D56CEE-29F6-9E74-9E53-69D587621163}"/>
                </a:ext>
              </a:extLst>
            </p:cNvPr>
            <p:cNvSpPr/>
            <p:nvPr/>
          </p:nvSpPr>
          <p:spPr>
            <a:xfrm>
              <a:off x="4613548" y="255997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1" name="Free-form: Shape 7806">
              <a:extLst>
                <a:ext uri="{FF2B5EF4-FFF2-40B4-BE49-F238E27FC236}">
                  <a16:creationId xmlns:a16="http://schemas.microsoft.com/office/drawing/2014/main" id="{A2B0218A-8EA4-2E16-FFA2-41A29CB98A64}"/>
                </a:ext>
              </a:extLst>
            </p:cNvPr>
            <p:cNvSpPr/>
            <p:nvPr/>
          </p:nvSpPr>
          <p:spPr>
            <a:xfrm>
              <a:off x="4620312" y="255997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2" name="Free-form: Shape 7807">
              <a:extLst>
                <a:ext uri="{FF2B5EF4-FFF2-40B4-BE49-F238E27FC236}">
                  <a16:creationId xmlns:a16="http://schemas.microsoft.com/office/drawing/2014/main" id="{E731F1C9-038C-E552-AA84-19B6EABA3392}"/>
                </a:ext>
              </a:extLst>
            </p:cNvPr>
            <p:cNvSpPr/>
            <p:nvPr/>
          </p:nvSpPr>
          <p:spPr>
            <a:xfrm>
              <a:off x="4620312" y="255997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3" name="Free-form: Shape 7808">
              <a:extLst>
                <a:ext uri="{FF2B5EF4-FFF2-40B4-BE49-F238E27FC236}">
                  <a16:creationId xmlns:a16="http://schemas.microsoft.com/office/drawing/2014/main" id="{7D0012E1-0183-1B8B-A89D-066CF777FFB1}"/>
                </a:ext>
              </a:extLst>
            </p:cNvPr>
            <p:cNvSpPr/>
            <p:nvPr/>
          </p:nvSpPr>
          <p:spPr>
            <a:xfrm>
              <a:off x="4626947" y="255997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4" name="Free-form: Shape 7809">
              <a:extLst>
                <a:ext uri="{FF2B5EF4-FFF2-40B4-BE49-F238E27FC236}">
                  <a16:creationId xmlns:a16="http://schemas.microsoft.com/office/drawing/2014/main" id="{A1EE3801-FBD3-C2DB-C240-0F48BB8CFD3E}"/>
                </a:ext>
              </a:extLst>
            </p:cNvPr>
            <p:cNvSpPr/>
            <p:nvPr/>
          </p:nvSpPr>
          <p:spPr>
            <a:xfrm>
              <a:off x="4626947" y="255997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5" name="Free-form: Shape 7810">
              <a:extLst>
                <a:ext uri="{FF2B5EF4-FFF2-40B4-BE49-F238E27FC236}">
                  <a16:creationId xmlns:a16="http://schemas.microsoft.com/office/drawing/2014/main" id="{F6964DCE-81F1-EF31-38EB-E61998FB61FE}"/>
                </a:ext>
              </a:extLst>
            </p:cNvPr>
            <p:cNvSpPr/>
            <p:nvPr/>
          </p:nvSpPr>
          <p:spPr>
            <a:xfrm>
              <a:off x="4640215" y="256715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6" name="Free-form: Shape 7811">
              <a:extLst>
                <a:ext uri="{FF2B5EF4-FFF2-40B4-BE49-F238E27FC236}">
                  <a16:creationId xmlns:a16="http://schemas.microsoft.com/office/drawing/2014/main" id="{FCDD4FC2-A5A2-944F-5F46-893F5F0AA9EE}"/>
                </a:ext>
              </a:extLst>
            </p:cNvPr>
            <p:cNvSpPr/>
            <p:nvPr/>
          </p:nvSpPr>
          <p:spPr>
            <a:xfrm>
              <a:off x="4640215" y="256715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7" name="Free-form: Shape 7812">
              <a:extLst>
                <a:ext uri="{FF2B5EF4-FFF2-40B4-BE49-F238E27FC236}">
                  <a16:creationId xmlns:a16="http://schemas.microsoft.com/office/drawing/2014/main" id="{4CAA772E-F000-A4D1-7404-DBBF57788E81}"/>
                </a:ext>
              </a:extLst>
            </p:cNvPr>
            <p:cNvSpPr/>
            <p:nvPr/>
          </p:nvSpPr>
          <p:spPr>
            <a:xfrm>
              <a:off x="4640215" y="256715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8" name="Free-form: Shape 7813">
              <a:extLst>
                <a:ext uri="{FF2B5EF4-FFF2-40B4-BE49-F238E27FC236}">
                  <a16:creationId xmlns:a16="http://schemas.microsoft.com/office/drawing/2014/main" id="{66202A87-D129-34C4-594F-C632B0DDF263}"/>
                </a:ext>
              </a:extLst>
            </p:cNvPr>
            <p:cNvSpPr/>
            <p:nvPr/>
          </p:nvSpPr>
          <p:spPr>
            <a:xfrm>
              <a:off x="4646979" y="256715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9" name="Free-form: Shape 7814">
              <a:extLst>
                <a:ext uri="{FF2B5EF4-FFF2-40B4-BE49-F238E27FC236}">
                  <a16:creationId xmlns:a16="http://schemas.microsoft.com/office/drawing/2014/main" id="{ACAC4BE2-97B4-B14B-DFED-B62A9999345E}"/>
                </a:ext>
              </a:extLst>
            </p:cNvPr>
            <p:cNvSpPr/>
            <p:nvPr/>
          </p:nvSpPr>
          <p:spPr>
            <a:xfrm>
              <a:off x="4653613" y="256715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0" name="Free-form: Shape 7815">
              <a:extLst>
                <a:ext uri="{FF2B5EF4-FFF2-40B4-BE49-F238E27FC236}">
                  <a16:creationId xmlns:a16="http://schemas.microsoft.com/office/drawing/2014/main" id="{165A3E48-D7E2-BE8F-AE90-BBA5336C190E}"/>
                </a:ext>
              </a:extLst>
            </p:cNvPr>
            <p:cNvSpPr/>
            <p:nvPr/>
          </p:nvSpPr>
          <p:spPr>
            <a:xfrm>
              <a:off x="4660377" y="256715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1" name="Free-form: Shape 7816">
              <a:extLst>
                <a:ext uri="{FF2B5EF4-FFF2-40B4-BE49-F238E27FC236}">
                  <a16:creationId xmlns:a16="http://schemas.microsoft.com/office/drawing/2014/main" id="{99A8891F-D68A-7EC5-5E58-BF6D209A955A}"/>
                </a:ext>
              </a:extLst>
            </p:cNvPr>
            <p:cNvSpPr/>
            <p:nvPr/>
          </p:nvSpPr>
          <p:spPr>
            <a:xfrm>
              <a:off x="4660377" y="256715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2" name="Free-form: Shape 7817">
              <a:extLst>
                <a:ext uri="{FF2B5EF4-FFF2-40B4-BE49-F238E27FC236}">
                  <a16:creationId xmlns:a16="http://schemas.microsoft.com/office/drawing/2014/main" id="{172E6818-0BFA-4527-3B19-0C914DF8B973}"/>
                </a:ext>
              </a:extLst>
            </p:cNvPr>
            <p:cNvSpPr/>
            <p:nvPr/>
          </p:nvSpPr>
          <p:spPr>
            <a:xfrm>
              <a:off x="4660377" y="256715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3" name="Free-form: Shape 7818">
              <a:extLst>
                <a:ext uri="{FF2B5EF4-FFF2-40B4-BE49-F238E27FC236}">
                  <a16:creationId xmlns:a16="http://schemas.microsoft.com/office/drawing/2014/main" id="{E1904C59-EAAF-CC2C-6DEF-531D7D59325E}"/>
                </a:ext>
              </a:extLst>
            </p:cNvPr>
            <p:cNvSpPr/>
            <p:nvPr/>
          </p:nvSpPr>
          <p:spPr>
            <a:xfrm>
              <a:off x="4680410" y="256715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4" name="Free-form: Shape 7819">
              <a:extLst>
                <a:ext uri="{FF2B5EF4-FFF2-40B4-BE49-F238E27FC236}">
                  <a16:creationId xmlns:a16="http://schemas.microsoft.com/office/drawing/2014/main" id="{B9A418E2-72DB-A75D-33C5-7A1550FF1D41}"/>
                </a:ext>
              </a:extLst>
            </p:cNvPr>
            <p:cNvSpPr/>
            <p:nvPr/>
          </p:nvSpPr>
          <p:spPr>
            <a:xfrm>
              <a:off x="4687044" y="256715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5" name="Free-form: Shape 7820">
              <a:extLst>
                <a:ext uri="{FF2B5EF4-FFF2-40B4-BE49-F238E27FC236}">
                  <a16:creationId xmlns:a16="http://schemas.microsoft.com/office/drawing/2014/main" id="{D8603911-3155-214B-177D-3189DF6F36BE}"/>
                </a:ext>
              </a:extLst>
            </p:cNvPr>
            <p:cNvSpPr/>
            <p:nvPr/>
          </p:nvSpPr>
          <p:spPr>
            <a:xfrm>
              <a:off x="4693808" y="256715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6" name="Free-form: Shape 7821">
              <a:extLst>
                <a:ext uri="{FF2B5EF4-FFF2-40B4-BE49-F238E27FC236}">
                  <a16:creationId xmlns:a16="http://schemas.microsoft.com/office/drawing/2014/main" id="{96801FB0-F6F6-491E-1DF5-A2901F05252C}"/>
                </a:ext>
              </a:extLst>
            </p:cNvPr>
            <p:cNvSpPr/>
            <p:nvPr/>
          </p:nvSpPr>
          <p:spPr>
            <a:xfrm>
              <a:off x="4700442" y="257449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7" name="Free-form: Shape 7822">
              <a:extLst>
                <a:ext uri="{FF2B5EF4-FFF2-40B4-BE49-F238E27FC236}">
                  <a16:creationId xmlns:a16="http://schemas.microsoft.com/office/drawing/2014/main" id="{1F87821D-5A6E-771A-55F3-EA0A416DED44}"/>
                </a:ext>
              </a:extLst>
            </p:cNvPr>
            <p:cNvSpPr/>
            <p:nvPr/>
          </p:nvSpPr>
          <p:spPr>
            <a:xfrm>
              <a:off x="4700442" y="257449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8" name="Free-form: Shape 7823">
              <a:extLst>
                <a:ext uri="{FF2B5EF4-FFF2-40B4-BE49-F238E27FC236}">
                  <a16:creationId xmlns:a16="http://schemas.microsoft.com/office/drawing/2014/main" id="{60301ED4-37DF-8D9A-0C34-B0089AC88E88}"/>
                </a:ext>
              </a:extLst>
            </p:cNvPr>
            <p:cNvSpPr/>
            <p:nvPr/>
          </p:nvSpPr>
          <p:spPr>
            <a:xfrm>
              <a:off x="4700442" y="257449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9" name="Free-form: Shape 7824">
              <a:extLst>
                <a:ext uri="{FF2B5EF4-FFF2-40B4-BE49-F238E27FC236}">
                  <a16:creationId xmlns:a16="http://schemas.microsoft.com/office/drawing/2014/main" id="{D3337364-9A81-F103-BD8F-C4CF65D2E438}"/>
                </a:ext>
              </a:extLst>
            </p:cNvPr>
            <p:cNvSpPr/>
            <p:nvPr/>
          </p:nvSpPr>
          <p:spPr>
            <a:xfrm>
              <a:off x="4707206" y="257449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0" name="Free-form: Shape 7825">
              <a:extLst>
                <a:ext uri="{FF2B5EF4-FFF2-40B4-BE49-F238E27FC236}">
                  <a16:creationId xmlns:a16="http://schemas.microsoft.com/office/drawing/2014/main" id="{2EF53E96-D470-DF43-28EC-240C37313E96}"/>
                </a:ext>
              </a:extLst>
            </p:cNvPr>
            <p:cNvSpPr/>
            <p:nvPr/>
          </p:nvSpPr>
          <p:spPr>
            <a:xfrm>
              <a:off x="4707206" y="257449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1" name="Free-form: Shape 7826">
              <a:extLst>
                <a:ext uri="{FF2B5EF4-FFF2-40B4-BE49-F238E27FC236}">
                  <a16:creationId xmlns:a16="http://schemas.microsoft.com/office/drawing/2014/main" id="{098132DC-C6A2-5BF3-7A60-5678994F3321}"/>
                </a:ext>
              </a:extLst>
            </p:cNvPr>
            <p:cNvSpPr/>
            <p:nvPr/>
          </p:nvSpPr>
          <p:spPr>
            <a:xfrm>
              <a:off x="4713710" y="258197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2" name="Free-form: Shape 7827">
              <a:extLst>
                <a:ext uri="{FF2B5EF4-FFF2-40B4-BE49-F238E27FC236}">
                  <a16:creationId xmlns:a16="http://schemas.microsoft.com/office/drawing/2014/main" id="{F64131E1-9132-AA5A-6809-554444C18E23}"/>
                </a:ext>
              </a:extLst>
            </p:cNvPr>
            <p:cNvSpPr/>
            <p:nvPr/>
          </p:nvSpPr>
          <p:spPr>
            <a:xfrm>
              <a:off x="4713710" y="258197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3" name="Free-form: Shape 7828">
              <a:extLst>
                <a:ext uri="{FF2B5EF4-FFF2-40B4-BE49-F238E27FC236}">
                  <a16:creationId xmlns:a16="http://schemas.microsoft.com/office/drawing/2014/main" id="{4F24BA46-7114-6D77-30BF-5C8B5518D8E1}"/>
                </a:ext>
              </a:extLst>
            </p:cNvPr>
            <p:cNvSpPr/>
            <p:nvPr/>
          </p:nvSpPr>
          <p:spPr>
            <a:xfrm>
              <a:off x="4713710" y="258197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4" name="Free-form: Shape 7829">
              <a:extLst>
                <a:ext uri="{FF2B5EF4-FFF2-40B4-BE49-F238E27FC236}">
                  <a16:creationId xmlns:a16="http://schemas.microsoft.com/office/drawing/2014/main" id="{7D90AE6D-CEA1-969D-DB6B-933A7726E980}"/>
                </a:ext>
              </a:extLst>
            </p:cNvPr>
            <p:cNvSpPr/>
            <p:nvPr/>
          </p:nvSpPr>
          <p:spPr>
            <a:xfrm>
              <a:off x="4720475" y="258960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5" name="Free-form: Shape 7830">
              <a:extLst>
                <a:ext uri="{FF2B5EF4-FFF2-40B4-BE49-F238E27FC236}">
                  <a16:creationId xmlns:a16="http://schemas.microsoft.com/office/drawing/2014/main" id="{E2E1EB07-502E-3CA8-6C3C-F3D14A44F394}"/>
                </a:ext>
              </a:extLst>
            </p:cNvPr>
            <p:cNvSpPr/>
            <p:nvPr/>
          </p:nvSpPr>
          <p:spPr>
            <a:xfrm>
              <a:off x="4727239" y="258960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6" name="Free-form: Shape 7831">
              <a:extLst>
                <a:ext uri="{FF2B5EF4-FFF2-40B4-BE49-F238E27FC236}">
                  <a16:creationId xmlns:a16="http://schemas.microsoft.com/office/drawing/2014/main" id="{42FF8965-B192-50AA-81A5-E5FD8319BE5D}"/>
                </a:ext>
              </a:extLst>
            </p:cNvPr>
            <p:cNvSpPr/>
            <p:nvPr/>
          </p:nvSpPr>
          <p:spPr>
            <a:xfrm>
              <a:off x="4727239" y="258960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7" name="Free-form: Shape 7832">
              <a:extLst>
                <a:ext uri="{FF2B5EF4-FFF2-40B4-BE49-F238E27FC236}">
                  <a16:creationId xmlns:a16="http://schemas.microsoft.com/office/drawing/2014/main" id="{431BD38D-B529-71C8-E99D-9DDBB1F5E886}"/>
                </a:ext>
              </a:extLst>
            </p:cNvPr>
            <p:cNvSpPr/>
            <p:nvPr/>
          </p:nvSpPr>
          <p:spPr>
            <a:xfrm>
              <a:off x="4733873" y="259693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8" name="Free-form: Shape 7833">
              <a:extLst>
                <a:ext uri="{FF2B5EF4-FFF2-40B4-BE49-F238E27FC236}">
                  <a16:creationId xmlns:a16="http://schemas.microsoft.com/office/drawing/2014/main" id="{49306C83-956E-D5AC-A2AC-F141F123A18F}"/>
                </a:ext>
              </a:extLst>
            </p:cNvPr>
            <p:cNvSpPr/>
            <p:nvPr/>
          </p:nvSpPr>
          <p:spPr>
            <a:xfrm>
              <a:off x="4740637" y="260457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9" name="Free-form: Shape 7834">
              <a:extLst>
                <a:ext uri="{FF2B5EF4-FFF2-40B4-BE49-F238E27FC236}">
                  <a16:creationId xmlns:a16="http://schemas.microsoft.com/office/drawing/2014/main" id="{99A97299-38AA-D9E0-A561-BD1431C514A6}"/>
                </a:ext>
              </a:extLst>
            </p:cNvPr>
            <p:cNvSpPr/>
            <p:nvPr/>
          </p:nvSpPr>
          <p:spPr>
            <a:xfrm>
              <a:off x="4747272" y="260457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0" name="Free-form: Shape 7835">
              <a:extLst>
                <a:ext uri="{FF2B5EF4-FFF2-40B4-BE49-F238E27FC236}">
                  <a16:creationId xmlns:a16="http://schemas.microsoft.com/office/drawing/2014/main" id="{FE9210C1-8F40-0E8D-CA39-14CF4D478A7F}"/>
                </a:ext>
              </a:extLst>
            </p:cNvPr>
            <p:cNvSpPr/>
            <p:nvPr/>
          </p:nvSpPr>
          <p:spPr>
            <a:xfrm>
              <a:off x="4767304" y="261220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1" name="Free-form: Shape 7836">
              <a:extLst>
                <a:ext uri="{FF2B5EF4-FFF2-40B4-BE49-F238E27FC236}">
                  <a16:creationId xmlns:a16="http://schemas.microsoft.com/office/drawing/2014/main" id="{6C43B7C7-9393-E91D-7629-F2722E3AEB29}"/>
                </a:ext>
              </a:extLst>
            </p:cNvPr>
            <p:cNvSpPr/>
            <p:nvPr/>
          </p:nvSpPr>
          <p:spPr>
            <a:xfrm>
              <a:off x="4774068" y="261220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2" name="Free-form: Shape 7837">
              <a:extLst>
                <a:ext uri="{FF2B5EF4-FFF2-40B4-BE49-F238E27FC236}">
                  <a16:creationId xmlns:a16="http://schemas.microsoft.com/office/drawing/2014/main" id="{57896B85-9F85-8786-50D0-D40D3CC442EA}"/>
                </a:ext>
              </a:extLst>
            </p:cNvPr>
            <p:cNvSpPr/>
            <p:nvPr/>
          </p:nvSpPr>
          <p:spPr>
            <a:xfrm>
              <a:off x="4774068" y="261220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3" name="Free-form: Shape 7838">
              <a:extLst>
                <a:ext uri="{FF2B5EF4-FFF2-40B4-BE49-F238E27FC236}">
                  <a16:creationId xmlns:a16="http://schemas.microsoft.com/office/drawing/2014/main" id="{15C7715E-7715-5FCA-DD4F-437BB842F203}"/>
                </a:ext>
              </a:extLst>
            </p:cNvPr>
            <p:cNvSpPr/>
            <p:nvPr/>
          </p:nvSpPr>
          <p:spPr>
            <a:xfrm>
              <a:off x="4780702" y="261220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4" name="Free-form: Shape 7839">
              <a:extLst>
                <a:ext uri="{FF2B5EF4-FFF2-40B4-BE49-F238E27FC236}">
                  <a16:creationId xmlns:a16="http://schemas.microsoft.com/office/drawing/2014/main" id="{803C469B-F004-0998-77A8-37CC06B1E8EB}"/>
                </a:ext>
              </a:extLst>
            </p:cNvPr>
            <p:cNvSpPr/>
            <p:nvPr/>
          </p:nvSpPr>
          <p:spPr>
            <a:xfrm>
              <a:off x="4787336" y="261220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5" name="Free-form: Shape 7840">
              <a:extLst>
                <a:ext uri="{FF2B5EF4-FFF2-40B4-BE49-F238E27FC236}">
                  <a16:creationId xmlns:a16="http://schemas.microsoft.com/office/drawing/2014/main" id="{E02FB9CD-587A-AFDB-989B-C51E95269572}"/>
                </a:ext>
              </a:extLst>
            </p:cNvPr>
            <p:cNvSpPr/>
            <p:nvPr/>
          </p:nvSpPr>
          <p:spPr>
            <a:xfrm>
              <a:off x="4793971" y="261220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6" name="Free-form: Shape 7841">
              <a:extLst>
                <a:ext uri="{FF2B5EF4-FFF2-40B4-BE49-F238E27FC236}">
                  <a16:creationId xmlns:a16="http://schemas.microsoft.com/office/drawing/2014/main" id="{CA3FB600-AC65-98EE-A416-26D9B8DED0CB}"/>
                </a:ext>
              </a:extLst>
            </p:cNvPr>
            <p:cNvSpPr/>
            <p:nvPr/>
          </p:nvSpPr>
          <p:spPr>
            <a:xfrm>
              <a:off x="4793971" y="261220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7" name="Free-form: Shape 7842">
              <a:extLst>
                <a:ext uri="{FF2B5EF4-FFF2-40B4-BE49-F238E27FC236}">
                  <a16:creationId xmlns:a16="http://schemas.microsoft.com/office/drawing/2014/main" id="{447E7F3E-0B83-8823-B643-D5C9CBB36108}"/>
                </a:ext>
              </a:extLst>
            </p:cNvPr>
            <p:cNvSpPr/>
            <p:nvPr/>
          </p:nvSpPr>
          <p:spPr>
            <a:xfrm>
              <a:off x="4800735" y="262761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8" name="Free-form: Shape 7843">
              <a:extLst>
                <a:ext uri="{FF2B5EF4-FFF2-40B4-BE49-F238E27FC236}">
                  <a16:creationId xmlns:a16="http://schemas.microsoft.com/office/drawing/2014/main" id="{225FBFD0-22C4-15A8-BDA4-ECE9AD5D58E9}"/>
                </a:ext>
              </a:extLst>
            </p:cNvPr>
            <p:cNvSpPr/>
            <p:nvPr/>
          </p:nvSpPr>
          <p:spPr>
            <a:xfrm>
              <a:off x="4800735" y="262761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9" name="Free-form: Shape 7844">
              <a:extLst>
                <a:ext uri="{FF2B5EF4-FFF2-40B4-BE49-F238E27FC236}">
                  <a16:creationId xmlns:a16="http://schemas.microsoft.com/office/drawing/2014/main" id="{19E91554-E92A-9A4A-5232-1A81B2A53CA1}"/>
                </a:ext>
              </a:extLst>
            </p:cNvPr>
            <p:cNvSpPr/>
            <p:nvPr/>
          </p:nvSpPr>
          <p:spPr>
            <a:xfrm>
              <a:off x="4814133" y="262761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0" name="Free-form: Shape 7845">
              <a:extLst>
                <a:ext uri="{FF2B5EF4-FFF2-40B4-BE49-F238E27FC236}">
                  <a16:creationId xmlns:a16="http://schemas.microsoft.com/office/drawing/2014/main" id="{3E6A584B-8B6B-18EB-5CB1-2903F4F435EE}"/>
                </a:ext>
              </a:extLst>
            </p:cNvPr>
            <p:cNvSpPr/>
            <p:nvPr/>
          </p:nvSpPr>
          <p:spPr>
            <a:xfrm>
              <a:off x="4820897" y="262761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1" name="Free-form: Shape 7846">
              <a:extLst>
                <a:ext uri="{FF2B5EF4-FFF2-40B4-BE49-F238E27FC236}">
                  <a16:creationId xmlns:a16="http://schemas.microsoft.com/office/drawing/2014/main" id="{A64C4EEF-C0C3-849E-C70F-8AC5EB5FD933}"/>
                </a:ext>
              </a:extLst>
            </p:cNvPr>
            <p:cNvSpPr/>
            <p:nvPr/>
          </p:nvSpPr>
          <p:spPr>
            <a:xfrm>
              <a:off x="4820897" y="262761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2" name="Free-form: Shape 7847">
              <a:extLst>
                <a:ext uri="{FF2B5EF4-FFF2-40B4-BE49-F238E27FC236}">
                  <a16:creationId xmlns:a16="http://schemas.microsoft.com/office/drawing/2014/main" id="{4FDA2B86-6C09-400F-1C8E-ED4DB735BA8F}"/>
                </a:ext>
              </a:extLst>
            </p:cNvPr>
            <p:cNvSpPr/>
            <p:nvPr/>
          </p:nvSpPr>
          <p:spPr>
            <a:xfrm>
              <a:off x="4827401" y="263539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3" name="Free-form: Shape 7848">
              <a:extLst>
                <a:ext uri="{FF2B5EF4-FFF2-40B4-BE49-F238E27FC236}">
                  <a16:creationId xmlns:a16="http://schemas.microsoft.com/office/drawing/2014/main" id="{514D4B71-F856-2DE7-B47B-1D9E261432B1}"/>
                </a:ext>
              </a:extLst>
            </p:cNvPr>
            <p:cNvSpPr/>
            <p:nvPr/>
          </p:nvSpPr>
          <p:spPr>
            <a:xfrm>
              <a:off x="4827401" y="263539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4" name="Free-form: Shape 7849">
              <a:extLst>
                <a:ext uri="{FF2B5EF4-FFF2-40B4-BE49-F238E27FC236}">
                  <a16:creationId xmlns:a16="http://schemas.microsoft.com/office/drawing/2014/main" id="{E4C059A6-B55D-D9AC-6918-BE0712A9C10D}"/>
                </a:ext>
              </a:extLst>
            </p:cNvPr>
            <p:cNvSpPr/>
            <p:nvPr/>
          </p:nvSpPr>
          <p:spPr>
            <a:xfrm>
              <a:off x="4827401" y="263539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5" name="Free-form: Shape 7850">
              <a:extLst>
                <a:ext uri="{FF2B5EF4-FFF2-40B4-BE49-F238E27FC236}">
                  <a16:creationId xmlns:a16="http://schemas.microsoft.com/office/drawing/2014/main" id="{473F1FE6-2E62-B9A3-7047-355CCA4B2201}"/>
                </a:ext>
              </a:extLst>
            </p:cNvPr>
            <p:cNvSpPr/>
            <p:nvPr/>
          </p:nvSpPr>
          <p:spPr>
            <a:xfrm>
              <a:off x="4840800" y="263539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6" name="Free-form: Shape 7851">
              <a:extLst>
                <a:ext uri="{FF2B5EF4-FFF2-40B4-BE49-F238E27FC236}">
                  <a16:creationId xmlns:a16="http://schemas.microsoft.com/office/drawing/2014/main" id="{A3D2A8E5-55CD-34D3-D31A-997142DDC94E}"/>
                </a:ext>
              </a:extLst>
            </p:cNvPr>
            <p:cNvSpPr/>
            <p:nvPr/>
          </p:nvSpPr>
          <p:spPr>
            <a:xfrm>
              <a:off x="4847564" y="26434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7" name="Free-form: Shape 7852">
              <a:extLst>
                <a:ext uri="{FF2B5EF4-FFF2-40B4-BE49-F238E27FC236}">
                  <a16:creationId xmlns:a16="http://schemas.microsoft.com/office/drawing/2014/main" id="{46BB273B-2CA5-1626-3000-20C2FAA724E9}"/>
                </a:ext>
              </a:extLst>
            </p:cNvPr>
            <p:cNvSpPr/>
            <p:nvPr/>
          </p:nvSpPr>
          <p:spPr>
            <a:xfrm>
              <a:off x="4874231" y="26434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8" name="Free-form: Shape 7853">
              <a:extLst>
                <a:ext uri="{FF2B5EF4-FFF2-40B4-BE49-F238E27FC236}">
                  <a16:creationId xmlns:a16="http://schemas.microsoft.com/office/drawing/2014/main" id="{E13940E4-5109-00E4-7225-2242AF86C788}"/>
                </a:ext>
              </a:extLst>
            </p:cNvPr>
            <p:cNvSpPr/>
            <p:nvPr/>
          </p:nvSpPr>
          <p:spPr>
            <a:xfrm>
              <a:off x="4874231" y="26434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9" name="Free-form: Shape 7854">
              <a:extLst>
                <a:ext uri="{FF2B5EF4-FFF2-40B4-BE49-F238E27FC236}">
                  <a16:creationId xmlns:a16="http://schemas.microsoft.com/office/drawing/2014/main" id="{51E50BD8-2091-DC5E-C028-F6AF4D2DB9AE}"/>
                </a:ext>
              </a:extLst>
            </p:cNvPr>
            <p:cNvSpPr/>
            <p:nvPr/>
          </p:nvSpPr>
          <p:spPr>
            <a:xfrm>
              <a:off x="4887629" y="26434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0" name="Free-form: Shape 7855">
              <a:extLst>
                <a:ext uri="{FF2B5EF4-FFF2-40B4-BE49-F238E27FC236}">
                  <a16:creationId xmlns:a16="http://schemas.microsoft.com/office/drawing/2014/main" id="{A4A9D91E-D4F6-328F-F410-FF63E511E0BD}"/>
                </a:ext>
              </a:extLst>
            </p:cNvPr>
            <p:cNvSpPr/>
            <p:nvPr/>
          </p:nvSpPr>
          <p:spPr>
            <a:xfrm>
              <a:off x="4900897" y="26434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1" name="Free-form: Shape 7856">
              <a:extLst>
                <a:ext uri="{FF2B5EF4-FFF2-40B4-BE49-F238E27FC236}">
                  <a16:creationId xmlns:a16="http://schemas.microsoft.com/office/drawing/2014/main" id="{510087CC-1639-FE2A-0C24-D6A9318DEDED}"/>
                </a:ext>
              </a:extLst>
            </p:cNvPr>
            <p:cNvSpPr/>
            <p:nvPr/>
          </p:nvSpPr>
          <p:spPr>
            <a:xfrm>
              <a:off x="4907661" y="26434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2" name="Free-form: Shape 7857">
              <a:extLst>
                <a:ext uri="{FF2B5EF4-FFF2-40B4-BE49-F238E27FC236}">
                  <a16:creationId xmlns:a16="http://schemas.microsoft.com/office/drawing/2014/main" id="{E277A8B3-58B7-9C96-A8A3-67DF8D9321A2}"/>
                </a:ext>
              </a:extLst>
            </p:cNvPr>
            <p:cNvSpPr/>
            <p:nvPr/>
          </p:nvSpPr>
          <p:spPr>
            <a:xfrm>
              <a:off x="4907661" y="26434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3" name="Free-form: Shape 7858">
              <a:extLst>
                <a:ext uri="{FF2B5EF4-FFF2-40B4-BE49-F238E27FC236}">
                  <a16:creationId xmlns:a16="http://schemas.microsoft.com/office/drawing/2014/main" id="{F7121C77-FDE2-5748-F978-AF24A69E2BDF}"/>
                </a:ext>
              </a:extLst>
            </p:cNvPr>
            <p:cNvSpPr/>
            <p:nvPr/>
          </p:nvSpPr>
          <p:spPr>
            <a:xfrm>
              <a:off x="4914296" y="265125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4" name="Free-form: Shape 7859">
              <a:extLst>
                <a:ext uri="{FF2B5EF4-FFF2-40B4-BE49-F238E27FC236}">
                  <a16:creationId xmlns:a16="http://schemas.microsoft.com/office/drawing/2014/main" id="{6A792969-37D7-DB78-A7E6-E67D012616D1}"/>
                </a:ext>
              </a:extLst>
            </p:cNvPr>
            <p:cNvSpPr/>
            <p:nvPr/>
          </p:nvSpPr>
          <p:spPr>
            <a:xfrm>
              <a:off x="4921060" y="265125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5" name="Free-form: Shape 7860">
              <a:extLst>
                <a:ext uri="{FF2B5EF4-FFF2-40B4-BE49-F238E27FC236}">
                  <a16:creationId xmlns:a16="http://schemas.microsoft.com/office/drawing/2014/main" id="{8C37E5E5-B1C3-B16F-C7DF-6304C2CC1D88}"/>
                </a:ext>
              </a:extLst>
            </p:cNvPr>
            <p:cNvSpPr/>
            <p:nvPr/>
          </p:nvSpPr>
          <p:spPr>
            <a:xfrm>
              <a:off x="4927824" y="265125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6" name="Free-form: Shape 7861">
              <a:extLst>
                <a:ext uri="{FF2B5EF4-FFF2-40B4-BE49-F238E27FC236}">
                  <a16:creationId xmlns:a16="http://schemas.microsoft.com/office/drawing/2014/main" id="{92F733E7-D697-8EFF-A55E-93FDD6FEE8E6}"/>
                </a:ext>
              </a:extLst>
            </p:cNvPr>
            <p:cNvSpPr/>
            <p:nvPr/>
          </p:nvSpPr>
          <p:spPr>
            <a:xfrm>
              <a:off x="4927824" y="265125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7" name="Free-form: Shape 7862">
              <a:extLst>
                <a:ext uri="{FF2B5EF4-FFF2-40B4-BE49-F238E27FC236}">
                  <a16:creationId xmlns:a16="http://schemas.microsoft.com/office/drawing/2014/main" id="{B846E0C6-B8C1-033F-DFC5-E571237CD72E}"/>
                </a:ext>
              </a:extLst>
            </p:cNvPr>
            <p:cNvSpPr/>
            <p:nvPr/>
          </p:nvSpPr>
          <p:spPr>
            <a:xfrm>
              <a:off x="4927824" y="265125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8" name="Free-form: Shape 7863">
              <a:extLst>
                <a:ext uri="{FF2B5EF4-FFF2-40B4-BE49-F238E27FC236}">
                  <a16:creationId xmlns:a16="http://schemas.microsoft.com/office/drawing/2014/main" id="{E648BFD2-2893-7426-F152-F6CBEAABCD78}"/>
                </a:ext>
              </a:extLst>
            </p:cNvPr>
            <p:cNvSpPr/>
            <p:nvPr/>
          </p:nvSpPr>
          <p:spPr>
            <a:xfrm>
              <a:off x="4941092" y="265949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9" name="Free-form: Shape 7864">
              <a:extLst>
                <a:ext uri="{FF2B5EF4-FFF2-40B4-BE49-F238E27FC236}">
                  <a16:creationId xmlns:a16="http://schemas.microsoft.com/office/drawing/2014/main" id="{15D3B047-7D74-DBDD-D389-CB0B79D22311}"/>
                </a:ext>
              </a:extLst>
            </p:cNvPr>
            <p:cNvSpPr/>
            <p:nvPr/>
          </p:nvSpPr>
          <p:spPr>
            <a:xfrm>
              <a:off x="4941092" y="265949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0" name="Free-form: Shape 7865">
              <a:extLst>
                <a:ext uri="{FF2B5EF4-FFF2-40B4-BE49-F238E27FC236}">
                  <a16:creationId xmlns:a16="http://schemas.microsoft.com/office/drawing/2014/main" id="{B4DCF24A-6783-BEB0-858E-C394D2CC4CBA}"/>
                </a:ext>
              </a:extLst>
            </p:cNvPr>
            <p:cNvSpPr/>
            <p:nvPr/>
          </p:nvSpPr>
          <p:spPr>
            <a:xfrm>
              <a:off x="4961255" y="266742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1" name="Free-form: Shape 7866">
              <a:extLst>
                <a:ext uri="{FF2B5EF4-FFF2-40B4-BE49-F238E27FC236}">
                  <a16:creationId xmlns:a16="http://schemas.microsoft.com/office/drawing/2014/main" id="{1B907531-FC50-2DF7-2F4A-0E87BC791307}"/>
                </a:ext>
              </a:extLst>
            </p:cNvPr>
            <p:cNvSpPr/>
            <p:nvPr/>
          </p:nvSpPr>
          <p:spPr>
            <a:xfrm>
              <a:off x="4967889" y="266742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2" name="Free-form: Shape 7867">
              <a:extLst>
                <a:ext uri="{FF2B5EF4-FFF2-40B4-BE49-F238E27FC236}">
                  <a16:creationId xmlns:a16="http://schemas.microsoft.com/office/drawing/2014/main" id="{EFD2FABE-00AC-3DE6-6AB6-876D311A4C26}"/>
                </a:ext>
              </a:extLst>
            </p:cNvPr>
            <p:cNvSpPr/>
            <p:nvPr/>
          </p:nvSpPr>
          <p:spPr>
            <a:xfrm>
              <a:off x="4974653" y="266742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3" name="Free-form: Shape 7868">
              <a:extLst>
                <a:ext uri="{FF2B5EF4-FFF2-40B4-BE49-F238E27FC236}">
                  <a16:creationId xmlns:a16="http://schemas.microsoft.com/office/drawing/2014/main" id="{8C24BCB7-5775-CB74-F0D2-DA39C67A6CAE}"/>
                </a:ext>
              </a:extLst>
            </p:cNvPr>
            <p:cNvSpPr/>
            <p:nvPr/>
          </p:nvSpPr>
          <p:spPr>
            <a:xfrm>
              <a:off x="4981157" y="266742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4" name="Free-form: Shape 7869">
              <a:extLst>
                <a:ext uri="{FF2B5EF4-FFF2-40B4-BE49-F238E27FC236}">
                  <a16:creationId xmlns:a16="http://schemas.microsoft.com/office/drawing/2014/main" id="{EA1834D0-4FF3-D2E0-10D7-06B9E656CC90}"/>
                </a:ext>
              </a:extLst>
            </p:cNvPr>
            <p:cNvSpPr/>
            <p:nvPr/>
          </p:nvSpPr>
          <p:spPr>
            <a:xfrm>
              <a:off x="4987922" y="267580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5" name="Free-form: Shape 7870">
              <a:extLst>
                <a:ext uri="{FF2B5EF4-FFF2-40B4-BE49-F238E27FC236}">
                  <a16:creationId xmlns:a16="http://schemas.microsoft.com/office/drawing/2014/main" id="{5C83175E-EA89-092D-D8B7-45C7953F1BAF}"/>
                </a:ext>
              </a:extLst>
            </p:cNvPr>
            <p:cNvSpPr/>
            <p:nvPr/>
          </p:nvSpPr>
          <p:spPr>
            <a:xfrm>
              <a:off x="4987922" y="267580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6" name="Free-form: Shape 7871">
              <a:extLst>
                <a:ext uri="{FF2B5EF4-FFF2-40B4-BE49-F238E27FC236}">
                  <a16:creationId xmlns:a16="http://schemas.microsoft.com/office/drawing/2014/main" id="{A5F8ED72-B70E-073D-E8DB-BFBB95510C00}"/>
                </a:ext>
              </a:extLst>
            </p:cNvPr>
            <p:cNvSpPr/>
            <p:nvPr/>
          </p:nvSpPr>
          <p:spPr>
            <a:xfrm>
              <a:off x="4994556" y="267580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7" name="Free-form: Shape 7872">
              <a:extLst>
                <a:ext uri="{FF2B5EF4-FFF2-40B4-BE49-F238E27FC236}">
                  <a16:creationId xmlns:a16="http://schemas.microsoft.com/office/drawing/2014/main" id="{8D9ED0DD-3E90-280D-C898-BC6F81A218C9}"/>
                </a:ext>
              </a:extLst>
            </p:cNvPr>
            <p:cNvSpPr/>
            <p:nvPr/>
          </p:nvSpPr>
          <p:spPr>
            <a:xfrm>
              <a:off x="5008084" y="26841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8" name="Free-form: Shape 7873">
              <a:extLst>
                <a:ext uri="{FF2B5EF4-FFF2-40B4-BE49-F238E27FC236}">
                  <a16:creationId xmlns:a16="http://schemas.microsoft.com/office/drawing/2014/main" id="{38AE5E70-27F4-4F45-ED0C-A12270D8A544}"/>
                </a:ext>
              </a:extLst>
            </p:cNvPr>
            <p:cNvSpPr/>
            <p:nvPr/>
          </p:nvSpPr>
          <p:spPr>
            <a:xfrm>
              <a:off x="5008084" y="26841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9" name="Free-form: Shape 7874">
              <a:extLst>
                <a:ext uri="{FF2B5EF4-FFF2-40B4-BE49-F238E27FC236}">
                  <a16:creationId xmlns:a16="http://schemas.microsoft.com/office/drawing/2014/main" id="{AE54F432-2E05-61FC-86BE-A28CF48EF052}"/>
                </a:ext>
              </a:extLst>
            </p:cNvPr>
            <p:cNvSpPr/>
            <p:nvPr/>
          </p:nvSpPr>
          <p:spPr>
            <a:xfrm>
              <a:off x="5014718" y="26841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0" name="Free-form: Shape 7875">
              <a:extLst>
                <a:ext uri="{FF2B5EF4-FFF2-40B4-BE49-F238E27FC236}">
                  <a16:creationId xmlns:a16="http://schemas.microsoft.com/office/drawing/2014/main" id="{03B0C461-1A01-C635-E2B4-360768CC2B9C}"/>
                </a:ext>
              </a:extLst>
            </p:cNvPr>
            <p:cNvSpPr/>
            <p:nvPr/>
          </p:nvSpPr>
          <p:spPr>
            <a:xfrm>
              <a:off x="5014718" y="26841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1" name="Free-form: Shape 7876">
              <a:extLst>
                <a:ext uri="{FF2B5EF4-FFF2-40B4-BE49-F238E27FC236}">
                  <a16:creationId xmlns:a16="http://schemas.microsoft.com/office/drawing/2014/main" id="{0FB2FF4C-089E-99BC-84BA-7C525F0256E3}"/>
                </a:ext>
              </a:extLst>
            </p:cNvPr>
            <p:cNvSpPr/>
            <p:nvPr/>
          </p:nvSpPr>
          <p:spPr>
            <a:xfrm>
              <a:off x="5027986" y="26841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2" name="Free-form: Shape 7877">
              <a:extLst>
                <a:ext uri="{FF2B5EF4-FFF2-40B4-BE49-F238E27FC236}">
                  <a16:creationId xmlns:a16="http://schemas.microsoft.com/office/drawing/2014/main" id="{C2DF06DD-DBDA-0D0B-28EA-2B1023E5AA26}"/>
                </a:ext>
              </a:extLst>
            </p:cNvPr>
            <p:cNvSpPr/>
            <p:nvPr/>
          </p:nvSpPr>
          <p:spPr>
            <a:xfrm>
              <a:off x="5027986" y="26841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3" name="Free-form: Shape 7878">
              <a:extLst>
                <a:ext uri="{FF2B5EF4-FFF2-40B4-BE49-F238E27FC236}">
                  <a16:creationId xmlns:a16="http://schemas.microsoft.com/office/drawing/2014/main" id="{63FFE830-B7B6-2AC2-B22C-36B9D3C24D50}"/>
                </a:ext>
              </a:extLst>
            </p:cNvPr>
            <p:cNvSpPr/>
            <p:nvPr/>
          </p:nvSpPr>
          <p:spPr>
            <a:xfrm>
              <a:off x="5034751" y="26841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4" name="Free-form: Shape 7879">
              <a:extLst>
                <a:ext uri="{FF2B5EF4-FFF2-40B4-BE49-F238E27FC236}">
                  <a16:creationId xmlns:a16="http://schemas.microsoft.com/office/drawing/2014/main" id="{D3E6EA96-9624-C5F8-3C12-D2E0FE8126F2}"/>
                </a:ext>
              </a:extLst>
            </p:cNvPr>
            <p:cNvSpPr/>
            <p:nvPr/>
          </p:nvSpPr>
          <p:spPr>
            <a:xfrm>
              <a:off x="5034751" y="26841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5" name="Free-form: Shape 7880">
              <a:extLst>
                <a:ext uri="{FF2B5EF4-FFF2-40B4-BE49-F238E27FC236}">
                  <a16:creationId xmlns:a16="http://schemas.microsoft.com/office/drawing/2014/main" id="{14809486-35D0-6742-C8F8-CA59EF398CC3}"/>
                </a:ext>
              </a:extLst>
            </p:cNvPr>
            <p:cNvSpPr/>
            <p:nvPr/>
          </p:nvSpPr>
          <p:spPr>
            <a:xfrm>
              <a:off x="5068181" y="269256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6" name="Free-form: Shape 7881">
              <a:extLst>
                <a:ext uri="{FF2B5EF4-FFF2-40B4-BE49-F238E27FC236}">
                  <a16:creationId xmlns:a16="http://schemas.microsoft.com/office/drawing/2014/main" id="{05C365A0-1E3E-FF41-C087-275D6E8F683B}"/>
                </a:ext>
              </a:extLst>
            </p:cNvPr>
            <p:cNvSpPr/>
            <p:nvPr/>
          </p:nvSpPr>
          <p:spPr>
            <a:xfrm>
              <a:off x="5068181" y="269256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7" name="Free-form: Shape 7882">
              <a:extLst>
                <a:ext uri="{FF2B5EF4-FFF2-40B4-BE49-F238E27FC236}">
                  <a16:creationId xmlns:a16="http://schemas.microsoft.com/office/drawing/2014/main" id="{F6B00206-5150-4B74-24A0-8A3A7FB5BBDF}"/>
                </a:ext>
              </a:extLst>
            </p:cNvPr>
            <p:cNvSpPr/>
            <p:nvPr/>
          </p:nvSpPr>
          <p:spPr>
            <a:xfrm>
              <a:off x="5081580" y="270109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8" name="Free-form: Shape 7883">
              <a:extLst>
                <a:ext uri="{FF2B5EF4-FFF2-40B4-BE49-F238E27FC236}">
                  <a16:creationId xmlns:a16="http://schemas.microsoft.com/office/drawing/2014/main" id="{AB76269D-1C37-0590-D7CB-31FA167F7317}"/>
                </a:ext>
              </a:extLst>
            </p:cNvPr>
            <p:cNvSpPr/>
            <p:nvPr/>
          </p:nvSpPr>
          <p:spPr>
            <a:xfrm>
              <a:off x="5088214" y="270109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9" name="Free-form: Shape 7884">
              <a:extLst>
                <a:ext uri="{FF2B5EF4-FFF2-40B4-BE49-F238E27FC236}">
                  <a16:creationId xmlns:a16="http://schemas.microsoft.com/office/drawing/2014/main" id="{05C65917-CACF-F5AF-4956-A9C0DB7A7A68}"/>
                </a:ext>
              </a:extLst>
            </p:cNvPr>
            <p:cNvSpPr/>
            <p:nvPr/>
          </p:nvSpPr>
          <p:spPr>
            <a:xfrm>
              <a:off x="5094848" y="270109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0" name="Free-form: Shape 7885">
              <a:extLst>
                <a:ext uri="{FF2B5EF4-FFF2-40B4-BE49-F238E27FC236}">
                  <a16:creationId xmlns:a16="http://schemas.microsoft.com/office/drawing/2014/main" id="{74C4110C-E818-AB41-A495-915EF6FBF799}"/>
                </a:ext>
              </a:extLst>
            </p:cNvPr>
            <p:cNvSpPr/>
            <p:nvPr/>
          </p:nvSpPr>
          <p:spPr>
            <a:xfrm>
              <a:off x="5108247" y="270947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1" name="Free-form: Shape 7886">
              <a:extLst>
                <a:ext uri="{FF2B5EF4-FFF2-40B4-BE49-F238E27FC236}">
                  <a16:creationId xmlns:a16="http://schemas.microsoft.com/office/drawing/2014/main" id="{20F66A8A-AF46-7234-FC7B-EED67936D956}"/>
                </a:ext>
              </a:extLst>
            </p:cNvPr>
            <p:cNvSpPr/>
            <p:nvPr/>
          </p:nvSpPr>
          <p:spPr>
            <a:xfrm>
              <a:off x="5121645" y="270947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2" name="Free-form: Shape 7887">
              <a:extLst>
                <a:ext uri="{FF2B5EF4-FFF2-40B4-BE49-F238E27FC236}">
                  <a16:creationId xmlns:a16="http://schemas.microsoft.com/office/drawing/2014/main" id="{1E289BA7-B3D4-5817-F5F3-8A57447682AC}"/>
                </a:ext>
              </a:extLst>
            </p:cNvPr>
            <p:cNvSpPr/>
            <p:nvPr/>
          </p:nvSpPr>
          <p:spPr>
            <a:xfrm>
              <a:off x="5121645" y="270947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3" name="Free-form: Shape 7888">
              <a:extLst>
                <a:ext uri="{FF2B5EF4-FFF2-40B4-BE49-F238E27FC236}">
                  <a16:creationId xmlns:a16="http://schemas.microsoft.com/office/drawing/2014/main" id="{AE7105B2-BBEB-4D4F-73AA-AF4F42384EC3}"/>
                </a:ext>
              </a:extLst>
            </p:cNvPr>
            <p:cNvSpPr/>
            <p:nvPr/>
          </p:nvSpPr>
          <p:spPr>
            <a:xfrm>
              <a:off x="5128409" y="270947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4" name="Free-form: Shape 7889">
              <a:extLst>
                <a:ext uri="{FF2B5EF4-FFF2-40B4-BE49-F238E27FC236}">
                  <a16:creationId xmlns:a16="http://schemas.microsoft.com/office/drawing/2014/main" id="{89F9A918-B124-3372-3092-B2DCD62649B3}"/>
                </a:ext>
              </a:extLst>
            </p:cNvPr>
            <p:cNvSpPr/>
            <p:nvPr/>
          </p:nvSpPr>
          <p:spPr>
            <a:xfrm>
              <a:off x="5128409" y="270947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5" name="Free-form: Shape 7890">
              <a:extLst>
                <a:ext uri="{FF2B5EF4-FFF2-40B4-BE49-F238E27FC236}">
                  <a16:creationId xmlns:a16="http://schemas.microsoft.com/office/drawing/2014/main" id="{886F7EA3-AA1B-0597-41C6-BD872297F601}"/>
                </a:ext>
              </a:extLst>
            </p:cNvPr>
            <p:cNvSpPr/>
            <p:nvPr/>
          </p:nvSpPr>
          <p:spPr>
            <a:xfrm>
              <a:off x="5134913" y="270947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6" name="Free-form: Shape 7891">
              <a:extLst>
                <a:ext uri="{FF2B5EF4-FFF2-40B4-BE49-F238E27FC236}">
                  <a16:creationId xmlns:a16="http://schemas.microsoft.com/office/drawing/2014/main" id="{724FD51F-F1D0-CB9E-411E-67E24228A581}"/>
                </a:ext>
              </a:extLst>
            </p:cNvPr>
            <p:cNvSpPr/>
            <p:nvPr/>
          </p:nvSpPr>
          <p:spPr>
            <a:xfrm>
              <a:off x="5141677" y="271815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7" name="Free-form: Shape 7892">
              <a:extLst>
                <a:ext uri="{FF2B5EF4-FFF2-40B4-BE49-F238E27FC236}">
                  <a16:creationId xmlns:a16="http://schemas.microsoft.com/office/drawing/2014/main" id="{BD5E52F4-FEC7-E574-54E4-52CCA213187A}"/>
                </a:ext>
              </a:extLst>
            </p:cNvPr>
            <p:cNvSpPr/>
            <p:nvPr/>
          </p:nvSpPr>
          <p:spPr>
            <a:xfrm>
              <a:off x="5141677" y="271815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8" name="Free-form: Shape 7893">
              <a:extLst>
                <a:ext uri="{FF2B5EF4-FFF2-40B4-BE49-F238E27FC236}">
                  <a16:creationId xmlns:a16="http://schemas.microsoft.com/office/drawing/2014/main" id="{C8B03352-7F69-E2FA-9320-D0E0FA0B2425}"/>
                </a:ext>
              </a:extLst>
            </p:cNvPr>
            <p:cNvSpPr/>
            <p:nvPr/>
          </p:nvSpPr>
          <p:spPr>
            <a:xfrm>
              <a:off x="5141677" y="271815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9" name="Free-form: Shape 7894">
              <a:extLst>
                <a:ext uri="{FF2B5EF4-FFF2-40B4-BE49-F238E27FC236}">
                  <a16:creationId xmlns:a16="http://schemas.microsoft.com/office/drawing/2014/main" id="{9576FC0E-233E-6779-6CAA-5330BF2E8227}"/>
                </a:ext>
              </a:extLst>
            </p:cNvPr>
            <p:cNvSpPr/>
            <p:nvPr/>
          </p:nvSpPr>
          <p:spPr>
            <a:xfrm>
              <a:off x="5141677" y="271815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0" name="Free-form: Shape 7895">
              <a:extLst>
                <a:ext uri="{FF2B5EF4-FFF2-40B4-BE49-F238E27FC236}">
                  <a16:creationId xmlns:a16="http://schemas.microsoft.com/office/drawing/2014/main" id="{869F880E-F041-1934-E2E3-183110A07F87}"/>
                </a:ext>
              </a:extLst>
            </p:cNvPr>
            <p:cNvSpPr/>
            <p:nvPr/>
          </p:nvSpPr>
          <p:spPr>
            <a:xfrm>
              <a:off x="5141677" y="271815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1" name="Free-form: Shape 7896">
              <a:extLst>
                <a:ext uri="{FF2B5EF4-FFF2-40B4-BE49-F238E27FC236}">
                  <a16:creationId xmlns:a16="http://schemas.microsoft.com/office/drawing/2014/main" id="{F95C9596-5829-24FE-6A48-41C4EA28EBCF}"/>
                </a:ext>
              </a:extLst>
            </p:cNvPr>
            <p:cNvSpPr/>
            <p:nvPr/>
          </p:nvSpPr>
          <p:spPr>
            <a:xfrm>
              <a:off x="5148311" y="271815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2" name="Free-form: Shape 7897">
              <a:extLst>
                <a:ext uri="{FF2B5EF4-FFF2-40B4-BE49-F238E27FC236}">
                  <a16:creationId xmlns:a16="http://schemas.microsoft.com/office/drawing/2014/main" id="{798A70FA-BB48-C7F4-9FFD-47D00048DB47}"/>
                </a:ext>
              </a:extLst>
            </p:cNvPr>
            <p:cNvSpPr/>
            <p:nvPr/>
          </p:nvSpPr>
          <p:spPr>
            <a:xfrm>
              <a:off x="5155076" y="271815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3" name="Free-form: Shape 7898">
              <a:extLst>
                <a:ext uri="{FF2B5EF4-FFF2-40B4-BE49-F238E27FC236}">
                  <a16:creationId xmlns:a16="http://schemas.microsoft.com/office/drawing/2014/main" id="{C07E3B72-C870-8CE5-F0A8-E06B2F901720}"/>
                </a:ext>
              </a:extLst>
            </p:cNvPr>
            <p:cNvSpPr/>
            <p:nvPr/>
          </p:nvSpPr>
          <p:spPr>
            <a:xfrm>
              <a:off x="5161840" y="271815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4" name="Free-form: Shape 7899">
              <a:extLst>
                <a:ext uri="{FF2B5EF4-FFF2-40B4-BE49-F238E27FC236}">
                  <a16:creationId xmlns:a16="http://schemas.microsoft.com/office/drawing/2014/main" id="{2D8A9EF8-6259-16F1-2D2A-43799D11981C}"/>
                </a:ext>
              </a:extLst>
            </p:cNvPr>
            <p:cNvSpPr/>
            <p:nvPr/>
          </p:nvSpPr>
          <p:spPr>
            <a:xfrm>
              <a:off x="5168344" y="271815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5" name="Free-form: Shape 7900">
              <a:extLst>
                <a:ext uri="{FF2B5EF4-FFF2-40B4-BE49-F238E27FC236}">
                  <a16:creationId xmlns:a16="http://schemas.microsoft.com/office/drawing/2014/main" id="{31CCB6F3-8A66-0B50-3720-96F320FD836A}"/>
                </a:ext>
              </a:extLst>
            </p:cNvPr>
            <p:cNvSpPr/>
            <p:nvPr/>
          </p:nvSpPr>
          <p:spPr>
            <a:xfrm>
              <a:off x="5168344" y="271815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6" name="Free-form: Shape 7901">
              <a:extLst>
                <a:ext uri="{FF2B5EF4-FFF2-40B4-BE49-F238E27FC236}">
                  <a16:creationId xmlns:a16="http://schemas.microsoft.com/office/drawing/2014/main" id="{EFA3670B-0C26-DDED-4803-B21AEA6E19C7}"/>
                </a:ext>
              </a:extLst>
            </p:cNvPr>
            <p:cNvSpPr/>
            <p:nvPr/>
          </p:nvSpPr>
          <p:spPr>
            <a:xfrm>
              <a:off x="5168344" y="271815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7" name="Free-form: Shape 7902">
              <a:extLst>
                <a:ext uri="{FF2B5EF4-FFF2-40B4-BE49-F238E27FC236}">
                  <a16:creationId xmlns:a16="http://schemas.microsoft.com/office/drawing/2014/main" id="{A7D46BF3-6E10-E3BF-B8B6-1191259BF904}"/>
                </a:ext>
              </a:extLst>
            </p:cNvPr>
            <p:cNvSpPr/>
            <p:nvPr/>
          </p:nvSpPr>
          <p:spPr>
            <a:xfrm>
              <a:off x="5175108" y="271815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8" name="Free-form: Shape 7903">
              <a:extLst>
                <a:ext uri="{FF2B5EF4-FFF2-40B4-BE49-F238E27FC236}">
                  <a16:creationId xmlns:a16="http://schemas.microsoft.com/office/drawing/2014/main" id="{84DC4B65-EC69-AC0F-FB3E-BAE768AC7C47}"/>
                </a:ext>
              </a:extLst>
            </p:cNvPr>
            <p:cNvSpPr/>
            <p:nvPr/>
          </p:nvSpPr>
          <p:spPr>
            <a:xfrm>
              <a:off x="5175108" y="271815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9" name="Free-form: Shape 7904">
              <a:extLst>
                <a:ext uri="{FF2B5EF4-FFF2-40B4-BE49-F238E27FC236}">
                  <a16:creationId xmlns:a16="http://schemas.microsoft.com/office/drawing/2014/main" id="{BF3A6C1E-EF77-311B-D214-66C0142EA8E7}"/>
                </a:ext>
              </a:extLst>
            </p:cNvPr>
            <p:cNvSpPr/>
            <p:nvPr/>
          </p:nvSpPr>
          <p:spPr>
            <a:xfrm>
              <a:off x="5175108" y="271815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0" name="Free-form: Shape 7905">
              <a:extLst>
                <a:ext uri="{FF2B5EF4-FFF2-40B4-BE49-F238E27FC236}">
                  <a16:creationId xmlns:a16="http://schemas.microsoft.com/office/drawing/2014/main" id="{90F1A05B-6384-9FBB-AC28-04F1154FB620}"/>
                </a:ext>
              </a:extLst>
            </p:cNvPr>
            <p:cNvSpPr/>
            <p:nvPr/>
          </p:nvSpPr>
          <p:spPr>
            <a:xfrm>
              <a:off x="5175108" y="271815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1" name="Free-form: Shape 7906">
              <a:extLst>
                <a:ext uri="{FF2B5EF4-FFF2-40B4-BE49-F238E27FC236}">
                  <a16:creationId xmlns:a16="http://schemas.microsoft.com/office/drawing/2014/main" id="{5BEE5A8D-CA38-F6AB-2947-133D9F34BF39}"/>
                </a:ext>
              </a:extLst>
            </p:cNvPr>
            <p:cNvSpPr/>
            <p:nvPr/>
          </p:nvSpPr>
          <p:spPr>
            <a:xfrm>
              <a:off x="5188506"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2" name="Free-form: Shape 7907">
              <a:extLst>
                <a:ext uri="{FF2B5EF4-FFF2-40B4-BE49-F238E27FC236}">
                  <a16:creationId xmlns:a16="http://schemas.microsoft.com/office/drawing/2014/main" id="{08855411-5ECA-DC64-D7A2-A5D138000297}"/>
                </a:ext>
              </a:extLst>
            </p:cNvPr>
            <p:cNvSpPr/>
            <p:nvPr/>
          </p:nvSpPr>
          <p:spPr>
            <a:xfrm>
              <a:off x="5188506"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3" name="Free-form: Shape 7908">
              <a:extLst>
                <a:ext uri="{FF2B5EF4-FFF2-40B4-BE49-F238E27FC236}">
                  <a16:creationId xmlns:a16="http://schemas.microsoft.com/office/drawing/2014/main" id="{4FB45D6A-0555-35E2-1E60-1B62EA39089B}"/>
                </a:ext>
              </a:extLst>
            </p:cNvPr>
            <p:cNvSpPr/>
            <p:nvPr/>
          </p:nvSpPr>
          <p:spPr>
            <a:xfrm>
              <a:off x="5188506"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4" name="Free-form: Shape 7909">
              <a:extLst>
                <a:ext uri="{FF2B5EF4-FFF2-40B4-BE49-F238E27FC236}">
                  <a16:creationId xmlns:a16="http://schemas.microsoft.com/office/drawing/2014/main" id="{648A6D45-E2E2-86C3-0167-71A532B5EB85}"/>
                </a:ext>
              </a:extLst>
            </p:cNvPr>
            <p:cNvSpPr/>
            <p:nvPr/>
          </p:nvSpPr>
          <p:spPr>
            <a:xfrm>
              <a:off x="5188506"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5" name="Free-form: Shape 7910">
              <a:extLst>
                <a:ext uri="{FF2B5EF4-FFF2-40B4-BE49-F238E27FC236}">
                  <a16:creationId xmlns:a16="http://schemas.microsoft.com/office/drawing/2014/main" id="{82BBFC3B-D9CE-93DC-74F6-3B7C4ADBC462}"/>
                </a:ext>
              </a:extLst>
            </p:cNvPr>
            <p:cNvSpPr/>
            <p:nvPr/>
          </p:nvSpPr>
          <p:spPr>
            <a:xfrm>
              <a:off x="5188506"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6" name="Free-form: Shape 7911">
              <a:extLst>
                <a:ext uri="{FF2B5EF4-FFF2-40B4-BE49-F238E27FC236}">
                  <a16:creationId xmlns:a16="http://schemas.microsoft.com/office/drawing/2014/main" id="{591BF08D-5A0C-11D3-9605-A7F36FCF0D57}"/>
                </a:ext>
              </a:extLst>
            </p:cNvPr>
            <p:cNvSpPr/>
            <p:nvPr/>
          </p:nvSpPr>
          <p:spPr>
            <a:xfrm>
              <a:off x="5195141"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7" name="Free-form: Shape 7912">
              <a:extLst>
                <a:ext uri="{FF2B5EF4-FFF2-40B4-BE49-F238E27FC236}">
                  <a16:creationId xmlns:a16="http://schemas.microsoft.com/office/drawing/2014/main" id="{C180AA73-50C0-4136-4FF2-136F0BE37616}"/>
                </a:ext>
              </a:extLst>
            </p:cNvPr>
            <p:cNvSpPr/>
            <p:nvPr/>
          </p:nvSpPr>
          <p:spPr>
            <a:xfrm>
              <a:off x="5201905"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8" name="Free-form: Shape 7913">
              <a:extLst>
                <a:ext uri="{FF2B5EF4-FFF2-40B4-BE49-F238E27FC236}">
                  <a16:creationId xmlns:a16="http://schemas.microsoft.com/office/drawing/2014/main" id="{90973888-8602-33C0-F2F2-30F96E8153CD}"/>
                </a:ext>
              </a:extLst>
            </p:cNvPr>
            <p:cNvSpPr/>
            <p:nvPr/>
          </p:nvSpPr>
          <p:spPr>
            <a:xfrm>
              <a:off x="5201905"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9" name="Free-form: Shape 7914">
              <a:extLst>
                <a:ext uri="{FF2B5EF4-FFF2-40B4-BE49-F238E27FC236}">
                  <a16:creationId xmlns:a16="http://schemas.microsoft.com/office/drawing/2014/main" id="{9ACF793B-7EBD-248E-8D1F-999CFC86BD61}"/>
                </a:ext>
              </a:extLst>
            </p:cNvPr>
            <p:cNvSpPr/>
            <p:nvPr/>
          </p:nvSpPr>
          <p:spPr>
            <a:xfrm>
              <a:off x="5201905"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0" name="Free-form: Shape 7915">
              <a:extLst>
                <a:ext uri="{FF2B5EF4-FFF2-40B4-BE49-F238E27FC236}">
                  <a16:creationId xmlns:a16="http://schemas.microsoft.com/office/drawing/2014/main" id="{A7D6DB15-F2C5-6CFE-3A45-3200C86E3D14}"/>
                </a:ext>
              </a:extLst>
            </p:cNvPr>
            <p:cNvSpPr/>
            <p:nvPr/>
          </p:nvSpPr>
          <p:spPr>
            <a:xfrm>
              <a:off x="5201905"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1" name="Free-form: Shape 7916">
              <a:extLst>
                <a:ext uri="{FF2B5EF4-FFF2-40B4-BE49-F238E27FC236}">
                  <a16:creationId xmlns:a16="http://schemas.microsoft.com/office/drawing/2014/main" id="{E56BA931-BF4B-E92A-614D-B14A62C9E1A8}"/>
                </a:ext>
              </a:extLst>
            </p:cNvPr>
            <p:cNvSpPr/>
            <p:nvPr/>
          </p:nvSpPr>
          <p:spPr>
            <a:xfrm>
              <a:off x="5201905"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2" name="Free-form: Shape 7917">
              <a:extLst>
                <a:ext uri="{FF2B5EF4-FFF2-40B4-BE49-F238E27FC236}">
                  <a16:creationId xmlns:a16="http://schemas.microsoft.com/office/drawing/2014/main" id="{C25D64E9-BDB2-486D-3882-80F9B2C78746}"/>
                </a:ext>
              </a:extLst>
            </p:cNvPr>
            <p:cNvSpPr/>
            <p:nvPr/>
          </p:nvSpPr>
          <p:spPr>
            <a:xfrm>
              <a:off x="5208409"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3" name="Free-form: Shape 7918">
              <a:extLst>
                <a:ext uri="{FF2B5EF4-FFF2-40B4-BE49-F238E27FC236}">
                  <a16:creationId xmlns:a16="http://schemas.microsoft.com/office/drawing/2014/main" id="{27F40A6A-6142-3880-E453-0C9EBC72D5BA}"/>
                </a:ext>
              </a:extLst>
            </p:cNvPr>
            <p:cNvSpPr/>
            <p:nvPr/>
          </p:nvSpPr>
          <p:spPr>
            <a:xfrm>
              <a:off x="5208409"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4" name="Free-form: Shape 7919">
              <a:extLst>
                <a:ext uri="{FF2B5EF4-FFF2-40B4-BE49-F238E27FC236}">
                  <a16:creationId xmlns:a16="http://schemas.microsoft.com/office/drawing/2014/main" id="{682BFCE2-330C-8323-CFBB-71DFA48D6753}"/>
                </a:ext>
              </a:extLst>
            </p:cNvPr>
            <p:cNvSpPr/>
            <p:nvPr/>
          </p:nvSpPr>
          <p:spPr>
            <a:xfrm>
              <a:off x="5208409"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5" name="Free-form: Shape 7920">
              <a:extLst>
                <a:ext uri="{FF2B5EF4-FFF2-40B4-BE49-F238E27FC236}">
                  <a16:creationId xmlns:a16="http://schemas.microsoft.com/office/drawing/2014/main" id="{55C6DE0E-5B20-06BD-EFD3-3D339E95F1CA}"/>
                </a:ext>
              </a:extLst>
            </p:cNvPr>
            <p:cNvSpPr/>
            <p:nvPr/>
          </p:nvSpPr>
          <p:spPr>
            <a:xfrm>
              <a:off x="5208409"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6" name="Free-form: Shape 7921">
              <a:extLst>
                <a:ext uri="{FF2B5EF4-FFF2-40B4-BE49-F238E27FC236}">
                  <a16:creationId xmlns:a16="http://schemas.microsoft.com/office/drawing/2014/main" id="{4202A1E1-D0D9-43F6-6CBC-833FDD165302}"/>
                </a:ext>
              </a:extLst>
            </p:cNvPr>
            <p:cNvSpPr/>
            <p:nvPr/>
          </p:nvSpPr>
          <p:spPr>
            <a:xfrm>
              <a:off x="5208409"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7" name="Free-form: Shape 7922">
              <a:extLst>
                <a:ext uri="{FF2B5EF4-FFF2-40B4-BE49-F238E27FC236}">
                  <a16:creationId xmlns:a16="http://schemas.microsoft.com/office/drawing/2014/main" id="{A676615F-504E-CC48-5B69-D858678BC60A}"/>
                </a:ext>
              </a:extLst>
            </p:cNvPr>
            <p:cNvSpPr/>
            <p:nvPr/>
          </p:nvSpPr>
          <p:spPr>
            <a:xfrm>
              <a:off x="5215173"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8" name="Free-form: Shape 7923">
              <a:extLst>
                <a:ext uri="{FF2B5EF4-FFF2-40B4-BE49-F238E27FC236}">
                  <a16:creationId xmlns:a16="http://schemas.microsoft.com/office/drawing/2014/main" id="{A4DD1C9F-35FF-E75C-6756-3CD3A43EC206}"/>
                </a:ext>
              </a:extLst>
            </p:cNvPr>
            <p:cNvSpPr/>
            <p:nvPr/>
          </p:nvSpPr>
          <p:spPr>
            <a:xfrm>
              <a:off x="5215173"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9" name="Free-form: Shape 7924">
              <a:extLst>
                <a:ext uri="{FF2B5EF4-FFF2-40B4-BE49-F238E27FC236}">
                  <a16:creationId xmlns:a16="http://schemas.microsoft.com/office/drawing/2014/main" id="{C1F03C6F-94C5-5FA6-0650-258E598061E5}"/>
                </a:ext>
              </a:extLst>
            </p:cNvPr>
            <p:cNvSpPr/>
            <p:nvPr/>
          </p:nvSpPr>
          <p:spPr>
            <a:xfrm>
              <a:off x="5215173"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0" name="Free-form: Shape 7925">
              <a:extLst>
                <a:ext uri="{FF2B5EF4-FFF2-40B4-BE49-F238E27FC236}">
                  <a16:creationId xmlns:a16="http://schemas.microsoft.com/office/drawing/2014/main" id="{003729ED-C811-212D-2474-3283F4A6C711}"/>
                </a:ext>
              </a:extLst>
            </p:cNvPr>
            <p:cNvSpPr/>
            <p:nvPr/>
          </p:nvSpPr>
          <p:spPr>
            <a:xfrm>
              <a:off x="5215173"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1" name="Free-form: Shape 7926">
              <a:extLst>
                <a:ext uri="{FF2B5EF4-FFF2-40B4-BE49-F238E27FC236}">
                  <a16:creationId xmlns:a16="http://schemas.microsoft.com/office/drawing/2014/main" id="{4D3E1CCA-EA8C-F5A7-B3CC-8E9FF636F1C1}"/>
                </a:ext>
              </a:extLst>
            </p:cNvPr>
            <p:cNvSpPr/>
            <p:nvPr/>
          </p:nvSpPr>
          <p:spPr>
            <a:xfrm>
              <a:off x="5215173"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2" name="Free-form: Shape 7927">
              <a:extLst>
                <a:ext uri="{FF2B5EF4-FFF2-40B4-BE49-F238E27FC236}">
                  <a16:creationId xmlns:a16="http://schemas.microsoft.com/office/drawing/2014/main" id="{E9F7991F-46D6-35E9-A7B5-21873F9B358D}"/>
                </a:ext>
              </a:extLst>
            </p:cNvPr>
            <p:cNvSpPr/>
            <p:nvPr/>
          </p:nvSpPr>
          <p:spPr>
            <a:xfrm>
              <a:off x="5215173"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3" name="Free-form: Shape 7928">
              <a:extLst>
                <a:ext uri="{FF2B5EF4-FFF2-40B4-BE49-F238E27FC236}">
                  <a16:creationId xmlns:a16="http://schemas.microsoft.com/office/drawing/2014/main" id="{773037FF-E149-29FB-B368-36B5D5705A67}"/>
                </a:ext>
              </a:extLst>
            </p:cNvPr>
            <p:cNvSpPr/>
            <p:nvPr/>
          </p:nvSpPr>
          <p:spPr>
            <a:xfrm>
              <a:off x="5215173"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4" name="Free-form: Shape 7929">
              <a:extLst>
                <a:ext uri="{FF2B5EF4-FFF2-40B4-BE49-F238E27FC236}">
                  <a16:creationId xmlns:a16="http://schemas.microsoft.com/office/drawing/2014/main" id="{4F61B411-A3FE-5640-E94E-BFE8A474A42C}"/>
                </a:ext>
              </a:extLst>
            </p:cNvPr>
            <p:cNvSpPr/>
            <p:nvPr/>
          </p:nvSpPr>
          <p:spPr>
            <a:xfrm>
              <a:off x="5215173"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5" name="Free-form: Shape 7930">
              <a:extLst>
                <a:ext uri="{FF2B5EF4-FFF2-40B4-BE49-F238E27FC236}">
                  <a16:creationId xmlns:a16="http://schemas.microsoft.com/office/drawing/2014/main" id="{51E1893D-D4A5-7745-2D68-7BFF0BEC205F}"/>
                </a:ext>
              </a:extLst>
            </p:cNvPr>
            <p:cNvSpPr/>
            <p:nvPr/>
          </p:nvSpPr>
          <p:spPr>
            <a:xfrm>
              <a:off x="5215173"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6" name="Free-form: Shape 7931">
              <a:extLst>
                <a:ext uri="{FF2B5EF4-FFF2-40B4-BE49-F238E27FC236}">
                  <a16:creationId xmlns:a16="http://schemas.microsoft.com/office/drawing/2014/main" id="{3D80C53D-F047-739A-CF43-2B32605864B2}"/>
                </a:ext>
              </a:extLst>
            </p:cNvPr>
            <p:cNvSpPr/>
            <p:nvPr/>
          </p:nvSpPr>
          <p:spPr>
            <a:xfrm>
              <a:off x="5215173" y="272727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7" name="Free-form: Shape 7932">
              <a:extLst>
                <a:ext uri="{FF2B5EF4-FFF2-40B4-BE49-F238E27FC236}">
                  <a16:creationId xmlns:a16="http://schemas.microsoft.com/office/drawing/2014/main" id="{2534245D-CC07-1EC5-C1F0-C39F29118DEE}"/>
                </a:ext>
              </a:extLst>
            </p:cNvPr>
            <p:cNvSpPr/>
            <p:nvPr/>
          </p:nvSpPr>
          <p:spPr>
            <a:xfrm>
              <a:off x="5221937" y="273700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8" name="Free-form: Shape 7933">
              <a:extLst>
                <a:ext uri="{FF2B5EF4-FFF2-40B4-BE49-F238E27FC236}">
                  <a16:creationId xmlns:a16="http://schemas.microsoft.com/office/drawing/2014/main" id="{33217449-598D-6720-CE72-53622146AE4A}"/>
                </a:ext>
              </a:extLst>
            </p:cNvPr>
            <p:cNvSpPr/>
            <p:nvPr/>
          </p:nvSpPr>
          <p:spPr>
            <a:xfrm>
              <a:off x="5221937" y="273700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9" name="Free-form: Shape 7934">
              <a:extLst>
                <a:ext uri="{FF2B5EF4-FFF2-40B4-BE49-F238E27FC236}">
                  <a16:creationId xmlns:a16="http://schemas.microsoft.com/office/drawing/2014/main" id="{52668822-DD39-58BB-1A16-570B6AA402D9}"/>
                </a:ext>
              </a:extLst>
            </p:cNvPr>
            <p:cNvSpPr/>
            <p:nvPr/>
          </p:nvSpPr>
          <p:spPr>
            <a:xfrm>
              <a:off x="5221937" y="273700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0" name="Free-form: Shape 7935">
              <a:extLst>
                <a:ext uri="{FF2B5EF4-FFF2-40B4-BE49-F238E27FC236}">
                  <a16:creationId xmlns:a16="http://schemas.microsoft.com/office/drawing/2014/main" id="{6F3558AA-A9B9-BBC1-77CC-A8B0812B3F9C}"/>
                </a:ext>
              </a:extLst>
            </p:cNvPr>
            <p:cNvSpPr/>
            <p:nvPr/>
          </p:nvSpPr>
          <p:spPr>
            <a:xfrm>
              <a:off x="5221937" y="273700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1" name="Free-form: Shape 7936">
              <a:extLst>
                <a:ext uri="{FF2B5EF4-FFF2-40B4-BE49-F238E27FC236}">
                  <a16:creationId xmlns:a16="http://schemas.microsoft.com/office/drawing/2014/main" id="{9C3536E9-F6BF-93FC-2C44-AFB09752F770}"/>
                </a:ext>
              </a:extLst>
            </p:cNvPr>
            <p:cNvSpPr/>
            <p:nvPr/>
          </p:nvSpPr>
          <p:spPr>
            <a:xfrm>
              <a:off x="5221937" y="273700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2" name="Free-form: Shape 7937">
              <a:extLst>
                <a:ext uri="{FF2B5EF4-FFF2-40B4-BE49-F238E27FC236}">
                  <a16:creationId xmlns:a16="http://schemas.microsoft.com/office/drawing/2014/main" id="{46E9CC99-7F0B-1AE3-6384-BE5F37C6F103}"/>
                </a:ext>
              </a:extLst>
            </p:cNvPr>
            <p:cNvSpPr/>
            <p:nvPr/>
          </p:nvSpPr>
          <p:spPr>
            <a:xfrm>
              <a:off x="5228572" y="273700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3" name="Free-form: Shape 7938">
              <a:extLst>
                <a:ext uri="{FF2B5EF4-FFF2-40B4-BE49-F238E27FC236}">
                  <a16:creationId xmlns:a16="http://schemas.microsoft.com/office/drawing/2014/main" id="{E122B55A-031A-AB7D-5839-0F7535F32BE1}"/>
                </a:ext>
              </a:extLst>
            </p:cNvPr>
            <p:cNvSpPr/>
            <p:nvPr/>
          </p:nvSpPr>
          <p:spPr>
            <a:xfrm>
              <a:off x="5235336" y="273700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4" name="Free-form: Shape 7939">
              <a:extLst>
                <a:ext uri="{FF2B5EF4-FFF2-40B4-BE49-F238E27FC236}">
                  <a16:creationId xmlns:a16="http://schemas.microsoft.com/office/drawing/2014/main" id="{9C3F3705-52F4-ABE4-AFCB-60387E21D545}"/>
                </a:ext>
              </a:extLst>
            </p:cNvPr>
            <p:cNvSpPr/>
            <p:nvPr/>
          </p:nvSpPr>
          <p:spPr>
            <a:xfrm>
              <a:off x="5248604" y="273700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5" name="Free-form: Shape 7940">
              <a:extLst>
                <a:ext uri="{FF2B5EF4-FFF2-40B4-BE49-F238E27FC236}">
                  <a16:creationId xmlns:a16="http://schemas.microsoft.com/office/drawing/2014/main" id="{52960076-B3D3-F7BF-10C5-EAB20781907F}"/>
                </a:ext>
              </a:extLst>
            </p:cNvPr>
            <p:cNvSpPr/>
            <p:nvPr/>
          </p:nvSpPr>
          <p:spPr>
            <a:xfrm>
              <a:off x="5248604" y="273700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6" name="Free-form: Shape 7941">
              <a:extLst>
                <a:ext uri="{FF2B5EF4-FFF2-40B4-BE49-F238E27FC236}">
                  <a16:creationId xmlns:a16="http://schemas.microsoft.com/office/drawing/2014/main" id="{1696E5DD-8A17-8104-3776-1E7DFA8583B1}"/>
                </a:ext>
              </a:extLst>
            </p:cNvPr>
            <p:cNvSpPr/>
            <p:nvPr/>
          </p:nvSpPr>
          <p:spPr>
            <a:xfrm>
              <a:off x="5248604" y="273700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7" name="Free-form: Shape 7942">
              <a:extLst>
                <a:ext uri="{FF2B5EF4-FFF2-40B4-BE49-F238E27FC236}">
                  <a16:creationId xmlns:a16="http://schemas.microsoft.com/office/drawing/2014/main" id="{7D04DECF-5119-7C94-E3BC-122FD7C5E919}"/>
                </a:ext>
              </a:extLst>
            </p:cNvPr>
            <p:cNvSpPr/>
            <p:nvPr/>
          </p:nvSpPr>
          <p:spPr>
            <a:xfrm>
              <a:off x="5255238" y="273700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8" name="Free-form: Shape 7943">
              <a:extLst>
                <a:ext uri="{FF2B5EF4-FFF2-40B4-BE49-F238E27FC236}">
                  <a16:creationId xmlns:a16="http://schemas.microsoft.com/office/drawing/2014/main" id="{369FC57B-53DF-F599-AE48-B515A6EBB522}"/>
                </a:ext>
              </a:extLst>
            </p:cNvPr>
            <p:cNvSpPr/>
            <p:nvPr/>
          </p:nvSpPr>
          <p:spPr>
            <a:xfrm>
              <a:off x="5255238" y="2737005"/>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9" name="Free-form: Shape 7944">
              <a:extLst>
                <a:ext uri="{FF2B5EF4-FFF2-40B4-BE49-F238E27FC236}">
                  <a16:creationId xmlns:a16="http://schemas.microsoft.com/office/drawing/2014/main" id="{0BC78F5C-73F4-37D7-4907-6B79DADFB825}"/>
                </a:ext>
              </a:extLst>
            </p:cNvPr>
            <p:cNvSpPr/>
            <p:nvPr/>
          </p:nvSpPr>
          <p:spPr>
            <a:xfrm>
              <a:off x="5262002" y="27471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0" name="Free-form: Shape 7945">
              <a:extLst>
                <a:ext uri="{FF2B5EF4-FFF2-40B4-BE49-F238E27FC236}">
                  <a16:creationId xmlns:a16="http://schemas.microsoft.com/office/drawing/2014/main" id="{E4019B67-B5FF-A0D0-97FD-54EE06666F46}"/>
                </a:ext>
              </a:extLst>
            </p:cNvPr>
            <p:cNvSpPr/>
            <p:nvPr/>
          </p:nvSpPr>
          <p:spPr>
            <a:xfrm>
              <a:off x="5262002" y="27471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1" name="Free-form: Shape 7946">
              <a:extLst>
                <a:ext uri="{FF2B5EF4-FFF2-40B4-BE49-F238E27FC236}">
                  <a16:creationId xmlns:a16="http://schemas.microsoft.com/office/drawing/2014/main" id="{6EA75B93-7D11-1CDA-77FA-F66A65EF7082}"/>
                </a:ext>
              </a:extLst>
            </p:cNvPr>
            <p:cNvSpPr/>
            <p:nvPr/>
          </p:nvSpPr>
          <p:spPr>
            <a:xfrm>
              <a:off x="5262002" y="27471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2" name="Free-form: Shape 7947">
              <a:extLst>
                <a:ext uri="{FF2B5EF4-FFF2-40B4-BE49-F238E27FC236}">
                  <a16:creationId xmlns:a16="http://schemas.microsoft.com/office/drawing/2014/main" id="{0174F050-D408-8FD7-636C-1B4095904FFD}"/>
                </a:ext>
              </a:extLst>
            </p:cNvPr>
            <p:cNvSpPr/>
            <p:nvPr/>
          </p:nvSpPr>
          <p:spPr>
            <a:xfrm>
              <a:off x="5268767" y="27572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3" name="Free-form: Shape 7948">
              <a:extLst>
                <a:ext uri="{FF2B5EF4-FFF2-40B4-BE49-F238E27FC236}">
                  <a16:creationId xmlns:a16="http://schemas.microsoft.com/office/drawing/2014/main" id="{F5422938-0E0E-B49C-465C-E6BF591E49AE}"/>
                </a:ext>
              </a:extLst>
            </p:cNvPr>
            <p:cNvSpPr/>
            <p:nvPr/>
          </p:nvSpPr>
          <p:spPr>
            <a:xfrm>
              <a:off x="5268767" y="27572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4" name="Free-form: Shape 7949">
              <a:extLst>
                <a:ext uri="{FF2B5EF4-FFF2-40B4-BE49-F238E27FC236}">
                  <a16:creationId xmlns:a16="http://schemas.microsoft.com/office/drawing/2014/main" id="{02471EA8-036D-3AE0-2FD6-8B4C6409A03F}"/>
                </a:ext>
              </a:extLst>
            </p:cNvPr>
            <p:cNvSpPr/>
            <p:nvPr/>
          </p:nvSpPr>
          <p:spPr>
            <a:xfrm>
              <a:off x="5268767" y="27572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5" name="Free-form: Shape 7950">
              <a:extLst>
                <a:ext uri="{FF2B5EF4-FFF2-40B4-BE49-F238E27FC236}">
                  <a16:creationId xmlns:a16="http://schemas.microsoft.com/office/drawing/2014/main" id="{0B798175-78CC-ABBB-0D42-892CB511741E}"/>
                </a:ext>
              </a:extLst>
            </p:cNvPr>
            <p:cNvSpPr/>
            <p:nvPr/>
          </p:nvSpPr>
          <p:spPr>
            <a:xfrm>
              <a:off x="5268767" y="27572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6" name="Free-form: Shape 7951">
              <a:extLst>
                <a:ext uri="{FF2B5EF4-FFF2-40B4-BE49-F238E27FC236}">
                  <a16:creationId xmlns:a16="http://schemas.microsoft.com/office/drawing/2014/main" id="{F64704C8-3CFC-A696-D245-F890C95642F1}"/>
                </a:ext>
              </a:extLst>
            </p:cNvPr>
            <p:cNvSpPr/>
            <p:nvPr/>
          </p:nvSpPr>
          <p:spPr>
            <a:xfrm>
              <a:off x="5275401" y="27572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7" name="Free-form: Shape 7952">
              <a:extLst>
                <a:ext uri="{FF2B5EF4-FFF2-40B4-BE49-F238E27FC236}">
                  <a16:creationId xmlns:a16="http://schemas.microsoft.com/office/drawing/2014/main" id="{1BCB34BE-0A20-7C30-391C-E64DF7075395}"/>
                </a:ext>
              </a:extLst>
            </p:cNvPr>
            <p:cNvSpPr/>
            <p:nvPr/>
          </p:nvSpPr>
          <p:spPr>
            <a:xfrm>
              <a:off x="5282035" y="27572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8" name="Free-form: Shape 7953">
              <a:extLst>
                <a:ext uri="{FF2B5EF4-FFF2-40B4-BE49-F238E27FC236}">
                  <a16:creationId xmlns:a16="http://schemas.microsoft.com/office/drawing/2014/main" id="{9E863E64-4A17-9C6D-558B-B07DDD2C1424}"/>
                </a:ext>
              </a:extLst>
            </p:cNvPr>
            <p:cNvSpPr/>
            <p:nvPr/>
          </p:nvSpPr>
          <p:spPr>
            <a:xfrm>
              <a:off x="5282035" y="27572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9" name="Free-form: Shape 7954">
              <a:extLst>
                <a:ext uri="{FF2B5EF4-FFF2-40B4-BE49-F238E27FC236}">
                  <a16:creationId xmlns:a16="http://schemas.microsoft.com/office/drawing/2014/main" id="{A8BB4784-ECF2-95BA-A7E4-E1D12E8F29BD}"/>
                </a:ext>
              </a:extLst>
            </p:cNvPr>
            <p:cNvSpPr/>
            <p:nvPr/>
          </p:nvSpPr>
          <p:spPr>
            <a:xfrm>
              <a:off x="5282035" y="27572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0" name="Free-form: Shape 7955">
              <a:extLst>
                <a:ext uri="{FF2B5EF4-FFF2-40B4-BE49-F238E27FC236}">
                  <a16:creationId xmlns:a16="http://schemas.microsoft.com/office/drawing/2014/main" id="{FE82F53F-5E70-0098-C398-9356D833B944}"/>
                </a:ext>
              </a:extLst>
            </p:cNvPr>
            <p:cNvSpPr/>
            <p:nvPr/>
          </p:nvSpPr>
          <p:spPr>
            <a:xfrm>
              <a:off x="5288669" y="27572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1" name="Free-form: Shape 7956">
              <a:extLst>
                <a:ext uri="{FF2B5EF4-FFF2-40B4-BE49-F238E27FC236}">
                  <a16:creationId xmlns:a16="http://schemas.microsoft.com/office/drawing/2014/main" id="{1D0C5E29-95F7-FA0A-4A62-EB1EAB6D0FC3}"/>
                </a:ext>
              </a:extLst>
            </p:cNvPr>
            <p:cNvSpPr/>
            <p:nvPr/>
          </p:nvSpPr>
          <p:spPr>
            <a:xfrm>
              <a:off x="5295433" y="27572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2" name="Free-form: Shape 7957">
              <a:extLst>
                <a:ext uri="{FF2B5EF4-FFF2-40B4-BE49-F238E27FC236}">
                  <a16:creationId xmlns:a16="http://schemas.microsoft.com/office/drawing/2014/main" id="{B5FE379B-1943-8D47-D2F1-A07FF1C4837E}"/>
                </a:ext>
              </a:extLst>
            </p:cNvPr>
            <p:cNvSpPr/>
            <p:nvPr/>
          </p:nvSpPr>
          <p:spPr>
            <a:xfrm>
              <a:off x="5295433" y="27572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3" name="Free-form: Shape 7958">
              <a:extLst>
                <a:ext uri="{FF2B5EF4-FFF2-40B4-BE49-F238E27FC236}">
                  <a16:creationId xmlns:a16="http://schemas.microsoft.com/office/drawing/2014/main" id="{69BF9023-EB95-8BC2-0E56-1FAC1EC51FA9}"/>
                </a:ext>
              </a:extLst>
            </p:cNvPr>
            <p:cNvSpPr/>
            <p:nvPr/>
          </p:nvSpPr>
          <p:spPr>
            <a:xfrm>
              <a:off x="5295433" y="27572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4" name="Free-form: Shape 7959">
              <a:extLst>
                <a:ext uri="{FF2B5EF4-FFF2-40B4-BE49-F238E27FC236}">
                  <a16:creationId xmlns:a16="http://schemas.microsoft.com/office/drawing/2014/main" id="{2B448FEB-F779-E5AC-0AD7-9DFF9A8F9C4E}"/>
                </a:ext>
              </a:extLst>
            </p:cNvPr>
            <p:cNvSpPr/>
            <p:nvPr/>
          </p:nvSpPr>
          <p:spPr>
            <a:xfrm>
              <a:off x="5302197" y="27572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5" name="Free-form: Shape 7960">
              <a:extLst>
                <a:ext uri="{FF2B5EF4-FFF2-40B4-BE49-F238E27FC236}">
                  <a16:creationId xmlns:a16="http://schemas.microsoft.com/office/drawing/2014/main" id="{D56490B3-7B26-BC0E-E8A7-5538EEC4AC0A}"/>
                </a:ext>
              </a:extLst>
            </p:cNvPr>
            <p:cNvSpPr/>
            <p:nvPr/>
          </p:nvSpPr>
          <p:spPr>
            <a:xfrm>
              <a:off x="5315596" y="276783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6" name="Free-form: Shape 7961">
              <a:extLst>
                <a:ext uri="{FF2B5EF4-FFF2-40B4-BE49-F238E27FC236}">
                  <a16:creationId xmlns:a16="http://schemas.microsoft.com/office/drawing/2014/main" id="{4D7D56C1-08BC-045F-CF78-481D9DDE11B7}"/>
                </a:ext>
              </a:extLst>
            </p:cNvPr>
            <p:cNvSpPr/>
            <p:nvPr/>
          </p:nvSpPr>
          <p:spPr>
            <a:xfrm>
              <a:off x="5315596" y="276783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7" name="Free-form: Shape 7962">
              <a:extLst>
                <a:ext uri="{FF2B5EF4-FFF2-40B4-BE49-F238E27FC236}">
                  <a16:creationId xmlns:a16="http://schemas.microsoft.com/office/drawing/2014/main" id="{0828DE7D-091B-6366-C66D-E1D5DBD06473}"/>
                </a:ext>
              </a:extLst>
            </p:cNvPr>
            <p:cNvSpPr/>
            <p:nvPr/>
          </p:nvSpPr>
          <p:spPr>
            <a:xfrm>
              <a:off x="5315596" y="276783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8" name="Free-form: Shape 7963">
              <a:extLst>
                <a:ext uri="{FF2B5EF4-FFF2-40B4-BE49-F238E27FC236}">
                  <a16:creationId xmlns:a16="http://schemas.microsoft.com/office/drawing/2014/main" id="{3C14D227-5CCF-C469-0879-53EEA0B1BD91}"/>
                </a:ext>
              </a:extLst>
            </p:cNvPr>
            <p:cNvSpPr/>
            <p:nvPr/>
          </p:nvSpPr>
          <p:spPr>
            <a:xfrm>
              <a:off x="5322100" y="276783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9" name="Free-form: Shape 7964">
              <a:extLst>
                <a:ext uri="{FF2B5EF4-FFF2-40B4-BE49-F238E27FC236}">
                  <a16:creationId xmlns:a16="http://schemas.microsoft.com/office/drawing/2014/main" id="{CBB746C0-8E1A-9B75-9DFB-4A753D782CF2}"/>
                </a:ext>
              </a:extLst>
            </p:cNvPr>
            <p:cNvSpPr/>
            <p:nvPr/>
          </p:nvSpPr>
          <p:spPr>
            <a:xfrm>
              <a:off x="5349027" y="277860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0" name="Free-form: Shape 7965">
              <a:extLst>
                <a:ext uri="{FF2B5EF4-FFF2-40B4-BE49-F238E27FC236}">
                  <a16:creationId xmlns:a16="http://schemas.microsoft.com/office/drawing/2014/main" id="{FA6D6686-CFEA-72E0-DE39-395A20C8B991}"/>
                </a:ext>
              </a:extLst>
            </p:cNvPr>
            <p:cNvSpPr/>
            <p:nvPr/>
          </p:nvSpPr>
          <p:spPr>
            <a:xfrm>
              <a:off x="5349027" y="277860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1" name="Free-form: Shape 7966">
              <a:extLst>
                <a:ext uri="{FF2B5EF4-FFF2-40B4-BE49-F238E27FC236}">
                  <a16:creationId xmlns:a16="http://schemas.microsoft.com/office/drawing/2014/main" id="{22D86A51-B63B-9AB7-142B-EB56581C5236}"/>
                </a:ext>
              </a:extLst>
            </p:cNvPr>
            <p:cNvSpPr/>
            <p:nvPr/>
          </p:nvSpPr>
          <p:spPr>
            <a:xfrm>
              <a:off x="5355661" y="277860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2" name="Free-form: Shape 7967">
              <a:extLst>
                <a:ext uri="{FF2B5EF4-FFF2-40B4-BE49-F238E27FC236}">
                  <a16:creationId xmlns:a16="http://schemas.microsoft.com/office/drawing/2014/main" id="{AF7AFAA2-070C-CC58-B77D-0855EDAA082B}"/>
                </a:ext>
              </a:extLst>
            </p:cNvPr>
            <p:cNvSpPr/>
            <p:nvPr/>
          </p:nvSpPr>
          <p:spPr>
            <a:xfrm>
              <a:off x="5355661" y="277860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3" name="Free-form: Shape 7968">
              <a:extLst>
                <a:ext uri="{FF2B5EF4-FFF2-40B4-BE49-F238E27FC236}">
                  <a16:creationId xmlns:a16="http://schemas.microsoft.com/office/drawing/2014/main" id="{45CE4C0A-EA2D-C9C1-166D-27F7E808FE9F}"/>
                </a:ext>
              </a:extLst>
            </p:cNvPr>
            <p:cNvSpPr/>
            <p:nvPr/>
          </p:nvSpPr>
          <p:spPr>
            <a:xfrm>
              <a:off x="5375693" y="27893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4" name="Free-form: Shape 7969">
              <a:extLst>
                <a:ext uri="{FF2B5EF4-FFF2-40B4-BE49-F238E27FC236}">
                  <a16:creationId xmlns:a16="http://schemas.microsoft.com/office/drawing/2014/main" id="{13404413-9740-D4A1-5B36-E1D2F62C3FC7}"/>
                </a:ext>
              </a:extLst>
            </p:cNvPr>
            <p:cNvSpPr/>
            <p:nvPr/>
          </p:nvSpPr>
          <p:spPr>
            <a:xfrm>
              <a:off x="5375693" y="27893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5" name="Free-form: Shape 7970">
              <a:extLst>
                <a:ext uri="{FF2B5EF4-FFF2-40B4-BE49-F238E27FC236}">
                  <a16:creationId xmlns:a16="http://schemas.microsoft.com/office/drawing/2014/main" id="{C1A2E04F-EFD2-58D2-0273-B4A3FA818247}"/>
                </a:ext>
              </a:extLst>
            </p:cNvPr>
            <p:cNvSpPr/>
            <p:nvPr/>
          </p:nvSpPr>
          <p:spPr>
            <a:xfrm>
              <a:off x="5395596" y="27893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6" name="Free-form: Shape 7971">
              <a:extLst>
                <a:ext uri="{FF2B5EF4-FFF2-40B4-BE49-F238E27FC236}">
                  <a16:creationId xmlns:a16="http://schemas.microsoft.com/office/drawing/2014/main" id="{E13B598E-7DF8-6A00-154D-BFB835532974}"/>
                </a:ext>
              </a:extLst>
            </p:cNvPr>
            <p:cNvSpPr/>
            <p:nvPr/>
          </p:nvSpPr>
          <p:spPr>
            <a:xfrm>
              <a:off x="5402360" y="27893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7" name="Free-form: Shape 7972">
              <a:extLst>
                <a:ext uri="{FF2B5EF4-FFF2-40B4-BE49-F238E27FC236}">
                  <a16:creationId xmlns:a16="http://schemas.microsoft.com/office/drawing/2014/main" id="{CF84FE39-4F58-A561-B7E8-A1D8533CB9CE}"/>
                </a:ext>
              </a:extLst>
            </p:cNvPr>
            <p:cNvSpPr/>
            <p:nvPr/>
          </p:nvSpPr>
          <p:spPr>
            <a:xfrm>
              <a:off x="5402360" y="27893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8" name="Free-form: Shape 7973">
              <a:extLst>
                <a:ext uri="{FF2B5EF4-FFF2-40B4-BE49-F238E27FC236}">
                  <a16:creationId xmlns:a16="http://schemas.microsoft.com/office/drawing/2014/main" id="{81A381AC-25D7-572A-B645-831CA23741A1}"/>
                </a:ext>
              </a:extLst>
            </p:cNvPr>
            <p:cNvSpPr/>
            <p:nvPr/>
          </p:nvSpPr>
          <p:spPr>
            <a:xfrm>
              <a:off x="5402360" y="27893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9" name="Free-form: Shape 7974">
              <a:extLst>
                <a:ext uri="{FF2B5EF4-FFF2-40B4-BE49-F238E27FC236}">
                  <a16:creationId xmlns:a16="http://schemas.microsoft.com/office/drawing/2014/main" id="{1DCD4C9A-7F72-33A2-311A-580EA2D01D3F}"/>
                </a:ext>
              </a:extLst>
            </p:cNvPr>
            <p:cNvSpPr/>
            <p:nvPr/>
          </p:nvSpPr>
          <p:spPr>
            <a:xfrm>
              <a:off x="5402360" y="27893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0" name="Free-form: Shape 7975">
              <a:extLst>
                <a:ext uri="{FF2B5EF4-FFF2-40B4-BE49-F238E27FC236}">
                  <a16:creationId xmlns:a16="http://schemas.microsoft.com/office/drawing/2014/main" id="{EF95E852-204E-43FF-1320-425DB91D646C}"/>
                </a:ext>
              </a:extLst>
            </p:cNvPr>
            <p:cNvSpPr/>
            <p:nvPr/>
          </p:nvSpPr>
          <p:spPr>
            <a:xfrm>
              <a:off x="5402360" y="27893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1" name="Free-form: Shape 7976">
              <a:extLst>
                <a:ext uri="{FF2B5EF4-FFF2-40B4-BE49-F238E27FC236}">
                  <a16:creationId xmlns:a16="http://schemas.microsoft.com/office/drawing/2014/main" id="{C5B83AF5-C83D-DB62-6E4D-17D463ECCEEE}"/>
                </a:ext>
              </a:extLst>
            </p:cNvPr>
            <p:cNvSpPr/>
            <p:nvPr/>
          </p:nvSpPr>
          <p:spPr>
            <a:xfrm>
              <a:off x="5422522" y="27893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2" name="Free-form: Shape 7977">
              <a:extLst>
                <a:ext uri="{FF2B5EF4-FFF2-40B4-BE49-F238E27FC236}">
                  <a16:creationId xmlns:a16="http://schemas.microsoft.com/office/drawing/2014/main" id="{A1501F25-E3B7-DE2A-3002-6C382ECA3579}"/>
                </a:ext>
              </a:extLst>
            </p:cNvPr>
            <p:cNvSpPr/>
            <p:nvPr/>
          </p:nvSpPr>
          <p:spPr>
            <a:xfrm>
              <a:off x="5422522" y="27893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3" name="Free-form: Shape 7978">
              <a:extLst>
                <a:ext uri="{FF2B5EF4-FFF2-40B4-BE49-F238E27FC236}">
                  <a16:creationId xmlns:a16="http://schemas.microsoft.com/office/drawing/2014/main" id="{1DCFAF3B-91B6-275E-9195-A53481827CA2}"/>
                </a:ext>
              </a:extLst>
            </p:cNvPr>
            <p:cNvSpPr/>
            <p:nvPr/>
          </p:nvSpPr>
          <p:spPr>
            <a:xfrm>
              <a:off x="5455953" y="27893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4" name="Free-form: Shape 7979">
              <a:extLst>
                <a:ext uri="{FF2B5EF4-FFF2-40B4-BE49-F238E27FC236}">
                  <a16:creationId xmlns:a16="http://schemas.microsoft.com/office/drawing/2014/main" id="{720C1967-36F2-C900-251D-B44350211115}"/>
                </a:ext>
              </a:extLst>
            </p:cNvPr>
            <p:cNvSpPr/>
            <p:nvPr/>
          </p:nvSpPr>
          <p:spPr>
            <a:xfrm>
              <a:off x="5455953" y="2789381"/>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5" name="Free-form: Shape 7980">
              <a:extLst>
                <a:ext uri="{FF2B5EF4-FFF2-40B4-BE49-F238E27FC236}">
                  <a16:creationId xmlns:a16="http://schemas.microsoft.com/office/drawing/2014/main" id="{CD5B3DD9-31D4-E86F-7DEB-AE4C30A7AC8B}"/>
                </a:ext>
              </a:extLst>
            </p:cNvPr>
            <p:cNvSpPr/>
            <p:nvPr/>
          </p:nvSpPr>
          <p:spPr>
            <a:xfrm>
              <a:off x="5496018" y="280075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6" name="Free-form: Shape 7981">
              <a:extLst>
                <a:ext uri="{FF2B5EF4-FFF2-40B4-BE49-F238E27FC236}">
                  <a16:creationId xmlns:a16="http://schemas.microsoft.com/office/drawing/2014/main" id="{22B2C9F4-9386-16F8-2F0A-79F7084B3491}"/>
                </a:ext>
              </a:extLst>
            </p:cNvPr>
            <p:cNvSpPr/>
            <p:nvPr/>
          </p:nvSpPr>
          <p:spPr>
            <a:xfrm>
              <a:off x="5502782" y="280075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7" name="Free-form: Shape 7982">
              <a:extLst>
                <a:ext uri="{FF2B5EF4-FFF2-40B4-BE49-F238E27FC236}">
                  <a16:creationId xmlns:a16="http://schemas.microsoft.com/office/drawing/2014/main" id="{BAB88507-C0E7-F027-24FC-8C96FBCCF9D3}"/>
                </a:ext>
              </a:extLst>
            </p:cNvPr>
            <p:cNvSpPr/>
            <p:nvPr/>
          </p:nvSpPr>
          <p:spPr>
            <a:xfrm>
              <a:off x="5536083" y="282335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8" name="Free-form: Shape 7983">
              <a:extLst>
                <a:ext uri="{FF2B5EF4-FFF2-40B4-BE49-F238E27FC236}">
                  <a16:creationId xmlns:a16="http://schemas.microsoft.com/office/drawing/2014/main" id="{2CDB8E7B-BB9D-7A4B-090E-57AF2A11028D}"/>
                </a:ext>
              </a:extLst>
            </p:cNvPr>
            <p:cNvSpPr/>
            <p:nvPr/>
          </p:nvSpPr>
          <p:spPr>
            <a:xfrm>
              <a:off x="5556116" y="282335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9" name="Free-form: Shape 7984">
              <a:extLst>
                <a:ext uri="{FF2B5EF4-FFF2-40B4-BE49-F238E27FC236}">
                  <a16:creationId xmlns:a16="http://schemas.microsoft.com/office/drawing/2014/main" id="{BE723F6F-2618-6032-A7C4-CFBA854A5D06}"/>
                </a:ext>
              </a:extLst>
            </p:cNvPr>
            <p:cNvSpPr/>
            <p:nvPr/>
          </p:nvSpPr>
          <p:spPr>
            <a:xfrm>
              <a:off x="5562880" y="282335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0" name="Free-form: Shape 7985">
              <a:extLst>
                <a:ext uri="{FF2B5EF4-FFF2-40B4-BE49-F238E27FC236}">
                  <a16:creationId xmlns:a16="http://schemas.microsoft.com/office/drawing/2014/main" id="{94BA2062-743F-6B65-D9AA-46C3D64740F2}"/>
                </a:ext>
              </a:extLst>
            </p:cNvPr>
            <p:cNvSpPr/>
            <p:nvPr/>
          </p:nvSpPr>
          <p:spPr>
            <a:xfrm>
              <a:off x="5596181" y="282335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1" name="Free-form: Shape 7986">
              <a:extLst>
                <a:ext uri="{FF2B5EF4-FFF2-40B4-BE49-F238E27FC236}">
                  <a16:creationId xmlns:a16="http://schemas.microsoft.com/office/drawing/2014/main" id="{BAAEA528-5E42-7103-58C6-DD31EF142904}"/>
                </a:ext>
              </a:extLst>
            </p:cNvPr>
            <p:cNvSpPr/>
            <p:nvPr/>
          </p:nvSpPr>
          <p:spPr>
            <a:xfrm>
              <a:off x="5596181" y="282335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2" name="Free-form: Shape 7987">
              <a:extLst>
                <a:ext uri="{FF2B5EF4-FFF2-40B4-BE49-F238E27FC236}">
                  <a16:creationId xmlns:a16="http://schemas.microsoft.com/office/drawing/2014/main" id="{72378685-FB1C-0912-FC42-464E01939047}"/>
                </a:ext>
              </a:extLst>
            </p:cNvPr>
            <p:cNvSpPr/>
            <p:nvPr/>
          </p:nvSpPr>
          <p:spPr>
            <a:xfrm>
              <a:off x="5602945" y="282335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3" name="Free-form: Shape 7988">
              <a:extLst>
                <a:ext uri="{FF2B5EF4-FFF2-40B4-BE49-F238E27FC236}">
                  <a16:creationId xmlns:a16="http://schemas.microsoft.com/office/drawing/2014/main" id="{0A8A2AA0-C164-5A1B-403B-F1BB056A629D}"/>
                </a:ext>
              </a:extLst>
            </p:cNvPr>
            <p:cNvSpPr/>
            <p:nvPr/>
          </p:nvSpPr>
          <p:spPr>
            <a:xfrm>
              <a:off x="5656538" y="283502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4" name="Free-form: Shape 7989">
              <a:extLst>
                <a:ext uri="{FF2B5EF4-FFF2-40B4-BE49-F238E27FC236}">
                  <a16:creationId xmlns:a16="http://schemas.microsoft.com/office/drawing/2014/main" id="{65F6AF5B-293D-0963-74E9-E6FC1231B1F9}"/>
                </a:ext>
              </a:extLst>
            </p:cNvPr>
            <p:cNvSpPr/>
            <p:nvPr/>
          </p:nvSpPr>
          <p:spPr>
            <a:xfrm>
              <a:off x="5663042" y="283502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5" name="Free-form: Shape 7990">
              <a:extLst>
                <a:ext uri="{FF2B5EF4-FFF2-40B4-BE49-F238E27FC236}">
                  <a16:creationId xmlns:a16="http://schemas.microsoft.com/office/drawing/2014/main" id="{770203BC-0C53-8993-5AD5-249BC64CE7BC}"/>
                </a:ext>
              </a:extLst>
            </p:cNvPr>
            <p:cNvSpPr/>
            <p:nvPr/>
          </p:nvSpPr>
          <p:spPr>
            <a:xfrm>
              <a:off x="5676441" y="283502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6" name="Free-form: Shape 7991">
              <a:extLst>
                <a:ext uri="{FF2B5EF4-FFF2-40B4-BE49-F238E27FC236}">
                  <a16:creationId xmlns:a16="http://schemas.microsoft.com/office/drawing/2014/main" id="{BE1C0DE4-3687-5998-343B-9B2BB843BEE6}"/>
                </a:ext>
              </a:extLst>
            </p:cNvPr>
            <p:cNvSpPr/>
            <p:nvPr/>
          </p:nvSpPr>
          <p:spPr>
            <a:xfrm>
              <a:off x="5676441" y="283502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7" name="Free-form: Shape 7992">
              <a:extLst>
                <a:ext uri="{FF2B5EF4-FFF2-40B4-BE49-F238E27FC236}">
                  <a16:creationId xmlns:a16="http://schemas.microsoft.com/office/drawing/2014/main" id="{31C5A37B-4B21-97C0-69FB-A80451C474C7}"/>
                </a:ext>
              </a:extLst>
            </p:cNvPr>
            <p:cNvSpPr/>
            <p:nvPr/>
          </p:nvSpPr>
          <p:spPr>
            <a:xfrm>
              <a:off x="5683205" y="283502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8" name="Free-form: Shape 7993">
              <a:extLst>
                <a:ext uri="{FF2B5EF4-FFF2-40B4-BE49-F238E27FC236}">
                  <a16:creationId xmlns:a16="http://schemas.microsoft.com/office/drawing/2014/main" id="{0BA9D356-DCB9-ACF3-A965-E035D06B5A4E}"/>
                </a:ext>
              </a:extLst>
            </p:cNvPr>
            <p:cNvSpPr/>
            <p:nvPr/>
          </p:nvSpPr>
          <p:spPr>
            <a:xfrm>
              <a:off x="5683205" y="283502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9" name="Free-form: Shape 7994">
              <a:extLst>
                <a:ext uri="{FF2B5EF4-FFF2-40B4-BE49-F238E27FC236}">
                  <a16:creationId xmlns:a16="http://schemas.microsoft.com/office/drawing/2014/main" id="{CB0C0C39-ED60-794B-6085-259C36A3D4FE}"/>
                </a:ext>
              </a:extLst>
            </p:cNvPr>
            <p:cNvSpPr/>
            <p:nvPr/>
          </p:nvSpPr>
          <p:spPr>
            <a:xfrm>
              <a:off x="5689839"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0" name="Free-form: Shape 7995">
              <a:extLst>
                <a:ext uri="{FF2B5EF4-FFF2-40B4-BE49-F238E27FC236}">
                  <a16:creationId xmlns:a16="http://schemas.microsoft.com/office/drawing/2014/main" id="{05321C26-53BD-F965-E074-C91A475C5607}"/>
                </a:ext>
              </a:extLst>
            </p:cNvPr>
            <p:cNvSpPr/>
            <p:nvPr/>
          </p:nvSpPr>
          <p:spPr>
            <a:xfrm>
              <a:off x="5696603"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1" name="Free-form: Shape 7996">
              <a:extLst>
                <a:ext uri="{FF2B5EF4-FFF2-40B4-BE49-F238E27FC236}">
                  <a16:creationId xmlns:a16="http://schemas.microsoft.com/office/drawing/2014/main" id="{E13602FA-FD5A-5BF2-8778-A27BD1D6CBD0}"/>
                </a:ext>
              </a:extLst>
            </p:cNvPr>
            <p:cNvSpPr/>
            <p:nvPr/>
          </p:nvSpPr>
          <p:spPr>
            <a:xfrm>
              <a:off x="5696603"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2" name="Free-form: Shape 7997">
              <a:extLst>
                <a:ext uri="{FF2B5EF4-FFF2-40B4-BE49-F238E27FC236}">
                  <a16:creationId xmlns:a16="http://schemas.microsoft.com/office/drawing/2014/main" id="{92CF84DF-DFAD-5865-F7AA-AE60BA1F576E}"/>
                </a:ext>
              </a:extLst>
            </p:cNvPr>
            <p:cNvSpPr/>
            <p:nvPr/>
          </p:nvSpPr>
          <p:spPr>
            <a:xfrm>
              <a:off x="5696603"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3" name="Free-form: Shape 7998">
              <a:extLst>
                <a:ext uri="{FF2B5EF4-FFF2-40B4-BE49-F238E27FC236}">
                  <a16:creationId xmlns:a16="http://schemas.microsoft.com/office/drawing/2014/main" id="{486A98B4-7406-8877-98C8-44D5AB929188}"/>
                </a:ext>
              </a:extLst>
            </p:cNvPr>
            <p:cNvSpPr/>
            <p:nvPr/>
          </p:nvSpPr>
          <p:spPr>
            <a:xfrm>
              <a:off x="5709872"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4" name="Free-form: Shape 7999">
              <a:extLst>
                <a:ext uri="{FF2B5EF4-FFF2-40B4-BE49-F238E27FC236}">
                  <a16:creationId xmlns:a16="http://schemas.microsoft.com/office/drawing/2014/main" id="{167745F2-BEC7-0D77-E38B-156E3CE3F403}"/>
                </a:ext>
              </a:extLst>
            </p:cNvPr>
            <p:cNvSpPr/>
            <p:nvPr/>
          </p:nvSpPr>
          <p:spPr>
            <a:xfrm>
              <a:off x="5709872"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5" name="Free-form: Shape 8000">
              <a:extLst>
                <a:ext uri="{FF2B5EF4-FFF2-40B4-BE49-F238E27FC236}">
                  <a16:creationId xmlns:a16="http://schemas.microsoft.com/office/drawing/2014/main" id="{5CC6554F-4509-0AB9-9F9F-DE96F8E579A7}"/>
                </a:ext>
              </a:extLst>
            </p:cNvPr>
            <p:cNvSpPr/>
            <p:nvPr/>
          </p:nvSpPr>
          <p:spPr>
            <a:xfrm>
              <a:off x="5709872"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6" name="Free-form: Shape 8001">
              <a:extLst>
                <a:ext uri="{FF2B5EF4-FFF2-40B4-BE49-F238E27FC236}">
                  <a16:creationId xmlns:a16="http://schemas.microsoft.com/office/drawing/2014/main" id="{D77A02A4-8975-9502-775B-F3304837C4CD}"/>
                </a:ext>
              </a:extLst>
            </p:cNvPr>
            <p:cNvSpPr/>
            <p:nvPr/>
          </p:nvSpPr>
          <p:spPr>
            <a:xfrm>
              <a:off x="5723270"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7" name="Free-form: Shape 8002">
              <a:extLst>
                <a:ext uri="{FF2B5EF4-FFF2-40B4-BE49-F238E27FC236}">
                  <a16:creationId xmlns:a16="http://schemas.microsoft.com/office/drawing/2014/main" id="{314E7AE7-A27F-159A-3FC9-1126FD723E4B}"/>
                </a:ext>
              </a:extLst>
            </p:cNvPr>
            <p:cNvSpPr/>
            <p:nvPr/>
          </p:nvSpPr>
          <p:spPr>
            <a:xfrm>
              <a:off x="5730034"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8" name="Free-form: Shape 8003">
              <a:extLst>
                <a:ext uri="{FF2B5EF4-FFF2-40B4-BE49-F238E27FC236}">
                  <a16:creationId xmlns:a16="http://schemas.microsoft.com/office/drawing/2014/main" id="{5696EE08-3E1F-2EC7-BB7F-FE9261C71191}"/>
                </a:ext>
              </a:extLst>
            </p:cNvPr>
            <p:cNvSpPr/>
            <p:nvPr/>
          </p:nvSpPr>
          <p:spPr>
            <a:xfrm>
              <a:off x="5730034"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9" name="Free-form: Shape 8004">
              <a:extLst>
                <a:ext uri="{FF2B5EF4-FFF2-40B4-BE49-F238E27FC236}">
                  <a16:creationId xmlns:a16="http://schemas.microsoft.com/office/drawing/2014/main" id="{CB2D8CBC-07B6-5C01-1E6C-9566B2DFD1EE}"/>
                </a:ext>
              </a:extLst>
            </p:cNvPr>
            <p:cNvSpPr/>
            <p:nvPr/>
          </p:nvSpPr>
          <p:spPr>
            <a:xfrm>
              <a:off x="5730034"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0" name="Free-form: Shape 8005">
              <a:extLst>
                <a:ext uri="{FF2B5EF4-FFF2-40B4-BE49-F238E27FC236}">
                  <a16:creationId xmlns:a16="http://schemas.microsoft.com/office/drawing/2014/main" id="{F3851A05-B3B8-2EBF-C723-AA2811A1E234}"/>
                </a:ext>
              </a:extLst>
            </p:cNvPr>
            <p:cNvSpPr/>
            <p:nvPr/>
          </p:nvSpPr>
          <p:spPr>
            <a:xfrm>
              <a:off x="5736798"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1" name="Free-form: Shape 8006">
              <a:extLst>
                <a:ext uri="{FF2B5EF4-FFF2-40B4-BE49-F238E27FC236}">
                  <a16:creationId xmlns:a16="http://schemas.microsoft.com/office/drawing/2014/main" id="{7D22AA8B-0287-988B-E2DA-1AC3295799AE}"/>
                </a:ext>
              </a:extLst>
            </p:cNvPr>
            <p:cNvSpPr/>
            <p:nvPr/>
          </p:nvSpPr>
          <p:spPr>
            <a:xfrm>
              <a:off x="5736798"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2" name="Free-form: Shape 8007">
              <a:extLst>
                <a:ext uri="{FF2B5EF4-FFF2-40B4-BE49-F238E27FC236}">
                  <a16:creationId xmlns:a16="http://schemas.microsoft.com/office/drawing/2014/main" id="{5E77F91C-5481-E112-264C-1F99D3EAFE75}"/>
                </a:ext>
              </a:extLst>
            </p:cNvPr>
            <p:cNvSpPr/>
            <p:nvPr/>
          </p:nvSpPr>
          <p:spPr>
            <a:xfrm>
              <a:off x="5736798"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3" name="Free-form: Shape 8008">
              <a:extLst>
                <a:ext uri="{FF2B5EF4-FFF2-40B4-BE49-F238E27FC236}">
                  <a16:creationId xmlns:a16="http://schemas.microsoft.com/office/drawing/2014/main" id="{77A61CDC-996F-270F-B2A4-1431D1EEF94F}"/>
                </a:ext>
              </a:extLst>
            </p:cNvPr>
            <p:cNvSpPr/>
            <p:nvPr/>
          </p:nvSpPr>
          <p:spPr>
            <a:xfrm>
              <a:off x="5736798"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4" name="Free-form: Shape 8009">
              <a:extLst>
                <a:ext uri="{FF2B5EF4-FFF2-40B4-BE49-F238E27FC236}">
                  <a16:creationId xmlns:a16="http://schemas.microsoft.com/office/drawing/2014/main" id="{CDC2CB80-3BCB-D9C3-B502-FE683F72D1F2}"/>
                </a:ext>
              </a:extLst>
            </p:cNvPr>
            <p:cNvSpPr/>
            <p:nvPr/>
          </p:nvSpPr>
          <p:spPr>
            <a:xfrm>
              <a:off x="5736798"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5" name="Free-form: Shape 8010">
              <a:extLst>
                <a:ext uri="{FF2B5EF4-FFF2-40B4-BE49-F238E27FC236}">
                  <a16:creationId xmlns:a16="http://schemas.microsoft.com/office/drawing/2014/main" id="{51E55E7B-20FD-2C9C-7619-21A2247415A1}"/>
                </a:ext>
              </a:extLst>
            </p:cNvPr>
            <p:cNvSpPr/>
            <p:nvPr/>
          </p:nvSpPr>
          <p:spPr>
            <a:xfrm>
              <a:off x="5743302"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6" name="Free-form: Shape 8011">
              <a:extLst>
                <a:ext uri="{FF2B5EF4-FFF2-40B4-BE49-F238E27FC236}">
                  <a16:creationId xmlns:a16="http://schemas.microsoft.com/office/drawing/2014/main" id="{9BB7E7C8-D8AC-D290-73A4-69FA8BB4B4D2}"/>
                </a:ext>
              </a:extLst>
            </p:cNvPr>
            <p:cNvSpPr/>
            <p:nvPr/>
          </p:nvSpPr>
          <p:spPr>
            <a:xfrm>
              <a:off x="5749937"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7" name="Free-form: Shape 8012">
              <a:extLst>
                <a:ext uri="{FF2B5EF4-FFF2-40B4-BE49-F238E27FC236}">
                  <a16:creationId xmlns:a16="http://schemas.microsoft.com/office/drawing/2014/main" id="{71B46329-958D-EF2D-05DE-DE49F92ABB3F}"/>
                </a:ext>
              </a:extLst>
            </p:cNvPr>
            <p:cNvSpPr/>
            <p:nvPr/>
          </p:nvSpPr>
          <p:spPr>
            <a:xfrm>
              <a:off x="5749937"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8" name="Free-form: Shape 8013">
              <a:extLst>
                <a:ext uri="{FF2B5EF4-FFF2-40B4-BE49-F238E27FC236}">
                  <a16:creationId xmlns:a16="http://schemas.microsoft.com/office/drawing/2014/main" id="{868DFF8A-8C4B-1C58-7862-CB49C5D22FA0}"/>
                </a:ext>
              </a:extLst>
            </p:cNvPr>
            <p:cNvSpPr/>
            <p:nvPr/>
          </p:nvSpPr>
          <p:spPr>
            <a:xfrm>
              <a:off x="5749937"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9" name="Free-form: Shape 8014">
              <a:extLst>
                <a:ext uri="{FF2B5EF4-FFF2-40B4-BE49-F238E27FC236}">
                  <a16:creationId xmlns:a16="http://schemas.microsoft.com/office/drawing/2014/main" id="{7762CC3E-95A5-A37F-170C-1D0BADABD9FA}"/>
                </a:ext>
              </a:extLst>
            </p:cNvPr>
            <p:cNvSpPr/>
            <p:nvPr/>
          </p:nvSpPr>
          <p:spPr>
            <a:xfrm>
              <a:off x="5749937"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0" name="Free-form: Shape 8015">
              <a:extLst>
                <a:ext uri="{FF2B5EF4-FFF2-40B4-BE49-F238E27FC236}">
                  <a16:creationId xmlns:a16="http://schemas.microsoft.com/office/drawing/2014/main" id="{271D8AEE-26FE-2A1E-DBA3-92A2C812D51D}"/>
                </a:ext>
              </a:extLst>
            </p:cNvPr>
            <p:cNvSpPr/>
            <p:nvPr/>
          </p:nvSpPr>
          <p:spPr>
            <a:xfrm>
              <a:off x="5756701"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1" name="Free-form: Shape 8016">
              <a:extLst>
                <a:ext uri="{FF2B5EF4-FFF2-40B4-BE49-F238E27FC236}">
                  <a16:creationId xmlns:a16="http://schemas.microsoft.com/office/drawing/2014/main" id="{5E377644-A16B-EB32-70DC-35CFCFFC5281}"/>
                </a:ext>
              </a:extLst>
            </p:cNvPr>
            <p:cNvSpPr/>
            <p:nvPr/>
          </p:nvSpPr>
          <p:spPr>
            <a:xfrm>
              <a:off x="5756701"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2" name="Free-form: Shape 8017">
              <a:extLst>
                <a:ext uri="{FF2B5EF4-FFF2-40B4-BE49-F238E27FC236}">
                  <a16:creationId xmlns:a16="http://schemas.microsoft.com/office/drawing/2014/main" id="{8E90BB4D-43A0-91FB-44E7-1CAE6246CDAD}"/>
                </a:ext>
              </a:extLst>
            </p:cNvPr>
            <p:cNvSpPr/>
            <p:nvPr/>
          </p:nvSpPr>
          <p:spPr>
            <a:xfrm>
              <a:off x="5756701"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3" name="Free-form: Shape 8018">
              <a:extLst>
                <a:ext uri="{FF2B5EF4-FFF2-40B4-BE49-F238E27FC236}">
                  <a16:creationId xmlns:a16="http://schemas.microsoft.com/office/drawing/2014/main" id="{79EBDDF0-6F4F-72B4-E3BB-C07733CEF633}"/>
                </a:ext>
              </a:extLst>
            </p:cNvPr>
            <p:cNvSpPr/>
            <p:nvPr/>
          </p:nvSpPr>
          <p:spPr>
            <a:xfrm>
              <a:off x="5763465"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4" name="Free-form: Shape 8019">
              <a:extLst>
                <a:ext uri="{FF2B5EF4-FFF2-40B4-BE49-F238E27FC236}">
                  <a16:creationId xmlns:a16="http://schemas.microsoft.com/office/drawing/2014/main" id="{B5BE4D4F-69E6-798E-AE11-0EC922627816}"/>
                </a:ext>
              </a:extLst>
            </p:cNvPr>
            <p:cNvSpPr/>
            <p:nvPr/>
          </p:nvSpPr>
          <p:spPr>
            <a:xfrm>
              <a:off x="5763465"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5" name="Free-form: Shape 8020">
              <a:extLst>
                <a:ext uri="{FF2B5EF4-FFF2-40B4-BE49-F238E27FC236}">
                  <a16:creationId xmlns:a16="http://schemas.microsoft.com/office/drawing/2014/main" id="{3B6EBB41-3D75-95AB-D0CC-CDD6CA383EE4}"/>
                </a:ext>
              </a:extLst>
            </p:cNvPr>
            <p:cNvSpPr/>
            <p:nvPr/>
          </p:nvSpPr>
          <p:spPr>
            <a:xfrm>
              <a:off x="5770099"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6" name="Free-form: Shape 8021">
              <a:extLst>
                <a:ext uri="{FF2B5EF4-FFF2-40B4-BE49-F238E27FC236}">
                  <a16:creationId xmlns:a16="http://schemas.microsoft.com/office/drawing/2014/main" id="{DECEA49B-BE8A-EF2C-D9E7-706DC0CE2F5C}"/>
                </a:ext>
              </a:extLst>
            </p:cNvPr>
            <p:cNvSpPr/>
            <p:nvPr/>
          </p:nvSpPr>
          <p:spPr>
            <a:xfrm>
              <a:off x="5776733"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7" name="Free-form: Shape 8022">
              <a:extLst>
                <a:ext uri="{FF2B5EF4-FFF2-40B4-BE49-F238E27FC236}">
                  <a16:creationId xmlns:a16="http://schemas.microsoft.com/office/drawing/2014/main" id="{A7AE0600-D756-6430-6CDB-F50CBBDA7E61}"/>
                </a:ext>
              </a:extLst>
            </p:cNvPr>
            <p:cNvSpPr/>
            <p:nvPr/>
          </p:nvSpPr>
          <p:spPr>
            <a:xfrm>
              <a:off x="5783367"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8" name="Free-form: Shape 8023">
              <a:extLst>
                <a:ext uri="{FF2B5EF4-FFF2-40B4-BE49-F238E27FC236}">
                  <a16:creationId xmlns:a16="http://schemas.microsoft.com/office/drawing/2014/main" id="{5F7FD924-DC89-816A-4CAE-AB21BFBA8FC1}"/>
                </a:ext>
              </a:extLst>
            </p:cNvPr>
            <p:cNvSpPr/>
            <p:nvPr/>
          </p:nvSpPr>
          <p:spPr>
            <a:xfrm>
              <a:off x="5783367"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9" name="Free-form: Shape 8024">
              <a:extLst>
                <a:ext uri="{FF2B5EF4-FFF2-40B4-BE49-F238E27FC236}">
                  <a16:creationId xmlns:a16="http://schemas.microsoft.com/office/drawing/2014/main" id="{36E301D4-5AF8-1969-F23A-45F418C317B7}"/>
                </a:ext>
              </a:extLst>
            </p:cNvPr>
            <p:cNvSpPr/>
            <p:nvPr/>
          </p:nvSpPr>
          <p:spPr>
            <a:xfrm>
              <a:off x="5783367"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0" name="Free-form: Shape 8025">
              <a:extLst>
                <a:ext uri="{FF2B5EF4-FFF2-40B4-BE49-F238E27FC236}">
                  <a16:creationId xmlns:a16="http://schemas.microsoft.com/office/drawing/2014/main" id="{6CB2D0CB-71D1-AED2-BD5B-16EF8E9BABD4}"/>
                </a:ext>
              </a:extLst>
            </p:cNvPr>
            <p:cNvSpPr/>
            <p:nvPr/>
          </p:nvSpPr>
          <p:spPr>
            <a:xfrm>
              <a:off x="5790132"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1" name="Free-form: Shape 8026">
              <a:extLst>
                <a:ext uri="{FF2B5EF4-FFF2-40B4-BE49-F238E27FC236}">
                  <a16:creationId xmlns:a16="http://schemas.microsoft.com/office/drawing/2014/main" id="{408F59BA-0F6D-E67A-E29B-72704DC87B00}"/>
                </a:ext>
              </a:extLst>
            </p:cNvPr>
            <p:cNvSpPr/>
            <p:nvPr/>
          </p:nvSpPr>
          <p:spPr>
            <a:xfrm>
              <a:off x="5790132"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2" name="Free-form: Shape 8027">
              <a:extLst>
                <a:ext uri="{FF2B5EF4-FFF2-40B4-BE49-F238E27FC236}">
                  <a16:creationId xmlns:a16="http://schemas.microsoft.com/office/drawing/2014/main" id="{AACA7C1C-AAC6-D082-D9C1-86B89709C661}"/>
                </a:ext>
              </a:extLst>
            </p:cNvPr>
            <p:cNvSpPr/>
            <p:nvPr/>
          </p:nvSpPr>
          <p:spPr>
            <a:xfrm>
              <a:off x="5796896"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3" name="Free-form: Shape 8028">
              <a:extLst>
                <a:ext uri="{FF2B5EF4-FFF2-40B4-BE49-F238E27FC236}">
                  <a16:creationId xmlns:a16="http://schemas.microsoft.com/office/drawing/2014/main" id="{2D7E4FB5-77AE-7F2E-C49B-22223E1CE8E4}"/>
                </a:ext>
              </a:extLst>
            </p:cNvPr>
            <p:cNvSpPr/>
            <p:nvPr/>
          </p:nvSpPr>
          <p:spPr>
            <a:xfrm>
              <a:off x="5796896"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4" name="Free-form: Shape 8029">
              <a:extLst>
                <a:ext uri="{FF2B5EF4-FFF2-40B4-BE49-F238E27FC236}">
                  <a16:creationId xmlns:a16="http://schemas.microsoft.com/office/drawing/2014/main" id="{BEB1B454-5313-4E63-67E9-5010885FE721}"/>
                </a:ext>
              </a:extLst>
            </p:cNvPr>
            <p:cNvSpPr/>
            <p:nvPr/>
          </p:nvSpPr>
          <p:spPr>
            <a:xfrm>
              <a:off x="5796896"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5" name="Free-form: Shape 8030">
              <a:extLst>
                <a:ext uri="{FF2B5EF4-FFF2-40B4-BE49-F238E27FC236}">
                  <a16:creationId xmlns:a16="http://schemas.microsoft.com/office/drawing/2014/main" id="{F247672A-78B5-7925-9CCD-D99C24C1D851}"/>
                </a:ext>
              </a:extLst>
            </p:cNvPr>
            <p:cNvSpPr/>
            <p:nvPr/>
          </p:nvSpPr>
          <p:spPr>
            <a:xfrm>
              <a:off x="5803530"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6" name="Free-form: Shape 8031">
              <a:extLst>
                <a:ext uri="{FF2B5EF4-FFF2-40B4-BE49-F238E27FC236}">
                  <a16:creationId xmlns:a16="http://schemas.microsoft.com/office/drawing/2014/main" id="{CEB8D39F-9949-769A-C352-2254AD2A5CD2}"/>
                </a:ext>
              </a:extLst>
            </p:cNvPr>
            <p:cNvSpPr/>
            <p:nvPr/>
          </p:nvSpPr>
          <p:spPr>
            <a:xfrm>
              <a:off x="5803530"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7" name="Free-form: Shape 8032">
              <a:extLst>
                <a:ext uri="{FF2B5EF4-FFF2-40B4-BE49-F238E27FC236}">
                  <a16:creationId xmlns:a16="http://schemas.microsoft.com/office/drawing/2014/main" id="{07DB76F8-7DCD-A396-B0BD-797C755A5323}"/>
                </a:ext>
              </a:extLst>
            </p:cNvPr>
            <p:cNvSpPr/>
            <p:nvPr/>
          </p:nvSpPr>
          <p:spPr>
            <a:xfrm>
              <a:off x="5810294"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8" name="Free-form: Shape 8033">
              <a:extLst>
                <a:ext uri="{FF2B5EF4-FFF2-40B4-BE49-F238E27FC236}">
                  <a16:creationId xmlns:a16="http://schemas.microsoft.com/office/drawing/2014/main" id="{9A2E12D5-5999-FB4D-1481-70F70870BE5C}"/>
                </a:ext>
              </a:extLst>
            </p:cNvPr>
            <p:cNvSpPr/>
            <p:nvPr/>
          </p:nvSpPr>
          <p:spPr>
            <a:xfrm>
              <a:off x="5816798"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9" name="Free-form: Shape 8034">
              <a:extLst>
                <a:ext uri="{FF2B5EF4-FFF2-40B4-BE49-F238E27FC236}">
                  <a16:creationId xmlns:a16="http://schemas.microsoft.com/office/drawing/2014/main" id="{A93081A1-7D83-76D2-B6B3-3B3CAC3B5143}"/>
                </a:ext>
              </a:extLst>
            </p:cNvPr>
            <p:cNvSpPr/>
            <p:nvPr/>
          </p:nvSpPr>
          <p:spPr>
            <a:xfrm>
              <a:off x="5816798"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0" name="Free-form: Shape 8035">
              <a:extLst>
                <a:ext uri="{FF2B5EF4-FFF2-40B4-BE49-F238E27FC236}">
                  <a16:creationId xmlns:a16="http://schemas.microsoft.com/office/drawing/2014/main" id="{B7D50282-36D8-DEA5-3A15-8E2A2BD5D982}"/>
                </a:ext>
              </a:extLst>
            </p:cNvPr>
            <p:cNvSpPr/>
            <p:nvPr/>
          </p:nvSpPr>
          <p:spPr>
            <a:xfrm>
              <a:off x="5816798"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1" name="Free-form: Shape 8036">
              <a:extLst>
                <a:ext uri="{FF2B5EF4-FFF2-40B4-BE49-F238E27FC236}">
                  <a16:creationId xmlns:a16="http://schemas.microsoft.com/office/drawing/2014/main" id="{8A272678-D03E-9097-5F63-0C05CD6F927B}"/>
                </a:ext>
              </a:extLst>
            </p:cNvPr>
            <p:cNvSpPr/>
            <p:nvPr/>
          </p:nvSpPr>
          <p:spPr>
            <a:xfrm>
              <a:off x="5816798"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2" name="Free-form: Shape 8037">
              <a:extLst>
                <a:ext uri="{FF2B5EF4-FFF2-40B4-BE49-F238E27FC236}">
                  <a16:creationId xmlns:a16="http://schemas.microsoft.com/office/drawing/2014/main" id="{C59EAEBA-C415-B1BC-17AC-F75B06F46FEE}"/>
                </a:ext>
              </a:extLst>
            </p:cNvPr>
            <p:cNvSpPr/>
            <p:nvPr/>
          </p:nvSpPr>
          <p:spPr>
            <a:xfrm>
              <a:off x="5823562"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3" name="Free-form: Shape 8038">
              <a:extLst>
                <a:ext uri="{FF2B5EF4-FFF2-40B4-BE49-F238E27FC236}">
                  <a16:creationId xmlns:a16="http://schemas.microsoft.com/office/drawing/2014/main" id="{2502B635-BFD3-E41A-B11C-0645FF772A28}"/>
                </a:ext>
              </a:extLst>
            </p:cNvPr>
            <p:cNvSpPr/>
            <p:nvPr/>
          </p:nvSpPr>
          <p:spPr>
            <a:xfrm>
              <a:off x="5823562"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4" name="Free-form: Shape 8039">
              <a:extLst>
                <a:ext uri="{FF2B5EF4-FFF2-40B4-BE49-F238E27FC236}">
                  <a16:creationId xmlns:a16="http://schemas.microsoft.com/office/drawing/2014/main" id="{298BCC11-EC63-525A-3905-541660F48C5F}"/>
                </a:ext>
              </a:extLst>
            </p:cNvPr>
            <p:cNvSpPr/>
            <p:nvPr/>
          </p:nvSpPr>
          <p:spPr>
            <a:xfrm>
              <a:off x="5823562"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5" name="Free-form: Shape 8040">
              <a:extLst>
                <a:ext uri="{FF2B5EF4-FFF2-40B4-BE49-F238E27FC236}">
                  <a16:creationId xmlns:a16="http://schemas.microsoft.com/office/drawing/2014/main" id="{8FC6DA27-A2EB-7851-D99B-62E53C8CFFCF}"/>
                </a:ext>
              </a:extLst>
            </p:cNvPr>
            <p:cNvSpPr/>
            <p:nvPr/>
          </p:nvSpPr>
          <p:spPr>
            <a:xfrm>
              <a:off x="5836961"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6" name="Free-form: Shape 8041">
              <a:extLst>
                <a:ext uri="{FF2B5EF4-FFF2-40B4-BE49-F238E27FC236}">
                  <a16:creationId xmlns:a16="http://schemas.microsoft.com/office/drawing/2014/main" id="{4685C001-36F4-5E9A-C993-9C5B24B2F1CC}"/>
                </a:ext>
              </a:extLst>
            </p:cNvPr>
            <p:cNvSpPr/>
            <p:nvPr/>
          </p:nvSpPr>
          <p:spPr>
            <a:xfrm>
              <a:off x="5836961"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7" name="Free-form: Shape 8042">
              <a:extLst>
                <a:ext uri="{FF2B5EF4-FFF2-40B4-BE49-F238E27FC236}">
                  <a16:creationId xmlns:a16="http://schemas.microsoft.com/office/drawing/2014/main" id="{3A9DBECF-6994-D206-6310-AF9DA7BFAD9A}"/>
                </a:ext>
              </a:extLst>
            </p:cNvPr>
            <p:cNvSpPr/>
            <p:nvPr/>
          </p:nvSpPr>
          <p:spPr>
            <a:xfrm>
              <a:off x="5843725"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8" name="Free-form: Shape 8043">
              <a:extLst>
                <a:ext uri="{FF2B5EF4-FFF2-40B4-BE49-F238E27FC236}">
                  <a16:creationId xmlns:a16="http://schemas.microsoft.com/office/drawing/2014/main" id="{546F7E79-AFB2-77F7-5FC3-5AAA0850FBE5}"/>
                </a:ext>
              </a:extLst>
            </p:cNvPr>
            <p:cNvSpPr/>
            <p:nvPr/>
          </p:nvSpPr>
          <p:spPr>
            <a:xfrm>
              <a:off x="5870392"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9" name="Free-form: Shape 8044">
              <a:extLst>
                <a:ext uri="{FF2B5EF4-FFF2-40B4-BE49-F238E27FC236}">
                  <a16:creationId xmlns:a16="http://schemas.microsoft.com/office/drawing/2014/main" id="{634B632B-73A1-9640-4BB8-9DFB985D7CB4}"/>
                </a:ext>
              </a:extLst>
            </p:cNvPr>
            <p:cNvSpPr/>
            <p:nvPr/>
          </p:nvSpPr>
          <p:spPr>
            <a:xfrm>
              <a:off x="5877026"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0" name="Free-form: Shape 8045">
              <a:extLst>
                <a:ext uri="{FF2B5EF4-FFF2-40B4-BE49-F238E27FC236}">
                  <a16:creationId xmlns:a16="http://schemas.microsoft.com/office/drawing/2014/main" id="{C0E330C4-4666-1E17-70B0-C0A2BFC5465E}"/>
                </a:ext>
              </a:extLst>
            </p:cNvPr>
            <p:cNvSpPr/>
            <p:nvPr/>
          </p:nvSpPr>
          <p:spPr>
            <a:xfrm>
              <a:off x="5877026"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1" name="Free-form: Shape 8046">
              <a:extLst>
                <a:ext uri="{FF2B5EF4-FFF2-40B4-BE49-F238E27FC236}">
                  <a16:creationId xmlns:a16="http://schemas.microsoft.com/office/drawing/2014/main" id="{B8A69F20-D5A9-CE63-CB23-56A9EA97CADB}"/>
                </a:ext>
              </a:extLst>
            </p:cNvPr>
            <p:cNvSpPr/>
            <p:nvPr/>
          </p:nvSpPr>
          <p:spPr>
            <a:xfrm>
              <a:off x="5883790"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2" name="Free-form: Shape 8047">
              <a:extLst>
                <a:ext uri="{FF2B5EF4-FFF2-40B4-BE49-F238E27FC236}">
                  <a16:creationId xmlns:a16="http://schemas.microsoft.com/office/drawing/2014/main" id="{46153C0C-3507-A57B-A086-52ACB53146AE}"/>
                </a:ext>
              </a:extLst>
            </p:cNvPr>
            <p:cNvSpPr/>
            <p:nvPr/>
          </p:nvSpPr>
          <p:spPr>
            <a:xfrm>
              <a:off x="5897058" y="284699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3" name="Free-form: Shape 8048">
              <a:extLst>
                <a:ext uri="{FF2B5EF4-FFF2-40B4-BE49-F238E27FC236}">
                  <a16:creationId xmlns:a16="http://schemas.microsoft.com/office/drawing/2014/main" id="{CFAC2597-E7E8-3F4E-EA5B-71C72D1F74E5}"/>
                </a:ext>
              </a:extLst>
            </p:cNvPr>
            <p:cNvSpPr/>
            <p:nvPr/>
          </p:nvSpPr>
          <p:spPr>
            <a:xfrm>
              <a:off x="5903822" y="286180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4" name="Free-form: Shape 8049">
              <a:extLst>
                <a:ext uri="{FF2B5EF4-FFF2-40B4-BE49-F238E27FC236}">
                  <a16:creationId xmlns:a16="http://schemas.microsoft.com/office/drawing/2014/main" id="{6FE1B064-4729-154F-85D9-EB3825DF6CC1}"/>
                </a:ext>
              </a:extLst>
            </p:cNvPr>
            <p:cNvSpPr/>
            <p:nvPr/>
          </p:nvSpPr>
          <p:spPr>
            <a:xfrm>
              <a:off x="5917221" y="286180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5" name="Free-form: Shape 8050">
              <a:extLst>
                <a:ext uri="{FF2B5EF4-FFF2-40B4-BE49-F238E27FC236}">
                  <a16:creationId xmlns:a16="http://schemas.microsoft.com/office/drawing/2014/main" id="{40C75DA3-B9A0-2B00-2ADA-124B6115CF09}"/>
                </a:ext>
              </a:extLst>
            </p:cNvPr>
            <p:cNvSpPr/>
            <p:nvPr/>
          </p:nvSpPr>
          <p:spPr>
            <a:xfrm>
              <a:off x="5930489" y="286180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6" name="Free-form: Shape 8051">
              <a:extLst>
                <a:ext uri="{FF2B5EF4-FFF2-40B4-BE49-F238E27FC236}">
                  <a16:creationId xmlns:a16="http://schemas.microsoft.com/office/drawing/2014/main" id="{CFC1318A-D594-F2DC-EF03-1CEECF5B4ED1}"/>
                </a:ext>
              </a:extLst>
            </p:cNvPr>
            <p:cNvSpPr/>
            <p:nvPr/>
          </p:nvSpPr>
          <p:spPr>
            <a:xfrm>
              <a:off x="5957286" y="286180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7" name="Free-form: Shape 8052">
              <a:extLst>
                <a:ext uri="{FF2B5EF4-FFF2-40B4-BE49-F238E27FC236}">
                  <a16:creationId xmlns:a16="http://schemas.microsoft.com/office/drawing/2014/main" id="{7F7E871F-F4EC-A67E-6C93-D48EAC3929CE}"/>
                </a:ext>
              </a:extLst>
            </p:cNvPr>
            <p:cNvSpPr/>
            <p:nvPr/>
          </p:nvSpPr>
          <p:spPr>
            <a:xfrm>
              <a:off x="5957286" y="286180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8" name="Free-form: Shape 8053">
              <a:extLst>
                <a:ext uri="{FF2B5EF4-FFF2-40B4-BE49-F238E27FC236}">
                  <a16:creationId xmlns:a16="http://schemas.microsoft.com/office/drawing/2014/main" id="{1862B5F4-33E9-E756-9A6D-0144A25D0A0F}"/>
                </a:ext>
              </a:extLst>
            </p:cNvPr>
            <p:cNvSpPr/>
            <p:nvPr/>
          </p:nvSpPr>
          <p:spPr>
            <a:xfrm>
              <a:off x="5964050" y="286180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9" name="Free-form: Shape 8054">
              <a:extLst>
                <a:ext uri="{FF2B5EF4-FFF2-40B4-BE49-F238E27FC236}">
                  <a16:creationId xmlns:a16="http://schemas.microsoft.com/office/drawing/2014/main" id="{62C4B4EE-4B03-87FF-0CC5-BD731BE2FFCE}"/>
                </a:ext>
              </a:extLst>
            </p:cNvPr>
            <p:cNvSpPr/>
            <p:nvPr/>
          </p:nvSpPr>
          <p:spPr>
            <a:xfrm>
              <a:off x="5970554" y="286180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0" name="Free-form: Shape 8055">
              <a:extLst>
                <a:ext uri="{FF2B5EF4-FFF2-40B4-BE49-F238E27FC236}">
                  <a16:creationId xmlns:a16="http://schemas.microsoft.com/office/drawing/2014/main" id="{2C25E188-E13D-4809-13B8-5668EC08EE05}"/>
                </a:ext>
              </a:extLst>
            </p:cNvPr>
            <p:cNvSpPr/>
            <p:nvPr/>
          </p:nvSpPr>
          <p:spPr>
            <a:xfrm>
              <a:off x="5970554" y="286180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1" name="Free-form: Shape 8056">
              <a:extLst>
                <a:ext uri="{FF2B5EF4-FFF2-40B4-BE49-F238E27FC236}">
                  <a16:creationId xmlns:a16="http://schemas.microsoft.com/office/drawing/2014/main" id="{816FF522-245C-86E3-D7C8-67B96C9ABAC4}"/>
                </a:ext>
              </a:extLst>
            </p:cNvPr>
            <p:cNvSpPr/>
            <p:nvPr/>
          </p:nvSpPr>
          <p:spPr>
            <a:xfrm>
              <a:off x="5977318" y="287722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2" name="Free-form: Shape 8057">
              <a:extLst>
                <a:ext uri="{FF2B5EF4-FFF2-40B4-BE49-F238E27FC236}">
                  <a16:creationId xmlns:a16="http://schemas.microsoft.com/office/drawing/2014/main" id="{EAF50E76-9015-1727-36FA-F21642FD99A5}"/>
                </a:ext>
              </a:extLst>
            </p:cNvPr>
            <p:cNvSpPr/>
            <p:nvPr/>
          </p:nvSpPr>
          <p:spPr>
            <a:xfrm>
              <a:off x="6003985" y="287722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3" name="Free-form: Shape 8058">
              <a:extLst>
                <a:ext uri="{FF2B5EF4-FFF2-40B4-BE49-F238E27FC236}">
                  <a16:creationId xmlns:a16="http://schemas.microsoft.com/office/drawing/2014/main" id="{1F1BEDD8-7123-065B-F26F-413EC41BF20B}"/>
                </a:ext>
              </a:extLst>
            </p:cNvPr>
            <p:cNvSpPr/>
            <p:nvPr/>
          </p:nvSpPr>
          <p:spPr>
            <a:xfrm>
              <a:off x="6003985" y="287722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4" name="Free-form: Shape 8059">
              <a:extLst>
                <a:ext uri="{FF2B5EF4-FFF2-40B4-BE49-F238E27FC236}">
                  <a16:creationId xmlns:a16="http://schemas.microsoft.com/office/drawing/2014/main" id="{7CB30F2D-A4BD-9131-C29F-BA5D9C7C3064}"/>
                </a:ext>
              </a:extLst>
            </p:cNvPr>
            <p:cNvSpPr/>
            <p:nvPr/>
          </p:nvSpPr>
          <p:spPr>
            <a:xfrm>
              <a:off x="6010749" y="287722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5" name="Free-form: Shape 8060">
              <a:extLst>
                <a:ext uri="{FF2B5EF4-FFF2-40B4-BE49-F238E27FC236}">
                  <a16:creationId xmlns:a16="http://schemas.microsoft.com/office/drawing/2014/main" id="{C97C6205-5BD6-6FF1-AC5E-BADFF784EA7D}"/>
                </a:ext>
              </a:extLst>
            </p:cNvPr>
            <p:cNvSpPr/>
            <p:nvPr/>
          </p:nvSpPr>
          <p:spPr>
            <a:xfrm>
              <a:off x="6030782" y="287722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6" name="Free-form: Shape 8061">
              <a:extLst>
                <a:ext uri="{FF2B5EF4-FFF2-40B4-BE49-F238E27FC236}">
                  <a16:creationId xmlns:a16="http://schemas.microsoft.com/office/drawing/2014/main" id="{344E008C-37F5-28AE-6A3E-9E7EFB570961}"/>
                </a:ext>
              </a:extLst>
            </p:cNvPr>
            <p:cNvSpPr/>
            <p:nvPr/>
          </p:nvSpPr>
          <p:spPr>
            <a:xfrm>
              <a:off x="6050814" y="289308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7" name="Free-form: Shape 8062">
              <a:extLst>
                <a:ext uri="{FF2B5EF4-FFF2-40B4-BE49-F238E27FC236}">
                  <a16:creationId xmlns:a16="http://schemas.microsoft.com/office/drawing/2014/main" id="{83D82F78-A00F-54B9-E682-5D6C75D8D893}"/>
                </a:ext>
              </a:extLst>
            </p:cNvPr>
            <p:cNvSpPr/>
            <p:nvPr/>
          </p:nvSpPr>
          <p:spPr>
            <a:xfrm>
              <a:off x="6057578" y="289308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8" name="Free-form: Shape 8063">
              <a:extLst>
                <a:ext uri="{FF2B5EF4-FFF2-40B4-BE49-F238E27FC236}">
                  <a16:creationId xmlns:a16="http://schemas.microsoft.com/office/drawing/2014/main" id="{E39CF78F-D941-8116-DFB2-F5C4914BC9CF}"/>
                </a:ext>
              </a:extLst>
            </p:cNvPr>
            <p:cNvSpPr/>
            <p:nvPr/>
          </p:nvSpPr>
          <p:spPr>
            <a:xfrm>
              <a:off x="6070977" y="289308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9" name="Free-form: Shape 8064">
              <a:extLst>
                <a:ext uri="{FF2B5EF4-FFF2-40B4-BE49-F238E27FC236}">
                  <a16:creationId xmlns:a16="http://schemas.microsoft.com/office/drawing/2014/main" id="{A64CF2E9-11B7-EB62-660E-D8CCFE6CE3A5}"/>
                </a:ext>
              </a:extLst>
            </p:cNvPr>
            <p:cNvSpPr/>
            <p:nvPr/>
          </p:nvSpPr>
          <p:spPr>
            <a:xfrm>
              <a:off x="6084245" y="289308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0" name="Free-form: Shape 8065">
              <a:extLst>
                <a:ext uri="{FF2B5EF4-FFF2-40B4-BE49-F238E27FC236}">
                  <a16:creationId xmlns:a16="http://schemas.microsoft.com/office/drawing/2014/main" id="{B1D6CD1B-E4F7-AF1A-BE38-05923067DDCE}"/>
                </a:ext>
              </a:extLst>
            </p:cNvPr>
            <p:cNvSpPr/>
            <p:nvPr/>
          </p:nvSpPr>
          <p:spPr>
            <a:xfrm>
              <a:off x="6090879" y="289308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1" name="Free-form: Shape 8066">
              <a:extLst>
                <a:ext uri="{FF2B5EF4-FFF2-40B4-BE49-F238E27FC236}">
                  <a16:creationId xmlns:a16="http://schemas.microsoft.com/office/drawing/2014/main" id="{28762D8E-8988-746D-3E6F-D1C98D9D03A7}"/>
                </a:ext>
              </a:extLst>
            </p:cNvPr>
            <p:cNvSpPr/>
            <p:nvPr/>
          </p:nvSpPr>
          <p:spPr>
            <a:xfrm>
              <a:off x="6117676" y="290909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2" name="Free-form: Shape 8067">
              <a:extLst>
                <a:ext uri="{FF2B5EF4-FFF2-40B4-BE49-F238E27FC236}">
                  <a16:creationId xmlns:a16="http://schemas.microsoft.com/office/drawing/2014/main" id="{142D7146-C529-B4B9-D282-E2A63A46D547}"/>
                </a:ext>
              </a:extLst>
            </p:cNvPr>
            <p:cNvSpPr/>
            <p:nvPr/>
          </p:nvSpPr>
          <p:spPr>
            <a:xfrm>
              <a:off x="6144472" y="2909096"/>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3" name="Free-form: Shape 8068">
              <a:extLst>
                <a:ext uri="{FF2B5EF4-FFF2-40B4-BE49-F238E27FC236}">
                  <a16:creationId xmlns:a16="http://schemas.microsoft.com/office/drawing/2014/main" id="{C6A5DD97-04BB-EC97-AE3B-B12E693E6D25}"/>
                </a:ext>
              </a:extLst>
            </p:cNvPr>
            <p:cNvSpPr/>
            <p:nvPr/>
          </p:nvSpPr>
          <p:spPr>
            <a:xfrm>
              <a:off x="6164505" y="29254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4" name="Free-form: Shape 8069">
              <a:extLst>
                <a:ext uri="{FF2B5EF4-FFF2-40B4-BE49-F238E27FC236}">
                  <a16:creationId xmlns:a16="http://schemas.microsoft.com/office/drawing/2014/main" id="{5CC57F7C-03F6-4FF1-9839-3D30DB0095A1}"/>
                </a:ext>
              </a:extLst>
            </p:cNvPr>
            <p:cNvSpPr/>
            <p:nvPr/>
          </p:nvSpPr>
          <p:spPr>
            <a:xfrm>
              <a:off x="6197806" y="292540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5" name="Free-form: Shape 8070">
              <a:extLst>
                <a:ext uri="{FF2B5EF4-FFF2-40B4-BE49-F238E27FC236}">
                  <a16:creationId xmlns:a16="http://schemas.microsoft.com/office/drawing/2014/main" id="{944D4E0F-56EF-F977-8BE6-E36AACFE58C1}"/>
                </a:ext>
              </a:extLst>
            </p:cNvPr>
            <p:cNvSpPr/>
            <p:nvPr/>
          </p:nvSpPr>
          <p:spPr>
            <a:xfrm>
              <a:off x="6204570" y="294216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6" name="Free-form: Shape 8071">
              <a:extLst>
                <a:ext uri="{FF2B5EF4-FFF2-40B4-BE49-F238E27FC236}">
                  <a16:creationId xmlns:a16="http://schemas.microsoft.com/office/drawing/2014/main" id="{9D4CBE30-5FBA-22F6-7F15-3344C01C854D}"/>
                </a:ext>
              </a:extLst>
            </p:cNvPr>
            <p:cNvSpPr/>
            <p:nvPr/>
          </p:nvSpPr>
          <p:spPr>
            <a:xfrm>
              <a:off x="6224733" y="295862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7" name="Free-form: Shape 8072">
              <a:extLst>
                <a:ext uri="{FF2B5EF4-FFF2-40B4-BE49-F238E27FC236}">
                  <a16:creationId xmlns:a16="http://schemas.microsoft.com/office/drawing/2014/main" id="{7335ADF5-6D0B-AB45-C60D-287A7B7D0D9E}"/>
                </a:ext>
              </a:extLst>
            </p:cNvPr>
            <p:cNvSpPr/>
            <p:nvPr/>
          </p:nvSpPr>
          <p:spPr>
            <a:xfrm>
              <a:off x="6271432" y="295862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8" name="Free-form: Shape 8073">
              <a:extLst>
                <a:ext uri="{FF2B5EF4-FFF2-40B4-BE49-F238E27FC236}">
                  <a16:creationId xmlns:a16="http://schemas.microsoft.com/office/drawing/2014/main" id="{A05C35A8-4409-C4F5-C3E4-B51D1671AE4F}"/>
                </a:ext>
              </a:extLst>
            </p:cNvPr>
            <p:cNvSpPr/>
            <p:nvPr/>
          </p:nvSpPr>
          <p:spPr>
            <a:xfrm>
              <a:off x="6304993" y="297553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9" name="Free-form: Shape 8074">
              <a:extLst>
                <a:ext uri="{FF2B5EF4-FFF2-40B4-BE49-F238E27FC236}">
                  <a16:creationId xmlns:a16="http://schemas.microsoft.com/office/drawing/2014/main" id="{E78D9EAF-1D7C-0E61-DD7F-1BCF75CD077D}"/>
                </a:ext>
              </a:extLst>
            </p:cNvPr>
            <p:cNvSpPr/>
            <p:nvPr/>
          </p:nvSpPr>
          <p:spPr>
            <a:xfrm>
              <a:off x="6344927" y="299244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0" name="Free-form: Shape 8075">
              <a:extLst>
                <a:ext uri="{FF2B5EF4-FFF2-40B4-BE49-F238E27FC236}">
                  <a16:creationId xmlns:a16="http://schemas.microsoft.com/office/drawing/2014/main" id="{2A3A1ADF-C9FA-131B-0601-3449FD47DFE3}"/>
                </a:ext>
              </a:extLst>
            </p:cNvPr>
            <p:cNvSpPr/>
            <p:nvPr/>
          </p:nvSpPr>
          <p:spPr>
            <a:xfrm>
              <a:off x="6351692" y="299244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1" name="Free-form: Shape 8076">
              <a:extLst>
                <a:ext uri="{FF2B5EF4-FFF2-40B4-BE49-F238E27FC236}">
                  <a16:creationId xmlns:a16="http://schemas.microsoft.com/office/drawing/2014/main" id="{82FBF1BB-A7C7-5722-B1AD-8DC8F1E48AC3}"/>
                </a:ext>
              </a:extLst>
            </p:cNvPr>
            <p:cNvSpPr/>
            <p:nvPr/>
          </p:nvSpPr>
          <p:spPr>
            <a:xfrm>
              <a:off x="6358326" y="299244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2" name="Free-form: Shape 8077">
              <a:extLst>
                <a:ext uri="{FF2B5EF4-FFF2-40B4-BE49-F238E27FC236}">
                  <a16:creationId xmlns:a16="http://schemas.microsoft.com/office/drawing/2014/main" id="{01AB724B-932F-7E2E-4E52-0416B134FEB3}"/>
                </a:ext>
              </a:extLst>
            </p:cNvPr>
            <p:cNvSpPr/>
            <p:nvPr/>
          </p:nvSpPr>
          <p:spPr>
            <a:xfrm>
              <a:off x="6358326" y="299244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3" name="Free-form: Shape 8078">
              <a:extLst>
                <a:ext uri="{FF2B5EF4-FFF2-40B4-BE49-F238E27FC236}">
                  <a16:creationId xmlns:a16="http://schemas.microsoft.com/office/drawing/2014/main" id="{F6D36078-7A1D-D357-9DE3-5C1E21C88385}"/>
                </a:ext>
              </a:extLst>
            </p:cNvPr>
            <p:cNvSpPr/>
            <p:nvPr/>
          </p:nvSpPr>
          <p:spPr>
            <a:xfrm>
              <a:off x="6371724" y="299244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4" name="Free-form: Shape 8079">
              <a:extLst>
                <a:ext uri="{FF2B5EF4-FFF2-40B4-BE49-F238E27FC236}">
                  <a16:creationId xmlns:a16="http://schemas.microsoft.com/office/drawing/2014/main" id="{D2C802AC-54B1-3AD0-BF0C-342A3E241261}"/>
                </a:ext>
              </a:extLst>
            </p:cNvPr>
            <p:cNvSpPr/>
            <p:nvPr/>
          </p:nvSpPr>
          <p:spPr>
            <a:xfrm>
              <a:off x="6391757" y="300965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5" name="Free-form: Shape 8080">
              <a:extLst>
                <a:ext uri="{FF2B5EF4-FFF2-40B4-BE49-F238E27FC236}">
                  <a16:creationId xmlns:a16="http://schemas.microsoft.com/office/drawing/2014/main" id="{B0C7CF67-A244-EE18-64B6-572A91A32F85}"/>
                </a:ext>
              </a:extLst>
            </p:cNvPr>
            <p:cNvSpPr/>
            <p:nvPr/>
          </p:nvSpPr>
          <p:spPr>
            <a:xfrm>
              <a:off x="6425188" y="300965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6" name="Free-form: Shape 8081">
              <a:extLst>
                <a:ext uri="{FF2B5EF4-FFF2-40B4-BE49-F238E27FC236}">
                  <a16:creationId xmlns:a16="http://schemas.microsoft.com/office/drawing/2014/main" id="{8FB55CE8-7897-3FB7-2C2E-4CCF3F47BA9E}"/>
                </a:ext>
              </a:extLst>
            </p:cNvPr>
            <p:cNvSpPr/>
            <p:nvPr/>
          </p:nvSpPr>
          <p:spPr>
            <a:xfrm>
              <a:off x="6431822" y="300965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7" name="Free-form: Shape 8082">
              <a:extLst>
                <a:ext uri="{FF2B5EF4-FFF2-40B4-BE49-F238E27FC236}">
                  <a16:creationId xmlns:a16="http://schemas.microsoft.com/office/drawing/2014/main" id="{7F2663A8-8246-61A6-79DB-780A0DC5ECC3}"/>
                </a:ext>
              </a:extLst>
            </p:cNvPr>
            <p:cNvSpPr/>
            <p:nvPr/>
          </p:nvSpPr>
          <p:spPr>
            <a:xfrm>
              <a:off x="6431822" y="300965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8" name="Free-form: Shape 8083">
              <a:extLst>
                <a:ext uri="{FF2B5EF4-FFF2-40B4-BE49-F238E27FC236}">
                  <a16:creationId xmlns:a16="http://schemas.microsoft.com/office/drawing/2014/main" id="{2E0A7F6D-BB1F-E44C-87E8-CFB779B85537}"/>
                </a:ext>
              </a:extLst>
            </p:cNvPr>
            <p:cNvSpPr/>
            <p:nvPr/>
          </p:nvSpPr>
          <p:spPr>
            <a:xfrm>
              <a:off x="6445350" y="300965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9" name="Free-form: Shape 8084">
              <a:extLst>
                <a:ext uri="{FF2B5EF4-FFF2-40B4-BE49-F238E27FC236}">
                  <a16:creationId xmlns:a16="http://schemas.microsoft.com/office/drawing/2014/main" id="{7AFA0AD0-38CC-C85A-6393-B17DC61BA18B}"/>
                </a:ext>
              </a:extLst>
            </p:cNvPr>
            <p:cNvSpPr/>
            <p:nvPr/>
          </p:nvSpPr>
          <p:spPr>
            <a:xfrm>
              <a:off x="6451984" y="300965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0" name="Free-form: Shape 8085">
              <a:extLst>
                <a:ext uri="{FF2B5EF4-FFF2-40B4-BE49-F238E27FC236}">
                  <a16:creationId xmlns:a16="http://schemas.microsoft.com/office/drawing/2014/main" id="{18FDD3B8-2791-012D-1B97-452CE831071D}"/>
                </a:ext>
              </a:extLst>
            </p:cNvPr>
            <p:cNvSpPr/>
            <p:nvPr/>
          </p:nvSpPr>
          <p:spPr>
            <a:xfrm>
              <a:off x="6465252" y="3009657"/>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1" name="Free-form: Shape 8086">
              <a:extLst>
                <a:ext uri="{FF2B5EF4-FFF2-40B4-BE49-F238E27FC236}">
                  <a16:creationId xmlns:a16="http://schemas.microsoft.com/office/drawing/2014/main" id="{B8BA0BC0-C59C-1F52-A4F1-F96F1E40AEBC}"/>
                </a:ext>
              </a:extLst>
            </p:cNvPr>
            <p:cNvSpPr/>
            <p:nvPr/>
          </p:nvSpPr>
          <p:spPr>
            <a:xfrm>
              <a:off x="6472017" y="302761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2" name="Free-form: Shape 8087">
              <a:extLst>
                <a:ext uri="{FF2B5EF4-FFF2-40B4-BE49-F238E27FC236}">
                  <a16:creationId xmlns:a16="http://schemas.microsoft.com/office/drawing/2014/main" id="{B41D1DD5-3285-90C5-EB72-72DDC7B8532B}"/>
                </a:ext>
              </a:extLst>
            </p:cNvPr>
            <p:cNvSpPr/>
            <p:nvPr/>
          </p:nvSpPr>
          <p:spPr>
            <a:xfrm>
              <a:off x="6478651" y="302761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3" name="Free-form: Shape 8088">
              <a:extLst>
                <a:ext uri="{FF2B5EF4-FFF2-40B4-BE49-F238E27FC236}">
                  <a16:creationId xmlns:a16="http://schemas.microsoft.com/office/drawing/2014/main" id="{65F9D77D-1871-193A-A512-C919044243D3}"/>
                </a:ext>
              </a:extLst>
            </p:cNvPr>
            <p:cNvSpPr/>
            <p:nvPr/>
          </p:nvSpPr>
          <p:spPr>
            <a:xfrm>
              <a:off x="6478651" y="302761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4" name="Free-form: Shape 8089">
              <a:extLst>
                <a:ext uri="{FF2B5EF4-FFF2-40B4-BE49-F238E27FC236}">
                  <a16:creationId xmlns:a16="http://schemas.microsoft.com/office/drawing/2014/main" id="{E1FEBDB2-65C4-66E8-3B75-6D8BC1B26C66}"/>
                </a:ext>
              </a:extLst>
            </p:cNvPr>
            <p:cNvSpPr/>
            <p:nvPr/>
          </p:nvSpPr>
          <p:spPr>
            <a:xfrm>
              <a:off x="6478651" y="302761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5" name="Free-form: Shape 8090">
              <a:extLst>
                <a:ext uri="{FF2B5EF4-FFF2-40B4-BE49-F238E27FC236}">
                  <a16:creationId xmlns:a16="http://schemas.microsoft.com/office/drawing/2014/main" id="{975655A3-4E24-FEF0-0C10-4001B3C8B9FA}"/>
                </a:ext>
              </a:extLst>
            </p:cNvPr>
            <p:cNvSpPr/>
            <p:nvPr/>
          </p:nvSpPr>
          <p:spPr>
            <a:xfrm>
              <a:off x="6485415" y="304617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6" name="Free-form: Shape 8091">
              <a:extLst>
                <a:ext uri="{FF2B5EF4-FFF2-40B4-BE49-F238E27FC236}">
                  <a16:creationId xmlns:a16="http://schemas.microsoft.com/office/drawing/2014/main" id="{C1688CF3-CD2E-F2FC-24C6-9435A3117BAA}"/>
                </a:ext>
              </a:extLst>
            </p:cNvPr>
            <p:cNvSpPr/>
            <p:nvPr/>
          </p:nvSpPr>
          <p:spPr>
            <a:xfrm>
              <a:off x="6485415" y="304617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7" name="Free-form: Shape 8092">
              <a:extLst>
                <a:ext uri="{FF2B5EF4-FFF2-40B4-BE49-F238E27FC236}">
                  <a16:creationId xmlns:a16="http://schemas.microsoft.com/office/drawing/2014/main" id="{A0BADB16-712C-CB26-2EE4-0A2DEBF6ABD9}"/>
                </a:ext>
              </a:extLst>
            </p:cNvPr>
            <p:cNvSpPr/>
            <p:nvPr/>
          </p:nvSpPr>
          <p:spPr>
            <a:xfrm>
              <a:off x="6498683" y="304617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8" name="Free-form: Shape 8093">
              <a:extLst>
                <a:ext uri="{FF2B5EF4-FFF2-40B4-BE49-F238E27FC236}">
                  <a16:creationId xmlns:a16="http://schemas.microsoft.com/office/drawing/2014/main" id="{F6BD30F6-F2A8-6B8F-2DB4-66615D47E8FA}"/>
                </a:ext>
              </a:extLst>
            </p:cNvPr>
            <p:cNvSpPr/>
            <p:nvPr/>
          </p:nvSpPr>
          <p:spPr>
            <a:xfrm>
              <a:off x="6505447" y="304617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9" name="Free-form: Shape 8094">
              <a:extLst>
                <a:ext uri="{FF2B5EF4-FFF2-40B4-BE49-F238E27FC236}">
                  <a16:creationId xmlns:a16="http://schemas.microsoft.com/office/drawing/2014/main" id="{9208F0C9-D18D-DA86-15FC-16758198D054}"/>
                </a:ext>
              </a:extLst>
            </p:cNvPr>
            <p:cNvSpPr/>
            <p:nvPr/>
          </p:nvSpPr>
          <p:spPr>
            <a:xfrm>
              <a:off x="6512082" y="304617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0" name="Free-form: Shape 8095">
              <a:extLst>
                <a:ext uri="{FF2B5EF4-FFF2-40B4-BE49-F238E27FC236}">
                  <a16:creationId xmlns:a16="http://schemas.microsoft.com/office/drawing/2014/main" id="{731F9E1B-CED2-FAA9-6CCD-1CF5EBA5B955}"/>
                </a:ext>
              </a:extLst>
            </p:cNvPr>
            <p:cNvSpPr/>
            <p:nvPr/>
          </p:nvSpPr>
          <p:spPr>
            <a:xfrm>
              <a:off x="6525480" y="304617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1" name="Free-form: Shape 8096">
              <a:extLst>
                <a:ext uri="{FF2B5EF4-FFF2-40B4-BE49-F238E27FC236}">
                  <a16:creationId xmlns:a16="http://schemas.microsoft.com/office/drawing/2014/main" id="{86583210-F407-B9BF-8DB5-19B8FB70F099}"/>
                </a:ext>
              </a:extLst>
            </p:cNvPr>
            <p:cNvSpPr/>
            <p:nvPr/>
          </p:nvSpPr>
          <p:spPr>
            <a:xfrm>
              <a:off x="6525480" y="304617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2" name="Free-form: Shape 8097">
              <a:extLst>
                <a:ext uri="{FF2B5EF4-FFF2-40B4-BE49-F238E27FC236}">
                  <a16:creationId xmlns:a16="http://schemas.microsoft.com/office/drawing/2014/main" id="{FF3A6C33-B56B-6B80-3E72-26827EFC669A}"/>
                </a:ext>
              </a:extLst>
            </p:cNvPr>
            <p:cNvSpPr/>
            <p:nvPr/>
          </p:nvSpPr>
          <p:spPr>
            <a:xfrm>
              <a:off x="6532244" y="304617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3" name="Free-form: Shape 8098">
              <a:extLst>
                <a:ext uri="{FF2B5EF4-FFF2-40B4-BE49-F238E27FC236}">
                  <a16:creationId xmlns:a16="http://schemas.microsoft.com/office/drawing/2014/main" id="{6CA4A12D-52C2-7B76-9419-EE24CF306864}"/>
                </a:ext>
              </a:extLst>
            </p:cNvPr>
            <p:cNvSpPr/>
            <p:nvPr/>
          </p:nvSpPr>
          <p:spPr>
            <a:xfrm>
              <a:off x="6532244" y="304617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4" name="Free-form: Shape 8099">
              <a:extLst>
                <a:ext uri="{FF2B5EF4-FFF2-40B4-BE49-F238E27FC236}">
                  <a16:creationId xmlns:a16="http://schemas.microsoft.com/office/drawing/2014/main" id="{1B3B991B-3955-0D9F-E865-E308BC6E3E16}"/>
                </a:ext>
              </a:extLst>
            </p:cNvPr>
            <p:cNvSpPr/>
            <p:nvPr/>
          </p:nvSpPr>
          <p:spPr>
            <a:xfrm>
              <a:off x="6558911" y="304617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5" name="Free-form: Shape 8100">
              <a:extLst>
                <a:ext uri="{FF2B5EF4-FFF2-40B4-BE49-F238E27FC236}">
                  <a16:creationId xmlns:a16="http://schemas.microsoft.com/office/drawing/2014/main" id="{1C9AC98F-C2BB-43AD-3FED-3EE3A78C15AF}"/>
                </a:ext>
              </a:extLst>
            </p:cNvPr>
            <p:cNvSpPr/>
            <p:nvPr/>
          </p:nvSpPr>
          <p:spPr>
            <a:xfrm>
              <a:off x="6565675" y="304617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6" name="Free-form: Shape 8101">
              <a:extLst>
                <a:ext uri="{FF2B5EF4-FFF2-40B4-BE49-F238E27FC236}">
                  <a16:creationId xmlns:a16="http://schemas.microsoft.com/office/drawing/2014/main" id="{4D76668B-C9A7-484C-DC5D-60E6FDBD6C6C}"/>
                </a:ext>
              </a:extLst>
            </p:cNvPr>
            <p:cNvSpPr/>
            <p:nvPr/>
          </p:nvSpPr>
          <p:spPr>
            <a:xfrm>
              <a:off x="6565675" y="304617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7" name="Free-form: Shape 8102">
              <a:extLst>
                <a:ext uri="{FF2B5EF4-FFF2-40B4-BE49-F238E27FC236}">
                  <a16:creationId xmlns:a16="http://schemas.microsoft.com/office/drawing/2014/main" id="{8EF17128-96FD-B243-A7C2-9F2494324EA2}"/>
                </a:ext>
              </a:extLst>
            </p:cNvPr>
            <p:cNvSpPr/>
            <p:nvPr/>
          </p:nvSpPr>
          <p:spPr>
            <a:xfrm>
              <a:off x="6572439" y="304617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8" name="Free-form: Shape 8103">
              <a:extLst>
                <a:ext uri="{FF2B5EF4-FFF2-40B4-BE49-F238E27FC236}">
                  <a16:creationId xmlns:a16="http://schemas.microsoft.com/office/drawing/2014/main" id="{464CF885-6942-2191-2C11-FB28A77ED70E}"/>
                </a:ext>
              </a:extLst>
            </p:cNvPr>
            <p:cNvSpPr/>
            <p:nvPr/>
          </p:nvSpPr>
          <p:spPr>
            <a:xfrm>
              <a:off x="6572439" y="304617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9" name="Free-form: Shape 8104">
              <a:extLst>
                <a:ext uri="{FF2B5EF4-FFF2-40B4-BE49-F238E27FC236}">
                  <a16:creationId xmlns:a16="http://schemas.microsoft.com/office/drawing/2014/main" id="{AAD070C6-E96E-CB6B-8DF2-03EE2B668AD5}"/>
                </a:ext>
              </a:extLst>
            </p:cNvPr>
            <p:cNvSpPr/>
            <p:nvPr/>
          </p:nvSpPr>
          <p:spPr>
            <a:xfrm>
              <a:off x="6572439" y="304617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0" name="Free-form: Shape 8105">
              <a:extLst>
                <a:ext uri="{FF2B5EF4-FFF2-40B4-BE49-F238E27FC236}">
                  <a16:creationId xmlns:a16="http://schemas.microsoft.com/office/drawing/2014/main" id="{DF191805-FCF3-0BEA-76F3-D8F8A98909DF}"/>
                </a:ext>
              </a:extLst>
            </p:cNvPr>
            <p:cNvSpPr/>
            <p:nvPr/>
          </p:nvSpPr>
          <p:spPr>
            <a:xfrm>
              <a:off x="6592342" y="306652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1" name="Free-form: Shape 8106">
              <a:extLst>
                <a:ext uri="{FF2B5EF4-FFF2-40B4-BE49-F238E27FC236}">
                  <a16:creationId xmlns:a16="http://schemas.microsoft.com/office/drawing/2014/main" id="{CBF8FE68-C287-A228-6593-DE6F1B3CDFB9}"/>
                </a:ext>
              </a:extLst>
            </p:cNvPr>
            <p:cNvSpPr/>
            <p:nvPr/>
          </p:nvSpPr>
          <p:spPr>
            <a:xfrm>
              <a:off x="6592342" y="306652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2" name="Free-form: Shape 8107">
              <a:extLst>
                <a:ext uri="{FF2B5EF4-FFF2-40B4-BE49-F238E27FC236}">
                  <a16:creationId xmlns:a16="http://schemas.microsoft.com/office/drawing/2014/main" id="{93D38C73-692C-80C6-43A2-447F8E0F085A}"/>
                </a:ext>
              </a:extLst>
            </p:cNvPr>
            <p:cNvSpPr/>
            <p:nvPr/>
          </p:nvSpPr>
          <p:spPr>
            <a:xfrm>
              <a:off x="6599106" y="306652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3" name="Free-form: Shape 8108">
              <a:extLst>
                <a:ext uri="{FF2B5EF4-FFF2-40B4-BE49-F238E27FC236}">
                  <a16:creationId xmlns:a16="http://schemas.microsoft.com/office/drawing/2014/main" id="{4AB1B6EF-B929-DE87-CC9F-EFAE9D83C5D9}"/>
                </a:ext>
              </a:extLst>
            </p:cNvPr>
            <p:cNvSpPr/>
            <p:nvPr/>
          </p:nvSpPr>
          <p:spPr>
            <a:xfrm>
              <a:off x="6605740" y="306652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4" name="Free-form: Shape 8109">
              <a:extLst>
                <a:ext uri="{FF2B5EF4-FFF2-40B4-BE49-F238E27FC236}">
                  <a16:creationId xmlns:a16="http://schemas.microsoft.com/office/drawing/2014/main" id="{615FC823-4DEC-E208-8DF5-1D44D39D5DB3}"/>
                </a:ext>
              </a:extLst>
            </p:cNvPr>
            <p:cNvSpPr/>
            <p:nvPr/>
          </p:nvSpPr>
          <p:spPr>
            <a:xfrm>
              <a:off x="6632537" y="308747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5" name="Free-form: Shape 8110">
              <a:extLst>
                <a:ext uri="{FF2B5EF4-FFF2-40B4-BE49-F238E27FC236}">
                  <a16:creationId xmlns:a16="http://schemas.microsoft.com/office/drawing/2014/main" id="{63CB21F3-A070-CCFC-7770-ECC60633BC01}"/>
                </a:ext>
              </a:extLst>
            </p:cNvPr>
            <p:cNvSpPr/>
            <p:nvPr/>
          </p:nvSpPr>
          <p:spPr>
            <a:xfrm>
              <a:off x="6686000" y="310857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6" name="Free-form: Shape 8111">
              <a:extLst>
                <a:ext uri="{FF2B5EF4-FFF2-40B4-BE49-F238E27FC236}">
                  <a16:creationId xmlns:a16="http://schemas.microsoft.com/office/drawing/2014/main" id="{B4726ECC-1622-AA72-B029-184956267209}"/>
                </a:ext>
              </a:extLst>
            </p:cNvPr>
            <p:cNvSpPr/>
            <p:nvPr/>
          </p:nvSpPr>
          <p:spPr>
            <a:xfrm>
              <a:off x="6692634" y="310857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7" name="Free-form: Shape 8112">
              <a:extLst>
                <a:ext uri="{FF2B5EF4-FFF2-40B4-BE49-F238E27FC236}">
                  <a16:creationId xmlns:a16="http://schemas.microsoft.com/office/drawing/2014/main" id="{BC5C944D-4595-7166-D743-8245BF339C00}"/>
                </a:ext>
              </a:extLst>
            </p:cNvPr>
            <p:cNvSpPr/>
            <p:nvPr/>
          </p:nvSpPr>
          <p:spPr>
            <a:xfrm>
              <a:off x="6706033" y="310857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8" name="Free-form: Shape 8113">
              <a:extLst>
                <a:ext uri="{FF2B5EF4-FFF2-40B4-BE49-F238E27FC236}">
                  <a16:creationId xmlns:a16="http://schemas.microsoft.com/office/drawing/2014/main" id="{152520D1-4DC0-DA4B-0E5F-6F5E7BD8AF6F}"/>
                </a:ext>
              </a:extLst>
            </p:cNvPr>
            <p:cNvSpPr/>
            <p:nvPr/>
          </p:nvSpPr>
          <p:spPr>
            <a:xfrm>
              <a:off x="6732699" y="310857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9" name="Free-form: Shape 8114">
              <a:extLst>
                <a:ext uri="{FF2B5EF4-FFF2-40B4-BE49-F238E27FC236}">
                  <a16:creationId xmlns:a16="http://schemas.microsoft.com/office/drawing/2014/main" id="{92CE4644-CAF6-4E8B-C2D0-8C469F015D12}"/>
                </a:ext>
              </a:extLst>
            </p:cNvPr>
            <p:cNvSpPr/>
            <p:nvPr/>
          </p:nvSpPr>
          <p:spPr>
            <a:xfrm>
              <a:off x="6739464" y="310857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0" name="Free-form: Shape 8115">
              <a:extLst>
                <a:ext uri="{FF2B5EF4-FFF2-40B4-BE49-F238E27FC236}">
                  <a16:creationId xmlns:a16="http://schemas.microsoft.com/office/drawing/2014/main" id="{7CFC9B0E-12B9-CF6C-EF13-60C2F76B2D5B}"/>
                </a:ext>
              </a:extLst>
            </p:cNvPr>
            <p:cNvSpPr/>
            <p:nvPr/>
          </p:nvSpPr>
          <p:spPr>
            <a:xfrm>
              <a:off x="6766130" y="310857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1" name="Free-form: Shape 8116">
              <a:extLst>
                <a:ext uri="{FF2B5EF4-FFF2-40B4-BE49-F238E27FC236}">
                  <a16:creationId xmlns:a16="http://schemas.microsoft.com/office/drawing/2014/main" id="{91F8F30C-76D4-BAA8-7042-D68012B9FAA5}"/>
                </a:ext>
              </a:extLst>
            </p:cNvPr>
            <p:cNvSpPr/>
            <p:nvPr/>
          </p:nvSpPr>
          <p:spPr>
            <a:xfrm>
              <a:off x="6786293" y="310857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2" name="Free-form: Shape 8117">
              <a:extLst>
                <a:ext uri="{FF2B5EF4-FFF2-40B4-BE49-F238E27FC236}">
                  <a16:creationId xmlns:a16="http://schemas.microsoft.com/office/drawing/2014/main" id="{CD4BFDAB-3DD4-01B2-C7FC-6C2A0559E471}"/>
                </a:ext>
              </a:extLst>
            </p:cNvPr>
            <p:cNvSpPr/>
            <p:nvPr/>
          </p:nvSpPr>
          <p:spPr>
            <a:xfrm>
              <a:off x="6799691" y="310857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3" name="Free-form: Shape 8118">
              <a:extLst>
                <a:ext uri="{FF2B5EF4-FFF2-40B4-BE49-F238E27FC236}">
                  <a16:creationId xmlns:a16="http://schemas.microsoft.com/office/drawing/2014/main" id="{AEF6C23B-7964-E19E-858E-373FD9F7FE02}"/>
                </a:ext>
              </a:extLst>
            </p:cNvPr>
            <p:cNvSpPr/>
            <p:nvPr/>
          </p:nvSpPr>
          <p:spPr>
            <a:xfrm>
              <a:off x="6799691" y="310857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4" name="Free-form: Shape 8119">
              <a:extLst>
                <a:ext uri="{FF2B5EF4-FFF2-40B4-BE49-F238E27FC236}">
                  <a16:creationId xmlns:a16="http://schemas.microsoft.com/office/drawing/2014/main" id="{0587A839-A14B-81AA-D37D-EF2F9E297376}"/>
                </a:ext>
              </a:extLst>
            </p:cNvPr>
            <p:cNvSpPr/>
            <p:nvPr/>
          </p:nvSpPr>
          <p:spPr>
            <a:xfrm>
              <a:off x="6839626" y="313101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5" name="Free-form: Shape 8120">
              <a:extLst>
                <a:ext uri="{FF2B5EF4-FFF2-40B4-BE49-F238E27FC236}">
                  <a16:creationId xmlns:a16="http://schemas.microsoft.com/office/drawing/2014/main" id="{97D965B2-DFD4-21E2-CC34-B2D95DE50D46}"/>
                </a:ext>
              </a:extLst>
            </p:cNvPr>
            <p:cNvSpPr/>
            <p:nvPr/>
          </p:nvSpPr>
          <p:spPr>
            <a:xfrm>
              <a:off x="6839626" y="313101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6" name="Free-form: Shape 8121">
              <a:extLst>
                <a:ext uri="{FF2B5EF4-FFF2-40B4-BE49-F238E27FC236}">
                  <a16:creationId xmlns:a16="http://schemas.microsoft.com/office/drawing/2014/main" id="{A07930EE-0AA9-FB58-018A-4B559FDACE14}"/>
                </a:ext>
              </a:extLst>
            </p:cNvPr>
            <p:cNvSpPr/>
            <p:nvPr/>
          </p:nvSpPr>
          <p:spPr>
            <a:xfrm>
              <a:off x="6839626" y="313101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7" name="Free-form: Shape 8122">
              <a:extLst>
                <a:ext uri="{FF2B5EF4-FFF2-40B4-BE49-F238E27FC236}">
                  <a16:creationId xmlns:a16="http://schemas.microsoft.com/office/drawing/2014/main" id="{BD43EB53-E117-1314-BE95-CA2CC79F5600}"/>
                </a:ext>
              </a:extLst>
            </p:cNvPr>
            <p:cNvSpPr/>
            <p:nvPr/>
          </p:nvSpPr>
          <p:spPr>
            <a:xfrm>
              <a:off x="6846390" y="313101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8" name="Free-form: Shape 8123">
              <a:extLst>
                <a:ext uri="{FF2B5EF4-FFF2-40B4-BE49-F238E27FC236}">
                  <a16:creationId xmlns:a16="http://schemas.microsoft.com/office/drawing/2014/main" id="{795EB9E0-D65B-1991-D117-6BAC77E2858E}"/>
                </a:ext>
              </a:extLst>
            </p:cNvPr>
            <p:cNvSpPr/>
            <p:nvPr/>
          </p:nvSpPr>
          <p:spPr>
            <a:xfrm>
              <a:off x="6846390" y="313101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9" name="Free-form: Shape 8124">
              <a:extLst>
                <a:ext uri="{FF2B5EF4-FFF2-40B4-BE49-F238E27FC236}">
                  <a16:creationId xmlns:a16="http://schemas.microsoft.com/office/drawing/2014/main" id="{CE80BC07-B8F3-0031-19CE-20007DDDA30D}"/>
                </a:ext>
              </a:extLst>
            </p:cNvPr>
            <p:cNvSpPr/>
            <p:nvPr/>
          </p:nvSpPr>
          <p:spPr>
            <a:xfrm>
              <a:off x="6853024" y="313101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0" name="Free-form: Shape 8125">
              <a:extLst>
                <a:ext uri="{FF2B5EF4-FFF2-40B4-BE49-F238E27FC236}">
                  <a16:creationId xmlns:a16="http://schemas.microsoft.com/office/drawing/2014/main" id="{8FCB924E-0876-0E73-E902-25CF5F2250E7}"/>
                </a:ext>
              </a:extLst>
            </p:cNvPr>
            <p:cNvSpPr/>
            <p:nvPr/>
          </p:nvSpPr>
          <p:spPr>
            <a:xfrm>
              <a:off x="6853024" y="313101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1" name="Free-form: Shape 8126">
              <a:extLst>
                <a:ext uri="{FF2B5EF4-FFF2-40B4-BE49-F238E27FC236}">
                  <a16:creationId xmlns:a16="http://schemas.microsoft.com/office/drawing/2014/main" id="{E381D5F2-D474-9DF0-A0FA-8729A704F1F7}"/>
                </a:ext>
              </a:extLst>
            </p:cNvPr>
            <p:cNvSpPr/>
            <p:nvPr/>
          </p:nvSpPr>
          <p:spPr>
            <a:xfrm>
              <a:off x="6859789" y="313101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2" name="Free-form: Shape 8127">
              <a:extLst>
                <a:ext uri="{FF2B5EF4-FFF2-40B4-BE49-F238E27FC236}">
                  <a16:creationId xmlns:a16="http://schemas.microsoft.com/office/drawing/2014/main" id="{4D4D875E-2E96-223E-D4DF-A8AD362D01B4}"/>
                </a:ext>
              </a:extLst>
            </p:cNvPr>
            <p:cNvSpPr/>
            <p:nvPr/>
          </p:nvSpPr>
          <p:spPr>
            <a:xfrm>
              <a:off x="6873187" y="313101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3" name="Free-form: Shape 8128">
              <a:extLst>
                <a:ext uri="{FF2B5EF4-FFF2-40B4-BE49-F238E27FC236}">
                  <a16:creationId xmlns:a16="http://schemas.microsoft.com/office/drawing/2014/main" id="{DFB4A109-F1ED-E7D5-235C-9E9C9CCAD2B7}"/>
                </a:ext>
              </a:extLst>
            </p:cNvPr>
            <p:cNvSpPr/>
            <p:nvPr/>
          </p:nvSpPr>
          <p:spPr>
            <a:xfrm>
              <a:off x="6899853" y="313101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4" name="Free-form: Shape 8129">
              <a:extLst>
                <a:ext uri="{FF2B5EF4-FFF2-40B4-BE49-F238E27FC236}">
                  <a16:creationId xmlns:a16="http://schemas.microsoft.com/office/drawing/2014/main" id="{CB751689-7DB5-A14B-6F24-2A1253E74507}"/>
                </a:ext>
              </a:extLst>
            </p:cNvPr>
            <p:cNvSpPr/>
            <p:nvPr/>
          </p:nvSpPr>
          <p:spPr>
            <a:xfrm>
              <a:off x="6906618" y="3131018"/>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5" name="Free-form: Shape 8130">
              <a:extLst>
                <a:ext uri="{FF2B5EF4-FFF2-40B4-BE49-F238E27FC236}">
                  <a16:creationId xmlns:a16="http://schemas.microsoft.com/office/drawing/2014/main" id="{7F095009-3707-D639-6B08-DC93616E1BA6}"/>
                </a:ext>
              </a:extLst>
            </p:cNvPr>
            <p:cNvSpPr/>
            <p:nvPr/>
          </p:nvSpPr>
          <p:spPr>
            <a:xfrm>
              <a:off x="6926520" y="315571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6" name="Free-form: Shape 8131">
              <a:extLst>
                <a:ext uri="{FF2B5EF4-FFF2-40B4-BE49-F238E27FC236}">
                  <a16:creationId xmlns:a16="http://schemas.microsoft.com/office/drawing/2014/main" id="{2E258EE8-8B76-3FA6-A51E-4A7B0FD5B0C3}"/>
                </a:ext>
              </a:extLst>
            </p:cNvPr>
            <p:cNvSpPr/>
            <p:nvPr/>
          </p:nvSpPr>
          <p:spPr>
            <a:xfrm>
              <a:off x="6940048" y="315571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7" name="Free-form: Shape 8132">
              <a:extLst>
                <a:ext uri="{FF2B5EF4-FFF2-40B4-BE49-F238E27FC236}">
                  <a16:creationId xmlns:a16="http://schemas.microsoft.com/office/drawing/2014/main" id="{64C97F51-79A0-D38F-A02D-547F424D6653}"/>
                </a:ext>
              </a:extLst>
            </p:cNvPr>
            <p:cNvSpPr/>
            <p:nvPr/>
          </p:nvSpPr>
          <p:spPr>
            <a:xfrm>
              <a:off x="6940048" y="315571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8" name="Free-form: Shape 8133">
              <a:extLst>
                <a:ext uri="{FF2B5EF4-FFF2-40B4-BE49-F238E27FC236}">
                  <a16:creationId xmlns:a16="http://schemas.microsoft.com/office/drawing/2014/main" id="{D820ECBA-6AAA-0A92-34EF-8683DEFE8E22}"/>
                </a:ext>
              </a:extLst>
            </p:cNvPr>
            <p:cNvSpPr/>
            <p:nvPr/>
          </p:nvSpPr>
          <p:spPr>
            <a:xfrm>
              <a:off x="6953317" y="318085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9" name="Free-form: Shape 8134">
              <a:extLst>
                <a:ext uri="{FF2B5EF4-FFF2-40B4-BE49-F238E27FC236}">
                  <a16:creationId xmlns:a16="http://schemas.microsoft.com/office/drawing/2014/main" id="{14EED87B-93B2-1531-848B-4B7C6315F476}"/>
                </a:ext>
              </a:extLst>
            </p:cNvPr>
            <p:cNvSpPr/>
            <p:nvPr/>
          </p:nvSpPr>
          <p:spPr>
            <a:xfrm>
              <a:off x="6973349" y="320643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0" name="Free-form: Shape 8135">
              <a:extLst>
                <a:ext uri="{FF2B5EF4-FFF2-40B4-BE49-F238E27FC236}">
                  <a16:creationId xmlns:a16="http://schemas.microsoft.com/office/drawing/2014/main" id="{E788331E-D15A-6C38-B7E8-EBB4E5405F7A}"/>
                </a:ext>
              </a:extLst>
            </p:cNvPr>
            <p:cNvSpPr/>
            <p:nvPr/>
          </p:nvSpPr>
          <p:spPr>
            <a:xfrm>
              <a:off x="6980114" y="320643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1" name="Free-form: Shape 8136">
              <a:extLst>
                <a:ext uri="{FF2B5EF4-FFF2-40B4-BE49-F238E27FC236}">
                  <a16:creationId xmlns:a16="http://schemas.microsoft.com/office/drawing/2014/main" id="{8D815F3C-C0AE-9516-78D2-72FFB0071C01}"/>
                </a:ext>
              </a:extLst>
            </p:cNvPr>
            <p:cNvSpPr/>
            <p:nvPr/>
          </p:nvSpPr>
          <p:spPr>
            <a:xfrm>
              <a:off x="6986878" y="320643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2" name="Free-form: Shape 8137">
              <a:extLst>
                <a:ext uri="{FF2B5EF4-FFF2-40B4-BE49-F238E27FC236}">
                  <a16:creationId xmlns:a16="http://schemas.microsoft.com/office/drawing/2014/main" id="{E020B7D3-B4A1-083A-E83A-53866C87FB47}"/>
                </a:ext>
              </a:extLst>
            </p:cNvPr>
            <p:cNvSpPr/>
            <p:nvPr/>
          </p:nvSpPr>
          <p:spPr>
            <a:xfrm>
              <a:off x="6986878" y="320643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3" name="Free-form: Shape 8138">
              <a:extLst>
                <a:ext uri="{FF2B5EF4-FFF2-40B4-BE49-F238E27FC236}">
                  <a16:creationId xmlns:a16="http://schemas.microsoft.com/office/drawing/2014/main" id="{2C6A010B-D496-C7B8-1221-CAF5D0D286E7}"/>
                </a:ext>
              </a:extLst>
            </p:cNvPr>
            <p:cNvSpPr/>
            <p:nvPr/>
          </p:nvSpPr>
          <p:spPr>
            <a:xfrm>
              <a:off x="6993382" y="320643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4" name="Free-form: Shape 8139">
              <a:extLst>
                <a:ext uri="{FF2B5EF4-FFF2-40B4-BE49-F238E27FC236}">
                  <a16:creationId xmlns:a16="http://schemas.microsoft.com/office/drawing/2014/main" id="{5EA8E534-12C6-CC4A-647A-8C513E4DC741}"/>
                </a:ext>
              </a:extLst>
            </p:cNvPr>
            <p:cNvSpPr/>
            <p:nvPr/>
          </p:nvSpPr>
          <p:spPr>
            <a:xfrm>
              <a:off x="7000146" y="320643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5" name="Free-form: Shape 8140">
              <a:extLst>
                <a:ext uri="{FF2B5EF4-FFF2-40B4-BE49-F238E27FC236}">
                  <a16:creationId xmlns:a16="http://schemas.microsoft.com/office/drawing/2014/main" id="{33263C52-B027-8E63-18FB-D292A33540F5}"/>
                </a:ext>
              </a:extLst>
            </p:cNvPr>
            <p:cNvSpPr/>
            <p:nvPr/>
          </p:nvSpPr>
          <p:spPr>
            <a:xfrm>
              <a:off x="7000146" y="320643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6" name="Free-form: Shape 8141">
              <a:extLst>
                <a:ext uri="{FF2B5EF4-FFF2-40B4-BE49-F238E27FC236}">
                  <a16:creationId xmlns:a16="http://schemas.microsoft.com/office/drawing/2014/main" id="{B3DD6FA3-5E89-00E2-EB9E-96D0977C8BB1}"/>
                </a:ext>
              </a:extLst>
            </p:cNvPr>
            <p:cNvSpPr/>
            <p:nvPr/>
          </p:nvSpPr>
          <p:spPr>
            <a:xfrm>
              <a:off x="7000146" y="320643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7" name="Free-form: Shape 8142">
              <a:extLst>
                <a:ext uri="{FF2B5EF4-FFF2-40B4-BE49-F238E27FC236}">
                  <a16:creationId xmlns:a16="http://schemas.microsoft.com/office/drawing/2014/main" id="{4D2EAF38-A31E-5696-CC67-32F03FC5F5EE}"/>
                </a:ext>
              </a:extLst>
            </p:cNvPr>
            <p:cNvSpPr/>
            <p:nvPr/>
          </p:nvSpPr>
          <p:spPr>
            <a:xfrm>
              <a:off x="7087040" y="326105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8" name="Free-form: Shape 8143">
              <a:extLst>
                <a:ext uri="{FF2B5EF4-FFF2-40B4-BE49-F238E27FC236}">
                  <a16:creationId xmlns:a16="http://schemas.microsoft.com/office/drawing/2014/main" id="{76FB3864-5327-ABAD-7856-2072CD558762}"/>
                </a:ext>
              </a:extLst>
            </p:cNvPr>
            <p:cNvSpPr/>
            <p:nvPr/>
          </p:nvSpPr>
          <p:spPr>
            <a:xfrm>
              <a:off x="7087040" y="326105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9" name="Free-form: Shape 8144">
              <a:extLst>
                <a:ext uri="{FF2B5EF4-FFF2-40B4-BE49-F238E27FC236}">
                  <a16:creationId xmlns:a16="http://schemas.microsoft.com/office/drawing/2014/main" id="{A5CE1F2D-FA4E-B10F-1331-12C72D00403D}"/>
                </a:ext>
              </a:extLst>
            </p:cNvPr>
            <p:cNvSpPr/>
            <p:nvPr/>
          </p:nvSpPr>
          <p:spPr>
            <a:xfrm>
              <a:off x="7180699" y="326105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0" name="Free-form: Shape 8145">
              <a:extLst>
                <a:ext uri="{FF2B5EF4-FFF2-40B4-BE49-F238E27FC236}">
                  <a16:creationId xmlns:a16="http://schemas.microsoft.com/office/drawing/2014/main" id="{22AB00F1-0A23-EB58-2658-BEBFBE184F7D}"/>
                </a:ext>
              </a:extLst>
            </p:cNvPr>
            <p:cNvSpPr/>
            <p:nvPr/>
          </p:nvSpPr>
          <p:spPr>
            <a:xfrm>
              <a:off x="7187332" y="326105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1" name="Free-form: Shape 8146">
              <a:extLst>
                <a:ext uri="{FF2B5EF4-FFF2-40B4-BE49-F238E27FC236}">
                  <a16:creationId xmlns:a16="http://schemas.microsoft.com/office/drawing/2014/main" id="{D9CC0EB0-5E7D-4230-E4B1-2927302E791F}"/>
                </a:ext>
              </a:extLst>
            </p:cNvPr>
            <p:cNvSpPr/>
            <p:nvPr/>
          </p:nvSpPr>
          <p:spPr>
            <a:xfrm>
              <a:off x="7193966" y="326105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2" name="Free-form: Shape 8147">
              <a:extLst>
                <a:ext uri="{FF2B5EF4-FFF2-40B4-BE49-F238E27FC236}">
                  <a16:creationId xmlns:a16="http://schemas.microsoft.com/office/drawing/2014/main" id="{D95BE20F-07C2-9023-C7A5-2C480CC0A98B}"/>
                </a:ext>
              </a:extLst>
            </p:cNvPr>
            <p:cNvSpPr/>
            <p:nvPr/>
          </p:nvSpPr>
          <p:spPr>
            <a:xfrm>
              <a:off x="7193966" y="3261059"/>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3" name="Free-form: Shape 8148">
              <a:extLst>
                <a:ext uri="{FF2B5EF4-FFF2-40B4-BE49-F238E27FC236}">
                  <a16:creationId xmlns:a16="http://schemas.microsoft.com/office/drawing/2014/main" id="{489DB6E0-0466-344F-780F-74C3F56D9FCB}"/>
                </a:ext>
              </a:extLst>
            </p:cNvPr>
            <p:cNvSpPr/>
            <p:nvPr/>
          </p:nvSpPr>
          <p:spPr>
            <a:xfrm>
              <a:off x="7254194" y="329009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4" name="Free-form: Shape 8149">
              <a:extLst>
                <a:ext uri="{FF2B5EF4-FFF2-40B4-BE49-F238E27FC236}">
                  <a16:creationId xmlns:a16="http://schemas.microsoft.com/office/drawing/2014/main" id="{E7B5C0FE-3524-503B-8FB1-C1A18ABFB73A}"/>
                </a:ext>
              </a:extLst>
            </p:cNvPr>
            <p:cNvSpPr/>
            <p:nvPr/>
          </p:nvSpPr>
          <p:spPr>
            <a:xfrm>
              <a:off x="7260828" y="329009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5" name="Free-form: Shape 8150">
              <a:extLst>
                <a:ext uri="{FF2B5EF4-FFF2-40B4-BE49-F238E27FC236}">
                  <a16:creationId xmlns:a16="http://schemas.microsoft.com/office/drawing/2014/main" id="{092A4248-1D52-0E2C-F46C-229FD301DCC0}"/>
                </a:ext>
              </a:extLst>
            </p:cNvPr>
            <p:cNvSpPr/>
            <p:nvPr/>
          </p:nvSpPr>
          <p:spPr>
            <a:xfrm>
              <a:off x="7267463" y="329009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6" name="Free-form: Shape 8151">
              <a:extLst>
                <a:ext uri="{FF2B5EF4-FFF2-40B4-BE49-F238E27FC236}">
                  <a16:creationId xmlns:a16="http://schemas.microsoft.com/office/drawing/2014/main" id="{2851FDD1-4CD2-891B-1A32-5C9D0D2D070D}"/>
                </a:ext>
              </a:extLst>
            </p:cNvPr>
            <p:cNvSpPr/>
            <p:nvPr/>
          </p:nvSpPr>
          <p:spPr>
            <a:xfrm>
              <a:off x="7274227" y="329009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7" name="Free-form: Shape 8152">
              <a:extLst>
                <a:ext uri="{FF2B5EF4-FFF2-40B4-BE49-F238E27FC236}">
                  <a16:creationId xmlns:a16="http://schemas.microsoft.com/office/drawing/2014/main" id="{70A2C914-786B-817B-1518-10F76DAF793D}"/>
                </a:ext>
              </a:extLst>
            </p:cNvPr>
            <p:cNvSpPr/>
            <p:nvPr/>
          </p:nvSpPr>
          <p:spPr>
            <a:xfrm>
              <a:off x="7294390" y="329009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8" name="Free-form: Shape 8153">
              <a:extLst>
                <a:ext uri="{FF2B5EF4-FFF2-40B4-BE49-F238E27FC236}">
                  <a16:creationId xmlns:a16="http://schemas.microsoft.com/office/drawing/2014/main" id="{AD2725F4-6CC9-34CA-C9FF-3F3603477535}"/>
                </a:ext>
              </a:extLst>
            </p:cNvPr>
            <p:cNvSpPr/>
            <p:nvPr/>
          </p:nvSpPr>
          <p:spPr>
            <a:xfrm>
              <a:off x="7341088" y="329009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9" name="Free-form: Shape 8154">
              <a:extLst>
                <a:ext uri="{FF2B5EF4-FFF2-40B4-BE49-F238E27FC236}">
                  <a16:creationId xmlns:a16="http://schemas.microsoft.com/office/drawing/2014/main" id="{EFF377A2-2A93-C766-E920-CA05069ED1D0}"/>
                </a:ext>
              </a:extLst>
            </p:cNvPr>
            <p:cNvSpPr/>
            <p:nvPr/>
          </p:nvSpPr>
          <p:spPr>
            <a:xfrm>
              <a:off x="7354487" y="329009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0" name="Free-form: Shape 8155">
              <a:extLst>
                <a:ext uri="{FF2B5EF4-FFF2-40B4-BE49-F238E27FC236}">
                  <a16:creationId xmlns:a16="http://schemas.microsoft.com/office/drawing/2014/main" id="{C2EDBE14-995D-F1AF-F1DC-2933B3FF2157}"/>
                </a:ext>
              </a:extLst>
            </p:cNvPr>
            <p:cNvSpPr/>
            <p:nvPr/>
          </p:nvSpPr>
          <p:spPr>
            <a:xfrm>
              <a:off x="7361121" y="329009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1" name="Free-form: Shape 8156">
              <a:extLst>
                <a:ext uri="{FF2B5EF4-FFF2-40B4-BE49-F238E27FC236}">
                  <a16:creationId xmlns:a16="http://schemas.microsoft.com/office/drawing/2014/main" id="{32444CE4-FA5C-A7B9-0E33-BECD3D88BC6D}"/>
                </a:ext>
              </a:extLst>
            </p:cNvPr>
            <p:cNvSpPr/>
            <p:nvPr/>
          </p:nvSpPr>
          <p:spPr>
            <a:xfrm>
              <a:off x="7367885" y="329009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2" name="Free-form: Shape 8157">
              <a:extLst>
                <a:ext uri="{FF2B5EF4-FFF2-40B4-BE49-F238E27FC236}">
                  <a16:creationId xmlns:a16="http://schemas.microsoft.com/office/drawing/2014/main" id="{F47F984E-7EF5-D000-BAA6-78F8027039A3}"/>
                </a:ext>
              </a:extLst>
            </p:cNvPr>
            <p:cNvSpPr/>
            <p:nvPr/>
          </p:nvSpPr>
          <p:spPr>
            <a:xfrm>
              <a:off x="7367885" y="329009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3" name="Free-form: Shape 8158">
              <a:extLst>
                <a:ext uri="{FF2B5EF4-FFF2-40B4-BE49-F238E27FC236}">
                  <a16:creationId xmlns:a16="http://schemas.microsoft.com/office/drawing/2014/main" id="{535EB9B1-409E-B21D-A9D1-1CC376DF7045}"/>
                </a:ext>
              </a:extLst>
            </p:cNvPr>
            <p:cNvSpPr/>
            <p:nvPr/>
          </p:nvSpPr>
          <p:spPr>
            <a:xfrm>
              <a:off x="7381153" y="3290090"/>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4" name="Free-form: Shape 8159">
              <a:extLst>
                <a:ext uri="{FF2B5EF4-FFF2-40B4-BE49-F238E27FC236}">
                  <a16:creationId xmlns:a16="http://schemas.microsoft.com/office/drawing/2014/main" id="{7AB763AA-DC95-D1BC-415A-A2828C33930A}"/>
                </a:ext>
              </a:extLst>
            </p:cNvPr>
            <p:cNvSpPr/>
            <p:nvPr/>
          </p:nvSpPr>
          <p:spPr>
            <a:xfrm>
              <a:off x="7434747" y="332301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5" name="Free-form: Shape 8160">
              <a:extLst>
                <a:ext uri="{FF2B5EF4-FFF2-40B4-BE49-F238E27FC236}">
                  <a16:creationId xmlns:a16="http://schemas.microsoft.com/office/drawing/2014/main" id="{5CD71A69-2471-6B33-C938-5610546A5A4F}"/>
                </a:ext>
              </a:extLst>
            </p:cNvPr>
            <p:cNvSpPr/>
            <p:nvPr/>
          </p:nvSpPr>
          <p:spPr>
            <a:xfrm>
              <a:off x="7434747" y="332301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6" name="Free-form: Shape 8161">
              <a:extLst>
                <a:ext uri="{FF2B5EF4-FFF2-40B4-BE49-F238E27FC236}">
                  <a16:creationId xmlns:a16="http://schemas.microsoft.com/office/drawing/2014/main" id="{935BF9C2-02A7-6AD9-40E9-2EF2F8DE1525}"/>
                </a:ext>
              </a:extLst>
            </p:cNvPr>
            <p:cNvSpPr/>
            <p:nvPr/>
          </p:nvSpPr>
          <p:spPr>
            <a:xfrm>
              <a:off x="7434747" y="332301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7" name="Free-form: Shape 8162">
              <a:extLst>
                <a:ext uri="{FF2B5EF4-FFF2-40B4-BE49-F238E27FC236}">
                  <a16:creationId xmlns:a16="http://schemas.microsoft.com/office/drawing/2014/main" id="{BA0333A9-2C57-7EF6-E27E-6EBF40010BD2}"/>
                </a:ext>
              </a:extLst>
            </p:cNvPr>
            <p:cNvSpPr/>
            <p:nvPr/>
          </p:nvSpPr>
          <p:spPr>
            <a:xfrm>
              <a:off x="7441381" y="332301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8" name="Free-form: Shape 8163">
              <a:extLst>
                <a:ext uri="{FF2B5EF4-FFF2-40B4-BE49-F238E27FC236}">
                  <a16:creationId xmlns:a16="http://schemas.microsoft.com/office/drawing/2014/main" id="{3DE44073-E49B-7F32-C9C7-DD5330E5FE75}"/>
                </a:ext>
              </a:extLst>
            </p:cNvPr>
            <p:cNvSpPr/>
            <p:nvPr/>
          </p:nvSpPr>
          <p:spPr>
            <a:xfrm>
              <a:off x="7454650" y="332301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9" name="Free-form: Shape 8164">
              <a:extLst>
                <a:ext uri="{FF2B5EF4-FFF2-40B4-BE49-F238E27FC236}">
                  <a16:creationId xmlns:a16="http://schemas.microsoft.com/office/drawing/2014/main" id="{D25795A7-C1B6-C1C5-9E7B-ABD90B3B23C7}"/>
                </a:ext>
              </a:extLst>
            </p:cNvPr>
            <p:cNvSpPr/>
            <p:nvPr/>
          </p:nvSpPr>
          <p:spPr>
            <a:xfrm>
              <a:off x="7474812" y="332301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0" name="Free-form: Shape 8165">
              <a:extLst>
                <a:ext uri="{FF2B5EF4-FFF2-40B4-BE49-F238E27FC236}">
                  <a16:creationId xmlns:a16="http://schemas.microsoft.com/office/drawing/2014/main" id="{9BD6A628-C018-9BC8-B495-86B7236C59EE}"/>
                </a:ext>
              </a:extLst>
            </p:cNvPr>
            <p:cNvSpPr/>
            <p:nvPr/>
          </p:nvSpPr>
          <p:spPr>
            <a:xfrm>
              <a:off x="7521641" y="332301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1" name="Free-form: Shape 8166">
              <a:extLst>
                <a:ext uri="{FF2B5EF4-FFF2-40B4-BE49-F238E27FC236}">
                  <a16:creationId xmlns:a16="http://schemas.microsoft.com/office/drawing/2014/main" id="{74058E6D-BD19-1AB6-8117-7FD70DD7E5D9}"/>
                </a:ext>
              </a:extLst>
            </p:cNvPr>
            <p:cNvSpPr/>
            <p:nvPr/>
          </p:nvSpPr>
          <p:spPr>
            <a:xfrm>
              <a:off x="7534909" y="332301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2" name="Free-form: Shape 8167">
              <a:extLst>
                <a:ext uri="{FF2B5EF4-FFF2-40B4-BE49-F238E27FC236}">
                  <a16:creationId xmlns:a16="http://schemas.microsoft.com/office/drawing/2014/main" id="{86A38BEB-4507-6DE6-A3BF-E66C90F73FE5}"/>
                </a:ext>
              </a:extLst>
            </p:cNvPr>
            <p:cNvSpPr/>
            <p:nvPr/>
          </p:nvSpPr>
          <p:spPr>
            <a:xfrm>
              <a:off x="7581738" y="332301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3" name="Free-form: Shape 8168">
              <a:extLst>
                <a:ext uri="{FF2B5EF4-FFF2-40B4-BE49-F238E27FC236}">
                  <a16:creationId xmlns:a16="http://schemas.microsoft.com/office/drawing/2014/main" id="{87B665CC-6395-B91E-BBCD-76A79DCF5C32}"/>
                </a:ext>
              </a:extLst>
            </p:cNvPr>
            <p:cNvSpPr/>
            <p:nvPr/>
          </p:nvSpPr>
          <p:spPr>
            <a:xfrm>
              <a:off x="7588503" y="3323012"/>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4" name="Free-form: Shape 8169">
              <a:extLst>
                <a:ext uri="{FF2B5EF4-FFF2-40B4-BE49-F238E27FC236}">
                  <a16:creationId xmlns:a16="http://schemas.microsoft.com/office/drawing/2014/main" id="{D42BE034-88A2-FC1B-2ADB-388026C71841}"/>
                </a:ext>
              </a:extLst>
            </p:cNvPr>
            <p:cNvSpPr/>
            <p:nvPr/>
          </p:nvSpPr>
          <p:spPr>
            <a:xfrm>
              <a:off x="7661999"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5" name="Free-form: Shape 8170">
              <a:extLst>
                <a:ext uri="{FF2B5EF4-FFF2-40B4-BE49-F238E27FC236}">
                  <a16:creationId xmlns:a16="http://schemas.microsoft.com/office/drawing/2014/main" id="{617819D4-30CA-5850-FECF-B204D50057BE}"/>
                </a:ext>
              </a:extLst>
            </p:cNvPr>
            <p:cNvSpPr/>
            <p:nvPr/>
          </p:nvSpPr>
          <p:spPr>
            <a:xfrm>
              <a:off x="7742259"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6" name="Free-form: Shape 8171">
              <a:extLst>
                <a:ext uri="{FF2B5EF4-FFF2-40B4-BE49-F238E27FC236}">
                  <a16:creationId xmlns:a16="http://schemas.microsoft.com/office/drawing/2014/main" id="{1098E32F-3E09-D235-A268-3948357EC68F}"/>
                </a:ext>
              </a:extLst>
            </p:cNvPr>
            <p:cNvSpPr/>
            <p:nvPr/>
          </p:nvSpPr>
          <p:spPr>
            <a:xfrm>
              <a:off x="7782324"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7" name="Free-form: Shape 8172">
              <a:extLst>
                <a:ext uri="{FF2B5EF4-FFF2-40B4-BE49-F238E27FC236}">
                  <a16:creationId xmlns:a16="http://schemas.microsoft.com/office/drawing/2014/main" id="{FB1B4E91-4A9F-313D-2889-AB0EE1D0695E}"/>
                </a:ext>
              </a:extLst>
            </p:cNvPr>
            <p:cNvSpPr/>
            <p:nvPr/>
          </p:nvSpPr>
          <p:spPr>
            <a:xfrm>
              <a:off x="7849185"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8" name="Free-form: Shape 8173">
              <a:extLst>
                <a:ext uri="{FF2B5EF4-FFF2-40B4-BE49-F238E27FC236}">
                  <a16:creationId xmlns:a16="http://schemas.microsoft.com/office/drawing/2014/main" id="{E88AD623-C892-D633-268D-0F423A5B99FF}"/>
                </a:ext>
              </a:extLst>
            </p:cNvPr>
            <p:cNvSpPr/>
            <p:nvPr/>
          </p:nvSpPr>
          <p:spPr>
            <a:xfrm>
              <a:off x="7862584"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9" name="Free-form: Shape 8174">
              <a:extLst>
                <a:ext uri="{FF2B5EF4-FFF2-40B4-BE49-F238E27FC236}">
                  <a16:creationId xmlns:a16="http://schemas.microsoft.com/office/drawing/2014/main" id="{5A7BC446-42CD-6BC5-EA75-8298E9EC9683}"/>
                </a:ext>
              </a:extLst>
            </p:cNvPr>
            <p:cNvSpPr/>
            <p:nvPr/>
          </p:nvSpPr>
          <p:spPr>
            <a:xfrm>
              <a:off x="7889250"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0" name="Free-form: Shape 8175">
              <a:extLst>
                <a:ext uri="{FF2B5EF4-FFF2-40B4-BE49-F238E27FC236}">
                  <a16:creationId xmlns:a16="http://schemas.microsoft.com/office/drawing/2014/main" id="{BC1DC92C-8F56-32C9-A65F-3EAE546C2438}"/>
                </a:ext>
              </a:extLst>
            </p:cNvPr>
            <p:cNvSpPr/>
            <p:nvPr/>
          </p:nvSpPr>
          <p:spPr>
            <a:xfrm>
              <a:off x="7896015"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1" name="Free-form: Shape 8176">
              <a:extLst>
                <a:ext uri="{FF2B5EF4-FFF2-40B4-BE49-F238E27FC236}">
                  <a16:creationId xmlns:a16="http://schemas.microsoft.com/office/drawing/2014/main" id="{32246592-A731-7691-B2B9-14B7425C11E7}"/>
                </a:ext>
              </a:extLst>
            </p:cNvPr>
            <p:cNvSpPr/>
            <p:nvPr/>
          </p:nvSpPr>
          <p:spPr>
            <a:xfrm>
              <a:off x="7956112"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2" name="Free-form: Shape 8177">
              <a:extLst>
                <a:ext uri="{FF2B5EF4-FFF2-40B4-BE49-F238E27FC236}">
                  <a16:creationId xmlns:a16="http://schemas.microsoft.com/office/drawing/2014/main" id="{6F16B9D9-AFC3-7981-DC2C-EDE04824FB4B}"/>
                </a:ext>
              </a:extLst>
            </p:cNvPr>
            <p:cNvSpPr/>
            <p:nvPr/>
          </p:nvSpPr>
          <p:spPr>
            <a:xfrm>
              <a:off x="7976274"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3" name="Free-form: Shape 8178">
              <a:extLst>
                <a:ext uri="{FF2B5EF4-FFF2-40B4-BE49-F238E27FC236}">
                  <a16:creationId xmlns:a16="http://schemas.microsoft.com/office/drawing/2014/main" id="{9A3EA2B3-E267-68DA-83D1-F9D122C4DE64}"/>
                </a:ext>
              </a:extLst>
            </p:cNvPr>
            <p:cNvSpPr/>
            <p:nvPr/>
          </p:nvSpPr>
          <p:spPr>
            <a:xfrm>
              <a:off x="7976274"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4" name="Free-form: Shape 8179">
              <a:extLst>
                <a:ext uri="{FF2B5EF4-FFF2-40B4-BE49-F238E27FC236}">
                  <a16:creationId xmlns:a16="http://schemas.microsoft.com/office/drawing/2014/main" id="{2DEC5FC1-43D6-665D-595E-A9E62631A033}"/>
                </a:ext>
              </a:extLst>
            </p:cNvPr>
            <p:cNvSpPr/>
            <p:nvPr/>
          </p:nvSpPr>
          <p:spPr>
            <a:xfrm>
              <a:off x="7982778"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5" name="Free-form: Shape 8180">
              <a:extLst>
                <a:ext uri="{FF2B5EF4-FFF2-40B4-BE49-F238E27FC236}">
                  <a16:creationId xmlns:a16="http://schemas.microsoft.com/office/drawing/2014/main" id="{C6CFC54E-A172-DF46-AFB1-6043801B22C8}"/>
                </a:ext>
              </a:extLst>
            </p:cNvPr>
            <p:cNvSpPr/>
            <p:nvPr/>
          </p:nvSpPr>
          <p:spPr>
            <a:xfrm>
              <a:off x="7989543"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6" name="Free-form: Shape 8181">
              <a:extLst>
                <a:ext uri="{FF2B5EF4-FFF2-40B4-BE49-F238E27FC236}">
                  <a16:creationId xmlns:a16="http://schemas.microsoft.com/office/drawing/2014/main" id="{9F738475-4885-EA9C-908E-33CCB7F7A220}"/>
                </a:ext>
              </a:extLst>
            </p:cNvPr>
            <p:cNvSpPr/>
            <p:nvPr/>
          </p:nvSpPr>
          <p:spPr>
            <a:xfrm>
              <a:off x="7989543"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7" name="Free-form: Shape 8182">
              <a:extLst>
                <a:ext uri="{FF2B5EF4-FFF2-40B4-BE49-F238E27FC236}">
                  <a16:creationId xmlns:a16="http://schemas.microsoft.com/office/drawing/2014/main" id="{880CFDCB-6979-EE6C-6BF7-E15C3B7F378E}"/>
                </a:ext>
              </a:extLst>
            </p:cNvPr>
            <p:cNvSpPr/>
            <p:nvPr/>
          </p:nvSpPr>
          <p:spPr>
            <a:xfrm>
              <a:off x="8002941"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8" name="Free-form: Shape 8183">
              <a:extLst>
                <a:ext uri="{FF2B5EF4-FFF2-40B4-BE49-F238E27FC236}">
                  <a16:creationId xmlns:a16="http://schemas.microsoft.com/office/drawing/2014/main" id="{F156CE0D-538C-D0AF-14B2-E9FB5FCD39A0}"/>
                </a:ext>
              </a:extLst>
            </p:cNvPr>
            <p:cNvSpPr/>
            <p:nvPr/>
          </p:nvSpPr>
          <p:spPr>
            <a:xfrm>
              <a:off x="8009705"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9" name="Free-form: Shape 8184">
              <a:extLst>
                <a:ext uri="{FF2B5EF4-FFF2-40B4-BE49-F238E27FC236}">
                  <a16:creationId xmlns:a16="http://schemas.microsoft.com/office/drawing/2014/main" id="{319723DD-9790-D668-25F3-D1EF30AA6086}"/>
                </a:ext>
              </a:extLst>
            </p:cNvPr>
            <p:cNvSpPr/>
            <p:nvPr/>
          </p:nvSpPr>
          <p:spPr>
            <a:xfrm>
              <a:off x="8016340"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0" name="Free-form: Shape 8185">
              <a:extLst>
                <a:ext uri="{FF2B5EF4-FFF2-40B4-BE49-F238E27FC236}">
                  <a16:creationId xmlns:a16="http://schemas.microsoft.com/office/drawing/2014/main" id="{27CA2776-8E9E-C8E4-973F-993812DFF19D}"/>
                </a:ext>
              </a:extLst>
            </p:cNvPr>
            <p:cNvSpPr/>
            <p:nvPr/>
          </p:nvSpPr>
          <p:spPr>
            <a:xfrm>
              <a:off x="8016340"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1" name="Free-form: Shape 8186">
              <a:extLst>
                <a:ext uri="{FF2B5EF4-FFF2-40B4-BE49-F238E27FC236}">
                  <a16:creationId xmlns:a16="http://schemas.microsoft.com/office/drawing/2014/main" id="{14B62187-BBD6-5CA6-9614-73CE774ACE85}"/>
                </a:ext>
              </a:extLst>
            </p:cNvPr>
            <p:cNvSpPr/>
            <p:nvPr/>
          </p:nvSpPr>
          <p:spPr>
            <a:xfrm>
              <a:off x="8022974"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2" name="Free-form: Shape 8187">
              <a:extLst>
                <a:ext uri="{FF2B5EF4-FFF2-40B4-BE49-F238E27FC236}">
                  <a16:creationId xmlns:a16="http://schemas.microsoft.com/office/drawing/2014/main" id="{322107BF-A5AF-1818-4A9B-C5BB0C203F47}"/>
                </a:ext>
              </a:extLst>
            </p:cNvPr>
            <p:cNvSpPr/>
            <p:nvPr/>
          </p:nvSpPr>
          <p:spPr>
            <a:xfrm>
              <a:off x="8022974"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3" name="Free-form: Shape 8188">
              <a:extLst>
                <a:ext uri="{FF2B5EF4-FFF2-40B4-BE49-F238E27FC236}">
                  <a16:creationId xmlns:a16="http://schemas.microsoft.com/office/drawing/2014/main" id="{608882FA-7577-9A70-DB07-F00A5FF614A3}"/>
                </a:ext>
              </a:extLst>
            </p:cNvPr>
            <p:cNvSpPr/>
            <p:nvPr/>
          </p:nvSpPr>
          <p:spPr>
            <a:xfrm>
              <a:off x="8029607"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4" name="Free-form: Shape 8189">
              <a:extLst>
                <a:ext uri="{FF2B5EF4-FFF2-40B4-BE49-F238E27FC236}">
                  <a16:creationId xmlns:a16="http://schemas.microsoft.com/office/drawing/2014/main" id="{3D8B84C5-CE95-3909-C971-A3DDB4A50F25}"/>
                </a:ext>
              </a:extLst>
            </p:cNvPr>
            <p:cNvSpPr/>
            <p:nvPr/>
          </p:nvSpPr>
          <p:spPr>
            <a:xfrm>
              <a:off x="8029607"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5" name="Free-form: Shape 8190">
              <a:extLst>
                <a:ext uri="{FF2B5EF4-FFF2-40B4-BE49-F238E27FC236}">
                  <a16:creationId xmlns:a16="http://schemas.microsoft.com/office/drawing/2014/main" id="{53E57912-5D96-876A-2D53-78C49D8388A9}"/>
                </a:ext>
              </a:extLst>
            </p:cNvPr>
            <p:cNvSpPr/>
            <p:nvPr/>
          </p:nvSpPr>
          <p:spPr>
            <a:xfrm>
              <a:off x="8043006"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6" name="Free-form: Shape 8191">
              <a:extLst>
                <a:ext uri="{FF2B5EF4-FFF2-40B4-BE49-F238E27FC236}">
                  <a16:creationId xmlns:a16="http://schemas.microsoft.com/office/drawing/2014/main" id="{BFBFC558-5C3B-F016-6BDA-F16E9D5505A5}"/>
                </a:ext>
              </a:extLst>
            </p:cNvPr>
            <p:cNvSpPr/>
            <p:nvPr/>
          </p:nvSpPr>
          <p:spPr>
            <a:xfrm>
              <a:off x="8063038"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7" name="Free-form: Shape 8192">
              <a:extLst>
                <a:ext uri="{FF2B5EF4-FFF2-40B4-BE49-F238E27FC236}">
                  <a16:creationId xmlns:a16="http://schemas.microsoft.com/office/drawing/2014/main" id="{975498DA-56FC-1619-9948-1D4E93FDFA40}"/>
                </a:ext>
              </a:extLst>
            </p:cNvPr>
            <p:cNvSpPr/>
            <p:nvPr/>
          </p:nvSpPr>
          <p:spPr>
            <a:xfrm>
              <a:off x="8069803"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8" name="Free-form: Shape 8193">
              <a:extLst>
                <a:ext uri="{FF2B5EF4-FFF2-40B4-BE49-F238E27FC236}">
                  <a16:creationId xmlns:a16="http://schemas.microsoft.com/office/drawing/2014/main" id="{C54448CB-CA76-8FE5-C394-F6BD9A0BBC08}"/>
                </a:ext>
              </a:extLst>
            </p:cNvPr>
            <p:cNvSpPr/>
            <p:nvPr/>
          </p:nvSpPr>
          <p:spPr>
            <a:xfrm>
              <a:off x="8089835"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9" name="Free-form: Shape 8194">
              <a:extLst>
                <a:ext uri="{FF2B5EF4-FFF2-40B4-BE49-F238E27FC236}">
                  <a16:creationId xmlns:a16="http://schemas.microsoft.com/office/drawing/2014/main" id="{B0AC844B-7F49-08B4-C8B8-021EF58BB261}"/>
                </a:ext>
              </a:extLst>
            </p:cNvPr>
            <p:cNvSpPr/>
            <p:nvPr/>
          </p:nvSpPr>
          <p:spPr>
            <a:xfrm>
              <a:off x="8089835"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0" name="Free-form: Shape 8195">
              <a:extLst>
                <a:ext uri="{FF2B5EF4-FFF2-40B4-BE49-F238E27FC236}">
                  <a16:creationId xmlns:a16="http://schemas.microsoft.com/office/drawing/2014/main" id="{772C988D-3BE7-5C9D-5FF5-E0A96FA7BF9A}"/>
                </a:ext>
              </a:extLst>
            </p:cNvPr>
            <p:cNvSpPr/>
            <p:nvPr/>
          </p:nvSpPr>
          <p:spPr>
            <a:xfrm>
              <a:off x="8136534"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1" name="Free-form: Shape 8196">
              <a:extLst>
                <a:ext uri="{FF2B5EF4-FFF2-40B4-BE49-F238E27FC236}">
                  <a16:creationId xmlns:a16="http://schemas.microsoft.com/office/drawing/2014/main" id="{37BB4836-FABF-7934-B108-25C89C757551}"/>
                </a:ext>
              </a:extLst>
            </p:cNvPr>
            <p:cNvSpPr/>
            <p:nvPr/>
          </p:nvSpPr>
          <p:spPr>
            <a:xfrm>
              <a:off x="8149932"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2" name="Free-form: Shape 8197">
              <a:extLst>
                <a:ext uri="{FF2B5EF4-FFF2-40B4-BE49-F238E27FC236}">
                  <a16:creationId xmlns:a16="http://schemas.microsoft.com/office/drawing/2014/main" id="{98082831-D648-2625-F62A-778A41CFE61F}"/>
                </a:ext>
              </a:extLst>
            </p:cNvPr>
            <p:cNvSpPr/>
            <p:nvPr/>
          </p:nvSpPr>
          <p:spPr>
            <a:xfrm>
              <a:off x="8149932"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3" name="Free-form: Shape 8198">
              <a:extLst>
                <a:ext uri="{FF2B5EF4-FFF2-40B4-BE49-F238E27FC236}">
                  <a16:creationId xmlns:a16="http://schemas.microsoft.com/office/drawing/2014/main" id="{181E4084-BBA3-A471-0631-A2201208DEC5}"/>
                </a:ext>
              </a:extLst>
            </p:cNvPr>
            <p:cNvSpPr/>
            <p:nvPr/>
          </p:nvSpPr>
          <p:spPr>
            <a:xfrm>
              <a:off x="8156697"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4" name="Free-form: Shape 8199">
              <a:extLst>
                <a:ext uri="{FF2B5EF4-FFF2-40B4-BE49-F238E27FC236}">
                  <a16:creationId xmlns:a16="http://schemas.microsoft.com/office/drawing/2014/main" id="{BF405A70-4897-A2EA-3D56-0E0D7D20C54A}"/>
                </a:ext>
              </a:extLst>
            </p:cNvPr>
            <p:cNvSpPr/>
            <p:nvPr/>
          </p:nvSpPr>
          <p:spPr>
            <a:xfrm>
              <a:off x="8216794"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5" name="Free-form: Shape 8200">
              <a:extLst>
                <a:ext uri="{FF2B5EF4-FFF2-40B4-BE49-F238E27FC236}">
                  <a16:creationId xmlns:a16="http://schemas.microsoft.com/office/drawing/2014/main" id="{29EE0AE8-F0FD-D522-9529-3223CD0EF6C2}"/>
                </a:ext>
              </a:extLst>
            </p:cNvPr>
            <p:cNvSpPr/>
            <p:nvPr/>
          </p:nvSpPr>
          <p:spPr>
            <a:xfrm>
              <a:off x="8256859"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6" name="Free-form: Shape 8201">
              <a:extLst>
                <a:ext uri="{FF2B5EF4-FFF2-40B4-BE49-F238E27FC236}">
                  <a16:creationId xmlns:a16="http://schemas.microsoft.com/office/drawing/2014/main" id="{84CFEB33-E63A-82DE-6783-7E3F37BE25F4}"/>
                </a:ext>
              </a:extLst>
            </p:cNvPr>
            <p:cNvSpPr/>
            <p:nvPr/>
          </p:nvSpPr>
          <p:spPr>
            <a:xfrm>
              <a:off x="8263624"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7" name="Free-form: Shape 8202">
              <a:extLst>
                <a:ext uri="{FF2B5EF4-FFF2-40B4-BE49-F238E27FC236}">
                  <a16:creationId xmlns:a16="http://schemas.microsoft.com/office/drawing/2014/main" id="{60B6F53B-C7FD-F309-241C-B552D5676FC7}"/>
                </a:ext>
              </a:extLst>
            </p:cNvPr>
            <p:cNvSpPr/>
            <p:nvPr/>
          </p:nvSpPr>
          <p:spPr>
            <a:xfrm>
              <a:off x="8270388"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8" name="Free-form: Shape 8203">
              <a:extLst>
                <a:ext uri="{FF2B5EF4-FFF2-40B4-BE49-F238E27FC236}">
                  <a16:creationId xmlns:a16="http://schemas.microsoft.com/office/drawing/2014/main" id="{70F8C5B7-F041-B527-4EB1-593B6D3B64B7}"/>
                </a:ext>
              </a:extLst>
            </p:cNvPr>
            <p:cNvSpPr/>
            <p:nvPr/>
          </p:nvSpPr>
          <p:spPr>
            <a:xfrm>
              <a:off x="8297055"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9" name="Free-form: Shape 8204">
              <a:extLst>
                <a:ext uri="{FF2B5EF4-FFF2-40B4-BE49-F238E27FC236}">
                  <a16:creationId xmlns:a16="http://schemas.microsoft.com/office/drawing/2014/main" id="{7B0700F1-0CD0-9D65-9522-46023DD725F4}"/>
                </a:ext>
              </a:extLst>
            </p:cNvPr>
            <p:cNvSpPr/>
            <p:nvPr/>
          </p:nvSpPr>
          <p:spPr>
            <a:xfrm>
              <a:off x="8303688" y="33601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 name="Free-form: Shape 8205">
              <a:extLst>
                <a:ext uri="{FF2B5EF4-FFF2-40B4-BE49-F238E27FC236}">
                  <a16:creationId xmlns:a16="http://schemas.microsoft.com/office/drawing/2014/main" id="{B95F91FD-169C-B02E-C41E-E8EC08C180F8}"/>
                </a:ext>
              </a:extLst>
            </p:cNvPr>
            <p:cNvSpPr/>
            <p:nvPr/>
          </p:nvSpPr>
          <p:spPr>
            <a:xfrm>
              <a:off x="8323721"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 name="Free-form: Shape 8206">
              <a:extLst>
                <a:ext uri="{FF2B5EF4-FFF2-40B4-BE49-F238E27FC236}">
                  <a16:creationId xmlns:a16="http://schemas.microsoft.com/office/drawing/2014/main" id="{605730F6-DB08-B5A0-A718-732AB2EBFF57}"/>
                </a:ext>
              </a:extLst>
            </p:cNvPr>
            <p:cNvSpPr/>
            <p:nvPr/>
          </p:nvSpPr>
          <p:spPr>
            <a:xfrm>
              <a:off x="8357282"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 name="Free-form: Shape 8207">
              <a:extLst>
                <a:ext uri="{FF2B5EF4-FFF2-40B4-BE49-F238E27FC236}">
                  <a16:creationId xmlns:a16="http://schemas.microsoft.com/office/drawing/2014/main" id="{1AF5D2E7-DE57-558F-3410-3EC2AAA58571}"/>
                </a:ext>
              </a:extLst>
            </p:cNvPr>
            <p:cNvSpPr/>
            <p:nvPr/>
          </p:nvSpPr>
          <p:spPr>
            <a:xfrm>
              <a:off x="8377315"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 name="Free-form: Shape 8208">
              <a:extLst>
                <a:ext uri="{FF2B5EF4-FFF2-40B4-BE49-F238E27FC236}">
                  <a16:creationId xmlns:a16="http://schemas.microsoft.com/office/drawing/2014/main" id="{19CE3DF4-B8D9-D4C9-7388-866133A28220}"/>
                </a:ext>
              </a:extLst>
            </p:cNvPr>
            <p:cNvSpPr/>
            <p:nvPr/>
          </p:nvSpPr>
          <p:spPr>
            <a:xfrm>
              <a:off x="8403981"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 name="Free-form: Shape 8209">
              <a:extLst>
                <a:ext uri="{FF2B5EF4-FFF2-40B4-BE49-F238E27FC236}">
                  <a16:creationId xmlns:a16="http://schemas.microsoft.com/office/drawing/2014/main" id="{A7873D12-23A3-CB42-5A27-8E5836128FC0}"/>
                </a:ext>
              </a:extLst>
            </p:cNvPr>
            <p:cNvSpPr/>
            <p:nvPr/>
          </p:nvSpPr>
          <p:spPr>
            <a:xfrm>
              <a:off x="8410746"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 name="Free-form: Shape 8210">
              <a:extLst>
                <a:ext uri="{FF2B5EF4-FFF2-40B4-BE49-F238E27FC236}">
                  <a16:creationId xmlns:a16="http://schemas.microsoft.com/office/drawing/2014/main" id="{7441E652-7FFB-85EC-2316-8D6B6A3599B5}"/>
                </a:ext>
              </a:extLst>
            </p:cNvPr>
            <p:cNvSpPr/>
            <p:nvPr/>
          </p:nvSpPr>
          <p:spPr>
            <a:xfrm>
              <a:off x="8437412"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 name="Free-form: Shape 8211">
              <a:extLst>
                <a:ext uri="{FF2B5EF4-FFF2-40B4-BE49-F238E27FC236}">
                  <a16:creationId xmlns:a16="http://schemas.microsoft.com/office/drawing/2014/main" id="{00B171F9-7660-E4C3-90AF-232F2A962EFD}"/>
                </a:ext>
              </a:extLst>
            </p:cNvPr>
            <p:cNvSpPr/>
            <p:nvPr/>
          </p:nvSpPr>
          <p:spPr>
            <a:xfrm>
              <a:off x="8550973"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 name="Free-form: Shape 8212">
              <a:extLst>
                <a:ext uri="{FF2B5EF4-FFF2-40B4-BE49-F238E27FC236}">
                  <a16:creationId xmlns:a16="http://schemas.microsoft.com/office/drawing/2014/main" id="{F64FDCAB-AD02-C03B-D132-CEB6C65476E7}"/>
                </a:ext>
              </a:extLst>
            </p:cNvPr>
            <p:cNvSpPr/>
            <p:nvPr/>
          </p:nvSpPr>
          <p:spPr>
            <a:xfrm>
              <a:off x="8571135"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 name="Free-form: Shape 8213">
              <a:extLst>
                <a:ext uri="{FF2B5EF4-FFF2-40B4-BE49-F238E27FC236}">
                  <a16:creationId xmlns:a16="http://schemas.microsoft.com/office/drawing/2014/main" id="{8E71FBFE-8370-831D-FA96-19EBE99D2A86}"/>
                </a:ext>
              </a:extLst>
            </p:cNvPr>
            <p:cNvSpPr/>
            <p:nvPr/>
          </p:nvSpPr>
          <p:spPr>
            <a:xfrm>
              <a:off x="8591168"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 name="Free-form: Shape 8214">
              <a:extLst>
                <a:ext uri="{FF2B5EF4-FFF2-40B4-BE49-F238E27FC236}">
                  <a16:creationId xmlns:a16="http://schemas.microsoft.com/office/drawing/2014/main" id="{16F22DCA-C6BB-8D12-3829-074C2D6FB732}"/>
                </a:ext>
              </a:extLst>
            </p:cNvPr>
            <p:cNvSpPr/>
            <p:nvPr/>
          </p:nvSpPr>
          <p:spPr>
            <a:xfrm>
              <a:off x="8624728"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 name="Free-form: Shape 8215">
              <a:extLst>
                <a:ext uri="{FF2B5EF4-FFF2-40B4-BE49-F238E27FC236}">
                  <a16:creationId xmlns:a16="http://schemas.microsoft.com/office/drawing/2014/main" id="{5CCF2078-6DA4-9506-390F-788F57A4625A}"/>
                </a:ext>
              </a:extLst>
            </p:cNvPr>
            <p:cNvSpPr/>
            <p:nvPr/>
          </p:nvSpPr>
          <p:spPr>
            <a:xfrm>
              <a:off x="8691460"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1" name="Free-form: Shape 8216">
              <a:extLst>
                <a:ext uri="{FF2B5EF4-FFF2-40B4-BE49-F238E27FC236}">
                  <a16:creationId xmlns:a16="http://schemas.microsoft.com/office/drawing/2014/main" id="{E3FC20BE-E510-6E63-04D8-40CBCD946D8C}"/>
                </a:ext>
              </a:extLst>
            </p:cNvPr>
            <p:cNvSpPr/>
            <p:nvPr/>
          </p:nvSpPr>
          <p:spPr>
            <a:xfrm>
              <a:off x="8718257"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2" name="Free-form: Shape 8217">
              <a:extLst>
                <a:ext uri="{FF2B5EF4-FFF2-40B4-BE49-F238E27FC236}">
                  <a16:creationId xmlns:a16="http://schemas.microsoft.com/office/drawing/2014/main" id="{7299AB1B-9B82-2545-9EC0-6BB2900B7D1B}"/>
                </a:ext>
              </a:extLst>
            </p:cNvPr>
            <p:cNvSpPr/>
            <p:nvPr/>
          </p:nvSpPr>
          <p:spPr>
            <a:xfrm>
              <a:off x="8731655"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3" name="Free-form: Shape 8218">
              <a:extLst>
                <a:ext uri="{FF2B5EF4-FFF2-40B4-BE49-F238E27FC236}">
                  <a16:creationId xmlns:a16="http://schemas.microsoft.com/office/drawing/2014/main" id="{60436390-0622-1796-FC71-6A00A964D55A}"/>
                </a:ext>
              </a:extLst>
            </p:cNvPr>
            <p:cNvSpPr/>
            <p:nvPr/>
          </p:nvSpPr>
          <p:spPr>
            <a:xfrm>
              <a:off x="8738420"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4" name="Free-form: Shape 8219">
              <a:extLst>
                <a:ext uri="{FF2B5EF4-FFF2-40B4-BE49-F238E27FC236}">
                  <a16:creationId xmlns:a16="http://schemas.microsoft.com/office/drawing/2014/main" id="{2E8892F9-E3B5-A65A-9D02-171D883F6165}"/>
                </a:ext>
              </a:extLst>
            </p:cNvPr>
            <p:cNvSpPr/>
            <p:nvPr/>
          </p:nvSpPr>
          <p:spPr>
            <a:xfrm>
              <a:off x="8751557"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5" name="Free-form: Shape 8220">
              <a:extLst>
                <a:ext uri="{FF2B5EF4-FFF2-40B4-BE49-F238E27FC236}">
                  <a16:creationId xmlns:a16="http://schemas.microsoft.com/office/drawing/2014/main" id="{F8DD6D28-ABA4-74AA-6803-D406A3102C03}"/>
                </a:ext>
              </a:extLst>
            </p:cNvPr>
            <p:cNvSpPr/>
            <p:nvPr/>
          </p:nvSpPr>
          <p:spPr>
            <a:xfrm>
              <a:off x="8765086"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6" name="Free-form: Shape 8221">
              <a:extLst>
                <a:ext uri="{FF2B5EF4-FFF2-40B4-BE49-F238E27FC236}">
                  <a16:creationId xmlns:a16="http://schemas.microsoft.com/office/drawing/2014/main" id="{183B5F0F-3B70-0FF8-203F-4F3BE5137BBC}"/>
                </a:ext>
              </a:extLst>
            </p:cNvPr>
            <p:cNvSpPr/>
            <p:nvPr/>
          </p:nvSpPr>
          <p:spPr>
            <a:xfrm>
              <a:off x="8811915"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7" name="Free-form: Shape 8222">
              <a:extLst>
                <a:ext uri="{FF2B5EF4-FFF2-40B4-BE49-F238E27FC236}">
                  <a16:creationId xmlns:a16="http://schemas.microsoft.com/office/drawing/2014/main" id="{074A9EB4-1EBF-60D0-EAC7-7DA4BD7EC4B2}"/>
                </a:ext>
              </a:extLst>
            </p:cNvPr>
            <p:cNvSpPr/>
            <p:nvPr/>
          </p:nvSpPr>
          <p:spPr>
            <a:xfrm>
              <a:off x="8872013"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8" name="Free-form: Shape 8223">
              <a:extLst>
                <a:ext uri="{FF2B5EF4-FFF2-40B4-BE49-F238E27FC236}">
                  <a16:creationId xmlns:a16="http://schemas.microsoft.com/office/drawing/2014/main" id="{8F784FC7-BD66-EA7B-6299-18C3BCF97C88}"/>
                </a:ext>
              </a:extLst>
            </p:cNvPr>
            <p:cNvSpPr/>
            <p:nvPr/>
          </p:nvSpPr>
          <p:spPr>
            <a:xfrm>
              <a:off x="8958907"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9" name="Free-form: Shape 8224">
              <a:extLst>
                <a:ext uri="{FF2B5EF4-FFF2-40B4-BE49-F238E27FC236}">
                  <a16:creationId xmlns:a16="http://schemas.microsoft.com/office/drawing/2014/main" id="{E2F1065D-3C62-BDC3-2397-775F06877F31}"/>
                </a:ext>
              </a:extLst>
            </p:cNvPr>
            <p:cNvSpPr/>
            <p:nvPr/>
          </p:nvSpPr>
          <p:spPr>
            <a:xfrm>
              <a:off x="9032403"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0" name="Free-form: Shape 8225">
              <a:extLst>
                <a:ext uri="{FF2B5EF4-FFF2-40B4-BE49-F238E27FC236}">
                  <a16:creationId xmlns:a16="http://schemas.microsoft.com/office/drawing/2014/main" id="{8996AB3E-7A26-E9AE-980B-DDBEA31AD163}"/>
                </a:ext>
              </a:extLst>
            </p:cNvPr>
            <p:cNvSpPr/>
            <p:nvPr/>
          </p:nvSpPr>
          <p:spPr>
            <a:xfrm>
              <a:off x="9072598"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1" name="Free-form: Shape 8226">
              <a:extLst>
                <a:ext uri="{FF2B5EF4-FFF2-40B4-BE49-F238E27FC236}">
                  <a16:creationId xmlns:a16="http://schemas.microsoft.com/office/drawing/2014/main" id="{8F999F80-D878-1143-E60C-28CA4B9821B4}"/>
                </a:ext>
              </a:extLst>
            </p:cNvPr>
            <p:cNvSpPr/>
            <p:nvPr/>
          </p:nvSpPr>
          <p:spPr>
            <a:xfrm>
              <a:off x="9079232"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2" name="Free-form: Shape 8227">
              <a:extLst>
                <a:ext uri="{FF2B5EF4-FFF2-40B4-BE49-F238E27FC236}">
                  <a16:creationId xmlns:a16="http://schemas.microsoft.com/office/drawing/2014/main" id="{6F697FF6-1A7F-1896-B9C2-A0D4C66E0060}"/>
                </a:ext>
              </a:extLst>
            </p:cNvPr>
            <p:cNvSpPr/>
            <p:nvPr/>
          </p:nvSpPr>
          <p:spPr>
            <a:xfrm>
              <a:off x="9099265"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3" name="Free-form: Shape 8228">
              <a:extLst>
                <a:ext uri="{FF2B5EF4-FFF2-40B4-BE49-F238E27FC236}">
                  <a16:creationId xmlns:a16="http://schemas.microsoft.com/office/drawing/2014/main" id="{4897B1C8-D39A-B83F-0892-03EDF4EAE6FD}"/>
                </a:ext>
              </a:extLst>
            </p:cNvPr>
            <p:cNvSpPr/>
            <p:nvPr/>
          </p:nvSpPr>
          <p:spPr>
            <a:xfrm>
              <a:off x="9139330"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4" name="Free-form: Shape 8229">
              <a:extLst>
                <a:ext uri="{FF2B5EF4-FFF2-40B4-BE49-F238E27FC236}">
                  <a16:creationId xmlns:a16="http://schemas.microsoft.com/office/drawing/2014/main" id="{6BC58F24-62CE-CD5E-623D-6732471A9A93}"/>
                </a:ext>
              </a:extLst>
            </p:cNvPr>
            <p:cNvSpPr/>
            <p:nvPr/>
          </p:nvSpPr>
          <p:spPr>
            <a:xfrm>
              <a:off x="9192923"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5" name="Free-form: Shape 8230">
              <a:extLst>
                <a:ext uri="{FF2B5EF4-FFF2-40B4-BE49-F238E27FC236}">
                  <a16:creationId xmlns:a16="http://schemas.microsoft.com/office/drawing/2014/main" id="{A14EE1E2-124E-A99E-ABEB-CEAACAC0A129}"/>
                </a:ext>
              </a:extLst>
            </p:cNvPr>
            <p:cNvSpPr/>
            <p:nvPr/>
          </p:nvSpPr>
          <p:spPr>
            <a:xfrm>
              <a:off x="9226353"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6" name="Free-form: Shape 8231">
              <a:extLst>
                <a:ext uri="{FF2B5EF4-FFF2-40B4-BE49-F238E27FC236}">
                  <a16:creationId xmlns:a16="http://schemas.microsoft.com/office/drawing/2014/main" id="{B299453F-51DC-3FB4-28EE-4DF389803819}"/>
                </a:ext>
              </a:extLst>
            </p:cNvPr>
            <p:cNvSpPr/>
            <p:nvPr/>
          </p:nvSpPr>
          <p:spPr>
            <a:xfrm>
              <a:off x="9279687"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7" name="Free-form: Shape 8232">
              <a:extLst>
                <a:ext uri="{FF2B5EF4-FFF2-40B4-BE49-F238E27FC236}">
                  <a16:creationId xmlns:a16="http://schemas.microsoft.com/office/drawing/2014/main" id="{06AFF9EA-DC4E-F6AF-EDB1-C298DB6C1884}"/>
                </a:ext>
              </a:extLst>
            </p:cNvPr>
            <p:cNvSpPr/>
            <p:nvPr/>
          </p:nvSpPr>
          <p:spPr>
            <a:xfrm>
              <a:off x="9313118"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8" name="Free-form: Shape 8233">
              <a:extLst>
                <a:ext uri="{FF2B5EF4-FFF2-40B4-BE49-F238E27FC236}">
                  <a16:creationId xmlns:a16="http://schemas.microsoft.com/office/drawing/2014/main" id="{FF20246A-F66E-885A-CE79-F9131B57D787}"/>
                </a:ext>
              </a:extLst>
            </p:cNvPr>
            <p:cNvSpPr/>
            <p:nvPr/>
          </p:nvSpPr>
          <p:spPr>
            <a:xfrm>
              <a:off x="9473638"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9" name="Free-form: Shape 8234">
              <a:extLst>
                <a:ext uri="{FF2B5EF4-FFF2-40B4-BE49-F238E27FC236}">
                  <a16:creationId xmlns:a16="http://schemas.microsoft.com/office/drawing/2014/main" id="{EABE3629-03AE-341D-3B8B-4CE859FCB70A}"/>
                </a:ext>
              </a:extLst>
            </p:cNvPr>
            <p:cNvSpPr/>
            <p:nvPr/>
          </p:nvSpPr>
          <p:spPr>
            <a:xfrm>
              <a:off x="9520467"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0" name="Free-form: Shape 8235">
              <a:extLst>
                <a:ext uri="{FF2B5EF4-FFF2-40B4-BE49-F238E27FC236}">
                  <a16:creationId xmlns:a16="http://schemas.microsoft.com/office/drawing/2014/main" id="{4895A21B-9281-EDC7-E1E4-8A136AEEEA86}"/>
                </a:ext>
              </a:extLst>
            </p:cNvPr>
            <p:cNvSpPr/>
            <p:nvPr/>
          </p:nvSpPr>
          <p:spPr>
            <a:xfrm>
              <a:off x="9627394"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1" name="Free-form: Shape 8236">
              <a:extLst>
                <a:ext uri="{FF2B5EF4-FFF2-40B4-BE49-F238E27FC236}">
                  <a16:creationId xmlns:a16="http://schemas.microsoft.com/office/drawing/2014/main" id="{4477326E-4D71-2D18-922C-B3B5138B0463}"/>
                </a:ext>
              </a:extLst>
            </p:cNvPr>
            <p:cNvSpPr/>
            <p:nvPr/>
          </p:nvSpPr>
          <p:spPr>
            <a:xfrm>
              <a:off x="9687621"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2" name="Free-form: Shape 8237">
              <a:extLst>
                <a:ext uri="{FF2B5EF4-FFF2-40B4-BE49-F238E27FC236}">
                  <a16:creationId xmlns:a16="http://schemas.microsoft.com/office/drawing/2014/main" id="{481BBB3C-3E3D-092D-5E09-DA4792DA5A4A}"/>
                </a:ext>
              </a:extLst>
            </p:cNvPr>
            <p:cNvSpPr/>
            <p:nvPr/>
          </p:nvSpPr>
          <p:spPr>
            <a:xfrm>
              <a:off x="9700890"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3" name="Free-form: Shape 8238">
              <a:extLst>
                <a:ext uri="{FF2B5EF4-FFF2-40B4-BE49-F238E27FC236}">
                  <a16:creationId xmlns:a16="http://schemas.microsoft.com/office/drawing/2014/main" id="{569EF8CB-5CE1-A951-FF3E-8809E3A1062C}"/>
                </a:ext>
              </a:extLst>
            </p:cNvPr>
            <p:cNvSpPr/>
            <p:nvPr/>
          </p:nvSpPr>
          <p:spPr>
            <a:xfrm>
              <a:off x="9841247"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4" name="Free-form: Shape 8239">
              <a:extLst>
                <a:ext uri="{FF2B5EF4-FFF2-40B4-BE49-F238E27FC236}">
                  <a16:creationId xmlns:a16="http://schemas.microsoft.com/office/drawing/2014/main" id="{BEF92D9C-4604-EC27-BBDE-0041F54DC850}"/>
                </a:ext>
              </a:extLst>
            </p:cNvPr>
            <p:cNvSpPr/>
            <p:nvPr/>
          </p:nvSpPr>
          <p:spPr>
            <a:xfrm>
              <a:off x="9854646" y="3507224"/>
              <a:ext cx="18000" cy="129600"/>
            </a:xfrm>
            <a:prstGeom prst="rect">
              <a:avLst/>
            </a:prstGeom>
            <a:solidFill>
              <a:srgbClr val="7B0551"/>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02" name="Graphic 7664">
            <a:extLst>
              <a:ext uri="{FF2B5EF4-FFF2-40B4-BE49-F238E27FC236}">
                <a16:creationId xmlns:a16="http://schemas.microsoft.com/office/drawing/2014/main" id="{69099554-56C0-F51A-08A7-69822784858A}"/>
              </a:ext>
            </a:extLst>
          </p:cNvPr>
          <p:cNvGrpSpPr/>
          <p:nvPr/>
        </p:nvGrpSpPr>
        <p:grpSpPr>
          <a:xfrm>
            <a:off x="839207" y="1695279"/>
            <a:ext cx="5609363" cy="774364"/>
            <a:chOff x="1258811" y="2273096"/>
            <a:chExt cx="8414044" cy="1161546"/>
          </a:xfrm>
        </p:grpSpPr>
        <p:sp>
          <p:nvSpPr>
            <p:cNvPr id="1213" name="Free-form: Shape 8241">
              <a:extLst>
                <a:ext uri="{FF2B5EF4-FFF2-40B4-BE49-F238E27FC236}">
                  <a16:creationId xmlns:a16="http://schemas.microsoft.com/office/drawing/2014/main" id="{2B2475A3-EB1D-A806-26BC-AD9AC5908B30}"/>
                </a:ext>
              </a:extLst>
            </p:cNvPr>
            <p:cNvSpPr/>
            <p:nvPr/>
          </p:nvSpPr>
          <p:spPr>
            <a:xfrm>
              <a:off x="1258811" y="227309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4" name="Free-form: Shape 8242">
              <a:extLst>
                <a:ext uri="{FF2B5EF4-FFF2-40B4-BE49-F238E27FC236}">
                  <a16:creationId xmlns:a16="http://schemas.microsoft.com/office/drawing/2014/main" id="{05EC6555-52E8-CFEA-838A-CC565D23D8AA}"/>
                </a:ext>
              </a:extLst>
            </p:cNvPr>
            <p:cNvSpPr/>
            <p:nvPr/>
          </p:nvSpPr>
          <p:spPr>
            <a:xfrm>
              <a:off x="1272210" y="227309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5" name="Free-form: Shape 8243">
              <a:extLst>
                <a:ext uri="{FF2B5EF4-FFF2-40B4-BE49-F238E27FC236}">
                  <a16:creationId xmlns:a16="http://schemas.microsoft.com/office/drawing/2014/main" id="{A4E7251B-8507-FCCA-1C9E-E9A6EB71EBDE}"/>
                </a:ext>
              </a:extLst>
            </p:cNvPr>
            <p:cNvSpPr/>
            <p:nvPr/>
          </p:nvSpPr>
          <p:spPr>
            <a:xfrm>
              <a:off x="1332437" y="227309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6" name="Free-form: Shape 8244">
              <a:extLst>
                <a:ext uri="{FF2B5EF4-FFF2-40B4-BE49-F238E27FC236}">
                  <a16:creationId xmlns:a16="http://schemas.microsoft.com/office/drawing/2014/main" id="{AB228261-D772-4081-253A-35E5D1B5A4FA}"/>
                </a:ext>
              </a:extLst>
            </p:cNvPr>
            <p:cNvSpPr/>
            <p:nvPr/>
          </p:nvSpPr>
          <p:spPr>
            <a:xfrm>
              <a:off x="1385901" y="227309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7" name="Free-form: Shape 8245">
              <a:extLst>
                <a:ext uri="{FF2B5EF4-FFF2-40B4-BE49-F238E27FC236}">
                  <a16:creationId xmlns:a16="http://schemas.microsoft.com/office/drawing/2014/main" id="{B53C950F-7840-EAA2-F277-61291E05D387}"/>
                </a:ext>
              </a:extLst>
            </p:cNvPr>
            <p:cNvSpPr/>
            <p:nvPr/>
          </p:nvSpPr>
          <p:spPr>
            <a:xfrm>
              <a:off x="1506226" y="227309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8" name="Free-form: Shape 8246">
              <a:extLst>
                <a:ext uri="{FF2B5EF4-FFF2-40B4-BE49-F238E27FC236}">
                  <a16:creationId xmlns:a16="http://schemas.microsoft.com/office/drawing/2014/main" id="{9E7A0833-4B86-54C9-3A21-D2D384B57142}"/>
                </a:ext>
              </a:extLst>
            </p:cNvPr>
            <p:cNvSpPr/>
            <p:nvPr/>
          </p:nvSpPr>
          <p:spPr>
            <a:xfrm>
              <a:off x="1673380" y="227968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9" name="Free-form: Shape 8247">
              <a:extLst>
                <a:ext uri="{FF2B5EF4-FFF2-40B4-BE49-F238E27FC236}">
                  <a16:creationId xmlns:a16="http://schemas.microsoft.com/office/drawing/2014/main" id="{D173A9FE-8E92-C3EE-96BD-F8416B09AD8B}"/>
                </a:ext>
              </a:extLst>
            </p:cNvPr>
            <p:cNvSpPr/>
            <p:nvPr/>
          </p:nvSpPr>
          <p:spPr>
            <a:xfrm>
              <a:off x="1873835" y="227968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0" name="Free-form: Shape 8248">
              <a:extLst>
                <a:ext uri="{FF2B5EF4-FFF2-40B4-BE49-F238E27FC236}">
                  <a16:creationId xmlns:a16="http://schemas.microsoft.com/office/drawing/2014/main" id="{BFC7501C-43A9-6C3E-AEB0-BE1BC3AA3658}"/>
                </a:ext>
              </a:extLst>
            </p:cNvPr>
            <p:cNvSpPr/>
            <p:nvPr/>
          </p:nvSpPr>
          <p:spPr>
            <a:xfrm>
              <a:off x="1940697" y="2286414"/>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1" name="Free-form: Shape 8249">
              <a:extLst>
                <a:ext uri="{FF2B5EF4-FFF2-40B4-BE49-F238E27FC236}">
                  <a16:creationId xmlns:a16="http://schemas.microsoft.com/office/drawing/2014/main" id="{E949B0CF-A1EB-53D1-63B0-37D2E4109FED}"/>
                </a:ext>
              </a:extLst>
            </p:cNvPr>
            <p:cNvSpPr/>
            <p:nvPr/>
          </p:nvSpPr>
          <p:spPr>
            <a:xfrm>
              <a:off x="2174712" y="229314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2" name="Free-form: Shape 8250">
              <a:extLst>
                <a:ext uri="{FF2B5EF4-FFF2-40B4-BE49-F238E27FC236}">
                  <a16:creationId xmlns:a16="http://schemas.microsoft.com/office/drawing/2014/main" id="{9DEE9FED-1B57-ADD6-DDBB-E9E360B25B53}"/>
                </a:ext>
              </a:extLst>
            </p:cNvPr>
            <p:cNvSpPr/>
            <p:nvPr/>
          </p:nvSpPr>
          <p:spPr>
            <a:xfrm>
              <a:off x="2188111" y="229314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3" name="Free-form: Shape 8251">
              <a:extLst>
                <a:ext uri="{FF2B5EF4-FFF2-40B4-BE49-F238E27FC236}">
                  <a16:creationId xmlns:a16="http://schemas.microsoft.com/office/drawing/2014/main" id="{D31F3FD1-D16E-393D-D5B8-36D81CB50B84}"/>
                </a:ext>
              </a:extLst>
            </p:cNvPr>
            <p:cNvSpPr/>
            <p:nvPr/>
          </p:nvSpPr>
          <p:spPr>
            <a:xfrm>
              <a:off x="2508891" y="2320234"/>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4" name="Free-form: Shape 8252">
              <a:extLst>
                <a:ext uri="{FF2B5EF4-FFF2-40B4-BE49-F238E27FC236}">
                  <a16:creationId xmlns:a16="http://schemas.microsoft.com/office/drawing/2014/main" id="{570DA639-0618-E9E0-7BC8-809407400CC7}"/>
                </a:ext>
              </a:extLst>
            </p:cNvPr>
            <p:cNvSpPr/>
            <p:nvPr/>
          </p:nvSpPr>
          <p:spPr>
            <a:xfrm>
              <a:off x="2963524" y="234746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5" name="Free-form: Shape 8253">
              <a:extLst>
                <a:ext uri="{FF2B5EF4-FFF2-40B4-BE49-F238E27FC236}">
                  <a16:creationId xmlns:a16="http://schemas.microsoft.com/office/drawing/2014/main" id="{7F7A523D-DE27-0E1B-9CBC-48A00DA7A2FC}"/>
                </a:ext>
              </a:extLst>
            </p:cNvPr>
            <p:cNvSpPr/>
            <p:nvPr/>
          </p:nvSpPr>
          <p:spPr>
            <a:xfrm>
              <a:off x="3144077" y="237455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6" name="Free-form: Shape 8254">
              <a:extLst>
                <a:ext uri="{FF2B5EF4-FFF2-40B4-BE49-F238E27FC236}">
                  <a16:creationId xmlns:a16="http://schemas.microsoft.com/office/drawing/2014/main" id="{FD1D12BD-56D1-26D5-4451-AAD586BF7AF4}"/>
                </a:ext>
              </a:extLst>
            </p:cNvPr>
            <p:cNvSpPr/>
            <p:nvPr/>
          </p:nvSpPr>
          <p:spPr>
            <a:xfrm>
              <a:off x="4046579" y="251073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7" name="Free-form: Shape 8255">
              <a:extLst>
                <a:ext uri="{FF2B5EF4-FFF2-40B4-BE49-F238E27FC236}">
                  <a16:creationId xmlns:a16="http://schemas.microsoft.com/office/drawing/2014/main" id="{14D8F9BE-97AB-8601-5B9C-C8E1C6BDCA71}"/>
                </a:ext>
              </a:extLst>
            </p:cNvPr>
            <p:cNvSpPr/>
            <p:nvPr/>
          </p:nvSpPr>
          <p:spPr>
            <a:xfrm>
              <a:off x="4193571" y="253796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8" name="Free-form: Shape 8256">
              <a:extLst>
                <a:ext uri="{FF2B5EF4-FFF2-40B4-BE49-F238E27FC236}">
                  <a16:creationId xmlns:a16="http://schemas.microsoft.com/office/drawing/2014/main" id="{52CB516D-70AF-BA9A-3FC0-30B9C717885A}"/>
                </a:ext>
              </a:extLst>
            </p:cNvPr>
            <p:cNvSpPr/>
            <p:nvPr/>
          </p:nvSpPr>
          <p:spPr>
            <a:xfrm>
              <a:off x="4360855" y="255173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9" name="Free-form: Shape 8257">
              <a:extLst>
                <a:ext uri="{FF2B5EF4-FFF2-40B4-BE49-F238E27FC236}">
                  <a16:creationId xmlns:a16="http://schemas.microsoft.com/office/drawing/2014/main" id="{D7191533-18E1-369F-DAA9-50DE9F65C878}"/>
                </a:ext>
              </a:extLst>
            </p:cNvPr>
            <p:cNvSpPr/>
            <p:nvPr/>
          </p:nvSpPr>
          <p:spPr>
            <a:xfrm>
              <a:off x="4494449" y="257911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0" name="Free-form: Shape 8258">
              <a:extLst>
                <a:ext uri="{FF2B5EF4-FFF2-40B4-BE49-F238E27FC236}">
                  <a16:creationId xmlns:a16="http://schemas.microsoft.com/office/drawing/2014/main" id="{C2AF9A85-5F09-FD2A-A142-98D3D348794A}"/>
                </a:ext>
              </a:extLst>
            </p:cNvPr>
            <p:cNvSpPr/>
            <p:nvPr/>
          </p:nvSpPr>
          <p:spPr>
            <a:xfrm>
              <a:off x="4501213" y="257911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1" name="Free-form: Shape 8259">
              <a:extLst>
                <a:ext uri="{FF2B5EF4-FFF2-40B4-BE49-F238E27FC236}">
                  <a16:creationId xmlns:a16="http://schemas.microsoft.com/office/drawing/2014/main" id="{CDA1F9DC-601A-9DA3-039A-041782E72E04}"/>
                </a:ext>
              </a:extLst>
            </p:cNvPr>
            <p:cNvSpPr/>
            <p:nvPr/>
          </p:nvSpPr>
          <p:spPr>
            <a:xfrm>
              <a:off x="4521115" y="258600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2" name="Free-form: Shape 8260">
              <a:extLst>
                <a:ext uri="{FF2B5EF4-FFF2-40B4-BE49-F238E27FC236}">
                  <a16:creationId xmlns:a16="http://schemas.microsoft.com/office/drawing/2014/main" id="{6BD8D917-6EF8-75C2-9555-C0DCEEE6D46C}"/>
                </a:ext>
              </a:extLst>
            </p:cNvPr>
            <p:cNvSpPr/>
            <p:nvPr/>
          </p:nvSpPr>
          <p:spPr>
            <a:xfrm>
              <a:off x="4561180" y="259961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3" name="Free-form: Shape 8261">
              <a:extLst>
                <a:ext uri="{FF2B5EF4-FFF2-40B4-BE49-F238E27FC236}">
                  <a16:creationId xmlns:a16="http://schemas.microsoft.com/office/drawing/2014/main" id="{4D895651-D7D6-04D8-77E5-FBEA3CD4A252}"/>
                </a:ext>
              </a:extLst>
            </p:cNvPr>
            <p:cNvSpPr/>
            <p:nvPr/>
          </p:nvSpPr>
          <p:spPr>
            <a:xfrm>
              <a:off x="4588107" y="259961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4" name="Free-form: Shape 8262">
              <a:extLst>
                <a:ext uri="{FF2B5EF4-FFF2-40B4-BE49-F238E27FC236}">
                  <a16:creationId xmlns:a16="http://schemas.microsoft.com/office/drawing/2014/main" id="{B45F4B88-487E-4EE2-4D25-BB8A73042242}"/>
                </a:ext>
              </a:extLst>
            </p:cNvPr>
            <p:cNvSpPr/>
            <p:nvPr/>
          </p:nvSpPr>
          <p:spPr>
            <a:xfrm>
              <a:off x="4601375" y="259961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5" name="Free-form: Shape 8263">
              <a:extLst>
                <a:ext uri="{FF2B5EF4-FFF2-40B4-BE49-F238E27FC236}">
                  <a16:creationId xmlns:a16="http://schemas.microsoft.com/office/drawing/2014/main" id="{4DAAC1A6-2EB8-9740-264F-9B0A59FCC83D}"/>
                </a:ext>
              </a:extLst>
            </p:cNvPr>
            <p:cNvSpPr/>
            <p:nvPr/>
          </p:nvSpPr>
          <p:spPr>
            <a:xfrm>
              <a:off x="4608139" y="259961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6" name="Free-form: Shape 8264">
              <a:extLst>
                <a:ext uri="{FF2B5EF4-FFF2-40B4-BE49-F238E27FC236}">
                  <a16:creationId xmlns:a16="http://schemas.microsoft.com/office/drawing/2014/main" id="{A7274EDB-1950-05F8-98EC-5FBB3198354D}"/>
                </a:ext>
              </a:extLst>
            </p:cNvPr>
            <p:cNvSpPr/>
            <p:nvPr/>
          </p:nvSpPr>
          <p:spPr>
            <a:xfrm>
              <a:off x="4608139" y="259961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7" name="Free-form: Shape 8265">
              <a:extLst>
                <a:ext uri="{FF2B5EF4-FFF2-40B4-BE49-F238E27FC236}">
                  <a16:creationId xmlns:a16="http://schemas.microsoft.com/office/drawing/2014/main" id="{29E14D17-F094-56CF-55DB-784ECE220F77}"/>
                </a:ext>
              </a:extLst>
            </p:cNvPr>
            <p:cNvSpPr/>
            <p:nvPr/>
          </p:nvSpPr>
          <p:spPr>
            <a:xfrm>
              <a:off x="4621538" y="259961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8" name="Free-form: Shape 8266">
              <a:extLst>
                <a:ext uri="{FF2B5EF4-FFF2-40B4-BE49-F238E27FC236}">
                  <a16:creationId xmlns:a16="http://schemas.microsoft.com/office/drawing/2014/main" id="{EEBD3AFC-5761-D20F-9FFA-3A07D6807CDF}"/>
                </a:ext>
              </a:extLst>
            </p:cNvPr>
            <p:cNvSpPr/>
            <p:nvPr/>
          </p:nvSpPr>
          <p:spPr>
            <a:xfrm>
              <a:off x="4621538" y="259961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9" name="Free-form: Shape 8267">
              <a:extLst>
                <a:ext uri="{FF2B5EF4-FFF2-40B4-BE49-F238E27FC236}">
                  <a16:creationId xmlns:a16="http://schemas.microsoft.com/office/drawing/2014/main" id="{3CEA2B99-78E0-51D1-BD63-FCE9C8EED365}"/>
                </a:ext>
              </a:extLst>
            </p:cNvPr>
            <p:cNvSpPr/>
            <p:nvPr/>
          </p:nvSpPr>
          <p:spPr>
            <a:xfrm>
              <a:off x="4621538" y="259961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0" name="Free-form: Shape 8268">
              <a:extLst>
                <a:ext uri="{FF2B5EF4-FFF2-40B4-BE49-F238E27FC236}">
                  <a16:creationId xmlns:a16="http://schemas.microsoft.com/office/drawing/2014/main" id="{987D47B8-79B5-B586-416B-D54E4D0E6EB0}"/>
                </a:ext>
              </a:extLst>
            </p:cNvPr>
            <p:cNvSpPr/>
            <p:nvPr/>
          </p:nvSpPr>
          <p:spPr>
            <a:xfrm>
              <a:off x="4641440" y="259961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1" name="Free-form: Shape 8269">
              <a:extLst>
                <a:ext uri="{FF2B5EF4-FFF2-40B4-BE49-F238E27FC236}">
                  <a16:creationId xmlns:a16="http://schemas.microsoft.com/office/drawing/2014/main" id="{E7D799F4-D0C2-3FB7-BB99-D91B37FFB566}"/>
                </a:ext>
              </a:extLst>
            </p:cNvPr>
            <p:cNvSpPr/>
            <p:nvPr/>
          </p:nvSpPr>
          <p:spPr>
            <a:xfrm>
              <a:off x="4641440" y="259961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2" name="Free-form: Shape 8270">
              <a:extLst>
                <a:ext uri="{FF2B5EF4-FFF2-40B4-BE49-F238E27FC236}">
                  <a16:creationId xmlns:a16="http://schemas.microsoft.com/office/drawing/2014/main" id="{E78BD60D-E83C-A9FE-81CB-31A6BCE67320}"/>
                </a:ext>
              </a:extLst>
            </p:cNvPr>
            <p:cNvSpPr/>
            <p:nvPr/>
          </p:nvSpPr>
          <p:spPr>
            <a:xfrm>
              <a:off x="4654969" y="260680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3" name="Free-form: Shape 8271">
              <a:extLst>
                <a:ext uri="{FF2B5EF4-FFF2-40B4-BE49-F238E27FC236}">
                  <a16:creationId xmlns:a16="http://schemas.microsoft.com/office/drawing/2014/main" id="{00F03C55-B2E0-5A15-68B7-932DCC333E39}"/>
                </a:ext>
              </a:extLst>
            </p:cNvPr>
            <p:cNvSpPr/>
            <p:nvPr/>
          </p:nvSpPr>
          <p:spPr>
            <a:xfrm>
              <a:off x="4674871" y="260680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4" name="Free-form: Shape 8272">
              <a:extLst>
                <a:ext uri="{FF2B5EF4-FFF2-40B4-BE49-F238E27FC236}">
                  <a16:creationId xmlns:a16="http://schemas.microsoft.com/office/drawing/2014/main" id="{AE90E07F-3860-AD33-979F-2F793895753D}"/>
                </a:ext>
              </a:extLst>
            </p:cNvPr>
            <p:cNvSpPr/>
            <p:nvPr/>
          </p:nvSpPr>
          <p:spPr>
            <a:xfrm>
              <a:off x="4681635" y="260680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5" name="Free-form: Shape 8273">
              <a:extLst>
                <a:ext uri="{FF2B5EF4-FFF2-40B4-BE49-F238E27FC236}">
                  <a16:creationId xmlns:a16="http://schemas.microsoft.com/office/drawing/2014/main" id="{F9EE4334-0134-A8CC-FA6D-AF501D13F5EA}"/>
                </a:ext>
              </a:extLst>
            </p:cNvPr>
            <p:cNvSpPr/>
            <p:nvPr/>
          </p:nvSpPr>
          <p:spPr>
            <a:xfrm>
              <a:off x="4681635" y="260680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6" name="Free-form: Shape 8274">
              <a:extLst>
                <a:ext uri="{FF2B5EF4-FFF2-40B4-BE49-F238E27FC236}">
                  <a16:creationId xmlns:a16="http://schemas.microsoft.com/office/drawing/2014/main" id="{AA2BCBCB-3145-B295-F972-8C18064DEA31}"/>
                </a:ext>
              </a:extLst>
            </p:cNvPr>
            <p:cNvSpPr/>
            <p:nvPr/>
          </p:nvSpPr>
          <p:spPr>
            <a:xfrm>
              <a:off x="4688269" y="260680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7" name="Free-form: Shape 8275">
              <a:extLst>
                <a:ext uri="{FF2B5EF4-FFF2-40B4-BE49-F238E27FC236}">
                  <a16:creationId xmlns:a16="http://schemas.microsoft.com/office/drawing/2014/main" id="{078044CB-E098-587E-7091-4E4B32C899D4}"/>
                </a:ext>
              </a:extLst>
            </p:cNvPr>
            <p:cNvSpPr/>
            <p:nvPr/>
          </p:nvSpPr>
          <p:spPr>
            <a:xfrm>
              <a:off x="4695034" y="260680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8" name="Free-form: Shape 8276">
              <a:extLst>
                <a:ext uri="{FF2B5EF4-FFF2-40B4-BE49-F238E27FC236}">
                  <a16:creationId xmlns:a16="http://schemas.microsoft.com/office/drawing/2014/main" id="{CF81D725-D630-C0A6-8BD2-45E862DC0E0C}"/>
                </a:ext>
              </a:extLst>
            </p:cNvPr>
            <p:cNvSpPr/>
            <p:nvPr/>
          </p:nvSpPr>
          <p:spPr>
            <a:xfrm>
              <a:off x="4695034" y="260680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9" name="Free-form: Shape 8277">
              <a:extLst>
                <a:ext uri="{FF2B5EF4-FFF2-40B4-BE49-F238E27FC236}">
                  <a16:creationId xmlns:a16="http://schemas.microsoft.com/office/drawing/2014/main" id="{AB6BDEDA-3A5E-E826-9950-5547103B30B1}"/>
                </a:ext>
              </a:extLst>
            </p:cNvPr>
            <p:cNvSpPr/>
            <p:nvPr/>
          </p:nvSpPr>
          <p:spPr>
            <a:xfrm>
              <a:off x="4695034" y="260680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0" name="Free-form: Shape 8278">
              <a:extLst>
                <a:ext uri="{FF2B5EF4-FFF2-40B4-BE49-F238E27FC236}">
                  <a16:creationId xmlns:a16="http://schemas.microsoft.com/office/drawing/2014/main" id="{6B298C71-6685-50F9-0A81-0AA1B2061380}"/>
                </a:ext>
              </a:extLst>
            </p:cNvPr>
            <p:cNvSpPr/>
            <p:nvPr/>
          </p:nvSpPr>
          <p:spPr>
            <a:xfrm>
              <a:off x="4695034" y="260680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1" name="Free-form: Shape 8279">
              <a:extLst>
                <a:ext uri="{FF2B5EF4-FFF2-40B4-BE49-F238E27FC236}">
                  <a16:creationId xmlns:a16="http://schemas.microsoft.com/office/drawing/2014/main" id="{A2792DF3-14C4-2AF7-1DC9-7FC1B25CBF71}"/>
                </a:ext>
              </a:extLst>
            </p:cNvPr>
            <p:cNvSpPr/>
            <p:nvPr/>
          </p:nvSpPr>
          <p:spPr>
            <a:xfrm>
              <a:off x="4695034" y="260680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2" name="Free-form: Shape 8280">
              <a:extLst>
                <a:ext uri="{FF2B5EF4-FFF2-40B4-BE49-F238E27FC236}">
                  <a16:creationId xmlns:a16="http://schemas.microsoft.com/office/drawing/2014/main" id="{89126E62-169B-058E-1564-13A5C805CB15}"/>
                </a:ext>
              </a:extLst>
            </p:cNvPr>
            <p:cNvSpPr/>
            <p:nvPr/>
          </p:nvSpPr>
          <p:spPr>
            <a:xfrm>
              <a:off x="4695034" y="260680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3" name="Free-form: Shape 8281">
              <a:extLst>
                <a:ext uri="{FF2B5EF4-FFF2-40B4-BE49-F238E27FC236}">
                  <a16:creationId xmlns:a16="http://schemas.microsoft.com/office/drawing/2014/main" id="{0A8CE5E1-767D-6DFA-B7BA-B06B478645E1}"/>
                </a:ext>
              </a:extLst>
            </p:cNvPr>
            <p:cNvSpPr/>
            <p:nvPr/>
          </p:nvSpPr>
          <p:spPr>
            <a:xfrm>
              <a:off x="4701798" y="260680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4" name="Free-form: Shape 8282">
              <a:extLst>
                <a:ext uri="{FF2B5EF4-FFF2-40B4-BE49-F238E27FC236}">
                  <a16:creationId xmlns:a16="http://schemas.microsoft.com/office/drawing/2014/main" id="{2799CB7E-5E81-7D84-12FA-5664ABF9AFA7}"/>
                </a:ext>
              </a:extLst>
            </p:cNvPr>
            <p:cNvSpPr/>
            <p:nvPr/>
          </p:nvSpPr>
          <p:spPr>
            <a:xfrm>
              <a:off x="4701798" y="260680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5" name="Free-form: Shape 8283">
              <a:extLst>
                <a:ext uri="{FF2B5EF4-FFF2-40B4-BE49-F238E27FC236}">
                  <a16:creationId xmlns:a16="http://schemas.microsoft.com/office/drawing/2014/main" id="{D1DDD42E-A6EC-029C-BA7A-C5B650C188E3}"/>
                </a:ext>
              </a:extLst>
            </p:cNvPr>
            <p:cNvSpPr/>
            <p:nvPr/>
          </p:nvSpPr>
          <p:spPr>
            <a:xfrm>
              <a:off x="4701798" y="260680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6" name="Free-form: Shape 8284">
              <a:extLst>
                <a:ext uri="{FF2B5EF4-FFF2-40B4-BE49-F238E27FC236}">
                  <a16:creationId xmlns:a16="http://schemas.microsoft.com/office/drawing/2014/main" id="{0AD721A5-D10B-F88E-6D17-7AD0353E8088}"/>
                </a:ext>
              </a:extLst>
            </p:cNvPr>
            <p:cNvSpPr/>
            <p:nvPr/>
          </p:nvSpPr>
          <p:spPr>
            <a:xfrm>
              <a:off x="4701798" y="260680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7" name="Free-form: Shape 8285">
              <a:extLst>
                <a:ext uri="{FF2B5EF4-FFF2-40B4-BE49-F238E27FC236}">
                  <a16:creationId xmlns:a16="http://schemas.microsoft.com/office/drawing/2014/main" id="{4679D14A-F618-415C-BAA2-5714F2FB98A0}"/>
                </a:ext>
              </a:extLst>
            </p:cNvPr>
            <p:cNvSpPr/>
            <p:nvPr/>
          </p:nvSpPr>
          <p:spPr>
            <a:xfrm>
              <a:off x="4701798" y="260680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8" name="Free-form: Shape 8286">
              <a:extLst>
                <a:ext uri="{FF2B5EF4-FFF2-40B4-BE49-F238E27FC236}">
                  <a16:creationId xmlns:a16="http://schemas.microsoft.com/office/drawing/2014/main" id="{7F4077F2-A726-5999-B3C0-102992DE5F7E}"/>
                </a:ext>
              </a:extLst>
            </p:cNvPr>
            <p:cNvSpPr/>
            <p:nvPr/>
          </p:nvSpPr>
          <p:spPr>
            <a:xfrm>
              <a:off x="4708302" y="261398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9" name="Free-form: Shape 8287">
              <a:extLst>
                <a:ext uri="{FF2B5EF4-FFF2-40B4-BE49-F238E27FC236}">
                  <a16:creationId xmlns:a16="http://schemas.microsoft.com/office/drawing/2014/main" id="{E82CB34A-7998-88CC-333C-8338E1DD0869}"/>
                </a:ext>
              </a:extLst>
            </p:cNvPr>
            <p:cNvSpPr/>
            <p:nvPr/>
          </p:nvSpPr>
          <p:spPr>
            <a:xfrm>
              <a:off x="4708302" y="261398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0" name="Free-form: Shape 8288">
              <a:extLst>
                <a:ext uri="{FF2B5EF4-FFF2-40B4-BE49-F238E27FC236}">
                  <a16:creationId xmlns:a16="http://schemas.microsoft.com/office/drawing/2014/main" id="{061253B6-CF4F-F867-6D84-66B6AB2AD8D4}"/>
                </a:ext>
              </a:extLst>
            </p:cNvPr>
            <p:cNvSpPr/>
            <p:nvPr/>
          </p:nvSpPr>
          <p:spPr>
            <a:xfrm>
              <a:off x="4708302" y="261398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1" name="Free-form: Shape 8289">
              <a:extLst>
                <a:ext uri="{FF2B5EF4-FFF2-40B4-BE49-F238E27FC236}">
                  <a16:creationId xmlns:a16="http://schemas.microsoft.com/office/drawing/2014/main" id="{675237C3-364E-D426-70D0-DAD3DA305FE8}"/>
                </a:ext>
              </a:extLst>
            </p:cNvPr>
            <p:cNvSpPr/>
            <p:nvPr/>
          </p:nvSpPr>
          <p:spPr>
            <a:xfrm>
              <a:off x="4708302" y="261398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2" name="Free-form: Shape 8290">
              <a:extLst>
                <a:ext uri="{FF2B5EF4-FFF2-40B4-BE49-F238E27FC236}">
                  <a16:creationId xmlns:a16="http://schemas.microsoft.com/office/drawing/2014/main" id="{726F871A-3A4C-4656-EC7D-571FC320509B}"/>
                </a:ext>
              </a:extLst>
            </p:cNvPr>
            <p:cNvSpPr/>
            <p:nvPr/>
          </p:nvSpPr>
          <p:spPr>
            <a:xfrm>
              <a:off x="4715066" y="261398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3" name="Free-form: Shape 8291">
              <a:extLst>
                <a:ext uri="{FF2B5EF4-FFF2-40B4-BE49-F238E27FC236}">
                  <a16:creationId xmlns:a16="http://schemas.microsoft.com/office/drawing/2014/main" id="{83E4846B-9E38-1597-4A7E-8A3CFAE49828}"/>
                </a:ext>
              </a:extLst>
            </p:cNvPr>
            <p:cNvSpPr/>
            <p:nvPr/>
          </p:nvSpPr>
          <p:spPr>
            <a:xfrm>
              <a:off x="4715066" y="261398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4" name="Free-form: Shape 8292">
              <a:extLst>
                <a:ext uri="{FF2B5EF4-FFF2-40B4-BE49-F238E27FC236}">
                  <a16:creationId xmlns:a16="http://schemas.microsoft.com/office/drawing/2014/main" id="{7A3DBB0F-D889-2633-8ADE-C01B21DA4843}"/>
                </a:ext>
              </a:extLst>
            </p:cNvPr>
            <p:cNvSpPr/>
            <p:nvPr/>
          </p:nvSpPr>
          <p:spPr>
            <a:xfrm>
              <a:off x="4715066" y="261398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5" name="Free-form: Shape 8293">
              <a:extLst>
                <a:ext uri="{FF2B5EF4-FFF2-40B4-BE49-F238E27FC236}">
                  <a16:creationId xmlns:a16="http://schemas.microsoft.com/office/drawing/2014/main" id="{D5023E61-855A-A30A-8750-AF99193D6F79}"/>
                </a:ext>
              </a:extLst>
            </p:cNvPr>
            <p:cNvSpPr/>
            <p:nvPr/>
          </p:nvSpPr>
          <p:spPr>
            <a:xfrm>
              <a:off x="4721700" y="261398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6" name="Free-form: Shape 8294">
              <a:extLst>
                <a:ext uri="{FF2B5EF4-FFF2-40B4-BE49-F238E27FC236}">
                  <a16:creationId xmlns:a16="http://schemas.microsoft.com/office/drawing/2014/main" id="{E8431C8E-67EA-DA1D-0D43-FD40194BB862}"/>
                </a:ext>
              </a:extLst>
            </p:cNvPr>
            <p:cNvSpPr/>
            <p:nvPr/>
          </p:nvSpPr>
          <p:spPr>
            <a:xfrm>
              <a:off x="4728464" y="261398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7" name="Free-form: Shape 8295">
              <a:extLst>
                <a:ext uri="{FF2B5EF4-FFF2-40B4-BE49-F238E27FC236}">
                  <a16:creationId xmlns:a16="http://schemas.microsoft.com/office/drawing/2014/main" id="{7B0D5397-6EE9-3204-0D37-1098091EE63D}"/>
                </a:ext>
              </a:extLst>
            </p:cNvPr>
            <p:cNvSpPr/>
            <p:nvPr/>
          </p:nvSpPr>
          <p:spPr>
            <a:xfrm>
              <a:off x="4735099" y="261398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8" name="Free-form: Shape 8296">
              <a:extLst>
                <a:ext uri="{FF2B5EF4-FFF2-40B4-BE49-F238E27FC236}">
                  <a16:creationId xmlns:a16="http://schemas.microsoft.com/office/drawing/2014/main" id="{E8005E79-9446-E9D9-20FB-12F66D3971FE}"/>
                </a:ext>
              </a:extLst>
            </p:cNvPr>
            <p:cNvSpPr/>
            <p:nvPr/>
          </p:nvSpPr>
          <p:spPr>
            <a:xfrm>
              <a:off x="4735099" y="261398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9" name="Free-form: Shape 8297">
              <a:extLst>
                <a:ext uri="{FF2B5EF4-FFF2-40B4-BE49-F238E27FC236}">
                  <a16:creationId xmlns:a16="http://schemas.microsoft.com/office/drawing/2014/main" id="{31454835-A181-8019-F989-0BD8C0060EB1}"/>
                </a:ext>
              </a:extLst>
            </p:cNvPr>
            <p:cNvSpPr/>
            <p:nvPr/>
          </p:nvSpPr>
          <p:spPr>
            <a:xfrm>
              <a:off x="4735099" y="261398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0" name="Free-form: Shape 8298">
              <a:extLst>
                <a:ext uri="{FF2B5EF4-FFF2-40B4-BE49-F238E27FC236}">
                  <a16:creationId xmlns:a16="http://schemas.microsoft.com/office/drawing/2014/main" id="{0B4CFCA9-B67C-C2C0-AE96-29C1A936F49A}"/>
                </a:ext>
              </a:extLst>
            </p:cNvPr>
            <p:cNvSpPr/>
            <p:nvPr/>
          </p:nvSpPr>
          <p:spPr>
            <a:xfrm>
              <a:off x="4741863" y="261398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1" name="Free-form: Shape 8299">
              <a:extLst>
                <a:ext uri="{FF2B5EF4-FFF2-40B4-BE49-F238E27FC236}">
                  <a16:creationId xmlns:a16="http://schemas.microsoft.com/office/drawing/2014/main" id="{7E82D080-616B-00DB-1EFC-F68AC630D186}"/>
                </a:ext>
              </a:extLst>
            </p:cNvPr>
            <p:cNvSpPr/>
            <p:nvPr/>
          </p:nvSpPr>
          <p:spPr>
            <a:xfrm>
              <a:off x="4741863" y="261398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2" name="Free-form: Shape 8300">
              <a:extLst>
                <a:ext uri="{FF2B5EF4-FFF2-40B4-BE49-F238E27FC236}">
                  <a16:creationId xmlns:a16="http://schemas.microsoft.com/office/drawing/2014/main" id="{6205E2D4-7A95-D9A7-19C4-F7983E599CB6}"/>
                </a:ext>
              </a:extLst>
            </p:cNvPr>
            <p:cNvSpPr/>
            <p:nvPr/>
          </p:nvSpPr>
          <p:spPr>
            <a:xfrm>
              <a:off x="4748367" y="261398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3" name="Free-form: Shape 8301">
              <a:extLst>
                <a:ext uri="{FF2B5EF4-FFF2-40B4-BE49-F238E27FC236}">
                  <a16:creationId xmlns:a16="http://schemas.microsoft.com/office/drawing/2014/main" id="{2AD66C4B-FEF7-16BA-D201-65642A79B93C}"/>
                </a:ext>
              </a:extLst>
            </p:cNvPr>
            <p:cNvSpPr/>
            <p:nvPr/>
          </p:nvSpPr>
          <p:spPr>
            <a:xfrm>
              <a:off x="4748367" y="261398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4" name="Free-form: Shape 8302">
              <a:extLst>
                <a:ext uri="{FF2B5EF4-FFF2-40B4-BE49-F238E27FC236}">
                  <a16:creationId xmlns:a16="http://schemas.microsoft.com/office/drawing/2014/main" id="{DAECC4CC-5265-949A-E811-AE758EBEE661}"/>
                </a:ext>
              </a:extLst>
            </p:cNvPr>
            <p:cNvSpPr/>
            <p:nvPr/>
          </p:nvSpPr>
          <p:spPr>
            <a:xfrm>
              <a:off x="4748367" y="261398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5" name="Free-form: Shape 8303">
              <a:extLst>
                <a:ext uri="{FF2B5EF4-FFF2-40B4-BE49-F238E27FC236}">
                  <a16:creationId xmlns:a16="http://schemas.microsoft.com/office/drawing/2014/main" id="{84723537-7476-5057-16DF-8416397F0FC3}"/>
                </a:ext>
              </a:extLst>
            </p:cNvPr>
            <p:cNvSpPr/>
            <p:nvPr/>
          </p:nvSpPr>
          <p:spPr>
            <a:xfrm>
              <a:off x="4748367" y="261398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6" name="Free-form: Shape 8304">
              <a:extLst>
                <a:ext uri="{FF2B5EF4-FFF2-40B4-BE49-F238E27FC236}">
                  <a16:creationId xmlns:a16="http://schemas.microsoft.com/office/drawing/2014/main" id="{70B0FC3B-B476-A1EF-3763-421D36525EE5}"/>
                </a:ext>
              </a:extLst>
            </p:cNvPr>
            <p:cNvSpPr/>
            <p:nvPr/>
          </p:nvSpPr>
          <p:spPr>
            <a:xfrm>
              <a:off x="4748367" y="261398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7" name="Free-form: Shape 8305">
              <a:extLst>
                <a:ext uri="{FF2B5EF4-FFF2-40B4-BE49-F238E27FC236}">
                  <a16:creationId xmlns:a16="http://schemas.microsoft.com/office/drawing/2014/main" id="{905F7744-9181-6F9B-37BC-4DC4010EE9C6}"/>
                </a:ext>
              </a:extLst>
            </p:cNvPr>
            <p:cNvSpPr/>
            <p:nvPr/>
          </p:nvSpPr>
          <p:spPr>
            <a:xfrm>
              <a:off x="4755131" y="261398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8" name="Free-form: Shape 8306">
              <a:extLst>
                <a:ext uri="{FF2B5EF4-FFF2-40B4-BE49-F238E27FC236}">
                  <a16:creationId xmlns:a16="http://schemas.microsoft.com/office/drawing/2014/main" id="{1E0734FD-2E63-A416-EFB8-78F92028A6E8}"/>
                </a:ext>
              </a:extLst>
            </p:cNvPr>
            <p:cNvSpPr/>
            <p:nvPr/>
          </p:nvSpPr>
          <p:spPr>
            <a:xfrm>
              <a:off x="4768529" y="2621617"/>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9" name="Free-form: Shape 8307">
              <a:extLst>
                <a:ext uri="{FF2B5EF4-FFF2-40B4-BE49-F238E27FC236}">
                  <a16:creationId xmlns:a16="http://schemas.microsoft.com/office/drawing/2014/main" id="{9E69E2D9-C531-4334-0F53-08EB120E714D}"/>
                </a:ext>
              </a:extLst>
            </p:cNvPr>
            <p:cNvSpPr/>
            <p:nvPr/>
          </p:nvSpPr>
          <p:spPr>
            <a:xfrm>
              <a:off x="4768529" y="2621617"/>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0" name="Free-form: Shape 8308">
              <a:extLst>
                <a:ext uri="{FF2B5EF4-FFF2-40B4-BE49-F238E27FC236}">
                  <a16:creationId xmlns:a16="http://schemas.microsoft.com/office/drawing/2014/main" id="{6F127E63-6576-8599-0329-E76F277B74CD}"/>
                </a:ext>
              </a:extLst>
            </p:cNvPr>
            <p:cNvSpPr/>
            <p:nvPr/>
          </p:nvSpPr>
          <p:spPr>
            <a:xfrm>
              <a:off x="4768529" y="2621617"/>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1" name="Free-form: Shape 8309">
              <a:extLst>
                <a:ext uri="{FF2B5EF4-FFF2-40B4-BE49-F238E27FC236}">
                  <a16:creationId xmlns:a16="http://schemas.microsoft.com/office/drawing/2014/main" id="{C4C53ECF-4487-7F45-F75C-5B5A0366CDB2}"/>
                </a:ext>
              </a:extLst>
            </p:cNvPr>
            <p:cNvSpPr/>
            <p:nvPr/>
          </p:nvSpPr>
          <p:spPr>
            <a:xfrm>
              <a:off x="4768529" y="2621617"/>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2" name="Free-form: Shape 8310">
              <a:extLst>
                <a:ext uri="{FF2B5EF4-FFF2-40B4-BE49-F238E27FC236}">
                  <a16:creationId xmlns:a16="http://schemas.microsoft.com/office/drawing/2014/main" id="{5D5B4A12-9B3B-EEDC-4B10-6352C66009AD}"/>
                </a:ext>
              </a:extLst>
            </p:cNvPr>
            <p:cNvSpPr/>
            <p:nvPr/>
          </p:nvSpPr>
          <p:spPr>
            <a:xfrm>
              <a:off x="4775294" y="262924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3" name="Free-form: Shape 8311">
              <a:extLst>
                <a:ext uri="{FF2B5EF4-FFF2-40B4-BE49-F238E27FC236}">
                  <a16:creationId xmlns:a16="http://schemas.microsoft.com/office/drawing/2014/main" id="{3DA433B4-A9C7-D26C-B6D2-CE7CF42D7DEE}"/>
                </a:ext>
              </a:extLst>
            </p:cNvPr>
            <p:cNvSpPr/>
            <p:nvPr/>
          </p:nvSpPr>
          <p:spPr>
            <a:xfrm>
              <a:off x="4781798" y="262924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4" name="Free-form: Shape 8312">
              <a:extLst>
                <a:ext uri="{FF2B5EF4-FFF2-40B4-BE49-F238E27FC236}">
                  <a16:creationId xmlns:a16="http://schemas.microsoft.com/office/drawing/2014/main" id="{B91EE09A-BB24-C988-A57D-9B7E2AA1BB9D}"/>
                </a:ext>
              </a:extLst>
            </p:cNvPr>
            <p:cNvSpPr/>
            <p:nvPr/>
          </p:nvSpPr>
          <p:spPr>
            <a:xfrm>
              <a:off x="4788562" y="262924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5" name="Free-form: Shape 8313">
              <a:extLst>
                <a:ext uri="{FF2B5EF4-FFF2-40B4-BE49-F238E27FC236}">
                  <a16:creationId xmlns:a16="http://schemas.microsoft.com/office/drawing/2014/main" id="{4D8802EC-ACE8-7A55-0D02-1A47A40E9FF5}"/>
                </a:ext>
              </a:extLst>
            </p:cNvPr>
            <p:cNvSpPr/>
            <p:nvPr/>
          </p:nvSpPr>
          <p:spPr>
            <a:xfrm>
              <a:off x="4788562" y="262924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6" name="Free-form: Shape 8314">
              <a:extLst>
                <a:ext uri="{FF2B5EF4-FFF2-40B4-BE49-F238E27FC236}">
                  <a16:creationId xmlns:a16="http://schemas.microsoft.com/office/drawing/2014/main" id="{6CF30ED3-CBE4-FFC2-8E3C-B26C05729B16}"/>
                </a:ext>
              </a:extLst>
            </p:cNvPr>
            <p:cNvSpPr/>
            <p:nvPr/>
          </p:nvSpPr>
          <p:spPr>
            <a:xfrm>
              <a:off x="4795196" y="262924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7" name="Free-form: Shape 8315">
              <a:extLst>
                <a:ext uri="{FF2B5EF4-FFF2-40B4-BE49-F238E27FC236}">
                  <a16:creationId xmlns:a16="http://schemas.microsoft.com/office/drawing/2014/main" id="{31667832-F54E-C0BF-B1B7-92572BD01D32}"/>
                </a:ext>
              </a:extLst>
            </p:cNvPr>
            <p:cNvSpPr/>
            <p:nvPr/>
          </p:nvSpPr>
          <p:spPr>
            <a:xfrm>
              <a:off x="4795196" y="262924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8" name="Free-form: Shape 8316">
              <a:extLst>
                <a:ext uri="{FF2B5EF4-FFF2-40B4-BE49-F238E27FC236}">
                  <a16:creationId xmlns:a16="http://schemas.microsoft.com/office/drawing/2014/main" id="{560F5BCD-910D-B7A0-1E52-132AA489CC58}"/>
                </a:ext>
              </a:extLst>
            </p:cNvPr>
            <p:cNvSpPr/>
            <p:nvPr/>
          </p:nvSpPr>
          <p:spPr>
            <a:xfrm>
              <a:off x="4795196" y="262924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9" name="Free-form: Shape 8317">
              <a:extLst>
                <a:ext uri="{FF2B5EF4-FFF2-40B4-BE49-F238E27FC236}">
                  <a16:creationId xmlns:a16="http://schemas.microsoft.com/office/drawing/2014/main" id="{24AD37DD-8681-D30D-D57E-7494094AA1A8}"/>
                </a:ext>
              </a:extLst>
            </p:cNvPr>
            <p:cNvSpPr/>
            <p:nvPr/>
          </p:nvSpPr>
          <p:spPr>
            <a:xfrm>
              <a:off x="4795196" y="262924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0" name="Free-form: Shape 8318">
              <a:extLst>
                <a:ext uri="{FF2B5EF4-FFF2-40B4-BE49-F238E27FC236}">
                  <a16:creationId xmlns:a16="http://schemas.microsoft.com/office/drawing/2014/main" id="{BA1B108F-C24B-F804-9ED5-41C51E1B124A}"/>
                </a:ext>
              </a:extLst>
            </p:cNvPr>
            <p:cNvSpPr/>
            <p:nvPr/>
          </p:nvSpPr>
          <p:spPr>
            <a:xfrm>
              <a:off x="4808725" y="262924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1" name="Free-form: Shape 8319">
              <a:extLst>
                <a:ext uri="{FF2B5EF4-FFF2-40B4-BE49-F238E27FC236}">
                  <a16:creationId xmlns:a16="http://schemas.microsoft.com/office/drawing/2014/main" id="{1DA15F88-CA52-26A7-8242-A96E13B60942}"/>
                </a:ext>
              </a:extLst>
            </p:cNvPr>
            <p:cNvSpPr/>
            <p:nvPr/>
          </p:nvSpPr>
          <p:spPr>
            <a:xfrm>
              <a:off x="4821993" y="262924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2" name="Free-form: Shape 8320">
              <a:extLst>
                <a:ext uri="{FF2B5EF4-FFF2-40B4-BE49-F238E27FC236}">
                  <a16:creationId xmlns:a16="http://schemas.microsoft.com/office/drawing/2014/main" id="{6CDE3CB3-6F09-CDB6-F168-791D1C4B5086}"/>
                </a:ext>
              </a:extLst>
            </p:cNvPr>
            <p:cNvSpPr/>
            <p:nvPr/>
          </p:nvSpPr>
          <p:spPr>
            <a:xfrm>
              <a:off x="4821993" y="262924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3" name="Free-form: Shape 8321">
              <a:extLst>
                <a:ext uri="{FF2B5EF4-FFF2-40B4-BE49-F238E27FC236}">
                  <a16:creationId xmlns:a16="http://schemas.microsoft.com/office/drawing/2014/main" id="{40513B65-0927-A94F-3D0F-264C062E39B6}"/>
                </a:ext>
              </a:extLst>
            </p:cNvPr>
            <p:cNvSpPr/>
            <p:nvPr/>
          </p:nvSpPr>
          <p:spPr>
            <a:xfrm>
              <a:off x="4821993" y="262924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4" name="Free-form: Shape 8322">
              <a:extLst>
                <a:ext uri="{FF2B5EF4-FFF2-40B4-BE49-F238E27FC236}">
                  <a16:creationId xmlns:a16="http://schemas.microsoft.com/office/drawing/2014/main" id="{291097E3-0F70-018D-7454-14126F9AFABA}"/>
                </a:ext>
              </a:extLst>
            </p:cNvPr>
            <p:cNvSpPr/>
            <p:nvPr/>
          </p:nvSpPr>
          <p:spPr>
            <a:xfrm>
              <a:off x="4828627" y="262924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5" name="Free-form: Shape 8323">
              <a:extLst>
                <a:ext uri="{FF2B5EF4-FFF2-40B4-BE49-F238E27FC236}">
                  <a16:creationId xmlns:a16="http://schemas.microsoft.com/office/drawing/2014/main" id="{659DF5F7-EB77-7B9E-9D6A-4D4A03D0AD75}"/>
                </a:ext>
              </a:extLst>
            </p:cNvPr>
            <p:cNvSpPr/>
            <p:nvPr/>
          </p:nvSpPr>
          <p:spPr>
            <a:xfrm>
              <a:off x="4828627" y="262924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6" name="Free-form: Shape 8324">
              <a:extLst>
                <a:ext uri="{FF2B5EF4-FFF2-40B4-BE49-F238E27FC236}">
                  <a16:creationId xmlns:a16="http://schemas.microsoft.com/office/drawing/2014/main" id="{01F337A5-66CA-77E4-A53F-07EB8302FBF3}"/>
                </a:ext>
              </a:extLst>
            </p:cNvPr>
            <p:cNvSpPr/>
            <p:nvPr/>
          </p:nvSpPr>
          <p:spPr>
            <a:xfrm>
              <a:off x="4835391" y="262924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7" name="Free-form: Shape 8325">
              <a:extLst>
                <a:ext uri="{FF2B5EF4-FFF2-40B4-BE49-F238E27FC236}">
                  <a16:creationId xmlns:a16="http://schemas.microsoft.com/office/drawing/2014/main" id="{774DCC87-E8F6-C489-DCCC-5D61A50DD562}"/>
                </a:ext>
              </a:extLst>
            </p:cNvPr>
            <p:cNvSpPr/>
            <p:nvPr/>
          </p:nvSpPr>
          <p:spPr>
            <a:xfrm>
              <a:off x="4835391" y="262924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8" name="Free-form: Shape 8326">
              <a:extLst>
                <a:ext uri="{FF2B5EF4-FFF2-40B4-BE49-F238E27FC236}">
                  <a16:creationId xmlns:a16="http://schemas.microsoft.com/office/drawing/2014/main" id="{48A721F2-6EC8-8EC3-4A66-6FBA15A8DAAB}"/>
                </a:ext>
              </a:extLst>
            </p:cNvPr>
            <p:cNvSpPr/>
            <p:nvPr/>
          </p:nvSpPr>
          <p:spPr>
            <a:xfrm>
              <a:off x="4835391" y="262924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9" name="Free-form: Shape 8327">
              <a:extLst>
                <a:ext uri="{FF2B5EF4-FFF2-40B4-BE49-F238E27FC236}">
                  <a16:creationId xmlns:a16="http://schemas.microsoft.com/office/drawing/2014/main" id="{03F9D11F-87D1-C442-EC2F-0131280F711B}"/>
                </a:ext>
              </a:extLst>
            </p:cNvPr>
            <p:cNvSpPr/>
            <p:nvPr/>
          </p:nvSpPr>
          <p:spPr>
            <a:xfrm>
              <a:off x="4842025" y="262924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0" name="Free-form: Shape 8328">
              <a:extLst>
                <a:ext uri="{FF2B5EF4-FFF2-40B4-BE49-F238E27FC236}">
                  <a16:creationId xmlns:a16="http://schemas.microsoft.com/office/drawing/2014/main" id="{7C304362-27EB-8E11-C269-037000C75A30}"/>
                </a:ext>
              </a:extLst>
            </p:cNvPr>
            <p:cNvSpPr/>
            <p:nvPr/>
          </p:nvSpPr>
          <p:spPr>
            <a:xfrm>
              <a:off x="4842025" y="262924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1" name="Free-form: Shape 8329">
              <a:extLst>
                <a:ext uri="{FF2B5EF4-FFF2-40B4-BE49-F238E27FC236}">
                  <a16:creationId xmlns:a16="http://schemas.microsoft.com/office/drawing/2014/main" id="{76158704-BD7D-ED21-29CF-8B7575ABD72F}"/>
                </a:ext>
              </a:extLst>
            </p:cNvPr>
            <p:cNvSpPr/>
            <p:nvPr/>
          </p:nvSpPr>
          <p:spPr>
            <a:xfrm>
              <a:off x="4842025" y="262924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2" name="Free-form: Shape 8330">
              <a:extLst>
                <a:ext uri="{FF2B5EF4-FFF2-40B4-BE49-F238E27FC236}">
                  <a16:creationId xmlns:a16="http://schemas.microsoft.com/office/drawing/2014/main" id="{4326003D-F6FA-FC30-F007-81979D294F75}"/>
                </a:ext>
              </a:extLst>
            </p:cNvPr>
            <p:cNvSpPr/>
            <p:nvPr/>
          </p:nvSpPr>
          <p:spPr>
            <a:xfrm>
              <a:off x="4855554" y="262924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3" name="Free-form: Shape 8331">
              <a:extLst>
                <a:ext uri="{FF2B5EF4-FFF2-40B4-BE49-F238E27FC236}">
                  <a16:creationId xmlns:a16="http://schemas.microsoft.com/office/drawing/2014/main" id="{D4E4072B-BE39-120A-BA3C-114558806467}"/>
                </a:ext>
              </a:extLst>
            </p:cNvPr>
            <p:cNvSpPr/>
            <p:nvPr/>
          </p:nvSpPr>
          <p:spPr>
            <a:xfrm>
              <a:off x="4855554" y="262924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4" name="Free-form: Shape 8332">
              <a:extLst>
                <a:ext uri="{FF2B5EF4-FFF2-40B4-BE49-F238E27FC236}">
                  <a16:creationId xmlns:a16="http://schemas.microsoft.com/office/drawing/2014/main" id="{D998C068-A063-3876-0084-0B2A21ACBDA9}"/>
                </a:ext>
              </a:extLst>
            </p:cNvPr>
            <p:cNvSpPr/>
            <p:nvPr/>
          </p:nvSpPr>
          <p:spPr>
            <a:xfrm>
              <a:off x="4868822" y="263733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5" name="Free-form: Shape 8333">
              <a:extLst>
                <a:ext uri="{FF2B5EF4-FFF2-40B4-BE49-F238E27FC236}">
                  <a16:creationId xmlns:a16="http://schemas.microsoft.com/office/drawing/2014/main" id="{B4FE72A5-C91A-B120-5AA9-096491499417}"/>
                </a:ext>
              </a:extLst>
            </p:cNvPr>
            <p:cNvSpPr/>
            <p:nvPr/>
          </p:nvSpPr>
          <p:spPr>
            <a:xfrm>
              <a:off x="4882220" y="263733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6" name="Free-form: Shape 8334">
              <a:extLst>
                <a:ext uri="{FF2B5EF4-FFF2-40B4-BE49-F238E27FC236}">
                  <a16:creationId xmlns:a16="http://schemas.microsoft.com/office/drawing/2014/main" id="{3623E71A-CD23-1033-AFA7-22F6D3A03D57}"/>
                </a:ext>
              </a:extLst>
            </p:cNvPr>
            <p:cNvSpPr/>
            <p:nvPr/>
          </p:nvSpPr>
          <p:spPr>
            <a:xfrm>
              <a:off x="4882220" y="263733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7" name="Free-form: Shape 8335">
              <a:extLst>
                <a:ext uri="{FF2B5EF4-FFF2-40B4-BE49-F238E27FC236}">
                  <a16:creationId xmlns:a16="http://schemas.microsoft.com/office/drawing/2014/main" id="{3D596857-3A04-59AF-DE63-C018A20A9A4D}"/>
                </a:ext>
              </a:extLst>
            </p:cNvPr>
            <p:cNvSpPr/>
            <p:nvPr/>
          </p:nvSpPr>
          <p:spPr>
            <a:xfrm>
              <a:off x="4882220" y="263733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8" name="Free-form: Shape 8336">
              <a:extLst>
                <a:ext uri="{FF2B5EF4-FFF2-40B4-BE49-F238E27FC236}">
                  <a16:creationId xmlns:a16="http://schemas.microsoft.com/office/drawing/2014/main" id="{9817946F-F5CE-5150-F64F-7CB80128A07C}"/>
                </a:ext>
              </a:extLst>
            </p:cNvPr>
            <p:cNvSpPr/>
            <p:nvPr/>
          </p:nvSpPr>
          <p:spPr>
            <a:xfrm>
              <a:off x="4888985" y="263733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9" name="Free-form: Shape 8337">
              <a:extLst>
                <a:ext uri="{FF2B5EF4-FFF2-40B4-BE49-F238E27FC236}">
                  <a16:creationId xmlns:a16="http://schemas.microsoft.com/office/drawing/2014/main" id="{E1FDFAA2-9E2D-8C5A-22C3-F7FD33CFAEE6}"/>
                </a:ext>
              </a:extLst>
            </p:cNvPr>
            <p:cNvSpPr/>
            <p:nvPr/>
          </p:nvSpPr>
          <p:spPr>
            <a:xfrm>
              <a:off x="4895489" y="263733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0" name="Free-form: Shape 8338">
              <a:extLst>
                <a:ext uri="{FF2B5EF4-FFF2-40B4-BE49-F238E27FC236}">
                  <a16:creationId xmlns:a16="http://schemas.microsoft.com/office/drawing/2014/main" id="{3E590CBD-73DA-A0FB-1908-736F5396AB2E}"/>
                </a:ext>
              </a:extLst>
            </p:cNvPr>
            <p:cNvSpPr/>
            <p:nvPr/>
          </p:nvSpPr>
          <p:spPr>
            <a:xfrm>
              <a:off x="4902123" y="264556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1" name="Free-form: Shape 8339">
              <a:extLst>
                <a:ext uri="{FF2B5EF4-FFF2-40B4-BE49-F238E27FC236}">
                  <a16:creationId xmlns:a16="http://schemas.microsoft.com/office/drawing/2014/main" id="{CAB2832C-0E24-5F7F-5548-E8E1E164CB9C}"/>
                </a:ext>
              </a:extLst>
            </p:cNvPr>
            <p:cNvSpPr/>
            <p:nvPr/>
          </p:nvSpPr>
          <p:spPr>
            <a:xfrm>
              <a:off x="4915651" y="264556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2" name="Free-form: Shape 8340">
              <a:extLst>
                <a:ext uri="{FF2B5EF4-FFF2-40B4-BE49-F238E27FC236}">
                  <a16:creationId xmlns:a16="http://schemas.microsoft.com/office/drawing/2014/main" id="{E0BD6542-B6C3-ACF7-FE41-FF8ECD409ED3}"/>
                </a:ext>
              </a:extLst>
            </p:cNvPr>
            <p:cNvSpPr/>
            <p:nvPr/>
          </p:nvSpPr>
          <p:spPr>
            <a:xfrm>
              <a:off x="4915651" y="264556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3" name="Free-form: Shape 8341">
              <a:extLst>
                <a:ext uri="{FF2B5EF4-FFF2-40B4-BE49-F238E27FC236}">
                  <a16:creationId xmlns:a16="http://schemas.microsoft.com/office/drawing/2014/main" id="{A1713A90-DA11-DEB6-77DA-8F419ED6B60A}"/>
                </a:ext>
              </a:extLst>
            </p:cNvPr>
            <p:cNvSpPr/>
            <p:nvPr/>
          </p:nvSpPr>
          <p:spPr>
            <a:xfrm>
              <a:off x="4915651" y="264556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4" name="Free-form: Shape 8342">
              <a:extLst>
                <a:ext uri="{FF2B5EF4-FFF2-40B4-BE49-F238E27FC236}">
                  <a16:creationId xmlns:a16="http://schemas.microsoft.com/office/drawing/2014/main" id="{542BF1C8-E3DF-BAA2-6A37-4D16C057DB96}"/>
                </a:ext>
              </a:extLst>
            </p:cNvPr>
            <p:cNvSpPr/>
            <p:nvPr/>
          </p:nvSpPr>
          <p:spPr>
            <a:xfrm>
              <a:off x="4922285" y="264556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5" name="Free-form: Shape 8343">
              <a:extLst>
                <a:ext uri="{FF2B5EF4-FFF2-40B4-BE49-F238E27FC236}">
                  <a16:creationId xmlns:a16="http://schemas.microsoft.com/office/drawing/2014/main" id="{B6EEC3C7-D6D2-D66B-C4CE-064E6AC1AC94}"/>
                </a:ext>
              </a:extLst>
            </p:cNvPr>
            <p:cNvSpPr/>
            <p:nvPr/>
          </p:nvSpPr>
          <p:spPr>
            <a:xfrm>
              <a:off x="4929050" y="264556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6" name="Free-form: Shape 8344">
              <a:extLst>
                <a:ext uri="{FF2B5EF4-FFF2-40B4-BE49-F238E27FC236}">
                  <a16:creationId xmlns:a16="http://schemas.microsoft.com/office/drawing/2014/main" id="{82263F3D-CE07-3282-3B97-0184FCE3D396}"/>
                </a:ext>
              </a:extLst>
            </p:cNvPr>
            <p:cNvSpPr/>
            <p:nvPr/>
          </p:nvSpPr>
          <p:spPr>
            <a:xfrm>
              <a:off x="4935554" y="264556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7" name="Free-form: Shape 8345">
              <a:extLst>
                <a:ext uri="{FF2B5EF4-FFF2-40B4-BE49-F238E27FC236}">
                  <a16:creationId xmlns:a16="http://schemas.microsoft.com/office/drawing/2014/main" id="{4D3D4C56-3A77-5A7C-F661-B70E2F0AC1CB}"/>
                </a:ext>
              </a:extLst>
            </p:cNvPr>
            <p:cNvSpPr/>
            <p:nvPr/>
          </p:nvSpPr>
          <p:spPr>
            <a:xfrm>
              <a:off x="4935554" y="264556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8" name="Free-form: Shape 8346">
              <a:extLst>
                <a:ext uri="{FF2B5EF4-FFF2-40B4-BE49-F238E27FC236}">
                  <a16:creationId xmlns:a16="http://schemas.microsoft.com/office/drawing/2014/main" id="{15AD98BE-13BE-FCD8-FFA6-2C7C09AFB94D}"/>
                </a:ext>
              </a:extLst>
            </p:cNvPr>
            <p:cNvSpPr/>
            <p:nvPr/>
          </p:nvSpPr>
          <p:spPr>
            <a:xfrm>
              <a:off x="4942318" y="264556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9" name="Free-form: Shape 8347">
              <a:extLst>
                <a:ext uri="{FF2B5EF4-FFF2-40B4-BE49-F238E27FC236}">
                  <a16:creationId xmlns:a16="http://schemas.microsoft.com/office/drawing/2014/main" id="{2812818D-9308-A1E5-DF24-AD8D7EF3A6D0}"/>
                </a:ext>
              </a:extLst>
            </p:cNvPr>
            <p:cNvSpPr/>
            <p:nvPr/>
          </p:nvSpPr>
          <p:spPr>
            <a:xfrm>
              <a:off x="4948952" y="264556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0" name="Free-form: Shape 8348">
              <a:extLst>
                <a:ext uri="{FF2B5EF4-FFF2-40B4-BE49-F238E27FC236}">
                  <a16:creationId xmlns:a16="http://schemas.microsoft.com/office/drawing/2014/main" id="{6B698240-5FF3-0149-6651-C208DCF9ACE0}"/>
                </a:ext>
              </a:extLst>
            </p:cNvPr>
            <p:cNvSpPr/>
            <p:nvPr/>
          </p:nvSpPr>
          <p:spPr>
            <a:xfrm>
              <a:off x="4975749" y="264556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1" name="Free-form: Shape 8349">
              <a:extLst>
                <a:ext uri="{FF2B5EF4-FFF2-40B4-BE49-F238E27FC236}">
                  <a16:creationId xmlns:a16="http://schemas.microsoft.com/office/drawing/2014/main" id="{CA3F9FDC-21BF-E399-72FC-0A4EA906721C}"/>
                </a:ext>
              </a:extLst>
            </p:cNvPr>
            <p:cNvSpPr/>
            <p:nvPr/>
          </p:nvSpPr>
          <p:spPr>
            <a:xfrm>
              <a:off x="4982383" y="264556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2" name="Free-form: Shape 8350">
              <a:extLst>
                <a:ext uri="{FF2B5EF4-FFF2-40B4-BE49-F238E27FC236}">
                  <a16:creationId xmlns:a16="http://schemas.microsoft.com/office/drawing/2014/main" id="{31EE9B18-D345-D062-84F3-6653A57A7D2D}"/>
                </a:ext>
              </a:extLst>
            </p:cNvPr>
            <p:cNvSpPr/>
            <p:nvPr/>
          </p:nvSpPr>
          <p:spPr>
            <a:xfrm>
              <a:off x="4982383" y="264556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3" name="Free-form: Shape 8351">
              <a:extLst>
                <a:ext uri="{FF2B5EF4-FFF2-40B4-BE49-F238E27FC236}">
                  <a16:creationId xmlns:a16="http://schemas.microsoft.com/office/drawing/2014/main" id="{A5A65CE0-08D8-4C12-232E-5C781523F5FD}"/>
                </a:ext>
              </a:extLst>
            </p:cNvPr>
            <p:cNvSpPr/>
            <p:nvPr/>
          </p:nvSpPr>
          <p:spPr>
            <a:xfrm>
              <a:off x="4989147" y="264556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4" name="Free-form: Shape 8352">
              <a:extLst>
                <a:ext uri="{FF2B5EF4-FFF2-40B4-BE49-F238E27FC236}">
                  <a16:creationId xmlns:a16="http://schemas.microsoft.com/office/drawing/2014/main" id="{2A3038DB-159F-4E39-EC48-64144B6E4DEF}"/>
                </a:ext>
              </a:extLst>
            </p:cNvPr>
            <p:cNvSpPr/>
            <p:nvPr/>
          </p:nvSpPr>
          <p:spPr>
            <a:xfrm>
              <a:off x="5002545" y="264556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5" name="Free-form: Shape 8353">
              <a:extLst>
                <a:ext uri="{FF2B5EF4-FFF2-40B4-BE49-F238E27FC236}">
                  <a16:creationId xmlns:a16="http://schemas.microsoft.com/office/drawing/2014/main" id="{CA2CD84D-9A87-7F11-4D1C-978B84F4C552}"/>
                </a:ext>
              </a:extLst>
            </p:cNvPr>
            <p:cNvSpPr/>
            <p:nvPr/>
          </p:nvSpPr>
          <p:spPr>
            <a:xfrm>
              <a:off x="5009310" y="264556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6" name="Free-form: Shape 8354">
              <a:extLst>
                <a:ext uri="{FF2B5EF4-FFF2-40B4-BE49-F238E27FC236}">
                  <a16:creationId xmlns:a16="http://schemas.microsoft.com/office/drawing/2014/main" id="{D80C15F6-611C-CC18-BC60-2435A3F398EC}"/>
                </a:ext>
              </a:extLst>
            </p:cNvPr>
            <p:cNvSpPr/>
            <p:nvPr/>
          </p:nvSpPr>
          <p:spPr>
            <a:xfrm>
              <a:off x="5015814" y="264556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7" name="Free-form: Shape 8355">
              <a:extLst>
                <a:ext uri="{FF2B5EF4-FFF2-40B4-BE49-F238E27FC236}">
                  <a16:creationId xmlns:a16="http://schemas.microsoft.com/office/drawing/2014/main" id="{DED318F6-E4FC-877A-A567-DE628B6B25D5}"/>
                </a:ext>
              </a:extLst>
            </p:cNvPr>
            <p:cNvSpPr/>
            <p:nvPr/>
          </p:nvSpPr>
          <p:spPr>
            <a:xfrm>
              <a:off x="5035976" y="264556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8" name="Free-form: Shape 8356">
              <a:extLst>
                <a:ext uri="{FF2B5EF4-FFF2-40B4-BE49-F238E27FC236}">
                  <a16:creationId xmlns:a16="http://schemas.microsoft.com/office/drawing/2014/main" id="{C62EE375-C66A-6DE4-B3F7-C7A6B469C6CB}"/>
                </a:ext>
              </a:extLst>
            </p:cNvPr>
            <p:cNvSpPr/>
            <p:nvPr/>
          </p:nvSpPr>
          <p:spPr>
            <a:xfrm>
              <a:off x="5035976" y="264556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9" name="Free-form: Shape 8357">
              <a:extLst>
                <a:ext uri="{FF2B5EF4-FFF2-40B4-BE49-F238E27FC236}">
                  <a16:creationId xmlns:a16="http://schemas.microsoft.com/office/drawing/2014/main" id="{24F92764-808D-67E5-E079-8E26548CE5B1}"/>
                </a:ext>
              </a:extLst>
            </p:cNvPr>
            <p:cNvSpPr/>
            <p:nvPr/>
          </p:nvSpPr>
          <p:spPr>
            <a:xfrm>
              <a:off x="5042740" y="265394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0" name="Free-form: Shape 8358">
              <a:extLst>
                <a:ext uri="{FF2B5EF4-FFF2-40B4-BE49-F238E27FC236}">
                  <a16:creationId xmlns:a16="http://schemas.microsoft.com/office/drawing/2014/main" id="{7D357277-05D1-3632-19E0-089136F19081}"/>
                </a:ext>
              </a:extLst>
            </p:cNvPr>
            <p:cNvSpPr/>
            <p:nvPr/>
          </p:nvSpPr>
          <p:spPr>
            <a:xfrm>
              <a:off x="5049244" y="266261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1" name="Free-form: Shape 8359">
              <a:extLst>
                <a:ext uri="{FF2B5EF4-FFF2-40B4-BE49-F238E27FC236}">
                  <a16:creationId xmlns:a16="http://schemas.microsoft.com/office/drawing/2014/main" id="{7268E6C4-6E61-EB1E-327B-83BD964B10B0}"/>
                </a:ext>
              </a:extLst>
            </p:cNvPr>
            <p:cNvSpPr/>
            <p:nvPr/>
          </p:nvSpPr>
          <p:spPr>
            <a:xfrm>
              <a:off x="5049244" y="266261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2" name="Free-form: Shape 8360">
              <a:extLst>
                <a:ext uri="{FF2B5EF4-FFF2-40B4-BE49-F238E27FC236}">
                  <a16:creationId xmlns:a16="http://schemas.microsoft.com/office/drawing/2014/main" id="{0350D9EF-1663-D4A8-1643-8B9B50C0321A}"/>
                </a:ext>
              </a:extLst>
            </p:cNvPr>
            <p:cNvSpPr/>
            <p:nvPr/>
          </p:nvSpPr>
          <p:spPr>
            <a:xfrm>
              <a:off x="5049244" y="266261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3" name="Free-form: Shape 8361">
              <a:extLst>
                <a:ext uri="{FF2B5EF4-FFF2-40B4-BE49-F238E27FC236}">
                  <a16:creationId xmlns:a16="http://schemas.microsoft.com/office/drawing/2014/main" id="{62B1D4FF-6CFE-8B21-6723-5908D60AD436}"/>
                </a:ext>
              </a:extLst>
            </p:cNvPr>
            <p:cNvSpPr/>
            <p:nvPr/>
          </p:nvSpPr>
          <p:spPr>
            <a:xfrm>
              <a:off x="5062643" y="266261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4" name="Free-form: Shape 8362">
              <a:extLst>
                <a:ext uri="{FF2B5EF4-FFF2-40B4-BE49-F238E27FC236}">
                  <a16:creationId xmlns:a16="http://schemas.microsoft.com/office/drawing/2014/main" id="{56CB1591-7700-02B3-4C7B-084811228E0C}"/>
                </a:ext>
              </a:extLst>
            </p:cNvPr>
            <p:cNvSpPr/>
            <p:nvPr/>
          </p:nvSpPr>
          <p:spPr>
            <a:xfrm>
              <a:off x="5096074" y="266261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5" name="Free-form: Shape 8363">
              <a:extLst>
                <a:ext uri="{FF2B5EF4-FFF2-40B4-BE49-F238E27FC236}">
                  <a16:creationId xmlns:a16="http://schemas.microsoft.com/office/drawing/2014/main" id="{2B7A70A3-DE28-D7BB-7A3D-5A4897C929EB}"/>
                </a:ext>
              </a:extLst>
            </p:cNvPr>
            <p:cNvSpPr/>
            <p:nvPr/>
          </p:nvSpPr>
          <p:spPr>
            <a:xfrm>
              <a:off x="5096074" y="266261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6" name="Free-form: Shape 8364">
              <a:extLst>
                <a:ext uri="{FF2B5EF4-FFF2-40B4-BE49-F238E27FC236}">
                  <a16:creationId xmlns:a16="http://schemas.microsoft.com/office/drawing/2014/main" id="{EEFFF83E-8F5A-24E0-88D3-B6C51E6FD20C}"/>
                </a:ext>
              </a:extLst>
            </p:cNvPr>
            <p:cNvSpPr/>
            <p:nvPr/>
          </p:nvSpPr>
          <p:spPr>
            <a:xfrm>
              <a:off x="5109472" y="266261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7" name="Free-form: Shape 8365">
              <a:extLst>
                <a:ext uri="{FF2B5EF4-FFF2-40B4-BE49-F238E27FC236}">
                  <a16:creationId xmlns:a16="http://schemas.microsoft.com/office/drawing/2014/main" id="{08E9097E-1A8E-9D92-4171-45068445AB97}"/>
                </a:ext>
              </a:extLst>
            </p:cNvPr>
            <p:cNvSpPr/>
            <p:nvPr/>
          </p:nvSpPr>
          <p:spPr>
            <a:xfrm>
              <a:off x="5116236" y="266261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8" name="Free-form: Shape 8366">
              <a:extLst>
                <a:ext uri="{FF2B5EF4-FFF2-40B4-BE49-F238E27FC236}">
                  <a16:creationId xmlns:a16="http://schemas.microsoft.com/office/drawing/2014/main" id="{3842D977-B963-CDDC-6172-0B3E8DD48CF1}"/>
                </a:ext>
              </a:extLst>
            </p:cNvPr>
            <p:cNvSpPr/>
            <p:nvPr/>
          </p:nvSpPr>
          <p:spPr>
            <a:xfrm>
              <a:off x="5156301"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9" name="Free-form: Shape 8367">
              <a:extLst>
                <a:ext uri="{FF2B5EF4-FFF2-40B4-BE49-F238E27FC236}">
                  <a16:creationId xmlns:a16="http://schemas.microsoft.com/office/drawing/2014/main" id="{8CD03304-C26E-9A53-E87B-95B2AAED582E}"/>
                </a:ext>
              </a:extLst>
            </p:cNvPr>
            <p:cNvSpPr/>
            <p:nvPr/>
          </p:nvSpPr>
          <p:spPr>
            <a:xfrm>
              <a:off x="5156301"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0" name="Free-form: Shape 8368">
              <a:extLst>
                <a:ext uri="{FF2B5EF4-FFF2-40B4-BE49-F238E27FC236}">
                  <a16:creationId xmlns:a16="http://schemas.microsoft.com/office/drawing/2014/main" id="{525143C7-66B0-194D-7B77-70A53C655E2B}"/>
                </a:ext>
              </a:extLst>
            </p:cNvPr>
            <p:cNvSpPr/>
            <p:nvPr/>
          </p:nvSpPr>
          <p:spPr>
            <a:xfrm>
              <a:off x="5162935"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1" name="Free-form: Shape 8369">
              <a:extLst>
                <a:ext uri="{FF2B5EF4-FFF2-40B4-BE49-F238E27FC236}">
                  <a16:creationId xmlns:a16="http://schemas.microsoft.com/office/drawing/2014/main" id="{B3B363E0-545C-1A4D-8507-BC18244FFA75}"/>
                </a:ext>
              </a:extLst>
            </p:cNvPr>
            <p:cNvSpPr/>
            <p:nvPr/>
          </p:nvSpPr>
          <p:spPr>
            <a:xfrm>
              <a:off x="5162935"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2" name="Free-form: Shape 8370">
              <a:extLst>
                <a:ext uri="{FF2B5EF4-FFF2-40B4-BE49-F238E27FC236}">
                  <a16:creationId xmlns:a16="http://schemas.microsoft.com/office/drawing/2014/main" id="{454EAF75-C675-1A2F-F441-44643F31176D}"/>
                </a:ext>
              </a:extLst>
            </p:cNvPr>
            <p:cNvSpPr/>
            <p:nvPr/>
          </p:nvSpPr>
          <p:spPr>
            <a:xfrm>
              <a:off x="5169569"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3" name="Free-form: Shape 8371">
              <a:extLst>
                <a:ext uri="{FF2B5EF4-FFF2-40B4-BE49-F238E27FC236}">
                  <a16:creationId xmlns:a16="http://schemas.microsoft.com/office/drawing/2014/main" id="{C3EDA5AD-7D4E-5D1F-11D1-E7E80537B8FB}"/>
                </a:ext>
              </a:extLst>
            </p:cNvPr>
            <p:cNvSpPr/>
            <p:nvPr/>
          </p:nvSpPr>
          <p:spPr>
            <a:xfrm>
              <a:off x="5182968"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4" name="Free-form: Shape 8372">
              <a:extLst>
                <a:ext uri="{FF2B5EF4-FFF2-40B4-BE49-F238E27FC236}">
                  <a16:creationId xmlns:a16="http://schemas.microsoft.com/office/drawing/2014/main" id="{B957E296-98ED-79BA-D64B-C30AC018BD62}"/>
                </a:ext>
              </a:extLst>
            </p:cNvPr>
            <p:cNvSpPr/>
            <p:nvPr/>
          </p:nvSpPr>
          <p:spPr>
            <a:xfrm>
              <a:off x="5196496"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5" name="Free-form: Shape 8373">
              <a:extLst>
                <a:ext uri="{FF2B5EF4-FFF2-40B4-BE49-F238E27FC236}">
                  <a16:creationId xmlns:a16="http://schemas.microsoft.com/office/drawing/2014/main" id="{5DCFE8C3-57E8-F9F4-EDBB-C620E79ACF99}"/>
                </a:ext>
              </a:extLst>
            </p:cNvPr>
            <p:cNvSpPr/>
            <p:nvPr/>
          </p:nvSpPr>
          <p:spPr>
            <a:xfrm>
              <a:off x="5203000"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6" name="Free-form: Shape 8374">
              <a:extLst>
                <a:ext uri="{FF2B5EF4-FFF2-40B4-BE49-F238E27FC236}">
                  <a16:creationId xmlns:a16="http://schemas.microsoft.com/office/drawing/2014/main" id="{6912B479-2CAD-AD27-C8AD-FA9AAECA12A5}"/>
                </a:ext>
              </a:extLst>
            </p:cNvPr>
            <p:cNvSpPr/>
            <p:nvPr/>
          </p:nvSpPr>
          <p:spPr>
            <a:xfrm>
              <a:off x="5209765"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7" name="Free-form: Shape 8375">
              <a:extLst>
                <a:ext uri="{FF2B5EF4-FFF2-40B4-BE49-F238E27FC236}">
                  <a16:creationId xmlns:a16="http://schemas.microsoft.com/office/drawing/2014/main" id="{D618C586-C568-295C-5A69-7BC522306558}"/>
                </a:ext>
              </a:extLst>
            </p:cNvPr>
            <p:cNvSpPr/>
            <p:nvPr/>
          </p:nvSpPr>
          <p:spPr>
            <a:xfrm>
              <a:off x="5209765"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8" name="Free-form: Shape 8376">
              <a:extLst>
                <a:ext uri="{FF2B5EF4-FFF2-40B4-BE49-F238E27FC236}">
                  <a16:creationId xmlns:a16="http://schemas.microsoft.com/office/drawing/2014/main" id="{BC2D02BC-79CD-A341-8E86-018B4060E038}"/>
                </a:ext>
              </a:extLst>
            </p:cNvPr>
            <p:cNvSpPr/>
            <p:nvPr/>
          </p:nvSpPr>
          <p:spPr>
            <a:xfrm>
              <a:off x="5209765"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9" name="Free-form: Shape 8377">
              <a:extLst>
                <a:ext uri="{FF2B5EF4-FFF2-40B4-BE49-F238E27FC236}">
                  <a16:creationId xmlns:a16="http://schemas.microsoft.com/office/drawing/2014/main" id="{1712FA59-3405-4FE2-F7D0-5C26555068F8}"/>
                </a:ext>
              </a:extLst>
            </p:cNvPr>
            <p:cNvSpPr/>
            <p:nvPr/>
          </p:nvSpPr>
          <p:spPr>
            <a:xfrm>
              <a:off x="5209765"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0" name="Free-form: Shape 8378">
              <a:extLst>
                <a:ext uri="{FF2B5EF4-FFF2-40B4-BE49-F238E27FC236}">
                  <a16:creationId xmlns:a16="http://schemas.microsoft.com/office/drawing/2014/main" id="{6955063C-C919-8099-92DF-1D118FD53A14}"/>
                </a:ext>
              </a:extLst>
            </p:cNvPr>
            <p:cNvSpPr/>
            <p:nvPr/>
          </p:nvSpPr>
          <p:spPr>
            <a:xfrm>
              <a:off x="5216399"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1" name="Free-form: Shape 8379">
              <a:extLst>
                <a:ext uri="{FF2B5EF4-FFF2-40B4-BE49-F238E27FC236}">
                  <a16:creationId xmlns:a16="http://schemas.microsoft.com/office/drawing/2014/main" id="{AEF4CF41-D177-5CAE-23BE-00A3CC239104}"/>
                </a:ext>
              </a:extLst>
            </p:cNvPr>
            <p:cNvSpPr/>
            <p:nvPr/>
          </p:nvSpPr>
          <p:spPr>
            <a:xfrm>
              <a:off x="5223163"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2" name="Free-form: Shape 8380">
              <a:extLst>
                <a:ext uri="{FF2B5EF4-FFF2-40B4-BE49-F238E27FC236}">
                  <a16:creationId xmlns:a16="http://schemas.microsoft.com/office/drawing/2014/main" id="{554CA6D1-A598-06D3-E7CB-1BCD97B01DF9}"/>
                </a:ext>
              </a:extLst>
            </p:cNvPr>
            <p:cNvSpPr/>
            <p:nvPr/>
          </p:nvSpPr>
          <p:spPr>
            <a:xfrm>
              <a:off x="5223163"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3" name="Free-form: Shape 8381">
              <a:extLst>
                <a:ext uri="{FF2B5EF4-FFF2-40B4-BE49-F238E27FC236}">
                  <a16:creationId xmlns:a16="http://schemas.microsoft.com/office/drawing/2014/main" id="{6E75094E-A237-2E0E-0B1B-D62D6CEED22D}"/>
                </a:ext>
              </a:extLst>
            </p:cNvPr>
            <p:cNvSpPr/>
            <p:nvPr/>
          </p:nvSpPr>
          <p:spPr>
            <a:xfrm>
              <a:off x="5223163"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4" name="Free-form: Shape 8382">
              <a:extLst>
                <a:ext uri="{FF2B5EF4-FFF2-40B4-BE49-F238E27FC236}">
                  <a16:creationId xmlns:a16="http://schemas.microsoft.com/office/drawing/2014/main" id="{FB709836-414F-737F-6199-F5A1AC6EEFC3}"/>
                </a:ext>
              </a:extLst>
            </p:cNvPr>
            <p:cNvSpPr/>
            <p:nvPr/>
          </p:nvSpPr>
          <p:spPr>
            <a:xfrm>
              <a:off x="5236561"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5" name="Free-form: Shape 8383">
              <a:extLst>
                <a:ext uri="{FF2B5EF4-FFF2-40B4-BE49-F238E27FC236}">
                  <a16:creationId xmlns:a16="http://schemas.microsoft.com/office/drawing/2014/main" id="{8BE275BA-285F-C144-61AF-9E9E29447F8A}"/>
                </a:ext>
              </a:extLst>
            </p:cNvPr>
            <p:cNvSpPr/>
            <p:nvPr/>
          </p:nvSpPr>
          <p:spPr>
            <a:xfrm>
              <a:off x="5236561"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6" name="Free-form: Shape 8384">
              <a:extLst>
                <a:ext uri="{FF2B5EF4-FFF2-40B4-BE49-F238E27FC236}">
                  <a16:creationId xmlns:a16="http://schemas.microsoft.com/office/drawing/2014/main" id="{AA4B3DDF-C87A-BBC3-B5FA-3D603B55010E}"/>
                </a:ext>
              </a:extLst>
            </p:cNvPr>
            <p:cNvSpPr/>
            <p:nvPr/>
          </p:nvSpPr>
          <p:spPr>
            <a:xfrm>
              <a:off x="5243065"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7" name="Free-form: Shape 8385">
              <a:extLst>
                <a:ext uri="{FF2B5EF4-FFF2-40B4-BE49-F238E27FC236}">
                  <a16:creationId xmlns:a16="http://schemas.microsoft.com/office/drawing/2014/main" id="{A65A8268-FB1F-83FA-452D-D18735335E67}"/>
                </a:ext>
              </a:extLst>
            </p:cNvPr>
            <p:cNvSpPr/>
            <p:nvPr/>
          </p:nvSpPr>
          <p:spPr>
            <a:xfrm>
              <a:off x="5243065"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8" name="Free-form: Shape 8386">
              <a:extLst>
                <a:ext uri="{FF2B5EF4-FFF2-40B4-BE49-F238E27FC236}">
                  <a16:creationId xmlns:a16="http://schemas.microsoft.com/office/drawing/2014/main" id="{BBAF8264-0D76-4AFC-0619-6B66BB97BDA5}"/>
                </a:ext>
              </a:extLst>
            </p:cNvPr>
            <p:cNvSpPr/>
            <p:nvPr/>
          </p:nvSpPr>
          <p:spPr>
            <a:xfrm>
              <a:off x="5249830"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9" name="Free-form: Shape 8387">
              <a:extLst>
                <a:ext uri="{FF2B5EF4-FFF2-40B4-BE49-F238E27FC236}">
                  <a16:creationId xmlns:a16="http://schemas.microsoft.com/office/drawing/2014/main" id="{AA7EC0BD-531F-CA81-68BB-562CAF6704FA}"/>
                </a:ext>
              </a:extLst>
            </p:cNvPr>
            <p:cNvSpPr/>
            <p:nvPr/>
          </p:nvSpPr>
          <p:spPr>
            <a:xfrm>
              <a:off x="5249830"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0" name="Free-form: Shape 8388">
              <a:extLst>
                <a:ext uri="{FF2B5EF4-FFF2-40B4-BE49-F238E27FC236}">
                  <a16:creationId xmlns:a16="http://schemas.microsoft.com/office/drawing/2014/main" id="{96C9D804-B4E3-9395-0C8F-EF4E4F2A53BF}"/>
                </a:ext>
              </a:extLst>
            </p:cNvPr>
            <p:cNvSpPr/>
            <p:nvPr/>
          </p:nvSpPr>
          <p:spPr>
            <a:xfrm>
              <a:off x="5249830"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1" name="Free-form: Shape 8389">
              <a:extLst>
                <a:ext uri="{FF2B5EF4-FFF2-40B4-BE49-F238E27FC236}">
                  <a16:creationId xmlns:a16="http://schemas.microsoft.com/office/drawing/2014/main" id="{4F603A6A-3456-87A3-96BA-F958A7307C54}"/>
                </a:ext>
              </a:extLst>
            </p:cNvPr>
            <p:cNvSpPr/>
            <p:nvPr/>
          </p:nvSpPr>
          <p:spPr>
            <a:xfrm>
              <a:off x="5256594"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2" name="Free-form: Shape 8390">
              <a:extLst>
                <a:ext uri="{FF2B5EF4-FFF2-40B4-BE49-F238E27FC236}">
                  <a16:creationId xmlns:a16="http://schemas.microsoft.com/office/drawing/2014/main" id="{C474CC20-CCFD-ADE5-E0E4-1B29168D147F}"/>
                </a:ext>
              </a:extLst>
            </p:cNvPr>
            <p:cNvSpPr/>
            <p:nvPr/>
          </p:nvSpPr>
          <p:spPr>
            <a:xfrm>
              <a:off x="5256594"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3" name="Free-form: Shape 8391">
              <a:extLst>
                <a:ext uri="{FF2B5EF4-FFF2-40B4-BE49-F238E27FC236}">
                  <a16:creationId xmlns:a16="http://schemas.microsoft.com/office/drawing/2014/main" id="{DE946A38-089A-60AE-A876-259593ED6E11}"/>
                </a:ext>
              </a:extLst>
            </p:cNvPr>
            <p:cNvSpPr/>
            <p:nvPr/>
          </p:nvSpPr>
          <p:spPr>
            <a:xfrm>
              <a:off x="5256594"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4" name="Free-form: Shape 8392">
              <a:extLst>
                <a:ext uri="{FF2B5EF4-FFF2-40B4-BE49-F238E27FC236}">
                  <a16:creationId xmlns:a16="http://schemas.microsoft.com/office/drawing/2014/main" id="{651C6A9D-97B7-1F35-2B64-17E7EEE2ED8C}"/>
                </a:ext>
              </a:extLst>
            </p:cNvPr>
            <p:cNvSpPr/>
            <p:nvPr/>
          </p:nvSpPr>
          <p:spPr>
            <a:xfrm>
              <a:off x="5256594"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5" name="Free-form: Shape 8393">
              <a:extLst>
                <a:ext uri="{FF2B5EF4-FFF2-40B4-BE49-F238E27FC236}">
                  <a16:creationId xmlns:a16="http://schemas.microsoft.com/office/drawing/2014/main" id="{E8A0AB69-EBDC-1747-3064-E13FBEDC340C}"/>
                </a:ext>
              </a:extLst>
            </p:cNvPr>
            <p:cNvSpPr/>
            <p:nvPr/>
          </p:nvSpPr>
          <p:spPr>
            <a:xfrm>
              <a:off x="5256594"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6" name="Free-form: Shape 8394">
              <a:extLst>
                <a:ext uri="{FF2B5EF4-FFF2-40B4-BE49-F238E27FC236}">
                  <a16:creationId xmlns:a16="http://schemas.microsoft.com/office/drawing/2014/main" id="{1DCFBE00-A0A6-84F2-3321-65CF015D9BF1}"/>
                </a:ext>
              </a:extLst>
            </p:cNvPr>
            <p:cNvSpPr/>
            <p:nvPr/>
          </p:nvSpPr>
          <p:spPr>
            <a:xfrm>
              <a:off x="5256594"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7" name="Free-form: Shape 8395">
              <a:extLst>
                <a:ext uri="{FF2B5EF4-FFF2-40B4-BE49-F238E27FC236}">
                  <a16:creationId xmlns:a16="http://schemas.microsoft.com/office/drawing/2014/main" id="{0253D128-F267-52CF-D896-8FD0AA2F0F05}"/>
                </a:ext>
              </a:extLst>
            </p:cNvPr>
            <p:cNvSpPr/>
            <p:nvPr/>
          </p:nvSpPr>
          <p:spPr>
            <a:xfrm>
              <a:off x="5256594"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8" name="Free-form: Shape 8396">
              <a:extLst>
                <a:ext uri="{FF2B5EF4-FFF2-40B4-BE49-F238E27FC236}">
                  <a16:creationId xmlns:a16="http://schemas.microsoft.com/office/drawing/2014/main" id="{CDA8CFD8-5D9D-0310-CB55-DD2EF33F72B9}"/>
                </a:ext>
              </a:extLst>
            </p:cNvPr>
            <p:cNvSpPr/>
            <p:nvPr/>
          </p:nvSpPr>
          <p:spPr>
            <a:xfrm>
              <a:off x="5256594"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9" name="Free-form: Shape 8397">
              <a:extLst>
                <a:ext uri="{FF2B5EF4-FFF2-40B4-BE49-F238E27FC236}">
                  <a16:creationId xmlns:a16="http://schemas.microsoft.com/office/drawing/2014/main" id="{2D934978-D67E-EDAA-93A0-2674DBED9EBE}"/>
                </a:ext>
              </a:extLst>
            </p:cNvPr>
            <p:cNvSpPr/>
            <p:nvPr/>
          </p:nvSpPr>
          <p:spPr>
            <a:xfrm>
              <a:off x="5256594"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0" name="Free-form: Shape 8398">
              <a:extLst>
                <a:ext uri="{FF2B5EF4-FFF2-40B4-BE49-F238E27FC236}">
                  <a16:creationId xmlns:a16="http://schemas.microsoft.com/office/drawing/2014/main" id="{0B6DD0BB-DB05-1617-AA90-B4645AFCE45B}"/>
                </a:ext>
              </a:extLst>
            </p:cNvPr>
            <p:cNvSpPr/>
            <p:nvPr/>
          </p:nvSpPr>
          <p:spPr>
            <a:xfrm>
              <a:off x="5256594"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1" name="Free-form: Shape 8399">
              <a:extLst>
                <a:ext uri="{FF2B5EF4-FFF2-40B4-BE49-F238E27FC236}">
                  <a16:creationId xmlns:a16="http://schemas.microsoft.com/office/drawing/2014/main" id="{C608A125-7255-3EE1-DAA8-E60F49543A66}"/>
                </a:ext>
              </a:extLst>
            </p:cNvPr>
            <p:cNvSpPr/>
            <p:nvPr/>
          </p:nvSpPr>
          <p:spPr>
            <a:xfrm>
              <a:off x="5256594"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2" name="Free-form: Shape 8400">
              <a:extLst>
                <a:ext uri="{FF2B5EF4-FFF2-40B4-BE49-F238E27FC236}">
                  <a16:creationId xmlns:a16="http://schemas.microsoft.com/office/drawing/2014/main" id="{DEB30B21-65BF-3528-E071-0FCD5DCA3C57}"/>
                </a:ext>
              </a:extLst>
            </p:cNvPr>
            <p:cNvSpPr/>
            <p:nvPr/>
          </p:nvSpPr>
          <p:spPr>
            <a:xfrm>
              <a:off x="5256594"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3" name="Free-form: Shape 8401">
              <a:extLst>
                <a:ext uri="{FF2B5EF4-FFF2-40B4-BE49-F238E27FC236}">
                  <a16:creationId xmlns:a16="http://schemas.microsoft.com/office/drawing/2014/main" id="{29563F0E-FAC8-6BA2-E811-4C966533D586}"/>
                </a:ext>
              </a:extLst>
            </p:cNvPr>
            <p:cNvSpPr/>
            <p:nvPr/>
          </p:nvSpPr>
          <p:spPr>
            <a:xfrm>
              <a:off x="5263228"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4" name="Free-form: Shape 8402">
              <a:extLst>
                <a:ext uri="{FF2B5EF4-FFF2-40B4-BE49-F238E27FC236}">
                  <a16:creationId xmlns:a16="http://schemas.microsoft.com/office/drawing/2014/main" id="{C8C1548E-9A70-2FAB-4A53-AB9699D03274}"/>
                </a:ext>
              </a:extLst>
            </p:cNvPr>
            <p:cNvSpPr/>
            <p:nvPr/>
          </p:nvSpPr>
          <p:spPr>
            <a:xfrm>
              <a:off x="5263228"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5" name="Free-form: Shape 8403">
              <a:extLst>
                <a:ext uri="{FF2B5EF4-FFF2-40B4-BE49-F238E27FC236}">
                  <a16:creationId xmlns:a16="http://schemas.microsoft.com/office/drawing/2014/main" id="{4A9220E3-8DDB-594C-58E8-76D30B8B8124}"/>
                </a:ext>
              </a:extLst>
            </p:cNvPr>
            <p:cNvSpPr/>
            <p:nvPr/>
          </p:nvSpPr>
          <p:spPr>
            <a:xfrm>
              <a:off x="5263228"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6" name="Free-form: Shape 8404">
              <a:extLst>
                <a:ext uri="{FF2B5EF4-FFF2-40B4-BE49-F238E27FC236}">
                  <a16:creationId xmlns:a16="http://schemas.microsoft.com/office/drawing/2014/main" id="{22334F97-1AD4-712D-FD39-14080BA88D74}"/>
                </a:ext>
              </a:extLst>
            </p:cNvPr>
            <p:cNvSpPr/>
            <p:nvPr/>
          </p:nvSpPr>
          <p:spPr>
            <a:xfrm>
              <a:off x="5263228"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7" name="Free-form: Shape 8405">
              <a:extLst>
                <a:ext uri="{FF2B5EF4-FFF2-40B4-BE49-F238E27FC236}">
                  <a16:creationId xmlns:a16="http://schemas.microsoft.com/office/drawing/2014/main" id="{F63E59DC-B8E0-F5AC-5B85-E39166A4CCA9}"/>
                </a:ext>
              </a:extLst>
            </p:cNvPr>
            <p:cNvSpPr/>
            <p:nvPr/>
          </p:nvSpPr>
          <p:spPr>
            <a:xfrm>
              <a:off x="5263228" y="267997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8" name="Free-form: Shape 8406">
              <a:extLst>
                <a:ext uri="{FF2B5EF4-FFF2-40B4-BE49-F238E27FC236}">
                  <a16:creationId xmlns:a16="http://schemas.microsoft.com/office/drawing/2014/main" id="{EA6662F0-18DC-A9A5-24AB-1C7F817D2F27}"/>
                </a:ext>
              </a:extLst>
            </p:cNvPr>
            <p:cNvSpPr/>
            <p:nvPr/>
          </p:nvSpPr>
          <p:spPr>
            <a:xfrm>
              <a:off x="5269992" y="268970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9" name="Free-form: Shape 8407">
              <a:extLst>
                <a:ext uri="{FF2B5EF4-FFF2-40B4-BE49-F238E27FC236}">
                  <a16:creationId xmlns:a16="http://schemas.microsoft.com/office/drawing/2014/main" id="{DACB9CB3-1E82-57D1-1A14-D7A677FA316D}"/>
                </a:ext>
              </a:extLst>
            </p:cNvPr>
            <p:cNvSpPr/>
            <p:nvPr/>
          </p:nvSpPr>
          <p:spPr>
            <a:xfrm>
              <a:off x="5269992" y="268970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0" name="Free-form: Shape 8408">
              <a:extLst>
                <a:ext uri="{FF2B5EF4-FFF2-40B4-BE49-F238E27FC236}">
                  <a16:creationId xmlns:a16="http://schemas.microsoft.com/office/drawing/2014/main" id="{927BCF55-C24F-B9FF-9AB0-3173B97E8E12}"/>
                </a:ext>
              </a:extLst>
            </p:cNvPr>
            <p:cNvSpPr/>
            <p:nvPr/>
          </p:nvSpPr>
          <p:spPr>
            <a:xfrm>
              <a:off x="5269992" y="268970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1" name="Free-form: Shape 8409">
              <a:extLst>
                <a:ext uri="{FF2B5EF4-FFF2-40B4-BE49-F238E27FC236}">
                  <a16:creationId xmlns:a16="http://schemas.microsoft.com/office/drawing/2014/main" id="{4B4AC6AD-D6B2-EB02-E0E5-D267502F5104}"/>
                </a:ext>
              </a:extLst>
            </p:cNvPr>
            <p:cNvSpPr/>
            <p:nvPr/>
          </p:nvSpPr>
          <p:spPr>
            <a:xfrm>
              <a:off x="5269992" y="268970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2" name="Free-form: Shape 8410">
              <a:extLst>
                <a:ext uri="{FF2B5EF4-FFF2-40B4-BE49-F238E27FC236}">
                  <a16:creationId xmlns:a16="http://schemas.microsoft.com/office/drawing/2014/main" id="{3705DB5C-C33A-14D8-08A5-B314D3C4A99F}"/>
                </a:ext>
              </a:extLst>
            </p:cNvPr>
            <p:cNvSpPr/>
            <p:nvPr/>
          </p:nvSpPr>
          <p:spPr>
            <a:xfrm>
              <a:off x="5269992" y="268970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3" name="Free-form: Shape 8411">
              <a:extLst>
                <a:ext uri="{FF2B5EF4-FFF2-40B4-BE49-F238E27FC236}">
                  <a16:creationId xmlns:a16="http://schemas.microsoft.com/office/drawing/2014/main" id="{545B182D-2349-D882-D49C-623FA2324655}"/>
                </a:ext>
              </a:extLst>
            </p:cNvPr>
            <p:cNvSpPr/>
            <p:nvPr/>
          </p:nvSpPr>
          <p:spPr>
            <a:xfrm>
              <a:off x="5269992" y="268970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4" name="Free-form: Shape 8412">
              <a:extLst>
                <a:ext uri="{FF2B5EF4-FFF2-40B4-BE49-F238E27FC236}">
                  <a16:creationId xmlns:a16="http://schemas.microsoft.com/office/drawing/2014/main" id="{AE48E1AD-12BB-4C40-234B-F5AADA5B28C8}"/>
                </a:ext>
              </a:extLst>
            </p:cNvPr>
            <p:cNvSpPr/>
            <p:nvPr/>
          </p:nvSpPr>
          <p:spPr>
            <a:xfrm>
              <a:off x="5276496" y="268970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5" name="Free-form: Shape 8413">
              <a:extLst>
                <a:ext uri="{FF2B5EF4-FFF2-40B4-BE49-F238E27FC236}">
                  <a16:creationId xmlns:a16="http://schemas.microsoft.com/office/drawing/2014/main" id="{E09EFE6B-9FB0-9F89-8628-552044237FBF}"/>
                </a:ext>
              </a:extLst>
            </p:cNvPr>
            <p:cNvSpPr/>
            <p:nvPr/>
          </p:nvSpPr>
          <p:spPr>
            <a:xfrm>
              <a:off x="5283260" y="268970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6" name="Free-form: Shape 8414">
              <a:extLst>
                <a:ext uri="{FF2B5EF4-FFF2-40B4-BE49-F238E27FC236}">
                  <a16:creationId xmlns:a16="http://schemas.microsoft.com/office/drawing/2014/main" id="{61AB8072-D663-64BB-253A-10C5D2F9D0E5}"/>
                </a:ext>
              </a:extLst>
            </p:cNvPr>
            <p:cNvSpPr/>
            <p:nvPr/>
          </p:nvSpPr>
          <p:spPr>
            <a:xfrm>
              <a:off x="5283260" y="268970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7" name="Free-form: Shape 8415">
              <a:extLst>
                <a:ext uri="{FF2B5EF4-FFF2-40B4-BE49-F238E27FC236}">
                  <a16:creationId xmlns:a16="http://schemas.microsoft.com/office/drawing/2014/main" id="{FA9A75D2-E74D-8A2A-4AFE-91551B6E7FE5}"/>
                </a:ext>
              </a:extLst>
            </p:cNvPr>
            <p:cNvSpPr/>
            <p:nvPr/>
          </p:nvSpPr>
          <p:spPr>
            <a:xfrm>
              <a:off x="5283260" y="268970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8" name="Free-form: Shape 8416">
              <a:extLst>
                <a:ext uri="{FF2B5EF4-FFF2-40B4-BE49-F238E27FC236}">
                  <a16:creationId xmlns:a16="http://schemas.microsoft.com/office/drawing/2014/main" id="{F5FCBE2F-2FDC-449E-5B14-A96052A80D5E}"/>
                </a:ext>
              </a:extLst>
            </p:cNvPr>
            <p:cNvSpPr/>
            <p:nvPr/>
          </p:nvSpPr>
          <p:spPr>
            <a:xfrm>
              <a:off x="5283260" y="268970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9" name="Free-form: Shape 8417">
              <a:extLst>
                <a:ext uri="{FF2B5EF4-FFF2-40B4-BE49-F238E27FC236}">
                  <a16:creationId xmlns:a16="http://schemas.microsoft.com/office/drawing/2014/main" id="{97A00B4A-A547-78C2-E463-B0CBB518F117}"/>
                </a:ext>
              </a:extLst>
            </p:cNvPr>
            <p:cNvSpPr/>
            <p:nvPr/>
          </p:nvSpPr>
          <p:spPr>
            <a:xfrm>
              <a:off x="5296659" y="269973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0" name="Free-form: Shape 8418">
              <a:extLst>
                <a:ext uri="{FF2B5EF4-FFF2-40B4-BE49-F238E27FC236}">
                  <a16:creationId xmlns:a16="http://schemas.microsoft.com/office/drawing/2014/main" id="{D4931C03-90FB-47B4-A8F4-68759AD8D734}"/>
                </a:ext>
              </a:extLst>
            </p:cNvPr>
            <p:cNvSpPr/>
            <p:nvPr/>
          </p:nvSpPr>
          <p:spPr>
            <a:xfrm>
              <a:off x="5296659" y="269973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1" name="Free-form: Shape 8419">
              <a:extLst>
                <a:ext uri="{FF2B5EF4-FFF2-40B4-BE49-F238E27FC236}">
                  <a16:creationId xmlns:a16="http://schemas.microsoft.com/office/drawing/2014/main" id="{74657BB8-5074-FE40-1284-39B37974E712}"/>
                </a:ext>
              </a:extLst>
            </p:cNvPr>
            <p:cNvSpPr/>
            <p:nvPr/>
          </p:nvSpPr>
          <p:spPr>
            <a:xfrm>
              <a:off x="5296659" y="269973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2" name="Free-form: Shape 8420">
              <a:extLst>
                <a:ext uri="{FF2B5EF4-FFF2-40B4-BE49-F238E27FC236}">
                  <a16:creationId xmlns:a16="http://schemas.microsoft.com/office/drawing/2014/main" id="{1A70D8E3-D9E7-A548-9078-DFC04C7CE464}"/>
                </a:ext>
              </a:extLst>
            </p:cNvPr>
            <p:cNvSpPr/>
            <p:nvPr/>
          </p:nvSpPr>
          <p:spPr>
            <a:xfrm>
              <a:off x="5296659" y="269973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3" name="Free-form: Shape 8421">
              <a:extLst>
                <a:ext uri="{FF2B5EF4-FFF2-40B4-BE49-F238E27FC236}">
                  <a16:creationId xmlns:a16="http://schemas.microsoft.com/office/drawing/2014/main" id="{AA1DE8E2-B04C-FAFE-D567-AEABE031DC39}"/>
                </a:ext>
              </a:extLst>
            </p:cNvPr>
            <p:cNvSpPr/>
            <p:nvPr/>
          </p:nvSpPr>
          <p:spPr>
            <a:xfrm>
              <a:off x="5303423" y="269973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4" name="Free-form: Shape 8422">
              <a:extLst>
                <a:ext uri="{FF2B5EF4-FFF2-40B4-BE49-F238E27FC236}">
                  <a16:creationId xmlns:a16="http://schemas.microsoft.com/office/drawing/2014/main" id="{E45EF879-B961-755D-BED3-BC3722C63136}"/>
                </a:ext>
              </a:extLst>
            </p:cNvPr>
            <p:cNvSpPr/>
            <p:nvPr/>
          </p:nvSpPr>
          <p:spPr>
            <a:xfrm>
              <a:off x="5303423" y="269973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5" name="Free-form: Shape 8423">
              <a:extLst>
                <a:ext uri="{FF2B5EF4-FFF2-40B4-BE49-F238E27FC236}">
                  <a16:creationId xmlns:a16="http://schemas.microsoft.com/office/drawing/2014/main" id="{AECA7A46-4A61-A430-3B6B-3E407C23D771}"/>
                </a:ext>
              </a:extLst>
            </p:cNvPr>
            <p:cNvSpPr/>
            <p:nvPr/>
          </p:nvSpPr>
          <p:spPr>
            <a:xfrm>
              <a:off x="5303423" y="269973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6" name="Free-form: Shape 8424">
              <a:extLst>
                <a:ext uri="{FF2B5EF4-FFF2-40B4-BE49-F238E27FC236}">
                  <a16:creationId xmlns:a16="http://schemas.microsoft.com/office/drawing/2014/main" id="{5666BC41-CE4B-A503-BC58-64BC19E55FD7}"/>
                </a:ext>
              </a:extLst>
            </p:cNvPr>
            <p:cNvSpPr/>
            <p:nvPr/>
          </p:nvSpPr>
          <p:spPr>
            <a:xfrm>
              <a:off x="5303423" y="269973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7" name="Free-form: Shape 8425">
              <a:extLst>
                <a:ext uri="{FF2B5EF4-FFF2-40B4-BE49-F238E27FC236}">
                  <a16:creationId xmlns:a16="http://schemas.microsoft.com/office/drawing/2014/main" id="{67976700-5B48-6B35-31AF-6814D6DF3D60}"/>
                </a:ext>
              </a:extLst>
            </p:cNvPr>
            <p:cNvSpPr/>
            <p:nvPr/>
          </p:nvSpPr>
          <p:spPr>
            <a:xfrm>
              <a:off x="5303423" y="269973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8" name="Free-form: Shape 8426">
              <a:extLst>
                <a:ext uri="{FF2B5EF4-FFF2-40B4-BE49-F238E27FC236}">
                  <a16:creationId xmlns:a16="http://schemas.microsoft.com/office/drawing/2014/main" id="{86521692-0774-4A53-3A13-98B4356C205C}"/>
                </a:ext>
              </a:extLst>
            </p:cNvPr>
            <p:cNvSpPr/>
            <p:nvPr/>
          </p:nvSpPr>
          <p:spPr>
            <a:xfrm>
              <a:off x="5310057" y="269973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9" name="Free-form: Shape 8427">
              <a:extLst>
                <a:ext uri="{FF2B5EF4-FFF2-40B4-BE49-F238E27FC236}">
                  <a16:creationId xmlns:a16="http://schemas.microsoft.com/office/drawing/2014/main" id="{D8A6EFF7-19E4-49E4-7E11-F0CF0ADBEE46}"/>
                </a:ext>
              </a:extLst>
            </p:cNvPr>
            <p:cNvSpPr/>
            <p:nvPr/>
          </p:nvSpPr>
          <p:spPr>
            <a:xfrm>
              <a:off x="5310057" y="269973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0" name="Free-form: Shape 8428">
              <a:extLst>
                <a:ext uri="{FF2B5EF4-FFF2-40B4-BE49-F238E27FC236}">
                  <a16:creationId xmlns:a16="http://schemas.microsoft.com/office/drawing/2014/main" id="{352E5B64-32AA-87A0-4794-02D256EE79A7}"/>
                </a:ext>
              </a:extLst>
            </p:cNvPr>
            <p:cNvSpPr/>
            <p:nvPr/>
          </p:nvSpPr>
          <p:spPr>
            <a:xfrm>
              <a:off x="5310057" y="269973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1" name="Free-form: Shape 8429">
              <a:extLst>
                <a:ext uri="{FF2B5EF4-FFF2-40B4-BE49-F238E27FC236}">
                  <a16:creationId xmlns:a16="http://schemas.microsoft.com/office/drawing/2014/main" id="{F02941DA-AC32-1358-341C-755EF2DE1C61}"/>
                </a:ext>
              </a:extLst>
            </p:cNvPr>
            <p:cNvSpPr/>
            <p:nvPr/>
          </p:nvSpPr>
          <p:spPr>
            <a:xfrm>
              <a:off x="5310057" y="269973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2" name="Free-form: Shape 8430">
              <a:extLst>
                <a:ext uri="{FF2B5EF4-FFF2-40B4-BE49-F238E27FC236}">
                  <a16:creationId xmlns:a16="http://schemas.microsoft.com/office/drawing/2014/main" id="{318DE500-CAB9-058A-71A6-C77C16EBB1AE}"/>
                </a:ext>
              </a:extLst>
            </p:cNvPr>
            <p:cNvSpPr/>
            <p:nvPr/>
          </p:nvSpPr>
          <p:spPr>
            <a:xfrm>
              <a:off x="5310057" y="269973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3" name="Free-form: Shape 8431">
              <a:extLst>
                <a:ext uri="{FF2B5EF4-FFF2-40B4-BE49-F238E27FC236}">
                  <a16:creationId xmlns:a16="http://schemas.microsoft.com/office/drawing/2014/main" id="{A1CF1B68-B679-FBFE-E19F-5D90939CF1AD}"/>
                </a:ext>
              </a:extLst>
            </p:cNvPr>
            <p:cNvSpPr/>
            <p:nvPr/>
          </p:nvSpPr>
          <p:spPr>
            <a:xfrm>
              <a:off x="5310057" y="269973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4" name="Free-form: Shape 8432">
              <a:extLst>
                <a:ext uri="{FF2B5EF4-FFF2-40B4-BE49-F238E27FC236}">
                  <a16:creationId xmlns:a16="http://schemas.microsoft.com/office/drawing/2014/main" id="{DE820BC1-ECD1-42A5-8B42-1EEF698E514D}"/>
                </a:ext>
              </a:extLst>
            </p:cNvPr>
            <p:cNvSpPr/>
            <p:nvPr/>
          </p:nvSpPr>
          <p:spPr>
            <a:xfrm>
              <a:off x="5310057" y="269973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5" name="Free-form: Shape 8433">
              <a:extLst>
                <a:ext uri="{FF2B5EF4-FFF2-40B4-BE49-F238E27FC236}">
                  <a16:creationId xmlns:a16="http://schemas.microsoft.com/office/drawing/2014/main" id="{4AFB6646-5B6B-DE8F-D1EA-BE9A62198DE1}"/>
                </a:ext>
              </a:extLst>
            </p:cNvPr>
            <p:cNvSpPr/>
            <p:nvPr/>
          </p:nvSpPr>
          <p:spPr>
            <a:xfrm>
              <a:off x="5316691" y="271035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6" name="Free-form: Shape 8434">
              <a:extLst>
                <a:ext uri="{FF2B5EF4-FFF2-40B4-BE49-F238E27FC236}">
                  <a16:creationId xmlns:a16="http://schemas.microsoft.com/office/drawing/2014/main" id="{22158421-6607-A4BF-CDA9-2E82E07641D7}"/>
                </a:ext>
              </a:extLst>
            </p:cNvPr>
            <p:cNvSpPr/>
            <p:nvPr/>
          </p:nvSpPr>
          <p:spPr>
            <a:xfrm>
              <a:off x="5330090" y="271035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7" name="Free-form: Shape 8435">
              <a:extLst>
                <a:ext uri="{FF2B5EF4-FFF2-40B4-BE49-F238E27FC236}">
                  <a16:creationId xmlns:a16="http://schemas.microsoft.com/office/drawing/2014/main" id="{72E63FFB-1087-3EE5-51F1-852F91305622}"/>
                </a:ext>
              </a:extLst>
            </p:cNvPr>
            <p:cNvSpPr/>
            <p:nvPr/>
          </p:nvSpPr>
          <p:spPr>
            <a:xfrm>
              <a:off x="5336724" y="272098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8" name="Free-form: Shape 8436">
              <a:extLst>
                <a:ext uri="{FF2B5EF4-FFF2-40B4-BE49-F238E27FC236}">
                  <a16:creationId xmlns:a16="http://schemas.microsoft.com/office/drawing/2014/main" id="{9607CFCD-1A12-4C13-8EBC-C300CA1DBA2A}"/>
                </a:ext>
              </a:extLst>
            </p:cNvPr>
            <p:cNvSpPr/>
            <p:nvPr/>
          </p:nvSpPr>
          <p:spPr>
            <a:xfrm>
              <a:off x="5336724" y="272098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9" name="Free-form: Shape 8437">
              <a:extLst>
                <a:ext uri="{FF2B5EF4-FFF2-40B4-BE49-F238E27FC236}">
                  <a16:creationId xmlns:a16="http://schemas.microsoft.com/office/drawing/2014/main" id="{0FDB50E7-FD46-76B3-29EC-AFFAE2B5FA71}"/>
                </a:ext>
              </a:extLst>
            </p:cNvPr>
            <p:cNvSpPr/>
            <p:nvPr/>
          </p:nvSpPr>
          <p:spPr>
            <a:xfrm>
              <a:off x="5343488" y="272098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0" name="Free-form: Shape 8438">
              <a:extLst>
                <a:ext uri="{FF2B5EF4-FFF2-40B4-BE49-F238E27FC236}">
                  <a16:creationId xmlns:a16="http://schemas.microsoft.com/office/drawing/2014/main" id="{336BC957-E28E-BD25-AB1E-7B3678A6CE28}"/>
                </a:ext>
              </a:extLst>
            </p:cNvPr>
            <p:cNvSpPr/>
            <p:nvPr/>
          </p:nvSpPr>
          <p:spPr>
            <a:xfrm>
              <a:off x="5343488" y="272098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1" name="Free-form: Shape 8439">
              <a:extLst>
                <a:ext uri="{FF2B5EF4-FFF2-40B4-BE49-F238E27FC236}">
                  <a16:creationId xmlns:a16="http://schemas.microsoft.com/office/drawing/2014/main" id="{7B995470-270A-C591-9CE2-302081CBA5CE}"/>
                </a:ext>
              </a:extLst>
            </p:cNvPr>
            <p:cNvSpPr/>
            <p:nvPr/>
          </p:nvSpPr>
          <p:spPr>
            <a:xfrm>
              <a:off x="5350252" y="272098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2" name="Free-form: Shape 8440">
              <a:extLst>
                <a:ext uri="{FF2B5EF4-FFF2-40B4-BE49-F238E27FC236}">
                  <a16:creationId xmlns:a16="http://schemas.microsoft.com/office/drawing/2014/main" id="{F26F503D-2AF5-708D-C84D-1D62E90AA3DA}"/>
                </a:ext>
              </a:extLst>
            </p:cNvPr>
            <p:cNvSpPr/>
            <p:nvPr/>
          </p:nvSpPr>
          <p:spPr>
            <a:xfrm>
              <a:off x="5363520" y="272098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3" name="Free-form: Shape 8441">
              <a:extLst>
                <a:ext uri="{FF2B5EF4-FFF2-40B4-BE49-F238E27FC236}">
                  <a16:creationId xmlns:a16="http://schemas.microsoft.com/office/drawing/2014/main" id="{8AD10C93-190C-96C7-41AA-8CFD12F84036}"/>
                </a:ext>
              </a:extLst>
            </p:cNvPr>
            <p:cNvSpPr/>
            <p:nvPr/>
          </p:nvSpPr>
          <p:spPr>
            <a:xfrm>
              <a:off x="5370155" y="272098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4" name="Free-form: Shape 8442">
              <a:extLst>
                <a:ext uri="{FF2B5EF4-FFF2-40B4-BE49-F238E27FC236}">
                  <a16:creationId xmlns:a16="http://schemas.microsoft.com/office/drawing/2014/main" id="{6DC1EF5E-CB60-F42A-E797-3308B286FE07}"/>
                </a:ext>
              </a:extLst>
            </p:cNvPr>
            <p:cNvSpPr/>
            <p:nvPr/>
          </p:nvSpPr>
          <p:spPr>
            <a:xfrm>
              <a:off x="5370155" y="272098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5" name="Free-form: Shape 8443">
              <a:extLst>
                <a:ext uri="{FF2B5EF4-FFF2-40B4-BE49-F238E27FC236}">
                  <a16:creationId xmlns:a16="http://schemas.microsoft.com/office/drawing/2014/main" id="{2F9D0ED8-DE8A-A81E-2645-1E157E38D01D}"/>
                </a:ext>
              </a:extLst>
            </p:cNvPr>
            <p:cNvSpPr/>
            <p:nvPr/>
          </p:nvSpPr>
          <p:spPr>
            <a:xfrm>
              <a:off x="5376919" y="272098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6" name="Free-form: Shape 8444">
              <a:extLst>
                <a:ext uri="{FF2B5EF4-FFF2-40B4-BE49-F238E27FC236}">
                  <a16:creationId xmlns:a16="http://schemas.microsoft.com/office/drawing/2014/main" id="{FEE11C1F-0438-2F83-D449-BC2B45367819}"/>
                </a:ext>
              </a:extLst>
            </p:cNvPr>
            <p:cNvSpPr/>
            <p:nvPr/>
          </p:nvSpPr>
          <p:spPr>
            <a:xfrm>
              <a:off x="5376919" y="272098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7" name="Free-form: Shape 8445">
              <a:extLst>
                <a:ext uri="{FF2B5EF4-FFF2-40B4-BE49-F238E27FC236}">
                  <a16:creationId xmlns:a16="http://schemas.microsoft.com/office/drawing/2014/main" id="{A26D27A8-0598-33A6-3FE1-F2C4CEB82FC0}"/>
                </a:ext>
              </a:extLst>
            </p:cNvPr>
            <p:cNvSpPr/>
            <p:nvPr/>
          </p:nvSpPr>
          <p:spPr>
            <a:xfrm>
              <a:off x="5390187" y="272098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8" name="Free-form: Shape 8446">
              <a:extLst>
                <a:ext uri="{FF2B5EF4-FFF2-40B4-BE49-F238E27FC236}">
                  <a16:creationId xmlns:a16="http://schemas.microsoft.com/office/drawing/2014/main" id="{4CAFB0DB-CB1A-62D0-093D-55E95C4E2F7A}"/>
                </a:ext>
              </a:extLst>
            </p:cNvPr>
            <p:cNvSpPr/>
            <p:nvPr/>
          </p:nvSpPr>
          <p:spPr>
            <a:xfrm>
              <a:off x="5396821" y="272098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9" name="Free-form: Shape 8447">
              <a:extLst>
                <a:ext uri="{FF2B5EF4-FFF2-40B4-BE49-F238E27FC236}">
                  <a16:creationId xmlns:a16="http://schemas.microsoft.com/office/drawing/2014/main" id="{C73F14BB-3D27-EAE1-3CBF-99AC77495AAF}"/>
                </a:ext>
              </a:extLst>
            </p:cNvPr>
            <p:cNvSpPr/>
            <p:nvPr/>
          </p:nvSpPr>
          <p:spPr>
            <a:xfrm>
              <a:off x="5396821" y="272098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0" name="Free-form: Shape 8448">
              <a:extLst>
                <a:ext uri="{FF2B5EF4-FFF2-40B4-BE49-F238E27FC236}">
                  <a16:creationId xmlns:a16="http://schemas.microsoft.com/office/drawing/2014/main" id="{007917DA-60B5-75FD-C211-84898290DB6C}"/>
                </a:ext>
              </a:extLst>
            </p:cNvPr>
            <p:cNvSpPr/>
            <p:nvPr/>
          </p:nvSpPr>
          <p:spPr>
            <a:xfrm>
              <a:off x="5396821" y="272098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1" name="Free-form: Shape 8449">
              <a:extLst>
                <a:ext uri="{FF2B5EF4-FFF2-40B4-BE49-F238E27FC236}">
                  <a16:creationId xmlns:a16="http://schemas.microsoft.com/office/drawing/2014/main" id="{5DEFF4AA-6AAF-32C6-6564-3054A8AF170C}"/>
                </a:ext>
              </a:extLst>
            </p:cNvPr>
            <p:cNvSpPr/>
            <p:nvPr/>
          </p:nvSpPr>
          <p:spPr>
            <a:xfrm>
              <a:off x="5396821" y="272098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2" name="Free-form: Shape 8450">
              <a:extLst>
                <a:ext uri="{FF2B5EF4-FFF2-40B4-BE49-F238E27FC236}">
                  <a16:creationId xmlns:a16="http://schemas.microsoft.com/office/drawing/2014/main" id="{8A0B4862-8B81-AD36-CF1C-A73B9DD0731A}"/>
                </a:ext>
              </a:extLst>
            </p:cNvPr>
            <p:cNvSpPr/>
            <p:nvPr/>
          </p:nvSpPr>
          <p:spPr>
            <a:xfrm>
              <a:off x="5403585" y="272098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3" name="Free-form: Shape 8451">
              <a:extLst>
                <a:ext uri="{FF2B5EF4-FFF2-40B4-BE49-F238E27FC236}">
                  <a16:creationId xmlns:a16="http://schemas.microsoft.com/office/drawing/2014/main" id="{00FC5E8E-795F-8BC6-90CD-B33A0A9CDDB2}"/>
                </a:ext>
              </a:extLst>
            </p:cNvPr>
            <p:cNvSpPr/>
            <p:nvPr/>
          </p:nvSpPr>
          <p:spPr>
            <a:xfrm>
              <a:off x="5403585" y="272098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4" name="Free-form: Shape 8452">
              <a:extLst>
                <a:ext uri="{FF2B5EF4-FFF2-40B4-BE49-F238E27FC236}">
                  <a16:creationId xmlns:a16="http://schemas.microsoft.com/office/drawing/2014/main" id="{C3256DCF-7528-0B7A-8A83-57222C0ECF6B}"/>
                </a:ext>
              </a:extLst>
            </p:cNvPr>
            <p:cNvSpPr/>
            <p:nvPr/>
          </p:nvSpPr>
          <p:spPr>
            <a:xfrm>
              <a:off x="5410350" y="272098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5" name="Free-form: Shape 8453">
              <a:extLst>
                <a:ext uri="{FF2B5EF4-FFF2-40B4-BE49-F238E27FC236}">
                  <a16:creationId xmlns:a16="http://schemas.microsoft.com/office/drawing/2014/main" id="{51BCF0FD-E6EE-8466-895B-14F245F46592}"/>
                </a:ext>
              </a:extLst>
            </p:cNvPr>
            <p:cNvSpPr/>
            <p:nvPr/>
          </p:nvSpPr>
          <p:spPr>
            <a:xfrm>
              <a:off x="5416984" y="2732354"/>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6" name="Free-form: Shape 8454">
              <a:extLst>
                <a:ext uri="{FF2B5EF4-FFF2-40B4-BE49-F238E27FC236}">
                  <a16:creationId xmlns:a16="http://schemas.microsoft.com/office/drawing/2014/main" id="{DC874005-E136-82F2-C52D-9072DDE919D0}"/>
                </a:ext>
              </a:extLst>
            </p:cNvPr>
            <p:cNvSpPr/>
            <p:nvPr/>
          </p:nvSpPr>
          <p:spPr>
            <a:xfrm>
              <a:off x="5437016" y="2732354"/>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7" name="Free-form: Shape 8455">
              <a:extLst>
                <a:ext uri="{FF2B5EF4-FFF2-40B4-BE49-F238E27FC236}">
                  <a16:creationId xmlns:a16="http://schemas.microsoft.com/office/drawing/2014/main" id="{A14ECDEF-1428-9C6A-E6C6-ACF87F7D8D20}"/>
                </a:ext>
              </a:extLst>
            </p:cNvPr>
            <p:cNvSpPr/>
            <p:nvPr/>
          </p:nvSpPr>
          <p:spPr>
            <a:xfrm>
              <a:off x="5437016" y="2732354"/>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8" name="Free-form: Shape 8456">
              <a:extLst>
                <a:ext uri="{FF2B5EF4-FFF2-40B4-BE49-F238E27FC236}">
                  <a16:creationId xmlns:a16="http://schemas.microsoft.com/office/drawing/2014/main" id="{A1BB9BB8-DFE6-9AD2-182F-CA6F13183A72}"/>
                </a:ext>
              </a:extLst>
            </p:cNvPr>
            <p:cNvSpPr/>
            <p:nvPr/>
          </p:nvSpPr>
          <p:spPr>
            <a:xfrm>
              <a:off x="5443780" y="2732354"/>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9" name="Free-form: Shape 8457">
              <a:extLst>
                <a:ext uri="{FF2B5EF4-FFF2-40B4-BE49-F238E27FC236}">
                  <a16:creationId xmlns:a16="http://schemas.microsoft.com/office/drawing/2014/main" id="{5EC1254F-06C6-6D19-DC84-09F181EDAFA4}"/>
                </a:ext>
              </a:extLst>
            </p:cNvPr>
            <p:cNvSpPr/>
            <p:nvPr/>
          </p:nvSpPr>
          <p:spPr>
            <a:xfrm>
              <a:off x="5450415" y="2732354"/>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0" name="Free-form: Shape 8458">
              <a:extLst>
                <a:ext uri="{FF2B5EF4-FFF2-40B4-BE49-F238E27FC236}">
                  <a16:creationId xmlns:a16="http://schemas.microsoft.com/office/drawing/2014/main" id="{179073DA-101D-FA58-611A-EC33448FBE0C}"/>
                </a:ext>
              </a:extLst>
            </p:cNvPr>
            <p:cNvSpPr/>
            <p:nvPr/>
          </p:nvSpPr>
          <p:spPr>
            <a:xfrm>
              <a:off x="5463813" y="2743727"/>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1" name="Free-form: Shape 8459">
              <a:extLst>
                <a:ext uri="{FF2B5EF4-FFF2-40B4-BE49-F238E27FC236}">
                  <a16:creationId xmlns:a16="http://schemas.microsoft.com/office/drawing/2014/main" id="{C5526A64-C217-6773-64AF-72145DA339C0}"/>
                </a:ext>
              </a:extLst>
            </p:cNvPr>
            <p:cNvSpPr/>
            <p:nvPr/>
          </p:nvSpPr>
          <p:spPr>
            <a:xfrm>
              <a:off x="5463813" y="2743727"/>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2" name="Free-form: Shape 8460">
              <a:extLst>
                <a:ext uri="{FF2B5EF4-FFF2-40B4-BE49-F238E27FC236}">
                  <a16:creationId xmlns:a16="http://schemas.microsoft.com/office/drawing/2014/main" id="{C6E584E5-23CC-2F34-486F-7804891C87FC}"/>
                </a:ext>
              </a:extLst>
            </p:cNvPr>
            <p:cNvSpPr/>
            <p:nvPr/>
          </p:nvSpPr>
          <p:spPr>
            <a:xfrm>
              <a:off x="5470447" y="2743727"/>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3" name="Free-form: Shape 8461">
              <a:extLst>
                <a:ext uri="{FF2B5EF4-FFF2-40B4-BE49-F238E27FC236}">
                  <a16:creationId xmlns:a16="http://schemas.microsoft.com/office/drawing/2014/main" id="{D86D949E-EAEA-9D99-3E17-4678F029DAED}"/>
                </a:ext>
              </a:extLst>
            </p:cNvPr>
            <p:cNvSpPr/>
            <p:nvPr/>
          </p:nvSpPr>
          <p:spPr>
            <a:xfrm>
              <a:off x="5483845" y="2743727"/>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4" name="Free-form: Shape 8462">
              <a:extLst>
                <a:ext uri="{FF2B5EF4-FFF2-40B4-BE49-F238E27FC236}">
                  <a16:creationId xmlns:a16="http://schemas.microsoft.com/office/drawing/2014/main" id="{3F00AC3A-873C-2050-8936-7221CE3D5BA8}"/>
                </a:ext>
              </a:extLst>
            </p:cNvPr>
            <p:cNvSpPr/>
            <p:nvPr/>
          </p:nvSpPr>
          <p:spPr>
            <a:xfrm>
              <a:off x="5483845" y="2743727"/>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5" name="Free-form: Shape 8463">
              <a:extLst>
                <a:ext uri="{FF2B5EF4-FFF2-40B4-BE49-F238E27FC236}">
                  <a16:creationId xmlns:a16="http://schemas.microsoft.com/office/drawing/2014/main" id="{1F9CAB20-40AC-23D3-9D33-4BA8D2E1A082}"/>
                </a:ext>
              </a:extLst>
            </p:cNvPr>
            <p:cNvSpPr/>
            <p:nvPr/>
          </p:nvSpPr>
          <p:spPr>
            <a:xfrm>
              <a:off x="5490610" y="275539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6" name="Free-form: Shape 8464">
              <a:extLst>
                <a:ext uri="{FF2B5EF4-FFF2-40B4-BE49-F238E27FC236}">
                  <a16:creationId xmlns:a16="http://schemas.microsoft.com/office/drawing/2014/main" id="{457BE052-0CD2-B67D-80AD-14F6D53A6A51}"/>
                </a:ext>
              </a:extLst>
            </p:cNvPr>
            <p:cNvSpPr/>
            <p:nvPr/>
          </p:nvSpPr>
          <p:spPr>
            <a:xfrm>
              <a:off x="5497244" y="275539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7" name="Free-form: Shape 8465">
              <a:extLst>
                <a:ext uri="{FF2B5EF4-FFF2-40B4-BE49-F238E27FC236}">
                  <a16:creationId xmlns:a16="http://schemas.microsoft.com/office/drawing/2014/main" id="{E537C721-DD12-66F9-91D7-0451E2EC385F}"/>
                </a:ext>
              </a:extLst>
            </p:cNvPr>
            <p:cNvSpPr/>
            <p:nvPr/>
          </p:nvSpPr>
          <p:spPr>
            <a:xfrm>
              <a:off x="5510512" y="275539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8" name="Free-form: Shape 8466">
              <a:extLst>
                <a:ext uri="{FF2B5EF4-FFF2-40B4-BE49-F238E27FC236}">
                  <a16:creationId xmlns:a16="http://schemas.microsoft.com/office/drawing/2014/main" id="{42EE44E8-4DE1-E130-1515-E2655FED17FE}"/>
                </a:ext>
              </a:extLst>
            </p:cNvPr>
            <p:cNvSpPr/>
            <p:nvPr/>
          </p:nvSpPr>
          <p:spPr>
            <a:xfrm>
              <a:off x="5523910" y="275539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9" name="Free-form: Shape 8467">
              <a:extLst>
                <a:ext uri="{FF2B5EF4-FFF2-40B4-BE49-F238E27FC236}">
                  <a16:creationId xmlns:a16="http://schemas.microsoft.com/office/drawing/2014/main" id="{793033D9-B106-2444-9620-547DE2EF1107}"/>
                </a:ext>
              </a:extLst>
            </p:cNvPr>
            <p:cNvSpPr/>
            <p:nvPr/>
          </p:nvSpPr>
          <p:spPr>
            <a:xfrm>
              <a:off x="5537439" y="275539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0" name="Free-form: Shape 8468">
              <a:extLst>
                <a:ext uri="{FF2B5EF4-FFF2-40B4-BE49-F238E27FC236}">
                  <a16:creationId xmlns:a16="http://schemas.microsoft.com/office/drawing/2014/main" id="{8143C438-6832-55E5-478A-216DC0E647C8}"/>
                </a:ext>
              </a:extLst>
            </p:cNvPr>
            <p:cNvSpPr/>
            <p:nvPr/>
          </p:nvSpPr>
          <p:spPr>
            <a:xfrm>
              <a:off x="5550707" y="275539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1" name="Free-form: Shape 8469">
              <a:extLst>
                <a:ext uri="{FF2B5EF4-FFF2-40B4-BE49-F238E27FC236}">
                  <a16:creationId xmlns:a16="http://schemas.microsoft.com/office/drawing/2014/main" id="{1BF54D8F-D2A5-71BA-8953-07F662AB96C4}"/>
                </a:ext>
              </a:extLst>
            </p:cNvPr>
            <p:cNvSpPr/>
            <p:nvPr/>
          </p:nvSpPr>
          <p:spPr>
            <a:xfrm>
              <a:off x="5557341" y="275539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2" name="Free-form: Shape 8470">
              <a:extLst>
                <a:ext uri="{FF2B5EF4-FFF2-40B4-BE49-F238E27FC236}">
                  <a16:creationId xmlns:a16="http://schemas.microsoft.com/office/drawing/2014/main" id="{37289DF9-8946-347E-4CB5-1D101C4F0119}"/>
                </a:ext>
              </a:extLst>
            </p:cNvPr>
            <p:cNvSpPr/>
            <p:nvPr/>
          </p:nvSpPr>
          <p:spPr>
            <a:xfrm>
              <a:off x="5557341" y="275539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3" name="Free-form: Shape 8471">
              <a:extLst>
                <a:ext uri="{FF2B5EF4-FFF2-40B4-BE49-F238E27FC236}">
                  <a16:creationId xmlns:a16="http://schemas.microsoft.com/office/drawing/2014/main" id="{CAC8A93B-84B1-863E-F532-63CA3F20A1B6}"/>
                </a:ext>
              </a:extLst>
            </p:cNvPr>
            <p:cNvSpPr/>
            <p:nvPr/>
          </p:nvSpPr>
          <p:spPr>
            <a:xfrm>
              <a:off x="5564105" y="2755399"/>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4" name="Free-form: Shape 8472">
              <a:extLst>
                <a:ext uri="{FF2B5EF4-FFF2-40B4-BE49-F238E27FC236}">
                  <a16:creationId xmlns:a16="http://schemas.microsoft.com/office/drawing/2014/main" id="{1F201FE1-398E-91B6-F1C0-E9C34235E3F5}"/>
                </a:ext>
              </a:extLst>
            </p:cNvPr>
            <p:cNvSpPr/>
            <p:nvPr/>
          </p:nvSpPr>
          <p:spPr>
            <a:xfrm>
              <a:off x="5584008" y="276737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5" name="Free-form: Shape 8473">
              <a:extLst>
                <a:ext uri="{FF2B5EF4-FFF2-40B4-BE49-F238E27FC236}">
                  <a16:creationId xmlns:a16="http://schemas.microsoft.com/office/drawing/2014/main" id="{EA2DC440-8C87-EE2A-11DC-134DDBCC90D2}"/>
                </a:ext>
              </a:extLst>
            </p:cNvPr>
            <p:cNvSpPr/>
            <p:nvPr/>
          </p:nvSpPr>
          <p:spPr>
            <a:xfrm>
              <a:off x="5590772" y="276737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6" name="Free-form: Shape 8474">
              <a:extLst>
                <a:ext uri="{FF2B5EF4-FFF2-40B4-BE49-F238E27FC236}">
                  <a16:creationId xmlns:a16="http://schemas.microsoft.com/office/drawing/2014/main" id="{1A633057-2F0F-9FD1-201E-40DD5E47807C}"/>
                </a:ext>
              </a:extLst>
            </p:cNvPr>
            <p:cNvSpPr/>
            <p:nvPr/>
          </p:nvSpPr>
          <p:spPr>
            <a:xfrm>
              <a:off x="5604170" y="276737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7" name="Free-form: Shape 8475">
              <a:extLst>
                <a:ext uri="{FF2B5EF4-FFF2-40B4-BE49-F238E27FC236}">
                  <a16:creationId xmlns:a16="http://schemas.microsoft.com/office/drawing/2014/main" id="{4D881BAB-E28A-692F-BA14-40CEF974DE39}"/>
                </a:ext>
              </a:extLst>
            </p:cNvPr>
            <p:cNvSpPr/>
            <p:nvPr/>
          </p:nvSpPr>
          <p:spPr>
            <a:xfrm>
              <a:off x="5604170" y="276737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8" name="Free-form: Shape 8476">
              <a:extLst>
                <a:ext uri="{FF2B5EF4-FFF2-40B4-BE49-F238E27FC236}">
                  <a16:creationId xmlns:a16="http://schemas.microsoft.com/office/drawing/2014/main" id="{8ED481F4-3581-D259-3DDC-5998397BEC79}"/>
                </a:ext>
              </a:extLst>
            </p:cNvPr>
            <p:cNvSpPr/>
            <p:nvPr/>
          </p:nvSpPr>
          <p:spPr>
            <a:xfrm>
              <a:off x="5644365" y="276737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9" name="Free-form: Shape 8477">
              <a:extLst>
                <a:ext uri="{FF2B5EF4-FFF2-40B4-BE49-F238E27FC236}">
                  <a16:creationId xmlns:a16="http://schemas.microsoft.com/office/drawing/2014/main" id="{3A282ADB-0383-E580-CB88-01B43A11C973}"/>
                </a:ext>
              </a:extLst>
            </p:cNvPr>
            <p:cNvSpPr/>
            <p:nvPr/>
          </p:nvSpPr>
          <p:spPr>
            <a:xfrm>
              <a:off x="5671032" y="276737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0" name="Free-form: Shape 8478">
              <a:extLst>
                <a:ext uri="{FF2B5EF4-FFF2-40B4-BE49-F238E27FC236}">
                  <a16:creationId xmlns:a16="http://schemas.microsoft.com/office/drawing/2014/main" id="{9D62EBDE-CC75-55C0-FA47-95B4C776DDAD}"/>
                </a:ext>
              </a:extLst>
            </p:cNvPr>
            <p:cNvSpPr/>
            <p:nvPr/>
          </p:nvSpPr>
          <p:spPr>
            <a:xfrm>
              <a:off x="5691195" y="276737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1" name="Free-form: Shape 8479">
              <a:extLst>
                <a:ext uri="{FF2B5EF4-FFF2-40B4-BE49-F238E27FC236}">
                  <a16:creationId xmlns:a16="http://schemas.microsoft.com/office/drawing/2014/main" id="{D365DA4B-D734-7A44-955B-7290393CD6DE}"/>
                </a:ext>
              </a:extLst>
            </p:cNvPr>
            <p:cNvSpPr/>
            <p:nvPr/>
          </p:nvSpPr>
          <p:spPr>
            <a:xfrm>
              <a:off x="5697699" y="276737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2" name="Free-form: Shape 8480">
              <a:extLst>
                <a:ext uri="{FF2B5EF4-FFF2-40B4-BE49-F238E27FC236}">
                  <a16:creationId xmlns:a16="http://schemas.microsoft.com/office/drawing/2014/main" id="{F7616CA7-01BC-FEEC-A2A3-185B4D81DC49}"/>
                </a:ext>
              </a:extLst>
            </p:cNvPr>
            <p:cNvSpPr/>
            <p:nvPr/>
          </p:nvSpPr>
          <p:spPr>
            <a:xfrm>
              <a:off x="5711097" y="276737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3" name="Free-form: Shape 8481">
              <a:extLst>
                <a:ext uri="{FF2B5EF4-FFF2-40B4-BE49-F238E27FC236}">
                  <a16:creationId xmlns:a16="http://schemas.microsoft.com/office/drawing/2014/main" id="{FD04F3B8-0080-EDD4-79C4-900E08BE8AE2}"/>
                </a:ext>
              </a:extLst>
            </p:cNvPr>
            <p:cNvSpPr/>
            <p:nvPr/>
          </p:nvSpPr>
          <p:spPr>
            <a:xfrm>
              <a:off x="5724495" y="27797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4" name="Free-form: Shape 8482">
              <a:extLst>
                <a:ext uri="{FF2B5EF4-FFF2-40B4-BE49-F238E27FC236}">
                  <a16:creationId xmlns:a16="http://schemas.microsoft.com/office/drawing/2014/main" id="{7056A0CB-14EB-F7B7-2BF4-424A6A6ACAC1}"/>
                </a:ext>
              </a:extLst>
            </p:cNvPr>
            <p:cNvSpPr/>
            <p:nvPr/>
          </p:nvSpPr>
          <p:spPr>
            <a:xfrm>
              <a:off x="5731260" y="27797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5" name="Free-form: Shape 8483">
              <a:extLst>
                <a:ext uri="{FF2B5EF4-FFF2-40B4-BE49-F238E27FC236}">
                  <a16:creationId xmlns:a16="http://schemas.microsoft.com/office/drawing/2014/main" id="{14E5F623-855A-E43B-5E88-88C4BE28E11A}"/>
                </a:ext>
              </a:extLst>
            </p:cNvPr>
            <p:cNvSpPr/>
            <p:nvPr/>
          </p:nvSpPr>
          <p:spPr>
            <a:xfrm>
              <a:off x="5737764" y="27797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6" name="Free-form: Shape 8484">
              <a:extLst>
                <a:ext uri="{FF2B5EF4-FFF2-40B4-BE49-F238E27FC236}">
                  <a16:creationId xmlns:a16="http://schemas.microsoft.com/office/drawing/2014/main" id="{166D0FEF-A6A5-AF4F-2126-2D6730F65428}"/>
                </a:ext>
              </a:extLst>
            </p:cNvPr>
            <p:cNvSpPr/>
            <p:nvPr/>
          </p:nvSpPr>
          <p:spPr>
            <a:xfrm>
              <a:off x="5737764" y="27797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7" name="Free-form: Shape 8485">
              <a:extLst>
                <a:ext uri="{FF2B5EF4-FFF2-40B4-BE49-F238E27FC236}">
                  <a16:creationId xmlns:a16="http://schemas.microsoft.com/office/drawing/2014/main" id="{5F623522-3A80-446C-F2E3-2DCE372EE308}"/>
                </a:ext>
              </a:extLst>
            </p:cNvPr>
            <p:cNvSpPr/>
            <p:nvPr/>
          </p:nvSpPr>
          <p:spPr>
            <a:xfrm>
              <a:off x="5744528" y="27797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8" name="Free-form: Shape 8486">
              <a:extLst>
                <a:ext uri="{FF2B5EF4-FFF2-40B4-BE49-F238E27FC236}">
                  <a16:creationId xmlns:a16="http://schemas.microsoft.com/office/drawing/2014/main" id="{C2467B7E-1CD1-79A7-6958-98D01D225165}"/>
                </a:ext>
              </a:extLst>
            </p:cNvPr>
            <p:cNvSpPr/>
            <p:nvPr/>
          </p:nvSpPr>
          <p:spPr>
            <a:xfrm>
              <a:off x="5757926" y="27797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9" name="Free-form: Shape 8487">
              <a:extLst>
                <a:ext uri="{FF2B5EF4-FFF2-40B4-BE49-F238E27FC236}">
                  <a16:creationId xmlns:a16="http://schemas.microsoft.com/office/drawing/2014/main" id="{21D91E8E-A5A4-928D-BBD1-D79B6721F940}"/>
                </a:ext>
              </a:extLst>
            </p:cNvPr>
            <p:cNvSpPr/>
            <p:nvPr/>
          </p:nvSpPr>
          <p:spPr>
            <a:xfrm>
              <a:off x="5764690" y="27797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0" name="Free-form: Shape 8488">
              <a:extLst>
                <a:ext uri="{FF2B5EF4-FFF2-40B4-BE49-F238E27FC236}">
                  <a16:creationId xmlns:a16="http://schemas.microsoft.com/office/drawing/2014/main" id="{22A78436-CAA8-001E-0D11-B3D07EF2D807}"/>
                </a:ext>
              </a:extLst>
            </p:cNvPr>
            <p:cNvSpPr/>
            <p:nvPr/>
          </p:nvSpPr>
          <p:spPr>
            <a:xfrm>
              <a:off x="5771195" y="27797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1" name="Free-form: Shape 8489">
              <a:extLst>
                <a:ext uri="{FF2B5EF4-FFF2-40B4-BE49-F238E27FC236}">
                  <a16:creationId xmlns:a16="http://schemas.microsoft.com/office/drawing/2014/main" id="{56D14E0F-0B60-584C-BF80-2EEA3AD1DFCF}"/>
                </a:ext>
              </a:extLst>
            </p:cNvPr>
            <p:cNvSpPr/>
            <p:nvPr/>
          </p:nvSpPr>
          <p:spPr>
            <a:xfrm>
              <a:off x="5771195" y="27797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2" name="Free-form: Shape 8490">
              <a:extLst>
                <a:ext uri="{FF2B5EF4-FFF2-40B4-BE49-F238E27FC236}">
                  <a16:creationId xmlns:a16="http://schemas.microsoft.com/office/drawing/2014/main" id="{E37B34BC-3FFE-D786-7723-6057D66F8022}"/>
                </a:ext>
              </a:extLst>
            </p:cNvPr>
            <p:cNvSpPr/>
            <p:nvPr/>
          </p:nvSpPr>
          <p:spPr>
            <a:xfrm>
              <a:off x="5771195" y="27797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3" name="Free-form: Shape 8491">
              <a:extLst>
                <a:ext uri="{FF2B5EF4-FFF2-40B4-BE49-F238E27FC236}">
                  <a16:creationId xmlns:a16="http://schemas.microsoft.com/office/drawing/2014/main" id="{62AA54A0-9CE7-60CE-2498-D01CB1B6868D}"/>
                </a:ext>
              </a:extLst>
            </p:cNvPr>
            <p:cNvSpPr/>
            <p:nvPr/>
          </p:nvSpPr>
          <p:spPr>
            <a:xfrm>
              <a:off x="5771195" y="27797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4" name="Free-form: Shape 8492">
              <a:extLst>
                <a:ext uri="{FF2B5EF4-FFF2-40B4-BE49-F238E27FC236}">
                  <a16:creationId xmlns:a16="http://schemas.microsoft.com/office/drawing/2014/main" id="{0B9CC9B3-6DE4-858D-3C6C-F54C3E7EACEC}"/>
                </a:ext>
              </a:extLst>
            </p:cNvPr>
            <p:cNvSpPr/>
            <p:nvPr/>
          </p:nvSpPr>
          <p:spPr>
            <a:xfrm>
              <a:off x="5777959" y="27797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5" name="Free-form: Shape 8493">
              <a:extLst>
                <a:ext uri="{FF2B5EF4-FFF2-40B4-BE49-F238E27FC236}">
                  <a16:creationId xmlns:a16="http://schemas.microsoft.com/office/drawing/2014/main" id="{91D1BAB1-4672-1C49-A206-EFC67B635622}"/>
                </a:ext>
              </a:extLst>
            </p:cNvPr>
            <p:cNvSpPr/>
            <p:nvPr/>
          </p:nvSpPr>
          <p:spPr>
            <a:xfrm>
              <a:off x="5777959" y="27797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6" name="Free-form: Shape 8494">
              <a:extLst>
                <a:ext uri="{FF2B5EF4-FFF2-40B4-BE49-F238E27FC236}">
                  <a16:creationId xmlns:a16="http://schemas.microsoft.com/office/drawing/2014/main" id="{E0C63B66-FAE0-0F0A-2860-7705C3CDE06B}"/>
                </a:ext>
              </a:extLst>
            </p:cNvPr>
            <p:cNvSpPr/>
            <p:nvPr/>
          </p:nvSpPr>
          <p:spPr>
            <a:xfrm>
              <a:off x="5784593" y="27797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7" name="Free-form: Shape 8495">
              <a:extLst>
                <a:ext uri="{FF2B5EF4-FFF2-40B4-BE49-F238E27FC236}">
                  <a16:creationId xmlns:a16="http://schemas.microsoft.com/office/drawing/2014/main" id="{96C6F5B2-FFA5-C6AE-DA34-047C2568DF82}"/>
                </a:ext>
              </a:extLst>
            </p:cNvPr>
            <p:cNvSpPr/>
            <p:nvPr/>
          </p:nvSpPr>
          <p:spPr>
            <a:xfrm>
              <a:off x="5791357" y="27797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8" name="Free-form: Shape 8496">
              <a:extLst>
                <a:ext uri="{FF2B5EF4-FFF2-40B4-BE49-F238E27FC236}">
                  <a16:creationId xmlns:a16="http://schemas.microsoft.com/office/drawing/2014/main" id="{EDAB2E43-4FA5-6AE4-ABB8-20A637D1B452}"/>
                </a:ext>
              </a:extLst>
            </p:cNvPr>
            <p:cNvSpPr/>
            <p:nvPr/>
          </p:nvSpPr>
          <p:spPr>
            <a:xfrm>
              <a:off x="5798121" y="27797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9" name="Free-form: Shape 8497">
              <a:extLst>
                <a:ext uri="{FF2B5EF4-FFF2-40B4-BE49-F238E27FC236}">
                  <a16:creationId xmlns:a16="http://schemas.microsoft.com/office/drawing/2014/main" id="{16BB5850-D5FA-B813-4F51-2D707707C7FF}"/>
                </a:ext>
              </a:extLst>
            </p:cNvPr>
            <p:cNvSpPr/>
            <p:nvPr/>
          </p:nvSpPr>
          <p:spPr>
            <a:xfrm>
              <a:off x="5798121" y="27797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0" name="Free-form: Shape 8498">
              <a:extLst>
                <a:ext uri="{FF2B5EF4-FFF2-40B4-BE49-F238E27FC236}">
                  <a16:creationId xmlns:a16="http://schemas.microsoft.com/office/drawing/2014/main" id="{4EEE19F4-1D6F-4CD8-4773-8A5DDABE8134}"/>
                </a:ext>
              </a:extLst>
            </p:cNvPr>
            <p:cNvSpPr/>
            <p:nvPr/>
          </p:nvSpPr>
          <p:spPr>
            <a:xfrm>
              <a:off x="5798121" y="27797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1" name="Free-form: Shape 8499">
              <a:extLst>
                <a:ext uri="{FF2B5EF4-FFF2-40B4-BE49-F238E27FC236}">
                  <a16:creationId xmlns:a16="http://schemas.microsoft.com/office/drawing/2014/main" id="{4CFE3431-1148-1F0E-45E7-D5ABEAF31D5F}"/>
                </a:ext>
              </a:extLst>
            </p:cNvPr>
            <p:cNvSpPr/>
            <p:nvPr/>
          </p:nvSpPr>
          <p:spPr>
            <a:xfrm>
              <a:off x="5798121" y="27797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2" name="Free-form: Shape 8500">
              <a:extLst>
                <a:ext uri="{FF2B5EF4-FFF2-40B4-BE49-F238E27FC236}">
                  <a16:creationId xmlns:a16="http://schemas.microsoft.com/office/drawing/2014/main" id="{B695966B-523A-7BE2-4B07-5526E575B345}"/>
                </a:ext>
              </a:extLst>
            </p:cNvPr>
            <p:cNvSpPr/>
            <p:nvPr/>
          </p:nvSpPr>
          <p:spPr>
            <a:xfrm>
              <a:off x="5804755" y="27797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3" name="Free-form: Shape 8501">
              <a:extLst>
                <a:ext uri="{FF2B5EF4-FFF2-40B4-BE49-F238E27FC236}">
                  <a16:creationId xmlns:a16="http://schemas.microsoft.com/office/drawing/2014/main" id="{C51521A9-A820-7D14-DC46-D4D4595510A0}"/>
                </a:ext>
              </a:extLst>
            </p:cNvPr>
            <p:cNvSpPr/>
            <p:nvPr/>
          </p:nvSpPr>
          <p:spPr>
            <a:xfrm>
              <a:off x="5804755" y="27797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4" name="Free-form: Shape 8502">
              <a:extLst>
                <a:ext uri="{FF2B5EF4-FFF2-40B4-BE49-F238E27FC236}">
                  <a16:creationId xmlns:a16="http://schemas.microsoft.com/office/drawing/2014/main" id="{0E6ECBCA-4304-F979-7CF9-9461E9170167}"/>
                </a:ext>
              </a:extLst>
            </p:cNvPr>
            <p:cNvSpPr/>
            <p:nvPr/>
          </p:nvSpPr>
          <p:spPr>
            <a:xfrm>
              <a:off x="5811390" y="279340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5" name="Free-form: Shape 8503">
              <a:extLst>
                <a:ext uri="{FF2B5EF4-FFF2-40B4-BE49-F238E27FC236}">
                  <a16:creationId xmlns:a16="http://schemas.microsoft.com/office/drawing/2014/main" id="{681D4B59-7959-3445-9D08-09C7D739D64F}"/>
                </a:ext>
              </a:extLst>
            </p:cNvPr>
            <p:cNvSpPr/>
            <p:nvPr/>
          </p:nvSpPr>
          <p:spPr>
            <a:xfrm>
              <a:off x="5811390" y="279340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6" name="Free-form: Shape 8504">
              <a:extLst>
                <a:ext uri="{FF2B5EF4-FFF2-40B4-BE49-F238E27FC236}">
                  <a16:creationId xmlns:a16="http://schemas.microsoft.com/office/drawing/2014/main" id="{2D6A89AB-FEC8-006D-5FF3-AB72AEA2A2E8}"/>
                </a:ext>
              </a:extLst>
            </p:cNvPr>
            <p:cNvSpPr/>
            <p:nvPr/>
          </p:nvSpPr>
          <p:spPr>
            <a:xfrm>
              <a:off x="5811390" y="279340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7" name="Free-form: Shape 8505">
              <a:extLst>
                <a:ext uri="{FF2B5EF4-FFF2-40B4-BE49-F238E27FC236}">
                  <a16:creationId xmlns:a16="http://schemas.microsoft.com/office/drawing/2014/main" id="{36AD332A-CC64-6D52-0698-E69541A74A10}"/>
                </a:ext>
              </a:extLst>
            </p:cNvPr>
            <p:cNvSpPr/>
            <p:nvPr/>
          </p:nvSpPr>
          <p:spPr>
            <a:xfrm>
              <a:off x="5818024" y="279340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8" name="Free-form: Shape 8506">
              <a:extLst>
                <a:ext uri="{FF2B5EF4-FFF2-40B4-BE49-F238E27FC236}">
                  <a16:creationId xmlns:a16="http://schemas.microsoft.com/office/drawing/2014/main" id="{DD4DF151-FE12-E71D-CE68-73782A3E6C75}"/>
                </a:ext>
              </a:extLst>
            </p:cNvPr>
            <p:cNvSpPr/>
            <p:nvPr/>
          </p:nvSpPr>
          <p:spPr>
            <a:xfrm>
              <a:off x="5818024" y="279340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9" name="Free-form: Shape 8507">
              <a:extLst>
                <a:ext uri="{FF2B5EF4-FFF2-40B4-BE49-F238E27FC236}">
                  <a16:creationId xmlns:a16="http://schemas.microsoft.com/office/drawing/2014/main" id="{713DA9D8-766B-2BF0-B1C7-97DAAB7C54B2}"/>
                </a:ext>
              </a:extLst>
            </p:cNvPr>
            <p:cNvSpPr/>
            <p:nvPr/>
          </p:nvSpPr>
          <p:spPr>
            <a:xfrm>
              <a:off x="5824788" y="280717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0" name="Free-form: Shape 8508">
              <a:extLst>
                <a:ext uri="{FF2B5EF4-FFF2-40B4-BE49-F238E27FC236}">
                  <a16:creationId xmlns:a16="http://schemas.microsoft.com/office/drawing/2014/main" id="{F07EAE86-FECF-B9FC-E216-DB00C7A74D7E}"/>
                </a:ext>
              </a:extLst>
            </p:cNvPr>
            <p:cNvSpPr/>
            <p:nvPr/>
          </p:nvSpPr>
          <p:spPr>
            <a:xfrm>
              <a:off x="5831552" y="280717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1" name="Free-form: Shape 8509">
              <a:extLst>
                <a:ext uri="{FF2B5EF4-FFF2-40B4-BE49-F238E27FC236}">
                  <a16:creationId xmlns:a16="http://schemas.microsoft.com/office/drawing/2014/main" id="{747A553C-77C2-4913-BB12-8B839A99D9A8}"/>
                </a:ext>
              </a:extLst>
            </p:cNvPr>
            <p:cNvSpPr/>
            <p:nvPr/>
          </p:nvSpPr>
          <p:spPr>
            <a:xfrm>
              <a:off x="5844951" y="280717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2" name="Free-form: Shape 8510">
              <a:extLst>
                <a:ext uri="{FF2B5EF4-FFF2-40B4-BE49-F238E27FC236}">
                  <a16:creationId xmlns:a16="http://schemas.microsoft.com/office/drawing/2014/main" id="{CC9F4223-37ED-BAF2-B7C4-CA63697A2C39}"/>
                </a:ext>
              </a:extLst>
            </p:cNvPr>
            <p:cNvSpPr/>
            <p:nvPr/>
          </p:nvSpPr>
          <p:spPr>
            <a:xfrm>
              <a:off x="5851455" y="280717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3" name="Free-form: Shape 8511">
              <a:extLst>
                <a:ext uri="{FF2B5EF4-FFF2-40B4-BE49-F238E27FC236}">
                  <a16:creationId xmlns:a16="http://schemas.microsoft.com/office/drawing/2014/main" id="{3AEA1E35-F123-5B91-D4AB-E0A9724113D9}"/>
                </a:ext>
              </a:extLst>
            </p:cNvPr>
            <p:cNvSpPr/>
            <p:nvPr/>
          </p:nvSpPr>
          <p:spPr>
            <a:xfrm>
              <a:off x="5858219" y="280717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4" name="Free-form: Shape 8512">
              <a:extLst>
                <a:ext uri="{FF2B5EF4-FFF2-40B4-BE49-F238E27FC236}">
                  <a16:creationId xmlns:a16="http://schemas.microsoft.com/office/drawing/2014/main" id="{2F67CA0C-E888-0A33-1C3D-02CAB2E8086A}"/>
                </a:ext>
              </a:extLst>
            </p:cNvPr>
            <p:cNvSpPr/>
            <p:nvPr/>
          </p:nvSpPr>
          <p:spPr>
            <a:xfrm>
              <a:off x="5864853" y="280717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5" name="Free-form: Shape 8513">
              <a:extLst>
                <a:ext uri="{FF2B5EF4-FFF2-40B4-BE49-F238E27FC236}">
                  <a16:creationId xmlns:a16="http://schemas.microsoft.com/office/drawing/2014/main" id="{68B385C5-E64B-3FB9-D005-2AA42E1F08BC}"/>
                </a:ext>
              </a:extLst>
            </p:cNvPr>
            <p:cNvSpPr/>
            <p:nvPr/>
          </p:nvSpPr>
          <p:spPr>
            <a:xfrm>
              <a:off x="5864853" y="280717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6" name="Free-form: Shape 8514">
              <a:extLst>
                <a:ext uri="{FF2B5EF4-FFF2-40B4-BE49-F238E27FC236}">
                  <a16:creationId xmlns:a16="http://schemas.microsoft.com/office/drawing/2014/main" id="{34272F68-F189-2086-58B6-F42060211BB1}"/>
                </a:ext>
              </a:extLst>
            </p:cNvPr>
            <p:cNvSpPr/>
            <p:nvPr/>
          </p:nvSpPr>
          <p:spPr>
            <a:xfrm>
              <a:off x="5864853" y="280717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7" name="Free-form: Shape 8515">
              <a:extLst>
                <a:ext uri="{FF2B5EF4-FFF2-40B4-BE49-F238E27FC236}">
                  <a16:creationId xmlns:a16="http://schemas.microsoft.com/office/drawing/2014/main" id="{B64AC299-C67F-1E53-386D-16EE528904A5}"/>
                </a:ext>
              </a:extLst>
            </p:cNvPr>
            <p:cNvSpPr/>
            <p:nvPr/>
          </p:nvSpPr>
          <p:spPr>
            <a:xfrm>
              <a:off x="5864853" y="280717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8" name="Free-form: Shape 8516">
              <a:extLst>
                <a:ext uri="{FF2B5EF4-FFF2-40B4-BE49-F238E27FC236}">
                  <a16:creationId xmlns:a16="http://schemas.microsoft.com/office/drawing/2014/main" id="{2A396DA1-5CAE-39C1-2D05-AB970769C058}"/>
                </a:ext>
              </a:extLst>
            </p:cNvPr>
            <p:cNvSpPr/>
            <p:nvPr/>
          </p:nvSpPr>
          <p:spPr>
            <a:xfrm>
              <a:off x="5871617" y="280717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9" name="Free-form: Shape 8517">
              <a:extLst>
                <a:ext uri="{FF2B5EF4-FFF2-40B4-BE49-F238E27FC236}">
                  <a16:creationId xmlns:a16="http://schemas.microsoft.com/office/drawing/2014/main" id="{76FE2ABD-0B4A-BAB4-D188-6849D21C3AE2}"/>
                </a:ext>
              </a:extLst>
            </p:cNvPr>
            <p:cNvSpPr/>
            <p:nvPr/>
          </p:nvSpPr>
          <p:spPr>
            <a:xfrm>
              <a:off x="5871617" y="280717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0" name="Free-form: Shape 8518">
              <a:extLst>
                <a:ext uri="{FF2B5EF4-FFF2-40B4-BE49-F238E27FC236}">
                  <a16:creationId xmlns:a16="http://schemas.microsoft.com/office/drawing/2014/main" id="{3D6EE270-6D9B-2F69-BE3F-76F27DCA9DE8}"/>
                </a:ext>
              </a:extLst>
            </p:cNvPr>
            <p:cNvSpPr/>
            <p:nvPr/>
          </p:nvSpPr>
          <p:spPr>
            <a:xfrm>
              <a:off x="5871617" y="280717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1" name="Free-form: Shape 8519">
              <a:extLst>
                <a:ext uri="{FF2B5EF4-FFF2-40B4-BE49-F238E27FC236}">
                  <a16:creationId xmlns:a16="http://schemas.microsoft.com/office/drawing/2014/main" id="{87DE808A-D8EC-64C8-BEE4-1FD10364AEC0}"/>
                </a:ext>
              </a:extLst>
            </p:cNvPr>
            <p:cNvSpPr/>
            <p:nvPr/>
          </p:nvSpPr>
          <p:spPr>
            <a:xfrm>
              <a:off x="5871617" y="280717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2" name="Free-form: Shape 8520">
              <a:extLst>
                <a:ext uri="{FF2B5EF4-FFF2-40B4-BE49-F238E27FC236}">
                  <a16:creationId xmlns:a16="http://schemas.microsoft.com/office/drawing/2014/main" id="{7BF3932D-ED16-46EF-3691-1ABE870693CE}"/>
                </a:ext>
              </a:extLst>
            </p:cNvPr>
            <p:cNvSpPr/>
            <p:nvPr/>
          </p:nvSpPr>
          <p:spPr>
            <a:xfrm>
              <a:off x="5891650" y="280717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3" name="Free-form: Shape 8521">
              <a:extLst>
                <a:ext uri="{FF2B5EF4-FFF2-40B4-BE49-F238E27FC236}">
                  <a16:creationId xmlns:a16="http://schemas.microsoft.com/office/drawing/2014/main" id="{3D5037A5-4976-7566-9D8B-421A7665FD5C}"/>
                </a:ext>
              </a:extLst>
            </p:cNvPr>
            <p:cNvSpPr/>
            <p:nvPr/>
          </p:nvSpPr>
          <p:spPr>
            <a:xfrm>
              <a:off x="5891650" y="280717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4" name="Free-form: Shape 8522">
              <a:extLst>
                <a:ext uri="{FF2B5EF4-FFF2-40B4-BE49-F238E27FC236}">
                  <a16:creationId xmlns:a16="http://schemas.microsoft.com/office/drawing/2014/main" id="{758742AD-D3A5-7752-80D0-A42F022E462F}"/>
                </a:ext>
              </a:extLst>
            </p:cNvPr>
            <p:cNvSpPr/>
            <p:nvPr/>
          </p:nvSpPr>
          <p:spPr>
            <a:xfrm>
              <a:off x="5898284" y="280717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5" name="Free-form: Shape 8523">
              <a:extLst>
                <a:ext uri="{FF2B5EF4-FFF2-40B4-BE49-F238E27FC236}">
                  <a16:creationId xmlns:a16="http://schemas.microsoft.com/office/drawing/2014/main" id="{D0DC49EE-8D8E-D4F5-7ED1-42375FCF00D1}"/>
                </a:ext>
              </a:extLst>
            </p:cNvPr>
            <p:cNvSpPr/>
            <p:nvPr/>
          </p:nvSpPr>
          <p:spPr>
            <a:xfrm>
              <a:off x="5905048" y="280717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6" name="Free-form: Shape 8524">
              <a:extLst>
                <a:ext uri="{FF2B5EF4-FFF2-40B4-BE49-F238E27FC236}">
                  <a16:creationId xmlns:a16="http://schemas.microsoft.com/office/drawing/2014/main" id="{6DC8D373-ECFA-50F7-908C-288F2B5F9960}"/>
                </a:ext>
              </a:extLst>
            </p:cNvPr>
            <p:cNvSpPr/>
            <p:nvPr/>
          </p:nvSpPr>
          <p:spPr>
            <a:xfrm>
              <a:off x="5905048" y="280717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7" name="Free-form: Shape 8525">
              <a:extLst>
                <a:ext uri="{FF2B5EF4-FFF2-40B4-BE49-F238E27FC236}">
                  <a16:creationId xmlns:a16="http://schemas.microsoft.com/office/drawing/2014/main" id="{2A4FAB7E-7D0F-5029-1EC6-E4963980F81D}"/>
                </a:ext>
              </a:extLst>
            </p:cNvPr>
            <p:cNvSpPr/>
            <p:nvPr/>
          </p:nvSpPr>
          <p:spPr>
            <a:xfrm>
              <a:off x="5905048" y="280717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8" name="Free-form: Shape 8526">
              <a:extLst>
                <a:ext uri="{FF2B5EF4-FFF2-40B4-BE49-F238E27FC236}">
                  <a16:creationId xmlns:a16="http://schemas.microsoft.com/office/drawing/2014/main" id="{F4713A17-06A0-A345-845C-848A21ABC1BC}"/>
                </a:ext>
              </a:extLst>
            </p:cNvPr>
            <p:cNvSpPr/>
            <p:nvPr/>
          </p:nvSpPr>
          <p:spPr>
            <a:xfrm>
              <a:off x="5911682" y="280717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9" name="Free-form: Shape 8527">
              <a:extLst>
                <a:ext uri="{FF2B5EF4-FFF2-40B4-BE49-F238E27FC236}">
                  <a16:creationId xmlns:a16="http://schemas.microsoft.com/office/drawing/2014/main" id="{8EA0C4CE-9F99-EEEC-43F6-3AB659C5252F}"/>
                </a:ext>
              </a:extLst>
            </p:cNvPr>
            <p:cNvSpPr/>
            <p:nvPr/>
          </p:nvSpPr>
          <p:spPr>
            <a:xfrm>
              <a:off x="5931715" y="282229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0" name="Free-form: Shape 8528">
              <a:extLst>
                <a:ext uri="{FF2B5EF4-FFF2-40B4-BE49-F238E27FC236}">
                  <a16:creationId xmlns:a16="http://schemas.microsoft.com/office/drawing/2014/main" id="{ACDFFDEE-6350-5AC8-D60D-8ED3673D11BC}"/>
                </a:ext>
              </a:extLst>
            </p:cNvPr>
            <p:cNvSpPr/>
            <p:nvPr/>
          </p:nvSpPr>
          <p:spPr>
            <a:xfrm>
              <a:off x="5931715" y="282229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1" name="Free-form: Shape 8529">
              <a:extLst>
                <a:ext uri="{FF2B5EF4-FFF2-40B4-BE49-F238E27FC236}">
                  <a16:creationId xmlns:a16="http://schemas.microsoft.com/office/drawing/2014/main" id="{D02873BD-A819-93C5-912E-69F968F861B6}"/>
                </a:ext>
              </a:extLst>
            </p:cNvPr>
            <p:cNvSpPr/>
            <p:nvPr/>
          </p:nvSpPr>
          <p:spPr>
            <a:xfrm>
              <a:off x="5951877" y="283755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2" name="Free-form: Shape 8530">
              <a:extLst>
                <a:ext uri="{FF2B5EF4-FFF2-40B4-BE49-F238E27FC236}">
                  <a16:creationId xmlns:a16="http://schemas.microsoft.com/office/drawing/2014/main" id="{F3B21663-58B0-BE49-B9AE-044CA7B0F560}"/>
                </a:ext>
              </a:extLst>
            </p:cNvPr>
            <p:cNvSpPr/>
            <p:nvPr/>
          </p:nvSpPr>
          <p:spPr>
            <a:xfrm>
              <a:off x="5951877" y="283755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3" name="Free-form: Shape 8531">
              <a:extLst>
                <a:ext uri="{FF2B5EF4-FFF2-40B4-BE49-F238E27FC236}">
                  <a16:creationId xmlns:a16="http://schemas.microsoft.com/office/drawing/2014/main" id="{19962A23-341C-A675-6DB3-DB7BB6A7AF20}"/>
                </a:ext>
              </a:extLst>
            </p:cNvPr>
            <p:cNvSpPr/>
            <p:nvPr/>
          </p:nvSpPr>
          <p:spPr>
            <a:xfrm>
              <a:off x="5951877" y="283755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4" name="Free-form: Shape 8532">
              <a:extLst>
                <a:ext uri="{FF2B5EF4-FFF2-40B4-BE49-F238E27FC236}">
                  <a16:creationId xmlns:a16="http://schemas.microsoft.com/office/drawing/2014/main" id="{DA8CCDD0-7CEE-4A09-C697-8F126B87C99C}"/>
                </a:ext>
              </a:extLst>
            </p:cNvPr>
            <p:cNvSpPr/>
            <p:nvPr/>
          </p:nvSpPr>
          <p:spPr>
            <a:xfrm>
              <a:off x="5965145" y="283755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5" name="Free-form: Shape 8533">
              <a:extLst>
                <a:ext uri="{FF2B5EF4-FFF2-40B4-BE49-F238E27FC236}">
                  <a16:creationId xmlns:a16="http://schemas.microsoft.com/office/drawing/2014/main" id="{89D0913A-0D3F-6383-F061-EF10CEB96E5A}"/>
                </a:ext>
              </a:extLst>
            </p:cNvPr>
            <p:cNvSpPr/>
            <p:nvPr/>
          </p:nvSpPr>
          <p:spPr>
            <a:xfrm>
              <a:off x="5978544" y="283755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6" name="Free-form: Shape 8534">
              <a:extLst>
                <a:ext uri="{FF2B5EF4-FFF2-40B4-BE49-F238E27FC236}">
                  <a16:creationId xmlns:a16="http://schemas.microsoft.com/office/drawing/2014/main" id="{C2E3B763-705C-6E09-AAE1-D408D14E70D0}"/>
                </a:ext>
              </a:extLst>
            </p:cNvPr>
            <p:cNvSpPr/>
            <p:nvPr/>
          </p:nvSpPr>
          <p:spPr>
            <a:xfrm>
              <a:off x="5978544" y="283755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7" name="Free-form: Shape 8535">
              <a:extLst>
                <a:ext uri="{FF2B5EF4-FFF2-40B4-BE49-F238E27FC236}">
                  <a16:creationId xmlns:a16="http://schemas.microsoft.com/office/drawing/2014/main" id="{EBD07734-A62A-FFAA-142E-8BDD3E873F7A}"/>
                </a:ext>
              </a:extLst>
            </p:cNvPr>
            <p:cNvSpPr/>
            <p:nvPr/>
          </p:nvSpPr>
          <p:spPr>
            <a:xfrm>
              <a:off x="5991942" y="283755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8" name="Free-form: Shape 8536">
              <a:extLst>
                <a:ext uri="{FF2B5EF4-FFF2-40B4-BE49-F238E27FC236}">
                  <a16:creationId xmlns:a16="http://schemas.microsoft.com/office/drawing/2014/main" id="{55FF56BA-818C-A333-3CEE-4D20DA6E1434}"/>
                </a:ext>
              </a:extLst>
            </p:cNvPr>
            <p:cNvSpPr/>
            <p:nvPr/>
          </p:nvSpPr>
          <p:spPr>
            <a:xfrm>
              <a:off x="5991942" y="283755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9" name="Free-form: Shape 8537">
              <a:extLst>
                <a:ext uri="{FF2B5EF4-FFF2-40B4-BE49-F238E27FC236}">
                  <a16:creationId xmlns:a16="http://schemas.microsoft.com/office/drawing/2014/main" id="{0EF2DE54-3679-49C8-692F-25BF46C48858}"/>
                </a:ext>
              </a:extLst>
            </p:cNvPr>
            <p:cNvSpPr/>
            <p:nvPr/>
          </p:nvSpPr>
          <p:spPr>
            <a:xfrm>
              <a:off x="6005210" y="283755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0" name="Free-form: Shape 8538">
              <a:extLst>
                <a:ext uri="{FF2B5EF4-FFF2-40B4-BE49-F238E27FC236}">
                  <a16:creationId xmlns:a16="http://schemas.microsoft.com/office/drawing/2014/main" id="{44D07DD4-EBD0-B20E-D0BA-44E0C1B4ED4A}"/>
                </a:ext>
              </a:extLst>
            </p:cNvPr>
            <p:cNvSpPr/>
            <p:nvPr/>
          </p:nvSpPr>
          <p:spPr>
            <a:xfrm>
              <a:off x="6011975" y="283755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1" name="Free-form: Shape 8539">
              <a:extLst>
                <a:ext uri="{FF2B5EF4-FFF2-40B4-BE49-F238E27FC236}">
                  <a16:creationId xmlns:a16="http://schemas.microsoft.com/office/drawing/2014/main" id="{3ADE79C0-68A7-EDC8-7B01-324FF1AA32FB}"/>
                </a:ext>
              </a:extLst>
            </p:cNvPr>
            <p:cNvSpPr/>
            <p:nvPr/>
          </p:nvSpPr>
          <p:spPr>
            <a:xfrm>
              <a:off x="6011975" y="283755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2" name="Free-form: Shape 8540">
              <a:extLst>
                <a:ext uri="{FF2B5EF4-FFF2-40B4-BE49-F238E27FC236}">
                  <a16:creationId xmlns:a16="http://schemas.microsoft.com/office/drawing/2014/main" id="{B3358B4D-570F-7C37-AEC8-88895E45D2E7}"/>
                </a:ext>
              </a:extLst>
            </p:cNvPr>
            <p:cNvSpPr/>
            <p:nvPr/>
          </p:nvSpPr>
          <p:spPr>
            <a:xfrm>
              <a:off x="6038641" y="283755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3" name="Free-form: Shape 8541">
              <a:extLst>
                <a:ext uri="{FF2B5EF4-FFF2-40B4-BE49-F238E27FC236}">
                  <a16:creationId xmlns:a16="http://schemas.microsoft.com/office/drawing/2014/main" id="{BF97464F-62B8-9FE4-A714-48077107C54E}"/>
                </a:ext>
              </a:extLst>
            </p:cNvPr>
            <p:cNvSpPr/>
            <p:nvPr/>
          </p:nvSpPr>
          <p:spPr>
            <a:xfrm>
              <a:off x="6045405" y="283755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4" name="Free-form: Shape 8542">
              <a:extLst>
                <a:ext uri="{FF2B5EF4-FFF2-40B4-BE49-F238E27FC236}">
                  <a16:creationId xmlns:a16="http://schemas.microsoft.com/office/drawing/2014/main" id="{23E76DEA-5977-DF86-4BDC-B3854941396A}"/>
                </a:ext>
              </a:extLst>
            </p:cNvPr>
            <p:cNvSpPr/>
            <p:nvPr/>
          </p:nvSpPr>
          <p:spPr>
            <a:xfrm>
              <a:off x="6052040" y="283755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5" name="Free-form: Shape 8543">
              <a:extLst>
                <a:ext uri="{FF2B5EF4-FFF2-40B4-BE49-F238E27FC236}">
                  <a16:creationId xmlns:a16="http://schemas.microsoft.com/office/drawing/2014/main" id="{B8FD6D23-0675-91A4-FF34-72040DECCB1A}"/>
                </a:ext>
              </a:extLst>
            </p:cNvPr>
            <p:cNvSpPr/>
            <p:nvPr/>
          </p:nvSpPr>
          <p:spPr>
            <a:xfrm>
              <a:off x="6078706" y="285386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6" name="Free-form: Shape 8544">
              <a:extLst>
                <a:ext uri="{FF2B5EF4-FFF2-40B4-BE49-F238E27FC236}">
                  <a16:creationId xmlns:a16="http://schemas.microsoft.com/office/drawing/2014/main" id="{B3931D1E-0D67-2607-CC06-410FFB906DC3}"/>
                </a:ext>
              </a:extLst>
            </p:cNvPr>
            <p:cNvSpPr/>
            <p:nvPr/>
          </p:nvSpPr>
          <p:spPr>
            <a:xfrm>
              <a:off x="6098869"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7" name="Free-form: Shape 8545">
              <a:extLst>
                <a:ext uri="{FF2B5EF4-FFF2-40B4-BE49-F238E27FC236}">
                  <a16:creationId xmlns:a16="http://schemas.microsoft.com/office/drawing/2014/main" id="{1E2B2D63-B165-A44C-8B55-6E7852E6D065}"/>
                </a:ext>
              </a:extLst>
            </p:cNvPr>
            <p:cNvSpPr/>
            <p:nvPr/>
          </p:nvSpPr>
          <p:spPr>
            <a:xfrm>
              <a:off x="6199161"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8" name="Free-form: Shape 8546">
              <a:extLst>
                <a:ext uri="{FF2B5EF4-FFF2-40B4-BE49-F238E27FC236}">
                  <a16:creationId xmlns:a16="http://schemas.microsoft.com/office/drawing/2014/main" id="{657C3115-307C-61C8-E6FC-B2D9293A38A2}"/>
                </a:ext>
              </a:extLst>
            </p:cNvPr>
            <p:cNvSpPr/>
            <p:nvPr/>
          </p:nvSpPr>
          <p:spPr>
            <a:xfrm>
              <a:off x="6279421"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9" name="Free-form: Shape 8547">
              <a:extLst>
                <a:ext uri="{FF2B5EF4-FFF2-40B4-BE49-F238E27FC236}">
                  <a16:creationId xmlns:a16="http://schemas.microsoft.com/office/drawing/2014/main" id="{4970A210-0964-ECD0-FC07-FE9E25533B1E}"/>
                </a:ext>
              </a:extLst>
            </p:cNvPr>
            <p:cNvSpPr/>
            <p:nvPr/>
          </p:nvSpPr>
          <p:spPr>
            <a:xfrm>
              <a:off x="6286056"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0" name="Free-form: Shape 8548">
              <a:extLst>
                <a:ext uri="{FF2B5EF4-FFF2-40B4-BE49-F238E27FC236}">
                  <a16:creationId xmlns:a16="http://schemas.microsoft.com/office/drawing/2014/main" id="{CCADA489-238B-400F-31F6-23CBB9598498}"/>
                </a:ext>
              </a:extLst>
            </p:cNvPr>
            <p:cNvSpPr/>
            <p:nvPr/>
          </p:nvSpPr>
          <p:spPr>
            <a:xfrm>
              <a:off x="6312722"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1" name="Free-form: Shape 8549">
              <a:extLst>
                <a:ext uri="{FF2B5EF4-FFF2-40B4-BE49-F238E27FC236}">
                  <a16:creationId xmlns:a16="http://schemas.microsoft.com/office/drawing/2014/main" id="{C1C9637C-6ED4-AC5B-AE24-754BE7B43311}"/>
                </a:ext>
              </a:extLst>
            </p:cNvPr>
            <p:cNvSpPr/>
            <p:nvPr/>
          </p:nvSpPr>
          <p:spPr>
            <a:xfrm>
              <a:off x="6312722"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2" name="Free-form: Shape 8550">
              <a:extLst>
                <a:ext uri="{FF2B5EF4-FFF2-40B4-BE49-F238E27FC236}">
                  <a16:creationId xmlns:a16="http://schemas.microsoft.com/office/drawing/2014/main" id="{B3114E70-7C48-BBE1-41B4-2E48E07F5BA1}"/>
                </a:ext>
              </a:extLst>
            </p:cNvPr>
            <p:cNvSpPr/>
            <p:nvPr/>
          </p:nvSpPr>
          <p:spPr>
            <a:xfrm>
              <a:off x="6319486"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3" name="Free-form: Shape 8551">
              <a:extLst>
                <a:ext uri="{FF2B5EF4-FFF2-40B4-BE49-F238E27FC236}">
                  <a16:creationId xmlns:a16="http://schemas.microsoft.com/office/drawing/2014/main" id="{5CC66786-A5DB-763D-D44C-A0B8555FB811}"/>
                </a:ext>
              </a:extLst>
            </p:cNvPr>
            <p:cNvSpPr/>
            <p:nvPr/>
          </p:nvSpPr>
          <p:spPr>
            <a:xfrm>
              <a:off x="6326251"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4" name="Free-form: Shape 8552">
              <a:extLst>
                <a:ext uri="{FF2B5EF4-FFF2-40B4-BE49-F238E27FC236}">
                  <a16:creationId xmlns:a16="http://schemas.microsoft.com/office/drawing/2014/main" id="{52A79938-155B-3F83-7879-6CFB08F04C48}"/>
                </a:ext>
              </a:extLst>
            </p:cNvPr>
            <p:cNvSpPr/>
            <p:nvPr/>
          </p:nvSpPr>
          <p:spPr>
            <a:xfrm>
              <a:off x="6332885"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5" name="Free-form: Shape 8553">
              <a:extLst>
                <a:ext uri="{FF2B5EF4-FFF2-40B4-BE49-F238E27FC236}">
                  <a16:creationId xmlns:a16="http://schemas.microsoft.com/office/drawing/2014/main" id="{AC288920-9DCE-7AA0-7643-54F968734AA2}"/>
                </a:ext>
              </a:extLst>
            </p:cNvPr>
            <p:cNvSpPr/>
            <p:nvPr/>
          </p:nvSpPr>
          <p:spPr>
            <a:xfrm>
              <a:off x="6346153"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6" name="Free-form: Shape 8554">
              <a:extLst>
                <a:ext uri="{FF2B5EF4-FFF2-40B4-BE49-F238E27FC236}">
                  <a16:creationId xmlns:a16="http://schemas.microsoft.com/office/drawing/2014/main" id="{49D8C98A-F2E0-0FBD-A045-1E39CB7A3F5C}"/>
                </a:ext>
              </a:extLst>
            </p:cNvPr>
            <p:cNvSpPr/>
            <p:nvPr/>
          </p:nvSpPr>
          <p:spPr>
            <a:xfrm>
              <a:off x="6379584"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7" name="Free-form: Shape 8555">
              <a:extLst>
                <a:ext uri="{FF2B5EF4-FFF2-40B4-BE49-F238E27FC236}">
                  <a16:creationId xmlns:a16="http://schemas.microsoft.com/office/drawing/2014/main" id="{7F1D36EE-8744-880D-C538-AA84B1D61197}"/>
                </a:ext>
              </a:extLst>
            </p:cNvPr>
            <p:cNvSpPr/>
            <p:nvPr/>
          </p:nvSpPr>
          <p:spPr>
            <a:xfrm>
              <a:off x="6379584"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8" name="Free-form: Shape 8556">
              <a:extLst>
                <a:ext uri="{FF2B5EF4-FFF2-40B4-BE49-F238E27FC236}">
                  <a16:creationId xmlns:a16="http://schemas.microsoft.com/office/drawing/2014/main" id="{E42D8A16-9E2C-FB12-AABD-698276880F7E}"/>
                </a:ext>
              </a:extLst>
            </p:cNvPr>
            <p:cNvSpPr/>
            <p:nvPr/>
          </p:nvSpPr>
          <p:spPr>
            <a:xfrm>
              <a:off x="6392982"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9" name="Free-form: Shape 8557">
              <a:extLst>
                <a:ext uri="{FF2B5EF4-FFF2-40B4-BE49-F238E27FC236}">
                  <a16:creationId xmlns:a16="http://schemas.microsoft.com/office/drawing/2014/main" id="{B8324390-2B7C-03D8-C778-F965A9673D9A}"/>
                </a:ext>
              </a:extLst>
            </p:cNvPr>
            <p:cNvSpPr/>
            <p:nvPr/>
          </p:nvSpPr>
          <p:spPr>
            <a:xfrm>
              <a:off x="6426413"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0" name="Free-form: Shape 8558">
              <a:extLst>
                <a:ext uri="{FF2B5EF4-FFF2-40B4-BE49-F238E27FC236}">
                  <a16:creationId xmlns:a16="http://schemas.microsoft.com/office/drawing/2014/main" id="{E5E9305D-C8C9-B6B9-2896-42FD3568C0ED}"/>
                </a:ext>
              </a:extLst>
            </p:cNvPr>
            <p:cNvSpPr/>
            <p:nvPr/>
          </p:nvSpPr>
          <p:spPr>
            <a:xfrm>
              <a:off x="6426413"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1" name="Free-form: Shape 8559">
              <a:extLst>
                <a:ext uri="{FF2B5EF4-FFF2-40B4-BE49-F238E27FC236}">
                  <a16:creationId xmlns:a16="http://schemas.microsoft.com/office/drawing/2014/main" id="{8A6877E6-AFE5-0ACC-7F2C-308515B98929}"/>
                </a:ext>
              </a:extLst>
            </p:cNvPr>
            <p:cNvSpPr/>
            <p:nvPr/>
          </p:nvSpPr>
          <p:spPr>
            <a:xfrm>
              <a:off x="6426413"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2" name="Free-form: Shape 8560">
              <a:extLst>
                <a:ext uri="{FF2B5EF4-FFF2-40B4-BE49-F238E27FC236}">
                  <a16:creationId xmlns:a16="http://schemas.microsoft.com/office/drawing/2014/main" id="{AB0E8570-453F-D8A8-7A0F-679E807B951C}"/>
                </a:ext>
              </a:extLst>
            </p:cNvPr>
            <p:cNvSpPr/>
            <p:nvPr/>
          </p:nvSpPr>
          <p:spPr>
            <a:xfrm>
              <a:off x="6433177"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3" name="Free-form: Shape 8561">
              <a:extLst>
                <a:ext uri="{FF2B5EF4-FFF2-40B4-BE49-F238E27FC236}">
                  <a16:creationId xmlns:a16="http://schemas.microsoft.com/office/drawing/2014/main" id="{AB5C9EFE-E09E-487F-2894-8EC15548FF60}"/>
                </a:ext>
              </a:extLst>
            </p:cNvPr>
            <p:cNvSpPr/>
            <p:nvPr/>
          </p:nvSpPr>
          <p:spPr>
            <a:xfrm>
              <a:off x="6433177"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4" name="Free-form: Shape 8562">
              <a:extLst>
                <a:ext uri="{FF2B5EF4-FFF2-40B4-BE49-F238E27FC236}">
                  <a16:creationId xmlns:a16="http://schemas.microsoft.com/office/drawing/2014/main" id="{434CDF84-C275-4E81-B89D-AE2DCE693FDF}"/>
                </a:ext>
              </a:extLst>
            </p:cNvPr>
            <p:cNvSpPr/>
            <p:nvPr/>
          </p:nvSpPr>
          <p:spPr>
            <a:xfrm>
              <a:off x="6439811"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5" name="Free-form: Shape 8563">
              <a:extLst>
                <a:ext uri="{FF2B5EF4-FFF2-40B4-BE49-F238E27FC236}">
                  <a16:creationId xmlns:a16="http://schemas.microsoft.com/office/drawing/2014/main" id="{666AB7A0-AECF-1ACB-69A1-6C055F3B2B94}"/>
                </a:ext>
              </a:extLst>
            </p:cNvPr>
            <p:cNvSpPr/>
            <p:nvPr/>
          </p:nvSpPr>
          <p:spPr>
            <a:xfrm>
              <a:off x="6466478"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6" name="Free-form: Shape 8564">
              <a:extLst>
                <a:ext uri="{FF2B5EF4-FFF2-40B4-BE49-F238E27FC236}">
                  <a16:creationId xmlns:a16="http://schemas.microsoft.com/office/drawing/2014/main" id="{99ADF716-6DAC-2012-84EC-C8BB874CE6D4}"/>
                </a:ext>
              </a:extLst>
            </p:cNvPr>
            <p:cNvSpPr/>
            <p:nvPr/>
          </p:nvSpPr>
          <p:spPr>
            <a:xfrm>
              <a:off x="6466478"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7" name="Free-form: Shape 8565">
              <a:extLst>
                <a:ext uri="{FF2B5EF4-FFF2-40B4-BE49-F238E27FC236}">
                  <a16:creationId xmlns:a16="http://schemas.microsoft.com/office/drawing/2014/main" id="{7882EFFD-B35B-81C0-0034-571545660CBB}"/>
                </a:ext>
              </a:extLst>
            </p:cNvPr>
            <p:cNvSpPr/>
            <p:nvPr/>
          </p:nvSpPr>
          <p:spPr>
            <a:xfrm>
              <a:off x="6499909"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8" name="Free-form: Shape 8566">
              <a:extLst>
                <a:ext uri="{FF2B5EF4-FFF2-40B4-BE49-F238E27FC236}">
                  <a16:creationId xmlns:a16="http://schemas.microsoft.com/office/drawing/2014/main" id="{B13DA79F-C699-D1F4-D339-CEB7281384DD}"/>
                </a:ext>
              </a:extLst>
            </p:cNvPr>
            <p:cNvSpPr/>
            <p:nvPr/>
          </p:nvSpPr>
          <p:spPr>
            <a:xfrm>
              <a:off x="6520071"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9" name="Free-form: Shape 8567">
              <a:extLst>
                <a:ext uri="{FF2B5EF4-FFF2-40B4-BE49-F238E27FC236}">
                  <a16:creationId xmlns:a16="http://schemas.microsoft.com/office/drawing/2014/main" id="{9EFD6D92-A04E-D206-E7EA-EAE478D0982C}"/>
                </a:ext>
              </a:extLst>
            </p:cNvPr>
            <p:cNvSpPr/>
            <p:nvPr/>
          </p:nvSpPr>
          <p:spPr>
            <a:xfrm>
              <a:off x="6520071"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0" name="Free-form: Shape 8568">
              <a:extLst>
                <a:ext uri="{FF2B5EF4-FFF2-40B4-BE49-F238E27FC236}">
                  <a16:creationId xmlns:a16="http://schemas.microsoft.com/office/drawing/2014/main" id="{19C1C005-4DCE-8675-003D-F76E8CE514E8}"/>
                </a:ext>
              </a:extLst>
            </p:cNvPr>
            <p:cNvSpPr/>
            <p:nvPr/>
          </p:nvSpPr>
          <p:spPr>
            <a:xfrm>
              <a:off x="6520071"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1" name="Free-form: Shape 8569">
              <a:extLst>
                <a:ext uri="{FF2B5EF4-FFF2-40B4-BE49-F238E27FC236}">
                  <a16:creationId xmlns:a16="http://schemas.microsoft.com/office/drawing/2014/main" id="{0A288D12-2D62-4F48-6BEF-6C20A66A6EE6}"/>
                </a:ext>
              </a:extLst>
            </p:cNvPr>
            <p:cNvSpPr/>
            <p:nvPr/>
          </p:nvSpPr>
          <p:spPr>
            <a:xfrm>
              <a:off x="6520071"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2" name="Free-form: Shape 8570">
              <a:extLst>
                <a:ext uri="{FF2B5EF4-FFF2-40B4-BE49-F238E27FC236}">
                  <a16:creationId xmlns:a16="http://schemas.microsoft.com/office/drawing/2014/main" id="{48CE678B-3C10-95C5-21D1-B38545ABA623}"/>
                </a:ext>
              </a:extLst>
            </p:cNvPr>
            <p:cNvSpPr/>
            <p:nvPr/>
          </p:nvSpPr>
          <p:spPr>
            <a:xfrm>
              <a:off x="6520071"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3" name="Free-form: Shape 8571">
              <a:extLst>
                <a:ext uri="{FF2B5EF4-FFF2-40B4-BE49-F238E27FC236}">
                  <a16:creationId xmlns:a16="http://schemas.microsoft.com/office/drawing/2014/main" id="{B35878EA-ACEF-BC99-8CE8-7FCE4C6D2697}"/>
                </a:ext>
              </a:extLst>
            </p:cNvPr>
            <p:cNvSpPr/>
            <p:nvPr/>
          </p:nvSpPr>
          <p:spPr>
            <a:xfrm>
              <a:off x="6526836"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4" name="Free-form: Shape 8572">
              <a:extLst>
                <a:ext uri="{FF2B5EF4-FFF2-40B4-BE49-F238E27FC236}">
                  <a16:creationId xmlns:a16="http://schemas.microsoft.com/office/drawing/2014/main" id="{1579304F-03D0-DA89-5FE1-EEF669D17635}"/>
                </a:ext>
              </a:extLst>
            </p:cNvPr>
            <p:cNvSpPr/>
            <p:nvPr/>
          </p:nvSpPr>
          <p:spPr>
            <a:xfrm>
              <a:off x="6533340"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5" name="Free-form: Shape 8573">
              <a:extLst>
                <a:ext uri="{FF2B5EF4-FFF2-40B4-BE49-F238E27FC236}">
                  <a16:creationId xmlns:a16="http://schemas.microsoft.com/office/drawing/2014/main" id="{F2BF50FD-6F3B-6F67-D0E1-A84444EBE70E}"/>
                </a:ext>
              </a:extLst>
            </p:cNvPr>
            <p:cNvSpPr/>
            <p:nvPr/>
          </p:nvSpPr>
          <p:spPr>
            <a:xfrm>
              <a:off x="6533340"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6" name="Free-form: Shape 8574">
              <a:extLst>
                <a:ext uri="{FF2B5EF4-FFF2-40B4-BE49-F238E27FC236}">
                  <a16:creationId xmlns:a16="http://schemas.microsoft.com/office/drawing/2014/main" id="{C5BB66F9-FE6C-FE24-F2D6-B9A7C287CDE4}"/>
                </a:ext>
              </a:extLst>
            </p:cNvPr>
            <p:cNvSpPr/>
            <p:nvPr/>
          </p:nvSpPr>
          <p:spPr>
            <a:xfrm>
              <a:off x="6540104"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7" name="Free-form: Shape 8575">
              <a:extLst>
                <a:ext uri="{FF2B5EF4-FFF2-40B4-BE49-F238E27FC236}">
                  <a16:creationId xmlns:a16="http://schemas.microsoft.com/office/drawing/2014/main" id="{2B8B0BAE-621B-E353-5534-09823FC4BAC2}"/>
                </a:ext>
              </a:extLst>
            </p:cNvPr>
            <p:cNvSpPr/>
            <p:nvPr/>
          </p:nvSpPr>
          <p:spPr>
            <a:xfrm>
              <a:off x="6546738"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8" name="Free-form: Shape 8576">
              <a:extLst>
                <a:ext uri="{FF2B5EF4-FFF2-40B4-BE49-F238E27FC236}">
                  <a16:creationId xmlns:a16="http://schemas.microsoft.com/office/drawing/2014/main" id="{308826D7-9670-A52F-5323-31F12D4ED779}"/>
                </a:ext>
              </a:extLst>
            </p:cNvPr>
            <p:cNvSpPr/>
            <p:nvPr/>
          </p:nvSpPr>
          <p:spPr>
            <a:xfrm>
              <a:off x="6553502"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9" name="Free-form: Shape 8577">
              <a:extLst>
                <a:ext uri="{FF2B5EF4-FFF2-40B4-BE49-F238E27FC236}">
                  <a16:creationId xmlns:a16="http://schemas.microsoft.com/office/drawing/2014/main" id="{09305AB6-FF10-47DD-B8AC-FE99CC55D280}"/>
                </a:ext>
              </a:extLst>
            </p:cNvPr>
            <p:cNvSpPr/>
            <p:nvPr/>
          </p:nvSpPr>
          <p:spPr>
            <a:xfrm>
              <a:off x="6553502"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0" name="Free-form: Shape 8578">
              <a:extLst>
                <a:ext uri="{FF2B5EF4-FFF2-40B4-BE49-F238E27FC236}">
                  <a16:creationId xmlns:a16="http://schemas.microsoft.com/office/drawing/2014/main" id="{65F6D3D6-AA58-963E-1F28-473296AAFD66}"/>
                </a:ext>
              </a:extLst>
            </p:cNvPr>
            <p:cNvSpPr/>
            <p:nvPr/>
          </p:nvSpPr>
          <p:spPr>
            <a:xfrm>
              <a:off x="6560136"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1" name="Free-form: Shape 8579">
              <a:extLst>
                <a:ext uri="{FF2B5EF4-FFF2-40B4-BE49-F238E27FC236}">
                  <a16:creationId xmlns:a16="http://schemas.microsoft.com/office/drawing/2014/main" id="{9652D2BC-690E-2FD8-EC38-9ED87142CC6C}"/>
                </a:ext>
              </a:extLst>
            </p:cNvPr>
            <p:cNvSpPr/>
            <p:nvPr/>
          </p:nvSpPr>
          <p:spPr>
            <a:xfrm>
              <a:off x="6560136"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2" name="Free-form: Shape 8580">
              <a:extLst>
                <a:ext uri="{FF2B5EF4-FFF2-40B4-BE49-F238E27FC236}">
                  <a16:creationId xmlns:a16="http://schemas.microsoft.com/office/drawing/2014/main" id="{F53283B9-8E2B-3AD7-F1F8-0743AFEC0B24}"/>
                </a:ext>
              </a:extLst>
            </p:cNvPr>
            <p:cNvSpPr/>
            <p:nvPr/>
          </p:nvSpPr>
          <p:spPr>
            <a:xfrm>
              <a:off x="6566901"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3" name="Free-form: Shape 8581">
              <a:extLst>
                <a:ext uri="{FF2B5EF4-FFF2-40B4-BE49-F238E27FC236}">
                  <a16:creationId xmlns:a16="http://schemas.microsoft.com/office/drawing/2014/main" id="{10358A37-F876-A60B-28C6-ADB00C7A2B53}"/>
                </a:ext>
              </a:extLst>
            </p:cNvPr>
            <p:cNvSpPr/>
            <p:nvPr/>
          </p:nvSpPr>
          <p:spPr>
            <a:xfrm>
              <a:off x="6566901"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4" name="Free-form: Shape 8582">
              <a:extLst>
                <a:ext uri="{FF2B5EF4-FFF2-40B4-BE49-F238E27FC236}">
                  <a16:creationId xmlns:a16="http://schemas.microsoft.com/office/drawing/2014/main" id="{CC09BCDB-BC87-CC3B-5F42-7136E57B5B4F}"/>
                </a:ext>
              </a:extLst>
            </p:cNvPr>
            <p:cNvSpPr/>
            <p:nvPr/>
          </p:nvSpPr>
          <p:spPr>
            <a:xfrm>
              <a:off x="6566901"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5" name="Free-form: Shape 8583">
              <a:extLst>
                <a:ext uri="{FF2B5EF4-FFF2-40B4-BE49-F238E27FC236}">
                  <a16:creationId xmlns:a16="http://schemas.microsoft.com/office/drawing/2014/main" id="{266BBBD7-19AA-BB2A-BFE0-392D03404C8D}"/>
                </a:ext>
              </a:extLst>
            </p:cNvPr>
            <p:cNvSpPr/>
            <p:nvPr/>
          </p:nvSpPr>
          <p:spPr>
            <a:xfrm>
              <a:off x="6566901"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6" name="Free-form: Shape 8584">
              <a:extLst>
                <a:ext uri="{FF2B5EF4-FFF2-40B4-BE49-F238E27FC236}">
                  <a16:creationId xmlns:a16="http://schemas.microsoft.com/office/drawing/2014/main" id="{954E57C2-BBBD-CF58-B5ED-08BD7B6B31EF}"/>
                </a:ext>
              </a:extLst>
            </p:cNvPr>
            <p:cNvSpPr/>
            <p:nvPr/>
          </p:nvSpPr>
          <p:spPr>
            <a:xfrm>
              <a:off x="6566901"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7" name="Free-form: Shape 8585">
              <a:extLst>
                <a:ext uri="{FF2B5EF4-FFF2-40B4-BE49-F238E27FC236}">
                  <a16:creationId xmlns:a16="http://schemas.microsoft.com/office/drawing/2014/main" id="{F5A75068-014C-DE82-31FE-54E10CE28F82}"/>
                </a:ext>
              </a:extLst>
            </p:cNvPr>
            <p:cNvSpPr/>
            <p:nvPr/>
          </p:nvSpPr>
          <p:spPr>
            <a:xfrm>
              <a:off x="6566901"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8" name="Free-form: Shape 8586">
              <a:extLst>
                <a:ext uri="{FF2B5EF4-FFF2-40B4-BE49-F238E27FC236}">
                  <a16:creationId xmlns:a16="http://schemas.microsoft.com/office/drawing/2014/main" id="{A82E7E71-369E-7A6A-9F42-D53B7D07EC32}"/>
                </a:ext>
              </a:extLst>
            </p:cNvPr>
            <p:cNvSpPr/>
            <p:nvPr/>
          </p:nvSpPr>
          <p:spPr>
            <a:xfrm>
              <a:off x="6573405"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9" name="Free-form: Shape 8587">
              <a:extLst>
                <a:ext uri="{FF2B5EF4-FFF2-40B4-BE49-F238E27FC236}">
                  <a16:creationId xmlns:a16="http://schemas.microsoft.com/office/drawing/2014/main" id="{201A9230-6CEC-873C-9931-6F0941D7CD76}"/>
                </a:ext>
              </a:extLst>
            </p:cNvPr>
            <p:cNvSpPr/>
            <p:nvPr/>
          </p:nvSpPr>
          <p:spPr>
            <a:xfrm>
              <a:off x="6573405"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0" name="Free-form: Shape 8588">
              <a:extLst>
                <a:ext uri="{FF2B5EF4-FFF2-40B4-BE49-F238E27FC236}">
                  <a16:creationId xmlns:a16="http://schemas.microsoft.com/office/drawing/2014/main" id="{F1E1027C-6B84-1F74-F21B-7049D7E946E1}"/>
                </a:ext>
              </a:extLst>
            </p:cNvPr>
            <p:cNvSpPr/>
            <p:nvPr/>
          </p:nvSpPr>
          <p:spPr>
            <a:xfrm>
              <a:off x="6573405"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1" name="Free-form: Shape 8589">
              <a:extLst>
                <a:ext uri="{FF2B5EF4-FFF2-40B4-BE49-F238E27FC236}">
                  <a16:creationId xmlns:a16="http://schemas.microsoft.com/office/drawing/2014/main" id="{A34E062E-5563-CFA4-B42E-E9271C969C1B}"/>
                </a:ext>
              </a:extLst>
            </p:cNvPr>
            <p:cNvSpPr/>
            <p:nvPr/>
          </p:nvSpPr>
          <p:spPr>
            <a:xfrm>
              <a:off x="6580169"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2" name="Free-form: Shape 8590">
              <a:extLst>
                <a:ext uri="{FF2B5EF4-FFF2-40B4-BE49-F238E27FC236}">
                  <a16:creationId xmlns:a16="http://schemas.microsoft.com/office/drawing/2014/main" id="{6D0590D0-2FB6-1FEA-CCFA-CEABC9B9DC7D}"/>
                </a:ext>
              </a:extLst>
            </p:cNvPr>
            <p:cNvSpPr/>
            <p:nvPr/>
          </p:nvSpPr>
          <p:spPr>
            <a:xfrm>
              <a:off x="6580169"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3" name="Free-form: Shape 8591">
              <a:extLst>
                <a:ext uri="{FF2B5EF4-FFF2-40B4-BE49-F238E27FC236}">
                  <a16:creationId xmlns:a16="http://schemas.microsoft.com/office/drawing/2014/main" id="{084752C5-2C41-806F-09E0-6618EA3A78FB}"/>
                </a:ext>
              </a:extLst>
            </p:cNvPr>
            <p:cNvSpPr/>
            <p:nvPr/>
          </p:nvSpPr>
          <p:spPr>
            <a:xfrm>
              <a:off x="6580169"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4" name="Free-form: Shape 8592">
              <a:extLst>
                <a:ext uri="{FF2B5EF4-FFF2-40B4-BE49-F238E27FC236}">
                  <a16:creationId xmlns:a16="http://schemas.microsoft.com/office/drawing/2014/main" id="{3B625077-6DC7-0FC3-D2AB-E172433B004D}"/>
                </a:ext>
              </a:extLst>
            </p:cNvPr>
            <p:cNvSpPr/>
            <p:nvPr/>
          </p:nvSpPr>
          <p:spPr>
            <a:xfrm>
              <a:off x="6586933"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5" name="Free-form: Shape 8593">
              <a:extLst>
                <a:ext uri="{FF2B5EF4-FFF2-40B4-BE49-F238E27FC236}">
                  <a16:creationId xmlns:a16="http://schemas.microsoft.com/office/drawing/2014/main" id="{55327E45-29E0-BCFE-7206-3191590474D0}"/>
                </a:ext>
              </a:extLst>
            </p:cNvPr>
            <p:cNvSpPr/>
            <p:nvPr/>
          </p:nvSpPr>
          <p:spPr>
            <a:xfrm>
              <a:off x="6586933"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6" name="Free-form: Shape 8594">
              <a:extLst>
                <a:ext uri="{FF2B5EF4-FFF2-40B4-BE49-F238E27FC236}">
                  <a16:creationId xmlns:a16="http://schemas.microsoft.com/office/drawing/2014/main" id="{41C556BB-A27D-81EB-A0FA-4A2B2DE41F55}"/>
                </a:ext>
              </a:extLst>
            </p:cNvPr>
            <p:cNvSpPr/>
            <p:nvPr/>
          </p:nvSpPr>
          <p:spPr>
            <a:xfrm>
              <a:off x="6600331"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7" name="Free-form: Shape 8595">
              <a:extLst>
                <a:ext uri="{FF2B5EF4-FFF2-40B4-BE49-F238E27FC236}">
                  <a16:creationId xmlns:a16="http://schemas.microsoft.com/office/drawing/2014/main" id="{3BD62108-A3C2-E4B1-A23F-0F533287DC56}"/>
                </a:ext>
              </a:extLst>
            </p:cNvPr>
            <p:cNvSpPr/>
            <p:nvPr/>
          </p:nvSpPr>
          <p:spPr>
            <a:xfrm>
              <a:off x="6600331"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8" name="Free-form: Shape 8596">
              <a:extLst>
                <a:ext uri="{FF2B5EF4-FFF2-40B4-BE49-F238E27FC236}">
                  <a16:creationId xmlns:a16="http://schemas.microsoft.com/office/drawing/2014/main" id="{504D6E20-0127-0764-B65C-044B07543043}"/>
                </a:ext>
              </a:extLst>
            </p:cNvPr>
            <p:cNvSpPr/>
            <p:nvPr/>
          </p:nvSpPr>
          <p:spPr>
            <a:xfrm>
              <a:off x="6600331" y="28700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9" name="Free-form: Shape 8597">
              <a:extLst>
                <a:ext uri="{FF2B5EF4-FFF2-40B4-BE49-F238E27FC236}">
                  <a16:creationId xmlns:a16="http://schemas.microsoft.com/office/drawing/2014/main" id="{0A3464DF-7BC6-D372-D183-32252BFCA0E9}"/>
                </a:ext>
              </a:extLst>
            </p:cNvPr>
            <p:cNvSpPr/>
            <p:nvPr/>
          </p:nvSpPr>
          <p:spPr>
            <a:xfrm>
              <a:off x="6606835" y="289247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0" name="Free-form: Shape 8598">
              <a:extLst>
                <a:ext uri="{FF2B5EF4-FFF2-40B4-BE49-F238E27FC236}">
                  <a16:creationId xmlns:a16="http://schemas.microsoft.com/office/drawing/2014/main" id="{D8EC9A21-9AD8-4EB5-56CF-6250AF6FB44A}"/>
                </a:ext>
              </a:extLst>
            </p:cNvPr>
            <p:cNvSpPr/>
            <p:nvPr/>
          </p:nvSpPr>
          <p:spPr>
            <a:xfrm>
              <a:off x="6606835" y="289247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1" name="Free-form: Shape 8599">
              <a:extLst>
                <a:ext uri="{FF2B5EF4-FFF2-40B4-BE49-F238E27FC236}">
                  <a16:creationId xmlns:a16="http://schemas.microsoft.com/office/drawing/2014/main" id="{65542B2A-B6F8-ED6A-5A0D-5A4729733920}"/>
                </a:ext>
              </a:extLst>
            </p:cNvPr>
            <p:cNvSpPr/>
            <p:nvPr/>
          </p:nvSpPr>
          <p:spPr>
            <a:xfrm>
              <a:off x="6613600" y="289247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2" name="Free-form: Shape 8600">
              <a:extLst>
                <a:ext uri="{FF2B5EF4-FFF2-40B4-BE49-F238E27FC236}">
                  <a16:creationId xmlns:a16="http://schemas.microsoft.com/office/drawing/2014/main" id="{A25A03AE-AACD-2637-9A7B-4723820172BE}"/>
                </a:ext>
              </a:extLst>
            </p:cNvPr>
            <p:cNvSpPr/>
            <p:nvPr/>
          </p:nvSpPr>
          <p:spPr>
            <a:xfrm>
              <a:off x="6613600" y="289247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3" name="Free-form: Shape 8601">
              <a:extLst>
                <a:ext uri="{FF2B5EF4-FFF2-40B4-BE49-F238E27FC236}">
                  <a16:creationId xmlns:a16="http://schemas.microsoft.com/office/drawing/2014/main" id="{F2B68886-43BE-EA08-C17C-4981BEA5BAC1}"/>
                </a:ext>
              </a:extLst>
            </p:cNvPr>
            <p:cNvSpPr/>
            <p:nvPr/>
          </p:nvSpPr>
          <p:spPr>
            <a:xfrm>
              <a:off x="6613600" y="289247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4" name="Free-form: Shape 8602">
              <a:extLst>
                <a:ext uri="{FF2B5EF4-FFF2-40B4-BE49-F238E27FC236}">
                  <a16:creationId xmlns:a16="http://schemas.microsoft.com/office/drawing/2014/main" id="{77C228BE-FC2B-1521-5D7D-62F68FC15686}"/>
                </a:ext>
              </a:extLst>
            </p:cNvPr>
            <p:cNvSpPr/>
            <p:nvPr/>
          </p:nvSpPr>
          <p:spPr>
            <a:xfrm>
              <a:off x="6640396" y="289247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5" name="Free-form: Shape 8603">
              <a:extLst>
                <a:ext uri="{FF2B5EF4-FFF2-40B4-BE49-F238E27FC236}">
                  <a16:creationId xmlns:a16="http://schemas.microsoft.com/office/drawing/2014/main" id="{27E168E3-1E5F-8DF6-5683-2F26D80F2BC9}"/>
                </a:ext>
              </a:extLst>
            </p:cNvPr>
            <p:cNvSpPr/>
            <p:nvPr/>
          </p:nvSpPr>
          <p:spPr>
            <a:xfrm>
              <a:off x="6640396" y="289247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6" name="Free-form: Shape 8604">
              <a:extLst>
                <a:ext uri="{FF2B5EF4-FFF2-40B4-BE49-F238E27FC236}">
                  <a16:creationId xmlns:a16="http://schemas.microsoft.com/office/drawing/2014/main" id="{A59A0496-D23B-C062-635C-25D16226C6AD}"/>
                </a:ext>
              </a:extLst>
            </p:cNvPr>
            <p:cNvSpPr/>
            <p:nvPr/>
          </p:nvSpPr>
          <p:spPr>
            <a:xfrm>
              <a:off x="6653665" y="289247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7" name="Free-form: Shape 8605">
              <a:extLst>
                <a:ext uri="{FF2B5EF4-FFF2-40B4-BE49-F238E27FC236}">
                  <a16:creationId xmlns:a16="http://schemas.microsoft.com/office/drawing/2014/main" id="{5CA07C3D-39AB-065D-20EF-F3A8E340264B}"/>
                </a:ext>
              </a:extLst>
            </p:cNvPr>
            <p:cNvSpPr/>
            <p:nvPr/>
          </p:nvSpPr>
          <p:spPr>
            <a:xfrm>
              <a:off x="6660429" y="289247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8" name="Free-form: Shape 8606">
              <a:extLst>
                <a:ext uri="{FF2B5EF4-FFF2-40B4-BE49-F238E27FC236}">
                  <a16:creationId xmlns:a16="http://schemas.microsoft.com/office/drawing/2014/main" id="{8D881AEB-7A2E-6959-AAC2-C63994F7C50F}"/>
                </a:ext>
              </a:extLst>
            </p:cNvPr>
            <p:cNvSpPr/>
            <p:nvPr/>
          </p:nvSpPr>
          <p:spPr>
            <a:xfrm>
              <a:off x="6667193" y="289247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9" name="Free-form: Shape 8607">
              <a:extLst>
                <a:ext uri="{FF2B5EF4-FFF2-40B4-BE49-F238E27FC236}">
                  <a16:creationId xmlns:a16="http://schemas.microsoft.com/office/drawing/2014/main" id="{C1E5052A-1321-D734-FE60-4197B20494DB}"/>
                </a:ext>
              </a:extLst>
            </p:cNvPr>
            <p:cNvSpPr/>
            <p:nvPr/>
          </p:nvSpPr>
          <p:spPr>
            <a:xfrm>
              <a:off x="6673827" y="289247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0" name="Free-form: Shape 8608">
              <a:extLst>
                <a:ext uri="{FF2B5EF4-FFF2-40B4-BE49-F238E27FC236}">
                  <a16:creationId xmlns:a16="http://schemas.microsoft.com/office/drawing/2014/main" id="{BF53BF14-ABF1-1719-A6DF-8C550EC9F035}"/>
                </a:ext>
              </a:extLst>
            </p:cNvPr>
            <p:cNvSpPr/>
            <p:nvPr/>
          </p:nvSpPr>
          <p:spPr>
            <a:xfrm>
              <a:off x="6680591" y="2892473"/>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1" name="Free-form: Shape 8609">
              <a:extLst>
                <a:ext uri="{FF2B5EF4-FFF2-40B4-BE49-F238E27FC236}">
                  <a16:creationId xmlns:a16="http://schemas.microsoft.com/office/drawing/2014/main" id="{CDA3FEDA-6224-7B9E-D536-ED32B8C28953}"/>
                </a:ext>
              </a:extLst>
            </p:cNvPr>
            <p:cNvSpPr/>
            <p:nvPr/>
          </p:nvSpPr>
          <p:spPr>
            <a:xfrm>
              <a:off x="6720526" y="291701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2" name="Free-form: Shape 8610">
              <a:extLst>
                <a:ext uri="{FF2B5EF4-FFF2-40B4-BE49-F238E27FC236}">
                  <a16:creationId xmlns:a16="http://schemas.microsoft.com/office/drawing/2014/main" id="{35E8A23F-8068-A520-6F26-4F86C67C203C}"/>
                </a:ext>
              </a:extLst>
            </p:cNvPr>
            <p:cNvSpPr/>
            <p:nvPr/>
          </p:nvSpPr>
          <p:spPr>
            <a:xfrm>
              <a:off x="6740689" y="291701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3" name="Free-form: Shape 8611">
              <a:extLst>
                <a:ext uri="{FF2B5EF4-FFF2-40B4-BE49-F238E27FC236}">
                  <a16:creationId xmlns:a16="http://schemas.microsoft.com/office/drawing/2014/main" id="{7DB12D22-71F9-6BBD-77EC-87B83747714E}"/>
                </a:ext>
              </a:extLst>
            </p:cNvPr>
            <p:cNvSpPr/>
            <p:nvPr/>
          </p:nvSpPr>
          <p:spPr>
            <a:xfrm>
              <a:off x="6740689" y="291701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4" name="Free-form: Shape 8612">
              <a:extLst>
                <a:ext uri="{FF2B5EF4-FFF2-40B4-BE49-F238E27FC236}">
                  <a16:creationId xmlns:a16="http://schemas.microsoft.com/office/drawing/2014/main" id="{BD450E5A-E29A-9B8A-F077-1BF2A08A9AD3}"/>
                </a:ext>
              </a:extLst>
            </p:cNvPr>
            <p:cNvSpPr/>
            <p:nvPr/>
          </p:nvSpPr>
          <p:spPr>
            <a:xfrm>
              <a:off x="6754087" y="291701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5" name="Free-form: Shape 8613">
              <a:extLst>
                <a:ext uri="{FF2B5EF4-FFF2-40B4-BE49-F238E27FC236}">
                  <a16:creationId xmlns:a16="http://schemas.microsoft.com/office/drawing/2014/main" id="{3E4161B5-4939-AB03-67E4-CAF5BE592FEF}"/>
                </a:ext>
              </a:extLst>
            </p:cNvPr>
            <p:cNvSpPr/>
            <p:nvPr/>
          </p:nvSpPr>
          <p:spPr>
            <a:xfrm>
              <a:off x="6754087" y="291701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6" name="Free-form: Shape 8614">
              <a:extLst>
                <a:ext uri="{FF2B5EF4-FFF2-40B4-BE49-F238E27FC236}">
                  <a16:creationId xmlns:a16="http://schemas.microsoft.com/office/drawing/2014/main" id="{A6AB54B9-1BCB-4933-5389-442D427E780F}"/>
                </a:ext>
              </a:extLst>
            </p:cNvPr>
            <p:cNvSpPr/>
            <p:nvPr/>
          </p:nvSpPr>
          <p:spPr>
            <a:xfrm>
              <a:off x="6754087" y="2917015"/>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7" name="Free-form: Shape 8615">
              <a:extLst>
                <a:ext uri="{FF2B5EF4-FFF2-40B4-BE49-F238E27FC236}">
                  <a16:creationId xmlns:a16="http://schemas.microsoft.com/office/drawing/2014/main" id="{26E5FC5C-0A36-F31A-6B57-10258DC28F27}"/>
                </a:ext>
              </a:extLst>
            </p:cNvPr>
            <p:cNvSpPr/>
            <p:nvPr/>
          </p:nvSpPr>
          <p:spPr>
            <a:xfrm>
              <a:off x="6840851" y="296849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8" name="Free-form: Shape 8616">
              <a:extLst>
                <a:ext uri="{FF2B5EF4-FFF2-40B4-BE49-F238E27FC236}">
                  <a16:creationId xmlns:a16="http://schemas.microsoft.com/office/drawing/2014/main" id="{58EBF533-5167-59E7-BE32-F978806FD9ED}"/>
                </a:ext>
              </a:extLst>
            </p:cNvPr>
            <p:cNvSpPr/>
            <p:nvPr/>
          </p:nvSpPr>
          <p:spPr>
            <a:xfrm>
              <a:off x="6847616" y="296849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9" name="Free-form: Shape 8617">
              <a:extLst>
                <a:ext uri="{FF2B5EF4-FFF2-40B4-BE49-F238E27FC236}">
                  <a16:creationId xmlns:a16="http://schemas.microsoft.com/office/drawing/2014/main" id="{7F5C5C55-C3CD-CB71-0EA2-E0F3A7FD249B}"/>
                </a:ext>
              </a:extLst>
            </p:cNvPr>
            <p:cNvSpPr/>
            <p:nvPr/>
          </p:nvSpPr>
          <p:spPr>
            <a:xfrm>
              <a:off x="6847616" y="296849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0" name="Free-form: Shape 8618">
              <a:extLst>
                <a:ext uri="{FF2B5EF4-FFF2-40B4-BE49-F238E27FC236}">
                  <a16:creationId xmlns:a16="http://schemas.microsoft.com/office/drawing/2014/main" id="{114E3501-8D94-540B-537E-D829C9AD4D97}"/>
                </a:ext>
              </a:extLst>
            </p:cNvPr>
            <p:cNvSpPr/>
            <p:nvPr/>
          </p:nvSpPr>
          <p:spPr>
            <a:xfrm>
              <a:off x="6867778" y="296849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1" name="Free-form: Shape 8619">
              <a:extLst>
                <a:ext uri="{FF2B5EF4-FFF2-40B4-BE49-F238E27FC236}">
                  <a16:creationId xmlns:a16="http://schemas.microsoft.com/office/drawing/2014/main" id="{A59E6163-E18D-5A66-07BA-35A6FBCC30D4}"/>
                </a:ext>
              </a:extLst>
            </p:cNvPr>
            <p:cNvSpPr/>
            <p:nvPr/>
          </p:nvSpPr>
          <p:spPr>
            <a:xfrm>
              <a:off x="6881046" y="296849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2" name="Free-form: Shape 8620">
              <a:extLst>
                <a:ext uri="{FF2B5EF4-FFF2-40B4-BE49-F238E27FC236}">
                  <a16:creationId xmlns:a16="http://schemas.microsoft.com/office/drawing/2014/main" id="{4F867E4B-9816-F8BE-E9C7-F7D0A364DA86}"/>
                </a:ext>
              </a:extLst>
            </p:cNvPr>
            <p:cNvSpPr/>
            <p:nvPr/>
          </p:nvSpPr>
          <p:spPr>
            <a:xfrm>
              <a:off x="6894445" y="296849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3" name="Free-form: Shape 8621">
              <a:extLst>
                <a:ext uri="{FF2B5EF4-FFF2-40B4-BE49-F238E27FC236}">
                  <a16:creationId xmlns:a16="http://schemas.microsoft.com/office/drawing/2014/main" id="{71E1F8AF-875C-E5E0-8E80-ACC8D2BA7520}"/>
                </a:ext>
              </a:extLst>
            </p:cNvPr>
            <p:cNvSpPr/>
            <p:nvPr/>
          </p:nvSpPr>
          <p:spPr>
            <a:xfrm>
              <a:off x="6894445" y="296849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4" name="Free-form: Shape 8622">
              <a:extLst>
                <a:ext uri="{FF2B5EF4-FFF2-40B4-BE49-F238E27FC236}">
                  <a16:creationId xmlns:a16="http://schemas.microsoft.com/office/drawing/2014/main" id="{A63CA830-20B3-C7DC-F8CC-C2AE04041CC5}"/>
                </a:ext>
              </a:extLst>
            </p:cNvPr>
            <p:cNvSpPr/>
            <p:nvPr/>
          </p:nvSpPr>
          <p:spPr>
            <a:xfrm>
              <a:off x="6894445" y="296849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5" name="Free-form: Shape 8623">
              <a:extLst>
                <a:ext uri="{FF2B5EF4-FFF2-40B4-BE49-F238E27FC236}">
                  <a16:creationId xmlns:a16="http://schemas.microsoft.com/office/drawing/2014/main" id="{DE9C58FA-2F7E-B8CE-FF08-FA5CDE17DAAA}"/>
                </a:ext>
              </a:extLst>
            </p:cNvPr>
            <p:cNvSpPr/>
            <p:nvPr/>
          </p:nvSpPr>
          <p:spPr>
            <a:xfrm>
              <a:off x="6901079" y="296849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6" name="Free-form: Shape 8624">
              <a:extLst>
                <a:ext uri="{FF2B5EF4-FFF2-40B4-BE49-F238E27FC236}">
                  <a16:creationId xmlns:a16="http://schemas.microsoft.com/office/drawing/2014/main" id="{D0E1E005-A356-C830-DF79-D1B7C1CE0D26}"/>
                </a:ext>
              </a:extLst>
            </p:cNvPr>
            <p:cNvSpPr/>
            <p:nvPr/>
          </p:nvSpPr>
          <p:spPr>
            <a:xfrm>
              <a:off x="6914347" y="296849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7" name="Free-form: Shape 8625">
              <a:extLst>
                <a:ext uri="{FF2B5EF4-FFF2-40B4-BE49-F238E27FC236}">
                  <a16:creationId xmlns:a16="http://schemas.microsoft.com/office/drawing/2014/main" id="{2566A581-A971-8DCE-B64B-98C239110815}"/>
                </a:ext>
              </a:extLst>
            </p:cNvPr>
            <p:cNvSpPr/>
            <p:nvPr/>
          </p:nvSpPr>
          <p:spPr>
            <a:xfrm>
              <a:off x="6921111" y="296849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8" name="Free-form: Shape 8626">
              <a:extLst>
                <a:ext uri="{FF2B5EF4-FFF2-40B4-BE49-F238E27FC236}">
                  <a16:creationId xmlns:a16="http://schemas.microsoft.com/office/drawing/2014/main" id="{2F30D012-9D05-1A48-F3A5-D296E9BB6F7F}"/>
                </a:ext>
              </a:extLst>
            </p:cNvPr>
            <p:cNvSpPr/>
            <p:nvPr/>
          </p:nvSpPr>
          <p:spPr>
            <a:xfrm>
              <a:off x="6921111" y="296849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9" name="Free-form: Shape 8627">
              <a:extLst>
                <a:ext uri="{FF2B5EF4-FFF2-40B4-BE49-F238E27FC236}">
                  <a16:creationId xmlns:a16="http://schemas.microsoft.com/office/drawing/2014/main" id="{344BA6A8-EF5E-5A7A-068E-90A496AAA765}"/>
                </a:ext>
              </a:extLst>
            </p:cNvPr>
            <p:cNvSpPr/>
            <p:nvPr/>
          </p:nvSpPr>
          <p:spPr>
            <a:xfrm>
              <a:off x="6934510" y="296849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0" name="Free-form: Shape 8628">
              <a:extLst>
                <a:ext uri="{FF2B5EF4-FFF2-40B4-BE49-F238E27FC236}">
                  <a16:creationId xmlns:a16="http://schemas.microsoft.com/office/drawing/2014/main" id="{CDB50EAE-6468-F245-DC58-D63690A19A40}"/>
                </a:ext>
              </a:extLst>
            </p:cNvPr>
            <p:cNvSpPr/>
            <p:nvPr/>
          </p:nvSpPr>
          <p:spPr>
            <a:xfrm>
              <a:off x="6961176" y="296849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1" name="Free-form: Shape 8629">
              <a:extLst>
                <a:ext uri="{FF2B5EF4-FFF2-40B4-BE49-F238E27FC236}">
                  <a16:creationId xmlns:a16="http://schemas.microsoft.com/office/drawing/2014/main" id="{6DD15459-8BC9-568F-4AF0-9D69570CE5C0}"/>
                </a:ext>
              </a:extLst>
            </p:cNvPr>
            <p:cNvSpPr/>
            <p:nvPr/>
          </p:nvSpPr>
          <p:spPr>
            <a:xfrm>
              <a:off x="6961176" y="296849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2" name="Free-form: Shape 8630">
              <a:extLst>
                <a:ext uri="{FF2B5EF4-FFF2-40B4-BE49-F238E27FC236}">
                  <a16:creationId xmlns:a16="http://schemas.microsoft.com/office/drawing/2014/main" id="{DF5CAA66-8156-94F7-F661-13B38CDF8D4C}"/>
                </a:ext>
              </a:extLst>
            </p:cNvPr>
            <p:cNvSpPr/>
            <p:nvPr/>
          </p:nvSpPr>
          <p:spPr>
            <a:xfrm>
              <a:off x="6987973" y="299782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3" name="Free-form: Shape 8631">
              <a:extLst>
                <a:ext uri="{FF2B5EF4-FFF2-40B4-BE49-F238E27FC236}">
                  <a16:creationId xmlns:a16="http://schemas.microsoft.com/office/drawing/2014/main" id="{1D09F1BD-6001-73A0-1516-ADF8B269BDB6}"/>
                </a:ext>
              </a:extLst>
            </p:cNvPr>
            <p:cNvSpPr/>
            <p:nvPr/>
          </p:nvSpPr>
          <p:spPr>
            <a:xfrm>
              <a:off x="7001371" y="299782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4" name="Free-form: Shape 8632">
              <a:extLst>
                <a:ext uri="{FF2B5EF4-FFF2-40B4-BE49-F238E27FC236}">
                  <a16:creationId xmlns:a16="http://schemas.microsoft.com/office/drawing/2014/main" id="{923C5558-A248-69C5-9736-109D63FFE556}"/>
                </a:ext>
              </a:extLst>
            </p:cNvPr>
            <p:cNvSpPr/>
            <p:nvPr/>
          </p:nvSpPr>
          <p:spPr>
            <a:xfrm>
              <a:off x="7001371" y="299782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5" name="Free-form: Shape 8633">
              <a:extLst>
                <a:ext uri="{FF2B5EF4-FFF2-40B4-BE49-F238E27FC236}">
                  <a16:creationId xmlns:a16="http://schemas.microsoft.com/office/drawing/2014/main" id="{6D673F16-B01D-40DE-B69D-FBD37436381E}"/>
                </a:ext>
              </a:extLst>
            </p:cNvPr>
            <p:cNvSpPr/>
            <p:nvPr/>
          </p:nvSpPr>
          <p:spPr>
            <a:xfrm>
              <a:off x="7028038" y="299782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6" name="Free-form: Shape 8634">
              <a:extLst>
                <a:ext uri="{FF2B5EF4-FFF2-40B4-BE49-F238E27FC236}">
                  <a16:creationId xmlns:a16="http://schemas.microsoft.com/office/drawing/2014/main" id="{07EA0545-B736-6329-3736-4CB71A5E3091}"/>
                </a:ext>
              </a:extLst>
            </p:cNvPr>
            <p:cNvSpPr/>
            <p:nvPr/>
          </p:nvSpPr>
          <p:spPr>
            <a:xfrm>
              <a:off x="7028038" y="299782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7" name="Free-form: Shape 8635">
              <a:extLst>
                <a:ext uri="{FF2B5EF4-FFF2-40B4-BE49-F238E27FC236}">
                  <a16:creationId xmlns:a16="http://schemas.microsoft.com/office/drawing/2014/main" id="{A9783C54-67B1-3E11-8485-CC29A6AF82B2}"/>
                </a:ext>
              </a:extLst>
            </p:cNvPr>
            <p:cNvSpPr/>
            <p:nvPr/>
          </p:nvSpPr>
          <p:spPr>
            <a:xfrm>
              <a:off x="7068103" y="299782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8" name="Free-form: Shape 8636">
              <a:extLst>
                <a:ext uri="{FF2B5EF4-FFF2-40B4-BE49-F238E27FC236}">
                  <a16:creationId xmlns:a16="http://schemas.microsoft.com/office/drawing/2014/main" id="{AB537630-B1E4-0D37-1619-300EA5667939}"/>
                </a:ext>
              </a:extLst>
            </p:cNvPr>
            <p:cNvSpPr/>
            <p:nvPr/>
          </p:nvSpPr>
          <p:spPr>
            <a:xfrm>
              <a:off x="7121696" y="299782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9" name="Free-form: Shape 8637">
              <a:extLst>
                <a:ext uri="{FF2B5EF4-FFF2-40B4-BE49-F238E27FC236}">
                  <a16:creationId xmlns:a16="http://schemas.microsoft.com/office/drawing/2014/main" id="{44D701D1-2B15-68CE-732B-7F1E1F5921F7}"/>
                </a:ext>
              </a:extLst>
            </p:cNvPr>
            <p:cNvSpPr/>
            <p:nvPr/>
          </p:nvSpPr>
          <p:spPr>
            <a:xfrm>
              <a:off x="7208721" y="299782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0" name="Free-form: Shape 8638">
              <a:extLst>
                <a:ext uri="{FF2B5EF4-FFF2-40B4-BE49-F238E27FC236}">
                  <a16:creationId xmlns:a16="http://schemas.microsoft.com/office/drawing/2014/main" id="{AADB2892-B783-316B-851D-29EC11C9FC8A}"/>
                </a:ext>
              </a:extLst>
            </p:cNvPr>
            <p:cNvSpPr/>
            <p:nvPr/>
          </p:nvSpPr>
          <p:spPr>
            <a:xfrm>
              <a:off x="7268818" y="3029547"/>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1" name="Free-form: Shape 8639">
              <a:extLst>
                <a:ext uri="{FF2B5EF4-FFF2-40B4-BE49-F238E27FC236}">
                  <a16:creationId xmlns:a16="http://schemas.microsoft.com/office/drawing/2014/main" id="{AEC2D10F-0BAE-D391-B7D8-FD324CDB365D}"/>
                </a:ext>
              </a:extLst>
            </p:cNvPr>
            <p:cNvSpPr/>
            <p:nvPr/>
          </p:nvSpPr>
          <p:spPr>
            <a:xfrm>
              <a:off x="7315647" y="3029547"/>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2" name="Free-form: Shape 8640">
              <a:extLst>
                <a:ext uri="{FF2B5EF4-FFF2-40B4-BE49-F238E27FC236}">
                  <a16:creationId xmlns:a16="http://schemas.microsoft.com/office/drawing/2014/main" id="{89F58BD4-E080-A185-E706-69CE0F0320D9}"/>
                </a:ext>
              </a:extLst>
            </p:cNvPr>
            <p:cNvSpPr/>
            <p:nvPr/>
          </p:nvSpPr>
          <p:spPr>
            <a:xfrm>
              <a:off x="7415810" y="306187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3" name="Free-form: Shape 8641">
              <a:extLst>
                <a:ext uri="{FF2B5EF4-FFF2-40B4-BE49-F238E27FC236}">
                  <a16:creationId xmlns:a16="http://schemas.microsoft.com/office/drawing/2014/main" id="{0A736562-48A7-9BC7-3B03-AD73E8F07882}"/>
                </a:ext>
              </a:extLst>
            </p:cNvPr>
            <p:cNvSpPr/>
            <p:nvPr/>
          </p:nvSpPr>
          <p:spPr>
            <a:xfrm>
              <a:off x="7422574" y="306187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4" name="Free-form: Shape 8642">
              <a:extLst>
                <a:ext uri="{FF2B5EF4-FFF2-40B4-BE49-F238E27FC236}">
                  <a16:creationId xmlns:a16="http://schemas.microsoft.com/office/drawing/2014/main" id="{55D7E82D-8AD6-EAAC-10A7-F0D856870E26}"/>
                </a:ext>
              </a:extLst>
            </p:cNvPr>
            <p:cNvSpPr/>
            <p:nvPr/>
          </p:nvSpPr>
          <p:spPr>
            <a:xfrm>
              <a:off x="7422574" y="306187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5" name="Free-form: Shape 8643">
              <a:extLst>
                <a:ext uri="{FF2B5EF4-FFF2-40B4-BE49-F238E27FC236}">
                  <a16:creationId xmlns:a16="http://schemas.microsoft.com/office/drawing/2014/main" id="{56B525F3-998A-5173-67EF-EDC360AD4436}"/>
                </a:ext>
              </a:extLst>
            </p:cNvPr>
            <p:cNvSpPr/>
            <p:nvPr/>
          </p:nvSpPr>
          <p:spPr>
            <a:xfrm>
              <a:off x="7435972" y="306187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6" name="Free-form: Shape 8644">
              <a:extLst>
                <a:ext uri="{FF2B5EF4-FFF2-40B4-BE49-F238E27FC236}">
                  <a16:creationId xmlns:a16="http://schemas.microsoft.com/office/drawing/2014/main" id="{A5A7A48A-F497-6F89-947A-1E105FC581E6}"/>
                </a:ext>
              </a:extLst>
            </p:cNvPr>
            <p:cNvSpPr/>
            <p:nvPr/>
          </p:nvSpPr>
          <p:spPr>
            <a:xfrm>
              <a:off x="7449241" y="306187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7" name="Free-form: Shape 8645">
              <a:extLst>
                <a:ext uri="{FF2B5EF4-FFF2-40B4-BE49-F238E27FC236}">
                  <a16:creationId xmlns:a16="http://schemas.microsoft.com/office/drawing/2014/main" id="{80816762-D011-1D75-F755-F228DB38E136}"/>
                </a:ext>
              </a:extLst>
            </p:cNvPr>
            <p:cNvSpPr/>
            <p:nvPr/>
          </p:nvSpPr>
          <p:spPr>
            <a:xfrm>
              <a:off x="7449241" y="306187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8" name="Free-form: Shape 8646">
              <a:extLst>
                <a:ext uri="{FF2B5EF4-FFF2-40B4-BE49-F238E27FC236}">
                  <a16:creationId xmlns:a16="http://schemas.microsoft.com/office/drawing/2014/main" id="{0D0183A6-C545-9B4F-F67D-11217200A5FB}"/>
                </a:ext>
              </a:extLst>
            </p:cNvPr>
            <p:cNvSpPr/>
            <p:nvPr/>
          </p:nvSpPr>
          <p:spPr>
            <a:xfrm>
              <a:off x="7455875" y="306187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9" name="Free-form: Shape 8647">
              <a:extLst>
                <a:ext uri="{FF2B5EF4-FFF2-40B4-BE49-F238E27FC236}">
                  <a16:creationId xmlns:a16="http://schemas.microsoft.com/office/drawing/2014/main" id="{FFAC2E8E-D233-87D4-C6DE-0177D3100878}"/>
                </a:ext>
              </a:extLst>
            </p:cNvPr>
            <p:cNvSpPr/>
            <p:nvPr/>
          </p:nvSpPr>
          <p:spPr>
            <a:xfrm>
              <a:off x="7462639" y="3061870"/>
              <a:ext cx="18000" cy="129600"/>
            </a:xfrm>
            <a:custGeom>
              <a:avLst/>
              <a:gdLst>
                <a:gd name="connsiteX0" fmla="*/ 0 w 73755"/>
                <a:gd name="connsiteY0" fmla="*/ 0 h 84848"/>
                <a:gd name="connsiteX1" fmla="*/ 73755 w 73755"/>
                <a:gd name="connsiteY1" fmla="*/ 0 h 84848"/>
                <a:gd name="connsiteX2" fmla="*/ 73755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5" y="0"/>
                  </a:lnTo>
                  <a:lnTo>
                    <a:pt x="73755"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0" name="Free-form: Shape 8648">
              <a:extLst>
                <a:ext uri="{FF2B5EF4-FFF2-40B4-BE49-F238E27FC236}">
                  <a16:creationId xmlns:a16="http://schemas.microsoft.com/office/drawing/2014/main" id="{185F7DC1-3C6B-88EC-6AA8-1C84185704D4}"/>
                </a:ext>
              </a:extLst>
            </p:cNvPr>
            <p:cNvSpPr/>
            <p:nvPr/>
          </p:nvSpPr>
          <p:spPr>
            <a:xfrm>
              <a:off x="7496070" y="3061870"/>
              <a:ext cx="18000" cy="129600"/>
            </a:xfrm>
            <a:custGeom>
              <a:avLst/>
              <a:gdLst>
                <a:gd name="connsiteX0" fmla="*/ 0 w 73755"/>
                <a:gd name="connsiteY0" fmla="*/ 0 h 84848"/>
                <a:gd name="connsiteX1" fmla="*/ 73755 w 73755"/>
                <a:gd name="connsiteY1" fmla="*/ 0 h 84848"/>
                <a:gd name="connsiteX2" fmla="*/ 73755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5" y="0"/>
                  </a:lnTo>
                  <a:lnTo>
                    <a:pt x="73755"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1" name="Free-form: Shape 8649">
              <a:extLst>
                <a:ext uri="{FF2B5EF4-FFF2-40B4-BE49-F238E27FC236}">
                  <a16:creationId xmlns:a16="http://schemas.microsoft.com/office/drawing/2014/main" id="{41B2136F-4118-214A-E0FE-DFFAA5F29426}"/>
                </a:ext>
              </a:extLst>
            </p:cNvPr>
            <p:cNvSpPr/>
            <p:nvPr/>
          </p:nvSpPr>
          <p:spPr>
            <a:xfrm>
              <a:off x="7509468" y="306187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2" name="Free-form: Shape 8650">
              <a:extLst>
                <a:ext uri="{FF2B5EF4-FFF2-40B4-BE49-F238E27FC236}">
                  <a16:creationId xmlns:a16="http://schemas.microsoft.com/office/drawing/2014/main" id="{70BAFB2F-50B8-C5BD-F713-A22E763D7503}"/>
                </a:ext>
              </a:extLst>
            </p:cNvPr>
            <p:cNvSpPr/>
            <p:nvPr/>
          </p:nvSpPr>
          <p:spPr>
            <a:xfrm>
              <a:off x="7509468" y="306187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3" name="Free-form: Shape 8651">
              <a:extLst>
                <a:ext uri="{FF2B5EF4-FFF2-40B4-BE49-F238E27FC236}">
                  <a16:creationId xmlns:a16="http://schemas.microsoft.com/office/drawing/2014/main" id="{53904855-D315-FAB9-C47E-0959006DBDBA}"/>
                </a:ext>
              </a:extLst>
            </p:cNvPr>
            <p:cNvSpPr/>
            <p:nvPr/>
          </p:nvSpPr>
          <p:spPr>
            <a:xfrm>
              <a:off x="7596232" y="306187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4" name="Free-form: Shape 8652">
              <a:extLst>
                <a:ext uri="{FF2B5EF4-FFF2-40B4-BE49-F238E27FC236}">
                  <a16:creationId xmlns:a16="http://schemas.microsoft.com/office/drawing/2014/main" id="{F33C76CB-0FA5-FA01-5968-313A46F3DBC1}"/>
                </a:ext>
              </a:extLst>
            </p:cNvPr>
            <p:cNvSpPr/>
            <p:nvPr/>
          </p:nvSpPr>
          <p:spPr>
            <a:xfrm>
              <a:off x="7643061" y="3061870"/>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5" name="Free-form: Shape 8653">
              <a:extLst>
                <a:ext uri="{FF2B5EF4-FFF2-40B4-BE49-F238E27FC236}">
                  <a16:creationId xmlns:a16="http://schemas.microsoft.com/office/drawing/2014/main" id="{904939C1-7C48-BDF4-EAF8-7AB4520D6D71}"/>
                </a:ext>
              </a:extLst>
            </p:cNvPr>
            <p:cNvSpPr/>
            <p:nvPr/>
          </p:nvSpPr>
          <p:spPr>
            <a:xfrm>
              <a:off x="7743484" y="31372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6" name="Free-form: Shape 8654">
              <a:extLst>
                <a:ext uri="{FF2B5EF4-FFF2-40B4-BE49-F238E27FC236}">
                  <a16:creationId xmlns:a16="http://schemas.microsoft.com/office/drawing/2014/main" id="{535DE895-0857-1499-B32B-6C9E2C2FA654}"/>
                </a:ext>
              </a:extLst>
            </p:cNvPr>
            <p:cNvSpPr/>
            <p:nvPr/>
          </p:nvSpPr>
          <p:spPr>
            <a:xfrm>
              <a:off x="7749988" y="31372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7" name="Free-form: Shape 8655">
              <a:extLst>
                <a:ext uri="{FF2B5EF4-FFF2-40B4-BE49-F238E27FC236}">
                  <a16:creationId xmlns:a16="http://schemas.microsoft.com/office/drawing/2014/main" id="{6B2E7CE7-72B7-71AD-E0CF-BE136246070F}"/>
                </a:ext>
              </a:extLst>
            </p:cNvPr>
            <p:cNvSpPr/>
            <p:nvPr/>
          </p:nvSpPr>
          <p:spPr>
            <a:xfrm>
              <a:off x="7763517" y="3137291"/>
              <a:ext cx="18000" cy="129600"/>
            </a:xfrm>
            <a:custGeom>
              <a:avLst/>
              <a:gdLst>
                <a:gd name="connsiteX0" fmla="*/ 0 w 73755"/>
                <a:gd name="connsiteY0" fmla="*/ 0 h 84848"/>
                <a:gd name="connsiteX1" fmla="*/ 73755 w 73755"/>
                <a:gd name="connsiteY1" fmla="*/ 0 h 84848"/>
                <a:gd name="connsiteX2" fmla="*/ 73755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5" y="0"/>
                  </a:lnTo>
                  <a:lnTo>
                    <a:pt x="73755"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8" name="Free-form: Shape 8656">
              <a:extLst>
                <a:ext uri="{FF2B5EF4-FFF2-40B4-BE49-F238E27FC236}">
                  <a16:creationId xmlns:a16="http://schemas.microsoft.com/office/drawing/2014/main" id="{200CD8E0-AFBE-4859-AEBC-168AC2704E3F}"/>
                </a:ext>
              </a:extLst>
            </p:cNvPr>
            <p:cNvSpPr/>
            <p:nvPr/>
          </p:nvSpPr>
          <p:spPr>
            <a:xfrm>
              <a:off x="7830248" y="31372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9" name="Free-form: Shape 8657">
              <a:extLst>
                <a:ext uri="{FF2B5EF4-FFF2-40B4-BE49-F238E27FC236}">
                  <a16:creationId xmlns:a16="http://schemas.microsoft.com/office/drawing/2014/main" id="{5FD23C47-7574-999F-C964-E1C4EA8278F2}"/>
                </a:ext>
              </a:extLst>
            </p:cNvPr>
            <p:cNvSpPr/>
            <p:nvPr/>
          </p:nvSpPr>
          <p:spPr>
            <a:xfrm>
              <a:off x="7877077" y="31372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0" name="Free-form: Shape 8658">
              <a:extLst>
                <a:ext uri="{FF2B5EF4-FFF2-40B4-BE49-F238E27FC236}">
                  <a16:creationId xmlns:a16="http://schemas.microsoft.com/office/drawing/2014/main" id="{219AA4AC-5ED7-F7A1-2234-34D656568C80}"/>
                </a:ext>
              </a:extLst>
            </p:cNvPr>
            <p:cNvSpPr/>
            <p:nvPr/>
          </p:nvSpPr>
          <p:spPr>
            <a:xfrm>
              <a:off x="7877077" y="31372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1" name="Free-form: Shape 8659">
              <a:extLst>
                <a:ext uri="{FF2B5EF4-FFF2-40B4-BE49-F238E27FC236}">
                  <a16:creationId xmlns:a16="http://schemas.microsoft.com/office/drawing/2014/main" id="{CD591F35-24A1-4A9A-EE4A-8923F66B8793}"/>
                </a:ext>
              </a:extLst>
            </p:cNvPr>
            <p:cNvSpPr/>
            <p:nvPr/>
          </p:nvSpPr>
          <p:spPr>
            <a:xfrm>
              <a:off x="7937175" y="31372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2" name="Free-form: Shape 8660">
              <a:extLst>
                <a:ext uri="{FF2B5EF4-FFF2-40B4-BE49-F238E27FC236}">
                  <a16:creationId xmlns:a16="http://schemas.microsoft.com/office/drawing/2014/main" id="{06B8199F-D5C1-150C-1F9E-3BF46AAA27D5}"/>
                </a:ext>
              </a:extLst>
            </p:cNvPr>
            <p:cNvSpPr/>
            <p:nvPr/>
          </p:nvSpPr>
          <p:spPr>
            <a:xfrm>
              <a:off x="7957337" y="31372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3" name="Free-form: Shape 8661">
              <a:extLst>
                <a:ext uri="{FF2B5EF4-FFF2-40B4-BE49-F238E27FC236}">
                  <a16:creationId xmlns:a16="http://schemas.microsoft.com/office/drawing/2014/main" id="{793E21C7-81BA-A5C7-F1F7-1A290E054ADB}"/>
                </a:ext>
              </a:extLst>
            </p:cNvPr>
            <p:cNvSpPr/>
            <p:nvPr/>
          </p:nvSpPr>
          <p:spPr>
            <a:xfrm>
              <a:off x="7990768" y="31372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4" name="Free-form: Shape 8662">
              <a:extLst>
                <a:ext uri="{FF2B5EF4-FFF2-40B4-BE49-F238E27FC236}">
                  <a16:creationId xmlns:a16="http://schemas.microsoft.com/office/drawing/2014/main" id="{12762EF8-2D35-8179-0319-F3EA322DF593}"/>
                </a:ext>
              </a:extLst>
            </p:cNvPr>
            <p:cNvSpPr/>
            <p:nvPr/>
          </p:nvSpPr>
          <p:spPr>
            <a:xfrm>
              <a:off x="8017435" y="31372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5" name="Free-form: Shape 8663">
              <a:extLst>
                <a:ext uri="{FF2B5EF4-FFF2-40B4-BE49-F238E27FC236}">
                  <a16:creationId xmlns:a16="http://schemas.microsoft.com/office/drawing/2014/main" id="{DC235107-F29A-D2EF-9BB2-42FEE112B800}"/>
                </a:ext>
              </a:extLst>
            </p:cNvPr>
            <p:cNvSpPr/>
            <p:nvPr/>
          </p:nvSpPr>
          <p:spPr>
            <a:xfrm>
              <a:off x="8017435" y="31372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6" name="Free-form: Shape 8664">
              <a:extLst>
                <a:ext uri="{FF2B5EF4-FFF2-40B4-BE49-F238E27FC236}">
                  <a16:creationId xmlns:a16="http://schemas.microsoft.com/office/drawing/2014/main" id="{4D4F434B-92EF-D842-B2EF-66804310410C}"/>
                </a:ext>
              </a:extLst>
            </p:cNvPr>
            <p:cNvSpPr/>
            <p:nvPr/>
          </p:nvSpPr>
          <p:spPr>
            <a:xfrm>
              <a:off x="8024199" y="31372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7" name="Free-form: Shape 8665">
              <a:extLst>
                <a:ext uri="{FF2B5EF4-FFF2-40B4-BE49-F238E27FC236}">
                  <a16:creationId xmlns:a16="http://schemas.microsoft.com/office/drawing/2014/main" id="{2FAD0670-1BD1-56DC-4768-40D5AD4A76E2}"/>
                </a:ext>
              </a:extLst>
            </p:cNvPr>
            <p:cNvSpPr/>
            <p:nvPr/>
          </p:nvSpPr>
          <p:spPr>
            <a:xfrm>
              <a:off x="8030833" y="31372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8" name="Free-form: Shape 8666">
              <a:extLst>
                <a:ext uri="{FF2B5EF4-FFF2-40B4-BE49-F238E27FC236}">
                  <a16:creationId xmlns:a16="http://schemas.microsoft.com/office/drawing/2014/main" id="{326FD2CF-0F9C-C59C-0F3B-4C79B402B14E}"/>
                </a:ext>
              </a:extLst>
            </p:cNvPr>
            <p:cNvSpPr/>
            <p:nvPr/>
          </p:nvSpPr>
          <p:spPr>
            <a:xfrm>
              <a:off x="8037597" y="31372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9" name="Free-form: Shape 8667">
              <a:extLst>
                <a:ext uri="{FF2B5EF4-FFF2-40B4-BE49-F238E27FC236}">
                  <a16:creationId xmlns:a16="http://schemas.microsoft.com/office/drawing/2014/main" id="{A1025A98-F7C7-A223-0540-6AFC0C84308C}"/>
                </a:ext>
              </a:extLst>
            </p:cNvPr>
            <p:cNvSpPr/>
            <p:nvPr/>
          </p:nvSpPr>
          <p:spPr>
            <a:xfrm>
              <a:off x="8037597" y="31372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0" name="Free-form: Shape 8668">
              <a:extLst>
                <a:ext uri="{FF2B5EF4-FFF2-40B4-BE49-F238E27FC236}">
                  <a16:creationId xmlns:a16="http://schemas.microsoft.com/office/drawing/2014/main" id="{023C5415-AB34-CDA8-9155-2DEEE493B57C}"/>
                </a:ext>
              </a:extLst>
            </p:cNvPr>
            <p:cNvSpPr/>
            <p:nvPr/>
          </p:nvSpPr>
          <p:spPr>
            <a:xfrm>
              <a:off x="8044362" y="31372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1" name="Free-form: Shape 8669">
              <a:extLst>
                <a:ext uri="{FF2B5EF4-FFF2-40B4-BE49-F238E27FC236}">
                  <a16:creationId xmlns:a16="http://schemas.microsoft.com/office/drawing/2014/main" id="{D82D2E08-9CD2-F947-D332-258A75DB5F0C}"/>
                </a:ext>
              </a:extLst>
            </p:cNvPr>
            <p:cNvSpPr/>
            <p:nvPr/>
          </p:nvSpPr>
          <p:spPr>
            <a:xfrm>
              <a:off x="8050866" y="3137291"/>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2" name="Free-form: Shape 8670">
              <a:extLst>
                <a:ext uri="{FF2B5EF4-FFF2-40B4-BE49-F238E27FC236}">
                  <a16:creationId xmlns:a16="http://schemas.microsoft.com/office/drawing/2014/main" id="{FD1A0E62-5F86-9085-5AF8-070A1D6C5D03}"/>
                </a:ext>
              </a:extLst>
            </p:cNvPr>
            <p:cNvSpPr/>
            <p:nvPr/>
          </p:nvSpPr>
          <p:spPr>
            <a:xfrm>
              <a:off x="8057630" y="31856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3" name="Free-form: Shape 8671">
              <a:extLst>
                <a:ext uri="{FF2B5EF4-FFF2-40B4-BE49-F238E27FC236}">
                  <a16:creationId xmlns:a16="http://schemas.microsoft.com/office/drawing/2014/main" id="{5A70730D-DA00-16CA-4C2C-D1C378CBFE0F}"/>
                </a:ext>
              </a:extLst>
            </p:cNvPr>
            <p:cNvSpPr/>
            <p:nvPr/>
          </p:nvSpPr>
          <p:spPr>
            <a:xfrm>
              <a:off x="8057630" y="31856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4" name="Free-form: Shape 8672">
              <a:extLst>
                <a:ext uri="{FF2B5EF4-FFF2-40B4-BE49-F238E27FC236}">
                  <a16:creationId xmlns:a16="http://schemas.microsoft.com/office/drawing/2014/main" id="{3B1999C7-643C-C167-2352-63AE1B49679A}"/>
                </a:ext>
              </a:extLst>
            </p:cNvPr>
            <p:cNvSpPr/>
            <p:nvPr/>
          </p:nvSpPr>
          <p:spPr>
            <a:xfrm>
              <a:off x="8064264" y="3185626"/>
              <a:ext cx="18000" cy="129600"/>
            </a:xfrm>
            <a:custGeom>
              <a:avLst/>
              <a:gdLst>
                <a:gd name="connsiteX0" fmla="*/ 0 w 73755"/>
                <a:gd name="connsiteY0" fmla="*/ 0 h 84848"/>
                <a:gd name="connsiteX1" fmla="*/ 73755 w 73755"/>
                <a:gd name="connsiteY1" fmla="*/ 0 h 84848"/>
                <a:gd name="connsiteX2" fmla="*/ 73755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5" y="0"/>
                  </a:lnTo>
                  <a:lnTo>
                    <a:pt x="73755"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5" name="Free-form: Shape 8673">
              <a:extLst>
                <a:ext uri="{FF2B5EF4-FFF2-40B4-BE49-F238E27FC236}">
                  <a16:creationId xmlns:a16="http://schemas.microsoft.com/office/drawing/2014/main" id="{D1E8A5AF-45C7-5B85-AFF1-22E5D965B1E5}"/>
                </a:ext>
              </a:extLst>
            </p:cNvPr>
            <p:cNvSpPr/>
            <p:nvPr/>
          </p:nvSpPr>
          <p:spPr>
            <a:xfrm>
              <a:off x="8071028" y="31856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6" name="Free-form: Shape 8674">
              <a:extLst>
                <a:ext uri="{FF2B5EF4-FFF2-40B4-BE49-F238E27FC236}">
                  <a16:creationId xmlns:a16="http://schemas.microsoft.com/office/drawing/2014/main" id="{359EED5C-3851-404C-549B-5B07C380675B}"/>
                </a:ext>
              </a:extLst>
            </p:cNvPr>
            <p:cNvSpPr/>
            <p:nvPr/>
          </p:nvSpPr>
          <p:spPr>
            <a:xfrm>
              <a:off x="8084427" y="31856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7" name="Free-form: Shape 8675">
              <a:extLst>
                <a:ext uri="{FF2B5EF4-FFF2-40B4-BE49-F238E27FC236}">
                  <a16:creationId xmlns:a16="http://schemas.microsoft.com/office/drawing/2014/main" id="{846A41DA-E543-5B24-2E55-C44ED450E92E}"/>
                </a:ext>
              </a:extLst>
            </p:cNvPr>
            <p:cNvSpPr/>
            <p:nvPr/>
          </p:nvSpPr>
          <p:spPr>
            <a:xfrm>
              <a:off x="8097695" y="3185626"/>
              <a:ext cx="18000" cy="129600"/>
            </a:xfrm>
            <a:custGeom>
              <a:avLst/>
              <a:gdLst>
                <a:gd name="connsiteX0" fmla="*/ 0 w 73755"/>
                <a:gd name="connsiteY0" fmla="*/ 0 h 84848"/>
                <a:gd name="connsiteX1" fmla="*/ 73755 w 73755"/>
                <a:gd name="connsiteY1" fmla="*/ 0 h 84848"/>
                <a:gd name="connsiteX2" fmla="*/ 73755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5" y="0"/>
                  </a:lnTo>
                  <a:lnTo>
                    <a:pt x="73755"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8" name="Free-form: Shape 8676">
              <a:extLst>
                <a:ext uri="{FF2B5EF4-FFF2-40B4-BE49-F238E27FC236}">
                  <a16:creationId xmlns:a16="http://schemas.microsoft.com/office/drawing/2014/main" id="{BBB15666-A918-CAAD-BF30-BF5CFF034B39}"/>
                </a:ext>
              </a:extLst>
            </p:cNvPr>
            <p:cNvSpPr/>
            <p:nvPr/>
          </p:nvSpPr>
          <p:spPr>
            <a:xfrm>
              <a:off x="8097695" y="3185626"/>
              <a:ext cx="18000" cy="129600"/>
            </a:xfrm>
            <a:custGeom>
              <a:avLst/>
              <a:gdLst>
                <a:gd name="connsiteX0" fmla="*/ 0 w 73755"/>
                <a:gd name="connsiteY0" fmla="*/ 0 h 84848"/>
                <a:gd name="connsiteX1" fmla="*/ 73755 w 73755"/>
                <a:gd name="connsiteY1" fmla="*/ 0 h 84848"/>
                <a:gd name="connsiteX2" fmla="*/ 73755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5" y="0"/>
                  </a:lnTo>
                  <a:lnTo>
                    <a:pt x="73755"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9" name="Free-form: Shape 8677">
              <a:extLst>
                <a:ext uri="{FF2B5EF4-FFF2-40B4-BE49-F238E27FC236}">
                  <a16:creationId xmlns:a16="http://schemas.microsoft.com/office/drawing/2014/main" id="{09C9A227-5238-91FA-D3CF-74E8CA97816A}"/>
                </a:ext>
              </a:extLst>
            </p:cNvPr>
            <p:cNvSpPr/>
            <p:nvPr/>
          </p:nvSpPr>
          <p:spPr>
            <a:xfrm>
              <a:off x="8097695" y="3185626"/>
              <a:ext cx="18000" cy="129600"/>
            </a:xfrm>
            <a:custGeom>
              <a:avLst/>
              <a:gdLst>
                <a:gd name="connsiteX0" fmla="*/ 0 w 73755"/>
                <a:gd name="connsiteY0" fmla="*/ 0 h 84848"/>
                <a:gd name="connsiteX1" fmla="*/ 73755 w 73755"/>
                <a:gd name="connsiteY1" fmla="*/ 0 h 84848"/>
                <a:gd name="connsiteX2" fmla="*/ 73755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5" y="0"/>
                  </a:lnTo>
                  <a:lnTo>
                    <a:pt x="73755"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0" name="Free-form: Shape 8678">
              <a:extLst>
                <a:ext uri="{FF2B5EF4-FFF2-40B4-BE49-F238E27FC236}">
                  <a16:creationId xmlns:a16="http://schemas.microsoft.com/office/drawing/2014/main" id="{56A58ECC-839B-FD1D-45AA-E857F482383D}"/>
                </a:ext>
              </a:extLst>
            </p:cNvPr>
            <p:cNvSpPr/>
            <p:nvPr/>
          </p:nvSpPr>
          <p:spPr>
            <a:xfrm>
              <a:off x="8104459" y="31856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1" name="Free-form: Shape 8679">
              <a:extLst>
                <a:ext uri="{FF2B5EF4-FFF2-40B4-BE49-F238E27FC236}">
                  <a16:creationId xmlns:a16="http://schemas.microsoft.com/office/drawing/2014/main" id="{1FAC4599-73C6-D5C5-C26A-61F764A69004}"/>
                </a:ext>
              </a:extLst>
            </p:cNvPr>
            <p:cNvSpPr/>
            <p:nvPr/>
          </p:nvSpPr>
          <p:spPr>
            <a:xfrm>
              <a:off x="8104459" y="3185626"/>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2" name="Free-form: Shape 8680">
              <a:extLst>
                <a:ext uri="{FF2B5EF4-FFF2-40B4-BE49-F238E27FC236}">
                  <a16:creationId xmlns:a16="http://schemas.microsoft.com/office/drawing/2014/main" id="{55C03B96-2542-05D4-4AF4-D2B5280B30F5}"/>
                </a:ext>
              </a:extLst>
            </p:cNvPr>
            <p:cNvSpPr/>
            <p:nvPr/>
          </p:nvSpPr>
          <p:spPr>
            <a:xfrm>
              <a:off x="8111093" y="324353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3" name="Free-form: Shape 8681">
              <a:extLst>
                <a:ext uri="{FF2B5EF4-FFF2-40B4-BE49-F238E27FC236}">
                  <a16:creationId xmlns:a16="http://schemas.microsoft.com/office/drawing/2014/main" id="{B27F398B-5DA8-2E9B-9DED-B960438A2D36}"/>
                </a:ext>
              </a:extLst>
            </p:cNvPr>
            <p:cNvSpPr/>
            <p:nvPr/>
          </p:nvSpPr>
          <p:spPr>
            <a:xfrm>
              <a:off x="8111093" y="324353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4" name="Free-form: Shape 8682">
              <a:extLst>
                <a:ext uri="{FF2B5EF4-FFF2-40B4-BE49-F238E27FC236}">
                  <a16:creationId xmlns:a16="http://schemas.microsoft.com/office/drawing/2014/main" id="{68F1FA79-D79F-C0B8-5860-065C2EFE2A17}"/>
                </a:ext>
              </a:extLst>
            </p:cNvPr>
            <p:cNvSpPr/>
            <p:nvPr/>
          </p:nvSpPr>
          <p:spPr>
            <a:xfrm>
              <a:off x="8117857" y="3243538"/>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5" name="Free-form: Shape 8683">
              <a:extLst>
                <a:ext uri="{FF2B5EF4-FFF2-40B4-BE49-F238E27FC236}">
                  <a16:creationId xmlns:a16="http://schemas.microsoft.com/office/drawing/2014/main" id="{0DFC49D9-CB31-81BA-F580-C0DDADA7396E}"/>
                </a:ext>
              </a:extLst>
            </p:cNvPr>
            <p:cNvSpPr/>
            <p:nvPr/>
          </p:nvSpPr>
          <p:spPr>
            <a:xfrm>
              <a:off x="8157922"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6" name="Free-form: Shape 8684">
              <a:extLst>
                <a:ext uri="{FF2B5EF4-FFF2-40B4-BE49-F238E27FC236}">
                  <a16:creationId xmlns:a16="http://schemas.microsoft.com/office/drawing/2014/main" id="{B7A450E6-2F7E-6C56-542E-6ACD1AC97D51}"/>
                </a:ext>
              </a:extLst>
            </p:cNvPr>
            <p:cNvSpPr/>
            <p:nvPr/>
          </p:nvSpPr>
          <p:spPr>
            <a:xfrm>
              <a:off x="8164557"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7" name="Free-form: Shape 8685">
              <a:extLst>
                <a:ext uri="{FF2B5EF4-FFF2-40B4-BE49-F238E27FC236}">
                  <a16:creationId xmlns:a16="http://schemas.microsoft.com/office/drawing/2014/main" id="{40F2BF2E-8CC3-05AE-2763-6FC534C415F3}"/>
                </a:ext>
              </a:extLst>
            </p:cNvPr>
            <p:cNvSpPr/>
            <p:nvPr/>
          </p:nvSpPr>
          <p:spPr>
            <a:xfrm>
              <a:off x="8198118"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8" name="Free-form: Shape 8686">
              <a:extLst>
                <a:ext uri="{FF2B5EF4-FFF2-40B4-BE49-F238E27FC236}">
                  <a16:creationId xmlns:a16="http://schemas.microsoft.com/office/drawing/2014/main" id="{6D5329FA-F4E5-3047-A66C-F91C4B5033C7}"/>
                </a:ext>
              </a:extLst>
            </p:cNvPr>
            <p:cNvSpPr/>
            <p:nvPr/>
          </p:nvSpPr>
          <p:spPr>
            <a:xfrm>
              <a:off x="8204622"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9" name="Free-form: Shape 8687">
              <a:extLst>
                <a:ext uri="{FF2B5EF4-FFF2-40B4-BE49-F238E27FC236}">
                  <a16:creationId xmlns:a16="http://schemas.microsoft.com/office/drawing/2014/main" id="{18B318A0-5AE3-42B4-9AEC-CBF047B565B6}"/>
                </a:ext>
              </a:extLst>
            </p:cNvPr>
            <p:cNvSpPr/>
            <p:nvPr/>
          </p:nvSpPr>
          <p:spPr>
            <a:xfrm>
              <a:off x="8231418"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0" name="Free-form: Shape 8688">
              <a:extLst>
                <a:ext uri="{FF2B5EF4-FFF2-40B4-BE49-F238E27FC236}">
                  <a16:creationId xmlns:a16="http://schemas.microsoft.com/office/drawing/2014/main" id="{8992D58D-C864-9899-5541-EDC6FD10E590}"/>
                </a:ext>
              </a:extLst>
            </p:cNvPr>
            <p:cNvSpPr/>
            <p:nvPr/>
          </p:nvSpPr>
          <p:spPr>
            <a:xfrm>
              <a:off x="8258215"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1" name="Free-form: Shape 8689">
              <a:extLst>
                <a:ext uri="{FF2B5EF4-FFF2-40B4-BE49-F238E27FC236}">
                  <a16:creationId xmlns:a16="http://schemas.microsoft.com/office/drawing/2014/main" id="{E1636173-C680-914E-594E-A0F042FF8DFE}"/>
                </a:ext>
              </a:extLst>
            </p:cNvPr>
            <p:cNvSpPr/>
            <p:nvPr/>
          </p:nvSpPr>
          <p:spPr>
            <a:xfrm>
              <a:off x="8284882"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2" name="Free-form: Shape 8690">
              <a:extLst>
                <a:ext uri="{FF2B5EF4-FFF2-40B4-BE49-F238E27FC236}">
                  <a16:creationId xmlns:a16="http://schemas.microsoft.com/office/drawing/2014/main" id="{ADAD6260-9B41-0B16-BB14-452E35E08DDB}"/>
                </a:ext>
              </a:extLst>
            </p:cNvPr>
            <p:cNvSpPr/>
            <p:nvPr/>
          </p:nvSpPr>
          <p:spPr>
            <a:xfrm>
              <a:off x="8291516"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3" name="Free-form: Shape 8691">
              <a:extLst>
                <a:ext uri="{FF2B5EF4-FFF2-40B4-BE49-F238E27FC236}">
                  <a16:creationId xmlns:a16="http://schemas.microsoft.com/office/drawing/2014/main" id="{AAD8D5B4-9AA4-8408-3707-F5EDD5A0AC34}"/>
                </a:ext>
              </a:extLst>
            </p:cNvPr>
            <p:cNvSpPr/>
            <p:nvPr/>
          </p:nvSpPr>
          <p:spPr>
            <a:xfrm>
              <a:off x="8311678"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4" name="Free-form: Shape 8692">
              <a:extLst>
                <a:ext uri="{FF2B5EF4-FFF2-40B4-BE49-F238E27FC236}">
                  <a16:creationId xmlns:a16="http://schemas.microsoft.com/office/drawing/2014/main" id="{2F282092-8146-C572-F6CB-B6A6151F67F4}"/>
                </a:ext>
              </a:extLst>
            </p:cNvPr>
            <p:cNvSpPr/>
            <p:nvPr/>
          </p:nvSpPr>
          <p:spPr>
            <a:xfrm>
              <a:off x="8311678"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5" name="Free-form: Shape 8693">
              <a:extLst>
                <a:ext uri="{FF2B5EF4-FFF2-40B4-BE49-F238E27FC236}">
                  <a16:creationId xmlns:a16="http://schemas.microsoft.com/office/drawing/2014/main" id="{633FBA70-2D8C-E85B-5ACA-287A9F79BD2D}"/>
                </a:ext>
              </a:extLst>
            </p:cNvPr>
            <p:cNvSpPr/>
            <p:nvPr/>
          </p:nvSpPr>
          <p:spPr>
            <a:xfrm>
              <a:off x="8318312"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6" name="Free-form: Shape 8694">
              <a:extLst>
                <a:ext uri="{FF2B5EF4-FFF2-40B4-BE49-F238E27FC236}">
                  <a16:creationId xmlns:a16="http://schemas.microsoft.com/office/drawing/2014/main" id="{70AC8CFD-ACAB-0A03-FEA9-E28F3AA3EDB7}"/>
                </a:ext>
              </a:extLst>
            </p:cNvPr>
            <p:cNvSpPr/>
            <p:nvPr/>
          </p:nvSpPr>
          <p:spPr>
            <a:xfrm>
              <a:off x="8324947"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7" name="Free-form: Shape 8695">
              <a:extLst>
                <a:ext uri="{FF2B5EF4-FFF2-40B4-BE49-F238E27FC236}">
                  <a16:creationId xmlns:a16="http://schemas.microsoft.com/office/drawing/2014/main" id="{8C98A7D7-5FEA-FF70-805C-B46CC82F2282}"/>
                </a:ext>
              </a:extLst>
            </p:cNvPr>
            <p:cNvSpPr/>
            <p:nvPr/>
          </p:nvSpPr>
          <p:spPr>
            <a:xfrm>
              <a:off x="8338345" y="3305042"/>
              <a:ext cx="18000" cy="129600"/>
            </a:xfrm>
            <a:custGeom>
              <a:avLst/>
              <a:gdLst>
                <a:gd name="connsiteX0" fmla="*/ 0 w 73755"/>
                <a:gd name="connsiteY0" fmla="*/ 0 h 84848"/>
                <a:gd name="connsiteX1" fmla="*/ 73755 w 73755"/>
                <a:gd name="connsiteY1" fmla="*/ 0 h 84848"/>
                <a:gd name="connsiteX2" fmla="*/ 73755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5" y="0"/>
                  </a:lnTo>
                  <a:lnTo>
                    <a:pt x="73755"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8" name="Free-form: Shape 8696">
              <a:extLst>
                <a:ext uri="{FF2B5EF4-FFF2-40B4-BE49-F238E27FC236}">
                  <a16:creationId xmlns:a16="http://schemas.microsoft.com/office/drawing/2014/main" id="{6D995EB0-6181-4EEA-AE59-57FD65A6E788}"/>
                </a:ext>
              </a:extLst>
            </p:cNvPr>
            <p:cNvSpPr/>
            <p:nvPr/>
          </p:nvSpPr>
          <p:spPr>
            <a:xfrm>
              <a:off x="8418605"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9" name="Free-form: Shape 8697">
              <a:extLst>
                <a:ext uri="{FF2B5EF4-FFF2-40B4-BE49-F238E27FC236}">
                  <a16:creationId xmlns:a16="http://schemas.microsoft.com/office/drawing/2014/main" id="{24CD0B39-9490-C862-422A-B8A61A91657C}"/>
                </a:ext>
              </a:extLst>
            </p:cNvPr>
            <p:cNvSpPr/>
            <p:nvPr/>
          </p:nvSpPr>
          <p:spPr>
            <a:xfrm>
              <a:off x="8425369"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0" name="Free-form: Shape 8698">
              <a:extLst>
                <a:ext uri="{FF2B5EF4-FFF2-40B4-BE49-F238E27FC236}">
                  <a16:creationId xmlns:a16="http://schemas.microsoft.com/office/drawing/2014/main" id="{7FD7AE61-0A49-8D5E-90AA-9C057BAEF43B}"/>
                </a:ext>
              </a:extLst>
            </p:cNvPr>
            <p:cNvSpPr/>
            <p:nvPr/>
          </p:nvSpPr>
          <p:spPr>
            <a:xfrm>
              <a:off x="8458800"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1" name="Free-form: Shape 8699">
              <a:extLst>
                <a:ext uri="{FF2B5EF4-FFF2-40B4-BE49-F238E27FC236}">
                  <a16:creationId xmlns:a16="http://schemas.microsoft.com/office/drawing/2014/main" id="{BC891CCC-EE40-66D3-3650-ECC90F758D85}"/>
                </a:ext>
              </a:extLst>
            </p:cNvPr>
            <p:cNvSpPr/>
            <p:nvPr/>
          </p:nvSpPr>
          <p:spPr>
            <a:xfrm>
              <a:off x="8472068"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2" name="Free-form: Shape 8700">
              <a:extLst>
                <a:ext uri="{FF2B5EF4-FFF2-40B4-BE49-F238E27FC236}">
                  <a16:creationId xmlns:a16="http://schemas.microsoft.com/office/drawing/2014/main" id="{65A3B9FA-C4ED-AB8F-A307-4F9314E4354B}"/>
                </a:ext>
              </a:extLst>
            </p:cNvPr>
            <p:cNvSpPr/>
            <p:nvPr/>
          </p:nvSpPr>
          <p:spPr>
            <a:xfrm>
              <a:off x="8478702"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3" name="Free-form: Shape 8701">
              <a:extLst>
                <a:ext uri="{FF2B5EF4-FFF2-40B4-BE49-F238E27FC236}">
                  <a16:creationId xmlns:a16="http://schemas.microsoft.com/office/drawing/2014/main" id="{69386CEA-0756-7F78-3EF9-4F92CDF77159}"/>
                </a:ext>
              </a:extLst>
            </p:cNvPr>
            <p:cNvSpPr/>
            <p:nvPr/>
          </p:nvSpPr>
          <p:spPr>
            <a:xfrm>
              <a:off x="8558962"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4" name="Free-form: Shape 8702">
              <a:extLst>
                <a:ext uri="{FF2B5EF4-FFF2-40B4-BE49-F238E27FC236}">
                  <a16:creationId xmlns:a16="http://schemas.microsoft.com/office/drawing/2014/main" id="{6951B38C-BDEF-9BBE-B2E2-FF9ED0FC8914}"/>
                </a:ext>
              </a:extLst>
            </p:cNvPr>
            <p:cNvSpPr/>
            <p:nvPr/>
          </p:nvSpPr>
          <p:spPr>
            <a:xfrm>
              <a:off x="8612556"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5" name="Free-form: Shape 8703">
              <a:extLst>
                <a:ext uri="{FF2B5EF4-FFF2-40B4-BE49-F238E27FC236}">
                  <a16:creationId xmlns:a16="http://schemas.microsoft.com/office/drawing/2014/main" id="{21E86441-753A-85DA-8EC5-25E6003D9361}"/>
                </a:ext>
              </a:extLst>
            </p:cNvPr>
            <p:cNvSpPr/>
            <p:nvPr/>
          </p:nvSpPr>
          <p:spPr>
            <a:xfrm>
              <a:off x="8625824"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6" name="Free-form: Shape 8704">
              <a:extLst>
                <a:ext uri="{FF2B5EF4-FFF2-40B4-BE49-F238E27FC236}">
                  <a16:creationId xmlns:a16="http://schemas.microsoft.com/office/drawing/2014/main" id="{1A40C833-A779-6C94-0970-A70937CE1B25}"/>
                </a:ext>
              </a:extLst>
            </p:cNvPr>
            <p:cNvSpPr/>
            <p:nvPr/>
          </p:nvSpPr>
          <p:spPr>
            <a:xfrm>
              <a:off x="8625824"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7" name="Free-form: Shape 8705">
              <a:extLst>
                <a:ext uri="{FF2B5EF4-FFF2-40B4-BE49-F238E27FC236}">
                  <a16:creationId xmlns:a16="http://schemas.microsoft.com/office/drawing/2014/main" id="{A1B7C411-0C28-284B-692A-EA1F823D2C9A}"/>
                </a:ext>
              </a:extLst>
            </p:cNvPr>
            <p:cNvSpPr/>
            <p:nvPr/>
          </p:nvSpPr>
          <p:spPr>
            <a:xfrm>
              <a:off x="8772816"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8" name="Free-form: Shape 8706">
              <a:extLst>
                <a:ext uri="{FF2B5EF4-FFF2-40B4-BE49-F238E27FC236}">
                  <a16:creationId xmlns:a16="http://schemas.microsoft.com/office/drawing/2014/main" id="{E7177D12-DF30-A64A-7A93-DF9BBDDE139A}"/>
                </a:ext>
              </a:extLst>
            </p:cNvPr>
            <p:cNvSpPr/>
            <p:nvPr/>
          </p:nvSpPr>
          <p:spPr>
            <a:xfrm>
              <a:off x="8779580"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9" name="Free-form: Shape 8707">
              <a:extLst>
                <a:ext uri="{FF2B5EF4-FFF2-40B4-BE49-F238E27FC236}">
                  <a16:creationId xmlns:a16="http://schemas.microsoft.com/office/drawing/2014/main" id="{7A9E632A-32FA-2BF2-30B7-14EBF0F515C7}"/>
                </a:ext>
              </a:extLst>
            </p:cNvPr>
            <p:cNvSpPr/>
            <p:nvPr/>
          </p:nvSpPr>
          <p:spPr>
            <a:xfrm>
              <a:off x="8786214" y="3305042"/>
              <a:ext cx="18000" cy="129600"/>
            </a:xfrm>
            <a:custGeom>
              <a:avLst/>
              <a:gdLst>
                <a:gd name="connsiteX0" fmla="*/ 0 w 73755"/>
                <a:gd name="connsiteY0" fmla="*/ 0 h 84848"/>
                <a:gd name="connsiteX1" fmla="*/ 73755 w 73755"/>
                <a:gd name="connsiteY1" fmla="*/ 0 h 84848"/>
                <a:gd name="connsiteX2" fmla="*/ 73755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5" y="0"/>
                  </a:lnTo>
                  <a:lnTo>
                    <a:pt x="73755"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0" name="Free-form: Shape 8708">
              <a:extLst>
                <a:ext uri="{FF2B5EF4-FFF2-40B4-BE49-F238E27FC236}">
                  <a16:creationId xmlns:a16="http://schemas.microsoft.com/office/drawing/2014/main" id="{5D762D68-D4C2-50DD-9159-977FCBCAF8C1}"/>
                </a:ext>
              </a:extLst>
            </p:cNvPr>
            <p:cNvSpPr/>
            <p:nvPr/>
          </p:nvSpPr>
          <p:spPr>
            <a:xfrm>
              <a:off x="8792978"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1" name="Free-form: Shape 8709">
              <a:extLst>
                <a:ext uri="{FF2B5EF4-FFF2-40B4-BE49-F238E27FC236}">
                  <a16:creationId xmlns:a16="http://schemas.microsoft.com/office/drawing/2014/main" id="{21AA77E3-AC5A-A82C-888B-35169F3680E5}"/>
                </a:ext>
              </a:extLst>
            </p:cNvPr>
            <p:cNvSpPr/>
            <p:nvPr/>
          </p:nvSpPr>
          <p:spPr>
            <a:xfrm>
              <a:off x="8839808"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2" name="Free-form: Shape 8710">
              <a:extLst>
                <a:ext uri="{FF2B5EF4-FFF2-40B4-BE49-F238E27FC236}">
                  <a16:creationId xmlns:a16="http://schemas.microsoft.com/office/drawing/2014/main" id="{A47D6EA1-24FC-9750-55C0-8B1890CD60C0}"/>
                </a:ext>
              </a:extLst>
            </p:cNvPr>
            <p:cNvSpPr/>
            <p:nvPr/>
          </p:nvSpPr>
          <p:spPr>
            <a:xfrm>
              <a:off x="8839808"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3" name="Free-form: Shape 8711">
              <a:extLst>
                <a:ext uri="{FF2B5EF4-FFF2-40B4-BE49-F238E27FC236}">
                  <a16:creationId xmlns:a16="http://schemas.microsoft.com/office/drawing/2014/main" id="{F237D39F-8437-0210-69AF-E9D850891BE0}"/>
                </a:ext>
              </a:extLst>
            </p:cNvPr>
            <p:cNvSpPr/>
            <p:nvPr/>
          </p:nvSpPr>
          <p:spPr>
            <a:xfrm>
              <a:off x="8846572"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4" name="Free-form: Shape 8712">
              <a:extLst>
                <a:ext uri="{FF2B5EF4-FFF2-40B4-BE49-F238E27FC236}">
                  <a16:creationId xmlns:a16="http://schemas.microsoft.com/office/drawing/2014/main" id="{9E04C36A-8CE4-0122-E0E2-6DDA0405778E}"/>
                </a:ext>
              </a:extLst>
            </p:cNvPr>
            <p:cNvSpPr/>
            <p:nvPr/>
          </p:nvSpPr>
          <p:spPr>
            <a:xfrm>
              <a:off x="8926572"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5" name="Free-form: Shape 8713">
              <a:extLst>
                <a:ext uri="{FF2B5EF4-FFF2-40B4-BE49-F238E27FC236}">
                  <a16:creationId xmlns:a16="http://schemas.microsoft.com/office/drawing/2014/main" id="{24ACC46D-E635-8B9E-1245-A8B4152DE18E}"/>
                </a:ext>
              </a:extLst>
            </p:cNvPr>
            <p:cNvSpPr/>
            <p:nvPr/>
          </p:nvSpPr>
          <p:spPr>
            <a:xfrm>
              <a:off x="8940100"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6" name="Free-form: Shape 8714">
              <a:extLst>
                <a:ext uri="{FF2B5EF4-FFF2-40B4-BE49-F238E27FC236}">
                  <a16:creationId xmlns:a16="http://schemas.microsoft.com/office/drawing/2014/main" id="{8C6753B1-CFC5-2E0D-B2B2-551602266A33}"/>
                </a:ext>
              </a:extLst>
            </p:cNvPr>
            <p:cNvSpPr/>
            <p:nvPr/>
          </p:nvSpPr>
          <p:spPr>
            <a:xfrm>
              <a:off x="8946734"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7" name="Free-form: Shape 8715">
              <a:extLst>
                <a:ext uri="{FF2B5EF4-FFF2-40B4-BE49-F238E27FC236}">
                  <a16:creationId xmlns:a16="http://schemas.microsoft.com/office/drawing/2014/main" id="{738A95F5-3C9D-AE4D-B6E4-894581514B7E}"/>
                </a:ext>
              </a:extLst>
            </p:cNvPr>
            <p:cNvSpPr/>
            <p:nvPr/>
          </p:nvSpPr>
          <p:spPr>
            <a:xfrm>
              <a:off x="8953498"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8" name="Free-form: Shape 8716">
              <a:extLst>
                <a:ext uri="{FF2B5EF4-FFF2-40B4-BE49-F238E27FC236}">
                  <a16:creationId xmlns:a16="http://schemas.microsoft.com/office/drawing/2014/main" id="{7F4B6AC2-F55F-4EC9-29DE-B8CF7775A460}"/>
                </a:ext>
              </a:extLst>
            </p:cNvPr>
            <p:cNvSpPr/>
            <p:nvPr/>
          </p:nvSpPr>
          <p:spPr>
            <a:xfrm>
              <a:off x="9140685" y="3305042"/>
              <a:ext cx="18000" cy="129600"/>
            </a:xfrm>
            <a:custGeom>
              <a:avLst/>
              <a:gdLst>
                <a:gd name="connsiteX0" fmla="*/ 0 w 73755"/>
                <a:gd name="connsiteY0" fmla="*/ 0 h 84848"/>
                <a:gd name="connsiteX1" fmla="*/ 73755 w 73755"/>
                <a:gd name="connsiteY1" fmla="*/ 0 h 84848"/>
                <a:gd name="connsiteX2" fmla="*/ 73755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5" y="0"/>
                  </a:lnTo>
                  <a:lnTo>
                    <a:pt x="73755"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9" name="Free-form: Shape 8717">
              <a:extLst>
                <a:ext uri="{FF2B5EF4-FFF2-40B4-BE49-F238E27FC236}">
                  <a16:creationId xmlns:a16="http://schemas.microsoft.com/office/drawing/2014/main" id="{055EB222-154A-9E0B-1A49-03A85532BD92}"/>
                </a:ext>
              </a:extLst>
            </p:cNvPr>
            <p:cNvSpPr/>
            <p:nvPr/>
          </p:nvSpPr>
          <p:spPr>
            <a:xfrm>
              <a:off x="9153953"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0" name="Free-form: Shape 8718">
              <a:extLst>
                <a:ext uri="{FF2B5EF4-FFF2-40B4-BE49-F238E27FC236}">
                  <a16:creationId xmlns:a16="http://schemas.microsoft.com/office/drawing/2014/main" id="{28135802-B45F-5EE1-FCED-C35546270D05}"/>
                </a:ext>
              </a:extLst>
            </p:cNvPr>
            <p:cNvSpPr/>
            <p:nvPr/>
          </p:nvSpPr>
          <p:spPr>
            <a:xfrm>
              <a:off x="9173986"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1" name="Free-form: Shape 8719">
              <a:extLst>
                <a:ext uri="{FF2B5EF4-FFF2-40B4-BE49-F238E27FC236}">
                  <a16:creationId xmlns:a16="http://schemas.microsoft.com/office/drawing/2014/main" id="{88EAFE92-C7C6-902E-CA36-63760FD081CE}"/>
                </a:ext>
              </a:extLst>
            </p:cNvPr>
            <p:cNvSpPr/>
            <p:nvPr/>
          </p:nvSpPr>
          <p:spPr>
            <a:xfrm>
              <a:off x="9200783"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2" name="Free-form: Shape 8720">
              <a:extLst>
                <a:ext uri="{FF2B5EF4-FFF2-40B4-BE49-F238E27FC236}">
                  <a16:creationId xmlns:a16="http://schemas.microsoft.com/office/drawing/2014/main" id="{17F7C1D3-45A8-A683-1D82-53603FC10F8C}"/>
                </a:ext>
              </a:extLst>
            </p:cNvPr>
            <p:cNvSpPr/>
            <p:nvPr/>
          </p:nvSpPr>
          <p:spPr>
            <a:xfrm>
              <a:off x="9240848"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3" name="Free-form: Shape 8721">
              <a:extLst>
                <a:ext uri="{FF2B5EF4-FFF2-40B4-BE49-F238E27FC236}">
                  <a16:creationId xmlns:a16="http://schemas.microsoft.com/office/drawing/2014/main" id="{18A393FF-05B7-0D7A-A3A7-808D0A1FC3EF}"/>
                </a:ext>
              </a:extLst>
            </p:cNvPr>
            <p:cNvSpPr/>
            <p:nvPr/>
          </p:nvSpPr>
          <p:spPr>
            <a:xfrm>
              <a:off x="9247612"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4" name="Free-form: Shape 8722">
              <a:extLst>
                <a:ext uri="{FF2B5EF4-FFF2-40B4-BE49-F238E27FC236}">
                  <a16:creationId xmlns:a16="http://schemas.microsoft.com/office/drawing/2014/main" id="{FA2B65BF-6472-2580-FD83-7FE6E216A744}"/>
                </a:ext>
              </a:extLst>
            </p:cNvPr>
            <p:cNvSpPr/>
            <p:nvPr/>
          </p:nvSpPr>
          <p:spPr>
            <a:xfrm>
              <a:off x="9287677"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5" name="Free-form: Shape 8723">
              <a:extLst>
                <a:ext uri="{FF2B5EF4-FFF2-40B4-BE49-F238E27FC236}">
                  <a16:creationId xmlns:a16="http://schemas.microsoft.com/office/drawing/2014/main" id="{AF1830A2-10C4-DFFA-30D5-99F8E05F2A17}"/>
                </a:ext>
              </a:extLst>
            </p:cNvPr>
            <p:cNvSpPr/>
            <p:nvPr/>
          </p:nvSpPr>
          <p:spPr>
            <a:xfrm>
              <a:off x="9381205"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6" name="Free-form: Shape 8724">
              <a:extLst>
                <a:ext uri="{FF2B5EF4-FFF2-40B4-BE49-F238E27FC236}">
                  <a16:creationId xmlns:a16="http://schemas.microsoft.com/office/drawing/2014/main" id="{A19C9BA0-E1E0-630A-323F-C2B7D804E8F5}"/>
                </a:ext>
              </a:extLst>
            </p:cNvPr>
            <p:cNvSpPr/>
            <p:nvPr/>
          </p:nvSpPr>
          <p:spPr>
            <a:xfrm>
              <a:off x="9468099"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7" name="Free-form: Shape 8725">
              <a:extLst>
                <a:ext uri="{FF2B5EF4-FFF2-40B4-BE49-F238E27FC236}">
                  <a16:creationId xmlns:a16="http://schemas.microsoft.com/office/drawing/2014/main" id="{EC34506F-6BFC-534F-867D-BDED05675DE1}"/>
                </a:ext>
              </a:extLst>
            </p:cNvPr>
            <p:cNvSpPr/>
            <p:nvPr/>
          </p:nvSpPr>
          <p:spPr>
            <a:xfrm>
              <a:off x="9514928"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8" name="Free-form: Shape 8726">
              <a:extLst>
                <a:ext uri="{FF2B5EF4-FFF2-40B4-BE49-F238E27FC236}">
                  <a16:creationId xmlns:a16="http://schemas.microsoft.com/office/drawing/2014/main" id="{807B960B-398C-3347-6E6D-02E46BFA3B89}"/>
                </a:ext>
              </a:extLst>
            </p:cNvPr>
            <p:cNvSpPr/>
            <p:nvPr/>
          </p:nvSpPr>
          <p:spPr>
            <a:xfrm>
              <a:off x="9581790"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9" name="Free-form: Shape 8727">
              <a:extLst>
                <a:ext uri="{FF2B5EF4-FFF2-40B4-BE49-F238E27FC236}">
                  <a16:creationId xmlns:a16="http://schemas.microsoft.com/office/drawing/2014/main" id="{94F170D8-77F7-59C9-255F-C7C0A4121AE0}"/>
                </a:ext>
              </a:extLst>
            </p:cNvPr>
            <p:cNvSpPr/>
            <p:nvPr/>
          </p:nvSpPr>
          <p:spPr>
            <a:xfrm>
              <a:off x="9635384" y="3305042"/>
              <a:ext cx="18000" cy="129600"/>
            </a:xfrm>
            <a:custGeom>
              <a:avLst/>
              <a:gdLst>
                <a:gd name="connsiteX0" fmla="*/ 0 w 73755"/>
                <a:gd name="connsiteY0" fmla="*/ 0 h 84848"/>
                <a:gd name="connsiteX1" fmla="*/ 73756 w 73755"/>
                <a:gd name="connsiteY1" fmla="*/ 0 h 84848"/>
                <a:gd name="connsiteX2" fmla="*/ 73756 w 73755"/>
                <a:gd name="connsiteY2" fmla="*/ 84848 h 84848"/>
                <a:gd name="connsiteX3" fmla="*/ 0 w 73755"/>
                <a:gd name="connsiteY3" fmla="*/ 84848 h 84848"/>
              </a:gdLst>
              <a:ahLst/>
              <a:cxnLst>
                <a:cxn ang="0">
                  <a:pos x="connsiteX0" y="connsiteY0"/>
                </a:cxn>
                <a:cxn ang="0">
                  <a:pos x="connsiteX1" y="connsiteY1"/>
                </a:cxn>
                <a:cxn ang="0">
                  <a:pos x="connsiteX2" y="connsiteY2"/>
                </a:cxn>
                <a:cxn ang="0">
                  <a:pos x="connsiteX3" y="connsiteY3"/>
                </a:cxn>
              </a:cxnLst>
              <a:rect l="l" t="t" r="r" b="b"/>
              <a:pathLst>
                <a:path w="73755" h="84848">
                  <a:moveTo>
                    <a:pt x="0" y="0"/>
                  </a:moveTo>
                  <a:lnTo>
                    <a:pt x="73756" y="0"/>
                  </a:lnTo>
                  <a:lnTo>
                    <a:pt x="73756" y="84848"/>
                  </a:lnTo>
                  <a:lnTo>
                    <a:pt x="0" y="84848"/>
                  </a:lnTo>
                  <a:close/>
                </a:path>
              </a:pathLst>
            </a:custGeom>
            <a:solidFill>
              <a:srgbClr val="17AD86"/>
            </a:solidFill>
            <a:ln w="13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0" name="Free-form: Shape 8728">
              <a:extLst>
                <a:ext uri="{FF2B5EF4-FFF2-40B4-BE49-F238E27FC236}">
                  <a16:creationId xmlns:a16="http://schemas.microsoft.com/office/drawing/2014/main" id="{1697D395-ECB0-9FA2-2524-006FEBAF0D0F}"/>
                </a:ext>
              </a:extLst>
            </p:cNvPr>
            <p:cNvSpPr/>
            <p:nvPr/>
          </p:nvSpPr>
          <p:spPr>
            <a:xfrm>
              <a:off x="1262853" y="2338754"/>
              <a:ext cx="8410002" cy="1031945"/>
            </a:xfrm>
            <a:custGeom>
              <a:avLst/>
              <a:gdLst>
                <a:gd name="connsiteX0" fmla="*/ 0 w 8410002"/>
                <a:gd name="connsiteY0" fmla="*/ 0 h 1031945"/>
                <a:gd name="connsiteX1" fmla="*/ 360975 w 8410002"/>
                <a:gd name="connsiteY1" fmla="*/ 0 h 1031945"/>
                <a:gd name="connsiteX2" fmla="*/ 360975 w 8410002"/>
                <a:gd name="connsiteY2" fmla="*/ 6584 h 1031945"/>
                <a:gd name="connsiteX3" fmla="*/ 655218 w 8410002"/>
                <a:gd name="connsiteY3" fmla="*/ 6584 h 1031945"/>
                <a:gd name="connsiteX4" fmla="*/ 655218 w 8410002"/>
                <a:gd name="connsiteY4" fmla="*/ 13318 h 1031945"/>
                <a:gd name="connsiteX5" fmla="*/ 922535 w 8410002"/>
                <a:gd name="connsiteY5" fmla="*/ 13318 h 1031945"/>
                <a:gd name="connsiteX6" fmla="*/ 922535 w 8410002"/>
                <a:gd name="connsiteY6" fmla="*/ 20052 h 1031945"/>
                <a:gd name="connsiteX7" fmla="*/ 982633 w 8410002"/>
                <a:gd name="connsiteY7" fmla="*/ 20052 h 1031945"/>
                <a:gd name="connsiteX8" fmla="*/ 982633 w 8410002"/>
                <a:gd name="connsiteY8" fmla="*/ 26936 h 1031945"/>
                <a:gd name="connsiteX9" fmla="*/ 1016063 w 8410002"/>
                <a:gd name="connsiteY9" fmla="*/ 26936 h 1031945"/>
                <a:gd name="connsiteX10" fmla="*/ 1016063 w 8410002"/>
                <a:gd name="connsiteY10" fmla="*/ 33670 h 1031945"/>
                <a:gd name="connsiteX11" fmla="*/ 1029592 w 8410002"/>
                <a:gd name="connsiteY11" fmla="*/ 33670 h 1031945"/>
                <a:gd name="connsiteX12" fmla="*/ 1029592 w 8410002"/>
                <a:gd name="connsiteY12" fmla="*/ 40404 h 1031945"/>
                <a:gd name="connsiteX13" fmla="*/ 1250079 w 8410002"/>
                <a:gd name="connsiteY13" fmla="*/ 40404 h 1031945"/>
                <a:gd name="connsiteX14" fmla="*/ 1250079 w 8410002"/>
                <a:gd name="connsiteY14" fmla="*/ 47138 h 1031945"/>
                <a:gd name="connsiteX15" fmla="*/ 1303673 w 8410002"/>
                <a:gd name="connsiteY15" fmla="*/ 47138 h 1031945"/>
                <a:gd name="connsiteX16" fmla="*/ 1303673 w 8410002"/>
                <a:gd name="connsiteY16" fmla="*/ 53872 h 1031945"/>
                <a:gd name="connsiteX17" fmla="*/ 1370404 w 8410002"/>
                <a:gd name="connsiteY17" fmla="*/ 53872 h 1031945"/>
                <a:gd name="connsiteX18" fmla="*/ 1370404 w 8410002"/>
                <a:gd name="connsiteY18" fmla="*/ 60905 h 1031945"/>
                <a:gd name="connsiteX19" fmla="*/ 1410599 w 8410002"/>
                <a:gd name="connsiteY19" fmla="*/ 60905 h 1031945"/>
                <a:gd name="connsiteX20" fmla="*/ 1410599 w 8410002"/>
                <a:gd name="connsiteY20" fmla="*/ 67639 h 1031945"/>
                <a:gd name="connsiteX21" fmla="*/ 1477461 w 8410002"/>
                <a:gd name="connsiteY21" fmla="*/ 67639 h 1031945"/>
                <a:gd name="connsiteX22" fmla="*/ 1477461 w 8410002"/>
                <a:gd name="connsiteY22" fmla="*/ 74373 h 1031945"/>
                <a:gd name="connsiteX23" fmla="*/ 1744778 w 8410002"/>
                <a:gd name="connsiteY23" fmla="*/ 74373 h 1031945"/>
                <a:gd name="connsiteX24" fmla="*/ 1744778 w 8410002"/>
                <a:gd name="connsiteY24" fmla="*/ 81107 h 1031945"/>
                <a:gd name="connsiteX25" fmla="*/ 1764940 w 8410002"/>
                <a:gd name="connsiteY25" fmla="*/ 81107 h 1031945"/>
                <a:gd name="connsiteX26" fmla="*/ 1764940 w 8410002"/>
                <a:gd name="connsiteY26" fmla="*/ 87991 h 1031945"/>
                <a:gd name="connsiteX27" fmla="*/ 1798371 w 8410002"/>
                <a:gd name="connsiteY27" fmla="*/ 87991 h 1031945"/>
                <a:gd name="connsiteX28" fmla="*/ 1798371 w 8410002"/>
                <a:gd name="connsiteY28" fmla="*/ 101459 h 1031945"/>
                <a:gd name="connsiteX29" fmla="*/ 2018989 w 8410002"/>
                <a:gd name="connsiteY29" fmla="*/ 101459 h 1031945"/>
                <a:gd name="connsiteX30" fmla="*/ 2018989 w 8410002"/>
                <a:gd name="connsiteY30" fmla="*/ 108492 h 1031945"/>
                <a:gd name="connsiteX31" fmla="*/ 2038891 w 8410002"/>
                <a:gd name="connsiteY31" fmla="*/ 108492 h 1031945"/>
                <a:gd name="connsiteX32" fmla="*/ 2038891 w 8410002"/>
                <a:gd name="connsiteY32" fmla="*/ 115226 h 1031945"/>
                <a:gd name="connsiteX33" fmla="*/ 2139314 w 8410002"/>
                <a:gd name="connsiteY33" fmla="*/ 115226 h 1031945"/>
                <a:gd name="connsiteX34" fmla="*/ 2139314 w 8410002"/>
                <a:gd name="connsiteY34" fmla="*/ 121960 h 1031945"/>
                <a:gd name="connsiteX35" fmla="*/ 2145948 w 8410002"/>
                <a:gd name="connsiteY35" fmla="*/ 121960 h 1031945"/>
                <a:gd name="connsiteX36" fmla="*/ 2145948 w 8410002"/>
                <a:gd name="connsiteY36" fmla="*/ 128694 h 1031945"/>
                <a:gd name="connsiteX37" fmla="*/ 2172745 w 8410002"/>
                <a:gd name="connsiteY37" fmla="*/ 128694 h 1031945"/>
                <a:gd name="connsiteX38" fmla="*/ 2172745 w 8410002"/>
                <a:gd name="connsiteY38" fmla="*/ 135727 h 1031945"/>
                <a:gd name="connsiteX39" fmla="*/ 2179379 w 8410002"/>
                <a:gd name="connsiteY39" fmla="*/ 135727 h 1031945"/>
                <a:gd name="connsiteX40" fmla="*/ 2179379 w 8410002"/>
                <a:gd name="connsiteY40" fmla="*/ 142461 h 1031945"/>
                <a:gd name="connsiteX41" fmla="*/ 2246240 w 8410002"/>
                <a:gd name="connsiteY41" fmla="*/ 142461 h 1031945"/>
                <a:gd name="connsiteX42" fmla="*/ 2246240 w 8410002"/>
                <a:gd name="connsiteY42" fmla="*/ 149195 h 1031945"/>
                <a:gd name="connsiteX43" fmla="*/ 2272907 w 8410002"/>
                <a:gd name="connsiteY43" fmla="*/ 149195 h 1031945"/>
                <a:gd name="connsiteX44" fmla="*/ 2272907 w 8410002"/>
                <a:gd name="connsiteY44" fmla="*/ 155929 h 1031945"/>
                <a:gd name="connsiteX45" fmla="*/ 2339899 w 8410002"/>
                <a:gd name="connsiteY45" fmla="*/ 155929 h 1031945"/>
                <a:gd name="connsiteX46" fmla="*/ 2339899 w 8410002"/>
                <a:gd name="connsiteY46" fmla="*/ 162663 h 1031945"/>
                <a:gd name="connsiteX47" fmla="*/ 2366565 w 8410002"/>
                <a:gd name="connsiteY47" fmla="*/ 162663 h 1031945"/>
                <a:gd name="connsiteX48" fmla="*/ 2366565 w 8410002"/>
                <a:gd name="connsiteY48" fmla="*/ 169696 h 1031945"/>
                <a:gd name="connsiteX49" fmla="*/ 2440061 w 8410002"/>
                <a:gd name="connsiteY49" fmla="*/ 169696 h 1031945"/>
                <a:gd name="connsiteX50" fmla="*/ 2440061 w 8410002"/>
                <a:gd name="connsiteY50" fmla="*/ 176430 h 1031945"/>
                <a:gd name="connsiteX51" fmla="*/ 2506923 w 8410002"/>
                <a:gd name="connsiteY51" fmla="*/ 176430 h 1031945"/>
                <a:gd name="connsiteX52" fmla="*/ 2506923 w 8410002"/>
                <a:gd name="connsiteY52" fmla="*/ 183164 h 1031945"/>
                <a:gd name="connsiteX53" fmla="*/ 2587183 w 8410002"/>
                <a:gd name="connsiteY53" fmla="*/ 183164 h 1031945"/>
                <a:gd name="connsiteX54" fmla="*/ 2587183 w 8410002"/>
                <a:gd name="connsiteY54" fmla="*/ 189898 h 1031945"/>
                <a:gd name="connsiteX55" fmla="*/ 2593817 w 8410002"/>
                <a:gd name="connsiteY55" fmla="*/ 189898 h 1031945"/>
                <a:gd name="connsiteX56" fmla="*/ 2593817 w 8410002"/>
                <a:gd name="connsiteY56" fmla="*/ 196932 h 1031945"/>
                <a:gd name="connsiteX57" fmla="*/ 2613849 w 8410002"/>
                <a:gd name="connsiteY57" fmla="*/ 196932 h 1031945"/>
                <a:gd name="connsiteX58" fmla="*/ 2613849 w 8410002"/>
                <a:gd name="connsiteY58" fmla="*/ 203666 h 1031945"/>
                <a:gd name="connsiteX59" fmla="*/ 2640646 w 8410002"/>
                <a:gd name="connsiteY59" fmla="*/ 203666 h 1031945"/>
                <a:gd name="connsiteX60" fmla="*/ 2640646 w 8410002"/>
                <a:gd name="connsiteY60" fmla="*/ 210400 h 1031945"/>
                <a:gd name="connsiteX61" fmla="*/ 2667443 w 8410002"/>
                <a:gd name="connsiteY61" fmla="*/ 210400 h 1031945"/>
                <a:gd name="connsiteX62" fmla="*/ 2667443 w 8410002"/>
                <a:gd name="connsiteY62" fmla="*/ 217283 h 1031945"/>
                <a:gd name="connsiteX63" fmla="*/ 2674077 w 8410002"/>
                <a:gd name="connsiteY63" fmla="*/ 217283 h 1031945"/>
                <a:gd name="connsiteX64" fmla="*/ 2674077 w 8410002"/>
                <a:gd name="connsiteY64" fmla="*/ 224167 h 1031945"/>
                <a:gd name="connsiteX65" fmla="*/ 2754337 w 8410002"/>
                <a:gd name="connsiteY65" fmla="*/ 224167 h 1031945"/>
                <a:gd name="connsiteX66" fmla="*/ 2754337 w 8410002"/>
                <a:gd name="connsiteY66" fmla="*/ 230901 h 1031945"/>
                <a:gd name="connsiteX67" fmla="*/ 2807800 w 8410002"/>
                <a:gd name="connsiteY67" fmla="*/ 230901 h 1031945"/>
                <a:gd name="connsiteX68" fmla="*/ 2807800 w 8410002"/>
                <a:gd name="connsiteY68" fmla="*/ 237635 h 1031945"/>
                <a:gd name="connsiteX69" fmla="*/ 2834467 w 8410002"/>
                <a:gd name="connsiteY69" fmla="*/ 237635 h 1031945"/>
                <a:gd name="connsiteX70" fmla="*/ 2834467 w 8410002"/>
                <a:gd name="connsiteY70" fmla="*/ 244519 h 1031945"/>
                <a:gd name="connsiteX71" fmla="*/ 2847866 w 8410002"/>
                <a:gd name="connsiteY71" fmla="*/ 244519 h 1031945"/>
                <a:gd name="connsiteX72" fmla="*/ 2847866 w 8410002"/>
                <a:gd name="connsiteY72" fmla="*/ 251402 h 1031945"/>
                <a:gd name="connsiteX73" fmla="*/ 2881296 w 8410002"/>
                <a:gd name="connsiteY73" fmla="*/ 251402 h 1031945"/>
                <a:gd name="connsiteX74" fmla="*/ 2881296 w 8410002"/>
                <a:gd name="connsiteY74" fmla="*/ 258136 h 1031945"/>
                <a:gd name="connsiteX75" fmla="*/ 2914727 w 8410002"/>
                <a:gd name="connsiteY75" fmla="*/ 258136 h 1031945"/>
                <a:gd name="connsiteX76" fmla="*/ 2914727 w 8410002"/>
                <a:gd name="connsiteY76" fmla="*/ 265020 h 1031945"/>
                <a:gd name="connsiteX77" fmla="*/ 2981589 w 8410002"/>
                <a:gd name="connsiteY77" fmla="*/ 265020 h 1031945"/>
                <a:gd name="connsiteX78" fmla="*/ 2981589 w 8410002"/>
                <a:gd name="connsiteY78" fmla="*/ 271903 h 1031945"/>
                <a:gd name="connsiteX79" fmla="*/ 3095280 w 8410002"/>
                <a:gd name="connsiteY79" fmla="*/ 271903 h 1031945"/>
                <a:gd name="connsiteX80" fmla="*/ 3095280 w 8410002"/>
                <a:gd name="connsiteY80" fmla="*/ 278637 h 1031945"/>
                <a:gd name="connsiteX81" fmla="*/ 3162142 w 8410002"/>
                <a:gd name="connsiteY81" fmla="*/ 278637 h 1031945"/>
                <a:gd name="connsiteX82" fmla="*/ 3162142 w 8410002"/>
                <a:gd name="connsiteY82" fmla="*/ 285371 h 1031945"/>
                <a:gd name="connsiteX83" fmla="*/ 3195572 w 8410002"/>
                <a:gd name="connsiteY83" fmla="*/ 285371 h 1031945"/>
                <a:gd name="connsiteX84" fmla="*/ 3195572 w 8410002"/>
                <a:gd name="connsiteY84" fmla="*/ 292405 h 1031945"/>
                <a:gd name="connsiteX85" fmla="*/ 3228873 w 8410002"/>
                <a:gd name="connsiteY85" fmla="*/ 292405 h 1031945"/>
                <a:gd name="connsiteX86" fmla="*/ 3228873 w 8410002"/>
                <a:gd name="connsiteY86" fmla="*/ 299139 h 1031945"/>
                <a:gd name="connsiteX87" fmla="*/ 3269068 w 8410002"/>
                <a:gd name="connsiteY87" fmla="*/ 299139 h 1031945"/>
                <a:gd name="connsiteX88" fmla="*/ 3269068 w 8410002"/>
                <a:gd name="connsiteY88" fmla="*/ 306172 h 1031945"/>
                <a:gd name="connsiteX89" fmla="*/ 3295735 w 8410002"/>
                <a:gd name="connsiteY89" fmla="*/ 306172 h 1031945"/>
                <a:gd name="connsiteX90" fmla="*/ 3295735 w 8410002"/>
                <a:gd name="connsiteY90" fmla="*/ 312906 h 1031945"/>
                <a:gd name="connsiteX91" fmla="*/ 3302499 w 8410002"/>
                <a:gd name="connsiteY91" fmla="*/ 312906 h 1031945"/>
                <a:gd name="connsiteX92" fmla="*/ 3302499 w 8410002"/>
                <a:gd name="connsiteY92" fmla="*/ 319939 h 1031945"/>
                <a:gd name="connsiteX93" fmla="*/ 3335800 w 8410002"/>
                <a:gd name="connsiteY93" fmla="*/ 319939 h 1031945"/>
                <a:gd name="connsiteX94" fmla="*/ 3335800 w 8410002"/>
                <a:gd name="connsiteY94" fmla="*/ 326673 h 1031945"/>
                <a:gd name="connsiteX95" fmla="*/ 3429458 w 8410002"/>
                <a:gd name="connsiteY95" fmla="*/ 326673 h 1031945"/>
                <a:gd name="connsiteX96" fmla="*/ 3429458 w 8410002"/>
                <a:gd name="connsiteY96" fmla="*/ 333856 h 1031945"/>
                <a:gd name="connsiteX97" fmla="*/ 3482921 w 8410002"/>
                <a:gd name="connsiteY97" fmla="*/ 333856 h 1031945"/>
                <a:gd name="connsiteX98" fmla="*/ 3482921 w 8410002"/>
                <a:gd name="connsiteY98" fmla="*/ 341039 h 1031945"/>
                <a:gd name="connsiteX99" fmla="*/ 3536385 w 8410002"/>
                <a:gd name="connsiteY99" fmla="*/ 341039 h 1031945"/>
                <a:gd name="connsiteX100" fmla="*/ 3536385 w 8410002"/>
                <a:gd name="connsiteY100" fmla="*/ 348671 h 1031945"/>
                <a:gd name="connsiteX101" fmla="*/ 3549913 w 8410002"/>
                <a:gd name="connsiteY101" fmla="*/ 348671 h 1031945"/>
                <a:gd name="connsiteX102" fmla="*/ 3549913 w 8410002"/>
                <a:gd name="connsiteY102" fmla="*/ 356153 h 1031945"/>
                <a:gd name="connsiteX103" fmla="*/ 3643442 w 8410002"/>
                <a:gd name="connsiteY103" fmla="*/ 356153 h 1031945"/>
                <a:gd name="connsiteX104" fmla="*/ 3643442 w 8410002"/>
                <a:gd name="connsiteY104" fmla="*/ 364234 h 1031945"/>
                <a:gd name="connsiteX105" fmla="*/ 3676742 w 8410002"/>
                <a:gd name="connsiteY105" fmla="*/ 364234 h 1031945"/>
                <a:gd name="connsiteX106" fmla="*/ 3676742 w 8410002"/>
                <a:gd name="connsiteY106" fmla="*/ 372464 h 1031945"/>
                <a:gd name="connsiteX107" fmla="*/ 3817230 w 8410002"/>
                <a:gd name="connsiteY107" fmla="*/ 372464 h 1031945"/>
                <a:gd name="connsiteX108" fmla="*/ 3817230 w 8410002"/>
                <a:gd name="connsiteY108" fmla="*/ 380994 h 1031945"/>
                <a:gd name="connsiteX109" fmla="*/ 3823864 w 8410002"/>
                <a:gd name="connsiteY109" fmla="*/ 380994 h 1031945"/>
                <a:gd name="connsiteX110" fmla="*/ 3823864 w 8410002"/>
                <a:gd name="connsiteY110" fmla="*/ 389524 h 1031945"/>
                <a:gd name="connsiteX111" fmla="*/ 3917522 w 8410002"/>
                <a:gd name="connsiteY111" fmla="*/ 389524 h 1031945"/>
                <a:gd name="connsiteX112" fmla="*/ 3917522 w 8410002"/>
                <a:gd name="connsiteY112" fmla="*/ 398203 h 1031945"/>
                <a:gd name="connsiteX113" fmla="*/ 3930921 w 8410002"/>
                <a:gd name="connsiteY113" fmla="*/ 398203 h 1031945"/>
                <a:gd name="connsiteX114" fmla="*/ 3930921 w 8410002"/>
                <a:gd name="connsiteY114" fmla="*/ 406882 h 1031945"/>
                <a:gd name="connsiteX115" fmla="*/ 4044612 w 8410002"/>
                <a:gd name="connsiteY115" fmla="*/ 406882 h 1031945"/>
                <a:gd name="connsiteX116" fmla="*/ 4044612 w 8410002"/>
                <a:gd name="connsiteY116" fmla="*/ 416609 h 1031945"/>
                <a:gd name="connsiteX117" fmla="*/ 4064514 w 8410002"/>
                <a:gd name="connsiteY117" fmla="*/ 416609 h 1031945"/>
                <a:gd name="connsiteX118" fmla="*/ 4064514 w 8410002"/>
                <a:gd name="connsiteY118" fmla="*/ 426785 h 1031945"/>
                <a:gd name="connsiteX119" fmla="*/ 4091181 w 8410002"/>
                <a:gd name="connsiteY119" fmla="*/ 426785 h 1031945"/>
                <a:gd name="connsiteX120" fmla="*/ 4091181 w 8410002"/>
                <a:gd name="connsiteY120" fmla="*/ 437260 h 1031945"/>
                <a:gd name="connsiteX121" fmla="*/ 4111343 w 8410002"/>
                <a:gd name="connsiteY121" fmla="*/ 437260 h 1031945"/>
                <a:gd name="connsiteX122" fmla="*/ 4111343 w 8410002"/>
                <a:gd name="connsiteY122" fmla="*/ 447885 h 1031945"/>
                <a:gd name="connsiteX123" fmla="*/ 4191603 w 8410002"/>
                <a:gd name="connsiteY123" fmla="*/ 447885 h 1031945"/>
                <a:gd name="connsiteX124" fmla="*/ 4191603 w 8410002"/>
                <a:gd name="connsiteY124" fmla="*/ 459258 h 1031945"/>
                <a:gd name="connsiteX125" fmla="*/ 4238433 w 8410002"/>
                <a:gd name="connsiteY125" fmla="*/ 459258 h 1031945"/>
                <a:gd name="connsiteX126" fmla="*/ 4238433 w 8410002"/>
                <a:gd name="connsiteY126" fmla="*/ 470631 h 1031945"/>
                <a:gd name="connsiteX127" fmla="*/ 4265099 w 8410002"/>
                <a:gd name="connsiteY127" fmla="*/ 470631 h 1031945"/>
                <a:gd name="connsiteX128" fmla="*/ 4265099 w 8410002"/>
                <a:gd name="connsiteY128" fmla="*/ 482303 h 1031945"/>
                <a:gd name="connsiteX129" fmla="*/ 4358627 w 8410002"/>
                <a:gd name="connsiteY129" fmla="*/ 482303 h 1031945"/>
                <a:gd name="connsiteX130" fmla="*/ 4358627 w 8410002"/>
                <a:gd name="connsiteY130" fmla="*/ 494424 h 1031945"/>
                <a:gd name="connsiteX131" fmla="*/ 4492481 w 8410002"/>
                <a:gd name="connsiteY131" fmla="*/ 494424 h 1031945"/>
                <a:gd name="connsiteX132" fmla="*/ 4492481 w 8410002"/>
                <a:gd name="connsiteY132" fmla="*/ 506845 h 1031945"/>
                <a:gd name="connsiteX133" fmla="*/ 4586009 w 8410002"/>
                <a:gd name="connsiteY133" fmla="*/ 506845 h 1031945"/>
                <a:gd name="connsiteX134" fmla="*/ 4586009 w 8410002"/>
                <a:gd name="connsiteY134" fmla="*/ 520313 h 1031945"/>
                <a:gd name="connsiteX135" fmla="*/ 4599408 w 8410002"/>
                <a:gd name="connsiteY135" fmla="*/ 520313 h 1031945"/>
                <a:gd name="connsiteX136" fmla="*/ 4599408 w 8410002"/>
                <a:gd name="connsiteY136" fmla="*/ 534080 h 1031945"/>
                <a:gd name="connsiteX137" fmla="*/ 4699570 w 8410002"/>
                <a:gd name="connsiteY137" fmla="*/ 534080 h 1031945"/>
                <a:gd name="connsiteX138" fmla="*/ 4699570 w 8410002"/>
                <a:gd name="connsiteY138" fmla="*/ 549344 h 1031945"/>
                <a:gd name="connsiteX139" fmla="*/ 4719733 w 8410002"/>
                <a:gd name="connsiteY139" fmla="*/ 549344 h 1031945"/>
                <a:gd name="connsiteX140" fmla="*/ 4719733 w 8410002"/>
                <a:gd name="connsiteY140" fmla="*/ 564458 h 1031945"/>
                <a:gd name="connsiteX141" fmla="*/ 4833423 w 8410002"/>
                <a:gd name="connsiteY141" fmla="*/ 564458 h 1031945"/>
                <a:gd name="connsiteX142" fmla="*/ 4833423 w 8410002"/>
                <a:gd name="connsiteY142" fmla="*/ 580769 h 1031945"/>
                <a:gd name="connsiteX143" fmla="*/ 4873489 w 8410002"/>
                <a:gd name="connsiteY143" fmla="*/ 580769 h 1031945"/>
                <a:gd name="connsiteX144" fmla="*/ 4873489 w 8410002"/>
                <a:gd name="connsiteY144" fmla="*/ 597080 h 1031945"/>
                <a:gd name="connsiteX145" fmla="*/ 5381455 w 8410002"/>
                <a:gd name="connsiteY145" fmla="*/ 597080 h 1031945"/>
                <a:gd name="connsiteX146" fmla="*/ 5381455 w 8410002"/>
                <a:gd name="connsiteY146" fmla="*/ 619377 h 1031945"/>
                <a:gd name="connsiteX147" fmla="*/ 5475114 w 8410002"/>
                <a:gd name="connsiteY147" fmla="*/ 619377 h 1031945"/>
                <a:gd name="connsiteX148" fmla="*/ 5475114 w 8410002"/>
                <a:gd name="connsiteY148" fmla="*/ 643919 h 1031945"/>
                <a:gd name="connsiteX149" fmla="*/ 5541975 w 8410002"/>
                <a:gd name="connsiteY149" fmla="*/ 643919 h 1031945"/>
                <a:gd name="connsiteX150" fmla="*/ 5541975 w 8410002"/>
                <a:gd name="connsiteY150" fmla="*/ 669658 h 1031945"/>
                <a:gd name="connsiteX151" fmla="*/ 5568772 w 8410002"/>
                <a:gd name="connsiteY151" fmla="*/ 669658 h 1031945"/>
                <a:gd name="connsiteX152" fmla="*/ 5568772 w 8410002"/>
                <a:gd name="connsiteY152" fmla="*/ 695396 h 1031945"/>
                <a:gd name="connsiteX153" fmla="*/ 5762462 w 8410002"/>
                <a:gd name="connsiteY153" fmla="*/ 695396 h 1031945"/>
                <a:gd name="connsiteX154" fmla="*/ 5762462 w 8410002"/>
                <a:gd name="connsiteY154" fmla="*/ 724876 h 1031945"/>
                <a:gd name="connsiteX155" fmla="*/ 6043308 w 8410002"/>
                <a:gd name="connsiteY155" fmla="*/ 724876 h 1031945"/>
                <a:gd name="connsiteX156" fmla="*/ 6043308 w 8410002"/>
                <a:gd name="connsiteY156" fmla="*/ 756451 h 1031945"/>
                <a:gd name="connsiteX157" fmla="*/ 6110170 w 8410002"/>
                <a:gd name="connsiteY157" fmla="*/ 756451 h 1031945"/>
                <a:gd name="connsiteX158" fmla="*/ 6110170 w 8410002"/>
                <a:gd name="connsiteY158" fmla="*/ 788774 h 1031945"/>
                <a:gd name="connsiteX159" fmla="*/ 6451112 w 8410002"/>
                <a:gd name="connsiteY159" fmla="*/ 788774 h 1031945"/>
                <a:gd name="connsiteX160" fmla="*/ 6451112 w 8410002"/>
                <a:gd name="connsiteY160" fmla="*/ 826634 h 1031945"/>
                <a:gd name="connsiteX161" fmla="*/ 6491177 w 8410002"/>
                <a:gd name="connsiteY161" fmla="*/ 826634 h 1031945"/>
                <a:gd name="connsiteX162" fmla="*/ 6491177 w 8410002"/>
                <a:gd name="connsiteY162" fmla="*/ 864195 h 1031945"/>
                <a:gd name="connsiteX163" fmla="*/ 6832120 w 8410002"/>
                <a:gd name="connsiteY163" fmla="*/ 864195 h 1031945"/>
                <a:gd name="connsiteX164" fmla="*/ 6832120 w 8410002"/>
                <a:gd name="connsiteY164" fmla="*/ 912680 h 1031945"/>
                <a:gd name="connsiteX165" fmla="*/ 6885713 w 8410002"/>
                <a:gd name="connsiteY165" fmla="*/ 912680 h 1031945"/>
                <a:gd name="connsiteX166" fmla="*/ 6885713 w 8410002"/>
                <a:gd name="connsiteY166" fmla="*/ 970442 h 1031945"/>
                <a:gd name="connsiteX167" fmla="*/ 6899111 w 8410002"/>
                <a:gd name="connsiteY167" fmla="*/ 970442 h 1031945"/>
                <a:gd name="connsiteX168" fmla="*/ 6899111 w 8410002"/>
                <a:gd name="connsiteY168" fmla="*/ 1031946 h 1031945"/>
                <a:gd name="connsiteX169" fmla="*/ 8410003 w 8410002"/>
                <a:gd name="connsiteY169" fmla="*/ 1031946 h 103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8410002" h="1031945">
                  <a:moveTo>
                    <a:pt x="0" y="0"/>
                  </a:moveTo>
                  <a:lnTo>
                    <a:pt x="360975" y="0"/>
                  </a:lnTo>
                  <a:lnTo>
                    <a:pt x="360975" y="6584"/>
                  </a:lnTo>
                  <a:lnTo>
                    <a:pt x="655218" y="6584"/>
                  </a:lnTo>
                  <a:lnTo>
                    <a:pt x="655218" y="13318"/>
                  </a:lnTo>
                  <a:lnTo>
                    <a:pt x="922535" y="13318"/>
                  </a:lnTo>
                  <a:lnTo>
                    <a:pt x="922535" y="20052"/>
                  </a:lnTo>
                  <a:lnTo>
                    <a:pt x="982633" y="20052"/>
                  </a:lnTo>
                  <a:lnTo>
                    <a:pt x="982633" y="26936"/>
                  </a:lnTo>
                  <a:lnTo>
                    <a:pt x="1016063" y="26936"/>
                  </a:lnTo>
                  <a:lnTo>
                    <a:pt x="1016063" y="33670"/>
                  </a:lnTo>
                  <a:lnTo>
                    <a:pt x="1029592" y="33670"/>
                  </a:lnTo>
                  <a:lnTo>
                    <a:pt x="1029592" y="40404"/>
                  </a:lnTo>
                  <a:lnTo>
                    <a:pt x="1250079" y="40404"/>
                  </a:lnTo>
                  <a:lnTo>
                    <a:pt x="1250079" y="47138"/>
                  </a:lnTo>
                  <a:lnTo>
                    <a:pt x="1303673" y="47138"/>
                  </a:lnTo>
                  <a:lnTo>
                    <a:pt x="1303673" y="53872"/>
                  </a:lnTo>
                  <a:lnTo>
                    <a:pt x="1370404" y="53872"/>
                  </a:lnTo>
                  <a:lnTo>
                    <a:pt x="1370404" y="60905"/>
                  </a:lnTo>
                  <a:lnTo>
                    <a:pt x="1410599" y="60905"/>
                  </a:lnTo>
                  <a:lnTo>
                    <a:pt x="1410599" y="67639"/>
                  </a:lnTo>
                  <a:lnTo>
                    <a:pt x="1477461" y="67639"/>
                  </a:lnTo>
                  <a:lnTo>
                    <a:pt x="1477461" y="74373"/>
                  </a:lnTo>
                  <a:lnTo>
                    <a:pt x="1744778" y="74373"/>
                  </a:lnTo>
                  <a:lnTo>
                    <a:pt x="1744778" y="81107"/>
                  </a:lnTo>
                  <a:lnTo>
                    <a:pt x="1764940" y="81107"/>
                  </a:lnTo>
                  <a:lnTo>
                    <a:pt x="1764940" y="87991"/>
                  </a:lnTo>
                  <a:lnTo>
                    <a:pt x="1798371" y="87991"/>
                  </a:lnTo>
                  <a:lnTo>
                    <a:pt x="1798371" y="101459"/>
                  </a:lnTo>
                  <a:lnTo>
                    <a:pt x="2018989" y="101459"/>
                  </a:lnTo>
                  <a:lnTo>
                    <a:pt x="2018989" y="108492"/>
                  </a:lnTo>
                  <a:lnTo>
                    <a:pt x="2038891" y="108492"/>
                  </a:lnTo>
                  <a:lnTo>
                    <a:pt x="2038891" y="115226"/>
                  </a:lnTo>
                  <a:lnTo>
                    <a:pt x="2139314" y="115226"/>
                  </a:lnTo>
                  <a:lnTo>
                    <a:pt x="2139314" y="121960"/>
                  </a:lnTo>
                  <a:lnTo>
                    <a:pt x="2145948" y="121960"/>
                  </a:lnTo>
                  <a:lnTo>
                    <a:pt x="2145948" y="128694"/>
                  </a:lnTo>
                  <a:lnTo>
                    <a:pt x="2172745" y="128694"/>
                  </a:lnTo>
                  <a:lnTo>
                    <a:pt x="2172745" y="135727"/>
                  </a:lnTo>
                  <a:lnTo>
                    <a:pt x="2179379" y="135727"/>
                  </a:lnTo>
                  <a:lnTo>
                    <a:pt x="2179379" y="142461"/>
                  </a:lnTo>
                  <a:lnTo>
                    <a:pt x="2246240" y="142461"/>
                  </a:lnTo>
                  <a:lnTo>
                    <a:pt x="2246240" y="149195"/>
                  </a:lnTo>
                  <a:lnTo>
                    <a:pt x="2272907" y="149195"/>
                  </a:lnTo>
                  <a:lnTo>
                    <a:pt x="2272907" y="155929"/>
                  </a:lnTo>
                  <a:lnTo>
                    <a:pt x="2339899" y="155929"/>
                  </a:lnTo>
                  <a:lnTo>
                    <a:pt x="2339899" y="162663"/>
                  </a:lnTo>
                  <a:lnTo>
                    <a:pt x="2366565" y="162663"/>
                  </a:lnTo>
                  <a:lnTo>
                    <a:pt x="2366565" y="169696"/>
                  </a:lnTo>
                  <a:lnTo>
                    <a:pt x="2440061" y="169696"/>
                  </a:lnTo>
                  <a:lnTo>
                    <a:pt x="2440061" y="176430"/>
                  </a:lnTo>
                  <a:lnTo>
                    <a:pt x="2506923" y="176430"/>
                  </a:lnTo>
                  <a:lnTo>
                    <a:pt x="2506923" y="183164"/>
                  </a:lnTo>
                  <a:lnTo>
                    <a:pt x="2587183" y="183164"/>
                  </a:lnTo>
                  <a:lnTo>
                    <a:pt x="2587183" y="189898"/>
                  </a:lnTo>
                  <a:lnTo>
                    <a:pt x="2593817" y="189898"/>
                  </a:lnTo>
                  <a:lnTo>
                    <a:pt x="2593817" y="196932"/>
                  </a:lnTo>
                  <a:lnTo>
                    <a:pt x="2613849" y="196932"/>
                  </a:lnTo>
                  <a:lnTo>
                    <a:pt x="2613849" y="203666"/>
                  </a:lnTo>
                  <a:lnTo>
                    <a:pt x="2640646" y="203666"/>
                  </a:lnTo>
                  <a:lnTo>
                    <a:pt x="2640646" y="210400"/>
                  </a:lnTo>
                  <a:lnTo>
                    <a:pt x="2667443" y="210400"/>
                  </a:lnTo>
                  <a:lnTo>
                    <a:pt x="2667443" y="217283"/>
                  </a:lnTo>
                  <a:lnTo>
                    <a:pt x="2674077" y="217283"/>
                  </a:lnTo>
                  <a:lnTo>
                    <a:pt x="2674077" y="224167"/>
                  </a:lnTo>
                  <a:lnTo>
                    <a:pt x="2754337" y="224167"/>
                  </a:lnTo>
                  <a:lnTo>
                    <a:pt x="2754337" y="230901"/>
                  </a:lnTo>
                  <a:lnTo>
                    <a:pt x="2807800" y="230901"/>
                  </a:lnTo>
                  <a:lnTo>
                    <a:pt x="2807800" y="237635"/>
                  </a:lnTo>
                  <a:lnTo>
                    <a:pt x="2834467" y="237635"/>
                  </a:lnTo>
                  <a:lnTo>
                    <a:pt x="2834467" y="244519"/>
                  </a:lnTo>
                  <a:lnTo>
                    <a:pt x="2847866" y="244519"/>
                  </a:lnTo>
                  <a:lnTo>
                    <a:pt x="2847866" y="251402"/>
                  </a:lnTo>
                  <a:lnTo>
                    <a:pt x="2881296" y="251402"/>
                  </a:lnTo>
                  <a:lnTo>
                    <a:pt x="2881296" y="258136"/>
                  </a:lnTo>
                  <a:lnTo>
                    <a:pt x="2914727" y="258136"/>
                  </a:lnTo>
                  <a:lnTo>
                    <a:pt x="2914727" y="265020"/>
                  </a:lnTo>
                  <a:lnTo>
                    <a:pt x="2981589" y="265020"/>
                  </a:lnTo>
                  <a:lnTo>
                    <a:pt x="2981589" y="271903"/>
                  </a:lnTo>
                  <a:lnTo>
                    <a:pt x="3095280" y="271903"/>
                  </a:lnTo>
                  <a:lnTo>
                    <a:pt x="3095280" y="278637"/>
                  </a:lnTo>
                  <a:lnTo>
                    <a:pt x="3162142" y="278637"/>
                  </a:lnTo>
                  <a:lnTo>
                    <a:pt x="3162142" y="285371"/>
                  </a:lnTo>
                  <a:lnTo>
                    <a:pt x="3195572" y="285371"/>
                  </a:lnTo>
                  <a:lnTo>
                    <a:pt x="3195572" y="292405"/>
                  </a:lnTo>
                  <a:lnTo>
                    <a:pt x="3228873" y="292405"/>
                  </a:lnTo>
                  <a:lnTo>
                    <a:pt x="3228873" y="299139"/>
                  </a:lnTo>
                  <a:lnTo>
                    <a:pt x="3269068" y="299139"/>
                  </a:lnTo>
                  <a:lnTo>
                    <a:pt x="3269068" y="306172"/>
                  </a:lnTo>
                  <a:lnTo>
                    <a:pt x="3295735" y="306172"/>
                  </a:lnTo>
                  <a:lnTo>
                    <a:pt x="3295735" y="312906"/>
                  </a:lnTo>
                  <a:lnTo>
                    <a:pt x="3302499" y="312906"/>
                  </a:lnTo>
                  <a:lnTo>
                    <a:pt x="3302499" y="319939"/>
                  </a:lnTo>
                  <a:lnTo>
                    <a:pt x="3335800" y="319939"/>
                  </a:lnTo>
                  <a:lnTo>
                    <a:pt x="3335800" y="326673"/>
                  </a:lnTo>
                  <a:lnTo>
                    <a:pt x="3429458" y="326673"/>
                  </a:lnTo>
                  <a:lnTo>
                    <a:pt x="3429458" y="333856"/>
                  </a:lnTo>
                  <a:lnTo>
                    <a:pt x="3482921" y="333856"/>
                  </a:lnTo>
                  <a:lnTo>
                    <a:pt x="3482921" y="341039"/>
                  </a:lnTo>
                  <a:lnTo>
                    <a:pt x="3536385" y="341039"/>
                  </a:lnTo>
                  <a:lnTo>
                    <a:pt x="3536385" y="348671"/>
                  </a:lnTo>
                  <a:lnTo>
                    <a:pt x="3549913" y="348671"/>
                  </a:lnTo>
                  <a:lnTo>
                    <a:pt x="3549913" y="356153"/>
                  </a:lnTo>
                  <a:lnTo>
                    <a:pt x="3643442" y="356153"/>
                  </a:lnTo>
                  <a:lnTo>
                    <a:pt x="3643442" y="364234"/>
                  </a:lnTo>
                  <a:lnTo>
                    <a:pt x="3676742" y="364234"/>
                  </a:lnTo>
                  <a:lnTo>
                    <a:pt x="3676742" y="372464"/>
                  </a:lnTo>
                  <a:lnTo>
                    <a:pt x="3817230" y="372464"/>
                  </a:lnTo>
                  <a:lnTo>
                    <a:pt x="3817230" y="380994"/>
                  </a:lnTo>
                  <a:lnTo>
                    <a:pt x="3823864" y="380994"/>
                  </a:lnTo>
                  <a:lnTo>
                    <a:pt x="3823864" y="389524"/>
                  </a:lnTo>
                  <a:lnTo>
                    <a:pt x="3917522" y="389524"/>
                  </a:lnTo>
                  <a:lnTo>
                    <a:pt x="3917522" y="398203"/>
                  </a:lnTo>
                  <a:lnTo>
                    <a:pt x="3930921" y="398203"/>
                  </a:lnTo>
                  <a:lnTo>
                    <a:pt x="3930921" y="406882"/>
                  </a:lnTo>
                  <a:lnTo>
                    <a:pt x="4044612" y="406882"/>
                  </a:lnTo>
                  <a:lnTo>
                    <a:pt x="4044612" y="416609"/>
                  </a:lnTo>
                  <a:lnTo>
                    <a:pt x="4064514" y="416609"/>
                  </a:lnTo>
                  <a:lnTo>
                    <a:pt x="4064514" y="426785"/>
                  </a:lnTo>
                  <a:lnTo>
                    <a:pt x="4091181" y="426785"/>
                  </a:lnTo>
                  <a:lnTo>
                    <a:pt x="4091181" y="437260"/>
                  </a:lnTo>
                  <a:lnTo>
                    <a:pt x="4111343" y="437260"/>
                  </a:lnTo>
                  <a:lnTo>
                    <a:pt x="4111343" y="447885"/>
                  </a:lnTo>
                  <a:lnTo>
                    <a:pt x="4191603" y="447885"/>
                  </a:lnTo>
                  <a:lnTo>
                    <a:pt x="4191603" y="459258"/>
                  </a:lnTo>
                  <a:lnTo>
                    <a:pt x="4238433" y="459258"/>
                  </a:lnTo>
                  <a:lnTo>
                    <a:pt x="4238433" y="470631"/>
                  </a:lnTo>
                  <a:lnTo>
                    <a:pt x="4265099" y="470631"/>
                  </a:lnTo>
                  <a:lnTo>
                    <a:pt x="4265099" y="482303"/>
                  </a:lnTo>
                  <a:lnTo>
                    <a:pt x="4358627" y="482303"/>
                  </a:lnTo>
                  <a:lnTo>
                    <a:pt x="4358627" y="494424"/>
                  </a:lnTo>
                  <a:lnTo>
                    <a:pt x="4492481" y="494424"/>
                  </a:lnTo>
                  <a:lnTo>
                    <a:pt x="4492481" y="506845"/>
                  </a:lnTo>
                  <a:lnTo>
                    <a:pt x="4586009" y="506845"/>
                  </a:lnTo>
                  <a:lnTo>
                    <a:pt x="4586009" y="520313"/>
                  </a:lnTo>
                  <a:lnTo>
                    <a:pt x="4599408" y="520313"/>
                  </a:lnTo>
                  <a:lnTo>
                    <a:pt x="4599408" y="534080"/>
                  </a:lnTo>
                  <a:lnTo>
                    <a:pt x="4699570" y="534080"/>
                  </a:lnTo>
                  <a:lnTo>
                    <a:pt x="4699570" y="549344"/>
                  </a:lnTo>
                  <a:lnTo>
                    <a:pt x="4719733" y="549344"/>
                  </a:lnTo>
                  <a:lnTo>
                    <a:pt x="4719733" y="564458"/>
                  </a:lnTo>
                  <a:lnTo>
                    <a:pt x="4833423" y="564458"/>
                  </a:lnTo>
                  <a:lnTo>
                    <a:pt x="4833423" y="580769"/>
                  </a:lnTo>
                  <a:lnTo>
                    <a:pt x="4873489" y="580769"/>
                  </a:lnTo>
                  <a:lnTo>
                    <a:pt x="4873489" y="597080"/>
                  </a:lnTo>
                  <a:lnTo>
                    <a:pt x="5381455" y="597080"/>
                  </a:lnTo>
                  <a:lnTo>
                    <a:pt x="5381455" y="619377"/>
                  </a:lnTo>
                  <a:lnTo>
                    <a:pt x="5475114" y="619377"/>
                  </a:lnTo>
                  <a:lnTo>
                    <a:pt x="5475114" y="643919"/>
                  </a:lnTo>
                  <a:lnTo>
                    <a:pt x="5541975" y="643919"/>
                  </a:lnTo>
                  <a:lnTo>
                    <a:pt x="5541975" y="669658"/>
                  </a:lnTo>
                  <a:lnTo>
                    <a:pt x="5568772" y="669658"/>
                  </a:lnTo>
                  <a:lnTo>
                    <a:pt x="5568772" y="695396"/>
                  </a:lnTo>
                  <a:lnTo>
                    <a:pt x="5762462" y="695396"/>
                  </a:lnTo>
                  <a:lnTo>
                    <a:pt x="5762462" y="724876"/>
                  </a:lnTo>
                  <a:lnTo>
                    <a:pt x="6043308" y="724876"/>
                  </a:lnTo>
                  <a:lnTo>
                    <a:pt x="6043308" y="756451"/>
                  </a:lnTo>
                  <a:lnTo>
                    <a:pt x="6110170" y="756451"/>
                  </a:lnTo>
                  <a:lnTo>
                    <a:pt x="6110170" y="788774"/>
                  </a:lnTo>
                  <a:lnTo>
                    <a:pt x="6451112" y="788774"/>
                  </a:lnTo>
                  <a:lnTo>
                    <a:pt x="6451112" y="826634"/>
                  </a:lnTo>
                  <a:lnTo>
                    <a:pt x="6491177" y="826634"/>
                  </a:lnTo>
                  <a:lnTo>
                    <a:pt x="6491177" y="864195"/>
                  </a:lnTo>
                  <a:lnTo>
                    <a:pt x="6832120" y="864195"/>
                  </a:lnTo>
                  <a:lnTo>
                    <a:pt x="6832120" y="912680"/>
                  </a:lnTo>
                  <a:lnTo>
                    <a:pt x="6885713" y="912680"/>
                  </a:lnTo>
                  <a:lnTo>
                    <a:pt x="6885713" y="970442"/>
                  </a:lnTo>
                  <a:lnTo>
                    <a:pt x="6899111" y="970442"/>
                  </a:lnTo>
                  <a:lnTo>
                    <a:pt x="6899111" y="1031946"/>
                  </a:lnTo>
                  <a:lnTo>
                    <a:pt x="8410003" y="1031946"/>
                  </a:lnTo>
                </a:path>
              </a:pathLst>
            </a:custGeom>
            <a:noFill/>
            <a:ln w="38100" cap="flat">
              <a:solidFill>
                <a:srgbClr val="17AD8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103" name="TextBox 1102">
            <a:extLst>
              <a:ext uri="{FF2B5EF4-FFF2-40B4-BE49-F238E27FC236}">
                <a16:creationId xmlns:a16="http://schemas.microsoft.com/office/drawing/2014/main" id="{7584F667-2F9E-CA64-A77C-985272CD6ADF}"/>
              </a:ext>
            </a:extLst>
          </p:cNvPr>
          <p:cNvSpPr txBox="1"/>
          <p:nvPr/>
        </p:nvSpPr>
        <p:spPr>
          <a:xfrm>
            <a:off x="1016160" y="4381881"/>
            <a:ext cx="271228"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000000"/>
                </a:solidFill>
                <a:effectLst/>
                <a:uLnTx/>
                <a:uFillTx/>
                <a:latin typeface="Calibri" panose="020F0502020204030204"/>
                <a:ea typeface="+mn-ea"/>
                <a:cs typeface="Arial"/>
                <a:sym typeface="Arial"/>
                <a:rtl val="0"/>
              </a:rPr>
              <a:t>2</a:t>
            </a:r>
          </a:p>
        </p:txBody>
      </p:sp>
      <p:sp>
        <p:nvSpPr>
          <p:cNvPr id="1104" name="TextBox 1103">
            <a:extLst>
              <a:ext uri="{FF2B5EF4-FFF2-40B4-BE49-F238E27FC236}">
                <a16:creationId xmlns:a16="http://schemas.microsoft.com/office/drawing/2014/main" id="{7BC0D11A-122E-8232-2ADC-A27AF314C32E}"/>
              </a:ext>
            </a:extLst>
          </p:cNvPr>
          <p:cNvSpPr txBox="1"/>
          <p:nvPr/>
        </p:nvSpPr>
        <p:spPr>
          <a:xfrm>
            <a:off x="1287336" y="4381881"/>
            <a:ext cx="271228"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4</a:t>
            </a:r>
          </a:p>
        </p:txBody>
      </p:sp>
      <p:sp>
        <p:nvSpPr>
          <p:cNvPr id="1105" name="TextBox 1104">
            <a:extLst>
              <a:ext uri="{FF2B5EF4-FFF2-40B4-BE49-F238E27FC236}">
                <a16:creationId xmlns:a16="http://schemas.microsoft.com/office/drawing/2014/main" id="{41565417-FE06-98B5-9338-57752A9DC710}"/>
              </a:ext>
            </a:extLst>
          </p:cNvPr>
          <p:cNvSpPr txBox="1"/>
          <p:nvPr/>
        </p:nvSpPr>
        <p:spPr>
          <a:xfrm>
            <a:off x="1558512" y="4381881"/>
            <a:ext cx="271228"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6</a:t>
            </a:r>
          </a:p>
        </p:txBody>
      </p:sp>
      <p:sp>
        <p:nvSpPr>
          <p:cNvPr id="1106" name="TextBox 1105">
            <a:extLst>
              <a:ext uri="{FF2B5EF4-FFF2-40B4-BE49-F238E27FC236}">
                <a16:creationId xmlns:a16="http://schemas.microsoft.com/office/drawing/2014/main" id="{53817FA6-9131-2552-72F4-6F2A6576F4F3}"/>
              </a:ext>
            </a:extLst>
          </p:cNvPr>
          <p:cNvSpPr txBox="1"/>
          <p:nvPr/>
        </p:nvSpPr>
        <p:spPr>
          <a:xfrm>
            <a:off x="1829687" y="4381881"/>
            <a:ext cx="271228"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8</a:t>
            </a:r>
          </a:p>
        </p:txBody>
      </p:sp>
      <p:sp>
        <p:nvSpPr>
          <p:cNvPr id="1107" name="TextBox 1106">
            <a:extLst>
              <a:ext uri="{FF2B5EF4-FFF2-40B4-BE49-F238E27FC236}">
                <a16:creationId xmlns:a16="http://schemas.microsoft.com/office/drawing/2014/main" id="{09AEF374-E6EC-520C-5D95-1CF169C40DAD}"/>
              </a:ext>
            </a:extLst>
          </p:cNvPr>
          <p:cNvSpPr txBox="1"/>
          <p:nvPr/>
        </p:nvSpPr>
        <p:spPr>
          <a:xfrm>
            <a:off x="6410883" y="438188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42</a:t>
            </a:r>
          </a:p>
        </p:txBody>
      </p:sp>
      <p:sp>
        <p:nvSpPr>
          <p:cNvPr id="1108" name="TextBox 1107">
            <a:extLst>
              <a:ext uri="{FF2B5EF4-FFF2-40B4-BE49-F238E27FC236}">
                <a16:creationId xmlns:a16="http://schemas.microsoft.com/office/drawing/2014/main" id="{D1802DA4-8187-D4BB-CC08-0FC8A0FB7C9E}"/>
              </a:ext>
            </a:extLst>
          </p:cNvPr>
          <p:cNvSpPr txBox="1"/>
          <p:nvPr/>
        </p:nvSpPr>
        <p:spPr>
          <a:xfrm>
            <a:off x="6139621" y="438188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40</a:t>
            </a:r>
          </a:p>
        </p:txBody>
      </p:sp>
      <p:sp>
        <p:nvSpPr>
          <p:cNvPr id="1109" name="TextBox 1108">
            <a:extLst>
              <a:ext uri="{FF2B5EF4-FFF2-40B4-BE49-F238E27FC236}">
                <a16:creationId xmlns:a16="http://schemas.microsoft.com/office/drawing/2014/main" id="{4B0870FE-F39A-778E-6C20-ECB6FE771EBE}"/>
              </a:ext>
            </a:extLst>
          </p:cNvPr>
          <p:cNvSpPr txBox="1"/>
          <p:nvPr/>
        </p:nvSpPr>
        <p:spPr>
          <a:xfrm>
            <a:off x="2069904" y="438188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10</a:t>
            </a:r>
          </a:p>
        </p:txBody>
      </p:sp>
      <p:sp>
        <p:nvSpPr>
          <p:cNvPr id="1110" name="TextBox 1109">
            <a:extLst>
              <a:ext uri="{FF2B5EF4-FFF2-40B4-BE49-F238E27FC236}">
                <a16:creationId xmlns:a16="http://schemas.microsoft.com/office/drawing/2014/main" id="{5BA2DFA9-43F5-CA0F-8E8A-A3D678700C9C}"/>
              </a:ext>
            </a:extLst>
          </p:cNvPr>
          <p:cNvSpPr txBox="1"/>
          <p:nvPr/>
        </p:nvSpPr>
        <p:spPr>
          <a:xfrm>
            <a:off x="5868272" y="438188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38</a:t>
            </a:r>
          </a:p>
        </p:txBody>
      </p:sp>
      <p:sp>
        <p:nvSpPr>
          <p:cNvPr id="1111" name="TextBox 1110">
            <a:extLst>
              <a:ext uri="{FF2B5EF4-FFF2-40B4-BE49-F238E27FC236}">
                <a16:creationId xmlns:a16="http://schemas.microsoft.com/office/drawing/2014/main" id="{0D0E4133-037F-0394-C339-65F8C4F969E3}"/>
              </a:ext>
            </a:extLst>
          </p:cNvPr>
          <p:cNvSpPr txBox="1"/>
          <p:nvPr/>
        </p:nvSpPr>
        <p:spPr>
          <a:xfrm>
            <a:off x="5596923" y="438188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36</a:t>
            </a:r>
          </a:p>
        </p:txBody>
      </p:sp>
      <p:sp>
        <p:nvSpPr>
          <p:cNvPr id="1112" name="TextBox 1111">
            <a:extLst>
              <a:ext uri="{FF2B5EF4-FFF2-40B4-BE49-F238E27FC236}">
                <a16:creationId xmlns:a16="http://schemas.microsoft.com/office/drawing/2014/main" id="{371795EC-8B8E-A2DF-E444-66BDB309E78F}"/>
              </a:ext>
            </a:extLst>
          </p:cNvPr>
          <p:cNvSpPr txBox="1"/>
          <p:nvPr/>
        </p:nvSpPr>
        <p:spPr>
          <a:xfrm>
            <a:off x="5325660" y="438188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34</a:t>
            </a:r>
          </a:p>
        </p:txBody>
      </p:sp>
      <p:sp>
        <p:nvSpPr>
          <p:cNvPr id="1113" name="TextBox 1112">
            <a:extLst>
              <a:ext uri="{FF2B5EF4-FFF2-40B4-BE49-F238E27FC236}">
                <a16:creationId xmlns:a16="http://schemas.microsoft.com/office/drawing/2014/main" id="{BC1CA577-B537-B2D9-6BA7-BD8DCE8E0584}"/>
              </a:ext>
            </a:extLst>
          </p:cNvPr>
          <p:cNvSpPr txBox="1"/>
          <p:nvPr/>
        </p:nvSpPr>
        <p:spPr>
          <a:xfrm>
            <a:off x="5054311" y="438188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32</a:t>
            </a:r>
          </a:p>
        </p:txBody>
      </p:sp>
      <p:sp>
        <p:nvSpPr>
          <p:cNvPr id="1114" name="TextBox 1113">
            <a:extLst>
              <a:ext uri="{FF2B5EF4-FFF2-40B4-BE49-F238E27FC236}">
                <a16:creationId xmlns:a16="http://schemas.microsoft.com/office/drawing/2014/main" id="{02E6EE7D-E874-DF69-CCA5-EDD591B884CC}"/>
              </a:ext>
            </a:extLst>
          </p:cNvPr>
          <p:cNvSpPr txBox="1"/>
          <p:nvPr/>
        </p:nvSpPr>
        <p:spPr>
          <a:xfrm>
            <a:off x="4783049" y="438188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30</a:t>
            </a:r>
          </a:p>
        </p:txBody>
      </p:sp>
      <p:sp>
        <p:nvSpPr>
          <p:cNvPr id="1115" name="TextBox 1114">
            <a:extLst>
              <a:ext uri="{FF2B5EF4-FFF2-40B4-BE49-F238E27FC236}">
                <a16:creationId xmlns:a16="http://schemas.microsoft.com/office/drawing/2014/main" id="{23FC5540-821C-4FC6-15BD-1E090BA45918}"/>
              </a:ext>
            </a:extLst>
          </p:cNvPr>
          <p:cNvSpPr txBox="1"/>
          <p:nvPr/>
        </p:nvSpPr>
        <p:spPr>
          <a:xfrm>
            <a:off x="4511699" y="438188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28</a:t>
            </a:r>
          </a:p>
        </p:txBody>
      </p:sp>
      <p:sp>
        <p:nvSpPr>
          <p:cNvPr id="1116" name="TextBox 1115">
            <a:extLst>
              <a:ext uri="{FF2B5EF4-FFF2-40B4-BE49-F238E27FC236}">
                <a16:creationId xmlns:a16="http://schemas.microsoft.com/office/drawing/2014/main" id="{548D7874-E977-0A5F-3A6A-A09E2D3D3B02}"/>
              </a:ext>
            </a:extLst>
          </p:cNvPr>
          <p:cNvSpPr txBox="1"/>
          <p:nvPr/>
        </p:nvSpPr>
        <p:spPr>
          <a:xfrm>
            <a:off x="4240437" y="438188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26</a:t>
            </a:r>
          </a:p>
        </p:txBody>
      </p:sp>
      <p:sp>
        <p:nvSpPr>
          <p:cNvPr id="1117" name="TextBox 1116">
            <a:extLst>
              <a:ext uri="{FF2B5EF4-FFF2-40B4-BE49-F238E27FC236}">
                <a16:creationId xmlns:a16="http://schemas.microsoft.com/office/drawing/2014/main" id="{6FFF085E-469E-5479-9BA5-1B3B69961024}"/>
              </a:ext>
            </a:extLst>
          </p:cNvPr>
          <p:cNvSpPr txBox="1"/>
          <p:nvPr/>
        </p:nvSpPr>
        <p:spPr>
          <a:xfrm>
            <a:off x="3969088" y="438188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24</a:t>
            </a:r>
          </a:p>
        </p:txBody>
      </p:sp>
      <p:sp>
        <p:nvSpPr>
          <p:cNvPr id="1118" name="TextBox 1117">
            <a:extLst>
              <a:ext uri="{FF2B5EF4-FFF2-40B4-BE49-F238E27FC236}">
                <a16:creationId xmlns:a16="http://schemas.microsoft.com/office/drawing/2014/main" id="{AC5572F8-6832-C401-F1BD-E5A0AC26DDE6}"/>
              </a:ext>
            </a:extLst>
          </p:cNvPr>
          <p:cNvSpPr txBox="1"/>
          <p:nvPr/>
        </p:nvSpPr>
        <p:spPr>
          <a:xfrm>
            <a:off x="3697739" y="438188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22</a:t>
            </a:r>
          </a:p>
        </p:txBody>
      </p:sp>
      <p:sp>
        <p:nvSpPr>
          <p:cNvPr id="1119" name="TextBox 1118">
            <a:extLst>
              <a:ext uri="{FF2B5EF4-FFF2-40B4-BE49-F238E27FC236}">
                <a16:creationId xmlns:a16="http://schemas.microsoft.com/office/drawing/2014/main" id="{0F159642-E24C-C723-E7F2-6ECD6522A4D0}"/>
              </a:ext>
            </a:extLst>
          </p:cNvPr>
          <p:cNvSpPr txBox="1"/>
          <p:nvPr/>
        </p:nvSpPr>
        <p:spPr>
          <a:xfrm>
            <a:off x="3426476" y="438188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20</a:t>
            </a:r>
          </a:p>
        </p:txBody>
      </p:sp>
      <p:sp>
        <p:nvSpPr>
          <p:cNvPr id="1120" name="TextBox 1119">
            <a:extLst>
              <a:ext uri="{FF2B5EF4-FFF2-40B4-BE49-F238E27FC236}">
                <a16:creationId xmlns:a16="http://schemas.microsoft.com/office/drawing/2014/main" id="{7EB53705-4C5C-0F21-9695-FF54832FB8D6}"/>
              </a:ext>
            </a:extLst>
          </p:cNvPr>
          <p:cNvSpPr txBox="1"/>
          <p:nvPr/>
        </p:nvSpPr>
        <p:spPr>
          <a:xfrm>
            <a:off x="3155127" y="438188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18</a:t>
            </a:r>
          </a:p>
        </p:txBody>
      </p:sp>
      <p:sp>
        <p:nvSpPr>
          <p:cNvPr id="1121" name="TextBox 1120">
            <a:extLst>
              <a:ext uri="{FF2B5EF4-FFF2-40B4-BE49-F238E27FC236}">
                <a16:creationId xmlns:a16="http://schemas.microsoft.com/office/drawing/2014/main" id="{49818A15-E500-E57B-F7B5-17C30F2F70FF}"/>
              </a:ext>
            </a:extLst>
          </p:cNvPr>
          <p:cNvSpPr txBox="1"/>
          <p:nvPr/>
        </p:nvSpPr>
        <p:spPr>
          <a:xfrm>
            <a:off x="2883865" y="438188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16</a:t>
            </a:r>
          </a:p>
        </p:txBody>
      </p:sp>
      <p:sp>
        <p:nvSpPr>
          <p:cNvPr id="1122" name="TextBox 1121">
            <a:extLst>
              <a:ext uri="{FF2B5EF4-FFF2-40B4-BE49-F238E27FC236}">
                <a16:creationId xmlns:a16="http://schemas.microsoft.com/office/drawing/2014/main" id="{F0395B28-C2F7-5305-0B8B-3833EA03C00B}"/>
              </a:ext>
            </a:extLst>
          </p:cNvPr>
          <p:cNvSpPr txBox="1"/>
          <p:nvPr/>
        </p:nvSpPr>
        <p:spPr>
          <a:xfrm>
            <a:off x="2612515" y="438188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14</a:t>
            </a:r>
          </a:p>
        </p:txBody>
      </p:sp>
      <p:sp>
        <p:nvSpPr>
          <p:cNvPr id="1123" name="TextBox 1122">
            <a:extLst>
              <a:ext uri="{FF2B5EF4-FFF2-40B4-BE49-F238E27FC236}">
                <a16:creationId xmlns:a16="http://schemas.microsoft.com/office/drawing/2014/main" id="{6B946FE7-59C3-5EAF-2DC7-56159C819310}"/>
              </a:ext>
            </a:extLst>
          </p:cNvPr>
          <p:cNvSpPr txBox="1"/>
          <p:nvPr/>
        </p:nvSpPr>
        <p:spPr>
          <a:xfrm>
            <a:off x="2341166" y="438188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12</a:t>
            </a:r>
          </a:p>
        </p:txBody>
      </p:sp>
      <p:sp>
        <p:nvSpPr>
          <p:cNvPr id="1124" name="TextBox 1123">
            <a:extLst>
              <a:ext uri="{FF2B5EF4-FFF2-40B4-BE49-F238E27FC236}">
                <a16:creationId xmlns:a16="http://schemas.microsoft.com/office/drawing/2014/main" id="{B88D6FE4-0E60-E8F7-EAE1-4C89458747CE}"/>
              </a:ext>
            </a:extLst>
          </p:cNvPr>
          <p:cNvSpPr txBox="1"/>
          <p:nvPr/>
        </p:nvSpPr>
        <p:spPr>
          <a:xfrm>
            <a:off x="6682233" y="438188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000000"/>
                </a:solidFill>
                <a:effectLst/>
                <a:uLnTx/>
                <a:uFillTx/>
                <a:latin typeface="Calibri" panose="020F0502020204030204"/>
                <a:ea typeface="+mn-ea"/>
                <a:cs typeface="Arial"/>
                <a:sym typeface="Arial"/>
                <a:rtl val="0"/>
              </a:rPr>
              <a:t>44</a:t>
            </a:r>
          </a:p>
        </p:txBody>
      </p:sp>
      <p:sp>
        <p:nvSpPr>
          <p:cNvPr id="1125" name="TextBox 1124">
            <a:extLst>
              <a:ext uri="{FF2B5EF4-FFF2-40B4-BE49-F238E27FC236}">
                <a16:creationId xmlns:a16="http://schemas.microsoft.com/office/drawing/2014/main" id="{977D3C9F-3426-7D57-42CA-4E0D4E9B22E5}"/>
              </a:ext>
            </a:extLst>
          </p:cNvPr>
          <p:cNvSpPr txBox="1"/>
          <p:nvPr/>
        </p:nvSpPr>
        <p:spPr>
          <a:xfrm>
            <a:off x="2481467" y="4678189"/>
            <a:ext cx="310495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solidFill>
                  <a:srgbClr val="000000"/>
                </a:solidFill>
                <a:effectLst/>
                <a:uLnTx/>
                <a:uFillTx/>
                <a:latin typeface="Calibri" panose="020F0502020204030204"/>
                <a:ea typeface="+mn-ea"/>
                <a:cs typeface="Arial"/>
                <a:sym typeface="Arial"/>
                <a:rtl val="0"/>
              </a:rPr>
              <a:t>Time from randomization (months)</a:t>
            </a:r>
          </a:p>
        </p:txBody>
      </p:sp>
      <p:sp>
        <p:nvSpPr>
          <p:cNvPr id="1166" name="TextBox 1165">
            <a:extLst>
              <a:ext uri="{FF2B5EF4-FFF2-40B4-BE49-F238E27FC236}">
                <a16:creationId xmlns:a16="http://schemas.microsoft.com/office/drawing/2014/main" id="{BED86BBC-BC44-9CE7-4458-C569F7442F71}"/>
              </a:ext>
            </a:extLst>
          </p:cNvPr>
          <p:cNvSpPr txBox="1"/>
          <p:nvPr/>
        </p:nvSpPr>
        <p:spPr>
          <a:xfrm>
            <a:off x="732405"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81134E"/>
                </a:solidFill>
                <a:effectLst/>
                <a:uLnTx/>
                <a:uFillTx/>
                <a:latin typeface="Calibri" panose="020F0502020204030204"/>
                <a:ea typeface="+mn-ea"/>
                <a:cs typeface="Arial"/>
                <a:sym typeface="Arial"/>
                <a:rtl val="0"/>
              </a:rPr>
              <a:t>572</a:t>
            </a:r>
          </a:p>
        </p:txBody>
      </p:sp>
      <p:sp>
        <p:nvSpPr>
          <p:cNvPr id="1167" name="TextBox 1166">
            <a:extLst>
              <a:ext uri="{FF2B5EF4-FFF2-40B4-BE49-F238E27FC236}">
                <a16:creationId xmlns:a16="http://schemas.microsoft.com/office/drawing/2014/main" id="{CB9B0F4D-6CD2-5B98-3DBC-5D6FF3C258E6}"/>
              </a:ext>
            </a:extLst>
          </p:cNvPr>
          <p:cNvSpPr txBox="1"/>
          <p:nvPr/>
        </p:nvSpPr>
        <p:spPr>
          <a:xfrm>
            <a:off x="1003897"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81134E"/>
                </a:solidFill>
                <a:effectLst/>
                <a:uLnTx/>
                <a:uFillTx/>
                <a:latin typeface="Calibri" panose="020F0502020204030204"/>
                <a:ea typeface="+mn-ea"/>
                <a:cs typeface="Arial"/>
                <a:sym typeface="Arial"/>
                <a:rtl val="0"/>
              </a:rPr>
              <a:t>561</a:t>
            </a:r>
          </a:p>
        </p:txBody>
      </p:sp>
      <p:sp>
        <p:nvSpPr>
          <p:cNvPr id="1168" name="TextBox 1167">
            <a:extLst>
              <a:ext uri="{FF2B5EF4-FFF2-40B4-BE49-F238E27FC236}">
                <a16:creationId xmlns:a16="http://schemas.microsoft.com/office/drawing/2014/main" id="{64CF7BF6-0216-830F-F27E-0281043289A3}"/>
              </a:ext>
            </a:extLst>
          </p:cNvPr>
          <p:cNvSpPr txBox="1"/>
          <p:nvPr/>
        </p:nvSpPr>
        <p:spPr>
          <a:xfrm>
            <a:off x="1275389"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81134E"/>
                </a:solidFill>
                <a:effectLst/>
                <a:uLnTx/>
                <a:uFillTx/>
                <a:latin typeface="Calibri" panose="020F0502020204030204"/>
                <a:ea typeface="+mn-ea"/>
                <a:cs typeface="Arial"/>
                <a:sym typeface="Arial"/>
                <a:rtl val="0"/>
              </a:rPr>
              <a:t>551</a:t>
            </a:r>
          </a:p>
        </p:txBody>
      </p:sp>
      <p:sp>
        <p:nvSpPr>
          <p:cNvPr id="1169" name="TextBox 1168">
            <a:extLst>
              <a:ext uri="{FF2B5EF4-FFF2-40B4-BE49-F238E27FC236}">
                <a16:creationId xmlns:a16="http://schemas.microsoft.com/office/drawing/2014/main" id="{C26B3733-DF18-79B0-A81E-F786BE87A6CA}"/>
              </a:ext>
            </a:extLst>
          </p:cNvPr>
          <p:cNvSpPr txBox="1"/>
          <p:nvPr/>
        </p:nvSpPr>
        <p:spPr>
          <a:xfrm>
            <a:off x="1546881"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81134E"/>
                </a:solidFill>
                <a:effectLst/>
                <a:uLnTx/>
                <a:uFillTx/>
                <a:latin typeface="Calibri" panose="020F0502020204030204"/>
                <a:ea typeface="+mn-ea"/>
                <a:cs typeface="Arial"/>
                <a:sym typeface="Arial"/>
                <a:rtl val="0"/>
              </a:rPr>
              <a:t>547</a:t>
            </a:r>
          </a:p>
        </p:txBody>
      </p:sp>
      <p:sp>
        <p:nvSpPr>
          <p:cNvPr id="1170" name="TextBox 1169">
            <a:extLst>
              <a:ext uri="{FF2B5EF4-FFF2-40B4-BE49-F238E27FC236}">
                <a16:creationId xmlns:a16="http://schemas.microsoft.com/office/drawing/2014/main" id="{C35940A2-BF98-D737-AD0D-9B62A3B84360}"/>
              </a:ext>
            </a:extLst>
          </p:cNvPr>
          <p:cNvSpPr txBox="1"/>
          <p:nvPr/>
        </p:nvSpPr>
        <p:spPr>
          <a:xfrm>
            <a:off x="1818373"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81134E"/>
                </a:solidFill>
                <a:effectLst/>
                <a:uLnTx/>
                <a:uFillTx/>
                <a:latin typeface="Calibri" panose="020F0502020204030204"/>
                <a:ea typeface="+mn-ea"/>
                <a:cs typeface="Arial"/>
                <a:sym typeface="Arial"/>
                <a:rtl val="0"/>
              </a:rPr>
              <a:t>539</a:t>
            </a:r>
          </a:p>
        </p:txBody>
      </p:sp>
      <p:sp>
        <p:nvSpPr>
          <p:cNvPr id="1171" name="TextBox 1170">
            <a:extLst>
              <a:ext uri="{FF2B5EF4-FFF2-40B4-BE49-F238E27FC236}">
                <a16:creationId xmlns:a16="http://schemas.microsoft.com/office/drawing/2014/main" id="{5DBC291F-F6D7-C33E-5B02-A947E326DA70}"/>
              </a:ext>
            </a:extLst>
          </p:cNvPr>
          <p:cNvSpPr txBox="1"/>
          <p:nvPr/>
        </p:nvSpPr>
        <p:spPr>
          <a:xfrm>
            <a:off x="6433737"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81134E"/>
                </a:solidFill>
                <a:effectLst/>
                <a:uLnTx/>
                <a:uFillTx/>
                <a:latin typeface="Calibri" panose="020F0502020204030204"/>
                <a:ea typeface="+mn-ea"/>
                <a:cs typeface="Arial"/>
                <a:sym typeface="Arial"/>
                <a:rtl val="0"/>
              </a:rPr>
              <a:t>2</a:t>
            </a:r>
          </a:p>
        </p:txBody>
      </p:sp>
      <p:sp>
        <p:nvSpPr>
          <p:cNvPr id="1172" name="TextBox 1171">
            <a:extLst>
              <a:ext uri="{FF2B5EF4-FFF2-40B4-BE49-F238E27FC236}">
                <a16:creationId xmlns:a16="http://schemas.microsoft.com/office/drawing/2014/main" id="{6126C4DC-254C-F0CA-6ADB-E56974A3C41E}"/>
              </a:ext>
            </a:extLst>
          </p:cNvPr>
          <p:cNvSpPr txBox="1"/>
          <p:nvPr/>
        </p:nvSpPr>
        <p:spPr>
          <a:xfrm>
            <a:off x="6162245"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81134E"/>
                </a:solidFill>
                <a:effectLst/>
                <a:uLnTx/>
                <a:uFillTx/>
                <a:latin typeface="Calibri" panose="020F0502020204030204"/>
                <a:ea typeface="+mn-ea"/>
                <a:cs typeface="Arial"/>
                <a:sym typeface="Arial"/>
                <a:rtl val="0"/>
              </a:rPr>
              <a:t>7</a:t>
            </a:r>
          </a:p>
        </p:txBody>
      </p:sp>
      <p:sp>
        <p:nvSpPr>
          <p:cNvPr id="1173" name="TextBox 1172">
            <a:extLst>
              <a:ext uri="{FF2B5EF4-FFF2-40B4-BE49-F238E27FC236}">
                <a16:creationId xmlns:a16="http://schemas.microsoft.com/office/drawing/2014/main" id="{E15D7940-2937-D3A7-EE65-4BEA3BEBFC8D}"/>
              </a:ext>
            </a:extLst>
          </p:cNvPr>
          <p:cNvSpPr txBox="1"/>
          <p:nvPr/>
        </p:nvSpPr>
        <p:spPr>
          <a:xfrm>
            <a:off x="2089865"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81134E"/>
                </a:solidFill>
                <a:effectLst/>
                <a:uLnTx/>
                <a:uFillTx/>
                <a:latin typeface="Calibri" panose="020F0502020204030204"/>
                <a:ea typeface="+mn-ea"/>
                <a:cs typeface="Arial"/>
                <a:sym typeface="Arial"/>
                <a:rtl val="0"/>
              </a:rPr>
              <a:t>531</a:t>
            </a:r>
          </a:p>
        </p:txBody>
      </p:sp>
      <p:sp>
        <p:nvSpPr>
          <p:cNvPr id="1174" name="TextBox 1173">
            <a:extLst>
              <a:ext uri="{FF2B5EF4-FFF2-40B4-BE49-F238E27FC236}">
                <a16:creationId xmlns:a16="http://schemas.microsoft.com/office/drawing/2014/main" id="{FA64D921-8CB3-6C3A-B4CD-2623FB55EF38}"/>
              </a:ext>
            </a:extLst>
          </p:cNvPr>
          <p:cNvSpPr txBox="1"/>
          <p:nvPr/>
        </p:nvSpPr>
        <p:spPr>
          <a:xfrm>
            <a:off x="5890753"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81134E"/>
                </a:solidFill>
                <a:effectLst/>
                <a:uLnTx/>
                <a:uFillTx/>
                <a:latin typeface="Calibri" panose="020F0502020204030204"/>
                <a:ea typeface="+mn-ea"/>
                <a:cs typeface="Arial"/>
                <a:sym typeface="Arial"/>
                <a:rtl val="0"/>
              </a:rPr>
              <a:t>16</a:t>
            </a:r>
          </a:p>
        </p:txBody>
      </p:sp>
      <p:sp>
        <p:nvSpPr>
          <p:cNvPr id="1175" name="TextBox 1174">
            <a:extLst>
              <a:ext uri="{FF2B5EF4-FFF2-40B4-BE49-F238E27FC236}">
                <a16:creationId xmlns:a16="http://schemas.microsoft.com/office/drawing/2014/main" id="{415DCB2F-E153-3F7A-6D99-474E2E9E6350}"/>
              </a:ext>
            </a:extLst>
          </p:cNvPr>
          <p:cNvSpPr txBox="1"/>
          <p:nvPr/>
        </p:nvSpPr>
        <p:spPr>
          <a:xfrm>
            <a:off x="5619261"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81134E"/>
                </a:solidFill>
                <a:effectLst/>
                <a:uLnTx/>
                <a:uFillTx/>
                <a:latin typeface="Calibri" panose="020F0502020204030204"/>
                <a:ea typeface="+mn-ea"/>
                <a:cs typeface="Arial"/>
                <a:sym typeface="Arial"/>
                <a:rtl val="0"/>
              </a:rPr>
              <a:t>28</a:t>
            </a:r>
          </a:p>
        </p:txBody>
      </p:sp>
      <p:sp>
        <p:nvSpPr>
          <p:cNvPr id="1176" name="TextBox 1175">
            <a:extLst>
              <a:ext uri="{FF2B5EF4-FFF2-40B4-BE49-F238E27FC236}">
                <a16:creationId xmlns:a16="http://schemas.microsoft.com/office/drawing/2014/main" id="{48C3A331-A582-70CA-FB2A-9C4AF27CFA5A}"/>
              </a:ext>
            </a:extLst>
          </p:cNvPr>
          <p:cNvSpPr txBox="1"/>
          <p:nvPr/>
        </p:nvSpPr>
        <p:spPr>
          <a:xfrm>
            <a:off x="5347769"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81134E"/>
                </a:solidFill>
                <a:effectLst/>
                <a:uLnTx/>
                <a:uFillTx/>
                <a:latin typeface="Calibri" panose="020F0502020204030204"/>
                <a:ea typeface="+mn-ea"/>
                <a:cs typeface="Arial"/>
                <a:sym typeface="Arial"/>
                <a:rtl val="0"/>
              </a:rPr>
              <a:t>46</a:t>
            </a:r>
          </a:p>
        </p:txBody>
      </p:sp>
      <p:sp>
        <p:nvSpPr>
          <p:cNvPr id="1177" name="TextBox 1176">
            <a:extLst>
              <a:ext uri="{FF2B5EF4-FFF2-40B4-BE49-F238E27FC236}">
                <a16:creationId xmlns:a16="http://schemas.microsoft.com/office/drawing/2014/main" id="{83A1E483-BD85-1F90-2A83-465629A66943}"/>
              </a:ext>
            </a:extLst>
          </p:cNvPr>
          <p:cNvSpPr txBox="1"/>
          <p:nvPr/>
        </p:nvSpPr>
        <p:spPr>
          <a:xfrm>
            <a:off x="5076277"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81134E"/>
                </a:solidFill>
                <a:effectLst/>
                <a:uLnTx/>
                <a:uFillTx/>
                <a:latin typeface="Calibri" panose="020F0502020204030204"/>
                <a:ea typeface="+mn-ea"/>
                <a:cs typeface="Arial"/>
                <a:sym typeface="Arial"/>
                <a:rtl val="0"/>
              </a:rPr>
              <a:t>72</a:t>
            </a:r>
          </a:p>
        </p:txBody>
      </p:sp>
      <p:sp>
        <p:nvSpPr>
          <p:cNvPr id="1178" name="TextBox 1177">
            <a:extLst>
              <a:ext uri="{FF2B5EF4-FFF2-40B4-BE49-F238E27FC236}">
                <a16:creationId xmlns:a16="http://schemas.microsoft.com/office/drawing/2014/main" id="{1FC4D49A-A4CB-B9B9-905A-2A32D43BAB7A}"/>
              </a:ext>
            </a:extLst>
          </p:cNvPr>
          <p:cNvSpPr txBox="1"/>
          <p:nvPr/>
        </p:nvSpPr>
        <p:spPr>
          <a:xfrm>
            <a:off x="4804785"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81134E"/>
                </a:solidFill>
                <a:effectLst/>
                <a:uLnTx/>
                <a:uFillTx/>
                <a:latin typeface="Calibri" panose="020F0502020204030204"/>
                <a:ea typeface="+mn-ea"/>
                <a:cs typeface="Arial"/>
                <a:sym typeface="Arial"/>
                <a:rtl val="0"/>
              </a:rPr>
              <a:t>91</a:t>
            </a:r>
          </a:p>
        </p:txBody>
      </p:sp>
      <p:sp>
        <p:nvSpPr>
          <p:cNvPr id="1179" name="TextBox 1178">
            <a:extLst>
              <a:ext uri="{FF2B5EF4-FFF2-40B4-BE49-F238E27FC236}">
                <a16:creationId xmlns:a16="http://schemas.microsoft.com/office/drawing/2014/main" id="{EF5CBEBC-FBF4-A737-504E-A2EBB2725B11}"/>
              </a:ext>
            </a:extLst>
          </p:cNvPr>
          <p:cNvSpPr txBox="1"/>
          <p:nvPr/>
        </p:nvSpPr>
        <p:spPr>
          <a:xfrm>
            <a:off x="4533293"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81134E"/>
                </a:solidFill>
                <a:effectLst/>
                <a:uLnTx/>
                <a:uFillTx/>
                <a:latin typeface="Calibri" panose="020F0502020204030204"/>
                <a:ea typeface="+mn-ea"/>
                <a:cs typeface="Arial"/>
                <a:sym typeface="Arial"/>
                <a:rtl val="0"/>
              </a:rPr>
              <a:t>118</a:t>
            </a:r>
          </a:p>
        </p:txBody>
      </p:sp>
      <p:sp>
        <p:nvSpPr>
          <p:cNvPr id="1180" name="TextBox 1179">
            <a:extLst>
              <a:ext uri="{FF2B5EF4-FFF2-40B4-BE49-F238E27FC236}">
                <a16:creationId xmlns:a16="http://schemas.microsoft.com/office/drawing/2014/main" id="{3CB6052F-BA1D-89BC-7BF5-9F22A179865F}"/>
              </a:ext>
            </a:extLst>
          </p:cNvPr>
          <p:cNvSpPr txBox="1"/>
          <p:nvPr/>
        </p:nvSpPr>
        <p:spPr>
          <a:xfrm>
            <a:off x="4261801"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81134E"/>
                </a:solidFill>
                <a:effectLst/>
                <a:uLnTx/>
                <a:uFillTx/>
                <a:latin typeface="Calibri" panose="020F0502020204030204"/>
                <a:ea typeface="+mn-ea"/>
                <a:cs typeface="Arial"/>
                <a:sym typeface="Arial"/>
                <a:rtl val="0"/>
              </a:rPr>
              <a:t>159</a:t>
            </a:r>
          </a:p>
        </p:txBody>
      </p:sp>
      <p:sp>
        <p:nvSpPr>
          <p:cNvPr id="1181" name="TextBox 1180">
            <a:extLst>
              <a:ext uri="{FF2B5EF4-FFF2-40B4-BE49-F238E27FC236}">
                <a16:creationId xmlns:a16="http://schemas.microsoft.com/office/drawing/2014/main" id="{BF18256D-F1B6-94B8-D415-7EBA315240D8}"/>
              </a:ext>
            </a:extLst>
          </p:cNvPr>
          <p:cNvSpPr txBox="1"/>
          <p:nvPr/>
        </p:nvSpPr>
        <p:spPr>
          <a:xfrm>
            <a:off x="3990309"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81134E"/>
                </a:solidFill>
                <a:effectLst/>
                <a:uLnTx/>
                <a:uFillTx/>
                <a:latin typeface="Calibri" panose="020F0502020204030204"/>
                <a:ea typeface="+mn-ea"/>
                <a:cs typeface="Arial"/>
                <a:sym typeface="Arial"/>
                <a:rtl val="0"/>
              </a:rPr>
              <a:t>196</a:t>
            </a:r>
          </a:p>
        </p:txBody>
      </p:sp>
      <p:sp>
        <p:nvSpPr>
          <p:cNvPr id="1182" name="TextBox 1181">
            <a:extLst>
              <a:ext uri="{FF2B5EF4-FFF2-40B4-BE49-F238E27FC236}">
                <a16:creationId xmlns:a16="http://schemas.microsoft.com/office/drawing/2014/main" id="{7B0A5079-C96E-D489-1ABA-FA6C4CC9C7EF}"/>
              </a:ext>
            </a:extLst>
          </p:cNvPr>
          <p:cNvSpPr txBox="1"/>
          <p:nvPr/>
        </p:nvSpPr>
        <p:spPr>
          <a:xfrm>
            <a:off x="3718817"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81134E"/>
                </a:solidFill>
                <a:effectLst/>
                <a:uLnTx/>
                <a:uFillTx/>
                <a:latin typeface="Calibri" panose="020F0502020204030204"/>
                <a:ea typeface="+mn-ea"/>
                <a:cs typeface="Arial"/>
                <a:sym typeface="Arial"/>
                <a:rtl val="0"/>
              </a:rPr>
              <a:t>268</a:t>
            </a:r>
          </a:p>
        </p:txBody>
      </p:sp>
      <p:sp>
        <p:nvSpPr>
          <p:cNvPr id="1183" name="TextBox 1182">
            <a:extLst>
              <a:ext uri="{FF2B5EF4-FFF2-40B4-BE49-F238E27FC236}">
                <a16:creationId xmlns:a16="http://schemas.microsoft.com/office/drawing/2014/main" id="{538A3FA6-B10A-50C9-0BC7-117EB65D3F93}"/>
              </a:ext>
            </a:extLst>
          </p:cNvPr>
          <p:cNvSpPr txBox="1"/>
          <p:nvPr/>
        </p:nvSpPr>
        <p:spPr>
          <a:xfrm>
            <a:off x="3447325"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81134E"/>
                </a:solidFill>
                <a:effectLst/>
                <a:uLnTx/>
                <a:uFillTx/>
                <a:latin typeface="Calibri" panose="020F0502020204030204"/>
                <a:ea typeface="+mn-ea"/>
                <a:cs typeface="Arial"/>
                <a:sym typeface="Arial"/>
                <a:rtl val="0"/>
              </a:rPr>
              <a:t>315</a:t>
            </a:r>
          </a:p>
        </p:txBody>
      </p:sp>
      <p:sp>
        <p:nvSpPr>
          <p:cNvPr id="1184" name="TextBox 1183">
            <a:extLst>
              <a:ext uri="{FF2B5EF4-FFF2-40B4-BE49-F238E27FC236}">
                <a16:creationId xmlns:a16="http://schemas.microsoft.com/office/drawing/2014/main" id="{D5F43F9D-5FFB-90E9-881A-49478BEF5B16}"/>
              </a:ext>
            </a:extLst>
          </p:cNvPr>
          <p:cNvSpPr txBox="1"/>
          <p:nvPr/>
        </p:nvSpPr>
        <p:spPr>
          <a:xfrm>
            <a:off x="3175833"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81134E"/>
                </a:solidFill>
                <a:effectLst/>
                <a:uLnTx/>
                <a:uFillTx/>
                <a:latin typeface="Calibri" panose="020F0502020204030204"/>
                <a:ea typeface="+mn-ea"/>
                <a:cs typeface="Arial"/>
                <a:sym typeface="Arial"/>
                <a:rtl val="0"/>
              </a:rPr>
              <a:t>432</a:t>
            </a:r>
          </a:p>
        </p:txBody>
      </p:sp>
      <p:sp>
        <p:nvSpPr>
          <p:cNvPr id="1185" name="TextBox 1184">
            <a:extLst>
              <a:ext uri="{FF2B5EF4-FFF2-40B4-BE49-F238E27FC236}">
                <a16:creationId xmlns:a16="http://schemas.microsoft.com/office/drawing/2014/main" id="{6AAC8095-C792-23FD-33E6-7736167617A0}"/>
              </a:ext>
            </a:extLst>
          </p:cNvPr>
          <p:cNvSpPr txBox="1"/>
          <p:nvPr/>
        </p:nvSpPr>
        <p:spPr>
          <a:xfrm>
            <a:off x="2904341"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81134E"/>
                </a:solidFill>
                <a:effectLst/>
                <a:uLnTx/>
                <a:uFillTx/>
                <a:latin typeface="Calibri" panose="020F0502020204030204"/>
                <a:ea typeface="+mn-ea"/>
                <a:cs typeface="Arial"/>
                <a:sym typeface="Arial"/>
                <a:rtl val="0"/>
              </a:rPr>
              <a:t>501</a:t>
            </a:r>
          </a:p>
        </p:txBody>
      </p:sp>
      <p:sp>
        <p:nvSpPr>
          <p:cNvPr id="1186" name="TextBox 1185">
            <a:extLst>
              <a:ext uri="{FF2B5EF4-FFF2-40B4-BE49-F238E27FC236}">
                <a16:creationId xmlns:a16="http://schemas.microsoft.com/office/drawing/2014/main" id="{F835CF44-D7E5-3514-C080-9ED848F01B57}"/>
              </a:ext>
            </a:extLst>
          </p:cNvPr>
          <p:cNvSpPr txBox="1"/>
          <p:nvPr/>
        </p:nvSpPr>
        <p:spPr>
          <a:xfrm>
            <a:off x="2632849"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81134E"/>
                </a:solidFill>
                <a:effectLst/>
                <a:uLnTx/>
                <a:uFillTx/>
                <a:latin typeface="Calibri" panose="020F0502020204030204"/>
                <a:ea typeface="+mn-ea"/>
                <a:cs typeface="Arial"/>
                <a:sym typeface="Arial"/>
                <a:rtl val="0"/>
              </a:rPr>
              <a:t>516</a:t>
            </a:r>
          </a:p>
        </p:txBody>
      </p:sp>
      <p:sp>
        <p:nvSpPr>
          <p:cNvPr id="1187" name="TextBox 1186">
            <a:extLst>
              <a:ext uri="{FF2B5EF4-FFF2-40B4-BE49-F238E27FC236}">
                <a16:creationId xmlns:a16="http://schemas.microsoft.com/office/drawing/2014/main" id="{87AC9D71-3CF3-21CA-A600-AEB88E055535}"/>
              </a:ext>
            </a:extLst>
          </p:cNvPr>
          <p:cNvSpPr txBox="1"/>
          <p:nvPr/>
        </p:nvSpPr>
        <p:spPr>
          <a:xfrm>
            <a:off x="2361357"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81134E"/>
                </a:solidFill>
                <a:effectLst/>
                <a:uLnTx/>
                <a:uFillTx/>
                <a:latin typeface="Calibri" panose="020F0502020204030204"/>
                <a:ea typeface="+mn-ea"/>
                <a:cs typeface="Arial"/>
                <a:sym typeface="Arial"/>
                <a:rtl val="0"/>
              </a:rPr>
              <a:t>526</a:t>
            </a:r>
          </a:p>
        </p:txBody>
      </p:sp>
      <p:sp>
        <p:nvSpPr>
          <p:cNvPr id="1188" name="TextBox 1187">
            <a:extLst>
              <a:ext uri="{FF2B5EF4-FFF2-40B4-BE49-F238E27FC236}">
                <a16:creationId xmlns:a16="http://schemas.microsoft.com/office/drawing/2014/main" id="{FF1991A9-E058-1A29-4F1A-46171E56AD07}"/>
              </a:ext>
            </a:extLst>
          </p:cNvPr>
          <p:cNvSpPr txBox="1"/>
          <p:nvPr/>
        </p:nvSpPr>
        <p:spPr>
          <a:xfrm>
            <a:off x="6705229" y="5377918"/>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81134E"/>
                </a:solidFill>
                <a:effectLst/>
                <a:uLnTx/>
                <a:uFillTx/>
                <a:latin typeface="Calibri" panose="020F0502020204030204"/>
                <a:ea typeface="+mn-ea"/>
                <a:cs typeface="Arial"/>
                <a:sym typeface="Arial"/>
                <a:rtl val="0"/>
              </a:rPr>
              <a:t>0</a:t>
            </a:r>
          </a:p>
        </p:txBody>
      </p:sp>
      <p:sp>
        <p:nvSpPr>
          <p:cNvPr id="1189" name="TextBox 1188">
            <a:extLst>
              <a:ext uri="{FF2B5EF4-FFF2-40B4-BE49-F238E27FC236}">
                <a16:creationId xmlns:a16="http://schemas.microsoft.com/office/drawing/2014/main" id="{821706B3-8298-E989-B3FE-2E2D8EDDF12B}"/>
              </a:ext>
            </a:extLst>
          </p:cNvPr>
          <p:cNvSpPr txBox="1"/>
          <p:nvPr/>
        </p:nvSpPr>
        <p:spPr>
          <a:xfrm>
            <a:off x="732405"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17AD86"/>
                </a:solidFill>
                <a:effectLst/>
                <a:uLnTx/>
                <a:uFillTx/>
                <a:latin typeface="Calibri" panose="020F0502020204030204"/>
                <a:ea typeface="+mn-ea"/>
                <a:cs typeface="Arial"/>
                <a:sym typeface="Arial"/>
                <a:rtl val="0"/>
              </a:rPr>
              <a:t>572</a:t>
            </a:r>
          </a:p>
        </p:txBody>
      </p:sp>
      <p:sp>
        <p:nvSpPr>
          <p:cNvPr id="1190" name="TextBox 1189">
            <a:extLst>
              <a:ext uri="{FF2B5EF4-FFF2-40B4-BE49-F238E27FC236}">
                <a16:creationId xmlns:a16="http://schemas.microsoft.com/office/drawing/2014/main" id="{1DB14213-95A7-34DF-389C-9051DC7216F1}"/>
              </a:ext>
            </a:extLst>
          </p:cNvPr>
          <p:cNvSpPr txBox="1"/>
          <p:nvPr/>
        </p:nvSpPr>
        <p:spPr>
          <a:xfrm>
            <a:off x="1003897"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17AD86"/>
                </a:solidFill>
                <a:effectLst/>
                <a:uLnTx/>
                <a:uFillTx/>
                <a:latin typeface="Calibri" panose="020F0502020204030204"/>
                <a:ea typeface="+mn-ea"/>
                <a:cs typeface="Arial"/>
                <a:sym typeface="Arial"/>
                <a:rtl val="0"/>
              </a:rPr>
              <a:t>566</a:t>
            </a:r>
          </a:p>
        </p:txBody>
      </p:sp>
      <p:sp>
        <p:nvSpPr>
          <p:cNvPr id="1191" name="TextBox 1190">
            <a:extLst>
              <a:ext uri="{FF2B5EF4-FFF2-40B4-BE49-F238E27FC236}">
                <a16:creationId xmlns:a16="http://schemas.microsoft.com/office/drawing/2014/main" id="{E1311EC6-F6A0-9C38-8435-B62AE389D85D}"/>
              </a:ext>
            </a:extLst>
          </p:cNvPr>
          <p:cNvSpPr txBox="1"/>
          <p:nvPr/>
        </p:nvSpPr>
        <p:spPr>
          <a:xfrm>
            <a:off x="1275389"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17AD86"/>
                </a:solidFill>
                <a:effectLst/>
                <a:uLnTx/>
                <a:uFillTx/>
                <a:latin typeface="Calibri" panose="020F0502020204030204"/>
                <a:ea typeface="+mn-ea"/>
                <a:cs typeface="Arial"/>
                <a:sym typeface="Arial"/>
                <a:rtl val="0"/>
              </a:rPr>
              <a:t>562</a:t>
            </a:r>
          </a:p>
        </p:txBody>
      </p:sp>
      <p:sp>
        <p:nvSpPr>
          <p:cNvPr id="1192" name="TextBox 1191">
            <a:extLst>
              <a:ext uri="{FF2B5EF4-FFF2-40B4-BE49-F238E27FC236}">
                <a16:creationId xmlns:a16="http://schemas.microsoft.com/office/drawing/2014/main" id="{B5F98DF1-E351-F052-C457-0A8BE092CF8C}"/>
              </a:ext>
            </a:extLst>
          </p:cNvPr>
          <p:cNvSpPr txBox="1"/>
          <p:nvPr/>
        </p:nvSpPr>
        <p:spPr>
          <a:xfrm>
            <a:off x="1546881"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17AD86"/>
                </a:solidFill>
                <a:effectLst/>
                <a:uLnTx/>
                <a:uFillTx/>
                <a:latin typeface="Calibri" panose="020F0502020204030204"/>
                <a:ea typeface="+mn-ea"/>
                <a:cs typeface="Arial"/>
                <a:sym typeface="Arial"/>
                <a:rtl val="0"/>
              </a:rPr>
              <a:t>556</a:t>
            </a:r>
          </a:p>
        </p:txBody>
      </p:sp>
      <p:sp>
        <p:nvSpPr>
          <p:cNvPr id="1193" name="TextBox 1192">
            <a:extLst>
              <a:ext uri="{FF2B5EF4-FFF2-40B4-BE49-F238E27FC236}">
                <a16:creationId xmlns:a16="http://schemas.microsoft.com/office/drawing/2014/main" id="{BBCC2667-C70E-1462-3F44-6621315B2D96}"/>
              </a:ext>
            </a:extLst>
          </p:cNvPr>
          <p:cNvSpPr txBox="1"/>
          <p:nvPr/>
        </p:nvSpPr>
        <p:spPr>
          <a:xfrm>
            <a:off x="1818373"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17AD86"/>
                </a:solidFill>
                <a:effectLst/>
                <a:uLnTx/>
                <a:uFillTx/>
                <a:latin typeface="Calibri" panose="020F0502020204030204"/>
                <a:ea typeface="+mn-ea"/>
                <a:cs typeface="Arial"/>
                <a:sym typeface="Arial"/>
                <a:rtl val="0"/>
              </a:rPr>
              <a:t>550</a:t>
            </a:r>
          </a:p>
        </p:txBody>
      </p:sp>
      <p:sp>
        <p:nvSpPr>
          <p:cNvPr id="1194" name="TextBox 1193">
            <a:extLst>
              <a:ext uri="{FF2B5EF4-FFF2-40B4-BE49-F238E27FC236}">
                <a16:creationId xmlns:a16="http://schemas.microsoft.com/office/drawing/2014/main" id="{0CCBE25C-FAAD-5271-1810-2D139AA8BABA}"/>
              </a:ext>
            </a:extLst>
          </p:cNvPr>
          <p:cNvSpPr txBox="1"/>
          <p:nvPr/>
        </p:nvSpPr>
        <p:spPr>
          <a:xfrm>
            <a:off x="6433737"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17AD86"/>
                </a:solidFill>
                <a:effectLst/>
                <a:uLnTx/>
                <a:uFillTx/>
                <a:latin typeface="Calibri" panose="020F0502020204030204"/>
                <a:ea typeface="+mn-ea"/>
                <a:cs typeface="Arial"/>
                <a:sym typeface="Arial"/>
                <a:rtl val="0"/>
              </a:rPr>
              <a:t>0</a:t>
            </a:r>
          </a:p>
        </p:txBody>
      </p:sp>
      <p:sp>
        <p:nvSpPr>
          <p:cNvPr id="1195" name="TextBox 1194">
            <a:extLst>
              <a:ext uri="{FF2B5EF4-FFF2-40B4-BE49-F238E27FC236}">
                <a16:creationId xmlns:a16="http://schemas.microsoft.com/office/drawing/2014/main" id="{7CFCC494-9693-5255-2375-7EFF96FA1CAC}"/>
              </a:ext>
            </a:extLst>
          </p:cNvPr>
          <p:cNvSpPr txBox="1"/>
          <p:nvPr/>
        </p:nvSpPr>
        <p:spPr>
          <a:xfrm>
            <a:off x="6162245"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17AD86"/>
                </a:solidFill>
                <a:effectLst/>
                <a:uLnTx/>
                <a:uFillTx/>
                <a:latin typeface="Calibri" panose="020F0502020204030204"/>
                <a:ea typeface="+mn-ea"/>
                <a:cs typeface="Arial"/>
                <a:sym typeface="Arial"/>
                <a:rtl val="0"/>
              </a:rPr>
              <a:t>5</a:t>
            </a:r>
          </a:p>
        </p:txBody>
      </p:sp>
      <p:sp>
        <p:nvSpPr>
          <p:cNvPr id="1196" name="TextBox 1195">
            <a:extLst>
              <a:ext uri="{FF2B5EF4-FFF2-40B4-BE49-F238E27FC236}">
                <a16:creationId xmlns:a16="http://schemas.microsoft.com/office/drawing/2014/main" id="{3037984C-3686-4F7B-75C6-E81241158A06}"/>
              </a:ext>
            </a:extLst>
          </p:cNvPr>
          <p:cNvSpPr txBox="1"/>
          <p:nvPr/>
        </p:nvSpPr>
        <p:spPr>
          <a:xfrm>
            <a:off x="2089865"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17AD86"/>
                </a:solidFill>
                <a:effectLst/>
                <a:uLnTx/>
                <a:uFillTx/>
                <a:latin typeface="Calibri" panose="020F0502020204030204"/>
                <a:ea typeface="+mn-ea"/>
                <a:cs typeface="Arial"/>
                <a:sym typeface="Arial"/>
                <a:rtl val="0"/>
              </a:rPr>
              <a:t>543</a:t>
            </a:r>
          </a:p>
        </p:txBody>
      </p:sp>
      <p:sp>
        <p:nvSpPr>
          <p:cNvPr id="1197" name="TextBox 1196">
            <a:extLst>
              <a:ext uri="{FF2B5EF4-FFF2-40B4-BE49-F238E27FC236}">
                <a16:creationId xmlns:a16="http://schemas.microsoft.com/office/drawing/2014/main" id="{57444330-4EBC-B144-FE25-1CC1F41D51BC}"/>
              </a:ext>
            </a:extLst>
          </p:cNvPr>
          <p:cNvSpPr txBox="1"/>
          <p:nvPr/>
        </p:nvSpPr>
        <p:spPr>
          <a:xfrm>
            <a:off x="5890753"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17AD86"/>
                </a:solidFill>
                <a:effectLst/>
                <a:uLnTx/>
                <a:uFillTx/>
                <a:latin typeface="Calibri" panose="020F0502020204030204"/>
                <a:ea typeface="+mn-ea"/>
                <a:cs typeface="Arial"/>
                <a:sym typeface="Arial"/>
                <a:rtl val="0"/>
              </a:rPr>
              <a:t>12</a:t>
            </a:r>
          </a:p>
        </p:txBody>
      </p:sp>
      <p:sp>
        <p:nvSpPr>
          <p:cNvPr id="1198" name="TextBox 1197">
            <a:extLst>
              <a:ext uri="{FF2B5EF4-FFF2-40B4-BE49-F238E27FC236}">
                <a16:creationId xmlns:a16="http://schemas.microsoft.com/office/drawing/2014/main" id="{9B4E055E-26CB-4C94-5F64-481BC1B2B3F9}"/>
              </a:ext>
            </a:extLst>
          </p:cNvPr>
          <p:cNvSpPr txBox="1"/>
          <p:nvPr/>
        </p:nvSpPr>
        <p:spPr>
          <a:xfrm>
            <a:off x="5619261"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17AD86"/>
                </a:solidFill>
                <a:effectLst/>
                <a:uLnTx/>
                <a:uFillTx/>
                <a:latin typeface="Calibri" panose="020F0502020204030204"/>
                <a:ea typeface="+mn-ea"/>
                <a:cs typeface="Arial"/>
                <a:sym typeface="Arial"/>
                <a:rtl val="0"/>
              </a:rPr>
              <a:t>27</a:t>
            </a:r>
          </a:p>
        </p:txBody>
      </p:sp>
      <p:sp>
        <p:nvSpPr>
          <p:cNvPr id="1199" name="TextBox 1198">
            <a:extLst>
              <a:ext uri="{FF2B5EF4-FFF2-40B4-BE49-F238E27FC236}">
                <a16:creationId xmlns:a16="http://schemas.microsoft.com/office/drawing/2014/main" id="{6BE4DA02-0BB2-8843-54B9-1BE21B4D156F}"/>
              </a:ext>
            </a:extLst>
          </p:cNvPr>
          <p:cNvSpPr txBox="1"/>
          <p:nvPr/>
        </p:nvSpPr>
        <p:spPr>
          <a:xfrm>
            <a:off x="5347769"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17AD86"/>
                </a:solidFill>
                <a:effectLst/>
                <a:uLnTx/>
                <a:uFillTx/>
                <a:latin typeface="Calibri" panose="020F0502020204030204"/>
                <a:ea typeface="+mn-ea"/>
                <a:cs typeface="Arial"/>
                <a:sym typeface="Arial"/>
                <a:rtl val="0"/>
              </a:rPr>
              <a:t>45</a:t>
            </a:r>
          </a:p>
        </p:txBody>
      </p:sp>
      <p:sp>
        <p:nvSpPr>
          <p:cNvPr id="1200" name="TextBox 1199">
            <a:extLst>
              <a:ext uri="{FF2B5EF4-FFF2-40B4-BE49-F238E27FC236}">
                <a16:creationId xmlns:a16="http://schemas.microsoft.com/office/drawing/2014/main" id="{AF3F41DB-C274-3FA4-B03E-82D9FA4E14DC}"/>
              </a:ext>
            </a:extLst>
          </p:cNvPr>
          <p:cNvSpPr txBox="1"/>
          <p:nvPr/>
        </p:nvSpPr>
        <p:spPr>
          <a:xfrm>
            <a:off x="5076277"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17AD86"/>
                </a:solidFill>
                <a:effectLst/>
                <a:uLnTx/>
                <a:uFillTx/>
                <a:latin typeface="Calibri" panose="020F0502020204030204"/>
                <a:ea typeface="+mn-ea"/>
                <a:cs typeface="Arial"/>
                <a:sym typeface="Arial"/>
                <a:rtl val="0"/>
              </a:rPr>
              <a:t>78</a:t>
            </a:r>
          </a:p>
        </p:txBody>
      </p:sp>
      <p:sp>
        <p:nvSpPr>
          <p:cNvPr id="1201" name="TextBox 1200">
            <a:extLst>
              <a:ext uri="{FF2B5EF4-FFF2-40B4-BE49-F238E27FC236}">
                <a16:creationId xmlns:a16="http://schemas.microsoft.com/office/drawing/2014/main" id="{308A318C-194D-5C15-4671-BEB44AEFDFBE}"/>
              </a:ext>
            </a:extLst>
          </p:cNvPr>
          <p:cNvSpPr txBox="1"/>
          <p:nvPr/>
        </p:nvSpPr>
        <p:spPr>
          <a:xfrm>
            <a:off x="4804785"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17AD86"/>
                </a:solidFill>
                <a:effectLst/>
                <a:uLnTx/>
                <a:uFillTx/>
                <a:latin typeface="Calibri" panose="020F0502020204030204"/>
                <a:ea typeface="+mn-ea"/>
                <a:cs typeface="Arial"/>
                <a:sym typeface="Arial"/>
                <a:rtl val="0"/>
              </a:rPr>
              <a:t>94</a:t>
            </a:r>
          </a:p>
        </p:txBody>
      </p:sp>
      <p:sp>
        <p:nvSpPr>
          <p:cNvPr id="1202" name="TextBox 1201">
            <a:extLst>
              <a:ext uri="{FF2B5EF4-FFF2-40B4-BE49-F238E27FC236}">
                <a16:creationId xmlns:a16="http://schemas.microsoft.com/office/drawing/2014/main" id="{F4DC3943-4F26-3612-46BD-0D1B0A456234}"/>
              </a:ext>
            </a:extLst>
          </p:cNvPr>
          <p:cNvSpPr txBox="1"/>
          <p:nvPr/>
        </p:nvSpPr>
        <p:spPr>
          <a:xfrm>
            <a:off x="4533293"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17AD86"/>
                </a:solidFill>
                <a:effectLst/>
                <a:uLnTx/>
                <a:uFillTx/>
                <a:latin typeface="Calibri" panose="020F0502020204030204"/>
                <a:ea typeface="+mn-ea"/>
                <a:cs typeface="Arial"/>
                <a:sym typeface="Arial"/>
                <a:rtl val="0"/>
              </a:rPr>
              <a:t>109</a:t>
            </a:r>
          </a:p>
        </p:txBody>
      </p:sp>
      <p:sp>
        <p:nvSpPr>
          <p:cNvPr id="1203" name="TextBox 1202">
            <a:extLst>
              <a:ext uri="{FF2B5EF4-FFF2-40B4-BE49-F238E27FC236}">
                <a16:creationId xmlns:a16="http://schemas.microsoft.com/office/drawing/2014/main" id="{E438F3D6-4FE3-CA0B-1030-9091840B171B}"/>
              </a:ext>
            </a:extLst>
          </p:cNvPr>
          <p:cNvSpPr txBox="1"/>
          <p:nvPr/>
        </p:nvSpPr>
        <p:spPr>
          <a:xfrm>
            <a:off x="4261801"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17AD86"/>
                </a:solidFill>
                <a:effectLst/>
                <a:uLnTx/>
                <a:uFillTx/>
                <a:latin typeface="Calibri" panose="020F0502020204030204"/>
                <a:ea typeface="+mn-ea"/>
                <a:cs typeface="Arial"/>
                <a:sym typeface="Arial"/>
                <a:rtl val="0"/>
              </a:rPr>
              <a:t>174</a:t>
            </a:r>
          </a:p>
        </p:txBody>
      </p:sp>
      <p:sp>
        <p:nvSpPr>
          <p:cNvPr id="1204" name="TextBox 1203">
            <a:extLst>
              <a:ext uri="{FF2B5EF4-FFF2-40B4-BE49-F238E27FC236}">
                <a16:creationId xmlns:a16="http://schemas.microsoft.com/office/drawing/2014/main" id="{085FEA95-BC95-6BFC-913F-F08925CC220E}"/>
              </a:ext>
            </a:extLst>
          </p:cNvPr>
          <p:cNvSpPr txBox="1"/>
          <p:nvPr/>
        </p:nvSpPr>
        <p:spPr>
          <a:xfrm>
            <a:off x="3990309"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17AD86"/>
                </a:solidFill>
                <a:effectLst/>
                <a:uLnTx/>
                <a:uFillTx/>
                <a:latin typeface="Calibri" panose="020F0502020204030204"/>
                <a:ea typeface="+mn-ea"/>
                <a:cs typeface="Arial"/>
                <a:sym typeface="Arial"/>
                <a:rtl val="0"/>
              </a:rPr>
              <a:t>195</a:t>
            </a:r>
          </a:p>
        </p:txBody>
      </p:sp>
      <p:sp>
        <p:nvSpPr>
          <p:cNvPr id="1205" name="TextBox 1204">
            <a:extLst>
              <a:ext uri="{FF2B5EF4-FFF2-40B4-BE49-F238E27FC236}">
                <a16:creationId xmlns:a16="http://schemas.microsoft.com/office/drawing/2014/main" id="{180EA830-D22C-111D-A05A-ED54AA872569}"/>
              </a:ext>
            </a:extLst>
          </p:cNvPr>
          <p:cNvSpPr txBox="1"/>
          <p:nvPr/>
        </p:nvSpPr>
        <p:spPr>
          <a:xfrm>
            <a:off x="3718817"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17AD86"/>
                </a:solidFill>
                <a:effectLst/>
                <a:uLnTx/>
                <a:uFillTx/>
                <a:latin typeface="Calibri" panose="020F0502020204030204"/>
                <a:ea typeface="+mn-ea"/>
                <a:cs typeface="Arial"/>
                <a:sym typeface="Arial"/>
                <a:rtl val="0"/>
              </a:rPr>
              <a:t>267</a:t>
            </a:r>
          </a:p>
        </p:txBody>
      </p:sp>
      <p:sp>
        <p:nvSpPr>
          <p:cNvPr id="1206" name="TextBox 1205">
            <a:extLst>
              <a:ext uri="{FF2B5EF4-FFF2-40B4-BE49-F238E27FC236}">
                <a16:creationId xmlns:a16="http://schemas.microsoft.com/office/drawing/2014/main" id="{4010B543-E673-5E69-090F-A537BCB3E8F5}"/>
              </a:ext>
            </a:extLst>
          </p:cNvPr>
          <p:cNvSpPr txBox="1"/>
          <p:nvPr/>
        </p:nvSpPr>
        <p:spPr>
          <a:xfrm>
            <a:off x="3447325"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17AD86"/>
                </a:solidFill>
                <a:effectLst/>
                <a:uLnTx/>
                <a:uFillTx/>
                <a:latin typeface="Calibri" panose="020F0502020204030204"/>
                <a:ea typeface="+mn-ea"/>
                <a:cs typeface="Arial"/>
                <a:sym typeface="Arial"/>
                <a:rtl val="0"/>
              </a:rPr>
              <a:t>336</a:t>
            </a:r>
          </a:p>
        </p:txBody>
      </p:sp>
      <p:sp>
        <p:nvSpPr>
          <p:cNvPr id="1207" name="TextBox 1206">
            <a:extLst>
              <a:ext uri="{FF2B5EF4-FFF2-40B4-BE49-F238E27FC236}">
                <a16:creationId xmlns:a16="http://schemas.microsoft.com/office/drawing/2014/main" id="{BCB7EBFA-9A92-E6BC-5CDA-DD51E7782402}"/>
              </a:ext>
            </a:extLst>
          </p:cNvPr>
          <p:cNvSpPr txBox="1"/>
          <p:nvPr/>
        </p:nvSpPr>
        <p:spPr>
          <a:xfrm>
            <a:off x="3175833"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17AD86"/>
                </a:solidFill>
                <a:effectLst/>
                <a:uLnTx/>
                <a:uFillTx/>
                <a:latin typeface="Calibri" panose="020F0502020204030204"/>
                <a:ea typeface="+mn-ea"/>
                <a:cs typeface="Arial"/>
                <a:sym typeface="Arial"/>
                <a:rtl val="0"/>
              </a:rPr>
              <a:t>424</a:t>
            </a:r>
          </a:p>
        </p:txBody>
      </p:sp>
      <p:sp>
        <p:nvSpPr>
          <p:cNvPr id="1208" name="TextBox 1207">
            <a:extLst>
              <a:ext uri="{FF2B5EF4-FFF2-40B4-BE49-F238E27FC236}">
                <a16:creationId xmlns:a16="http://schemas.microsoft.com/office/drawing/2014/main" id="{0A23E3E6-EB93-D3DF-D17A-D2E194C29D9C}"/>
              </a:ext>
            </a:extLst>
          </p:cNvPr>
          <p:cNvSpPr txBox="1"/>
          <p:nvPr/>
        </p:nvSpPr>
        <p:spPr>
          <a:xfrm>
            <a:off x="2904341"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17AD86"/>
                </a:solidFill>
                <a:effectLst/>
                <a:uLnTx/>
                <a:uFillTx/>
                <a:latin typeface="Calibri" panose="020F0502020204030204"/>
                <a:ea typeface="+mn-ea"/>
                <a:cs typeface="Arial"/>
                <a:sym typeface="Arial"/>
                <a:rtl val="0"/>
              </a:rPr>
              <a:t>512</a:t>
            </a:r>
          </a:p>
        </p:txBody>
      </p:sp>
      <p:sp>
        <p:nvSpPr>
          <p:cNvPr id="1209" name="TextBox 1208">
            <a:extLst>
              <a:ext uri="{FF2B5EF4-FFF2-40B4-BE49-F238E27FC236}">
                <a16:creationId xmlns:a16="http://schemas.microsoft.com/office/drawing/2014/main" id="{A76A3642-79CF-99B9-EAAC-FB5498B9E835}"/>
              </a:ext>
            </a:extLst>
          </p:cNvPr>
          <p:cNvSpPr txBox="1"/>
          <p:nvPr/>
        </p:nvSpPr>
        <p:spPr>
          <a:xfrm>
            <a:off x="2632849"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17AD86"/>
                </a:solidFill>
                <a:effectLst/>
                <a:uLnTx/>
                <a:uFillTx/>
                <a:latin typeface="Calibri" panose="020F0502020204030204"/>
                <a:ea typeface="+mn-ea"/>
                <a:cs typeface="Arial"/>
                <a:sym typeface="Arial"/>
                <a:rtl val="0"/>
              </a:rPr>
              <a:t>521</a:t>
            </a:r>
          </a:p>
        </p:txBody>
      </p:sp>
      <p:sp>
        <p:nvSpPr>
          <p:cNvPr id="1210" name="TextBox 1209">
            <a:extLst>
              <a:ext uri="{FF2B5EF4-FFF2-40B4-BE49-F238E27FC236}">
                <a16:creationId xmlns:a16="http://schemas.microsoft.com/office/drawing/2014/main" id="{1E6DCDC4-CFA6-AC55-331F-FDE9AA85866C}"/>
              </a:ext>
            </a:extLst>
          </p:cNvPr>
          <p:cNvSpPr txBox="1"/>
          <p:nvPr/>
        </p:nvSpPr>
        <p:spPr>
          <a:xfrm>
            <a:off x="2361357"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17AD86"/>
                </a:solidFill>
                <a:effectLst/>
                <a:uLnTx/>
                <a:uFillTx/>
                <a:latin typeface="Calibri" panose="020F0502020204030204"/>
                <a:ea typeface="+mn-ea"/>
                <a:cs typeface="Arial"/>
                <a:sym typeface="Arial"/>
                <a:rtl val="0"/>
              </a:rPr>
              <a:t>533</a:t>
            </a:r>
          </a:p>
        </p:txBody>
      </p:sp>
      <p:sp>
        <p:nvSpPr>
          <p:cNvPr id="1211" name="TextBox 1210">
            <a:extLst>
              <a:ext uri="{FF2B5EF4-FFF2-40B4-BE49-F238E27FC236}">
                <a16:creationId xmlns:a16="http://schemas.microsoft.com/office/drawing/2014/main" id="{B82048BA-90B1-B3EE-8DF2-5BECDAA3D7F0}"/>
              </a:ext>
            </a:extLst>
          </p:cNvPr>
          <p:cNvSpPr txBox="1"/>
          <p:nvPr/>
        </p:nvSpPr>
        <p:spPr>
          <a:xfrm>
            <a:off x="6705229" y="5171709"/>
            <a:ext cx="240000" cy="246221"/>
          </a:xfrm>
          <a:prstGeom prst="rect">
            <a:avLst/>
          </a:prstGeom>
          <a:noFill/>
        </p:spPr>
        <p:txBody>
          <a:bodyPr wrap="non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17AD86"/>
                </a:solidFill>
                <a:effectLst/>
                <a:uLnTx/>
                <a:uFillTx/>
                <a:latin typeface="Calibri" panose="020F0502020204030204"/>
                <a:ea typeface="+mn-ea"/>
                <a:cs typeface="Arial"/>
                <a:sym typeface="Arial"/>
                <a:rtl val="0"/>
              </a:rPr>
              <a:t>0</a:t>
            </a:r>
          </a:p>
        </p:txBody>
      </p:sp>
      <p:sp>
        <p:nvSpPr>
          <p:cNvPr id="1212" name="TextBox 1211">
            <a:extLst>
              <a:ext uri="{FF2B5EF4-FFF2-40B4-BE49-F238E27FC236}">
                <a16:creationId xmlns:a16="http://schemas.microsoft.com/office/drawing/2014/main" id="{B405B478-6111-C585-D112-A10B53070EED}"/>
              </a:ext>
            </a:extLst>
          </p:cNvPr>
          <p:cNvSpPr txBox="1"/>
          <p:nvPr/>
        </p:nvSpPr>
        <p:spPr>
          <a:xfrm>
            <a:off x="272238" y="4920600"/>
            <a:ext cx="2273058"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000000"/>
                </a:solidFill>
                <a:effectLst/>
                <a:uLnTx/>
                <a:uFillTx/>
                <a:latin typeface="Calibri" panose="020F0502020204030204"/>
                <a:ea typeface="+mn-ea"/>
                <a:cs typeface="Arial"/>
                <a:sym typeface="Arial"/>
                <a:rtl val="0"/>
              </a:rPr>
              <a:t>Number of patients still at risk</a:t>
            </a:r>
          </a:p>
        </p:txBody>
      </p:sp>
      <p:grpSp>
        <p:nvGrpSpPr>
          <p:cNvPr id="1127" name="Group 1126">
            <a:extLst>
              <a:ext uri="{FF2B5EF4-FFF2-40B4-BE49-F238E27FC236}">
                <a16:creationId xmlns:a16="http://schemas.microsoft.com/office/drawing/2014/main" id="{F9CFDE36-58EC-C06D-F486-8D2C46C83A77}"/>
              </a:ext>
            </a:extLst>
          </p:cNvPr>
          <p:cNvGrpSpPr/>
          <p:nvPr/>
        </p:nvGrpSpPr>
        <p:grpSpPr>
          <a:xfrm>
            <a:off x="1001889" y="3548366"/>
            <a:ext cx="4226621" cy="616328"/>
            <a:chOff x="1416980" y="5630749"/>
            <a:chExt cx="6339931" cy="924492"/>
          </a:xfrm>
        </p:grpSpPr>
        <p:sp>
          <p:nvSpPr>
            <p:cNvPr id="1160" name="TextBox 1159">
              <a:extLst>
                <a:ext uri="{FF2B5EF4-FFF2-40B4-BE49-F238E27FC236}">
                  <a16:creationId xmlns:a16="http://schemas.microsoft.com/office/drawing/2014/main" id="{C718BA19-7E6E-9032-5EAD-3EB5D3B87242}"/>
                </a:ext>
              </a:extLst>
            </p:cNvPr>
            <p:cNvSpPr txBox="1"/>
            <p:nvPr/>
          </p:nvSpPr>
          <p:spPr>
            <a:xfrm>
              <a:off x="1767040" y="5630749"/>
              <a:ext cx="5989871"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30000" noProof="0" dirty="0">
                  <a:ln/>
                  <a:solidFill>
                    <a:srgbClr val="000000"/>
                  </a:solidFill>
                  <a:effectLst/>
                  <a:uLnTx/>
                  <a:uFillTx/>
                  <a:latin typeface="Calibri" panose="020F0502020204030204"/>
                  <a:ea typeface="+mn-ea"/>
                  <a:cs typeface="Arial"/>
                  <a:sym typeface="Arial"/>
                  <a:rtl val="0"/>
                </a:rPr>
                <a:t>177</a:t>
              </a:r>
              <a:r>
                <a:rPr kumimoji="0" lang="en-GB" sz="1600" b="0" i="0" u="none" strike="noStrike" kern="1200" cap="none" spc="0" normalizeH="0" baseline="0" noProof="0" dirty="0">
                  <a:ln/>
                  <a:solidFill>
                    <a:srgbClr val="000000"/>
                  </a:solidFill>
                  <a:effectLst/>
                  <a:uLnTx/>
                  <a:uFillTx/>
                  <a:latin typeface="Calibri" panose="020F0502020204030204"/>
                  <a:ea typeface="+mn-ea"/>
                  <a:cs typeface="Arial"/>
                  <a:sym typeface="Arial"/>
                  <a:rtl val="0"/>
                </a:rPr>
                <a:t>Lu-PSMA-617 + ADT + ARPI</a:t>
              </a:r>
            </a:p>
          </p:txBody>
        </p:sp>
        <p:sp>
          <p:nvSpPr>
            <p:cNvPr id="1161" name="Free-form: Shape 1094">
              <a:extLst>
                <a:ext uri="{FF2B5EF4-FFF2-40B4-BE49-F238E27FC236}">
                  <a16:creationId xmlns:a16="http://schemas.microsoft.com/office/drawing/2014/main" id="{4DFD59A9-2685-A92F-C691-FF3B99CE0FDB}"/>
                </a:ext>
              </a:extLst>
            </p:cNvPr>
            <p:cNvSpPr/>
            <p:nvPr/>
          </p:nvSpPr>
          <p:spPr>
            <a:xfrm>
              <a:off x="1416980" y="6278243"/>
              <a:ext cx="342000" cy="54000"/>
            </a:xfrm>
            <a:custGeom>
              <a:avLst/>
              <a:gdLst>
                <a:gd name="connsiteX0" fmla="*/ 0 w 260849"/>
                <a:gd name="connsiteY0" fmla="*/ 0 h 16581"/>
                <a:gd name="connsiteX1" fmla="*/ 260849 w 260849"/>
                <a:gd name="connsiteY1" fmla="*/ 0 h 16581"/>
              </a:gdLst>
              <a:ahLst/>
              <a:cxnLst>
                <a:cxn ang="0">
                  <a:pos x="connsiteX0" y="connsiteY0"/>
                </a:cxn>
                <a:cxn ang="0">
                  <a:pos x="connsiteX1" y="connsiteY1"/>
                </a:cxn>
              </a:cxnLst>
              <a:rect l="l" t="t" r="r" b="b"/>
              <a:pathLst>
                <a:path w="260849" h="16581">
                  <a:moveTo>
                    <a:pt x="0" y="0"/>
                  </a:moveTo>
                  <a:lnTo>
                    <a:pt x="260849" y="0"/>
                  </a:lnTo>
                </a:path>
              </a:pathLst>
            </a:custGeom>
            <a:ln w="38100" cap="flat">
              <a:solidFill>
                <a:srgbClr val="7B0551"/>
              </a:solidFill>
              <a:custDash>
                <a:ds d="237000" sp="157500"/>
              </a:cust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2" name="Rectangle 1161">
              <a:extLst>
                <a:ext uri="{FF2B5EF4-FFF2-40B4-BE49-F238E27FC236}">
                  <a16:creationId xmlns:a16="http://schemas.microsoft.com/office/drawing/2014/main" id="{DB1ECC78-0216-8669-4AEA-BE5FE5A14936}"/>
                </a:ext>
              </a:extLst>
            </p:cNvPr>
            <p:cNvSpPr/>
            <p:nvPr/>
          </p:nvSpPr>
          <p:spPr>
            <a:xfrm>
              <a:off x="1578980" y="6213526"/>
              <a:ext cx="18000" cy="129600"/>
            </a:xfrm>
            <a:prstGeom prst="rect">
              <a:avLst/>
            </a:prstGeom>
            <a:solidFill>
              <a:srgbClr val="7B0551"/>
            </a:solidFill>
            <a:ln w="1303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3" name="Free-form: Shape 1096">
              <a:extLst>
                <a:ext uri="{FF2B5EF4-FFF2-40B4-BE49-F238E27FC236}">
                  <a16:creationId xmlns:a16="http://schemas.microsoft.com/office/drawing/2014/main" id="{9007DC65-01B8-2759-6008-F32747C3A490}"/>
                </a:ext>
              </a:extLst>
            </p:cNvPr>
            <p:cNvSpPr/>
            <p:nvPr/>
          </p:nvSpPr>
          <p:spPr>
            <a:xfrm>
              <a:off x="1416980" y="5891016"/>
              <a:ext cx="342932" cy="16325"/>
            </a:xfrm>
            <a:custGeom>
              <a:avLst/>
              <a:gdLst>
                <a:gd name="connsiteX0" fmla="*/ 0 w 341100"/>
                <a:gd name="connsiteY0" fmla="*/ 0 h 16581"/>
                <a:gd name="connsiteX1" fmla="*/ 341101 w 341100"/>
                <a:gd name="connsiteY1" fmla="*/ 0 h 16581"/>
              </a:gdLst>
              <a:ahLst/>
              <a:cxnLst>
                <a:cxn ang="0">
                  <a:pos x="connsiteX0" y="connsiteY0"/>
                </a:cxn>
                <a:cxn ang="0">
                  <a:pos x="connsiteX1" y="connsiteY1"/>
                </a:cxn>
              </a:cxnLst>
              <a:rect l="l" t="t" r="r" b="b"/>
              <a:pathLst>
                <a:path w="341100" h="16581">
                  <a:moveTo>
                    <a:pt x="0" y="0"/>
                  </a:moveTo>
                  <a:lnTo>
                    <a:pt x="341101" y="0"/>
                  </a:lnTo>
                </a:path>
              </a:pathLst>
            </a:custGeom>
            <a:ln w="38100" cap="flat">
              <a:solidFill>
                <a:srgbClr val="17AD8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4" name="Free-form: Shape 1097">
              <a:extLst>
                <a:ext uri="{FF2B5EF4-FFF2-40B4-BE49-F238E27FC236}">
                  <a16:creationId xmlns:a16="http://schemas.microsoft.com/office/drawing/2014/main" id="{857C68F2-E1C9-F7FA-5583-861F6BA2A4CF}"/>
                </a:ext>
              </a:extLst>
            </p:cNvPr>
            <p:cNvSpPr/>
            <p:nvPr/>
          </p:nvSpPr>
          <p:spPr>
            <a:xfrm>
              <a:off x="1579446" y="5826493"/>
              <a:ext cx="18000" cy="129600"/>
            </a:xfrm>
            <a:custGeom>
              <a:avLst/>
              <a:gdLst>
                <a:gd name="connsiteX0" fmla="*/ 0 w 73987"/>
                <a:gd name="connsiteY0" fmla="*/ 0 h 94016"/>
                <a:gd name="connsiteX1" fmla="*/ 73988 w 73987"/>
                <a:gd name="connsiteY1" fmla="*/ 0 h 94016"/>
                <a:gd name="connsiteX2" fmla="*/ 73988 w 73987"/>
                <a:gd name="connsiteY2" fmla="*/ 94017 h 94016"/>
                <a:gd name="connsiteX3" fmla="*/ 0 w 73987"/>
                <a:gd name="connsiteY3" fmla="*/ 94017 h 94016"/>
              </a:gdLst>
              <a:ahLst/>
              <a:cxnLst>
                <a:cxn ang="0">
                  <a:pos x="connsiteX0" y="connsiteY0"/>
                </a:cxn>
                <a:cxn ang="0">
                  <a:pos x="connsiteX1" y="connsiteY1"/>
                </a:cxn>
                <a:cxn ang="0">
                  <a:pos x="connsiteX2" y="connsiteY2"/>
                </a:cxn>
                <a:cxn ang="0">
                  <a:pos x="connsiteX3" y="connsiteY3"/>
                </a:cxn>
              </a:cxnLst>
              <a:rect l="l" t="t" r="r" b="b"/>
              <a:pathLst>
                <a:path w="73987" h="94016">
                  <a:moveTo>
                    <a:pt x="0" y="0"/>
                  </a:moveTo>
                  <a:lnTo>
                    <a:pt x="73988" y="0"/>
                  </a:lnTo>
                  <a:lnTo>
                    <a:pt x="73988" y="94017"/>
                  </a:lnTo>
                  <a:lnTo>
                    <a:pt x="0" y="94017"/>
                  </a:lnTo>
                  <a:close/>
                </a:path>
              </a:pathLst>
            </a:custGeom>
            <a:solidFill>
              <a:srgbClr val="17AD86"/>
            </a:solidFill>
            <a:ln w="1303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5" name="TextBox 1164">
              <a:extLst>
                <a:ext uri="{FF2B5EF4-FFF2-40B4-BE49-F238E27FC236}">
                  <a16:creationId xmlns:a16="http://schemas.microsoft.com/office/drawing/2014/main" id="{135381CE-B24C-E222-B703-ED14B00C8972}"/>
                </a:ext>
              </a:extLst>
            </p:cNvPr>
            <p:cNvSpPr txBox="1"/>
            <p:nvPr/>
          </p:nvSpPr>
          <p:spPr>
            <a:xfrm>
              <a:off x="1767039" y="6047410"/>
              <a:ext cx="1665745"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solidFill>
                    <a:srgbClr val="000000"/>
                  </a:solidFill>
                  <a:effectLst/>
                  <a:uLnTx/>
                  <a:uFillTx/>
                  <a:latin typeface="Calibri" panose="020F0502020204030204"/>
                  <a:ea typeface="+mn-ea"/>
                  <a:cs typeface="Arial"/>
                  <a:sym typeface="Arial"/>
                  <a:rtl val="0"/>
                </a:rPr>
                <a:t>ADT + ARPI</a:t>
              </a:r>
            </a:p>
          </p:txBody>
        </p:sp>
      </p:grpSp>
      <p:sp>
        <p:nvSpPr>
          <p:cNvPr id="1128" name="TextBox 1127">
            <a:extLst>
              <a:ext uri="{FF2B5EF4-FFF2-40B4-BE49-F238E27FC236}">
                <a16:creationId xmlns:a16="http://schemas.microsoft.com/office/drawing/2014/main" id="{BB8C34DA-183B-1139-6A30-16A1D16730C6}"/>
              </a:ext>
            </a:extLst>
          </p:cNvPr>
          <p:cNvSpPr txBox="1"/>
          <p:nvPr/>
        </p:nvSpPr>
        <p:spPr>
          <a:xfrm>
            <a:off x="468651" y="1608052"/>
            <a:ext cx="444352"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231F20"/>
                </a:solidFill>
                <a:effectLst/>
                <a:uLnTx/>
                <a:uFillTx/>
                <a:latin typeface="Calibri" panose="020F0502020204030204"/>
                <a:ea typeface="+mn-ea"/>
                <a:cs typeface="Arial"/>
                <a:sym typeface="Arial"/>
                <a:rtl val="0"/>
              </a:rPr>
              <a:t>100</a:t>
            </a:r>
          </a:p>
        </p:txBody>
      </p:sp>
      <p:sp>
        <p:nvSpPr>
          <p:cNvPr id="1129" name="TextBox 1128">
            <a:extLst>
              <a:ext uri="{FF2B5EF4-FFF2-40B4-BE49-F238E27FC236}">
                <a16:creationId xmlns:a16="http://schemas.microsoft.com/office/drawing/2014/main" id="{E11A2B5F-F9FA-B460-66F9-B4E2A61C4046}"/>
              </a:ext>
            </a:extLst>
          </p:cNvPr>
          <p:cNvSpPr txBox="1"/>
          <p:nvPr/>
        </p:nvSpPr>
        <p:spPr>
          <a:xfrm>
            <a:off x="546664" y="2117042"/>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231F20"/>
                </a:solidFill>
                <a:effectLst/>
                <a:uLnTx/>
                <a:uFillTx/>
                <a:latin typeface="Calibri" panose="020F0502020204030204"/>
                <a:ea typeface="+mn-ea"/>
                <a:cs typeface="Arial"/>
                <a:sym typeface="Arial"/>
                <a:rtl val="0"/>
              </a:rPr>
              <a:t>80</a:t>
            </a:r>
          </a:p>
        </p:txBody>
      </p:sp>
      <p:sp>
        <p:nvSpPr>
          <p:cNvPr id="1130" name="TextBox 1129">
            <a:extLst>
              <a:ext uri="{FF2B5EF4-FFF2-40B4-BE49-F238E27FC236}">
                <a16:creationId xmlns:a16="http://schemas.microsoft.com/office/drawing/2014/main" id="{718FEE26-5280-E2C3-CC0C-8328B4CE50FC}"/>
              </a:ext>
            </a:extLst>
          </p:cNvPr>
          <p:cNvSpPr txBox="1"/>
          <p:nvPr/>
        </p:nvSpPr>
        <p:spPr>
          <a:xfrm>
            <a:off x="546664" y="262603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231F20"/>
                </a:solidFill>
                <a:effectLst/>
                <a:uLnTx/>
                <a:uFillTx/>
                <a:latin typeface="Calibri" panose="020F0502020204030204"/>
                <a:ea typeface="+mn-ea"/>
                <a:cs typeface="Arial"/>
                <a:sym typeface="Arial"/>
                <a:rtl val="0"/>
              </a:rPr>
              <a:t>60</a:t>
            </a:r>
          </a:p>
        </p:txBody>
      </p:sp>
      <p:sp>
        <p:nvSpPr>
          <p:cNvPr id="1131" name="TextBox 1130">
            <a:extLst>
              <a:ext uri="{FF2B5EF4-FFF2-40B4-BE49-F238E27FC236}">
                <a16:creationId xmlns:a16="http://schemas.microsoft.com/office/drawing/2014/main" id="{33240FE5-6CB3-523E-8257-8B11E71EE4DF}"/>
              </a:ext>
            </a:extLst>
          </p:cNvPr>
          <p:cNvSpPr txBox="1"/>
          <p:nvPr/>
        </p:nvSpPr>
        <p:spPr>
          <a:xfrm>
            <a:off x="546664" y="313502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231F20"/>
                </a:solidFill>
                <a:effectLst/>
                <a:uLnTx/>
                <a:uFillTx/>
                <a:latin typeface="Calibri" panose="020F0502020204030204"/>
                <a:ea typeface="+mn-ea"/>
                <a:cs typeface="Arial"/>
                <a:sym typeface="Arial"/>
                <a:rtl val="0"/>
              </a:rPr>
              <a:t>40</a:t>
            </a:r>
          </a:p>
        </p:txBody>
      </p:sp>
      <p:sp>
        <p:nvSpPr>
          <p:cNvPr id="1132" name="TextBox 1131">
            <a:extLst>
              <a:ext uri="{FF2B5EF4-FFF2-40B4-BE49-F238E27FC236}">
                <a16:creationId xmlns:a16="http://schemas.microsoft.com/office/drawing/2014/main" id="{12640CDB-ECA9-9250-ECCD-52CE88438D44}"/>
              </a:ext>
            </a:extLst>
          </p:cNvPr>
          <p:cNvSpPr txBox="1"/>
          <p:nvPr/>
        </p:nvSpPr>
        <p:spPr>
          <a:xfrm>
            <a:off x="546664" y="3644011"/>
            <a:ext cx="357790"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solidFill>
                  <a:srgbClr val="231F20"/>
                </a:solidFill>
                <a:effectLst/>
                <a:uLnTx/>
                <a:uFillTx/>
                <a:latin typeface="Calibri" panose="020F0502020204030204"/>
                <a:ea typeface="+mn-ea"/>
                <a:cs typeface="Arial"/>
                <a:sym typeface="Arial"/>
                <a:rtl val="0"/>
              </a:rPr>
              <a:t>20</a:t>
            </a:r>
          </a:p>
        </p:txBody>
      </p:sp>
      <p:sp>
        <p:nvSpPr>
          <p:cNvPr id="1133" name="TextBox 1132">
            <a:extLst>
              <a:ext uri="{FF2B5EF4-FFF2-40B4-BE49-F238E27FC236}">
                <a16:creationId xmlns:a16="http://schemas.microsoft.com/office/drawing/2014/main" id="{8FFE4CC6-5C5A-B7D2-5C19-4695C5EBE1F6}"/>
              </a:ext>
            </a:extLst>
          </p:cNvPr>
          <p:cNvSpPr txBox="1"/>
          <p:nvPr/>
        </p:nvSpPr>
        <p:spPr>
          <a:xfrm>
            <a:off x="624676" y="4153000"/>
            <a:ext cx="271228"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231F20"/>
                </a:solidFill>
                <a:effectLst/>
                <a:uLnTx/>
                <a:uFillTx/>
                <a:latin typeface="Calibri" panose="020F0502020204030204"/>
                <a:ea typeface="+mn-ea"/>
                <a:cs typeface="Arial"/>
                <a:sym typeface="Arial"/>
                <a:rtl val="0"/>
              </a:rPr>
              <a:t>0</a:t>
            </a:r>
          </a:p>
        </p:txBody>
      </p:sp>
      <p:sp>
        <p:nvSpPr>
          <p:cNvPr id="1134" name="Free-form: Shape 1107">
            <a:extLst>
              <a:ext uri="{FF2B5EF4-FFF2-40B4-BE49-F238E27FC236}">
                <a16:creationId xmlns:a16="http://schemas.microsoft.com/office/drawing/2014/main" id="{061A71DF-B4E0-A839-A8C0-C7661DA540B3}"/>
              </a:ext>
            </a:extLst>
          </p:cNvPr>
          <p:cNvSpPr/>
          <p:nvPr/>
        </p:nvSpPr>
        <p:spPr>
          <a:xfrm>
            <a:off x="836799" y="4279628"/>
            <a:ext cx="6089269" cy="9976"/>
          </a:xfrm>
          <a:custGeom>
            <a:avLst/>
            <a:gdLst>
              <a:gd name="connsiteX0" fmla="*/ 0 w 9133904"/>
              <a:gd name="connsiteY0" fmla="*/ 0 h 14964"/>
              <a:gd name="connsiteX1" fmla="*/ 9133904 w 9133904"/>
              <a:gd name="connsiteY1" fmla="*/ 0 h 14964"/>
            </a:gdLst>
            <a:ahLst/>
            <a:cxnLst>
              <a:cxn ang="0">
                <a:pos x="connsiteX0" y="connsiteY0"/>
              </a:cxn>
              <a:cxn ang="0">
                <a:pos x="connsiteX1" y="connsiteY1"/>
              </a:cxn>
            </a:cxnLst>
            <a:rect l="l" t="t" r="r" b="b"/>
            <a:pathLst>
              <a:path w="9133904" h="14964">
                <a:moveTo>
                  <a:pt x="0" y="0"/>
                </a:moveTo>
                <a:lnTo>
                  <a:pt x="9133904" y="0"/>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5" name="Free-form: Shape 1108">
            <a:extLst>
              <a:ext uri="{FF2B5EF4-FFF2-40B4-BE49-F238E27FC236}">
                <a16:creationId xmlns:a16="http://schemas.microsoft.com/office/drawing/2014/main" id="{6427D82B-A3CE-9DB9-8DA8-89B83622DB8E}"/>
              </a:ext>
            </a:extLst>
          </p:cNvPr>
          <p:cNvSpPr/>
          <p:nvPr/>
        </p:nvSpPr>
        <p:spPr>
          <a:xfrm>
            <a:off x="842275"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6" name="TextBox 1135">
            <a:extLst>
              <a:ext uri="{FF2B5EF4-FFF2-40B4-BE49-F238E27FC236}">
                <a16:creationId xmlns:a16="http://schemas.microsoft.com/office/drawing/2014/main" id="{62DC3126-812A-8DB7-FDE1-DCECEDE1F5B2}"/>
              </a:ext>
            </a:extLst>
          </p:cNvPr>
          <p:cNvSpPr txBox="1"/>
          <p:nvPr/>
        </p:nvSpPr>
        <p:spPr>
          <a:xfrm>
            <a:off x="732578" y="4381881"/>
            <a:ext cx="271228" cy="2974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000000"/>
                </a:solidFill>
                <a:effectLst/>
                <a:uLnTx/>
                <a:uFillTx/>
                <a:latin typeface="Calibri" panose="020F0502020204030204"/>
                <a:ea typeface="+mn-ea"/>
                <a:cs typeface="Arial"/>
                <a:sym typeface="Arial"/>
                <a:rtl val="0"/>
              </a:rPr>
              <a:t>0</a:t>
            </a:r>
          </a:p>
        </p:txBody>
      </p:sp>
      <p:sp>
        <p:nvSpPr>
          <p:cNvPr id="1137" name="Free-form: Shape 1110">
            <a:extLst>
              <a:ext uri="{FF2B5EF4-FFF2-40B4-BE49-F238E27FC236}">
                <a16:creationId xmlns:a16="http://schemas.microsoft.com/office/drawing/2014/main" id="{5B530C51-B7F2-F511-B41F-9735F11EC922}"/>
              </a:ext>
            </a:extLst>
          </p:cNvPr>
          <p:cNvSpPr/>
          <p:nvPr/>
        </p:nvSpPr>
        <p:spPr>
          <a:xfrm>
            <a:off x="1111879"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8" name="Free-form: Shape 1111">
            <a:extLst>
              <a:ext uri="{FF2B5EF4-FFF2-40B4-BE49-F238E27FC236}">
                <a16:creationId xmlns:a16="http://schemas.microsoft.com/office/drawing/2014/main" id="{B45A42E1-6F50-D022-546B-7C62B87493BF}"/>
              </a:ext>
            </a:extLst>
          </p:cNvPr>
          <p:cNvSpPr/>
          <p:nvPr/>
        </p:nvSpPr>
        <p:spPr>
          <a:xfrm>
            <a:off x="1653627"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9" name="Free-form: Shape 1112">
            <a:extLst>
              <a:ext uri="{FF2B5EF4-FFF2-40B4-BE49-F238E27FC236}">
                <a16:creationId xmlns:a16="http://schemas.microsoft.com/office/drawing/2014/main" id="{E4B33564-A58D-01E6-7509-436F6733D77A}"/>
              </a:ext>
            </a:extLst>
          </p:cNvPr>
          <p:cNvSpPr/>
          <p:nvPr/>
        </p:nvSpPr>
        <p:spPr>
          <a:xfrm>
            <a:off x="1924501"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0" name="Free-form: Shape 1113">
            <a:extLst>
              <a:ext uri="{FF2B5EF4-FFF2-40B4-BE49-F238E27FC236}">
                <a16:creationId xmlns:a16="http://schemas.microsoft.com/office/drawing/2014/main" id="{03E01318-8981-0883-D36E-76E3742D0E52}"/>
              </a:ext>
            </a:extLst>
          </p:cNvPr>
          <p:cNvSpPr/>
          <p:nvPr/>
        </p:nvSpPr>
        <p:spPr>
          <a:xfrm>
            <a:off x="2195375"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1" name="Free-form: Shape 1114">
            <a:extLst>
              <a:ext uri="{FF2B5EF4-FFF2-40B4-BE49-F238E27FC236}">
                <a16:creationId xmlns:a16="http://schemas.microsoft.com/office/drawing/2014/main" id="{1D740C6D-E326-3F23-BECD-4CFDDBDD281B}"/>
              </a:ext>
            </a:extLst>
          </p:cNvPr>
          <p:cNvSpPr/>
          <p:nvPr/>
        </p:nvSpPr>
        <p:spPr>
          <a:xfrm>
            <a:off x="2466249"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2" name="Free-form: Shape 1115">
            <a:extLst>
              <a:ext uri="{FF2B5EF4-FFF2-40B4-BE49-F238E27FC236}">
                <a16:creationId xmlns:a16="http://schemas.microsoft.com/office/drawing/2014/main" id="{D03F3CD5-2535-C541-8257-ADA6C5234A05}"/>
              </a:ext>
            </a:extLst>
          </p:cNvPr>
          <p:cNvSpPr/>
          <p:nvPr/>
        </p:nvSpPr>
        <p:spPr>
          <a:xfrm>
            <a:off x="2737123"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3" name="Free-form: Shape 1116">
            <a:extLst>
              <a:ext uri="{FF2B5EF4-FFF2-40B4-BE49-F238E27FC236}">
                <a16:creationId xmlns:a16="http://schemas.microsoft.com/office/drawing/2014/main" id="{7234D914-CA2B-86A5-82F8-4A4CB3DE38EC}"/>
              </a:ext>
            </a:extLst>
          </p:cNvPr>
          <p:cNvSpPr/>
          <p:nvPr/>
        </p:nvSpPr>
        <p:spPr>
          <a:xfrm>
            <a:off x="3007997"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4" name="Free-form: Shape 1117">
            <a:extLst>
              <a:ext uri="{FF2B5EF4-FFF2-40B4-BE49-F238E27FC236}">
                <a16:creationId xmlns:a16="http://schemas.microsoft.com/office/drawing/2014/main" id="{A04C4C61-D867-9015-39FB-E27F9DDB2262}"/>
              </a:ext>
            </a:extLst>
          </p:cNvPr>
          <p:cNvSpPr/>
          <p:nvPr/>
        </p:nvSpPr>
        <p:spPr>
          <a:xfrm>
            <a:off x="3278871"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5" name="Free-form: Shape 1118">
            <a:extLst>
              <a:ext uri="{FF2B5EF4-FFF2-40B4-BE49-F238E27FC236}">
                <a16:creationId xmlns:a16="http://schemas.microsoft.com/office/drawing/2014/main" id="{D3F114DD-EB4C-74C1-9D8B-9C439CD53731}"/>
              </a:ext>
            </a:extLst>
          </p:cNvPr>
          <p:cNvSpPr/>
          <p:nvPr/>
        </p:nvSpPr>
        <p:spPr>
          <a:xfrm>
            <a:off x="3549745"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6" name="Free-form: Shape 1119">
            <a:extLst>
              <a:ext uri="{FF2B5EF4-FFF2-40B4-BE49-F238E27FC236}">
                <a16:creationId xmlns:a16="http://schemas.microsoft.com/office/drawing/2014/main" id="{1E28072A-CBAB-0673-F0C1-A39C0016C78C}"/>
              </a:ext>
            </a:extLst>
          </p:cNvPr>
          <p:cNvSpPr/>
          <p:nvPr/>
        </p:nvSpPr>
        <p:spPr>
          <a:xfrm>
            <a:off x="3820619"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7" name="Free-form: Shape 1120">
            <a:extLst>
              <a:ext uri="{FF2B5EF4-FFF2-40B4-BE49-F238E27FC236}">
                <a16:creationId xmlns:a16="http://schemas.microsoft.com/office/drawing/2014/main" id="{2D96A567-DAC6-D332-9721-D05ACBB81D1A}"/>
              </a:ext>
            </a:extLst>
          </p:cNvPr>
          <p:cNvSpPr/>
          <p:nvPr/>
        </p:nvSpPr>
        <p:spPr>
          <a:xfrm>
            <a:off x="4091493"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8" name="Free-form: Shape 1121">
            <a:extLst>
              <a:ext uri="{FF2B5EF4-FFF2-40B4-BE49-F238E27FC236}">
                <a16:creationId xmlns:a16="http://schemas.microsoft.com/office/drawing/2014/main" id="{758DB3F3-495E-7224-7AD3-87EEDAE909E4}"/>
              </a:ext>
            </a:extLst>
          </p:cNvPr>
          <p:cNvSpPr/>
          <p:nvPr/>
        </p:nvSpPr>
        <p:spPr>
          <a:xfrm>
            <a:off x="4362367"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9" name="Free-form: Shape 1122">
            <a:extLst>
              <a:ext uri="{FF2B5EF4-FFF2-40B4-BE49-F238E27FC236}">
                <a16:creationId xmlns:a16="http://schemas.microsoft.com/office/drawing/2014/main" id="{09CB9645-BF40-301D-E3BD-46A6EDBF31AC}"/>
              </a:ext>
            </a:extLst>
          </p:cNvPr>
          <p:cNvSpPr/>
          <p:nvPr/>
        </p:nvSpPr>
        <p:spPr>
          <a:xfrm>
            <a:off x="4633241"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0" name="Free-form: Shape 1123">
            <a:extLst>
              <a:ext uri="{FF2B5EF4-FFF2-40B4-BE49-F238E27FC236}">
                <a16:creationId xmlns:a16="http://schemas.microsoft.com/office/drawing/2014/main" id="{B232291A-D813-39D7-0303-52612204CF66}"/>
              </a:ext>
            </a:extLst>
          </p:cNvPr>
          <p:cNvSpPr/>
          <p:nvPr/>
        </p:nvSpPr>
        <p:spPr>
          <a:xfrm>
            <a:off x="4904115"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1" name="Free-form: Shape 1124">
            <a:extLst>
              <a:ext uri="{FF2B5EF4-FFF2-40B4-BE49-F238E27FC236}">
                <a16:creationId xmlns:a16="http://schemas.microsoft.com/office/drawing/2014/main" id="{24A8A3BA-B8F4-B335-48C5-D24747148C75}"/>
              </a:ext>
            </a:extLst>
          </p:cNvPr>
          <p:cNvSpPr/>
          <p:nvPr/>
        </p:nvSpPr>
        <p:spPr>
          <a:xfrm>
            <a:off x="5174989"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2" name="Free-form: Shape 1125">
            <a:extLst>
              <a:ext uri="{FF2B5EF4-FFF2-40B4-BE49-F238E27FC236}">
                <a16:creationId xmlns:a16="http://schemas.microsoft.com/office/drawing/2014/main" id="{DCD01F18-901C-5A53-D0FA-8A1F21CCB340}"/>
              </a:ext>
            </a:extLst>
          </p:cNvPr>
          <p:cNvSpPr/>
          <p:nvPr/>
        </p:nvSpPr>
        <p:spPr>
          <a:xfrm>
            <a:off x="5445863"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3" name="Free-form: Shape 1126">
            <a:extLst>
              <a:ext uri="{FF2B5EF4-FFF2-40B4-BE49-F238E27FC236}">
                <a16:creationId xmlns:a16="http://schemas.microsoft.com/office/drawing/2014/main" id="{11ABC5ED-A349-ED01-7A42-8E1010C8C674}"/>
              </a:ext>
            </a:extLst>
          </p:cNvPr>
          <p:cNvSpPr/>
          <p:nvPr/>
        </p:nvSpPr>
        <p:spPr>
          <a:xfrm>
            <a:off x="5716737"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4" name="Free-form: Shape 1127">
            <a:extLst>
              <a:ext uri="{FF2B5EF4-FFF2-40B4-BE49-F238E27FC236}">
                <a16:creationId xmlns:a16="http://schemas.microsoft.com/office/drawing/2014/main" id="{2FF11369-F949-15F6-3493-0C579039F125}"/>
              </a:ext>
            </a:extLst>
          </p:cNvPr>
          <p:cNvSpPr/>
          <p:nvPr/>
        </p:nvSpPr>
        <p:spPr>
          <a:xfrm>
            <a:off x="5987611"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5" name="Free-form: Shape 1128">
            <a:extLst>
              <a:ext uri="{FF2B5EF4-FFF2-40B4-BE49-F238E27FC236}">
                <a16:creationId xmlns:a16="http://schemas.microsoft.com/office/drawing/2014/main" id="{D19EC773-6FBC-73A9-20CC-37F570548C27}"/>
              </a:ext>
            </a:extLst>
          </p:cNvPr>
          <p:cNvSpPr/>
          <p:nvPr/>
        </p:nvSpPr>
        <p:spPr>
          <a:xfrm>
            <a:off x="6258485"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6" name="Free-form: Shape 1129">
            <a:extLst>
              <a:ext uri="{FF2B5EF4-FFF2-40B4-BE49-F238E27FC236}">
                <a16:creationId xmlns:a16="http://schemas.microsoft.com/office/drawing/2014/main" id="{DB12C626-0F7A-B2B8-C2DE-A3D057E667BE}"/>
              </a:ext>
            </a:extLst>
          </p:cNvPr>
          <p:cNvSpPr/>
          <p:nvPr/>
        </p:nvSpPr>
        <p:spPr>
          <a:xfrm>
            <a:off x="6529359"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7" name="Free-form: Shape 1130">
            <a:extLst>
              <a:ext uri="{FF2B5EF4-FFF2-40B4-BE49-F238E27FC236}">
                <a16:creationId xmlns:a16="http://schemas.microsoft.com/office/drawing/2014/main" id="{102D3F1D-25BC-DF49-F8E5-DA0AF0A1EA36}"/>
              </a:ext>
            </a:extLst>
          </p:cNvPr>
          <p:cNvSpPr/>
          <p:nvPr/>
        </p:nvSpPr>
        <p:spPr>
          <a:xfrm>
            <a:off x="6800236"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8" name="Free-form: Shape 1131">
            <a:extLst>
              <a:ext uri="{FF2B5EF4-FFF2-40B4-BE49-F238E27FC236}">
                <a16:creationId xmlns:a16="http://schemas.microsoft.com/office/drawing/2014/main" id="{10CB7327-F941-32C6-88A1-B2DC65B0D12D}"/>
              </a:ext>
            </a:extLst>
          </p:cNvPr>
          <p:cNvSpPr/>
          <p:nvPr/>
        </p:nvSpPr>
        <p:spPr>
          <a:xfrm>
            <a:off x="789089" y="4278911"/>
            <a:ext cx="53767" cy="9976"/>
          </a:xfrm>
          <a:custGeom>
            <a:avLst/>
            <a:gdLst>
              <a:gd name="connsiteX0" fmla="*/ 80650 w 80650"/>
              <a:gd name="connsiteY0" fmla="*/ 0 h 14964"/>
              <a:gd name="connsiteX1" fmla="*/ 0 w 80650"/>
              <a:gd name="connsiteY1" fmla="*/ 0 h 14964"/>
            </a:gdLst>
            <a:ahLst/>
            <a:cxnLst>
              <a:cxn ang="0">
                <a:pos x="connsiteX0" y="connsiteY0"/>
              </a:cxn>
              <a:cxn ang="0">
                <a:pos x="connsiteX1" y="connsiteY1"/>
              </a:cxn>
            </a:cxnLst>
            <a:rect l="l" t="t" r="r" b="b"/>
            <a:pathLst>
              <a:path w="80650" h="14964">
                <a:moveTo>
                  <a:pt x="80650" y="0"/>
                </a:moveTo>
                <a:lnTo>
                  <a:pt x="0" y="0"/>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9" name="Free-form: Shape 1132">
            <a:extLst>
              <a:ext uri="{FF2B5EF4-FFF2-40B4-BE49-F238E27FC236}">
                <a16:creationId xmlns:a16="http://schemas.microsoft.com/office/drawing/2014/main" id="{5962AA39-32F6-003C-854C-D5FBCBE15D48}"/>
              </a:ext>
            </a:extLst>
          </p:cNvPr>
          <p:cNvSpPr/>
          <p:nvPr/>
        </p:nvSpPr>
        <p:spPr>
          <a:xfrm>
            <a:off x="1382753" y="4279628"/>
            <a:ext cx="8672" cy="67739"/>
          </a:xfrm>
          <a:custGeom>
            <a:avLst/>
            <a:gdLst>
              <a:gd name="connsiteX0" fmla="*/ 0 w 13008"/>
              <a:gd name="connsiteY0" fmla="*/ 0 h 101608"/>
              <a:gd name="connsiteX1" fmla="*/ 0 w 13008"/>
              <a:gd name="connsiteY1" fmla="*/ 101608 h 101608"/>
            </a:gdLst>
            <a:ahLst/>
            <a:cxnLst>
              <a:cxn ang="0">
                <a:pos x="connsiteX0" y="connsiteY0"/>
              </a:cxn>
              <a:cxn ang="0">
                <a:pos x="connsiteX1" y="connsiteY1"/>
              </a:cxn>
            </a:cxnLst>
            <a:rect l="l" t="t" r="r" b="b"/>
            <a:pathLst>
              <a:path w="13008" h="101608">
                <a:moveTo>
                  <a:pt x="0" y="0"/>
                </a:moveTo>
                <a:lnTo>
                  <a:pt x="0" y="101608"/>
                </a:lnTo>
              </a:path>
            </a:pathLst>
          </a:custGeom>
          <a:ln w="9752"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33"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Text Placeholder 4">
            <a:extLst>
              <a:ext uri="{FF2B5EF4-FFF2-40B4-BE49-F238E27FC236}">
                <a16:creationId xmlns:a16="http://schemas.microsoft.com/office/drawing/2014/main" id="{C07E9CAA-71CD-4A3A-521B-C7A02547F7BF}"/>
              </a:ext>
            </a:extLst>
          </p:cNvPr>
          <p:cNvSpPr>
            <a:spLocks noGrp="1"/>
          </p:cNvSpPr>
          <p:nvPr>
            <p:ph type="body" sz="quarter" idx="13"/>
          </p:nvPr>
        </p:nvSpPr>
        <p:spPr>
          <a:xfrm>
            <a:off x="8690910" y="6675977"/>
            <a:ext cx="1496886" cy="90002"/>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800" b="0" i="0" u="none" strike="noStrike" kern="1200" cap="none" spc="-11" normalizeH="0" baseline="0" noProof="0" dirty="0">
                <a:ln>
                  <a:noFill/>
                </a:ln>
                <a:solidFill>
                  <a:srgbClr val="FFFFFF">
                    <a:lumMod val="50000"/>
                  </a:srgbClr>
                </a:solidFill>
                <a:effectLst/>
                <a:uLnTx/>
                <a:uFill>
                  <a:solidFill>
                    <a:srgbClr val="0462C1"/>
                  </a:solidFill>
                </a:uFill>
                <a:latin typeface="Arial" panose="020B0604020202020204" pitchFamily="34" charset="0"/>
                <a:cs typeface="Arial" panose="020B0604020202020204" pitchFamily="34" charset="0"/>
              </a:rPr>
              <a:t>Tagawa S et al. ESMO 2025</a:t>
            </a:r>
          </a:p>
        </p:txBody>
      </p:sp>
    </p:spTree>
    <p:extLst>
      <p:ext uri="{BB962C8B-B14F-4D97-AF65-F5344CB8AC3E}">
        <p14:creationId xmlns:p14="http://schemas.microsoft.com/office/powerpoint/2010/main" val="26433823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6AE3C7C-79C7-7AD9-AC21-9BDCBD836616}"/>
              </a:ext>
            </a:extLst>
          </p:cNvPr>
          <p:cNvSpPr/>
          <p:nvPr/>
        </p:nvSpPr>
        <p:spPr>
          <a:xfrm>
            <a:off x="1272979" y="1539873"/>
            <a:ext cx="650742" cy="1262380"/>
          </a:xfrm>
          <a:prstGeom prst="rect">
            <a:avLst/>
          </a:prstGeom>
          <a:solidFill>
            <a:srgbClr val="AEC7FF">
              <a:alpha val="30196"/>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 name="Rectangle 4">
            <a:extLst>
              <a:ext uri="{FF2B5EF4-FFF2-40B4-BE49-F238E27FC236}">
                <a16:creationId xmlns:a16="http://schemas.microsoft.com/office/drawing/2014/main" id="{521927F4-E9DF-D795-3217-DF6A00C07846}"/>
              </a:ext>
            </a:extLst>
          </p:cNvPr>
          <p:cNvSpPr/>
          <p:nvPr/>
        </p:nvSpPr>
        <p:spPr>
          <a:xfrm>
            <a:off x="4898921" y="1539873"/>
            <a:ext cx="650742" cy="1262380"/>
          </a:xfrm>
          <a:prstGeom prst="rect">
            <a:avLst/>
          </a:prstGeom>
          <a:solidFill>
            <a:srgbClr val="AEC7FF">
              <a:alpha val="30196"/>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 name="Rectangle 5">
            <a:extLst>
              <a:ext uri="{FF2B5EF4-FFF2-40B4-BE49-F238E27FC236}">
                <a16:creationId xmlns:a16="http://schemas.microsoft.com/office/drawing/2014/main" id="{5139EBD9-E769-2277-1610-F039B14F26D0}"/>
              </a:ext>
            </a:extLst>
          </p:cNvPr>
          <p:cNvSpPr/>
          <p:nvPr/>
        </p:nvSpPr>
        <p:spPr>
          <a:xfrm>
            <a:off x="8541697" y="1539873"/>
            <a:ext cx="650742" cy="1262380"/>
          </a:xfrm>
          <a:prstGeom prst="rect">
            <a:avLst/>
          </a:prstGeom>
          <a:solidFill>
            <a:srgbClr val="AEC7FF">
              <a:alpha val="30196"/>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Title 1">
            <a:extLst>
              <a:ext uri="{FF2B5EF4-FFF2-40B4-BE49-F238E27FC236}">
                <a16:creationId xmlns:a16="http://schemas.microsoft.com/office/drawing/2014/main" id="{56208FCF-30F0-90C7-5F1F-194F45ED6482}"/>
              </a:ext>
            </a:extLst>
          </p:cNvPr>
          <p:cNvSpPr txBox="1">
            <a:spLocks/>
          </p:cNvSpPr>
          <p:nvPr/>
        </p:nvSpPr>
        <p:spPr>
          <a:xfrm>
            <a:off x="575043" y="11096"/>
            <a:ext cx="11179174" cy="868293"/>
          </a:xfrm>
          <a:prstGeom prst="rect">
            <a:avLst/>
          </a:prstGeom>
        </p:spPr>
        <p:txBody>
          <a:bodyPr lIns="0" tIns="0" bIns="0" anchor="ctr" anchorCtr="0">
            <a:noAutofit/>
          </a:bodyPr>
          <a:lstStyle>
            <a:lvl1pPr algn="l" defTabSz="914400" rtl="0" eaLnBrk="1" latinLnBrk="0" hangingPunct="1">
              <a:lnSpc>
                <a:spcPct val="95000"/>
              </a:lnSpc>
              <a:spcBef>
                <a:spcPct val="0"/>
              </a:spcBef>
              <a:buNone/>
              <a:defRPr sz="2800" b="1" kern="1200">
                <a:solidFill>
                  <a:schemeClr val="bg1"/>
                </a:solidFill>
                <a:latin typeface="+mj-lt"/>
                <a:ea typeface="+mj-ea"/>
                <a:cs typeface="+mj-cs"/>
              </a:defRPr>
            </a:lvl1pPr>
          </a:lstStyle>
          <a:p>
            <a:pPr marL="0" marR="0" lvl="0" indent="0" algn="ctr" defTabSz="914400" rtl="0" eaLnBrk="1" fontAlgn="auto" latinLnBrk="0" hangingPunct="1">
              <a:lnSpc>
                <a:spcPct val="95000"/>
              </a:lnSpc>
              <a:spcBef>
                <a:spcPct val="0"/>
              </a:spcBef>
              <a:spcAft>
                <a:spcPts val="0"/>
              </a:spcAft>
              <a:buClrTx/>
              <a:buSzTx/>
              <a:buFontTx/>
              <a:buNone/>
              <a:tabLst/>
              <a:defRPr/>
            </a:pPr>
            <a:r>
              <a:rPr kumimoji="0" lang="en-GB" sz="2800" b="1" i="0" u="none" strike="noStrike" kern="1200" cap="none" spc="0" normalizeH="0" baseline="0" noProof="0" dirty="0">
                <a:ln>
                  <a:noFill/>
                </a:ln>
                <a:solidFill>
                  <a:prstClr val="black"/>
                </a:solidFill>
                <a:effectLst/>
                <a:uLnTx/>
                <a:uFillTx/>
                <a:latin typeface="Calibri" panose="020F0502020204030204"/>
                <a:ea typeface="+mj-ea"/>
                <a:cs typeface="+mj-cs"/>
              </a:rPr>
              <a:t>QOL: Longitudinal assessment of change from baseline </a:t>
            </a:r>
          </a:p>
        </p:txBody>
      </p:sp>
      <p:grpSp>
        <p:nvGrpSpPr>
          <p:cNvPr id="8" name="Group 7">
            <a:extLst>
              <a:ext uri="{FF2B5EF4-FFF2-40B4-BE49-F238E27FC236}">
                <a16:creationId xmlns:a16="http://schemas.microsoft.com/office/drawing/2014/main" id="{8192DB83-656B-9E82-DB9E-F3CB64DA6CDD}"/>
              </a:ext>
            </a:extLst>
          </p:cNvPr>
          <p:cNvGrpSpPr/>
          <p:nvPr/>
        </p:nvGrpSpPr>
        <p:grpSpPr>
          <a:xfrm>
            <a:off x="1273140" y="4057371"/>
            <a:ext cx="7921841" cy="1262380"/>
            <a:chOff x="1175348" y="1557338"/>
            <a:chExt cx="7921841" cy="1262380"/>
          </a:xfrm>
        </p:grpSpPr>
        <p:sp>
          <p:nvSpPr>
            <p:cNvPr id="9" name="Rectangle 8">
              <a:extLst>
                <a:ext uri="{FF2B5EF4-FFF2-40B4-BE49-F238E27FC236}">
                  <a16:creationId xmlns:a16="http://schemas.microsoft.com/office/drawing/2014/main" id="{60D4BFA9-FB68-2A22-62BF-7AACC247CD26}"/>
                </a:ext>
              </a:extLst>
            </p:cNvPr>
            <p:cNvSpPr/>
            <p:nvPr/>
          </p:nvSpPr>
          <p:spPr>
            <a:xfrm>
              <a:off x="1175348" y="1557338"/>
              <a:ext cx="650742" cy="1262380"/>
            </a:xfrm>
            <a:prstGeom prst="rect">
              <a:avLst/>
            </a:prstGeom>
            <a:solidFill>
              <a:srgbClr val="AEC7FF">
                <a:alpha val="30196"/>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 name="Rectangle 9">
              <a:extLst>
                <a:ext uri="{FF2B5EF4-FFF2-40B4-BE49-F238E27FC236}">
                  <a16:creationId xmlns:a16="http://schemas.microsoft.com/office/drawing/2014/main" id="{C7EFBCEA-F6D2-3876-962B-ACA24ACCA78E}"/>
                </a:ext>
              </a:extLst>
            </p:cNvPr>
            <p:cNvSpPr/>
            <p:nvPr/>
          </p:nvSpPr>
          <p:spPr>
            <a:xfrm>
              <a:off x="4803671" y="1557338"/>
              <a:ext cx="650742" cy="1262380"/>
            </a:xfrm>
            <a:prstGeom prst="rect">
              <a:avLst/>
            </a:prstGeom>
            <a:solidFill>
              <a:srgbClr val="AEC7FF">
                <a:alpha val="30196"/>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 name="Rectangle 10">
              <a:extLst>
                <a:ext uri="{FF2B5EF4-FFF2-40B4-BE49-F238E27FC236}">
                  <a16:creationId xmlns:a16="http://schemas.microsoft.com/office/drawing/2014/main" id="{73CB1AF0-7612-EBE6-FFE9-3F49E029E050}"/>
                </a:ext>
              </a:extLst>
            </p:cNvPr>
            <p:cNvSpPr/>
            <p:nvPr/>
          </p:nvSpPr>
          <p:spPr>
            <a:xfrm>
              <a:off x="8446447" y="1557338"/>
              <a:ext cx="650742" cy="1262380"/>
            </a:xfrm>
            <a:prstGeom prst="rect">
              <a:avLst/>
            </a:prstGeom>
            <a:solidFill>
              <a:srgbClr val="AEC7FF">
                <a:alpha val="30196"/>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aphicFrame>
        <p:nvGraphicFramePr>
          <p:cNvPr id="12" name="Chart 11">
            <a:extLst>
              <a:ext uri="{FF2B5EF4-FFF2-40B4-BE49-F238E27FC236}">
                <a16:creationId xmlns:a16="http://schemas.microsoft.com/office/drawing/2014/main" id="{7B67A34D-D492-4240-1F5E-2F96AAB06C10}"/>
              </a:ext>
            </a:extLst>
          </p:cNvPr>
          <p:cNvGraphicFramePr/>
          <p:nvPr/>
        </p:nvGraphicFramePr>
        <p:xfrm>
          <a:off x="900824" y="1265946"/>
          <a:ext cx="3643048" cy="1864576"/>
        </p:xfrm>
        <a:graphic>
          <a:graphicData uri="http://schemas.openxmlformats.org/drawingml/2006/chart">
            <c:chart xmlns:c="http://schemas.openxmlformats.org/drawingml/2006/chart" xmlns:r="http://schemas.openxmlformats.org/officeDocument/2006/relationships" r:id="rId2"/>
          </a:graphicData>
        </a:graphic>
      </p:graphicFrame>
      <p:sp>
        <p:nvSpPr>
          <p:cNvPr id="13" name="Rectangle 12">
            <a:extLst>
              <a:ext uri="{FF2B5EF4-FFF2-40B4-BE49-F238E27FC236}">
                <a16:creationId xmlns:a16="http://schemas.microsoft.com/office/drawing/2014/main" id="{D32DD712-55E8-5613-E175-46BEF8536DAA}"/>
              </a:ext>
            </a:extLst>
          </p:cNvPr>
          <p:cNvSpPr/>
          <p:nvPr/>
        </p:nvSpPr>
        <p:spPr>
          <a:xfrm>
            <a:off x="1298261" y="1091012"/>
            <a:ext cx="2848175" cy="22740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8A5FA"/>
                </a:solidFill>
                <a:effectLst/>
                <a:uLnTx/>
                <a:uFillTx/>
                <a:latin typeface="Arial" panose="020B0604020202020204"/>
                <a:ea typeface="+mn-ea"/>
                <a:cs typeface="+mn-cs"/>
              </a:rPr>
              <a:t>FACT-P total score</a:t>
            </a:r>
          </a:p>
        </p:txBody>
      </p:sp>
      <p:sp>
        <p:nvSpPr>
          <p:cNvPr id="14" name="Rectangle 13">
            <a:extLst>
              <a:ext uri="{FF2B5EF4-FFF2-40B4-BE49-F238E27FC236}">
                <a16:creationId xmlns:a16="http://schemas.microsoft.com/office/drawing/2014/main" id="{E5F38F74-0D2D-710D-7326-C84BE7B9FCBA}"/>
              </a:ext>
            </a:extLst>
          </p:cNvPr>
          <p:cNvSpPr/>
          <p:nvPr/>
        </p:nvSpPr>
        <p:spPr>
          <a:xfrm>
            <a:off x="1272979" y="2925010"/>
            <a:ext cx="2873455" cy="258443"/>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rgbClr val="000000"/>
                </a:solidFill>
                <a:effectLst/>
                <a:uLnTx/>
                <a:uFillTx/>
                <a:latin typeface="Arial" panose="020B0604020202020204"/>
                <a:ea typeface="+mn-ea"/>
                <a:cs typeface="+mn-cs"/>
              </a:rPr>
              <a:t>Week</a:t>
            </a:r>
          </a:p>
        </p:txBody>
      </p:sp>
      <p:grpSp>
        <p:nvGrpSpPr>
          <p:cNvPr id="15" name="Group 14">
            <a:extLst>
              <a:ext uri="{FF2B5EF4-FFF2-40B4-BE49-F238E27FC236}">
                <a16:creationId xmlns:a16="http://schemas.microsoft.com/office/drawing/2014/main" id="{BB841C04-A2B5-4A0A-2814-BE19E608CF29}"/>
              </a:ext>
            </a:extLst>
          </p:cNvPr>
          <p:cNvGrpSpPr/>
          <p:nvPr/>
        </p:nvGrpSpPr>
        <p:grpSpPr>
          <a:xfrm>
            <a:off x="2149371" y="1493757"/>
            <a:ext cx="1345701" cy="246221"/>
            <a:chOff x="1655824" y="1647688"/>
            <a:chExt cx="846073" cy="246221"/>
          </a:xfrm>
        </p:grpSpPr>
        <p:sp>
          <p:nvSpPr>
            <p:cNvPr id="16" name="TextBox 15">
              <a:extLst>
                <a:ext uri="{FF2B5EF4-FFF2-40B4-BE49-F238E27FC236}">
                  <a16:creationId xmlns:a16="http://schemas.microsoft.com/office/drawing/2014/main" id="{539E59E3-976F-D61D-843C-EEB26DDC769A}"/>
                </a:ext>
              </a:extLst>
            </p:cNvPr>
            <p:cNvSpPr txBox="1"/>
            <p:nvPr/>
          </p:nvSpPr>
          <p:spPr>
            <a:xfrm>
              <a:off x="1655824" y="1647688"/>
              <a:ext cx="846073" cy="246221"/>
            </a:xfrm>
            <a:prstGeom prst="rect">
              <a:avLst/>
            </a:prstGeom>
            <a:noFill/>
            <a:ln>
              <a:noFill/>
              <a:prstDash val="solid"/>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38A5FA"/>
                  </a:solidFill>
                  <a:effectLst/>
                  <a:uLnTx/>
                  <a:uFillTx/>
                  <a:latin typeface="Arial" panose="020B0604020202020204"/>
                  <a:ea typeface="+mn-ea"/>
                  <a:cs typeface="+mn-cs"/>
                </a:rPr>
                <a:t>Improvement</a:t>
              </a:r>
            </a:p>
          </p:txBody>
        </p:sp>
        <p:cxnSp>
          <p:nvCxnSpPr>
            <p:cNvPr id="17" name="Straight Arrow Connector 16">
              <a:extLst>
                <a:ext uri="{FF2B5EF4-FFF2-40B4-BE49-F238E27FC236}">
                  <a16:creationId xmlns:a16="http://schemas.microsoft.com/office/drawing/2014/main" id="{EF27AD0E-A0F2-CA5F-EB36-3497149B75B3}"/>
                </a:ext>
              </a:extLst>
            </p:cNvPr>
            <p:cNvCxnSpPr>
              <a:cxnSpLocks/>
            </p:cNvCxnSpPr>
            <p:nvPr/>
          </p:nvCxnSpPr>
          <p:spPr>
            <a:xfrm flipV="1">
              <a:off x="1659461" y="1694651"/>
              <a:ext cx="0" cy="152294"/>
            </a:xfrm>
            <a:prstGeom prst="straightConnector1">
              <a:avLst/>
            </a:prstGeom>
            <a:ln w="127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grpSp>
      <p:graphicFrame>
        <p:nvGraphicFramePr>
          <p:cNvPr id="18" name="Chart 17">
            <a:extLst>
              <a:ext uri="{FF2B5EF4-FFF2-40B4-BE49-F238E27FC236}">
                <a16:creationId xmlns:a16="http://schemas.microsoft.com/office/drawing/2014/main" id="{B3F6F3EE-826A-6F16-7ED6-3C7BA09093A3}"/>
              </a:ext>
            </a:extLst>
          </p:cNvPr>
          <p:cNvGraphicFramePr/>
          <p:nvPr/>
        </p:nvGraphicFramePr>
        <p:xfrm>
          <a:off x="4531064" y="1265947"/>
          <a:ext cx="3643048" cy="1864576"/>
        </p:xfrm>
        <a:graphic>
          <a:graphicData uri="http://schemas.openxmlformats.org/drawingml/2006/chart">
            <c:chart xmlns:c="http://schemas.openxmlformats.org/drawingml/2006/chart" xmlns:r="http://schemas.openxmlformats.org/officeDocument/2006/relationships" r:id="rId3"/>
          </a:graphicData>
        </a:graphic>
      </p:graphicFrame>
      <p:sp>
        <p:nvSpPr>
          <p:cNvPr id="19" name="Rectangle 18">
            <a:extLst>
              <a:ext uri="{FF2B5EF4-FFF2-40B4-BE49-F238E27FC236}">
                <a16:creationId xmlns:a16="http://schemas.microsoft.com/office/drawing/2014/main" id="{324F4561-F831-A622-05AF-5989F5D2E555}"/>
              </a:ext>
            </a:extLst>
          </p:cNvPr>
          <p:cNvSpPr/>
          <p:nvPr/>
        </p:nvSpPr>
        <p:spPr>
          <a:xfrm>
            <a:off x="4928501" y="1091012"/>
            <a:ext cx="2848174" cy="22740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38A5FA"/>
                </a:solidFill>
                <a:effectLst/>
                <a:uLnTx/>
                <a:uFillTx/>
                <a:latin typeface="Arial" panose="020B0604020202020204"/>
                <a:ea typeface="+mn-ea"/>
                <a:cs typeface="+mn-cs"/>
              </a:rPr>
              <a:t>FACT-P physical</a:t>
            </a:r>
          </a:p>
        </p:txBody>
      </p:sp>
      <p:sp>
        <p:nvSpPr>
          <p:cNvPr id="20" name="Rectangle 19">
            <a:extLst>
              <a:ext uri="{FF2B5EF4-FFF2-40B4-BE49-F238E27FC236}">
                <a16:creationId xmlns:a16="http://schemas.microsoft.com/office/drawing/2014/main" id="{E5CBD269-69AD-673C-3169-08C09CDAD198}"/>
              </a:ext>
            </a:extLst>
          </p:cNvPr>
          <p:cNvSpPr/>
          <p:nvPr/>
        </p:nvSpPr>
        <p:spPr>
          <a:xfrm>
            <a:off x="4898921" y="2925010"/>
            <a:ext cx="2876833" cy="258443"/>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rgbClr val="000000"/>
                </a:solidFill>
                <a:effectLst/>
                <a:uLnTx/>
                <a:uFillTx/>
                <a:latin typeface="Arial" panose="020B0604020202020204"/>
                <a:ea typeface="+mn-ea"/>
                <a:cs typeface="+mn-cs"/>
              </a:rPr>
              <a:t>Week</a:t>
            </a:r>
          </a:p>
        </p:txBody>
      </p:sp>
      <p:grpSp>
        <p:nvGrpSpPr>
          <p:cNvPr id="21" name="Group 20">
            <a:extLst>
              <a:ext uri="{FF2B5EF4-FFF2-40B4-BE49-F238E27FC236}">
                <a16:creationId xmlns:a16="http://schemas.microsoft.com/office/drawing/2014/main" id="{4C999FC6-9578-02F9-DD8F-10ACAD2C3368}"/>
              </a:ext>
            </a:extLst>
          </p:cNvPr>
          <p:cNvGrpSpPr/>
          <p:nvPr/>
        </p:nvGrpSpPr>
        <p:grpSpPr>
          <a:xfrm>
            <a:off x="5681169" y="1493757"/>
            <a:ext cx="1345701" cy="246221"/>
            <a:chOff x="1655824" y="1647688"/>
            <a:chExt cx="846073" cy="246221"/>
          </a:xfrm>
        </p:grpSpPr>
        <p:sp>
          <p:nvSpPr>
            <p:cNvPr id="22" name="TextBox 21">
              <a:extLst>
                <a:ext uri="{FF2B5EF4-FFF2-40B4-BE49-F238E27FC236}">
                  <a16:creationId xmlns:a16="http://schemas.microsoft.com/office/drawing/2014/main" id="{DD94EDD5-580F-6216-651F-57950AC60555}"/>
                </a:ext>
              </a:extLst>
            </p:cNvPr>
            <p:cNvSpPr txBox="1"/>
            <p:nvPr/>
          </p:nvSpPr>
          <p:spPr>
            <a:xfrm>
              <a:off x="1655824" y="1647688"/>
              <a:ext cx="846073" cy="246221"/>
            </a:xfrm>
            <a:prstGeom prst="rect">
              <a:avLst/>
            </a:prstGeom>
            <a:noFill/>
            <a:ln>
              <a:noFill/>
              <a:prstDash val="solid"/>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38A5FA"/>
                  </a:solidFill>
                  <a:effectLst/>
                  <a:uLnTx/>
                  <a:uFillTx/>
                  <a:latin typeface="Arial" panose="020B0604020202020204"/>
                  <a:ea typeface="+mn-ea"/>
                  <a:cs typeface="+mn-cs"/>
                </a:rPr>
                <a:t>Improvement</a:t>
              </a:r>
            </a:p>
          </p:txBody>
        </p:sp>
        <p:cxnSp>
          <p:nvCxnSpPr>
            <p:cNvPr id="23" name="Straight Arrow Connector 22">
              <a:extLst>
                <a:ext uri="{FF2B5EF4-FFF2-40B4-BE49-F238E27FC236}">
                  <a16:creationId xmlns:a16="http://schemas.microsoft.com/office/drawing/2014/main" id="{DB12985B-3189-5E79-1E39-4EA8BF7D38F3}"/>
                </a:ext>
              </a:extLst>
            </p:cNvPr>
            <p:cNvCxnSpPr>
              <a:cxnSpLocks/>
            </p:cNvCxnSpPr>
            <p:nvPr/>
          </p:nvCxnSpPr>
          <p:spPr>
            <a:xfrm flipV="1">
              <a:off x="1659461" y="1694651"/>
              <a:ext cx="0" cy="152294"/>
            </a:xfrm>
            <a:prstGeom prst="straightConnector1">
              <a:avLst/>
            </a:prstGeom>
            <a:ln w="127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grpSp>
      <p:sp>
        <p:nvSpPr>
          <p:cNvPr id="24" name="Rectangle 23">
            <a:extLst>
              <a:ext uri="{FF2B5EF4-FFF2-40B4-BE49-F238E27FC236}">
                <a16:creationId xmlns:a16="http://schemas.microsoft.com/office/drawing/2014/main" id="{65AC8414-BB91-F168-491E-1E31B07EF637}"/>
              </a:ext>
            </a:extLst>
          </p:cNvPr>
          <p:cNvSpPr/>
          <p:nvPr/>
        </p:nvSpPr>
        <p:spPr>
          <a:xfrm>
            <a:off x="1272980" y="5443658"/>
            <a:ext cx="2873454" cy="258443"/>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rgbClr val="000000"/>
                </a:solidFill>
                <a:effectLst/>
                <a:uLnTx/>
                <a:uFillTx/>
                <a:latin typeface="Arial" panose="020B0604020202020204"/>
                <a:ea typeface="+mn-ea"/>
                <a:cs typeface="+mn-cs"/>
              </a:rPr>
              <a:t>Week</a:t>
            </a:r>
          </a:p>
        </p:txBody>
      </p:sp>
      <p:grpSp>
        <p:nvGrpSpPr>
          <p:cNvPr id="25" name="Group 24">
            <a:extLst>
              <a:ext uri="{FF2B5EF4-FFF2-40B4-BE49-F238E27FC236}">
                <a16:creationId xmlns:a16="http://schemas.microsoft.com/office/drawing/2014/main" id="{CDD8D3DF-E7A4-8080-67EF-0F64F07D7E36}"/>
              </a:ext>
            </a:extLst>
          </p:cNvPr>
          <p:cNvGrpSpPr/>
          <p:nvPr/>
        </p:nvGrpSpPr>
        <p:grpSpPr>
          <a:xfrm>
            <a:off x="2149371" y="4013516"/>
            <a:ext cx="1345701" cy="246221"/>
            <a:chOff x="1655824" y="1647688"/>
            <a:chExt cx="846073" cy="246221"/>
          </a:xfrm>
        </p:grpSpPr>
        <p:sp>
          <p:nvSpPr>
            <p:cNvPr id="26" name="TextBox 25">
              <a:extLst>
                <a:ext uri="{FF2B5EF4-FFF2-40B4-BE49-F238E27FC236}">
                  <a16:creationId xmlns:a16="http://schemas.microsoft.com/office/drawing/2014/main" id="{B7BED994-70DE-0247-7690-3E6D8A34F491}"/>
                </a:ext>
              </a:extLst>
            </p:cNvPr>
            <p:cNvSpPr txBox="1"/>
            <p:nvPr/>
          </p:nvSpPr>
          <p:spPr>
            <a:xfrm>
              <a:off x="1655824" y="1647688"/>
              <a:ext cx="846073" cy="246221"/>
            </a:xfrm>
            <a:prstGeom prst="rect">
              <a:avLst/>
            </a:prstGeom>
            <a:noFill/>
            <a:ln>
              <a:noFill/>
              <a:prstDash val="solid"/>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38A5FA"/>
                  </a:solidFill>
                  <a:effectLst/>
                  <a:uLnTx/>
                  <a:uFillTx/>
                  <a:latin typeface="Arial" panose="020B0604020202020204"/>
                  <a:ea typeface="+mn-ea"/>
                  <a:cs typeface="+mn-cs"/>
                </a:rPr>
                <a:t>Improvement</a:t>
              </a:r>
            </a:p>
          </p:txBody>
        </p:sp>
        <p:cxnSp>
          <p:nvCxnSpPr>
            <p:cNvPr id="27" name="Straight Arrow Connector 26">
              <a:extLst>
                <a:ext uri="{FF2B5EF4-FFF2-40B4-BE49-F238E27FC236}">
                  <a16:creationId xmlns:a16="http://schemas.microsoft.com/office/drawing/2014/main" id="{0A410097-1CF2-BC22-3FD4-B8C7CE16F1CB}"/>
                </a:ext>
              </a:extLst>
            </p:cNvPr>
            <p:cNvCxnSpPr>
              <a:cxnSpLocks/>
            </p:cNvCxnSpPr>
            <p:nvPr/>
          </p:nvCxnSpPr>
          <p:spPr>
            <a:xfrm flipV="1">
              <a:off x="1659461" y="1694651"/>
              <a:ext cx="0" cy="152294"/>
            </a:xfrm>
            <a:prstGeom prst="straightConnector1">
              <a:avLst/>
            </a:prstGeom>
            <a:ln w="127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grpSp>
      <p:graphicFrame>
        <p:nvGraphicFramePr>
          <p:cNvPr id="28" name="Chart 27">
            <a:extLst>
              <a:ext uri="{FF2B5EF4-FFF2-40B4-BE49-F238E27FC236}">
                <a16:creationId xmlns:a16="http://schemas.microsoft.com/office/drawing/2014/main" id="{FD6D5C36-6309-7736-3F1B-35CFEB871BDF}"/>
              </a:ext>
            </a:extLst>
          </p:cNvPr>
          <p:cNvGraphicFramePr/>
          <p:nvPr/>
        </p:nvGraphicFramePr>
        <p:xfrm>
          <a:off x="4531064" y="3783325"/>
          <a:ext cx="3643048" cy="1864576"/>
        </p:xfrm>
        <a:graphic>
          <a:graphicData uri="http://schemas.openxmlformats.org/drawingml/2006/chart">
            <c:chart xmlns:c="http://schemas.openxmlformats.org/drawingml/2006/chart" xmlns:r="http://schemas.openxmlformats.org/officeDocument/2006/relationships" r:id="rId4"/>
          </a:graphicData>
        </a:graphic>
      </p:graphicFrame>
      <p:sp>
        <p:nvSpPr>
          <p:cNvPr id="29" name="Rectangle 28">
            <a:extLst>
              <a:ext uri="{FF2B5EF4-FFF2-40B4-BE49-F238E27FC236}">
                <a16:creationId xmlns:a16="http://schemas.microsoft.com/office/drawing/2014/main" id="{E469F750-F9C1-7564-E665-74620AB573B6}"/>
              </a:ext>
            </a:extLst>
          </p:cNvPr>
          <p:cNvSpPr/>
          <p:nvPr/>
        </p:nvSpPr>
        <p:spPr>
          <a:xfrm>
            <a:off x="4906843" y="5443658"/>
            <a:ext cx="2868910" cy="258443"/>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rgbClr val="000000"/>
                </a:solidFill>
                <a:effectLst/>
                <a:uLnTx/>
                <a:uFillTx/>
                <a:latin typeface="Arial" panose="020B0604020202020204"/>
                <a:ea typeface="+mn-ea"/>
                <a:cs typeface="+mn-cs"/>
              </a:rPr>
              <a:t>Week</a:t>
            </a:r>
          </a:p>
        </p:txBody>
      </p:sp>
      <p:grpSp>
        <p:nvGrpSpPr>
          <p:cNvPr id="30" name="Group 29">
            <a:extLst>
              <a:ext uri="{FF2B5EF4-FFF2-40B4-BE49-F238E27FC236}">
                <a16:creationId xmlns:a16="http://schemas.microsoft.com/office/drawing/2014/main" id="{62A1F648-36EA-7A25-4682-354863452657}"/>
              </a:ext>
            </a:extLst>
          </p:cNvPr>
          <p:cNvGrpSpPr/>
          <p:nvPr/>
        </p:nvGrpSpPr>
        <p:grpSpPr>
          <a:xfrm>
            <a:off x="5681169" y="4013516"/>
            <a:ext cx="1345701" cy="246221"/>
            <a:chOff x="1655824" y="1647688"/>
            <a:chExt cx="846073" cy="246221"/>
          </a:xfrm>
        </p:grpSpPr>
        <p:sp>
          <p:nvSpPr>
            <p:cNvPr id="31" name="TextBox 30">
              <a:extLst>
                <a:ext uri="{FF2B5EF4-FFF2-40B4-BE49-F238E27FC236}">
                  <a16:creationId xmlns:a16="http://schemas.microsoft.com/office/drawing/2014/main" id="{341A703A-6F19-8BDE-3D0F-49961F2F9B27}"/>
                </a:ext>
              </a:extLst>
            </p:cNvPr>
            <p:cNvSpPr txBox="1"/>
            <p:nvPr/>
          </p:nvSpPr>
          <p:spPr>
            <a:xfrm>
              <a:off x="1655824" y="1647688"/>
              <a:ext cx="846073" cy="246221"/>
            </a:xfrm>
            <a:prstGeom prst="rect">
              <a:avLst/>
            </a:prstGeom>
            <a:noFill/>
            <a:ln>
              <a:noFill/>
              <a:prstDash val="solid"/>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38A5FA"/>
                  </a:solidFill>
                  <a:effectLst/>
                  <a:uLnTx/>
                  <a:uFillTx/>
                  <a:latin typeface="Arial" panose="020B0604020202020204"/>
                  <a:ea typeface="+mn-ea"/>
                  <a:cs typeface="+mn-cs"/>
                </a:rPr>
                <a:t>Improvement</a:t>
              </a:r>
            </a:p>
          </p:txBody>
        </p:sp>
        <p:cxnSp>
          <p:nvCxnSpPr>
            <p:cNvPr id="32" name="Straight Arrow Connector 31">
              <a:extLst>
                <a:ext uri="{FF2B5EF4-FFF2-40B4-BE49-F238E27FC236}">
                  <a16:creationId xmlns:a16="http://schemas.microsoft.com/office/drawing/2014/main" id="{644D2B5F-5E2F-A64E-5660-F7E25D10E635}"/>
                </a:ext>
              </a:extLst>
            </p:cNvPr>
            <p:cNvCxnSpPr>
              <a:cxnSpLocks/>
            </p:cNvCxnSpPr>
            <p:nvPr/>
          </p:nvCxnSpPr>
          <p:spPr>
            <a:xfrm flipV="1">
              <a:off x="1659461" y="1694651"/>
              <a:ext cx="0" cy="152294"/>
            </a:xfrm>
            <a:prstGeom prst="straightConnector1">
              <a:avLst/>
            </a:prstGeom>
            <a:ln w="127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grpSp>
      <p:graphicFrame>
        <p:nvGraphicFramePr>
          <p:cNvPr id="33" name="Chart 32">
            <a:extLst>
              <a:ext uri="{FF2B5EF4-FFF2-40B4-BE49-F238E27FC236}">
                <a16:creationId xmlns:a16="http://schemas.microsoft.com/office/drawing/2014/main" id="{22292880-0A77-6552-C48D-3FFD7DFBF74D}"/>
              </a:ext>
            </a:extLst>
          </p:cNvPr>
          <p:cNvGraphicFramePr/>
          <p:nvPr/>
        </p:nvGraphicFramePr>
        <p:xfrm>
          <a:off x="8173193" y="3783325"/>
          <a:ext cx="3643048" cy="1864576"/>
        </p:xfrm>
        <a:graphic>
          <a:graphicData uri="http://schemas.openxmlformats.org/drawingml/2006/chart">
            <c:chart xmlns:c="http://schemas.openxmlformats.org/drawingml/2006/chart" xmlns:r="http://schemas.openxmlformats.org/officeDocument/2006/relationships" r:id="rId5"/>
          </a:graphicData>
        </a:graphic>
      </p:graphicFrame>
      <p:sp>
        <p:nvSpPr>
          <p:cNvPr id="34" name="Rectangle 33">
            <a:extLst>
              <a:ext uri="{FF2B5EF4-FFF2-40B4-BE49-F238E27FC236}">
                <a16:creationId xmlns:a16="http://schemas.microsoft.com/office/drawing/2014/main" id="{F60226FA-FCF1-6185-39F9-09C92F61C94B}"/>
              </a:ext>
            </a:extLst>
          </p:cNvPr>
          <p:cNvSpPr/>
          <p:nvPr/>
        </p:nvSpPr>
        <p:spPr>
          <a:xfrm>
            <a:off x="8529161" y="5443658"/>
            <a:ext cx="2927807" cy="258443"/>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rgbClr val="000000"/>
                </a:solidFill>
                <a:effectLst/>
                <a:uLnTx/>
                <a:uFillTx/>
                <a:latin typeface="Arial" panose="020B0604020202020204"/>
                <a:ea typeface="+mn-ea"/>
                <a:cs typeface="+mn-cs"/>
              </a:rPr>
              <a:t>Week</a:t>
            </a:r>
          </a:p>
        </p:txBody>
      </p:sp>
      <p:grpSp>
        <p:nvGrpSpPr>
          <p:cNvPr id="35" name="Group 34">
            <a:extLst>
              <a:ext uri="{FF2B5EF4-FFF2-40B4-BE49-F238E27FC236}">
                <a16:creationId xmlns:a16="http://schemas.microsoft.com/office/drawing/2014/main" id="{190FCBED-D8FC-929D-36AD-9AAFB54B3A8F}"/>
              </a:ext>
            </a:extLst>
          </p:cNvPr>
          <p:cNvGrpSpPr/>
          <p:nvPr/>
        </p:nvGrpSpPr>
        <p:grpSpPr>
          <a:xfrm>
            <a:off x="9305654" y="4013516"/>
            <a:ext cx="1345702" cy="246221"/>
            <a:chOff x="1655824" y="1647688"/>
            <a:chExt cx="846073" cy="246221"/>
          </a:xfrm>
        </p:grpSpPr>
        <p:sp>
          <p:nvSpPr>
            <p:cNvPr id="36" name="TextBox 35">
              <a:extLst>
                <a:ext uri="{FF2B5EF4-FFF2-40B4-BE49-F238E27FC236}">
                  <a16:creationId xmlns:a16="http://schemas.microsoft.com/office/drawing/2014/main" id="{48CF51CA-2F61-628A-244F-5F3BC7C32230}"/>
                </a:ext>
              </a:extLst>
            </p:cNvPr>
            <p:cNvSpPr txBox="1"/>
            <p:nvPr/>
          </p:nvSpPr>
          <p:spPr>
            <a:xfrm>
              <a:off x="1655824" y="1647688"/>
              <a:ext cx="846073" cy="246221"/>
            </a:xfrm>
            <a:prstGeom prst="rect">
              <a:avLst/>
            </a:prstGeom>
            <a:noFill/>
            <a:ln>
              <a:noFill/>
              <a:prstDash val="solid"/>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38A5FA"/>
                  </a:solidFill>
                  <a:effectLst/>
                  <a:uLnTx/>
                  <a:uFillTx/>
                  <a:latin typeface="Arial" panose="020B0604020202020204"/>
                  <a:ea typeface="+mn-ea"/>
                  <a:cs typeface="+mn-cs"/>
                </a:rPr>
                <a:t>Improvement</a:t>
              </a:r>
            </a:p>
          </p:txBody>
        </p:sp>
        <p:cxnSp>
          <p:nvCxnSpPr>
            <p:cNvPr id="37" name="Straight Arrow Connector 36">
              <a:extLst>
                <a:ext uri="{FF2B5EF4-FFF2-40B4-BE49-F238E27FC236}">
                  <a16:creationId xmlns:a16="http://schemas.microsoft.com/office/drawing/2014/main" id="{BBFA2F80-0B72-E206-01C6-6B903A67AA21}"/>
                </a:ext>
              </a:extLst>
            </p:cNvPr>
            <p:cNvCxnSpPr>
              <a:cxnSpLocks/>
            </p:cNvCxnSpPr>
            <p:nvPr/>
          </p:nvCxnSpPr>
          <p:spPr>
            <a:xfrm flipV="1">
              <a:off x="1659461" y="1694651"/>
              <a:ext cx="0" cy="152294"/>
            </a:xfrm>
            <a:prstGeom prst="straightConnector1">
              <a:avLst/>
            </a:prstGeom>
            <a:ln w="127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grpSp>
      <p:sp>
        <p:nvSpPr>
          <p:cNvPr id="38" name="Text Placeholder 7">
            <a:extLst>
              <a:ext uri="{FF2B5EF4-FFF2-40B4-BE49-F238E27FC236}">
                <a16:creationId xmlns:a16="http://schemas.microsoft.com/office/drawing/2014/main" id="{93B84BFC-AB37-4441-6592-99A6161A3D35}"/>
              </a:ext>
            </a:extLst>
          </p:cNvPr>
          <p:cNvSpPr txBox="1">
            <a:spLocks/>
          </p:cNvSpPr>
          <p:nvPr/>
        </p:nvSpPr>
        <p:spPr>
          <a:xfrm>
            <a:off x="585162" y="6176010"/>
            <a:ext cx="11190287" cy="381000"/>
          </a:xfrm>
          <a:prstGeom prst="rect">
            <a:avLst/>
          </a:prstGeom>
        </p:spPr>
        <p:txBody>
          <a:bodyPr/>
          <a:lstStyle>
            <a:lvl1pPr marL="0" indent="0" algn="l" defTabSz="914400" rtl="0" eaLnBrk="1" latinLnBrk="0" hangingPunct="1">
              <a:lnSpc>
                <a:spcPct val="95000"/>
              </a:lnSpc>
              <a:spcBef>
                <a:spcPts val="1000"/>
              </a:spcBef>
              <a:spcAft>
                <a:spcPts val="600"/>
              </a:spcAft>
              <a:buFontTx/>
              <a:buNone/>
              <a:defRPr sz="2000" b="1" kern="1200">
                <a:solidFill>
                  <a:schemeClr val="tx1"/>
                </a:solidFill>
                <a:latin typeface="+mn-lt"/>
                <a:ea typeface="+mn-ea"/>
                <a:cs typeface="+mn-cs"/>
              </a:defRPr>
            </a:lvl1pPr>
            <a:lvl2pPr marL="0" indent="0" algn="l" defTabSz="914400" rtl="0" eaLnBrk="1" latinLnBrk="0" hangingPunct="1">
              <a:lnSpc>
                <a:spcPct val="95000"/>
              </a:lnSpc>
              <a:spcBef>
                <a:spcPts val="700"/>
              </a:spcBef>
              <a:spcAft>
                <a:spcPts val="600"/>
              </a:spcAft>
              <a:buFontTx/>
              <a:buNone/>
              <a:defRPr sz="1800" kern="1200">
                <a:solidFill>
                  <a:schemeClr val="tx1"/>
                </a:solidFill>
                <a:latin typeface="+mn-lt"/>
                <a:ea typeface="+mn-ea"/>
                <a:cs typeface="+mn-cs"/>
              </a:defRPr>
            </a:lvl2pPr>
            <a:lvl3pPr marL="216000" indent="-216000" algn="l" defTabSz="914400" rtl="0" eaLnBrk="1" latinLnBrk="0" hangingPunct="1">
              <a:lnSpc>
                <a:spcPct val="95000"/>
              </a:lnSpc>
              <a:spcBef>
                <a:spcPts val="600"/>
              </a:spcBef>
              <a:spcAft>
                <a:spcPts val="600"/>
              </a:spcAft>
              <a:buClrTx/>
              <a:buFont typeface="Ping LCG Medium" pitchFamily="50" charset="0"/>
              <a:buChar char="•"/>
              <a:defRPr sz="1800" kern="1200">
                <a:solidFill>
                  <a:schemeClr val="tx1"/>
                </a:solidFill>
                <a:latin typeface="+mn-lt"/>
                <a:ea typeface="+mn-ea"/>
                <a:cs typeface="+mn-cs"/>
              </a:defRPr>
            </a:lvl3pPr>
            <a:lvl4pPr marL="490538" indent="-268288" algn="l" defTabSz="914400" rtl="0" eaLnBrk="1" latinLnBrk="0" hangingPunct="1">
              <a:lnSpc>
                <a:spcPct val="95000"/>
              </a:lnSpc>
              <a:spcBef>
                <a:spcPts val="600"/>
              </a:spcBef>
              <a:spcAft>
                <a:spcPts val="600"/>
              </a:spcAft>
              <a:buClrTx/>
              <a:buFont typeface="Arial" panose="020B0604020202020204" pitchFamily="34" charset="0"/>
              <a:buChar char="–"/>
              <a:defRPr sz="1600" kern="1200">
                <a:solidFill>
                  <a:schemeClr val="tx1"/>
                </a:solidFill>
                <a:latin typeface="+mn-lt"/>
                <a:ea typeface="+mn-ea"/>
                <a:cs typeface="+mn-cs"/>
              </a:defRPr>
            </a:lvl4pPr>
            <a:lvl5pPr marL="773113" marR="0" indent="-277813" algn="l" defTabSz="914400" rtl="0" eaLnBrk="1" fontAlgn="auto" latinLnBrk="0" hangingPunct="1">
              <a:lnSpc>
                <a:spcPct val="95000"/>
              </a:lnSpc>
              <a:spcBef>
                <a:spcPts val="600"/>
              </a:spcBef>
              <a:spcAft>
                <a:spcPts val="600"/>
              </a:spcAft>
              <a:buClrTx/>
              <a:buSzTx/>
              <a:buFont typeface="Courier New" panose="02070309020205020404" pitchFamily="49" charset="0"/>
              <a:buChar char="o"/>
              <a:tabLst/>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1000"/>
              </a:spcBef>
              <a:spcAft>
                <a:spcPts val="600"/>
              </a:spcAft>
              <a:buClrTx/>
              <a:buSzTx/>
              <a:buFontTx/>
              <a:buNone/>
              <a:tabLst/>
              <a:defRPr/>
            </a:pPr>
            <a:r>
              <a:rPr kumimoji="0" lang="en-GB" sz="2000" b="1" i="0" u="none" strike="noStrike" kern="1200" cap="none" spc="0" normalizeH="0" baseline="0" noProof="0" dirty="0">
                <a:ln>
                  <a:noFill/>
                </a:ln>
                <a:solidFill>
                  <a:prstClr val="black"/>
                </a:solidFill>
                <a:effectLst/>
                <a:uLnTx/>
                <a:uFillTx/>
                <a:latin typeface="Calibri" panose="020F0502020204030204"/>
                <a:ea typeface="+mn-ea"/>
                <a:cs typeface="+mn-cs"/>
              </a:rPr>
              <a:t>LS means from linear mixed-effect model for change from baseline in score.</a:t>
            </a:r>
          </a:p>
        </p:txBody>
      </p:sp>
      <p:sp>
        <p:nvSpPr>
          <p:cNvPr id="39" name="Rectangle 38">
            <a:extLst>
              <a:ext uri="{FF2B5EF4-FFF2-40B4-BE49-F238E27FC236}">
                <a16:creationId xmlns:a16="http://schemas.microsoft.com/office/drawing/2014/main" id="{C3A3B645-08A7-CDD4-39B1-B62E39F668CB}"/>
              </a:ext>
            </a:extLst>
          </p:cNvPr>
          <p:cNvSpPr/>
          <p:nvPr/>
        </p:nvSpPr>
        <p:spPr>
          <a:xfrm rot="16200000">
            <a:off x="-234836" y="2074246"/>
            <a:ext cx="1917801" cy="277803"/>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panose="020B0604020202020204"/>
                <a:ea typeface="+mn-ea"/>
                <a:cs typeface="+mn-cs"/>
              </a:rPr>
              <a:t>LS mean</a:t>
            </a:r>
            <a:br>
              <a:rPr kumimoji="0" lang="en-GB" sz="1200" b="1"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200" b="1" i="0" u="none" strike="noStrike" kern="1200" cap="none" spc="0" normalizeH="0" baseline="0" noProof="0" dirty="0">
                <a:ln>
                  <a:noFill/>
                </a:ln>
                <a:solidFill>
                  <a:srgbClr val="000000"/>
                </a:solidFill>
                <a:effectLst/>
                <a:uLnTx/>
                <a:uFillTx/>
                <a:latin typeface="Arial" panose="020B0604020202020204"/>
                <a:ea typeface="+mn-ea"/>
                <a:cs typeface="+mn-cs"/>
              </a:rPr>
              <a:t>change from baseline</a:t>
            </a:r>
            <a:br>
              <a:rPr kumimoji="0" lang="en-GB" sz="1200" b="1"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200" b="1" i="0" u="none" strike="noStrike" kern="1200" cap="none" spc="0" normalizeH="0" baseline="0" noProof="0" dirty="0">
                <a:ln>
                  <a:noFill/>
                </a:ln>
                <a:solidFill>
                  <a:srgbClr val="000000"/>
                </a:solidFill>
                <a:effectLst/>
                <a:uLnTx/>
                <a:uFillTx/>
                <a:latin typeface="Arial" panose="020B0604020202020204"/>
                <a:ea typeface="+mn-ea"/>
                <a:cs typeface="+mn-cs"/>
              </a:rPr>
              <a:t>(95% CI)</a:t>
            </a:r>
          </a:p>
        </p:txBody>
      </p:sp>
      <p:sp>
        <p:nvSpPr>
          <p:cNvPr id="40" name="Rectangle 39">
            <a:extLst>
              <a:ext uri="{FF2B5EF4-FFF2-40B4-BE49-F238E27FC236}">
                <a16:creationId xmlns:a16="http://schemas.microsoft.com/office/drawing/2014/main" id="{2510EC30-F2AE-D3BC-8B63-DEB0D9B3DECD}"/>
              </a:ext>
            </a:extLst>
          </p:cNvPr>
          <p:cNvSpPr/>
          <p:nvPr/>
        </p:nvSpPr>
        <p:spPr>
          <a:xfrm>
            <a:off x="8541698" y="3597645"/>
            <a:ext cx="2915270" cy="22740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8A5FA"/>
                </a:solidFill>
                <a:effectLst/>
                <a:uLnTx/>
                <a:uFillTx/>
                <a:latin typeface="Arial" panose="020B0604020202020204"/>
                <a:ea typeface="+mn-ea"/>
                <a:cs typeface="+mn-cs"/>
              </a:rPr>
              <a:t>FACT-P prostate cancer subscale</a:t>
            </a:r>
          </a:p>
        </p:txBody>
      </p:sp>
      <p:sp>
        <p:nvSpPr>
          <p:cNvPr id="41" name="Rectangle 40">
            <a:extLst>
              <a:ext uri="{FF2B5EF4-FFF2-40B4-BE49-F238E27FC236}">
                <a16:creationId xmlns:a16="http://schemas.microsoft.com/office/drawing/2014/main" id="{C4FC3345-DF57-6C12-DD79-6E8618016936}"/>
              </a:ext>
            </a:extLst>
          </p:cNvPr>
          <p:cNvSpPr/>
          <p:nvPr/>
        </p:nvSpPr>
        <p:spPr>
          <a:xfrm rot="16200000">
            <a:off x="-234837" y="4657832"/>
            <a:ext cx="1917801" cy="277803"/>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000000"/>
                </a:solidFill>
                <a:effectLst/>
                <a:uLnTx/>
                <a:uFillTx/>
                <a:latin typeface="Arial" panose="020B0604020202020204"/>
                <a:ea typeface="+mn-ea"/>
                <a:cs typeface="+mn-cs"/>
              </a:rPr>
              <a:t>LS mean</a:t>
            </a:r>
            <a:br>
              <a:rPr kumimoji="0" lang="en-GB" sz="1200" b="1" i="0" u="none" strike="noStrike" kern="1200" cap="none" spc="0" normalizeH="0" baseline="0" noProof="0">
                <a:ln>
                  <a:noFill/>
                </a:ln>
                <a:solidFill>
                  <a:srgbClr val="000000"/>
                </a:solidFill>
                <a:effectLst/>
                <a:uLnTx/>
                <a:uFillTx/>
                <a:latin typeface="Arial" panose="020B0604020202020204"/>
                <a:ea typeface="+mn-ea"/>
                <a:cs typeface="+mn-cs"/>
              </a:rPr>
            </a:br>
            <a:r>
              <a:rPr kumimoji="0" lang="en-GB" sz="1200" b="1" i="0" u="none" strike="noStrike" kern="1200" cap="none" spc="0" normalizeH="0" baseline="0" noProof="0">
                <a:ln>
                  <a:noFill/>
                </a:ln>
                <a:solidFill>
                  <a:srgbClr val="000000"/>
                </a:solidFill>
                <a:effectLst/>
                <a:uLnTx/>
                <a:uFillTx/>
                <a:latin typeface="Arial" panose="020B0604020202020204"/>
                <a:ea typeface="+mn-ea"/>
                <a:cs typeface="+mn-cs"/>
              </a:rPr>
              <a:t>change from baseline</a:t>
            </a:r>
            <a:br>
              <a:rPr kumimoji="0" lang="en-GB" sz="1200" b="1" i="0" u="none" strike="noStrike" kern="1200" cap="none" spc="0" normalizeH="0" baseline="0" noProof="0">
                <a:ln>
                  <a:noFill/>
                </a:ln>
                <a:solidFill>
                  <a:srgbClr val="000000"/>
                </a:solidFill>
                <a:effectLst/>
                <a:uLnTx/>
                <a:uFillTx/>
                <a:latin typeface="Arial" panose="020B0604020202020204"/>
                <a:ea typeface="+mn-ea"/>
                <a:cs typeface="+mn-cs"/>
              </a:rPr>
            </a:br>
            <a:r>
              <a:rPr kumimoji="0" lang="en-GB" sz="1200" b="1" i="0" u="none" strike="noStrike" kern="1200" cap="none" spc="0" normalizeH="0" baseline="0" noProof="0">
                <a:ln>
                  <a:noFill/>
                </a:ln>
                <a:solidFill>
                  <a:srgbClr val="000000"/>
                </a:solidFill>
                <a:effectLst/>
                <a:uLnTx/>
                <a:uFillTx/>
                <a:latin typeface="Arial" panose="020B0604020202020204"/>
                <a:ea typeface="+mn-ea"/>
                <a:cs typeface="+mn-cs"/>
              </a:rPr>
              <a:t>(95% CI)</a:t>
            </a:r>
          </a:p>
        </p:txBody>
      </p:sp>
      <p:sp>
        <p:nvSpPr>
          <p:cNvPr id="42" name="Rectangle 41">
            <a:extLst>
              <a:ext uri="{FF2B5EF4-FFF2-40B4-BE49-F238E27FC236}">
                <a16:creationId xmlns:a16="http://schemas.microsoft.com/office/drawing/2014/main" id="{D28841B0-056F-DC18-C483-324CDF29A3FC}"/>
              </a:ext>
            </a:extLst>
          </p:cNvPr>
          <p:cNvSpPr/>
          <p:nvPr/>
        </p:nvSpPr>
        <p:spPr>
          <a:xfrm>
            <a:off x="1826992" y="3597645"/>
            <a:ext cx="1790712" cy="22740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8A5FA"/>
                </a:solidFill>
                <a:effectLst/>
                <a:uLnTx/>
                <a:uFillTx/>
                <a:latin typeface="Arial" panose="020B0604020202020204"/>
                <a:ea typeface="+mn-ea"/>
                <a:cs typeface="+mn-cs"/>
              </a:rPr>
              <a:t>FACT-P emotional</a:t>
            </a:r>
          </a:p>
        </p:txBody>
      </p:sp>
      <p:sp>
        <p:nvSpPr>
          <p:cNvPr id="43" name="Rectangle 42">
            <a:extLst>
              <a:ext uri="{FF2B5EF4-FFF2-40B4-BE49-F238E27FC236}">
                <a16:creationId xmlns:a16="http://schemas.microsoft.com/office/drawing/2014/main" id="{D1A383D1-882B-A3B1-0978-BE489B6AD23D}"/>
              </a:ext>
            </a:extLst>
          </p:cNvPr>
          <p:cNvSpPr/>
          <p:nvPr/>
        </p:nvSpPr>
        <p:spPr>
          <a:xfrm>
            <a:off x="5457232" y="3597645"/>
            <a:ext cx="1790712" cy="22740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8A5FA"/>
                </a:solidFill>
                <a:effectLst/>
                <a:uLnTx/>
                <a:uFillTx/>
                <a:latin typeface="Arial" panose="020B0604020202020204"/>
                <a:ea typeface="+mn-ea"/>
                <a:cs typeface="+mn-cs"/>
              </a:rPr>
              <a:t>FACT-P social/family</a:t>
            </a:r>
          </a:p>
        </p:txBody>
      </p:sp>
      <p:graphicFrame>
        <p:nvGraphicFramePr>
          <p:cNvPr id="44" name="Table 43">
            <a:extLst>
              <a:ext uri="{FF2B5EF4-FFF2-40B4-BE49-F238E27FC236}">
                <a16:creationId xmlns:a16="http://schemas.microsoft.com/office/drawing/2014/main" id="{6E87F6BB-1C14-6C9C-8C59-5BBA12751D88}"/>
              </a:ext>
            </a:extLst>
          </p:cNvPr>
          <p:cNvGraphicFramePr>
            <a:graphicFrameLocks noGrp="1"/>
          </p:cNvGraphicFramePr>
          <p:nvPr/>
        </p:nvGraphicFramePr>
        <p:xfrm>
          <a:off x="1036093" y="2794436"/>
          <a:ext cx="988373" cy="719128"/>
        </p:xfrm>
        <a:graphic>
          <a:graphicData uri="http://schemas.openxmlformats.org/drawingml/2006/table">
            <a:tbl>
              <a:tblPr firstRow="1" bandRow="1"/>
              <a:tblGrid>
                <a:gridCol w="246185">
                  <a:extLst>
                    <a:ext uri="{9D8B030D-6E8A-4147-A177-3AD203B41FA5}">
                      <a16:colId xmlns:a16="http://schemas.microsoft.com/office/drawing/2014/main" val="2989164104"/>
                    </a:ext>
                  </a:extLst>
                </a:gridCol>
                <a:gridCol w="194688">
                  <a:extLst>
                    <a:ext uri="{9D8B030D-6E8A-4147-A177-3AD203B41FA5}">
                      <a16:colId xmlns:a16="http://schemas.microsoft.com/office/drawing/2014/main" val="2862284664"/>
                    </a:ext>
                  </a:extLst>
                </a:gridCol>
                <a:gridCol w="323259">
                  <a:extLst>
                    <a:ext uri="{9D8B030D-6E8A-4147-A177-3AD203B41FA5}">
                      <a16:colId xmlns:a16="http://schemas.microsoft.com/office/drawing/2014/main" val="3466892504"/>
                    </a:ext>
                  </a:extLst>
                </a:gridCol>
                <a:gridCol w="224241">
                  <a:extLst>
                    <a:ext uri="{9D8B030D-6E8A-4147-A177-3AD203B41FA5}">
                      <a16:colId xmlns:a16="http://schemas.microsoft.com/office/drawing/2014/main" val="153686930"/>
                    </a:ext>
                  </a:extLst>
                </a:gridCol>
              </a:tblGrid>
              <a:tr h="179782">
                <a:tc>
                  <a:txBody>
                    <a:bodyPr/>
                    <a:lstStyle/>
                    <a:p>
                      <a:pPr algn="r" fontAlgn="ctr">
                        <a:buNone/>
                      </a:pPr>
                      <a:r>
                        <a:rPr lang="en-GB" sz="1000" b="0" i="0" u="none" strike="noStrike" spc="-90" baseline="0">
                          <a:solidFill>
                            <a:schemeClr val="tx1"/>
                          </a:solidFill>
                          <a:effectLst/>
                          <a:latin typeface="+mj-lt"/>
                        </a:rPr>
                        <a:t>0</a:t>
                      </a:r>
                    </a:p>
                  </a:txBody>
                  <a:tcPr marL="0" marR="72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36</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66405643"/>
                  </a:ext>
                </a:extLst>
              </a:tr>
              <a:tr h="179782">
                <a:tc>
                  <a:txBody>
                    <a:bodyPr/>
                    <a:lstStyle/>
                    <a:p>
                      <a:pPr algn="r" fontAlgn="ctr">
                        <a:buNone/>
                      </a:pPr>
                      <a:endParaRPr lang="en-GB" sz="1000" b="0" i="0" u="none" strike="noStrike" spc="-90" baseline="0">
                        <a:solidFill>
                          <a:schemeClr val="tx1"/>
                        </a:solidFill>
                        <a:effectLst/>
                        <a:latin typeface="+mj-lt"/>
                      </a:endParaRPr>
                    </a:p>
                  </a:txBody>
                  <a:tcPr marL="0" marR="72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31468466"/>
                  </a:ext>
                </a:extLst>
              </a:tr>
              <a:tr h="179782">
                <a:tc>
                  <a:txBody>
                    <a:bodyPr/>
                    <a:lstStyle/>
                    <a:p>
                      <a:pPr algn="ctr" fontAlgn="ctr">
                        <a:buNone/>
                      </a:pPr>
                      <a:endParaRPr lang="en-GB" sz="1000" b="0" i="0" u="none" strike="noStrike" spc="-90" baseline="0">
                        <a:solidFill>
                          <a:schemeClr val="tx2"/>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2"/>
                          </a:solidFill>
                          <a:effectLst/>
                          <a:latin typeface="+mj-lt"/>
                        </a:rPr>
                        <a:t>475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2"/>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2"/>
                          </a:solidFill>
                          <a:effectLst/>
                          <a:latin typeface="+mj-lt"/>
                        </a:rPr>
                        <a:t>433</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07030326"/>
                  </a:ext>
                </a:extLst>
              </a:tr>
              <a:tr h="179782">
                <a:tc>
                  <a:txBody>
                    <a:bodyPr/>
                    <a:lstStyle/>
                    <a:p>
                      <a:pPr algn="ctr" fontAlgn="ctr">
                        <a:buNone/>
                      </a:pPr>
                      <a:endParaRPr lang="en-GB" sz="1000" b="0" i="0" u="none" strike="noStrike" spc="-90" baseline="0">
                        <a:solidFill>
                          <a:schemeClr val="accent5">
                            <a:lumMod val="75000"/>
                          </a:schemeClr>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accent5">
                              <a:lumMod val="75000"/>
                            </a:schemeClr>
                          </a:solidFill>
                          <a:effectLst/>
                          <a:latin typeface="+mj-lt"/>
                        </a:rPr>
                        <a:t>435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accent5">
                            <a:lumMod val="75000"/>
                          </a:schemeClr>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accent5">
                              <a:lumMod val="75000"/>
                            </a:schemeClr>
                          </a:solidFill>
                          <a:effectLst/>
                          <a:latin typeface="+mj-lt"/>
                        </a:rPr>
                        <a:t>378</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33423944"/>
                  </a:ext>
                </a:extLst>
              </a:tr>
            </a:tbl>
          </a:graphicData>
        </a:graphic>
      </p:graphicFrame>
      <p:sp>
        <p:nvSpPr>
          <p:cNvPr id="45" name="Rectangle 44">
            <a:extLst>
              <a:ext uri="{FF2B5EF4-FFF2-40B4-BE49-F238E27FC236}">
                <a16:creationId xmlns:a16="http://schemas.microsoft.com/office/drawing/2014/main" id="{B62D23DC-9B66-6A54-3869-C85ED40EFD4D}"/>
              </a:ext>
            </a:extLst>
          </p:cNvPr>
          <p:cNvSpPr/>
          <p:nvPr/>
        </p:nvSpPr>
        <p:spPr>
          <a:xfrm>
            <a:off x="518978" y="3088280"/>
            <a:ext cx="693527" cy="297503"/>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000000"/>
                </a:solidFill>
                <a:effectLst/>
                <a:uLnTx/>
                <a:uFillTx/>
                <a:latin typeface="Arial" panose="020B0604020202020204"/>
                <a:ea typeface="+mn-ea"/>
                <a:cs typeface="+mn-cs"/>
              </a:rPr>
              <a:t>n with data</a:t>
            </a:r>
          </a:p>
        </p:txBody>
      </p:sp>
      <p:sp>
        <p:nvSpPr>
          <p:cNvPr id="46" name="Rectangle 45">
            <a:extLst>
              <a:ext uri="{FF2B5EF4-FFF2-40B4-BE49-F238E27FC236}">
                <a16:creationId xmlns:a16="http://schemas.microsoft.com/office/drawing/2014/main" id="{24CFCD30-618E-9134-AD47-D361B28D4174}"/>
              </a:ext>
            </a:extLst>
          </p:cNvPr>
          <p:cNvSpPr/>
          <p:nvPr/>
        </p:nvSpPr>
        <p:spPr>
          <a:xfrm>
            <a:off x="494614" y="5592892"/>
            <a:ext cx="693527" cy="297503"/>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000000"/>
                </a:solidFill>
                <a:effectLst/>
                <a:uLnTx/>
                <a:uFillTx/>
                <a:latin typeface="Arial" panose="020B0604020202020204"/>
                <a:ea typeface="+mn-ea"/>
                <a:cs typeface="+mn-cs"/>
              </a:rPr>
              <a:t>n with data</a:t>
            </a:r>
          </a:p>
        </p:txBody>
      </p:sp>
      <p:grpSp>
        <p:nvGrpSpPr>
          <p:cNvPr id="47" name="Group 46">
            <a:extLst>
              <a:ext uri="{FF2B5EF4-FFF2-40B4-BE49-F238E27FC236}">
                <a16:creationId xmlns:a16="http://schemas.microsoft.com/office/drawing/2014/main" id="{2F01234F-26AC-79D1-BE18-C9C628F74584}"/>
              </a:ext>
            </a:extLst>
          </p:cNvPr>
          <p:cNvGrpSpPr/>
          <p:nvPr/>
        </p:nvGrpSpPr>
        <p:grpSpPr>
          <a:xfrm>
            <a:off x="4016129" y="743796"/>
            <a:ext cx="4159743" cy="381045"/>
            <a:chOff x="3346226" y="708577"/>
            <a:chExt cx="4159743" cy="381045"/>
          </a:xfrm>
        </p:grpSpPr>
        <p:sp>
          <p:nvSpPr>
            <p:cNvPr id="48" name="Rectangle 47">
              <a:extLst>
                <a:ext uri="{FF2B5EF4-FFF2-40B4-BE49-F238E27FC236}">
                  <a16:creationId xmlns:a16="http://schemas.microsoft.com/office/drawing/2014/main" id="{4AFCA1C1-7031-31F7-2F8F-2C7E7BF330C8}"/>
                </a:ext>
              </a:extLst>
            </p:cNvPr>
            <p:cNvSpPr/>
            <p:nvPr/>
          </p:nvSpPr>
          <p:spPr>
            <a:xfrm>
              <a:off x="3635628" y="708577"/>
              <a:ext cx="2351525" cy="381045"/>
            </a:xfrm>
            <a:prstGeom prst="rect">
              <a:avLst/>
            </a:prstGeom>
            <a:noFill/>
            <a:ln w="12700" cap="flat" cmpd="sng" algn="ctr">
              <a:noFill/>
              <a:prstDash val="solid"/>
              <a:miter lim="800000"/>
            </a:ln>
            <a:effectLst/>
          </p:spPr>
          <p:txBody>
            <a:bodyPr r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30000" noProof="0">
                  <a:ln>
                    <a:noFill/>
                  </a:ln>
                  <a:solidFill>
                    <a:srgbClr val="002068"/>
                  </a:solidFill>
                  <a:effectLst/>
                  <a:uLnTx/>
                  <a:uFillTx/>
                  <a:latin typeface="Arial" panose="020B0604020202020204"/>
                  <a:ea typeface="+mn-ea"/>
                  <a:cs typeface="+mn-cs"/>
                </a:rPr>
                <a:t>177</a:t>
              </a:r>
              <a:r>
                <a:rPr kumimoji="0" lang="en-GB" sz="1200" b="1" i="0" u="none" strike="noStrike" kern="0" cap="none" spc="0" normalizeH="0" baseline="0" noProof="0">
                  <a:ln>
                    <a:noFill/>
                  </a:ln>
                  <a:solidFill>
                    <a:srgbClr val="002068"/>
                  </a:solidFill>
                  <a:effectLst/>
                  <a:uLnTx/>
                  <a:uFillTx/>
                  <a:latin typeface="Arial" panose="020B0604020202020204"/>
                  <a:ea typeface="+mn-ea"/>
                  <a:cs typeface="+mn-cs"/>
                </a:rPr>
                <a:t>Lu-PSMA-617 + ADT + ARPI</a:t>
              </a:r>
              <a:endParaRPr kumimoji="0" lang="en-GB" sz="1400" b="1" i="0" u="none" strike="noStrike" kern="0" cap="none" spc="0" normalizeH="0" baseline="0" noProof="0">
                <a:ln>
                  <a:noFill/>
                </a:ln>
                <a:solidFill>
                  <a:srgbClr val="002068"/>
                </a:solidFill>
                <a:effectLst/>
                <a:uLnTx/>
                <a:uFillTx/>
                <a:latin typeface="Arial" panose="020B0604020202020204"/>
                <a:ea typeface="+mn-ea"/>
                <a:cs typeface="+mn-cs"/>
              </a:endParaRPr>
            </a:p>
          </p:txBody>
        </p:sp>
        <p:cxnSp>
          <p:nvCxnSpPr>
            <p:cNvPr id="49" name="Straight Connector 48">
              <a:extLst>
                <a:ext uri="{FF2B5EF4-FFF2-40B4-BE49-F238E27FC236}">
                  <a16:creationId xmlns:a16="http://schemas.microsoft.com/office/drawing/2014/main" id="{4E4BF912-F4EA-951E-6A8A-0C6E74C99AAE}"/>
                </a:ext>
              </a:extLst>
            </p:cNvPr>
            <p:cNvCxnSpPr/>
            <p:nvPr/>
          </p:nvCxnSpPr>
          <p:spPr>
            <a:xfrm>
              <a:off x="3346226" y="898371"/>
              <a:ext cx="305076" cy="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sp>
          <p:nvSpPr>
            <p:cNvPr id="50" name="Rectangle 49">
              <a:extLst>
                <a:ext uri="{FF2B5EF4-FFF2-40B4-BE49-F238E27FC236}">
                  <a16:creationId xmlns:a16="http://schemas.microsoft.com/office/drawing/2014/main" id="{852C484E-7615-EA4D-8B86-404772496E5E}"/>
                </a:ext>
              </a:extLst>
            </p:cNvPr>
            <p:cNvSpPr/>
            <p:nvPr/>
          </p:nvSpPr>
          <p:spPr>
            <a:xfrm>
              <a:off x="6479362" y="708577"/>
              <a:ext cx="1026607" cy="381045"/>
            </a:xfrm>
            <a:prstGeom prst="rect">
              <a:avLst/>
            </a:prstGeom>
            <a:noFill/>
            <a:ln w="12700" cap="flat" cmpd="sng" algn="ctr">
              <a:noFill/>
              <a:prstDash val="solid"/>
              <a:miter lim="800000"/>
            </a:ln>
            <a:effectLst/>
          </p:spPr>
          <p:txBody>
            <a:bodyPr r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D0D0D0">
                      <a:lumMod val="75000"/>
                    </a:srgbClr>
                  </a:solidFill>
                  <a:effectLst/>
                  <a:uLnTx/>
                  <a:uFillTx/>
                  <a:latin typeface="Arial" panose="020B0604020202020204"/>
                  <a:ea typeface="+mn-ea"/>
                  <a:cs typeface="+mn-cs"/>
                </a:rPr>
                <a:t>ADT + ARPI</a:t>
              </a:r>
              <a:endParaRPr kumimoji="0" lang="en-GB" sz="1400" b="1" i="0" u="none" strike="noStrike" kern="0" cap="none" spc="0" normalizeH="0" baseline="0" noProof="0">
                <a:ln>
                  <a:noFill/>
                </a:ln>
                <a:solidFill>
                  <a:srgbClr val="D0D0D0">
                    <a:lumMod val="75000"/>
                  </a:srgbClr>
                </a:solidFill>
                <a:effectLst/>
                <a:uLnTx/>
                <a:uFillTx/>
                <a:latin typeface="Arial" panose="020B0604020202020204"/>
                <a:ea typeface="+mn-ea"/>
                <a:cs typeface="+mn-cs"/>
              </a:endParaRPr>
            </a:p>
          </p:txBody>
        </p:sp>
        <p:cxnSp>
          <p:nvCxnSpPr>
            <p:cNvPr id="51" name="Straight Connector 50">
              <a:extLst>
                <a:ext uri="{FF2B5EF4-FFF2-40B4-BE49-F238E27FC236}">
                  <a16:creationId xmlns:a16="http://schemas.microsoft.com/office/drawing/2014/main" id="{96477E36-7456-83E7-8292-CD62C92EDBA7}"/>
                </a:ext>
              </a:extLst>
            </p:cNvPr>
            <p:cNvCxnSpPr>
              <a:cxnSpLocks/>
            </p:cNvCxnSpPr>
            <p:nvPr/>
          </p:nvCxnSpPr>
          <p:spPr>
            <a:xfrm>
              <a:off x="6189959" y="898371"/>
              <a:ext cx="305076" cy="0"/>
            </a:xfrm>
            <a:prstGeom prst="line">
              <a:avLst/>
            </a:prstGeom>
            <a:ln w="25400">
              <a:solidFill>
                <a:schemeClr val="accent5"/>
              </a:solidFill>
            </a:ln>
          </p:spPr>
          <p:style>
            <a:lnRef idx="1">
              <a:schemeClr val="accent1"/>
            </a:lnRef>
            <a:fillRef idx="0">
              <a:schemeClr val="accent1"/>
            </a:fillRef>
            <a:effectRef idx="0">
              <a:schemeClr val="accent1"/>
            </a:effectRef>
            <a:fontRef idx="minor">
              <a:schemeClr val="tx1"/>
            </a:fontRef>
          </p:style>
        </p:cxnSp>
      </p:grpSp>
      <p:graphicFrame>
        <p:nvGraphicFramePr>
          <p:cNvPr id="52" name="Chart 51">
            <a:extLst>
              <a:ext uri="{FF2B5EF4-FFF2-40B4-BE49-F238E27FC236}">
                <a16:creationId xmlns:a16="http://schemas.microsoft.com/office/drawing/2014/main" id="{8B5BF6EB-9061-A26A-414D-25DD888C1FA7}"/>
              </a:ext>
            </a:extLst>
          </p:cNvPr>
          <p:cNvGraphicFramePr/>
          <p:nvPr/>
        </p:nvGraphicFramePr>
        <p:xfrm>
          <a:off x="8173193" y="1265947"/>
          <a:ext cx="3643048" cy="1864576"/>
        </p:xfrm>
        <a:graphic>
          <a:graphicData uri="http://schemas.openxmlformats.org/drawingml/2006/chart">
            <c:chart xmlns:c="http://schemas.openxmlformats.org/drawingml/2006/chart" xmlns:r="http://schemas.openxmlformats.org/officeDocument/2006/relationships" r:id="rId6"/>
          </a:graphicData>
        </a:graphic>
      </p:graphicFrame>
      <p:sp>
        <p:nvSpPr>
          <p:cNvPr id="53" name="Rectangle 52">
            <a:extLst>
              <a:ext uri="{FF2B5EF4-FFF2-40B4-BE49-F238E27FC236}">
                <a16:creationId xmlns:a16="http://schemas.microsoft.com/office/drawing/2014/main" id="{45117DC5-EE94-3E08-5932-814342BA5316}"/>
              </a:ext>
            </a:extLst>
          </p:cNvPr>
          <p:cNvSpPr/>
          <p:nvPr/>
        </p:nvSpPr>
        <p:spPr>
          <a:xfrm>
            <a:off x="8570630" y="1091012"/>
            <a:ext cx="2848175" cy="22740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8A5FA"/>
                </a:solidFill>
                <a:effectLst/>
                <a:uLnTx/>
                <a:uFillTx/>
                <a:latin typeface="Arial" panose="020B0604020202020204"/>
                <a:ea typeface="+mn-ea"/>
                <a:cs typeface="+mn-cs"/>
              </a:rPr>
              <a:t>FACT-P functional</a:t>
            </a:r>
          </a:p>
        </p:txBody>
      </p:sp>
      <p:grpSp>
        <p:nvGrpSpPr>
          <p:cNvPr id="54" name="Group 53">
            <a:extLst>
              <a:ext uri="{FF2B5EF4-FFF2-40B4-BE49-F238E27FC236}">
                <a16:creationId xmlns:a16="http://schemas.microsoft.com/office/drawing/2014/main" id="{346C186B-F879-4B0B-045D-9AB35648B412}"/>
              </a:ext>
            </a:extLst>
          </p:cNvPr>
          <p:cNvGrpSpPr/>
          <p:nvPr/>
        </p:nvGrpSpPr>
        <p:grpSpPr>
          <a:xfrm>
            <a:off x="1116816" y="1247326"/>
            <a:ext cx="8271688" cy="338554"/>
            <a:chOff x="1116816" y="1175888"/>
            <a:chExt cx="8271688" cy="338554"/>
          </a:xfrm>
        </p:grpSpPr>
        <p:sp>
          <p:nvSpPr>
            <p:cNvPr id="55" name="TextBox 54">
              <a:extLst>
                <a:ext uri="{FF2B5EF4-FFF2-40B4-BE49-F238E27FC236}">
                  <a16:creationId xmlns:a16="http://schemas.microsoft.com/office/drawing/2014/main" id="{3579967A-E7B1-87E4-6B0E-D70BCCDC4816}"/>
                </a:ext>
              </a:extLst>
            </p:cNvPr>
            <p:cNvSpPr txBox="1"/>
            <p:nvPr/>
          </p:nvSpPr>
          <p:spPr>
            <a:xfrm>
              <a:off x="1116816" y="1175888"/>
              <a:ext cx="966122" cy="338554"/>
            </a:xfrm>
            <a:prstGeom prst="rect">
              <a:avLst/>
            </a:prstGeom>
            <a:noFill/>
            <a:ln>
              <a:noFill/>
              <a:prstDash val="solid"/>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30000" noProof="0">
                  <a:ln>
                    <a:noFill/>
                  </a:ln>
                  <a:solidFill>
                    <a:srgbClr val="002068"/>
                  </a:solidFill>
                  <a:effectLst/>
                  <a:uLnTx/>
                  <a:uFillTx/>
                  <a:latin typeface="Arial" panose="020B0604020202020204"/>
                  <a:ea typeface="+mn-ea"/>
                  <a:cs typeface="+mn-cs"/>
                </a:rPr>
                <a:t>177</a:t>
              </a:r>
              <a:r>
                <a:rPr kumimoji="0" lang="en-GB" sz="800" b="0" i="0" u="none" strike="noStrike" kern="1200" cap="none" spc="0" normalizeH="0" baseline="0" noProof="0">
                  <a:ln>
                    <a:noFill/>
                  </a:ln>
                  <a:solidFill>
                    <a:srgbClr val="002068"/>
                  </a:solidFill>
                  <a:effectLst/>
                  <a:uLnTx/>
                  <a:uFillTx/>
                  <a:latin typeface="Arial" panose="020B0604020202020204"/>
                  <a:ea typeface="+mn-ea"/>
                  <a:cs typeface="+mn-cs"/>
                </a:rPr>
                <a:t>Lu-PSMA-617 cycles</a:t>
              </a:r>
            </a:p>
          </p:txBody>
        </p:sp>
        <p:sp>
          <p:nvSpPr>
            <p:cNvPr id="56" name="TextBox 55">
              <a:extLst>
                <a:ext uri="{FF2B5EF4-FFF2-40B4-BE49-F238E27FC236}">
                  <a16:creationId xmlns:a16="http://schemas.microsoft.com/office/drawing/2014/main" id="{5E585FBA-41FC-F39B-5F77-A8C9490D48EE}"/>
                </a:ext>
              </a:extLst>
            </p:cNvPr>
            <p:cNvSpPr txBox="1"/>
            <p:nvPr/>
          </p:nvSpPr>
          <p:spPr>
            <a:xfrm>
              <a:off x="4715049" y="1175888"/>
              <a:ext cx="1043508" cy="338554"/>
            </a:xfrm>
            <a:prstGeom prst="rect">
              <a:avLst/>
            </a:prstGeom>
            <a:noFill/>
            <a:ln>
              <a:noFill/>
              <a:prstDash val="solid"/>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30000" noProof="0">
                  <a:ln>
                    <a:noFill/>
                  </a:ln>
                  <a:solidFill>
                    <a:srgbClr val="002068"/>
                  </a:solidFill>
                  <a:effectLst/>
                  <a:uLnTx/>
                  <a:uFillTx/>
                  <a:latin typeface="Arial" panose="020B0604020202020204"/>
                  <a:ea typeface="+mn-ea"/>
                  <a:cs typeface="+mn-cs"/>
                </a:rPr>
                <a:t>177</a:t>
              </a:r>
              <a:r>
                <a:rPr kumimoji="0" lang="en-GB" sz="800" b="0" i="0" u="none" strike="noStrike" kern="1200" cap="none" spc="0" normalizeH="0" baseline="0" noProof="0">
                  <a:ln>
                    <a:noFill/>
                  </a:ln>
                  <a:solidFill>
                    <a:srgbClr val="002068"/>
                  </a:solidFill>
                  <a:effectLst/>
                  <a:uLnTx/>
                  <a:uFillTx/>
                  <a:latin typeface="Arial" panose="020B0604020202020204"/>
                  <a:ea typeface="+mn-ea"/>
                  <a:cs typeface="+mn-cs"/>
                </a:rPr>
                <a:t>Lu-PSMA-617 cycles</a:t>
              </a:r>
            </a:p>
          </p:txBody>
        </p:sp>
        <p:sp>
          <p:nvSpPr>
            <p:cNvPr id="57" name="TextBox 56">
              <a:extLst>
                <a:ext uri="{FF2B5EF4-FFF2-40B4-BE49-F238E27FC236}">
                  <a16:creationId xmlns:a16="http://schemas.microsoft.com/office/drawing/2014/main" id="{DDF0F7BC-EA9D-06FD-DB3A-F0AB23BBC691}"/>
                </a:ext>
              </a:extLst>
            </p:cNvPr>
            <p:cNvSpPr txBox="1"/>
            <p:nvPr/>
          </p:nvSpPr>
          <p:spPr>
            <a:xfrm>
              <a:off x="8344996" y="1175888"/>
              <a:ext cx="1043508" cy="338554"/>
            </a:xfrm>
            <a:prstGeom prst="rect">
              <a:avLst/>
            </a:prstGeom>
            <a:noFill/>
            <a:ln>
              <a:noFill/>
              <a:prstDash val="solid"/>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30000" noProof="0">
                  <a:ln>
                    <a:noFill/>
                  </a:ln>
                  <a:solidFill>
                    <a:srgbClr val="002068"/>
                  </a:solidFill>
                  <a:effectLst/>
                  <a:uLnTx/>
                  <a:uFillTx/>
                  <a:latin typeface="Arial" panose="020B0604020202020204"/>
                  <a:ea typeface="+mn-ea"/>
                  <a:cs typeface="+mn-cs"/>
                </a:rPr>
                <a:t>177</a:t>
              </a:r>
              <a:r>
                <a:rPr kumimoji="0" lang="en-GB" sz="800" b="0" i="0" u="none" strike="noStrike" kern="1200" cap="none" spc="0" normalizeH="0" baseline="0" noProof="0">
                  <a:ln>
                    <a:noFill/>
                  </a:ln>
                  <a:solidFill>
                    <a:srgbClr val="002068"/>
                  </a:solidFill>
                  <a:effectLst/>
                  <a:uLnTx/>
                  <a:uFillTx/>
                  <a:latin typeface="Arial" panose="020B0604020202020204"/>
                  <a:ea typeface="+mn-ea"/>
                  <a:cs typeface="+mn-cs"/>
                </a:rPr>
                <a:t>Lu-PSMA-617 cycles</a:t>
              </a:r>
            </a:p>
          </p:txBody>
        </p:sp>
      </p:grpSp>
      <p:sp>
        <p:nvSpPr>
          <p:cNvPr id="58" name="Rectangle 57">
            <a:extLst>
              <a:ext uri="{FF2B5EF4-FFF2-40B4-BE49-F238E27FC236}">
                <a16:creationId xmlns:a16="http://schemas.microsoft.com/office/drawing/2014/main" id="{A596EE47-18AB-5BBE-FD3B-4356005A125D}"/>
              </a:ext>
            </a:extLst>
          </p:cNvPr>
          <p:cNvSpPr/>
          <p:nvPr/>
        </p:nvSpPr>
        <p:spPr>
          <a:xfrm>
            <a:off x="8529161" y="2925010"/>
            <a:ext cx="2888721" cy="258443"/>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rgbClr val="000000"/>
                </a:solidFill>
                <a:effectLst/>
                <a:uLnTx/>
                <a:uFillTx/>
                <a:latin typeface="Arial" panose="020B0604020202020204"/>
                <a:ea typeface="+mn-ea"/>
                <a:cs typeface="+mn-cs"/>
              </a:rPr>
              <a:t>Week</a:t>
            </a:r>
          </a:p>
        </p:txBody>
      </p:sp>
      <p:grpSp>
        <p:nvGrpSpPr>
          <p:cNvPr id="59" name="Group 58">
            <a:extLst>
              <a:ext uri="{FF2B5EF4-FFF2-40B4-BE49-F238E27FC236}">
                <a16:creationId xmlns:a16="http://schemas.microsoft.com/office/drawing/2014/main" id="{56309584-8A3E-3AA7-B34F-B49C8253E9C2}"/>
              </a:ext>
            </a:extLst>
          </p:cNvPr>
          <p:cNvGrpSpPr/>
          <p:nvPr/>
        </p:nvGrpSpPr>
        <p:grpSpPr>
          <a:xfrm>
            <a:off x="9305654" y="1493757"/>
            <a:ext cx="1345702" cy="246221"/>
            <a:chOff x="1655824" y="1647688"/>
            <a:chExt cx="846073" cy="246221"/>
          </a:xfrm>
        </p:grpSpPr>
        <p:sp>
          <p:nvSpPr>
            <p:cNvPr id="60" name="TextBox 59">
              <a:extLst>
                <a:ext uri="{FF2B5EF4-FFF2-40B4-BE49-F238E27FC236}">
                  <a16:creationId xmlns:a16="http://schemas.microsoft.com/office/drawing/2014/main" id="{F0DED173-6E3B-6152-BE02-720797AC1199}"/>
                </a:ext>
              </a:extLst>
            </p:cNvPr>
            <p:cNvSpPr txBox="1"/>
            <p:nvPr/>
          </p:nvSpPr>
          <p:spPr>
            <a:xfrm>
              <a:off x="1655824" y="1647688"/>
              <a:ext cx="846073" cy="246221"/>
            </a:xfrm>
            <a:prstGeom prst="rect">
              <a:avLst/>
            </a:prstGeom>
            <a:noFill/>
            <a:ln>
              <a:noFill/>
              <a:prstDash val="solid"/>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38A5FA"/>
                  </a:solidFill>
                  <a:effectLst/>
                  <a:uLnTx/>
                  <a:uFillTx/>
                  <a:latin typeface="Arial" panose="020B0604020202020204"/>
                  <a:ea typeface="+mn-ea"/>
                  <a:cs typeface="+mn-cs"/>
                </a:rPr>
                <a:t>Improvement</a:t>
              </a:r>
            </a:p>
          </p:txBody>
        </p:sp>
        <p:cxnSp>
          <p:nvCxnSpPr>
            <p:cNvPr id="61" name="Straight Arrow Connector 60">
              <a:extLst>
                <a:ext uri="{FF2B5EF4-FFF2-40B4-BE49-F238E27FC236}">
                  <a16:creationId xmlns:a16="http://schemas.microsoft.com/office/drawing/2014/main" id="{EE653E64-EB64-CC44-BABB-0D2BE553C0C3}"/>
                </a:ext>
              </a:extLst>
            </p:cNvPr>
            <p:cNvCxnSpPr>
              <a:cxnSpLocks/>
            </p:cNvCxnSpPr>
            <p:nvPr/>
          </p:nvCxnSpPr>
          <p:spPr>
            <a:xfrm flipV="1">
              <a:off x="1659461" y="1694651"/>
              <a:ext cx="0" cy="152294"/>
            </a:xfrm>
            <a:prstGeom prst="straightConnector1">
              <a:avLst/>
            </a:prstGeom>
            <a:ln w="127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grpSp>
      <p:graphicFrame>
        <p:nvGraphicFramePr>
          <p:cNvPr id="62" name="Table 61">
            <a:extLst>
              <a:ext uri="{FF2B5EF4-FFF2-40B4-BE49-F238E27FC236}">
                <a16:creationId xmlns:a16="http://schemas.microsoft.com/office/drawing/2014/main" id="{71174790-D53C-333E-4914-0D602F5A7CA9}"/>
              </a:ext>
            </a:extLst>
          </p:cNvPr>
          <p:cNvGraphicFramePr>
            <a:graphicFrameLocks noGrp="1"/>
          </p:cNvGraphicFramePr>
          <p:nvPr/>
        </p:nvGraphicFramePr>
        <p:xfrm>
          <a:off x="2019874" y="2794436"/>
          <a:ext cx="2170240" cy="719128"/>
        </p:xfrm>
        <a:graphic>
          <a:graphicData uri="http://schemas.openxmlformats.org/drawingml/2006/table">
            <a:tbl>
              <a:tblPr firstRow="1" bandRow="1"/>
              <a:tblGrid>
                <a:gridCol w="217024">
                  <a:extLst>
                    <a:ext uri="{9D8B030D-6E8A-4147-A177-3AD203B41FA5}">
                      <a16:colId xmlns:a16="http://schemas.microsoft.com/office/drawing/2014/main" val="2989164104"/>
                    </a:ext>
                  </a:extLst>
                </a:gridCol>
                <a:gridCol w="217024">
                  <a:extLst>
                    <a:ext uri="{9D8B030D-6E8A-4147-A177-3AD203B41FA5}">
                      <a16:colId xmlns:a16="http://schemas.microsoft.com/office/drawing/2014/main" val="2862284664"/>
                    </a:ext>
                  </a:extLst>
                </a:gridCol>
                <a:gridCol w="217024">
                  <a:extLst>
                    <a:ext uri="{9D8B030D-6E8A-4147-A177-3AD203B41FA5}">
                      <a16:colId xmlns:a16="http://schemas.microsoft.com/office/drawing/2014/main" val="3466892504"/>
                    </a:ext>
                  </a:extLst>
                </a:gridCol>
                <a:gridCol w="217024">
                  <a:extLst>
                    <a:ext uri="{9D8B030D-6E8A-4147-A177-3AD203B41FA5}">
                      <a16:colId xmlns:a16="http://schemas.microsoft.com/office/drawing/2014/main" val="153686930"/>
                    </a:ext>
                  </a:extLst>
                </a:gridCol>
                <a:gridCol w="217024">
                  <a:extLst>
                    <a:ext uri="{9D8B030D-6E8A-4147-A177-3AD203B41FA5}">
                      <a16:colId xmlns:a16="http://schemas.microsoft.com/office/drawing/2014/main" val="3029599241"/>
                    </a:ext>
                  </a:extLst>
                </a:gridCol>
                <a:gridCol w="217024">
                  <a:extLst>
                    <a:ext uri="{9D8B030D-6E8A-4147-A177-3AD203B41FA5}">
                      <a16:colId xmlns:a16="http://schemas.microsoft.com/office/drawing/2014/main" val="2347740421"/>
                    </a:ext>
                  </a:extLst>
                </a:gridCol>
                <a:gridCol w="217024">
                  <a:extLst>
                    <a:ext uri="{9D8B030D-6E8A-4147-A177-3AD203B41FA5}">
                      <a16:colId xmlns:a16="http://schemas.microsoft.com/office/drawing/2014/main" val="377373673"/>
                    </a:ext>
                  </a:extLst>
                </a:gridCol>
                <a:gridCol w="217024">
                  <a:extLst>
                    <a:ext uri="{9D8B030D-6E8A-4147-A177-3AD203B41FA5}">
                      <a16:colId xmlns:a16="http://schemas.microsoft.com/office/drawing/2014/main" val="3777269590"/>
                    </a:ext>
                  </a:extLst>
                </a:gridCol>
                <a:gridCol w="217024">
                  <a:extLst>
                    <a:ext uri="{9D8B030D-6E8A-4147-A177-3AD203B41FA5}">
                      <a16:colId xmlns:a16="http://schemas.microsoft.com/office/drawing/2014/main" val="236777271"/>
                    </a:ext>
                  </a:extLst>
                </a:gridCol>
                <a:gridCol w="217024">
                  <a:extLst>
                    <a:ext uri="{9D8B030D-6E8A-4147-A177-3AD203B41FA5}">
                      <a16:colId xmlns:a16="http://schemas.microsoft.com/office/drawing/2014/main" val="1203003472"/>
                    </a:ext>
                  </a:extLst>
                </a:gridCol>
              </a:tblGrid>
              <a:tr h="179782">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60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84</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108</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132</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70" baseline="0">
                          <a:solidFill>
                            <a:schemeClr val="tx1"/>
                          </a:solidFill>
                          <a:effectLst/>
                          <a:latin typeface="+mj-lt"/>
                        </a:rPr>
                        <a:t>156</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66405643"/>
                  </a:ext>
                </a:extLst>
              </a:tr>
              <a:tr h="179782">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7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27371299"/>
                  </a:ext>
                </a:extLst>
              </a:tr>
              <a:tr h="179782">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376</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265</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134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62</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20</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07030326"/>
                  </a:ext>
                </a:extLst>
              </a:tr>
              <a:tr h="179782">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349</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241</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116</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54</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15</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33423944"/>
                  </a:ext>
                </a:extLst>
              </a:tr>
            </a:tbl>
          </a:graphicData>
        </a:graphic>
      </p:graphicFrame>
      <p:graphicFrame>
        <p:nvGraphicFramePr>
          <p:cNvPr id="63" name="Table 62">
            <a:extLst>
              <a:ext uri="{FF2B5EF4-FFF2-40B4-BE49-F238E27FC236}">
                <a16:creationId xmlns:a16="http://schemas.microsoft.com/office/drawing/2014/main" id="{4F9E6C5D-3098-ABEC-5BC4-8F116D077881}"/>
              </a:ext>
            </a:extLst>
          </p:cNvPr>
          <p:cNvGraphicFramePr>
            <a:graphicFrameLocks noGrp="1"/>
          </p:cNvGraphicFramePr>
          <p:nvPr/>
        </p:nvGraphicFramePr>
        <p:xfrm>
          <a:off x="4660669" y="2794436"/>
          <a:ext cx="988373" cy="719128"/>
        </p:xfrm>
        <a:graphic>
          <a:graphicData uri="http://schemas.openxmlformats.org/drawingml/2006/table">
            <a:tbl>
              <a:tblPr firstRow="1" bandRow="1"/>
              <a:tblGrid>
                <a:gridCol w="246185">
                  <a:extLst>
                    <a:ext uri="{9D8B030D-6E8A-4147-A177-3AD203B41FA5}">
                      <a16:colId xmlns:a16="http://schemas.microsoft.com/office/drawing/2014/main" val="2989164104"/>
                    </a:ext>
                  </a:extLst>
                </a:gridCol>
                <a:gridCol w="194688">
                  <a:extLst>
                    <a:ext uri="{9D8B030D-6E8A-4147-A177-3AD203B41FA5}">
                      <a16:colId xmlns:a16="http://schemas.microsoft.com/office/drawing/2014/main" val="2862284664"/>
                    </a:ext>
                  </a:extLst>
                </a:gridCol>
                <a:gridCol w="323259">
                  <a:extLst>
                    <a:ext uri="{9D8B030D-6E8A-4147-A177-3AD203B41FA5}">
                      <a16:colId xmlns:a16="http://schemas.microsoft.com/office/drawing/2014/main" val="3466892504"/>
                    </a:ext>
                  </a:extLst>
                </a:gridCol>
                <a:gridCol w="224241">
                  <a:extLst>
                    <a:ext uri="{9D8B030D-6E8A-4147-A177-3AD203B41FA5}">
                      <a16:colId xmlns:a16="http://schemas.microsoft.com/office/drawing/2014/main" val="153686930"/>
                    </a:ext>
                  </a:extLst>
                </a:gridCol>
              </a:tblGrid>
              <a:tr h="179782">
                <a:tc>
                  <a:txBody>
                    <a:bodyPr/>
                    <a:lstStyle/>
                    <a:p>
                      <a:pPr algn="r" fontAlgn="ctr">
                        <a:buNone/>
                      </a:pPr>
                      <a:r>
                        <a:rPr lang="en-GB" sz="1000" b="0" i="0" u="none" strike="noStrike" spc="-90" baseline="0">
                          <a:solidFill>
                            <a:schemeClr val="tx1"/>
                          </a:solidFill>
                          <a:effectLst/>
                          <a:latin typeface="+mj-lt"/>
                        </a:rPr>
                        <a:t>0</a:t>
                      </a:r>
                    </a:p>
                  </a:txBody>
                  <a:tcPr marL="0" marR="72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36</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66405643"/>
                  </a:ext>
                </a:extLst>
              </a:tr>
              <a:tr h="179782">
                <a:tc>
                  <a:txBody>
                    <a:bodyPr/>
                    <a:lstStyle/>
                    <a:p>
                      <a:pPr algn="r" fontAlgn="ctr">
                        <a:buNone/>
                      </a:pPr>
                      <a:endParaRPr lang="en-GB" sz="1000" b="0" i="0" u="none" strike="noStrike" spc="-90" baseline="0">
                        <a:solidFill>
                          <a:schemeClr val="tx1"/>
                        </a:solidFill>
                        <a:effectLst/>
                        <a:latin typeface="+mj-lt"/>
                      </a:endParaRPr>
                    </a:p>
                  </a:txBody>
                  <a:tcPr marL="0" marR="72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71839912"/>
                  </a:ext>
                </a:extLst>
              </a:tr>
              <a:tr h="179782">
                <a:tc>
                  <a:txBody>
                    <a:bodyPr/>
                    <a:lstStyle/>
                    <a:p>
                      <a:pPr algn="ctr" fontAlgn="ctr">
                        <a:buNone/>
                      </a:pPr>
                      <a:endParaRPr lang="en-GB" sz="1000" b="0" i="0" u="none" strike="noStrike" spc="-90" baseline="0">
                        <a:solidFill>
                          <a:schemeClr val="tx2"/>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2"/>
                          </a:solidFill>
                          <a:effectLst/>
                          <a:latin typeface="+mj-lt"/>
                        </a:rPr>
                        <a:t>475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2"/>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2"/>
                          </a:solidFill>
                          <a:effectLst/>
                          <a:latin typeface="+mj-lt"/>
                        </a:rPr>
                        <a:t>433</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07030326"/>
                  </a:ext>
                </a:extLst>
              </a:tr>
              <a:tr h="179782">
                <a:tc>
                  <a:txBody>
                    <a:bodyPr/>
                    <a:lstStyle/>
                    <a:p>
                      <a:pPr algn="ctr" fontAlgn="ctr">
                        <a:buNone/>
                      </a:pPr>
                      <a:endParaRPr lang="en-GB" sz="1000" b="0" i="0" u="none" strike="noStrike" spc="-90" baseline="0">
                        <a:solidFill>
                          <a:schemeClr val="accent5">
                            <a:lumMod val="75000"/>
                          </a:schemeClr>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accent5">
                              <a:lumMod val="75000"/>
                            </a:schemeClr>
                          </a:solidFill>
                          <a:effectLst/>
                          <a:latin typeface="+mj-lt"/>
                        </a:rPr>
                        <a:t>436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accent5">
                            <a:lumMod val="75000"/>
                          </a:schemeClr>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accent5">
                              <a:lumMod val="75000"/>
                            </a:schemeClr>
                          </a:solidFill>
                          <a:effectLst/>
                          <a:latin typeface="+mj-lt"/>
                        </a:rPr>
                        <a:t>379</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33423944"/>
                  </a:ext>
                </a:extLst>
              </a:tr>
            </a:tbl>
          </a:graphicData>
        </a:graphic>
      </p:graphicFrame>
      <p:graphicFrame>
        <p:nvGraphicFramePr>
          <p:cNvPr id="64" name="Table 63">
            <a:extLst>
              <a:ext uri="{FF2B5EF4-FFF2-40B4-BE49-F238E27FC236}">
                <a16:creationId xmlns:a16="http://schemas.microsoft.com/office/drawing/2014/main" id="{414F1409-0E27-7F5F-49A6-26438C55CA6B}"/>
              </a:ext>
            </a:extLst>
          </p:cNvPr>
          <p:cNvGraphicFramePr>
            <a:graphicFrameLocks noGrp="1"/>
          </p:cNvGraphicFramePr>
          <p:nvPr/>
        </p:nvGraphicFramePr>
        <p:xfrm>
          <a:off x="5644450" y="2794436"/>
          <a:ext cx="2170240" cy="719128"/>
        </p:xfrm>
        <a:graphic>
          <a:graphicData uri="http://schemas.openxmlformats.org/drawingml/2006/table">
            <a:tbl>
              <a:tblPr firstRow="1" bandRow="1"/>
              <a:tblGrid>
                <a:gridCol w="217024">
                  <a:extLst>
                    <a:ext uri="{9D8B030D-6E8A-4147-A177-3AD203B41FA5}">
                      <a16:colId xmlns:a16="http://schemas.microsoft.com/office/drawing/2014/main" val="2989164104"/>
                    </a:ext>
                  </a:extLst>
                </a:gridCol>
                <a:gridCol w="217024">
                  <a:extLst>
                    <a:ext uri="{9D8B030D-6E8A-4147-A177-3AD203B41FA5}">
                      <a16:colId xmlns:a16="http://schemas.microsoft.com/office/drawing/2014/main" val="2862284664"/>
                    </a:ext>
                  </a:extLst>
                </a:gridCol>
                <a:gridCol w="217024">
                  <a:extLst>
                    <a:ext uri="{9D8B030D-6E8A-4147-A177-3AD203B41FA5}">
                      <a16:colId xmlns:a16="http://schemas.microsoft.com/office/drawing/2014/main" val="3466892504"/>
                    </a:ext>
                  </a:extLst>
                </a:gridCol>
                <a:gridCol w="217024">
                  <a:extLst>
                    <a:ext uri="{9D8B030D-6E8A-4147-A177-3AD203B41FA5}">
                      <a16:colId xmlns:a16="http://schemas.microsoft.com/office/drawing/2014/main" val="153686930"/>
                    </a:ext>
                  </a:extLst>
                </a:gridCol>
                <a:gridCol w="217024">
                  <a:extLst>
                    <a:ext uri="{9D8B030D-6E8A-4147-A177-3AD203B41FA5}">
                      <a16:colId xmlns:a16="http://schemas.microsoft.com/office/drawing/2014/main" val="3029599241"/>
                    </a:ext>
                  </a:extLst>
                </a:gridCol>
                <a:gridCol w="217024">
                  <a:extLst>
                    <a:ext uri="{9D8B030D-6E8A-4147-A177-3AD203B41FA5}">
                      <a16:colId xmlns:a16="http://schemas.microsoft.com/office/drawing/2014/main" val="2347740421"/>
                    </a:ext>
                  </a:extLst>
                </a:gridCol>
                <a:gridCol w="217024">
                  <a:extLst>
                    <a:ext uri="{9D8B030D-6E8A-4147-A177-3AD203B41FA5}">
                      <a16:colId xmlns:a16="http://schemas.microsoft.com/office/drawing/2014/main" val="377373673"/>
                    </a:ext>
                  </a:extLst>
                </a:gridCol>
                <a:gridCol w="217024">
                  <a:extLst>
                    <a:ext uri="{9D8B030D-6E8A-4147-A177-3AD203B41FA5}">
                      <a16:colId xmlns:a16="http://schemas.microsoft.com/office/drawing/2014/main" val="3777269590"/>
                    </a:ext>
                  </a:extLst>
                </a:gridCol>
                <a:gridCol w="217024">
                  <a:extLst>
                    <a:ext uri="{9D8B030D-6E8A-4147-A177-3AD203B41FA5}">
                      <a16:colId xmlns:a16="http://schemas.microsoft.com/office/drawing/2014/main" val="236777271"/>
                    </a:ext>
                  </a:extLst>
                </a:gridCol>
                <a:gridCol w="217024">
                  <a:extLst>
                    <a:ext uri="{9D8B030D-6E8A-4147-A177-3AD203B41FA5}">
                      <a16:colId xmlns:a16="http://schemas.microsoft.com/office/drawing/2014/main" val="1203003472"/>
                    </a:ext>
                  </a:extLst>
                </a:gridCol>
              </a:tblGrid>
              <a:tr h="179782">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60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84</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108</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132</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70" baseline="0">
                          <a:solidFill>
                            <a:schemeClr val="tx1"/>
                          </a:solidFill>
                          <a:effectLst/>
                          <a:latin typeface="+mj-lt"/>
                        </a:rPr>
                        <a:t>156</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66405643"/>
                  </a:ext>
                </a:extLst>
              </a:tr>
              <a:tr h="179782">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7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657007541"/>
                  </a:ext>
                </a:extLst>
              </a:tr>
              <a:tr h="179782">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376</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265</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134</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62</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20</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07030326"/>
                  </a:ext>
                </a:extLst>
              </a:tr>
              <a:tr h="179782">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352</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242</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116</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54</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15</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33423944"/>
                  </a:ext>
                </a:extLst>
              </a:tr>
            </a:tbl>
          </a:graphicData>
        </a:graphic>
      </p:graphicFrame>
      <p:graphicFrame>
        <p:nvGraphicFramePr>
          <p:cNvPr id="65" name="Table 64">
            <a:extLst>
              <a:ext uri="{FF2B5EF4-FFF2-40B4-BE49-F238E27FC236}">
                <a16:creationId xmlns:a16="http://schemas.microsoft.com/office/drawing/2014/main" id="{35CFEF26-6521-9243-79B4-F3833D683E77}"/>
              </a:ext>
            </a:extLst>
          </p:cNvPr>
          <p:cNvGraphicFramePr>
            <a:graphicFrameLocks noGrp="1"/>
          </p:cNvGraphicFramePr>
          <p:nvPr/>
        </p:nvGraphicFramePr>
        <p:xfrm>
          <a:off x="8311911" y="2794436"/>
          <a:ext cx="988373" cy="719128"/>
        </p:xfrm>
        <a:graphic>
          <a:graphicData uri="http://schemas.openxmlformats.org/drawingml/2006/table">
            <a:tbl>
              <a:tblPr firstRow="1" bandRow="1"/>
              <a:tblGrid>
                <a:gridCol w="246185">
                  <a:extLst>
                    <a:ext uri="{9D8B030D-6E8A-4147-A177-3AD203B41FA5}">
                      <a16:colId xmlns:a16="http://schemas.microsoft.com/office/drawing/2014/main" val="2989164104"/>
                    </a:ext>
                  </a:extLst>
                </a:gridCol>
                <a:gridCol w="194688">
                  <a:extLst>
                    <a:ext uri="{9D8B030D-6E8A-4147-A177-3AD203B41FA5}">
                      <a16:colId xmlns:a16="http://schemas.microsoft.com/office/drawing/2014/main" val="2862284664"/>
                    </a:ext>
                  </a:extLst>
                </a:gridCol>
                <a:gridCol w="323259">
                  <a:extLst>
                    <a:ext uri="{9D8B030D-6E8A-4147-A177-3AD203B41FA5}">
                      <a16:colId xmlns:a16="http://schemas.microsoft.com/office/drawing/2014/main" val="3466892504"/>
                    </a:ext>
                  </a:extLst>
                </a:gridCol>
                <a:gridCol w="224241">
                  <a:extLst>
                    <a:ext uri="{9D8B030D-6E8A-4147-A177-3AD203B41FA5}">
                      <a16:colId xmlns:a16="http://schemas.microsoft.com/office/drawing/2014/main" val="153686930"/>
                    </a:ext>
                  </a:extLst>
                </a:gridCol>
              </a:tblGrid>
              <a:tr h="179782">
                <a:tc>
                  <a:txBody>
                    <a:bodyPr/>
                    <a:lstStyle/>
                    <a:p>
                      <a:pPr algn="r" fontAlgn="ctr">
                        <a:buNone/>
                      </a:pPr>
                      <a:r>
                        <a:rPr lang="en-GB" sz="1000" b="0" i="0" u="none" strike="noStrike" spc="-90" baseline="0">
                          <a:solidFill>
                            <a:schemeClr val="tx1"/>
                          </a:solidFill>
                          <a:effectLst/>
                          <a:latin typeface="+mj-lt"/>
                        </a:rPr>
                        <a:t>0</a:t>
                      </a:r>
                    </a:p>
                  </a:txBody>
                  <a:tcPr marL="0" marR="72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36</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66405643"/>
                  </a:ext>
                </a:extLst>
              </a:tr>
              <a:tr h="179782">
                <a:tc>
                  <a:txBody>
                    <a:bodyPr/>
                    <a:lstStyle/>
                    <a:p>
                      <a:pPr algn="r" fontAlgn="ctr">
                        <a:buNone/>
                      </a:pPr>
                      <a:endParaRPr lang="en-GB" sz="1000" b="0" i="0" u="none" strike="noStrike" spc="-90" baseline="0">
                        <a:solidFill>
                          <a:schemeClr val="tx1"/>
                        </a:solidFill>
                        <a:effectLst/>
                        <a:latin typeface="+mj-lt"/>
                      </a:endParaRPr>
                    </a:p>
                  </a:txBody>
                  <a:tcPr marL="0" marR="72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49067881"/>
                  </a:ext>
                </a:extLst>
              </a:tr>
              <a:tr h="179782">
                <a:tc>
                  <a:txBody>
                    <a:bodyPr/>
                    <a:lstStyle/>
                    <a:p>
                      <a:pPr algn="ctr" fontAlgn="ctr">
                        <a:buNone/>
                      </a:pPr>
                      <a:endParaRPr lang="en-GB" sz="1000" b="0" i="0" u="none" strike="noStrike" spc="-90" baseline="0">
                        <a:solidFill>
                          <a:schemeClr val="tx2"/>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2"/>
                          </a:solidFill>
                          <a:effectLst/>
                          <a:latin typeface="+mj-lt"/>
                        </a:rPr>
                        <a:t>475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2"/>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2"/>
                          </a:solidFill>
                          <a:effectLst/>
                          <a:latin typeface="+mj-lt"/>
                        </a:rPr>
                        <a:t>433</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07030326"/>
                  </a:ext>
                </a:extLst>
              </a:tr>
              <a:tr h="179782">
                <a:tc>
                  <a:txBody>
                    <a:bodyPr/>
                    <a:lstStyle/>
                    <a:p>
                      <a:pPr algn="ctr" fontAlgn="ctr">
                        <a:buNone/>
                      </a:pPr>
                      <a:endParaRPr lang="en-GB" sz="1000" b="0" i="0" u="none" strike="noStrike" spc="-90" baseline="0">
                        <a:solidFill>
                          <a:schemeClr val="accent5">
                            <a:lumMod val="75000"/>
                          </a:schemeClr>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accent5">
                              <a:lumMod val="75000"/>
                            </a:schemeClr>
                          </a:solidFill>
                          <a:effectLst/>
                          <a:latin typeface="+mj-lt"/>
                        </a:rPr>
                        <a:t>435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accent5">
                            <a:lumMod val="75000"/>
                          </a:schemeClr>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accent5">
                              <a:lumMod val="75000"/>
                            </a:schemeClr>
                          </a:solidFill>
                          <a:effectLst/>
                          <a:latin typeface="+mj-lt"/>
                        </a:rPr>
                        <a:t>379</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33423944"/>
                  </a:ext>
                </a:extLst>
              </a:tr>
            </a:tbl>
          </a:graphicData>
        </a:graphic>
      </p:graphicFrame>
      <p:graphicFrame>
        <p:nvGraphicFramePr>
          <p:cNvPr id="66" name="Table 65">
            <a:extLst>
              <a:ext uri="{FF2B5EF4-FFF2-40B4-BE49-F238E27FC236}">
                <a16:creationId xmlns:a16="http://schemas.microsoft.com/office/drawing/2014/main" id="{3B577519-7AD3-8716-A755-77BED1456EE7}"/>
              </a:ext>
            </a:extLst>
          </p:cNvPr>
          <p:cNvGraphicFramePr>
            <a:graphicFrameLocks noGrp="1"/>
          </p:cNvGraphicFramePr>
          <p:nvPr/>
        </p:nvGraphicFramePr>
        <p:xfrm>
          <a:off x="9295692" y="2794436"/>
          <a:ext cx="2170240" cy="719128"/>
        </p:xfrm>
        <a:graphic>
          <a:graphicData uri="http://schemas.openxmlformats.org/drawingml/2006/table">
            <a:tbl>
              <a:tblPr firstRow="1" bandRow="1"/>
              <a:tblGrid>
                <a:gridCol w="217024">
                  <a:extLst>
                    <a:ext uri="{9D8B030D-6E8A-4147-A177-3AD203B41FA5}">
                      <a16:colId xmlns:a16="http://schemas.microsoft.com/office/drawing/2014/main" val="2989164104"/>
                    </a:ext>
                  </a:extLst>
                </a:gridCol>
                <a:gridCol w="217024">
                  <a:extLst>
                    <a:ext uri="{9D8B030D-6E8A-4147-A177-3AD203B41FA5}">
                      <a16:colId xmlns:a16="http://schemas.microsoft.com/office/drawing/2014/main" val="2862284664"/>
                    </a:ext>
                  </a:extLst>
                </a:gridCol>
                <a:gridCol w="217024">
                  <a:extLst>
                    <a:ext uri="{9D8B030D-6E8A-4147-A177-3AD203B41FA5}">
                      <a16:colId xmlns:a16="http://schemas.microsoft.com/office/drawing/2014/main" val="3466892504"/>
                    </a:ext>
                  </a:extLst>
                </a:gridCol>
                <a:gridCol w="217024">
                  <a:extLst>
                    <a:ext uri="{9D8B030D-6E8A-4147-A177-3AD203B41FA5}">
                      <a16:colId xmlns:a16="http://schemas.microsoft.com/office/drawing/2014/main" val="153686930"/>
                    </a:ext>
                  </a:extLst>
                </a:gridCol>
                <a:gridCol w="217024">
                  <a:extLst>
                    <a:ext uri="{9D8B030D-6E8A-4147-A177-3AD203B41FA5}">
                      <a16:colId xmlns:a16="http://schemas.microsoft.com/office/drawing/2014/main" val="3029599241"/>
                    </a:ext>
                  </a:extLst>
                </a:gridCol>
                <a:gridCol w="217024">
                  <a:extLst>
                    <a:ext uri="{9D8B030D-6E8A-4147-A177-3AD203B41FA5}">
                      <a16:colId xmlns:a16="http://schemas.microsoft.com/office/drawing/2014/main" val="2347740421"/>
                    </a:ext>
                  </a:extLst>
                </a:gridCol>
                <a:gridCol w="217024">
                  <a:extLst>
                    <a:ext uri="{9D8B030D-6E8A-4147-A177-3AD203B41FA5}">
                      <a16:colId xmlns:a16="http://schemas.microsoft.com/office/drawing/2014/main" val="377373673"/>
                    </a:ext>
                  </a:extLst>
                </a:gridCol>
                <a:gridCol w="217024">
                  <a:extLst>
                    <a:ext uri="{9D8B030D-6E8A-4147-A177-3AD203B41FA5}">
                      <a16:colId xmlns:a16="http://schemas.microsoft.com/office/drawing/2014/main" val="3777269590"/>
                    </a:ext>
                  </a:extLst>
                </a:gridCol>
                <a:gridCol w="217024">
                  <a:extLst>
                    <a:ext uri="{9D8B030D-6E8A-4147-A177-3AD203B41FA5}">
                      <a16:colId xmlns:a16="http://schemas.microsoft.com/office/drawing/2014/main" val="236777271"/>
                    </a:ext>
                  </a:extLst>
                </a:gridCol>
                <a:gridCol w="217024">
                  <a:extLst>
                    <a:ext uri="{9D8B030D-6E8A-4147-A177-3AD203B41FA5}">
                      <a16:colId xmlns:a16="http://schemas.microsoft.com/office/drawing/2014/main" val="1203003472"/>
                    </a:ext>
                  </a:extLst>
                </a:gridCol>
              </a:tblGrid>
              <a:tr h="179782">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60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84</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108</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132</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70" baseline="0">
                          <a:solidFill>
                            <a:schemeClr val="tx1"/>
                          </a:solidFill>
                          <a:effectLst/>
                          <a:latin typeface="+mj-lt"/>
                        </a:rPr>
                        <a:t>156</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66405643"/>
                  </a:ext>
                </a:extLst>
              </a:tr>
              <a:tr h="179782">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7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115619693"/>
                  </a:ext>
                </a:extLst>
              </a:tr>
              <a:tr h="179782">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376</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265</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134</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62</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20</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07030326"/>
                  </a:ext>
                </a:extLst>
              </a:tr>
              <a:tr h="179782">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352</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242</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116</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54</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15</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33423944"/>
                  </a:ext>
                </a:extLst>
              </a:tr>
            </a:tbl>
          </a:graphicData>
        </a:graphic>
      </p:graphicFrame>
      <p:graphicFrame>
        <p:nvGraphicFramePr>
          <p:cNvPr id="67" name="Table 66">
            <a:extLst>
              <a:ext uri="{FF2B5EF4-FFF2-40B4-BE49-F238E27FC236}">
                <a16:creationId xmlns:a16="http://schemas.microsoft.com/office/drawing/2014/main" id="{173B270F-1A5E-EB49-5B56-C88E382CF303}"/>
              </a:ext>
            </a:extLst>
          </p:cNvPr>
          <p:cNvGraphicFramePr>
            <a:graphicFrameLocks noGrp="1"/>
          </p:cNvGraphicFramePr>
          <p:nvPr/>
        </p:nvGraphicFramePr>
        <p:xfrm>
          <a:off x="4669596" y="5306496"/>
          <a:ext cx="988373" cy="719128"/>
        </p:xfrm>
        <a:graphic>
          <a:graphicData uri="http://schemas.openxmlformats.org/drawingml/2006/table">
            <a:tbl>
              <a:tblPr firstRow="1" bandRow="1"/>
              <a:tblGrid>
                <a:gridCol w="246185">
                  <a:extLst>
                    <a:ext uri="{9D8B030D-6E8A-4147-A177-3AD203B41FA5}">
                      <a16:colId xmlns:a16="http://schemas.microsoft.com/office/drawing/2014/main" val="2989164104"/>
                    </a:ext>
                  </a:extLst>
                </a:gridCol>
                <a:gridCol w="194688">
                  <a:extLst>
                    <a:ext uri="{9D8B030D-6E8A-4147-A177-3AD203B41FA5}">
                      <a16:colId xmlns:a16="http://schemas.microsoft.com/office/drawing/2014/main" val="2862284664"/>
                    </a:ext>
                  </a:extLst>
                </a:gridCol>
                <a:gridCol w="323259">
                  <a:extLst>
                    <a:ext uri="{9D8B030D-6E8A-4147-A177-3AD203B41FA5}">
                      <a16:colId xmlns:a16="http://schemas.microsoft.com/office/drawing/2014/main" val="3466892504"/>
                    </a:ext>
                  </a:extLst>
                </a:gridCol>
                <a:gridCol w="224241">
                  <a:extLst>
                    <a:ext uri="{9D8B030D-6E8A-4147-A177-3AD203B41FA5}">
                      <a16:colId xmlns:a16="http://schemas.microsoft.com/office/drawing/2014/main" val="153686930"/>
                    </a:ext>
                  </a:extLst>
                </a:gridCol>
              </a:tblGrid>
              <a:tr h="179782">
                <a:tc>
                  <a:txBody>
                    <a:bodyPr/>
                    <a:lstStyle/>
                    <a:p>
                      <a:pPr algn="r" fontAlgn="ctr">
                        <a:buNone/>
                      </a:pPr>
                      <a:r>
                        <a:rPr lang="en-GB" sz="1000" b="0" i="0" u="none" strike="noStrike" spc="-90" baseline="0">
                          <a:solidFill>
                            <a:schemeClr val="tx1"/>
                          </a:solidFill>
                          <a:effectLst/>
                          <a:latin typeface="+mj-lt"/>
                        </a:rPr>
                        <a:t>0</a:t>
                      </a:r>
                    </a:p>
                  </a:txBody>
                  <a:tcPr marL="0" marR="72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36</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66405643"/>
                  </a:ext>
                </a:extLst>
              </a:tr>
              <a:tr h="179782">
                <a:tc>
                  <a:txBody>
                    <a:bodyPr/>
                    <a:lstStyle/>
                    <a:p>
                      <a:pPr algn="r" fontAlgn="ctr">
                        <a:buNone/>
                      </a:pPr>
                      <a:endParaRPr lang="en-GB" sz="1000" b="0" i="0" u="none" strike="noStrike" spc="-90" baseline="0">
                        <a:solidFill>
                          <a:schemeClr val="tx1"/>
                        </a:solidFill>
                        <a:effectLst/>
                        <a:latin typeface="+mj-lt"/>
                      </a:endParaRPr>
                    </a:p>
                  </a:txBody>
                  <a:tcPr marL="0" marR="72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89528125"/>
                  </a:ext>
                </a:extLst>
              </a:tr>
              <a:tr h="179782">
                <a:tc>
                  <a:txBody>
                    <a:bodyPr/>
                    <a:lstStyle/>
                    <a:p>
                      <a:pPr algn="ctr" fontAlgn="ctr">
                        <a:buNone/>
                      </a:pPr>
                      <a:endParaRPr lang="en-GB" sz="1000" b="0" i="0" u="none" strike="noStrike" spc="-90" baseline="0">
                        <a:solidFill>
                          <a:schemeClr val="tx2"/>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2"/>
                          </a:solidFill>
                          <a:effectLst/>
                          <a:latin typeface="+mj-lt"/>
                        </a:rPr>
                        <a:t>475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2"/>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2"/>
                          </a:solidFill>
                          <a:effectLst/>
                          <a:latin typeface="+mj-lt"/>
                        </a:rPr>
                        <a:t>433</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07030326"/>
                  </a:ext>
                </a:extLst>
              </a:tr>
              <a:tr h="179782">
                <a:tc>
                  <a:txBody>
                    <a:bodyPr/>
                    <a:lstStyle/>
                    <a:p>
                      <a:pPr algn="ctr" fontAlgn="ctr">
                        <a:buNone/>
                      </a:pPr>
                      <a:endParaRPr lang="en-GB" sz="1000" b="0" i="0" u="none" strike="noStrike" spc="-90" baseline="0">
                        <a:solidFill>
                          <a:schemeClr val="accent5">
                            <a:lumMod val="75000"/>
                          </a:schemeClr>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accent5">
                              <a:lumMod val="75000"/>
                            </a:schemeClr>
                          </a:solidFill>
                          <a:effectLst/>
                          <a:latin typeface="+mj-lt"/>
                        </a:rPr>
                        <a:t>435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accent5">
                            <a:lumMod val="75000"/>
                          </a:schemeClr>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dirty="0">
                          <a:solidFill>
                            <a:schemeClr val="accent5">
                              <a:lumMod val="75000"/>
                            </a:schemeClr>
                          </a:solidFill>
                          <a:effectLst/>
                          <a:latin typeface="+mj-lt"/>
                        </a:rPr>
                        <a:t>379</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33423944"/>
                  </a:ext>
                </a:extLst>
              </a:tr>
            </a:tbl>
          </a:graphicData>
        </a:graphic>
      </p:graphicFrame>
      <p:graphicFrame>
        <p:nvGraphicFramePr>
          <p:cNvPr id="68" name="Table 67">
            <a:extLst>
              <a:ext uri="{FF2B5EF4-FFF2-40B4-BE49-F238E27FC236}">
                <a16:creationId xmlns:a16="http://schemas.microsoft.com/office/drawing/2014/main" id="{1D141CE6-1DEB-3558-9D5A-4DAD0D87941F}"/>
              </a:ext>
            </a:extLst>
          </p:cNvPr>
          <p:cNvGraphicFramePr>
            <a:graphicFrameLocks noGrp="1"/>
          </p:cNvGraphicFramePr>
          <p:nvPr/>
        </p:nvGraphicFramePr>
        <p:xfrm>
          <a:off x="5653377" y="5306496"/>
          <a:ext cx="2170240" cy="719128"/>
        </p:xfrm>
        <a:graphic>
          <a:graphicData uri="http://schemas.openxmlformats.org/drawingml/2006/table">
            <a:tbl>
              <a:tblPr firstRow="1" bandRow="1"/>
              <a:tblGrid>
                <a:gridCol w="217024">
                  <a:extLst>
                    <a:ext uri="{9D8B030D-6E8A-4147-A177-3AD203B41FA5}">
                      <a16:colId xmlns:a16="http://schemas.microsoft.com/office/drawing/2014/main" val="2989164104"/>
                    </a:ext>
                  </a:extLst>
                </a:gridCol>
                <a:gridCol w="217024">
                  <a:extLst>
                    <a:ext uri="{9D8B030D-6E8A-4147-A177-3AD203B41FA5}">
                      <a16:colId xmlns:a16="http://schemas.microsoft.com/office/drawing/2014/main" val="2862284664"/>
                    </a:ext>
                  </a:extLst>
                </a:gridCol>
                <a:gridCol w="217024">
                  <a:extLst>
                    <a:ext uri="{9D8B030D-6E8A-4147-A177-3AD203B41FA5}">
                      <a16:colId xmlns:a16="http://schemas.microsoft.com/office/drawing/2014/main" val="3466892504"/>
                    </a:ext>
                  </a:extLst>
                </a:gridCol>
                <a:gridCol w="217024">
                  <a:extLst>
                    <a:ext uri="{9D8B030D-6E8A-4147-A177-3AD203B41FA5}">
                      <a16:colId xmlns:a16="http://schemas.microsoft.com/office/drawing/2014/main" val="153686930"/>
                    </a:ext>
                  </a:extLst>
                </a:gridCol>
                <a:gridCol w="217024">
                  <a:extLst>
                    <a:ext uri="{9D8B030D-6E8A-4147-A177-3AD203B41FA5}">
                      <a16:colId xmlns:a16="http://schemas.microsoft.com/office/drawing/2014/main" val="3029599241"/>
                    </a:ext>
                  </a:extLst>
                </a:gridCol>
                <a:gridCol w="217024">
                  <a:extLst>
                    <a:ext uri="{9D8B030D-6E8A-4147-A177-3AD203B41FA5}">
                      <a16:colId xmlns:a16="http://schemas.microsoft.com/office/drawing/2014/main" val="2347740421"/>
                    </a:ext>
                  </a:extLst>
                </a:gridCol>
                <a:gridCol w="217024">
                  <a:extLst>
                    <a:ext uri="{9D8B030D-6E8A-4147-A177-3AD203B41FA5}">
                      <a16:colId xmlns:a16="http://schemas.microsoft.com/office/drawing/2014/main" val="377373673"/>
                    </a:ext>
                  </a:extLst>
                </a:gridCol>
                <a:gridCol w="217024">
                  <a:extLst>
                    <a:ext uri="{9D8B030D-6E8A-4147-A177-3AD203B41FA5}">
                      <a16:colId xmlns:a16="http://schemas.microsoft.com/office/drawing/2014/main" val="3777269590"/>
                    </a:ext>
                  </a:extLst>
                </a:gridCol>
                <a:gridCol w="217024">
                  <a:extLst>
                    <a:ext uri="{9D8B030D-6E8A-4147-A177-3AD203B41FA5}">
                      <a16:colId xmlns:a16="http://schemas.microsoft.com/office/drawing/2014/main" val="236777271"/>
                    </a:ext>
                  </a:extLst>
                </a:gridCol>
                <a:gridCol w="217024">
                  <a:extLst>
                    <a:ext uri="{9D8B030D-6E8A-4147-A177-3AD203B41FA5}">
                      <a16:colId xmlns:a16="http://schemas.microsoft.com/office/drawing/2014/main" val="1203003472"/>
                    </a:ext>
                  </a:extLst>
                </a:gridCol>
              </a:tblGrid>
              <a:tr h="179782">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60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84</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108</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132</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70" baseline="0">
                          <a:solidFill>
                            <a:schemeClr val="tx1"/>
                          </a:solidFill>
                          <a:effectLst/>
                          <a:latin typeface="+mj-lt"/>
                        </a:rPr>
                        <a:t>156</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66405643"/>
                  </a:ext>
                </a:extLst>
              </a:tr>
              <a:tr h="179782">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7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555283524"/>
                  </a:ext>
                </a:extLst>
              </a:tr>
              <a:tr h="179782">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376</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265</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134</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62</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20</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07030326"/>
                  </a:ext>
                </a:extLst>
              </a:tr>
              <a:tr h="179782">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352</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242</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116</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54</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15</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33423944"/>
                  </a:ext>
                </a:extLst>
              </a:tr>
            </a:tbl>
          </a:graphicData>
        </a:graphic>
      </p:graphicFrame>
      <p:graphicFrame>
        <p:nvGraphicFramePr>
          <p:cNvPr id="69" name="Table 68">
            <a:extLst>
              <a:ext uri="{FF2B5EF4-FFF2-40B4-BE49-F238E27FC236}">
                <a16:creationId xmlns:a16="http://schemas.microsoft.com/office/drawing/2014/main" id="{B52ED397-1E35-7DE1-4AE3-621EECBB20F2}"/>
              </a:ext>
            </a:extLst>
          </p:cNvPr>
          <p:cNvGraphicFramePr>
            <a:graphicFrameLocks noGrp="1"/>
          </p:cNvGraphicFramePr>
          <p:nvPr/>
        </p:nvGraphicFramePr>
        <p:xfrm>
          <a:off x="8311911" y="5306496"/>
          <a:ext cx="988373" cy="719128"/>
        </p:xfrm>
        <a:graphic>
          <a:graphicData uri="http://schemas.openxmlformats.org/drawingml/2006/table">
            <a:tbl>
              <a:tblPr firstRow="1" bandRow="1"/>
              <a:tblGrid>
                <a:gridCol w="246185">
                  <a:extLst>
                    <a:ext uri="{9D8B030D-6E8A-4147-A177-3AD203B41FA5}">
                      <a16:colId xmlns:a16="http://schemas.microsoft.com/office/drawing/2014/main" val="2989164104"/>
                    </a:ext>
                  </a:extLst>
                </a:gridCol>
                <a:gridCol w="194688">
                  <a:extLst>
                    <a:ext uri="{9D8B030D-6E8A-4147-A177-3AD203B41FA5}">
                      <a16:colId xmlns:a16="http://schemas.microsoft.com/office/drawing/2014/main" val="2862284664"/>
                    </a:ext>
                  </a:extLst>
                </a:gridCol>
                <a:gridCol w="323259">
                  <a:extLst>
                    <a:ext uri="{9D8B030D-6E8A-4147-A177-3AD203B41FA5}">
                      <a16:colId xmlns:a16="http://schemas.microsoft.com/office/drawing/2014/main" val="3466892504"/>
                    </a:ext>
                  </a:extLst>
                </a:gridCol>
                <a:gridCol w="224241">
                  <a:extLst>
                    <a:ext uri="{9D8B030D-6E8A-4147-A177-3AD203B41FA5}">
                      <a16:colId xmlns:a16="http://schemas.microsoft.com/office/drawing/2014/main" val="153686930"/>
                    </a:ext>
                  </a:extLst>
                </a:gridCol>
              </a:tblGrid>
              <a:tr h="179782">
                <a:tc>
                  <a:txBody>
                    <a:bodyPr/>
                    <a:lstStyle/>
                    <a:p>
                      <a:pPr algn="r" fontAlgn="ctr">
                        <a:buNone/>
                      </a:pPr>
                      <a:r>
                        <a:rPr lang="en-GB" sz="1000" b="0" i="0" u="none" strike="noStrike" spc="-90" baseline="0">
                          <a:solidFill>
                            <a:schemeClr val="tx1"/>
                          </a:solidFill>
                          <a:effectLst/>
                          <a:latin typeface="+mj-lt"/>
                        </a:rPr>
                        <a:t>0</a:t>
                      </a:r>
                    </a:p>
                  </a:txBody>
                  <a:tcPr marL="0" marR="72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36</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66405643"/>
                  </a:ext>
                </a:extLst>
              </a:tr>
              <a:tr h="179782">
                <a:tc>
                  <a:txBody>
                    <a:bodyPr/>
                    <a:lstStyle/>
                    <a:p>
                      <a:pPr algn="r" fontAlgn="ctr">
                        <a:buNone/>
                      </a:pPr>
                      <a:endParaRPr lang="en-GB" sz="1000" b="0" i="0" u="none" strike="noStrike" spc="-90" baseline="0">
                        <a:solidFill>
                          <a:schemeClr val="tx1"/>
                        </a:solidFill>
                        <a:effectLst/>
                        <a:latin typeface="+mj-lt"/>
                      </a:endParaRPr>
                    </a:p>
                  </a:txBody>
                  <a:tcPr marL="0" marR="72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30850047"/>
                  </a:ext>
                </a:extLst>
              </a:tr>
              <a:tr h="179782">
                <a:tc>
                  <a:txBody>
                    <a:bodyPr/>
                    <a:lstStyle/>
                    <a:p>
                      <a:pPr algn="ctr" fontAlgn="ctr">
                        <a:buNone/>
                      </a:pPr>
                      <a:endParaRPr lang="en-GB" sz="1000" b="0" i="0" u="none" strike="noStrike" spc="-90" baseline="0">
                        <a:solidFill>
                          <a:schemeClr val="tx2"/>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2"/>
                          </a:solidFill>
                          <a:effectLst/>
                          <a:latin typeface="+mj-lt"/>
                        </a:rPr>
                        <a:t>475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2"/>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2"/>
                          </a:solidFill>
                          <a:effectLst/>
                          <a:latin typeface="+mj-lt"/>
                        </a:rPr>
                        <a:t>433</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07030326"/>
                  </a:ext>
                </a:extLst>
              </a:tr>
              <a:tr h="179782">
                <a:tc>
                  <a:txBody>
                    <a:bodyPr/>
                    <a:lstStyle/>
                    <a:p>
                      <a:pPr algn="ctr" fontAlgn="ctr">
                        <a:buNone/>
                      </a:pPr>
                      <a:endParaRPr lang="en-GB" sz="1000" b="0" i="0" u="none" strike="noStrike" spc="-90" baseline="0">
                        <a:solidFill>
                          <a:schemeClr val="accent5">
                            <a:lumMod val="75000"/>
                          </a:schemeClr>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dirty="0">
                          <a:solidFill>
                            <a:schemeClr val="accent5">
                              <a:lumMod val="75000"/>
                            </a:schemeClr>
                          </a:solidFill>
                          <a:effectLst/>
                          <a:latin typeface="+mj-lt"/>
                        </a:rPr>
                        <a:t>435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accent5">
                            <a:lumMod val="75000"/>
                          </a:schemeClr>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dirty="0">
                          <a:solidFill>
                            <a:schemeClr val="accent5">
                              <a:lumMod val="75000"/>
                            </a:schemeClr>
                          </a:solidFill>
                          <a:effectLst/>
                          <a:latin typeface="+mj-lt"/>
                        </a:rPr>
                        <a:t>379</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33423944"/>
                  </a:ext>
                </a:extLst>
              </a:tr>
            </a:tbl>
          </a:graphicData>
        </a:graphic>
      </p:graphicFrame>
      <p:graphicFrame>
        <p:nvGraphicFramePr>
          <p:cNvPr id="70" name="Table 69">
            <a:extLst>
              <a:ext uri="{FF2B5EF4-FFF2-40B4-BE49-F238E27FC236}">
                <a16:creationId xmlns:a16="http://schemas.microsoft.com/office/drawing/2014/main" id="{22B09439-2E4F-3C8D-7BA0-7D07217882CC}"/>
              </a:ext>
            </a:extLst>
          </p:cNvPr>
          <p:cNvGraphicFramePr>
            <a:graphicFrameLocks noGrp="1"/>
          </p:cNvGraphicFramePr>
          <p:nvPr/>
        </p:nvGraphicFramePr>
        <p:xfrm>
          <a:off x="9295692" y="5306496"/>
          <a:ext cx="2170240" cy="719128"/>
        </p:xfrm>
        <a:graphic>
          <a:graphicData uri="http://schemas.openxmlformats.org/drawingml/2006/table">
            <a:tbl>
              <a:tblPr firstRow="1" bandRow="1"/>
              <a:tblGrid>
                <a:gridCol w="217024">
                  <a:extLst>
                    <a:ext uri="{9D8B030D-6E8A-4147-A177-3AD203B41FA5}">
                      <a16:colId xmlns:a16="http://schemas.microsoft.com/office/drawing/2014/main" val="2989164104"/>
                    </a:ext>
                  </a:extLst>
                </a:gridCol>
                <a:gridCol w="217024">
                  <a:extLst>
                    <a:ext uri="{9D8B030D-6E8A-4147-A177-3AD203B41FA5}">
                      <a16:colId xmlns:a16="http://schemas.microsoft.com/office/drawing/2014/main" val="2862284664"/>
                    </a:ext>
                  </a:extLst>
                </a:gridCol>
                <a:gridCol w="217024">
                  <a:extLst>
                    <a:ext uri="{9D8B030D-6E8A-4147-A177-3AD203B41FA5}">
                      <a16:colId xmlns:a16="http://schemas.microsoft.com/office/drawing/2014/main" val="3466892504"/>
                    </a:ext>
                  </a:extLst>
                </a:gridCol>
                <a:gridCol w="217024">
                  <a:extLst>
                    <a:ext uri="{9D8B030D-6E8A-4147-A177-3AD203B41FA5}">
                      <a16:colId xmlns:a16="http://schemas.microsoft.com/office/drawing/2014/main" val="153686930"/>
                    </a:ext>
                  </a:extLst>
                </a:gridCol>
                <a:gridCol w="217024">
                  <a:extLst>
                    <a:ext uri="{9D8B030D-6E8A-4147-A177-3AD203B41FA5}">
                      <a16:colId xmlns:a16="http://schemas.microsoft.com/office/drawing/2014/main" val="3029599241"/>
                    </a:ext>
                  </a:extLst>
                </a:gridCol>
                <a:gridCol w="217024">
                  <a:extLst>
                    <a:ext uri="{9D8B030D-6E8A-4147-A177-3AD203B41FA5}">
                      <a16:colId xmlns:a16="http://schemas.microsoft.com/office/drawing/2014/main" val="2347740421"/>
                    </a:ext>
                  </a:extLst>
                </a:gridCol>
                <a:gridCol w="217024">
                  <a:extLst>
                    <a:ext uri="{9D8B030D-6E8A-4147-A177-3AD203B41FA5}">
                      <a16:colId xmlns:a16="http://schemas.microsoft.com/office/drawing/2014/main" val="377373673"/>
                    </a:ext>
                  </a:extLst>
                </a:gridCol>
                <a:gridCol w="217024">
                  <a:extLst>
                    <a:ext uri="{9D8B030D-6E8A-4147-A177-3AD203B41FA5}">
                      <a16:colId xmlns:a16="http://schemas.microsoft.com/office/drawing/2014/main" val="3777269590"/>
                    </a:ext>
                  </a:extLst>
                </a:gridCol>
                <a:gridCol w="217024">
                  <a:extLst>
                    <a:ext uri="{9D8B030D-6E8A-4147-A177-3AD203B41FA5}">
                      <a16:colId xmlns:a16="http://schemas.microsoft.com/office/drawing/2014/main" val="236777271"/>
                    </a:ext>
                  </a:extLst>
                </a:gridCol>
                <a:gridCol w="217024">
                  <a:extLst>
                    <a:ext uri="{9D8B030D-6E8A-4147-A177-3AD203B41FA5}">
                      <a16:colId xmlns:a16="http://schemas.microsoft.com/office/drawing/2014/main" val="1203003472"/>
                    </a:ext>
                  </a:extLst>
                </a:gridCol>
              </a:tblGrid>
              <a:tr h="179782">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60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84</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108</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132</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70" baseline="0">
                          <a:solidFill>
                            <a:schemeClr val="tx1"/>
                          </a:solidFill>
                          <a:effectLst/>
                          <a:latin typeface="+mj-lt"/>
                        </a:rPr>
                        <a:t>156</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66405643"/>
                  </a:ext>
                </a:extLst>
              </a:tr>
              <a:tr h="179782">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7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75887217"/>
                  </a:ext>
                </a:extLst>
              </a:tr>
              <a:tr h="179782">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376</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265</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134</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62</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20</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07030326"/>
                  </a:ext>
                </a:extLst>
              </a:tr>
              <a:tr h="179782">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350</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242</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116</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54</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15</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33423944"/>
                  </a:ext>
                </a:extLst>
              </a:tr>
            </a:tbl>
          </a:graphicData>
        </a:graphic>
      </p:graphicFrame>
      <p:graphicFrame>
        <p:nvGraphicFramePr>
          <p:cNvPr id="71" name="Table 70">
            <a:extLst>
              <a:ext uri="{FF2B5EF4-FFF2-40B4-BE49-F238E27FC236}">
                <a16:creationId xmlns:a16="http://schemas.microsoft.com/office/drawing/2014/main" id="{EFA45669-9724-17A6-F151-69F3255E473E}"/>
              </a:ext>
            </a:extLst>
          </p:cNvPr>
          <p:cNvGraphicFramePr>
            <a:graphicFrameLocks noGrp="1"/>
          </p:cNvGraphicFramePr>
          <p:nvPr/>
        </p:nvGraphicFramePr>
        <p:xfrm>
          <a:off x="1031230" y="5306496"/>
          <a:ext cx="988373" cy="719128"/>
        </p:xfrm>
        <a:graphic>
          <a:graphicData uri="http://schemas.openxmlformats.org/drawingml/2006/table">
            <a:tbl>
              <a:tblPr firstRow="1" bandRow="1"/>
              <a:tblGrid>
                <a:gridCol w="246185">
                  <a:extLst>
                    <a:ext uri="{9D8B030D-6E8A-4147-A177-3AD203B41FA5}">
                      <a16:colId xmlns:a16="http://schemas.microsoft.com/office/drawing/2014/main" val="2989164104"/>
                    </a:ext>
                  </a:extLst>
                </a:gridCol>
                <a:gridCol w="194688">
                  <a:extLst>
                    <a:ext uri="{9D8B030D-6E8A-4147-A177-3AD203B41FA5}">
                      <a16:colId xmlns:a16="http://schemas.microsoft.com/office/drawing/2014/main" val="2862284664"/>
                    </a:ext>
                  </a:extLst>
                </a:gridCol>
                <a:gridCol w="323259">
                  <a:extLst>
                    <a:ext uri="{9D8B030D-6E8A-4147-A177-3AD203B41FA5}">
                      <a16:colId xmlns:a16="http://schemas.microsoft.com/office/drawing/2014/main" val="3466892504"/>
                    </a:ext>
                  </a:extLst>
                </a:gridCol>
                <a:gridCol w="224241">
                  <a:extLst>
                    <a:ext uri="{9D8B030D-6E8A-4147-A177-3AD203B41FA5}">
                      <a16:colId xmlns:a16="http://schemas.microsoft.com/office/drawing/2014/main" val="153686930"/>
                    </a:ext>
                  </a:extLst>
                </a:gridCol>
              </a:tblGrid>
              <a:tr h="179782">
                <a:tc>
                  <a:txBody>
                    <a:bodyPr/>
                    <a:lstStyle/>
                    <a:p>
                      <a:pPr algn="r" fontAlgn="ctr">
                        <a:buNone/>
                      </a:pPr>
                      <a:r>
                        <a:rPr lang="en-GB" sz="1000" b="0" i="0" u="none" strike="noStrike" spc="-90" baseline="0">
                          <a:solidFill>
                            <a:schemeClr val="tx1"/>
                          </a:solidFill>
                          <a:effectLst/>
                          <a:latin typeface="+mj-lt"/>
                        </a:rPr>
                        <a:t>0</a:t>
                      </a:r>
                    </a:p>
                  </a:txBody>
                  <a:tcPr marL="0" marR="72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36</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66405643"/>
                  </a:ext>
                </a:extLst>
              </a:tr>
              <a:tr h="179782">
                <a:tc>
                  <a:txBody>
                    <a:bodyPr/>
                    <a:lstStyle/>
                    <a:p>
                      <a:pPr algn="r" fontAlgn="ctr">
                        <a:buNone/>
                      </a:pPr>
                      <a:endParaRPr lang="en-GB" sz="1000" b="0" i="0" u="none" strike="noStrike" spc="-90" baseline="0">
                        <a:solidFill>
                          <a:schemeClr val="tx1"/>
                        </a:solidFill>
                        <a:effectLst/>
                        <a:latin typeface="+mj-lt"/>
                      </a:endParaRPr>
                    </a:p>
                  </a:txBody>
                  <a:tcPr marL="0" marR="72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18466789"/>
                  </a:ext>
                </a:extLst>
              </a:tr>
              <a:tr h="179782">
                <a:tc>
                  <a:txBody>
                    <a:bodyPr/>
                    <a:lstStyle/>
                    <a:p>
                      <a:pPr algn="ctr" fontAlgn="ctr">
                        <a:buNone/>
                      </a:pPr>
                      <a:endParaRPr lang="en-GB" sz="1000" b="0" i="0" u="none" strike="noStrike" spc="-90" baseline="0">
                        <a:solidFill>
                          <a:schemeClr val="tx2"/>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2"/>
                          </a:solidFill>
                          <a:effectLst/>
                          <a:latin typeface="+mj-lt"/>
                        </a:rPr>
                        <a:t>475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2"/>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2"/>
                          </a:solidFill>
                          <a:effectLst/>
                          <a:latin typeface="+mj-lt"/>
                        </a:rPr>
                        <a:t>433</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07030326"/>
                  </a:ext>
                </a:extLst>
              </a:tr>
              <a:tr h="179782">
                <a:tc>
                  <a:txBody>
                    <a:bodyPr/>
                    <a:lstStyle/>
                    <a:p>
                      <a:pPr algn="ctr" fontAlgn="ctr">
                        <a:buNone/>
                      </a:pPr>
                      <a:endParaRPr lang="en-GB" sz="1000" b="0" i="0" u="none" strike="noStrike" spc="-90" baseline="0">
                        <a:solidFill>
                          <a:schemeClr val="accent5">
                            <a:lumMod val="75000"/>
                          </a:schemeClr>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accent5">
                              <a:lumMod val="75000"/>
                            </a:schemeClr>
                          </a:solidFill>
                          <a:effectLst/>
                          <a:latin typeface="+mj-lt"/>
                        </a:rPr>
                        <a:t>435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accent5">
                            <a:lumMod val="75000"/>
                          </a:schemeClr>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accent5">
                              <a:lumMod val="75000"/>
                            </a:schemeClr>
                          </a:solidFill>
                          <a:effectLst/>
                          <a:latin typeface="+mj-lt"/>
                        </a:rPr>
                        <a:t>379</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33423944"/>
                  </a:ext>
                </a:extLst>
              </a:tr>
            </a:tbl>
          </a:graphicData>
        </a:graphic>
      </p:graphicFrame>
      <p:graphicFrame>
        <p:nvGraphicFramePr>
          <p:cNvPr id="72" name="Table 71">
            <a:extLst>
              <a:ext uri="{FF2B5EF4-FFF2-40B4-BE49-F238E27FC236}">
                <a16:creationId xmlns:a16="http://schemas.microsoft.com/office/drawing/2014/main" id="{B87555D5-6A20-C2E7-5499-348FC571AFDE}"/>
              </a:ext>
            </a:extLst>
          </p:cNvPr>
          <p:cNvGraphicFramePr>
            <a:graphicFrameLocks noGrp="1"/>
          </p:cNvGraphicFramePr>
          <p:nvPr/>
        </p:nvGraphicFramePr>
        <p:xfrm>
          <a:off x="2015011" y="5306496"/>
          <a:ext cx="2170240" cy="719128"/>
        </p:xfrm>
        <a:graphic>
          <a:graphicData uri="http://schemas.openxmlformats.org/drawingml/2006/table">
            <a:tbl>
              <a:tblPr firstRow="1" bandRow="1"/>
              <a:tblGrid>
                <a:gridCol w="217024">
                  <a:extLst>
                    <a:ext uri="{9D8B030D-6E8A-4147-A177-3AD203B41FA5}">
                      <a16:colId xmlns:a16="http://schemas.microsoft.com/office/drawing/2014/main" val="2989164104"/>
                    </a:ext>
                  </a:extLst>
                </a:gridCol>
                <a:gridCol w="217024">
                  <a:extLst>
                    <a:ext uri="{9D8B030D-6E8A-4147-A177-3AD203B41FA5}">
                      <a16:colId xmlns:a16="http://schemas.microsoft.com/office/drawing/2014/main" val="2862284664"/>
                    </a:ext>
                  </a:extLst>
                </a:gridCol>
                <a:gridCol w="217024">
                  <a:extLst>
                    <a:ext uri="{9D8B030D-6E8A-4147-A177-3AD203B41FA5}">
                      <a16:colId xmlns:a16="http://schemas.microsoft.com/office/drawing/2014/main" val="3466892504"/>
                    </a:ext>
                  </a:extLst>
                </a:gridCol>
                <a:gridCol w="217024">
                  <a:extLst>
                    <a:ext uri="{9D8B030D-6E8A-4147-A177-3AD203B41FA5}">
                      <a16:colId xmlns:a16="http://schemas.microsoft.com/office/drawing/2014/main" val="153686930"/>
                    </a:ext>
                  </a:extLst>
                </a:gridCol>
                <a:gridCol w="217024">
                  <a:extLst>
                    <a:ext uri="{9D8B030D-6E8A-4147-A177-3AD203B41FA5}">
                      <a16:colId xmlns:a16="http://schemas.microsoft.com/office/drawing/2014/main" val="3029599241"/>
                    </a:ext>
                  </a:extLst>
                </a:gridCol>
                <a:gridCol w="217024">
                  <a:extLst>
                    <a:ext uri="{9D8B030D-6E8A-4147-A177-3AD203B41FA5}">
                      <a16:colId xmlns:a16="http://schemas.microsoft.com/office/drawing/2014/main" val="2347740421"/>
                    </a:ext>
                  </a:extLst>
                </a:gridCol>
                <a:gridCol w="217024">
                  <a:extLst>
                    <a:ext uri="{9D8B030D-6E8A-4147-A177-3AD203B41FA5}">
                      <a16:colId xmlns:a16="http://schemas.microsoft.com/office/drawing/2014/main" val="377373673"/>
                    </a:ext>
                  </a:extLst>
                </a:gridCol>
                <a:gridCol w="217024">
                  <a:extLst>
                    <a:ext uri="{9D8B030D-6E8A-4147-A177-3AD203B41FA5}">
                      <a16:colId xmlns:a16="http://schemas.microsoft.com/office/drawing/2014/main" val="3777269590"/>
                    </a:ext>
                  </a:extLst>
                </a:gridCol>
                <a:gridCol w="217024">
                  <a:extLst>
                    <a:ext uri="{9D8B030D-6E8A-4147-A177-3AD203B41FA5}">
                      <a16:colId xmlns:a16="http://schemas.microsoft.com/office/drawing/2014/main" val="236777271"/>
                    </a:ext>
                  </a:extLst>
                </a:gridCol>
                <a:gridCol w="217024">
                  <a:extLst>
                    <a:ext uri="{9D8B030D-6E8A-4147-A177-3AD203B41FA5}">
                      <a16:colId xmlns:a16="http://schemas.microsoft.com/office/drawing/2014/main" val="1203003472"/>
                    </a:ext>
                  </a:extLst>
                </a:gridCol>
              </a:tblGrid>
              <a:tr h="179782">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60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84</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108</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90" baseline="0">
                          <a:solidFill>
                            <a:schemeClr val="tx1"/>
                          </a:solidFill>
                          <a:effectLst/>
                          <a:latin typeface="+mj-lt"/>
                        </a:rPr>
                        <a:t>132</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r>
                        <a:rPr lang="en-GB" sz="1000" b="0" i="0" u="none" strike="noStrike" spc="-70" baseline="0">
                          <a:solidFill>
                            <a:schemeClr val="tx1"/>
                          </a:solidFill>
                          <a:effectLst/>
                          <a:latin typeface="+mj-lt"/>
                        </a:rPr>
                        <a:t>156</a:t>
                      </a: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66405643"/>
                  </a:ext>
                </a:extLst>
              </a:tr>
              <a:tr h="179782">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9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buNone/>
                      </a:pPr>
                      <a:endParaRPr lang="en-GB" sz="1000" b="0" i="0" u="none" strike="noStrike" spc="-70" baseline="0">
                        <a:solidFill>
                          <a:schemeClr val="tx1"/>
                        </a:solidFill>
                        <a:effectLst/>
                        <a:latin typeface="+mj-lt"/>
                      </a:endParaRPr>
                    </a:p>
                  </a:txBody>
                  <a:tcPr marL="0" marR="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50866570"/>
                  </a:ext>
                </a:extLst>
              </a:tr>
              <a:tr h="179782">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376</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265</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134</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62</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tx2"/>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tx2"/>
                          </a:solidFill>
                          <a:effectLst/>
                          <a:latin typeface="+mj-lt"/>
                          <a:ea typeface="+mn-ea"/>
                          <a:cs typeface="+mn-cs"/>
                        </a:rPr>
                        <a:t>20</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07030326"/>
                  </a:ext>
                </a:extLst>
              </a:tr>
              <a:tr h="179782">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352</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242</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116</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a:solidFill>
                            <a:schemeClr val="accent5">
                              <a:lumMod val="75000"/>
                            </a:schemeClr>
                          </a:solidFill>
                          <a:effectLst/>
                          <a:latin typeface="+mj-lt"/>
                          <a:ea typeface="+mn-ea"/>
                          <a:cs typeface="+mn-cs"/>
                        </a:rPr>
                        <a:t>54</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endParaRPr lang="en-GB" sz="1000" b="0" i="0" u="none" strike="noStrike" kern="1200" spc="-90" baseline="0">
                        <a:solidFill>
                          <a:schemeClr val="accent5">
                            <a:lumMod val="75000"/>
                          </a:schemeClr>
                        </a:solidFill>
                        <a:effectLst/>
                        <a:latin typeface="+mj-lt"/>
                        <a:ea typeface="+mn-ea"/>
                        <a:cs typeface="+mn-cs"/>
                      </a:endParaRP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fontAlgn="ctr" latinLnBrk="0" hangingPunct="1">
                        <a:buNone/>
                      </a:pPr>
                      <a:r>
                        <a:rPr lang="en-GB" sz="1000" b="0" i="0" u="none" strike="noStrike" kern="1200" spc="-90" baseline="0" dirty="0">
                          <a:solidFill>
                            <a:schemeClr val="accent5">
                              <a:lumMod val="75000"/>
                            </a:schemeClr>
                          </a:solidFill>
                          <a:effectLst/>
                          <a:latin typeface="+mj-lt"/>
                          <a:ea typeface="+mn-ea"/>
                          <a:cs typeface="+mn-cs"/>
                        </a:rPr>
                        <a:t>15</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33423944"/>
                  </a:ext>
                </a:extLst>
              </a:tr>
            </a:tbl>
          </a:graphicData>
        </a:graphic>
      </p:graphicFrame>
      <p:grpSp>
        <p:nvGrpSpPr>
          <p:cNvPr id="73" name="Group 72">
            <a:extLst>
              <a:ext uri="{FF2B5EF4-FFF2-40B4-BE49-F238E27FC236}">
                <a16:creationId xmlns:a16="http://schemas.microsoft.com/office/drawing/2014/main" id="{D6EE61D8-4D03-DDC5-7E71-EBBA701E8CB2}"/>
              </a:ext>
            </a:extLst>
          </p:cNvPr>
          <p:cNvGrpSpPr/>
          <p:nvPr/>
        </p:nvGrpSpPr>
        <p:grpSpPr>
          <a:xfrm>
            <a:off x="1116816" y="3770938"/>
            <a:ext cx="8271688" cy="338554"/>
            <a:chOff x="1116816" y="1175888"/>
            <a:chExt cx="8271688" cy="338554"/>
          </a:xfrm>
        </p:grpSpPr>
        <p:sp>
          <p:nvSpPr>
            <p:cNvPr id="74" name="TextBox 73">
              <a:extLst>
                <a:ext uri="{FF2B5EF4-FFF2-40B4-BE49-F238E27FC236}">
                  <a16:creationId xmlns:a16="http://schemas.microsoft.com/office/drawing/2014/main" id="{59834AB7-E0FE-4ED3-18B2-C43EA974D1FF}"/>
                </a:ext>
              </a:extLst>
            </p:cNvPr>
            <p:cNvSpPr txBox="1"/>
            <p:nvPr/>
          </p:nvSpPr>
          <p:spPr>
            <a:xfrm>
              <a:off x="1116816" y="1175888"/>
              <a:ext cx="966122" cy="338554"/>
            </a:xfrm>
            <a:prstGeom prst="rect">
              <a:avLst/>
            </a:prstGeom>
            <a:noFill/>
            <a:ln>
              <a:noFill/>
              <a:prstDash val="solid"/>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30000" noProof="0">
                  <a:ln>
                    <a:noFill/>
                  </a:ln>
                  <a:solidFill>
                    <a:srgbClr val="002068"/>
                  </a:solidFill>
                  <a:effectLst/>
                  <a:uLnTx/>
                  <a:uFillTx/>
                  <a:latin typeface="Arial" panose="020B0604020202020204"/>
                  <a:ea typeface="+mn-ea"/>
                  <a:cs typeface="+mn-cs"/>
                </a:rPr>
                <a:t>177</a:t>
              </a:r>
              <a:r>
                <a:rPr kumimoji="0" lang="en-GB" sz="800" b="0" i="0" u="none" strike="noStrike" kern="1200" cap="none" spc="0" normalizeH="0" baseline="0" noProof="0">
                  <a:ln>
                    <a:noFill/>
                  </a:ln>
                  <a:solidFill>
                    <a:srgbClr val="002068"/>
                  </a:solidFill>
                  <a:effectLst/>
                  <a:uLnTx/>
                  <a:uFillTx/>
                  <a:latin typeface="Arial" panose="020B0604020202020204"/>
                  <a:ea typeface="+mn-ea"/>
                  <a:cs typeface="+mn-cs"/>
                </a:rPr>
                <a:t>Lu-PSMA-617 cycles</a:t>
              </a:r>
            </a:p>
          </p:txBody>
        </p:sp>
        <p:sp>
          <p:nvSpPr>
            <p:cNvPr id="75" name="TextBox 74">
              <a:extLst>
                <a:ext uri="{FF2B5EF4-FFF2-40B4-BE49-F238E27FC236}">
                  <a16:creationId xmlns:a16="http://schemas.microsoft.com/office/drawing/2014/main" id="{7B84EB33-2A55-18AC-BDAD-D963012145CF}"/>
                </a:ext>
              </a:extLst>
            </p:cNvPr>
            <p:cNvSpPr txBox="1"/>
            <p:nvPr/>
          </p:nvSpPr>
          <p:spPr>
            <a:xfrm>
              <a:off x="4715049" y="1175888"/>
              <a:ext cx="1043508" cy="338554"/>
            </a:xfrm>
            <a:prstGeom prst="rect">
              <a:avLst/>
            </a:prstGeom>
            <a:noFill/>
            <a:ln>
              <a:noFill/>
              <a:prstDash val="solid"/>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30000" noProof="0">
                  <a:ln>
                    <a:noFill/>
                  </a:ln>
                  <a:solidFill>
                    <a:srgbClr val="002068"/>
                  </a:solidFill>
                  <a:effectLst/>
                  <a:uLnTx/>
                  <a:uFillTx/>
                  <a:latin typeface="Arial" panose="020B0604020202020204"/>
                  <a:ea typeface="+mn-ea"/>
                  <a:cs typeface="+mn-cs"/>
                </a:rPr>
                <a:t>177</a:t>
              </a:r>
              <a:r>
                <a:rPr kumimoji="0" lang="en-GB" sz="800" b="0" i="0" u="none" strike="noStrike" kern="1200" cap="none" spc="0" normalizeH="0" baseline="0" noProof="0">
                  <a:ln>
                    <a:noFill/>
                  </a:ln>
                  <a:solidFill>
                    <a:srgbClr val="002068"/>
                  </a:solidFill>
                  <a:effectLst/>
                  <a:uLnTx/>
                  <a:uFillTx/>
                  <a:latin typeface="Arial" panose="020B0604020202020204"/>
                  <a:ea typeface="+mn-ea"/>
                  <a:cs typeface="+mn-cs"/>
                </a:rPr>
                <a:t>Lu-PSMA-617 cycles</a:t>
              </a:r>
            </a:p>
          </p:txBody>
        </p:sp>
        <p:sp>
          <p:nvSpPr>
            <p:cNvPr id="76" name="TextBox 75">
              <a:extLst>
                <a:ext uri="{FF2B5EF4-FFF2-40B4-BE49-F238E27FC236}">
                  <a16:creationId xmlns:a16="http://schemas.microsoft.com/office/drawing/2014/main" id="{A289A890-DB82-8CCE-C7C5-C4FEBC517F01}"/>
                </a:ext>
              </a:extLst>
            </p:cNvPr>
            <p:cNvSpPr txBox="1"/>
            <p:nvPr/>
          </p:nvSpPr>
          <p:spPr>
            <a:xfrm>
              <a:off x="8344996" y="1175888"/>
              <a:ext cx="1043508" cy="338554"/>
            </a:xfrm>
            <a:prstGeom prst="rect">
              <a:avLst/>
            </a:prstGeom>
            <a:noFill/>
            <a:ln>
              <a:noFill/>
              <a:prstDash val="solid"/>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30000" noProof="0">
                  <a:ln>
                    <a:noFill/>
                  </a:ln>
                  <a:solidFill>
                    <a:srgbClr val="002068"/>
                  </a:solidFill>
                  <a:effectLst/>
                  <a:uLnTx/>
                  <a:uFillTx/>
                  <a:latin typeface="Arial" panose="020B0604020202020204"/>
                  <a:ea typeface="+mn-ea"/>
                  <a:cs typeface="+mn-cs"/>
                </a:rPr>
                <a:t>177</a:t>
              </a:r>
              <a:r>
                <a:rPr kumimoji="0" lang="en-GB" sz="800" b="0" i="0" u="none" strike="noStrike" kern="1200" cap="none" spc="0" normalizeH="0" baseline="0" noProof="0">
                  <a:ln>
                    <a:noFill/>
                  </a:ln>
                  <a:solidFill>
                    <a:srgbClr val="002068"/>
                  </a:solidFill>
                  <a:effectLst/>
                  <a:uLnTx/>
                  <a:uFillTx/>
                  <a:latin typeface="Arial" panose="020B0604020202020204"/>
                  <a:ea typeface="+mn-ea"/>
                  <a:cs typeface="+mn-cs"/>
                </a:rPr>
                <a:t>Lu-PSMA-617 cycles</a:t>
              </a:r>
            </a:p>
          </p:txBody>
        </p:sp>
      </p:grpSp>
      <p:graphicFrame>
        <p:nvGraphicFramePr>
          <p:cNvPr id="77" name="Chart 76">
            <a:extLst>
              <a:ext uri="{FF2B5EF4-FFF2-40B4-BE49-F238E27FC236}">
                <a16:creationId xmlns:a16="http://schemas.microsoft.com/office/drawing/2014/main" id="{B7D3A034-CE36-EA68-E703-534B04A73F62}"/>
              </a:ext>
            </a:extLst>
          </p:cNvPr>
          <p:cNvGraphicFramePr/>
          <p:nvPr/>
        </p:nvGraphicFramePr>
        <p:xfrm>
          <a:off x="900824" y="3783324"/>
          <a:ext cx="3643048" cy="1864576"/>
        </p:xfrm>
        <a:graphic>
          <a:graphicData uri="http://schemas.openxmlformats.org/drawingml/2006/chart">
            <c:chart xmlns:c="http://schemas.openxmlformats.org/drawingml/2006/chart" xmlns:r="http://schemas.openxmlformats.org/officeDocument/2006/relationships" r:id="rId7"/>
          </a:graphicData>
        </a:graphic>
      </p:graphicFrame>
      <p:sp>
        <p:nvSpPr>
          <p:cNvPr id="3" name="Text Placeholder 4">
            <a:extLst>
              <a:ext uri="{FF2B5EF4-FFF2-40B4-BE49-F238E27FC236}">
                <a16:creationId xmlns:a16="http://schemas.microsoft.com/office/drawing/2014/main" id="{3C046835-8A82-6022-87B4-B064A4ADD842}"/>
              </a:ext>
            </a:extLst>
          </p:cNvPr>
          <p:cNvSpPr txBox="1">
            <a:spLocks/>
          </p:cNvSpPr>
          <p:nvPr/>
        </p:nvSpPr>
        <p:spPr>
          <a:xfrm>
            <a:off x="340540" y="6578866"/>
            <a:ext cx="8284104" cy="180001"/>
          </a:xfrm>
          <a:prstGeom prst="rect">
            <a:avLst/>
          </a:prstGeom>
        </p:spPr>
        <p:txBody>
          <a:bodyPr/>
          <a:lstStyle>
            <a:lvl1pPr marL="228594" indent="-228594"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S PGothic" charset="0"/>
              </a:defRPr>
            </a:lvl1pPr>
            <a:lvl2pPr marL="685783" indent="-228594"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S PGothic" charset="0"/>
              </a:defRPr>
            </a:lvl2pPr>
            <a:lvl3pPr marL="1142971" indent="-228594"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S PGothic" charset="0"/>
              </a:defRPr>
            </a:lvl3pPr>
            <a:lvl4pPr marL="1600160" indent="-228594"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MS PGothic" charset="0"/>
              </a:defRPr>
            </a:lvl4pPr>
            <a:lvl5pPr marL="2057349" indent="-228594"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MS PGothic" charset="0"/>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800" b="0" i="0" u="none" strike="noStrike" kern="1200" cap="none" spc="-11" normalizeH="0" baseline="0" noProof="0" dirty="0">
                <a:ln>
                  <a:noFill/>
                </a:ln>
                <a:solidFill>
                  <a:srgbClr val="FFFFFF">
                    <a:lumMod val="50000"/>
                  </a:srgbClr>
                </a:solidFill>
                <a:effectLst/>
                <a:uLnTx/>
                <a:uFill>
                  <a:solidFill>
                    <a:srgbClr val="0462C1"/>
                  </a:solidFill>
                </a:uFill>
                <a:latin typeface="Arial" panose="020B0604020202020204" pitchFamily="34" charset="0"/>
                <a:ea typeface="MS PGothic" panose="020B0600070205080204" pitchFamily="34" charset="-128"/>
                <a:cs typeface="Arial" panose="020B0604020202020204" pitchFamily="34" charset="0"/>
              </a:rPr>
              <a:t>Morris et al. ASCO GU 2026</a:t>
            </a:r>
          </a:p>
        </p:txBody>
      </p:sp>
    </p:spTree>
    <p:extLst>
      <p:ext uri="{BB962C8B-B14F-4D97-AF65-F5344CB8AC3E}">
        <p14:creationId xmlns:p14="http://schemas.microsoft.com/office/powerpoint/2010/main" val="400347440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528B9E-AFB7-31FB-5C4F-C7983993D44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75D20AA-0729-6A22-E0B9-99D5C9375D44}"/>
              </a:ext>
            </a:extLst>
          </p:cNvPr>
          <p:cNvSpPr>
            <a:spLocks noGrp="1"/>
          </p:cNvSpPr>
          <p:nvPr>
            <p:ph type="title"/>
          </p:nvPr>
        </p:nvSpPr>
        <p:spPr>
          <a:xfrm>
            <a:off x="604838" y="21020"/>
            <a:ext cx="11332604" cy="794327"/>
          </a:xfrm>
        </p:spPr>
        <p:txBody>
          <a:bodyPr/>
          <a:lstStyle/>
          <a:p>
            <a:r>
              <a:rPr lang="en-US" sz="2400" dirty="0"/>
              <a:t>Rates of PSA levels &lt; 0.2 and &lt; 0.02 ng/mL were higher in the </a:t>
            </a:r>
            <a:r>
              <a:rPr lang="en-US" sz="2400" baseline="30000" dirty="0"/>
              <a:t>177</a:t>
            </a:r>
            <a:r>
              <a:rPr lang="en-US" sz="2400" dirty="0"/>
              <a:t>Lu-PSMA-617 arm than in the control arm</a:t>
            </a:r>
          </a:p>
        </p:txBody>
      </p:sp>
      <p:sp>
        <p:nvSpPr>
          <p:cNvPr id="3" name="TextBox 2">
            <a:extLst>
              <a:ext uri="{FF2B5EF4-FFF2-40B4-BE49-F238E27FC236}">
                <a16:creationId xmlns:a16="http://schemas.microsoft.com/office/drawing/2014/main" id="{1D432A4D-93D9-39B0-A26A-355B9845C360}"/>
              </a:ext>
            </a:extLst>
          </p:cNvPr>
          <p:cNvSpPr txBox="1"/>
          <p:nvPr/>
        </p:nvSpPr>
        <p:spPr>
          <a:xfrm>
            <a:off x="10106026" y="806267"/>
            <a:ext cx="2085975" cy="253916"/>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300"/>
              </a:spcAft>
              <a:buClrTx/>
              <a:buSzTx/>
              <a:buFontTx/>
              <a:buNone/>
              <a:tabLst/>
              <a:defRPr/>
            </a:pPr>
            <a:r>
              <a:rPr kumimoji="0" lang="en-US" sz="1050" b="0" i="0" u="none" strike="noStrike" kern="1200" cap="none" spc="0" normalizeH="0" baseline="0" noProof="0" dirty="0">
                <a:ln>
                  <a:noFill/>
                </a:ln>
                <a:solidFill>
                  <a:srgbClr val="484848"/>
                </a:solidFill>
                <a:effectLst/>
                <a:uLnTx/>
                <a:uFillTx/>
                <a:latin typeface="Arial" panose="020B0604020202020204"/>
                <a:ea typeface="+mn-ea"/>
                <a:cs typeface="+mn-cs"/>
              </a:rPr>
              <a:t>Data cut-off: January 13, 2025 </a:t>
            </a:r>
          </a:p>
        </p:txBody>
      </p:sp>
      <p:graphicFrame>
        <p:nvGraphicFramePr>
          <p:cNvPr id="31" name="Chart 30">
            <a:extLst>
              <a:ext uri="{FF2B5EF4-FFF2-40B4-BE49-F238E27FC236}">
                <a16:creationId xmlns:a16="http://schemas.microsoft.com/office/drawing/2014/main" id="{3D427728-B358-E28B-5815-ABA14B02EC9D}"/>
              </a:ext>
            </a:extLst>
          </p:cNvPr>
          <p:cNvGraphicFramePr/>
          <p:nvPr/>
        </p:nvGraphicFramePr>
        <p:xfrm>
          <a:off x="5831107" y="1638081"/>
          <a:ext cx="5786535" cy="357721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2" name="Chart 31">
            <a:extLst>
              <a:ext uri="{FF2B5EF4-FFF2-40B4-BE49-F238E27FC236}">
                <a16:creationId xmlns:a16="http://schemas.microsoft.com/office/drawing/2014/main" id="{E6E6A8DA-2E90-F6E6-F05C-32FE6346E074}"/>
              </a:ext>
            </a:extLst>
          </p:cNvPr>
          <p:cNvGraphicFramePr/>
          <p:nvPr/>
        </p:nvGraphicFramePr>
        <p:xfrm>
          <a:off x="635318" y="1640525"/>
          <a:ext cx="5786535" cy="357721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3" name="Table 32">
            <a:extLst>
              <a:ext uri="{FF2B5EF4-FFF2-40B4-BE49-F238E27FC236}">
                <a16:creationId xmlns:a16="http://schemas.microsoft.com/office/drawing/2014/main" id="{73EDAF95-9406-EEAA-0F42-D34C660CB2F8}"/>
              </a:ext>
            </a:extLst>
          </p:cNvPr>
          <p:cNvGraphicFramePr>
            <a:graphicFrameLocks noGrp="1"/>
          </p:cNvGraphicFramePr>
          <p:nvPr/>
        </p:nvGraphicFramePr>
        <p:xfrm>
          <a:off x="1671971" y="5270288"/>
          <a:ext cx="4454508" cy="571510"/>
        </p:xfrm>
        <a:graphic>
          <a:graphicData uri="http://schemas.openxmlformats.org/drawingml/2006/table">
            <a:tbl>
              <a:tblPr firstRow="1" bandRow="1"/>
              <a:tblGrid>
                <a:gridCol w="1484836">
                  <a:extLst>
                    <a:ext uri="{9D8B030D-6E8A-4147-A177-3AD203B41FA5}">
                      <a16:colId xmlns:a16="http://schemas.microsoft.com/office/drawing/2014/main" val="105239007"/>
                    </a:ext>
                  </a:extLst>
                </a:gridCol>
                <a:gridCol w="1484836">
                  <a:extLst>
                    <a:ext uri="{9D8B030D-6E8A-4147-A177-3AD203B41FA5}">
                      <a16:colId xmlns:a16="http://schemas.microsoft.com/office/drawing/2014/main" val="3474786687"/>
                    </a:ext>
                  </a:extLst>
                </a:gridCol>
                <a:gridCol w="1484836">
                  <a:extLst>
                    <a:ext uri="{9D8B030D-6E8A-4147-A177-3AD203B41FA5}">
                      <a16:colId xmlns:a16="http://schemas.microsoft.com/office/drawing/2014/main" val="2969715617"/>
                    </a:ext>
                  </a:extLst>
                </a:gridCol>
              </a:tblGrid>
              <a:tr h="285755">
                <a:tc>
                  <a:txBody>
                    <a:bodyPr/>
                    <a:lstStyle>
                      <a:lvl1pPr marL="0" algn="l" defTabSz="914400" rtl="0" eaLnBrk="1" latinLnBrk="0" hangingPunct="1">
                        <a:defRPr sz="1800" b="1" kern="1200">
                          <a:solidFill>
                            <a:schemeClr val="lt1"/>
                          </a:solidFill>
                          <a:latin typeface="Arial" panose="020B0604020202020204"/>
                        </a:defRPr>
                      </a:lvl1pPr>
                      <a:lvl2pPr marL="457200" algn="l" defTabSz="914400" rtl="0" eaLnBrk="1" latinLnBrk="0" hangingPunct="1">
                        <a:defRPr sz="1800" b="1" kern="1200">
                          <a:solidFill>
                            <a:schemeClr val="lt1"/>
                          </a:solidFill>
                          <a:latin typeface="Arial" panose="020B0604020202020204"/>
                        </a:defRPr>
                      </a:lvl2pPr>
                      <a:lvl3pPr marL="914400" algn="l" defTabSz="914400" rtl="0" eaLnBrk="1" latinLnBrk="0" hangingPunct="1">
                        <a:defRPr sz="1800" b="1" kern="1200">
                          <a:solidFill>
                            <a:schemeClr val="lt1"/>
                          </a:solidFill>
                          <a:latin typeface="Arial" panose="020B0604020202020204"/>
                        </a:defRPr>
                      </a:lvl3pPr>
                      <a:lvl4pPr marL="1371600" algn="l" defTabSz="914400" rtl="0" eaLnBrk="1" latinLnBrk="0" hangingPunct="1">
                        <a:defRPr sz="1800" b="1" kern="1200">
                          <a:solidFill>
                            <a:schemeClr val="lt1"/>
                          </a:solidFill>
                          <a:latin typeface="Arial" panose="020B0604020202020204"/>
                        </a:defRPr>
                      </a:lvl4pPr>
                      <a:lvl5pPr marL="1828800" algn="l" defTabSz="914400" rtl="0" eaLnBrk="1" latinLnBrk="0" hangingPunct="1">
                        <a:defRPr sz="1800" b="1" kern="1200">
                          <a:solidFill>
                            <a:schemeClr val="lt1"/>
                          </a:solidFill>
                          <a:latin typeface="Arial" panose="020B0604020202020204"/>
                        </a:defRPr>
                      </a:lvl5pPr>
                      <a:lvl6pPr marL="2286000" algn="l" defTabSz="914400" rtl="0" eaLnBrk="1" latinLnBrk="0" hangingPunct="1">
                        <a:defRPr sz="1800" b="1" kern="1200">
                          <a:solidFill>
                            <a:schemeClr val="lt1"/>
                          </a:solidFill>
                          <a:latin typeface="Arial" panose="020B0604020202020204"/>
                        </a:defRPr>
                      </a:lvl6pPr>
                      <a:lvl7pPr marL="2743200" algn="l" defTabSz="914400" rtl="0" eaLnBrk="1" latinLnBrk="0" hangingPunct="1">
                        <a:defRPr sz="1800" b="1" kern="1200">
                          <a:solidFill>
                            <a:schemeClr val="lt1"/>
                          </a:solidFill>
                          <a:latin typeface="Arial" panose="020B0604020202020204"/>
                        </a:defRPr>
                      </a:lvl7pPr>
                      <a:lvl8pPr marL="3200400" algn="l" defTabSz="914400" rtl="0" eaLnBrk="1" latinLnBrk="0" hangingPunct="1">
                        <a:defRPr sz="1800" b="1" kern="1200">
                          <a:solidFill>
                            <a:schemeClr val="lt1"/>
                          </a:solidFill>
                          <a:latin typeface="Arial" panose="020B0604020202020204"/>
                        </a:defRPr>
                      </a:lvl8pPr>
                      <a:lvl9pPr marL="3657600" algn="l" defTabSz="914400" rtl="0" eaLnBrk="1" latinLnBrk="0" hangingPunct="1">
                        <a:defRPr sz="1800" b="1" kern="1200">
                          <a:solidFill>
                            <a:schemeClr val="lt1"/>
                          </a:solidFill>
                          <a:latin typeface="Arial" panose="020B0604020202020204"/>
                        </a:defRPr>
                      </a:lvl9pPr>
                    </a:lstStyle>
                    <a:p>
                      <a:pPr algn="ctr" rtl="0" fontAlgn="ctr">
                        <a:buNone/>
                      </a:pPr>
                      <a:r>
                        <a:rPr lang="en-US" sz="1600" b="0" i="0" u="none" strike="noStrike" dirty="0">
                          <a:solidFill>
                            <a:srgbClr val="002068"/>
                          </a:solidFill>
                          <a:effectLst/>
                          <a:latin typeface="Arial" panose="020B0604020202020204" pitchFamily="34" charset="0"/>
                        </a:rPr>
                        <a:t>235/494</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panose="020B0604020202020204"/>
                        </a:defRPr>
                      </a:lvl1pPr>
                      <a:lvl2pPr marL="457200" algn="l" defTabSz="914400" rtl="0" eaLnBrk="1" latinLnBrk="0" hangingPunct="1">
                        <a:defRPr sz="1800" b="1" kern="1200">
                          <a:solidFill>
                            <a:schemeClr val="lt1"/>
                          </a:solidFill>
                          <a:latin typeface="Arial" panose="020B0604020202020204"/>
                        </a:defRPr>
                      </a:lvl2pPr>
                      <a:lvl3pPr marL="914400" algn="l" defTabSz="914400" rtl="0" eaLnBrk="1" latinLnBrk="0" hangingPunct="1">
                        <a:defRPr sz="1800" b="1" kern="1200">
                          <a:solidFill>
                            <a:schemeClr val="lt1"/>
                          </a:solidFill>
                          <a:latin typeface="Arial" panose="020B0604020202020204"/>
                        </a:defRPr>
                      </a:lvl3pPr>
                      <a:lvl4pPr marL="1371600" algn="l" defTabSz="914400" rtl="0" eaLnBrk="1" latinLnBrk="0" hangingPunct="1">
                        <a:defRPr sz="1800" b="1" kern="1200">
                          <a:solidFill>
                            <a:schemeClr val="lt1"/>
                          </a:solidFill>
                          <a:latin typeface="Arial" panose="020B0604020202020204"/>
                        </a:defRPr>
                      </a:lvl4pPr>
                      <a:lvl5pPr marL="1828800" algn="l" defTabSz="914400" rtl="0" eaLnBrk="1" latinLnBrk="0" hangingPunct="1">
                        <a:defRPr sz="1800" b="1" kern="1200">
                          <a:solidFill>
                            <a:schemeClr val="lt1"/>
                          </a:solidFill>
                          <a:latin typeface="Arial" panose="020B0604020202020204"/>
                        </a:defRPr>
                      </a:lvl5pPr>
                      <a:lvl6pPr marL="2286000" algn="l" defTabSz="914400" rtl="0" eaLnBrk="1" latinLnBrk="0" hangingPunct="1">
                        <a:defRPr sz="1800" b="1" kern="1200">
                          <a:solidFill>
                            <a:schemeClr val="lt1"/>
                          </a:solidFill>
                          <a:latin typeface="Arial" panose="020B0604020202020204"/>
                        </a:defRPr>
                      </a:lvl6pPr>
                      <a:lvl7pPr marL="2743200" algn="l" defTabSz="914400" rtl="0" eaLnBrk="1" latinLnBrk="0" hangingPunct="1">
                        <a:defRPr sz="1800" b="1" kern="1200">
                          <a:solidFill>
                            <a:schemeClr val="lt1"/>
                          </a:solidFill>
                          <a:latin typeface="Arial" panose="020B0604020202020204"/>
                        </a:defRPr>
                      </a:lvl7pPr>
                      <a:lvl8pPr marL="3200400" algn="l" defTabSz="914400" rtl="0" eaLnBrk="1" latinLnBrk="0" hangingPunct="1">
                        <a:defRPr sz="1800" b="1" kern="1200">
                          <a:solidFill>
                            <a:schemeClr val="lt1"/>
                          </a:solidFill>
                          <a:latin typeface="Arial" panose="020B0604020202020204"/>
                        </a:defRPr>
                      </a:lvl8pPr>
                      <a:lvl9pPr marL="3657600" algn="l" defTabSz="914400" rtl="0" eaLnBrk="1" latinLnBrk="0" hangingPunct="1">
                        <a:defRPr sz="1800" b="1" kern="1200">
                          <a:solidFill>
                            <a:schemeClr val="lt1"/>
                          </a:solidFill>
                          <a:latin typeface="Arial" panose="020B0604020202020204"/>
                        </a:defRPr>
                      </a:lvl9pPr>
                    </a:lstStyle>
                    <a:p>
                      <a:pPr algn="ctr" rtl="0" fontAlgn="ctr">
                        <a:buNone/>
                      </a:pPr>
                      <a:r>
                        <a:rPr lang="en-US" sz="1600" b="0" i="0" u="none" strike="noStrike" dirty="0">
                          <a:solidFill>
                            <a:srgbClr val="002068"/>
                          </a:solidFill>
                          <a:effectLst/>
                          <a:latin typeface="Arial" panose="020B0604020202020204" pitchFamily="34" charset="0"/>
                        </a:rPr>
                        <a:t>334/453 </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panose="020B0604020202020204"/>
                        </a:defRPr>
                      </a:lvl1pPr>
                      <a:lvl2pPr marL="457200" algn="l" defTabSz="914400" rtl="0" eaLnBrk="1" latinLnBrk="0" hangingPunct="1">
                        <a:defRPr sz="1800" b="1" kern="1200">
                          <a:solidFill>
                            <a:schemeClr val="lt1"/>
                          </a:solidFill>
                          <a:latin typeface="Arial" panose="020B0604020202020204"/>
                        </a:defRPr>
                      </a:lvl2pPr>
                      <a:lvl3pPr marL="914400" algn="l" defTabSz="914400" rtl="0" eaLnBrk="1" latinLnBrk="0" hangingPunct="1">
                        <a:defRPr sz="1800" b="1" kern="1200">
                          <a:solidFill>
                            <a:schemeClr val="lt1"/>
                          </a:solidFill>
                          <a:latin typeface="Arial" panose="020B0604020202020204"/>
                        </a:defRPr>
                      </a:lvl3pPr>
                      <a:lvl4pPr marL="1371600" algn="l" defTabSz="914400" rtl="0" eaLnBrk="1" latinLnBrk="0" hangingPunct="1">
                        <a:defRPr sz="1800" b="1" kern="1200">
                          <a:solidFill>
                            <a:schemeClr val="lt1"/>
                          </a:solidFill>
                          <a:latin typeface="Arial" panose="020B0604020202020204"/>
                        </a:defRPr>
                      </a:lvl4pPr>
                      <a:lvl5pPr marL="1828800" algn="l" defTabSz="914400" rtl="0" eaLnBrk="1" latinLnBrk="0" hangingPunct="1">
                        <a:defRPr sz="1800" b="1" kern="1200">
                          <a:solidFill>
                            <a:schemeClr val="lt1"/>
                          </a:solidFill>
                          <a:latin typeface="Arial" panose="020B0604020202020204"/>
                        </a:defRPr>
                      </a:lvl5pPr>
                      <a:lvl6pPr marL="2286000" algn="l" defTabSz="914400" rtl="0" eaLnBrk="1" latinLnBrk="0" hangingPunct="1">
                        <a:defRPr sz="1800" b="1" kern="1200">
                          <a:solidFill>
                            <a:schemeClr val="lt1"/>
                          </a:solidFill>
                          <a:latin typeface="Arial" panose="020B0604020202020204"/>
                        </a:defRPr>
                      </a:lvl6pPr>
                      <a:lvl7pPr marL="2743200" algn="l" defTabSz="914400" rtl="0" eaLnBrk="1" latinLnBrk="0" hangingPunct="1">
                        <a:defRPr sz="1800" b="1" kern="1200">
                          <a:solidFill>
                            <a:schemeClr val="lt1"/>
                          </a:solidFill>
                          <a:latin typeface="Arial" panose="020B0604020202020204"/>
                        </a:defRPr>
                      </a:lvl7pPr>
                      <a:lvl8pPr marL="3200400" algn="l" defTabSz="914400" rtl="0" eaLnBrk="1" latinLnBrk="0" hangingPunct="1">
                        <a:defRPr sz="1800" b="1" kern="1200">
                          <a:solidFill>
                            <a:schemeClr val="lt1"/>
                          </a:solidFill>
                          <a:latin typeface="Arial" panose="020B0604020202020204"/>
                        </a:defRPr>
                      </a:lvl8pPr>
                      <a:lvl9pPr marL="3657600" algn="l" defTabSz="914400" rtl="0" eaLnBrk="1" latinLnBrk="0" hangingPunct="1">
                        <a:defRPr sz="1800" b="1" kern="1200">
                          <a:solidFill>
                            <a:schemeClr val="lt1"/>
                          </a:solidFill>
                          <a:latin typeface="Arial" panose="020B0604020202020204"/>
                        </a:defRPr>
                      </a:lvl9pPr>
                    </a:lstStyle>
                    <a:p>
                      <a:pPr algn="ctr" rtl="0" fontAlgn="ctr">
                        <a:buNone/>
                      </a:pPr>
                      <a:r>
                        <a:rPr lang="en-US" sz="1600" b="0" i="0" u="none" strike="noStrike" dirty="0">
                          <a:solidFill>
                            <a:srgbClr val="002068"/>
                          </a:solidFill>
                          <a:effectLst/>
                          <a:latin typeface="Arial" panose="020B0604020202020204" pitchFamily="34" charset="0"/>
                        </a:rPr>
                        <a:t>320/366</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5394896"/>
                  </a:ext>
                </a:extLst>
              </a:tr>
              <a:tr h="285755">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rtl="0" fontAlgn="ctr">
                        <a:buNone/>
                      </a:pPr>
                      <a:r>
                        <a:rPr lang="en-US" sz="1600" b="0" i="0" u="none" strike="noStrike" dirty="0">
                          <a:solidFill>
                            <a:srgbClr val="A7A8AA"/>
                          </a:solidFill>
                          <a:effectLst/>
                          <a:latin typeface="Arial" panose="020B0604020202020204" pitchFamily="34" charset="0"/>
                        </a:rPr>
                        <a:t>169/448</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rtl="0" fontAlgn="ctr">
                        <a:buNone/>
                      </a:pPr>
                      <a:r>
                        <a:rPr lang="en-US" sz="1600" b="0" i="0" u="none" strike="noStrike" dirty="0">
                          <a:solidFill>
                            <a:srgbClr val="A7A8AA"/>
                          </a:solidFill>
                          <a:effectLst/>
                          <a:latin typeface="Arial" panose="020B0604020202020204" pitchFamily="34" charset="0"/>
                        </a:rPr>
                        <a:t>250/419</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rtl="0" fontAlgn="ctr">
                        <a:buNone/>
                      </a:pPr>
                      <a:r>
                        <a:rPr lang="en-US" sz="1600" b="0" i="0" u="none" strike="noStrike" dirty="0">
                          <a:solidFill>
                            <a:srgbClr val="A7A8AA"/>
                          </a:solidFill>
                          <a:effectLst/>
                          <a:latin typeface="Arial" panose="020B0604020202020204" pitchFamily="34" charset="0"/>
                        </a:rPr>
                        <a:t>295/394</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01993866"/>
                  </a:ext>
                </a:extLst>
              </a:tr>
            </a:tbl>
          </a:graphicData>
        </a:graphic>
      </p:graphicFrame>
      <p:graphicFrame>
        <p:nvGraphicFramePr>
          <p:cNvPr id="34" name="Table 33">
            <a:extLst>
              <a:ext uri="{FF2B5EF4-FFF2-40B4-BE49-F238E27FC236}">
                <a16:creationId xmlns:a16="http://schemas.microsoft.com/office/drawing/2014/main" id="{7047219A-1E99-5A53-8B64-442562104FCE}"/>
              </a:ext>
            </a:extLst>
          </p:cNvPr>
          <p:cNvGraphicFramePr>
            <a:graphicFrameLocks noGrp="1"/>
          </p:cNvGraphicFramePr>
          <p:nvPr/>
        </p:nvGraphicFramePr>
        <p:xfrm>
          <a:off x="974176" y="5270288"/>
          <a:ext cx="781880" cy="571510"/>
        </p:xfrm>
        <a:graphic>
          <a:graphicData uri="http://schemas.openxmlformats.org/drawingml/2006/table">
            <a:tbl>
              <a:tblPr firstRow="1" bandRow="1"/>
              <a:tblGrid>
                <a:gridCol w="781880">
                  <a:extLst>
                    <a:ext uri="{9D8B030D-6E8A-4147-A177-3AD203B41FA5}">
                      <a16:colId xmlns:a16="http://schemas.microsoft.com/office/drawing/2014/main" val="4065573398"/>
                    </a:ext>
                  </a:extLst>
                </a:gridCol>
              </a:tblGrid>
              <a:tr h="285755">
                <a:tc>
                  <a:txBody>
                    <a:bodyPr/>
                    <a:lstStyle>
                      <a:lvl1pPr marL="0" algn="l" defTabSz="914400" rtl="0" eaLnBrk="1" latinLnBrk="0" hangingPunct="1">
                        <a:defRPr sz="1800" b="1" kern="1200">
                          <a:solidFill>
                            <a:schemeClr val="lt1"/>
                          </a:solidFill>
                          <a:latin typeface="Arial" panose="020B0604020202020204"/>
                        </a:defRPr>
                      </a:lvl1pPr>
                      <a:lvl2pPr marL="457200" algn="l" defTabSz="914400" rtl="0" eaLnBrk="1" latinLnBrk="0" hangingPunct="1">
                        <a:defRPr sz="1800" b="1" kern="1200">
                          <a:solidFill>
                            <a:schemeClr val="lt1"/>
                          </a:solidFill>
                          <a:latin typeface="Arial" panose="020B0604020202020204"/>
                        </a:defRPr>
                      </a:lvl2pPr>
                      <a:lvl3pPr marL="914400" algn="l" defTabSz="914400" rtl="0" eaLnBrk="1" latinLnBrk="0" hangingPunct="1">
                        <a:defRPr sz="1800" b="1" kern="1200">
                          <a:solidFill>
                            <a:schemeClr val="lt1"/>
                          </a:solidFill>
                          <a:latin typeface="Arial" panose="020B0604020202020204"/>
                        </a:defRPr>
                      </a:lvl3pPr>
                      <a:lvl4pPr marL="1371600" algn="l" defTabSz="914400" rtl="0" eaLnBrk="1" latinLnBrk="0" hangingPunct="1">
                        <a:defRPr sz="1800" b="1" kern="1200">
                          <a:solidFill>
                            <a:schemeClr val="lt1"/>
                          </a:solidFill>
                          <a:latin typeface="Arial" panose="020B0604020202020204"/>
                        </a:defRPr>
                      </a:lvl4pPr>
                      <a:lvl5pPr marL="1828800" algn="l" defTabSz="914400" rtl="0" eaLnBrk="1" latinLnBrk="0" hangingPunct="1">
                        <a:defRPr sz="1800" b="1" kern="1200">
                          <a:solidFill>
                            <a:schemeClr val="lt1"/>
                          </a:solidFill>
                          <a:latin typeface="Arial" panose="020B0604020202020204"/>
                        </a:defRPr>
                      </a:lvl5pPr>
                      <a:lvl6pPr marL="2286000" algn="l" defTabSz="914400" rtl="0" eaLnBrk="1" latinLnBrk="0" hangingPunct="1">
                        <a:defRPr sz="1800" b="1" kern="1200">
                          <a:solidFill>
                            <a:schemeClr val="lt1"/>
                          </a:solidFill>
                          <a:latin typeface="Arial" panose="020B0604020202020204"/>
                        </a:defRPr>
                      </a:lvl6pPr>
                      <a:lvl7pPr marL="2743200" algn="l" defTabSz="914400" rtl="0" eaLnBrk="1" latinLnBrk="0" hangingPunct="1">
                        <a:defRPr sz="1800" b="1" kern="1200">
                          <a:solidFill>
                            <a:schemeClr val="lt1"/>
                          </a:solidFill>
                          <a:latin typeface="Arial" panose="020B0604020202020204"/>
                        </a:defRPr>
                      </a:lvl7pPr>
                      <a:lvl8pPr marL="3200400" algn="l" defTabSz="914400" rtl="0" eaLnBrk="1" latinLnBrk="0" hangingPunct="1">
                        <a:defRPr sz="1800" b="1" kern="1200">
                          <a:solidFill>
                            <a:schemeClr val="lt1"/>
                          </a:solidFill>
                          <a:latin typeface="Arial" panose="020B0604020202020204"/>
                        </a:defRPr>
                      </a:lvl8pPr>
                      <a:lvl9pPr marL="3657600" algn="l" defTabSz="914400" rtl="0" eaLnBrk="1" latinLnBrk="0" hangingPunct="1">
                        <a:defRPr sz="1800" b="1" kern="1200">
                          <a:solidFill>
                            <a:schemeClr val="lt1"/>
                          </a:solidFill>
                          <a:latin typeface="Arial" panose="020B0604020202020204"/>
                        </a:defRPr>
                      </a:lvl9pPr>
                    </a:lstStyle>
                    <a:p>
                      <a:pPr algn="ctr" rtl="0" fontAlgn="ctr">
                        <a:buNone/>
                      </a:pPr>
                      <a:r>
                        <a:rPr lang="en-US" sz="1600" b="0" i="0" u="none" strike="noStrike" dirty="0">
                          <a:solidFill>
                            <a:srgbClr val="002068"/>
                          </a:solidFill>
                          <a:effectLst/>
                          <a:latin typeface="Arial" panose="020B0604020202020204" pitchFamily="34" charset="0"/>
                        </a:rPr>
                        <a:t>n/N</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50834851"/>
                  </a:ext>
                </a:extLst>
              </a:tr>
              <a:tr h="285755">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rtl="0" fontAlgn="ctr">
                        <a:buNone/>
                      </a:pPr>
                      <a:r>
                        <a:rPr lang="en-US" sz="1600" b="0" i="0" u="none" strike="noStrike" dirty="0">
                          <a:solidFill>
                            <a:srgbClr val="A7A8AA"/>
                          </a:solidFill>
                          <a:effectLst/>
                          <a:latin typeface="Arial" panose="020B0604020202020204" pitchFamily="34" charset="0"/>
                        </a:rPr>
                        <a:t>n/N</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02921036"/>
                  </a:ext>
                </a:extLst>
              </a:tr>
            </a:tbl>
          </a:graphicData>
        </a:graphic>
      </p:graphicFrame>
      <p:graphicFrame>
        <p:nvGraphicFramePr>
          <p:cNvPr id="35" name="Table 34">
            <a:extLst>
              <a:ext uri="{FF2B5EF4-FFF2-40B4-BE49-F238E27FC236}">
                <a16:creationId xmlns:a16="http://schemas.microsoft.com/office/drawing/2014/main" id="{C29A77E5-74BD-1457-A551-7437567EA632}"/>
              </a:ext>
            </a:extLst>
          </p:cNvPr>
          <p:cNvGraphicFramePr>
            <a:graphicFrameLocks noGrp="1"/>
          </p:cNvGraphicFramePr>
          <p:nvPr/>
        </p:nvGraphicFramePr>
        <p:xfrm>
          <a:off x="6856221" y="5270288"/>
          <a:ext cx="4454508" cy="571510"/>
        </p:xfrm>
        <a:graphic>
          <a:graphicData uri="http://schemas.openxmlformats.org/drawingml/2006/table">
            <a:tbl>
              <a:tblPr firstRow="1" bandRow="1"/>
              <a:tblGrid>
                <a:gridCol w="1484836">
                  <a:extLst>
                    <a:ext uri="{9D8B030D-6E8A-4147-A177-3AD203B41FA5}">
                      <a16:colId xmlns:a16="http://schemas.microsoft.com/office/drawing/2014/main" val="105239007"/>
                    </a:ext>
                  </a:extLst>
                </a:gridCol>
                <a:gridCol w="1484836">
                  <a:extLst>
                    <a:ext uri="{9D8B030D-6E8A-4147-A177-3AD203B41FA5}">
                      <a16:colId xmlns:a16="http://schemas.microsoft.com/office/drawing/2014/main" val="3474786687"/>
                    </a:ext>
                  </a:extLst>
                </a:gridCol>
                <a:gridCol w="1484836">
                  <a:extLst>
                    <a:ext uri="{9D8B030D-6E8A-4147-A177-3AD203B41FA5}">
                      <a16:colId xmlns:a16="http://schemas.microsoft.com/office/drawing/2014/main" val="2969715617"/>
                    </a:ext>
                  </a:extLst>
                </a:gridCol>
              </a:tblGrid>
              <a:tr h="285755">
                <a:tc>
                  <a:txBody>
                    <a:bodyPr/>
                    <a:lstStyle>
                      <a:lvl1pPr marL="0" algn="l" defTabSz="914400" rtl="0" eaLnBrk="1" latinLnBrk="0" hangingPunct="1">
                        <a:defRPr sz="1800" b="1" kern="1200">
                          <a:solidFill>
                            <a:schemeClr val="lt1"/>
                          </a:solidFill>
                          <a:latin typeface="Arial" panose="020B0604020202020204"/>
                        </a:defRPr>
                      </a:lvl1pPr>
                      <a:lvl2pPr marL="457200" algn="l" defTabSz="914400" rtl="0" eaLnBrk="1" latinLnBrk="0" hangingPunct="1">
                        <a:defRPr sz="1800" b="1" kern="1200">
                          <a:solidFill>
                            <a:schemeClr val="lt1"/>
                          </a:solidFill>
                          <a:latin typeface="Arial" panose="020B0604020202020204"/>
                        </a:defRPr>
                      </a:lvl2pPr>
                      <a:lvl3pPr marL="914400" algn="l" defTabSz="914400" rtl="0" eaLnBrk="1" latinLnBrk="0" hangingPunct="1">
                        <a:defRPr sz="1800" b="1" kern="1200">
                          <a:solidFill>
                            <a:schemeClr val="lt1"/>
                          </a:solidFill>
                          <a:latin typeface="Arial" panose="020B0604020202020204"/>
                        </a:defRPr>
                      </a:lvl3pPr>
                      <a:lvl4pPr marL="1371600" algn="l" defTabSz="914400" rtl="0" eaLnBrk="1" latinLnBrk="0" hangingPunct="1">
                        <a:defRPr sz="1800" b="1" kern="1200">
                          <a:solidFill>
                            <a:schemeClr val="lt1"/>
                          </a:solidFill>
                          <a:latin typeface="Arial" panose="020B0604020202020204"/>
                        </a:defRPr>
                      </a:lvl4pPr>
                      <a:lvl5pPr marL="1828800" algn="l" defTabSz="914400" rtl="0" eaLnBrk="1" latinLnBrk="0" hangingPunct="1">
                        <a:defRPr sz="1800" b="1" kern="1200">
                          <a:solidFill>
                            <a:schemeClr val="lt1"/>
                          </a:solidFill>
                          <a:latin typeface="Arial" panose="020B0604020202020204"/>
                        </a:defRPr>
                      </a:lvl5pPr>
                      <a:lvl6pPr marL="2286000" algn="l" defTabSz="914400" rtl="0" eaLnBrk="1" latinLnBrk="0" hangingPunct="1">
                        <a:defRPr sz="1800" b="1" kern="1200">
                          <a:solidFill>
                            <a:schemeClr val="lt1"/>
                          </a:solidFill>
                          <a:latin typeface="Arial" panose="020B0604020202020204"/>
                        </a:defRPr>
                      </a:lvl6pPr>
                      <a:lvl7pPr marL="2743200" algn="l" defTabSz="914400" rtl="0" eaLnBrk="1" latinLnBrk="0" hangingPunct="1">
                        <a:defRPr sz="1800" b="1" kern="1200">
                          <a:solidFill>
                            <a:schemeClr val="lt1"/>
                          </a:solidFill>
                          <a:latin typeface="Arial" panose="020B0604020202020204"/>
                        </a:defRPr>
                      </a:lvl7pPr>
                      <a:lvl8pPr marL="3200400" algn="l" defTabSz="914400" rtl="0" eaLnBrk="1" latinLnBrk="0" hangingPunct="1">
                        <a:defRPr sz="1800" b="1" kern="1200">
                          <a:solidFill>
                            <a:schemeClr val="lt1"/>
                          </a:solidFill>
                          <a:latin typeface="Arial" panose="020B0604020202020204"/>
                        </a:defRPr>
                      </a:lvl8pPr>
                      <a:lvl9pPr marL="3657600" algn="l" defTabSz="914400" rtl="0" eaLnBrk="1" latinLnBrk="0" hangingPunct="1">
                        <a:defRPr sz="1800" b="1" kern="1200">
                          <a:solidFill>
                            <a:schemeClr val="lt1"/>
                          </a:solidFill>
                          <a:latin typeface="Arial" panose="020B0604020202020204"/>
                        </a:defRPr>
                      </a:lvl9pPr>
                    </a:lstStyle>
                    <a:p>
                      <a:pPr marL="0" algn="ctr" defTabSz="914400" rtl="0" eaLnBrk="1" fontAlgn="ctr" latinLnBrk="0" hangingPunct="1">
                        <a:buNone/>
                      </a:pPr>
                      <a:r>
                        <a:rPr lang="en-US" sz="1600" b="0" i="0" u="none" strike="noStrike" kern="1200" dirty="0">
                          <a:solidFill>
                            <a:srgbClr val="002068"/>
                          </a:solidFill>
                          <a:effectLst/>
                          <a:latin typeface="Arial" panose="020B0604020202020204" pitchFamily="34" charset="0"/>
                          <a:ea typeface="+mn-ea"/>
                          <a:cs typeface="+mn-cs"/>
                        </a:rPr>
                        <a:t>87/494 </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panose="020B0604020202020204"/>
                        </a:defRPr>
                      </a:lvl1pPr>
                      <a:lvl2pPr marL="457200" algn="l" defTabSz="914400" rtl="0" eaLnBrk="1" latinLnBrk="0" hangingPunct="1">
                        <a:defRPr sz="1800" b="1" kern="1200">
                          <a:solidFill>
                            <a:schemeClr val="lt1"/>
                          </a:solidFill>
                          <a:latin typeface="Arial" panose="020B0604020202020204"/>
                        </a:defRPr>
                      </a:lvl2pPr>
                      <a:lvl3pPr marL="914400" algn="l" defTabSz="914400" rtl="0" eaLnBrk="1" latinLnBrk="0" hangingPunct="1">
                        <a:defRPr sz="1800" b="1" kern="1200">
                          <a:solidFill>
                            <a:schemeClr val="lt1"/>
                          </a:solidFill>
                          <a:latin typeface="Arial" panose="020B0604020202020204"/>
                        </a:defRPr>
                      </a:lvl3pPr>
                      <a:lvl4pPr marL="1371600" algn="l" defTabSz="914400" rtl="0" eaLnBrk="1" latinLnBrk="0" hangingPunct="1">
                        <a:defRPr sz="1800" b="1" kern="1200">
                          <a:solidFill>
                            <a:schemeClr val="lt1"/>
                          </a:solidFill>
                          <a:latin typeface="Arial" panose="020B0604020202020204"/>
                        </a:defRPr>
                      </a:lvl4pPr>
                      <a:lvl5pPr marL="1828800" algn="l" defTabSz="914400" rtl="0" eaLnBrk="1" latinLnBrk="0" hangingPunct="1">
                        <a:defRPr sz="1800" b="1" kern="1200">
                          <a:solidFill>
                            <a:schemeClr val="lt1"/>
                          </a:solidFill>
                          <a:latin typeface="Arial" panose="020B0604020202020204"/>
                        </a:defRPr>
                      </a:lvl5pPr>
                      <a:lvl6pPr marL="2286000" algn="l" defTabSz="914400" rtl="0" eaLnBrk="1" latinLnBrk="0" hangingPunct="1">
                        <a:defRPr sz="1800" b="1" kern="1200">
                          <a:solidFill>
                            <a:schemeClr val="lt1"/>
                          </a:solidFill>
                          <a:latin typeface="Arial" panose="020B0604020202020204"/>
                        </a:defRPr>
                      </a:lvl6pPr>
                      <a:lvl7pPr marL="2743200" algn="l" defTabSz="914400" rtl="0" eaLnBrk="1" latinLnBrk="0" hangingPunct="1">
                        <a:defRPr sz="1800" b="1" kern="1200">
                          <a:solidFill>
                            <a:schemeClr val="lt1"/>
                          </a:solidFill>
                          <a:latin typeface="Arial" panose="020B0604020202020204"/>
                        </a:defRPr>
                      </a:lvl7pPr>
                      <a:lvl8pPr marL="3200400" algn="l" defTabSz="914400" rtl="0" eaLnBrk="1" latinLnBrk="0" hangingPunct="1">
                        <a:defRPr sz="1800" b="1" kern="1200">
                          <a:solidFill>
                            <a:schemeClr val="lt1"/>
                          </a:solidFill>
                          <a:latin typeface="Arial" panose="020B0604020202020204"/>
                        </a:defRPr>
                      </a:lvl8pPr>
                      <a:lvl9pPr marL="3657600" algn="l" defTabSz="914400" rtl="0" eaLnBrk="1" latinLnBrk="0" hangingPunct="1">
                        <a:defRPr sz="1800" b="1" kern="1200">
                          <a:solidFill>
                            <a:schemeClr val="lt1"/>
                          </a:solidFill>
                          <a:latin typeface="Arial" panose="020B0604020202020204"/>
                        </a:defRPr>
                      </a:lvl9pPr>
                    </a:lstStyle>
                    <a:p>
                      <a:pPr marL="0" algn="ctr" defTabSz="914400" rtl="0" eaLnBrk="1" fontAlgn="ctr" latinLnBrk="0" hangingPunct="1">
                        <a:buNone/>
                      </a:pPr>
                      <a:r>
                        <a:rPr lang="en-US" sz="1600" b="0" i="0" u="none" strike="noStrike" kern="1200" dirty="0">
                          <a:solidFill>
                            <a:srgbClr val="002068"/>
                          </a:solidFill>
                          <a:effectLst/>
                          <a:latin typeface="Arial" panose="020B0604020202020204" pitchFamily="34" charset="0"/>
                          <a:ea typeface="+mn-ea"/>
                          <a:cs typeface="+mn-cs"/>
                        </a:rPr>
                        <a:t>206/453</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panose="020B0604020202020204"/>
                        </a:defRPr>
                      </a:lvl1pPr>
                      <a:lvl2pPr marL="457200" algn="l" defTabSz="914400" rtl="0" eaLnBrk="1" latinLnBrk="0" hangingPunct="1">
                        <a:defRPr sz="1800" b="1" kern="1200">
                          <a:solidFill>
                            <a:schemeClr val="lt1"/>
                          </a:solidFill>
                          <a:latin typeface="Arial" panose="020B0604020202020204"/>
                        </a:defRPr>
                      </a:lvl2pPr>
                      <a:lvl3pPr marL="914400" algn="l" defTabSz="914400" rtl="0" eaLnBrk="1" latinLnBrk="0" hangingPunct="1">
                        <a:defRPr sz="1800" b="1" kern="1200">
                          <a:solidFill>
                            <a:schemeClr val="lt1"/>
                          </a:solidFill>
                          <a:latin typeface="Arial" panose="020B0604020202020204"/>
                        </a:defRPr>
                      </a:lvl3pPr>
                      <a:lvl4pPr marL="1371600" algn="l" defTabSz="914400" rtl="0" eaLnBrk="1" latinLnBrk="0" hangingPunct="1">
                        <a:defRPr sz="1800" b="1" kern="1200">
                          <a:solidFill>
                            <a:schemeClr val="lt1"/>
                          </a:solidFill>
                          <a:latin typeface="Arial" panose="020B0604020202020204"/>
                        </a:defRPr>
                      </a:lvl4pPr>
                      <a:lvl5pPr marL="1828800" algn="l" defTabSz="914400" rtl="0" eaLnBrk="1" latinLnBrk="0" hangingPunct="1">
                        <a:defRPr sz="1800" b="1" kern="1200">
                          <a:solidFill>
                            <a:schemeClr val="lt1"/>
                          </a:solidFill>
                          <a:latin typeface="Arial" panose="020B0604020202020204"/>
                        </a:defRPr>
                      </a:lvl5pPr>
                      <a:lvl6pPr marL="2286000" algn="l" defTabSz="914400" rtl="0" eaLnBrk="1" latinLnBrk="0" hangingPunct="1">
                        <a:defRPr sz="1800" b="1" kern="1200">
                          <a:solidFill>
                            <a:schemeClr val="lt1"/>
                          </a:solidFill>
                          <a:latin typeface="Arial" panose="020B0604020202020204"/>
                        </a:defRPr>
                      </a:lvl6pPr>
                      <a:lvl7pPr marL="2743200" algn="l" defTabSz="914400" rtl="0" eaLnBrk="1" latinLnBrk="0" hangingPunct="1">
                        <a:defRPr sz="1800" b="1" kern="1200">
                          <a:solidFill>
                            <a:schemeClr val="lt1"/>
                          </a:solidFill>
                          <a:latin typeface="Arial" panose="020B0604020202020204"/>
                        </a:defRPr>
                      </a:lvl7pPr>
                      <a:lvl8pPr marL="3200400" algn="l" defTabSz="914400" rtl="0" eaLnBrk="1" latinLnBrk="0" hangingPunct="1">
                        <a:defRPr sz="1800" b="1" kern="1200">
                          <a:solidFill>
                            <a:schemeClr val="lt1"/>
                          </a:solidFill>
                          <a:latin typeface="Arial" panose="020B0604020202020204"/>
                        </a:defRPr>
                      </a:lvl8pPr>
                      <a:lvl9pPr marL="3657600" algn="l" defTabSz="914400" rtl="0" eaLnBrk="1" latinLnBrk="0" hangingPunct="1">
                        <a:defRPr sz="1800" b="1" kern="1200">
                          <a:solidFill>
                            <a:schemeClr val="lt1"/>
                          </a:solidFill>
                          <a:latin typeface="Arial" panose="020B0604020202020204"/>
                        </a:defRPr>
                      </a:lvl9pPr>
                    </a:lstStyle>
                    <a:p>
                      <a:pPr marL="0" algn="ctr" defTabSz="914400" rtl="0" eaLnBrk="1" fontAlgn="ctr" latinLnBrk="0" hangingPunct="1">
                        <a:buNone/>
                      </a:pPr>
                      <a:r>
                        <a:rPr lang="en-US" sz="1600" b="0" i="0" u="none" strike="noStrike" kern="1200" dirty="0">
                          <a:solidFill>
                            <a:srgbClr val="002068"/>
                          </a:solidFill>
                          <a:effectLst/>
                          <a:latin typeface="Arial" panose="020B0604020202020204" pitchFamily="34" charset="0"/>
                          <a:ea typeface="+mn-ea"/>
                          <a:cs typeface="+mn-cs"/>
                        </a:rPr>
                        <a:t>239/366</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5394896"/>
                  </a:ext>
                </a:extLst>
              </a:tr>
              <a:tr h="285755">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marL="0" algn="ctr" defTabSz="914400" rtl="0" eaLnBrk="1" fontAlgn="ctr" latinLnBrk="0" hangingPunct="1">
                        <a:buNone/>
                      </a:pPr>
                      <a:r>
                        <a:rPr lang="en-US" sz="1600" b="0" i="0" u="none" strike="noStrike" kern="1200" dirty="0">
                          <a:solidFill>
                            <a:srgbClr val="A7A8AA"/>
                          </a:solidFill>
                          <a:effectLst/>
                          <a:latin typeface="Arial" panose="020B0604020202020204" pitchFamily="34" charset="0"/>
                          <a:ea typeface="+mn-ea"/>
                          <a:cs typeface="+mn-cs"/>
                        </a:rPr>
                        <a:t>41/448</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marL="0" algn="ctr" defTabSz="914400" rtl="0" eaLnBrk="1" fontAlgn="ctr" latinLnBrk="0" hangingPunct="1">
                        <a:buNone/>
                      </a:pPr>
                      <a:r>
                        <a:rPr lang="en-US" sz="1600" b="0" i="0" u="none" strike="noStrike" kern="1200" dirty="0">
                          <a:solidFill>
                            <a:srgbClr val="A7A8AA"/>
                          </a:solidFill>
                          <a:effectLst/>
                          <a:latin typeface="Arial" panose="020B0604020202020204" pitchFamily="34" charset="0"/>
                          <a:ea typeface="+mn-ea"/>
                          <a:cs typeface="+mn-cs"/>
                        </a:rPr>
                        <a:t>139/419</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marL="0" algn="ctr" defTabSz="914400" rtl="0" eaLnBrk="1" fontAlgn="ctr" latinLnBrk="0" hangingPunct="1">
                        <a:buNone/>
                      </a:pPr>
                      <a:r>
                        <a:rPr lang="en-US" sz="1600" b="0" i="0" u="none" strike="noStrike" kern="1200" dirty="0">
                          <a:solidFill>
                            <a:srgbClr val="A7A8AA"/>
                          </a:solidFill>
                          <a:effectLst/>
                          <a:latin typeface="Arial" panose="020B0604020202020204" pitchFamily="34" charset="0"/>
                          <a:ea typeface="+mn-ea"/>
                          <a:cs typeface="+mn-cs"/>
                        </a:rPr>
                        <a:t>184/394</a:t>
                      </a:r>
                    </a:p>
                  </a:txBody>
                  <a:tcPr marL="7620" marR="7620" marT="762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01993866"/>
                  </a:ext>
                </a:extLst>
              </a:tr>
            </a:tbl>
          </a:graphicData>
        </a:graphic>
      </p:graphicFrame>
      <p:sp>
        <p:nvSpPr>
          <p:cNvPr id="36" name="Rectangle 35">
            <a:extLst>
              <a:ext uri="{FF2B5EF4-FFF2-40B4-BE49-F238E27FC236}">
                <a16:creationId xmlns:a16="http://schemas.microsoft.com/office/drawing/2014/main" id="{1B28ED55-EC19-C7C9-A703-45769CEB6033}"/>
              </a:ext>
            </a:extLst>
          </p:cNvPr>
          <p:cNvSpPr/>
          <p:nvPr/>
        </p:nvSpPr>
        <p:spPr>
          <a:xfrm>
            <a:off x="1671972" y="1592771"/>
            <a:ext cx="4424028" cy="381045"/>
          </a:xfrm>
          <a:prstGeom prst="rect">
            <a:avLst/>
          </a:prstGeom>
          <a:noFill/>
          <a:ln w="12700" cap="flat" cmpd="sng" algn="ctr">
            <a:noFill/>
            <a:prstDash val="solid"/>
            <a:miter lim="800000"/>
          </a:ln>
          <a:effectLst/>
        </p:spPr>
        <p:txBody>
          <a:bodyPr r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Arial" panose="020B0604020202020204"/>
                <a:ea typeface="+mn-ea"/>
                <a:cs typeface="+mn-cs"/>
              </a:rPr>
              <a:t>PSA level &lt; 0.2 ng/mL</a:t>
            </a:r>
          </a:p>
        </p:txBody>
      </p:sp>
      <p:sp>
        <p:nvSpPr>
          <p:cNvPr id="37" name="Rectangle 36">
            <a:extLst>
              <a:ext uri="{FF2B5EF4-FFF2-40B4-BE49-F238E27FC236}">
                <a16:creationId xmlns:a16="http://schemas.microsoft.com/office/drawing/2014/main" id="{C27F60F9-37ED-DCD3-28C7-C8BA28362D27}"/>
              </a:ext>
            </a:extLst>
          </p:cNvPr>
          <p:cNvSpPr/>
          <p:nvPr/>
        </p:nvSpPr>
        <p:spPr>
          <a:xfrm>
            <a:off x="6886701" y="1592771"/>
            <a:ext cx="4424028" cy="381045"/>
          </a:xfrm>
          <a:prstGeom prst="rect">
            <a:avLst/>
          </a:prstGeom>
          <a:noFill/>
          <a:ln w="12700" cap="flat" cmpd="sng" algn="ctr">
            <a:noFill/>
            <a:prstDash val="solid"/>
            <a:miter lim="800000"/>
          </a:ln>
          <a:effectLst/>
        </p:spPr>
        <p:txBody>
          <a:bodyPr r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Arial" panose="020B0604020202020204"/>
                <a:ea typeface="+mn-ea"/>
                <a:cs typeface="+mn-cs"/>
              </a:rPr>
              <a:t>PSA level &lt; 0.02 ng/mL</a:t>
            </a:r>
          </a:p>
        </p:txBody>
      </p:sp>
      <p:grpSp>
        <p:nvGrpSpPr>
          <p:cNvPr id="38" name="Group 37">
            <a:extLst>
              <a:ext uri="{FF2B5EF4-FFF2-40B4-BE49-F238E27FC236}">
                <a16:creationId xmlns:a16="http://schemas.microsoft.com/office/drawing/2014/main" id="{253B530E-C2DF-FF02-BAD0-2CE0A49967AE}"/>
              </a:ext>
            </a:extLst>
          </p:cNvPr>
          <p:cNvGrpSpPr/>
          <p:nvPr/>
        </p:nvGrpSpPr>
        <p:grpSpPr>
          <a:xfrm>
            <a:off x="3626838" y="1146718"/>
            <a:ext cx="4938325" cy="381045"/>
            <a:chOff x="3706972" y="364018"/>
            <a:chExt cx="4938325" cy="381045"/>
          </a:xfrm>
        </p:grpSpPr>
        <p:grpSp>
          <p:nvGrpSpPr>
            <p:cNvPr id="39" name="Group 38">
              <a:extLst>
                <a:ext uri="{FF2B5EF4-FFF2-40B4-BE49-F238E27FC236}">
                  <a16:creationId xmlns:a16="http://schemas.microsoft.com/office/drawing/2014/main" id="{1EF08DC8-F33B-EE83-6EA7-43F39BE606BC}"/>
                </a:ext>
              </a:extLst>
            </p:cNvPr>
            <p:cNvGrpSpPr/>
            <p:nvPr/>
          </p:nvGrpSpPr>
          <p:grpSpPr>
            <a:xfrm>
              <a:off x="3829725" y="364018"/>
              <a:ext cx="4815572" cy="381045"/>
              <a:chOff x="3554866" y="708577"/>
              <a:chExt cx="3711981" cy="381045"/>
            </a:xfrm>
          </p:grpSpPr>
          <p:sp>
            <p:nvSpPr>
              <p:cNvPr id="42" name="Rectangle 41">
                <a:extLst>
                  <a:ext uri="{FF2B5EF4-FFF2-40B4-BE49-F238E27FC236}">
                    <a16:creationId xmlns:a16="http://schemas.microsoft.com/office/drawing/2014/main" id="{2E739FDA-56D6-AC1C-7CC0-0282C1B28BBF}"/>
                  </a:ext>
                </a:extLst>
              </p:cNvPr>
              <p:cNvSpPr/>
              <p:nvPr/>
            </p:nvSpPr>
            <p:spPr>
              <a:xfrm>
                <a:off x="3554866" y="708577"/>
                <a:ext cx="2314205" cy="381045"/>
              </a:xfrm>
              <a:prstGeom prst="rect">
                <a:avLst/>
              </a:prstGeom>
              <a:noFill/>
              <a:ln w="12700" cap="flat" cmpd="sng" algn="ctr">
                <a:noFill/>
                <a:prstDash val="solid"/>
                <a:miter lim="800000"/>
              </a:ln>
              <a:effectLst/>
            </p:spPr>
            <p:txBody>
              <a:bodyPr r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30000" noProof="0" dirty="0">
                    <a:ln>
                      <a:noFill/>
                    </a:ln>
                    <a:solidFill>
                      <a:srgbClr val="002068"/>
                    </a:solidFill>
                    <a:effectLst/>
                    <a:uLnTx/>
                    <a:uFillTx/>
                    <a:latin typeface="Arial" panose="020B0604020202020204"/>
                    <a:ea typeface="+mn-ea"/>
                    <a:cs typeface="+mn-cs"/>
                  </a:rPr>
                  <a:t>177</a:t>
                </a:r>
                <a:r>
                  <a:rPr kumimoji="0" lang="en-US" sz="1600" b="0" i="0" u="none" strike="noStrike" kern="0" cap="none" spc="0" normalizeH="0" baseline="0" noProof="0" dirty="0">
                    <a:ln>
                      <a:noFill/>
                    </a:ln>
                    <a:solidFill>
                      <a:srgbClr val="002068"/>
                    </a:solidFill>
                    <a:effectLst/>
                    <a:uLnTx/>
                    <a:uFillTx/>
                    <a:latin typeface="Arial" panose="020B0604020202020204"/>
                    <a:ea typeface="+mn-ea"/>
                    <a:cs typeface="+mn-cs"/>
                  </a:rPr>
                  <a:t>Lu-PSMA-617 + ADT + ARPI</a:t>
                </a:r>
                <a:endParaRPr kumimoji="0" lang="en-US" sz="1800" b="0" i="0" u="none" strike="noStrike" kern="0" cap="none" spc="0" normalizeH="0" baseline="0" noProof="0" dirty="0">
                  <a:ln>
                    <a:noFill/>
                  </a:ln>
                  <a:solidFill>
                    <a:srgbClr val="002068"/>
                  </a:solidFill>
                  <a:effectLst/>
                  <a:uLnTx/>
                  <a:uFillTx/>
                  <a:latin typeface="Arial" panose="020B0604020202020204"/>
                  <a:ea typeface="+mn-ea"/>
                  <a:cs typeface="+mn-cs"/>
                </a:endParaRPr>
              </a:p>
            </p:txBody>
          </p:sp>
          <p:sp>
            <p:nvSpPr>
              <p:cNvPr id="43" name="Rectangle 42">
                <a:extLst>
                  <a:ext uri="{FF2B5EF4-FFF2-40B4-BE49-F238E27FC236}">
                    <a16:creationId xmlns:a16="http://schemas.microsoft.com/office/drawing/2014/main" id="{24F37170-7CB6-6B31-A4C2-B0C3E2928B57}"/>
                  </a:ext>
                </a:extLst>
              </p:cNvPr>
              <p:cNvSpPr/>
              <p:nvPr/>
            </p:nvSpPr>
            <p:spPr>
              <a:xfrm>
                <a:off x="6293636" y="708577"/>
                <a:ext cx="973211" cy="381045"/>
              </a:xfrm>
              <a:prstGeom prst="rect">
                <a:avLst/>
              </a:prstGeom>
              <a:noFill/>
              <a:ln w="12700" cap="flat" cmpd="sng" algn="ctr">
                <a:noFill/>
                <a:prstDash val="solid"/>
                <a:miter lim="800000"/>
              </a:ln>
              <a:effectLst/>
            </p:spPr>
            <p:txBody>
              <a:bodyPr r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A7A8AA"/>
                    </a:solidFill>
                    <a:effectLst/>
                    <a:uLnTx/>
                    <a:uFillTx/>
                    <a:latin typeface="Arial" panose="020B0604020202020204"/>
                    <a:ea typeface="+mn-ea"/>
                    <a:cs typeface="+mn-cs"/>
                  </a:rPr>
                  <a:t>ADT + ARPI</a:t>
                </a:r>
                <a:endParaRPr kumimoji="0" lang="en-US" sz="1800" b="0" i="0" u="none" strike="noStrike" kern="0" cap="none" spc="0" normalizeH="0" baseline="0" noProof="0" dirty="0">
                  <a:ln>
                    <a:noFill/>
                  </a:ln>
                  <a:solidFill>
                    <a:srgbClr val="A7A8AA"/>
                  </a:solidFill>
                  <a:effectLst/>
                  <a:uLnTx/>
                  <a:uFillTx/>
                  <a:latin typeface="Arial" panose="020B0604020202020204"/>
                  <a:ea typeface="+mn-ea"/>
                  <a:cs typeface="+mn-cs"/>
                </a:endParaRPr>
              </a:p>
            </p:txBody>
          </p:sp>
        </p:grpSp>
        <p:sp>
          <p:nvSpPr>
            <p:cNvPr id="40" name="Rectangle 39">
              <a:extLst>
                <a:ext uri="{FF2B5EF4-FFF2-40B4-BE49-F238E27FC236}">
                  <a16:creationId xmlns:a16="http://schemas.microsoft.com/office/drawing/2014/main" id="{948D49CB-B5A9-5748-93EA-D5126DAEFB03}"/>
                </a:ext>
              </a:extLst>
            </p:cNvPr>
            <p:cNvSpPr/>
            <p:nvPr/>
          </p:nvSpPr>
          <p:spPr>
            <a:xfrm>
              <a:off x="3706972" y="493477"/>
              <a:ext cx="120669" cy="120669"/>
            </a:xfrm>
            <a:prstGeom prst="rect">
              <a:avLst/>
            </a:prstGeom>
            <a:solidFill>
              <a:srgbClr val="002068"/>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panose="020B0604020202020204"/>
                <a:ea typeface="+mn-ea"/>
                <a:cs typeface="+mn-cs"/>
              </a:endParaRPr>
            </a:p>
          </p:txBody>
        </p:sp>
        <p:sp>
          <p:nvSpPr>
            <p:cNvPr id="41" name="Rectangle 40">
              <a:extLst>
                <a:ext uri="{FF2B5EF4-FFF2-40B4-BE49-F238E27FC236}">
                  <a16:creationId xmlns:a16="http://schemas.microsoft.com/office/drawing/2014/main" id="{A76AE55A-39A6-B4A5-23B9-A5A842255C78}"/>
                </a:ext>
              </a:extLst>
            </p:cNvPr>
            <p:cNvSpPr/>
            <p:nvPr/>
          </p:nvSpPr>
          <p:spPr>
            <a:xfrm>
              <a:off x="7262076" y="493477"/>
              <a:ext cx="120669" cy="120669"/>
            </a:xfrm>
            <a:prstGeom prst="rect">
              <a:avLst/>
            </a:prstGeom>
            <a:solidFill>
              <a:srgbClr val="A7A8AA"/>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panose="020B0604020202020204"/>
                <a:ea typeface="+mn-ea"/>
                <a:cs typeface="+mn-cs"/>
              </a:endParaRPr>
            </a:p>
          </p:txBody>
        </p:sp>
      </p:grpSp>
      <p:sp>
        <p:nvSpPr>
          <p:cNvPr id="6" name="TextBox 5">
            <a:extLst>
              <a:ext uri="{FF2B5EF4-FFF2-40B4-BE49-F238E27FC236}">
                <a16:creationId xmlns:a16="http://schemas.microsoft.com/office/drawing/2014/main" id="{B64CC672-E441-2109-85B4-4A440C883BFB}"/>
              </a:ext>
            </a:extLst>
          </p:cNvPr>
          <p:cNvSpPr txBox="1"/>
          <p:nvPr/>
        </p:nvSpPr>
        <p:spPr>
          <a:xfrm>
            <a:off x="234486" y="6438027"/>
            <a:ext cx="1521570"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A" sz="1000" b="0" i="0" u="none" strike="noStrike" kern="1200" cap="none" spc="0" normalizeH="0" baseline="0" noProof="0" dirty="0">
                <a:ln>
                  <a:noFill/>
                </a:ln>
                <a:solidFill>
                  <a:srgbClr val="161616"/>
                </a:solidFill>
                <a:effectLst/>
                <a:uLnTx/>
                <a:uFillTx/>
                <a:latin typeface="Arial" panose="020B0604020202020204"/>
                <a:ea typeface="+mn-ea"/>
                <a:cs typeface="+mn-cs"/>
              </a:rPr>
              <a:t>Saad F et al. AUA 2026</a:t>
            </a:r>
          </a:p>
        </p:txBody>
      </p:sp>
    </p:spTree>
    <p:extLst>
      <p:ext uri="{BB962C8B-B14F-4D97-AF65-F5344CB8AC3E}">
        <p14:creationId xmlns:p14="http://schemas.microsoft.com/office/powerpoint/2010/main" val="367381577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1B1FF0-9C34-C26E-0239-AB8AE50FA174}"/>
              </a:ext>
            </a:extLst>
          </p:cNvPr>
          <p:cNvSpPr>
            <a:spLocks noGrp="1"/>
          </p:cNvSpPr>
          <p:nvPr>
            <p:ph type="title"/>
          </p:nvPr>
        </p:nvSpPr>
        <p:spPr>
          <a:xfrm>
            <a:off x="604838" y="0"/>
            <a:ext cx="11244262" cy="794327"/>
          </a:xfrm>
        </p:spPr>
        <p:txBody>
          <a:bodyPr/>
          <a:lstStyle/>
          <a:p>
            <a:r>
              <a:rPr lang="en-US" dirty="0"/>
              <a:t>58% risk reduction in PSA progression in the </a:t>
            </a:r>
            <a:r>
              <a:rPr lang="en-US" baseline="30000" dirty="0"/>
              <a:t>177</a:t>
            </a:r>
            <a:r>
              <a:rPr lang="en-US" dirty="0"/>
              <a:t>Lu-PSMA-617 arm</a:t>
            </a:r>
          </a:p>
        </p:txBody>
      </p:sp>
      <p:graphicFrame>
        <p:nvGraphicFramePr>
          <p:cNvPr id="14" name="Table 13">
            <a:extLst>
              <a:ext uri="{FF2B5EF4-FFF2-40B4-BE49-F238E27FC236}">
                <a16:creationId xmlns:a16="http://schemas.microsoft.com/office/drawing/2014/main" id="{DC6FEA43-3A5B-CBA8-0C2D-5BEB8CDBF5F8}"/>
              </a:ext>
            </a:extLst>
          </p:cNvPr>
          <p:cNvGraphicFramePr>
            <a:graphicFrameLocks noGrp="1"/>
          </p:cNvGraphicFramePr>
          <p:nvPr/>
        </p:nvGraphicFramePr>
        <p:xfrm>
          <a:off x="7409794" y="2375918"/>
          <a:ext cx="4309143" cy="2392680"/>
        </p:xfrm>
        <a:graphic>
          <a:graphicData uri="http://schemas.openxmlformats.org/drawingml/2006/table">
            <a:tbl>
              <a:tblPr firstRow="1" bandRow="1"/>
              <a:tblGrid>
                <a:gridCol w="1408385">
                  <a:extLst>
                    <a:ext uri="{9D8B030D-6E8A-4147-A177-3AD203B41FA5}">
                      <a16:colId xmlns:a16="http://schemas.microsoft.com/office/drawing/2014/main" val="4039500852"/>
                    </a:ext>
                  </a:extLst>
                </a:gridCol>
                <a:gridCol w="1450379">
                  <a:extLst>
                    <a:ext uri="{9D8B030D-6E8A-4147-A177-3AD203B41FA5}">
                      <a16:colId xmlns:a16="http://schemas.microsoft.com/office/drawing/2014/main" val="636209535"/>
                    </a:ext>
                  </a:extLst>
                </a:gridCol>
                <a:gridCol w="1450379">
                  <a:extLst>
                    <a:ext uri="{9D8B030D-6E8A-4147-A177-3AD203B41FA5}">
                      <a16:colId xmlns:a16="http://schemas.microsoft.com/office/drawing/2014/main" val="1515450763"/>
                    </a:ext>
                  </a:extLst>
                </a:gridCol>
              </a:tblGrid>
              <a:tr h="370840">
                <a:tc>
                  <a:txBody>
                    <a:bodyPr/>
                    <a:lstStyle>
                      <a:lvl1pPr marL="0" algn="l" defTabSz="914377" rtl="0" eaLnBrk="1" latinLnBrk="0" hangingPunct="1">
                        <a:defRPr sz="1800" kern="1200">
                          <a:solidFill>
                            <a:schemeClr val="tx1"/>
                          </a:solidFill>
                          <a:latin typeface="Arial" panose="020B0604020202020204"/>
                        </a:defRPr>
                      </a:lvl1pPr>
                      <a:lvl2pPr marL="457189" algn="l" defTabSz="914377" rtl="0" eaLnBrk="1" latinLnBrk="0" hangingPunct="1">
                        <a:defRPr sz="1800" kern="1200">
                          <a:solidFill>
                            <a:schemeClr val="tx1"/>
                          </a:solidFill>
                          <a:latin typeface="Arial" panose="020B0604020202020204"/>
                        </a:defRPr>
                      </a:lvl2pPr>
                      <a:lvl3pPr marL="914377" algn="l" defTabSz="914377" rtl="0" eaLnBrk="1" latinLnBrk="0" hangingPunct="1">
                        <a:defRPr sz="1800" kern="1200">
                          <a:solidFill>
                            <a:schemeClr val="tx1"/>
                          </a:solidFill>
                          <a:latin typeface="Arial" panose="020B0604020202020204"/>
                        </a:defRPr>
                      </a:lvl3pPr>
                      <a:lvl4pPr marL="1371566" algn="l" defTabSz="914377" rtl="0" eaLnBrk="1" latinLnBrk="0" hangingPunct="1">
                        <a:defRPr sz="1800" kern="1200">
                          <a:solidFill>
                            <a:schemeClr val="tx1"/>
                          </a:solidFill>
                          <a:latin typeface="Arial" panose="020B0604020202020204"/>
                        </a:defRPr>
                      </a:lvl4pPr>
                      <a:lvl5pPr marL="1828754" algn="l" defTabSz="914377" rtl="0" eaLnBrk="1" latinLnBrk="0" hangingPunct="1">
                        <a:defRPr sz="1800" kern="1200">
                          <a:solidFill>
                            <a:schemeClr val="tx1"/>
                          </a:solidFill>
                          <a:latin typeface="Arial" panose="020B0604020202020204"/>
                        </a:defRPr>
                      </a:lvl5pPr>
                      <a:lvl6pPr marL="2285943" algn="l" defTabSz="914377" rtl="0" eaLnBrk="1" latinLnBrk="0" hangingPunct="1">
                        <a:defRPr sz="1800" kern="1200">
                          <a:solidFill>
                            <a:schemeClr val="tx1"/>
                          </a:solidFill>
                          <a:latin typeface="Arial" panose="020B0604020202020204"/>
                        </a:defRPr>
                      </a:lvl6pPr>
                      <a:lvl7pPr marL="2743131" algn="l" defTabSz="914377" rtl="0" eaLnBrk="1" latinLnBrk="0" hangingPunct="1">
                        <a:defRPr sz="1800" kern="1200">
                          <a:solidFill>
                            <a:schemeClr val="tx1"/>
                          </a:solidFill>
                          <a:latin typeface="Arial" panose="020B0604020202020204"/>
                        </a:defRPr>
                      </a:lvl7pPr>
                      <a:lvl8pPr marL="3200320" algn="l" defTabSz="914377" rtl="0" eaLnBrk="1" latinLnBrk="0" hangingPunct="1">
                        <a:defRPr sz="1800" kern="1200">
                          <a:solidFill>
                            <a:schemeClr val="tx1"/>
                          </a:solidFill>
                          <a:latin typeface="Arial" panose="020B0604020202020204"/>
                        </a:defRPr>
                      </a:lvl8pPr>
                      <a:lvl9pPr marL="3657509" algn="l" defTabSz="914377" rtl="0" eaLnBrk="1" latinLnBrk="0" hangingPunct="1">
                        <a:defRPr sz="1800" kern="1200">
                          <a:solidFill>
                            <a:schemeClr val="tx1"/>
                          </a:solidFill>
                          <a:latin typeface="Arial" panose="020B0604020202020204"/>
                        </a:defRPr>
                      </a:lvl9pPr>
                    </a:lstStyle>
                    <a:p>
                      <a:endParaRPr lang="en-US" sz="12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377" rtl="0" eaLnBrk="1" latinLnBrk="0" hangingPunct="1">
                        <a:defRPr sz="1800" kern="1200">
                          <a:solidFill>
                            <a:schemeClr val="tx1"/>
                          </a:solidFill>
                          <a:latin typeface="Arial" panose="020B0604020202020204"/>
                        </a:defRPr>
                      </a:lvl1pPr>
                      <a:lvl2pPr marL="457189" algn="l" defTabSz="914377" rtl="0" eaLnBrk="1" latinLnBrk="0" hangingPunct="1">
                        <a:defRPr sz="1800" kern="1200">
                          <a:solidFill>
                            <a:schemeClr val="tx1"/>
                          </a:solidFill>
                          <a:latin typeface="Arial" panose="020B0604020202020204"/>
                        </a:defRPr>
                      </a:lvl2pPr>
                      <a:lvl3pPr marL="914377" algn="l" defTabSz="914377" rtl="0" eaLnBrk="1" latinLnBrk="0" hangingPunct="1">
                        <a:defRPr sz="1800" kern="1200">
                          <a:solidFill>
                            <a:schemeClr val="tx1"/>
                          </a:solidFill>
                          <a:latin typeface="Arial" panose="020B0604020202020204"/>
                        </a:defRPr>
                      </a:lvl3pPr>
                      <a:lvl4pPr marL="1371566" algn="l" defTabSz="914377" rtl="0" eaLnBrk="1" latinLnBrk="0" hangingPunct="1">
                        <a:defRPr sz="1800" kern="1200">
                          <a:solidFill>
                            <a:schemeClr val="tx1"/>
                          </a:solidFill>
                          <a:latin typeface="Arial" panose="020B0604020202020204"/>
                        </a:defRPr>
                      </a:lvl4pPr>
                      <a:lvl5pPr marL="1828754" algn="l" defTabSz="914377" rtl="0" eaLnBrk="1" latinLnBrk="0" hangingPunct="1">
                        <a:defRPr sz="1800" kern="1200">
                          <a:solidFill>
                            <a:schemeClr val="tx1"/>
                          </a:solidFill>
                          <a:latin typeface="Arial" panose="020B0604020202020204"/>
                        </a:defRPr>
                      </a:lvl5pPr>
                      <a:lvl6pPr marL="2285943" algn="l" defTabSz="914377" rtl="0" eaLnBrk="1" latinLnBrk="0" hangingPunct="1">
                        <a:defRPr sz="1800" kern="1200">
                          <a:solidFill>
                            <a:schemeClr val="tx1"/>
                          </a:solidFill>
                          <a:latin typeface="Arial" panose="020B0604020202020204"/>
                        </a:defRPr>
                      </a:lvl6pPr>
                      <a:lvl7pPr marL="2743131" algn="l" defTabSz="914377" rtl="0" eaLnBrk="1" latinLnBrk="0" hangingPunct="1">
                        <a:defRPr sz="1800" kern="1200">
                          <a:solidFill>
                            <a:schemeClr val="tx1"/>
                          </a:solidFill>
                          <a:latin typeface="Arial" panose="020B0604020202020204"/>
                        </a:defRPr>
                      </a:lvl7pPr>
                      <a:lvl8pPr marL="3200320" algn="l" defTabSz="914377" rtl="0" eaLnBrk="1" latinLnBrk="0" hangingPunct="1">
                        <a:defRPr sz="1800" kern="1200">
                          <a:solidFill>
                            <a:schemeClr val="tx1"/>
                          </a:solidFill>
                          <a:latin typeface="Arial" panose="020B0604020202020204"/>
                        </a:defRPr>
                      </a:lvl8pPr>
                      <a:lvl9pPr marL="3657509" algn="l" defTabSz="914377" rtl="0" eaLnBrk="1" latinLnBrk="0" hangingPunct="1">
                        <a:defRPr sz="1800" kern="1200">
                          <a:solidFill>
                            <a:schemeClr val="tx1"/>
                          </a:solidFill>
                          <a:latin typeface="Arial" panose="020B0604020202020204"/>
                        </a:defRPr>
                      </a:lvl9pPr>
                    </a:lstStyle>
                    <a:p>
                      <a:pPr algn="ctr"/>
                      <a:r>
                        <a:rPr lang="en-US" sz="1200" baseline="30000" dirty="0">
                          <a:solidFill>
                            <a:schemeClr val="bg2"/>
                          </a:solidFill>
                        </a:rPr>
                        <a:t>177</a:t>
                      </a:r>
                      <a:r>
                        <a:rPr lang="en-US" sz="1200" dirty="0">
                          <a:solidFill>
                            <a:schemeClr val="bg2"/>
                          </a:solidFill>
                        </a:rPr>
                        <a:t>Lu-PSMA-617 + ADT + ARPI</a:t>
                      </a:r>
                    </a:p>
                    <a:p>
                      <a:pPr algn="ctr"/>
                      <a:r>
                        <a:rPr lang="en-US" sz="1200" dirty="0">
                          <a:solidFill>
                            <a:schemeClr val="bg2"/>
                          </a:solidFill>
                        </a:rPr>
                        <a:t>n = 572</a:t>
                      </a:r>
                    </a:p>
                  </a:txBody>
                  <a:tcPr marL="72000" marR="72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2068"/>
                    </a:solidFill>
                  </a:tcPr>
                </a:tc>
                <a:tc>
                  <a:txBody>
                    <a:bodyPr/>
                    <a:lstStyle>
                      <a:lvl1pPr marL="0" algn="l" defTabSz="914377" rtl="0" eaLnBrk="1" latinLnBrk="0" hangingPunct="1">
                        <a:defRPr sz="1800" kern="1200">
                          <a:solidFill>
                            <a:schemeClr val="tx1"/>
                          </a:solidFill>
                          <a:latin typeface="Arial" panose="020B0604020202020204"/>
                        </a:defRPr>
                      </a:lvl1pPr>
                      <a:lvl2pPr marL="457189" algn="l" defTabSz="914377" rtl="0" eaLnBrk="1" latinLnBrk="0" hangingPunct="1">
                        <a:defRPr sz="1800" kern="1200">
                          <a:solidFill>
                            <a:schemeClr val="tx1"/>
                          </a:solidFill>
                          <a:latin typeface="Arial" panose="020B0604020202020204"/>
                        </a:defRPr>
                      </a:lvl2pPr>
                      <a:lvl3pPr marL="914377" algn="l" defTabSz="914377" rtl="0" eaLnBrk="1" latinLnBrk="0" hangingPunct="1">
                        <a:defRPr sz="1800" kern="1200">
                          <a:solidFill>
                            <a:schemeClr val="tx1"/>
                          </a:solidFill>
                          <a:latin typeface="Arial" panose="020B0604020202020204"/>
                        </a:defRPr>
                      </a:lvl3pPr>
                      <a:lvl4pPr marL="1371566" algn="l" defTabSz="914377" rtl="0" eaLnBrk="1" latinLnBrk="0" hangingPunct="1">
                        <a:defRPr sz="1800" kern="1200">
                          <a:solidFill>
                            <a:schemeClr val="tx1"/>
                          </a:solidFill>
                          <a:latin typeface="Arial" panose="020B0604020202020204"/>
                        </a:defRPr>
                      </a:lvl4pPr>
                      <a:lvl5pPr marL="1828754" algn="l" defTabSz="914377" rtl="0" eaLnBrk="1" latinLnBrk="0" hangingPunct="1">
                        <a:defRPr sz="1800" kern="1200">
                          <a:solidFill>
                            <a:schemeClr val="tx1"/>
                          </a:solidFill>
                          <a:latin typeface="Arial" panose="020B0604020202020204"/>
                        </a:defRPr>
                      </a:lvl5pPr>
                      <a:lvl6pPr marL="2285943" algn="l" defTabSz="914377" rtl="0" eaLnBrk="1" latinLnBrk="0" hangingPunct="1">
                        <a:defRPr sz="1800" kern="1200">
                          <a:solidFill>
                            <a:schemeClr val="tx1"/>
                          </a:solidFill>
                          <a:latin typeface="Arial" panose="020B0604020202020204"/>
                        </a:defRPr>
                      </a:lvl6pPr>
                      <a:lvl7pPr marL="2743131" algn="l" defTabSz="914377" rtl="0" eaLnBrk="1" latinLnBrk="0" hangingPunct="1">
                        <a:defRPr sz="1800" kern="1200">
                          <a:solidFill>
                            <a:schemeClr val="tx1"/>
                          </a:solidFill>
                          <a:latin typeface="Arial" panose="020B0604020202020204"/>
                        </a:defRPr>
                      </a:lvl7pPr>
                      <a:lvl8pPr marL="3200320" algn="l" defTabSz="914377" rtl="0" eaLnBrk="1" latinLnBrk="0" hangingPunct="1">
                        <a:defRPr sz="1800" kern="1200">
                          <a:solidFill>
                            <a:schemeClr val="tx1"/>
                          </a:solidFill>
                          <a:latin typeface="Arial" panose="020B0604020202020204"/>
                        </a:defRPr>
                      </a:lvl8pPr>
                      <a:lvl9pPr marL="3657509" algn="l" defTabSz="914377" rtl="0" eaLnBrk="1" latinLnBrk="0" hangingPunct="1">
                        <a:defRPr sz="1800" kern="1200">
                          <a:solidFill>
                            <a:schemeClr val="tx1"/>
                          </a:solidFill>
                          <a:latin typeface="Arial" panose="020B0604020202020204"/>
                        </a:defRPr>
                      </a:lvl9pPr>
                    </a:lstStyle>
                    <a:p>
                      <a:pPr algn="ctr"/>
                      <a:r>
                        <a:rPr lang="en-US" sz="1200" dirty="0">
                          <a:solidFill>
                            <a:schemeClr val="bg2"/>
                          </a:solidFill>
                        </a:rPr>
                        <a:t>ADT + ARPI</a:t>
                      </a:r>
                    </a:p>
                    <a:p>
                      <a:pPr algn="ctr"/>
                      <a:r>
                        <a:rPr lang="en-US" sz="1200" dirty="0">
                          <a:solidFill>
                            <a:schemeClr val="bg2"/>
                          </a:solidFill>
                        </a:rPr>
                        <a:t>n = 572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7A8AA"/>
                    </a:solidFill>
                  </a:tcPr>
                </a:tc>
                <a:extLst>
                  <a:ext uri="{0D108BD9-81ED-4DB2-BD59-A6C34878D82A}">
                    <a16:rowId xmlns:a16="http://schemas.microsoft.com/office/drawing/2014/main" val="1039116758"/>
                  </a:ext>
                </a:extLst>
              </a:tr>
              <a:tr h="370840">
                <a:tc>
                  <a:txBody>
                    <a:bodyPr/>
                    <a:lstStyle>
                      <a:lvl1pPr marL="0" algn="l" defTabSz="914377" rtl="0" eaLnBrk="1" latinLnBrk="0" hangingPunct="1">
                        <a:defRPr sz="1800" kern="1200">
                          <a:solidFill>
                            <a:schemeClr val="tx1"/>
                          </a:solidFill>
                          <a:latin typeface="Arial" panose="020B0604020202020204"/>
                        </a:defRPr>
                      </a:lvl1pPr>
                      <a:lvl2pPr marL="457189" algn="l" defTabSz="914377" rtl="0" eaLnBrk="1" latinLnBrk="0" hangingPunct="1">
                        <a:defRPr sz="1800" kern="1200">
                          <a:solidFill>
                            <a:schemeClr val="tx1"/>
                          </a:solidFill>
                          <a:latin typeface="Arial" panose="020B0604020202020204"/>
                        </a:defRPr>
                      </a:lvl2pPr>
                      <a:lvl3pPr marL="914377" algn="l" defTabSz="914377" rtl="0" eaLnBrk="1" latinLnBrk="0" hangingPunct="1">
                        <a:defRPr sz="1800" kern="1200">
                          <a:solidFill>
                            <a:schemeClr val="tx1"/>
                          </a:solidFill>
                          <a:latin typeface="Arial" panose="020B0604020202020204"/>
                        </a:defRPr>
                      </a:lvl3pPr>
                      <a:lvl4pPr marL="1371566" algn="l" defTabSz="914377" rtl="0" eaLnBrk="1" latinLnBrk="0" hangingPunct="1">
                        <a:defRPr sz="1800" kern="1200">
                          <a:solidFill>
                            <a:schemeClr val="tx1"/>
                          </a:solidFill>
                          <a:latin typeface="Arial" panose="020B0604020202020204"/>
                        </a:defRPr>
                      </a:lvl4pPr>
                      <a:lvl5pPr marL="1828754" algn="l" defTabSz="914377" rtl="0" eaLnBrk="1" latinLnBrk="0" hangingPunct="1">
                        <a:defRPr sz="1800" kern="1200">
                          <a:solidFill>
                            <a:schemeClr val="tx1"/>
                          </a:solidFill>
                          <a:latin typeface="Arial" panose="020B0604020202020204"/>
                        </a:defRPr>
                      </a:lvl5pPr>
                      <a:lvl6pPr marL="2285943" algn="l" defTabSz="914377" rtl="0" eaLnBrk="1" latinLnBrk="0" hangingPunct="1">
                        <a:defRPr sz="1800" kern="1200">
                          <a:solidFill>
                            <a:schemeClr val="tx1"/>
                          </a:solidFill>
                          <a:latin typeface="Arial" panose="020B0604020202020204"/>
                        </a:defRPr>
                      </a:lvl6pPr>
                      <a:lvl7pPr marL="2743131" algn="l" defTabSz="914377" rtl="0" eaLnBrk="1" latinLnBrk="0" hangingPunct="1">
                        <a:defRPr sz="1800" kern="1200">
                          <a:solidFill>
                            <a:schemeClr val="tx1"/>
                          </a:solidFill>
                          <a:latin typeface="Arial" panose="020B0604020202020204"/>
                        </a:defRPr>
                      </a:lvl7pPr>
                      <a:lvl8pPr marL="3200320" algn="l" defTabSz="914377" rtl="0" eaLnBrk="1" latinLnBrk="0" hangingPunct="1">
                        <a:defRPr sz="1800" kern="1200">
                          <a:solidFill>
                            <a:schemeClr val="tx1"/>
                          </a:solidFill>
                          <a:latin typeface="Arial" panose="020B0604020202020204"/>
                        </a:defRPr>
                      </a:lvl8pPr>
                      <a:lvl9pPr marL="3657509" algn="l" defTabSz="914377" rtl="0" eaLnBrk="1" latinLnBrk="0" hangingPunct="1">
                        <a:defRPr sz="1800" kern="1200">
                          <a:solidFill>
                            <a:schemeClr val="tx1"/>
                          </a:solidFill>
                          <a:latin typeface="Arial" panose="020B0604020202020204"/>
                        </a:defRPr>
                      </a:lvl9pPr>
                    </a:lstStyle>
                    <a:p>
                      <a:r>
                        <a:rPr lang="en-US" sz="1200" dirty="0"/>
                        <a:t>Events, n (%)</a:t>
                      </a:r>
                      <a:endParaRPr lang="en-US" sz="1200" baseline="30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solidFill>
                        <a:prstClr val="black"/>
                      </a:solidFill>
                      <a:prstDash val="solid"/>
                    </a:lnB>
                    <a:lnTlToBr w="12700" cmpd="sng">
                      <a:noFill/>
                      <a:prstDash val="solid"/>
                    </a:lnTlToBr>
                    <a:lnBlToTr w="12700" cmpd="sng">
                      <a:noFill/>
                      <a:prstDash val="solid"/>
                    </a:lnBlToTr>
                    <a:noFill/>
                  </a:tcPr>
                </a:tc>
                <a:tc>
                  <a:txBody>
                    <a:bodyPr/>
                    <a:lstStyle>
                      <a:lvl1pPr marL="0" algn="l" defTabSz="914377" rtl="0" eaLnBrk="1" latinLnBrk="0" hangingPunct="1">
                        <a:defRPr sz="1800" kern="1200">
                          <a:solidFill>
                            <a:schemeClr val="tx1"/>
                          </a:solidFill>
                          <a:latin typeface="Arial" panose="020B0604020202020204"/>
                        </a:defRPr>
                      </a:lvl1pPr>
                      <a:lvl2pPr marL="457189" algn="l" defTabSz="914377" rtl="0" eaLnBrk="1" latinLnBrk="0" hangingPunct="1">
                        <a:defRPr sz="1800" kern="1200">
                          <a:solidFill>
                            <a:schemeClr val="tx1"/>
                          </a:solidFill>
                          <a:latin typeface="Arial" panose="020B0604020202020204"/>
                        </a:defRPr>
                      </a:lvl2pPr>
                      <a:lvl3pPr marL="914377" algn="l" defTabSz="914377" rtl="0" eaLnBrk="1" latinLnBrk="0" hangingPunct="1">
                        <a:defRPr sz="1800" kern="1200">
                          <a:solidFill>
                            <a:schemeClr val="tx1"/>
                          </a:solidFill>
                          <a:latin typeface="Arial" panose="020B0604020202020204"/>
                        </a:defRPr>
                      </a:lvl3pPr>
                      <a:lvl4pPr marL="1371566" algn="l" defTabSz="914377" rtl="0" eaLnBrk="1" latinLnBrk="0" hangingPunct="1">
                        <a:defRPr sz="1800" kern="1200">
                          <a:solidFill>
                            <a:schemeClr val="tx1"/>
                          </a:solidFill>
                          <a:latin typeface="Arial" panose="020B0604020202020204"/>
                        </a:defRPr>
                      </a:lvl4pPr>
                      <a:lvl5pPr marL="1828754" algn="l" defTabSz="914377" rtl="0" eaLnBrk="1" latinLnBrk="0" hangingPunct="1">
                        <a:defRPr sz="1800" kern="1200">
                          <a:solidFill>
                            <a:schemeClr val="tx1"/>
                          </a:solidFill>
                          <a:latin typeface="Arial" panose="020B0604020202020204"/>
                        </a:defRPr>
                      </a:lvl5pPr>
                      <a:lvl6pPr marL="2285943" algn="l" defTabSz="914377" rtl="0" eaLnBrk="1" latinLnBrk="0" hangingPunct="1">
                        <a:defRPr sz="1800" kern="1200">
                          <a:solidFill>
                            <a:schemeClr val="tx1"/>
                          </a:solidFill>
                          <a:latin typeface="Arial" panose="020B0604020202020204"/>
                        </a:defRPr>
                      </a:lvl6pPr>
                      <a:lvl7pPr marL="2743131" algn="l" defTabSz="914377" rtl="0" eaLnBrk="1" latinLnBrk="0" hangingPunct="1">
                        <a:defRPr sz="1800" kern="1200">
                          <a:solidFill>
                            <a:schemeClr val="tx1"/>
                          </a:solidFill>
                          <a:latin typeface="Arial" panose="020B0604020202020204"/>
                        </a:defRPr>
                      </a:lvl7pPr>
                      <a:lvl8pPr marL="3200320" algn="l" defTabSz="914377" rtl="0" eaLnBrk="1" latinLnBrk="0" hangingPunct="1">
                        <a:defRPr sz="1800" kern="1200">
                          <a:solidFill>
                            <a:schemeClr val="tx1"/>
                          </a:solidFill>
                          <a:latin typeface="Arial" panose="020B0604020202020204"/>
                        </a:defRPr>
                      </a:lvl8pPr>
                      <a:lvl9pPr marL="3657509" algn="l" defTabSz="914377" rtl="0" eaLnBrk="1" latinLnBrk="0" hangingPunct="1">
                        <a:defRPr sz="1800" kern="1200">
                          <a:solidFill>
                            <a:schemeClr val="tx1"/>
                          </a:solidFill>
                          <a:latin typeface="Arial" panose="020B0604020202020204"/>
                        </a:defRPr>
                      </a:lvl9pPr>
                    </a:lstStyle>
                    <a:p>
                      <a:pPr algn="ctr"/>
                      <a:r>
                        <a:rPr lang="en-US" sz="1200" dirty="0"/>
                        <a:t>50 (8.7)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solidFill>
                        <a:prstClr val="black"/>
                      </a:solidFill>
                      <a:prstDash val="solid"/>
                    </a:lnB>
                    <a:lnTlToBr w="12700" cmpd="sng">
                      <a:noFill/>
                      <a:prstDash val="solid"/>
                    </a:lnTlToBr>
                    <a:lnBlToTr w="12700" cmpd="sng">
                      <a:noFill/>
                      <a:prstDash val="solid"/>
                    </a:lnBlToTr>
                    <a:noFill/>
                  </a:tcPr>
                </a:tc>
                <a:tc>
                  <a:txBody>
                    <a:bodyPr/>
                    <a:lstStyle>
                      <a:lvl1pPr marL="0" algn="l" defTabSz="914377" rtl="0" eaLnBrk="1" latinLnBrk="0" hangingPunct="1">
                        <a:defRPr sz="1800" kern="1200">
                          <a:solidFill>
                            <a:schemeClr val="tx1"/>
                          </a:solidFill>
                          <a:latin typeface="Arial" panose="020B0604020202020204"/>
                        </a:defRPr>
                      </a:lvl1pPr>
                      <a:lvl2pPr marL="457189" algn="l" defTabSz="914377" rtl="0" eaLnBrk="1" latinLnBrk="0" hangingPunct="1">
                        <a:defRPr sz="1800" kern="1200">
                          <a:solidFill>
                            <a:schemeClr val="tx1"/>
                          </a:solidFill>
                          <a:latin typeface="Arial" panose="020B0604020202020204"/>
                        </a:defRPr>
                      </a:lvl2pPr>
                      <a:lvl3pPr marL="914377" algn="l" defTabSz="914377" rtl="0" eaLnBrk="1" latinLnBrk="0" hangingPunct="1">
                        <a:defRPr sz="1800" kern="1200">
                          <a:solidFill>
                            <a:schemeClr val="tx1"/>
                          </a:solidFill>
                          <a:latin typeface="Arial" panose="020B0604020202020204"/>
                        </a:defRPr>
                      </a:lvl3pPr>
                      <a:lvl4pPr marL="1371566" algn="l" defTabSz="914377" rtl="0" eaLnBrk="1" latinLnBrk="0" hangingPunct="1">
                        <a:defRPr sz="1800" kern="1200">
                          <a:solidFill>
                            <a:schemeClr val="tx1"/>
                          </a:solidFill>
                          <a:latin typeface="Arial" panose="020B0604020202020204"/>
                        </a:defRPr>
                      </a:lvl4pPr>
                      <a:lvl5pPr marL="1828754" algn="l" defTabSz="914377" rtl="0" eaLnBrk="1" latinLnBrk="0" hangingPunct="1">
                        <a:defRPr sz="1800" kern="1200">
                          <a:solidFill>
                            <a:schemeClr val="tx1"/>
                          </a:solidFill>
                          <a:latin typeface="Arial" panose="020B0604020202020204"/>
                        </a:defRPr>
                      </a:lvl5pPr>
                      <a:lvl6pPr marL="2285943" algn="l" defTabSz="914377" rtl="0" eaLnBrk="1" latinLnBrk="0" hangingPunct="1">
                        <a:defRPr sz="1800" kern="1200">
                          <a:solidFill>
                            <a:schemeClr val="tx1"/>
                          </a:solidFill>
                          <a:latin typeface="Arial" panose="020B0604020202020204"/>
                        </a:defRPr>
                      </a:lvl6pPr>
                      <a:lvl7pPr marL="2743131" algn="l" defTabSz="914377" rtl="0" eaLnBrk="1" latinLnBrk="0" hangingPunct="1">
                        <a:defRPr sz="1800" kern="1200">
                          <a:solidFill>
                            <a:schemeClr val="tx1"/>
                          </a:solidFill>
                          <a:latin typeface="Arial" panose="020B0604020202020204"/>
                        </a:defRPr>
                      </a:lvl7pPr>
                      <a:lvl8pPr marL="3200320" algn="l" defTabSz="914377" rtl="0" eaLnBrk="1" latinLnBrk="0" hangingPunct="1">
                        <a:defRPr sz="1800" kern="1200">
                          <a:solidFill>
                            <a:schemeClr val="tx1"/>
                          </a:solidFill>
                          <a:latin typeface="Arial" panose="020B0604020202020204"/>
                        </a:defRPr>
                      </a:lvl8pPr>
                      <a:lvl9pPr marL="3657509" algn="l" defTabSz="914377" rtl="0" eaLnBrk="1" latinLnBrk="0" hangingPunct="1">
                        <a:defRPr sz="1800" kern="1200">
                          <a:solidFill>
                            <a:schemeClr val="tx1"/>
                          </a:solidFill>
                          <a:latin typeface="Arial" panose="020B0604020202020204"/>
                        </a:defRPr>
                      </a:lvl9pPr>
                    </a:lstStyle>
                    <a:p>
                      <a:pPr algn="ctr"/>
                      <a:r>
                        <a:rPr lang="en-US" sz="1200" dirty="0"/>
                        <a:t>107 (18.7)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solidFill>
                        <a:prstClr val="black"/>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313516607"/>
                  </a:ext>
                </a:extLst>
              </a:tr>
              <a:tr h="370840">
                <a:tc>
                  <a:txBody>
                    <a:bodyPr/>
                    <a:lstStyle>
                      <a:lvl1pPr marL="0" algn="l" defTabSz="914377" rtl="0" eaLnBrk="1" latinLnBrk="0" hangingPunct="1">
                        <a:defRPr sz="1800" kern="1200">
                          <a:solidFill>
                            <a:schemeClr val="tx1"/>
                          </a:solidFill>
                          <a:latin typeface="Arial" panose="020B0604020202020204"/>
                        </a:defRPr>
                      </a:lvl1pPr>
                      <a:lvl2pPr marL="457189" algn="l" defTabSz="914377" rtl="0" eaLnBrk="1" latinLnBrk="0" hangingPunct="1">
                        <a:defRPr sz="1800" kern="1200">
                          <a:solidFill>
                            <a:schemeClr val="tx1"/>
                          </a:solidFill>
                          <a:latin typeface="Arial" panose="020B0604020202020204"/>
                        </a:defRPr>
                      </a:lvl2pPr>
                      <a:lvl3pPr marL="914377" algn="l" defTabSz="914377" rtl="0" eaLnBrk="1" latinLnBrk="0" hangingPunct="1">
                        <a:defRPr sz="1800" kern="1200">
                          <a:solidFill>
                            <a:schemeClr val="tx1"/>
                          </a:solidFill>
                          <a:latin typeface="Arial" panose="020B0604020202020204"/>
                        </a:defRPr>
                      </a:lvl3pPr>
                      <a:lvl4pPr marL="1371566" algn="l" defTabSz="914377" rtl="0" eaLnBrk="1" latinLnBrk="0" hangingPunct="1">
                        <a:defRPr sz="1800" kern="1200">
                          <a:solidFill>
                            <a:schemeClr val="tx1"/>
                          </a:solidFill>
                          <a:latin typeface="Arial" panose="020B0604020202020204"/>
                        </a:defRPr>
                      </a:lvl4pPr>
                      <a:lvl5pPr marL="1828754" algn="l" defTabSz="914377" rtl="0" eaLnBrk="1" latinLnBrk="0" hangingPunct="1">
                        <a:defRPr sz="1800" kern="1200">
                          <a:solidFill>
                            <a:schemeClr val="tx1"/>
                          </a:solidFill>
                          <a:latin typeface="Arial" panose="020B0604020202020204"/>
                        </a:defRPr>
                      </a:lvl5pPr>
                      <a:lvl6pPr marL="2285943" algn="l" defTabSz="914377" rtl="0" eaLnBrk="1" latinLnBrk="0" hangingPunct="1">
                        <a:defRPr sz="1800" kern="1200">
                          <a:solidFill>
                            <a:schemeClr val="tx1"/>
                          </a:solidFill>
                          <a:latin typeface="Arial" panose="020B0604020202020204"/>
                        </a:defRPr>
                      </a:lvl6pPr>
                      <a:lvl7pPr marL="2743131" algn="l" defTabSz="914377" rtl="0" eaLnBrk="1" latinLnBrk="0" hangingPunct="1">
                        <a:defRPr sz="1800" kern="1200">
                          <a:solidFill>
                            <a:schemeClr val="tx1"/>
                          </a:solidFill>
                          <a:latin typeface="Arial" panose="020B0604020202020204"/>
                        </a:defRPr>
                      </a:lvl7pPr>
                      <a:lvl8pPr marL="3200320" algn="l" defTabSz="914377" rtl="0" eaLnBrk="1" latinLnBrk="0" hangingPunct="1">
                        <a:defRPr sz="1800" kern="1200">
                          <a:solidFill>
                            <a:schemeClr val="tx1"/>
                          </a:solidFill>
                          <a:latin typeface="Arial" panose="020B0604020202020204"/>
                        </a:defRPr>
                      </a:lvl8pPr>
                      <a:lvl9pPr marL="3657509" algn="l" defTabSz="914377" rtl="0" eaLnBrk="1" latinLnBrk="0" hangingPunct="1">
                        <a:defRPr sz="1800" kern="1200">
                          <a:solidFill>
                            <a:schemeClr val="tx1"/>
                          </a:solidFill>
                          <a:latin typeface="Arial" panose="020B0604020202020204"/>
                        </a:defRPr>
                      </a:lvl9pPr>
                    </a:lstStyle>
                    <a:p>
                      <a:r>
                        <a:rPr lang="en-US" sz="1200" dirty="0"/>
                        <a:t>Censored, n (%)</a:t>
                      </a:r>
                      <a:endParaRPr lang="en-US" sz="1200" baseline="30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solidFill>
                        <a:prstClr val="black"/>
                      </a:solidFill>
                      <a:prstDash val="solid"/>
                    </a:lnT>
                    <a:lnB w="12700" cmpd="sng">
                      <a:solidFill>
                        <a:prstClr val="black"/>
                      </a:solidFill>
                      <a:prstDash val="solid"/>
                    </a:lnB>
                    <a:lnTlToBr w="12700" cmpd="sng">
                      <a:noFill/>
                      <a:prstDash val="solid"/>
                    </a:lnTlToBr>
                    <a:lnBlToTr w="12700" cmpd="sng">
                      <a:noFill/>
                      <a:prstDash val="solid"/>
                    </a:lnBlToTr>
                    <a:noFill/>
                  </a:tcPr>
                </a:tc>
                <a:tc>
                  <a:txBody>
                    <a:bodyPr/>
                    <a:lstStyle>
                      <a:lvl1pPr marL="0" algn="l" defTabSz="914377" rtl="0" eaLnBrk="1" latinLnBrk="0" hangingPunct="1">
                        <a:defRPr sz="1800" kern="1200">
                          <a:solidFill>
                            <a:schemeClr val="tx1"/>
                          </a:solidFill>
                          <a:latin typeface="Arial" panose="020B0604020202020204"/>
                        </a:defRPr>
                      </a:lvl1pPr>
                      <a:lvl2pPr marL="457189" algn="l" defTabSz="914377" rtl="0" eaLnBrk="1" latinLnBrk="0" hangingPunct="1">
                        <a:defRPr sz="1800" kern="1200">
                          <a:solidFill>
                            <a:schemeClr val="tx1"/>
                          </a:solidFill>
                          <a:latin typeface="Arial" panose="020B0604020202020204"/>
                        </a:defRPr>
                      </a:lvl2pPr>
                      <a:lvl3pPr marL="914377" algn="l" defTabSz="914377" rtl="0" eaLnBrk="1" latinLnBrk="0" hangingPunct="1">
                        <a:defRPr sz="1800" kern="1200">
                          <a:solidFill>
                            <a:schemeClr val="tx1"/>
                          </a:solidFill>
                          <a:latin typeface="Arial" panose="020B0604020202020204"/>
                        </a:defRPr>
                      </a:lvl3pPr>
                      <a:lvl4pPr marL="1371566" algn="l" defTabSz="914377" rtl="0" eaLnBrk="1" latinLnBrk="0" hangingPunct="1">
                        <a:defRPr sz="1800" kern="1200">
                          <a:solidFill>
                            <a:schemeClr val="tx1"/>
                          </a:solidFill>
                          <a:latin typeface="Arial" panose="020B0604020202020204"/>
                        </a:defRPr>
                      </a:lvl4pPr>
                      <a:lvl5pPr marL="1828754" algn="l" defTabSz="914377" rtl="0" eaLnBrk="1" latinLnBrk="0" hangingPunct="1">
                        <a:defRPr sz="1800" kern="1200">
                          <a:solidFill>
                            <a:schemeClr val="tx1"/>
                          </a:solidFill>
                          <a:latin typeface="Arial" panose="020B0604020202020204"/>
                        </a:defRPr>
                      </a:lvl5pPr>
                      <a:lvl6pPr marL="2285943" algn="l" defTabSz="914377" rtl="0" eaLnBrk="1" latinLnBrk="0" hangingPunct="1">
                        <a:defRPr sz="1800" kern="1200">
                          <a:solidFill>
                            <a:schemeClr val="tx1"/>
                          </a:solidFill>
                          <a:latin typeface="Arial" panose="020B0604020202020204"/>
                        </a:defRPr>
                      </a:lvl6pPr>
                      <a:lvl7pPr marL="2743131" algn="l" defTabSz="914377" rtl="0" eaLnBrk="1" latinLnBrk="0" hangingPunct="1">
                        <a:defRPr sz="1800" kern="1200">
                          <a:solidFill>
                            <a:schemeClr val="tx1"/>
                          </a:solidFill>
                          <a:latin typeface="Arial" panose="020B0604020202020204"/>
                        </a:defRPr>
                      </a:lvl7pPr>
                      <a:lvl8pPr marL="3200320" algn="l" defTabSz="914377" rtl="0" eaLnBrk="1" latinLnBrk="0" hangingPunct="1">
                        <a:defRPr sz="1800" kern="1200">
                          <a:solidFill>
                            <a:schemeClr val="tx1"/>
                          </a:solidFill>
                          <a:latin typeface="Arial" panose="020B0604020202020204"/>
                        </a:defRPr>
                      </a:lvl8pPr>
                      <a:lvl9pPr marL="3657509" algn="l" defTabSz="914377" rtl="0" eaLnBrk="1" latinLnBrk="0" hangingPunct="1">
                        <a:defRPr sz="1800" kern="1200">
                          <a:solidFill>
                            <a:schemeClr val="tx1"/>
                          </a:solidFill>
                          <a:latin typeface="Arial" panose="020B0604020202020204"/>
                        </a:defRPr>
                      </a:lvl9pPr>
                    </a:lstStyle>
                    <a:p>
                      <a:pPr algn="ctr"/>
                      <a:r>
                        <a:rPr lang="en-US" sz="1200" dirty="0"/>
                        <a:t>522 (91.3)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solidFill>
                        <a:prstClr val="black"/>
                      </a:solidFill>
                      <a:prstDash val="solid"/>
                    </a:lnT>
                    <a:lnB w="12700" cmpd="sng">
                      <a:solidFill>
                        <a:prstClr val="black"/>
                      </a:solidFill>
                      <a:prstDash val="solid"/>
                    </a:lnB>
                    <a:lnTlToBr w="12700" cmpd="sng">
                      <a:noFill/>
                      <a:prstDash val="solid"/>
                    </a:lnTlToBr>
                    <a:lnBlToTr w="12700" cmpd="sng">
                      <a:noFill/>
                      <a:prstDash val="solid"/>
                    </a:lnBlToTr>
                    <a:noFill/>
                  </a:tcPr>
                </a:tc>
                <a:tc>
                  <a:txBody>
                    <a:bodyPr/>
                    <a:lstStyle>
                      <a:lvl1pPr marL="0" algn="l" defTabSz="914377" rtl="0" eaLnBrk="1" latinLnBrk="0" hangingPunct="1">
                        <a:defRPr sz="1800" kern="1200">
                          <a:solidFill>
                            <a:schemeClr val="tx1"/>
                          </a:solidFill>
                          <a:latin typeface="Arial" panose="020B0604020202020204"/>
                        </a:defRPr>
                      </a:lvl1pPr>
                      <a:lvl2pPr marL="457189" algn="l" defTabSz="914377" rtl="0" eaLnBrk="1" latinLnBrk="0" hangingPunct="1">
                        <a:defRPr sz="1800" kern="1200">
                          <a:solidFill>
                            <a:schemeClr val="tx1"/>
                          </a:solidFill>
                          <a:latin typeface="Arial" panose="020B0604020202020204"/>
                        </a:defRPr>
                      </a:lvl2pPr>
                      <a:lvl3pPr marL="914377" algn="l" defTabSz="914377" rtl="0" eaLnBrk="1" latinLnBrk="0" hangingPunct="1">
                        <a:defRPr sz="1800" kern="1200">
                          <a:solidFill>
                            <a:schemeClr val="tx1"/>
                          </a:solidFill>
                          <a:latin typeface="Arial" panose="020B0604020202020204"/>
                        </a:defRPr>
                      </a:lvl3pPr>
                      <a:lvl4pPr marL="1371566" algn="l" defTabSz="914377" rtl="0" eaLnBrk="1" latinLnBrk="0" hangingPunct="1">
                        <a:defRPr sz="1800" kern="1200">
                          <a:solidFill>
                            <a:schemeClr val="tx1"/>
                          </a:solidFill>
                          <a:latin typeface="Arial" panose="020B0604020202020204"/>
                        </a:defRPr>
                      </a:lvl4pPr>
                      <a:lvl5pPr marL="1828754" algn="l" defTabSz="914377" rtl="0" eaLnBrk="1" latinLnBrk="0" hangingPunct="1">
                        <a:defRPr sz="1800" kern="1200">
                          <a:solidFill>
                            <a:schemeClr val="tx1"/>
                          </a:solidFill>
                          <a:latin typeface="Arial" panose="020B0604020202020204"/>
                        </a:defRPr>
                      </a:lvl5pPr>
                      <a:lvl6pPr marL="2285943" algn="l" defTabSz="914377" rtl="0" eaLnBrk="1" latinLnBrk="0" hangingPunct="1">
                        <a:defRPr sz="1800" kern="1200">
                          <a:solidFill>
                            <a:schemeClr val="tx1"/>
                          </a:solidFill>
                          <a:latin typeface="Arial" panose="020B0604020202020204"/>
                        </a:defRPr>
                      </a:lvl6pPr>
                      <a:lvl7pPr marL="2743131" algn="l" defTabSz="914377" rtl="0" eaLnBrk="1" latinLnBrk="0" hangingPunct="1">
                        <a:defRPr sz="1800" kern="1200">
                          <a:solidFill>
                            <a:schemeClr val="tx1"/>
                          </a:solidFill>
                          <a:latin typeface="Arial" panose="020B0604020202020204"/>
                        </a:defRPr>
                      </a:lvl7pPr>
                      <a:lvl8pPr marL="3200320" algn="l" defTabSz="914377" rtl="0" eaLnBrk="1" latinLnBrk="0" hangingPunct="1">
                        <a:defRPr sz="1800" kern="1200">
                          <a:solidFill>
                            <a:schemeClr val="tx1"/>
                          </a:solidFill>
                          <a:latin typeface="Arial" panose="020B0604020202020204"/>
                        </a:defRPr>
                      </a:lvl8pPr>
                      <a:lvl9pPr marL="3657509" algn="l" defTabSz="914377" rtl="0" eaLnBrk="1" latinLnBrk="0" hangingPunct="1">
                        <a:defRPr sz="1800" kern="1200">
                          <a:solidFill>
                            <a:schemeClr val="tx1"/>
                          </a:solidFill>
                          <a:latin typeface="Arial" panose="020B0604020202020204"/>
                        </a:defRPr>
                      </a:lvl9pPr>
                    </a:lstStyle>
                    <a:p>
                      <a:pPr algn="ctr"/>
                      <a:r>
                        <a:rPr lang="en-US" sz="1200" dirty="0"/>
                        <a:t>465 (81.3)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solidFill>
                        <a:prstClr val="black"/>
                      </a:solidFill>
                      <a:prstDash val="solid"/>
                    </a:lnT>
                    <a:lnB w="12700" cmpd="sng">
                      <a:solidFill>
                        <a:prstClr val="black"/>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2144040705"/>
                  </a:ext>
                </a:extLst>
              </a:tr>
              <a:tr h="370840">
                <a:tc>
                  <a:txBody>
                    <a:bodyPr/>
                    <a:lstStyle>
                      <a:lvl1pPr marL="0" algn="l" defTabSz="914377" rtl="0" eaLnBrk="1" latinLnBrk="0" hangingPunct="1">
                        <a:defRPr sz="1800" kern="1200">
                          <a:solidFill>
                            <a:schemeClr val="tx1"/>
                          </a:solidFill>
                          <a:latin typeface="Arial" panose="020B0604020202020204"/>
                        </a:defRPr>
                      </a:lvl1pPr>
                      <a:lvl2pPr marL="457189" algn="l" defTabSz="914377" rtl="0" eaLnBrk="1" latinLnBrk="0" hangingPunct="1">
                        <a:defRPr sz="1800" kern="1200">
                          <a:solidFill>
                            <a:schemeClr val="tx1"/>
                          </a:solidFill>
                          <a:latin typeface="Arial" panose="020B0604020202020204"/>
                        </a:defRPr>
                      </a:lvl2pPr>
                      <a:lvl3pPr marL="914377" algn="l" defTabSz="914377" rtl="0" eaLnBrk="1" latinLnBrk="0" hangingPunct="1">
                        <a:defRPr sz="1800" kern="1200">
                          <a:solidFill>
                            <a:schemeClr val="tx1"/>
                          </a:solidFill>
                          <a:latin typeface="Arial" panose="020B0604020202020204"/>
                        </a:defRPr>
                      </a:lvl3pPr>
                      <a:lvl4pPr marL="1371566" algn="l" defTabSz="914377" rtl="0" eaLnBrk="1" latinLnBrk="0" hangingPunct="1">
                        <a:defRPr sz="1800" kern="1200">
                          <a:solidFill>
                            <a:schemeClr val="tx1"/>
                          </a:solidFill>
                          <a:latin typeface="Arial" panose="020B0604020202020204"/>
                        </a:defRPr>
                      </a:lvl4pPr>
                      <a:lvl5pPr marL="1828754" algn="l" defTabSz="914377" rtl="0" eaLnBrk="1" latinLnBrk="0" hangingPunct="1">
                        <a:defRPr sz="1800" kern="1200">
                          <a:solidFill>
                            <a:schemeClr val="tx1"/>
                          </a:solidFill>
                          <a:latin typeface="Arial" panose="020B0604020202020204"/>
                        </a:defRPr>
                      </a:lvl5pPr>
                      <a:lvl6pPr marL="2285943" algn="l" defTabSz="914377" rtl="0" eaLnBrk="1" latinLnBrk="0" hangingPunct="1">
                        <a:defRPr sz="1800" kern="1200">
                          <a:solidFill>
                            <a:schemeClr val="tx1"/>
                          </a:solidFill>
                          <a:latin typeface="Arial" panose="020B0604020202020204"/>
                        </a:defRPr>
                      </a:lvl6pPr>
                      <a:lvl7pPr marL="2743131" algn="l" defTabSz="914377" rtl="0" eaLnBrk="1" latinLnBrk="0" hangingPunct="1">
                        <a:defRPr sz="1800" kern="1200">
                          <a:solidFill>
                            <a:schemeClr val="tx1"/>
                          </a:solidFill>
                          <a:latin typeface="Arial" panose="020B0604020202020204"/>
                        </a:defRPr>
                      </a:lvl7pPr>
                      <a:lvl8pPr marL="3200320" algn="l" defTabSz="914377" rtl="0" eaLnBrk="1" latinLnBrk="0" hangingPunct="1">
                        <a:defRPr sz="1800" kern="1200">
                          <a:solidFill>
                            <a:schemeClr val="tx1"/>
                          </a:solidFill>
                          <a:latin typeface="Arial" panose="020B0604020202020204"/>
                        </a:defRPr>
                      </a:lvl8pPr>
                      <a:lvl9pPr marL="3657509" algn="l" defTabSz="914377" rtl="0" eaLnBrk="1" latinLnBrk="0" hangingPunct="1">
                        <a:defRPr sz="1800" kern="1200">
                          <a:solidFill>
                            <a:schemeClr val="tx1"/>
                          </a:solidFill>
                          <a:latin typeface="Arial" panose="020B0604020202020204"/>
                        </a:defRPr>
                      </a:lvl9pPr>
                    </a:lstStyle>
                    <a:p>
                      <a:r>
                        <a:rPr lang="en-US" sz="1200" dirty="0"/>
                        <a:t>Median time to </a:t>
                      </a:r>
                      <a:br>
                        <a:rPr lang="en-US" sz="1200" dirty="0"/>
                      </a:br>
                      <a:r>
                        <a:rPr lang="en-US" sz="1200" dirty="0"/>
                        <a:t>PSA progression, months</a:t>
                      </a:r>
                      <a:endParaRPr lang="en-US" sz="1200" baseline="30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solidFill>
                        <a:prstClr val="black"/>
                      </a:solidFill>
                      <a:prstDash val="solid"/>
                    </a:lnT>
                    <a:lnB w="12700" cap="flat" cmpd="sng" algn="ctr">
                      <a:solidFill>
                        <a:prstClr val="black"/>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377" rtl="0" eaLnBrk="1" latinLnBrk="0" hangingPunct="1">
                        <a:defRPr sz="1800" kern="1200">
                          <a:solidFill>
                            <a:schemeClr val="tx1"/>
                          </a:solidFill>
                          <a:latin typeface="Arial" panose="020B0604020202020204"/>
                        </a:defRPr>
                      </a:lvl1pPr>
                      <a:lvl2pPr marL="457189" algn="l" defTabSz="914377" rtl="0" eaLnBrk="1" latinLnBrk="0" hangingPunct="1">
                        <a:defRPr sz="1800" kern="1200">
                          <a:solidFill>
                            <a:schemeClr val="tx1"/>
                          </a:solidFill>
                          <a:latin typeface="Arial" panose="020B0604020202020204"/>
                        </a:defRPr>
                      </a:lvl2pPr>
                      <a:lvl3pPr marL="914377" algn="l" defTabSz="914377" rtl="0" eaLnBrk="1" latinLnBrk="0" hangingPunct="1">
                        <a:defRPr sz="1800" kern="1200">
                          <a:solidFill>
                            <a:schemeClr val="tx1"/>
                          </a:solidFill>
                          <a:latin typeface="Arial" panose="020B0604020202020204"/>
                        </a:defRPr>
                      </a:lvl3pPr>
                      <a:lvl4pPr marL="1371566" algn="l" defTabSz="914377" rtl="0" eaLnBrk="1" latinLnBrk="0" hangingPunct="1">
                        <a:defRPr sz="1800" kern="1200">
                          <a:solidFill>
                            <a:schemeClr val="tx1"/>
                          </a:solidFill>
                          <a:latin typeface="Arial" panose="020B0604020202020204"/>
                        </a:defRPr>
                      </a:lvl4pPr>
                      <a:lvl5pPr marL="1828754" algn="l" defTabSz="914377" rtl="0" eaLnBrk="1" latinLnBrk="0" hangingPunct="1">
                        <a:defRPr sz="1800" kern="1200">
                          <a:solidFill>
                            <a:schemeClr val="tx1"/>
                          </a:solidFill>
                          <a:latin typeface="Arial" panose="020B0604020202020204"/>
                        </a:defRPr>
                      </a:lvl5pPr>
                      <a:lvl6pPr marL="2285943" algn="l" defTabSz="914377" rtl="0" eaLnBrk="1" latinLnBrk="0" hangingPunct="1">
                        <a:defRPr sz="1800" kern="1200">
                          <a:solidFill>
                            <a:schemeClr val="tx1"/>
                          </a:solidFill>
                          <a:latin typeface="Arial" panose="020B0604020202020204"/>
                        </a:defRPr>
                      </a:lvl6pPr>
                      <a:lvl7pPr marL="2743131" algn="l" defTabSz="914377" rtl="0" eaLnBrk="1" latinLnBrk="0" hangingPunct="1">
                        <a:defRPr sz="1800" kern="1200">
                          <a:solidFill>
                            <a:schemeClr val="tx1"/>
                          </a:solidFill>
                          <a:latin typeface="Arial" panose="020B0604020202020204"/>
                        </a:defRPr>
                      </a:lvl7pPr>
                      <a:lvl8pPr marL="3200320" algn="l" defTabSz="914377" rtl="0" eaLnBrk="1" latinLnBrk="0" hangingPunct="1">
                        <a:defRPr sz="1800" kern="1200">
                          <a:solidFill>
                            <a:schemeClr val="tx1"/>
                          </a:solidFill>
                          <a:latin typeface="Arial" panose="020B0604020202020204"/>
                        </a:defRPr>
                      </a:lvl8pPr>
                      <a:lvl9pPr marL="3657509" algn="l" defTabSz="914377" rtl="0" eaLnBrk="1" latinLnBrk="0" hangingPunct="1">
                        <a:defRPr sz="1800" kern="1200">
                          <a:solidFill>
                            <a:schemeClr val="tx1"/>
                          </a:solidFill>
                          <a:latin typeface="Arial" panose="020B0604020202020204"/>
                        </a:defRPr>
                      </a:lvl9pPr>
                    </a:lstStyle>
                    <a:p>
                      <a:pPr algn="ctr"/>
                      <a:r>
                        <a:rPr lang="en-US" sz="1200" dirty="0"/>
                        <a:t>NR (NE, NE)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solidFill>
                        <a:prstClr val="black"/>
                      </a:solidFill>
                      <a:prstDash val="solid"/>
                    </a:lnT>
                    <a:lnB w="12700" cap="flat" cmpd="sng" algn="ctr">
                      <a:solidFill>
                        <a:prstClr val="black"/>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377" rtl="0" eaLnBrk="1" latinLnBrk="0" hangingPunct="1">
                        <a:defRPr sz="1800" kern="1200">
                          <a:solidFill>
                            <a:schemeClr val="tx1"/>
                          </a:solidFill>
                          <a:latin typeface="Arial" panose="020B0604020202020204"/>
                        </a:defRPr>
                      </a:lvl1pPr>
                      <a:lvl2pPr marL="457189" algn="l" defTabSz="914377" rtl="0" eaLnBrk="1" latinLnBrk="0" hangingPunct="1">
                        <a:defRPr sz="1800" kern="1200">
                          <a:solidFill>
                            <a:schemeClr val="tx1"/>
                          </a:solidFill>
                          <a:latin typeface="Arial" panose="020B0604020202020204"/>
                        </a:defRPr>
                      </a:lvl2pPr>
                      <a:lvl3pPr marL="914377" algn="l" defTabSz="914377" rtl="0" eaLnBrk="1" latinLnBrk="0" hangingPunct="1">
                        <a:defRPr sz="1800" kern="1200">
                          <a:solidFill>
                            <a:schemeClr val="tx1"/>
                          </a:solidFill>
                          <a:latin typeface="Arial" panose="020B0604020202020204"/>
                        </a:defRPr>
                      </a:lvl3pPr>
                      <a:lvl4pPr marL="1371566" algn="l" defTabSz="914377" rtl="0" eaLnBrk="1" latinLnBrk="0" hangingPunct="1">
                        <a:defRPr sz="1800" kern="1200">
                          <a:solidFill>
                            <a:schemeClr val="tx1"/>
                          </a:solidFill>
                          <a:latin typeface="Arial" panose="020B0604020202020204"/>
                        </a:defRPr>
                      </a:lvl4pPr>
                      <a:lvl5pPr marL="1828754" algn="l" defTabSz="914377" rtl="0" eaLnBrk="1" latinLnBrk="0" hangingPunct="1">
                        <a:defRPr sz="1800" kern="1200">
                          <a:solidFill>
                            <a:schemeClr val="tx1"/>
                          </a:solidFill>
                          <a:latin typeface="Arial" panose="020B0604020202020204"/>
                        </a:defRPr>
                      </a:lvl5pPr>
                      <a:lvl6pPr marL="2285943" algn="l" defTabSz="914377" rtl="0" eaLnBrk="1" latinLnBrk="0" hangingPunct="1">
                        <a:defRPr sz="1800" kern="1200">
                          <a:solidFill>
                            <a:schemeClr val="tx1"/>
                          </a:solidFill>
                          <a:latin typeface="Arial" panose="020B0604020202020204"/>
                        </a:defRPr>
                      </a:lvl6pPr>
                      <a:lvl7pPr marL="2743131" algn="l" defTabSz="914377" rtl="0" eaLnBrk="1" latinLnBrk="0" hangingPunct="1">
                        <a:defRPr sz="1800" kern="1200">
                          <a:solidFill>
                            <a:schemeClr val="tx1"/>
                          </a:solidFill>
                          <a:latin typeface="Arial" panose="020B0604020202020204"/>
                        </a:defRPr>
                      </a:lvl7pPr>
                      <a:lvl8pPr marL="3200320" algn="l" defTabSz="914377" rtl="0" eaLnBrk="1" latinLnBrk="0" hangingPunct="1">
                        <a:defRPr sz="1800" kern="1200">
                          <a:solidFill>
                            <a:schemeClr val="tx1"/>
                          </a:solidFill>
                          <a:latin typeface="Arial" panose="020B0604020202020204"/>
                        </a:defRPr>
                      </a:lvl8pPr>
                      <a:lvl9pPr marL="3657509" algn="l" defTabSz="914377" rtl="0" eaLnBrk="1" latinLnBrk="0" hangingPunct="1">
                        <a:defRPr sz="1800" kern="1200">
                          <a:solidFill>
                            <a:schemeClr val="tx1"/>
                          </a:solidFill>
                          <a:latin typeface="Arial" panose="020B0604020202020204"/>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200" dirty="0"/>
                        <a:t>NR (NE, NE)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solidFill>
                        <a:prstClr val="black"/>
                      </a:solidFill>
                      <a:prstDash val="solid"/>
                    </a:lnT>
                    <a:lnB w="12700" cap="flat" cmpd="sng" algn="ctr">
                      <a:solidFill>
                        <a:prstClr val="black"/>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4968022"/>
                  </a:ext>
                </a:extLst>
              </a:tr>
              <a:tr h="370840">
                <a:tc>
                  <a:txBody>
                    <a:bodyPr/>
                    <a:lstStyle/>
                    <a:p>
                      <a:r>
                        <a:rPr lang="en-US" sz="1200" b="1" baseline="0" dirty="0"/>
                        <a:t>HR (95% CI)</a:t>
                      </a:r>
                      <a:r>
                        <a:rPr lang="en-US" sz="1200" b="1" baseline="30000" dirty="0"/>
                        <a:t>a</a:t>
                      </a:r>
                      <a:endParaRPr lang="en-US" sz="1200" b="1" baseline="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solidFill>
                        <a:prstClr val="black"/>
                      </a:solid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200" b="1" baseline="0" dirty="0"/>
                        <a:t>0.42 (0.30, 0.59)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solidFill>
                        <a:prstClr val="black"/>
                      </a:solid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1100" baseline="0" dirty="0"/>
                    </a:p>
                  </a:txBody>
                  <a:tcPr anchor="ctr">
                    <a:lnL w="12700" cap="flat" cmpd="sng" algn="ctr">
                      <a:solidFill>
                        <a:prstClr val="black"/>
                      </a:solidFill>
                      <a:prstDash val="solid"/>
                      <a:round/>
                      <a:headEnd type="none" w="med" len="med"/>
                      <a:tailEnd type="none" w="med" len="med"/>
                    </a:lnL>
                    <a:lnR w="12700" cmpd="sng">
                      <a:solidFill>
                        <a:prstClr val="black"/>
                      </a:solidFill>
                      <a:prstDash val="solid"/>
                    </a:lnR>
                    <a:lnT w="12700" cmpd="sng">
                      <a:solidFill>
                        <a:prstClr val="black"/>
                      </a:solidFill>
                      <a:prstDash val="solid"/>
                    </a:lnT>
                    <a:lnB w="12700" cmpd="sng">
                      <a:solidFill>
                        <a:prstClr val="black"/>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4289618924"/>
                  </a:ext>
                </a:extLst>
              </a:tr>
            </a:tbl>
          </a:graphicData>
        </a:graphic>
      </p:graphicFrame>
      <p:sp>
        <p:nvSpPr>
          <p:cNvPr id="3" name="TextBox 2">
            <a:extLst>
              <a:ext uri="{FF2B5EF4-FFF2-40B4-BE49-F238E27FC236}">
                <a16:creationId xmlns:a16="http://schemas.microsoft.com/office/drawing/2014/main" id="{12320312-D7EE-7163-909A-C29531CABEE6}"/>
              </a:ext>
            </a:extLst>
          </p:cNvPr>
          <p:cNvSpPr txBox="1"/>
          <p:nvPr/>
        </p:nvSpPr>
        <p:spPr>
          <a:xfrm>
            <a:off x="10106026" y="806267"/>
            <a:ext cx="2085975" cy="253916"/>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300"/>
              </a:spcAft>
              <a:buClrTx/>
              <a:buSzTx/>
              <a:buFontTx/>
              <a:buNone/>
              <a:tabLst/>
              <a:defRPr/>
            </a:pPr>
            <a:r>
              <a:rPr kumimoji="0" lang="en-US" sz="1050" b="0" i="0" u="none" strike="noStrike" kern="1200" cap="none" spc="0" normalizeH="0" baseline="0" noProof="0" dirty="0">
                <a:ln>
                  <a:noFill/>
                </a:ln>
                <a:solidFill>
                  <a:srgbClr val="484848"/>
                </a:solidFill>
                <a:effectLst/>
                <a:uLnTx/>
                <a:uFillTx/>
                <a:latin typeface="Arial" panose="020B0604020202020204"/>
                <a:ea typeface="+mn-ea"/>
                <a:cs typeface="+mn-cs"/>
              </a:rPr>
              <a:t>Data cut-off: January 13, 2025</a:t>
            </a:r>
          </a:p>
        </p:txBody>
      </p:sp>
      <p:pic>
        <p:nvPicPr>
          <p:cNvPr id="9" name="Picture 8">
            <a:extLst>
              <a:ext uri="{FF2B5EF4-FFF2-40B4-BE49-F238E27FC236}">
                <a16:creationId xmlns:a16="http://schemas.microsoft.com/office/drawing/2014/main" id="{4C2854BC-C20A-28BB-3F43-F4775AAEBBB4}"/>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rcRect/>
          <a:stretch/>
        </p:blipFill>
        <p:spPr>
          <a:xfrm>
            <a:off x="420513" y="2058229"/>
            <a:ext cx="6819900" cy="3390900"/>
          </a:xfrm>
          <a:prstGeom prst="rect">
            <a:avLst/>
          </a:prstGeom>
        </p:spPr>
      </p:pic>
      <p:sp>
        <p:nvSpPr>
          <p:cNvPr id="8" name="Rectangle 7">
            <a:extLst>
              <a:ext uri="{FF2B5EF4-FFF2-40B4-BE49-F238E27FC236}">
                <a16:creationId xmlns:a16="http://schemas.microsoft.com/office/drawing/2014/main" id="{A977220C-B7D3-B898-9305-F427EB724548}"/>
              </a:ext>
            </a:extLst>
          </p:cNvPr>
          <p:cNvSpPr/>
          <p:nvPr/>
        </p:nvSpPr>
        <p:spPr>
          <a:xfrm>
            <a:off x="2063856" y="1592771"/>
            <a:ext cx="5251343" cy="381045"/>
          </a:xfrm>
          <a:prstGeom prst="rect">
            <a:avLst/>
          </a:prstGeom>
          <a:noFill/>
          <a:ln w="12700" cap="flat" cmpd="sng" algn="ctr">
            <a:noFill/>
            <a:prstDash val="solid"/>
            <a:miter lim="800000"/>
          </a:ln>
          <a:effectLst/>
        </p:spPr>
        <p:txBody>
          <a:bodyPr r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Arial" panose="020B0604020202020204"/>
                <a:ea typeface="+mn-ea"/>
                <a:cs typeface="+mn-cs"/>
              </a:rPr>
              <a:t>Time to PSA progression</a:t>
            </a:r>
          </a:p>
        </p:txBody>
      </p:sp>
      <p:sp>
        <p:nvSpPr>
          <p:cNvPr id="6" name="TextBox 5">
            <a:extLst>
              <a:ext uri="{FF2B5EF4-FFF2-40B4-BE49-F238E27FC236}">
                <a16:creationId xmlns:a16="http://schemas.microsoft.com/office/drawing/2014/main" id="{ACD0F5C4-CF97-CE37-4BD5-E359DF613B40}"/>
              </a:ext>
            </a:extLst>
          </p:cNvPr>
          <p:cNvSpPr txBox="1"/>
          <p:nvPr/>
        </p:nvSpPr>
        <p:spPr>
          <a:xfrm>
            <a:off x="234486" y="6438027"/>
            <a:ext cx="1521570"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A" sz="1000" b="0" i="0" u="none" strike="noStrike" kern="1200" cap="none" spc="0" normalizeH="0" baseline="0" noProof="0" dirty="0">
                <a:ln>
                  <a:noFill/>
                </a:ln>
                <a:solidFill>
                  <a:srgbClr val="161616"/>
                </a:solidFill>
                <a:effectLst/>
                <a:uLnTx/>
                <a:uFillTx/>
                <a:latin typeface="Arial" panose="020B0604020202020204"/>
                <a:ea typeface="+mn-ea"/>
                <a:cs typeface="+mn-cs"/>
              </a:rPr>
              <a:t>Saad F et al. AUA 2026</a:t>
            </a:r>
          </a:p>
        </p:txBody>
      </p:sp>
    </p:spTree>
    <p:extLst>
      <p:ext uri="{BB962C8B-B14F-4D97-AF65-F5344CB8AC3E}">
        <p14:creationId xmlns:p14="http://schemas.microsoft.com/office/powerpoint/2010/main" val="168018748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E45466-A325-0BF9-14FD-3921060F2D28}"/>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32323E3E-F6A3-63C6-DABC-7250DF5D0CD9}"/>
              </a:ext>
            </a:extLst>
          </p:cNvPr>
          <p:cNvSpPr>
            <a:spLocks noGrp="1"/>
          </p:cNvSpPr>
          <p:nvPr>
            <p:ph type="title"/>
          </p:nvPr>
        </p:nvSpPr>
        <p:spPr/>
        <p:txBody>
          <a:bodyPr vert="horz" lIns="0" tIns="0" rIns="0" bIns="0" rtlCol="0" anchor="t" anchorCtr="0">
            <a:noAutofit/>
          </a:bodyPr>
          <a:lstStyle/>
          <a:p>
            <a:r>
              <a:rPr lang="en-US" sz="2800" dirty="0">
                <a:solidFill>
                  <a:schemeClr val="tx1"/>
                </a:solidFill>
              </a:rPr>
              <a:t>RLT beyond VISION and PSMAfore:</a:t>
            </a:r>
            <a:br>
              <a:rPr lang="en-US" sz="2800" dirty="0">
                <a:solidFill>
                  <a:schemeClr val="tx1"/>
                </a:solidFill>
              </a:rPr>
            </a:br>
            <a:r>
              <a:rPr lang="en-US" sz="2800" dirty="0">
                <a:solidFill>
                  <a:schemeClr val="tx1"/>
                </a:solidFill>
              </a:rPr>
              <a:t>Expanding across prostate cancer continuum</a:t>
            </a:r>
            <a:endParaRPr lang="en-IE" sz="2800" dirty="0">
              <a:solidFill>
                <a:schemeClr val="tx1"/>
              </a:solidFill>
              <a:highlight>
                <a:srgbClr val="C0C0C0"/>
              </a:highlight>
            </a:endParaRPr>
          </a:p>
        </p:txBody>
      </p:sp>
      <p:sp>
        <p:nvSpPr>
          <p:cNvPr id="6" name="Text Placeholder 5">
            <a:extLst>
              <a:ext uri="{FF2B5EF4-FFF2-40B4-BE49-F238E27FC236}">
                <a16:creationId xmlns:a16="http://schemas.microsoft.com/office/drawing/2014/main" id="{1561481F-3FA4-5FD6-D894-1FD42E494623}"/>
              </a:ext>
            </a:extLst>
          </p:cNvPr>
          <p:cNvSpPr>
            <a:spLocks noGrp="1"/>
          </p:cNvSpPr>
          <p:nvPr>
            <p:ph type="body" sz="quarter" idx="13"/>
          </p:nvPr>
        </p:nvSpPr>
        <p:spPr>
          <a:xfrm>
            <a:off x="479294" y="6205990"/>
            <a:ext cx="9154740" cy="597949"/>
          </a:xfrm>
        </p:spPr>
        <p:txBody>
          <a:bodyPr/>
          <a:lstStyle/>
          <a:p>
            <a:r>
              <a:rPr lang="en-US" sz="700" spc="-11" dirty="0">
                <a:solidFill>
                  <a:schemeClr val="bg1">
                    <a:lumMod val="50000"/>
                  </a:schemeClr>
                </a:solidFill>
                <a:uFill>
                  <a:solidFill>
                    <a:srgbClr val="0462C1"/>
                  </a:solidFill>
                </a:uFill>
                <a:cs typeface="Arial" panose="020B0604020202020204" pitchFamily="34" charset="0"/>
              </a:rPr>
              <a:t>References: </a:t>
            </a:r>
            <a:r>
              <a:rPr lang="en-US" sz="700" spc="-11" dirty="0">
                <a:solidFill>
                  <a:schemeClr val="bg1">
                    <a:lumMod val="50000"/>
                  </a:schemeClr>
                </a:solidFill>
                <a:uFill>
                  <a:solidFill>
                    <a:srgbClr val="0462C1"/>
                  </a:solidFill>
                </a:uFill>
                <a:cs typeface="Arial" panose="020B0604020202020204" pitchFamily="34" charset="0"/>
                <a:hlinkClick r:id="rId3">
                  <a:extLst>
                    <a:ext uri="{A12FA001-AC4F-418D-AE19-62706E023703}">
                      <ahyp:hlinkClr xmlns:ahyp="http://schemas.microsoft.com/office/drawing/2018/hyperlinkcolor" val="tx"/>
                    </a:ext>
                  </a:extLst>
                </a:hlinkClick>
              </a:rPr>
              <a:t>Clinicaltrials.gov</a:t>
            </a:r>
            <a:r>
              <a:rPr lang="en-US" sz="700" spc="-11" dirty="0">
                <a:solidFill>
                  <a:schemeClr val="bg1">
                    <a:lumMod val="50000"/>
                  </a:schemeClr>
                </a:solidFill>
                <a:uFill>
                  <a:solidFill>
                    <a:srgbClr val="0462C1"/>
                  </a:solidFill>
                </a:uFill>
                <a:cs typeface="Arial" panose="020B0604020202020204" pitchFamily="34" charset="0"/>
              </a:rPr>
              <a:t> Accessed July 2025. </a:t>
            </a:r>
            <a:r>
              <a:rPr lang="en-US" sz="700" dirty="0">
                <a:solidFill>
                  <a:schemeClr val="bg1">
                    <a:lumMod val="50000"/>
                  </a:schemeClr>
                </a:solidFill>
              </a:rPr>
              <a:t>1. NCT04876651; 2. NCT04689828, 3. NCT04647526; 4. NCT05204927; 5. NCT04663997; 6. NCT04720157; 7. NCT05939414, 8. NCT05849298; 9. NCT05983198; </a:t>
            </a:r>
            <a:br>
              <a:rPr lang="en-US" sz="700" dirty="0">
                <a:solidFill>
                  <a:schemeClr val="bg1">
                    <a:lumMod val="50000"/>
                  </a:schemeClr>
                </a:solidFill>
              </a:rPr>
            </a:br>
            <a:r>
              <a:rPr lang="en-US" sz="700" dirty="0">
                <a:solidFill>
                  <a:schemeClr val="bg1">
                    <a:lumMod val="50000"/>
                  </a:schemeClr>
                </a:solidFill>
              </a:rPr>
              <a:t>10. NCT06402331; 11. NCT06217822; 12. NCT06052306; 13. NCT06492122; 14. NCT06549465; 15. NCT04506567; 16. NCT06780670; 17. NCT05725070; 18. NCT05720130; 19. NCT05219500; 20. NCT04868604; </a:t>
            </a:r>
            <a:br>
              <a:rPr lang="en-US" sz="700" dirty="0">
                <a:solidFill>
                  <a:schemeClr val="bg1">
                    <a:lumMod val="50000"/>
                  </a:schemeClr>
                </a:solidFill>
              </a:rPr>
            </a:br>
            <a:r>
              <a:rPr lang="en-US" sz="700" dirty="0">
                <a:solidFill>
                  <a:schemeClr val="bg1">
                    <a:lumMod val="50000"/>
                  </a:schemeClr>
                </a:solidFill>
              </a:rPr>
              <a:t>21. NCT04597411; 22. NCT06229366; 23. NCT03874884; 24. NCT06303713; 25. NCT05383079; 26. NCT04886986; 27. NCT03658447; 28. NCT05150236; 29. NCT04946370; </a:t>
            </a:r>
            <a:r>
              <a:rPr lang="en-US" sz="700" dirty="0">
                <a:solidFill>
                  <a:schemeClr val="bg1">
                    <a:lumMod val="50000"/>
                  </a:schemeClr>
                </a:solidFill>
                <a:highlight>
                  <a:srgbClr val="FFFFFF"/>
                </a:highlight>
              </a:rPr>
              <a:t>30. NCT03939689; 31. NCT06855277; </a:t>
            </a:r>
            <a:br>
              <a:rPr lang="en-US" sz="700" dirty="0">
                <a:solidFill>
                  <a:schemeClr val="bg1">
                    <a:lumMod val="50000"/>
                  </a:schemeClr>
                </a:solidFill>
                <a:highlight>
                  <a:srgbClr val="FFFFFF"/>
                </a:highlight>
              </a:rPr>
            </a:br>
            <a:r>
              <a:rPr lang="en-US" sz="700" dirty="0">
                <a:solidFill>
                  <a:schemeClr val="bg1">
                    <a:lumMod val="50000"/>
                  </a:schemeClr>
                </a:solidFill>
                <a:highlight>
                  <a:srgbClr val="FFFFFF"/>
                </a:highlight>
              </a:rPr>
              <a:t>32. NCT06909825; 33. NCT04419402; 34. NCT06894511; 35. NCT04343885.</a:t>
            </a:r>
          </a:p>
        </p:txBody>
      </p:sp>
      <p:grpSp>
        <p:nvGrpSpPr>
          <p:cNvPr id="24" name="Group 23">
            <a:extLst>
              <a:ext uri="{FF2B5EF4-FFF2-40B4-BE49-F238E27FC236}">
                <a16:creationId xmlns:a16="http://schemas.microsoft.com/office/drawing/2014/main" id="{CC23030A-D256-0335-0AF3-F7045BE43ACC}"/>
              </a:ext>
            </a:extLst>
          </p:cNvPr>
          <p:cNvGrpSpPr/>
          <p:nvPr/>
        </p:nvGrpSpPr>
        <p:grpSpPr>
          <a:xfrm>
            <a:off x="604800" y="1423634"/>
            <a:ext cx="10845025" cy="4522235"/>
            <a:chOff x="366754" y="1572496"/>
            <a:chExt cx="10845025" cy="4522235"/>
          </a:xfrm>
        </p:grpSpPr>
        <p:sp>
          <p:nvSpPr>
            <p:cNvPr id="1025" name="object 7">
              <a:extLst>
                <a:ext uri="{FF2B5EF4-FFF2-40B4-BE49-F238E27FC236}">
                  <a16:creationId xmlns:a16="http://schemas.microsoft.com/office/drawing/2014/main" id="{9CE3828F-B33A-6012-975F-276A7264014F}"/>
                </a:ext>
              </a:extLst>
            </p:cNvPr>
            <p:cNvSpPr/>
            <p:nvPr/>
          </p:nvSpPr>
          <p:spPr>
            <a:xfrm>
              <a:off x="4224115" y="1606588"/>
              <a:ext cx="53436" cy="4443365"/>
            </a:xfrm>
            <a:custGeom>
              <a:avLst/>
              <a:gdLst/>
              <a:ahLst/>
              <a:cxnLst/>
              <a:rect l="l" t="t" r="r" b="b"/>
              <a:pathLst>
                <a:path h="4793615">
                  <a:moveTo>
                    <a:pt x="0" y="0"/>
                  </a:moveTo>
                  <a:lnTo>
                    <a:pt x="0" y="4793503"/>
                  </a:lnTo>
                </a:path>
              </a:pathLst>
            </a:custGeom>
            <a:ln/>
          </p:spPr>
          <p:style>
            <a:lnRef idx="1">
              <a:schemeClr val="accent2"/>
            </a:lnRef>
            <a:fillRef idx="0">
              <a:schemeClr val="accent2"/>
            </a:fillRef>
            <a:effectRef idx="0">
              <a:schemeClr val="accent2"/>
            </a:effectRef>
            <a:fontRef idx="minor">
              <a:schemeClr val="tx1"/>
            </a:fontRef>
          </p:style>
          <p:txBody>
            <a:bodyPr wrap="square" lIns="0" tIns="0" rIns="0" bIns="0" rtlCol="0"/>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467" b="0" i="0" u="none" strike="noStrike" kern="0" cap="none" spc="0" normalizeH="0" baseline="0" noProof="0">
                <a:ln>
                  <a:noFill/>
                </a:ln>
                <a:solidFill>
                  <a:sysClr val="windowText" lastClr="000000"/>
                </a:solidFill>
                <a:effectLst/>
                <a:uLnTx/>
                <a:uFillTx/>
                <a:latin typeface="Arial" panose="020B0604020202020204"/>
                <a:ea typeface="+mn-ea"/>
                <a:cs typeface="+mn-cs"/>
              </a:endParaRPr>
            </a:p>
          </p:txBody>
        </p:sp>
        <p:sp>
          <p:nvSpPr>
            <p:cNvPr id="4" name="object 117">
              <a:extLst>
                <a:ext uri="{FF2B5EF4-FFF2-40B4-BE49-F238E27FC236}">
                  <a16:creationId xmlns:a16="http://schemas.microsoft.com/office/drawing/2014/main" id="{961667FA-B5E3-FA42-17BA-4ECD430CCBAA}"/>
                </a:ext>
              </a:extLst>
            </p:cNvPr>
            <p:cNvSpPr/>
            <p:nvPr/>
          </p:nvSpPr>
          <p:spPr>
            <a:xfrm>
              <a:off x="400935" y="2057301"/>
              <a:ext cx="970816" cy="1746105"/>
            </a:xfrm>
            <a:prstGeom prst="roundRect">
              <a:avLst>
                <a:gd name="adj" fmla="val 0"/>
              </a:avLst>
            </a:prstGeom>
            <a:noFill/>
            <a:ln>
              <a:noFill/>
            </a:ln>
          </p:spPr>
          <p:style>
            <a:lnRef idx="2">
              <a:schemeClr val="accent4"/>
            </a:lnRef>
            <a:fillRef idx="1">
              <a:schemeClr val="lt1"/>
            </a:fillRef>
            <a:effectRef idx="0">
              <a:schemeClr val="accent4"/>
            </a:effectRef>
            <a:fontRef idx="minor">
              <a:schemeClr val="dk1"/>
            </a:fontRef>
          </p:style>
          <p:txBody>
            <a:bodyPr wrap="square" lIns="0" tIns="0" rIns="0" bIns="0" rtlCol="0" anchor="ctr"/>
            <a:lstStyle/>
            <a:p>
              <a:pPr marL="23812" marR="0" lvl="0" indent="0" algn="ctr" defTabSz="914377" rtl="0" eaLnBrk="1" fontAlgn="auto" latinLnBrk="0" hangingPunct="1">
                <a:lnSpc>
                  <a:spcPct val="100000"/>
                </a:lnSpc>
                <a:spcBef>
                  <a:spcPts val="200"/>
                </a:spcBef>
                <a:spcAft>
                  <a:spcPts val="0"/>
                </a:spcAft>
                <a:buClrTx/>
                <a:buSzTx/>
                <a:buFontTx/>
                <a:buNone/>
                <a:tabLst/>
                <a:defRPr/>
              </a:pPr>
              <a:r>
                <a:rPr kumimoji="0" lang="fr-FR" sz="1200" b="1" i="0" u="none" strike="noStrike" kern="0" cap="none" spc="0" normalizeH="0" baseline="0" noProof="0" dirty="0">
                  <a:ln>
                    <a:noFill/>
                  </a:ln>
                  <a:solidFill>
                    <a:srgbClr val="0460A9"/>
                  </a:solidFill>
                  <a:effectLst/>
                  <a:uLnTx/>
                  <a:uFillTx/>
                  <a:latin typeface="Arial" panose="020B0604020202020204"/>
                  <a:ea typeface="+mn-ea"/>
                  <a:cs typeface="+mn-cs"/>
                </a:rPr>
                <a:t>Post-taxane mCRPC</a:t>
              </a:r>
              <a:endParaRPr kumimoji="0" lang="en-US" sz="1200" b="0" i="0" u="none" strike="noStrike" kern="0" cap="none" spc="0" normalizeH="0" baseline="0" noProof="0" dirty="0">
                <a:ln>
                  <a:noFill/>
                </a:ln>
                <a:solidFill>
                  <a:srgbClr val="0460A9"/>
                </a:solidFill>
                <a:effectLst/>
                <a:uLnTx/>
                <a:uFillTx/>
                <a:latin typeface="Arial" panose="020B0604020202020204"/>
                <a:ea typeface="+mn-ea"/>
                <a:cs typeface="+mn-cs"/>
              </a:endParaRPr>
            </a:p>
          </p:txBody>
        </p:sp>
        <p:sp>
          <p:nvSpPr>
            <p:cNvPr id="9" name="object 117">
              <a:extLst>
                <a:ext uri="{FF2B5EF4-FFF2-40B4-BE49-F238E27FC236}">
                  <a16:creationId xmlns:a16="http://schemas.microsoft.com/office/drawing/2014/main" id="{4714BD8E-1C5C-2CE8-B461-620375231CC5}"/>
                </a:ext>
              </a:extLst>
            </p:cNvPr>
            <p:cNvSpPr/>
            <p:nvPr/>
          </p:nvSpPr>
          <p:spPr>
            <a:xfrm>
              <a:off x="1434319" y="2057301"/>
              <a:ext cx="2744077" cy="419057"/>
            </a:xfrm>
            <a:prstGeom prst="roundRect">
              <a:avLst>
                <a:gd name="adj" fmla="val 0"/>
              </a:avLst>
            </a:prstGeom>
            <a:noFill/>
            <a:ln>
              <a:noFill/>
            </a:ln>
          </p:spPr>
          <p:txBody>
            <a:bodyPr wrap="square" lIns="0" tIns="0" rIns="0" bIns="0" rtlCol="0" anchor="ctr"/>
            <a:lstStyle/>
            <a:p>
              <a:pPr marL="23812" marR="0" lvl="0" indent="0" algn="l" defTabSz="914377" rtl="0" eaLnBrk="1" fontAlgn="auto" latinLnBrk="0" hangingPunct="1">
                <a:lnSpc>
                  <a:spcPct val="100000"/>
                </a:lnSpc>
                <a:spcBef>
                  <a:spcPts val="200"/>
                </a:spcBef>
                <a:spcAft>
                  <a:spcPts val="0"/>
                </a:spcAft>
                <a:buClrTx/>
                <a:buSzTx/>
                <a:buFontTx/>
                <a:buNone/>
                <a:tabLst/>
                <a:defRPr/>
              </a:pPr>
              <a:r>
                <a:rPr kumimoji="0" lang="fr-FR" sz="900" b="1" i="0" u="sng" strike="noStrike" kern="0" cap="none" spc="0" normalizeH="0" baseline="0" noProof="0" dirty="0">
                  <a:ln>
                    <a:noFill/>
                  </a:ln>
                  <a:solidFill>
                    <a:srgbClr val="0460A9"/>
                  </a:solidFill>
                  <a:effectLst/>
                  <a:uLnTx/>
                  <a:uFillTx/>
                  <a:latin typeface="Arial" panose="020B0604020202020204"/>
                  <a:ea typeface="+mn-ea"/>
                  <a:cs typeface="+mn-cs"/>
                </a:rPr>
                <a:t>Post-ARPI, </a:t>
              </a:r>
              <a:r>
                <a:rPr kumimoji="0" lang="fr-FR" sz="900" b="1" i="0" u="sng" strike="noStrike" kern="0" cap="none" spc="0" normalizeH="0" baseline="0" noProof="0" dirty="0" err="1">
                  <a:ln>
                    <a:noFill/>
                  </a:ln>
                  <a:solidFill>
                    <a:srgbClr val="0460A9"/>
                  </a:solidFill>
                  <a:effectLst/>
                  <a:uLnTx/>
                  <a:uFillTx/>
                  <a:latin typeface="Arial" panose="020B0604020202020204"/>
                  <a:ea typeface="+mn-ea"/>
                  <a:cs typeface="+mn-cs"/>
                </a:rPr>
                <a:t>pre</a:t>
              </a:r>
              <a:r>
                <a:rPr kumimoji="0" lang="fr-FR" sz="900" b="1" i="0" u="sng" strike="noStrike" kern="0" cap="none" spc="0" normalizeH="0" baseline="0" noProof="0" dirty="0">
                  <a:ln>
                    <a:noFill/>
                  </a:ln>
                  <a:solidFill>
                    <a:srgbClr val="0460A9"/>
                  </a:solidFill>
                  <a:effectLst/>
                  <a:uLnTx/>
                  <a:uFillTx/>
                  <a:latin typeface="Arial" panose="020B0604020202020204"/>
                  <a:ea typeface="+mn-ea"/>
                  <a:cs typeface="+mn-cs"/>
                </a:rPr>
                <a:t>-taxane &amp; post-taxane</a:t>
              </a:r>
            </a:p>
            <a:p>
              <a:pPr marL="23812" marR="0" lvl="0" indent="0" algn="l" defTabSz="914377" rtl="0" eaLnBrk="1" fontAlgn="auto" latinLnBrk="0" hangingPunct="1">
                <a:lnSpc>
                  <a:spcPct val="100000"/>
                </a:lnSpc>
                <a:spcBef>
                  <a:spcPts val="200"/>
                </a:spcBef>
                <a:spcAft>
                  <a:spcPts val="0"/>
                </a:spcAft>
                <a:buClrTx/>
                <a:buSzTx/>
                <a:buFontTx/>
                <a:buNone/>
                <a:tabLst/>
                <a:defRPr/>
              </a:pPr>
              <a:r>
                <a:rPr kumimoji="0" lang="fr-FR" sz="900" b="1" i="0" u="none" strike="noStrike" kern="0" cap="none" spc="0" normalizeH="0" baseline="0" noProof="0" dirty="0" err="1">
                  <a:ln>
                    <a:noFill/>
                  </a:ln>
                  <a:solidFill>
                    <a:srgbClr val="000000"/>
                  </a:solidFill>
                  <a:effectLst/>
                  <a:uLnTx/>
                  <a:uFillTx/>
                  <a:latin typeface="Arial" panose="020B0604020202020204"/>
                  <a:ea typeface="+mn-ea"/>
                  <a:cs typeface="+mn-cs"/>
                </a:rPr>
                <a:t>ProstACT</a:t>
              </a:r>
              <a:r>
                <a:rPr kumimoji="0" lang="fr-FR" sz="900" b="1" i="0" u="none" strike="noStrike" kern="0" cap="none" spc="0" normalizeH="0" baseline="0" noProof="0" dirty="0">
                  <a:ln>
                    <a:noFill/>
                  </a:ln>
                  <a:solidFill>
                    <a:srgbClr val="000000"/>
                  </a:solidFill>
                  <a:effectLst/>
                  <a:uLnTx/>
                  <a:uFillTx/>
                  <a:latin typeface="Arial" panose="020B0604020202020204"/>
                  <a:ea typeface="+mn-ea"/>
                  <a:cs typeface="+mn-cs"/>
                </a:rPr>
                <a:t> GLOBAL Ph3</a:t>
              </a:r>
              <a:r>
                <a:rPr kumimoji="0" lang="fr-FR" sz="900" b="1" i="0" u="none" strike="noStrike" kern="0" cap="none" spc="0" normalizeH="0" baseline="30000" noProof="0" dirty="0">
                  <a:ln>
                    <a:noFill/>
                  </a:ln>
                  <a:solidFill>
                    <a:srgbClr val="000000"/>
                  </a:solidFill>
                  <a:effectLst/>
                  <a:uLnTx/>
                  <a:uFillTx/>
                  <a:latin typeface="Arial" panose="020B0604020202020204"/>
                  <a:ea typeface="+mn-ea"/>
                  <a:cs typeface="+mn-cs"/>
                </a:rPr>
                <a:t>1 </a:t>
              </a:r>
              <a:r>
                <a:rPr kumimoji="0" lang="fr-FR" sz="900" b="1" i="0" u="none" strike="noStrike" kern="0" cap="none" spc="0" normalizeH="0" baseline="0" noProof="0" dirty="0">
                  <a:ln>
                    <a:noFill/>
                  </a:ln>
                  <a:solidFill>
                    <a:srgbClr val="000000"/>
                  </a:solidFill>
                  <a:effectLst/>
                  <a:uLnTx/>
                  <a:uFillTx/>
                  <a:latin typeface="Arial" panose="020B0604020202020204"/>
                  <a:ea typeface="+mn-ea"/>
                  <a:cs typeface="+mn-cs"/>
                </a:rPr>
                <a:t>- </a:t>
              </a:r>
              <a:r>
                <a:rPr kumimoji="0" lang="fr-FR" sz="900" b="0" i="0" u="none" strike="noStrike" kern="0" cap="none" spc="0" normalizeH="0" baseline="30000" noProof="0" dirty="0">
                  <a:ln>
                    <a:noFill/>
                  </a:ln>
                  <a:solidFill>
                    <a:srgbClr val="000000"/>
                  </a:solidFill>
                  <a:effectLst/>
                  <a:uLnTx/>
                  <a:uFillTx/>
                  <a:latin typeface="Arial" panose="020B0604020202020204"/>
                  <a:ea typeface="+mn-ea"/>
                  <a:cs typeface="+mn-cs"/>
                </a:rPr>
                <a:t>177</a:t>
              </a:r>
              <a:r>
                <a:rPr kumimoji="0" lang="fr-FR" sz="900" b="0" i="0" u="none" strike="noStrike" kern="0" cap="none" spc="0" normalizeH="0" baseline="0" noProof="0" dirty="0">
                  <a:ln>
                    <a:noFill/>
                  </a:ln>
                  <a:solidFill>
                    <a:srgbClr val="000000"/>
                  </a:solidFill>
                  <a:effectLst/>
                  <a:uLnTx/>
                  <a:uFillTx/>
                  <a:latin typeface="Arial" panose="020B0604020202020204"/>
                  <a:ea typeface="+mn-ea"/>
                  <a:cs typeface="+mn-cs"/>
                </a:rPr>
                <a:t>Lu-TLX591+SoC</a:t>
              </a:r>
            </a:p>
          </p:txBody>
        </p:sp>
        <p:sp>
          <p:nvSpPr>
            <p:cNvPr id="18" name="object 117">
              <a:extLst>
                <a:ext uri="{FF2B5EF4-FFF2-40B4-BE49-F238E27FC236}">
                  <a16:creationId xmlns:a16="http://schemas.microsoft.com/office/drawing/2014/main" id="{200AA061-855D-5A06-0C42-081E42F6D1C5}"/>
                </a:ext>
              </a:extLst>
            </p:cNvPr>
            <p:cNvSpPr/>
            <p:nvPr/>
          </p:nvSpPr>
          <p:spPr>
            <a:xfrm>
              <a:off x="4278450" y="2057301"/>
              <a:ext cx="2491095" cy="1746103"/>
            </a:xfrm>
            <a:prstGeom prst="roundRect">
              <a:avLst>
                <a:gd name="adj" fmla="val 0"/>
              </a:avLst>
            </a:prstGeom>
            <a:noFill/>
            <a:ln>
              <a:noFill/>
            </a:ln>
          </p:spPr>
          <p:txBody>
            <a:bodyPr wrap="square" lIns="0" tIns="0" rIns="0" bIns="0" rtlCol="0" anchor="ctr"/>
            <a:lstStyle/>
            <a:p>
              <a:pPr marL="55563" marR="0" lvl="0" indent="-55563" algn="l" defTabSz="914377" rtl="0" eaLnBrk="1" fontAlgn="auto" latinLnBrk="0" hangingPunct="1">
                <a:lnSpc>
                  <a:spcPct val="100000"/>
                </a:lnSpc>
                <a:spcBef>
                  <a:spcPts val="200"/>
                </a:spcBef>
                <a:spcAft>
                  <a:spcPts val="0"/>
                </a:spcAft>
                <a:buClrTx/>
                <a:buSzTx/>
                <a:buFontTx/>
                <a:buNone/>
                <a:tabLst/>
                <a:defRPr/>
              </a:pPr>
              <a:r>
                <a:rPr kumimoji="0" lang="en-US" sz="900" b="1" i="0" u="sng" strike="noStrike" kern="0" cap="none" spc="-11" normalizeH="0" baseline="0" noProof="0" dirty="0">
                  <a:ln>
                    <a:noFill/>
                  </a:ln>
                  <a:solidFill>
                    <a:srgbClr val="0460A9"/>
                  </a:solidFill>
                  <a:effectLst/>
                  <a:uLnTx/>
                  <a:uFillTx/>
                  <a:latin typeface="Arial" panose="020B0604020202020204"/>
                  <a:ea typeface="+mn-ea"/>
                  <a:cs typeface="+mn-cs"/>
                </a:rPr>
                <a:t>Post-ARPI, post-taxane</a:t>
              </a:r>
            </a:p>
            <a:p>
              <a:pPr marL="0" marR="0" lvl="0" indent="0" algn="l" defTabSz="914377" rtl="0" eaLnBrk="1" fontAlgn="auto" latinLnBrk="0" hangingPunct="1">
                <a:lnSpc>
                  <a:spcPct val="100000"/>
                </a:lnSpc>
                <a:spcBef>
                  <a:spcPts val="200"/>
                </a:spcBef>
                <a:spcAft>
                  <a:spcPts val="0"/>
                </a:spcAft>
                <a:buClrTx/>
                <a:buSzTx/>
                <a:buFontTx/>
                <a:buNone/>
                <a:tabLst/>
                <a:defRPr/>
              </a:pPr>
              <a:r>
                <a:rPr kumimoji="0" lang="en-US" sz="900" b="1" i="0" u="none" strike="noStrike" kern="0" cap="none" spc="-11" normalizeH="0" baseline="0" noProof="0" dirty="0" err="1">
                  <a:ln>
                    <a:noFill/>
                  </a:ln>
                  <a:solidFill>
                    <a:srgbClr val="000000"/>
                  </a:solidFill>
                  <a:effectLst/>
                  <a:uLnTx/>
                  <a:uFillTx/>
                  <a:latin typeface="Arial" panose="020B0604020202020204"/>
                  <a:ea typeface="+mn-ea"/>
                  <a:cs typeface="+mn-cs"/>
                </a:rPr>
                <a:t>SatisfACtion</a:t>
              </a:r>
              <a:r>
                <a:rPr kumimoji="0" lang="en-US" sz="900" b="1" i="0" u="none" strike="noStrike" kern="0" cap="none" spc="111" normalizeH="0" baseline="0" noProof="0" dirty="0">
                  <a:ln>
                    <a:noFill/>
                  </a:ln>
                  <a:solidFill>
                    <a:srgbClr val="000000"/>
                  </a:solidFill>
                  <a:effectLst/>
                  <a:uLnTx/>
                  <a:uFillTx/>
                  <a:latin typeface="Arial" panose="020B0604020202020204"/>
                  <a:ea typeface="+mn-ea"/>
                  <a:cs typeface="+mn-cs"/>
                </a:rPr>
                <a:t> </a:t>
              </a:r>
              <a:r>
                <a:rPr kumimoji="0" lang="en-US" sz="900" b="1" i="0" u="none" strike="noStrike" kern="0" cap="none" spc="-11" normalizeH="0" baseline="0" noProof="0" dirty="0">
                  <a:ln>
                    <a:noFill/>
                  </a:ln>
                  <a:solidFill>
                    <a:srgbClr val="000000"/>
                  </a:solidFill>
                  <a:effectLst/>
                  <a:uLnTx/>
                  <a:uFillTx/>
                  <a:latin typeface="Arial" panose="020B0604020202020204"/>
                  <a:ea typeface="+mn-ea"/>
                  <a:cs typeface="+mn-cs"/>
                </a:rPr>
                <a:t>Ph1/2</a:t>
              </a:r>
              <a:r>
                <a:rPr kumimoji="0" lang="en-US" sz="900" b="1" i="0" u="none" strike="noStrike" kern="0" cap="none" spc="-11" normalizeH="0" baseline="30000" noProof="0" dirty="0">
                  <a:ln>
                    <a:noFill/>
                  </a:ln>
                  <a:solidFill>
                    <a:srgbClr val="000000"/>
                  </a:solidFill>
                  <a:effectLst/>
                  <a:uLnTx/>
                  <a:uFillTx/>
                  <a:latin typeface="Arial" panose="020B0604020202020204"/>
                  <a:ea typeface="+mn-ea"/>
                  <a:cs typeface="+mn-cs"/>
                </a:rPr>
                <a:t>9 </a:t>
              </a:r>
              <a:r>
                <a:rPr kumimoji="0" lang="en-US" sz="900" b="1" i="0" u="none" strike="noStrike" kern="0" cap="none" spc="-11" normalizeH="0" baseline="0" noProof="0" dirty="0">
                  <a:ln>
                    <a:noFill/>
                  </a:ln>
                  <a:solidFill>
                    <a:srgbClr val="000000"/>
                  </a:solidFill>
                  <a:effectLst/>
                  <a:uLnTx/>
                  <a:uFillTx/>
                  <a:latin typeface="Arial" panose="020B0604020202020204"/>
                  <a:ea typeface="+mn-ea"/>
                  <a:cs typeface="+mn-cs"/>
                </a:rPr>
                <a:t>- </a:t>
              </a:r>
              <a:r>
                <a:rPr kumimoji="0" lang="en-US" sz="900" b="0" i="0" u="none" strike="noStrike" kern="0" cap="none" spc="0" normalizeH="0" baseline="30000" noProof="0" dirty="0">
                  <a:ln>
                    <a:noFill/>
                  </a:ln>
                  <a:solidFill>
                    <a:srgbClr val="000000"/>
                  </a:solidFill>
                  <a:effectLst/>
                  <a:uLnTx/>
                  <a:uFillTx/>
                  <a:latin typeface="Arial" panose="020B0604020202020204"/>
                  <a:ea typeface="+mn-ea"/>
                  <a:cs typeface="+mn-cs"/>
                </a:rPr>
                <a:t> 225</a:t>
              </a:r>
              <a:r>
                <a:rPr kumimoji="0" lang="en-US" sz="900" b="0" i="0" u="none" strike="noStrike" kern="0" cap="none" spc="0" normalizeH="0" baseline="0" noProof="0" dirty="0">
                  <a:ln>
                    <a:noFill/>
                  </a:ln>
                  <a:solidFill>
                    <a:srgbClr val="000000"/>
                  </a:solidFill>
                  <a:effectLst/>
                  <a:uLnTx/>
                  <a:uFillTx/>
                  <a:latin typeface="Arial" panose="020B0604020202020204"/>
                  <a:ea typeface="+mn-ea"/>
                  <a:cs typeface="+mn-cs"/>
                </a:rPr>
                <a:t>Ac-PSMA-R2</a:t>
              </a:r>
            </a:p>
            <a:p>
              <a:pPr marL="0" marR="0" lvl="0" indent="0" algn="l" defTabSz="914377" rtl="0" eaLnBrk="1" fontAlgn="auto" latinLnBrk="0" hangingPunct="1">
                <a:lnSpc>
                  <a:spcPct val="100000"/>
                </a:lnSpc>
                <a:spcBef>
                  <a:spcPts val="200"/>
                </a:spcBef>
                <a:spcAft>
                  <a:spcPts val="0"/>
                </a:spcAft>
                <a:buClrTx/>
                <a:buSzTx/>
                <a:buFontTx/>
                <a:buNone/>
                <a:tabLst/>
                <a:defRPr/>
              </a:pPr>
              <a:r>
                <a:rPr kumimoji="0" lang="en-US" sz="900" b="1" i="0" u="none" strike="noStrike" kern="0" cap="none" spc="0" normalizeH="0" baseline="0" noProof="0" dirty="0" err="1">
                  <a:ln>
                    <a:noFill/>
                  </a:ln>
                  <a:solidFill>
                    <a:srgbClr val="000000"/>
                  </a:solidFill>
                  <a:effectLst/>
                  <a:uLnTx/>
                  <a:uFillTx/>
                  <a:latin typeface="Arial" panose="020B0604020202020204"/>
                  <a:ea typeface="+mn-ea"/>
                  <a:cs typeface="+mn-cs"/>
                </a:rPr>
                <a:t>AlphaBreak</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 Ph2/3</a:t>
              </a:r>
              <a:r>
                <a:rPr kumimoji="0" lang="en-US" sz="900" b="1" i="0" u="none" strike="noStrike" kern="0" cap="none" spc="0" normalizeH="0" baseline="30000" noProof="0" dirty="0">
                  <a:ln>
                    <a:noFill/>
                  </a:ln>
                  <a:solidFill>
                    <a:srgbClr val="000000"/>
                  </a:solidFill>
                  <a:effectLst/>
                  <a:uLnTx/>
                  <a:uFillTx/>
                  <a:latin typeface="Arial" panose="020B0604020202020204"/>
                  <a:ea typeface="+mn-ea"/>
                  <a:cs typeface="+mn-cs"/>
                </a:rPr>
                <a:t>10 </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 </a:t>
              </a:r>
              <a:r>
                <a:rPr kumimoji="0" lang="en-US" sz="900" b="0" i="0" u="none" strike="noStrike" kern="0" cap="none" spc="0" normalizeH="0" baseline="30000" noProof="0" dirty="0">
                  <a:ln>
                    <a:noFill/>
                  </a:ln>
                  <a:solidFill>
                    <a:srgbClr val="000000"/>
                  </a:solidFill>
                  <a:effectLst/>
                  <a:uLnTx/>
                  <a:uFillTx/>
                  <a:latin typeface="Arial" panose="020B0604020202020204"/>
                  <a:ea typeface="+mn-ea"/>
                  <a:cs typeface="+mn-cs"/>
                </a:rPr>
                <a:t>225</a:t>
              </a:r>
              <a:r>
                <a:rPr kumimoji="0" lang="en-US" sz="900" b="0" i="0" u="none" strike="noStrike" kern="0" cap="none" spc="0" normalizeH="0" baseline="0" noProof="0" dirty="0">
                  <a:ln>
                    <a:noFill/>
                  </a:ln>
                  <a:solidFill>
                    <a:srgbClr val="000000"/>
                  </a:solidFill>
                  <a:effectLst/>
                  <a:uLnTx/>
                  <a:uFillTx/>
                  <a:latin typeface="Arial" panose="020B0604020202020204"/>
                  <a:ea typeface="+mn-ea"/>
                  <a:cs typeface="+mn-cs"/>
                </a:rPr>
                <a:t>Ac-PSMA-I&amp;T </a:t>
              </a:r>
            </a:p>
            <a:p>
              <a:pPr marL="0" marR="0" lvl="0" indent="0" algn="l" defTabSz="914377" rtl="0" eaLnBrk="1" fontAlgn="auto" latinLnBrk="0" hangingPunct="1">
                <a:lnSpc>
                  <a:spcPct val="100000"/>
                </a:lnSpc>
                <a:spcBef>
                  <a:spcPts val="200"/>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PAnTHA Ph1</a:t>
              </a:r>
              <a:r>
                <a:rPr kumimoji="0" lang="en-US" sz="900" b="1" i="0" u="none" strike="noStrike" kern="0" cap="none" spc="0" normalizeH="0" baseline="30000" noProof="0" dirty="0">
                  <a:ln>
                    <a:noFill/>
                  </a:ln>
                  <a:solidFill>
                    <a:srgbClr val="000000"/>
                  </a:solidFill>
                  <a:effectLst/>
                  <a:uLnTx/>
                  <a:uFillTx/>
                  <a:latin typeface="Arial" panose="020B0604020202020204"/>
                  <a:ea typeface="+mn-ea"/>
                  <a:cs typeface="+mn-cs"/>
                </a:rPr>
                <a:t>11 </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 </a:t>
              </a:r>
              <a:r>
                <a:rPr kumimoji="0" lang="en-US" sz="900" b="0" i="0" u="none" strike="noStrike" kern="0" cap="none" spc="0" normalizeH="0" baseline="30000" noProof="0" dirty="0">
                  <a:ln>
                    <a:noFill/>
                  </a:ln>
                  <a:solidFill>
                    <a:srgbClr val="000000"/>
                  </a:solidFill>
                  <a:effectLst/>
                  <a:uLnTx/>
                  <a:uFillTx/>
                  <a:latin typeface="Arial" panose="020B0604020202020204"/>
                  <a:ea typeface="+mn-ea"/>
                  <a:cs typeface="+mn-cs"/>
                </a:rPr>
                <a:t>225</a:t>
              </a:r>
              <a:r>
                <a:rPr kumimoji="0" lang="en-US" sz="900" b="0" i="0" u="none" strike="noStrike" kern="0" cap="none" spc="0" normalizeH="0" baseline="0" noProof="0" dirty="0">
                  <a:ln>
                    <a:noFill/>
                  </a:ln>
                  <a:solidFill>
                    <a:srgbClr val="000000"/>
                  </a:solidFill>
                  <a:effectLst/>
                  <a:uLnTx/>
                  <a:uFillTx/>
                  <a:latin typeface="Arial" panose="020B0604020202020204"/>
                  <a:ea typeface="+mn-ea"/>
                  <a:cs typeface="+mn-cs"/>
                </a:rPr>
                <a:t>Ac-PSMA-Trillium</a:t>
              </a:r>
            </a:p>
            <a:p>
              <a:pPr marL="0" marR="0" lvl="0" indent="0" algn="l" defTabSz="914377" rtl="0" eaLnBrk="1" fontAlgn="auto" latinLnBrk="0" hangingPunct="1">
                <a:lnSpc>
                  <a:spcPct val="100000"/>
                </a:lnSpc>
                <a:spcBef>
                  <a:spcPts val="200"/>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NCT06052306 Ph1</a:t>
              </a:r>
              <a:r>
                <a:rPr kumimoji="0" lang="en-US" sz="900" b="1" i="0" u="none" strike="noStrike" kern="0" cap="none" spc="0" normalizeH="0" baseline="30000" noProof="0" dirty="0">
                  <a:ln>
                    <a:noFill/>
                  </a:ln>
                  <a:solidFill>
                    <a:srgbClr val="000000"/>
                  </a:solidFill>
                  <a:effectLst/>
                  <a:uLnTx/>
                  <a:uFillTx/>
                  <a:latin typeface="Arial" panose="020B0604020202020204"/>
                  <a:ea typeface="+mn-ea"/>
                  <a:cs typeface="+mn-cs"/>
                </a:rPr>
                <a:t>12 </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 </a:t>
              </a:r>
              <a:r>
                <a:rPr kumimoji="0" lang="en-US" sz="900" b="0" i="0" u="none" strike="noStrike" kern="0" cap="none" spc="0" normalizeH="0" baseline="30000" noProof="0" dirty="0">
                  <a:ln>
                    <a:noFill/>
                  </a:ln>
                  <a:solidFill>
                    <a:srgbClr val="000000"/>
                  </a:solidFill>
                  <a:effectLst/>
                  <a:uLnTx/>
                  <a:uFillTx/>
                  <a:latin typeface="Arial" panose="020B0604020202020204"/>
                  <a:ea typeface="+mn-ea"/>
                  <a:cs typeface="+mn-cs"/>
                </a:rPr>
                <a:t>225</a:t>
              </a:r>
              <a:r>
                <a:rPr kumimoji="0" lang="en-US" sz="900" b="0" i="0" u="none" strike="noStrike" kern="0" cap="none" spc="0" normalizeH="0" baseline="0" noProof="0" dirty="0">
                  <a:ln>
                    <a:noFill/>
                  </a:ln>
                  <a:solidFill>
                    <a:srgbClr val="000000"/>
                  </a:solidFill>
                  <a:effectLst/>
                  <a:uLnTx/>
                  <a:uFillTx/>
                  <a:latin typeface="Arial" panose="020B0604020202020204"/>
                  <a:ea typeface="+mn-ea"/>
                  <a:cs typeface="+mn-cs"/>
                </a:rPr>
                <a:t>Ac-BAY3546828</a:t>
              </a:r>
            </a:p>
            <a:p>
              <a:pPr marL="0" marR="0" lvl="0" indent="0" algn="l" defTabSz="914377" rtl="0" eaLnBrk="1" fontAlgn="auto" latinLnBrk="0" hangingPunct="1">
                <a:lnSpc>
                  <a:spcPct val="100000"/>
                </a:lnSpc>
                <a:spcBef>
                  <a:spcPts val="200"/>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NCT06492122 Ph1</a:t>
              </a:r>
              <a:r>
                <a:rPr kumimoji="0" lang="en-US" sz="900" b="1" i="0" u="none" strike="noStrike" kern="0" cap="none" spc="0" normalizeH="0" baseline="30000" noProof="0" dirty="0">
                  <a:ln>
                    <a:noFill/>
                  </a:ln>
                  <a:solidFill>
                    <a:srgbClr val="000000"/>
                  </a:solidFill>
                  <a:effectLst/>
                  <a:uLnTx/>
                  <a:uFillTx/>
                  <a:latin typeface="Arial" panose="020B0604020202020204"/>
                  <a:ea typeface="+mn-ea"/>
                  <a:cs typeface="+mn-cs"/>
                </a:rPr>
                <a:t>13</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 - </a:t>
              </a:r>
              <a:r>
                <a:rPr kumimoji="0" lang="en-US" sz="900" b="0" i="0" u="none" strike="noStrike" kern="0" cap="none" spc="0" normalizeH="0" baseline="30000" noProof="0" dirty="0">
                  <a:ln>
                    <a:noFill/>
                  </a:ln>
                  <a:solidFill>
                    <a:srgbClr val="000000"/>
                  </a:solidFill>
                  <a:effectLst/>
                  <a:uLnTx/>
                  <a:uFillTx/>
                  <a:latin typeface="Arial" panose="020B0604020202020204"/>
                  <a:ea typeface="+mn-ea"/>
                  <a:cs typeface="+mn-cs"/>
                </a:rPr>
                <a:t>225</a:t>
              </a:r>
              <a:r>
                <a:rPr kumimoji="0" lang="en-US" sz="900" b="0" i="0" u="none" strike="noStrike" kern="0" cap="none" spc="0" normalizeH="0" baseline="0" noProof="0" dirty="0">
                  <a:ln>
                    <a:noFill/>
                  </a:ln>
                  <a:solidFill>
                    <a:srgbClr val="000000"/>
                  </a:solidFill>
                  <a:effectLst/>
                  <a:uLnTx/>
                  <a:uFillTx/>
                  <a:latin typeface="Arial" panose="020B0604020202020204"/>
                  <a:ea typeface="+mn-ea"/>
                  <a:cs typeface="+mn-cs"/>
                </a:rPr>
                <a:t>Ac-FL-020 </a:t>
              </a:r>
            </a:p>
            <a:p>
              <a:pPr marL="0" marR="0" lvl="0" indent="0" algn="l" defTabSz="914377" rtl="0" eaLnBrk="1" fontAlgn="auto" latinLnBrk="0" hangingPunct="1">
                <a:lnSpc>
                  <a:spcPct val="100000"/>
                </a:lnSpc>
                <a:spcBef>
                  <a:spcPts val="200"/>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CONVERGE-01 Ph2</a:t>
              </a:r>
              <a:r>
                <a:rPr kumimoji="0" lang="en-US" sz="900" b="1" i="0" u="none" strike="noStrike" kern="0" cap="none" spc="0" normalizeH="0" baseline="30000" noProof="0" dirty="0">
                  <a:ln>
                    <a:noFill/>
                  </a:ln>
                  <a:solidFill>
                    <a:srgbClr val="000000"/>
                  </a:solidFill>
                  <a:effectLst/>
                  <a:uLnTx/>
                  <a:uFillTx/>
                  <a:latin typeface="Arial" panose="020B0604020202020204"/>
                  <a:ea typeface="+mn-ea"/>
                  <a:cs typeface="+mn-cs"/>
                </a:rPr>
                <a:t>14</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 - </a:t>
              </a:r>
              <a:r>
                <a:rPr kumimoji="0" lang="en-US" sz="900" b="0" i="0" u="none" strike="noStrike" kern="0" cap="none" spc="0" normalizeH="0" baseline="30000" noProof="0" dirty="0">
                  <a:ln>
                    <a:noFill/>
                  </a:ln>
                  <a:solidFill>
                    <a:srgbClr val="000000"/>
                  </a:solidFill>
                  <a:effectLst/>
                  <a:uLnTx/>
                  <a:uFillTx/>
                  <a:latin typeface="Arial" panose="020B0604020202020204"/>
                  <a:ea typeface="+mn-ea"/>
                  <a:cs typeface="+mn-cs"/>
                </a:rPr>
                <a:t>225</a:t>
              </a:r>
              <a:r>
                <a:rPr kumimoji="0" lang="en-US" sz="900" b="0" i="0" u="none" strike="noStrike" kern="0" cap="none" spc="0" normalizeH="0" baseline="0" noProof="0" dirty="0">
                  <a:ln>
                    <a:noFill/>
                  </a:ln>
                  <a:solidFill>
                    <a:srgbClr val="000000"/>
                  </a:solidFill>
                  <a:effectLst/>
                  <a:uLnTx/>
                  <a:uFillTx/>
                  <a:latin typeface="Arial" panose="020B0604020202020204"/>
                  <a:ea typeface="+mn-ea"/>
                  <a:cs typeface="+mn-cs"/>
                </a:rPr>
                <a:t>Ac-J591</a:t>
              </a:r>
            </a:p>
            <a:p>
              <a:pPr marL="0" marR="0" lvl="0" indent="0" algn="l" defTabSz="914377" rtl="0" eaLnBrk="1" fontAlgn="auto" latinLnBrk="0" hangingPunct="1">
                <a:lnSpc>
                  <a:spcPct val="100000"/>
                </a:lnSpc>
                <a:spcBef>
                  <a:spcPts val="20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a:ea typeface="+mn-ea"/>
                  <a:cs typeface="+mn-cs"/>
                </a:rPr>
                <a:t>NCT04506567 Ph1/2</a:t>
              </a:r>
              <a:r>
                <a:rPr kumimoji="0" lang="en-US" sz="900" b="1" i="0" u="none" strike="noStrike" kern="1200" cap="none" spc="0" normalizeH="0" baseline="30000" noProof="0" dirty="0">
                  <a:ln>
                    <a:noFill/>
                  </a:ln>
                  <a:solidFill>
                    <a:srgbClr val="000000"/>
                  </a:solidFill>
                  <a:effectLst/>
                  <a:uLnTx/>
                  <a:uFillTx/>
                  <a:latin typeface="Arial" panose="020B0604020202020204"/>
                  <a:ea typeface="+mn-ea"/>
                  <a:cs typeface="+mn-cs"/>
                </a:rPr>
                <a:t>15</a:t>
              </a:r>
              <a:r>
                <a:rPr kumimoji="0" lang="en-US" sz="900" b="1"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en-US" sz="900" b="0" i="0" u="none" strike="noStrike" kern="1200" cap="none" spc="0" normalizeH="0" baseline="0" noProof="0" dirty="0">
                  <a:ln>
                    <a:noFill/>
                  </a:ln>
                  <a:solidFill>
                    <a:srgbClr val="000000"/>
                  </a:solidFill>
                  <a:effectLst/>
                  <a:uLnTx/>
                  <a:uFillTx/>
                  <a:latin typeface="Arial" panose="020B0604020202020204"/>
                  <a:ea typeface="+mn-ea"/>
                  <a:cs typeface="+mn-cs"/>
                </a:rPr>
                <a:t>-</a:t>
              </a:r>
              <a:r>
                <a:rPr kumimoji="0" lang="en-US" sz="900" b="1"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en-US" sz="900" b="0" i="0" u="none" strike="noStrike" kern="0" cap="none" spc="0" normalizeH="0" baseline="30000" noProof="0" dirty="0">
                  <a:ln>
                    <a:noFill/>
                  </a:ln>
                  <a:solidFill>
                    <a:srgbClr val="000000"/>
                  </a:solidFill>
                  <a:effectLst/>
                  <a:uLnTx/>
                  <a:uFillTx/>
                  <a:latin typeface="Arial" panose="020B0604020202020204"/>
                  <a:ea typeface="+mn-ea"/>
                  <a:cs typeface="+mn-cs"/>
                </a:rPr>
                <a:t>225</a:t>
              </a:r>
              <a:r>
                <a:rPr kumimoji="0" lang="en-US" sz="900" b="0" i="0" u="none" strike="noStrike" kern="0" cap="none" spc="0" normalizeH="0" baseline="0" noProof="0" dirty="0">
                  <a:ln>
                    <a:noFill/>
                  </a:ln>
                  <a:solidFill>
                    <a:srgbClr val="000000"/>
                  </a:solidFill>
                  <a:effectLst/>
                  <a:uLnTx/>
                  <a:uFillTx/>
                  <a:latin typeface="Arial" panose="020B0604020202020204"/>
                  <a:ea typeface="+mn-ea"/>
                  <a:cs typeface="+mn-cs"/>
                </a:rPr>
                <a:t>Ac-J591</a:t>
              </a:r>
              <a:b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br>
              <a:r>
                <a:rPr kumimoji="0" lang="en-US" sz="900" b="1" i="0" u="none" strike="noStrike" kern="0" cap="none" spc="0" normalizeH="0" baseline="0" noProof="0" dirty="0" err="1">
                  <a:ln>
                    <a:noFill/>
                  </a:ln>
                  <a:solidFill>
                    <a:srgbClr val="000000"/>
                  </a:solidFill>
                  <a:effectLst/>
                  <a:uLnTx/>
                  <a:uFillTx/>
                  <a:latin typeface="Arial" panose="020B0604020202020204"/>
                  <a:ea typeface="+mn-ea"/>
                  <a:cs typeface="+mn-cs"/>
                </a:rPr>
                <a:t>PSMAcTION</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 Ph2/3</a:t>
              </a:r>
              <a:r>
                <a:rPr kumimoji="0" lang="en-US" sz="900" b="1" i="0" u="none" strike="noStrike" kern="0" cap="none" spc="0" normalizeH="0" baseline="30000" noProof="0" dirty="0">
                  <a:ln>
                    <a:noFill/>
                  </a:ln>
                  <a:solidFill>
                    <a:srgbClr val="000000"/>
                  </a:solidFill>
                  <a:effectLst/>
                  <a:uLnTx/>
                  <a:uFillTx/>
                  <a:latin typeface="Arial" panose="020B0604020202020204"/>
                  <a:ea typeface="+mn-ea"/>
                  <a:cs typeface="+mn-cs"/>
                </a:rPr>
                <a:t>16</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 - </a:t>
              </a:r>
              <a:r>
                <a:rPr kumimoji="0" lang="en-US" sz="900" b="1" i="0" u="none" strike="noStrike" kern="0" cap="none" spc="0" normalizeH="0" baseline="30000" noProof="0" dirty="0">
                  <a:ln>
                    <a:noFill/>
                  </a:ln>
                  <a:solidFill>
                    <a:srgbClr val="000000"/>
                  </a:solidFill>
                  <a:effectLst/>
                  <a:uLnTx/>
                  <a:uFillTx/>
                  <a:latin typeface="Arial" panose="020B0604020202020204"/>
                  <a:ea typeface="+mn-ea"/>
                  <a:cs typeface="+mn-cs"/>
                </a:rPr>
                <a:t> </a:t>
              </a:r>
              <a:r>
                <a:rPr kumimoji="0" lang="en-US" sz="900" b="0" i="0" u="none" strike="noStrike" kern="0" cap="none" spc="0" normalizeH="0" baseline="30000" noProof="0" dirty="0">
                  <a:ln>
                    <a:noFill/>
                  </a:ln>
                  <a:solidFill>
                    <a:srgbClr val="000000"/>
                  </a:solidFill>
                  <a:effectLst/>
                  <a:uLnTx/>
                  <a:uFillTx/>
                  <a:latin typeface="Arial" panose="020B0604020202020204"/>
                  <a:ea typeface="+mn-ea"/>
                  <a:cs typeface="+mn-cs"/>
                </a:rPr>
                <a:t>225</a:t>
              </a:r>
              <a:r>
                <a:rPr kumimoji="0" lang="en-US" sz="900" b="0" i="0" u="none" strike="noStrike" kern="0" cap="none" spc="0" normalizeH="0" baseline="0" noProof="0" dirty="0">
                  <a:ln>
                    <a:noFill/>
                  </a:ln>
                  <a:solidFill>
                    <a:srgbClr val="000000"/>
                  </a:solidFill>
                  <a:effectLst/>
                  <a:uLnTx/>
                  <a:uFillTx/>
                  <a:latin typeface="Arial" panose="020B0604020202020204"/>
                  <a:ea typeface="+mn-ea"/>
                  <a:cs typeface="+mn-cs"/>
                </a:rPr>
                <a:t>Ac-PSMA-617</a:t>
              </a:r>
            </a:p>
            <a:p>
              <a:pPr marL="0" marR="0" lvl="0" indent="0" algn="l" defTabSz="914377" rtl="0" eaLnBrk="1" fontAlgn="auto" latinLnBrk="0" hangingPunct="1">
                <a:lnSpc>
                  <a:spcPct val="100000"/>
                </a:lnSpc>
                <a:spcBef>
                  <a:spcPts val="200"/>
                </a:spcBef>
                <a:spcAft>
                  <a:spcPts val="0"/>
                </a:spcAft>
                <a:buClrTx/>
                <a:buSzTx/>
                <a:buFontTx/>
                <a:buNone/>
                <a:tabLst/>
                <a:defRPr/>
              </a:pPr>
              <a:r>
                <a:rPr kumimoji="0" lang="en-US" sz="900" b="1" i="0" u="none" strike="noStrike" kern="0" cap="none" spc="0" normalizeH="0" baseline="0" noProof="0" dirty="0" err="1">
                  <a:ln>
                    <a:noFill/>
                  </a:ln>
                  <a:solidFill>
                    <a:srgbClr val="000000"/>
                  </a:solidFill>
                  <a:effectLst/>
                  <a:uLnTx/>
                  <a:uFillTx/>
                  <a:latin typeface="Arial" panose="020B0604020202020204"/>
                  <a:ea typeface="+mn-ea"/>
                  <a:cs typeface="+mn-cs"/>
                </a:rPr>
                <a:t>TheraPb</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 Ph1/2</a:t>
              </a:r>
              <a:r>
                <a:rPr kumimoji="0" lang="en-US" sz="900" b="1" i="0" u="none" strike="noStrike" kern="0" cap="none" spc="0" normalizeH="0" baseline="30000" noProof="0" dirty="0">
                  <a:ln>
                    <a:noFill/>
                  </a:ln>
                  <a:solidFill>
                    <a:srgbClr val="000000"/>
                  </a:solidFill>
                  <a:effectLst/>
                  <a:uLnTx/>
                  <a:uFillTx/>
                  <a:latin typeface="Arial" panose="020B0604020202020204"/>
                  <a:ea typeface="+mn-ea"/>
                  <a:cs typeface="+mn-cs"/>
                </a:rPr>
                <a:t>18</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 - </a:t>
              </a:r>
              <a:r>
                <a:rPr kumimoji="0" lang="en-US" sz="900" b="0" i="0" u="none" strike="noStrike" kern="0" cap="none" spc="0" normalizeH="0" baseline="30000" noProof="0" dirty="0">
                  <a:ln>
                    <a:noFill/>
                  </a:ln>
                  <a:solidFill>
                    <a:srgbClr val="000000"/>
                  </a:solidFill>
                  <a:effectLst/>
                  <a:uLnTx/>
                  <a:uFillTx/>
                  <a:latin typeface="Arial" panose="020B0604020202020204"/>
                  <a:ea typeface="+mn-ea"/>
                  <a:cs typeface="+mn-cs"/>
                </a:rPr>
                <a:t>212</a:t>
              </a:r>
              <a:r>
                <a:rPr kumimoji="0" lang="en-US" sz="900" b="0" i="0" u="none" strike="noStrike" kern="0" cap="none" spc="0" normalizeH="0" baseline="0" noProof="0" dirty="0">
                  <a:ln>
                    <a:noFill/>
                  </a:ln>
                  <a:solidFill>
                    <a:srgbClr val="000000"/>
                  </a:solidFill>
                  <a:effectLst/>
                  <a:uLnTx/>
                  <a:uFillTx/>
                  <a:latin typeface="Arial" panose="020B0604020202020204"/>
                  <a:ea typeface="+mn-ea"/>
                  <a:cs typeface="+mn-cs"/>
                </a:rPr>
                <a:t>Pb-ADVC001</a:t>
              </a:r>
            </a:p>
          </p:txBody>
        </p:sp>
        <p:sp>
          <p:nvSpPr>
            <p:cNvPr id="23" name="object 117">
              <a:extLst>
                <a:ext uri="{FF2B5EF4-FFF2-40B4-BE49-F238E27FC236}">
                  <a16:creationId xmlns:a16="http://schemas.microsoft.com/office/drawing/2014/main" id="{D07A0F12-7530-F5EB-B8B0-2EB4FAC753CE}"/>
                </a:ext>
              </a:extLst>
            </p:cNvPr>
            <p:cNvSpPr/>
            <p:nvPr/>
          </p:nvSpPr>
          <p:spPr>
            <a:xfrm>
              <a:off x="6919757" y="2049956"/>
              <a:ext cx="1980323" cy="1599561"/>
            </a:xfrm>
            <a:prstGeom prst="roundRect">
              <a:avLst>
                <a:gd name="adj" fmla="val 0"/>
              </a:avLst>
            </a:prstGeom>
            <a:noFill/>
            <a:ln>
              <a:noFill/>
            </a:ln>
          </p:spPr>
          <p:txBody>
            <a:bodyPr wrap="square" lIns="0" tIns="0" rIns="0" bIns="0" rtlCol="0" anchor="ctr"/>
            <a:lstStyle/>
            <a:p>
              <a:pPr marL="0" marR="0" lvl="0" indent="0" algn="l" defTabSz="685787" rtl="0" eaLnBrk="1" fontAlgn="auto" latinLnBrk="0" hangingPunct="1">
                <a:lnSpc>
                  <a:spcPct val="100000"/>
                </a:lnSpc>
                <a:spcBef>
                  <a:spcPts val="0"/>
                </a:spcBef>
                <a:spcAft>
                  <a:spcPts val="0"/>
                </a:spcAft>
                <a:buClrTx/>
                <a:buSzTx/>
                <a:buFontTx/>
                <a:buNone/>
                <a:tabLst/>
                <a:defRPr/>
              </a:pPr>
              <a:r>
                <a:rPr kumimoji="0" lang="en-US" sz="900" b="1" i="0" u="sng" strike="noStrike" kern="0" cap="none" spc="-11" normalizeH="0" baseline="0" noProof="0" dirty="0">
                  <a:ln>
                    <a:noFill/>
                  </a:ln>
                  <a:solidFill>
                    <a:srgbClr val="0460A9"/>
                  </a:solidFill>
                  <a:effectLst/>
                  <a:uLnTx/>
                  <a:uFillTx/>
                  <a:latin typeface="Arial" panose="020B0604020202020204"/>
                  <a:ea typeface="+mn-ea"/>
                  <a:cs typeface="+mn-cs"/>
                </a:rPr>
                <a:t>Post-ARPI, post-taxane</a:t>
              </a:r>
            </a:p>
            <a:p>
              <a:pPr marL="0" marR="0" lvl="0" indent="0" algn="l" defTabSz="685787" rtl="0" eaLnBrk="1" fontAlgn="auto" latinLnBrk="0" hangingPunct="1">
                <a:lnSpc>
                  <a:spcPct val="100000"/>
                </a:lnSpc>
                <a:spcBef>
                  <a:spcPts val="0"/>
                </a:spcBef>
                <a:spcAft>
                  <a:spcPts val="0"/>
                </a:spcAft>
                <a:buClrTx/>
                <a:buSzTx/>
                <a:buFontTx/>
                <a:buNone/>
                <a:tabLst/>
                <a:defRPr/>
              </a:pPr>
              <a:r>
                <a:rPr kumimoji="0" lang="en-US" sz="900" b="1" i="0" u="sng" strike="noStrike" kern="1200" cap="none" spc="-8" normalizeH="0" baseline="0" noProof="0" dirty="0">
                  <a:ln>
                    <a:noFill/>
                  </a:ln>
                  <a:solidFill>
                    <a:srgbClr val="00B050"/>
                  </a:solidFill>
                  <a:effectLst/>
                  <a:uLnTx/>
                  <a:uFill>
                    <a:solidFill>
                      <a:srgbClr val="FFFFFF"/>
                    </a:solidFill>
                  </a:uFill>
                  <a:latin typeface="Arial" panose="020B0604020202020204"/>
                  <a:ea typeface="+mn-ea"/>
                  <a:cs typeface="Arial"/>
                </a:rPr>
                <a:t>RLT + PARP inhibitors</a:t>
              </a:r>
            </a:p>
            <a:p>
              <a:pPr marL="55563" marR="0" lvl="0" indent="0" algn="l" defTabSz="68578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8" normalizeH="0" baseline="0" noProof="0" dirty="0" err="1">
                  <a:ln>
                    <a:noFill/>
                  </a:ln>
                  <a:solidFill>
                    <a:srgbClr val="000000"/>
                  </a:solidFill>
                  <a:effectLst/>
                  <a:uLnTx/>
                  <a:uFill>
                    <a:solidFill>
                      <a:srgbClr val="FFFFFF"/>
                    </a:solidFill>
                  </a:uFill>
                  <a:latin typeface="Arial" panose="020B0604020202020204"/>
                  <a:ea typeface="+mn-ea"/>
                  <a:cs typeface="Arial"/>
                </a:rPr>
                <a:t>LuPARP</a:t>
              </a:r>
              <a:r>
                <a:rPr kumimoji="0" lang="en-US" sz="900" b="1" i="0" u="none" strike="noStrike" kern="1200" cap="none" spc="-8" normalizeH="0" baseline="0" noProof="0" dirty="0">
                  <a:ln>
                    <a:noFill/>
                  </a:ln>
                  <a:solidFill>
                    <a:srgbClr val="000000"/>
                  </a:solidFill>
                  <a:effectLst/>
                  <a:uLnTx/>
                  <a:uFill>
                    <a:solidFill>
                      <a:srgbClr val="FFFFFF"/>
                    </a:solidFill>
                  </a:uFill>
                  <a:latin typeface="Arial" panose="020B0604020202020204"/>
                  <a:ea typeface="+mn-ea"/>
                  <a:cs typeface="Arial"/>
                </a:rPr>
                <a:t> Ph1</a:t>
              </a:r>
              <a:r>
                <a:rPr kumimoji="0" lang="en-US" sz="900" b="1" i="0" u="none" strike="noStrike" kern="1200" cap="none" spc="-8" normalizeH="0" baseline="30000" noProof="0" dirty="0">
                  <a:ln>
                    <a:noFill/>
                  </a:ln>
                  <a:solidFill>
                    <a:srgbClr val="000000"/>
                  </a:solidFill>
                  <a:effectLst/>
                  <a:uLnTx/>
                  <a:uFill>
                    <a:solidFill>
                      <a:srgbClr val="FFFFFF"/>
                    </a:solidFill>
                  </a:uFill>
                  <a:latin typeface="Arial" panose="020B0604020202020204"/>
                  <a:ea typeface="+mn-ea"/>
                  <a:cs typeface="Arial"/>
                </a:rPr>
                <a:t>23 </a:t>
              </a:r>
              <a:r>
                <a:rPr kumimoji="0" lang="en-US" sz="900" b="1" i="0" u="none" strike="noStrike" kern="1200" cap="none" spc="-8" normalizeH="0" baseline="0" noProof="0" dirty="0">
                  <a:ln>
                    <a:noFill/>
                  </a:ln>
                  <a:solidFill>
                    <a:srgbClr val="000000"/>
                  </a:solidFill>
                  <a:effectLst/>
                  <a:uLnTx/>
                  <a:uFill>
                    <a:solidFill>
                      <a:srgbClr val="FFFFFF"/>
                    </a:solidFill>
                  </a:uFill>
                  <a:latin typeface="Arial" panose="020B0604020202020204"/>
                  <a:ea typeface="+mn-ea"/>
                  <a:cs typeface="Arial"/>
                </a:rPr>
                <a:t>- </a:t>
              </a:r>
              <a:r>
                <a:rPr kumimoji="0" lang="en-US" sz="900" b="0" i="0" u="none" strike="noStrike" kern="1200" cap="none" spc="-8" normalizeH="0" baseline="30000" noProof="0" dirty="0">
                  <a:ln>
                    <a:noFill/>
                  </a:ln>
                  <a:solidFill>
                    <a:srgbClr val="000000"/>
                  </a:solidFill>
                  <a:effectLst/>
                  <a:uLnTx/>
                  <a:uFill>
                    <a:solidFill>
                      <a:srgbClr val="FFFFFF"/>
                    </a:solidFill>
                  </a:uFill>
                  <a:latin typeface="Arial" panose="020B0604020202020204"/>
                  <a:ea typeface="+mn-ea"/>
                  <a:cs typeface="Arial"/>
                </a:rPr>
                <a:t>177</a:t>
              </a:r>
              <a:r>
                <a:rPr kumimoji="0" lang="en-US" sz="900" b="0" i="0" u="none" strike="noStrike" kern="1200" cap="none" spc="-8" normalizeH="0" baseline="0" noProof="0" dirty="0">
                  <a:ln>
                    <a:noFill/>
                  </a:ln>
                  <a:solidFill>
                    <a:srgbClr val="000000"/>
                  </a:solidFill>
                  <a:effectLst/>
                  <a:uLnTx/>
                  <a:uFill>
                    <a:solidFill>
                      <a:srgbClr val="FFFFFF"/>
                    </a:solidFill>
                  </a:uFill>
                  <a:latin typeface="Arial" panose="020B0604020202020204"/>
                  <a:ea typeface="+mn-ea"/>
                  <a:cs typeface="Arial"/>
                </a:rPr>
                <a:t>Lu-PSMA-617 + </a:t>
              </a:r>
              <a:r>
                <a:rPr kumimoji="0" lang="en-US" sz="900" b="0" i="0" u="none" strike="noStrike" kern="1200" cap="none" spc="-8" normalizeH="0" baseline="0" noProof="0" dirty="0" err="1">
                  <a:ln>
                    <a:noFill/>
                  </a:ln>
                  <a:solidFill>
                    <a:srgbClr val="000000"/>
                  </a:solidFill>
                  <a:effectLst/>
                  <a:uLnTx/>
                  <a:uFill>
                    <a:solidFill>
                      <a:srgbClr val="FFFFFF"/>
                    </a:solidFill>
                  </a:uFill>
                  <a:latin typeface="Arial" panose="020B0604020202020204"/>
                  <a:ea typeface="+mn-ea"/>
                  <a:cs typeface="Arial"/>
                </a:rPr>
                <a:t>olaparib</a:t>
              </a:r>
              <a:endParaRPr kumimoji="0" lang="en-US" sz="900" b="0" i="0" u="none" strike="noStrike" kern="1200" cap="none" spc="-8" normalizeH="0" baseline="0" noProof="0" dirty="0">
                <a:ln>
                  <a:noFill/>
                </a:ln>
                <a:solidFill>
                  <a:srgbClr val="000000"/>
                </a:solidFill>
                <a:effectLst/>
                <a:uLnTx/>
                <a:uFill>
                  <a:solidFill>
                    <a:srgbClr val="FFFFFF"/>
                  </a:solidFill>
                </a:uFill>
                <a:latin typeface="Arial" panose="020B0604020202020204"/>
                <a:ea typeface="+mn-ea"/>
                <a:cs typeface="Arial"/>
              </a:endParaRPr>
            </a:p>
            <a:p>
              <a:pPr marL="55563" marR="0" lvl="0" indent="-55563" algn="l" defTabSz="685787" rtl="0" eaLnBrk="1" fontAlgn="auto" latinLnBrk="0" hangingPunct="1">
                <a:lnSpc>
                  <a:spcPct val="100000"/>
                </a:lnSpc>
                <a:spcBef>
                  <a:spcPts val="300"/>
                </a:spcBef>
                <a:spcAft>
                  <a:spcPts val="0"/>
                </a:spcAft>
                <a:buClrTx/>
                <a:buSzTx/>
                <a:buFontTx/>
                <a:buNone/>
                <a:tabLst/>
                <a:defRPr/>
              </a:pPr>
              <a:r>
                <a:rPr kumimoji="0" lang="en-US" sz="900" b="1" i="0" u="sng" strike="noStrike" kern="1200" cap="none" spc="-8" normalizeH="0" baseline="0" noProof="0" dirty="0">
                  <a:ln>
                    <a:noFill/>
                  </a:ln>
                  <a:solidFill>
                    <a:srgbClr val="00B050"/>
                  </a:solidFill>
                  <a:effectLst/>
                  <a:uLnTx/>
                  <a:uFill>
                    <a:solidFill>
                      <a:srgbClr val="FFFFFF"/>
                    </a:solidFill>
                  </a:uFill>
                  <a:latin typeface="Arial" panose="020B0604020202020204"/>
                  <a:ea typeface="+mn-ea"/>
                  <a:cs typeface="Arial"/>
                </a:rPr>
                <a:t>RLT + Chemotherapy</a:t>
              </a:r>
              <a:br>
                <a:rPr kumimoji="0" lang="en-US" sz="900" b="1" i="0" u="none" strike="noStrike" kern="1200" cap="none" spc="-8" normalizeH="0" baseline="0" noProof="0" dirty="0">
                  <a:ln>
                    <a:noFill/>
                  </a:ln>
                  <a:solidFill>
                    <a:srgbClr val="000000"/>
                  </a:solidFill>
                  <a:effectLst/>
                  <a:uLnTx/>
                  <a:uFill>
                    <a:solidFill>
                      <a:srgbClr val="FFFFFF"/>
                    </a:solidFill>
                  </a:uFill>
                  <a:latin typeface="Arial" panose="020B0604020202020204"/>
                  <a:ea typeface="+mn-ea"/>
                  <a:cs typeface="Arial"/>
                </a:rPr>
              </a:br>
              <a:r>
                <a:rPr kumimoji="0" lang="en-US" sz="900" b="1" i="0" u="none" strike="noStrike" kern="1200" cap="none" spc="0" normalizeH="0" baseline="0" noProof="0" dirty="0" err="1">
                  <a:ln>
                    <a:noFill/>
                  </a:ln>
                  <a:solidFill>
                    <a:srgbClr val="000000"/>
                  </a:solidFill>
                  <a:effectLst/>
                  <a:uLnTx/>
                  <a:uFillTx/>
                  <a:latin typeface="Arial" panose="020B0604020202020204"/>
                  <a:ea typeface="+mn-ea"/>
                  <a:cs typeface="+mn-cs"/>
                </a:rPr>
                <a:t>LuCarbo</a:t>
              </a:r>
              <a:r>
                <a:rPr kumimoji="0" lang="en-US" sz="900" b="1" i="0" u="none" strike="noStrike" kern="1200" cap="none" spc="0" normalizeH="0" baseline="0" noProof="0" dirty="0">
                  <a:ln>
                    <a:noFill/>
                  </a:ln>
                  <a:solidFill>
                    <a:srgbClr val="000000"/>
                  </a:solidFill>
                  <a:effectLst/>
                  <a:uLnTx/>
                  <a:uFillTx/>
                  <a:latin typeface="Arial" panose="020B0604020202020204"/>
                  <a:ea typeface="+mn-ea"/>
                  <a:cs typeface="+mn-cs"/>
                </a:rPr>
                <a:t> Ph1</a:t>
              </a:r>
              <a:r>
                <a:rPr kumimoji="0" lang="en-US" sz="900" b="1" i="0" u="none" strike="noStrike" kern="1200" cap="none" spc="0" normalizeH="0" baseline="30000" noProof="0" dirty="0">
                  <a:ln>
                    <a:noFill/>
                  </a:ln>
                  <a:solidFill>
                    <a:srgbClr val="000000"/>
                  </a:solidFill>
                  <a:effectLst/>
                  <a:uLnTx/>
                  <a:uFillTx/>
                  <a:latin typeface="Arial" panose="020B0604020202020204"/>
                  <a:ea typeface="+mn-ea"/>
                  <a:cs typeface="+mn-cs"/>
                </a:rPr>
                <a:t>24 </a:t>
              </a:r>
              <a:r>
                <a:rPr kumimoji="0" lang="en-US" sz="900" b="1" i="0" u="none" strike="noStrike" kern="1200" cap="none" spc="0" normalizeH="0" baseline="0" noProof="0" dirty="0">
                  <a:ln>
                    <a:noFill/>
                  </a:ln>
                  <a:solidFill>
                    <a:srgbClr val="000000"/>
                  </a:solidFill>
                  <a:effectLst/>
                  <a:uLnTx/>
                  <a:uFillTx/>
                  <a:latin typeface="Arial" panose="020B0604020202020204"/>
                  <a:ea typeface="+mn-ea"/>
                  <a:cs typeface="+mn-cs"/>
                </a:rPr>
                <a:t>-</a:t>
              </a:r>
              <a:r>
                <a:rPr kumimoji="0" lang="en-US" sz="900" b="1" i="0" u="none" strike="noStrike" kern="1200" cap="none" spc="0" normalizeH="0" baseline="30000" noProof="0" dirty="0">
                  <a:ln>
                    <a:noFill/>
                  </a:ln>
                  <a:solidFill>
                    <a:srgbClr val="000000"/>
                  </a:solidFill>
                  <a:effectLst/>
                  <a:uLnTx/>
                  <a:uFillTx/>
                  <a:latin typeface="Arial" panose="020B0604020202020204"/>
                  <a:ea typeface="+mn-ea"/>
                  <a:cs typeface="+mn-cs"/>
                </a:rPr>
                <a:t> </a:t>
              </a:r>
              <a:r>
                <a:rPr kumimoji="0" lang="en-US" sz="900" b="0" i="0" u="none" strike="noStrike" kern="1200" cap="none" spc="0" normalizeH="0" baseline="30000" noProof="0" dirty="0">
                  <a:ln>
                    <a:noFill/>
                  </a:ln>
                  <a:solidFill>
                    <a:srgbClr val="000000"/>
                  </a:solidFill>
                  <a:effectLst/>
                  <a:uLnTx/>
                  <a:uFillTx/>
                  <a:latin typeface="Arial" panose="020B0604020202020204"/>
                  <a:ea typeface="+mn-ea"/>
                  <a:cs typeface="+mn-cs"/>
                </a:rPr>
                <a:t>177</a:t>
              </a:r>
              <a:r>
                <a:rPr kumimoji="0" lang="en-US" sz="900" b="0" i="0" u="none" strike="noStrike" kern="1200" cap="none" spc="0" normalizeH="0" baseline="0" noProof="0" dirty="0">
                  <a:ln>
                    <a:noFill/>
                  </a:ln>
                  <a:solidFill>
                    <a:srgbClr val="000000"/>
                  </a:solidFill>
                  <a:effectLst/>
                  <a:uLnTx/>
                  <a:uFillTx/>
                  <a:latin typeface="Arial" panose="020B0604020202020204"/>
                  <a:ea typeface="+mn-ea"/>
                  <a:cs typeface="+mn-cs"/>
                </a:rPr>
                <a:t>Lu-PSMA-617 + carboplatin</a:t>
              </a:r>
            </a:p>
            <a:p>
              <a:pPr marL="0" marR="0" lvl="0" indent="0" algn="l" defTabSz="914377" rtl="0" eaLnBrk="1" fontAlgn="auto" latinLnBrk="0" hangingPunct="1">
                <a:lnSpc>
                  <a:spcPct val="100000"/>
                </a:lnSpc>
                <a:spcBef>
                  <a:spcPts val="300"/>
                </a:spcBef>
                <a:spcAft>
                  <a:spcPts val="0"/>
                </a:spcAft>
                <a:buClrTx/>
                <a:buSzTx/>
                <a:buFontTx/>
                <a:buNone/>
                <a:tabLst/>
                <a:defRPr/>
              </a:pPr>
              <a:r>
                <a:rPr kumimoji="0" lang="en-US" sz="900" b="1" i="0" u="sng" strike="noStrike" kern="1200" cap="none" spc="-8" normalizeH="0" baseline="0" noProof="0" dirty="0">
                  <a:ln>
                    <a:noFill/>
                  </a:ln>
                  <a:solidFill>
                    <a:srgbClr val="00B050"/>
                  </a:solidFill>
                  <a:effectLst/>
                  <a:uLnTx/>
                  <a:uFill>
                    <a:solidFill>
                      <a:srgbClr val="FFFFFF"/>
                    </a:solidFill>
                  </a:uFill>
                  <a:latin typeface="Arial" panose="020B0604020202020204"/>
                  <a:ea typeface="+mn-ea"/>
                  <a:cs typeface="Arial"/>
                </a:rPr>
                <a:t>RLT + Alpha emitters</a:t>
              </a:r>
            </a:p>
            <a:p>
              <a:pPr marL="55563" marR="0" lvl="0" indent="0" algn="l" defTabSz="914377"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000000"/>
                  </a:solidFill>
                  <a:effectLst/>
                  <a:uLnTx/>
                  <a:uFillTx/>
                  <a:latin typeface="Arial" panose="020B0604020202020204"/>
                  <a:ea typeface="+mn-ea"/>
                  <a:cs typeface="+mn-cs"/>
                </a:rPr>
                <a:t> </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NCT04886986 Ph 1/2</a:t>
              </a:r>
              <a:r>
                <a:rPr kumimoji="0" lang="en-US" sz="900" b="1" i="0" u="none" strike="noStrike" kern="0" cap="none" spc="0" normalizeH="0" baseline="30000" noProof="0" dirty="0">
                  <a:ln>
                    <a:noFill/>
                  </a:ln>
                  <a:solidFill>
                    <a:srgbClr val="000000"/>
                  </a:solidFill>
                  <a:effectLst/>
                  <a:uLnTx/>
                  <a:uFillTx/>
                  <a:latin typeface="Arial" panose="020B0604020202020204"/>
                  <a:ea typeface="+mn-ea"/>
                  <a:cs typeface="+mn-cs"/>
                </a:rPr>
                <a:t>26</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 – </a:t>
              </a:r>
              <a:b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br>
              <a:r>
                <a:rPr kumimoji="0" lang="en-US" sz="900" b="0" i="0" u="none" strike="noStrike" kern="0" cap="none" spc="0" normalizeH="0" baseline="30000" noProof="0" dirty="0">
                  <a:ln>
                    <a:noFill/>
                  </a:ln>
                  <a:solidFill>
                    <a:srgbClr val="000000"/>
                  </a:solidFill>
                  <a:effectLst/>
                  <a:uLnTx/>
                  <a:uFillTx/>
                  <a:latin typeface="Arial" panose="020B0604020202020204"/>
                  <a:ea typeface="+mn-ea"/>
                  <a:cs typeface="+mn-cs"/>
                </a:rPr>
                <a:t>177</a:t>
              </a:r>
              <a:r>
                <a:rPr kumimoji="0" lang="en-US" sz="900" b="0" i="0" u="none" strike="noStrike" kern="0" cap="none" spc="0" normalizeH="0" baseline="0" noProof="0" dirty="0">
                  <a:ln>
                    <a:noFill/>
                  </a:ln>
                  <a:solidFill>
                    <a:srgbClr val="000000"/>
                  </a:solidFill>
                  <a:effectLst/>
                  <a:uLnTx/>
                  <a:uFillTx/>
                  <a:latin typeface="Arial" panose="020B0604020202020204"/>
                  <a:ea typeface="+mn-ea"/>
                  <a:cs typeface="+mn-cs"/>
                </a:rPr>
                <a:t>Lu-PSMA-I&amp;T + </a:t>
              </a:r>
              <a:r>
                <a:rPr kumimoji="0" lang="en-US" sz="900" b="0" i="0" u="none" strike="noStrike" kern="0" cap="none" spc="0" normalizeH="0" baseline="30000" noProof="0" dirty="0">
                  <a:ln>
                    <a:noFill/>
                  </a:ln>
                  <a:solidFill>
                    <a:srgbClr val="000000"/>
                  </a:solidFill>
                  <a:effectLst/>
                  <a:uLnTx/>
                  <a:uFillTx/>
                  <a:latin typeface="Arial" panose="020B0604020202020204"/>
                  <a:ea typeface="+mn-ea"/>
                  <a:cs typeface="+mn-cs"/>
                </a:rPr>
                <a:t>225</a:t>
              </a:r>
              <a:r>
                <a:rPr kumimoji="0" lang="en-US" sz="900" b="0" i="0" u="none" strike="noStrike" kern="0" cap="none" spc="0" normalizeH="0" baseline="0" noProof="0" dirty="0">
                  <a:ln>
                    <a:noFill/>
                  </a:ln>
                  <a:solidFill>
                    <a:srgbClr val="000000"/>
                  </a:solidFill>
                  <a:effectLst/>
                  <a:uLnTx/>
                  <a:uFillTx/>
                  <a:latin typeface="Arial" panose="020B0604020202020204"/>
                  <a:ea typeface="+mn-ea"/>
                  <a:cs typeface="+mn-cs"/>
                </a:rPr>
                <a:t>Ac-J591</a:t>
              </a:r>
            </a:p>
          </p:txBody>
        </p:sp>
        <p:sp>
          <p:nvSpPr>
            <p:cNvPr id="25" name="object 117">
              <a:extLst>
                <a:ext uri="{FF2B5EF4-FFF2-40B4-BE49-F238E27FC236}">
                  <a16:creationId xmlns:a16="http://schemas.microsoft.com/office/drawing/2014/main" id="{30D6C431-DF40-5E84-B10B-8E773284C685}"/>
                </a:ext>
              </a:extLst>
            </p:cNvPr>
            <p:cNvSpPr/>
            <p:nvPr/>
          </p:nvSpPr>
          <p:spPr>
            <a:xfrm>
              <a:off x="9085106" y="1983366"/>
              <a:ext cx="2126673" cy="1565677"/>
            </a:xfrm>
            <a:prstGeom prst="roundRect">
              <a:avLst>
                <a:gd name="adj" fmla="val 0"/>
              </a:avLst>
            </a:prstGeom>
            <a:noFill/>
            <a:ln>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sng" strike="noStrike" kern="0" cap="none" spc="-11" normalizeH="0" baseline="0" noProof="0" dirty="0">
                  <a:ln>
                    <a:noFill/>
                  </a:ln>
                  <a:solidFill>
                    <a:srgbClr val="0460A9"/>
                  </a:solidFill>
                  <a:effectLst/>
                  <a:uLnTx/>
                  <a:uFillTx/>
                  <a:latin typeface="Arial" panose="020B0604020202020204"/>
                  <a:ea typeface="+mn-ea"/>
                  <a:cs typeface="+mn-cs"/>
                </a:rPr>
                <a:t>Post-ARPI, pre-taxane &amp; post-taxane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sng" strike="noStrike" kern="1200" cap="none" spc="-8" normalizeH="0" baseline="0" noProof="0" dirty="0">
                  <a:ln>
                    <a:noFill/>
                  </a:ln>
                  <a:solidFill>
                    <a:srgbClr val="00B050"/>
                  </a:solidFill>
                  <a:effectLst/>
                  <a:uLnTx/>
                  <a:uFill>
                    <a:solidFill>
                      <a:srgbClr val="FFFFFF"/>
                    </a:solidFill>
                  </a:uFill>
                  <a:latin typeface="Arial" panose="020B0604020202020204"/>
                  <a:ea typeface="+mn-ea"/>
                  <a:cs typeface="Arial"/>
                </a:rPr>
                <a:t>RLT + Immunotherapy</a:t>
              </a:r>
            </a:p>
            <a:p>
              <a:pPr marL="55563"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a:ea typeface="+mn-ea"/>
                  <a:cs typeface="+mn-cs"/>
                </a:rPr>
                <a:t>PRINCE Ph1/2</a:t>
              </a:r>
              <a:r>
                <a:rPr kumimoji="0" lang="en-US" sz="900" b="1" i="0" u="none" strike="noStrike" kern="1200" cap="none" spc="0" normalizeH="0" baseline="30000" noProof="0" dirty="0">
                  <a:ln>
                    <a:noFill/>
                  </a:ln>
                  <a:solidFill>
                    <a:srgbClr val="000000"/>
                  </a:solidFill>
                  <a:effectLst/>
                  <a:uLnTx/>
                  <a:uFillTx/>
                  <a:latin typeface="Arial" panose="020B0604020202020204"/>
                  <a:ea typeface="+mn-ea"/>
                  <a:cs typeface="+mn-cs"/>
                </a:rPr>
                <a:t>27</a:t>
              </a:r>
              <a:r>
                <a:rPr kumimoji="0" lang="en-US" sz="900" b="1" i="0" u="none" strike="noStrike" kern="1200" cap="none" spc="0" normalizeH="0" baseline="0" noProof="0" dirty="0">
                  <a:ln>
                    <a:noFill/>
                  </a:ln>
                  <a:solidFill>
                    <a:srgbClr val="000000"/>
                  </a:solidFill>
                  <a:effectLst/>
                  <a:uLnTx/>
                  <a:uFillTx/>
                  <a:latin typeface="Arial" panose="020B0604020202020204"/>
                  <a:ea typeface="+mn-ea"/>
                  <a:cs typeface="+mn-cs"/>
                </a:rPr>
                <a:t> – </a:t>
              </a:r>
              <a:r>
                <a:rPr kumimoji="0" lang="en-US" sz="900" b="0" i="0" u="none" strike="noStrike" kern="1200" cap="none" spc="0" normalizeH="0" baseline="30000" noProof="0" dirty="0">
                  <a:ln>
                    <a:noFill/>
                  </a:ln>
                  <a:solidFill>
                    <a:srgbClr val="000000"/>
                  </a:solidFill>
                  <a:effectLst/>
                  <a:uLnTx/>
                  <a:uFillTx/>
                  <a:latin typeface="Arial" panose="020B0604020202020204"/>
                  <a:ea typeface="+mn-ea"/>
                  <a:cs typeface="+mn-cs"/>
                </a:rPr>
                <a:t>177</a:t>
              </a:r>
              <a:r>
                <a:rPr kumimoji="0" lang="en-US" sz="900" b="0" i="0" u="none" strike="noStrike" kern="1200" cap="none" spc="0" normalizeH="0" baseline="0" noProof="0" dirty="0">
                  <a:ln>
                    <a:noFill/>
                  </a:ln>
                  <a:solidFill>
                    <a:srgbClr val="000000"/>
                  </a:solidFill>
                  <a:effectLst/>
                  <a:uLnTx/>
                  <a:uFillTx/>
                  <a:latin typeface="Arial" panose="020B0604020202020204"/>
                  <a:ea typeface="+mn-ea"/>
                  <a:cs typeface="+mn-cs"/>
                </a:rPr>
                <a:t>Lu-PSMA-617 + </a:t>
              </a:r>
              <a:r>
                <a:rPr kumimoji="0" lang="en-US" sz="900" b="0" i="0" u="none" strike="noStrike" kern="1200" cap="none" spc="0" normalizeH="0" baseline="0" noProof="0" dirty="0" err="1">
                  <a:ln>
                    <a:noFill/>
                  </a:ln>
                  <a:solidFill>
                    <a:srgbClr val="000000"/>
                  </a:solidFill>
                  <a:effectLst/>
                  <a:uLnTx/>
                  <a:uFillTx/>
                  <a:latin typeface="Arial" panose="020B0604020202020204"/>
                  <a:ea typeface="+mn-ea"/>
                  <a:cs typeface="+mn-cs"/>
                </a:rPr>
                <a:t>pembro</a:t>
              </a:r>
              <a:br>
                <a:rPr kumimoji="0" lang="en-US" sz="900" b="1"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US" sz="900" b="1" i="0" u="none" strike="noStrike" kern="1200" cap="none" spc="0" normalizeH="0" baseline="0" noProof="0" dirty="0">
                  <a:ln>
                    <a:noFill/>
                  </a:ln>
                  <a:solidFill>
                    <a:srgbClr val="000000"/>
                  </a:solidFill>
                  <a:effectLst/>
                  <a:uLnTx/>
                  <a:uFillTx/>
                  <a:latin typeface="Arial" panose="020B0604020202020204"/>
                  <a:ea typeface="+mn-ea"/>
                  <a:cs typeface="+mn-cs"/>
                </a:rPr>
                <a:t>EVOLUTION Ph2</a:t>
              </a:r>
              <a:r>
                <a:rPr kumimoji="0" lang="en-US" sz="900" b="1" i="0" u="none" strike="noStrike" kern="1200" cap="none" spc="0" normalizeH="0" baseline="30000" noProof="0" dirty="0">
                  <a:ln>
                    <a:noFill/>
                  </a:ln>
                  <a:solidFill>
                    <a:srgbClr val="000000"/>
                  </a:solidFill>
                  <a:effectLst/>
                  <a:uLnTx/>
                  <a:uFillTx/>
                  <a:latin typeface="Arial" panose="020B0604020202020204"/>
                  <a:ea typeface="+mn-ea"/>
                  <a:cs typeface="+mn-cs"/>
                </a:rPr>
                <a:t>28</a:t>
              </a:r>
              <a:r>
                <a:rPr kumimoji="0" lang="en-US" sz="900" b="1" i="0" u="none" strike="noStrike" kern="1200" cap="none" spc="0" normalizeH="0" baseline="0" noProof="0" dirty="0">
                  <a:ln>
                    <a:noFill/>
                  </a:ln>
                  <a:solidFill>
                    <a:srgbClr val="000000"/>
                  </a:solidFill>
                  <a:effectLst/>
                  <a:uLnTx/>
                  <a:uFillTx/>
                  <a:latin typeface="Arial" panose="020B0604020202020204"/>
                  <a:ea typeface="+mn-ea"/>
                  <a:cs typeface="+mn-cs"/>
                </a:rPr>
                <a:t> – </a:t>
              </a:r>
              <a:r>
                <a:rPr kumimoji="0" lang="en-US" sz="900" b="0" i="0" u="none" strike="noStrike" kern="1200" cap="none" spc="0" normalizeH="0" baseline="30000" noProof="0" dirty="0">
                  <a:ln>
                    <a:noFill/>
                  </a:ln>
                  <a:solidFill>
                    <a:srgbClr val="000000"/>
                  </a:solidFill>
                  <a:effectLst/>
                  <a:uLnTx/>
                  <a:uFillTx/>
                  <a:latin typeface="Arial" panose="020B0604020202020204"/>
                  <a:ea typeface="+mn-ea"/>
                  <a:cs typeface="+mn-cs"/>
                </a:rPr>
                <a:t>177</a:t>
              </a:r>
              <a:r>
                <a:rPr kumimoji="0" lang="en-US" sz="900" b="0" i="0" u="none" strike="noStrike" kern="1200" cap="none" spc="0" normalizeH="0" baseline="0" noProof="0" dirty="0">
                  <a:ln>
                    <a:noFill/>
                  </a:ln>
                  <a:solidFill>
                    <a:srgbClr val="000000"/>
                  </a:solidFill>
                  <a:effectLst/>
                  <a:uLnTx/>
                  <a:uFillTx/>
                  <a:latin typeface="Arial" panose="020B0604020202020204"/>
                  <a:ea typeface="+mn-ea"/>
                  <a:cs typeface="+mn-cs"/>
                </a:rPr>
                <a:t>Lu-PSMA-617 </a:t>
              </a:r>
              <a:br>
                <a:rPr kumimoji="0" lang="en-US" sz="9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US" sz="900" b="0" i="0" u="none" strike="noStrike" kern="0" cap="none" spc="0" normalizeH="0" baseline="0" noProof="0" dirty="0">
                  <a:ln>
                    <a:noFill/>
                  </a:ln>
                  <a:solidFill>
                    <a:srgbClr val="000000"/>
                  </a:solidFill>
                  <a:effectLst/>
                  <a:uLnTx/>
                  <a:uFillTx/>
                  <a:latin typeface="Calibri" panose="020F0502020204030204"/>
                  <a:ea typeface="+mn-ea"/>
                  <a:cs typeface="+mn-cs"/>
                </a:rPr>
                <a:t>±</a:t>
              </a:r>
              <a:r>
                <a:rPr kumimoji="0" lang="en-US" sz="900" b="0" i="0" u="none" strike="noStrike" kern="1200" cap="none" spc="0" normalizeH="0" baseline="0" noProof="0" dirty="0">
                  <a:ln>
                    <a:noFill/>
                  </a:ln>
                  <a:solidFill>
                    <a:srgbClr val="000000"/>
                  </a:solidFill>
                  <a:effectLst/>
                  <a:uLnTx/>
                  <a:uFillTx/>
                  <a:latin typeface="Arial" panose="020B0604020202020204"/>
                  <a:ea typeface="+mn-ea"/>
                  <a:cs typeface="+mn-cs"/>
                </a:rPr>
                <a:t> (ipilimumab + nivolumab)</a:t>
              </a:r>
            </a:p>
            <a:p>
              <a:pPr marL="0" marR="0" lvl="0" indent="0" algn="l" defTabSz="914377" rtl="0" eaLnBrk="1" fontAlgn="auto" latinLnBrk="0" hangingPunct="1">
                <a:lnSpc>
                  <a:spcPct val="100000"/>
                </a:lnSpc>
                <a:spcBef>
                  <a:spcPts val="300"/>
                </a:spcBef>
                <a:spcAft>
                  <a:spcPts val="0"/>
                </a:spcAft>
                <a:buClrTx/>
                <a:buSzTx/>
                <a:buFontTx/>
                <a:buNone/>
                <a:tabLst/>
                <a:defRPr/>
              </a:pPr>
              <a:r>
                <a:rPr kumimoji="0" lang="en-US" sz="900" b="1" i="0" u="sng" strike="noStrike" kern="1200" cap="none" spc="-8" normalizeH="0" baseline="0" noProof="0" dirty="0">
                  <a:ln>
                    <a:noFill/>
                  </a:ln>
                  <a:solidFill>
                    <a:srgbClr val="00B050"/>
                  </a:solidFill>
                  <a:effectLst/>
                  <a:uLnTx/>
                  <a:uFill>
                    <a:solidFill>
                      <a:srgbClr val="FFFFFF"/>
                    </a:solidFill>
                  </a:uFill>
                  <a:latin typeface="Arial" panose="020B0604020202020204"/>
                  <a:ea typeface="+mn-ea"/>
                  <a:cs typeface="Arial"/>
                </a:rPr>
                <a:t>RLT + Alpha emitters</a:t>
              </a:r>
            </a:p>
            <a:p>
              <a:pPr marL="55563" marR="0" lvl="0" indent="0" algn="l" defTabSz="914377"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err="1">
                  <a:ln>
                    <a:noFill/>
                  </a:ln>
                  <a:solidFill>
                    <a:srgbClr val="000000"/>
                  </a:solidFill>
                  <a:effectLst/>
                  <a:uLnTx/>
                  <a:uFillTx/>
                  <a:latin typeface="Arial" panose="020B0604020202020204"/>
                  <a:ea typeface="+mn-ea"/>
                  <a:cs typeface="+mn-cs"/>
                </a:rPr>
                <a:t>AlphaBet</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 Ph1/2</a:t>
              </a:r>
              <a:r>
                <a:rPr kumimoji="0" lang="en-US" sz="900" b="1" i="0" u="none" strike="noStrike" kern="0" cap="none" spc="0" normalizeH="0" baseline="30000" noProof="0" dirty="0">
                  <a:ln>
                    <a:noFill/>
                  </a:ln>
                  <a:solidFill>
                    <a:srgbClr val="000000"/>
                  </a:solidFill>
                  <a:effectLst/>
                  <a:uLnTx/>
                  <a:uFillTx/>
                  <a:latin typeface="Arial" panose="020B0604020202020204"/>
                  <a:ea typeface="+mn-ea"/>
                  <a:cs typeface="+mn-cs"/>
                </a:rPr>
                <a:t>25</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 – </a:t>
              </a:r>
              <a:r>
                <a:rPr kumimoji="0" lang="en-US" sz="900" b="0" i="0" u="none" strike="noStrike" kern="0" cap="none" spc="0" normalizeH="0" baseline="30000" noProof="0" dirty="0">
                  <a:ln>
                    <a:noFill/>
                  </a:ln>
                  <a:solidFill>
                    <a:srgbClr val="000000"/>
                  </a:solidFill>
                  <a:effectLst/>
                  <a:uLnTx/>
                  <a:uFillTx/>
                  <a:latin typeface="Arial" panose="020B0604020202020204"/>
                  <a:ea typeface="+mn-ea"/>
                  <a:cs typeface="+mn-cs"/>
                </a:rPr>
                <a:t>223</a:t>
              </a:r>
              <a:r>
                <a:rPr kumimoji="0" lang="en-US" sz="900" b="0" i="0" u="none" strike="noStrike" kern="0" cap="none" spc="0" normalizeH="0" baseline="0" noProof="0" dirty="0">
                  <a:ln>
                    <a:noFill/>
                  </a:ln>
                  <a:solidFill>
                    <a:srgbClr val="000000"/>
                  </a:solidFill>
                  <a:effectLst/>
                  <a:uLnTx/>
                  <a:uFillTx/>
                  <a:latin typeface="Arial" panose="020B0604020202020204"/>
                  <a:ea typeface="+mn-ea"/>
                  <a:cs typeface="+mn-cs"/>
                </a:rPr>
                <a:t>Ra + </a:t>
              </a:r>
              <a:br>
                <a:rPr kumimoji="0" lang="en-US" sz="900" b="0" i="0" u="none" strike="noStrike" kern="0" cap="none" spc="0" normalizeH="0" baseline="0" noProof="0" dirty="0">
                  <a:ln>
                    <a:noFill/>
                  </a:ln>
                  <a:solidFill>
                    <a:srgbClr val="000000"/>
                  </a:solidFill>
                  <a:effectLst/>
                  <a:uLnTx/>
                  <a:uFillTx/>
                  <a:latin typeface="Arial" panose="020B0604020202020204"/>
                  <a:ea typeface="+mn-ea"/>
                  <a:cs typeface="+mn-cs"/>
                </a:rPr>
              </a:br>
              <a:r>
                <a:rPr kumimoji="0" lang="en-US" sz="900" b="0" i="0" u="none" strike="noStrike" kern="0" cap="none" spc="0" normalizeH="0" baseline="30000" noProof="0" dirty="0">
                  <a:ln>
                    <a:noFill/>
                  </a:ln>
                  <a:solidFill>
                    <a:srgbClr val="000000"/>
                  </a:solidFill>
                  <a:effectLst/>
                  <a:uLnTx/>
                  <a:uFillTx/>
                  <a:latin typeface="Arial" panose="020B0604020202020204"/>
                  <a:ea typeface="+mn-ea"/>
                  <a:cs typeface="+mn-cs"/>
                </a:rPr>
                <a:t>177</a:t>
              </a:r>
              <a:r>
                <a:rPr kumimoji="0" lang="en-US" sz="900" b="0" i="0" u="none" strike="noStrike" kern="0" cap="none" spc="0" normalizeH="0" baseline="0" noProof="0" dirty="0">
                  <a:ln>
                    <a:noFill/>
                  </a:ln>
                  <a:solidFill>
                    <a:srgbClr val="000000"/>
                  </a:solidFill>
                  <a:effectLst/>
                  <a:uLnTx/>
                  <a:uFillTx/>
                  <a:latin typeface="Arial" panose="020B0604020202020204"/>
                  <a:ea typeface="+mn-ea"/>
                  <a:cs typeface="+mn-cs"/>
                </a:rPr>
                <a:t>Lu-PSMA-I&amp;T </a:t>
              </a:r>
            </a:p>
          </p:txBody>
        </p:sp>
        <p:sp>
          <p:nvSpPr>
            <p:cNvPr id="31" name="object 117">
              <a:extLst>
                <a:ext uri="{FF2B5EF4-FFF2-40B4-BE49-F238E27FC236}">
                  <a16:creationId xmlns:a16="http://schemas.microsoft.com/office/drawing/2014/main" id="{C7FE3823-4C97-9596-07A7-B2E60360BBD2}"/>
                </a:ext>
              </a:extLst>
            </p:cNvPr>
            <p:cNvSpPr/>
            <p:nvPr/>
          </p:nvSpPr>
          <p:spPr>
            <a:xfrm>
              <a:off x="6919756" y="3816143"/>
              <a:ext cx="1827929" cy="976442"/>
            </a:xfrm>
            <a:prstGeom prst="roundRect">
              <a:avLst>
                <a:gd name="adj" fmla="val 0"/>
              </a:avLst>
            </a:prstGeom>
            <a:noFill/>
            <a:ln>
              <a:noFill/>
            </a:ln>
          </p:spPr>
          <p:txBody>
            <a:bodyPr wrap="square" lIns="0" tIns="0" rIns="0" bIns="0"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it-IT" sz="900" b="1" i="0" u="sng" strike="noStrike" kern="0" cap="none" spc="-25" normalizeH="0" baseline="0" noProof="0" dirty="0">
                  <a:ln>
                    <a:noFill/>
                  </a:ln>
                  <a:solidFill>
                    <a:srgbClr val="0460A9"/>
                  </a:solidFill>
                  <a:effectLst/>
                  <a:uLnTx/>
                  <a:uFillTx/>
                  <a:latin typeface="Arial" panose="020B0604020202020204"/>
                  <a:ea typeface="+mn-ea"/>
                  <a:cs typeface="+mn-cs"/>
                </a:rPr>
                <a:t>Post-ARPI, </a:t>
              </a:r>
              <a:r>
                <a:rPr kumimoji="0" lang="it-IT" sz="900" b="1" i="0" u="sng" strike="noStrike" kern="0" cap="none" spc="-25" normalizeH="0" baseline="0" noProof="0" dirty="0" err="1">
                  <a:ln>
                    <a:noFill/>
                  </a:ln>
                  <a:solidFill>
                    <a:srgbClr val="0460A9"/>
                  </a:solidFill>
                  <a:effectLst/>
                  <a:uLnTx/>
                  <a:uFillTx/>
                  <a:latin typeface="Arial" panose="020B0604020202020204"/>
                  <a:ea typeface="+mn-ea"/>
                  <a:cs typeface="+mn-cs"/>
                </a:rPr>
                <a:t>pre</a:t>
              </a:r>
              <a:r>
                <a:rPr kumimoji="0" lang="it-IT" sz="900" b="1" i="0" u="sng" strike="noStrike" kern="0" cap="none" spc="-25" normalizeH="0" baseline="0" noProof="0" dirty="0">
                  <a:ln>
                    <a:noFill/>
                  </a:ln>
                  <a:solidFill>
                    <a:srgbClr val="0460A9"/>
                  </a:solidFill>
                  <a:effectLst/>
                  <a:uLnTx/>
                  <a:uFillTx/>
                  <a:latin typeface="Arial" panose="020B0604020202020204"/>
                  <a:ea typeface="+mn-ea"/>
                  <a:cs typeface="+mn-cs"/>
                </a:rPr>
                <a:t>-taxane</a:t>
              </a:r>
              <a:r>
                <a:rPr kumimoji="0" lang="it-IT" sz="900" b="1" i="0" u="sng" strike="noStrike" kern="0" cap="none" spc="-25" normalizeH="0" baseline="0" noProof="0" dirty="0">
                  <a:ln>
                    <a:noFill/>
                  </a:ln>
                  <a:solidFill>
                    <a:srgbClr val="000000"/>
                  </a:solidFill>
                  <a:effectLst/>
                  <a:uLnTx/>
                  <a:uFillTx/>
                  <a:latin typeface="Arial" panose="020B0604020202020204"/>
                  <a:ea typeface="+mn-ea"/>
                  <a:cs typeface="+mn-cs"/>
                </a:rPr>
                <a:t> </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it-IT" sz="900" b="1" i="0" u="none" strike="noStrike" kern="0" cap="none" spc="-25" normalizeH="0" baseline="0" noProof="0" dirty="0">
                  <a:ln>
                    <a:noFill/>
                  </a:ln>
                  <a:solidFill>
                    <a:srgbClr val="00B050"/>
                  </a:solidFill>
                  <a:effectLst/>
                  <a:uLnTx/>
                  <a:uFillTx/>
                  <a:latin typeface="Arial" panose="020B0604020202020204"/>
                  <a:ea typeface="+mn-ea"/>
                  <a:cs typeface="+mn-cs"/>
                </a:rPr>
                <a:t>RLT + ARPI</a:t>
              </a:r>
            </a:p>
            <a:p>
              <a:pPr marL="55563" marR="0" lvl="0" indent="0" algn="l" defTabSz="914377" rtl="0" eaLnBrk="1" fontAlgn="auto" latinLnBrk="0" hangingPunct="1">
                <a:lnSpc>
                  <a:spcPct val="100000"/>
                </a:lnSpc>
                <a:spcBef>
                  <a:spcPts val="0"/>
                </a:spcBef>
                <a:spcAft>
                  <a:spcPts val="0"/>
                </a:spcAft>
                <a:buClrTx/>
                <a:buSzTx/>
                <a:buFontTx/>
                <a:buNone/>
                <a:tabLst/>
                <a:defRPr/>
              </a:pPr>
              <a:r>
                <a:rPr kumimoji="0" lang="it-IT" sz="900" b="1" i="0" u="none" strike="noStrike" kern="0" cap="none" spc="0" normalizeH="0" baseline="0" noProof="0" dirty="0">
                  <a:ln>
                    <a:noFill/>
                  </a:ln>
                  <a:solidFill>
                    <a:srgbClr val="000000"/>
                  </a:solidFill>
                  <a:effectLst/>
                  <a:uLnTx/>
                  <a:uFillTx/>
                  <a:latin typeface="Arial" panose="020B0604020202020204"/>
                  <a:ea typeface="+mn-ea"/>
                  <a:cs typeface="+mn-cs"/>
                </a:rPr>
                <a:t>ARROW Ph2</a:t>
              </a:r>
              <a:r>
                <a:rPr kumimoji="0" lang="it-IT" sz="900" b="1" i="0" u="none" strike="noStrike" kern="0" cap="none" spc="0" normalizeH="0" baseline="30000" noProof="0" dirty="0">
                  <a:ln>
                    <a:noFill/>
                  </a:ln>
                  <a:solidFill>
                    <a:srgbClr val="000000"/>
                  </a:solidFill>
                  <a:effectLst/>
                  <a:uLnTx/>
                  <a:uFillTx/>
                  <a:latin typeface="Arial" panose="020B0604020202020204"/>
                  <a:ea typeface="+mn-ea"/>
                  <a:cs typeface="+mn-cs"/>
                </a:rPr>
                <a:t>30</a:t>
              </a:r>
              <a:r>
                <a:rPr kumimoji="0" lang="it-IT" sz="900" b="1" i="0" u="none" strike="noStrike" kern="0" cap="none" spc="0" normalizeH="0" baseline="0" noProof="0" dirty="0">
                  <a:ln>
                    <a:noFill/>
                  </a:ln>
                  <a:solidFill>
                    <a:srgbClr val="000000"/>
                  </a:solidFill>
                  <a:effectLst/>
                  <a:uLnTx/>
                  <a:uFillTx/>
                  <a:latin typeface="Arial" panose="020B0604020202020204"/>
                  <a:ea typeface="+mn-ea"/>
                  <a:cs typeface="+mn-cs"/>
                </a:rPr>
                <a:t> </a:t>
              </a:r>
              <a:r>
                <a:rPr kumimoji="0" lang="it-IT" sz="900" b="0" i="0" u="none" strike="noStrike" kern="0" cap="none" spc="0" normalizeH="0" baseline="0" noProof="0" dirty="0">
                  <a:ln>
                    <a:noFill/>
                  </a:ln>
                  <a:solidFill>
                    <a:srgbClr val="000000"/>
                  </a:solidFill>
                  <a:effectLst/>
                  <a:uLnTx/>
                  <a:uFillTx/>
                  <a:latin typeface="Arial" panose="020B0604020202020204"/>
                  <a:ea typeface="+mn-ea"/>
                  <a:cs typeface="+mn-cs"/>
                </a:rPr>
                <a:t>- </a:t>
              </a:r>
              <a:r>
                <a:rPr kumimoji="0" lang="it-IT" sz="900" b="0" i="0" u="none" strike="noStrike" kern="0" cap="none" spc="0" normalizeH="0" baseline="30000" noProof="0" dirty="0">
                  <a:ln>
                    <a:noFill/>
                  </a:ln>
                  <a:solidFill>
                    <a:srgbClr val="000000"/>
                  </a:solidFill>
                  <a:effectLst/>
                  <a:uLnTx/>
                  <a:uFillTx/>
                  <a:latin typeface="Arial" panose="020B0604020202020204"/>
                  <a:ea typeface="+mn-ea"/>
                  <a:cs typeface="+mn-cs"/>
                </a:rPr>
                <a:t>131</a:t>
              </a:r>
              <a:r>
                <a:rPr kumimoji="0" lang="it-IT" sz="900" b="0" i="0" u="none" strike="noStrike" kern="0" cap="none" spc="0" normalizeH="0" baseline="0" noProof="0" dirty="0">
                  <a:ln>
                    <a:noFill/>
                  </a:ln>
                  <a:solidFill>
                    <a:srgbClr val="000000"/>
                  </a:solidFill>
                  <a:effectLst/>
                  <a:uLnTx/>
                  <a:uFillTx/>
                  <a:latin typeface="Arial" panose="020B0604020202020204"/>
                  <a:ea typeface="+mn-ea"/>
                  <a:cs typeface="+mn-cs"/>
                </a:rPr>
                <a:t>I-1095 + </a:t>
              </a:r>
              <a:r>
                <a:rPr kumimoji="0" lang="it-IT" sz="900" b="0" i="0" u="none" strike="noStrike" kern="0" cap="none" spc="0" normalizeH="0" baseline="0" noProof="0" dirty="0" err="1">
                  <a:ln>
                    <a:noFill/>
                  </a:ln>
                  <a:solidFill>
                    <a:srgbClr val="000000"/>
                  </a:solidFill>
                  <a:effectLst/>
                  <a:uLnTx/>
                  <a:uFillTx/>
                  <a:latin typeface="Arial" panose="020B0604020202020204"/>
                  <a:ea typeface="+mn-ea"/>
                  <a:cs typeface="+mn-cs"/>
                </a:rPr>
                <a:t>enza</a:t>
              </a:r>
              <a:endParaRPr kumimoji="0" lang="it-IT" sz="900" b="0" i="0" u="none" strike="noStrike" kern="0" cap="none" spc="0" normalizeH="0" baseline="0" noProof="0" dirty="0">
                <a:ln>
                  <a:noFill/>
                </a:ln>
                <a:solidFill>
                  <a:srgbClr val="000000"/>
                </a:solidFill>
                <a:effectLst/>
                <a:uLnTx/>
                <a:uFillTx/>
                <a:latin typeface="Arial" panose="020B0604020202020204"/>
                <a:ea typeface="+mn-ea"/>
                <a:cs typeface="+mn-cs"/>
              </a:endParaRPr>
            </a:p>
            <a:p>
              <a:pPr marL="0" marR="0" lvl="0" indent="0" algn="l" defTabSz="685787" rtl="0" eaLnBrk="1" fontAlgn="auto" latinLnBrk="0" hangingPunct="1">
                <a:lnSpc>
                  <a:spcPct val="100000"/>
                </a:lnSpc>
                <a:spcBef>
                  <a:spcPts val="300"/>
                </a:spcBef>
                <a:spcAft>
                  <a:spcPts val="0"/>
                </a:spcAft>
                <a:buClrTx/>
                <a:buSzTx/>
                <a:buFontTx/>
                <a:buNone/>
                <a:tabLst/>
                <a:defRPr/>
              </a:pPr>
              <a:r>
                <a:rPr kumimoji="0" lang="en-US" sz="900" b="1" i="0" u="sng" strike="noStrike" kern="1200" cap="none" spc="-8" normalizeH="0" baseline="0" noProof="0" dirty="0">
                  <a:ln>
                    <a:noFill/>
                  </a:ln>
                  <a:solidFill>
                    <a:srgbClr val="00B050"/>
                  </a:solidFill>
                  <a:effectLst/>
                  <a:uLnTx/>
                  <a:uFill>
                    <a:solidFill>
                      <a:srgbClr val="FFFFFF"/>
                    </a:solidFill>
                  </a:uFill>
                  <a:latin typeface="Arial" panose="020B0604020202020204"/>
                  <a:ea typeface="+mn-ea"/>
                  <a:cs typeface="Arial"/>
                </a:rPr>
                <a:t>RLT + PARP inhibitors</a:t>
              </a:r>
            </a:p>
            <a:p>
              <a:pPr marL="55563" marR="0" lvl="0" indent="0" algn="l" defTabSz="68578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8" normalizeH="0" baseline="0" noProof="0" dirty="0">
                  <a:ln>
                    <a:noFill/>
                  </a:ln>
                  <a:solidFill>
                    <a:srgbClr val="000000"/>
                  </a:solidFill>
                  <a:effectLst/>
                  <a:uLnTx/>
                  <a:uFill>
                    <a:solidFill>
                      <a:srgbClr val="FFFFFF"/>
                    </a:solidFill>
                  </a:uFill>
                  <a:latin typeface="Arial" panose="020B0604020202020204"/>
                  <a:ea typeface="+mn-ea"/>
                  <a:cs typeface="Arial"/>
                </a:rPr>
                <a:t>NCT06909825 Ph2</a:t>
              </a:r>
              <a:r>
                <a:rPr kumimoji="0" lang="en-US" sz="900" b="1" i="0" u="none" strike="noStrike" kern="1200" cap="none" spc="-8" normalizeH="0" baseline="30000" noProof="0" dirty="0">
                  <a:ln>
                    <a:noFill/>
                  </a:ln>
                  <a:solidFill>
                    <a:srgbClr val="000000"/>
                  </a:solidFill>
                  <a:effectLst/>
                  <a:uLnTx/>
                  <a:uFill>
                    <a:solidFill>
                      <a:srgbClr val="FFFFFF"/>
                    </a:solidFill>
                  </a:uFill>
                  <a:latin typeface="Arial" panose="020B0604020202020204"/>
                  <a:ea typeface="+mn-ea"/>
                  <a:cs typeface="Arial"/>
                </a:rPr>
                <a:t>32 </a:t>
              </a:r>
              <a:r>
                <a:rPr kumimoji="0" lang="en-US" sz="900" b="1" i="0" u="none" strike="noStrike" kern="1200" cap="none" spc="-8" normalizeH="0" baseline="0" noProof="0" dirty="0">
                  <a:ln>
                    <a:noFill/>
                  </a:ln>
                  <a:solidFill>
                    <a:srgbClr val="000000"/>
                  </a:solidFill>
                  <a:effectLst/>
                  <a:uLnTx/>
                  <a:uFill>
                    <a:solidFill>
                      <a:srgbClr val="FFFFFF"/>
                    </a:solidFill>
                  </a:uFill>
                  <a:latin typeface="Arial" panose="020B0604020202020204"/>
                  <a:ea typeface="+mn-ea"/>
                  <a:cs typeface="Arial"/>
                </a:rPr>
                <a:t>– </a:t>
              </a:r>
              <a:br>
                <a:rPr kumimoji="0" lang="en-US" sz="900" b="1" i="0" u="none" strike="noStrike" kern="1200" cap="none" spc="-8" normalizeH="0" baseline="0" noProof="0" dirty="0">
                  <a:ln>
                    <a:noFill/>
                  </a:ln>
                  <a:solidFill>
                    <a:srgbClr val="000000"/>
                  </a:solidFill>
                  <a:effectLst/>
                  <a:uLnTx/>
                  <a:uFill>
                    <a:solidFill>
                      <a:srgbClr val="FFFFFF"/>
                    </a:solidFill>
                  </a:uFill>
                  <a:latin typeface="Arial" panose="020B0604020202020204"/>
                  <a:ea typeface="+mn-ea"/>
                  <a:cs typeface="Arial"/>
                </a:rPr>
              </a:br>
              <a:r>
                <a:rPr kumimoji="0" lang="en-IN" sz="900" b="0" i="0" u="none" strike="noStrike" kern="1200" cap="none" spc="-11" normalizeH="0" baseline="27777" noProof="0" dirty="0">
                  <a:ln>
                    <a:noFill/>
                  </a:ln>
                  <a:solidFill>
                    <a:srgbClr val="000000"/>
                  </a:solidFill>
                  <a:effectLst/>
                  <a:uLnTx/>
                  <a:uFillTx/>
                  <a:latin typeface="Arial" panose="020B0604020202020204"/>
                  <a:ea typeface="+mn-ea"/>
                  <a:cs typeface="Arial"/>
                </a:rPr>
                <a:t>225</a:t>
              </a:r>
              <a:r>
                <a:rPr kumimoji="0" lang="en-IN" sz="900" b="0" i="0" u="none" strike="noStrike" kern="1200" cap="none" spc="-8" normalizeH="0" baseline="0" noProof="0" dirty="0">
                  <a:ln>
                    <a:noFill/>
                  </a:ln>
                  <a:solidFill>
                    <a:srgbClr val="000000"/>
                  </a:solidFill>
                  <a:effectLst/>
                  <a:uLnTx/>
                  <a:uFillTx/>
                  <a:latin typeface="Arial" panose="020B0604020202020204"/>
                  <a:ea typeface="+mn-ea"/>
                  <a:cs typeface="Arial"/>
                </a:rPr>
                <a:t>Ac-</a:t>
              </a:r>
              <a:r>
                <a:rPr kumimoji="0" lang="en-IN" sz="900" b="0" i="0" u="none" strike="noStrike" kern="1200" cap="none" spc="0" normalizeH="0" baseline="0" noProof="0" dirty="0">
                  <a:ln>
                    <a:noFill/>
                  </a:ln>
                  <a:solidFill>
                    <a:srgbClr val="000000"/>
                  </a:solidFill>
                  <a:effectLst/>
                  <a:uLnTx/>
                  <a:uFillTx/>
                  <a:latin typeface="Arial" panose="020B0604020202020204"/>
                  <a:ea typeface="+mn-ea"/>
                  <a:cs typeface="Arial"/>
                </a:rPr>
                <a:t>PSMA-I&amp;T</a:t>
              </a:r>
              <a:r>
                <a:rPr kumimoji="0" lang="en-IN" sz="900" b="0" i="0" u="none" strike="noStrike" kern="1200" cap="none" spc="-15" normalizeH="0" baseline="0" noProof="0" dirty="0">
                  <a:ln>
                    <a:noFill/>
                  </a:ln>
                  <a:solidFill>
                    <a:srgbClr val="000000"/>
                  </a:solidFill>
                  <a:effectLst/>
                  <a:uLnTx/>
                  <a:uFillTx/>
                  <a:latin typeface="Arial" panose="020B0604020202020204"/>
                  <a:ea typeface="+mn-ea"/>
                  <a:cs typeface="Arial"/>
                </a:rPr>
                <a:t> + </a:t>
              </a:r>
              <a:r>
                <a:rPr kumimoji="0" lang="en-IN" sz="900" b="0" i="0" u="none" strike="noStrike" kern="1200" cap="none" spc="-15" normalizeH="0" baseline="0" noProof="0" dirty="0" err="1">
                  <a:ln>
                    <a:noFill/>
                  </a:ln>
                  <a:solidFill>
                    <a:srgbClr val="000000"/>
                  </a:solidFill>
                  <a:effectLst/>
                  <a:uLnTx/>
                  <a:uFillTx/>
                  <a:latin typeface="Arial" panose="020B0604020202020204"/>
                  <a:ea typeface="+mn-ea"/>
                  <a:cs typeface="Arial"/>
                </a:rPr>
                <a:t>olaparib</a:t>
              </a:r>
              <a:r>
                <a:rPr kumimoji="0" lang="en-US" sz="900" b="0" i="0" u="none" strike="noStrike" kern="1200" cap="none" spc="64" normalizeH="0" baseline="0" noProof="0" dirty="0">
                  <a:ln>
                    <a:noFill/>
                  </a:ln>
                  <a:solidFill>
                    <a:srgbClr val="000000"/>
                  </a:solidFill>
                  <a:effectLst/>
                  <a:uLnTx/>
                  <a:uFillTx/>
                  <a:latin typeface="Arial" panose="020B0604020202020204"/>
                  <a:ea typeface="+mn-ea"/>
                  <a:cs typeface="Arial"/>
                </a:rPr>
                <a:t> </a:t>
              </a:r>
            </a:p>
          </p:txBody>
        </p:sp>
        <p:sp>
          <p:nvSpPr>
            <p:cNvPr id="34" name="object 117">
              <a:extLst>
                <a:ext uri="{FF2B5EF4-FFF2-40B4-BE49-F238E27FC236}">
                  <a16:creationId xmlns:a16="http://schemas.microsoft.com/office/drawing/2014/main" id="{98421D61-5B6F-12C2-718C-2098F7311ADA}"/>
                </a:ext>
              </a:extLst>
            </p:cNvPr>
            <p:cNvSpPr/>
            <p:nvPr/>
          </p:nvSpPr>
          <p:spPr>
            <a:xfrm>
              <a:off x="9083546" y="3816143"/>
              <a:ext cx="2128233" cy="1463325"/>
            </a:xfrm>
            <a:prstGeom prst="roundRect">
              <a:avLst>
                <a:gd name="adj" fmla="val 0"/>
              </a:avLst>
            </a:prstGeom>
            <a:noFill/>
            <a:ln>
              <a:noFill/>
            </a:ln>
          </p:spPr>
          <p:txBody>
            <a:bodyPr wrap="square" lIns="0" tIns="0" rIns="0" bIns="0" rtlCol="0" anchor="ctr"/>
            <a:lstStyle/>
            <a:p>
              <a:pPr marL="0" marR="0" lvl="0" indent="0" algn="l" defTabSz="685787" rtl="0" eaLnBrk="1" fontAlgn="auto" latinLnBrk="0" hangingPunct="1">
                <a:lnSpc>
                  <a:spcPct val="100000"/>
                </a:lnSpc>
                <a:spcBef>
                  <a:spcPts val="0"/>
                </a:spcBef>
                <a:spcAft>
                  <a:spcPts val="0"/>
                </a:spcAft>
                <a:buClrTx/>
                <a:buSzTx/>
                <a:buFontTx/>
                <a:buNone/>
                <a:tabLst/>
                <a:defRPr/>
              </a:pPr>
              <a:r>
                <a:rPr kumimoji="0" lang="it-IT" sz="900" b="1" i="0" u="sng" strike="noStrike" kern="0" cap="none" spc="-25" normalizeH="0" baseline="0" noProof="0" dirty="0">
                  <a:ln>
                    <a:noFill/>
                  </a:ln>
                  <a:solidFill>
                    <a:srgbClr val="0460A9"/>
                  </a:solidFill>
                  <a:effectLst/>
                  <a:uLnTx/>
                  <a:uFillTx/>
                  <a:latin typeface="Calibri" panose="020F0502020204030204"/>
                  <a:ea typeface="+mn-ea"/>
                  <a:cs typeface="+mn-cs"/>
                </a:rPr>
                <a:t>Pre-taxane</a:t>
              </a:r>
              <a:br>
                <a:rPr kumimoji="0" lang="en-US" sz="900" b="1" i="0" u="none" strike="noStrike" kern="0" cap="none" spc="-25" normalizeH="0" baseline="0" noProof="0" dirty="0">
                  <a:ln>
                    <a:noFill/>
                  </a:ln>
                  <a:solidFill>
                    <a:srgbClr val="00B050"/>
                  </a:solidFill>
                  <a:effectLst/>
                  <a:uLnTx/>
                  <a:uFillTx/>
                  <a:latin typeface="Arial" panose="020B0604020202020204"/>
                  <a:ea typeface="+mn-ea"/>
                  <a:cs typeface="+mn-cs"/>
                </a:rPr>
              </a:br>
              <a:r>
                <a:rPr kumimoji="0" lang="en-US" sz="900" b="1" i="0" u="none" strike="noStrike" kern="0" cap="none" spc="-25" normalizeH="0" baseline="0" noProof="0" dirty="0">
                  <a:ln>
                    <a:noFill/>
                  </a:ln>
                  <a:solidFill>
                    <a:srgbClr val="00B050"/>
                  </a:solidFill>
                  <a:effectLst/>
                  <a:uLnTx/>
                  <a:uFillTx/>
                  <a:latin typeface="Arial" panose="020B0604020202020204"/>
                  <a:ea typeface="+mn-ea"/>
                  <a:cs typeface="+mn-cs"/>
                </a:rPr>
                <a:t>RLT + ARPI</a:t>
              </a:r>
            </a:p>
            <a:p>
              <a:pPr marL="44450" marR="0" lvl="0" indent="0" algn="l" defTabSz="685787" rtl="0" eaLnBrk="1" fontAlgn="auto" latinLnBrk="0" hangingPunct="1">
                <a:lnSpc>
                  <a:spcPct val="100000"/>
                </a:lnSpc>
                <a:spcBef>
                  <a:spcPts val="0"/>
                </a:spcBef>
                <a:spcAft>
                  <a:spcPts val="0"/>
                </a:spcAft>
                <a:buClrTx/>
                <a:buSzTx/>
                <a:buFontTx/>
                <a:buNone/>
                <a:tabLst/>
                <a:defRPr/>
              </a:pPr>
              <a:r>
                <a:rPr kumimoji="0" lang="it-IT" sz="900" b="1" i="0" u="none" strike="noStrike" kern="0" cap="none" spc="-25" normalizeH="0" baseline="0" noProof="0" dirty="0">
                  <a:ln>
                    <a:noFill/>
                  </a:ln>
                  <a:solidFill>
                    <a:srgbClr val="000000"/>
                  </a:solidFill>
                  <a:effectLst/>
                  <a:uLnTx/>
                  <a:uFillTx/>
                  <a:latin typeface="Arial" panose="020B0604020202020204"/>
                  <a:ea typeface="+mn-ea"/>
                  <a:cs typeface="+mn-cs"/>
                </a:rPr>
                <a:t>NCT04946370 </a:t>
              </a:r>
              <a:r>
                <a:rPr kumimoji="0" lang="it-IT" sz="900" b="1" i="0" u="none" strike="noStrike" kern="0" cap="none" spc="-11" normalizeH="0" baseline="0" noProof="0" dirty="0">
                  <a:ln>
                    <a:noFill/>
                  </a:ln>
                  <a:solidFill>
                    <a:srgbClr val="000000"/>
                  </a:solidFill>
                  <a:effectLst/>
                  <a:uLnTx/>
                  <a:uFillTx/>
                  <a:latin typeface="Arial" panose="020B0604020202020204"/>
                  <a:ea typeface="+mn-ea"/>
                  <a:cs typeface="+mn-cs"/>
                </a:rPr>
                <a:t>Ph1/2</a:t>
              </a:r>
              <a:r>
                <a:rPr kumimoji="0" lang="it-IT" sz="900" b="1" i="0" u="none" strike="noStrike" kern="0" cap="none" spc="-11" normalizeH="0" baseline="30000" noProof="0" dirty="0">
                  <a:ln>
                    <a:noFill/>
                  </a:ln>
                  <a:solidFill>
                    <a:srgbClr val="000000"/>
                  </a:solidFill>
                  <a:effectLst/>
                  <a:uLnTx/>
                  <a:uFillTx/>
                  <a:latin typeface="Arial" panose="020B0604020202020204"/>
                  <a:ea typeface="+mn-ea"/>
                  <a:cs typeface="+mn-cs"/>
                </a:rPr>
                <a:t>29 </a:t>
              </a:r>
              <a:r>
                <a:rPr kumimoji="0" lang="it-IT" sz="900" b="1" i="0" u="none" strike="noStrike" kern="0" cap="none" spc="-11" normalizeH="0" baseline="0" noProof="0" dirty="0">
                  <a:ln>
                    <a:noFill/>
                  </a:ln>
                  <a:solidFill>
                    <a:srgbClr val="000000"/>
                  </a:solidFill>
                  <a:effectLst/>
                  <a:uLnTx/>
                  <a:uFillTx/>
                  <a:latin typeface="Arial" panose="020B0604020202020204"/>
                  <a:ea typeface="+mn-ea"/>
                  <a:cs typeface="+mn-cs"/>
                </a:rPr>
                <a:t>–</a:t>
              </a:r>
              <a:r>
                <a:rPr kumimoji="0" lang="it-IT" sz="900" b="1" i="0" u="none" strike="noStrike" kern="0" cap="none" spc="-11" normalizeH="0" baseline="30000" noProof="0" dirty="0">
                  <a:ln>
                    <a:noFill/>
                  </a:ln>
                  <a:solidFill>
                    <a:srgbClr val="000000"/>
                  </a:solidFill>
                  <a:effectLst/>
                  <a:uLnTx/>
                  <a:uFillTx/>
                  <a:latin typeface="Arial" panose="020B0604020202020204"/>
                  <a:ea typeface="+mn-ea"/>
                  <a:cs typeface="+mn-cs"/>
                </a:rPr>
                <a:t> </a:t>
              </a:r>
              <a:r>
                <a:rPr kumimoji="0" lang="it-IT" sz="900" b="0" i="0" u="none" strike="noStrike" kern="0" cap="none" spc="-20" normalizeH="0" baseline="30000" noProof="0" dirty="0">
                  <a:ln>
                    <a:noFill/>
                  </a:ln>
                  <a:solidFill>
                    <a:srgbClr val="000000"/>
                  </a:solidFill>
                  <a:effectLst/>
                  <a:uLnTx/>
                  <a:uFillTx/>
                  <a:latin typeface="Arial" panose="020B0604020202020204"/>
                  <a:ea typeface="+mn-ea"/>
                  <a:cs typeface="+mn-cs"/>
                </a:rPr>
                <a:t>225</a:t>
              </a:r>
              <a:r>
                <a:rPr kumimoji="0" lang="it-IT" sz="900" b="0" i="0" u="none" strike="noStrike" kern="0" cap="none" spc="-20" normalizeH="0" baseline="0" noProof="0" dirty="0">
                  <a:ln>
                    <a:noFill/>
                  </a:ln>
                  <a:solidFill>
                    <a:srgbClr val="000000"/>
                  </a:solidFill>
                  <a:effectLst/>
                  <a:uLnTx/>
                  <a:uFillTx/>
                  <a:latin typeface="Arial" panose="020B0604020202020204"/>
                  <a:ea typeface="+mn-ea"/>
                  <a:cs typeface="+mn-cs"/>
                </a:rPr>
                <a:t>Ac-</a:t>
              </a:r>
              <a:r>
                <a:rPr kumimoji="0" lang="it-IT" sz="900" b="0" i="0" u="none" strike="noStrike" kern="0" cap="none" spc="0" normalizeH="0" baseline="0" noProof="0" dirty="0">
                  <a:ln>
                    <a:noFill/>
                  </a:ln>
                  <a:solidFill>
                    <a:srgbClr val="000000"/>
                  </a:solidFill>
                  <a:effectLst/>
                  <a:uLnTx/>
                  <a:uFillTx/>
                  <a:latin typeface="Arial" panose="020B0604020202020204"/>
                  <a:ea typeface="+mn-ea"/>
                  <a:cs typeface="+mn-cs"/>
                </a:rPr>
                <a:t>J591 </a:t>
              </a:r>
              <a:r>
                <a:rPr kumimoji="0" lang="en-US" sz="900" b="0" i="0" u="none" strike="noStrike" kern="1200" cap="none" spc="0" normalizeH="0" baseline="0" noProof="0" dirty="0">
                  <a:ln>
                    <a:noFill/>
                  </a:ln>
                  <a:solidFill>
                    <a:srgbClr val="000000"/>
                  </a:solidFill>
                  <a:effectLst/>
                  <a:uLnTx/>
                  <a:uFillTx/>
                  <a:latin typeface="Arial" panose="020B0604020202020204"/>
                  <a:ea typeface="+mn-ea"/>
                  <a:cs typeface="+mn-cs"/>
                </a:rPr>
                <a:t>±</a:t>
              </a:r>
              <a:r>
                <a:rPr kumimoji="0" lang="it-IT" sz="900" b="0" i="0" u="none" strike="noStrike" kern="0" cap="none" spc="0" normalizeH="0" baseline="0" noProof="0" dirty="0">
                  <a:ln>
                    <a:noFill/>
                  </a:ln>
                  <a:solidFill>
                    <a:srgbClr val="000000"/>
                  </a:solidFill>
                  <a:effectLst/>
                  <a:uLnTx/>
                  <a:uFillTx/>
                  <a:latin typeface="Arial" panose="020B0604020202020204"/>
                  <a:ea typeface="+mn-ea"/>
                  <a:cs typeface="+mn-cs"/>
                </a:rPr>
                <a:t> </a:t>
              </a:r>
              <a:r>
                <a:rPr kumimoji="0" lang="it-IT" sz="900" b="0" i="0" u="none" strike="noStrike" kern="0" cap="none" spc="-11" normalizeH="0" baseline="0" noProof="0" dirty="0" err="1">
                  <a:ln>
                    <a:noFill/>
                  </a:ln>
                  <a:solidFill>
                    <a:srgbClr val="000000"/>
                  </a:solidFill>
                  <a:effectLst/>
                  <a:uLnTx/>
                  <a:uFillTx/>
                  <a:latin typeface="Arial" panose="020B0604020202020204"/>
                  <a:ea typeface="+mn-ea"/>
                  <a:cs typeface="+mn-cs"/>
                </a:rPr>
                <a:t>pembro</a:t>
              </a:r>
              <a:r>
                <a:rPr kumimoji="0" lang="it-IT" sz="900" b="0" i="0" u="none" strike="noStrike" kern="0" cap="none" spc="-11" normalizeH="0" baseline="0" noProof="0" dirty="0">
                  <a:ln>
                    <a:noFill/>
                  </a:ln>
                  <a:solidFill>
                    <a:srgbClr val="000000"/>
                  </a:solidFill>
                  <a:effectLst/>
                  <a:uLnTx/>
                  <a:uFillTx/>
                  <a:latin typeface="Arial" panose="020B0604020202020204"/>
                  <a:ea typeface="+mn-ea"/>
                  <a:cs typeface="+mn-cs"/>
                </a:rPr>
                <a:t> </a:t>
              </a:r>
              <a:r>
                <a:rPr kumimoji="0" lang="it-IT" sz="900" b="0" i="0" u="none" strike="noStrike" kern="0" cap="none" spc="0" normalizeH="0" baseline="0" noProof="0" dirty="0">
                  <a:ln>
                    <a:noFill/>
                  </a:ln>
                  <a:solidFill>
                    <a:srgbClr val="000000"/>
                  </a:solidFill>
                  <a:effectLst/>
                  <a:uLnTx/>
                  <a:uFillTx/>
                  <a:latin typeface="Arial" panose="020B0604020202020204"/>
                  <a:ea typeface="+mn-ea"/>
                  <a:cs typeface="+mn-cs"/>
                </a:rPr>
                <a:t>+</a:t>
              </a:r>
              <a:r>
                <a:rPr kumimoji="0" lang="it-IT" sz="900" b="0" i="0" u="none" strike="noStrike" kern="0" cap="none" spc="-40" normalizeH="0" baseline="0" noProof="0" dirty="0">
                  <a:ln>
                    <a:noFill/>
                  </a:ln>
                  <a:solidFill>
                    <a:srgbClr val="000000"/>
                  </a:solidFill>
                  <a:effectLst/>
                  <a:uLnTx/>
                  <a:uFillTx/>
                  <a:latin typeface="Arial" panose="020B0604020202020204"/>
                  <a:ea typeface="+mn-ea"/>
                  <a:cs typeface="+mn-cs"/>
                </a:rPr>
                <a:t> </a:t>
              </a:r>
              <a:r>
                <a:rPr kumimoji="0" lang="it-IT" sz="900" b="0" i="0" u="none" strike="noStrike" kern="0" cap="none" spc="0" normalizeH="0" baseline="0" noProof="0" dirty="0">
                  <a:ln>
                    <a:noFill/>
                  </a:ln>
                  <a:solidFill>
                    <a:srgbClr val="000000"/>
                  </a:solidFill>
                  <a:effectLst/>
                  <a:uLnTx/>
                  <a:uFillTx/>
                  <a:latin typeface="Arial" panose="020B0604020202020204"/>
                  <a:ea typeface="+mn-ea"/>
                  <a:cs typeface="+mn-cs"/>
                </a:rPr>
                <a:t>ARPI</a:t>
              </a:r>
              <a:endParaRPr kumimoji="0" lang="it-IT" sz="900" b="1" i="0" u="none" strike="noStrike" kern="0" cap="none" spc="0" normalizeH="0" baseline="0" noProof="0" dirty="0">
                <a:ln>
                  <a:noFill/>
                </a:ln>
                <a:solidFill>
                  <a:srgbClr val="000000"/>
                </a:solidFill>
                <a:effectLst/>
                <a:uLnTx/>
                <a:uFillTx/>
                <a:latin typeface="Arial" panose="020B0604020202020204"/>
                <a:ea typeface="+mn-ea"/>
                <a:cs typeface="+mn-cs"/>
              </a:endParaRPr>
            </a:p>
            <a:p>
              <a:pPr marL="44450" marR="0" lvl="0" indent="0" algn="l" defTabSz="685787" rtl="0" eaLnBrk="1" fontAlgn="auto" latinLnBrk="0" hangingPunct="1">
                <a:lnSpc>
                  <a:spcPct val="100000"/>
                </a:lnSpc>
                <a:spcBef>
                  <a:spcPts val="0"/>
                </a:spcBef>
                <a:spcAft>
                  <a:spcPts val="0"/>
                </a:spcAft>
                <a:buClrTx/>
                <a:buSzTx/>
                <a:buFontTx/>
                <a:buNone/>
                <a:tabLst/>
                <a:defRPr/>
              </a:pPr>
              <a:r>
                <a:rPr kumimoji="0" lang="it-IT" sz="900" b="1" i="0" u="none" strike="noStrike" kern="0" cap="none" spc="0" normalizeH="0" baseline="0" noProof="0" dirty="0" err="1">
                  <a:ln>
                    <a:noFill/>
                  </a:ln>
                  <a:solidFill>
                    <a:srgbClr val="000000"/>
                  </a:solidFill>
                  <a:effectLst/>
                  <a:uLnTx/>
                  <a:uFillTx/>
                  <a:latin typeface="Arial" panose="020B0604020202020204"/>
                  <a:ea typeface="+mn-ea"/>
                  <a:cs typeface="+mn-cs"/>
                </a:rPr>
                <a:t>AcTFirst</a:t>
              </a:r>
              <a:r>
                <a:rPr kumimoji="0" lang="it-IT" sz="900" b="1" i="0" u="none" strike="noStrike" kern="0" cap="none" spc="0" normalizeH="0" baseline="0" noProof="0" dirty="0">
                  <a:ln>
                    <a:noFill/>
                  </a:ln>
                  <a:solidFill>
                    <a:srgbClr val="000000"/>
                  </a:solidFill>
                  <a:effectLst/>
                  <a:uLnTx/>
                  <a:uFillTx/>
                  <a:latin typeface="Arial" panose="020B0604020202020204"/>
                  <a:ea typeface="+mn-ea"/>
                  <a:cs typeface="+mn-cs"/>
                </a:rPr>
                <a:t> Ph3</a:t>
              </a:r>
              <a:r>
                <a:rPr kumimoji="0" lang="it-IT" sz="900" b="1" i="0" u="none" strike="noStrike" kern="0" cap="none" spc="0" normalizeH="0" baseline="30000" noProof="0" dirty="0">
                  <a:ln>
                    <a:noFill/>
                  </a:ln>
                  <a:solidFill>
                    <a:srgbClr val="000000"/>
                  </a:solidFill>
                  <a:effectLst/>
                  <a:uLnTx/>
                  <a:uFillTx/>
                  <a:latin typeface="Arial" panose="020B0604020202020204"/>
                  <a:ea typeface="+mn-ea"/>
                  <a:cs typeface="+mn-cs"/>
                </a:rPr>
                <a:t>31</a:t>
              </a:r>
              <a:r>
                <a:rPr kumimoji="0" lang="it-IT" sz="900" b="1" i="0" u="none" strike="noStrike" kern="0" cap="none" spc="0" normalizeH="0" baseline="0" noProof="0" dirty="0">
                  <a:ln>
                    <a:noFill/>
                  </a:ln>
                  <a:solidFill>
                    <a:srgbClr val="000000"/>
                  </a:solidFill>
                  <a:effectLst/>
                  <a:uLnTx/>
                  <a:uFillTx/>
                  <a:latin typeface="Arial" panose="020B0604020202020204"/>
                  <a:ea typeface="+mn-ea"/>
                  <a:cs typeface="+mn-cs"/>
                </a:rPr>
                <a:t> </a:t>
              </a:r>
              <a:r>
                <a:rPr kumimoji="0" lang="it-IT" sz="900" b="0" i="0" u="none" strike="noStrike" kern="0" cap="none" spc="0" normalizeH="0" baseline="0" noProof="0" dirty="0">
                  <a:ln>
                    <a:noFill/>
                  </a:ln>
                  <a:solidFill>
                    <a:srgbClr val="000000"/>
                  </a:solidFill>
                  <a:effectLst/>
                  <a:uLnTx/>
                  <a:uFillTx/>
                  <a:latin typeface="Arial" panose="020B0604020202020204"/>
                  <a:ea typeface="+mn-ea"/>
                  <a:cs typeface="+mn-cs"/>
                </a:rPr>
                <a:t>– </a:t>
              </a:r>
              <a:r>
                <a:rPr kumimoji="0" lang="it-IT" sz="900" b="0" i="0" u="none" strike="noStrike" kern="0" cap="none" spc="0" normalizeH="0" baseline="30000" noProof="0" dirty="0">
                  <a:ln>
                    <a:noFill/>
                  </a:ln>
                  <a:solidFill>
                    <a:srgbClr val="000000"/>
                  </a:solidFill>
                  <a:effectLst/>
                  <a:uLnTx/>
                  <a:uFillTx/>
                  <a:latin typeface="Arial" panose="020B0604020202020204"/>
                  <a:ea typeface="+mn-ea"/>
                  <a:cs typeface="+mn-cs"/>
                </a:rPr>
                <a:t>225</a:t>
              </a:r>
              <a:r>
                <a:rPr kumimoji="0" lang="it-IT" sz="900" b="0" i="0" u="none" strike="noStrike" kern="0" cap="none" spc="0" normalizeH="0" baseline="0" noProof="0" dirty="0">
                  <a:ln>
                    <a:noFill/>
                  </a:ln>
                  <a:solidFill>
                    <a:srgbClr val="000000"/>
                  </a:solidFill>
                  <a:effectLst/>
                  <a:uLnTx/>
                  <a:uFillTx/>
                  <a:latin typeface="Arial" panose="020B0604020202020204"/>
                  <a:ea typeface="+mn-ea"/>
                  <a:cs typeface="+mn-cs"/>
                </a:rPr>
                <a:t>Ac-PSMA-617 + ARPI</a:t>
              </a:r>
            </a:p>
            <a:p>
              <a:pPr marL="44450" marR="0" lvl="0" indent="0" algn="l" defTabSz="68578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64" normalizeH="0" baseline="0" noProof="0" dirty="0">
                  <a:ln>
                    <a:noFill/>
                  </a:ln>
                  <a:solidFill>
                    <a:srgbClr val="000000"/>
                  </a:solidFill>
                  <a:effectLst/>
                  <a:uLnTx/>
                  <a:uFillTx/>
                  <a:latin typeface="Arial" panose="020B0604020202020204"/>
                  <a:ea typeface="+mn-ea"/>
                  <a:cs typeface="Arial"/>
                </a:rPr>
                <a:t>ENZA-p Ph2</a:t>
              </a:r>
              <a:r>
                <a:rPr kumimoji="0" lang="en-US" sz="900" b="1" i="0" u="none" strike="noStrike" kern="1200" cap="none" spc="64" normalizeH="0" baseline="30000" noProof="0" dirty="0">
                  <a:ln>
                    <a:noFill/>
                  </a:ln>
                  <a:solidFill>
                    <a:srgbClr val="000000"/>
                  </a:solidFill>
                  <a:effectLst/>
                  <a:uLnTx/>
                  <a:uFillTx/>
                  <a:latin typeface="Arial" panose="020B0604020202020204"/>
                  <a:ea typeface="+mn-ea"/>
                  <a:cs typeface="Arial"/>
                </a:rPr>
                <a:t>33</a:t>
              </a:r>
              <a:r>
                <a:rPr kumimoji="0" lang="en-US" sz="900" b="1" i="0" u="none" strike="noStrike" kern="1200" cap="none" spc="64" normalizeH="0" baseline="0" noProof="0" dirty="0">
                  <a:ln>
                    <a:noFill/>
                  </a:ln>
                  <a:solidFill>
                    <a:srgbClr val="000000"/>
                  </a:solidFill>
                  <a:effectLst/>
                  <a:uLnTx/>
                  <a:uFillTx/>
                  <a:latin typeface="Arial" panose="020B0604020202020204"/>
                  <a:ea typeface="+mn-ea"/>
                  <a:cs typeface="Arial"/>
                </a:rPr>
                <a:t> – </a:t>
              </a:r>
              <a:r>
                <a:rPr kumimoji="0" lang="en-US" sz="900" b="0" i="0" u="none" strike="noStrike" kern="1200" cap="none" spc="0" normalizeH="0" baseline="30000" noProof="0" dirty="0">
                  <a:ln>
                    <a:noFill/>
                  </a:ln>
                  <a:solidFill>
                    <a:srgbClr val="000000"/>
                  </a:solidFill>
                  <a:effectLst/>
                  <a:uLnTx/>
                  <a:uFillTx/>
                  <a:latin typeface="Arial" panose="020B0604020202020204"/>
                  <a:ea typeface="+mn-ea"/>
                  <a:cs typeface="+mn-cs"/>
                </a:rPr>
                <a:t>177</a:t>
              </a:r>
              <a:r>
                <a:rPr kumimoji="0" lang="en-US" sz="900" b="0" i="0" u="none" strike="noStrike" kern="1200" cap="none" spc="0" normalizeH="0" baseline="0" noProof="0" dirty="0">
                  <a:ln>
                    <a:noFill/>
                  </a:ln>
                  <a:solidFill>
                    <a:srgbClr val="000000"/>
                  </a:solidFill>
                  <a:effectLst/>
                  <a:uLnTx/>
                  <a:uFillTx/>
                  <a:latin typeface="Arial" panose="020B0604020202020204"/>
                  <a:ea typeface="+mn-ea"/>
                  <a:cs typeface="+mn-cs"/>
                </a:rPr>
                <a:t>Lu-PSMA-617 ± </a:t>
              </a:r>
              <a:r>
                <a:rPr kumimoji="0" lang="en-US" sz="900" b="0" i="0" u="none" strike="noStrike" kern="1200" cap="none" spc="0" normalizeH="0" baseline="0" noProof="0" dirty="0" err="1">
                  <a:ln>
                    <a:noFill/>
                  </a:ln>
                  <a:solidFill>
                    <a:srgbClr val="000000"/>
                  </a:solidFill>
                  <a:effectLst/>
                  <a:uLnTx/>
                  <a:uFillTx/>
                  <a:latin typeface="Arial" panose="020B0604020202020204"/>
                  <a:ea typeface="+mn-ea"/>
                  <a:cs typeface="+mn-cs"/>
                </a:rPr>
                <a:t>enza</a:t>
              </a:r>
              <a:br>
                <a:rPr kumimoji="0" lang="en-US" sz="9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it-IT" sz="900" b="1" i="0" u="none" strike="noStrike" kern="0" cap="none" spc="0" normalizeH="0" baseline="0" noProof="0" dirty="0">
                  <a:ln>
                    <a:noFill/>
                  </a:ln>
                  <a:solidFill>
                    <a:srgbClr val="000000"/>
                  </a:solidFill>
                  <a:effectLst/>
                  <a:uLnTx/>
                  <a:uFillTx/>
                  <a:latin typeface="Arial" panose="020B0604020202020204"/>
                  <a:ea typeface="+mn-ea"/>
                  <a:cs typeface="+mn-cs"/>
                </a:rPr>
                <a:t>PSMAndARPI Ph2</a:t>
              </a:r>
              <a:r>
                <a:rPr kumimoji="0" lang="it-IT" sz="900" b="1" i="0" u="none" strike="noStrike" kern="0" cap="none" spc="0" normalizeH="0" baseline="30000" noProof="0" dirty="0">
                  <a:ln>
                    <a:noFill/>
                  </a:ln>
                  <a:solidFill>
                    <a:srgbClr val="000000"/>
                  </a:solidFill>
                  <a:effectLst/>
                  <a:uLnTx/>
                  <a:uFillTx/>
                  <a:latin typeface="Arial" panose="020B0604020202020204"/>
                  <a:ea typeface="+mn-ea"/>
                  <a:cs typeface="+mn-cs"/>
                </a:rPr>
                <a:t>34</a:t>
              </a:r>
              <a:r>
                <a:rPr kumimoji="0" lang="it-IT" sz="900" b="1" i="0" u="none" strike="noStrike" kern="0" cap="none" spc="0" normalizeH="0" baseline="0" noProof="0" dirty="0">
                  <a:ln>
                    <a:noFill/>
                  </a:ln>
                  <a:solidFill>
                    <a:srgbClr val="000000"/>
                  </a:solidFill>
                  <a:effectLst/>
                  <a:uLnTx/>
                  <a:uFillTx/>
                  <a:latin typeface="Arial" panose="020B0604020202020204"/>
                  <a:ea typeface="+mn-ea"/>
                  <a:cs typeface="+mn-cs"/>
                </a:rPr>
                <a:t> –</a:t>
              </a:r>
              <a:r>
                <a:rPr kumimoji="0" lang="it-IT" sz="900" b="0" i="0" u="none" strike="noStrike" kern="0" cap="none" spc="0" normalizeH="0" baseline="0" noProof="0" dirty="0">
                  <a:ln>
                    <a:noFill/>
                  </a:ln>
                  <a:solidFill>
                    <a:srgbClr val="000000"/>
                  </a:solidFill>
                  <a:effectLst/>
                  <a:uLnTx/>
                  <a:uFillTx/>
                  <a:latin typeface="Arial" panose="020B0604020202020204"/>
                  <a:ea typeface="+mn-ea"/>
                  <a:cs typeface="+mn-cs"/>
                </a:rPr>
                <a:t> </a:t>
              </a:r>
              <a:r>
                <a:rPr kumimoji="0" lang="it-IT" sz="900" b="0" i="0" u="none" strike="noStrike" kern="0" cap="none" spc="0" normalizeH="0" baseline="30000" noProof="0" dirty="0">
                  <a:ln>
                    <a:noFill/>
                  </a:ln>
                  <a:solidFill>
                    <a:srgbClr val="000000"/>
                  </a:solidFill>
                  <a:effectLst/>
                  <a:uLnTx/>
                  <a:uFillTx/>
                  <a:latin typeface="Arial" panose="020B0604020202020204"/>
                  <a:ea typeface="+mn-ea"/>
                  <a:cs typeface="+mn-cs"/>
                </a:rPr>
                <a:t>177</a:t>
              </a:r>
              <a:r>
                <a:rPr kumimoji="0" lang="it-IT" sz="900" b="0" i="0" u="none" strike="noStrike" kern="0" cap="none" spc="0" normalizeH="0" baseline="0" noProof="0" dirty="0">
                  <a:ln>
                    <a:noFill/>
                  </a:ln>
                  <a:solidFill>
                    <a:srgbClr val="000000"/>
                  </a:solidFill>
                  <a:effectLst/>
                  <a:uLnTx/>
                  <a:uFillTx/>
                  <a:latin typeface="Arial" panose="020B0604020202020204"/>
                  <a:ea typeface="+mn-ea"/>
                  <a:cs typeface="+mn-cs"/>
                </a:rPr>
                <a:t>Lu-PSMA-617 </a:t>
              </a:r>
              <a:r>
                <a:rPr kumimoji="0" lang="en-US" sz="900" b="0" i="0" u="none" strike="noStrike" kern="1200" cap="none" spc="0" normalizeH="0" baseline="0" noProof="0" dirty="0">
                  <a:ln>
                    <a:noFill/>
                  </a:ln>
                  <a:solidFill>
                    <a:srgbClr val="000000"/>
                  </a:solidFill>
                  <a:effectLst/>
                  <a:uLnTx/>
                  <a:uFillTx/>
                  <a:latin typeface="Arial" panose="020B0604020202020204"/>
                  <a:ea typeface="+mn-ea"/>
                  <a:cs typeface="+mn-cs"/>
                </a:rPr>
                <a:t>±</a:t>
              </a:r>
              <a:r>
                <a:rPr kumimoji="0" lang="it-IT" sz="900" b="0" i="0" u="none" strike="noStrike" kern="0" cap="none" spc="0" normalizeH="0" baseline="0" noProof="0" dirty="0">
                  <a:ln>
                    <a:noFill/>
                  </a:ln>
                  <a:solidFill>
                    <a:srgbClr val="000000"/>
                  </a:solidFill>
                  <a:effectLst/>
                  <a:uLnTx/>
                  <a:uFillTx/>
                  <a:latin typeface="Arial" panose="020B0604020202020204"/>
                  <a:ea typeface="+mn-ea"/>
                  <a:cs typeface="+mn-cs"/>
                </a:rPr>
                <a:t> ARPI</a:t>
              </a:r>
            </a:p>
          </p:txBody>
        </p:sp>
        <p:sp>
          <p:nvSpPr>
            <p:cNvPr id="15" name="object 117">
              <a:extLst>
                <a:ext uri="{FF2B5EF4-FFF2-40B4-BE49-F238E27FC236}">
                  <a16:creationId xmlns:a16="http://schemas.microsoft.com/office/drawing/2014/main" id="{6F514A58-2860-A604-EDAB-9B7D94CF3DE7}"/>
                </a:ext>
              </a:extLst>
            </p:cNvPr>
            <p:cNvSpPr/>
            <p:nvPr/>
          </p:nvSpPr>
          <p:spPr>
            <a:xfrm>
              <a:off x="366754" y="3833987"/>
              <a:ext cx="1033347" cy="1451520"/>
            </a:xfrm>
            <a:prstGeom prst="roundRect">
              <a:avLst>
                <a:gd name="adj" fmla="val 0"/>
              </a:avLst>
            </a:prstGeom>
            <a:noFill/>
            <a:ln>
              <a:noFill/>
            </a:ln>
          </p:spPr>
          <p:style>
            <a:lnRef idx="2">
              <a:schemeClr val="accent4"/>
            </a:lnRef>
            <a:fillRef idx="1">
              <a:schemeClr val="lt1"/>
            </a:fillRef>
            <a:effectRef idx="0">
              <a:schemeClr val="accent4"/>
            </a:effectRef>
            <a:fontRef idx="minor">
              <a:schemeClr val="dk1"/>
            </a:fontRef>
          </p:style>
          <p:txBody>
            <a:bodyPr wrap="square" lIns="0" tIns="0" rIns="0" bIns="0" rtlCol="0" anchor="ctr"/>
            <a:lstStyle/>
            <a:p>
              <a:pPr marL="23812" marR="0" lvl="0" indent="0" algn="ctr" defTabSz="914377" rtl="0" eaLnBrk="1" fontAlgn="auto" latinLnBrk="0" hangingPunct="1">
                <a:lnSpc>
                  <a:spcPct val="100000"/>
                </a:lnSpc>
                <a:spcBef>
                  <a:spcPts val="200"/>
                </a:spcBef>
                <a:spcAft>
                  <a:spcPts val="0"/>
                </a:spcAft>
                <a:buClrTx/>
                <a:buSzTx/>
                <a:buFontTx/>
                <a:buNone/>
                <a:tabLst/>
                <a:defRPr/>
              </a:pPr>
              <a:r>
                <a:rPr kumimoji="0" lang="fr-FR" sz="1200" b="1" i="0" u="none" strike="noStrike" kern="0" cap="none" spc="0" normalizeH="0" baseline="0" noProof="0" dirty="0">
                  <a:ln>
                    <a:noFill/>
                  </a:ln>
                  <a:solidFill>
                    <a:srgbClr val="0460A9"/>
                  </a:solidFill>
                  <a:effectLst/>
                  <a:uLnTx/>
                  <a:uFillTx/>
                  <a:latin typeface="Arial" panose="020B0604020202020204"/>
                  <a:ea typeface="+mn-ea"/>
                  <a:cs typeface="+mn-cs"/>
                </a:rPr>
                <a:t>Pre-taxane mCRPC</a:t>
              </a:r>
              <a:endParaRPr kumimoji="0" lang="en-US" sz="1200" b="1" i="0" u="none" strike="noStrike" kern="0" cap="none" spc="0" normalizeH="0" baseline="0" noProof="0" dirty="0">
                <a:ln>
                  <a:noFill/>
                </a:ln>
                <a:solidFill>
                  <a:srgbClr val="0460A9"/>
                </a:solidFill>
                <a:effectLst/>
                <a:uLnTx/>
                <a:uFillTx/>
                <a:latin typeface="Arial" panose="020B0604020202020204"/>
                <a:ea typeface="+mn-ea"/>
                <a:cs typeface="+mn-cs"/>
              </a:endParaRPr>
            </a:p>
          </p:txBody>
        </p:sp>
        <p:sp>
          <p:nvSpPr>
            <p:cNvPr id="17" name="object 117">
              <a:extLst>
                <a:ext uri="{FF2B5EF4-FFF2-40B4-BE49-F238E27FC236}">
                  <a16:creationId xmlns:a16="http://schemas.microsoft.com/office/drawing/2014/main" id="{6FEB8FF7-B9F1-04D5-8E98-9C5B09038078}"/>
                </a:ext>
              </a:extLst>
            </p:cNvPr>
            <p:cNvSpPr/>
            <p:nvPr/>
          </p:nvSpPr>
          <p:spPr>
            <a:xfrm>
              <a:off x="366754" y="5301804"/>
              <a:ext cx="1021847" cy="399891"/>
            </a:xfrm>
            <a:prstGeom prst="roundRect">
              <a:avLst>
                <a:gd name="adj" fmla="val 0"/>
              </a:avLst>
            </a:prstGeom>
            <a:noFill/>
            <a:ln>
              <a:noFill/>
            </a:ln>
          </p:spPr>
          <p:style>
            <a:lnRef idx="2">
              <a:schemeClr val="accent4"/>
            </a:lnRef>
            <a:fillRef idx="1">
              <a:schemeClr val="lt1"/>
            </a:fillRef>
            <a:effectRef idx="0">
              <a:schemeClr val="accent4"/>
            </a:effectRef>
            <a:fontRef idx="minor">
              <a:schemeClr val="dk1"/>
            </a:fontRef>
          </p:style>
          <p:txBody>
            <a:bodyPr wrap="square" lIns="0" tIns="0" rIns="0" bIns="0" rtlCol="0" anchor="ctr"/>
            <a:lstStyle/>
            <a:p>
              <a:pPr marL="23812" marR="0" lvl="0" indent="0" algn="ctr" defTabSz="914377" rtl="0" eaLnBrk="1" fontAlgn="auto" latinLnBrk="0" hangingPunct="1">
                <a:lnSpc>
                  <a:spcPct val="100000"/>
                </a:lnSpc>
                <a:spcBef>
                  <a:spcPts val="200"/>
                </a:spcBef>
                <a:spcAft>
                  <a:spcPts val="0"/>
                </a:spcAft>
                <a:buClrTx/>
                <a:buSzTx/>
                <a:buFontTx/>
                <a:buNone/>
                <a:tabLst/>
                <a:defRPr/>
              </a:pPr>
              <a:r>
                <a:rPr kumimoji="0" lang="fr-FR" sz="1200" b="1" i="0" u="none" strike="noStrike" kern="0" cap="none" spc="0" normalizeH="0" baseline="0" noProof="0" dirty="0">
                  <a:ln>
                    <a:noFill/>
                  </a:ln>
                  <a:solidFill>
                    <a:srgbClr val="0460A9"/>
                  </a:solidFill>
                  <a:effectLst/>
                  <a:uLnTx/>
                  <a:uFillTx/>
                  <a:latin typeface="Arial" panose="020B0604020202020204"/>
                  <a:ea typeface="+mn-ea"/>
                  <a:cs typeface="+mn-cs"/>
                </a:rPr>
                <a:t>mHSPC</a:t>
              </a:r>
              <a:endParaRPr kumimoji="0" lang="en-US" sz="900" b="0" i="0" u="none" strike="noStrike" kern="0" cap="none" spc="0" normalizeH="0" baseline="0" noProof="0" dirty="0">
                <a:ln>
                  <a:noFill/>
                </a:ln>
                <a:solidFill>
                  <a:srgbClr val="0460A9"/>
                </a:solidFill>
                <a:effectLst/>
                <a:uLnTx/>
                <a:uFillTx/>
                <a:latin typeface="Arial" panose="020B0604020202020204"/>
                <a:ea typeface="+mn-ea"/>
                <a:cs typeface="+mn-cs"/>
              </a:endParaRPr>
            </a:p>
          </p:txBody>
        </p:sp>
        <p:sp>
          <p:nvSpPr>
            <p:cNvPr id="19" name="object 117">
              <a:extLst>
                <a:ext uri="{FF2B5EF4-FFF2-40B4-BE49-F238E27FC236}">
                  <a16:creationId xmlns:a16="http://schemas.microsoft.com/office/drawing/2014/main" id="{FCAD9144-865B-6916-7E0A-ADC3219FF72F}"/>
                </a:ext>
              </a:extLst>
            </p:cNvPr>
            <p:cNvSpPr/>
            <p:nvPr/>
          </p:nvSpPr>
          <p:spPr>
            <a:xfrm>
              <a:off x="366754" y="5704026"/>
              <a:ext cx="1021847" cy="255668"/>
            </a:xfrm>
            <a:prstGeom prst="roundRect">
              <a:avLst>
                <a:gd name="adj" fmla="val 0"/>
              </a:avLst>
            </a:prstGeom>
            <a:noFill/>
            <a:ln>
              <a:noFill/>
            </a:ln>
          </p:spPr>
          <p:style>
            <a:lnRef idx="2">
              <a:schemeClr val="accent4"/>
            </a:lnRef>
            <a:fillRef idx="1">
              <a:schemeClr val="lt1"/>
            </a:fillRef>
            <a:effectRef idx="0">
              <a:schemeClr val="accent4"/>
            </a:effectRef>
            <a:fontRef idx="minor">
              <a:schemeClr val="dk1"/>
            </a:fontRef>
          </p:style>
          <p:txBody>
            <a:bodyPr wrap="square" lIns="0" tIns="0" rIns="0" bIns="0" rtlCol="0" anchor="ctr"/>
            <a:lstStyle/>
            <a:p>
              <a:pPr marL="23812" marR="0" lvl="0" indent="0" algn="ctr" defTabSz="914377" rtl="0" eaLnBrk="1" fontAlgn="auto" latinLnBrk="0" hangingPunct="1">
                <a:lnSpc>
                  <a:spcPct val="100000"/>
                </a:lnSpc>
                <a:spcBef>
                  <a:spcPts val="200"/>
                </a:spcBef>
                <a:spcAft>
                  <a:spcPts val="0"/>
                </a:spcAft>
                <a:buClrTx/>
                <a:buSzTx/>
                <a:buFontTx/>
                <a:buNone/>
                <a:tabLst/>
                <a:defRPr/>
              </a:pPr>
              <a:r>
                <a:rPr kumimoji="0" lang="fr-FR" sz="1200" b="1" i="0" u="none" strike="noStrike" kern="0" cap="none" spc="0" normalizeH="0" baseline="0" noProof="0" dirty="0">
                  <a:ln>
                    <a:noFill/>
                  </a:ln>
                  <a:solidFill>
                    <a:srgbClr val="0460A9"/>
                  </a:solidFill>
                  <a:effectLst/>
                  <a:uLnTx/>
                  <a:uFillTx/>
                  <a:latin typeface="Arial" panose="020B0604020202020204"/>
                  <a:ea typeface="+mn-ea"/>
                  <a:cs typeface="+mn-cs"/>
                </a:rPr>
                <a:t>Oligo/CRPC</a:t>
              </a:r>
              <a:endParaRPr kumimoji="0" lang="en-US" sz="1100" b="0" i="0" u="none" strike="noStrike" kern="0" cap="none" spc="0" normalizeH="0" baseline="0" noProof="0" dirty="0">
                <a:ln>
                  <a:noFill/>
                </a:ln>
                <a:solidFill>
                  <a:srgbClr val="0460A9"/>
                </a:solidFill>
                <a:effectLst/>
                <a:uLnTx/>
                <a:uFillTx/>
                <a:latin typeface="Arial" panose="020B0604020202020204"/>
                <a:ea typeface="+mn-ea"/>
                <a:cs typeface="+mn-cs"/>
              </a:endParaRPr>
            </a:p>
          </p:txBody>
        </p:sp>
        <p:sp>
          <p:nvSpPr>
            <p:cNvPr id="21" name="object 117">
              <a:extLst>
                <a:ext uri="{FF2B5EF4-FFF2-40B4-BE49-F238E27FC236}">
                  <a16:creationId xmlns:a16="http://schemas.microsoft.com/office/drawing/2014/main" id="{2A6C686D-1BAE-38A1-C768-01752FCCE6DF}"/>
                </a:ext>
              </a:extLst>
            </p:cNvPr>
            <p:cNvSpPr/>
            <p:nvPr/>
          </p:nvSpPr>
          <p:spPr>
            <a:xfrm>
              <a:off x="1434318" y="5301805"/>
              <a:ext cx="2744078" cy="413738"/>
            </a:xfrm>
            <a:prstGeom prst="roundRect">
              <a:avLst>
                <a:gd name="adj" fmla="val 0"/>
              </a:avLst>
            </a:prstGeom>
            <a:noFill/>
            <a:ln>
              <a:noFill/>
            </a:ln>
          </p:spPr>
          <p:txBody>
            <a:bodyPr wrap="square" lIns="0" tIns="0" rIns="0" bIns="0" rtlCol="0" anchor="ctr"/>
            <a:lstStyle/>
            <a:p>
              <a:pPr marL="55563" marR="0" lvl="2" indent="0" algn="l" defTabSz="914377" rtl="0" eaLnBrk="1" fontAlgn="auto" latinLnBrk="0" hangingPunct="1">
                <a:lnSpc>
                  <a:spcPct val="100000"/>
                </a:lnSpc>
                <a:spcBef>
                  <a:spcPts val="105"/>
                </a:spcBef>
                <a:spcAft>
                  <a:spcPts val="0"/>
                </a:spcAft>
                <a:buClrTx/>
                <a:buSzTx/>
                <a:buFontTx/>
                <a:buNone/>
                <a:tabLst/>
                <a:defRPr/>
              </a:pPr>
              <a:r>
                <a:rPr kumimoji="0" lang="en-US" sz="900" b="1" i="0" u="none" strike="noStrike" kern="0" cap="none" spc="-11" normalizeH="0" baseline="0" noProof="0" dirty="0" err="1">
                  <a:ln>
                    <a:noFill/>
                  </a:ln>
                  <a:solidFill>
                    <a:srgbClr val="000000"/>
                  </a:solidFill>
                  <a:effectLst/>
                  <a:uLnTx/>
                  <a:uFillTx/>
                  <a:latin typeface="Arial" panose="020B0604020202020204"/>
                  <a:ea typeface="+mn-ea"/>
                  <a:cs typeface="+mn-cs"/>
                </a:rPr>
                <a:t>PSMAddition</a:t>
              </a:r>
              <a:r>
                <a:rPr kumimoji="0" lang="en-US" sz="900" b="1" i="0" u="none" strike="noStrike" kern="0" cap="none" spc="-11" normalizeH="0" baseline="0" noProof="0" dirty="0">
                  <a:ln>
                    <a:noFill/>
                  </a:ln>
                  <a:solidFill>
                    <a:srgbClr val="000000"/>
                  </a:solidFill>
                  <a:effectLst/>
                  <a:uLnTx/>
                  <a:uFillTx/>
                  <a:latin typeface="Arial" panose="020B0604020202020204"/>
                  <a:ea typeface="+mn-ea"/>
                  <a:cs typeface="+mn-cs"/>
                </a:rPr>
                <a:t> </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Ph3</a:t>
              </a:r>
              <a:r>
                <a:rPr kumimoji="0" lang="en-US" sz="900" b="1" i="0" u="none" strike="noStrike" kern="0" cap="none" spc="0" normalizeH="0" baseline="30000" noProof="0" dirty="0">
                  <a:ln>
                    <a:noFill/>
                  </a:ln>
                  <a:solidFill>
                    <a:srgbClr val="000000"/>
                  </a:solidFill>
                  <a:effectLst/>
                  <a:uLnTx/>
                  <a:uFillTx/>
                  <a:latin typeface="Arial" panose="020B0604020202020204"/>
                  <a:ea typeface="+mn-ea"/>
                  <a:cs typeface="+mn-cs"/>
                </a:rPr>
                <a:t>6</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 - </a:t>
              </a:r>
              <a:r>
                <a:rPr kumimoji="0" lang="en-US" sz="900" b="0" i="0" u="none" strike="noStrike" kern="0" cap="none" spc="-25" normalizeH="0" baseline="30000" noProof="0" dirty="0">
                  <a:ln>
                    <a:noFill/>
                  </a:ln>
                  <a:solidFill>
                    <a:srgbClr val="000000"/>
                  </a:solidFill>
                  <a:effectLst/>
                  <a:uLnTx/>
                  <a:uFillTx/>
                  <a:latin typeface="Arial" panose="020B0604020202020204"/>
                  <a:ea typeface="+mn-ea"/>
                  <a:cs typeface="+mn-cs"/>
                </a:rPr>
                <a:t>177</a:t>
              </a:r>
              <a:r>
                <a:rPr kumimoji="0" lang="en-US" sz="900" b="0" i="0" u="none" strike="noStrike" kern="0" cap="none" spc="-25" normalizeH="0" baseline="0" noProof="0" dirty="0">
                  <a:ln>
                    <a:noFill/>
                  </a:ln>
                  <a:solidFill>
                    <a:srgbClr val="000000"/>
                  </a:solidFill>
                  <a:effectLst/>
                  <a:uLnTx/>
                  <a:uFillTx/>
                  <a:latin typeface="Arial" panose="020B0604020202020204"/>
                  <a:ea typeface="+mn-ea"/>
                  <a:cs typeface="+mn-cs"/>
                </a:rPr>
                <a:t>Lu-PSMA-617</a:t>
              </a:r>
              <a:r>
                <a:rPr kumimoji="0" lang="fr-FR" sz="900" b="0" i="0" u="none" strike="noStrike" kern="0" cap="none" spc="0" normalizeH="0" baseline="0" noProof="0" dirty="0">
                  <a:ln>
                    <a:noFill/>
                  </a:ln>
                  <a:solidFill>
                    <a:srgbClr val="000000"/>
                  </a:solidFill>
                  <a:effectLst/>
                  <a:uLnTx/>
                  <a:uFillTx/>
                  <a:latin typeface="Arial" panose="020B0604020202020204"/>
                  <a:ea typeface="+mn-ea"/>
                  <a:cs typeface="+mn-cs"/>
                </a:rPr>
                <a:t>+</a:t>
              </a:r>
              <a:r>
                <a:rPr kumimoji="0" lang="fr-FR" sz="900" b="0" i="0" u="none" strike="noStrike" kern="0" cap="none" spc="0" normalizeH="0" baseline="0" noProof="0" dirty="0" err="1">
                  <a:ln>
                    <a:noFill/>
                  </a:ln>
                  <a:solidFill>
                    <a:srgbClr val="000000"/>
                  </a:solidFill>
                  <a:effectLst/>
                  <a:uLnTx/>
                  <a:uFillTx/>
                  <a:latin typeface="Arial" panose="020B0604020202020204"/>
                  <a:ea typeface="+mn-ea"/>
                  <a:cs typeface="+mn-cs"/>
                </a:rPr>
                <a:t>SoC</a:t>
              </a:r>
              <a:br>
                <a:rPr kumimoji="0" lang="fr-FR" sz="900" b="0" i="0" u="none" strike="noStrike" kern="0" cap="none" spc="0" normalizeH="0" baseline="0" noProof="0" dirty="0">
                  <a:ln>
                    <a:noFill/>
                  </a:ln>
                  <a:solidFill>
                    <a:srgbClr val="000000"/>
                  </a:solidFill>
                  <a:effectLst/>
                  <a:uLnTx/>
                  <a:uFillTx/>
                  <a:latin typeface="Arial" panose="020B0604020202020204"/>
                  <a:ea typeface="+mn-ea"/>
                  <a:cs typeface="+mn-cs"/>
                </a:rPr>
              </a:br>
              <a:r>
                <a:rPr kumimoji="0" lang="en-US" sz="900" b="1" i="0" u="none" strike="noStrike" kern="1200" cap="none" spc="0" normalizeH="0" baseline="0" noProof="0" dirty="0">
                  <a:ln>
                    <a:noFill/>
                  </a:ln>
                  <a:solidFill>
                    <a:srgbClr val="000000"/>
                  </a:solidFill>
                  <a:effectLst/>
                  <a:uLnTx/>
                  <a:uFillTx/>
                  <a:latin typeface="Calibri" panose="020F0502020204030204"/>
                  <a:ea typeface="+mn-ea"/>
                  <a:cs typeface="+mn-cs"/>
                </a:rPr>
                <a:t>UpFrontPSMA Ph2</a:t>
              </a:r>
              <a:r>
                <a:rPr kumimoji="0" lang="en-US" sz="900" b="1" i="0" u="none" strike="noStrike" kern="1200" cap="none" spc="0" normalizeH="0" baseline="30000" noProof="0" dirty="0">
                  <a:ln>
                    <a:noFill/>
                  </a:ln>
                  <a:solidFill>
                    <a:srgbClr val="000000"/>
                  </a:solidFill>
                  <a:effectLst/>
                  <a:uLnTx/>
                  <a:uFillTx/>
                  <a:latin typeface="Calibri" panose="020F0502020204030204"/>
                  <a:ea typeface="+mn-ea"/>
                  <a:cs typeface="+mn-cs"/>
                </a:rPr>
                <a:t>35</a:t>
              </a:r>
              <a:r>
                <a:rPr kumimoji="0" lang="en-US" sz="900" b="1" i="0" u="none" strike="noStrike" kern="1200" cap="none" spc="0" normalizeH="0" baseline="0" noProof="0" dirty="0">
                  <a:ln>
                    <a:noFill/>
                  </a:ln>
                  <a:solidFill>
                    <a:srgbClr val="000000"/>
                  </a:solidFill>
                  <a:effectLst/>
                  <a:uLnTx/>
                  <a:uFillTx/>
                  <a:latin typeface="Calibri" panose="020F0502020204030204"/>
                  <a:ea typeface="+mn-ea"/>
                  <a:cs typeface="+mn-cs"/>
                </a:rPr>
                <a:t> - </a:t>
              </a:r>
              <a:r>
                <a:rPr kumimoji="0" lang="en-US" sz="900" b="0" i="0" u="none" strike="noStrike" kern="1200" cap="none" spc="0" normalizeH="0" baseline="30000" noProof="0" dirty="0">
                  <a:ln>
                    <a:noFill/>
                  </a:ln>
                  <a:solidFill>
                    <a:srgbClr val="000000"/>
                  </a:solidFill>
                  <a:effectLst/>
                  <a:uLnTx/>
                  <a:uFillTx/>
                  <a:latin typeface="Calibri" panose="020F0502020204030204"/>
                  <a:ea typeface="+mn-ea"/>
                  <a:cs typeface="+mn-cs"/>
                </a:rPr>
                <a:t>177</a:t>
              </a:r>
              <a:r>
                <a:rPr kumimoji="0" lang="en-US" sz="900" b="0" i="0" u="none" strike="noStrike" kern="1200" cap="none" spc="0" normalizeH="0" baseline="0" noProof="0" dirty="0">
                  <a:ln>
                    <a:noFill/>
                  </a:ln>
                  <a:solidFill>
                    <a:srgbClr val="000000"/>
                  </a:solidFill>
                  <a:effectLst/>
                  <a:uLnTx/>
                  <a:uFillTx/>
                  <a:latin typeface="Calibri" panose="020F0502020204030204"/>
                  <a:ea typeface="+mn-ea"/>
                  <a:cs typeface="+mn-cs"/>
                </a:rPr>
                <a:t>Lu-PSMA-617 + docetaxel (</a:t>
              </a:r>
              <a:r>
                <a:rPr kumimoji="0" lang="en-US" sz="900" b="0" i="1" u="none" strike="noStrike" kern="1200" cap="none" spc="0" normalizeH="0" baseline="0" noProof="0" dirty="0">
                  <a:ln>
                    <a:noFill/>
                  </a:ln>
                  <a:solidFill>
                    <a:srgbClr val="000000"/>
                  </a:solidFill>
                  <a:effectLst/>
                  <a:uLnTx/>
                  <a:uFillTx/>
                  <a:latin typeface="Calibri" panose="020F0502020204030204"/>
                  <a:ea typeface="+mn-ea"/>
                  <a:cs typeface="+mn-cs"/>
                </a:rPr>
                <a:t>sequential use</a:t>
              </a:r>
              <a:r>
                <a:rPr kumimoji="0" lang="en-US" sz="900" b="0" i="0" u="none" strike="noStrike" kern="1200" cap="none" spc="0" normalizeH="0" baseline="0" noProof="0" dirty="0">
                  <a:ln>
                    <a:noFill/>
                  </a:ln>
                  <a:solidFill>
                    <a:srgbClr val="000000"/>
                  </a:solidFill>
                  <a:effectLst/>
                  <a:uLnTx/>
                  <a:uFillTx/>
                  <a:latin typeface="Calibri" panose="020F0502020204030204"/>
                  <a:ea typeface="+mn-ea"/>
                  <a:cs typeface="+mn-cs"/>
                </a:rPr>
                <a:t>)</a:t>
              </a:r>
              <a:endParaRPr kumimoji="0" lang="pt-BR" sz="900" b="0" i="0" u="none" strike="noStrike" kern="0" cap="none" spc="0" normalizeH="0" baseline="0" noProof="0" dirty="0">
                <a:ln>
                  <a:noFill/>
                </a:ln>
                <a:solidFill>
                  <a:srgbClr val="000000"/>
                </a:solidFill>
                <a:effectLst/>
                <a:uLnTx/>
                <a:uFillTx/>
                <a:latin typeface="Arial" panose="020B0604020202020204"/>
                <a:ea typeface="+mn-ea"/>
                <a:cs typeface="+mn-cs"/>
              </a:endParaRPr>
            </a:p>
          </p:txBody>
        </p:sp>
        <p:sp>
          <p:nvSpPr>
            <p:cNvPr id="22" name="object 117">
              <a:extLst>
                <a:ext uri="{FF2B5EF4-FFF2-40B4-BE49-F238E27FC236}">
                  <a16:creationId xmlns:a16="http://schemas.microsoft.com/office/drawing/2014/main" id="{8A7DB2E2-6CFF-3CCE-6294-4082294CE6A2}"/>
                </a:ext>
              </a:extLst>
            </p:cNvPr>
            <p:cNvSpPr/>
            <p:nvPr/>
          </p:nvSpPr>
          <p:spPr>
            <a:xfrm>
              <a:off x="1434318" y="5704026"/>
              <a:ext cx="2736391" cy="362257"/>
            </a:xfrm>
            <a:prstGeom prst="roundRect">
              <a:avLst>
                <a:gd name="adj" fmla="val 0"/>
              </a:avLst>
            </a:prstGeom>
            <a:noFill/>
            <a:ln>
              <a:noFill/>
            </a:ln>
          </p:spPr>
          <p:txBody>
            <a:bodyPr wrap="square" lIns="0" tIns="0" rIns="0" bIns="0" rtlCol="0" anchor="ctr"/>
            <a:lstStyle/>
            <a:p>
              <a:pPr marL="733425" marR="0" lvl="2" indent="-677863" algn="l" defTabSz="914377" rtl="0" eaLnBrk="1" fontAlgn="auto" latinLnBrk="0" hangingPunct="1">
                <a:lnSpc>
                  <a:spcPct val="100000"/>
                </a:lnSpc>
                <a:spcBef>
                  <a:spcPts val="105"/>
                </a:spcBef>
                <a:spcAft>
                  <a:spcPts val="0"/>
                </a:spcAft>
                <a:buClrTx/>
                <a:buSzTx/>
                <a:buFontTx/>
                <a:buNone/>
                <a:tabLst/>
                <a:defRPr/>
              </a:pPr>
              <a:r>
                <a:rPr kumimoji="0" lang="en-US" sz="900" b="1" i="0" u="none" strike="noStrike" kern="0" cap="none" spc="-11" normalizeH="0" baseline="0" noProof="0" dirty="0">
                  <a:ln>
                    <a:noFill/>
                  </a:ln>
                  <a:solidFill>
                    <a:srgbClr val="000000"/>
                  </a:solidFill>
                  <a:effectLst/>
                  <a:uLnTx/>
                  <a:uFillTx/>
                  <a:latin typeface="Arial" panose="020B0604020202020204"/>
                  <a:ea typeface="+mn-ea"/>
                  <a:cs typeface="+mn-cs"/>
                </a:rPr>
                <a:t>PSMA-DC </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Ph3</a:t>
              </a:r>
              <a:r>
                <a:rPr kumimoji="0" lang="en-US" sz="900" b="1" i="0" u="none" strike="noStrike" kern="0" cap="none" spc="0" normalizeH="0" baseline="30000" noProof="0" dirty="0">
                  <a:ln>
                    <a:noFill/>
                  </a:ln>
                  <a:solidFill>
                    <a:srgbClr val="000000"/>
                  </a:solidFill>
                  <a:effectLst/>
                  <a:uLnTx/>
                  <a:uFillTx/>
                  <a:latin typeface="Arial" panose="020B0604020202020204"/>
                  <a:ea typeface="+mn-ea"/>
                  <a:cs typeface="+mn-cs"/>
                </a:rPr>
                <a:t>7 </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 </a:t>
              </a:r>
              <a:r>
                <a:rPr kumimoji="0" lang="en-US" sz="900" b="0" i="0" u="none" strike="noStrike" kern="0" cap="none" spc="-25" normalizeH="0" baseline="30000" noProof="0" dirty="0">
                  <a:ln>
                    <a:noFill/>
                  </a:ln>
                  <a:solidFill>
                    <a:srgbClr val="000000"/>
                  </a:solidFill>
                  <a:effectLst/>
                  <a:uLnTx/>
                  <a:uFillTx/>
                  <a:latin typeface="Arial" panose="020B0604020202020204"/>
                  <a:ea typeface="+mn-ea"/>
                  <a:cs typeface="+mn-cs"/>
                </a:rPr>
                <a:t>177</a:t>
              </a:r>
              <a:r>
                <a:rPr kumimoji="0" lang="en-US" sz="900" b="0" i="0" u="none" strike="noStrike" kern="0" cap="none" spc="-25" normalizeH="0" baseline="0" noProof="0" dirty="0">
                  <a:ln>
                    <a:noFill/>
                  </a:ln>
                  <a:solidFill>
                    <a:srgbClr val="000000"/>
                  </a:solidFill>
                  <a:effectLst/>
                  <a:uLnTx/>
                  <a:uFillTx/>
                  <a:latin typeface="Arial" panose="020B0604020202020204"/>
                  <a:ea typeface="+mn-ea"/>
                  <a:cs typeface="+mn-cs"/>
                </a:rPr>
                <a:t>Lu-PSMA-617</a:t>
              </a:r>
              <a:r>
                <a:rPr kumimoji="0" lang="en-US" sz="900" b="0" i="0" u="none" strike="noStrike" kern="0" cap="none" spc="0" normalizeH="0" baseline="0" noProof="0" dirty="0">
                  <a:ln>
                    <a:noFill/>
                  </a:ln>
                  <a:solidFill>
                    <a:srgbClr val="000000"/>
                  </a:solidFill>
                  <a:effectLst/>
                  <a:uLnTx/>
                  <a:uFillTx/>
                  <a:latin typeface="Arial" panose="020B0604020202020204"/>
                  <a:ea typeface="+mn-ea"/>
                  <a:cs typeface="+mn-cs"/>
                </a:rPr>
                <a:t> </a:t>
              </a:r>
            </a:p>
            <a:p>
              <a:pPr marL="733425" marR="0" lvl="2" indent="-677863" algn="l" defTabSz="914377" rtl="0" eaLnBrk="1" fontAlgn="auto" latinLnBrk="0" hangingPunct="1">
                <a:lnSpc>
                  <a:spcPct val="100000"/>
                </a:lnSpc>
                <a:spcBef>
                  <a:spcPts val="105"/>
                </a:spcBef>
                <a:spcAft>
                  <a:spcPts val="0"/>
                </a:spcAft>
                <a:buClrTx/>
                <a:buSzTx/>
                <a:buFontTx/>
                <a:buNone/>
                <a:tabLst/>
                <a:defRPr/>
              </a:pPr>
              <a:r>
                <a:rPr kumimoji="0" lang="en-US" sz="900" b="1" i="0" u="none" strike="noStrike" kern="0" cap="none" spc="0" normalizeH="0" baseline="0" noProof="0" dirty="0" err="1">
                  <a:ln>
                    <a:noFill/>
                  </a:ln>
                  <a:solidFill>
                    <a:srgbClr val="000000"/>
                  </a:solidFill>
                  <a:effectLst/>
                  <a:uLnTx/>
                  <a:uFillTx/>
                  <a:latin typeface="Arial" panose="020B0604020202020204"/>
                  <a:ea typeface="+mn-ea"/>
                  <a:cs typeface="+mn-cs"/>
                </a:rPr>
                <a:t>PSMACare</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 Ph2</a:t>
              </a:r>
              <a:r>
                <a:rPr kumimoji="0" lang="en-US" sz="900" b="1" i="0" u="none" strike="noStrike" kern="0" cap="none" spc="0" normalizeH="0" baseline="30000" noProof="0" dirty="0">
                  <a:ln>
                    <a:noFill/>
                  </a:ln>
                  <a:solidFill>
                    <a:srgbClr val="000000"/>
                  </a:solidFill>
                  <a:effectLst/>
                  <a:uLnTx/>
                  <a:uFillTx/>
                  <a:latin typeface="Arial" panose="020B0604020202020204"/>
                  <a:ea typeface="+mn-ea"/>
                  <a:cs typeface="+mn-cs"/>
                </a:rPr>
                <a:t>8</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 - </a:t>
              </a:r>
              <a:r>
                <a:rPr kumimoji="0" lang="en-US" sz="900" b="0" i="0" u="none" strike="noStrike" kern="0" cap="none" spc="-25" normalizeH="0" baseline="30000" noProof="0" dirty="0">
                  <a:ln>
                    <a:noFill/>
                  </a:ln>
                  <a:solidFill>
                    <a:srgbClr val="000000"/>
                  </a:solidFill>
                  <a:effectLst/>
                  <a:uLnTx/>
                  <a:uFillTx/>
                  <a:latin typeface="Arial" panose="020B0604020202020204"/>
                  <a:ea typeface="+mn-ea"/>
                  <a:cs typeface="+mn-cs"/>
                </a:rPr>
                <a:t>177</a:t>
              </a:r>
              <a:r>
                <a:rPr kumimoji="0" lang="en-US" sz="900" b="0" i="0" u="none" strike="noStrike" kern="0" cap="none" spc="-25" normalizeH="0" baseline="0" noProof="0" dirty="0">
                  <a:ln>
                    <a:noFill/>
                  </a:ln>
                  <a:solidFill>
                    <a:srgbClr val="000000"/>
                  </a:solidFill>
                  <a:effectLst/>
                  <a:uLnTx/>
                  <a:uFillTx/>
                  <a:latin typeface="Arial" panose="020B0604020202020204"/>
                  <a:ea typeface="+mn-ea"/>
                  <a:cs typeface="+mn-cs"/>
                </a:rPr>
                <a:t>Lu-PSMA-617</a:t>
              </a:r>
              <a:r>
                <a:rPr kumimoji="0" lang="en-US" sz="900" b="0" i="0" u="none" strike="noStrike" kern="0" cap="none" spc="0" normalizeH="0" baseline="0" noProof="0" dirty="0">
                  <a:ln>
                    <a:noFill/>
                  </a:ln>
                  <a:solidFill>
                    <a:srgbClr val="000000"/>
                  </a:solidFill>
                  <a:effectLst/>
                  <a:uLnTx/>
                  <a:uFillTx/>
                  <a:latin typeface="Arial" panose="020B0604020202020204"/>
                  <a:ea typeface="+mn-ea"/>
                  <a:cs typeface="+mn-cs"/>
                </a:rPr>
                <a:t> ± ARPI</a:t>
              </a:r>
            </a:p>
          </p:txBody>
        </p:sp>
        <p:sp>
          <p:nvSpPr>
            <p:cNvPr id="27" name="object 117">
              <a:extLst>
                <a:ext uri="{FF2B5EF4-FFF2-40B4-BE49-F238E27FC236}">
                  <a16:creationId xmlns:a16="http://schemas.microsoft.com/office/drawing/2014/main" id="{3E475F30-4BC2-BA12-CD06-BFB39DBA0D28}"/>
                </a:ext>
              </a:extLst>
            </p:cNvPr>
            <p:cNvSpPr/>
            <p:nvPr/>
          </p:nvSpPr>
          <p:spPr>
            <a:xfrm>
              <a:off x="4278450" y="5704026"/>
              <a:ext cx="2503886" cy="329647"/>
            </a:xfrm>
            <a:prstGeom prst="roundRect">
              <a:avLst>
                <a:gd name="adj" fmla="val 0"/>
              </a:avLst>
            </a:prstGeom>
            <a:noFill/>
            <a:ln>
              <a:noFill/>
            </a:ln>
          </p:spPr>
          <p:txBody>
            <a:bodyPr wrap="square" lIns="0" tIns="0" rIns="0" bIns="0" rtlCol="0" anchor="ctr"/>
            <a:lstStyle/>
            <a:p>
              <a:pPr marL="38099" marR="0" lvl="0" indent="0" algn="l" defTabSz="914377" rtl="0" eaLnBrk="1" fontAlgn="auto" latinLnBrk="0" hangingPunct="1">
                <a:lnSpc>
                  <a:spcPct val="100000"/>
                </a:lnSpc>
                <a:spcBef>
                  <a:spcPts val="105"/>
                </a:spcBef>
                <a:spcAft>
                  <a:spcPts val="0"/>
                </a:spcAft>
                <a:buClrTx/>
                <a:buSzTx/>
                <a:buFontTx/>
                <a:buNone/>
                <a:tabLst/>
                <a:defRPr/>
              </a:pPr>
              <a:r>
                <a:rPr kumimoji="0" lang="en-IN" sz="900" b="1" i="0" u="none" strike="noStrike" kern="0" cap="none" spc="0" normalizeH="0" baseline="0" noProof="0" dirty="0">
                  <a:ln>
                    <a:noFill/>
                  </a:ln>
                  <a:solidFill>
                    <a:srgbClr val="000000"/>
                  </a:solidFill>
                  <a:effectLst/>
                  <a:uLnTx/>
                  <a:uFill>
                    <a:solidFill>
                      <a:srgbClr val="0462C1"/>
                    </a:solidFill>
                  </a:uFill>
                  <a:latin typeface="Arial" panose="020B0604020202020204"/>
                  <a:ea typeface="+mn-ea"/>
                  <a:cs typeface="+mn-cs"/>
                </a:rPr>
                <a:t>ACCEL</a:t>
              </a:r>
              <a:r>
                <a:rPr kumimoji="0" lang="en-IN" sz="900" b="1" i="0" u="none" strike="noStrike" kern="0" cap="none" spc="-35" normalizeH="0" baseline="0" noProof="0" dirty="0">
                  <a:ln>
                    <a:noFill/>
                  </a:ln>
                  <a:solidFill>
                    <a:srgbClr val="000000"/>
                  </a:solidFill>
                  <a:effectLst/>
                  <a:uLnTx/>
                  <a:uFillTx/>
                  <a:latin typeface="Arial" panose="020B0604020202020204"/>
                  <a:ea typeface="+mn-ea"/>
                  <a:cs typeface="+mn-cs"/>
                </a:rPr>
                <a:t> </a:t>
              </a:r>
              <a:r>
                <a:rPr kumimoji="0" lang="en-IN" sz="900" b="1" i="0" u="none" strike="noStrike" kern="0" cap="none" spc="-25" normalizeH="0" baseline="0" noProof="0" dirty="0">
                  <a:ln>
                    <a:noFill/>
                  </a:ln>
                  <a:solidFill>
                    <a:srgbClr val="000000"/>
                  </a:solidFill>
                  <a:effectLst/>
                  <a:uLnTx/>
                  <a:uFillTx/>
                  <a:latin typeface="Arial" panose="020B0604020202020204"/>
                  <a:ea typeface="+mn-ea"/>
                  <a:cs typeface="+mn-cs"/>
                </a:rPr>
                <a:t>Ph1</a:t>
              </a:r>
              <a:r>
                <a:rPr kumimoji="0" lang="en-IN" sz="900" b="1" i="0" u="none" strike="noStrike" kern="0" cap="none" spc="-25" normalizeH="0" baseline="30000" noProof="0" dirty="0">
                  <a:ln>
                    <a:noFill/>
                  </a:ln>
                  <a:solidFill>
                    <a:srgbClr val="000000"/>
                  </a:solidFill>
                  <a:effectLst/>
                  <a:uLnTx/>
                  <a:uFillTx/>
                  <a:latin typeface="Arial" panose="020B0604020202020204"/>
                  <a:ea typeface="+mn-ea"/>
                  <a:cs typeface="+mn-cs"/>
                </a:rPr>
                <a:t>22 </a:t>
              </a:r>
              <a:r>
                <a:rPr kumimoji="0" lang="en-IN" sz="900" b="1" i="0" u="none" strike="noStrike" kern="0" cap="none" spc="-25" normalizeH="0" baseline="0" noProof="0" dirty="0">
                  <a:ln>
                    <a:noFill/>
                  </a:ln>
                  <a:solidFill>
                    <a:srgbClr val="000000"/>
                  </a:solidFill>
                  <a:effectLst/>
                  <a:uLnTx/>
                  <a:uFillTx/>
                  <a:latin typeface="Arial" panose="020B0604020202020204"/>
                  <a:ea typeface="+mn-ea"/>
                  <a:cs typeface="+mn-cs"/>
                </a:rPr>
                <a:t>- </a:t>
              </a:r>
              <a:r>
                <a:rPr kumimoji="0" lang="en-IN" sz="900" b="0" i="0" u="none" strike="noStrike" kern="0" cap="none" spc="-15" normalizeH="0" baseline="38888" noProof="0" dirty="0">
                  <a:ln>
                    <a:noFill/>
                  </a:ln>
                  <a:solidFill>
                    <a:srgbClr val="000000"/>
                  </a:solidFill>
                  <a:effectLst/>
                  <a:uLnTx/>
                  <a:uFillTx/>
                  <a:latin typeface="Arial" panose="020B0604020202020204"/>
                  <a:ea typeface="+mn-ea"/>
                  <a:cs typeface="+mn-cs"/>
                </a:rPr>
                <a:t>225</a:t>
              </a:r>
              <a:r>
                <a:rPr kumimoji="0" lang="en-IN" sz="900" b="0" i="0" u="none" strike="noStrike" kern="0" cap="none" spc="-11" normalizeH="0" baseline="0" noProof="0" dirty="0">
                  <a:ln>
                    <a:noFill/>
                  </a:ln>
                  <a:solidFill>
                    <a:srgbClr val="000000"/>
                  </a:solidFill>
                  <a:effectLst/>
                  <a:uLnTx/>
                  <a:uFillTx/>
                  <a:latin typeface="Arial" panose="020B0604020202020204"/>
                  <a:ea typeface="+mn-ea"/>
                  <a:cs typeface="+mn-cs"/>
                </a:rPr>
                <a:t>Ac-PSMA-</a:t>
              </a:r>
              <a:r>
                <a:rPr kumimoji="0" lang="en-IN" sz="900" b="0" i="0" u="none" strike="noStrike" kern="0" cap="none" spc="-25" normalizeH="0" baseline="0" noProof="0" dirty="0">
                  <a:ln>
                    <a:noFill/>
                  </a:ln>
                  <a:solidFill>
                    <a:srgbClr val="000000"/>
                  </a:solidFill>
                  <a:effectLst/>
                  <a:uLnTx/>
                  <a:uFillTx/>
                  <a:latin typeface="Arial" panose="020B0604020202020204"/>
                  <a:ea typeface="+mn-ea"/>
                  <a:cs typeface="+mn-cs"/>
                </a:rPr>
                <a:t>62 </a:t>
              </a:r>
            </a:p>
          </p:txBody>
        </p:sp>
        <p:cxnSp>
          <p:nvCxnSpPr>
            <p:cNvPr id="48" name="Straight Connector 47">
              <a:extLst>
                <a:ext uri="{FF2B5EF4-FFF2-40B4-BE49-F238E27FC236}">
                  <a16:creationId xmlns:a16="http://schemas.microsoft.com/office/drawing/2014/main" id="{F5047294-6A49-C16F-E592-E69751A56086}"/>
                </a:ext>
              </a:extLst>
            </p:cNvPr>
            <p:cNvCxnSpPr>
              <a:cxnSpLocks/>
            </p:cNvCxnSpPr>
            <p:nvPr/>
          </p:nvCxnSpPr>
          <p:spPr>
            <a:xfrm flipV="1">
              <a:off x="369105" y="3786276"/>
              <a:ext cx="10800000" cy="47710"/>
            </a:xfrm>
            <a:prstGeom prst="line">
              <a:avLst/>
            </a:prstGeom>
            <a:ln>
              <a:prstDash val="solid"/>
            </a:ln>
          </p:spPr>
          <p:style>
            <a:lnRef idx="1">
              <a:schemeClr val="accent2"/>
            </a:lnRef>
            <a:fillRef idx="0">
              <a:schemeClr val="accent2"/>
            </a:fillRef>
            <a:effectRef idx="0">
              <a:schemeClr val="accent2"/>
            </a:effectRef>
            <a:fontRef idx="minor">
              <a:schemeClr val="tx1"/>
            </a:fontRef>
          </p:style>
        </p:cxnSp>
        <p:cxnSp>
          <p:nvCxnSpPr>
            <p:cNvPr id="49" name="Straight Connector 48">
              <a:extLst>
                <a:ext uri="{FF2B5EF4-FFF2-40B4-BE49-F238E27FC236}">
                  <a16:creationId xmlns:a16="http://schemas.microsoft.com/office/drawing/2014/main" id="{8F659D18-A160-524D-B97B-6FADBC48B4D6}"/>
                </a:ext>
              </a:extLst>
            </p:cNvPr>
            <p:cNvCxnSpPr>
              <a:cxnSpLocks/>
            </p:cNvCxnSpPr>
            <p:nvPr/>
          </p:nvCxnSpPr>
          <p:spPr>
            <a:xfrm>
              <a:off x="369105" y="5271211"/>
              <a:ext cx="10800000" cy="0"/>
            </a:xfrm>
            <a:prstGeom prst="line">
              <a:avLst/>
            </a:prstGeom>
            <a:ln>
              <a:prstDash val="solid"/>
            </a:ln>
          </p:spPr>
          <p:style>
            <a:lnRef idx="1">
              <a:schemeClr val="accent2"/>
            </a:lnRef>
            <a:fillRef idx="0">
              <a:schemeClr val="accent2"/>
            </a:fillRef>
            <a:effectRef idx="0">
              <a:schemeClr val="accent2"/>
            </a:effectRef>
            <a:fontRef idx="minor">
              <a:schemeClr val="tx1"/>
            </a:fontRef>
          </p:style>
        </p:cxnSp>
        <p:cxnSp>
          <p:nvCxnSpPr>
            <p:cNvPr id="50" name="Straight Connector 49">
              <a:extLst>
                <a:ext uri="{FF2B5EF4-FFF2-40B4-BE49-F238E27FC236}">
                  <a16:creationId xmlns:a16="http://schemas.microsoft.com/office/drawing/2014/main" id="{4697E488-2840-AA04-E3A8-EC3E782DD2EC}"/>
                </a:ext>
              </a:extLst>
            </p:cNvPr>
            <p:cNvCxnSpPr>
              <a:cxnSpLocks/>
            </p:cNvCxnSpPr>
            <p:nvPr/>
          </p:nvCxnSpPr>
          <p:spPr>
            <a:xfrm>
              <a:off x="369105" y="5709282"/>
              <a:ext cx="10800000" cy="14904"/>
            </a:xfrm>
            <a:prstGeom prst="line">
              <a:avLst/>
            </a:prstGeom>
            <a:ln>
              <a:prstDash val="solid"/>
            </a:ln>
          </p:spPr>
          <p:style>
            <a:lnRef idx="1">
              <a:schemeClr val="accent2"/>
            </a:lnRef>
            <a:fillRef idx="0">
              <a:schemeClr val="accent2"/>
            </a:fillRef>
            <a:effectRef idx="0">
              <a:schemeClr val="accent2"/>
            </a:effectRef>
            <a:fontRef idx="minor">
              <a:schemeClr val="tx1"/>
            </a:fontRef>
          </p:style>
        </p:cxnSp>
        <p:sp>
          <p:nvSpPr>
            <p:cNvPr id="51" name="object 7">
              <a:extLst>
                <a:ext uri="{FF2B5EF4-FFF2-40B4-BE49-F238E27FC236}">
                  <a16:creationId xmlns:a16="http://schemas.microsoft.com/office/drawing/2014/main" id="{8D11C607-FBF6-496D-915C-ECAFF05D9A24}"/>
                </a:ext>
              </a:extLst>
            </p:cNvPr>
            <p:cNvSpPr/>
            <p:nvPr/>
          </p:nvSpPr>
          <p:spPr>
            <a:xfrm>
              <a:off x="1388601" y="1581897"/>
              <a:ext cx="45719" cy="4503715"/>
            </a:xfrm>
            <a:custGeom>
              <a:avLst/>
              <a:gdLst/>
              <a:ahLst/>
              <a:cxnLst/>
              <a:rect l="l" t="t" r="r" b="b"/>
              <a:pathLst>
                <a:path h="4793615">
                  <a:moveTo>
                    <a:pt x="0" y="0"/>
                  </a:moveTo>
                  <a:lnTo>
                    <a:pt x="0" y="4793503"/>
                  </a:lnTo>
                </a:path>
              </a:pathLst>
            </a:custGeom>
            <a:ln/>
          </p:spPr>
          <p:style>
            <a:lnRef idx="1">
              <a:schemeClr val="accent2"/>
            </a:lnRef>
            <a:fillRef idx="0">
              <a:schemeClr val="accent2"/>
            </a:fillRef>
            <a:effectRef idx="0">
              <a:schemeClr val="accent2"/>
            </a:effectRef>
            <a:fontRef idx="minor">
              <a:schemeClr val="tx1"/>
            </a:fontRef>
          </p:style>
          <p:txBody>
            <a:bodyPr wrap="square" lIns="0" tIns="0" rIns="0" bIns="0" rtlCol="0"/>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467" b="0" i="0" u="none" strike="noStrike" kern="0" cap="none" spc="0" normalizeH="0" baseline="0" noProof="0">
                <a:ln>
                  <a:noFill/>
                </a:ln>
                <a:solidFill>
                  <a:sysClr val="windowText" lastClr="000000"/>
                </a:solidFill>
                <a:effectLst/>
                <a:uLnTx/>
                <a:uFillTx/>
                <a:latin typeface="Arial" panose="020B0604020202020204"/>
                <a:ea typeface="+mn-ea"/>
                <a:cs typeface="+mn-cs"/>
              </a:endParaRPr>
            </a:p>
          </p:txBody>
        </p:sp>
        <p:sp>
          <p:nvSpPr>
            <p:cNvPr id="57" name="object 117">
              <a:extLst>
                <a:ext uri="{FF2B5EF4-FFF2-40B4-BE49-F238E27FC236}">
                  <a16:creationId xmlns:a16="http://schemas.microsoft.com/office/drawing/2014/main" id="{C0E9BD92-4162-23FE-D03F-86FC916CC37F}"/>
                </a:ext>
              </a:extLst>
            </p:cNvPr>
            <p:cNvSpPr/>
            <p:nvPr/>
          </p:nvSpPr>
          <p:spPr>
            <a:xfrm>
              <a:off x="1434319" y="3833986"/>
              <a:ext cx="2755577" cy="852170"/>
            </a:xfrm>
            <a:prstGeom prst="roundRect">
              <a:avLst>
                <a:gd name="adj" fmla="val 0"/>
              </a:avLst>
            </a:prstGeom>
            <a:noFill/>
            <a:ln>
              <a:noFill/>
            </a:ln>
          </p:spPr>
          <p:txBody>
            <a:bodyPr wrap="square" lIns="0" tIns="0" rIns="0" bIns="0" rtlCol="0" anchor="ctr"/>
            <a:lstStyle/>
            <a:p>
              <a:pPr marL="12700" marR="0" lvl="0" indent="0" algn="l" defTabSz="914377" rtl="0" eaLnBrk="1" fontAlgn="auto" latinLnBrk="0" hangingPunct="1">
                <a:lnSpc>
                  <a:spcPct val="100000"/>
                </a:lnSpc>
                <a:spcBef>
                  <a:spcPts val="105"/>
                </a:spcBef>
                <a:spcAft>
                  <a:spcPts val="0"/>
                </a:spcAft>
                <a:buClrTx/>
                <a:buSzTx/>
                <a:buFontTx/>
                <a:buNone/>
                <a:tabLst/>
                <a:defRPr/>
              </a:pPr>
              <a:r>
                <a:rPr kumimoji="0" lang="en-US" sz="900" b="1" i="0" u="sng" strike="noStrike" kern="0" cap="none" spc="-11" normalizeH="0" baseline="0" noProof="0" dirty="0">
                  <a:ln>
                    <a:noFill/>
                  </a:ln>
                  <a:solidFill>
                    <a:srgbClr val="0460A9"/>
                  </a:solidFill>
                  <a:effectLst/>
                  <a:uLnTx/>
                  <a:uFillTx/>
                  <a:latin typeface="Arial" panose="020B0604020202020204"/>
                  <a:ea typeface="+mn-ea"/>
                  <a:cs typeface="+mn-cs"/>
                </a:rPr>
                <a:t>Post-ARPI, pre-taxane</a:t>
              </a:r>
            </a:p>
            <a:p>
              <a:pPr marL="12700" marR="0" lvl="0" indent="0" algn="l" defTabSz="914377" rtl="0" eaLnBrk="1" fontAlgn="auto" latinLnBrk="0" hangingPunct="1">
                <a:lnSpc>
                  <a:spcPct val="100000"/>
                </a:lnSpc>
                <a:spcBef>
                  <a:spcPts val="105"/>
                </a:spcBef>
                <a:spcAft>
                  <a:spcPts val="0"/>
                </a:spcAft>
                <a:buClrTx/>
                <a:buSzTx/>
                <a:buFontTx/>
                <a:buNone/>
                <a:tabLst/>
                <a:defRPr/>
              </a:pPr>
              <a:r>
                <a:rPr kumimoji="0" lang="en-US" sz="900" b="1" i="0" u="none" strike="noStrike" kern="0" cap="none" spc="-11" normalizeH="0" baseline="0" noProof="0" dirty="0">
                  <a:ln>
                    <a:noFill/>
                  </a:ln>
                  <a:solidFill>
                    <a:srgbClr val="000000"/>
                  </a:solidFill>
                  <a:effectLst/>
                  <a:uLnTx/>
                  <a:uFillTx/>
                  <a:latin typeface="Arial" panose="020B0604020202020204"/>
                  <a:ea typeface="+mn-ea"/>
                  <a:cs typeface="+mn-cs"/>
                </a:rPr>
                <a:t>PSMAfore </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Ph3</a:t>
              </a:r>
              <a:r>
                <a:rPr kumimoji="0" lang="en-US" sz="900" b="1" i="0" u="none" strike="noStrike" kern="0" cap="none" spc="0" normalizeH="0" baseline="30000" noProof="0" dirty="0">
                  <a:ln>
                    <a:noFill/>
                  </a:ln>
                  <a:solidFill>
                    <a:srgbClr val="000000"/>
                  </a:solidFill>
                  <a:effectLst/>
                  <a:uLnTx/>
                  <a:uFillTx/>
                  <a:latin typeface="Arial" panose="020B0604020202020204"/>
                  <a:ea typeface="+mn-ea"/>
                  <a:cs typeface="+mn-cs"/>
                </a:rPr>
                <a:t>2</a:t>
              </a:r>
              <a:r>
                <a:rPr kumimoji="0" lang="en-US" sz="900" b="1" i="0" u="none" strike="noStrike" kern="0" cap="none" spc="-25" normalizeH="0" baseline="0" noProof="0" dirty="0">
                  <a:ln>
                    <a:noFill/>
                  </a:ln>
                  <a:solidFill>
                    <a:srgbClr val="000000"/>
                  </a:solidFill>
                  <a:effectLst/>
                  <a:uLnTx/>
                  <a:uFillTx/>
                  <a:latin typeface="Arial" panose="020B0604020202020204"/>
                  <a:ea typeface="+mn-ea"/>
                  <a:cs typeface="+mn-cs"/>
                </a:rPr>
                <a:t>  - </a:t>
              </a:r>
              <a:r>
                <a:rPr kumimoji="0" lang="en-US" sz="900" b="0" i="0" u="none" strike="noStrike" kern="0" cap="none" spc="-25" normalizeH="0" baseline="30000" noProof="0" dirty="0">
                  <a:ln>
                    <a:noFill/>
                  </a:ln>
                  <a:solidFill>
                    <a:srgbClr val="000000"/>
                  </a:solidFill>
                  <a:effectLst/>
                  <a:uLnTx/>
                  <a:uFillTx/>
                  <a:latin typeface="Arial" panose="020B0604020202020204"/>
                  <a:ea typeface="+mn-ea"/>
                  <a:cs typeface="+mn-cs"/>
                </a:rPr>
                <a:t>177</a:t>
              </a:r>
              <a:r>
                <a:rPr kumimoji="0" lang="en-US" sz="900" b="0" i="0" u="none" strike="noStrike" kern="0" cap="none" spc="-25" normalizeH="0" baseline="0" noProof="0" dirty="0">
                  <a:ln>
                    <a:noFill/>
                  </a:ln>
                  <a:solidFill>
                    <a:srgbClr val="000000"/>
                  </a:solidFill>
                  <a:effectLst/>
                  <a:uLnTx/>
                  <a:uFillTx/>
                  <a:latin typeface="Arial" panose="020B0604020202020204"/>
                  <a:ea typeface="+mn-ea"/>
                  <a:cs typeface="+mn-cs"/>
                </a:rPr>
                <a:t>Lu-PSMA-617</a:t>
              </a:r>
            </a:p>
            <a:p>
              <a:pPr marL="12700" marR="0" lvl="0" indent="0" algn="l" defTabSz="914377" rtl="0" eaLnBrk="1" fontAlgn="auto" latinLnBrk="0" hangingPunct="1">
                <a:lnSpc>
                  <a:spcPct val="100000"/>
                </a:lnSpc>
                <a:spcBef>
                  <a:spcPts val="105"/>
                </a:spcBef>
                <a:spcAft>
                  <a:spcPts val="0"/>
                </a:spcAft>
                <a:buClrTx/>
                <a:buSzTx/>
                <a:buFontTx/>
                <a:buNone/>
                <a:tabLst/>
                <a:defRPr/>
              </a:pPr>
              <a:r>
                <a:rPr kumimoji="0" lang="pt-BR" sz="900" b="1" i="0" u="none" strike="noStrike" kern="0" cap="none" spc="0" normalizeH="0" baseline="0" noProof="0" dirty="0">
                  <a:ln>
                    <a:noFill/>
                  </a:ln>
                  <a:solidFill>
                    <a:srgbClr val="000000"/>
                  </a:solidFill>
                  <a:effectLst/>
                  <a:uLnTx/>
                  <a:uFillTx/>
                  <a:latin typeface="Arial" panose="020B0604020202020204"/>
                  <a:ea typeface="+mn-ea"/>
                  <a:cs typeface="+mn-cs"/>
                </a:rPr>
                <a:t>SPLASH Ph3</a:t>
              </a:r>
              <a:r>
                <a:rPr kumimoji="0" lang="pt-BR" sz="900" b="1" i="0" u="none" strike="noStrike" kern="0" cap="none" spc="0" normalizeH="0" baseline="30000" noProof="0" dirty="0">
                  <a:ln>
                    <a:noFill/>
                  </a:ln>
                  <a:solidFill>
                    <a:srgbClr val="000000"/>
                  </a:solidFill>
                  <a:effectLst/>
                  <a:uLnTx/>
                  <a:uFillTx/>
                  <a:latin typeface="Arial" panose="020B0604020202020204"/>
                  <a:ea typeface="+mn-ea"/>
                  <a:cs typeface="+mn-cs"/>
                </a:rPr>
                <a:t>3</a:t>
              </a:r>
              <a:r>
                <a:rPr kumimoji="0" lang="pt-BR" sz="900" b="0" i="0" u="none" strike="noStrike" kern="0" cap="none" spc="0" normalizeH="0" baseline="30000" noProof="0" dirty="0">
                  <a:ln>
                    <a:noFill/>
                  </a:ln>
                  <a:solidFill>
                    <a:srgbClr val="000000"/>
                  </a:solidFill>
                  <a:effectLst/>
                  <a:uLnTx/>
                  <a:uFillTx/>
                  <a:latin typeface="Arial" panose="020B0604020202020204"/>
                  <a:ea typeface="+mn-ea"/>
                  <a:cs typeface="+mn-cs"/>
                </a:rPr>
                <a:t> </a:t>
              </a:r>
              <a:r>
                <a:rPr kumimoji="0" lang="pt-BR" sz="900" b="0" i="0" u="none" strike="noStrike" kern="0" cap="none" spc="0" normalizeH="0" baseline="0" noProof="0" dirty="0">
                  <a:ln>
                    <a:noFill/>
                  </a:ln>
                  <a:solidFill>
                    <a:srgbClr val="000000"/>
                  </a:solidFill>
                  <a:effectLst/>
                  <a:uLnTx/>
                  <a:uFillTx/>
                  <a:latin typeface="Arial" panose="020B0604020202020204"/>
                  <a:ea typeface="+mn-ea"/>
                  <a:cs typeface="+mn-cs"/>
                </a:rPr>
                <a:t>-</a:t>
              </a:r>
              <a:r>
                <a:rPr kumimoji="0" lang="pt-BR" sz="900" b="0" i="0" u="none" strike="noStrike" kern="0" cap="none" spc="0" normalizeH="0" baseline="30000" noProof="0" dirty="0">
                  <a:ln>
                    <a:noFill/>
                  </a:ln>
                  <a:solidFill>
                    <a:srgbClr val="000000"/>
                  </a:solidFill>
                  <a:effectLst/>
                  <a:uLnTx/>
                  <a:uFillTx/>
                  <a:latin typeface="Arial" panose="020B0604020202020204"/>
                  <a:ea typeface="+mn-ea"/>
                  <a:cs typeface="+mn-cs"/>
                </a:rPr>
                <a:t> 177</a:t>
              </a:r>
              <a:r>
                <a:rPr kumimoji="0" lang="pt-BR" sz="900" b="0" i="0" u="none" strike="noStrike" kern="0" cap="none" spc="0" normalizeH="0" baseline="0" noProof="0" dirty="0">
                  <a:ln>
                    <a:noFill/>
                  </a:ln>
                  <a:solidFill>
                    <a:srgbClr val="000000"/>
                  </a:solidFill>
                  <a:effectLst/>
                  <a:uLnTx/>
                  <a:uFillTx/>
                  <a:latin typeface="Arial" panose="020B0604020202020204"/>
                  <a:ea typeface="+mn-ea"/>
                  <a:cs typeface="+mn-cs"/>
                </a:rPr>
                <a:t>Lu-PNT2002</a:t>
              </a:r>
            </a:p>
            <a:p>
              <a:pPr marL="12700" marR="0" lvl="0" indent="0" algn="l" defTabSz="914377" rtl="0" eaLnBrk="1" fontAlgn="auto" latinLnBrk="0" hangingPunct="1">
                <a:lnSpc>
                  <a:spcPct val="100000"/>
                </a:lnSpc>
                <a:spcBef>
                  <a:spcPts val="105"/>
                </a:spcBef>
                <a:spcAft>
                  <a:spcPts val="0"/>
                </a:spcAft>
                <a:buClrTx/>
                <a:buSzTx/>
                <a:buFontTx/>
                <a:buNone/>
                <a:tabLst/>
                <a:defRPr/>
              </a:pPr>
              <a:r>
                <a:rPr kumimoji="0" lang="en-IN" sz="900" b="1" i="0" u="none" strike="noStrike" kern="0" cap="none" spc="-11" normalizeH="0" baseline="0" noProof="0" dirty="0">
                  <a:ln>
                    <a:noFill/>
                  </a:ln>
                  <a:solidFill>
                    <a:srgbClr val="000000"/>
                  </a:solidFill>
                  <a:effectLst/>
                  <a:uLnTx/>
                  <a:uFillTx/>
                  <a:latin typeface="Arial" panose="020B0604020202020204"/>
                  <a:ea typeface="+mn-ea"/>
                  <a:cs typeface="+mn-cs"/>
                </a:rPr>
                <a:t>ECLIPSE </a:t>
              </a:r>
              <a:r>
                <a:rPr kumimoji="0" lang="en-IN" sz="900" b="1" i="0" u="none" strike="noStrike" kern="0" cap="none" spc="0" normalizeH="0" baseline="0" noProof="0" dirty="0">
                  <a:ln>
                    <a:noFill/>
                  </a:ln>
                  <a:solidFill>
                    <a:srgbClr val="000000"/>
                  </a:solidFill>
                  <a:effectLst/>
                  <a:uLnTx/>
                  <a:uFillTx/>
                  <a:latin typeface="Arial" panose="020B0604020202020204"/>
                  <a:ea typeface="+mn-ea"/>
                  <a:cs typeface="+mn-cs"/>
                </a:rPr>
                <a:t>Ph3</a:t>
              </a:r>
              <a:r>
                <a:rPr kumimoji="0" lang="en-IN" sz="900" b="1" i="0" u="none" strike="noStrike" kern="0" cap="none" spc="0" normalizeH="0" baseline="30000" noProof="0" dirty="0">
                  <a:ln>
                    <a:noFill/>
                  </a:ln>
                  <a:solidFill>
                    <a:srgbClr val="000000"/>
                  </a:solidFill>
                  <a:effectLst/>
                  <a:uLnTx/>
                  <a:uFillTx/>
                  <a:latin typeface="Arial" panose="020B0604020202020204"/>
                  <a:ea typeface="+mn-ea"/>
                  <a:cs typeface="+mn-cs"/>
                </a:rPr>
                <a:t>4</a:t>
              </a:r>
              <a:r>
                <a:rPr kumimoji="0" lang="en-IN" sz="900" b="0" i="0" u="none" strike="noStrike" kern="0" cap="none" spc="-11" normalizeH="0" baseline="0" noProof="0" dirty="0">
                  <a:ln>
                    <a:noFill/>
                  </a:ln>
                  <a:solidFill>
                    <a:srgbClr val="000000"/>
                  </a:solidFill>
                  <a:effectLst/>
                  <a:uLnTx/>
                  <a:uFillTx/>
                  <a:latin typeface="Arial" panose="020B0604020202020204"/>
                  <a:ea typeface="+mn-ea"/>
                  <a:cs typeface="+mn-cs"/>
                </a:rPr>
                <a:t> - </a:t>
              </a:r>
              <a:r>
                <a:rPr kumimoji="0" lang="en-IN" sz="900" b="0" i="0" u="none" strike="noStrike" kern="0" cap="none" spc="-11" normalizeH="0" baseline="30000" noProof="0" dirty="0">
                  <a:ln>
                    <a:noFill/>
                  </a:ln>
                  <a:solidFill>
                    <a:srgbClr val="000000"/>
                  </a:solidFill>
                  <a:effectLst/>
                  <a:uLnTx/>
                  <a:uFillTx/>
                  <a:latin typeface="Arial" panose="020B0604020202020204"/>
                  <a:ea typeface="+mn-ea"/>
                  <a:cs typeface="+mn-cs"/>
                </a:rPr>
                <a:t>177</a:t>
              </a:r>
              <a:r>
                <a:rPr kumimoji="0" lang="en-IN" sz="900" b="0" i="0" u="none" strike="noStrike" kern="0" cap="none" spc="-11" normalizeH="0" baseline="0" noProof="0" dirty="0">
                  <a:ln>
                    <a:noFill/>
                  </a:ln>
                  <a:solidFill>
                    <a:srgbClr val="000000"/>
                  </a:solidFill>
                  <a:effectLst/>
                  <a:uLnTx/>
                  <a:uFillTx/>
                  <a:latin typeface="Arial" panose="020B0604020202020204"/>
                  <a:ea typeface="+mn-ea"/>
                  <a:cs typeface="+mn-cs"/>
                </a:rPr>
                <a:t>Lu-PSMA-I&amp;T</a:t>
              </a:r>
            </a:p>
            <a:p>
              <a:pPr marL="12700" marR="0" lvl="0" indent="0" algn="l" defTabSz="914377" rtl="0" eaLnBrk="1" fontAlgn="auto" latinLnBrk="0" hangingPunct="1">
                <a:lnSpc>
                  <a:spcPct val="100000"/>
                </a:lnSpc>
                <a:spcBef>
                  <a:spcPts val="105"/>
                </a:spcBef>
                <a:spcAft>
                  <a:spcPts val="0"/>
                </a:spcAft>
                <a:buClrTx/>
                <a:buSzTx/>
                <a:buFontTx/>
                <a:buNone/>
                <a:tabLst/>
                <a:defRPr/>
              </a:pPr>
              <a:r>
                <a:rPr kumimoji="0" lang="pt-BR" sz="900" b="1" i="0" u="none" strike="noStrike" kern="0" cap="none" spc="-11" normalizeH="0" baseline="0" noProof="0" dirty="0">
                  <a:ln>
                    <a:noFill/>
                  </a:ln>
                  <a:solidFill>
                    <a:srgbClr val="000000"/>
                  </a:solidFill>
                  <a:effectLst/>
                  <a:uLnTx/>
                  <a:uFillTx/>
                  <a:latin typeface="Arial" panose="020B0604020202020204"/>
                  <a:ea typeface="+mn-ea"/>
                  <a:cs typeface="+mn-cs"/>
                </a:rPr>
                <a:t>PR21/PLUDO Ph2a</a:t>
              </a:r>
              <a:r>
                <a:rPr kumimoji="0" lang="pt-BR" sz="900" b="1" i="0" u="none" strike="noStrike" kern="0" cap="none" spc="-11" normalizeH="0" baseline="30000" noProof="0" dirty="0">
                  <a:ln>
                    <a:noFill/>
                  </a:ln>
                  <a:solidFill>
                    <a:srgbClr val="000000"/>
                  </a:solidFill>
                  <a:effectLst/>
                  <a:uLnTx/>
                  <a:uFillTx/>
                  <a:latin typeface="Arial" panose="020B0604020202020204"/>
                  <a:ea typeface="+mn-ea"/>
                  <a:cs typeface="+mn-cs"/>
                </a:rPr>
                <a:t>5</a:t>
              </a:r>
              <a:r>
                <a:rPr kumimoji="0" lang="pt-BR" sz="900" b="1" i="0" u="none" strike="noStrike" kern="0" cap="none" spc="-11" normalizeH="0" baseline="0" noProof="0" dirty="0">
                  <a:ln>
                    <a:noFill/>
                  </a:ln>
                  <a:solidFill>
                    <a:srgbClr val="000000"/>
                  </a:solidFill>
                  <a:effectLst/>
                  <a:uLnTx/>
                  <a:uFillTx/>
                  <a:latin typeface="Arial" panose="020B0604020202020204"/>
                  <a:ea typeface="+mn-ea"/>
                  <a:cs typeface="+mn-cs"/>
                </a:rPr>
                <a:t> - </a:t>
              </a:r>
              <a:r>
                <a:rPr kumimoji="0" lang="pt-BR" sz="900" b="0" i="0" u="none" strike="noStrike" kern="0" cap="none" spc="-11" normalizeH="0" baseline="30000" noProof="0" dirty="0">
                  <a:ln>
                    <a:noFill/>
                  </a:ln>
                  <a:solidFill>
                    <a:srgbClr val="000000"/>
                  </a:solidFill>
                  <a:effectLst/>
                  <a:uLnTx/>
                  <a:uFillTx/>
                  <a:latin typeface="Arial" panose="020B0604020202020204"/>
                  <a:ea typeface="+mn-ea"/>
                  <a:cs typeface="+mn-cs"/>
                </a:rPr>
                <a:t>177</a:t>
              </a:r>
              <a:r>
                <a:rPr kumimoji="0" lang="pt-BR" sz="900" b="0" i="0" u="none" strike="noStrike" kern="0" cap="none" spc="-11" normalizeH="0" baseline="0" noProof="0" dirty="0">
                  <a:ln>
                    <a:noFill/>
                  </a:ln>
                  <a:solidFill>
                    <a:srgbClr val="000000"/>
                  </a:solidFill>
                  <a:effectLst/>
                  <a:uLnTx/>
                  <a:uFillTx/>
                  <a:latin typeface="Arial" panose="020B0604020202020204"/>
                  <a:ea typeface="+mn-ea"/>
                  <a:cs typeface="+mn-cs"/>
                </a:rPr>
                <a:t>Lu-PSMA-617</a:t>
              </a:r>
              <a:endParaRPr kumimoji="0" lang="pt-BR" sz="900" b="1" i="0" u="none" strike="noStrike" kern="0" cap="none" spc="-11" normalizeH="0" baseline="0" noProof="0" dirty="0">
                <a:ln>
                  <a:noFill/>
                </a:ln>
                <a:solidFill>
                  <a:srgbClr val="000000"/>
                </a:solidFill>
                <a:effectLst/>
                <a:uLnTx/>
                <a:uFillTx/>
                <a:latin typeface="Arial" panose="020B0604020202020204"/>
                <a:ea typeface="+mn-ea"/>
                <a:cs typeface="+mn-cs"/>
              </a:endParaRPr>
            </a:p>
          </p:txBody>
        </p:sp>
        <p:sp>
          <p:nvSpPr>
            <p:cNvPr id="61" name="object 117">
              <a:extLst>
                <a:ext uri="{FF2B5EF4-FFF2-40B4-BE49-F238E27FC236}">
                  <a16:creationId xmlns:a16="http://schemas.microsoft.com/office/drawing/2014/main" id="{D1A4DA4F-AA57-EDF1-A6CC-3C1C6469DC72}"/>
                </a:ext>
              </a:extLst>
            </p:cNvPr>
            <p:cNvSpPr/>
            <p:nvPr/>
          </p:nvSpPr>
          <p:spPr>
            <a:xfrm>
              <a:off x="4278450" y="3833987"/>
              <a:ext cx="2503885" cy="1363796"/>
            </a:xfrm>
            <a:prstGeom prst="roundRect">
              <a:avLst>
                <a:gd name="adj" fmla="val 0"/>
              </a:avLst>
            </a:prstGeom>
            <a:noFill/>
            <a:ln>
              <a:noFill/>
            </a:ln>
          </p:spPr>
          <p:txBody>
            <a:bodyPr wrap="square" lIns="0" tIns="0" rIns="0" bIns="0" rtlCol="0" anchor="ctr"/>
            <a:lstStyle/>
            <a:p>
              <a:pPr marL="55563" marR="0" lvl="2" indent="-55563" algn="l" defTabSz="914377" rtl="0" eaLnBrk="1" fontAlgn="auto" latinLnBrk="0" hangingPunct="1">
                <a:lnSpc>
                  <a:spcPct val="100000"/>
                </a:lnSpc>
                <a:spcBef>
                  <a:spcPts val="105"/>
                </a:spcBef>
                <a:spcAft>
                  <a:spcPts val="0"/>
                </a:spcAft>
                <a:buClrTx/>
                <a:buSzTx/>
                <a:buFontTx/>
                <a:buNone/>
                <a:tabLst/>
                <a:defRPr/>
              </a:pPr>
              <a:r>
                <a:rPr kumimoji="0" lang="en-US" sz="900" b="1" i="0" u="sng" strike="noStrike" kern="0" cap="none" spc="-11" normalizeH="0" baseline="0" noProof="0" dirty="0">
                  <a:ln>
                    <a:noFill/>
                  </a:ln>
                  <a:solidFill>
                    <a:srgbClr val="0460A9"/>
                  </a:solidFill>
                  <a:effectLst/>
                  <a:uLnTx/>
                  <a:uFillTx/>
                  <a:latin typeface="Arial" panose="020B0604020202020204"/>
                  <a:ea typeface="+mn-ea"/>
                  <a:cs typeface="+mn-cs"/>
                </a:rPr>
                <a:t>Post-ARPI, pre-taxane</a:t>
              </a:r>
            </a:p>
            <a:p>
              <a:pPr marL="0" marR="0" lvl="2" indent="0" algn="l" defTabSz="914377" rtl="0" eaLnBrk="1" fontAlgn="auto" latinLnBrk="0" hangingPunct="1">
                <a:lnSpc>
                  <a:spcPct val="100000"/>
                </a:lnSpc>
                <a:spcBef>
                  <a:spcPts val="105"/>
                </a:spcBef>
                <a:spcAft>
                  <a:spcPts val="0"/>
                </a:spcAft>
                <a:buClrTx/>
                <a:buSzTx/>
                <a:buFontTx/>
                <a:buNone/>
                <a:tabLst/>
                <a:defRPr/>
              </a:pPr>
              <a:r>
                <a:rPr kumimoji="0" lang="en-US" sz="900" b="1" i="0" u="none" strike="noStrike" kern="0" cap="none" spc="-11" normalizeH="0" baseline="0" noProof="0" dirty="0">
                  <a:ln>
                    <a:noFill/>
                  </a:ln>
                  <a:solidFill>
                    <a:srgbClr val="000000"/>
                  </a:solidFill>
                  <a:effectLst/>
                  <a:uLnTx/>
                  <a:uFillTx/>
                  <a:latin typeface="Arial" panose="020B0604020202020204"/>
                  <a:ea typeface="+mn-ea"/>
                  <a:cs typeface="+mn-cs"/>
                </a:rPr>
                <a:t>TATCIST Ph2</a:t>
              </a:r>
              <a:r>
                <a:rPr kumimoji="0" lang="en-US" sz="900" b="1" i="0" u="none" strike="noStrike" kern="0" cap="none" spc="-11" normalizeH="0" baseline="30000" noProof="0" dirty="0">
                  <a:ln>
                    <a:noFill/>
                  </a:ln>
                  <a:solidFill>
                    <a:srgbClr val="000000"/>
                  </a:solidFill>
                  <a:effectLst/>
                  <a:uLnTx/>
                  <a:uFillTx/>
                  <a:latin typeface="Arial" panose="020B0604020202020204"/>
                  <a:ea typeface="+mn-ea"/>
                  <a:cs typeface="+mn-cs"/>
                </a:rPr>
                <a:t>19</a:t>
              </a:r>
              <a:r>
                <a:rPr kumimoji="0" lang="en-US" sz="900" b="1" i="0" u="none" strike="noStrike" kern="0" cap="none" spc="-11" normalizeH="0" baseline="0" noProof="0" dirty="0">
                  <a:ln>
                    <a:noFill/>
                  </a:ln>
                  <a:solidFill>
                    <a:srgbClr val="000000"/>
                  </a:solidFill>
                  <a:effectLst/>
                  <a:uLnTx/>
                  <a:uFillTx/>
                  <a:latin typeface="Arial" panose="020B0604020202020204"/>
                  <a:ea typeface="+mn-ea"/>
                  <a:cs typeface="+mn-cs"/>
                </a:rPr>
                <a:t> - </a:t>
              </a:r>
              <a:r>
                <a:rPr kumimoji="0" lang="en-US" sz="900" b="0" i="0" u="none" strike="noStrike" kern="0" cap="none" spc="-11" normalizeH="0" baseline="30000" noProof="0" dirty="0">
                  <a:ln>
                    <a:noFill/>
                  </a:ln>
                  <a:solidFill>
                    <a:srgbClr val="000000"/>
                  </a:solidFill>
                  <a:effectLst/>
                  <a:uLnTx/>
                  <a:uFillTx/>
                  <a:latin typeface="Arial" panose="020B0604020202020204"/>
                  <a:ea typeface="+mn-ea"/>
                  <a:cs typeface="+mn-cs"/>
                </a:rPr>
                <a:t>225</a:t>
              </a:r>
              <a:r>
                <a:rPr kumimoji="0" lang="en-US" sz="900" b="0" i="0" u="none" strike="noStrike" kern="0" cap="none" spc="-11" normalizeH="0" baseline="0" noProof="0" dirty="0">
                  <a:ln>
                    <a:noFill/>
                  </a:ln>
                  <a:solidFill>
                    <a:srgbClr val="000000"/>
                  </a:solidFill>
                  <a:effectLst/>
                  <a:uLnTx/>
                  <a:uFillTx/>
                  <a:latin typeface="Arial" panose="020B0604020202020204"/>
                  <a:ea typeface="+mn-ea"/>
                  <a:cs typeface="+mn-cs"/>
                </a:rPr>
                <a:t>Ac-PSMA-I&amp;T</a:t>
              </a:r>
            </a:p>
            <a:p>
              <a:pPr marL="0" marR="0" lvl="2" indent="0" algn="l" defTabSz="914377" rtl="0" eaLnBrk="1" fontAlgn="auto" latinLnBrk="0" hangingPunct="1">
                <a:lnSpc>
                  <a:spcPct val="100000"/>
                </a:lnSpc>
                <a:spcBef>
                  <a:spcPts val="105"/>
                </a:spcBef>
                <a:spcAft>
                  <a:spcPts val="0"/>
                </a:spcAft>
                <a:buClrTx/>
                <a:buSzTx/>
                <a:buFontTx/>
                <a:buNone/>
                <a:tabLst/>
                <a:defRPr/>
              </a:pPr>
              <a:r>
                <a:rPr kumimoji="0" lang="en-US" sz="900" b="1" i="0" u="none" strike="noStrike" kern="0" cap="none" spc="-11" normalizeH="0" baseline="0" noProof="0" dirty="0" err="1">
                  <a:ln>
                    <a:noFill/>
                  </a:ln>
                  <a:solidFill>
                    <a:srgbClr val="000000"/>
                  </a:solidFill>
                  <a:effectLst/>
                  <a:uLnTx/>
                  <a:uFillTx/>
                  <a:latin typeface="Arial" panose="020B0604020202020204"/>
                  <a:ea typeface="+mn-ea"/>
                  <a:cs typeface="+mn-cs"/>
                </a:rPr>
                <a:t>SECuRE</a:t>
              </a:r>
              <a:r>
                <a:rPr kumimoji="0" lang="en-US" sz="900" b="1" i="0" u="none" strike="noStrike" kern="0" cap="none" spc="-11" normalizeH="0" baseline="0" noProof="0" dirty="0">
                  <a:ln>
                    <a:noFill/>
                  </a:ln>
                  <a:solidFill>
                    <a:srgbClr val="000000"/>
                  </a:solidFill>
                  <a:effectLst/>
                  <a:uLnTx/>
                  <a:uFillTx/>
                  <a:latin typeface="Arial" panose="020B0604020202020204"/>
                  <a:ea typeface="+mn-ea"/>
                  <a:cs typeface="+mn-cs"/>
                </a:rPr>
                <a:t> Ph1/2</a:t>
              </a:r>
              <a:r>
                <a:rPr kumimoji="0" lang="en-US" sz="900" b="1" i="0" u="none" strike="noStrike" kern="0" cap="none" spc="-11" normalizeH="0" baseline="30000" noProof="0" dirty="0">
                  <a:ln>
                    <a:noFill/>
                  </a:ln>
                  <a:solidFill>
                    <a:srgbClr val="000000"/>
                  </a:solidFill>
                  <a:effectLst/>
                  <a:uLnTx/>
                  <a:uFillTx/>
                  <a:latin typeface="Arial" panose="020B0604020202020204"/>
                  <a:ea typeface="+mn-ea"/>
                  <a:cs typeface="+mn-cs"/>
                </a:rPr>
                <a:t>20</a:t>
              </a:r>
              <a:r>
                <a:rPr kumimoji="0" lang="en-US" sz="900" b="1" i="0" u="none" strike="noStrike" kern="0" cap="none" spc="-11" normalizeH="0" baseline="0" noProof="0" dirty="0">
                  <a:ln>
                    <a:noFill/>
                  </a:ln>
                  <a:solidFill>
                    <a:srgbClr val="000000"/>
                  </a:solidFill>
                  <a:effectLst/>
                  <a:uLnTx/>
                  <a:uFillTx/>
                  <a:latin typeface="Arial" panose="020B0604020202020204"/>
                  <a:ea typeface="+mn-ea"/>
                  <a:cs typeface="+mn-cs"/>
                </a:rPr>
                <a:t> - </a:t>
              </a:r>
              <a:r>
                <a:rPr kumimoji="0" lang="en-US" sz="900" b="0" i="0" u="none" strike="noStrike" kern="0" cap="none" spc="-11" normalizeH="0" baseline="30000" noProof="0" dirty="0">
                  <a:ln>
                    <a:noFill/>
                  </a:ln>
                  <a:solidFill>
                    <a:srgbClr val="000000"/>
                  </a:solidFill>
                  <a:effectLst/>
                  <a:uLnTx/>
                  <a:uFillTx/>
                  <a:latin typeface="Arial" panose="020B0604020202020204"/>
                  <a:ea typeface="+mn-ea"/>
                  <a:cs typeface="+mn-cs"/>
                </a:rPr>
                <a:t>67</a:t>
              </a:r>
              <a:r>
                <a:rPr kumimoji="0" lang="en-US" sz="900" b="0" i="0" u="none" strike="noStrike" kern="0" cap="none" spc="-11" normalizeH="0" baseline="0" noProof="0" dirty="0">
                  <a:ln>
                    <a:noFill/>
                  </a:ln>
                  <a:solidFill>
                    <a:srgbClr val="000000"/>
                  </a:solidFill>
                  <a:effectLst/>
                  <a:uLnTx/>
                  <a:uFillTx/>
                  <a:latin typeface="Arial" panose="020B0604020202020204"/>
                  <a:ea typeface="+mn-ea"/>
                  <a:cs typeface="+mn-cs"/>
                </a:rPr>
                <a:t>Cu-SAR-bisPSMA</a:t>
              </a:r>
              <a:br>
                <a:rPr kumimoji="0" lang="en-US" sz="900" b="0" i="0" u="none" strike="noStrike" kern="0" cap="none" spc="-11" normalizeH="0" baseline="0" noProof="0" dirty="0">
                  <a:ln>
                    <a:noFill/>
                  </a:ln>
                  <a:solidFill>
                    <a:srgbClr val="000000"/>
                  </a:solidFill>
                  <a:effectLst/>
                  <a:uLnTx/>
                  <a:uFillTx/>
                  <a:latin typeface="Arial" panose="020B0604020202020204"/>
                  <a:ea typeface="+mn-ea"/>
                  <a:cs typeface="+mn-cs"/>
                </a:rPr>
              </a:br>
              <a:r>
                <a:rPr kumimoji="0" lang="en-US" sz="900" b="1" i="0" u="sng" strike="noStrike" kern="0" cap="none" spc="-11" normalizeH="0" baseline="0" noProof="0" dirty="0">
                  <a:ln>
                    <a:noFill/>
                  </a:ln>
                  <a:solidFill>
                    <a:srgbClr val="0460A9"/>
                  </a:solidFill>
                  <a:effectLst/>
                  <a:uLnTx/>
                  <a:uFillTx/>
                  <a:latin typeface="Arial" panose="020B0604020202020204"/>
                  <a:ea typeface="+mn-ea"/>
                  <a:cs typeface="+mn-cs"/>
                </a:rPr>
                <a:t>Post-ARPI, pre-taxane and post-taxane</a:t>
              </a:r>
            </a:p>
            <a:p>
              <a:pPr marL="0" marR="0" lvl="2" indent="0" algn="l" defTabSz="914377" rtl="0" eaLnBrk="1" fontAlgn="auto" latinLnBrk="0" hangingPunct="1">
                <a:lnSpc>
                  <a:spcPct val="100000"/>
                </a:lnSpc>
                <a:spcBef>
                  <a:spcPts val="105"/>
                </a:spcBef>
                <a:spcAft>
                  <a:spcPts val="0"/>
                </a:spcAft>
                <a:buClrTx/>
                <a:buSzTx/>
                <a:buFontTx/>
                <a:buNone/>
                <a:tabLst/>
                <a:defRPr/>
              </a:pPr>
              <a:r>
                <a:rPr kumimoji="0" lang="en-US" sz="900" b="1" i="0" u="none" strike="noStrike" kern="0" cap="none" spc="-11" normalizeH="0" baseline="0" noProof="0" dirty="0" err="1">
                  <a:ln>
                    <a:noFill/>
                  </a:ln>
                  <a:solidFill>
                    <a:srgbClr val="000000"/>
                  </a:solidFill>
                  <a:effectLst/>
                  <a:uLnTx/>
                  <a:uFillTx/>
                  <a:latin typeface="Arial" panose="020B0604020202020204"/>
                  <a:ea typeface="+mn-ea"/>
                  <a:cs typeface="+mn-cs"/>
                </a:rPr>
                <a:t>AcTION</a:t>
              </a:r>
              <a:r>
                <a:rPr kumimoji="0" lang="en-US" sz="900" b="1" i="0" u="none" strike="noStrike" kern="0" cap="none" spc="-11" normalizeH="0" baseline="0" noProof="0" dirty="0">
                  <a:ln>
                    <a:noFill/>
                  </a:ln>
                  <a:solidFill>
                    <a:srgbClr val="000000"/>
                  </a:solidFill>
                  <a:effectLst/>
                  <a:uLnTx/>
                  <a:uFillTx/>
                  <a:latin typeface="Arial" panose="020B0604020202020204"/>
                  <a:ea typeface="+mn-ea"/>
                  <a:cs typeface="+mn-cs"/>
                </a:rPr>
                <a:t> Ph1</a:t>
              </a:r>
              <a:r>
                <a:rPr kumimoji="0" lang="en-US" sz="900" b="1" i="0" u="none" strike="noStrike" kern="0" cap="none" spc="-11" normalizeH="0" baseline="30000" noProof="0" dirty="0">
                  <a:ln>
                    <a:noFill/>
                  </a:ln>
                  <a:solidFill>
                    <a:srgbClr val="000000"/>
                  </a:solidFill>
                  <a:effectLst/>
                  <a:uLnTx/>
                  <a:uFillTx/>
                  <a:latin typeface="Arial" panose="020B0604020202020204"/>
                  <a:ea typeface="+mn-ea"/>
                  <a:cs typeface="+mn-cs"/>
                </a:rPr>
                <a:t>21</a:t>
              </a:r>
              <a:r>
                <a:rPr kumimoji="0" lang="en-US" sz="900" b="1" i="0" u="none" strike="noStrike" kern="0" cap="none" spc="-11" normalizeH="0" baseline="0" noProof="0" dirty="0">
                  <a:ln>
                    <a:noFill/>
                  </a:ln>
                  <a:solidFill>
                    <a:srgbClr val="000000"/>
                  </a:solidFill>
                  <a:effectLst/>
                  <a:uLnTx/>
                  <a:uFillTx/>
                  <a:latin typeface="Arial" panose="020B0604020202020204"/>
                  <a:ea typeface="+mn-ea"/>
                  <a:cs typeface="+mn-cs"/>
                </a:rPr>
                <a:t> - </a:t>
              </a:r>
              <a:r>
                <a:rPr kumimoji="0" lang="en-US" sz="900" b="0" i="0" u="none" strike="noStrike" kern="0" cap="none" spc="-11" normalizeH="0" baseline="30000" noProof="0" dirty="0">
                  <a:ln>
                    <a:noFill/>
                  </a:ln>
                  <a:solidFill>
                    <a:srgbClr val="000000"/>
                  </a:solidFill>
                  <a:effectLst/>
                  <a:uLnTx/>
                  <a:uFillTx/>
                  <a:latin typeface="Arial" panose="020B0604020202020204"/>
                  <a:ea typeface="+mn-ea"/>
                  <a:cs typeface="+mn-cs"/>
                </a:rPr>
                <a:t>225</a:t>
              </a:r>
              <a:r>
                <a:rPr kumimoji="0" lang="en-US" sz="900" b="0" i="0" u="none" strike="noStrike" kern="0" cap="none" spc="-11" normalizeH="0" baseline="0" noProof="0" dirty="0">
                  <a:ln>
                    <a:noFill/>
                  </a:ln>
                  <a:solidFill>
                    <a:srgbClr val="000000"/>
                  </a:solidFill>
                  <a:effectLst/>
                  <a:uLnTx/>
                  <a:uFillTx/>
                  <a:latin typeface="Arial" panose="020B0604020202020204"/>
                  <a:ea typeface="+mn-ea"/>
                  <a:cs typeface="+mn-cs"/>
                </a:rPr>
                <a:t>Ac-PSMA-617*</a:t>
              </a:r>
            </a:p>
            <a:p>
              <a:pPr marL="0" marR="0" lvl="2" indent="0" algn="l" defTabSz="914377" rtl="0" eaLnBrk="1" fontAlgn="auto" latinLnBrk="0" hangingPunct="1">
                <a:lnSpc>
                  <a:spcPct val="100000"/>
                </a:lnSpc>
                <a:spcBef>
                  <a:spcPts val="105"/>
                </a:spcBef>
                <a:spcAft>
                  <a:spcPts val="0"/>
                </a:spcAft>
                <a:buClrTx/>
                <a:buSzTx/>
                <a:buFontTx/>
                <a:buNone/>
                <a:tabLst/>
                <a:defRPr/>
              </a:pPr>
              <a:r>
                <a:rPr kumimoji="0" lang="en-US" sz="900" b="1" i="0" u="none" strike="noStrike" kern="0" cap="none" spc="-11" normalizeH="0" baseline="0" noProof="0" dirty="0">
                  <a:ln>
                    <a:noFill/>
                  </a:ln>
                  <a:solidFill>
                    <a:srgbClr val="000000"/>
                  </a:solidFill>
                  <a:effectLst/>
                  <a:uLnTx/>
                  <a:uFillTx/>
                  <a:latin typeface="Arial" panose="020B0604020202020204"/>
                  <a:ea typeface="+mn-ea"/>
                  <a:cs typeface="+mn-cs"/>
                </a:rPr>
                <a:t>ACCEL Ph1/2</a:t>
              </a:r>
              <a:r>
                <a:rPr kumimoji="0" lang="en-US" sz="900" b="1" i="0" u="none" strike="noStrike" kern="0" cap="none" spc="-11" normalizeH="0" baseline="30000" noProof="0" dirty="0">
                  <a:ln>
                    <a:noFill/>
                  </a:ln>
                  <a:solidFill>
                    <a:srgbClr val="000000"/>
                  </a:solidFill>
                  <a:effectLst/>
                  <a:uLnTx/>
                  <a:uFillTx/>
                  <a:latin typeface="Arial" panose="020B0604020202020204"/>
                  <a:ea typeface="+mn-ea"/>
                  <a:cs typeface="+mn-cs"/>
                </a:rPr>
                <a:t>22</a:t>
              </a:r>
              <a:r>
                <a:rPr kumimoji="0" lang="en-US" sz="900" b="1" i="0" u="none" strike="noStrike" kern="0" cap="none" spc="-11" normalizeH="0" baseline="0" noProof="0" dirty="0">
                  <a:ln>
                    <a:noFill/>
                  </a:ln>
                  <a:solidFill>
                    <a:srgbClr val="000000"/>
                  </a:solidFill>
                  <a:effectLst/>
                  <a:uLnTx/>
                  <a:uFillTx/>
                  <a:latin typeface="Arial" panose="020B0604020202020204"/>
                  <a:ea typeface="+mn-ea"/>
                  <a:cs typeface="+mn-cs"/>
                </a:rPr>
                <a:t> - </a:t>
              </a:r>
              <a:r>
                <a:rPr kumimoji="0" lang="en-US" sz="900" b="0" i="0" u="none" strike="noStrike" kern="0" cap="none" spc="-11" normalizeH="0" baseline="30000" noProof="0" dirty="0">
                  <a:ln>
                    <a:noFill/>
                  </a:ln>
                  <a:solidFill>
                    <a:srgbClr val="000000"/>
                  </a:solidFill>
                  <a:effectLst/>
                  <a:uLnTx/>
                  <a:uFillTx/>
                  <a:latin typeface="Arial" panose="020B0604020202020204"/>
                  <a:ea typeface="+mn-ea"/>
                  <a:cs typeface="+mn-cs"/>
                </a:rPr>
                <a:t>225</a:t>
              </a:r>
              <a:r>
                <a:rPr kumimoji="0" lang="en-US" sz="900" b="0" i="0" u="none" strike="noStrike" kern="0" cap="none" spc="-11" normalizeH="0" baseline="0" noProof="0" dirty="0">
                  <a:ln>
                    <a:noFill/>
                  </a:ln>
                  <a:solidFill>
                    <a:srgbClr val="000000"/>
                  </a:solidFill>
                  <a:effectLst/>
                  <a:uLnTx/>
                  <a:uFillTx/>
                  <a:latin typeface="Arial" panose="020B0604020202020204"/>
                  <a:ea typeface="+mn-ea"/>
                  <a:cs typeface="+mn-cs"/>
                </a:rPr>
                <a:t>Ac-PSMA-62 </a:t>
              </a:r>
            </a:p>
            <a:p>
              <a:pPr marL="0" marR="0" lvl="2" indent="0" algn="l" defTabSz="914377" rtl="0" eaLnBrk="1" fontAlgn="auto" latinLnBrk="0" hangingPunct="1">
                <a:lnSpc>
                  <a:spcPct val="100000"/>
                </a:lnSpc>
                <a:spcBef>
                  <a:spcPts val="105"/>
                </a:spcBef>
                <a:spcAft>
                  <a:spcPts val="0"/>
                </a:spcAft>
                <a:buClrTx/>
                <a:buSzTx/>
                <a:buFontTx/>
                <a:buNone/>
                <a:tabLst/>
                <a:defRPr/>
              </a:pPr>
              <a:r>
                <a:rPr kumimoji="0" lang="en-US" sz="900" b="1" i="0" u="sng" strike="noStrike" kern="0" cap="none" spc="-11" normalizeH="0" baseline="0" noProof="0" dirty="0">
                  <a:ln>
                    <a:noFill/>
                  </a:ln>
                  <a:solidFill>
                    <a:srgbClr val="0460A9"/>
                  </a:solidFill>
                  <a:effectLst/>
                  <a:uLnTx/>
                  <a:uFillTx/>
                  <a:latin typeface="Arial" panose="020B0604020202020204"/>
                  <a:ea typeface="+mn-ea"/>
                  <a:cs typeface="+mn-cs"/>
                </a:rPr>
                <a:t>Pre-ARPI, pre-taxane</a:t>
              </a:r>
            </a:p>
            <a:p>
              <a:pPr marL="0" marR="0" lvl="2" indent="0" algn="l" defTabSz="914377" rtl="0" eaLnBrk="1" fontAlgn="auto" latinLnBrk="0" hangingPunct="1">
                <a:lnSpc>
                  <a:spcPct val="100000"/>
                </a:lnSpc>
                <a:spcBef>
                  <a:spcPts val="105"/>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NCT05725070 Ph0/1</a:t>
              </a:r>
              <a:r>
                <a:rPr kumimoji="0" lang="en-US" sz="900" b="1" i="0" u="none" strike="noStrike" kern="0" cap="none" spc="0" normalizeH="0" baseline="30000" noProof="0" dirty="0">
                  <a:ln>
                    <a:noFill/>
                  </a:ln>
                  <a:solidFill>
                    <a:srgbClr val="000000"/>
                  </a:solidFill>
                  <a:effectLst/>
                  <a:uLnTx/>
                  <a:uFillTx/>
                  <a:latin typeface="Arial" panose="020B0604020202020204"/>
                  <a:ea typeface="+mn-ea"/>
                  <a:cs typeface="+mn-cs"/>
                </a:rPr>
                <a:t>17</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 - </a:t>
              </a:r>
              <a:r>
                <a:rPr kumimoji="0" lang="en-US" sz="900" b="0" i="0" u="none" strike="noStrike" kern="0" cap="none" spc="0" normalizeH="0" baseline="30000" noProof="0" dirty="0">
                  <a:ln>
                    <a:noFill/>
                  </a:ln>
                  <a:solidFill>
                    <a:srgbClr val="000000"/>
                  </a:solidFill>
                  <a:effectLst/>
                  <a:uLnTx/>
                  <a:uFillTx/>
                  <a:latin typeface="Arial" panose="020B0604020202020204"/>
                  <a:ea typeface="+mn-ea"/>
                  <a:cs typeface="+mn-cs"/>
                </a:rPr>
                <a:t>212</a:t>
              </a:r>
              <a:r>
                <a:rPr kumimoji="0" lang="en-US" sz="900" b="0" i="0" u="none" strike="noStrike" kern="0" cap="none" spc="0" normalizeH="0" baseline="0" noProof="0" dirty="0">
                  <a:ln>
                    <a:noFill/>
                  </a:ln>
                  <a:solidFill>
                    <a:srgbClr val="000000"/>
                  </a:solidFill>
                  <a:effectLst/>
                  <a:uLnTx/>
                  <a:uFillTx/>
                  <a:latin typeface="Arial" panose="020B0604020202020204"/>
                  <a:ea typeface="+mn-ea"/>
                  <a:cs typeface="+mn-cs"/>
                </a:rPr>
                <a:t>Pb-NG001</a:t>
              </a:r>
              <a:br>
                <a:rPr kumimoji="0" lang="en-US" sz="900" b="0" i="0" u="none" strike="noStrike" kern="0" cap="none" spc="0" normalizeH="0" baseline="0" noProof="0" dirty="0">
                  <a:ln>
                    <a:noFill/>
                  </a:ln>
                  <a:solidFill>
                    <a:srgbClr val="000000"/>
                  </a:solidFill>
                  <a:effectLst/>
                  <a:uLnTx/>
                  <a:uFillTx/>
                  <a:latin typeface="Arial" panose="020B0604020202020204"/>
                  <a:ea typeface="+mn-ea"/>
                  <a:cs typeface="+mn-cs"/>
                </a:rPr>
              </a:br>
              <a:r>
                <a:rPr kumimoji="0" lang="it-IT" sz="900" b="1" i="0" u="none" strike="noStrike" kern="0" cap="none" spc="0" normalizeH="0" baseline="0" noProof="0" dirty="0">
                  <a:ln>
                    <a:noFill/>
                  </a:ln>
                  <a:solidFill>
                    <a:srgbClr val="000000"/>
                  </a:solidFill>
                  <a:effectLst/>
                  <a:uLnTx/>
                  <a:uFillTx/>
                  <a:latin typeface="Calibri" panose="020F0502020204030204"/>
                  <a:ea typeface="+mn-ea"/>
                  <a:cs typeface="+mn-cs"/>
                </a:rPr>
                <a:t>AcTFirst Ph3</a:t>
              </a:r>
              <a:r>
                <a:rPr kumimoji="0" lang="it-IT" sz="900" b="1" i="0" u="none" strike="noStrike" kern="0" cap="none" spc="0" normalizeH="0" baseline="30000" noProof="0" dirty="0">
                  <a:ln>
                    <a:noFill/>
                  </a:ln>
                  <a:solidFill>
                    <a:srgbClr val="000000"/>
                  </a:solidFill>
                  <a:effectLst/>
                  <a:uLnTx/>
                  <a:uFillTx/>
                  <a:latin typeface="Calibri" panose="020F0502020204030204"/>
                  <a:ea typeface="+mn-ea"/>
                  <a:cs typeface="+mn-cs"/>
                </a:rPr>
                <a:t>31</a:t>
              </a:r>
              <a:r>
                <a:rPr kumimoji="0" lang="it-IT" sz="900" b="1" i="0" u="none" strike="noStrike" kern="0" cap="none" spc="0" normalizeH="0" baseline="0" noProof="0" dirty="0">
                  <a:ln>
                    <a:noFill/>
                  </a:ln>
                  <a:solidFill>
                    <a:srgbClr val="000000"/>
                  </a:solidFill>
                  <a:effectLst/>
                  <a:uLnTx/>
                  <a:uFillTx/>
                  <a:latin typeface="Calibri" panose="020F0502020204030204"/>
                  <a:ea typeface="+mn-ea"/>
                  <a:cs typeface="+mn-cs"/>
                </a:rPr>
                <a:t> </a:t>
              </a:r>
              <a:r>
                <a:rPr kumimoji="0" lang="it-IT" sz="900" b="0" i="0" u="none" strike="noStrike" kern="0" cap="none" spc="0" normalizeH="0" baseline="0" noProof="0" dirty="0">
                  <a:ln>
                    <a:noFill/>
                  </a:ln>
                  <a:solidFill>
                    <a:srgbClr val="000000"/>
                  </a:solidFill>
                  <a:effectLst/>
                  <a:uLnTx/>
                  <a:uFillTx/>
                  <a:latin typeface="Calibri" panose="020F0502020204030204"/>
                  <a:ea typeface="+mn-ea"/>
                  <a:cs typeface="+mn-cs"/>
                </a:rPr>
                <a:t>- </a:t>
              </a:r>
              <a:r>
                <a:rPr kumimoji="0" lang="it-IT" sz="900" b="0" i="0" u="none" strike="noStrike" kern="0" cap="none" spc="0" normalizeH="0" baseline="30000" noProof="0" dirty="0">
                  <a:ln>
                    <a:noFill/>
                  </a:ln>
                  <a:solidFill>
                    <a:srgbClr val="000000"/>
                  </a:solidFill>
                  <a:effectLst/>
                  <a:uLnTx/>
                  <a:uFillTx/>
                  <a:latin typeface="Calibri" panose="020F0502020204030204"/>
                  <a:ea typeface="+mn-ea"/>
                  <a:cs typeface="+mn-cs"/>
                </a:rPr>
                <a:t>225</a:t>
              </a:r>
              <a:r>
                <a:rPr kumimoji="0" lang="it-IT" sz="900" b="0" i="0" u="none" strike="noStrike" kern="0" cap="none" spc="0" normalizeH="0" baseline="0" noProof="0" dirty="0">
                  <a:ln>
                    <a:noFill/>
                  </a:ln>
                  <a:solidFill>
                    <a:srgbClr val="000000"/>
                  </a:solidFill>
                  <a:effectLst/>
                  <a:uLnTx/>
                  <a:uFillTx/>
                  <a:latin typeface="Calibri" panose="020F0502020204030204"/>
                  <a:ea typeface="+mn-ea"/>
                  <a:cs typeface="+mn-cs"/>
                </a:rPr>
                <a:t>Ac-PSMA-617 ± ARPI</a:t>
              </a:r>
              <a:endParaRPr kumimoji="0" lang="en-US" sz="900" b="0" i="0" u="none" strike="noStrike" kern="0" cap="none" spc="0" normalizeH="0" baseline="0" noProof="0" dirty="0">
                <a:ln>
                  <a:noFill/>
                </a:ln>
                <a:solidFill>
                  <a:srgbClr val="000000"/>
                </a:solidFill>
                <a:effectLst/>
                <a:uLnTx/>
                <a:uFillTx/>
                <a:latin typeface="Arial" panose="020B0604020202020204"/>
                <a:ea typeface="+mn-ea"/>
                <a:cs typeface="+mn-cs"/>
              </a:endParaRPr>
            </a:p>
          </p:txBody>
        </p:sp>
        <p:sp>
          <p:nvSpPr>
            <p:cNvPr id="1032" name="object 9">
              <a:extLst>
                <a:ext uri="{FF2B5EF4-FFF2-40B4-BE49-F238E27FC236}">
                  <a16:creationId xmlns:a16="http://schemas.microsoft.com/office/drawing/2014/main" id="{AB02C4B5-EDED-46A9-E93E-FEC11AF2A702}"/>
                </a:ext>
              </a:extLst>
            </p:cNvPr>
            <p:cNvSpPr txBox="1"/>
            <p:nvPr/>
          </p:nvSpPr>
          <p:spPr>
            <a:xfrm>
              <a:off x="1434319" y="1587902"/>
              <a:ext cx="2782807" cy="461829"/>
            </a:xfrm>
            <a:prstGeom prst="roundRect">
              <a:avLst/>
            </a:prstGeom>
            <a:solidFill>
              <a:schemeClr val="tx2"/>
            </a:solidFill>
          </p:spPr>
          <p:txBody>
            <a:bodyPr vert="horz" wrap="square" lIns="0" tIns="0" rIns="0" bIns="0" rtlCol="0" anchor="ctr" anchorCtr="0">
              <a:noAutofit/>
            </a:bodyPr>
            <a:lstStyle/>
            <a:p>
              <a:pPr marL="12700" marR="0" lvl="0" indent="0" algn="ctr" defTabSz="914377" rtl="0" eaLnBrk="1" fontAlgn="auto" latinLnBrk="0" hangingPunct="1">
                <a:lnSpc>
                  <a:spcPct val="100000"/>
                </a:lnSpc>
                <a:spcBef>
                  <a:spcPts val="135"/>
                </a:spcBef>
                <a:spcAft>
                  <a:spcPts val="0"/>
                </a:spcAft>
                <a:buClrTx/>
                <a:buSzTx/>
                <a:buFontTx/>
                <a:buNone/>
                <a:tabLst/>
                <a:defRPr/>
              </a:pPr>
              <a:r>
                <a:rPr kumimoji="0" lang="en-US" sz="1200" b="1" i="0" u="none" strike="noStrike" kern="0" cap="none" spc="0" normalizeH="0" baseline="30000" noProof="0" dirty="0">
                  <a:ln>
                    <a:noFill/>
                  </a:ln>
                  <a:solidFill>
                    <a:srgbClr val="FFFFFF"/>
                  </a:solidFill>
                  <a:effectLst/>
                  <a:uLnTx/>
                  <a:uFillTx/>
                  <a:latin typeface="Arial" panose="020B0604020202020204"/>
                  <a:ea typeface="+mn-ea"/>
                  <a:cs typeface="+mn-cs"/>
                </a:rPr>
                <a:t>177</a:t>
              </a:r>
              <a:r>
                <a:rPr kumimoji="0" lang="en-US" sz="1200" b="1" i="0" u="none" strike="noStrike" kern="0" cap="none" spc="0" normalizeH="0" baseline="0" noProof="0" dirty="0">
                  <a:ln>
                    <a:noFill/>
                  </a:ln>
                  <a:solidFill>
                    <a:srgbClr val="FFFFFF"/>
                  </a:solidFill>
                  <a:effectLst/>
                  <a:uLnTx/>
                  <a:uFillTx/>
                  <a:latin typeface="Arial" panose="020B0604020202020204"/>
                  <a:ea typeface="+mn-ea"/>
                  <a:cs typeface="+mn-cs"/>
                </a:rPr>
                <a:t>Lu-PSMA RLT in </a:t>
              </a:r>
              <a:br>
                <a:rPr kumimoji="0" lang="en-US" sz="1200" b="1" i="0" u="none" strike="noStrike" kern="0" cap="none" spc="0" normalizeH="0" baseline="0" noProof="0" dirty="0">
                  <a:ln>
                    <a:noFill/>
                  </a:ln>
                  <a:solidFill>
                    <a:srgbClr val="FFFFFF"/>
                  </a:solidFill>
                  <a:effectLst/>
                  <a:uLnTx/>
                  <a:uFillTx/>
                  <a:latin typeface="Arial" panose="020B0604020202020204"/>
                  <a:ea typeface="+mn-ea"/>
                  <a:cs typeface="+mn-cs"/>
                </a:rPr>
              </a:br>
              <a:r>
                <a:rPr kumimoji="0" lang="en-US" sz="1200" b="1" i="0" u="none" strike="noStrike" kern="0" cap="none" spc="0" normalizeH="0" baseline="0" noProof="0" dirty="0">
                  <a:ln>
                    <a:noFill/>
                  </a:ln>
                  <a:solidFill>
                    <a:srgbClr val="FFFFFF"/>
                  </a:solidFill>
                  <a:effectLst/>
                  <a:uLnTx/>
                  <a:uFillTx/>
                  <a:latin typeface="Arial" panose="020B0604020202020204"/>
                  <a:ea typeface="+mn-ea"/>
                  <a:cs typeface="+mn-cs"/>
                </a:rPr>
                <a:t>earlier lines of therapy</a:t>
              </a:r>
              <a:endParaRPr kumimoji="0" lang="en-US" sz="1200" b="0" i="0" u="none" strike="noStrike" kern="0" cap="none" spc="0" normalizeH="0" baseline="0" noProof="0" dirty="0">
                <a:ln>
                  <a:noFill/>
                </a:ln>
                <a:solidFill>
                  <a:srgbClr val="FFFFFF"/>
                </a:solidFill>
                <a:effectLst/>
                <a:uLnTx/>
                <a:uFillTx/>
                <a:latin typeface="Arial" panose="020B0604020202020204"/>
                <a:ea typeface="+mn-ea"/>
                <a:cs typeface="+mn-cs"/>
              </a:endParaRPr>
            </a:p>
          </p:txBody>
        </p:sp>
        <p:sp>
          <p:nvSpPr>
            <p:cNvPr id="1033" name="object 9">
              <a:extLst>
                <a:ext uri="{FF2B5EF4-FFF2-40B4-BE49-F238E27FC236}">
                  <a16:creationId xmlns:a16="http://schemas.microsoft.com/office/drawing/2014/main" id="{02C0004F-11E0-E8E4-5E00-959DB4F16AFA}"/>
                </a:ext>
              </a:extLst>
            </p:cNvPr>
            <p:cNvSpPr txBox="1"/>
            <p:nvPr/>
          </p:nvSpPr>
          <p:spPr>
            <a:xfrm>
              <a:off x="4259800" y="1581328"/>
              <a:ext cx="2509745" cy="461829"/>
            </a:xfrm>
            <a:prstGeom prst="roundRect">
              <a:avLst/>
            </a:prstGeom>
            <a:solidFill>
              <a:schemeClr val="tx2"/>
            </a:solidFill>
          </p:spPr>
          <p:txBody>
            <a:bodyPr vert="horz" wrap="square" lIns="0" tIns="0" rIns="0" bIns="0" rtlCol="0" anchor="ctr" anchorCtr="0">
              <a:noAutofit/>
            </a:bodyPr>
            <a:lstStyle/>
            <a:p>
              <a:pPr marL="12700" marR="0" lvl="0" indent="0" algn="ctr" defTabSz="914377" rtl="0" eaLnBrk="1" fontAlgn="auto" latinLnBrk="0" hangingPunct="1">
                <a:lnSpc>
                  <a:spcPct val="100000"/>
                </a:lnSpc>
                <a:spcBef>
                  <a:spcPts val="135"/>
                </a:spcBef>
                <a:spcAft>
                  <a:spcPts val="0"/>
                </a:spcAft>
                <a:buClrTx/>
                <a:buSzTx/>
                <a:buFontTx/>
                <a:buNone/>
                <a:tabLst/>
                <a:defRPr/>
              </a:pPr>
              <a:r>
                <a:rPr kumimoji="0" lang="en-US" sz="1200" b="1" i="0" u="none" strike="noStrike" kern="0" cap="none" spc="0" normalizeH="0" baseline="0" noProof="0" dirty="0">
                  <a:ln>
                    <a:noFill/>
                  </a:ln>
                  <a:solidFill>
                    <a:srgbClr val="FFFFFF"/>
                  </a:solidFill>
                  <a:effectLst/>
                  <a:uLnTx/>
                  <a:uFillTx/>
                  <a:latin typeface="Arial" panose="020B0604020202020204"/>
                  <a:ea typeface="+mn-ea"/>
                  <a:cs typeface="+mn-cs"/>
                </a:rPr>
                <a:t>Alpha-emitting RLT </a:t>
              </a:r>
              <a:br>
                <a:rPr kumimoji="0" lang="en-US" sz="1200" b="1" i="0" u="none" strike="noStrike" kern="0" cap="none" spc="0" normalizeH="0" baseline="0" noProof="0" dirty="0">
                  <a:ln>
                    <a:noFill/>
                  </a:ln>
                  <a:solidFill>
                    <a:srgbClr val="FFFFFF"/>
                  </a:solidFill>
                  <a:effectLst/>
                  <a:uLnTx/>
                  <a:uFillTx/>
                  <a:latin typeface="Arial" panose="020B0604020202020204"/>
                  <a:ea typeface="+mn-ea"/>
                  <a:cs typeface="+mn-cs"/>
                </a:rPr>
              </a:br>
              <a:r>
                <a:rPr kumimoji="0" lang="en-US" sz="1200" b="1" i="0" u="none" strike="noStrike" kern="0" cap="none" spc="0" normalizeH="0" baseline="0" noProof="0" dirty="0">
                  <a:ln>
                    <a:noFill/>
                  </a:ln>
                  <a:solidFill>
                    <a:srgbClr val="FFFFFF"/>
                  </a:solidFill>
                  <a:effectLst/>
                  <a:uLnTx/>
                  <a:uFillTx/>
                  <a:latin typeface="Arial" panose="020B0604020202020204"/>
                  <a:ea typeface="+mn-ea"/>
                  <a:cs typeface="+mn-cs"/>
                </a:rPr>
                <a:t>and other isotopes</a:t>
              </a:r>
              <a:endParaRPr kumimoji="0" lang="en-US" sz="1200" b="0" i="0" u="none" strike="noStrike" kern="0" cap="none" spc="0" normalizeH="0" baseline="0" noProof="0" dirty="0">
                <a:ln>
                  <a:noFill/>
                </a:ln>
                <a:solidFill>
                  <a:srgbClr val="FFFFFF"/>
                </a:solidFill>
                <a:effectLst/>
                <a:uLnTx/>
                <a:uFillTx/>
                <a:latin typeface="Arial" panose="020B0604020202020204"/>
                <a:ea typeface="+mn-ea"/>
                <a:cs typeface="+mn-cs"/>
              </a:endParaRPr>
            </a:p>
          </p:txBody>
        </p:sp>
        <p:sp>
          <p:nvSpPr>
            <p:cNvPr id="1035" name="object 9">
              <a:extLst>
                <a:ext uri="{FF2B5EF4-FFF2-40B4-BE49-F238E27FC236}">
                  <a16:creationId xmlns:a16="http://schemas.microsoft.com/office/drawing/2014/main" id="{AAC37645-DE79-2FE7-6851-F6E0A028D040}"/>
                </a:ext>
              </a:extLst>
            </p:cNvPr>
            <p:cNvSpPr txBox="1"/>
            <p:nvPr/>
          </p:nvSpPr>
          <p:spPr>
            <a:xfrm>
              <a:off x="6865220" y="1572496"/>
              <a:ext cx="4292020" cy="466344"/>
            </a:xfrm>
            <a:prstGeom prst="roundRect">
              <a:avLst/>
            </a:prstGeom>
            <a:solidFill>
              <a:schemeClr val="accent1">
                <a:lumMod val="75000"/>
              </a:schemeClr>
            </a:solidFill>
          </p:spPr>
          <p:txBody>
            <a:bodyPr vert="horz" wrap="square" lIns="0" tIns="0" rIns="0" bIns="0" rtlCol="0" anchor="ctr" anchorCtr="0">
              <a:noAutofit/>
            </a:bodyPr>
            <a:lstStyle/>
            <a:p>
              <a:pPr marL="12700" marR="0" lvl="0" indent="0" algn="ctr" defTabSz="914377" rtl="0" eaLnBrk="1" fontAlgn="auto" latinLnBrk="0" hangingPunct="1">
                <a:lnSpc>
                  <a:spcPct val="100000"/>
                </a:lnSpc>
                <a:spcBef>
                  <a:spcPts val="1200"/>
                </a:spcBef>
                <a:spcAft>
                  <a:spcPts val="1200"/>
                </a:spcAft>
                <a:buClrTx/>
                <a:buSzTx/>
                <a:buFontTx/>
                <a:buNone/>
                <a:tabLst/>
                <a:defRPr/>
              </a:pPr>
              <a:r>
                <a:rPr kumimoji="0" lang="en-US" sz="1200" b="1" i="0" u="none" strike="noStrike" kern="0" cap="none" spc="0" normalizeH="0" baseline="0" noProof="0" dirty="0">
                  <a:ln>
                    <a:noFill/>
                  </a:ln>
                  <a:solidFill>
                    <a:srgbClr val="FFFFFF"/>
                  </a:solidFill>
                  <a:effectLst/>
                  <a:uLnTx/>
                  <a:uFillTx/>
                  <a:latin typeface="Arial" panose="020B0604020202020204"/>
                  <a:ea typeface="+mn-ea"/>
                  <a:cs typeface="+mn-cs"/>
                </a:rPr>
                <a:t>Key RLT combination </a:t>
              </a:r>
              <a:br>
                <a:rPr kumimoji="0" lang="en-US" sz="1200" b="1" i="0" u="none" strike="noStrike" kern="0" cap="none" spc="0" normalizeH="0" baseline="0" noProof="0" dirty="0">
                  <a:ln>
                    <a:noFill/>
                  </a:ln>
                  <a:solidFill>
                    <a:srgbClr val="FFFFFF"/>
                  </a:solidFill>
                  <a:effectLst/>
                  <a:uLnTx/>
                  <a:uFillTx/>
                  <a:latin typeface="Arial" panose="020B0604020202020204"/>
                  <a:ea typeface="+mn-ea"/>
                  <a:cs typeface="+mn-cs"/>
                </a:rPr>
              </a:br>
              <a:r>
                <a:rPr kumimoji="0" lang="en-US" sz="1200" b="1" i="0" u="none" strike="noStrike" kern="0" cap="none" spc="0" normalizeH="0" baseline="0" noProof="0" dirty="0">
                  <a:ln>
                    <a:noFill/>
                  </a:ln>
                  <a:solidFill>
                    <a:srgbClr val="FFFFFF"/>
                  </a:solidFill>
                  <a:effectLst/>
                  <a:uLnTx/>
                  <a:uFillTx/>
                  <a:latin typeface="Arial" panose="020B0604020202020204"/>
                  <a:ea typeface="+mn-ea"/>
                  <a:cs typeface="+mn-cs"/>
                </a:rPr>
                <a:t>strategies</a:t>
              </a:r>
            </a:p>
          </p:txBody>
        </p:sp>
        <p:sp>
          <p:nvSpPr>
            <p:cNvPr id="1036" name="object 9">
              <a:extLst>
                <a:ext uri="{FF2B5EF4-FFF2-40B4-BE49-F238E27FC236}">
                  <a16:creationId xmlns:a16="http://schemas.microsoft.com/office/drawing/2014/main" id="{511B56B0-9AF8-E852-1D0F-BE980061BD5D}"/>
                </a:ext>
              </a:extLst>
            </p:cNvPr>
            <p:cNvSpPr txBox="1"/>
            <p:nvPr/>
          </p:nvSpPr>
          <p:spPr>
            <a:xfrm>
              <a:off x="400936" y="1587902"/>
              <a:ext cx="979867" cy="461829"/>
            </a:xfrm>
            <a:prstGeom prst="roundRect">
              <a:avLst/>
            </a:prstGeom>
            <a:solidFill>
              <a:schemeClr val="tx2"/>
            </a:solidFill>
          </p:spPr>
          <p:txBody>
            <a:bodyPr vert="horz" wrap="square" lIns="0" tIns="0" rIns="0" bIns="0" rtlCol="0" anchor="ctr" anchorCtr="0">
              <a:noAutofit/>
            </a:bodyPr>
            <a:lstStyle/>
            <a:p>
              <a:pPr marL="12700" marR="0" lvl="0" indent="0" algn="ctr" defTabSz="914377" rtl="0" eaLnBrk="1" fontAlgn="auto" latinLnBrk="0" hangingPunct="1">
                <a:lnSpc>
                  <a:spcPct val="100000"/>
                </a:lnSpc>
                <a:spcBef>
                  <a:spcPts val="135"/>
                </a:spcBef>
                <a:spcAft>
                  <a:spcPts val="0"/>
                </a:spcAft>
                <a:buClrTx/>
                <a:buSzTx/>
                <a:buFontTx/>
                <a:buNone/>
                <a:tabLst/>
                <a:defRPr/>
              </a:pPr>
              <a:r>
                <a:rPr kumimoji="0" lang="en-US" sz="1200" b="1" i="0" u="none" strike="noStrike" kern="0" cap="none" spc="0" normalizeH="0" baseline="0" noProof="0" dirty="0">
                  <a:ln>
                    <a:noFill/>
                  </a:ln>
                  <a:solidFill>
                    <a:srgbClr val="FFFFFF"/>
                  </a:solidFill>
                  <a:effectLst/>
                  <a:uLnTx/>
                  <a:uFillTx/>
                  <a:latin typeface="Arial" panose="020B0604020202020204"/>
                  <a:ea typeface="+mn-ea"/>
                  <a:cs typeface="+mn-cs"/>
                </a:rPr>
                <a:t>Lines of therapy</a:t>
              </a:r>
              <a:endParaRPr kumimoji="0" lang="en-US" sz="1200" b="0" i="0" u="none" strike="noStrike" kern="0" cap="none" spc="0" normalizeH="0" baseline="0" noProof="0" dirty="0">
                <a:ln>
                  <a:noFill/>
                </a:ln>
                <a:solidFill>
                  <a:srgbClr val="FFFFFF"/>
                </a:solidFill>
                <a:effectLst/>
                <a:uLnTx/>
                <a:uFillTx/>
                <a:latin typeface="Arial" panose="020B0604020202020204"/>
                <a:ea typeface="+mn-ea"/>
                <a:cs typeface="+mn-cs"/>
              </a:endParaRPr>
            </a:p>
          </p:txBody>
        </p:sp>
        <p:sp>
          <p:nvSpPr>
            <p:cNvPr id="2" name="object 117">
              <a:extLst>
                <a:ext uri="{FF2B5EF4-FFF2-40B4-BE49-F238E27FC236}">
                  <a16:creationId xmlns:a16="http://schemas.microsoft.com/office/drawing/2014/main" id="{C6F7F889-5626-6495-8ACF-F772CAF7FADD}"/>
                </a:ext>
              </a:extLst>
            </p:cNvPr>
            <p:cNvSpPr/>
            <p:nvPr/>
          </p:nvSpPr>
          <p:spPr>
            <a:xfrm>
              <a:off x="6919756" y="5715542"/>
              <a:ext cx="4115170" cy="379189"/>
            </a:xfrm>
            <a:prstGeom prst="roundRect">
              <a:avLst/>
            </a:prstGeom>
            <a:noFill/>
            <a:ln>
              <a:noFill/>
            </a:ln>
          </p:spPr>
          <p:txBody>
            <a:bodyPr wrap="square" lIns="0" tIns="0" rIns="0" bIns="0" rtlCol="0" anchor="ctr"/>
            <a:lstStyle/>
            <a:p>
              <a:pPr marL="0" marR="0" lvl="0" indent="0" algn="l" defTabSz="914400" rtl="0" eaLnBrk="1" fontAlgn="auto" latinLnBrk="0" hangingPunct="1">
                <a:lnSpc>
                  <a:spcPct val="100000"/>
                </a:lnSpc>
                <a:spcBef>
                  <a:spcPts val="200"/>
                </a:spcBef>
                <a:spcAft>
                  <a:spcPts val="0"/>
                </a:spcAft>
                <a:buClrTx/>
                <a:buSzTx/>
                <a:buFontTx/>
                <a:buNone/>
                <a:tabLst/>
                <a:defRPr/>
              </a:pPr>
              <a:r>
                <a:rPr kumimoji="0" lang="en-US" sz="900" b="1" i="0" u="sng" strike="noStrike" kern="1200" cap="none" spc="-8" normalizeH="0" baseline="0" noProof="0" dirty="0">
                  <a:ln>
                    <a:noFill/>
                  </a:ln>
                  <a:solidFill>
                    <a:srgbClr val="00B050"/>
                  </a:solidFill>
                  <a:effectLst/>
                  <a:uLnTx/>
                  <a:uFill>
                    <a:solidFill>
                      <a:srgbClr val="FFFFFF"/>
                    </a:solidFill>
                  </a:uFill>
                  <a:latin typeface="Arial" panose="020B0604020202020204"/>
                  <a:ea typeface="+mn-ea"/>
                  <a:cs typeface="Arial"/>
                </a:rPr>
                <a:t>RLT + ARPI</a:t>
              </a:r>
            </a:p>
            <a:p>
              <a:pPr marL="55563" marR="0" lvl="0" indent="0" algn="l" defTabSz="914400" rtl="0" eaLnBrk="1" fontAlgn="auto" latinLnBrk="0" hangingPunct="1">
                <a:lnSpc>
                  <a:spcPct val="100000"/>
                </a:lnSpc>
                <a:spcBef>
                  <a:spcPts val="200"/>
                </a:spcBef>
                <a:spcAft>
                  <a:spcPts val="0"/>
                </a:spcAft>
                <a:buClrTx/>
                <a:buSzTx/>
                <a:buFontTx/>
                <a:buNone/>
                <a:tabLst/>
                <a:defRPr/>
              </a:pPr>
              <a:r>
                <a:rPr kumimoji="0" lang="en-US" sz="900" b="1" i="0" u="none" strike="noStrike" kern="0" cap="none" spc="0" normalizeH="0" baseline="0" noProof="0" dirty="0" err="1">
                  <a:ln>
                    <a:noFill/>
                  </a:ln>
                  <a:solidFill>
                    <a:srgbClr val="000000"/>
                  </a:solidFill>
                  <a:effectLst/>
                  <a:uLnTx/>
                  <a:uFillTx/>
                  <a:latin typeface="Arial" panose="020B0604020202020204"/>
                  <a:ea typeface="+mn-ea"/>
                  <a:cs typeface="+mn-cs"/>
                </a:rPr>
                <a:t>PSMACare</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 Ph2</a:t>
              </a:r>
              <a:r>
                <a:rPr kumimoji="0" lang="en-US" sz="900" b="1" i="0" u="none" strike="noStrike" kern="0" cap="none" spc="0" normalizeH="0" baseline="30000" noProof="0" dirty="0">
                  <a:ln>
                    <a:noFill/>
                  </a:ln>
                  <a:solidFill>
                    <a:srgbClr val="000000"/>
                  </a:solidFill>
                  <a:effectLst/>
                  <a:uLnTx/>
                  <a:uFillTx/>
                  <a:latin typeface="Arial" panose="020B0604020202020204"/>
                  <a:ea typeface="+mn-ea"/>
                  <a:cs typeface="+mn-cs"/>
                </a:rPr>
                <a:t>8</a:t>
              </a:r>
              <a:r>
                <a:rPr kumimoji="0" lang="en-US" sz="900" b="1" i="0" u="none" strike="noStrike" kern="0" cap="none" spc="0" normalizeH="0" baseline="0" noProof="0" dirty="0">
                  <a:ln>
                    <a:noFill/>
                  </a:ln>
                  <a:solidFill>
                    <a:srgbClr val="000000"/>
                  </a:solidFill>
                  <a:effectLst/>
                  <a:uLnTx/>
                  <a:uFillTx/>
                  <a:latin typeface="Arial" panose="020B0604020202020204"/>
                  <a:ea typeface="+mn-ea"/>
                  <a:cs typeface="+mn-cs"/>
                </a:rPr>
                <a:t> - </a:t>
              </a:r>
              <a:r>
                <a:rPr kumimoji="0" lang="en-US" sz="900" b="0" i="0" u="none" strike="noStrike" kern="0" cap="none" spc="-25" normalizeH="0" baseline="30000" noProof="0" dirty="0">
                  <a:ln>
                    <a:noFill/>
                  </a:ln>
                  <a:solidFill>
                    <a:srgbClr val="000000"/>
                  </a:solidFill>
                  <a:effectLst/>
                  <a:uLnTx/>
                  <a:uFillTx/>
                  <a:latin typeface="Arial" panose="020B0604020202020204"/>
                  <a:ea typeface="+mn-ea"/>
                  <a:cs typeface="+mn-cs"/>
                </a:rPr>
                <a:t>177</a:t>
              </a:r>
              <a:r>
                <a:rPr kumimoji="0" lang="en-US" sz="900" b="0" i="0" u="none" strike="noStrike" kern="0" cap="none" spc="-25" normalizeH="0" baseline="0" noProof="0" dirty="0">
                  <a:ln>
                    <a:noFill/>
                  </a:ln>
                  <a:solidFill>
                    <a:srgbClr val="000000"/>
                  </a:solidFill>
                  <a:effectLst/>
                  <a:uLnTx/>
                  <a:uFillTx/>
                  <a:latin typeface="Arial" panose="020B0604020202020204"/>
                  <a:ea typeface="+mn-ea"/>
                  <a:cs typeface="+mn-cs"/>
                </a:rPr>
                <a:t>Lu-PSMA-617</a:t>
              </a:r>
              <a:r>
                <a:rPr kumimoji="0" lang="en-US" sz="900" b="0" i="0" u="none" strike="noStrike" kern="0" cap="none" spc="0" normalizeH="0" baseline="0" noProof="0" dirty="0">
                  <a:ln>
                    <a:noFill/>
                  </a:ln>
                  <a:solidFill>
                    <a:srgbClr val="000000"/>
                  </a:solidFill>
                  <a:effectLst/>
                  <a:uLnTx/>
                  <a:uFillTx/>
                  <a:latin typeface="Arial" panose="020B0604020202020204"/>
                  <a:ea typeface="+mn-ea"/>
                  <a:cs typeface="+mn-cs"/>
                </a:rPr>
                <a:t> ± ARPI</a:t>
              </a:r>
            </a:p>
          </p:txBody>
        </p:sp>
        <p:sp>
          <p:nvSpPr>
            <p:cNvPr id="8" name="object 117">
              <a:extLst>
                <a:ext uri="{FF2B5EF4-FFF2-40B4-BE49-F238E27FC236}">
                  <a16:creationId xmlns:a16="http://schemas.microsoft.com/office/drawing/2014/main" id="{9C45068F-11AC-014C-3731-3855CB0B14F3}"/>
                </a:ext>
              </a:extLst>
            </p:cNvPr>
            <p:cNvSpPr/>
            <p:nvPr/>
          </p:nvSpPr>
          <p:spPr>
            <a:xfrm>
              <a:off x="4278450" y="5301804"/>
              <a:ext cx="2491095" cy="406609"/>
            </a:xfrm>
            <a:prstGeom prst="roundRect">
              <a:avLst>
                <a:gd name="adj" fmla="val 0"/>
              </a:avLst>
            </a:prstGeom>
            <a:noFill/>
            <a:ln>
              <a:noFill/>
            </a:ln>
          </p:spPr>
          <p:txBody>
            <a:bodyPr wrap="square" lIns="0" tIns="0" rIns="0" bIns="0" rtlCol="0" anchor="ctr"/>
            <a:lstStyle/>
            <a:p>
              <a:pPr marL="0" marR="0" lvl="0" indent="0" algn="l" defTabSz="914377" rtl="0" eaLnBrk="1" fontAlgn="auto" latinLnBrk="0" hangingPunct="1">
                <a:lnSpc>
                  <a:spcPct val="100000"/>
                </a:lnSpc>
                <a:spcBef>
                  <a:spcPts val="200"/>
                </a:spcBef>
                <a:spcAft>
                  <a:spcPts val="0"/>
                </a:spcAft>
                <a:buClrTx/>
                <a:buSzTx/>
                <a:buFontTx/>
                <a:buNone/>
                <a:tabLst/>
                <a:defRPr/>
              </a:pPr>
              <a:r>
                <a:rPr kumimoji="0" lang="en-US" sz="900" b="1" i="0" u="none" strike="noStrike" kern="0" cap="none" spc="-11" normalizeH="0" baseline="0" noProof="0" dirty="0" err="1">
                  <a:ln>
                    <a:noFill/>
                  </a:ln>
                  <a:solidFill>
                    <a:srgbClr val="000000"/>
                  </a:solidFill>
                  <a:effectLst/>
                  <a:uLnTx/>
                  <a:uFillTx/>
                  <a:latin typeface="Arial" panose="020B0604020202020204"/>
                  <a:ea typeface="+mn-ea"/>
                  <a:cs typeface="+mn-cs"/>
                </a:rPr>
                <a:t>SatisfACtion</a:t>
              </a:r>
              <a:r>
                <a:rPr kumimoji="0" lang="en-US" sz="900" b="1" i="0" u="none" strike="noStrike" kern="0" cap="none" spc="111" normalizeH="0" baseline="0" noProof="0" dirty="0">
                  <a:ln>
                    <a:noFill/>
                  </a:ln>
                  <a:solidFill>
                    <a:srgbClr val="000000"/>
                  </a:solidFill>
                  <a:effectLst/>
                  <a:uLnTx/>
                  <a:uFillTx/>
                  <a:latin typeface="Arial" panose="020B0604020202020204"/>
                  <a:ea typeface="+mn-ea"/>
                  <a:cs typeface="+mn-cs"/>
                </a:rPr>
                <a:t> </a:t>
              </a:r>
              <a:r>
                <a:rPr kumimoji="0" lang="en-US" sz="900" b="1" i="0" u="none" strike="noStrike" kern="0" cap="none" spc="-11" normalizeH="0" baseline="0" noProof="0" dirty="0">
                  <a:ln>
                    <a:noFill/>
                  </a:ln>
                  <a:solidFill>
                    <a:srgbClr val="000000"/>
                  </a:solidFill>
                  <a:effectLst/>
                  <a:uLnTx/>
                  <a:uFillTx/>
                  <a:latin typeface="Arial" panose="020B0604020202020204"/>
                  <a:ea typeface="+mn-ea"/>
                  <a:cs typeface="+mn-cs"/>
                </a:rPr>
                <a:t>Ph1/2</a:t>
              </a:r>
              <a:r>
                <a:rPr kumimoji="0" lang="en-US" sz="900" b="1" i="0" u="none" strike="noStrike" kern="0" cap="none" spc="-11" normalizeH="0" baseline="30000" noProof="0" dirty="0">
                  <a:ln>
                    <a:noFill/>
                  </a:ln>
                  <a:solidFill>
                    <a:srgbClr val="000000"/>
                  </a:solidFill>
                  <a:effectLst/>
                  <a:uLnTx/>
                  <a:uFillTx/>
                  <a:latin typeface="Arial" panose="020B0604020202020204"/>
                  <a:ea typeface="+mn-ea"/>
                  <a:cs typeface="+mn-cs"/>
                </a:rPr>
                <a:t>9 </a:t>
              </a:r>
              <a:r>
                <a:rPr kumimoji="0" lang="en-US" sz="900" b="1" i="0" u="none" strike="noStrike" kern="0" cap="none" spc="-11" normalizeH="0" baseline="0" noProof="0" dirty="0">
                  <a:ln>
                    <a:noFill/>
                  </a:ln>
                  <a:solidFill>
                    <a:srgbClr val="000000"/>
                  </a:solidFill>
                  <a:effectLst/>
                  <a:uLnTx/>
                  <a:uFillTx/>
                  <a:latin typeface="Arial" panose="020B0604020202020204"/>
                  <a:ea typeface="+mn-ea"/>
                  <a:cs typeface="+mn-cs"/>
                </a:rPr>
                <a:t>- </a:t>
              </a:r>
              <a:r>
                <a:rPr kumimoji="0" lang="en-US" sz="900" b="0" i="0" u="none" strike="noStrike" kern="0" cap="none" spc="0" normalizeH="0" baseline="30000" noProof="0" dirty="0">
                  <a:ln>
                    <a:noFill/>
                  </a:ln>
                  <a:solidFill>
                    <a:srgbClr val="000000"/>
                  </a:solidFill>
                  <a:effectLst/>
                  <a:uLnTx/>
                  <a:uFillTx/>
                  <a:latin typeface="Arial" panose="020B0604020202020204"/>
                  <a:ea typeface="+mn-ea"/>
                  <a:cs typeface="+mn-cs"/>
                </a:rPr>
                <a:t> 225</a:t>
              </a:r>
              <a:r>
                <a:rPr kumimoji="0" lang="en-US" sz="900" b="0" i="0" u="none" strike="noStrike" kern="0" cap="none" spc="0" normalizeH="0" baseline="0" noProof="0" dirty="0">
                  <a:ln>
                    <a:noFill/>
                  </a:ln>
                  <a:solidFill>
                    <a:srgbClr val="000000"/>
                  </a:solidFill>
                  <a:effectLst/>
                  <a:uLnTx/>
                  <a:uFillTx/>
                  <a:latin typeface="Arial" panose="020B0604020202020204"/>
                  <a:ea typeface="+mn-ea"/>
                  <a:cs typeface="+mn-cs"/>
                </a:rPr>
                <a:t>Ac-PSMA-R2</a:t>
              </a:r>
            </a:p>
          </p:txBody>
        </p:sp>
        <p:cxnSp>
          <p:nvCxnSpPr>
            <p:cNvPr id="13" name="Straight Connector 12">
              <a:extLst>
                <a:ext uri="{FF2B5EF4-FFF2-40B4-BE49-F238E27FC236}">
                  <a16:creationId xmlns:a16="http://schemas.microsoft.com/office/drawing/2014/main" id="{FC9D5287-5D5E-4AE4-D4FA-04910AA5875D}"/>
                </a:ext>
              </a:extLst>
            </p:cNvPr>
            <p:cNvCxnSpPr/>
            <p:nvPr/>
          </p:nvCxnSpPr>
          <p:spPr>
            <a:xfrm>
              <a:off x="6817092" y="1601321"/>
              <a:ext cx="0" cy="4484291"/>
            </a:xfrm>
            <a:prstGeom prst="line">
              <a:avLst/>
            </a:prstGeom>
            <a:ln w="254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45024947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itle 1"/>
          <p:cNvSpPr>
            <a:spLocks noGrp="1"/>
          </p:cNvSpPr>
          <p:nvPr>
            <p:ph type="title"/>
          </p:nvPr>
        </p:nvSpPr>
        <p:spPr/>
        <p:txBody>
          <a:bodyPr/>
          <a:lstStyle/>
          <a:p>
            <a:pPr eaLnBrk="1" hangingPunct="1"/>
            <a:r>
              <a:rPr lang="en-US" dirty="0">
                <a:latin typeface="Calibri" panose="020F0502020204030204" pitchFamily="34" charset="0"/>
                <a:ea typeface="ヒラギノ角ゴ Pro W3" charset="0"/>
                <a:cs typeface="Calibri" panose="020F0502020204030204" pitchFamily="34" charset="0"/>
              </a:rPr>
              <a:t>About the Enduring Program</a:t>
            </a:r>
            <a:endParaRPr lang="en-US" dirty="0">
              <a:latin typeface="Calibri" panose="020F0502020204030204" pitchFamily="34" charset="0"/>
              <a:ea typeface="ＭＳ Ｐゴシック" charset="0"/>
              <a:cs typeface="Calibri" panose="020F0502020204030204" pitchFamily="34" charset="0"/>
            </a:endParaRPr>
          </a:p>
        </p:txBody>
      </p:sp>
      <p:sp>
        <p:nvSpPr>
          <p:cNvPr id="15362" name="Content Placeholder 2"/>
          <p:cNvSpPr>
            <a:spLocks noGrp="1"/>
          </p:cNvSpPr>
          <p:nvPr>
            <p:ph idx="1"/>
          </p:nvPr>
        </p:nvSpPr>
        <p:spPr>
          <a:xfrm>
            <a:off x="912287" y="1416053"/>
            <a:ext cx="10008250" cy="4799013"/>
          </a:xfrm>
        </p:spPr>
        <p:txBody>
          <a:bodyPr/>
          <a:lstStyle/>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The live meeting is being video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and audio recorded.</a:t>
            </a:r>
          </a:p>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The proceedings from today will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be edited and developed into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an enduring web-based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program. </a:t>
            </a:r>
            <a:r>
              <a:rPr lang="en-US" b="0" dirty="0">
                <a:solidFill>
                  <a:schemeClr val="tx1"/>
                </a:solidFill>
                <a:latin typeface="Calibri" panose="020F0502020204030204" pitchFamily="34" charset="0"/>
                <a:ea typeface="ＭＳ Ｐゴシック" charset="0"/>
                <a:cs typeface="Calibri" panose="020F0502020204030204" pitchFamily="34" charset="0"/>
              </a:rPr>
              <a:t>An email will be sent to all </a:t>
            </a:r>
            <a:br>
              <a:rPr lang="en-US" b="0" dirty="0">
                <a:solidFill>
                  <a:schemeClr val="tx1"/>
                </a:solidFill>
                <a:latin typeface="Calibri" panose="020F0502020204030204" pitchFamily="34" charset="0"/>
                <a:ea typeface="ＭＳ Ｐゴシック" charset="0"/>
                <a:cs typeface="Calibri" panose="020F0502020204030204" pitchFamily="34" charset="0"/>
              </a:rPr>
            </a:br>
            <a:r>
              <a:rPr lang="en-US" b="0" dirty="0">
                <a:solidFill>
                  <a:schemeClr val="tx1"/>
                </a:solidFill>
                <a:latin typeface="Calibri" panose="020F0502020204030204" pitchFamily="34" charset="0"/>
                <a:ea typeface="ＭＳ Ｐゴシック" charset="0"/>
                <a:cs typeface="Calibri" panose="020F0502020204030204" pitchFamily="34" charset="0"/>
              </a:rPr>
              <a:t>attendees when the activity is available. </a:t>
            </a:r>
            <a:endParaRPr lang="en-US" b="0" dirty="0">
              <a:solidFill>
                <a:schemeClr val="tx1"/>
              </a:solidFill>
              <a:latin typeface="Calibri" panose="020F0502020204030204" pitchFamily="34" charset="0"/>
              <a:ea typeface="ヒラギノ角ゴ Pro W3" charset="0"/>
              <a:cs typeface="Calibri" panose="020F0502020204030204" pitchFamily="34" charset="0"/>
            </a:endParaRPr>
          </a:p>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To learn more about our education programs, visit our website, </a:t>
            </a:r>
            <a:r>
              <a:rPr lang="en-US" u="sng" dirty="0" err="1">
                <a:solidFill>
                  <a:srgbClr val="3233FF"/>
                </a:solidFill>
                <a:latin typeface="Calibri" panose="020F0502020204030204" pitchFamily="34" charset="0"/>
                <a:ea typeface="ヒラギノ角ゴ Pro W3" charset="0"/>
                <a:cs typeface="Calibri" panose="020F0502020204030204" pitchFamily="34" charset="0"/>
              </a:rPr>
              <a:t>www.ResearchToPractice.com</a:t>
            </a:r>
            <a:endParaRPr lang="en-US" u="sng" dirty="0">
              <a:solidFill>
                <a:srgbClr val="3233FF"/>
              </a:solidFill>
              <a:latin typeface="Calibri" panose="020F0502020204030204" pitchFamily="34" charset="0"/>
              <a:ea typeface="ヒラギノ角ゴ Pro W3" charset="0"/>
              <a:cs typeface="Calibri" panose="020F0502020204030204" pitchFamily="34" charset="0"/>
            </a:endParaRPr>
          </a:p>
        </p:txBody>
      </p:sp>
      <p:pic>
        <p:nvPicPr>
          <p:cNvPr id="3" name="Picture 2">
            <a:extLst>
              <a:ext uri="{FF2B5EF4-FFF2-40B4-BE49-F238E27FC236}">
                <a16:creationId xmlns:a16="http://schemas.microsoft.com/office/drawing/2014/main" id="{DB0842FB-B899-BC74-EC69-3C731EC2FBA3}"/>
              </a:ext>
            </a:extLst>
          </p:cNvPr>
          <p:cNvPicPr>
            <a:picLocks noChangeAspect="1"/>
          </p:cNvPicPr>
          <p:nvPr/>
        </p:nvPicPr>
        <p:blipFill>
          <a:blip r:embed="rId3">
            <a:extLst>
              <a:ext uri="{28A0092B-C50C-407E-A947-70E740481C1C}">
                <a14:useLocalDpi xmlns:a14="http://schemas.microsoft.com/office/drawing/2010/main" val="0"/>
              </a:ext>
            </a:extLst>
          </a:blip>
          <a:srcRect t="5667" b="5667"/>
          <a:stretch/>
        </p:blipFill>
        <p:spPr>
          <a:xfrm>
            <a:off x="7536160" y="1268760"/>
            <a:ext cx="4114800" cy="2736342"/>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1599946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26279B-947F-3326-815F-32F8DCECDD55}"/>
              </a:ext>
            </a:extLst>
          </p:cNvPr>
          <p:cNvSpPr>
            <a:spLocks noGrp="1"/>
          </p:cNvSpPr>
          <p:nvPr>
            <p:ph type="title"/>
          </p:nvPr>
        </p:nvSpPr>
        <p:spPr>
          <a:xfrm>
            <a:off x="503557" y="467353"/>
            <a:ext cx="11017250" cy="833504"/>
          </a:xfrm>
        </p:spPr>
        <p:txBody>
          <a:bodyPr lIns="0">
            <a:noAutofit/>
          </a:bodyPr>
          <a:lstStyle/>
          <a:p>
            <a:r>
              <a:rPr lang="en-GB" sz="3200" baseline="30000" dirty="0"/>
              <a:t>225</a:t>
            </a:r>
            <a:r>
              <a:rPr lang="en-GB" sz="3200" dirty="0"/>
              <a:t>Ac-PSMA-Trillium </a:t>
            </a:r>
            <a:r>
              <a:rPr lang="en-US" sz="3200" dirty="0"/>
              <a:t>Phase 1 dose </a:t>
            </a:r>
            <a:r>
              <a:rPr lang="en-US" sz="3200" dirty="0" err="1"/>
              <a:t>escalationPost</a:t>
            </a:r>
            <a:r>
              <a:rPr lang="en-US" sz="3200" dirty="0"/>
              <a:t> ARPI/TAXANE</a:t>
            </a:r>
          </a:p>
        </p:txBody>
      </p:sp>
      <p:sp>
        <p:nvSpPr>
          <p:cNvPr id="3" name="Slide Number Placeholder 2">
            <a:extLst>
              <a:ext uri="{FF2B5EF4-FFF2-40B4-BE49-F238E27FC236}">
                <a16:creationId xmlns:a16="http://schemas.microsoft.com/office/drawing/2014/main" id="{0DE03773-B972-27BB-5E7E-D6431A608E5A}"/>
              </a:ext>
            </a:extLst>
          </p:cNvPr>
          <p:cNvSpPr txBox="1">
            <a:spLocks/>
          </p:cNvSpPr>
          <p:nvPr/>
        </p:nvSpPr>
        <p:spPr>
          <a:xfrm>
            <a:off x="11083564" y="217034"/>
            <a:ext cx="874486" cy="365125"/>
          </a:xfrm>
          <a:prstGeom prst="rect">
            <a:avLst/>
          </a:prstGeom>
        </p:spPr>
        <p:txBody>
          <a:bodyPr vert="horz" lIns="91440" tIns="45720" rIns="91440" bIns="45720" rtlCol="0" anchor="t" anchorCtr="0"/>
          <a:lstStyle>
            <a:defPPr>
              <a:defRPr lang="en-US"/>
            </a:defPPr>
            <a:lvl1pPr marL="0" algn="r" defTabSz="914400" rtl="0" eaLnBrk="1" latinLnBrk="0" hangingPunct="1">
              <a:defRPr sz="800" b="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800" b="0"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160</a:t>
            </a:fld>
            <a:endPar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 name="Text Placeholder 3">
            <a:extLst>
              <a:ext uri="{FF2B5EF4-FFF2-40B4-BE49-F238E27FC236}">
                <a16:creationId xmlns:a16="http://schemas.microsoft.com/office/drawing/2014/main" id="{ABFA0DAC-0B62-D02F-EDE8-5929FFE5E894}"/>
              </a:ext>
            </a:extLst>
          </p:cNvPr>
          <p:cNvSpPr>
            <a:spLocks noGrp="1"/>
          </p:cNvSpPr>
          <p:nvPr>
            <p:ph type="body" sz="quarter" idx="15"/>
          </p:nvPr>
        </p:nvSpPr>
        <p:spPr>
          <a:xfrm>
            <a:off x="384535" y="6420647"/>
            <a:ext cx="5852160" cy="281354"/>
          </a:xfrm>
        </p:spPr>
        <p:txBody>
          <a:bodyPr/>
          <a:lstStyle/>
          <a:p>
            <a:r>
              <a:rPr lang="fr-CA" sz="1200" b="1" dirty="0"/>
              <a:t>Saad F, et al. ASCO-GU 2026 </a:t>
            </a:r>
          </a:p>
        </p:txBody>
      </p:sp>
      <p:pic>
        <p:nvPicPr>
          <p:cNvPr id="14" name="Picture 13">
            <a:extLst>
              <a:ext uri="{FF2B5EF4-FFF2-40B4-BE49-F238E27FC236}">
                <a16:creationId xmlns:a16="http://schemas.microsoft.com/office/drawing/2014/main" id="{E0E43DCC-12B9-1F44-FAA7-0B417C68276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468349"/>
            <a:ext cx="6786265" cy="4849323"/>
          </a:xfrm>
          <a:prstGeom prst="rect">
            <a:avLst/>
          </a:prstGeom>
        </p:spPr>
      </p:pic>
      <p:sp>
        <p:nvSpPr>
          <p:cNvPr id="15" name="Rectangle 14">
            <a:extLst>
              <a:ext uri="{FF2B5EF4-FFF2-40B4-BE49-F238E27FC236}">
                <a16:creationId xmlns:a16="http://schemas.microsoft.com/office/drawing/2014/main" id="{B09655ED-917C-1789-AF3B-6912F1EFED7C}"/>
              </a:ext>
            </a:extLst>
          </p:cNvPr>
          <p:cNvSpPr/>
          <p:nvPr/>
        </p:nvSpPr>
        <p:spPr>
          <a:xfrm>
            <a:off x="5001490" y="4901869"/>
            <a:ext cx="734219" cy="1180275"/>
          </a:xfrm>
          <a:prstGeom prst="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6" name="Group 15">
            <a:extLst>
              <a:ext uri="{FF2B5EF4-FFF2-40B4-BE49-F238E27FC236}">
                <a16:creationId xmlns:a16="http://schemas.microsoft.com/office/drawing/2014/main" id="{3C4020D5-41BE-9B01-B13F-DCB37298E3DE}"/>
              </a:ext>
            </a:extLst>
          </p:cNvPr>
          <p:cNvGrpSpPr/>
          <p:nvPr/>
        </p:nvGrpSpPr>
        <p:grpSpPr>
          <a:xfrm>
            <a:off x="6899336" y="1519197"/>
            <a:ext cx="4960800" cy="4296551"/>
            <a:chOff x="581676" y="1200540"/>
            <a:chExt cx="4960800" cy="4296551"/>
          </a:xfrm>
        </p:grpSpPr>
        <p:sp>
          <p:nvSpPr>
            <p:cNvPr id="17" name="ZoneTexte 24">
              <a:extLst>
                <a:ext uri="{FF2B5EF4-FFF2-40B4-BE49-F238E27FC236}">
                  <a16:creationId xmlns:a16="http://schemas.microsoft.com/office/drawing/2014/main" id="{7A9D73AA-0463-1750-B86B-E94777D0D6EA}"/>
                </a:ext>
              </a:extLst>
            </p:cNvPr>
            <p:cNvSpPr txBox="1"/>
            <p:nvPr/>
          </p:nvSpPr>
          <p:spPr>
            <a:xfrm>
              <a:off x="1025870" y="4862215"/>
              <a:ext cx="1363767" cy="504785"/>
            </a:xfrm>
            <a:prstGeom prst="rect">
              <a:avLst/>
            </a:prstGeom>
            <a:noFill/>
            <a:ln w="28575">
              <a:solidFill>
                <a:srgbClr val="007957"/>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50" b="0" i="0" u="none" strike="noStrike" kern="1200" cap="none" spc="0" normalizeH="0" baseline="0" noProof="0" dirty="0">
                  <a:ln>
                    <a:noFill/>
                  </a:ln>
                  <a:solidFill>
                    <a:prstClr val="black"/>
                  </a:solidFill>
                  <a:effectLst/>
                  <a:uLnTx/>
                  <a:uFillTx/>
                  <a:latin typeface="Calibri" panose="020F0502020204030204"/>
                  <a:ea typeface="+mn-ea"/>
                  <a:cs typeface="+mn-cs"/>
                </a:rPr>
                <a:t>TTV: 2799.5 mL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50" b="0" i="0" u="none" strike="noStrike" kern="1200" cap="none" spc="0" normalizeH="0" baseline="0" noProof="0" dirty="0">
                  <a:ln>
                    <a:noFill/>
                  </a:ln>
                  <a:solidFill>
                    <a:prstClr val="black"/>
                  </a:solidFill>
                  <a:effectLst/>
                  <a:uLnTx/>
                  <a:uFillTx/>
                  <a:latin typeface="Calibri" panose="020F0502020204030204"/>
                  <a:ea typeface="+mn-ea"/>
                  <a:cs typeface="+mn-cs"/>
                </a:rPr>
                <a:t>SUVmean: 9.6</a:t>
              </a:r>
            </a:p>
          </p:txBody>
        </p:sp>
        <p:sp>
          <p:nvSpPr>
            <p:cNvPr id="18" name="Rectangle: Rounded Corners 33">
              <a:extLst>
                <a:ext uri="{FF2B5EF4-FFF2-40B4-BE49-F238E27FC236}">
                  <a16:creationId xmlns:a16="http://schemas.microsoft.com/office/drawing/2014/main" id="{4C3B5601-E722-1BCA-8339-148FCCD1B756}"/>
                </a:ext>
              </a:extLst>
            </p:cNvPr>
            <p:cNvSpPr/>
            <p:nvPr/>
          </p:nvSpPr>
          <p:spPr>
            <a:xfrm>
              <a:off x="581676" y="1200540"/>
              <a:ext cx="4960800" cy="252000"/>
            </a:xfrm>
            <a:prstGeom prst="roundRect">
              <a:avLst>
                <a:gd name="adj" fmla="val 26141"/>
              </a:avLst>
            </a:prstGeom>
            <a:gradFill flip="none" rotWithShape="1">
              <a:gsLst>
                <a:gs pos="100000">
                  <a:srgbClr val="008764">
                    <a:shade val="30000"/>
                    <a:satMod val="115000"/>
                  </a:srgbClr>
                </a:gs>
                <a:gs pos="50000">
                  <a:srgbClr val="007957"/>
                </a:gs>
              </a:gsLst>
              <a:lin ang="27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sv-SE" sz="1400" b="1" i="0" u="none" strike="noStrike" kern="1200" cap="none" spc="0" normalizeH="0" baseline="0" noProof="0" dirty="0">
                  <a:ln>
                    <a:noFill/>
                  </a:ln>
                  <a:solidFill>
                    <a:prstClr val="white"/>
                  </a:solidFill>
                  <a:effectLst/>
                  <a:uLnTx/>
                  <a:uFillTx/>
                  <a:latin typeface="Arial" panose="020B0604020202020204" pitchFamily="34" charset="0"/>
                  <a:ea typeface="Aptos" panose="020B0004020202020204" pitchFamily="34" charset="0"/>
                  <a:cs typeface="+mn-cs"/>
                </a:rPr>
                <a:t>PSMA PET </a:t>
              </a:r>
            </a:p>
          </p:txBody>
        </p:sp>
        <p:sp>
          <p:nvSpPr>
            <p:cNvPr id="19" name="Rectangle: Rounded Corners 34">
              <a:extLst>
                <a:ext uri="{FF2B5EF4-FFF2-40B4-BE49-F238E27FC236}">
                  <a16:creationId xmlns:a16="http://schemas.microsoft.com/office/drawing/2014/main" id="{2C26C66D-4BF6-CB3C-A29E-EC5233B6462C}"/>
                </a:ext>
              </a:extLst>
            </p:cNvPr>
            <p:cNvSpPr/>
            <p:nvPr/>
          </p:nvSpPr>
          <p:spPr>
            <a:xfrm>
              <a:off x="581676" y="1590793"/>
              <a:ext cx="2340000" cy="252000"/>
            </a:xfrm>
            <a:prstGeom prst="roundRect">
              <a:avLst>
                <a:gd name="adj" fmla="val 26141"/>
              </a:avLst>
            </a:prstGeom>
            <a:gradFill flip="none" rotWithShape="1">
              <a:gsLst>
                <a:gs pos="100000">
                  <a:srgbClr val="008764">
                    <a:shade val="30000"/>
                    <a:satMod val="115000"/>
                  </a:srgbClr>
                </a:gs>
                <a:gs pos="50000">
                  <a:srgbClr val="007957"/>
                </a:gs>
              </a:gsLst>
              <a:lin ang="27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sv-SE" sz="1400" b="1" i="0" u="none" strike="noStrike" kern="1200" cap="none" spc="0" normalizeH="0" baseline="0" noProof="0" dirty="0">
                  <a:ln>
                    <a:noFill/>
                  </a:ln>
                  <a:solidFill>
                    <a:prstClr val="white"/>
                  </a:solidFill>
                  <a:effectLst/>
                  <a:uLnTx/>
                  <a:uFillTx/>
                  <a:latin typeface="Arial" panose="020B0604020202020204" pitchFamily="34" charset="0"/>
                  <a:ea typeface="Aptos" panose="020B0004020202020204" pitchFamily="34" charset="0"/>
                  <a:cs typeface="+mn-cs"/>
                </a:rPr>
                <a:t>Screening</a:t>
              </a:r>
            </a:p>
          </p:txBody>
        </p:sp>
        <p:sp>
          <p:nvSpPr>
            <p:cNvPr id="21" name="Rectangle: Rounded Corners 38">
              <a:extLst>
                <a:ext uri="{FF2B5EF4-FFF2-40B4-BE49-F238E27FC236}">
                  <a16:creationId xmlns:a16="http://schemas.microsoft.com/office/drawing/2014/main" id="{E301FC00-E8AB-3515-D96A-26DFAB32335A}"/>
                </a:ext>
              </a:extLst>
            </p:cNvPr>
            <p:cNvSpPr/>
            <p:nvPr/>
          </p:nvSpPr>
          <p:spPr>
            <a:xfrm>
              <a:off x="3202476" y="1591200"/>
              <a:ext cx="2340000" cy="252000"/>
            </a:xfrm>
            <a:prstGeom prst="roundRect">
              <a:avLst>
                <a:gd name="adj" fmla="val 26141"/>
              </a:avLst>
            </a:prstGeom>
            <a:gradFill flip="none" rotWithShape="1">
              <a:gsLst>
                <a:gs pos="100000">
                  <a:srgbClr val="008764">
                    <a:shade val="30000"/>
                    <a:satMod val="115000"/>
                  </a:srgbClr>
                </a:gs>
                <a:gs pos="50000">
                  <a:srgbClr val="007957"/>
                </a:gs>
              </a:gsLst>
              <a:lin ang="27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sv-SE" sz="1400" b="1" i="0" u="none" strike="noStrike" kern="1200" cap="none" spc="0" normalizeH="0" baseline="0" noProof="0" dirty="0">
                  <a:ln>
                    <a:noFill/>
                  </a:ln>
                  <a:solidFill>
                    <a:prstClr val="white"/>
                  </a:solidFill>
                  <a:effectLst/>
                  <a:uLnTx/>
                  <a:uFillTx/>
                  <a:latin typeface="Arial" panose="020B0604020202020204" pitchFamily="34" charset="0"/>
                  <a:ea typeface="Aptos" panose="020B0004020202020204" pitchFamily="34" charset="0"/>
                  <a:cs typeface="+mn-cs"/>
                </a:rPr>
                <a:t>Post 2 Cycles</a:t>
              </a:r>
            </a:p>
          </p:txBody>
        </p:sp>
        <p:pic>
          <p:nvPicPr>
            <p:cNvPr id="22" name="Picture 21">
              <a:extLst>
                <a:ext uri="{FF2B5EF4-FFF2-40B4-BE49-F238E27FC236}">
                  <a16:creationId xmlns:a16="http://schemas.microsoft.com/office/drawing/2014/main" id="{47B62043-036B-0561-7B11-6941E8B8DE4B}"/>
                </a:ext>
              </a:extLst>
            </p:cNvPr>
            <p:cNvPicPr>
              <a:picLocks noChangeAspect="1"/>
            </p:cNvPicPr>
            <p:nvPr/>
          </p:nvPicPr>
          <p:blipFill rotWithShape="1">
            <a:blip r:embed="rId4"/>
            <a:srcRect l="29628" r="28480"/>
            <a:stretch>
              <a:fillRect/>
            </a:stretch>
          </p:blipFill>
          <p:spPr>
            <a:xfrm>
              <a:off x="1155262" y="1882800"/>
              <a:ext cx="1192828" cy="2880000"/>
            </a:xfrm>
            <a:prstGeom prst="rect">
              <a:avLst/>
            </a:prstGeom>
          </p:spPr>
        </p:pic>
        <p:pic>
          <p:nvPicPr>
            <p:cNvPr id="24" name="Picture 23">
              <a:extLst>
                <a:ext uri="{FF2B5EF4-FFF2-40B4-BE49-F238E27FC236}">
                  <a16:creationId xmlns:a16="http://schemas.microsoft.com/office/drawing/2014/main" id="{C1CB51FF-36A4-2824-ACF6-FEA82BD90500}"/>
                </a:ext>
              </a:extLst>
            </p:cNvPr>
            <p:cNvPicPr>
              <a:picLocks noChangeAspect="1"/>
            </p:cNvPicPr>
            <p:nvPr/>
          </p:nvPicPr>
          <p:blipFill rotWithShape="1">
            <a:blip r:embed="rId5"/>
            <a:srcRect l="30648" t="3104" r="28763" b="7170"/>
            <a:stretch/>
          </p:blipFill>
          <p:spPr>
            <a:xfrm>
              <a:off x="3726037" y="1882800"/>
              <a:ext cx="1288076" cy="2880000"/>
            </a:xfrm>
            <a:prstGeom prst="rect">
              <a:avLst/>
            </a:prstGeom>
          </p:spPr>
        </p:pic>
        <p:sp>
          <p:nvSpPr>
            <p:cNvPr id="25" name="ZoneTexte 32">
              <a:extLst>
                <a:ext uri="{FF2B5EF4-FFF2-40B4-BE49-F238E27FC236}">
                  <a16:creationId xmlns:a16="http://schemas.microsoft.com/office/drawing/2014/main" id="{2CB0388B-8E71-E96B-DF5A-A3BC8CCD2379}"/>
                </a:ext>
              </a:extLst>
            </p:cNvPr>
            <p:cNvSpPr txBox="1"/>
            <p:nvPr/>
          </p:nvSpPr>
          <p:spPr>
            <a:xfrm>
              <a:off x="3490363" y="4862216"/>
              <a:ext cx="1774480" cy="504784"/>
            </a:xfrm>
            <a:prstGeom prst="rect">
              <a:avLst/>
            </a:prstGeom>
            <a:noFill/>
            <a:ln w="28575">
              <a:solidFill>
                <a:srgbClr val="007957"/>
              </a:solidFill>
            </a:ln>
          </p:spPr>
          <p:txBody>
            <a:bodyPr wrap="square"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50" b="0" i="0" u="none" strike="noStrike" kern="1200" cap="none" spc="0" normalizeH="0" baseline="0" noProof="0" dirty="0">
                  <a:ln>
                    <a:noFill/>
                  </a:ln>
                  <a:solidFill>
                    <a:prstClr val="black"/>
                  </a:solidFill>
                  <a:effectLst/>
                  <a:uLnTx/>
                  <a:uFillTx/>
                  <a:latin typeface="Calibri" panose="020F0502020204030204"/>
                  <a:ea typeface="+mn-ea"/>
                  <a:cs typeface="+mn-cs"/>
                </a:rPr>
                <a:t>TTV: 471.3mL </a:t>
              </a:r>
              <a:r>
                <a:rPr kumimoji="0" lang="en-US" sz="1150" b="1" i="0" u="none" strike="noStrike" kern="1200" cap="none" spc="0" normalizeH="0" baseline="0" noProof="0" dirty="0">
                  <a:ln>
                    <a:noFill/>
                  </a:ln>
                  <a:solidFill>
                    <a:prstClr val="black"/>
                  </a:solidFill>
                  <a:effectLst/>
                  <a:uLnTx/>
                  <a:uFillTx/>
                  <a:latin typeface="Calibri" panose="020F0502020204030204"/>
                  <a:ea typeface="+mn-ea"/>
                  <a:cs typeface="+mn-cs"/>
                </a:rPr>
                <a:t>(–83.2%)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50" b="0" i="0" u="none" strike="noStrike" kern="1200" cap="none" spc="0" normalizeH="0" baseline="0" noProof="0" dirty="0">
                  <a:ln>
                    <a:noFill/>
                  </a:ln>
                  <a:solidFill>
                    <a:prstClr val="black"/>
                  </a:solidFill>
                  <a:effectLst/>
                  <a:uLnTx/>
                  <a:uFillTx/>
                  <a:latin typeface="Calibri" panose="020F0502020204030204"/>
                  <a:ea typeface="+mn-ea"/>
                  <a:cs typeface="+mn-cs"/>
                </a:rPr>
                <a:t>SUVmean: 4.7</a:t>
              </a:r>
            </a:p>
          </p:txBody>
        </p:sp>
        <p:cxnSp>
          <p:nvCxnSpPr>
            <p:cNvPr id="26" name="Straight Connector 25">
              <a:extLst>
                <a:ext uri="{FF2B5EF4-FFF2-40B4-BE49-F238E27FC236}">
                  <a16:creationId xmlns:a16="http://schemas.microsoft.com/office/drawing/2014/main" id="{556009AB-953B-1AF8-9730-2B319F60D930}"/>
                </a:ext>
              </a:extLst>
            </p:cNvPr>
            <p:cNvCxnSpPr>
              <a:cxnSpLocks/>
            </p:cNvCxnSpPr>
            <p:nvPr/>
          </p:nvCxnSpPr>
          <p:spPr>
            <a:xfrm>
              <a:off x="3085795" y="1720428"/>
              <a:ext cx="0" cy="3776663"/>
            </a:xfrm>
            <a:prstGeom prst="line">
              <a:avLst/>
            </a:prstGeom>
            <a:ln w="12700" cap="rnd">
              <a:solidFill>
                <a:srgbClr val="002557"/>
              </a:solidFill>
              <a:prstDash val="dash"/>
              <a:round/>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7BC1E61B-9DF5-04A5-F375-43A4611621C6}"/>
              </a:ext>
            </a:extLst>
          </p:cNvPr>
          <p:cNvGrpSpPr/>
          <p:nvPr/>
        </p:nvGrpSpPr>
        <p:grpSpPr>
          <a:xfrm>
            <a:off x="6932161" y="4808032"/>
            <a:ext cx="2349906" cy="1100683"/>
            <a:chOff x="614501" y="4489375"/>
            <a:chExt cx="2349906" cy="1100683"/>
          </a:xfrm>
        </p:grpSpPr>
        <p:grpSp>
          <p:nvGrpSpPr>
            <p:cNvPr id="28" name="Group 27">
              <a:extLst>
                <a:ext uri="{FF2B5EF4-FFF2-40B4-BE49-F238E27FC236}">
                  <a16:creationId xmlns:a16="http://schemas.microsoft.com/office/drawing/2014/main" id="{AE72D8B6-BA8F-1EE8-995E-879CAED336A7}"/>
                </a:ext>
              </a:extLst>
            </p:cNvPr>
            <p:cNvGrpSpPr/>
            <p:nvPr/>
          </p:nvGrpSpPr>
          <p:grpSpPr>
            <a:xfrm>
              <a:off x="614501" y="4535593"/>
              <a:ext cx="2264024" cy="1054465"/>
              <a:chOff x="856997" y="4535593"/>
              <a:chExt cx="2264024" cy="1054465"/>
            </a:xfrm>
          </p:grpSpPr>
          <p:sp>
            <p:nvSpPr>
              <p:cNvPr id="31" name="Rectangle 30">
                <a:extLst>
                  <a:ext uri="{FF2B5EF4-FFF2-40B4-BE49-F238E27FC236}">
                    <a16:creationId xmlns:a16="http://schemas.microsoft.com/office/drawing/2014/main" id="{3C452CF5-2F05-B3F2-1E59-5FC39FC631E6}"/>
                  </a:ext>
                </a:extLst>
              </p:cNvPr>
              <p:cNvSpPr/>
              <p:nvPr/>
            </p:nvSpPr>
            <p:spPr>
              <a:xfrm>
                <a:off x="877179" y="4566075"/>
                <a:ext cx="2243842" cy="1023983"/>
              </a:xfrm>
              <a:prstGeom prst="rect">
                <a:avLst/>
              </a:prstGeom>
              <a:solidFill>
                <a:schemeClr val="bg1"/>
              </a:solidFill>
              <a:ln w="28575">
                <a:solidFill>
                  <a:srgbClr val="00795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TextBox 31">
                <a:extLst>
                  <a:ext uri="{FF2B5EF4-FFF2-40B4-BE49-F238E27FC236}">
                    <a16:creationId xmlns:a16="http://schemas.microsoft.com/office/drawing/2014/main" id="{5F6E5879-19F2-14E4-EA38-F4A13759BD35}"/>
                  </a:ext>
                </a:extLst>
              </p:cNvPr>
              <p:cNvSpPr txBox="1"/>
              <p:nvPr/>
            </p:nvSpPr>
            <p:spPr>
              <a:xfrm>
                <a:off x="1768073" y="4535593"/>
                <a:ext cx="447558" cy="246221"/>
              </a:xfrm>
              <a:prstGeom prst="rect">
                <a:avLst/>
              </a:prstGeom>
              <a:noFill/>
            </p:spPr>
            <p:txBody>
              <a:bodyPr wrap="none" rtlCol="0">
                <a:spAutoFit/>
              </a:bodyPr>
              <a:lstStyle/>
              <a:p>
                <a:pPr marL="0" marR="0" lvl="0" indent="0" algn="l" defTabSz="914400" rtl="0" eaLnBrk="1" fontAlgn="base" latinLnBrk="0" hangingPunct="1">
                  <a:lnSpc>
                    <a:spcPct val="100000"/>
                  </a:lnSpc>
                  <a:spcBef>
                    <a:spcPts val="300"/>
                  </a:spcBef>
                  <a:spcAft>
                    <a:spcPts val="200"/>
                  </a:spcAft>
                  <a:buClr>
                    <a:srgbClr val="007957"/>
                  </a:buClr>
                  <a:buSzTx/>
                  <a:buFontTx/>
                  <a:buNone/>
                  <a:tabLst>
                    <a:tab pos="1165225" algn="l"/>
                  </a:tabLst>
                  <a:defRPr/>
                </a:pPr>
                <a:r>
                  <a:rPr kumimoji="0" lang="en-GB" sz="1000" b="1" i="0" u="none" strike="noStrike" kern="1200" cap="none" spc="0" normalizeH="0" baseline="0" noProof="0" dirty="0">
                    <a:ln>
                      <a:noFill/>
                    </a:ln>
                    <a:solidFill>
                      <a:srgbClr val="002557"/>
                    </a:solidFill>
                    <a:effectLst/>
                    <a:uLnTx/>
                    <a:uFillTx/>
                    <a:latin typeface="Arial" panose="020B0604020202020204"/>
                    <a:ea typeface="+mn-ea"/>
                    <a:cs typeface="+mn-cs"/>
                  </a:rPr>
                  <a:t>PSA</a:t>
                </a:r>
              </a:p>
            </p:txBody>
          </p:sp>
          <p:cxnSp>
            <p:nvCxnSpPr>
              <p:cNvPr id="33" name="Straight Connector 32">
                <a:extLst>
                  <a:ext uri="{FF2B5EF4-FFF2-40B4-BE49-F238E27FC236}">
                    <a16:creationId xmlns:a16="http://schemas.microsoft.com/office/drawing/2014/main" id="{E71CF8F1-93F1-C9F7-F292-24D41EC2B550}"/>
                  </a:ext>
                </a:extLst>
              </p:cNvPr>
              <p:cNvCxnSpPr>
                <a:cxnSpLocks/>
              </p:cNvCxnSpPr>
              <p:nvPr/>
            </p:nvCxnSpPr>
            <p:spPr>
              <a:xfrm>
                <a:off x="1245558" y="4839964"/>
                <a:ext cx="0" cy="554400"/>
              </a:xfrm>
              <a:prstGeom prst="line">
                <a:avLst/>
              </a:prstGeom>
              <a:ln w="12700" cap="sq">
                <a:solidFill>
                  <a:schemeClr val="accent3"/>
                </a:solidFill>
                <a:prstDash val="sysDash"/>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90F760F1-EC66-C79D-86CB-477279181C3A}"/>
                  </a:ext>
                </a:extLst>
              </p:cNvPr>
              <p:cNvCxnSpPr>
                <a:cxnSpLocks/>
              </p:cNvCxnSpPr>
              <p:nvPr/>
            </p:nvCxnSpPr>
            <p:spPr>
              <a:xfrm>
                <a:off x="1316786" y="4838571"/>
                <a:ext cx="0" cy="554400"/>
              </a:xfrm>
              <a:prstGeom prst="line">
                <a:avLst/>
              </a:prstGeom>
              <a:ln w="12700" cap="sq">
                <a:solidFill>
                  <a:schemeClr val="accent3"/>
                </a:solidFill>
                <a:prstDash val="sysDash"/>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7C7236C0-D4F1-A2B6-618A-B399D2EAFC9C}"/>
                  </a:ext>
                </a:extLst>
              </p:cNvPr>
              <p:cNvCxnSpPr>
                <a:cxnSpLocks/>
              </p:cNvCxnSpPr>
              <p:nvPr/>
            </p:nvCxnSpPr>
            <p:spPr>
              <a:xfrm>
                <a:off x="1464214" y="4838571"/>
                <a:ext cx="0" cy="554400"/>
              </a:xfrm>
              <a:prstGeom prst="line">
                <a:avLst/>
              </a:prstGeom>
              <a:ln w="12700" cap="sq">
                <a:solidFill>
                  <a:schemeClr val="accent3"/>
                </a:solidFill>
                <a:prstDash val="sysDash"/>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557360A3-135E-3D8C-1DCE-F9DD3EB8DF9A}"/>
                  </a:ext>
                </a:extLst>
              </p:cNvPr>
              <p:cNvCxnSpPr>
                <a:cxnSpLocks/>
              </p:cNvCxnSpPr>
              <p:nvPr/>
            </p:nvCxnSpPr>
            <p:spPr>
              <a:xfrm>
                <a:off x="1614817" y="4838571"/>
                <a:ext cx="0" cy="554400"/>
              </a:xfrm>
              <a:prstGeom prst="line">
                <a:avLst/>
              </a:prstGeom>
              <a:ln w="12700" cap="sq">
                <a:solidFill>
                  <a:schemeClr val="accent3"/>
                </a:solidFill>
                <a:prstDash val="sysDash"/>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6069F46D-523C-5817-4B93-077685177732}"/>
                  </a:ext>
                </a:extLst>
              </p:cNvPr>
              <p:cNvCxnSpPr>
                <a:cxnSpLocks/>
              </p:cNvCxnSpPr>
              <p:nvPr/>
            </p:nvCxnSpPr>
            <p:spPr>
              <a:xfrm>
                <a:off x="1765420" y="4838571"/>
                <a:ext cx="0" cy="554400"/>
              </a:xfrm>
              <a:prstGeom prst="line">
                <a:avLst/>
              </a:prstGeom>
              <a:ln w="12700" cap="sq">
                <a:solidFill>
                  <a:schemeClr val="accent3"/>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9A500E2-910D-DFF6-8F41-7AE11A953268}"/>
                  </a:ext>
                </a:extLst>
              </p:cNvPr>
              <p:cNvCxnSpPr>
                <a:cxnSpLocks/>
              </p:cNvCxnSpPr>
              <p:nvPr/>
            </p:nvCxnSpPr>
            <p:spPr>
              <a:xfrm>
                <a:off x="1906498" y="4838571"/>
                <a:ext cx="0" cy="554400"/>
              </a:xfrm>
              <a:prstGeom prst="line">
                <a:avLst/>
              </a:prstGeom>
              <a:ln w="12700" cap="sq">
                <a:solidFill>
                  <a:schemeClr val="accent3"/>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DA53A82-DCB9-AC00-D9D0-4749D14130D9}"/>
                  </a:ext>
                </a:extLst>
              </p:cNvPr>
              <p:cNvCxnSpPr>
                <a:cxnSpLocks/>
              </p:cNvCxnSpPr>
              <p:nvPr/>
            </p:nvCxnSpPr>
            <p:spPr>
              <a:xfrm>
                <a:off x="2047576" y="4838571"/>
                <a:ext cx="0" cy="554400"/>
              </a:xfrm>
              <a:prstGeom prst="line">
                <a:avLst/>
              </a:prstGeom>
              <a:ln w="12700" cap="sq">
                <a:solidFill>
                  <a:schemeClr val="accent3"/>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A500D9AF-0CF5-4D57-44E7-3DBEF5EB8489}"/>
                  </a:ext>
                </a:extLst>
              </p:cNvPr>
              <p:cNvCxnSpPr>
                <a:cxnSpLocks/>
              </p:cNvCxnSpPr>
              <p:nvPr/>
            </p:nvCxnSpPr>
            <p:spPr>
              <a:xfrm>
                <a:off x="2496629" y="4838571"/>
                <a:ext cx="0" cy="554400"/>
              </a:xfrm>
              <a:prstGeom prst="line">
                <a:avLst/>
              </a:prstGeom>
              <a:ln w="12700" cap="sq">
                <a:solidFill>
                  <a:schemeClr val="accent3"/>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27A3CED8-7469-8F5F-E0DA-66E2D14C29FD}"/>
                  </a:ext>
                </a:extLst>
              </p:cNvPr>
              <p:cNvCxnSpPr>
                <a:cxnSpLocks/>
              </p:cNvCxnSpPr>
              <p:nvPr/>
            </p:nvCxnSpPr>
            <p:spPr>
              <a:xfrm>
                <a:off x="2780582" y="4838571"/>
                <a:ext cx="0" cy="554400"/>
              </a:xfrm>
              <a:prstGeom prst="line">
                <a:avLst/>
              </a:prstGeom>
              <a:ln w="12700" cap="sq">
                <a:solidFill>
                  <a:schemeClr val="accent3"/>
                </a:solidFill>
                <a:prstDash val="sys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C1C86CF8-BE07-578F-E830-5D8F6F288D22}"/>
                  </a:ext>
                </a:extLst>
              </p:cNvPr>
              <p:cNvGrpSpPr/>
              <p:nvPr/>
            </p:nvGrpSpPr>
            <p:grpSpPr>
              <a:xfrm>
                <a:off x="856997" y="4690300"/>
                <a:ext cx="2229159" cy="854442"/>
                <a:chOff x="856997" y="4740334"/>
                <a:chExt cx="2229159" cy="804402"/>
              </a:xfrm>
            </p:grpSpPr>
            <p:sp>
              <p:nvSpPr>
                <p:cNvPr id="47" name="Rectangle 46">
                  <a:extLst>
                    <a:ext uri="{FF2B5EF4-FFF2-40B4-BE49-F238E27FC236}">
                      <a16:creationId xmlns:a16="http://schemas.microsoft.com/office/drawing/2014/main" id="{5A1A042D-71A4-1D30-05F3-A1FF72D47521}"/>
                    </a:ext>
                  </a:extLst>
                </p:cNvPr>
                <p:cNvSpPr/>
                <p:nvPr/>
              </p:nvSpPr>
              <p:spPr>
                <a:xfrm>
                  <a:off x="1132975" y="4879228"/>
                  <a:ext cx="1807547" cy="461696"/>
                </a:xfrm>
                <a:prstGeom prst="rect">
                  <a:avLst/>
                </a:prstGeom>
                <a:solidFill>
                  <a:srgbClr val="9954CC">
                    <a:alpha val="1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8" name="Straight Connector 47">
                  <a:extLst>
                    <a:ext uri="{FF2B5EF4-FFF2-40B4-BE49-F238E27FC236}">
                      <a16:creationId xmlns:a16="http://schemas.microsoft.com/office/drawing/2014/main" id="{2B201E1E-89A4-2BD0-4891-5D63F5FFE5F7}"/>
                    </a:ext>
                  </a:extLst>
                </p:cNvPr>
                <p:cNvCxnSpPr>
                  <a:cxnSpLocks/>
                </p:cNvCxnSpPr>
                <p:nvPr/>
              </p:nvCxnSpPr>
              <p:spPr>
                <a:xfrm flipH="1">
                  <a:off x="1133192" y="5397167"/>
                  <a:ext cx="1805514"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4CCE7453-5E2C-4231-62F7-DA5FF3615524}"/>
                    </a:ext>
                  </a:extLst>
                </p:cNvPr>
                <p:cNvSpPr txBox="1"/>
                <p:nvPr/>
              </p:nvSpPr>
              <p:spPr>
                <a:xfrm rot="16200000">
                  <a:off x="768044" y="5156712"/>
                  <a:ext cx="300762" cy="12285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00" b="1" i="0" u="none" strike="noStrike" kern="1200" cap="none" spc="0" normalizeH="0" baseline="0" noProof="0" dirty="0">
                      <a:ln>
                        <a:noFill/>
                      </a:ln>
                      <a:solidFill>
                        <a:prstClr val="black"/>
                      </a:solidFill>
                      <a:effectLst/>
                      <a:uLnTx/>
                      <a:uFillTx/>
                      <a:latin typeface="Calibri" panose="020F0502020204030204"/>
                      <a:ea typeface="+mn-ea"/>
                      <a:cs typeface="+mn-cs"/>
                    </a:rPr>
                    <a:t>PSA level (</a:t>
                  </a:r>
                  <a:r>
                    <a:rPr kumimoji="0" lang="el-GR" sz="400" b="1" i="0" u="none" strike="noStrike" kern="1200" cap="none" spc="0" normalizeH="0" baseline="0" noProof="0" dirty="0">
                      <a:ln>
                        <a:noFill/>
                      </a:ln>
                      <a:solidFill>
                        <a:prstClr val="black"/>
                      </a:solidFill>
                      <a:effectLst/>
                      <a:uLnTx/>
                      <a:uFillTx/>
                      <a:latin typeface="Calibri" panose="020F0502020204030204"/>
                      <a:ea typeface="+mn-ea"/>
                      <a:cs typeface="+mn-cs"/>
                    </a:rPr>
                    <a:t>μ</a:t>
                  </a:r>
                  <a:r>
                    <a:rPr kumimoji="0" lang="en-GB" sz="400" b="1" i="0" u="none" strike="noStrike" kern="1200" cap="none" spc="0" normalizeH="0" baseline="0" noProof="0" dirty="0">
                      <a:ln>
                        <a:noFill/>
                      </a:ln>
                      <a:solidFill>
                        <a:prstClr val="black"/>
                      </a:solidFill>
                      <a:effectLst/>
                      <a:uLnTx/>
                      <a:uFillTx/>
                      <a:latin typeface="Calibri" panose="020F0502020204030204"/>
                      <a:ea typeface="+mn-ea"/>
                      <a:cs typeface="+mn-cs"/>
                    </a:rPr>
                    <a:t>g/L)</a:t>
                  </a:r>
                </a:p>
              </p:txBody>
            </p:sp>
            <p:sp>
              <p:nvSpPr>
                <p:cNvPr id="50" name="TextBox 49">
                  <a:extLst>
                    <a:ext uri="{FF2B5EF4-FFF2-40B4-BE49-F238E27FC236}">
                      <a16:creationId xmlns:a16="http://schemas.microsoft.com/office/drawing/2014/main" id="{9E0ABCA1-6F1D-FC3D-AF18-6ECDB8396FE5}"/>
                    </a:ext>
                  </a:extLst>
                </p:cNvPr>
                <p:cNvSpPr txBox="1"/>
                <p:nvPr/>
              </p:nvSpPr>
              <p:spPr>
                <a:xfrm>
                  <a:off x="1784719" y="5464800"/>
                  <a:ext cx="430250" cy="79936"/>
                </a:xfrm>
                <a:prstGeom prst="rect">
                  <a:avLst/>
                </a:prstGeom>
                <a:solidFill>
                  <a:schemeClr val="bg1"/>
                </a:solid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00" b="1" i="0" u="none" strike="noStrike" kern="1200" cap="none" spc="0" normalizeH="0" baseline="0" noProof="0" dirty="0">
                      <a:ln>
                        <a:noFill/>
                      </a:ln>
                      <a:solidFill>
                        <a:prstClr val="black"/>
                      </a:solidFill>
                      <a:effectLst/>
                      <a:uLnTx/>
                      <a:uFillTx/>
                      <a:latin typeface="Calibri" panose="020F0502020204030204"/>
                      <a:ea typeface="+mn-ea"/>
                      <a:cs typeface="+mn-cs"/>
                    </a:rPr>
                    <a:t>Treatment day</a:t>
                  </a:r>
                </a:p>
              </p:txBody>
            </p:sp>
            <p:cxnSp>
              <p:nvCxnSpPr>
                <p:cNvPr id="51" name="Straight Connector 50">
                  <a:extLst>
                    <a:ext uri="{FF2B5EF4-FFF2-40B4-BE49-F238E27FC236}">
                      <a16:creationId xmlns:a16="http://schemas.microsoft.com/office/drawing/2014/main" id="{1E7DCE12-E274-E990-B13C-9010D86F24D7}"/>
                    </a:ext>
                  </a:extLst>
                </p:cNvPr>
                <p:cNvCxnSpPr>
                  <a:cxnSpLocks/>
                </p:cNvCxnSpPr>
                <p:nvPr/>
              </p:nvCxnSpPr>
              <p:spPr>
                <a:xfrm>
                  <a:off x="1133189" y="4832744"/>
                  <a:ext cx="0" cy="55800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2" name="Group 51">
                  <a:extLst>
                    <a:ext uri="{FF2B5EF4-FFF2-40B4-BE49-F238E27FC236}">
                      <a16:creationId xmlns:a16="http://schemas.microsoft.com/office/drawing/2014/main" id="{0885EDAD-EEDF-3EA4-FB44-C7C4090481CB}"/>
                    </a:ext>
                  </a:extLst>
                </p:cNvPr>
                <p:cNvGrpSpPr/>
                <p:nvPr/>
              </p:nvGrpSpPr>
              <p:grpSpPr>
                <a:xfrm>
                  <a:off x="979185" y="4870471"/>
                  <a:ext cx="150825" cy="39072"/>
                  <a:chOff x="6537554" y="3835396"/>
                  <a:chExt cx="376573" cy="107722"/>
                </a:xfrm>
              </p:grpSpPr>
              <p:sp>
                <p:nvSpPr>
                  <p:cNvPr id="124" name="TextBox 123">
                    <a:extLst>
                      <a:ext uri="{FF2B5EF4-FFF2-40B4-BE49-F238E27FC236}">
                        <a16:creationId xmlns:a16="http://schemas.microsoft.com/office/drawing/2014/main" id="{C0FA3062-8BED-D9B2-B92C-BD7AE3A20BD6}"/>
                      </a:ext>
                    </a:extLst>
                  </p:cNvPr>
                  <p:cNvSpPr txBox="1"/>
                  <p:nvPr/>
                </p:nvSpPr>
                <p:spPr>
                  <a:xfrm>
                    <a:off x="6537554" y="3835396"/>
                    <a:ext cx="291309" cy="107722"/>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40</a:t>
                    </a:r>
                  </a:p>
                </p:txBody>
              </p:sp>
              <p:cxnSp>
                <p:nvCxnSpPr>
                  <p:cNvPr id="125" name="Straight Connector 124">
                    <a:extLst>
                      <a:ext uri="{FF2B5EF4-FFF2-40B4-BE49-F238E27FC236}">
                        <a16:creationId xmlns:a16="http://schemas.microsoft.com/office/drawing/2014/main" id="{9CBB822E-13C4-2A99-BD4F-654519FC2B58}"/>
                      </a:ext>
                    </a:extLst>
                  </p:cNvPr>
                  <p:cNvCxnSpPr>
                    <a:cxnSpLocks/>
                  </p:cNvCxnSpPr>
                  <p:nvPr/>
                </p:nvCxnSpPr>
                <p:spPr>
                  <a:xfrm flipH="1">
                    <a:off x="6878127" y="3889257"/>
                    <a:ext cx="36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3" name="Group 52">
                  <a:extLst>
                    <a:ext uri="{FF2B5EF4-FFF2-40B4-BE49-F238E27FC236}">
                      <a16:creationId xmlns:a16="http://schemas.microsoft.com/office/drawing/2014/main" id="{6114C3AF-9B6C-6312-0CF5-26B8102B2040}"/>
                    </a:ext>
                  </a:extLst>
                </p:cNvPr>
                <p:cNvGrpSpPr/>
                <p:nvPr/>
              </p:nvGrpSpPr>
              <p:grpSpPr>
                <a:xfrm>
                  <a:off x="979185" y="5377935"/>
                  <a:ext cx="150825" cy="39072"/>
                  <a:chOff x="6537554" y="5141447"/>
                  <a:chExt cx="376573" cy="107722"/>
                </a:xfrm>
              </p:grpSpPr>
              <p:sp>
                <p:nvSpPr>
                  <p:cNvPr id="122" name="TextBox 121">
                    <a:extLst>
                      <a:ext uri="{FF2B5EF4-FFF2-40B4-BE49-F238E27FC236}">
                        <a16:creationId xmlns:a16="http://schemas.microsoft.com/office/drawing/2014/main" id="{04045B9F-D56F-8F03-A7EC-83CE49B5AAE9}"/>
                      </a:ext>
                    </a:extLst>
                  </p:cNvPr>
                  <p:cNvSpPr txBox="1"/>
                  <p:nvPr/>
                </p:nvSpPr>
                <p:spPr>
                  <a:xfrm>
                    <a:off x="6537554" y="5141447"/>
                    <a:ext cx="291309" cy="107722"/>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0</a:t>
                    </a:r>
                  </a:p>
                </p:txBody>
              </p:sp>
              <p:cxnSp>
                <p:nvCxnSpPr>
                  <p:cNvPr id="123" name="Straight Connector 122">
                    <a:extLst>
                      <a:ext uri="{FF2B5EF4-FFF2-40B4-BE49-F238E27FC236}">
                        <a16:creationId xmlns:a16="http://schemas.microsoft.com/office/drawing/2014/main" id="{3C3DFBC5-04AD-963C-8E23-F8A8D6829BAF}"/>
                      </a:ext>
                    </a:extLst>
                  </p:cNvPr>
                  <p:cNvCxnSpPr>
                    <a:cxnSpLocks/>
                  </p:cNvCxnSpPr>
                  <p:nvPr/>
                </p:nvCxnSpPr>
                <p:spPr>
                  <a:xfrm flipH="1">
                    <a:off x="6878127" y="5194469"/>
                    <a:ext cx="36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4" name="Straight Connector 53">
                  <a:extLst>
                    <a:ext uri="{FF2B5EF4-FFF2-40B4-BE49-F238E27FC236}">
                      <a16:creationId xmlns:a16="http://schemas.microsoft.com/office/drawing/2014/main" id="{30871523-CF8B-5306-5D98-C15F72C6270E}"/>
                    </a:ext>
                  </a:extLst>
                </p:cNvPr>
                <p:cNvCxnSpPr>
                  <a:cxnSpLocks/>
                </p:cNvCxnSpPr>
                <p:nvPr/>
              </p:nvCxnSpPr>
              <p:spPr>
                <a:xfrm rot="5400000" flipH="1">
                  <a:off x="1240330" y="5403695"/>
                  <a:ext cx="13058"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DE957A9B-133D-765B-ADE6-500991E3E441}"/>
                    </a:ext>
                  </a:extLst>
                </p:cNvPr>
                <p:cNvSpPr txBox="1"/>
                <p:nvPr/>
              </p:nvSpPr>
              <p:spPr>
                <a:xfrm rot="16200000">
                  <a:off x="1186044" y="5159264"/>
                  <a:ext cx="108000" cy="61555"/>
                </a:xfrm>
                <a:prstGeom prst="rect">
                  <a:avLst/>
                </a:prstGeom>
                <a:solidFill>
                  <a:srgbClr val="F5EEFA"/>
                </a:solidFill>
              </p:spPr>
              <p:txBody>
                <a:bodyPr wrap="square" lIns="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SCN</a:t>
                  </a:r>
                </a:p>
              </p:txBody>
            </p:sp>
            <p:sp>
              <p:nvSpPr>
                <p:cNvPr id="56" name="TextBox 55">
                  <a:extLst>
                    <a:ext uri="{FF2B5EF4-FFF2-40B4-BE49-F238E27FC236}">
                      <a16:creationId xmlns:a16="http://schemas.microsoft.com/office/drawing/2014/main" id="{EA923A58-7E80-71AC-2ED3-B5EA2163B51D}"/>
                    </a:ext>
                  </a:extLst>
                </p:cNvPr>
                <p:cNvSpPr txBox="1"/>
                <p:nvPr/>
              </p:nvSpPr>
              <p:spPr>
                <a:xfrm>
                  <a:off x="1101413" y="4740334"/>
                  <a:ext cx="698886" cy="141577"/>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GB" sz="400" b="1" i="0" u="none" strike="noStrike" kern="1200" cap="none" spc="0" normalizeH="0" baseline="0" noProof="0" dirty="0">
                      <a:ln>
                        <a:noFill/>
                      </a:ln>
                      <a:solidFill>
                        <a:prstClr val="black"/>
                      </a:solidFill>
                      <a:effectLst/>
                      <a:uLnTx/>
                      <a:uFillTx/>
                      <a:latin typeface="Calibri" panose="020F0502020204030204"/>
                      <a:ea typeface="+mn-ea"/>
                      <a:cs typeface="+mn-cs"/>
                    </a:rPr>
                    <a:t>DLT period</a:t>
                  </a:r>
                </a:p>
              </p:txBody>
            </p:sp>
            <p:cxnSp>
              <p:nvCxnSpPr>
                <p:cNvPr id="57" name="Straight Arrow Connector 56">
                  <a:extLst>
                    <a:ext uri="{FF2B5EF4-FFF2-40B4-BE49-F238E27FC236}">
                      <a16:creationId xmlns:a16="http://schemas.microsoft.com/office/drawing/2014/main" id="{8EC6D02B-3C4E-CF64-5260-99630463D93A}"/>
                    </a:ext>
                  </a:extLst>
                </p:cNvPr>
                <p:cNvCxnSpPr>
                  <a:cxnSpLocks/>
                </p:cNvCxnSpPr>
                <p:nvPr/>
              </p:nvCxnSpPr>
              <p:spPr>
                <a:xfrm>
                  <a:off x="1311486" y="4839185"/>
                  <a:ext cx="154800" cy="0"/>
                </a:xfrm>
                <a:prstGeom prst="straightConnector1">
                  <a:avLst/>
                </a:prstGeom>
                <a:ln w="12700">
                  <a:solidFill>
                    <a:schemeClr val="accent1"/>
                  </a:solidFill>
                  <a:tailEnd type="none" w="med" len="sm"/>
                </a:ln>
              </p:spPr>
              <p:style>
                <a:lnRef idx="1">
                  <a:schemeClr val="accent1"/>
                </a:lnRef>
                <a:fillRef idx="0">
                  <a:schemeClr val="accent1"/>
                </a:fillRef>
                <a:effectRef idx="0">
                  <a:schemeClr val="accent1"/>
                </a:effectRef>
                <a:fontRef idx="minor">
                  <a:schemeClr val="tx1"/>
                </a:fontRef>
              </p:style>
            </p:cxnSp>
            <p:grpSp>
              <p:nvGrpSpPr>
                <p:cNvPr id="58" name="Group 57">
                  <a:extLst>
                    <a:ext uri="{FF2B5EF4-FFF2-40B4-BE49-F238E27FC236}">
                      <a16:creationId xmlns:a16="http://schemas.microsoft.com/office/drawing/2014/main" id="{6ADC7FBF-17F2-007F-1A32-0904E3C2D35A}"/>
                    </a:ext>
                  </a:extLst>
                </p:cNvPr>
                <p:cNvGrpSpPr/>
                <p:nvPr/>
              </p:nvGrpSpPr>
              <p:grpSpPr>
                <a:xfrm>
                  <a:off x="979185" y="5314502"/>
                  <a:ext cx="150825" cy="39072"/>
                  <a:chOff x="6537554" y="5141447"/>
                  <a:chExt cx="376573" cy="107722"/>
                </a:xfrm>
              </p:grpSpPr>
              <p:sp>
                <p:nvSpPr>
                  <p:cNvPr id="120" name="TextBox 119">
                    <a:extLst>
                      <a:ext uri="{FF2B5EF4-FFF2-40B4-BE49-F238E27FC236}">
                        <a16:creationId xmlns:a16="http://schemas.microsoft.com/office/drawing/2014/main" id="{89F5F49E-2D25-35BF-5B54-65B5168C490B}"/>
                      </a:ext>
                    </a:extLst>
                  </p:cNvPr>
                  <p:cNvSpPr txBox="1"/>
                  <p:nvPr/>
                </p:nvSpPr>
                <p:spPr>
                  <a:xfrm>
                    <a:off x="6537554" y="5141447"/>
                    <a:ext cx="291309" cy="107722"/>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cxnSp>
                <p:nvCxnSpPr>
                  <p:cNvPr id="121" name="Straight Connector 120">
                    <a:extLst>
                      <a:ext uri="{FF2B5EF4-FFF2-40B4-BE49-F238E27FC236}">
                        <a16:creationId xmlns:a16="http://schemas.microsoft.com/office/drawing/2014/main" id="{128F62F9-C17A-9455-51D0-EDDEB82AFE6F}"/>
                      </a:ext>
                    </a:extLst>
                  </p:cNvPr>
                  <p:cNvCxnSpPr>
                    <a:cxnSpLocks/>
                  </p:cNvCxnSpPr>
                  <p:nvPr/>
                </p:nvCxnSpPr>
                <p:spPr>
                  <a:xfrm flipH="1">
                    <a:off x="6878127" y="5194469"/>
                    <a:ext cx="36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535D6294-7198-30E2-B0A2-F8DE13D7AF11}"/>
                    </a:ext>
                  </a:extLst>
                </p:cNvPr>
                <p:cNvGrpSpPr/>
                <p:nvPr/>
              </p:nvGrpSpPr>
              <p:grpSpPr>
                <a:xfrm>
                  <a:off x="979185" y="5251069"/>
                  <a:ext cx="150825" cy="39072"/>
                  <a:chOff x="6537554" y="5141447"/>
                  <a:chExt cx="376573" cy="107722"/>
                </a:xfrm>
              </p:grpSpPr>
              <p:sp>
                <p:nvSpPr>
                  <p:cNvPr id="118" name="TextBox 117">
                    <a:extLst>
                      <a:ext uri="{FF2B5EF4-FFF2-40B4-BE49-F238E27FC236}">
                        <a16:creationId xmlns:a16="http://schemas.microsoft.com/office/drawing/2014/main" id="{6F5BA79E-A869-CE82-6D7E-51785EB35056}"/>
                      </a:ext>
                    </a:extLst>
                  </p:cNvPr>
                  <p:cNvSpPr txBox="1"/>
                  <p:nvPr/>
                </p:nvSpPr>
                <p:spPr>
                  <a:xfrm>
                    <a:off x="6537554" y="5141447"/>
                    <a:ext cx="291309" cy="107722"/>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10</a:t>
                    </a:r>
                  </a:p>
                </p:txBody>
              </p:sp>
              <p:cxnSp>
                <p:nvCxnSpPr>
                  <p:cNvPr id="119" name="Straight Connector 118">
                    <a:extLst>
                      <a:ext uri="{FF2B5EF4-FFF2-40B4-BE49-F238E27FC236}">
                        <a16:creationId xmlns:a16="http://schemas.microsoft.com/office/drawing/2014/main" id="{EB2E13D8-D188-B10B-F1DF-8C0D03A15CB8}"/>
                      </a:ext>
                    </a:extLst>
                  </p:cNvPr>
                  <p:cNvCxnSpPr>
                    <a:cxnSpLocks/>
                  </p:cNvCxnSpPr>
                  <p:nvPr/>
                </p:nvCxnSpPr>
                <p:spPr>
                  <a:xfrm flipH="1">
                    <a:off x="6878127" y="5194469"/>
                    <a:ext cx="36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0" name="Group 59">
                  <a:extLst>
                    <a:ext uri="{FF2B5EF4-FFF2-40B4-BE49-F238E27FC236}">
                      <a16:creationId xmlns:a16="http://schemas.microsoft.com/office/drawing/2014/main" id="{C3C6A0C5-2C88-00BB-3A52-B88CEC5274E1}"/>
                    </a:ext>
                  </a:extLst>
                </p:cNvPr>
                <p:cNvGrpSpPr/>
                <p:nvPr/>
              </p:nvGrpSpPr>
              <p:grpSpPr>
                <a:xfrm>
                  <a:off x="979185" y="5187636"/>
                  <a:ext cx="150825" cy="39072"/>
                  <a:chOff x="6537554" y="5141447"/>
                  <a:chExt cx="376573" cy="107722"/>
                </a:xfrm>
              </p:grpSpPr>
              <p:sp>
                <p:nvSpPr>
                  <p:cNvPr id="116" name="TextBox 115">
                    <a:extLst>
                      <a:ext uri="{FF2B5EF4-FFF2-40B4-BE49-F238E27FC236}">
                        <a16:creationId xmlns:a16="http://schemas.microsoft.com/office/drawing/2014/main" id="{1F9758BB-55A4-9A54-B005-C4D95004FA07}"/>
                      </a:ext>
                    </a:extLst>
                  </p:cNvPr>
                  <p:cNvSpPr txBox="1"/>
                  <p:nvPr/>
                </p:nvSpPr>
                <p:spPr>
                  <a:xfrm>
                    <a:off x="6537554" y="5141447"/>
                    <a:ext cx="291309" cy="107722"/>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15</a:t>
                    </a:r>
                  </a:p>
                </p:txBody>
              </p:sp>
              <p:cxnSp>
                <p:nvCxnSpPr>
                  <p:cNvPr id="117" name="Straight Connector 116">
                    <a:extLst>
                      <a:ext uri="{FF2B5EF4-FFF2-40B4-BE49-F238E27FC236}">
                        <a16:creationId xmlns:a16="http://schemas.microsoft.com/office/drawing/2014/main" id="{09B8B049-45DC-18BF-CD25-9CB84D0E7D50}"/>
                      </a:ext>
                    </a:extLst>
                  </p:cNvPr>
                  <p:cNvCxnSpPr>
                    <a:cxnSpLocks/>
                  </p:cNvCxnSpPr>
                  <p:nvPr/>
                </p:nvCxnSpPr>
                <p:spPr>
                  <a:xfrm flipH="1">
                    <a:off x="6878127" y="5194469"/>
                    <a:ext cx="36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 name="Group 60">
                  <a:extLst>
                    <a:ext uri="{FF2B5EF4-FFF2-40B4-BE49-F238E27FC236}">
                      <a16:creationId xmlns:a16="http://schemas.microsoft.com/office/drawing/2014/main" id="{17389E48-E1E9-C5A6-9D96-6D803E1F4A32}"/>
                    </a:ext>
                  </a:extLst>
                </p:cNvPr>
                <p:cNvGrpSpPr/>
                <p:nvPr/>
              </p:nvGrpSpPr>
              <p:grpSpPr>
                <a:xfrm>
                  <a:off x="979185" y="5124203"/>
                  <a:ext cx="150825" cy="39072"/>
                  <a:chOff x="6537554" y="5141447"/>
                  <a:chExt cx="376573" cy="107722"/>
                </a:xfrm>
              </p:grpSpPr>
              <p:sp>
                <p:nvSpPr>
                  <p:cNvPr id="114" name="TextBox 113">
                    <a:extLst>
                      <a:ext uri="{FF2B5EF4-FFF2-40B4-BE49-F238E27FC236}">
                        <a16:creationId xmlns:a16="http://schemas.microsoft.com/office/drawing/2014/main" id="{C3D2BD1C-2069-B24B-9E81-7677E4A188A2}"/>
                      </a:ext>
                    </a:extLst>
                  </p:cNvPr>
                  <p:cNvSpPr txBox="1"/>
                  <p:nvPr/>
                </p:nvSpPr>
                <p:spPr>
                  <a:xfrm>
                    <a:off x="6537554" y="5141447"/>
                    <a:ext cx="291309" cy="107722"/>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20</a:t>
                    </a:r>
                  </a:p>
                </p:txBody>
              </p:sp>
              <p:cxnSp>
                <p:nvCxnSpPr>
                  <p:cNvPr id="115" name="Straight Connector 114">
                    <a:extLst>
                      <a:ext uri="{FF2B5EF4-FFF2-40B4-BE49-F238E27FC236}">
                        <a16:creationId xmlns:a16="http://schemas.microsoft.com/office/drawing/2014/main" id="{0A4CFD19-15E3-59BF-9F3B-43D3E9CB4EEF}"/>
                      </a:ext>
                    </a:extLst>
                  </p:cNvPr>
                  <p:cNvCxnSpPr>
                    <a:cxnSpLocks/>
                  </p:cNvCxnSpPr>
                  <p:nvPr/>
                </p:nvCxnSpPr>
                <p:spPr>
                  <a:xfrm flipH="1">
                    <a:off x="6878127" y="5194469"/>
                    <a:ext cx="36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FF86A7C5-6F5D-1F47-01CD-E1FB4057C2A1}"/>
                    </a:ext>
                  </a:extLst>
                </p:cNvPr>
                <p:cNvGrpSpPr/>
                <p:nvPr/>
              </p:nvGrpSpPr>
              <p:grpSpPr>
                <a:xfrm>
                  <a:off x="979185" y="5060770"/>
                  <a:ext cx="150825" cy="39072"/>
                  <a:chOff x="6537554" y="5141447"/>
                  <a:chExt cx="376573" cy="107722"/>
                </a:xfrm>
              </p:grpSpPr>
              <p:sp>
                <p:nvSpPr>
                  <p:cNvPr id="112" name="TextBox 111">
                    <a:extLst>
                      <a:ext uri="{FF2B5EF4-FFF2-40B4-BE49-F238E27FC236}">
                        <a16:creationId xmlns:a16="http://schemas.microsoft.com/office/drawing/2014/main" id="{37DBA508-F97E-5D23-C50F-1A6D95DBD2CD}"/>
                      </a:ext>
                    </a:extLst>
                  </p:cNvPr>
                  <p:cNvSpPr txBox="1"/>
                  <p:nvPr/>
                </p:nvSpPr>
                <p:spPr>
                  <a:xfrm>
                    <a:off x="6537554" y="5141447"/>
                    <a:ext cx="291309" cy="107722"/>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25</a:t>
                    </a:r>
                  </a:p>
                </p:txBody>
              </p:sp>
              <p:cxnSp>
                <p:nvCxnSpPr>
                  <p:cNvPr id="113" name="Straight Connector 112">
                    <a:extLst>
                      <a:ext uri="{FF2B5EF4-FFF2-40B4-BE49-F238E27FC236}">
                        <a16:creationId xmlns:a16="http://schemas.microsoft.com/office/drawing/2014/main" id="{AFFDBD52-BDD4-DBD3-E0A7-A939091420A7}"/>
                      </a:ext>
                    </a:extLst>
                  </p:cNvPr>
                  <p:cNvCxnSpPr>
                    <a:cxnSpLocks/>
                  </p:cNvCxnSpPr>
                  <p:nvPr/>
                </p:nvCxnSpPr>
                <p:spPr>
                  <a:xfrm flipH="1">
                    <a:off x="6878127" y="5194469"/>
                    <a:ext cx="36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A9E5FC67-3263-3312-DECE-C084BB4FF117}"/>
                    </a:ext>
                  </a:extLst>
                </p:cNvPr>
                <p:cNvGrpSpPr/>
                <p:nvPr/>
              </p:nvGrpSpPr>
              <p:grpSpPr>
                <a:xfrm>
                  <a:off x="979183" y="4997337"/>
                  <a:ext cx="150825" cy="39072"/>
                  <a:chOff x="6537554" y="5141447"/>
                  <a:chExt cx="376573" cy="107722"/>
                </a:xfrm>
              </p:grpSpPr>
              <p:sp>
                <p:nvSpPr>
                  <p:cNvPr id="110" name="TextBox 109">
                    <a:extLst>
                      <a:ext uri="{FF2B5EF4-FFF2-40B4-BE49-F238E27FC236}">
                        <a16:creationId xmlns:a16="http://schemas.microsoft.com/office/drawing/2014/main" id="{84E0F8FB-EB74-7F27-7210-21A1BFC20D12}"/>
                      </a:ext>
                    </a:extLst>
                  </p:cNvPr>
                  <p:cNvSpPr txBox="1"/>
                  <p:nvPr/>
                </p:nvSpPr>
                <p:spPr>
                  <a:xfrm>
                    <a:off x="6537554" y="5141447"/>
                    <a:ext cx="291309" cy="107722"/>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30</a:t>
                    </a:r>
                  </a:p>
                </p:txBody>
              </p:sp>
              <p:cxnSp>
                <p:nvCxnSpPr>
                  <p:cNvPr id="111" name="Straight Connector 110">
                    <a:extLst>
                      <a:ext uri="{FF2B5EF4-FFF2-40B4-BE49-F238E27FC236}">
                        <a16:creationId xmlns:a16="http://schemas.microsoft.com/office/drawing/2014/main" id="{8DCAAE2E-C9E3-4052-41FB-3B14E5409F34}"/>
                      </a:ext>
                    </a:extLst>
                  </p:cNvPr>
                  <p:cNvCxnSpPr>
                    <a:cxnSpLocks/>
                  </p:cNvCxnSpPr>
                  <p:nvPr/>
                </p:nvCxnSpPr>
                <p:spPr>
                  <a:xfrm flipH="1">
                    <a:off x="6878127" y="5194469"/>
                    <a:ext cx="36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D5C76BE6-A747-A222-37F7-D77DC130A5D6}"/>
                    </a:ext>
                  </a:extLst>
                </p:cNvPr>
                <p:cNvGrpSpPr/>
                <p:nvPr/>
              </p:nvGrpSpPr>
              <p:grpSpPr>
                <a:xfrm>
                  <a:off x="979185" y="4933904"/>
                  <a:ext cx="150825" cy="39072"/>
                  <a:chOff x="6537554" y="5141447"/>
                  <a:chExt cx="376573" cy="107722"/>
                </a:xfrm>
              </p:grpSpPr>
              <p:sp>
                <p:nvSpPr>
                  <p:cNvPr id="108" name="TextBox 107">
                    <a:extLst>
                      <a:ext uri="{FF2B5EF4-FFF2-40B4-BE49-F238E27FC236}">
                        <a16:creationId xmlns:a16="http://schemas.microsoft.com/office/drawing/2014/main" id="{05354899-6887-70A2-1201-E823836CB65A}"/>
                      </a:ext>
                    </a:extLst>
                  </p:cNvPr>
                  <p:cNvSpPr txBox="1"/>
                  <p:nvPr/>
                </p:nvSpPr>
                <p:spPr>
                  <a:xfrm>
                    <a:off x="6537554" y="5141447"/>
                    <a:ext cx="291309" cy="107722"/>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35</a:t>
                    </a:r>
                  </a:p>
                </p:txBody>
              </p:sp>
              <p:cxnSp>
                <p:nvCxnSpPr>
                  <p:cNvPr id="109" name="Straight Connector 108">
                    <a:extLst>
                      <a:ext uri="{FF2B5EF4-FFF2-40B4-BE49-F238E27FC236}">
                        <a16:creationId xmlns:a16="http://schemas.microsoft.com/office/drawing/2014/main" id="{C0A823F0-9886-B2B7-6C4C-C52E97F490A2}"/>
                      </a:ext>
                    </a:extLst>
                  </p:cNvPr>
                  <p:cNvCxnSpPr>
                    <a:cxnSpLocks/>
                  </p:cNvCxnSpPr>
                  <p:nvPr/>
                </p:nvCxnSpPr>
                <p:spPr>
                  <a:xfrm flipH="1">
                    <a:off x="6878127" y="5194469"/>
                    <a:ext cx="36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5" name="Straight Connector 64">
                  <a:extLst>
                    <a:ext uri="{FF2B5EF4-FFF2-40B4-BE49-F238E27FC236}">
                      <a16:creationId xmlns:a16="http://schemas.microsoft.com/office/drawing/2014/main" id="{C3342507-8C2E-54DA-8D8E-A72AD930E306}"/>
                    </a:ext>
                  </a:extLst>
                </p:cNvPr>
                <p:cNvCxnSpPr>
                  <a:cxnSpLocks/>
                </p:cNvCxnSpPr>
                <p:nvPr/>
              </p:nvCxnSpPr>
              <p:spPr>
                <a:xfrm rot="5400000" flipH="1">
                  <a:off x="1309762" y="5403695"/>
                  <a:ext cx="13058"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6CCA788C-CF67-3334-5B67-756DC7B67165}"/>
                    </a:ext>
                  </a:extLst>
                </p:cNvPr>
                <p:cNvSpPr txBox="1"/>
                <p:nvPr/>
              </p:nvSpPr>
              <p:spPr>
                <a:xfrm rot="16200000">
                  <a:off x="1247445" y="5159264"/>
                  <a:ext cx="144000" cy="61555"/>
                </a:xfrm>
                <a:prstGeom prst="rect">
                  <a:avLst/>
                </a:prstGeom>
                <a:solidFill>
                  <a:srgbClr val="F5EEFA"/>
                </a:solidFill>
              </p:spPr>
              <p:txBody>
                <a:bodyPr wrap="square" lIns="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C1D1</a:t>
                  </a:r>
                </a:p>
              </p:txBody>
            </p:sp>
            <p:cxnSp>
              <p:nvCxnSpPr>
                <p:cNvPr id="67" name="Straight Connector 66">
                  <a:extLst>
                    <a:ext uri="{FF2B5EF4-FFF2-40B4-BE49-F238E27FC236}">
                      <a16:creationId xmlns:a16="http://schemas.microsoft.com/office/drawing/2014/main" id="{17B2D5F9-20EC-DDD8-373D-183F1A9D5471}"/>
                    </a:ext>
                  </a:extLst>
                </p:cNvPr>
                <p:cNvCxnSpPr>
                  <a:cxnSpLocks/>
                </p:cNvCxnSpPr>
                <p:nvPr/>
              </p:nvCxnSpPr>
              <p:spPr>
                <a:xfrm rot="5400000" flipH="1">
                  <a:off x="1456638" y="5403695"/>
                  <a:ext cx="13058"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C39DDFF9-64F5-A6FC-76E1-189DF53B045E}"/>
                    </a:ext>
                  </a:extLst>
                </p:cNvPr>
                <p:cNvSpPr txBox="1"/>
                <p:nvPr/>
              </p:nvSpPr>
              <p:spPr>
                <a:xfrm rot="16200000">
                  <a:off x="1369883" y="5159264"/>
                  <a:ext cx="180000" cy="61555"/>
                </a:xfrm>
                <a:prstGeom prst="rect">
                  <a:avLst/>
                </a:prstGeom>
                <a:solidFill>
                  <a:srgbClr val="F5EEFA"/>
                </a:solidFill>
              </p:spPr>
              <p:txBody>
                <a:bodyPr wrap="square" lIns="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C1D22</a:t>
                  </a:r>
                </a:p>
              </p:txBody>
            </p:sp>
            <p:cxnSp>
              <p:nvCxnSpPr>
                <p:cNvPr id="69" name="Straight Connector 68">
                  <a:extLst>
                    <a:ext uri="{FF2B5EF4-FFF2-40B4-BE49-F238E27FC236}">
                      <a16:creationId xmlns:a16="http://schemas.microsoft.com/office/drawing/2014/main" id="{B3AD6C5F-5013-45BD-D1B3-07EE0E2ED7EE}"/>
                    </a:ext>
                  </a:extLst>
                </p:cNvPr>
                <p:cNvCxnSpPr>
                  <a:cxnSpLocks/>
                </p:cNvCxnSpPr>
                <p:nvPr/>
              </p:nvCxnSpPr>
              <p:spPr>
                <a:xfrm rot="5400000" flipH="1">
                  <a:off x="1611145" y="5403695"/>
                  <a:ext cx="13058"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447A5795-2E25-DE8C-0D15-5BB0A16FD2E0}"/>
                    </a:ext>
                  </a:extLst>
                </p:cNvPr>
                <p:cNvSpPr txBox="1"/>
                <p:nvPr/>
              </p:nvSpPr>
              <p:spPr>
                <a:xfrm rot="16200000">
                  <a:off x="1549269" y="5159264"/>
                  <a:ext cx="144000" cy="61555"/>
                </a:xfrm>
                <a:prstGeom prst="rect">
                  <a:avLst/>
                </a:prstGeom>
                <a:solidFill>
                  <a:srgbClr val="F5EEFA"/>
                </a:solidFill>
              </p:spPr>
              <p:txBody>
                <a:bodyPr wrap="square" lIns="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C2D1</a:t>
                  </a:r>
                </a:p>
              </p:txBody>
            </p:sp>
            <p:cxnSp>
              <p:nvCxnSpPr>
                <p:cNvPr id="71" name="Straight Connector 70">
                  <a:extLst>
                    <a:ext uri="{FF2B5EF4-FFF2-40B4-BE49-F238E27FC236}">
                      <a16:creationId xmlns:a16="http://schemas.microsoft.com/office/drawing/2014/main" id="{FDDF77DD-A8A7-4AFE-A4A7-8BB18B75D3D1}"/>
                    </a:ext>
                  </a:extLst>
                </p:cNvPr>
                <p:cNvCxnSpPr>
                  <a:cxnSpLocks/>
                </p:cNvCxnSpPr>
                <p:nvPr/>
              </p:nvCxnSpPr>
              <p:spPr>
                <a:xfrm rot="5400000" flipH="1">
                  <a:off x="1758654" y="5403695"/>
                  <a:ext cx="13058"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A145C49-F682-CE08-2AA3-B7D36ADF5458}"/>
                    </a:ext>
                  </a:extLst>
                </p:cNvPr>
                <p:cNvSpPr txBox="1"/>
                <p:nvPr/>
              </p:nvSpPr>
              <p:spPr>
                <a:xfrm rot="16200000">
                  <a:off x="1669774" y="5159264"/>
                  <a:ext cx="180000" cy="61555"/>
                </a:xfrm>
                <a:prstGeom prst="rect">
                  <a:avLst/>
                </a:prstGeom>
                <a:solidFill>
                  <a:srgbClr val="F5EEFA"/>
                </a:solidFill>
              </p:spPr>
              <p:txBody>
                <a:bodyPr wrap="square" lIns="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C2D22</a:t>
                  </a:r>
                </a:p>
              </p:txBody>
            </p:sp>
            <p:cxnSp>
              <p:nvCxnSpPr>
                <p:cNvPr id="73" name="Straight Connector 72">
                  <a:extLst>
                    <a:ext uri="{FF2B5EF4-FFF2-40B4-BE49-F238E27FC236}">
                      <a16:creationId xmlns:a16="http://schemas.microsoft.com/office/drawing/2014/main" id="{ABBAC244-D1DF-B111-BBEF-7E9104F82450}"/>
                    </a:ext>
                  </a:extLst>
                </p:cNvPr>
                <p:cNvCxnSpPr>
                  <a:cxnSpLocks/>
                </p:cNvCxnSpPr>
                <p:nvPr/>
              </p:nvCxnSpPr>
              <p:spPr>
                <a:xfrm rot="5400000" flipH="1">
                  <a:off x="1897895" y="5403695"/>
                  <a:ext cx="13058"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6A9E7318-41F8-EEF5-0F9A-C59A6BAAF64F}"/>
                    </a:ext>
                  </a:extLst>
                </p:cNvPr>
                <p:cNvSpPr txBox="1"/>
                <p:nvPr/>
              </p:nvSpPr>
              <p:spPr>
                <a:xfrm rot="16200000">
                  <a:off x="1829671" y="5159264"/>
                  <a:ext cx="144000" cy="61555"/>
                </a:xfrm>
                <a:prstGeom prst="rect">
                  <a:avLst/>
                </a:prstGeom>
                <a:solidFill>
                  <a:srgbClr val="F5EEFA"/>
                </a:solidFill>
              </p:spPr>
              <p:txBody>
                <a:bodyPr wrap="square" lIns="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C3D1</a:t>
                  </a:r>
                </a:p>
              </p:txBody>
            </p:sp>
            <p:cxnSp>
              <p:nvCxnSpPr>
                <p:cNvPr id="75" name="Straight Connector 74">
                  <a:extLst>
                    <a:ext uri="{FF2B5EF4-FFF2-40B4-BE49-F238E27FC236}">
                      <a16:creationId xmlns:a16="http://schemas.microsoft.com/office/drawing/2014/main" id="{D4973396-5EC2-41FB-628A-B4C9533FA9F5}"/>
                    </a:ext>
                  </a:extLst>
                </p:cNvPr>
                <p:cNvCxnSpPr>
                  <a:cxnSpLocks/>
                </p:cNvCxnSpPr>
                <p:nvPr/>
              </p:nvCxnSpPr>
              <p:spPr>
                <a:xfrm rot="5400000" flipH="1">
                  <a:off x="2038412" y="5403695"/>
                  <a:ext cx="13058"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2704A3D0-DA01-B468-12D0-BD343679B61C}"/>
                    </a:ext>
                  </a:extLst>
                </p:cNvPr>
                <p:cNvSpPr txBox="1"/>
                <p:nvPr/>
              </p:nvSpPr>
              <p:spPr>
                <a:xfrm rot="16200000">
                  <a:off x="1962557" y="5159264"/>
                  <a:ext cx="180000" cy="61555"/>
                </a:xfrm>
                <a:prstGeom prst="rect">
                  <a:avLst/>
                </a:prstGeom>
                <a:solidFill>
                  <a:srgbClr val="F5EEFA"/>
                </a:solidFill>
              </p:spPr>
              <p:txBody>
                <a:bodyPr wrap="square" lIns="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C3D22</a:t>
                  </a:r>
                </a:p>
              </p:txBody>
            </p:sp>
            <p:cxnSp>
              <p:nvCxnSpPr>
                <p:cNvPr id="77" name="Straight Connector 76">
                  <a:extLst>
                    <a:ext uri="{FF2B5EF4-FFF2-40B4-BE49-F238E27FC236}">
                      <a16:creationId xmlns:a16="http://schemas.microsoft.com/office/drawing/2014/main" id="{6232BEB1-ED99-BEC6-1EDE-CF7DCCA9BFAB}"/>
                    </a:ext>
                  </a:extLst>
                </p:cNvPr>
                <p:cNvCxnSpPr>
                  <a:cxnSpLocks/>
                </p:cNvCxnSpPr>
                <p:nvPr/>
              </p:nvCxnSpPr>
              <p:spPr>
                <a:xfrm rot="5400000" flipH="1">
                  <a:off x="2485405" y="5403695"/>
                  <a:ext cx="13058"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F5517BEF-14AA-6887-1890-92C60D2C0160}"/>
                    </a:ext>
                  </a:extLst>
                </p:cNvPr>
                <p:cNvSpPr txBox="1"/>
                <p:nvPr/>
              </p:nvSpPr>
              <p:spPr>
                <a:xfrm rot="16200000">
                  <a:off x="2434963" y="5159264"/>
                  <a:ext cx="108000" cy="61555"/>
                </a:xfrm>
                <a:prstGeom prst="rect">
                  <a:avLst/>
                </a:prstGeom>
                <a:solidFill>
                  <a:srgbClr val="F5EEFA"/>
                </a:solidFill>
              </p:spPr>
              <p:txBody>
                <a:bodyPr wrap="square" lIns="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EOT</a:t>
                  </a:r>
                </a:p>
              </p:txBody>
            </p:sp>
            <p:cxnSp>
              <p:nvCxnSpPr>
                <p:cNvPr id="79" name="Straight Connector 78">
                  <a:extLst>
                    <a:ext uri="{FF2B5EF4-FFF2-40B4-BE49-F238E27FC236}">
                      <a16:creationId xmlns:a16="http://schemas.microsoft.com/office/drawing/2014/main" id="{7E333686-D193-D554-FA1C-F0B23BBDD132}"/>
                    </a:ext>
                  </a:extLst>
                </p:cNvPr>
                <p:cNvCxnSpPr>
                  <a:cxnSpLocks/>
                </p:cNvCxnSpPr>
                <p:nvPr/>
              </p:nvCxnSpPr>
              <p:spPr>
                <a:xfrm rot="5400000" flipH="1">
                  <a:off x="2773430" y="5403695"/>
                  <a:ext cx="13058"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TextBox 79">
                  <a:extLst>
                    <a:ext uri="{FF2B5EF4-FFF2-40B4-BE49-F238E27FC236}">
                      <a16:creationId xmlns:a16="http://schemas.microsoft.com/office/drawing/2014/main" id="{E8AE81E6-4CBA-AFAB-F3D1-AD080A53F78C}"/>
                    </a:ext>
                  </a:extLst>
                </p:cNvPr>
                <p:cNvSpPr txBox="1"/>
                <p:nvPr/>
              </p:nvSpPr>
              <p:spPr>
                <a:xfrm rot="16200000">
                  <a:off x="2635160" y="5116668"/>
                  <a:ext cx="288000" cy="61555"/>
                </a:xfrm>
                <a:prstGeom prst="rect">
                  <a:avLst/>
                </a:prstGeom>
                <a:solidFill>
                  <a:srgbClr val="F5EEFA"/>
                </a:solidFill>
              </p:spPr>
              <p:txBody>
                <a:bodyPr wrap="square" lIns="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AFUP16WK</a:t>
                  </a:r>
                </a:p>
              </p:txBody>
            </p:sp>
            <p:sp>
              <p:nvSpPr>
                <p:cNvPr id="81" name="TextBox 80">
                  <a:extLst>
                    <a:ext uri="{FF2B5EF4-FFF2-40B4-BE49-F238E27FC236}">
                      <a16:creationId xmlns:a16="http://schemas.microsoft.com/office/drawing/2014/main" id="{5345754D-3C34-5356-F0F3-7F7F7ED32E9C}"/>
                    </a:ext>
                  </a:extLst>
                </p:cNvPr>
                <p:cNvSpPr txBox="1"/>
                <p:nvPr/>
              </p:nvSpPr>
              <p:spPr>
                <a:xfrm>
                  <a:off x="2746973" y="5297784"/>
                  <a:ext cx="230609" cy="7993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00" b="1" i="0" u="none" strike="noStrike" kern="1200" cap="none" spc="0" normalizeH="0" baseline="0" noProof="0" dirty="0">
                      <a:ln>
                        <a:noFill/>
                      </a:ln>
                      <a:solidFill>
                        <a:prstClr val="black"/>
                      </a:solidFill>
                      <a:effectLst/>
                      <a:uLnTx/>
                      <a:uFillTx/>
                      <a:latin typeface="Calibri" panose="020F0502020204030204"/>
                      <a:ea typeface="+mn-ea"/>
                      <a:cs typeface="+mn-cs"/>
                    </a:rPr>
                    <a:t>PSA</a:t>
                  </a:r>
                </a:p>
              </p:txBody>
            </p:sp>
            <p:sp>
              <p:nvSpPr>
                <p:cNvPr id="82" name="TextBox 81">
                  <a:extLst>
                    <a:ext uri="{FF2B5EF4-FFF2-40B4-BE49-F238E27FC236}">
                      <a16:creationId xmlns:a16="http://schemas.microsoft.com/office/drawing/2014/main" id="{E83065FF-CADC-0837-1834-F6DEE8BCBD6F}"/>
                    </a:ext>
                  </a:extLst>
                </p:cNvPr>
                <p:cNvSpPr txBox="1"/>
                <p:nvPr/>
              </p:nvSpPr>
              <p:spPr>
                <a:xfrm>
                  <a:off x="2741651" y="5194594"/>
                  <a:ext cx="344505" cy="7993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Upper limit</a:t>
                  </a:r>
                </a:p>
              </p:txBody>
            </p:sp>
            <p:sp>
              <p:nvSpPr>
                <p:cNvPr id="83" name="TextBox 82">
                  <a:extLst>
                    <a:ext uri="{FF2B5EF4-FFF2-40B4-BE49-F238E27FC236}">
                      <a16:creationId xmlns:a16="http://schemas.microsoft.com/office/drawing/2014/main" id="{D95C5B00-8061-5970-4168-0E4196F6B26D}"/>
                    </a:ext>
                  </a:extLst>
                </p:cNvPr>
                <p:cNvSpPr txBox="1"/>
                <p:nvPr/>
              </p:nvSpPr>
              <p:spPr>
                <a:xfrm>
                  <a:off x="1163980" y="5440123"/>
                  <a:ext cx="166586" cy="39072"/>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Verdana" panose="020B0604030504040204" pitchFamily="34" charset="0"/>
                      <a:cs typeface="+mn-cs"/>
                    </a:rPr>
                    <a:t>–9</a:t>
                  </a:r>
                  <a:endPar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TextBox 83">
                  <a:extLst>
                    <a:ext uri="{FF2B5EF4-FFF2-40B4-BE49-F238E27FC236}">
                      <a16:creationId xmlns:a16="http://schemas.microsoft.com/office/drawing/2014/main" id="{05B36367-C1D5-5D6A-38E0-3C7DE6ABF3ED}"/>
                    </a:ext>
                  </a:extLst>
                </p:cNvPr>
                <p:cNvSpPr txBox="1"/>
                <p:nvPr/>
              </p:nvSpPr>
              <p:spPr>
                <a:xfrm>
                  <a:off x="1233417" y="5440123"/>
                  <a:ext cx="166586" cy="39072"/>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85" name="TextBox 84">
                  <a:extLst>
                    <a:ext uri="{FF2B5EF4-FFF2-40B4-BE49-F238E27FC236}">
                      <a16:creationId xmlns:a16="http://schemas.microsoft.com/office/drawing/2014/main" id="{DADDC592-6DC9-B61F-7E55-3769646940D1}"/>
                    </a:ext>
                  </a:extLst>
                </p:cNvPr>
                <p:cNvSpPr txBox="1"/>
                <p:nvPr/>
              </p:nvSpPr>
              <p:spPr>
                <a:xfrm>
                  <a:off x="1380293" y="5440123"/>
                  <a:ext cx="166586" cy="39072"/>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22</a:t>
                  </a:r>
                </a:p>
              </p:txBody>
            </p:sp>
            <p:sp>
              <p:nvSpPr>
                <p:cNvPr id="86" name="TextBox 85">
                  <a:extLst>
                    <a:ext uri="{FF2B5EF4-FFF2-40B4-BE49-F238E27FC236}">
                      <a16:creationId xmlns:a16="http://schemas.microsoft.com/office/drawing/2014/main" id="{241DAB7E-F6CC-7CEB-EC1F-4EC22D600F8E}"/>
                    </a:ext>
                  </a:extLst>
                </p:cNvPr>
                <p:cNvSpPr txBox="1"/>
                <p:nvPr/>
              </p:nvSpPr>
              <p:spPr>
                <a:xfrm>
                  <a:off x="1534800" y="5440123"/>
                  <a:ext cx="166586" cy="39072"/>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44</a:t>
                  </a:r>
                </a:p>
              </p:txBody>
            </p:sp>
            <p:sp>
              <p:nvSpPr>
                <p:cNvPr id="87" name="TextBox 86">
                  <a:extLst>
                    <a:ext uri="{FF2B5EF4-FFF2-40B4-BE49-F238E27FC236}">
                      <a16:creationId xmlns:a16="http://schemas.microsoft.com/office/drawing/2014/main" id="{AE60E6EE-A4B9-D9D7-1388-6DB259FCBC9F}"/>
                    </a:ext>
                  </a:extLst>
                </p:cNvPr>
                <p:cNvSpPr txBox="1"/>
                <p:nvPr/>
              </p:nvSpPr>
              <p:spPr>
                <a:xfrm>
                  <a:off x="1682311" y="5440123"/>
                  <a:ext cx="166586" cy="39072"/>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65</a:t>
                  </a:r>
                </a:p>
              </p:txBody>
            </p:sp>
            <p:sp>
              <p:nvSpPr>
                <p:cNvPr id="88" name="TextBox 87">
                  <a:extLst>
                    <a:ext uri="{FF2B5EF4-FFF2-40B4-BE49-F238E27FC236}">
                      <a16:creationId xmlns:a16="http://schemas.microsoft.com/office/drawing/2014/main" id="{0BD837BA-6C2D-A703-D857-1387DEBDA0AC}"/>
                    </a:ext>
                  </a:extLst>
                </p:cNvPr>
                <p:cNvSpPr txBox="1"/>
                <p:nvPr/>
              </p:nvSpPr>
              <p:spPr>
                <a:xfrm>
                  <a:off x="1821553" y="5440123"/>
                  <a:ext cx="166586" cy="39072"/>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85</a:t>
                  </a:r>
                </a:p>
              </p:txBody>
            </p:sp>
            <p:sp>
              <p:nvSpPr>
                <p:cNvPr id="89" name="TextBox 88">
                  <a:extLst>
                    <a:ext uri="{FF2B5EF4-FFF2-40B4-BE49-F238E27FC236}">
                      <a16:creationId xmlns:a16="http://schemas.microsoft.com/office/drawing/2014/main" id="{603603B4-53D7-033C-EA15-0589B1FDC633}"/>
                    </a:ext>
                  </a:extLst>
                </p:cNvPr>
                <p:cNvSpPr txBox="1"/>
                <p:nvPr/>
              </p:nvSpPr>
              <p:spPr>
                <a:xfrm>
                  <a:off x="1962070" y="5440123"/>
                  <a:ext cx="166586" cy="39072"/>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105</a:t>
                  </a:r>
                </a:p>
              </p:txBody>
            </p:sp>
            <p:sp>
              <p:nvSpPr>
                <p:cNvPr id="90" name="TextBox 89">
                  <a:extLst>
                    <a:ext uri="{FF2B5EF4-FFF2-40B4-BE49-F238E27FC236}">
                      <a16:creationId xmlns:a16="http://schemas.microsoft.com/office/drawing/2014/main" id="{B76132EA-CAB2-7C11-BFB0-2FACD96EA175}"/>
                    </a:ext>
                  </a:extLst>
                </p:cNvPr>
                <p:cNvSpPr txBox="1"/>
                <p:nvPr/>
              </p:nvSpPr>
              <p:spPr>
                <a:xfrm>
                  <a:off x="2409060" y="5440123"/>
                  <a:ext cx="166586" cy="39072"/>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169</a:t>
                  </a:r>
                </a:p>
              </p:txBody>
            </p:sp>
            <p:sp>
              <p:nvSpPr>
                <p:cNvPr id="91" name="TextBox 90">
                  <a:extLst>
                    <a:ext uri="{FF2B5EF4-FFF2-40B4-BE49-F238E27FC236}">
                      <a16:creationId xmlns:a16="http://schemas.microsoft.com/office/drawing/2014/main" id="{FA90DDA2-ACF1-EDD1-7AF1-8916A6799A8E}"/>
                    </a:ext>
                  </a:extLst>
                </p:cNvPr>
                <p:cNvSpPr txBox="1"/>
                <p:nvPr/>
              </p:nvSpPr>
              <p:spPr>
                <a:xfrm>
                  <a:off x="2676040" y="5440123"/>
                  <a:ext cx="206006" cy="39072"/>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210</a:t>
                  </a:r>
                </a:p>
              </p:txBody>
            </p:sp>
            <p:grpSp>
              <p:nvGrpSpPr>
                <p:cNvPr id="92" name="Group 91">
                  <a:extLst>
                    <a:ext uri="{FF2B5EF4-FFF2-40B4-BE49-F238E27FC236}">
                      <a16:creationId xmlns:a16="http://schemas.microsoft.com/office/drawing/2014/main" id="{AC3133E7-A229-6FD2-2A66-CF311AD91FCE}"/>
                    </a:ext>
                  </a:extLst>
                </p:cNvPr>
                <p:cNvGrpSpPr/>
                <p:nvPr/>
              </p:nvGrpSpPr>
              <p:grpSpPr>
                <a:xfrm>
                  <a:off x="1237563" y="4895913"/>
                  <a:ext cx="1553359" cy="507583"/>
                  <a:chOff x="7174739" y="3812510"/>
                  <a:chExt cx="3878367" cy="1399410"/>
                </a:xfrm>
                <a:solidFill>
                  <a:srgbClr val="9954CC"/>
                </a:solidFill>
              </p:grpSpPr>
              <p:sp>
                <p:nvSpPr>
                  <p:cNvPr id="99" name="Rectangle 98">
                    <a:extLst>
                      <a:ext uri="{FF2B5EF4-FFF2-40B4-BE49-F238E27FC236}">
                        <a16:creationId xmlns:a16="http://schemas.microsoft.com/office/drawing/2014/main" id="{7DE93624-AF14-9186-B23D-F9D2507E38BA}"/>
                      </a:ext>
                    </a:extLst>
                  </p:cNvPr>
                  <p:cNvSpPr/>
                  <p:nvPr/>
                </p:nvSpPr>
                <p:spPr>
                  <a:xfrm rot="18900000">
                    <a:off x="7174739" y="3812510"/>
                    <a:ext cx="47498" cy="47498"/>
                  </a:xfrm>
                  <a:prstGeom prst="rect">
                    <a:avLst/>
                  </a:prstGeom>
                  <a:grpFill/>
                  <a:ln w="12684"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Rectangle 99">
                    <a:extLst>
                      <a:ext uri="{FF2B5EF4-FFF2-40B4-BE49-F238E27FC236}">
                        <a16:creationId xmlns:a16="http://schemas.microsoft.com/office/drawing/2014/main" id="{5F34D845-892A-8847-8C5C-0C5280A02CE0}"/>
                      </a:ext>
                    </a:extLst>
                  </p:cNvPr>
                  <p:cNvSpPr/>
                  <p:nvPr/>
                </p:nvSpPr>
                <p:spPr>
                  <a:xfrm rot="18900000">
                    <a:off x="7351639" y="3894921"/>
                    <a:ext cx="47497" cy="47498"/>
                  </a:xfrm>
                  <a:prstGeom prst="rect">
                    <a:avLst/>
                  </a:prstGeom>
                  <a:grpFill/>
                  <a:ln w="12684"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Rectangle 100">
                    <a:extLst>
                      <a:ext uri="{FF2B5EF4-FFF2-40B4-BE49-F238E27FC236}">
                        <a16:creationId xmlns:a16="http://schemas.microsoft.com/office/drawing/2014/main" id="{D2596CF4-4B9A-74C3-E94E-46B8F272A9B0}"/>
                      </a:ext>
                    </a:extLst>
                  </p:cNvPr>
                  <p:cNvSpPr/>
                  <p:nvPr/>
                </p:nvSpPr>
                <p:spPr>
                  <a:xfrm rot="18900000">
                    <a:off x="7718561" y="4349136"/>
                    <a:ext cx="47497" cy="47497"/>
                  </a:xfrm>
                  <a:prstGeom prst="rect">
                    <a:avLst/>
                  </a:prstGeom>
                  <a:grpFill/>
                  <a:ln w="12684"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Rectangle 101">
                    <a:extLst>
                      <a:ext uri="{FF2B5EF4-FFF2-40B4-BE49-F238E27FC236}">
                        <a16:creationId xmlns:a16="http://schemas.microsoft.com/office/drawing/2014/main" id="{28342BFE-0BDB-3D4B-35A9-4DBD29E3419D}"/>
                      </a:ext>
                    </a:extLst>
                  </p:cNvPr>
                  <p:cNvSpPr/>
                  <p:nvPr/>
                </p:nvSpPr>
                <p:spPr>
                  <a:xfrm rot="18900000">
                    <a:off x="8102259" y="4924179"/>
                    <a:ext cx="47497" cy="47497"/>
                  </a:xfrm>
                  <a:prstGeom prst="rect">
                    <a:avLst/>
                  </a:prstGeom>
                  <a:grpFill/>
                  <a:ln w="12684"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Rectangle 102">
                    <a:extLst>
                      <a:ext uri="{FF2B5EF4-FFF2-40B4-BE49-F238E27FC236}">
                        <a16:creationId xmlns:a16="http://schemas.microsoft.com/office/drawing/2014/main" id="{A50610C5-1C98-DDBD-0AAA-63D8738BE404}"/>
                      </a:ext>
                    </a:extLst>
                  </p:cNvPr>
                  <p:cNvSpPr/>
                  <p:nvPr/>
                </p:nvSpPr>
                <p:spPr>
                  <a:xfrm rot="18900000">
                    <a:off x="8470352" y="5112973"/>
                    <a:ext cx="47498" cy="47498"/>
                  </a:xfrm>
                  <a:prstGeom prst="rect">
                    <a:avLst/>
                  </a:prstGeom>
                  <a:grpFill/>
                  <a:ln w="12684"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Rectangle 103">
                    <a:extLst>
                      <a:ext uri="{FF2B5EF4-FFF2-40B4-BE49-F238E27FC236}">
                        <a16:creationId xmlns:a16="http://schemas.microsoft.com/office/drawing/2014/main" id="{06A34E4A-5C7D-A535-2573-EB1E2848A990}"/>
                      </a:ext>
                    </a:extLst>
                  </p:cNvPr>
                  <p:cNvSpPr/>
                  <p:nvPr/>
                </p:nvSpPr>
                <p:spPr>
                  <a:xfrm rot="18900000">
                    <a:off x="8818206" y="5144021"/>
                    <a:ext cx="47498" cy="47498"/>
                  </a:xfrm>
                  <a:prstGeom prst="rect">
                    <a:avLst/>
                  </a:prstGeom>
                  <a:grpFill/>
                  <a:ln w="12684"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Rectangle 104">
                    <a:extLst>
                      <a:ext uri="{FF2B5EF4-FFF2-40B4-BE49-F238E27FC236}">
                        <a16:creationId xmlns:a16="http://schemas.microsoft.com/office/drawing/2014/main" id="{F40B6C49-DCD6-C6EE-260B-28CA34C739E9}"/>
                      </a:ext>
                    </a:extLst>
                  </p:cNvPr>
                  <p:cNvSpPr/>
                  <p:nvPr/>
                </p:nvSpPr>
                <p:spPr>
                  <a:xfrm rot="18900000">
                    <a:off x="9170702" y="5160748"/>
                    <a:ext cx="47498" cy="47498"/>
                  </a:xfrm>
                  <a:prstGeom prst="rect">
                    <a:avLst/>
                  </a:prstGeom>
                  <a:grpFill/>
                  <a:ln w="12684"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Rectangle 105">
                    <a:extLst>
                      <a:ext uri="{FF2B5EF4-FFF2-40B4-BE49-F238E27FC236}">
                        <a16:creationId xmlns:a16="http://schemas.microsoft.com/office/drawing/2014/main" id="{D00C82BD-0EEF-17A2-2238-FBE7C6D0C906}"/>
                      </a:ext>
                    </a:extLst>
                  </p:cNvPr>
                  <p:cNvSpPr/>
                  <p:nvPr/>
                </p:nvSpPr>
                <p:spPr>
                  <a:xfrm rot="18900000">
                    <a:off x="10290776" y="5164371"/>
                    <a:ext cx="47498" cy="47498"/>
                  </a:xfrm>
                  <a:prstGeom prst="rect">
                    <a:avLst/>
                  </a:prstGeom>
                  <a:grpFill/>
                  <a:ln w="12684"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Rectangle 106">
                    <a:extLst>
                      <a:ext uri="{FF2B5EF4-FFF2-40B4-BE49-F238E27FC236}">
                        <a16:creationId xmlns:a16="http://schemas.microsoft.com/office/drawing/2014/main" id="{C22A8E75-50A2-2F3F-CB51-98FD120A2B5C}"/>
                      </a:ext>
                    </a:extLst>
                  </p:cNvPr>
                  <p:cNvSpPr/>
                  <p:nvPr/>
                </p:nvSpPr>
                <p:spPr>
                  <a:xfrm rot="18900000">
                    <a:off x="11005608" y="5164422"/>
                    <a:ext cx="47498" cy="47498"/>
                  </a:xfrm>
                  <a:prstGeom prst="rect">
                    <a:avLst/>
                  </a:prstGeom>
                  <a:grpFill/>
                  <a:ln w="12684"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3" name="Freeform: Shape 233">
                  <a:extLst>
                    <a:ext uri="{FF2B5EF4-FFF2-40B4-BE49-F238E27FC236}">
                      <a16:creationId xmlns:a16="http://schemas.microsoft.com/office/drawing/2014/main" id="{E48438A8-48C1-8019-4DA6-FBF03924F50E}"/>
                    </a:ext>
                  </a:extLst>
                </p:cNvPr>
                <p:cNvSpPr/>
                <p:nvPr/>
              </p:nvSpPr>
              <p:spPr>
                <a:xfrm>
                  <a:off x="1247071" y="4904519"/>
                  <a:ext cx="1534317" cy="490356"/>
                </a:xfrm>
                <a:custGeom>
                  <a:avLst/>
                  <a:gdLst>
                    <a:gd name="csX0" fmla="*/ 0 w 3830827"/>
                    <a:gd name="csY0" fmla="*/ 0 h 1351915"/>
                    <a:gd name="csX1" fmla="*/ 176911 w 3830827"/>
                    <a:gd name="csY1" fmla="*/ 82423 h 1351915"/>
                    <a:gd name="csX2" fmla="*/ 543814 w 3830827"/>
                    <a:gd name="csY2" fmla="*/ 536702 h 1351915"/>
                    <a:gd name="csX3" fmla="*/ 927481 w 3830827"/>
                    <a:gd name="csY3" fmla="*/ 1111631 h 1351915"/>
                    <a:gd name="csX4" fmla="*/ 1295654 w 3830827"/>
                    <a:gd name="csY4" fmla="*/ 1300480 h 1351915"/>
                    <a:gd name="csX5" fmla="*/ 1643507 w 3830827"/>
                    <a:gd name="csY5" fmla="*/ 1331595 h 1351915"/>
                    <a:gd name="csX6" fmla="*/ 1996059 w 3830827"/>
                    <a:gd name="csY6" fmla="*/ 1348359 h 1351915"/>
                    <a:gd name="csX7" fmla="*/ 3116072 w 3830827"/>
                    <a:gd name="csY7" fmla="*/ 1351915 h 1351915"/>
                    <a:gd name="csX8" fmla="*/ 3830828 w 3830827"/>
                    <a:gd name="csY8" fmla="*/ 1351915 h 135191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3830827" h="1351915">
                      <a:moveTo>
                        <a:pt x="0" y="0"/>
                      </a:moveTo>
                      <a:lnTo>
                        <a:pt x="176911" y="82423"/>
                      </a:lnTo>
                      <a:lnTo>
                        <a:pt x="543814" y="536702"/>
                      </a:lnTo>
                      <a:lnTo>
                        <a:pt x="927481" y="1111631"/>
                      </a:lnTo>
                      <a:lnTo>
                        <a:pt x="1295654" y="1300480"/>
                      </a:lnTo>
                      <a:lnTo>
                        <a:pt x="1643507" y="1331595"/>
                      </a:lnTo>
                      <a:lnTo>
                        <a:pt x="1996059" y="1348359"/>
                      </a:lnTo>
                      <a:lnTo>
                        <a:pt x="3116072" y="1351915"/>
                      </a:lnTo>
                      <a:lnTo>
                        <a:pt x="3830828" y="1351915"/>
                      </a:lnTo>
                    </a:path>
                  </a:pathLst>
                </a:custGeom>
                <a:noFill/>
                <a:ln w="9525" cap="flat">
                  <a:solidFill>
                    <a:srgbClr val="9954CC"/>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94" name="Straight Connector 93">
                  <a:extLst>
                    <a:ext uri="{FF2B5EF4-FFF2-40B4-BE49-F238E27FC236}">
                      <a16:creationId xmlns:a16="http://schemas.microsoft.com/office/drawing/2014/main" id="{771E7751-B061-051C-FF09-2A276182BD25}"/>
                    </a:ext>
                  </a:extLst>
                </p:cNvPr>
                <p:cNvCxnSpPr>
                  <a:cxnSpLocks/>
                </p:cNvCxnSpPr>
                <p:nvPr/>
              </p:nvCxnSpPr>
              <p:spPr>
                <a:xfrm flipH="1">
                  <a:off x="1138209" y="5340676"/>
                  <a:ext cx="1793534" cy="0"/>
                </a:xfrm>
                <a:prstGeom prst="line">
                  <a:avLst/>
                </a:prstGeom>
                <a:ln w="12700" cap="sq">
                  <a:solidFill>
                    <a:schemeClr val="accent3"/>
                  </a:solidFill>
                  <a:prstDash val="sysDash"/>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EC9D8985-FB39-BB83-E6CC-876FAF0DBD63}"/>
                    </a:ext>
                  </a:extLst>
                </p:cNvPr>
                <p:cNvSpPr txBox="1"/>
                <p:nvPr/>
              </p:nvSpPr>
              <p:spPr>
                <a:xfrm>
                  <a:off x="1143484" y="4780929"/>
                  <a:ext cx="166586" cy="39072"/>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SCN</a:t>
                  </a:r>
                </a:p>
              </p:txBody>
            </p:sp>
            <p:cxnSp>
              <p:nvCxnSpPr>
                <p:cNvPr id="96" name="Straight Arrow Connector 95">
                  <a:extLst>
                    <a:ext uri="{FF2B5EF4-FFF2-40B4-BE49-F238E27FC236}">
                      <a16:creationId xmlns:a16="http://schemas.microsoft.com/office/drawing/2014/main" id="{BDA665C4-71CB-241A-BCA2-7D1D9016B841}"/>
                    </a:ext>
                  </a:extLst>
                </p:cNvPr>
                <p:cNvCxnSpPr>
                  <a:cxnSpLocks/>
                </p:cNvCxnSpPr>
                <p:nvPr/>
              </p:nvCxnSpPr>
              <p:spPr>
                <a:xfrm>
                  <a:off x="1241883" y="4860000"/>
                  <a:ext cx="0" cy="18700"/>
                </a:xfrm>
                <a:prstGeom prst="straightConnector1">
                  <a:avLst/>
                </a:prstGeom>
                <a:ln>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97" name="Straight Arrow Connector 96">
                  <a:extLst>
                    <a:ext uri="{FF2B5EF4-FFF2-40B4-BE49-F238E27FC236}">
                      <a16:creationId xmlns:a16="http://schemas.microsoft.com/office/drawing/2014/main" id="{CDD37E0B-20E7-E8DF-647A-563C6765B479}"/>
                    </a:ext>
                  </a:extLst>
                </p:cNvPr>
                <p:cNvCxnSpPr>
                  <a:cxnSpLocks/>
                </p:cNvCxnSpPr>
                <p:nvPr/>
              </p:nvCxnSpPr>
              <p:spPr>
                <a:xfrm>
                  <a:off x="1748912" y="4858636"/>
                  <a:ext cx="0" cy="18700"/>
                </a:xfrm>
                <a:prstGeom prst="straightConnector1">
                  <a:avLst/>
                </a:prstGeom>
                <a:ln w="0">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sp>
              <p:nvSpPr>
                <p:cNvPr id="98" name="TextBox 97">
                  <a:extLst>
                    <a:ext uri="{FF2B5EF4-FFF2-40B4-BE49-F238E27FC236}">
                      <a16:creationId xmlns:a16="http://schemas.microsoft.com/office/drawing/2014/main" id="{1BE03248-CBB2-24D3-F5BA-284DB83341ED}"/>
                    </a:ext>
                  </a:extLst>
                </p:cNvPr>
                <p:cNvSpPr txBox="1"/>
                <p:nvPr/>
              </p:nvSpPr>
              <p:spPr>
                <a:xfrm>
                  <a:off x="1597293" y="4772148"/>
                  <a:ext cx="392321" cy="57365"/>
                </a:xfrm>
                <a:prstGeom prst="rect">
                  <a:avLst/>
                </a:prstGeom>
                <a:noFill/>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00" b="0" i="0" u="none" strike="noStrike" kern="1200" cap="none" spc="0" normalizeH="0" baseline="0" noProof="0" dirty="0">
                      <a:ln>
                        <a:noFill/>
                      </a:ln>
                      <a:solidFill>
                        <a:prstClr val="black"/>
                      </a:solidFill>
                      <a:effectLst/>
                      <a:uLnTx/>
                      <a:uFillTx/>
                      <a:latin typeface="Calibri" panose="020F0502020204030204"/>
                      <a:ea typeface="+mn-ea"/>
                      <a:cs typeface="+mn-cs"/>
                    </a:rPr>
                    <a:t>End of C2</a:t>
                  </a:r>
                </a:p>
              </p:txBody>
            </p:sp>
          </p:grpSp>
        </p:grpSp>
        <p:sp>
          <p:nvSpPr>
            <p:cNvPr id="29" name="Rectangle 28">
              <a:extLst>
                <a:ext uri="{FF2B5EF4-FFF2-40B4-BE49-F238E27FC236}">
                  <a16:creationId xmlns:a16="http://schemas.microsoft.com/office/drawing/2014/main" id="{0DD29CC7-2F42-22DB-923F-9704F2745A8D}"/>
                </a:ext>
              </a:extLst>
            </p:cNvPr>
            <p:cNvSpPr/>
            <p:nvPr/>
          </p:nvSpPr>
          <p:spPr>
            <a:xfrm>
              <a:off x="624408" y="4489375"/>
              <a:ext cx="2339999" cy="674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26" name="TextBox 125">
            <a:extLst>
              <a:ext uri="{FF2B5EF4-FFF2-40B4-BE49-F238E27FC236}">
                <a16:creationId xmlns:a16="http://schemas.microsoft.com/office/drawing/2014/main" id="{4257EA92-7F96-9848-08D5-75CAC4BA1E39}"/>
              </a:ext>
            </a:extLst>
          </p:cNvPr>
          <p:cNvSpPr txBox="1"/>
          <p:nvPr/>
        </p:nvSpPr>
        <p:spPr>
          <a:xfrm>
            <a:off x="233950" y="26553"/>
            <a:ext cx="2813527"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A" sz="3600" b="1" i="0" u="none" strike="noStrike" kern="1200" cap="none" spc="0" normalizeH="0" baseline="0" noProof="0" dirty="0">
                <a:ln>
                  <a:noFill/>
                </a:ln>
                <a:solidFill>
                  <a:prstClr val="black"/>
                </a:solidFill>
                <a:effectLst/>
                <a:uLnTx/>
                <a:uFillTx/>
                <a:latin typeface="Calibri" panose="020F0502020204030204"/>
                <a:ea typeface="+mn-ea"/>
                <a:cs typeface="+mn-cs"/>
              </a:rPr>
              <a:t>One </a:t>
            </a:r>
            <a:r>
              <a:rPr kumimoji="0" lang="fr-CA" sz="3600" b="1" i="0" u="none" strike="noStrike" kern="1200" cap="none" spc="0" normalizeH="0" baseline="0" noProof="0" dirty="0" err="1">
                <a:ln>
                  <a:noFill/>
                </a:ln>
                <a:solidFill>
                  <a:prstClr val="black"/>
                </a:solidFill>
                <a:effectLst/>
                <a:uLnTx/>
                <a:uFillTx/>
                <a:latin typeface="Calibri" panose="020F0502020204030204"/>
                <a:ea typeface="+mn-ea"/>
                <a:cs typeface="+mn-cs"/>
              </a:rPr>
              <a:t>example</a:t>
            </a:r>
            <a:r>
              <a:rPr kumimoji="0" lang="fr-CA" sz="3600" b="1"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Tree>
    <p:extLst>
      <p:ext uri="{BB962C8B-B14F-4D97-AF65-F5344CB8AC3E}">
        <p14:creationId xmlns:p14="http://schemas.microsoft.com/office/powerpoint/2010/main" val="11398436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4C39C8-223F-0049-B5DC-32D0B0528F5B}"/>
              </a:ext>
            </a:extLst>
          </p:cNvPr>
          <p:cNvSpPr>
            <a:spLocks noGrp="1"/>
          </p:cNvSpPr>
          <p:nvPr>
            <p:ph type="title"/>
          </p:nvPr>
        </p:nvSpPr>
        <p:spPr/>
        <p:txBody>
          <a:bodyPr/>
          <a:lstStyle/>
          <a:p>
            <a:r>
              <a:rPr lang="en-US" dirty="0"/>
              <a:t>Conclusion</a:t>
            </a:r>
          </a:p>
        </p:txBody>
      </p:sp>
      <p:sp>
        <p:nvSpPr>
          <p:cNvPr id="3" name="Content Placeholder 2">
            <a:extLst>
              <a:ext uri="{FF2B5EF4-FFF2-40B4-BE49-F238E27FC236}">
                <a16:creationId xmlns:a16="http://schemas.microsoft.com/office/drawing/2014/main" id="{245D9DC6-07D8-D64E-9A3A-2366C49F03ED}"/>
              </a:ext>
            </a:extLst>
          </p:cNvPr>
          <p:cNvSpPr>
            <a:spLocks noGrp="1"/>
          </p:cNvSpPr>
          <p:nvPr>
            <p:ph idx="1"/>
          </p:nvPr>
        </p:nvSpPr>
        <p:spPr>
          <a:xfrm>
            <a:off x="304800" y="1278058"/>
            <a:ext cx="11582400" cy="4678363"/>
          </a:xfrm>
        </p:spPr>
        <p:txBody>
          <a:bodyPr/>
          <a:lstStyle/>
          <a:p>
            <a:pPr marL="0">
              <a:lnSpc>
                <a:spcPct val="100000"/>
              </a:lnSpc>
              <a:spcBef>
                <a:spcPts val="1200"/>
              </a:spcBef>
              <a:buClr>
                <a:schemeClr val="accent1"/>
              </a:buClr>
            </a:pPr>
            <a:r>
              <a:rPr lang="en-CA" sz="2400" dirty="0">
                <a:cs typeface="Calibri" panose="020F0502020204030204" pitchFamily="34" charset="0"/>
              </a:rPr>
              <a:t>Radium-223 (with a BPA) is a therapeutic option in the pre and post docetaxel in </a:t>
            </a:r>
            <a:r>
              <a:rPr lang="en-CA" sz="2400" dirty="0" err="1">
                <a:cs typeface="Calibri" panose="020F0502020204030204" pitchFamily="34" charset="0"/>
              </a:rPr>
              <a:t>mCRPC</a:t>
            </a:r>
            <a:endParaRPr lang="en-CA" sz="2400" dirty="0">
              <a:cs typeface="Calibri" panose="020F0502020204030204" pitchFamily="34" charset="0"/>
            </a:endParaRPr>
          </a:p>
          <a:p>
            <a:pPr marL="0">
              <a:lnSpc>
                <a:spcPct val="100000"/>
              </a:lnSpc>
              <a:spcBef>
                <a:spcPts val="1200"/>
              </a:spcBef>
              <a:buClr>
                <a:schemeClr val="accent1"/>
              </a:buClr>
            </a:pPr>
            <a:r>
              <a:rPr lang="en-CA" sz="2400" dirty="0">
                <a:cs typeface="Calibri" panose="020F0502020204030204" pitchFamily="34" charset="0"/>
              </a:rPr>
              <a:t>ARPI + Radium may provide added benefit over either alone in first line </a:t>
            </a:r>
            <a:r>
              <a:rPr lang="en-CA" sz="2400" dirty="0" err="1">
                <a:cs typeface="Calibri" panose="020F0502020204030204" pitchFamily="34" charset="0"/>
              </a:rPr>
              <a:t>mCRPC</a:t>
            </a:r>
            <a:endParaRPr lang="en-CA" sz="2400" dirty="0">
              <a:cs typeface="Calibri" panose="020F0502020204030204" pitchFamily="34" charset="0"/>
            </a:endParaRPr>
          </a:p>
          <a:p>
            <a:pPr>
              <a:lnSpc>
                <a:spcPct val="100000"/>
              </a:lnSpc>
              <a:spcBef>
                <a:spcPts val="1200"/>
              </a:spcBef>
              <a:buClr>
                <a:schemeClr val="accent1"/>
              </a:buClr>
            </a:pPr>
            <a:r>
              <a:rPr lang="en-US" sz="2400" dirty="0"/>
              <a:t>Radioligand PSMA based therapy is safe and effective</a:t>
            </a:r>
          </a:p>
          <a:p>
            <a:pPr lvl="1"/>
            <a:r>
              <a:rPr lang="en-US" dirty="0"/>
              <a:t>Earlier treatment with RLT may improve outcome </a:t>
            </a:r>
          </a:p>
          <a:p>
            <a:pPr lvl="2"/>
            <a:r>
              <a:rPr lang="en-US" sz="2400" dirty="0"/>
              <a:t>Less heterogeneity and less PSMA negative/undifferentiated lesions </a:t>
            </a:r>
          </a:p>
          <a:p>
            <a:pPr lvl="1"/>
            <a:r>
              <a:rPr lang="en-US" dirty="0"/>
              <a:t>Very welcome addition to our treatment options and may soon be available for </a:t>
            </a:r>
            <a:r>
              <a:rPr lang="en-US" dirty="0" err="1"/>
              <a:t>mHSPC</a:t>
            </a:r>
            <a:endParaRPr lang="en-US" dirty="0"/>
          </a:p>
          <a:p>
            <a:r>
              <a:rPr lang="en-US" sz="2400" dirty="0"/>
              <a:t>Ongoing research with new RLT’s and in combination with other therapies   </a:t>
            </a:r>
          </a:p>
          <a:p>
            <a:pPr marL="457189" lvl="1" indent="0">
              <a:buNone/>
            </a:pPr>
            <a:endParaRPr lang="en-US" dirty="0">
              <a:cs typeface="Calibri" panose="020F0502020204030204" pitchFamily="34" charset="0"/>
            </a:endParaRPr>
          </a:p>
          <a:p>
            <a:pPr marL="457189" lvl="1" indent="0">
              <a:buNone/>
            </a:pPr>
            <a:r>
              <a:rPr lang="en-CA" b="1" dirty="0">
                <a:cs typeface="Calibri" panose="020F0502020204030204" pitchFamily="34" charset="0"/>
              </a:rPr>
              <a:t>Optimal sequencing/combinations + lines of therapy leads to longer survival </a:t>
            </a:r>
          </a:p>
          <a:p>
            <a:pPr lvl="1"/>
            <a:endParaRPr lang="en-US" dirty="0"/>
          </a:p>
          <a:p>
            <a:endParaRPr lang="en-US" sz="2400" dirty="0"/>
          </a:p>
          <a:p>
            <a:pPr lvl="1"/>
            <a:endParaRPr lang="en-US" dirty="0"/>
          </a:p>
        </p:txBody>
      </p:sp>
    </p:spTree>
    <p:extLst>
      <p:ext uri="{BB962C8B-B14F-4D97-AF65-F5344CB8AC3E}">
        <p14:creationId xmlns:p14="http://schemas.microsoft.com/office/powerpoint/2010/main" val="36076254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4761CA-1C04-83BA-DEE9-2A7BDDE68218}"/>
            </a:ext>
          </a:extLst>
        </p:cNvPr>
        <p:cNvGrpSpPr/>
        <p:nvPr/>
      </p:nvGrpSpPr>
      <p:grpSpPr>
        <a:xfrm>
          <a:off x="0" y="0"/>
          <a:ext cx="0" cy="0"/>
          <a:chOff x="0" y="0"/>
          <a:chExt cx="0" cy="0"/>
        </a:xfrm>
      </p:grpSpPr>
      <p:sp>
        <p:nvSpPr>
          <p:cNvPr id="13" name="Rectangle 12">
            <a:extLst>
              <a:ext uri="{FF2B5EF4-FFF2-40B4-BE49-F238E27FC236}">
                <a16:creationId xmlns:a16="http://schemas.microsoft.com/office/drawing/2014/main" id="{6C76BD8F-D15D-5AA8-6963-DB9BC86B1393}"/>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14" name="Title 1">
            <a:extLst>
              <a:ext uri="{FF2B5EF4-FFF2-40B4-BE49-F238E27FC236}">
                <a16:creationId xmlns:a16="http://schemas.microsoft.com/office/drawing/2014/main" id="{C4FB30B6-66B2-6F11-CF45-359CEB642041}"/>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Second Opinion</a:t>
            </a:r>
          </a:p>
        </p:txBody>
      </p:sp>
      <p:sp>
        <p:nvSpPr>
          <p:cNvPr id="5" name="Title 1">
            <a:extLst>
              <a:ext uri="{FF2B5EF4-FFF2-40B4-BE49-F238E27FC236}">
                <a16:creationId xmlns:a16="http://schemas.microsoft.com/office/drawing/2014/main" id="{ADC710D3-C330-ECF0-7C00-F7FD684A418A}"/>
              </a:ext>
            </a:extLst>
          </p:cNvPr>
          <p:cNvSpPr txBox="1">
            <a:spLocks/>
          </p:cNvSpPr>
          <p:nvPr/>
        </p:nvSpPr>
        <p:spPr bwMode="auto">
          <a:xfrm>
            <a:off x="6341705"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2E182E25-6A60-D4F0-338D-A53EDB6CE536}"/>
              </a:ext>
            </a:extLst>
          </p:cNvPr>
          <p:cNvPicPr>
            <a:picLocks noChangeAspect="1"/>
          </p:cNvPicPr>
          <p:nvPr/>
        </p:nvPicPr>
        <p:blipFill>
          <a:blip r:embed="rId2"/>
          <a:srcRect l="22367" r="19429" b="17523"/>
          <a:stretch>
            <a:fillRect/>
          </a:stretch>
        </p:blipFill>
        <p:spPr>
          <a:xfrm>
            <a:off x="7206927" y="2570972"/>
            <a:ext cx="2651760" cy="2651760"/>
          </a:xfrm>
          <a:prstGeom prst="ellipse">
            <a:avLst/>
          </a:prstGeom>
          <a:effectLst>
            <a:outerShdw blurRad="50800" dist="38100" dir="2700000" algn="tl" rotWithShape="0">
              <a:prstClr val="black">
                <a:alpha val="40000"/>
              </a:prstClr>
            </a:outerShdw>
          </a:effectLst>
        </p:spPr>
      </p:pic>
      <p:sp>
        <p:nvSpPr>
          <p:cNvPr id="2" name="Oval 1">
            <a:extLst>
              <a:ext uri="{FF2B5EF4-FFF2-40B4-BE49-F238E27FC236}">
                <a16:creationId xmlns:a16="http://schemas.microsoft.com/office/drawing/2014/main" id="{86179D9F-16FB-D32B-44FA-3C36B80D4E73}"/>
              </a:ext>
            </a:extLst>
          </p:cNvPr>
          <p:cNvSpPr/>
          <p:nvPr/>
        </p:nvSpPr>
        <p:spPr bwMode="auto">
          <a:xfrm>
            <a:off x="3792586" y="4444141"/>
            <a:ext cx="2655065" cy="2655065"/>
          </a:xfrm>
          <a:prstGeom prst="ellipse">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 name="Title 1">
            <a:extLst>
              <a:ext uri="{FF2B5EF4-FFF2-40B4-BE49-F238E27FC236}">
                <a16:creationId xmlns:a16="http://schemas.microsoft.com/office/drawing/2014/main" id="{A4F47EC6-C534-F419-A5F4-7C46BFECB09E}"/>
              </a:ext>
            </a:extLst>
          </p:cNvPr>
          <p:cNvSpPr txBox="1">
            <a:spLocks/>
          </p:cNvSpPr>
          <p:nvPr/>
        </p:nvSpPr>
        <p:spPr bwMode="auto">
          <a:xfrm>
            <a:off x="1713796"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Andrew J Armstrong, MD, </a:t>
            </a:r>
            <a:r>
              <a:rPr kumimoji="0" lang="en-US" sz="2400" b="1" i="0" u="none" strike="noStrike" kern="1200" cap="none" spc="0" normalizeH="0" baseline="0" noProof="0" dirty="0" err="1">
                <a:ln>
                  <a:noFill/>
                </a:ln>
                <a:solidFill>
                  <a:srgbClr val="062060"/>
                </a:solidFill>
                <a:effectLst/>
                <a:uLnTx/>
                <a:uFillTx/>
                <a:latin typeface="Calibri"/>
                <a:ea typeface="MS PGothic" pitchFamily="34" charset="-128"/>
                <a:cs typeface="Calibri"/>
              </a:rPr>
              <a:t>ScM</a:t>
            </a:r>
            <a:endPar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endParaRPr>
          </a:p>
        </p:txBody>
      </p:sp>
      <p:pic>
        <p:nvPicPr>
          <p:cNvPr id="7" name="Picture 6" descr="A person wearing a headset&#10;&#10;AI-generated content may be incorrect.">
            <a:extLst>
              <a:ext uri="{FF2B5EF4-FFF2-40B4-BE49-F238E27FC236}">
                <a16:creationId xmlns:a16="http://schemas.microsoft.com/office/drawing/2014/main" id="{9A40ED58-48D7-F9DF-C4C6-4420D85D8823}"/>
              </a:ext>
            </a:extLst>
          </p:cNvPr>
          <p:cNvPicPr>
            <a:picLocks/>
          </p:cNvPicPr>
          <p:nvPr/>
        </p:nvPicPr>
        <p:blipFill>
          <a:blip r:embed="rId3"/>
          <a:srcRect l="23245" r="18640"/>
          <a:stretch>
            <a:fillRect/>
          </a:stretch>
        </p:blipFill>
        <p:spPr>
          <a:xfrm>
            <a:off x="2612833" y="2607389"/>
            <a:ext cx="2651760" cy="2651760"/>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71978870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FEEFA1-7749-6606-5F50-2408FF232B95}"/>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8C6D21C0-615D-89BD-6DE1-66F210DBF0CC}"/>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08D55873-883A-4364-0DB1-723BD2EE9F67}"/>
              </a:ext>
            </a:extLst>
          </p:cNvPr>
          <p:cNvSpPr>
            <a:spLocks noGrp="1"/>
          </p:cNvSpPr>
          <p:nvPr>
            <p:ph idx="1"/>
          </p:nvPr>
        </p:nvSpPr>
        <p:spPr>
          <a:xfrm>
            <a:off x="912287" y="1268760"/>
            <a:ext cx="10224274" cy="4799013"/>
          </a:xfrm>
        </p:spPr>
        <p:txBody>
          <a:bodyPr/>
          <a:lstStyle/>
          <a:p>
            <a:pPr marL="98425" indent="0">
              <a:buNone/>
            </a:pPr>
            <a:r>
              <a:rPr lang="en-US" dirty="0">
                <a:solidFill>
                  <a:schemeClr val="tx1"/>
                </a:solidFill>
              </a:rPr>
              <a:t>Regulatory and reimbursement issues aside, in which situations, if any, would you utilize lutetium-177 vipivotide tetraxetan for a patient with APMS </a:t>
            </a:r>
            <a:r>
              <a:rPr lang="en-US" dirty="0" err="1">
                <a:solidFill>
                  <a:schemeClr val="tx1"/>
                </a:solidFill>
              </a:rPr>
              <a:t>mPC</a:t>
            </a:r>
            <a:r>
              <a:rPr lang="en-US" dirty="0">
                <a:solidFill>
                  <a:schemeClr val="tx1"/>
                </a:solidFill>
              </a:rPr>
              <a:t>? How many doses would you use? </a:t>
            </a:r>
          </a:p>
          <a:p>
            <a:pPr marL="98425" indent="0">
              <a:buNone/>
            </a:pPr>
            <a:endParaRPr lang="en-US" dirty="0">
              <a:solidFill>
                <a:schemeClr val="tx1"/>
              </a:solidFill>
            </a:endParaRPr>
          </a:p>
          <a:p>
            <a:pPr marL="98425" indent="0">
              <a:buNone/>
            </a:pPr>
            <a:r>
              <a:rPr lang="en-US" dirty="0">
                <a:solidFill>
                  <a:schemeClr val="tx1"/>
                </a:solidFill>
              </a:rPr>
              <a:t>How much of an issue is xerostomia with this therapy, and how do you prevent and manage </a:t>
            </a:r>
            <a:r>
              <a:rPr lang="en-US">
                <a:solidFill>
                  <a:schemeClr val="tx1"/>
                </a:solidFill>
              </a:rPr>
              <a:t>it? What </a:t>
            </a:r>
            <a:r>
              <a:rPr lang="en-US" dirty="0">
                <a:solidFill>
                  <a:schemeClr val="tx1"/>
                </a:solidFill>
              </a:rPr>
              <a:t>about cytopenias?</a:t>
            </a:r>
          </a:p>
        </p:txBody>
      </p:sp>
    </p:spTree>
    <p:extLst>
      <p:ext uri="{BB962C8B-B14F-4D97-AF65-F5344CB8AC3E}">
        <p14:creationId xmlns:p14="http://schemas.microsoft.com/office/powerpoint/2010/main" val="18799303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207F8C-7732-4A74-55C2-E2D72540A0AD}"/>
            </a:ext>
          </a:extLst>
        </p:cNvPr>
        <p:cNvGrpSpPr/>
        <p:nvPr/>
      </p:nvGrpSpPr>
      <p:grpSpPr>
        <a:xfrm>
          <a:off x="0" y="0"/>
          <a:ext cx="0" cy="0"/>
          <a:chOff x="0" y="0"/>
          <a:chExt cx="0" cy="0"/>
        </a:xfrm>
      </p:grpSpPr>
      <p:sp>
        <p:nvSpPr>
          <p:cNvPr id="13" name="Rectangle 12">
            <a:extLst>
              <a:ext uri="{FF2B5EF4-FFF2-40B4-BE49-F238E27FC236}">
                <a16:creationId xmlns:a16="http://schemas.microsoft.com/office/drawing/2014/main" id="{A2600737-C185-34AF-ECED-DA9A2E225B3D}"/>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14" name="Title 1">
            <a:extLst>
              <a:ext uri="{FF2B5EF4-FFF2-40B4-BE49-F238E27FC236}">
                <a16:creationId xmlns:a16="http://schemas.microsoft.com/office/drawing/2014/main" id="{482D4382-C762-CBEA-7C76-B9108D75EE53}"/>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Second Opinion</a:t>
            </a:r>
          </a:p>
        </p:txBody>
      </p:sp>
      <p:sp>
        <p:nvSpPr>
          <p:cNvPr id="8" name="Title 1">
            <a:extLst>
              <a:ext uri="{FF2B5EF4-FFF2-40B4-BE49-F238E27FC236}">
                <a16:creationId xmlns:a16="http://schemas.microsoft.com/office/drawing/2014/main" id="{27D4E932-379E-C7B7-58B0-369084A43020}"/>
              </a:ext>
            </a:extLst>
          </p:cNvPr>
          <p:cNvSpPr txBox="1">
            <a:spLocks/>
          </p:cNvSpPr>
          <p:nvPr/>
        </p:nvSpPr>
        <p:spPr bwMode="auto">
          <a:xfrm>
            <a:off x="389619"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Andrew J Armstrong, MD, </a:t>
            </a:r>
            <a:r>
              <a:rPr kumimoji="0" lang="en-US" sz="2400" b="1" i="0" u="none" strike="noStrike" kern="1200" cap="none" spc="0" normalizeH="0" baseline="0" noProof="0" dirty="0" err="1">
                <a:ln>
                  <a:noFill/>
                </a:ln>
                <a:solidFill>
                  <a:srgbClr val="062060"/>
                </a:solidFill>
                <a:effectLst/>
                <a:uLnTx/>
                <a:uFillTx/>
                <a:latin typeface="Calibri"/>
                <a:ea typeface="MS PGothic" pitchFamily="34" charset="-128"/>
                <a:cs typeface="Calibri"/>
              </a:rPr>
              <a:t>ScM</a:t>
            </a:r>
            <a:endPar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endParaRPr>
          </a:p>
        </p:txBody>
      </p:sp>
      <p:sp>
        <p:nvSpPr>
          <p:cNvPr id="5" name="Title 1">
            <a:extLst>
              <a:ext uri="{FF2B5EF4-FFF2-40B4-BE49-F238E27FC236}">
                <a16:creationId xmlns:a16="http://schemas.microsoft.com/office/drawing/2014/main" id="{1FBC829F-7964-C34A-691E-532A8FF0F682}"/>
              </a:ext>
            </a:extLst>
          </p:cNvPr>
          <p:cNvSpPr txBox="1">
            <a:spLocks/>
          </p:cNvSpPr>
          <p:nvPr/>
        </p:nvSpPr>
        <p:spPr bwMode="auto">
          <a:xfrm>
            <a:off x="7834476"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3570FECD-DB26-0CFB-9081-BB448D686D9A}"/>
              </a:ext>
            </a:extLst>
          </p:cNvPr>
          <p:cNvPicPr>
            <a:picLocks noChangeAspect="1"/>
          </p:cNvPicPr>
          <p:nvPr/>
        </p:nvPicPr>
        <p:blipFill>
          <a:blip r:embed="rId2"/>
          <a:srcRect l="22367" r="19429" b="17523"/>
          <a:stretch>
            <a:fillRect/>
          </a:stretch>
        </p:blipFill>
        <p:spPr>
          <a:xfrm>
            <a:off x="8699698" y="2570972"/>
            <a:ext cx="2651760" cy="2651760"/>
          </a:xfrm>
          <a:prstGeom prst="ellipse">
            <a:avLst/>
          </a:prstGeom>
          <a:effectLst>
            <a:outerShdw blurRad="50800" dist="38100" dir="2700000" algn="tl" rotWithShape="0">
              <a:prstClr val="black">
                <a:alpha val="40000"/>
              </a:prstClr>
            </a:outerShdw>
          </a:effectLst>
        </p:spPr>
      </p:pic>
      <p:pic>
        <p:nvPicPr>
          <p:cNvPr id="6" name="Picture 5" descr="A person wearing a headset&#10;&#10;AI-generated content may be incorrect.">
            <a:extLst>
              <a:ext uri="{FF2B5EF4-FFF2-40B4-BE49-F238E27FC236}">
                <a16:creationId xmlns:a16="http://schemas.microsoft.com/office/drawing/2014/main" id="{20FDC30D-9A5C-2E29-205D-BF0A9189631A}"/>
              </a:ext>
            </a:extLst>
          </p:cNvPr>
          <p:cNvPicPr>
            <a:picLocks/>
          </p:cNvPicPr>
          <p:nvPr/>
        </p:nvPicPr>
        <p:blipFill>
          <a:blip r:embed="rId3"/>
          <a:srcRect l="23245" r="18640"/>
          <a:stretch>
            <a:fillRect/>
          </a:stretch>
        </p:blipFill>
        <p:spPr>
          <a:xfrm>
            <a:off x="1288656" y="2607389"/>
            <a:ext cx="2651760" cy="2651760"/>
          </a:xfrm>
          <a:prstGeom prst="ellipse">
            <a:avLst/>
          </a:prstGeom>
          <a:effectLst>
            <a:outerShdw blurRad="50800" dist="38100" dir="2700000" algn="tl" rotWithShape="0">
              <a:prstClr val="black">
                <a:alpha val="40000"/>
              </a:prstClr>
            </a:outerShdw>
          </a:effectLst>
        </p:spPr>
      </p:pic>
      <p:sp>
        <p:nvSpPr>
          <p:cNvPr id="9" name="Title 1">
            <a:extLst>
              <a:ext uri="{FF2B5EF4-FFF2-40B4-BE49-F238E27FC236}">
                <a16:creationId xmlns:a16="http://schemas.microsoft.com/office/drawing/2014/main" id="{9063FCE9-9240-2D24-9291-6B185A58252F}"/>
              </a:ext>
            </a:extLst>
          </p:cNvPr>
          <p:cNvSpPr txBox="1">
            <a:spLocks/>
          </p:cNvSpPr>
          <p:nvPr/>
        </p:nvSpPr>
        <p:spPr bwMode="auto">
          <a:xfrm>
            <a:off x="3800869" y="5222732"/>
            <a:ext cx="5377891"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Sandy Srinivas, MD</a:t>
            </a:r>
          </a:p>
        </p:txBody>
      </p:sp>
      <p:pic>
        <p:nvPicPr>
          <p:cNvPr id="11" name="Picture 10" descr="A person with long black hair wearing headphones&#10;&#10;AI-generated content may be incorrect.">
            <a:extLst>
              <a:ext uri="{FF2B5EF4-FFF2-40B4-BE49-F238E27FC236}">
                <a16:creationId xmlns:a16="http://schemas.microsoft.com/office/drawing/2014/main" id="{7D480ED0-521A-5E95-81F1-9FA5AA03E72C}"/>
              </a:ext>
            </a:extLst>
          </p:cNvPr>
          <p:cNvPicPr>
            <a:picLocks/>
          </p:cNvPicPr>
          <p:nvPr/>
        </p:nvPicPr>
        <p:blipFill>
          <a:blip r:embed="rId4"/>
          <a:srcRect l="19560" t="-318" r="21810" b="318"/>
          <a:stretch>
            <a:fillRect/>
          </a:stretch>
        </p:blipFill>
        <p:spPr>
          <a:xfrm>
            <a:off x="5102828" y="2570971"/>
            <a:ext cx="2651760" cy="2651761"/>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4073418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6ECC6A-14AF-0355-8280-A4B089665C1C}"/>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B4AEAE04-8C5D-72C7-6087-1146D9514896}"/>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EE4C48EB-C7B5-AD5F-8AAC-D337309708F7}"/>
              </a:ext>
            </a:extLst>
          </p:cNvPr>
          <p:cNvSpPr>
            <a:spLocks noGrp="1"/>
          </p:cNvSpPr>
          <p:nvPr>
            <p:ph idx="1"/>
          </p:nvPr>
        </p:nvSpPr>
        <p:spPr>
          <a:xfrm>
            <a:off x="912287" y="1268760"/>
            <a:ext cx="10224274" cy="4799013"/>
          </a:xfrm>
        </p:spPr>
        <p:txBody>
          <a:bodyPr/>
          <a:lstStyle/>
          <a:p>
            <a:pPr marL="98425" indent="0">
              <a:buNone/>
            </a:pPr>
            <a:r>
              <a:rPr lang="en-US" dirty="0">
                <a:solidFill>
                  <a:schemeClr val="tx1"/>
                </a:solidFill>
              </a:rPr>
              <a:t>What are your thoughts about </a:t>
            </a:r>
            <a:r>
              <a:rPr lang="en-US" dirty="0" err="1">
                <a:solidFill>
                  <a:schemeClr val="tx1"/>
                </a:solidFill>
              </a:rPr>
              <a:t>opevesostat</a:t>
            </a:r>
            <a:r>
              <a:rPr lang="en-US" dirty="0">
                <a:solidFill>
                  <a:schemeClr val="tx1"/>
                </a:solidFill>
              </a:rPr>
              <a:t>? Do you find initial efficacy and tolerability data with this agent encouraging?</a:t>
            </a:r>
          </a:p>
        </p:txBody>
      </p:sp>
    </p:spTree>
    <p:extLst>
      <p:ext uri="{BB962C8B-B14F-4D97-AF65-F5344CB8AC3E}">
        <p14:creationId xmlns:p14="http://schemas.microsoft.com/office/powerpoint/2010/main" val="17146579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C1A98C-EE93-0A49-9377-CD2356126EB8}"/>
              </a:ext>
            </a:extLst>
          </p:cNvPr>
          <p:cNvSpPr>
            <a:spLocks noGrp="1"/>
          </p:cNvSpPr>
          <p:nvPr>
            <p:ph type="title"/>
          </p:nvPr>
        </p:nvSpPr>
        <p:spPr>
          <a:xfrm>
            <a:off x="1199456" y="2857500"/>
            <a:ext cx="9793088" cy="1143000"/>
          </a:xfrm>
        </p:spPr>
        <p:txBody>
          <a:bodyPr/>
          <a:lstStyle/>
          <a:p>
            <a:pPr>
              <a:lnSpc>
                <a:spcPct val="100000"/>
              </a:lnSpc>
              <a:spcBef>
                <a:spcPts val="1200"/>
              </a:spcBef>
            </a:pPr>
            <a:r>
              <a:rPr lang="en-US" sz="3100" dirty="0"/>
              <a:t>Thank you for joining us! Please take a moment to complete the survey currently up on Zoom. Your feedback is very important to us. The survey will remain open </a:t>
            </a:r>
            <a:br>
              <a:rPr lang="en-US" sz="3100" dirty="0"/>
            </a:br>
            <a:r>
              <a:rPr lang="en-US" sz="3100" dirty="0"/>
              <a:t>up to 5 minutes after the meeting ends.</a:t>
            </a:r>
            <a:br>
              <a:rPr lang="en-US" sz="3100" dirty="0"/>
            </a:br>
            <a:br>
              <a:rPr lang="en-US" sz="2000" dirty="0"/>
            </a:br>
            <a:r>
              <a:rPr lang="en-US" sz="3100" u="sng" dirty="0"/>
              <a:t>To Claim CME Credit</a:t>
            </a:r>
            <a:br>
              <a:rPr lang="en-US" sz="3100" dirty="0"/>
            </a:br>
            <a:r>
              <a:rPr lang="en-US" sz="3100" dirty="0"/>
              <a:t>In-person attendees: Please refer to the program syllabus for the CME credit link or QR code.</a:t>
            </a:r>
            <a:br>
              <a:rPr lang="en-US" sz="3100" dirty="0"/>
            </a:br>
            <a:br>
              <a:rPr lang="en-US" sz="2000" dirty="0"/>
            </a:br>
            <a:r>
              <a:rPr lang="en-US" sz="3100" dirty="0"/>
              <a:t>Virtual attendees: The CME credit link </a:t>
            </a:r>
            <a:br>
              <a:rPr lang="en-US" sz="3100" dirty="0"/>
            </a:br>
            <a:r>
              <a:rPr lang="en-US" sz="3100" dirty="0"/>
              <a:t>is posted in the chat room.</a:t>
            </a:r>
            <a:br>
              <a:rPr lang="en-US" sz="3100" dirty="0"/>
            </a:br>
            <a:br>
              <a:rPr lang="en-US" sz="2000" dirty="0"/>
            </a:br>
            <a:r>
              <a:rPr lang="en-US" sz="3100" dirty="0"/>
              <a:t>CME credit information will be emailed to </a:t>
            </a:r>
            <a:br>
              <a:rPr lang="en-US" sz="3100" dirty="0"/>
            </a:br>
            <a:r>
              <a:rPr lang="en-US" sz="3100" dirty="0"/>
              <a:t>each participant within 1 to 2 business days.</a:t>
            </a:r>
            <a:endParaRPr lang="en-US" sz="3100" i="1" dirty="0"/>
          </a:p>
        </p:txBody>
      </p:sp>
    </p:spTree>
    <p:extLst>
      <p:ext uri="{BB962C8B-B14F-4D97-AF65-F5344CB8AC3E}">
        <p14:creationId xmlns:p14="http://schemas.microsoft.com/office/powerpoint/2010/main" val="54691103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29CC0C-67E1-3323-FBBD-0D85AC22955C}"/>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CB713A77-862C-CA40-AA9E-46485FFEA588}"/>
              </a:ext>
            </a:extLst>
          </p:cNvPr>
          <p:cNvSpPr>
            <a:spLocks noGrp="1" noChangeArrowheads="1"/>
          </p:cNvSpPr>
          <p:nvPr>
            <p:ph type="title"/>
          </p:nvPr>
        </p:nvSpPr>
        <p:spPr>
          <a:xfrm>
            <a:off x="-26623" y="139143"/>
            <a:ext cx="12192000" cy="1143000"/>
          </a:xfrm>
        </p:spPr>
        <p:txBody>
          <a:bodyPr wrap="square" anchor="ctr">
            <a:noAutofit/>
          </a:bodyPr>
          <a:lstStyle/>
          <a:p>
            <a:r>
              <a:rPr lang="en-US" sz="3600" dirty="0"/>
              <a:t>Second Opinion: Investigators Provide Perspectives on the Current and Future Management of Prostate Cancer</a:t>
            </a:r>
          </a:p>
        </p:txBody>
      </p:sp>
      <p:sp>
        <p:nvSpPr>
          <p:cNvPr id="12" name="Text Box 3">
            <a:extLst>
              <a:ext uri="{FF2B5EF4-FFF2-40B4-BE49-F238E27FC236}">
                <a16:creationId xmlns:a16="http://schemas.microsoft.com/office/drawing/2014/main" id="{2D1FAC1A-AB85-7C3D-CC36-95A91EBA227E}"/>
              </a:ext>
            </a:extLst>
          </p:cNvPr>
          <p:cNvSpPr txBox="1">
            <a:spLocks noChangeArrowheads="1"/>
          </p:cNvSpPr>
          <p:nvPr/>
        </p:nvSpPr>
        <p:spPr bwMode="auto">
          <a:xfrm>
            <a:off x="0" y="5773831"/>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Elisabeth I Heath, MD</a:t>
            </a:r>
          </a:p>
        </p:txBody>
      </p:sp>
      <p:sp>
        <p:nvSpPr>
          <p:cNvPr id="13" name="Text Box 7">
            <a:extLst>
              <a:ext uri="{FF2B5EF4-FFF2-40B4-BE49-F238E27FC236}">
                <a16:creationId xmlns:a16="http://schemas.microsoft.com/office/drawing/2014/main" id="{62A72E35-80F7-C1BA-EE20-E0C3A45DF0F9}"/>
              </a:ext>
            </a:extLst>
          </p:cNvPr>
          <p:cNvSpPr txBox="1">
            <a:spLocks noChangeArrowheads="1"/>
          </p:cNvSpPr>
          <p:nvPr/>
        </p:nvSpPr>
        <p:spPr bwMode="auto">
          <a:xfrm>
            <a:off x="4652364" y="3355955"/>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6" name="Text Box 6">
            <a:extLst>
              <a:ext uri="{FF2B5EF4-FFF2-40B4-BE49-F238E27FC236}">
                <a16:creationId xmlns:a16="http://schemas.microsoft.com/office/drawing/2014/main" id="{F0C05951-3FD3-5781-36AE-9F7BF15CA4D1}"/>
              </a:ext>
            </a:extLst>
          </p:cNvPr>
          <p:cNvSpPr txBox="1">
            <a:spLocks noChangeArrowheads="1"/>
          </p:cNvSpPr>
          <p:nvPr/>
        </p:nvSpPr>
        <p:spPr bwMode="auto">
          <a:xfrm>
            <a:off x="0" y="2267385"/>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Sunday, May 17,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5:30 PM – 7:30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8" name="Rectangle 4">
            <a:extLst>
              <a:ext uri="{FF2B5EF4-FFF2-40B4-BE49-F238E27FC236}">
                <a16:creationId xmlns:a16="http://schemas.microsoft.com/office/drawing/2014/main" id="{F724ACF6-B4AB-9BFC-2541-EDA3E394735E}"/>
              </a:ext>
            </a:extLst>
          </p:cNvPr>
          <p:cNvSpPr txBox="1">
            <a:spLocks noChangeArrowheads="1"/>
          </p:cNvSpPr>
          <p:nvPr/>
        </p:nvSpPr>
        <p:spPr bwMode="auto">
          <a:xfrm>
            <a:off x="0" y="1326030"/>
            <a:ext cx="12192000" cy="672783"/>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220"/>
              </a:lnSpc>
              <a:spcBef>
                <a:spcPct val="0"/>
              </a:spcBef>
              <a:spcAft>
                <a:spcPct val="0"/>
              </a:spcAft>
              <a:buClr>
                <a:srgbClr val="000000"/>
              </a:buClr>
              <a:buSzPct val="45000"/>
              <a:buFont typeface="Wingdings" pitchFamily="-72" charset="2"/>
              <a:buNone/>
              <a:tabLst/>
              <a:defRPr/>
            </a:pP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Part 2 of a 2-Part CME Satellite Symposium Series Held in Conjunction with </a:t>
            </a:r>
            <a:b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b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the 2026 American Urological Association Annual Meeting (AUA2026)</a:t>
            </a:r>
          </a:p>
        </p:txBody>
      </p:sp>
      <p:sp>
        <p:nvSpPr>
          <p:cNvPr id="9" name="Text Box 6">
            <a:extLst>
              <a:ext uri="{FF2B5EF4-FFF2-40B4-BE49-F238E27FC236}">
                <a16:creationId xmlns:a16="http://schemas.microsoft.com/office/drawing/2014/main" id="{622CC480-A895-4293-E7AC-8FABA14545F5}"/>
              </a:ext>
            </a:extLst>
          </p:cNvPr>
          <p:cNvSpPr txBox="1">
            <a:spLocks noChangeArrowheads="1"/>
          </p:cNvSpPr>
          <p:nvPr/>
        </p:nvSpPr>
        <p:spPr bwMode="auto">
          <a:xfrm>
            <a:off x="157372" y="3961844"/>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Neeraj Agarwal, MD, FASCO</a:t>
            </a: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Daniel P </a:t>
            </a:r>
            <a:r>
              <a:rPr kumimoji="0" lang="en-US" sz="31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Petrylak</a:t>
            </a: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 MD</a:t>
            </a: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Fred Saad, CQ, MD</a:t>
            </a: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Neal D Shore, MD</a:t>
            </a:r>
          </a:p>
        </p:txBody>
      </p:sp>
    </p:spTree>
    <p:custDataLst>
      <p:tags r:id="rId1"/>
    </p:custDataLst>
    <p:extLst>
      <p:ext uri="{BB962C8B-B14F-4D97-AF65-F5344CB8AC3E}">
        <p14:creationId xmlns:p14="http://schemas.microsoft.com/office/powerpoint/2010/main" val="88826053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2286" y="5366"/>
            <a:ext cx="10358967" cy="1261872"/>
          </a:xfrm>
        </p:spPr>
        <p:txBody>
          <a:bodyPr/>
          <a:lstStyle/>
          <a:p>
            <a:r>
              <a:rPr lang="en-US" dirty="0"/>
              <a:t>Second Opinion</a:t>
            </a:r>
          </a:p>
        </p:txBody>
      </p:sp>
      <p:sp>
        <p:nvSpPr>
          <p:cNvPr id="7" name="Text Box 7">
            <a:extLst>
              <a:ext uri="{FF2B5EF4-FFF2-40B4-BE49-F238E27FC236}">
                <a16:creationId xmlns:a16="http://schemas.microsoft.com/office/drawing/2014/main" id="{5F346382-7078-B881-4F15-9EF777E086E5}"/>
              </a:ext>
            </a:extLst>
          </p:cNvPr>
          <p:cNvSpPr txBox="1">
            <a:spLocks noChangeArrowheads="1"/>
          </p:cNvSpPr>
          <p:nvPr/>
        </p:nvSpPr>
        <p:spPr bwMode="auto">
          <a:xfrm>
            <a:off x="1748369" y="1213098"/>
            <a:ext cx="4214057"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cs typeface="+mn-cs"/>
              </a:rPr>
              <a:t>Andrew J Armstrong, MD, </a:t>
            </a:r>
            <a:r>
              <a:rPr kumimoji="0" lang="en-US" sz="1600" b="1" i="0" u="none" strike="noStrike" kern="1200" cap="none" spc="0" normalizeH="0" baseline="0" noProof="0" dirty="0" err="1">
                <a:ln>
                  <a:noFill/>
                </a:ln>
                <a:solidFill>
                  <a:srgbClr val="000000"/>
                </a:solidFill>
                <a:effectLst/>
                <a:uLnTx/>
                <a:uFillTx/>
                <a:latin typeface="Calibri"/>
                <a:ea typeface="MS PGothic" charset="0"/>
                <a:cs typeface="+mn-cs"/>
              </a:rPr>
              <a:t>ScM</a:t>
            </a:r>
            <a:endParaRPr kumimoji="0" lang="en-US" sz="1600" b="1" i="0" u="none" strike="noStrike" kern="1200" cap="none" spc="0" normalizeH="0" baseline="0" noProof="0" dirty="0">
              <a:ln>
                <a:noFill/>
              </a:ln>
              <a:solidFill>
                <a:srgbClr val="000000"/>
              </a:solidFill>
              <a:effectLst/>
              <a:uLnTx/>
              <a:uFillTx/>
              <a:latin typeface="Calibri"/>
              <a:ea typeface="MS PGothic"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Professor of Medicine, Urology, Pharmacology and Cancer Biology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Director of Research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Duke Cancer Institute Center for Prostate and Urologic Cancers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Division of Medical Oncology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Departments of Medicine and Urology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Duke University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Durham, North Carolina</a:t>
            </a:r>
          </a:p>
        </p:txBody>
      </p:sp>
      <p:pic>
        <p:nvPicPr>
          <p:cNvPr id="8" name="Picture 7">
            <a:extLst>
              <a:ext uri="{FF2B5EF4-FFF2-40B4-BE49-F238E27FC236}">
                <a16:creationId xmlns:a16="http://schemas.microsoft.com/office/drawing/2014/main" id="{9B01BEA2-2948-758D-7CE0-27D9164E76A8}"/>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30961" y="1196803"/>
            <a:ext cx="1261872" cy="1261872"/>
          </a:xfrm>
          <a:prstGeom prst="rect">
            <a:avLst/>
          </a:prstGeom>
        </p:spPr>
      </p:pic>
      <p:sp>
        <p:nvSpPr>
          <p:cNvPr id="9" name="Text Box 7">
            <a:extLst>
              <a:ext uri="{FF2B5EF4-FFF2-40B4-BE49-F238E27FC236}">
                <a16:creationId xmlns:a16="http://schemas.microsoft.com/office/drawing/2014/main" id="{912E93E4-C217-D038-5FBE-2ABACCCDCC17}"/>
              </a:ext>
            </a:extLst>
          </p:cNvPr>
          <p:cNvSpPr txBox="1">
            <a:spLocks noChangeArrowheads="1"/>
          </p:cNvSpPr>
          <p:nvPr/>
        </p:nvSpPr>
        <p:spPr bwMode="auto">
          <a:xfrm>
            <a:off x="1752600" y="4315322"/>
            <a:ext cx="411480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cs typeface="+mn-cs"/>
              </a:rPr>
              <a:t>Rana R McKay, MD, FASCO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Professor of Medicine, Urology, and Radiation Medicine and Applied Sciences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Associate Director, Clinical Research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Co-Lead, Genitourinary Program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Calibri"/>
                <a:ea typeface="MS PGothic" charset="0"/>
                <a:cs typeface="+mn-cs"/>
              </a:rPr>
              <a:t>Moores</a:t>
            </a: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 Cancer Center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University of California San Diego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San Diego, California</a:t>
            </a:r>
          </a:p>
        </p:txBody>
      </p:sp>
      <p:pic>
        <p:nvPicPr>
          <p:cNvPr id="10" name="Picture 9">
            <a:extLst>
              <a:ext uri="{FF2B5EF4-FFF2-40B4-BE49-F238E27FC236}">
                <a16:creationId xmlns:a16="http://schemas.microsoft.com/office/drawing/2014/main" id="{61B4181D-EDB0-9648-72F6-5D07EDF4DC82}"/>
              </a:ext>
            </a:extLst>
          </p:cNvPr>
          <p:cNvPicPr>
            <a:picLocks noChangeAspect="1"/>
          </p:cNvPicPr>
          <p:nvPr/>
        </p:nvPicPr>
        <p:blipFill>
          <a:blip r:embed="rId4"/>
          <a:srcRect/>
          <a:stretch/>
        </p:blipFill>
        <p:spPr>
          <a:xfrm>
            <a:off x="430961" y="4315322"/>
            <a:ext cx="1261872" cy="1261872"/>
          </a:xfrm>
          <a:prstGeom prst="rect">
            <a:avLst/>
          </a:prstGeom>
        </p:spPr>
      </p:pic>
      <p:sp>
        <p:nvSpPr>
          <p:cNvPr id="11" name="Text Box 9">
            <a:extLst>
              <a:ext uri="{FF2B5EF4-FFF2-40B4-BE49-F238E27FC236}">
                <a16:creationId xmlns:a16="http://schemas.microsoft.com/office/drawing/2014/main" id="{D65AA02F-5710-8098-7867-43C928976451}"/>
              </a:ext>
            </a:extLst>
          </p:cNvPr>
          <p:cNvSpPr txBox="1">
            <a:spLocks noChangeArrowheads="1"/>
          </p:cNvSpPr>
          <p:nvPr/>
        </p:nvSpPr>
        <p:spPr bwMode="auto">
          <a:xfrm>
            <a:off x="7901982" y="5216189"/>
            <a:ext cx="2658514"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cs typeface="+mn-cs"/>
              </a:rPr>
              <a:t>Neil Love, MD</a:t>
            </a:r>
            <a:br>
              <a:rPr kumimoji="0" lang="en-US" sz="1600" b="1" i="0" u="none" strike="noStrike" kern="1200" cap="none" spc="0" normalizeH="0" baseline="0" noProof="0" dirty="0">
                <a:ln>
                  <a:noFill/>
                </a:ln>
                <a:solidFill>
                  <a:srgbClr val="000000"/>
                </a:solidFill>
                <a:effectLst/>
                <a:uLnTx/>
                <a:uFillTx/>
                <a:latin typeface="Calibri"/>
                <a:ea typeface="MS PGothic" charset="0"/>
                <a:cs typeface="+mn-cs"/>
              </a:rPr>
            </a:b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Research To Practice</a:t>
            </a:r>
            <a:b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b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Miami, Florida</a:t>
            </a:r>
          </a:p>
        </p:txBody>
      </p:sp>
      <p:pic>
        <p:nvPicPr>
          <p:cNvPr id="15" name="Picture 14">
            <a:extLst>
              <a:ext uri="{FF2B5EF4-FFF2-40B4-BE49-F238E27FC236}">
                <a16:creationId xmlns:a16="http://schemas.microsoft.com/office/drawing/2014/main" id="{D2FBD75D-D514-CCD4-7B0A-0B34FA6FACE1}"/>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6580343" y="5216189"/>
            <a:ext cx="1261872" cy="1261872"/>
          </a:xfrm>
          <a:prstGeom prst="rect">
            <a:avLst/>
          </a:prstGeom>
        </p:spPr>
      </p:pic>
      <p:sp>
        <p:nvSpPr>
          <p:cNvPr id="16" name="Text Box 9">
            <a:extLst>
              <a:ext uri="{FF2B5EF4-FFF2-40B4-BE49-F238E27FC236}">
                <a16:creationId xmlns:a16="http://schemas.microsoft.com/office/drawing/2014/main" id="{8F6B74E4-9C45-EEBE-391C-1C39416C1497}"/>
              </a:ext>
            </a:extLst>
          </p:cNvPr>
          <p:cNvSpPr txBox="1">
            <a:spLocks noChangeArrowheads="1"/>
          </p:cNvSpPr>
          <p:nvPr/>
        </p:nvSpPr>
        <p:spPr bwMode="auto">
          <a:xfrm>
            <a:off x="7898499" y="1213098"/>
            <a:ext cx="4326696" cy="1296144"/>
          </a:xfrm>
          <a:prstGeom prst="rect">
            <a:avLst/>
          </a:prstGeom>
          <a:noFill/>
          <a:ln w="9525">
            <a:noFill/>
            <a:miter lim="800000"/>
            <a:headEnd/>
            <a:tailEnd/>
          </a:ln>
        </p:spPr>
        <p:txBody>
          <a:bodyPr lIns="91440" tIns="0" rIns="0" bIns="0">
            <a:prstTxWarp prst="textNoShape">
              <a:avLst/>
            </a:prstTxWarp>
          </a:bodyPr>
          <a:lstStyle/>
          <a:p>
            <a:pPr lvl="0" defTabSz="914400" fontAlgn="auto">
              <a:spcBef>
                <a:spcPts val="0"/>
              </a:spcBef>
              <a:spcAft>
                <a:spcPts val="0"/>
              </a:spcAft>
              <a:defRPr/>
            </a:pPr>
            <a:r>
              <a:rPr lang="en-US" sz="1600" b="1" dirty="0">
                <a:solidFill>
                  <a:srgbClr val="000000"/>
                </a:solidFill>
                <a:latin typeface="Calibri"/>
              </a:rPr>
              <a:t>Joyce O’Shaughnessy</a:t>
            </a:r>
          </a:p>
          <a:p>
            <a:pPr lvl="0" defTabSz="914400" fontAlgn="auto">
              <a:spcBef>
                <a:spcPts val="0"/>
              </a:spcBef>
              <a:spcAft>
                <a:spcPts val="0"/>
              </a:spcAft>
              <a:defRPr/>
            </a:pPr>
            <a:r>
              <a:rPr lang="en-US" sz="1600" b="0" dirty="0">
                <a:solidFill>
                  <a:srgbClr val="000000"/>
                </a:solidFill>
                <a:latin typeface="Calibri"/>
              </a:rPr>
              <a:t>Celebrating Women Chair in Breast Cancer Research</a:t>
            </a:r>
          </a:p>
          <a:p>
            <a:pPr lvl="0" defTabSz="914400" fontAlgn="auto">
              <a:spcBef>
                <a:spcPts val="0"/>
              </a:spcBef>
              <a:spcAft>
                <a:spcPts val="0"/>
              </a:spcAft>
              <a:defRPr/>
            </a:pPr>
            <a:r>
              <a:rPr lang="en-US" sz="1600" b="0" dirty="0">
                <a:solidFill>
                  <a:srgbClr val="000000"/>
                </a:solidFill>
                <a:latin typeface="Calibri"/>
              </a:rPr>
              <a:t>Baylor University Medical Center</a:t>
            </a:r>
          </a:p>
          <a:p>
            <a:pPr lvl="0" defTabSz="914400" fontAlgn="auto">
              <a:spcBef>
                <a:spcPts val="0"/>
              </a:spcBef>
              <a:spcAft>
                <a:spcPts val="0"/>
              </a:spcAft>
              <a:defRPr/>
            </a:pPr>
            <a:r>
              <a:rPr lang="en-US" sz="1600" b="0" dirty="0">
                <a:solidFill>
                  <a:srgbClr val="000000"/>
                </a:solidFill>
                <a:latin typeface="Calibri"/>
              </a:rPr>
              <a:t>Director, Breast Cancer Research Program</a:t>
            </a:r>
          </a:p>
          <a:p>
            <a:pPr lvl="0" defTabSz="914400" fontAlgn="auto">
              <a:spcBef>
                <a:spcPts val="0"/>
              </a:spcBef>
              <a:spcAft>
                <a:spcPts val="0"/>
              </a:spcAft>
              <a:defRPr/>
            </a:pPr>
            <a:r>
              <a:rPr lang="en-US" sz="1600" b="0" dirty="0">
                <a:solidFill>
                  <a:srgbClr val="000000"/>
                </a:solidFill>
                <a:latin typeface="Calibri"/>
              </a:rPr>
              <a:t>Texas Oncology</a:t>
            </a:r>
          </a:p>
          <a:p>
            <a:pPr lvl="0" defTabSz="914400" fontAlgn="auto">
              <a:spcBef>
                <a:spcPts val="0"/>
              </a:spcBef>
              <a:spcAft>
                <a:spcPts val="0"/>
              </a:spcAft>
              <a:defRPr/>
            </a:pPr>
            <a:r>
              <a:rPr lang="en-US" sz="1600" b="0" dirty="0">
                <a:solidFill>
                  <a:srgbClr val="000000"/>
                </a:solidFill>
                <a:latin typeface="Calibri"/>
              </a:rPr>
              <a:t>Sarah Cannon Research Institute</a:t>
            </a:r>
          </a:p>
          <a:p>
            <a:pPr lvl="0" defTabSz="914400" fontAlgn="auto">
              <a:spcBef>
                <a:spcPts val="0"/>
              </a:spcBef>
              <a:spcAft>
                <a:spcPts val="0"/>
              </a:spcAft>
              <a:defRPr/>
            </a:pPr>
            <a:r>
              <a:rPr lang="en-US" sz="1600" b="0" dirty="0">
                <a:solidFill>
                  <a:srgbClr val="000000"/>
                </a:solidFill>
                <a:latin typeface="Calibri"/>
              </a:rPr>
              <a:t>Dallas, Texas</a:t>
            </a:r>
          </a:p>
        </p:txBody>
      </p:sp>
      <p:pic>
        <p:nvPicPr>
          <p:cNvPr id="20" name="Picture 19">
            <a:extLst>
              <a:ext uri="{FF2B5EF4-FFF2-40B4-BE49-F238E27FC236}">
                <a16:creationId xmlns:a16="http://schemas.microsoft.com/office/drawing/2014/main" id="{09C748A1-F64F-ACFE-8EB3-55654715ADCF}"/>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6576860" y="3429000"/>
            <a:ext cx="1261872" cy="1261872"/>
          </a:xfrm>
          <a:prstGeom prst="rect">
            <a:avLst/>
          </a:prstGeom>
        </p:spPr>
      </p:pic>
      <p:sp>
        <p:nvSpPr>
          <p:cNvPr id="21" name="Text Box 9">
            <a:extLst>
              <a:ext uri="{FF2B5EF4-FFF2-40B4-BE49-F238E27FC236}">
                <a16:creationId xmlns:a16="http://schemas.microsoft.com/office/drawing/2014/main" id="{2B8B069C-B3C5-0091-8F00-D4DDF3E0D186}"/>
              </a:ext>
            </a:extLst>
          </p:cNvPr>
          <p:cNvSpPr txBox="1">
            <a:spLocks noChangeArrowheads="1"/>
          </p:cNvSpPr>
          <p:nvPr/>
        </p:nvSpPr>
        <p:spPr bwMode="auto">
          <a:xfrm>
            <a:off x="7898499" y="3429000"/>
            <a:ext cx="4326696" cy="1296144"/>
          </a:xfrm>
          <a:prstGeom prst="rect">
            <a:avLst/>
          </a:prstGeom>
          <a:noFill/>
          <a:ln w="9525">
            <a:noFill/>
            <a:miter lim="800000"/>
            <a:headEnd/>
            <a:tailEnd/>
          </a:ln>
        </p:spPr>
        <p:txBody>
          <a:bodyPr lIns="91440" tIns="0" rIns="0" bIns="0">
            <a:prstTxWarp prst="textNoShape">
              <a:avLst/>
            </a:prstTxWarp>
          </a:bodyPr>
          <a:lstStyle/>
          <a:p>
            <a:pPr lvl="0" eaLnBrk="1" fontAlgn="auto" hangingPunct="1">
              <a:spcBef>
                <a:spcPts val="0"/>
              </a:spcBef>
              <a:spcAft>
                <a:spcPts val="0"/>
              </a:spcAft>
              <a:defRPr/>
            </a:pPr>
            <a:r>
              <a:rPr lang="en-US" sz="1600" b="1" dirty="0">
                <a:solidFill>
                  <a:srgbClr val="000000"/>
                </a:solidFill>
                <a:latin typeface="Calibri"/>
              </a:rPr>
              <a:t>Sandy Srinivas, MD</a:t>
            </a:r>
          </a:p>
          <a:p>
            <a:pPr lvl="0" eaLnBrk="1" fontAlgn="auto" hangingPunct="1">
              <a:spcBef>
                <a:spcPts val="0"/>
              </a:spcBef>
              <a:spcAft>
                <a:spcPts val="0"/>
              </a:spcAft>
              <a:defRPr/>
            </a:pPr>
            <a:r>
              <a:rPr lang="en-US" sz="1600" b="0" dirty="0">
                <a:solidFill>
                  <a:srgbClr val="000000"/>
                </a:solidFill>
                <a:latin typeface="Calibri"/>
              </a:rPr>
              <a:t>Professor of Oncology</a:t>
            </a:r>
          </a:p>
          <a:p>
            <a:pPr lvl="0" eaLnBrk="1" fontAlgn="auto" hangingPunct="1">
              <a:spcBef>
                <a:spcPts val="0"/>
              </a:spcBef>
              <a:spcAft>
                <a:spcPts val="0"/>
              </a:spcAft>
              <a:defRPr/>
            </a:pPr>
            <a:r>
              <a:rPr lang="en-US" sz="1600" b="0" dirty="0">
                <a:solidFill>
                  <a:srgbClr val="000000"/>
                </a:solidFill>
                <a:latin typeface="Calibri"/>
              </a:rPr>
              <a:t>Clinical Research Leader, GU Oncology</a:t>
            </a:r>
          </a:p>
          <a:p>
            <a:pPr lvl="0" eaLnBrk="1" fontAlgn="auto" hangingPunct="1">
              <a:spcBef>
                <a:spcPts val="0"/>
              </a:spcBef>
              <a:spcAft>
                <a:spcPts val="0"/>
              </a:spcAft>
              <a:defRPr/>
            </a:pPr>
            <a:r>
              <a:rPr lang="en-US" sz="1600" b="0" dirty="0">
                <a:solidFill>
                  <a:srgbClr val="000000"/>
                </a:solidFill>
                <a:latin typeface="Calibri"/>
              </a:rPr>
              <a:t>Stanford University</a:t>
            </a:r>
          </a:p>
          <a:p>
            <a:pPr lvl="0" eaLnBrk="1" fontAlgn="auto" hangingPunct="1">
              <a:spcBef>
                <a:spcPts val="0"/>
              </a:spcBef>
              <a:spcAft>
                <a:spcPts val="0"/>
              </a:spcAft>
              <a:defRPr/>
            </a:pPr>
            <a:r>
              <a:rPr lang="en-US" sz="1600" b="0" dirty="0">
                <a:solidFill>
                  <a:srgbClr val="000000"/>
                </a:solidFill>
                <a:latin typeface="Calibri"/>
              </a:rPr>
              <a:t>Stanford, California</a:t>
            </a:r>
          </a:p>
        </p:txBody>
      </p:sp>
      <p:pic>
        <p:nvPicPr>
          <p:cNvPr id="22" name="Picture 21">
            <a:extLst>
              <a:ext uri="{FF2B5EF4-FFF2-40B4-BE49-F238E27FC236}">
                <a16:creationId xmlns:a16="http://schemas.microsoft.com/office/drawing/2014/main" id="{ACAEA62D-B5C6-6DCD-97B7-41FE8949DDF5}"/>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6576860" y="1213098"/>
            <a:ext cx="1261872" cy="1261872"/>
          </a:xfrm>
          <a:prstGeom prst="rect">
            <a:avLst/>
          </a:prstGeom>
        </p:spPr>
      </p:pic>
    </p:spTree>
    <p:custDataLst>
      <p:tags r:id="rId1"/>
    </p:custDataLst>
    <p:extLst>
      <p:ext uri="{BB962C8B-B14F-4D97-AF65-F5344CB8AC3E}">
        <p14:creationId xmlns:p14="http://schemas.microsoft.com/office/powerpoint/2010/main" val="295524233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1D5616-704B-A139-A791-08E7B581F94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4EFC1AB-5F92-5346-EE9B-27A647A110DD}"/>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DFA44683-7CBE-DAD2-6FBD-75BA452AB39B}"/>
              </a:ext>
            </a:extLst>
          </p:cNvPr>
          <p:cNvSpPr>
            <a:spLocks noGrp="1"/>
          </p:cNvSpPr>
          <p:nvPr>
            <p:ph idx="1"/>
          </p:nvPr>
        </p:nvSpPr>
        <p:spPr>
          <a:xfrm>
            <a:off x="767408" y="1416053"/>
            <a:ext cx="10225136" cy="4799013"/>
          </a:xfrm>
        </p:spPr>
        <p:txBody>
          <a:bodyPr/>
          <a:lstStyle/>
          <a:p>
            <a:pPr marL="98425" indent="0">
              <a:lnSpc>
                <a:spcPct val="100000"/>
              </a:lnSpc>
              <a:spcBef>
                <a:spcPts val="1600"/>
              </a:spcBef>
              <a:spcAft>
                <a:spcPts val="0"/>
              </a:spcAft>
              <a:buNone/>
            </a:pPr>
            <a:r>
              <a:rPr lang="en-US" sz="2500" dirty="0">
                <a:solidFill>
                  <a:srgbClr val="0432FF"/>
                </a:solidFill>
              </a:rPr>
              <a:t>Module 1:</a:t>
            </a:r>
            <a:r>
              <a:rPr lang="en-US" sz="2500" dirty="0">
                <a:solidFill>
                  <a:schemeClr val="tx1"/>
                </a:solidFill>
              </a:rPr>
              <a:t> Evolving Management of Nonmetastatic Hormone-Sensitive Prostate Cancer (HSPC) — Dr Shore</a:t>
            </a: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Current Hormonal Treatment for Metastatic HSPC (</a:t>
            </a:r>
            <a:r>
              <a:rPr lang="en-US" sz="2500" dirty="0" err="1">
                <a:solidFill>
                  <a:schemeClr val="tx1"/>
                </a:solidFill>
              </a:rPr>
              <a:t>mHSPC</a:t>
            </a:r>
            <a:r>
              <a:rPr lang="en-US" sz="2500" dirty="0">
                <a:solidFill>
                  <a:schemeClr val="tx1"/>
                </a:solidFill>
              </a:rPr>
              <a:t>) — </a:t>
            </a:r>
            <a:br>
              <a:rPr lang="en-US" sz="2500" dirty="0">
                <a:solidFill>
                  <a:schemeClr val="tx1"/>
                </a:solidFill>
              </a:rPr>
            </a:br>
            <a:r>
              <a:rPr lang="en-US" sz="2500" dirty="0">
                <a:solidFill>
                  <a:schemeClr val="tx1"/>
                </a:solidFill>
              </a:rPr>
              <a:t>Dr </a:t>
            </a:r>
            <a:r>
              <a:rPr lang="en-US" sz="2500" dirty="0" err="1">
                <a:solidFill>
                  <a:schemeClr val="tx1"/>
                </a:solidFill>
              </a:rPr>
              <a:t>Petrylak</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Current and Future Role of PARP Inhibitors for Metastatic Prostate Cancer (</a:t>
            </a:r>
            <a:r>
              <a:rPr lang="en-US" sz="2500" dirty="0" err="1">
                <a:solidFill>
                  <a:schemeClr val="tx1"/>
                </a:solidFill>
              </a:rPr>
              <a:t>mPC</a:t>
            </a:r>
            <a:r>
              <a:rPr lang="en-US" sz="2500" dirty="0">
                <a:solidFill>
                  <a:schemeClr val="tx1"/>
                </a:solidFill>
              </a:rPr>
              <a:t>) — Dr Agarwal</a:t>
            </a: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Emerging Role of AKT Inhibition for Patients with </a:t>
            </a:r>
            <a:r>
              <a:rPr lang="en-US" sz="2500" dirty="0" err="1">
                <a:solidFill>
                  <a:schemeClr val="tx1"/>
                </a:solidFill>
              </a:rPr>
              <a:t>mHSPC</a:t>
            </a:r>
            <a:r>
              <a:rPr lang="en-US" sz="2500" dirty="0">
                <a:solidFill>
                  <a:schemeClr val="tx1"/>
                </a:solidFill>
              </a:rPr>
              <a:t> — </a:t>
            </a:r>
            <a:br>
              <a:rPr lang="en-US" sz="2500" dirty="0">
                <a:solidFill>
                  <a:schemeClr val="tx1"/>
                </a:solidFill>
              </a:rPr>
            </a:br>
            <a:r>
              <a:rPr lang="en-US" sz="2500" dirty="0">
                <a:solidFill>
                  <a:schemeClr val="tx1"/>
                </a:solidFill>
              </a:rPr>
              <a:t>Dr Heath</a:t>
            </a:r>
          </a:p>
          <a:p>
            <a:pPr marL="98425" indent="0">
              <a:lnSpc>
                <a:spcPct val="100000"/>
              </a:lnSpc>
              <a:spcBef>
                <a:spcPts val="1600"/>
              </a:spcBef>
              <a:spcAft>
                <a:spcPts val="0"/>
              </a:spcAft>
              <a:buNone/>
            </a:pPr>
            <a:r>
              <a:rPr lang="en-US" sz="2500" dirty="0">
                <a:solidFill>
                  <a:srgbClr val="0432FF"/>
                </a:solidFill>
              </a:rPr>
              <a:t>Module 5: </a:t>
            </a:r>
            <a:r>
              <a:rPr lang="en-US" sz="2500" dirty="0">
                <a:solidFill>
                  <a:schemeClr val="tx1"/>
                </a:solidFill>
              </a:rPr>
              <a:t>Current and Future Use of Radiopharmaceuticals in </a:t>
            </a:r>
            <a:r>
              <a:rPr lang="en-US" sz="2500" dirty="0" err="1">
                <a:solidFill>
                  <a:schemeClr val="tx1"/>
                </a:solidFill>
              </a:rPr>
              <a:t>mPC</a:t>
            </a:r>
            <a:r>
              <a:rPr lang="en-US" sz="2500" dirty="0">
                <a:solidFill>
                  <a:schemeClr val="tx1"/>
                </a:solidFill>
              </a:rPr>
              <a:t> — </a:t>
            </a:r>
            <a:br>
              <a:rPr lang="en-US" sz="2500" dirty="0">
                <a:solidFill>
                  <a:schemeClr val="tx1"/>
                </a:solidFill>
              </a:rPr>
            </a:br>
            <a:r>
              <a:rPr lang="en-US" sz="2500" dirty="0">
                <a:solidFill>
                  <a:schemeClr val="tx1"/>
                </a:solidFill>
              </a:rPr>
              <a:t>Dr Saad</a:t>
            </a:r>
          </a:p>
        </p:txBody>
      </p:sp>
    </p:spTree>
    <p:extLst>
      <p:ext uri="{BB962C8B-B14F-4D97-AF65-F5344CB8AC3E}">
        <p14:creationId xmlns:p14="http://schemas.microsoft.com/office/powerpoint/2010/main" val="417499880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2286" y="5366"/>
            <a:ext cx="10358967" cy="824517"/>
          </a:xfrm>
        </p:spPr>
        <p:txBody>
          <a:bodyPr/>
          <a:lstStyle/>
          <a:p>
            <a:r>
              <a:rPr lang="en-US" dirty="0"/>
              <a:t>Faculty</a:t>
            </a:r>
          </a:p>
        </p:txBody>
      </p:sp>
      <p:sp>
        <p:nvSpPr>
          <p:cNvPr id="3" name="Text Box 7">
            <a:extLst>
              <a:ext uri="{FF2B5EF4-FFF2-40B4-BE49-F238E27FC236}">
                <a16:creationId xmlns:a16="http://schemas.microsoft.com/office/drawing/2014/main" id="{68212B66-3867-19C1-A02A-CD2F66D2DB30}"/>
              </a:ext>
            </a:extLst>
          </p:cNvPr>
          <p:cNvSpPr txBox="1">
            <a:spLocks noChangeArrowheads="1"/>
          </p:cNvSpPr>
          <p:nvPr/>
        </p:nvSpPr>
        <p:spPr bwMode="auto">
          <a:xfrm>
            <a:off x="1873023" y="938865"/>
            <a:ext cx="4799042" cy="1531803"/>
          </a:xfrm>
          <a:prstGeom prst="rect">
            <a:avLst/>
          </a:prstGeom>
          <a:noFill/>
          <a:ln w="9525">
            <a:noFill/>
            <a:miter lim="800000"/>
            <a:headEnd/>
            <a:tailEnd/>
          </a:ln>
        </p:spPr>
        <p:txBody>
          <a:bodyPr lIns="91440" tIns="0" rIns="0" bIns="0">
            <a:prstTxWarp prst="textNoShape">
              <a:avLst/>
            </a:prstTxWarp>
          </a:bodyPr>
          <a:lstStyle/>
          <a:p>
            <a:pPr lvl="0">
              <a:defRPr/>
            </a:pPr>
            <a:r>
              <a:rPr lang="en-US" sz="1600" dirty="0">
                <a:solidFill>
                  <a:srgbClr val="000000"/>
                </a:solidFill>
                <a:latin typeface="Calibri" panose="020F0502020204030204" pitchFamily="34" charset="0"/>
                <a:ea typeface="ＭＳ Ｐゴシック" charset="0"/>
                <a:cs typeface="Calibri" panose="020F0502020204030204" pitchFamily="34" charset="0"/>
              </a:rPr>
              <a:t>Neeraj Agarwal, MD, FASCO</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Professor of Medicine</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Senior Director for Clinical Research</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Huntsman Cancer Institute Presidential Endowed </a:t>
            </a:r>
            <a:br>
              <a:rPr lang="en-US" sz="1600" b="0" dirty="0">
                <a:solidFill>
                  <a:srgbClr val="000000"/>
                </a:solidFill>
                <a:latin typeface="Calibri" panose="020F0502020204030204" pitchFamily="34" charset="0"/>
                <a:ea typeface="ＭＳ Ｐゴシック" charset="0"/>
                <a:cs typeface="Calibri" panose="020F0502020204030204" pitchFamily="34" charset="0"/>
              </a:rPr>
            </a:br>
            <a:r>
              <a:rPr lang="en-US" sz="1600" b="0" dirty="0">
                <a:solidFill>
                  <a:srgbClr val="000000"/>
                </a:solidFill>
                <a:latin typeface="Calibri" panose="020F0502020204030204" pitchFamily="34" charset="0"/>
                <a:ea typeface="ＭＳ Ｐゴシック" charset="0"/>
                <a:cs typeface="Calibri" panose="020F0502020204030204" pitchFamily="34" charset="0"/>
              </a:rPr>
              <a:t>Chair of Cancer Research</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Director, Center of Investigational Therapeutics</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Huntsman Cancer Institute, University of Utah (NCI-CCC)</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Salt Lake City, Utah</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pic>
        <p:nvPicPr>
          <p:cNvPr id="5" name="Picture 4">
            <a:extLst>
              <a:ext uri="{FF2B5EF4-FFF2-40B4-BE49-F238E27FC236}">
                <a16:creationId xmlns:a16="http://schemas.microsoft.com/office/drawing/2014/main" id="{417E00C0-B344-9597-E2B6-70E097F1F54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551384" y="938865"/>
            <a:ext cx="1261872" cy="1261872"/>
          </a:xfrm>
          <a:prstGeom prst="rect">
            <a:avLst/>
          </a:prstGeom>
        </p:spPr>
      </p:pic>
      <p:sp>
        <p:nvSpPr>
          <p:cNvPr id="10" name="Text Box 9">
            <a:extLst>
              <a:ext uri="{FF2B5EF4-FFF2-40B4-BE49-F238E27FC236}">
                <a16:creationId xmlns:a16="http://schemas.microsoft.com/office/drawing/2014/main" id="{218C4E00-9474-D984-3CA3-4108A5128A34}"/>
              </a:ext>
            </a:extLst>
          </p:cNvPr>
          <p:cNvSpPr txBox="1">
            <a:spLocks noChangeArrowheads="1"/>
          </p:cNvSpPr>
          <p:nvPr/>
        </p:nvSpPr>
        <p:spPr bwMode="auto">
          <a:xfrm>
            <a:off x="8209727" y="3353108"/>
            <a:ext cx="3574905" cy="1296144"/>
          </a:xfrm>
          <a:prstGeom prst="rect">
            <a:avLst/>
          </a:prstGeom>
          <a:noFill/>
          <a:ln w="9525">
            <a:noFill/>
            <a:miter lim="800000"/>
            <a:headEnd/>
            <a:tailEnd/>
          </a:ln>
        </p:spPr>
        <p:txBody>
          <a:bodyPr lIns="91440" tIns="0" rIns="0" bIns="0">
            <a:prstTxWarp prst="textNoShape">
              <a:avLst/>
            </a:prstTxWarp>
          </a:bodyPr>
          <a:lstStyle/>
          <a:p>
            <a:pPr lvl="0">
              <a:spcBef>
                <a:spcPts val="0"/>
              </a:spcBef>
              <a:spcAft>
                <a:spcPts val="0"/>
              </a:spcAft>
              <a:buClr>
                <a:srgbClr val="000000"/>
              </a:buClr>
              <a:buSzPct val="100000"/>
              <a:defRPr/>
            </a:pPr>
            <a:r>
              <a:rPr kumimoji="0" lang="en-US" sz="2000" b="1" i="0" u="none" strike="noStrike" kern="1200" cap="none" spc="0" normalizeH="0" baseline="0" noProof="0" dirty="0">
                <a:ln>
                  <a:noFill/>
                </a:ln>
                <a:solidFill>
                  <a:srgbClr val="0432FF"/>
                </a:solidFill>
                <a:effectLst/>
                <a:uLnTx/>
                <a:uFillTx/>
                <a:latin typeface="Calibri" pitchFamily="-72" charset="0"/>
                <a:ea typeface="MS PGothic" charset="0"/>
              </a:rPr>
              <a:t>Moderator</a:t>
            </a:r>
            <a:br>
              <a:rPr kumimoji="0" lang="en-US" sz="1700" b="1" i="0" u="none" strike="noStrike" kern="1200" cap="none" spc="0" normalizeH="0" baseline="0" noProof="0" dirty="0">
                <a:ln>
                  <a:noFill/>
                </a:ln>
                <a:solidFill>
                  <a:srgbClr val="000000"/>
                </a:solidFill>
                <a:effectLst/>
                <a:uLnTx/>
                <a:uFillTx/>
                <a:latin typeface="Calibri" pitchFamily="-72" charset="0"/>
                <a:ea typeface="MS PGothic" charset="0"/>
              </a:rPr>
            </a:br>
            <a:r>
              <a:rPr lang="en-US" sz="1600" dirty="0">
                <a:solidFill>
                  <a:srgbClr val="000000"/>
                </a:solidFill>
                <a:latin typeface="Calibri" pitchFamily="-72" charset="0"/>
              </a:rPr>
              <a:t>Elisabeth I Heath, MD</a:t>
            </a:r>
          </a:p>
          <a:p>
            <a:pPr lvl="0">
              <a:spcBef>
                <a:spcPts val="0"/>
              </a:spcBef>
              <a:spcAft>
                <a:spcPts val="0"/>
              </a:spcAft>
              <a:buClr>
                <a:srgbClr val="000000"/>
              </a:buClr>
              <a:buSzPct val="100000"/>
              <a:defRPr/>
            </a:pPr>
            <a:r>
              <a:rPr lang="en-US" sz="1600" b="0" dirty="0">
                <a:solidFill>
                  <a:srgbClr val="000000"/>
                </a:solidFill>
                <a:latin typeface="Calibri" pitchFamily="-72" charset="0"/>
              </a:rPr>
              <a:t>Chair, Department of Oncology</a:t>
            </a:r>
          </a:p>
          <a:p>
            <a:pPr lvl="0">
              <a:spcBef>
                <a:spcPts val="0"/>
              </a:spcBef>
              <a:spcAft>
                <a:spcPts val="0"/>
              </a:spcAft>
              <a:buClr>
                <a:srgbClr val="000000"/>
              </a:buClr>
              <a:buSzPct val="100000"/>
              <a:defRPr/>
            </a:pPr>
            <a:r>
              <a:rPr lang="en-US" sz="1600" b="0" dirty="0">
                <a:solidFill>
                  <a:srgbClr val="000000"/>
                </a:solidFill>
                <a:latin typeface="Calibri" pitchFamily="-72" charset="0"/>
              </a:rPr>
              <a:t>Professor of Oncology</a:t>
            </a:r>
          </a:p>
          <a:p>
            <a:pPr lvl="0">
              <a:spcBef>
                <a:spcPts val="0"/>
              </a:spcBef>
              <a:spcAft>
                <a:spcPts val="0"/>
              </a:spcAft>
              <a:buClr>
                <a:srgbClr val="000000"/>
              </a:buClr>
              <a:buSzPct val="100000"/>
              <a:defRPr/>
            </a:pPr>
            <a:r>
              <a:rPr lang="en-US" sz="1600" b="0" dirty="0">
                <a:solidFill>
                  <a:srgbClr val="000000"/>
                </a:solidFill>
                <a:latin typeface="Calibri" pitchFamily="-72" charset="0"/>
              </a:rPr>
              <a:t>Mayo Clinic</a:t>
            </a:r>
          </a:p>
          <a:p>
            <a:pPr lvl="0">
              <a:spcBef>
                <a:spcPts val="0"/>
              </a:spcBef>
              <a:spcAft>
                <a:spcPts val="0"/>
              </a:spcAft>
              <a:buClr>
                <a:srgbClr val="000000"/>
              </a:buClr>
              <a:buSzPct val="100000"/>
              <a:defRPr/>
            </a:pPr>
            <a:r>
              <a:rPr lang="en-US" sz="1600" b="0" dirty="0">
                <a:solidFill>
                  <a:srgbClr val="000000"/>
                </a:solidFill>
                <a:latin typeface="Calibri" pitchFamily="-72" charset="0"/>
              </a:rPr>
              <a:t>Rochester, Minnesota</a:t>
            </a:r>
          </a:p>
        </p:txBody>
      </p:sp>
      <p:pic>
        <p:nvPicPr>
          <p:cNvPr id="11" name="Picture 10">
            <a:extLst>
              <a:ext uri="{FF2B5EF4-FFF2-40B4-BE49-F238E27FC236}">
                <a16:creationId xmlns:a16="http://schemas.microsoft.com/office/drawing/2014/main" id="{89480FE5-B669-AEDB-44BC-0FC80DD30DB3}"/>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6888088" y="3353108"/>
            <a:ext cx="1261872" cy="1261872"/>
          </a:xfrm>
          <a:prstGeom prst="rect">
            <a:avLst/>
          </a:prstGeom>
        </p:spPr>
      </p:pic>
      <p:sp>
        <p:nvSpPr>
          <p:cNvPr id="9" name="Text Box 7">
            <a:extLst>
              <a:ext uri="{FF2B5EF4-FFF2-40B4-BE49-F238E27FC236}">
                <a16:creationId xmlns:a16="http://schemas.microsoft.com/office/drawing/2014/main" id="{A565E22C-B02F-4D21-4F55-695D10D20EA0}"/>
              </a:ext>
            </a:extLst>
          </p:cNvPr>
          <p:cNvSpPr txBox="1">
            <a:spLocks noChangeArrowheads="1"/>
          </p:cNvSpPr>
          <p:nvPr/>
        </p:nvSpPr>
        <p:spPr bwMode="auto">
          <a:xfrm>
            <a:off x="1873023" y="3125461"/>
            <a:ext cx="5015066" cy="1531803"/>
          </a:xfrm>
          <a:prstGeom prst="rect">
            <a:avLst/>
          </a:prstGeom>
          <a:noFill/>
          <a:ln w="9525">
            <a:noFill/>
            <a:miter lim="800000"/>
            <a:headEnd/>
            <a:tailEnd/>
          </a:ln>
        </p:spPr>
        <p:txBody>
          <a:bodyPr lIns="91440" tIns="0" rIns="0" bIns="0">
            <a:prstTxWarp prst="textNoShape">
              <a:avLst/>
            </a:prstTxWarp>
          </a:bodyPr>
          <a:lstStyle/>
          <a:p>
            <a:pPr lvl="0">
              <a:defRPr/>
            </a:pPr>
            <a:r>
              <a:rPr lang="en-US" sz="1600" dirty="0">
                <a:solidFill>
                  <a:srgbClr val="000000"/>
                </a:solidFill>
                <a:latin typeface="Calibri" panose="020F0502020204030204" pitchFamily="34" charset="0"/>
                <a:ea typeface="ＭＳ Ｐゴシック" charset="0"/>
                <a:cs typeface="Calibri" panose="020F0502020204030204" pitchFamily="34" charset="0"/>
              </a:rPr>
              <a:t>Daniel P </a:t>
            </a:r>
            <a:r>
              <a:rPr lang="en-US" sz="1600" dirty="0" err="1">
                <a:solidFill>
                  <a:srgbClr val="000000"/>
                </a:solidFill>
                <a:latin typeface="Calibri" panose="020F0502020204030204" pitchFamily="34" charset="0"/>
                <a:ea typeface="ＭＳ Ｐゴシック" charset="0"/>
                <a:cs typeface="Calibri" panose="020F0502020204030204" pitchFamily="34" charset="0"/>
              </a:rPr>
              <a:t>Petrylak</a:t>
            </a:r>
            <a:r>
              <a:rPr lang="en-US" sz="1600" dirty="0">
                <a:solidFill>
                  <a:srgbClr val="000000"/>
                </a:solidFill>
                <a:latin typeface="Calibri" panose="020F0502020204030204" pitchFamily="34" charset="0"/>
                <a:ea typeface="ＭＳ Ｐゴシック" charset="0"/>
                <a:cs typeface="Calibri" panose="020F0502020204030204" pitchFamily="34" charset="0"/>
              </a:rPr>
              <a:t>, MD</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Professor of Medicine and Urology</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Director, Genitourinary Oncology Research Program</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Co-Director, Signal Transduction Program</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Yale Comprehensive Cancer Center</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Yale School of Medicine</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New Haven, Connecticut</a:t>
            </a:r>
          </a:p>
        </p:txBody>
      </p:sp>
      <p:pic>
        <p:nvPicPr>
          <p:cNvPr id="8" name="Picture 7">
            <a:extLst>
              <a:ext uri="{FF2B5EF4-FFF2-40B4-BE49-F238E27FC236}">
                <a16:creationId xmlns:a16="http://schemas.microsoft.com/office/drawing/2014/main" id="{159E2326-274A-73FC-BF0C-F6E3A0EE2947}"/>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551384" y="3125461"/>
            <a:ext cx="1261872" cy="1261872"/>
          </a:xfrm>
          <a:prstGeom prst="rect">
            <a:avLst/>
          </a:prstGeom>
        </p:spPr>
      </p:pic>
      <p:sp>
        <p:nvSpPr>
          <p:cNvPr id="4" name="Text Box 7">
            <a:extLst>
              <a:ext uri="{FF2B5EF4-FFF2-40B4-BE49-F238E27FC236}">
                <a16:creationId xmlns:a16="http://schemas.microsoft.com/office/drawing/2014/main" id="{61DD9299-2309-8F16-6E62-7F4E4B812775}"/>
              </a:ext>
            </a:extLst>
          </p:cNvPr>
          <p:cNvSpPr txBox="1">
            <a:spLocks noChangeArrowheads="1"/>
          </p:cNvSpPr>
          <p:nvPr/>
        </p:nvSpPr>
        <p:spPr bwMode="auto">
          <a:xfrm>
            <a:off x="1873022" y="5103394"/>
            <a:ext cx="5591129" cy="1531803"/>
          </a:xfrm>
          <a:prstGeom prst="rect">
            <a:avLst/>
          </a:prstGeom>
          <a:noFill/>
          <a:ln w="9525">
            <a:noFill/>
            <a:miter lim="800000"/>
            <a:headEnd/>
            <a:tailEnd/>
          </a:ln>
        </p:spPr>
        <p:txBody>
          <a:bodyPr lIns="91440" tIns="0" rIns="0" bIns="0">
            <a:prstTxWarp prst="textNoShape">
              <a:avLst/>
            </a:prstTxWarp>
          </a:bodyPr>
          <a:lstStyle/>
          <a:p>
            <a:pPr lvl="0">
              <a:defRPr/>
            </a:pPr>
            <a:r>
              <a:rPr lang="en-US" sz="1600" dirty="0">
                <a:solidFill>
                  <a:srgbClr val="000000"/>
                </a:solidFill>
                <a:latin typeface="Calibri" panose="020F0502020204030204" pitchFamily="34" charset="0"/>
                <a:ea typeface="ＭＳ Ｐゴシック" charset="0"/>
                <a:cs typeface="Calibri" panose="020F0502020204030204" pitchFamily="34" charset="0"/>
              </a:rPr>
              <a:t>Fred Saad, CQ, MD</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Professor and Chairman</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Department of Surgery</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University of Montreal Hospital Center (CHUM)</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Montréal, Québec, Canada</a:t>
            </a:r>
          </a:p>
        </p:txBody>
      </p:sp>
      <p:pic>
        <p:nvPicPr>
          <p:cNvPr id="6" name="Picture 5">
            <a:extLst>
              <a:ext uri="{FF2B5EF4-FFF2-40B4-BE49-F238E27FC236}">
                <a16:creationId xmlns:a16="http://schemas.microsoft.com/office/drawing/2014/main" id="{B66686EB-7C49-F3EE-7E9F-155BCCF6FBA8}"/>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551384" y="5103394"/>
            <a:ext cx="1261872" cy="1261872"/>
          </a:xfrm>
          <a:prstGeom prst="rect">
            <a:avLst/>
          </a:prstGeom>
        </p:spPr>
      </p:pic>
      <p:sp>
        <p:nvSpPr>
          <p:cNvPr id="7" name="Text Box 7">
            <a:extLst>
              <a:ext uri="{FF2B5EF4-FFF2-40B4-BE49-F238E27FC236}">
                <a16:creationId xmlns:a16="http://schemas.microsoft.com/office/drawing/2014/main" id="{8564E184-280F-FCF3-55E6-8E186DD1EEA1}"/>
              </a:ext>
            </a:extLst>
          </p:cNvPr>
          <p:cNvSpPr txBox="1">
            <a:spLocks noChangeArrowheads="1"/>
          </p:cNvSpPr>
          <p:nvPr/>
        </p:nvSpPr>
        <p:spPr bwMode="auto">
          <a:xfrm>
            <a:off x="8209727" y="938865"/>
            <a:ext cx="3430890" cy="1531803"/>
          </a:xfrm>
          <a:prstGeom prst="rect">
            <a:avLst/>
          </a:prstGeom>
          <a:noFill/>
          <a:ln w="9525">
            <a:noFill/>
            <a:miter lim="800000"/>
            <a:headEnd/>
            <a:tailEnd/>
          </a:ln>
        </p:spPr>
        <p:txBody>
          <a:bodyPr lIns="91440" tIns="0" rIns="0" bIns="0">
            <a:prstTxWarp prst="textNoShape">
              <a:avLst/>
            </a:prstTxWarp>
          </a:bodyPr>
          <a:lstStyle/>
          <a:p>
            <a:pPr lvl="0">
              <a:defRPr/>
            </a:pPr>
            <a:r>
              <a:rPr lang="en-US" sz="1600" dirty="0">
                <a:solidFill>
                  <a:srgbClr val="000000"/>
                </a:solidFill>
                <a:latin typeface="Calibri" panose="020F0502020204030204" pitchFamily="34" charset="0"/>
                <a:ea typeface="ＭＳ Ｐゴシック" charset="0"/>
                <a:cs typeface="Calibri" panose="020F0502020204030204" pitchFamily="34" charset="0"/>
              </a:rPr>
              <a:t>Neal D Shore, MD</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Director, START Carolinas/Carolina Urologic Research Center</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Head of GU Oncology START Research</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AUC Atlantic Urology Specialists</a:t>
            </a:r>
          </a:p>
          <a:p>
            <a:pPr>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Myrtle Beach, South Carolina</a:t>
            </a:r>
          </a:p>
        </p:txBody>
      </p:sp>
      <p:pic>
        <p:nvPicPr>
          <p:cNvPr id="12" name="Picture 11">
            <a:extLst>
              <a:ext uri="{FF2B5EF4-FFF2-40B4-BE49-F238E27FC236}">
                <a16:creationId xmlns:a16="http://schemas.microsoft.com/office/drawing/2014/main" id="{AA4E5012-836A-24F8-1169-28617264EDCD}"/>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6888088" y="938865"/>
            <a:ext cx="1261872" cy="1261872"/>
          </a:xfrm>
          <a:prstGeom prst="rect">
            <a:avLst/>
          </a:prstGeom>
        </p:spPr>
      </p:pic>
    </p:spTree>
    <p:custDataLst>
      <p:tags r:id="rId1"/>
    </p:custDataLst>
    <p:extLst>
      <p:ext uri="{BB962C8B-B14F-4D97-AF65-F5344CB8AC3E}">
        <p14:creationId xmlns:p14="http://schemas.microsoft.com/office/powerpoint/2010/main" val="126469706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28FDA0-7E0D-165B-5BE6-3133AD1BFF0A}"/>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3C1876C5-D327-B281-0339-3AED2917FBAC}"/>
              </a:ext>
            </a:extLst>
          </p:cNvPr>
          <p:cNvSpPr/>
          <p:nvPr/>
        </p:nvSpPr>
        <p:spPr bwMode="auto">
          <a:xfrm>
            <a:off x="740128" y="1370013"/>
            <a:ext cx="10828480" cy="906859"/>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0EB302A7-F9F9-6849-0EFC-D189CF266127}"/>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182545BC-D65F-74FE-4CCB-976A06AB528B}"/>
              </a:ext>
            </a:extLst>
          </p:cNvPr>
          <p:cNvSpPr>
            <a:spLocks noGrp="1"/>
          </p:cNvSpPr>
          <p:nvPr>
            <p:ph idx="1"/>
          </p:nvPr>
        </p:nvSpPr>
        <p:spPr>
          <a:xfrm>
            <a:off x="767408" y="1416053"/>
            <a:ext cx="10225136" cy="4799013"/>
          </a:xfrm>
        </p:spPr>
        <p:txBody>
          <a:bodyPr/>
          <a:lstStyle/>
          <a:p>
            <a:pPr marL="98425" indent="0">
              <a:lnSpc>
                <a:spcPct val="100000"/>
              </a:lnSpc>
              <a:spcBef>
                <a:spcPts val="1600"/>
              </a:spcBef>
              <a:spcAft>
                <a:spcPts val="0"/>
              </a:spcAft>
              <a:buNone/>
            </a:pPr>
            <a:r>
              <a:rPr lang="en-US" sz="2500" dirty="0">
                <a:solidFill>
                  <a:schemeClr val="bg1"/>
                </a:solidFill>
              </a:rPr>
              <a:t>Module 1: Evolving Management of Nonmetastatic Hormone-Sensitive Prostate Cancer (HSPC) — Dr Shore</a:t>
            </a: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Current Hormonal Treatment for Metastatic HSPC (</a:t>
            </a:r>
            <a:r>
              <a:rPr lang="en-US" sz="2500" dirty="0" err="1">
                <a:solidFill>
                  <a:schemeClr val="tx1"/>
                </a:solidFill>
              </a:rPr>
              <a:t>mHSPC</a:t>
            </a:r>
            <a:r>
              <a:rPr lang="en-US" sz="2500" dirty="0">
                <a:solidFill>
                  <a:schemeClr val="tx1"/>
                </a:solidFill>
              </a:rPr>
              <a:t>) — </a:t>
            </a:r>
            <a:br>
              <a:rPr lang="en-US" sz="2500" dirty="0">
                <a:solidFill>
                  <a:schemeClr val="tx1"/>
                </a:solidFill>
              </a:rPr>
            </a:br>
            <a:r>
              <a:rPr lang="en-US" sz="2500" dirty="0">
                <a:solidFill>
                  <a:schemeClr val="tx1"/>
                </a:solidFill>
              </a:rPr>
              <a:t>Dr </a:t>
            </a:r>
            <a:r>
              <a:rPr lang="en-US" sz="2500" dirty="0" err="1">
                <a:solidFill>
                  <a:schemeClr val="tx1"/>
                </a:solidFill>
              </a:rPr>
              <a:t>Petrylak</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Current and Future Role of PARP Inhibitors for Metastatic Prostate Cancer (</a:t>
            </a:r>
            <a:r>
              <a:rPr lang="en-US" sz="2500" dirty="0" err="1">
                <a:solidFill>
                  <a:schemeClr val="tx1"/>
                </a:solidFill>
              </a:rPr>
              <a:t>mPC</a:t>
            </a:r>
            <a:r>
              <a:rPr lang="en-US" sz="2500" dirty="0">
                <a:solidFill>
                  <a:schemeClr val="tx1"/>
                </a:solidFill>
              </a:rPr>
              <a:t>) — Dr Agarwal</a:t>
            </a: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Emerging Role of AKT Inhibition for Patients with </a:t>
            </a:r>
            <a:r>
              <a:rPr lang="en-US" sz="2500" dirty="0" err="1">
                <a:solidFill>
                  <a:schemeClr val="tx1"/>
                </a:solidFill>
              </a:rPr>
              <a:t>mHSPC</a:t>
            </a:r>
            <a:r>
              <a:rPr lang="en-US" sz="2500" dirty="0">
                <a:solidFill>
                  <a:schemeClr val="tx1"/>
                </a:solidFill>
              </a:rPr>
              <a:t> — </a:t>
            </a:r>
            <a:br>
              <a:rPr lang="en-US" sz="2500" dirty="0">
                <a:solidFill>
                  <a:schemeClr val="tx1"/>
                </a:solidFill>
              </a:rPr>
            </a:br>
            <a:r>
              <a:rPr lang="en-US" sz="2500" dirty="0">
                <a:solidFill>
                  <a:schemeClr val="tx1"/>
                </a:solidFill>
              </a:rPr>
              <a:t>Dr Heath</a:t>
            </a:r>
          </a:p>
          <a:p>
            <a:pPr marL="98425" indent="0">
              <a:lnSpc>
                <a:spcPct val="100000"/>
              </a:lnSpc>
              <a:spcBef>
                <a:spcPts val="1600"/>
              </a:spcBef>
              <a:spcAft>
                <a:spcPts val="0"/>
              </a:spcAft>
              <a:buNone/>
            </a:pPr>
            <a:r>
              <a:rPr lang="en-US" sz="2500" dirty="0">
                <a:solidFill>
                  <a:srgbClr val="0432FF"/>
                </a:solidFill>
              </a:rPr>
              <a:t>Module 5: </a:t>
            </a:r>
            <a:r>
              <a:rPr lang="en-US" sz="2500" dirty="0">
                <a:solidFill>
                  <a:schemeClr val="tx1"/>
                </a:solidFill>
              </a:rPr>
              <a:t>Current and Future Use of Radiopharmaceuticals in </a:t>
            </a:r>
            <a:r>
              <a:rPr lang="en-US" sz="2500" dirty="0" err="1">
                <a:solidFill>
                  <a:schemeClr val="tx1"/>
                </a:solidFill>
              </a:rPr>
              <a:t>mPC</a:t>
            </a:r>
            <a:r>
              <a:rPr lang="en-US" sz="2500" dirty="0">
                <a:solidFill>
                  <a:schemeClr val="tx1"/>
                </a:solidFill>
              </a:rPr>
              <a:t> — </a:t>
            </a:r>
            <a:br>
              <a:rPr lang="en-US" sz="2500" dirty="0">
                <a:solidFill>
                  <a:schemeClr val="tx1"/>
                </a:solidFill>
              </a:rPr>
            </a:br>
            <a:r>
              <a:rPr lang="en-US" sz="2500" dirty="0">
                <a:solidFill>
                  <a:schemeClr val="tx1"/>
                </a:solidFill>
              </a:rPr>
              <a:t>Dr Saad</a:t>
            </a:r>
          </a:p>
          <a:p>
            <a:pPr marL="98425" indent="0">
              <a:lnSpc>
                <a:spcPct val="100000"/>
              </a:lnSpc>
              <a:spcBef>
                <a:spcPts val="1600"/>
              </a:spcBef>
              <a:spcAft>
                <a:spcPts val="0"/>
              </a:spcAft>
              <a:buNone/>
            </a:pPr>
            <a:endParaRPr lang="en-US" sz="2500" dirty="0">
              <a:solidFill>
                <a:schemeClr val="tx1"/>
              </a:solidFill>
            </a:endParaRPr>
          </a:p>
        </p:txBody>
      </p:sp>
    </p:spTree>
    <p:extLst>
      <p:ext uri="{BB962C8B-B14F-4D97-AF65-F5344CB8AC3E}">
        <p14:creationId xmlns:p14="http://schemas.microsoft.com/office/powerpoint/2010/main" val="160297832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a:xfrm>
            <a:off x="1364974" y="790302"/>
            <a:ext cx="9144000" cy="2387600"/>
          </a:xfrm>
        </p:spPr>
        <p:txBody>
          <a:bodyPr>
            <a:noAutofit/>
          </a:bodyPr>
          <a:lstStyle/>
          <a:p>
            <a:r>
              <a:rPr lang="en-US" sz="4000" dirty="0"/>
              <a:t>Advancing Options in BCR: Interprofessional Intensification Strategies Reshaping Care</a:t>
            </a:r>
          </a:p>
        </p:txBody>
      </p:sp>
      <p:sp>
        <p:nvSpPr>
          <p:cNvPr id="2" name="Rectangle 1">
            <a:extLst>
              <a:ext uri="{FF2B5EF4-FFF2-40B4-BE49-F238E27FC236}">
                <a16:creationId xmlns:a16="http://schemas.microsoft.com/office/drawing/2014/main" id="{CB3887DE-CABD-1CC1-CC44-2B2A5070D60D}"/>
              </a:ext>
            </a:extLst>
          </p:cNvPr>
          <p:cNvSpPr/>
          <p:nvPr/>
        </p:nvSpPr>
        <p:spPr>
          <a:xfrm>
            <a:off x="0" y="6079253"/>
            <a:ext cx="12192000" cy="778747"/>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A3A3A"/>
              </a:solidFill>
              <a:effectLst/>
              <a:uLnTx/>
              <a:uFillTx/>
              <a:latin typeface="Arial" panose="020B0604020202020204"/>
              <a:ea typeface="+mn-ea"/>
              <a:cs typeface="+mn-cs"/>
            </a:endParaRPr>
          </a:p>
        </p:txBody>
      </p:sp>
      <p:sp>
        <p:nvSpPr>
          <p:cNvPr id="3" name="Title 3">
            <a:extLst>
              <a:ext uri="{FF2B5EF4-FFF2-40B4-BE49-F238E27FC236}">
                <a16:creationId xmlns:a16="http://schemas.microsoft.com/office/drawing/2014/main" id="{AEBFB331-9A89-7BBF-C160-A73393408CF2}"/>
              </a:ext>
            </a:extLst>
          </p:cNvPr>
          <p:cNvSpPr txBox="1">
            <a:spLocks/>
          </p:cNvSpPr>
          <p:nvPr/>
        </p:nvSpPr>
        <p:spPr>
          <a:xfrm>
            <a:off x="1364974" y="2966155"/>
            <a:ext cx="9144000" cy="2387600"/>
          </a:xfrm>
          <a:prstGeom prst="rect">
            <a:avLst/>
          </a:prstGeom>
        </p:spPr>
        <p:txBody>
          <a:bodyPr vert="horz" lIns="91440" tIns="45720" rIns="91440" bIns="45720" rtlCol="0" anchor="b">
            <a:noAutofit/>
          </a:bodyPr>
          <a:lstStyle>
            <a:lvl1pPr algn="l" defTabSz="914400" rtl="0" eaLnBrk="1" latinLnBrk="0" hangingPunct="1">
              <a:lnSpc>
                <a:spcPct val="90000"/>
              </a:lnSpc>
              <a:spcBef>
                <a:spcPct val="0"/>
              </a:spcBef>
              <a:buNone/>
              <a:defRPr sz="5400" b="1" kern="1200">
                <a:solidFill>
                  <a:schemeClr val="accent2"/>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2000" b="1" i="0" u="none" strike="noStrike" kern="1200" cap="none" spc="0" normalizeH="0" baseline="0" noProof="0" dirty="0">
                <a:ln>
                  <a:noFill/>
                </a:ln>
                <a:solidFill>
                  <a:srgbClr val="1C3F93"/>
                </a:solidFill>
                <a:effectLst/>
                <a:uLnTx/>
                <a:uFillTx/>
                <a:latin typeface="Arial" panose="020B0604020202020204" pitchFamily="34" charset="0"/>
                <a:ea typeface="+mj-ea"/>
                <a:cs typeface="Arial" panose="020B0604020202020204" pitchFamily="34" charset="0"/>
              </a:rPr>
              <a:t>Neal D Shore, MD</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2000" b="0" i="0" u="none" strike="noStrike" kern="1200" cap="none" spc="0" normalizeH="0" baseline="0" noProof="0" dirty="0">
                <a:ln>
                  <a:noFill/>
                </a:ln>
                <a:solidFill>
                  <a:srgbClr val="1C3F93"/>
                </a:solidFill>
                <a:effectLst/>
                <a:uLnTx/>
                <a:uFillTx/>
                <a:latin typeface="Arial" panose="020B0604020202020204" pitchFamily="34" charset="0"/>
                <a:ea typeface="+mj-ea"/>
                <a:cs typeface="Arial" panose="020B0604020202020204" pitchFamily="34" charset="0"/>
              </a:rPr>
              <a:t>Director, START Carolinas/Carolina Urologic Research Center</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2000" b="0" i="0" u="none" strike="noStrike" kern="1200" cap="none" spc="0" normalizeH="0" baseline="0" noProof="0" dirty="0">
                <a:ln>
                  <a:noFill/>
                </a:ln>
                <a:solidFill>
                  <a:srgbClr val="1C3F93"/>
                </a:solidFill>
                <a:effectLst/>
                <a:uLnTx/>
                <a:uFillTx/>
                <a:latin typeface="Arial" panose="020B0604020202020204" pitchFamily="34" charset="0"/>
                <a:ea typeface="+mj-ea"/>
                <a:cs typeface="Arial" panose="020B0604020202020204" pitchFamily="34" charset="0"/>
              </a:rPr>
              <a:t>Head of GU Oncology START Research</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2000" b="0" i="0" u="none" strike="noStrike" kern="1200" cap="none" spc="0" normalizeH="0" baseline="0" noProof="0" dirty="0">
                <a:ln>
                  <a:noFill/>
                </a:ln>
                <a:solidFill>
                  <a:srgbClr val="1C3F93"/>
                </a:solidFill>
                <a:effectLst/>
                <a:uLnTx/>
                <a:uFillTx/>
                <a:latin typeface="Arial" panose="020B0604020202020204" pitchFamily="34" charset="0"/>
                <a:ea typeface="+mj-ea"/>
                <a:cs typeface="Arial" panose="020B0604020202020204" pitchFamily="34" charset="0"/>
              </a:rPr>
              <a:t>AUC Atlantic Urology Specialists</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2000" b="0" i="0" u="none" strike="noStrike" kern="1200" cap="none" spc="0" normalizeH="0" baseline="0" noProof="0" dirty="0">
                <a:ln>
                  <a:noFill/>
                </a:ln>
                <a:solidFill>
                  <a:srgbClr val="1C3F93"/>
                </a:solidFill>
                <a:effectLst/>
                <a:uLnTx/>
                <a:uFillTx/>
                <a:latin typeface="Arial" panose="020B0604020202020204" pitchFamily="34" charset="0"/>
                <a:ea typeface="+mj-ea"/>
                <a:cs typeface="Arial" panose="020B0604020202020204" pitchFamily="34" charset="0"/>
              </a:rPr>
              <a:t>Myrtle Beach, South Carolina</a:t>
            </a:r>
          </a:p>
        </p:txBody>
      </p:sp>
    </p:spTree>
    <p:extLst>
      <p:ext uri="{BB962C8B-B14F-4D97-AF65-F5344CB8AC3E}">
        <p14:creationId xmlns:p14="http://schemas.microsoft.com/office/powerpoint/2010/main" val="77961331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00E5E944-17F3-EFAA-D803-164862656725}"/>
              </a:ext>
            </a:extLst>
          </p:cNvPr>
          <p:cNvSpPr>
            <a:spLocks noGrp="1"/>
          </p:cNvSpPr>
          <p:nvPr>
            <p:ph sz="half" idx="1"/>
          </p:nvPr>
        </p:nvSpPr>
        <p:spPr/>
        <p:txBody>
          <a:bodyPr>
            <a:normAutofit/>
          </a:bodyPr>
          <a:lstStyle/>
          <a:p>
            <a:pPr marL="0" indent="0">
              <a:buNone/>
            </a:pPr>
            <a:r>
              <a:rPr lang="en-US" sz="2400" b="1">
                <a:solidFill>
                  <a:schemeClr val="accent1"/>
                </a:solidFill>
              </a:rPr>
              <a:t>Prostatectomy</a:t>
            </a:r>
          </a:p>
          <a:p>
            <a:pPr>
              <a:lnSpc>
                <a:spcPct val="100000"/>
              </a:lnSpc>
            </a:pPr>
            <a:r>
              <a:rPr lang="en-US" sz="2200"/>
              <a:t>Definition of recurrence: PSA &gt;0.2</a:t>
            </a:r>
          </a:p>
          <a:p>
            <a:r>
              <a:rPr lang="en-US" sz="2200"/>
              <a:t>Staging: conventional imaging vs PSMA-PET</a:t>
            </a:r>
          </a:p>
          <a:p>
            <a:r>
              <a:rPr lang="en-US" sz="2200"/>
              <a:t>Treatment</a:t>
            </a:r>
          </a:p>
          <a:p>
            <a:pPr lvl="1"/>
            <a:r>
              <a:rPr lang="en-US" sz="1900"/>
              <a:t>Salvage RT ± ADT</a:t>
            </a:r>
          </a:p>
          <a:p>
            <a:pPr lvl="1"/>
            <a:r>
              <a:rPr lang="en-US" sz="1900"/>
              <a:t>Intermittent ADT?</a:t>
            </a:r>
          </a:p>
          <a:p>
            <a:pPr lvl="1"/>
            <a:r>
              <a:rPr lang="en-US" sz="1900"/>
              <a:t>Enzalutamide ± ADT </a:t>
            </a:r>
          </a:p>
          <a:p>
            <a:pPr lvl="1"/>
            <a:endParaRPr lang="en-US" sz="2000"/>
          </a:p>
        </p:txBody>
      </p:sp>
      <p:sp>
        <p:nvSpPr>
          <p:cNvPr id="6" name="Content Placeholder 5">
            <a:extLst>
              <a:ext uri="{FF2B5EF4-FFF2-40B4-BE49-F238E27FC236}">
                <a16:creationId xmlns:a16="http://schemas.microsoft.com/office/drawing/2014/main" id="{59C39048-DB85-D7D8-A8FA-45F0F37EBBA4}"/>
              </a:ext>
            </a:extLst>
          </p:cNvPr>
          <p:cNvSpPr>
            <a:spLocks noGrp="1"/>
          </p:cNvSpPr>
          <p:nvPr>
            <p:ph sz="half" idx="2"/>
          </p:nvPr>
        </p:nvSpPr>
        <p:spPr/>
        <p:txBody>
          <a:bodyPr>
            <a:normAutofit fontScale="92500" lnSpcReduction="10000"/>
          </a:bodyPr>
          <a:lstStyle/>
          <a:p>
            <a:pPr marL="0" indent="0">
              <a:buNone/>
            </a:pPr>
            <a:r>
              <a:rPr lang="en-US" b="1">
                <a:solidFill>
                  <a:schemeClr val="accent1"/>
                </a:solidFill>
              </a:rPr>
              <a:t>Primary Radiation +/- ADT</a:t>
            </a:r>
          </a:p>
          <a:p>
            <a:pPr>
              <a:lnSpc>
                <a:spcPct val="110000"/>
              </a:lnSpc>
            </a:pPr>
            <a:r>
              <a:rPr lang="en-US"/>
              <a:t>Definition of recurrence: PSA &gt;2.0 from nadir with </a:t>
            </a:r>
            <a:r>
              <a:rPr lang="en-US" err="1"/>
              <a:t>eugonadal</a:t>
            </a:r>
            <a:r>
              <a:rPr lang="en-US"/>
              <a:t> testosterone</a:t>
            </a:r>
          </a:p>
          <a:p>
            <a:pPr>
              <a:lnSpc>
                <a:spcPct val="120000"/>
              </a:lnSpc>
            </a:pPr>
            <a:r>
              <a:rPr lang="en-US"/>
              <a:t>Staging: conventional imaging vs PSMA-PET</a:t>
            </a:r>
          </a:p>
          <a:p>
            <a:r>
              <a:rPr lang="en-US"/>
              <a:t>Some consideration of salvage RP or salvage RT (HDR brachytherapy) </a:t>
            </a:r>
          </a:p>
          <a:p>
            <a:r>
              <a:rPr lang="en-US"/>
              <a:t>Treatment</a:t>
            </a:r>
          </a:p>
          <a:p>
            <a:pPr lvl="1"/>
            <a:r>
              <a:rPr lang="en-US"/>
              <a:t>Intermittent ADT?</a:t>
            </a:r>
          </a:p>
          <a:p>
            <a:pPr lvl="1"/>
            <a:r>
              <a:rPr lang="en-US"/>
              <a:t>Enzalutamide ± ADT</a:t>
            </a:r>
          </a:p>
        </p:txBody>
      </p:sp>
      <p:sp>
        <p:nvSpPr>
          <p:cNvPr id="4" name="Title 3">
            <a:extLst>
              <a:ext uri="{FF2B5EF4-FFF2-40B4-BE49-F238E27FC236}">
                <a16:creationId xmlns:a16="http://schemas.microsoft.com/office/drawing/2014/main" id="{B72856FB-99A9-3DFC-9113-8C9E8B5E0791}"/>
              </a:ext>
            </a:extLst>
          </p:cNvPr>
          <p:cNvSpPr>
            <a:spLocks noGrp="1"/>
          </p:cNvSpPr>
          <p:nvPr>
            <p:ph type="title"/>
          </p:nvPr>
        </p:nvSpPr>
        <p:spPr/>
        <p:txBody>
          <a:bodyPr/>
          <a:lstStyle/>
          <a:p>
            <a:r>
              <a:rPr lang="en-US" b="1"/>
              <a:t>Biochemical Recurrence After Local Therapy</a:t>
            </a:r>
          </a:p>
        </p:txBody>
      </p:sp>
      <p:sp>
        <p:nvSpPr>
          <p:cNvPr id="2" name="Rectangle 1">
            <a:extLst>
              <a:ext uri="{FF2B5EF4-FFF2-40B4-BE49-F238E27FC236}">
                <a16:creationId xmlns:a16="http://schemas.microsoft.com/office/drawing/2014/main" id="{E578E32C-82E8-1F32-F61D-280B9BF67429}"/>
              </a:ext>
            </a:extLst>
          </p:cNvPr>
          <p:cNvSpPr/>
          <p:nvPr/>
        </p:nvSpPr>
        <p:spPr>
          <a:xfrm>
            <a:off x="0" y="5964382"/>
            <a:ext cx="1346479" cy="74791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A3A3A"/>
              </a:solidFill>
              <a:effectLst/>
              <a:uLnTx/>
              <a:uFillTx/>
              <a:latin typeface="Arial" panose="020B0604020202020204"/>
              <a:ea typeface="+mn-ea"/>
              <a:cs typeface="+mn-cs"/>
            </a:endParaRPr>
          </a:p>
        </p:txBody>
      </p:sp>
    </p:spTree>
    <p:extLst>
      <p:ext uri="{BB962C8B-B14F-4D97-AF65-F5344CB8AC3E}">
        <p14:creationId xmlns:p14="http://schemas.microsoft.com/office/powerpoint/2010/main" val="16933114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79A813-D723-9586-5966-927D03A361EA}"/>
              </a:ext>
            </a:extLst>
          </p:cNvPr>
          <p:cNvSpPr>
            <a:spLocks noGrp="1"/>
          </p:cNvSpPr>
          <p:nvPr>
            <p:ph type="title"/>
          </p:nvPr>
        </p:nvSpPr>
        <p:spPr>
          <a:xfrm>
            <a:off x="369459" y="96183"/>
            <a:ext cx="6580776" cy="894304"/>
          </a:xfrm>
        </p:spPr>
        <p:txBody>
          <a:bodyPr/>
          <a:lstStyle/>
          <a:p>
            <a:r>
              <a:rPr lang="en-US"/>
              <a:t>EMBARK study design</a:t>
            </a:r>
          </a:p>
        </p:txBody>
      </p:sp>
      <p:sp>
        <p:nvSpPr>
          <p:cNvPr id="4" name="object 5">
            <a:extLst>
              <a:ext uri="{FF2B5EF4-FFF2-40B4-BE49-F238E27FC236}">
                <a16:creationId xmlns:a16="http://schemas.microsoft.com/office/drawing/2014/main" id="{AEE15929-CB97-DD7E-73D7-0F9C7E15AEF5}"/>
              </a:ext>
            </a:extLst>
          </p:cNvPr>
          <p:cNvSpPr txBox="1"/>
          <p:nvPr/>
        </p:nvSpPr>
        <p:spPr>
          <a:xfrm>
            <a:off x="261937" y="6261010"/>
            <a:ext cx="11666536" cy="492443"/>
          </a:xfrm>
          <a:prstGeom prst="rect">
            <a:avLst/>
          </a:prstGeom>
        </p:spPr>
        <p:txBody>
          <a:bodyPr vert="horz"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err="1">
                <a:ln>
                  <a:noFill/>
                </a:ln>
                <a:solidFill>
                  <a:srgbClr val="FFFFFF"/>
                </a:solidFill>
                <a:effectLst/>
                <a:uLnTx/>
                <a:uFillTx/>
                <a:latin typeface="Arial" panose="020B0604020202020204"/>
                <a:ea typeface="Arial" panose="020B0604020202020204" pitchFamily="34" charset="0"/>
                <a:cs typeface="Arial" panose="020B0604020202020204" pitchFamily="34" charset="0"/>
              </a:rPr>
              <a:t>a</a:t>
            </a:r>
            <a:r>
              <a:rPr kumimoji="0" lang="en-US" sz="800" b="0" i="0" u="none" strike="noStrike" kern="1200" cap="none" spc="0" normalizeH="0" baseline="0" noProof="0" dirty="0" err="1">
                <a:ln>
                  <a:noFill/>
                </a:ln>
                <a:solidFill>
                  <a:srgbClr val="FFFFFF"/>
                </a:solidFill>
                <a:effectLst/>
                <a:uLnTx/>
                <a:uFillTx/>
                <a:latin typeface="Arial" panose="020B0604020202020204"/>
                <a:ea typeface="Arial" panose="020B0604020202020204" pitchFamily="34" charset="0"/>
                <a:cs typeface="Arial" panose="020B0604020202020204" pitchFamily="34" charset="0"/>
              </a:rPr>
              <a:t>Study</a:t>
            </a:r>
            <a:r>
              <a:rPr kumimoji="0" lang="en-US" sz="800" b="0" i="0" u="none" strike="noStrike" kern="1200" cap="none" spc="0" normalizeH="0" baseline="0" noProof="0" dirty="0">
                <a:ln>
                  <a:noFill/>
                </a:ln>
                <a:solidFill>
                  <a:srgbClr val="FFFFFF"/>
                </a:solidFill>
                <a:effectLst/>
                <a:uLnTx/>
                <a:uFillTx/>
                <a:latin typeface="Arial" panose="020B0604020202020204"/>
                <a:ea typeface="Arial" panose="020B0604020202020204" pitchFamily="34" charset="0"/>
                <a:cs typeface="Arial" panose="020B0604020202020204" pitchFamily="34" charset="0"/>
              </a:rPr>
              <a:t> treatment was suspended once at week 37 if PSA was &lt;0.2 ng/mL and restarted when PSA was ≥5.0 ng/mL (without prior RP) and ≥2 ng/mL (prior RP). </a:t>
            </a:r>
            <a:r>
              <a:rPr kumimoji="0" lang="en-US" sz="800" b="0" i="0" u="none" strike="noStrike" kern="1200" cap="none" spc="0" normalizeH="0" baseline="30000" noProof="0" dirty="0" err="1">
                <a:ln>
                  <a:noFill/>
                </a:ln>
                <a:solidFill>
                  <a:srgbClr val="FFFFFF"/>
                </a:solidFill>
                <a:effectLst/>
                <a:uLnTx/>
                <a:uFillTx/>
                <a:latin typeface="Arial" panose="020B0604020202020204"/>
                <a:ea typeface="Arial" panose="020B0604020202020204" pitchFamily="34" charset="0"/>
                <a:cs typeface="Arial" panose="020B0604020202020204" pitchFamily="34" charset="0"/>
              </a:rPr>
              <a:t>b</a:t>
            </a:r>
            <a:r>
              <a:rPr kumimoji="0" lang="en-US" sz="800" b="0" i="0" u="none" strike="noStrike" kern="1200" cap="none" spc="0" normalizeH="0" baseline="0" noProof="0" dirty="0" err="1">
                <a:ln>
                  <a:noFill/>
                </a:ln>
                <a:solidFill>
                  <a:srgbClr val="FFFFFF"/>
                </a:solidFill>
                <a:effectLst/>
                <a:uLnTx/>
                <a:uFillTx/>
                <a:latin typeface="Arial" panose="020B0604020202020204"/>
                <a:ea typeface="Arial" panose="020B0604020202020204" pitchFamily="34" charset="0"/>
                <a:cs typeface="Arial" panose="020B0604020202020204" pitchFamily="34" charset="0"/>
              </a:rPr>
              <a:t>Intent</a:t>
            </a:r>
            <a:r>
              <a:rPr kumimoji="0" lang="en-US" sz="800" b="0" i="0" u="none" strike="noStrike" kern="1200" cap="none" spc="0" normalizeH="0" baseline="0" noProof="0" dirty="0">
                <a:ln>
                  <a:noFill/>
                </a:ln>
                <a:solidFill>
                  <a:srgbClr val="FFFFFF"/>
                </a:solidFill>
                <a:effectLst/>
                <a:uLnTx/>
                <a:uFillTx/>
                <a:latin typeface="Arial" panose="020B0604020202020204"/>
                <a:ea typeface="Arial" panose="020B0604020202020204" pitchFamily="34" charset="0"/>
                <a:cs typeface="Arial" panose="020B0604020202020204" pitchFamily="34" charset="0"/>
              </a:rPr>
              <a:t>-to-treat population. </a:t>
            </a:r>
            <a:r>
              <a:rPr kumimoji="0" lang="en-US" sz="800" b="0" i="0" u="none" strike="noStrike" kern="1200" cap="none" spc="0" normalizeH="0" baseline="30000" noProof="0" dirty="0" err="1">
                <a:ln>
                  <a:noFill/>
                </a:ln>
                <a:solidFill>
                  <a:srgbClr val="FFFFFF"/>
                </a:solidFill>
                <a:effectLst/>
                <a:uLnTx/>
                <a:uFillTx/>
                <a:latin typeface="Arial" panose="020B0604020202020204"/>
                <a:ea typeface="Arial" panose="020B0604020202020204" pitchFamily="34" charset="0"/>
                <a:cs typeface="Arial" panose="020B0604020202020204" pitchFamily="34" charset="0"/>
              </a:rPr>
              <a:t>c</a:t>
            </a:r>
            <a:r>
              <a:rPr kumimoji="0" lang="en-US" sz="800" b="0" i="0" u="none" strike="noStrike" kern="1200" cap="none" spc="0" normalizeH="0" baseline="0" noProof="0" dirty="0" err="1">
                <a:ln>
                  <a:noFill/>
                </a:ln>
                <a:solidFill>
                  <a:srgbClr val="FFFFFF"/>
                </a:solidFill>
                <a:effectLst/>
                <a:uLnTx/>
                <a:uFillTx/>
                <a:latin typeface="Arial" panose="020B0604020202020204"/>
                <a:ea typeface="Arial" panose="020B0604020202020204" pitchFamily="34" charset="0"/>
                <a:cs typeface="Arial" panose="020B0604020202020204" pitchFamily="34" charset="0"/>
              </a:rPr>
              <a:t>Primary</a:t>
            </a:r>
            <a:r>
              <a:rPr kumimoji="0" lang="en-US" sz="800" b="0" i="0" u="none" strike="noStrike" kern="1200" cap="none" spc="0" normalizeH="0" baseline="0" noProof="0" dirty="0">
                <a:ln>
                  <a:noFill/>
                </a:ln>
                <a:solidFill>
                  <a:srgbClr val="FFFFFF"/>
                </a:solidFill>
                <a:effectLst/>
                <a:uLnTx/>
                <a:uFillTx/>
                <a:latin typeface="Arial" panose="020B0604020202020204"/>
                <a:ea typeface="Arial" panose="020B0604020202020204" pitchFamily="34" charset="0"/>
                <a:cs typeface="Arial" panose="020B0604020202020204" pitchFamily="34" charset="0"/>
              </a:rPr>
              <a:t> endpoint and key secondary endpoints for enzalutamide combination and enzalutamide monotherapy are alpha-protected. </a:t>
            </a:r>
            <a:r>
              <a:rPr kumimoji="0" lang="en-US" sz="800" b="0" i="1" u="none" strike="noStrike" kern="1200" cap="none" spc="0" normalizeH="0" baseline="0" noProof="0" dirty="0">
                <a:ln>
                  <a:noFill/>
                </a:ln>
                <a:solidFill>
                  <a:srgbClr val="FFFFFF"/>
                </a:solidFill>
                <a:effectLst/>
                <a:uLnTx/>
                <a:uFillTx/>
                <a:latin typeface="Arial" panose="020B0604020202020204"/>
                <a:ea typeface="Arial" panose="020B0604020202020204" pitchFamily="34" charset="0"/>
                <a:cs typeface="Arial" panose="020B0604020202020204" pitchFamily="34" charset="0"/>
              </a:rPr>
              <a:t>P-</a:t>
            </a:r>
            <a:r>
              <a:rPr kumimoji="0" lang="en-US" sz="800" b="0" i="0" u="none" strike="noStrike" kern="1200" cap="none" spc="0" normalizeH="0" baseline="0" noProof="0" dirty="0">
                <a:ln>
                  <a:noFill/>
                </a:ln>
                <a:solidFill>
                  <a:srgbClr val="FFFFFF"/>
                </a:solidFill>
                <a:effectLst/>
                <a:uLnTx/>
                <a:uFillTx/>
                <a:latin typeface="Arial" panose="020B0604020202020204"/>
                <a:ea typeface="Arial" panose="020B0604020202020204" pitchFamily="34" charset="0"/>
                <a:cs typeface="Arial" panose="020B0604020202020204" pitchFamily="34" charset="0"/>
              </a:rPr>
              <a:t>value to determine significance for OS of combination and monotherapy treatment comparisons was dependent on outcomes of primary endpoint and key secondary endpoints. </a:t>
            </a:r>
            <a:r>
              <a:rPr kumimoji="0" lang="en-US" sz="800" b="0" i="0" u="none" strike="noStrike" kern="1200" cap="none" spc="0" normalizeH="0" baseline="30000" noProof="0" dirty="0" err="1">
                <a:ln>
                  <a:noFill/>
                </a:ln>
                <a:solidFill>
                  <a:srgbClr val="FFFFFF"/>
                </a:solidFill>
                <a:effectLst/>
                <a:uLnTx/>
                <a:uFillTx/>
                <a:latin typeface="Arial" panose="020B0604020202020204"/>
                <a:ea typeface="Arial" panose="020B0604020202020204" pitchFamily="34" charset="0"/>
                <a:cs typeface="Arial" panose="020B0604020202020204" pitchFamily="34" charset="0"/>
              </a:rPr>
              <a:t>d</a:t>
            </a:r>
            <a:r>
              <a:rPr kumimoji="0" lang="en-US" sz="800" b="0" i="0" u="none" strike="noStrike" kern="1200" cap="none" spc="0" normalizeH="0" baseline="0" noProof="0" dirty="0" err="1">
                <a:ln>
                  <a:noFill/>
                </a:ln>
                <a:solidFill>
                  <a:srgbClr val="FFFFFF"/>
                </a:solidFill>
                <a:effectLst/>
                <a:uLnTx/>
                <a:uFillTx/>
                <a:latin typeface="Arial" panose="020B0604020202020204"/>
                <a:ea typeface="Arial" panose="020B0604020202020204" pitchFamily="34" charset="0"/>
                <a:cs typeface="Arial" panose="020B0604020202020204" pitchFamily="34" charset="0"/>
              </a:rPr>
              <a:t>Safety</a:t>
            </a:r>
            <a:r>
              <a:rPr kumimoji="0" lang="en-US" sz="800" b="0" i="0" u="none" strike="noStrike" kern="1200" cap="none" spc="0" normalizeH="0" baseline="0" noProof="0" dirty="0">
                <a:ln>
                  <a:noFill/>
                </a:ln>
                <a:solidFill>
                  <a:srgbClr val="FFFFFF"/>
                </a:solidFill>
                <a:effectLst/>
                <a:uLnTx/>
                <a:uFillTx/>
                <a:latin typeface="Arial" panose="020B0604020202020204"/>
                <a:ea typeface="Arial" panose="020B0604020202020204" pitchFamily="34" charset="0"/>
                <a:cs typeface="Arial" panose="020B0604020202020204" pitchFamily="34" charset="0"/>
              </a:rPr>
              <a:t> population. </a:t>
            </a:r>
            <a:r>
              <a:rPr kumimoji="0" lang="en-US" sz="800" b="0" i="0" u="none" strike="noStrike" kern="1200" cap="none" spc="0" normalizeH="0" baseline="0" noProof="0" dirty="0">
                <a:ln>
                  <a:noFill/>
                </a:ln>
                <a:solidFill>
                  <a:srgbClr val="FFFFFF"/>
                </a:solidFill>
                <a:effectLst/>
                <a:uLnTx/>
                <a:uFillTx/>
                <a:latin typeface="Arial" panose="020B0604020202020204"/>
                <a:ea typeface="+mn-ea"/>
                <a:cs typeface="+mn-cs"/>
              </a:rPr>
              <a:t>BICR, blinded independent central review; CT, computed tomography; d, day; EBRT, external beam radiotherapy; IM, intramuscular; MFS, metastasis-free survival; </a:t>
            </a:r>
            <a:r>
              <a:rPr kumimoji="0" lang="en-US" sz="800" b="0" i="0" u="none" strike="noStrike" kern="1200" cap="none" spc="0" normalizeH="0" baseline="0" noProof="0" dirty="0" err="1">
                <a:ln>
                  <a:noFill/>
                </a:ln>
                <a:solidFill>
                  <a:srgbClr val="FFFFFF"/>
                </a:solidFill>
                <a:effectLst/>
                <a:uLnTx/>
                <a:uFillTx/>
                <a:latin typeface="Arial" panose="020B0604020202020204"/>
                <a:ea typeface="+mn-ea"/>
                <a:cs typeface="+mn-cs"/>
              </a:rPr>
              <a:t>mo</a:t>
            </a:r>
            <a:r>
              <a:rPr kumimoji="0" lang="en-US" sz="800" b="0" i="0" u="none" strike="noStrike" kern="1200" cap="none" spc="0" normalizeH="0" baseline="0" noProof="0" dirty="0">
                <a:ln>
                  <a:noFill/>
                </a:ln>
                <a:solidFill>
                  <a:srgbClr val="FFFFFF"/>
                </a:solidFill>
                <a:effectLst/>
                <a:uLnTx/>
                <a:uFillTx/>
                <a:latin typeface="Arial" panose="020B0604020202020204"/>
                <a:ea typeface="+mn-ea"/>
                <a:cs typeface="+mn-cs"/>
              </a:rPr>
              <a:t>, month; MRI, magnetic resonance imaging; OS, overall survival; PSA, prostate-specific antigen; PSADT, PSA doubling time; q, every; R, randomization; RP, radical prostatectomy; w, weeks.</a:t>
            </a:r>
          </a:p>
        </p:txBody>
      </p:sp>
      <p:sp>
        <p:nvSpPr>
          <p:cNvPr id="60" name="Content Placeholder 2">
            <a:extLst>
              <a:ext uri="{FF2B5EF4-FFF2-40B4-BE49-F238E27FC236}">
                <a16:creationId xmlns:a16="http://schemas.microsoft.com/office/drawing/2014/main" id="{CD4E15BC-D793-986F-5B69-590CC2CD46FA}"/>
              </a:ext>
            </a:extLst>
          </p:cNvPr>
          <p:cNvSpPr txBox="1">
            <a:spLocks/>
          </p:cNvSpPr>
          <p:nvPr/>
        </p:nvSpPr>
        <p:spPr>
          <a:xfrm>
            <a:off x="9386458" y="2998758"/>
            <a:ext cx="2542422" cy="2323713"/>
          </a:xfrm>
          <a:prstGeom prst="rect">
            <a:avLst/>
          </a:prstGeom>
          <a:solidFill>
            <a:schemeClr val="accent4"/>
          </a:solidFill>
          <a:ln w="6350" cap="flat" cmpd="sng" algn="ctr">
            <a:noFill/>
            <a:prstDash val="solid"/>
            <a:miter lim="800000"/>
          </a:ln>
          <a:effectLst/>
        </p:spPr>
        <p:txBody>
          <a:bodyPr vert="horz" wrap="square" lIns="91440" tIns="45720" rIns="91440" bIns="45720" rtlCol="0" anchor="t">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dk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dk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dk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dk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dk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dk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dk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dk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dk1"/>
                </a:solidFill>
                <a:latin typeface="+mn-lt"/>
                <a:ea typeface="+mn-ea"/>
                <a:cs typeface="+mn-cs"/>
              </a:defRPr>
            </a:lvl9pPr>
          </a:lstStyle>
          <a:p>
            <a:pPr marL="0" marR="0" lvl="0" indent="0" algn="l" defTabSz="914400" rtl="0" eaLnBrk="1" fontAlgn="ctr" latinLnBrk="0" hangingPunct="1">
              <a:lnSpc>
                <a:spcPct val="100000"/>
              </a:lnSpc>
              <a:spcBef>
                <a:spcPts val="0"/>
              </a:spcBef>
              <a:spcAft>
                <a:spcPts val="300"/>
              </a:spcAft>
              <a:buClrTx/>
              <a:buSzTx/>
              <a:buFont typeface="Arial" panose="020B0604020202020204" pitchFamily="34" charset="0"/>
              <a:buNone/>
              <a:tabLst/>
              <a:defRPr/>
            </a:pPr>
            <a:r>
              <a:rPr kumimoji="0" lang="en-US" sz="1300" b="1" i="0" u="none" strike="noStrike" kern="120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Key secondary </a:t>
            </a:r>
            <a:r>
              <a:rPr kumimoji="0" lang="en-US" sz="1300" b="1" i="0" u="none" strike="noStrike" kern="1200" cap="none" spc="0" normalizeH="0" baseline="0" noProof="0" dirty="0" err="1">
                <a:ln>
                  <a:noFill/>
                </a:ln>
                <a:solidFill>
                  <a:srgbClr val="092640"/>
                </a:solidFill>
                <a:effectLst/>
                <a:uLnTx/>
                <a:uFillTx/>
                <a:latin typeface="Arial" panose="020B0604020202020204"/>
                <a:ea typeface="Arial" panose="020B0604020202020204" pitchFamily="34" charset="0"/>
                <a:cs typeface="Arial" panose="020B0604020202020204" pitchFamily="34" charset="0"/>
              </a:rPr>
              <a:t>endpoints</a:t>
            </a:r>
            <a:r>
              <a:rPr kumimoji="0" lang="en-US" sz="1300" b="0" i="0" u="none" strike="noStrike" kern="1200" cap="none" spc="0" normalizeH="0" baseline="30000" noProof="0" dirty="0" err="1">
                <a:ln>
                  <a:noFill/>
                </a:ln>
                <a:solidFill>
                  <a:srgbClr val="092640"/>
                </a:solidFill>
                <a:effectLst/>
                <a:uLnTx/>
                <a:uFillTx/>
                <a:latin typeface="Arial" panose="020B0604020202020204"/>
                <a:ea typeface="Arial" panose="020B0604020202020204" pitchFamily="34" charset="0"/>
                <a:cs typeface="Arial" panose="020B0604020202020204" pitchFamily="34" charset="0"/>
              </a:rPr>
              <a:t>b,c</a:t>
            </a:r>
            <a:r>
              <a:rPr kumimoji="0" lang="en-US" sz="1300" b="1" i="0" u="none" strike="noStrike" kern="120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a:t>
            </a:r>
            <a:r>
              <a:rPr kumimoji="0" lang="en-US" sz="1300" b="0" i="0" u="none" strike="noStrike" kern="120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 </a:t>
            </a:r>
          </a:p>
          <a:p>
            <a:pPr marL="130175" marR="0" lvl="2" indent="-130175" algn="l" defTabSz="914400" rtl="0" eaLnBrk="1" fontAlgn="auto" latinLnBrk="0" hangingPunct="1">
              <a:lnSpc>
                <a:spcPct val="100000"/>
              </a:lnSpc>
              <a:spcBef>
                <a:spcPts val="0"/>
              </a:spcBef>
              <a:spcAft>
                <a:spcPts val="300"/>
              </a:spcAft>
              <a:buClr>
                <a:srgbClr val="092640"/>
              </a:buClr>
              <a:buSzTx/>
              <a:buFont typeface="Arial" panose="020B0604020202020204" pitchFamily="34" charset="0"/>
              <a:buChar char="•"/>
              <a:tabLst>
                <a:tab pos="457200" algn="l"/>
              </a:tabLst>
              <a:defRPr/>
            </a:pPr>
            <a:r>
              <a:rPr kumimoji="0" lang="en-US" sz="1300" b="0" i="0" u="none" strike="noStrike" kern="120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MFS by BICR, enzalutamide monotherapy vs. leuprolide acetate alone</a:t>
            </a:r>
          </a:p>
          <a:p>
            <a:pPr marL="130175" marR="0" lvl="2" indent="-130175" algn="l" defTabSz="914400" rtl="0" eaLnBrk="1" fontAlgn="auto" latinLnBrk="0" hangingPunct="1">
              <a:lnSpc>
                <a:spcPct val="100000"/>
              </a:lnSpc>
              <a:spcBef>
                <a:spcPts val="0"/>
              </a:spcBef>
              <a:spcAft>
                <a:spcPts val="300"/>
              </a:spcAft>
              <a:buClr>
                <a:srgbClr val="092640"/>
              </a:buClr>
              <a:buSzTx/>
              <a:buFont typeface="Arial" panose="020B0604020202020204" pitchFamily="34" charset="0"/>
              <a:buChar char="•"/>
              <a:tabLst>
                <a:tab pos="457200" algn="l"/>
              </a:tabLst>
              <a:defRPr/>
            </a:pPr>
            <a:r>
              <a:rPr kumimoji="0" lang="en-US" sz="1300" b="0" i="0" u="none" strike="noStrike" kern="120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Time to PSA progression</a:t>
            </a:r>
          </a:p>
          <a:p>
            <a:pPr marL="130175" marR="0" lvl="2" indent="-130175" algn="l" defTabSz="914400" rtl="0" eaLnBrk="1" fontAlgn="auto" latinLnBrk="0" hangingPunct="1">
              <a:lnSpc>
                <a:spcPct val="100000"/>
              </a:lnSpc>
              <a:spcBef>
                <a:spcPts val="0"/>
              </a:spcBef>
              <a:spcAft>
                <a:spcPts val="300"/>
              </a:spcAft>
              <a:buClr>
                <a:srgbClr val="092640"/>
              </a:buClr>
              <a:buSzTx/>
              <a:buFont typeface="Arial" panose="020B0604020202020204" pitchFamily="34" charset="0"/>
              <a:buChar char="•"/>
              <a:tabLst>
                <a:tab pos="457200" algn="l"/>
              </a:tabLst>
              <a:defRPr/>
            </a:pPr>
            <a:r>
              <a:rPr kumimoji="0" lang="en-US" sz="1300" b="0" i="0" u="none" strike="noStrike" kern="120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Time to first use of new antineoplastic therapy</a:t>
            </a:r>
          </a:p>
          <a:p>
            <a:pPr marL="130175" marR="0" lvl="2" indent="-130175" algn="l" defTabSz="914400" rtl="0" eaLnBrk="1" fontAlgn="auto" latinLnBrk="0" hangingPunct="1">
              <a:lnSpc>
                <a:spcPct val="100000"/>
              </a:lnSpc>
              <a:spcBef>
                <a:spcPts val="0"/>
              </a:spcBef>
              <a:spcAft>
                <a:spcPts val="300"/>
              </a:spcAft>
              <a:buClr>
                <a:srgbClr val="092640"/>
              </a:buClr>
              <a:buSzTx/>
              <a:buFont typeface="Arial" panose="020B0604020202020204" pitchFamily="34" charset="0"/>
              <a:buChar char="•"/>
              <a:tabLst>
                <a:tab pos="457200" algn="l"/>
              </a:tabLst>
              <a:defRPr/>
            </a:pPr>
            <a:r>
              <a:rPr kumimoji="0" lang="en-US" sz="1300" b="0" i="0" u="none" strike="noStrike" kern="1200" cap="none" spc="0" normalizeH="0" baseline="0" noProof="0" dirty="0" err="1">
                <a:ln>
                  <a:noFill/>
                </a:ln>
                <a:solidFill>
                  <a:srgbClr val="092640"/>
                </a:solidFill>
                <a:effectLst/>
                <a:uLnTx/>
                <a:uFillTx/>
                <a:latin typeface="Arial" panose="020B0604020202020204"/>
                <a:ea typeface="Arial" panose="020B0604020202020204" pitchFamily="34" charset="0"/>
                <a:cs typeface="Arial" panose="020B0604020202020204" pitchFamily="34" charset="0"/>
              </a:rPr>
              <a:t>OS</a:t>
            </a:r>
            <a:r>
              <a:rPr kumimoji="0" lang="en-US" sz="1300" b="0" i="0" u="none" strike="noStrike" kern="1200" cap="none" spc="0" normalizeH="0" baseline="30000" noProof="0" dirty="0" err="1">
                <a:ln>
                  <a:noFill/>
                </a:ln>
                <a:solidFill>
                  <a:srgbClr val="092640"/>
                </a:solidFill>
                <a:effectLst/>
                <a:uLnTx/>
                <a:uFillTx/>
                <a:latin typeface="Arial" panose="020B0604020202020204"/>
                <a:ea typeface="Arial" panose="020B0604020202020204" pitchFamily="34" charset="0"/>
                <a:cs typeface="Arial" panose="020B0604020202020204" pitchFamily="34" charset="0"/>
              </a:rPr>
              <a:t>c</a:t>
            </a:r>
            <a:endParaRPr kumimoji="0" lang="en-US" sz="1300" b="0" i="0" u="none" strike="noStrike" kern="1200" cap="none" spc="0" normalizeH="0" baseline="3000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endParaRPr>
          </a:p>
          <a:p>
            <a:pPr marL="0" marR="0" lvl="2" indent="0" algn="l" defTabSz="914400" rtl="0" eaLnBrk="1" fontAlgn="auto" latinLnBrk="0" hangingPunct="1">
              <a:lnSpc>
                <a:spcPct val="100000"/>
              </a:lnSpc>
              <a:spcBef>
                <a:spcPts val="0"/>
              </a:spcBef>
              <a:spcAft>
                <a:spcPts val="300"/>
              </a:spcAft>
              <a:buClr>
                <a:srgbClr val="092640"/>
              </a:buClr>
              <a:buSzTx/>
              <a:buFont typeface="Arial" panose="020B0604020202020204" pitchFamily="34" charset="0"/>
              <a:buNone/>
              <a:tabLst>
                <a:tab pos="457200" algn="l"/>
              </a:tabLst>
              <a:defRPr/>
            </a:pPr>
            <a:r>
              <a:rPr kumimoji="0" lang="en-US" sz="1300" b="1" i="0" u="none" strike="noStrike" kern="120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Other secondary endpoints:</a:t>
            </a:r>
            <a:endParaRPr kumimoji="0" lang="en-US" sz="1300" b="0" i="0" u="none" strike="noStrike" kern="120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endParaRPr>
          </a:p>
          <a:p>
            <a:pPr marL="130175" marR="0" lvl="2" indent="-130175" algn="l" defTabSz="914400" rtl="0" eaLnBrk="1" fontAlgn="auto" latinLnBrk="0" hangingPunct="1">
              <a:lnSpc>
                <a:spcPct val="100000"/>
              </a:lnSpc>
              <a:spcBef>
                <a:spcPts val="0"/>
              </a:spcBef>
              <a:spcAft>
                <a:spcPts val="300"/>
              </a:spcAft>
              <a:buClr>
                <a:srgbClr val="092640"/>
              </a:buClr>
              <a:buSzTx/>
              <a:buFont typeface="Arial" panose="020B0604020202020204" pitchFamily="34" charset="0"/>
              <a:buChar char="•"/>
              <a:tabLst>
                <a:tab pos="457200" algn="l"/>
              </a:tabLst>
              <a:defRPr/>
            </a:pPr>
            <a:r>
              <a:rPr kumimoji="0" lang="en-US" sz="1300" b="0" i="0" u="none" strike="noStrike" kern="1200" cap="none" spc="0" normalizeH="0" baseline="0" noProof="0" dirty="0" err="1">
                <a:ln>
                  <a:noFill/>
                </a:ln>
                <a:solidFill>
                  <a:srgbClr val="092640"/>
                </a:solidFill>
                <a:effectLst/>
                <a:uLnTx/>
                <a:uFillTx/>
                <a:latin typeface="Arial" panose="020B0604020202020204"/>
                <a:ea typeface="Arial" panose="020B0604020202020204" pitchFamily="34" charset="0"/>
                <a:cs typeface="Arial" panose="020B0604020202020204" pitchFamily="34" charset="0"/>
              </a:rPr>
              <a:t>Safety</a:t>
            </a:r>
            <a:r>
              <a:rPr kumimoji="0" lang="en-US" sz="1300" b="0" i="0" u="none" strike="noStrike" kern="1200" cap="none" spc="0" normalizeH="0" baseline="30000" noProof="0" dirty="0" err="1">
                <a:ln>
                  <a:noFill/>
                </a:ln>
                <a:solidFill>
                  <a:srgbClr val="092640"/>
                </a:solidFill>
                <a:effectLst/>
                <a:uLnTx/>
                <a:uFillTx/>
                <a:latin typeface="Arial" panose="020B0604020202020204"/>
                <a:ea typeface="Arial" panose="020B0604020202020204" pitchFamily="34" charset="0"/>
                <a:cs typeface="Arial" panose="020B0604020202020204" pitchFamily="34" charset="0"/>
              </a:rPr>
              <a:t>d</a:t>
            </a:r>
            <a:endParaRPr kumimoji="0" lang="en-US" sz="1300" b="0" i="0" u="none" strike="noStrike" kern="1200" cap="none" spc="0" normalizeH="0" baseline="3000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endParaRPr>
          </a:p>
        </p:txBody>
      </p:sp>
      <p:sp>
        <p:nvSpPr>
          <p:cNvPr id="61" name="Text Box 10">
            <a:extLst>
              <a:ext uri="{FF2B5EF4-FFF2-40B4-BE49-F238E27FC236}">
                <a16:creationId xmlns:a16="http://schemas.microsoft.com/office/drawing/2014/main" id="{B4890A0C-81B1-6A43-4111-9DAC20E1797D}"/>
              </a:ext>
            </a:extLst>
          </p:cNvPr>
          <p:cNvSpPr txBox="1">
            <a:spLocks noChangeArrowheads="1"/>
          </p:cNvSpPr>
          <p:nvPr/>
        </p:nvSpPr>
        <p:spPr bwMode="auto">
          <a:xfrm>
            <a:off x="3429808" y="3933245"/>
            <a:ext cx="805127" cy="261610"/>
          </a:xfrm>
          <a:prstGeom prst="rect">
            <a:avLst/>
          </a:prstGeom>
          <a:noFill/>
          <a:ln w="9525">
            <a:noFill/>
            <a:miter lim="800000"/>
            <a:headEnd/>
            <a:tailEnd/>
          </a:ln>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a:ea typeface="Arial" panose="020B0604020202020204" pitchFamily="34" charset="0"/>
                <a:cs typeface="Arial" panose="020B0604020202020204" pitchFamily="34" charset="0"/>
              </a:rPr>
              <a:t>N = 1068</a:t>
            </a:r>
          </a:p>
        </p:txBody>
      </p:sp>
      <p:sp>
        <p:nvSpPr>
          <p:cNvPr id="62" name="Text Box 7">
            <a:extLst>
              <a:ext uri="{FF2B5EF4-FFF2-40B4-BE49-F238E27FC236}">
                <a16:creationId xmlns:a16="http://schemas.microsoft.com/office/drawing/2014/main" id="{CC989676-7236-4C43-4E67-9676D24C58C1}"/>
              </a:ext>
            </a:extLst>
          </p:cNvPr>
          <p:cNvSpPr txBox="1">
            <a:spLocks noChangeArrowheads="1"/>
          </p:cNvSpPr>
          <p:nvPr/>
        </p:nvSpPr>
        <p:spPr bwMode="blackWhite">
          <a:xfrm>
            <a:off x="267498" y="1804929"/>
            <a:ext cx="2907042" cy="3641639"/>
          </a:xfrm>
          <a:prstGeom prst="rect">
            <a:avLst/>
          </a:prstGeom>
          <a:solidFill>
            <a:schemeClr val="accent4"/>
          </a:solidFill>
          <a:ln w="0" algn="ctr">
            <a:solidFill>
              <a:srgbClr val="FFC000">
                <a:lumMod val="20000"/>
                <a:lumOff val="80000"/>
              </a:srgbClr>
            </a:solidFill>
            <a:miter lim="800000"/>
            <a:headEnd/>
            <a:tailEnd/>
          </a:ln>
        </p:spPr>
        <p:txBody>
          <a:bodyPr lIns="45720" tIns="46800" rIns="45720" bIns="46800" anchor="ctr">
            <a:spAutoFit/>
          </a:bodyPr>
          <a:lstStyle/>
          <a:p>
            <a:pPr marL="0" marR="0" lvl="2" indent="0" algn="l" defTabSz="457200" rtl="0" eaLnBrk="1" fontAlgn="base" latinLnBrk="0" hangingPunct="1">
              <a:lnSpc>
                <a:spcPct val="100000"/>
              </a:lnSpc>
              <a:spcBef>
                <a:spcPts val="300"/>
              </a:spcBef>
              <a:spcAft>
                <a:spcPts val="0"/>
              </a:spcAft>
              <a:buClr>
                <a:srgbClr val="4D8EAA"/>
              </a:buClr>
              <a:buSzTx/>
              <a:buFontTx/>
              <a:buNone/>
              <a:tabLst/>
              <a:defRPr/>
            </a:pPr>
            <a:r>
              <a:rPr kumimoji="0" lang="en-US" sz="1300" b="1" i="0" u="none" strike="noStrike" kern="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Patient population:</a:t>
            </a:r>
          </a:p>
          <a:p>
            <a:pPr marL="130175" marR="0" lvl="2" indent="-130175" algn="l" defTabSz="457200" rtl="0" eaLnBrk="1" fontAlgn="auto" latinLnBrk="0" hangingPunct="1">
              <a:lnSpc>
                <a:spcPct val="100000"/>
              </a:lnSpc>
              <a:spcBef>
                <a:spcPts val="300"/>
              </a:spcBef>
              <a:spcAft>
                <a:spcPts val="0"/>
              </a:spcAft>
              <a:buClr>
                <a:srgbClr val="092640"/>
              </a:buClr>
              <a:buSzTx/>
              <a:buFont typeface="Arial" panose="020B0604020202020204" pitchFamily="34" charset="0"/>
              <a:buChar char="•"/>
              <a:tabLst/>
              <a:defRPr/>
            </a:pPr>
            <a:r>
              <a:rPr kumimoji="0" lang="en-US" sz="1300" b="0" i="0" u="none" strike="noStrike" kern="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Screening PSA ≥</a:t>
            </a:r>
            <a:r>
              <a:rPr kumimoji="0" lang="en-US" sz="1300" b="0" i="0" u="none" strike="noStrike" kern="0" cap="none" spc="0" normalizeH="0" baseline="0" noProof="0" dirty="0">
                <a:ln>
                  <a:noFill/>
                </a:ln>
                <a:solidFill>
                  <a:srgbClr val="092640"/>
                </a:solidFill>
                <a:effectLst/>
                <a:uLnTx/>
                <a:uFillTx/>
                <a:latin typeface="Arial" panose="020B0604020202020204"/>
                <a:ea typeface="+mn-ea"/>
                <a:cs typeface="Arial" panose="020B0604020202020204" pitchFamily="34" charset="0"/>
              </a:rPr>
              <a:t>1 ng/mL after RP and at least 2 ng/mL above the nadir for primary EBRT</a:t>
            </a:r>
          </a:p>
          <a:p>
            <a:pPr marL="130175" marR="0" lvl="2" indent="-130175" algn="l" defTabSz="457200" rtl="0" eaLnBrk="1" fontAlgn="auto" latinLnBrk="0" hangingPunct="1">
              <a:lnSpc>
                <a:spcPct val="100000"/>
              </a:lnSpc>
              <a:spcBef>
                <a:spcPts val="300"/>
              </a:spcBef>
              <a:spcAft>
                <a:spcPts val="0"/>
              </a:spcAft>
              <a:buClr>
                <a:srgbClr val="092640"/>
              </a:buClr>
              <a:buSzTx/>
              <a:buFont typeface="Arial" panose="020B0604020202020204" pitchFamily="34" charset="0"/>
              <a:buChar char="•"/>
              <a:tabLst/>
              <a:defRPr/>
            </a:pPr>
            <a:r>
              <a:rPr kumimoji="0" lang="en-US" sz="1300" b="0" i="0" u="none" strike="noStrike" kern="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PSADT ≤9 </a:t>
            </a:r>
            <a:r>
              <a:rPr kumimoji="0" lang="en-US" sz="1300" b="0" i="0" u="none" strike="noStrike" kern="0" cap="none" spc="0" normalizeH="0" baseline="0" noProof="0" dirty="0" err="1">
                <a:ln>
                  <a:noFill/>
                </a:ln>
                <a:solidFill>
                  <a:srgbClr val="092640"/>
                </a:solidFill>
                <a:effectLst/>
                <a:uLnTx/>
                <a:uFillTx/>
                <a:latin typeface="Arial" panose="020B0604020202020204"/>
                <a:ea typeface="Arial" panose="020B0604020202020204" pitchFamily="34" charset="0"/>
                <a:cs typeface="Arial" panose="020B0604020202020204" pitchFamily="34" charset="0"/>
              </a:rPr>
              <a:t>mo</a:t>
            </a:r>
            <a:endParaRPr kumimoji="0" lang="en-US" sz="1300" b="0" i="0" u="none" strike="noStrike" kern="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endParaRPr>
          </a:p>
          <a:p>
            <a:pPr marL="130175" marR="0" lvl="2" indent="-130175" algn="l" defTabSz="457200" rtl="0" eaLnBrk="1" fontAlgn="base" latinLnBrk="0" hangingPunct="1">
              <a:lnSpc>
                <a:spcPct val="100000"/>
              </a:lnSpc>
              <a:spcBef>
                <a:spcPts val="300"/>
              </a:spcBef>
              <a:spcAft>
                <a:spcPts val="0"/>
              </a:spcAft>
              <a:buClr>
                <a:srgbClr val="092640"/>
              </a:buClr>
              <a:buSzTx/>
              <a:buFont typeface="Arial" panose="020B0604020202020204" pitchFamily="34" charset="0"/>
              <a:buChar char="•"/>
              <a:tabLst/>
              <a:defRPr/>
            </a:pPr>
            <a:r>
              <a:rPr kumimoji="0" lang="en-US" sz="1300" b="0" i="0" u="none" strike="noStrike" kern="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No metastases on bone scan or CT/MRI per central read</a:t>
            </a:r>
          </a:p>
          <a:p>
            <a:pPr marL="130175" marR="0" lvl="2" indent="-130175" algn="l" defTabSz="457200" rtl="0" eaLnBrk="1" fontAlgn="base" latinLnBrk="0" hangingPunct="1">
              <a:lnSpc>
                <a:spcPct val="100000"/>
              </a:lnSpc>
              <a:spcBef>
                <a:spcPts val="300"/>
              </a:spcBef>
              <a:spcAft>
                <a:spcPts val="0"/>
              </a:spcAft>
              <a:buClr>
                <a:srgbClr val="092640"/>
              </a:buClr>
              <a:buSzTx/>
              <a:buFont typeface="Arial" panose="020B0604020202020204" pitchFamily="34" charset="0"/>
              <a:buChar char="•"/>
              <a:tabLst/>
              <a:defRPr/>
            </a:pPr>
            <a:r>
              <a:rPr kumimoji="0" lang="en-US" sz="1300" b="0" i="0" u="none" strike="noStrike" kern="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Testosterone ≥150 ng/dL</a:t>
            </a:r>
          </a:p>
          <a:p>
            <a:pPr marL="130175" marR="0" lvl="2" indent="-130175" algn="l" defTabSz="457200" rtl="0" eaLnBrk="1" fontAlgn="base" latinLnBrk="0" hangingPunct="1">
              <a:lnSpc>
                <a:spcPct val="100000"/>
              </a:lnSpc>
              <a:spcBef>
                <a:spcPts val="300"/>
              </a:spcBef>
              <a:spcAft>
                <a:spcPts val="0"/>
              </a:spcAft>
              <a:buClr>
                <a:srgbClr val="092640"/>
              </a:buClr>
              <a:buSzTx/>
              <a:buFont typeface="Arial" panose="020B0604020202020204" pitchFamily="34" charset="0"/>
              <a:buChar char="•"/>
              <a:tabLst/>
              <a:defRPr/>
            </a:pPr>
            <a:r>
              <a:rPr kumimoji="0" lang="en-US" sz="1300" b="0" i="0" u="none" strike="noStrike" kern="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Prior hormonal therapy ≥9 </a:t>
            </a:r>
            <a:r>
              <a:rPr kumimoji="0" lang="en-US" sz="1300" b="0" i="0" u="none" strike="noStrike" kern="0" cap="none" spc="0" normalizeH="0" baseline="0" noProof="0" dirty="0" err="1">
                <a:ln>
                  <a:noFill/>
                </a:ln>
                <a:solidFill>
                  <a:srgbClr val="092640"/>
                </a:solidFill>
                <a:effectLst/>
                <a:uLnTx/>
                <a:uFillTx/>
                <a:latin typeface="Arial" panose="020B0604020202020204"/>
                <a:ea typeface="Arial" panose="020B0604020202020204" pitchFamily="34" charset="0"/>
                <a:cs typeface="Arial" panose="020B0604020202020204" pitchFamily="34" charset="0"/>
              </a:rPr>
              <a:t>mo</a:t>
            </a:r>
            <a:r>
              <a:rPr kumimoji="0" lang="en-US" sz="1300" b="0" i="0" u="none" strike="noStrike" kern="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 prior to R (neoadjuvant/adjuvant for ≤36 </a:t>
            </a:r>
            <a:r>
              <a:rPr kumimoji="0" lang="en-US" sz="1300" b="0" i="0" u="none" strike="noStrike" kern="0" cap="none" spc="0" normalizeH="0" baseline="0" noProof="0" dirty="0" err="1">
                <a:ln>
                  <a:noFill/>
                </a:ln>
                <a:solidFill>
                  <a:srgbClr val="092640"/>
                </a:solidFill>
                <a:effectLst/>
                <a:uLnTx/>
                <a:uFillTx/>
                <a:latin typeface="Arial" panose="020B0604020202020204"/>
                <a:ea typeface="Arial" panose="020B0604020202020204" pitchFamily="34" charset="0"/>
                <a:cs typeface="Arial" panose="020B0604020202020204" pitchFamily="34" charset="0"/>
              </a:rPr>
              <a:t>mo</a:t>
            </a:r>
            <a:r>
              <a:rPr kumimoji="0" lang="en-US" sz="1300" b="0" i="0" u="none" strike="noStrike" kern="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 OR ≤6 </a:t>
            </a:r>
            <a:r>
              <a:rPr kumimoji="0" lang="en-US" sz="1300" b="0" i="0" u="none" strike="noStrike" kern="0" cap="none" spc="0" normalizeH="0" baseline="0" noProof="0" dirty="0" err="1">
                <a:ln>
                  <a:noFill/>
                </a:ln>
                <a:solidFill>
                  <a:srgbClr val="092640"/>
                </a:solidFill>
                <a:effectLst/>
                <a:uLnTx/>
                <a:uFillTx/>
                <a:latin typeface="Arial" panose="020B0604020202020204"/>
                <a:ea typeface="Arial" panose="020B0604020202020204" pitchFamily="34" charset="0"/>
                <a:cs typeface="Arial" panose="020B0604020202020204" pitchFamily="34" charset="0"/>
              </a:rPr>
              <a:t>mo</a:t>
            </a:r>
            <a:r>
              <a:rPr kumimoji="0" lang="en-US" sz="1300" b="0" i="0" u="none" strike="noStrike" kern="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 for rising PSA)</a:t>
            </a:r>
          </a:p>
          <a:p>
            <a:pPr marL="0" marR="0" lvl="2" indent="0" algn="l" defTabSz="457200" rtl="0" eaLnBrk="1" fontAlgn="base" latinLnBrk="0" hangingPunct="1">
              <a:lnSpc>
                <a:spcPct val="100000"/>
              </a:lnSpc>
              <a:spcBef>
                <a:spcPts val="300"/>
              </a:spcBef>
              <a:spcAft>
                <a:spcPts val="0"/>
              </a:spcAft>
              <a:buClr>
                <a:srgbClr val="4D8EAA"/>
              </a:buClr>
              <a:buSzTx/>
              <a:buFontTx/>
              <a:buNone/>
              <a:tabLst/>
              <a:defRPr/>
            </a:pPr>
            <a:r>
              <a:rPr kumimoji="0" lang="en-US" sz="1300" b="1" i="0" u="none" strike="noStrike" kern="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Stratification factors:</a:t>
            </a:r>
          </a:p>
          <a:p>
            <a:pPr marL="130175" marR="0" lvl="2" indent="-130175" algn="l" defTabSz="457200" rtl="0" eaLnBrk="1" fontAlgn="base" latinLnBrk="0" hangingPunct="1">
              <a:lnSpc>
                <a:spcPct val="100000"/>
              </a:lnSpc>
              <a:spcBef>
                <a:spcPts val="300"/>
              </a:spcBef>
              <a:spcAft>
                <a:spcPts val="0"/>
              </a:spcAft>
              <a:buClr>
                <a:srgbClr val="092640"/>
              </a:buClr>
              <a:buSzTx/>
              <a:buFont typeface="Arial" panose="020B0604020202020204" pitchFamily="34" charset="0"/>
              <a:buChar char="•"/>
              <a:tabLst/>
              <a:defRPr/>
            </a:pPr>
            <a:r>
              <a:rPr kumimoji="0" lang="en-US" sz="1300" b="0" i="0" u="none" strike="noStrike" kern="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Screening PSA (≤10 ng/mL vs. &gt;10 ng/mL)</a:t>
            </a:r>
          </a:p>
          <a:p>
            <a:pPr marL="130175" marR="0" lvl="2" indent="-130175" algn="l" defTabSz="457200" rtl="0" eaLnBrk="1" fontAlgn="base" latinLnBrk="0" hangingPunct="1">
              <a:lnSpc>
                <a:spcPct val="100000"/>
              </a:lnSpc>
              <a:spcBef>
                <a:spcPts val="300"/>
              </a:spcBef>
              <a:spcAft>
                <a:spcPts val="0"/>
              </a:spcAft>
              <a:buClr>
                <a:srgbClr val="092640"/>
              </a:buClr>
              <a:buSzTx/>
              <a:buFont typeface="Arial" panose="020B0604020202020204" pitchFamily="34" charset="0"/>
              <a:buChar char="•"/>
              <a:tabLst/>
              <a:defRPr/>
            </a:pPr>
            <a:r>
              <a:rPr kumimoji="0" lang="en-US" sz="1300" b="0" i="0" u="none" strike="noStrike" kern="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PSADT (≤3 </a:t>
            </a:r>
            <a:r>
              <a:rPr kumimoji="0" lang="en-US" sz="1300" b="0" i="0" u="none" strike="noStrike" kern="0" cap="none" spc="0" normalizeH="0" baseline="0" noProof="0" dirty="0" err="1">
                <a:ln>
                  <a:noFill/>
                </a:ln>
                <a:solidFill>
                  <a:srgbClr val="092640"/>
                </a:solidFill>
                <a:effectLst/>
                <a:uLnTx/>
                <a:uFillTx/>
                <a:latin typeface="Arial" panose="020B0604020202020204"/>
                <a:ea typeface="Arial" panose="020B0604020202020204" pitchFamily="34" charset="0"/>
                <a:cs typeface="Arial" panose="020B0604020202020204" pitchFamily="34" charset="0"/>
              </a:rPr>
              <a:t>mo</a:t>
            </a:r>
            <a:r>
              <a:rPr kumimoji="0" lang="en-US" sz="1300" b="0" i="0" u="none" strike="noStrike" kern="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 vs. &gt;3 to ≤9 </a:t>
            </a:r>
            <a:r>
              <a:rPr kumimoji="0" lang="en-US" sz="1300" b="0" i="0" u="none" strike="noStrike" kern="0" cap="none" spc="0" normalizeH="0" baseline="0" noProof="0" dirty="0" err="1">
                <a:ln>
                  <a:noFill/>
                </a:ln>
                <a:solidFill>
                  <a:srgbClr val="092640"/>
                </a:solidFill>
                <a:effectLst/>
                <a:uLnTx/>
                <a:uFillTx/>
                <a:latin typeface="Arial" panose="020B0604020202020204"/>
                <a:ea typeface="Arial" panose="020B0604020202020204" pitchFamily="34" charset="0"/>
                <a:cs typeface="Arial" panose="020B0604020202020204" pitchFamily="34" charset="0"/>
              </a:rPr>
              <a:t>mo</a:t>
            </a:r>
            <a:r>
              <a:rPr kumimoji="0" lang="en-US" sz="1300" b="0" i="0" u="none" strike="noStrike" kern="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a:t>
            </a:r>
          </a:p>
          <a:p>
            <a:pPr marL="130175" marR="0" lvl="2" indent="-130175" algn="l" defTabSz="457200" rtl="0" eaLnBrk="1" fontAlgn="base" latinLnBrk="0" hangingPunct="1">
              <a:lnSpc>
                <a:spcPct val="100000"/>
              </a:lnSpc>
              <a:spcBef>
                <a:spcPts val="300"/>
              </a:spcBef>
              <a:spcAft>
                <a:spcPts val="0"/>
              </a:spcAft>
              <a:buClr>
                <a:srgbClr val="092640"/>
              </a:buClr>
              <a:buSzTx/>
              <a:buFont typeface="Arial" panose="020B0604020202020204" pitchFamily="34" charset="0"/>
              <a:buChar char="•"/>
              <a:tabLst/>
              <a:defRPr/>
            </a:pPr>
            <a:r>
              <a:rPr kumimoji="0" lang="en-US" sz="1300" b="0" i="0" u="none" strike="noStrike" kern="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Prior hormonal therapy (yes vs. no)</a:t>
            </a:r>
            <a:endParaRPr kumimoji="0" lang="en-US" sz="1300" b="1" i="0" u="none" strike="noStrike" kern="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endParaRPr>
          </a:p>
        </p:txBody>
      </p:sp>
      <mc:AlternateContent xmlns:mc="http://schemas.openxmlformats.org/markup-compatibility/2006" xmlns:p14="http://schemas.microsoft.com/office/powerpoint/2010/main" xmlns:aink="http://schemas.microsoft.com/office/drawing/2016/ink">
        <mc:Choice Requires="p14 aink">
          <p:contentPart p14:bwMode="auto" r:id="rId4">
            <p14:nvContentPartPr>
              <p14:cNvPr id="68" name="Ink 2">
                <a:extLst>
                  <a:ext uri="{FF2B5EF4-FFF2-40B4-BE49-F238E27FC236}">
                    <a16:creationId xmlns:a16="http://schemas.microsoft.com/office/drawing/2014/main" id="{1437346A-FE92-9B41-C569-8316AB5C22B6}"/>
                  </a:ext>
                </a:extLst>
              </p14:cNvPr>
              <p14:cNvContentPartPr/>
              <p14:nvPr/>
            </p14:nvContentPartPr>
            <p14:xfrm>
              <a:off x="10321455" y="2143545"/>
              <a:ext cx="346" cy="346"/>
            </p14:xfrm>
          </p:contentPart>
        </mc:Choice>
        <mc:Fallback xmlns="">
          <p:pic>
            <p:nvPicPr>
              <p:cNvPr id="68" name="Ink 2">
                <a:extLst>
                  <a:ext uri="{FF2B5EF4-FFF2-40B4-BE49-F238E27FC236}">
                    <a16:creationId xmlns:a16="http://schemas.microsoft.com/office/drawing/2014/main" id="{1437346A-FE92-9B41-C569-8316AB5C22B6}"/>
                  </a:ext>
                </a:extLst>
              </p:cNvPr>
              <p:cNvPicPr/>
              <p:nvPr/>
            </p:nvPicPr>
            <p:blipFill>
              <a:blip r:embed="rId5"/>
              <a:stretch>
                <a:fillRect/>
              </a:stretch>
            </p:blipFill>
            <p:spPr>
              <a:xfrm>
                <a:off x="10304155" y="2039745"/>
                <a:ext cx="34600" cy="207600"/>
              </a:xfrm>
              <a:prstGeom prst="rect">
                <a:avLst/>
              </a:prstGeom>
            </p:spPr>
          </p:pic>
        </mc:Fallback>
      </mc:AlternateContent>
      <p:grpSp>
        <p:nvGrpSpPr>
          <p:cNvPr id="69" name="Group 2">
            <a:extLst>
              <a:ext uri="{FF2B5EF4-FFF2-40B4-BE49-F238E27FC236}">
                <a16:creationId xmlns:a16="http://schemas.microsoft.com/office/drawing/2014/main" id="{9DB5C335-12CD-7E28-658F-64ED67E5CE8A}"/>
              </a:ext>
            </a:extLst>
          </p:cNvPr>
          <p:cNvGrpSpPr/>
          <p:nvPr/>
        </p:nvGrpSpPr>
        <p:grpSpPr>
          <a:xfrm>
            <a:off x="9798437" y="1729071"/>
            <a:ext cx="346" cy="346"/>
            <a:chOff x="10027294" y="1705348"/>
            <a:chExt cx="360" cy="360"/>
          </a:xfrm>
        </p:grpSpPr>
        <mc:AlternateContent xmlns:mc="http://schemas.openxmlformats.org/markup-compatibility/2006" xmlns:p14="http://schemas.microsoft.com/office/powerpoint/2010/main" xmlns:aink="http://schemas.microsoft.com/office/drawing/2016/ink">
          <mc:Choice Requires="p14 aink">
            <p:contentPart p14:bwMode="auto" r:id="rId6">
              <p14:nvContentPartPr>
                <p14:cNvPr id="70" name="Ink 5">
                  <a:extLst>
                    <a:ext uri="{FF2B5EF4-FFF2-40B4-BE49-F238E27FC236}">
                      <a16:creationId xmlns:a16="http://schemas.microsoft.com/office/drawing/2014/main" id="{D2F06A37-9396-BEC4-F45A-EE975EE55FBB}"/>
                    </a:ext>
                  </a:extLst>
                </p14:cNvPr>
                <p14:cNvContentPartPr/>
                <p14:nvPr/>
              </p14:nvContentPartPr>
              <p14:xfrm>
                <a:off x="10027294" y="1705348"/>
                <a:ext cx="360" cy="360"/>
              </p14:xfrm>
            </p:contentPart>
          </mc:Choice>
          <mc:Fallback xmlns="">
            <p:pic>
              <p:nvPicPr>
                <p:cNvPr id="70" name="Ink 5">
                  <a:extLst>
                    <a:ext uri="{FF2B5EF4-FFF2-40B4-BE49-F238E27FC236}">
                      <a16:creationId xmlns:a16="http://schemas.microsoft.com/office/drawing/2014/main" id="{D2F06A37-9396-BEC4-F45A-EE975EE55FBB}"/>
                    </a:ext>
                  </a:extLst>
                </p:cNvPr>
                <p:cNvPicPr/>
                <p:nvPr/>
              </p:nvPicPr>
              <p:blipFill>
                <a:blip r:embed="rId7"/>
                <a:stretch>
                  <a:fillRect/>
                </a:stretch>
              </p:blipFill>
              <p:spPr>
                <a:xfrm>
                  <a:off x="10009294" y="1597348"/>
                  <a:ext cx="36000" cy="216000"/>
                </a:xfrm>
                <a:prstGeom prst="rect">
                  <a:avLst/>
                </a:prstGeom>
              </p:spPr>
            </p:pic>
          </mc:Fallback>
        </mc:AlternateContent>
        <mc:AlternateContent xmlns:mc="http://schemas.openxmlformats.org/markup-compatibility/2006" xmlns:p14="http://schemas.microsoft.com/office/powerpoint/2010/main" xmlns:aink="http://schemas.microsoft.com/office/drawing/2016/ink">
          <mc:Choice Requires="p14 aink">
            <p:contentPart p14:bwMode="auto" r:id="rId8">
              <p14:nvContentPartPr>
                <p14:cNvPr id="71" name="Ink 9">
                  <a:extLst>
                    <a:ext uri="{FF2B5EF4-FFF2-40B4-BE49-F238E27FC236}">
                      <a16:creationId xmlns:a16="http://schemas.microsoft.com/office/drawing/2014/main" id="{E9D7542B-09BB-C677-9F83-A86FE577E77E}"/>
                    </a:ext>
                  </a:extLst>
                </p14:cNvPr>
                <p14:cNvContentPartPr/>
                <p14:nvPr/>
              </p14:nvContentPartPr>
              <p14:xfrm>
                <a:off x="10027294" y="1705348"/>
                <a:ext cx="360" cy="360"/>
              </p14:xfrm>
            </p:contentPart>
          </mc:Choice>
          <mc:Fallback xmlns="">
            <p:pic>
              <p:nvPicPr>
                <p:cNvPr id="71" name="Ink 9">
                  <a:extLst>
                    <a:ext uri="{FF2B5EF4-FFF2-40B4-BE49-F238E27FC236}">
                      <a16:creationId xmlns:a16="http://schemas.microsoft.com/office/drawing/2014/main" id="{E9D7542B-09BB-C677-9F83-A86FE577E77E}"/>
                    </a:ext>
                  </a:extLst>
                </p:cNvPr>
                <p:cNvPicPr/>
                <p:nvPr/>
              </p:nvPicPr>
              <p:blipFill>
                <a:blip r:embed="rId7"/>
                <a:stretch>
                  <a:fillRect/>
                </a:stretch>
              </p:blipFill>
              <p:spPr>
                <a:xfrm>
                  <a:off x="10009294" y="1597348"/>
                  <a:ext cx="36000" cy="216000"/>
                </a:xfrm>
                <a:prstGeom prst="rect">
                  <a:avLst/>
                </a:prstGeom>
              </p:spPr>
            </p:pic>
          </mc:Fallback>
        </mc:AlternateContent>
        <mc:AlternateContent xmlns:mc="http://schemas.openxmlformats.org/markup-compatibility/2006" xmlns:p14="http://schemas.microsoft.com/office/powerpoint/2010/main" xmlns:aink="http://schemas.microsoft.com/office/drawing/2016/ink">
          <mc:Choice Requires="p14 aink">
            <p:contentPart p14:bwMode="auto" r:id="rId9">
              <p14:nvContentPartPr>
                <p14:cNvPr id="72" name="Ink 10">
                  <a:extLst>
                    <a:ext uri="{FF2B5EF4-FFF2-40B4-BE49-F238E27FC236}">
                      <a16:creationId xmlns:a16="http://schemas.microsoft.com/office/drawing/2014/main" id="{6B9DD9CF-CF51-3E1D-0BE6-15C5A4023AC4}"/>
                    </a:ext>
                  </a:extLst>
                </p14:cNvPr>
                <p14:cNvContentPartPr/>
                <p14:nvPr/>
              </p14:nvContentPartPr>
              <p14:xfrm>
                <a:off x="10027294" y="1705348"/>
                <a:ext cx="360" cy="360"/>
              </p14:xfrm>
            </p:contentPart>
          </mc:Choice>
          <mc:Fallback xmlns="">
            <p:pic>
              <p:nvPicPr>
                <p:cNvPr id="72" name="Ink 10">
                  <a:extLst>
                    <a:ext uri="{FF2B5EF4-FFF2-40B4-BE49-F238E27FC236}">
                      <a16:creationId xmlns:a16="http://schemas.microsoft.com/office/drawing/2014/main" id="{6B9DD9CF-CF51-3E1D-0BE6-15C5A4023AC4}"/>
                    </a:ext>
                  </a:extLst>
                </p:cNvPr>
                <p:cNvPicPr/>
                <p:nvPr/>
              </p:nvPicPr>
              <p:blipFill>
                <a:blip r:embed="rId7"/>
                <a:stretch>
                  <a:fillRect/>
                </a:stretch>
              </p:blipFill>
              <p:spPr>
                <a:xfrm>
                  <a:off x="10009294" y="1597348"/>
                  <a:ext cx="36000" cy="216000"/>
                </a:xfrm>
                <a:prstGeom prst="rect">
                  <a:avLst/>
                </a:prstGeom>
              </p:spPr>
            </p:pic>
          </mc:Fallback>
        </mc:AlternateContent>
        <mc:AlternateContent xmlns:mc="http://schemas.openxmlformats.org/markup-compatibility/2006" xmlns:p14="http://schemas.microsoft.com/office/powerpoint/2010/main" xmlns:aink="http://schemas.microsoft.com/office/drawing/2016/ink">
          <mc:Choice Requires="p14 aink">
            <p:contentPart p14:bwMode="auto" r:id="rId10">
              <p14:nvContentPartPr>
                <p14:cNvPr id="73" name="Ink 11">
                  <a:extLst>
                    <a:ext uri="{FF2B5EF4-FFF2-40B4-BE49-F238E27FC236}">
                      <a16:creationId xmlns:a16="http://schemas.microsoft.com/office/drawing/2014/main" id="{560BBE39-3E5B-0E1C-AF4F-3C28BFFC7436}"/>
                    </a:ext>
                  </a:extLst>
                </p14:cNvPr>
                <p14:cNvContentPartPr/>
                <p14:nvPr/>
              </p14:nvContentPartPr>
              <p14:xfrm>
                <a:off x="10027294" y="1705348"/>
                <a:ext cx="360" cy="360"/>
              </p14:xfrm>
            </p:contentPart>
          </mc:Choice>
          <mc:Fallback xmlns="">
            <p:pic>
              <p:nvPicPr>
                <p:cNvPr id="73" name="Ink 11">
                  <a:extLst>
                    <a:ext uri="{FF2B5EF4-FFF2-40B4-BE49-F238E27FC236}">
                      <a16:creationId xmlns:a16="http://schemas.microsoft.com/office/drawing/2014/main" id="{560BBE39-3E5B-0E1C-AF4F-3C28BFFC7436}"/>
                    </a:ext>
                  </a:extLst>
                </p:cNvPr>
                <p:cNvPicPr/>
                <p:nvPr/>
              </p:nvPicPr>
              <p:blipFill>
                <a:blip r:embed="rId7"/>
                <a:stretch>
                  <a:fillRect/>
                </a:stretch>
              </p:blipFill>
              <p:spPr>
                <a:xfrm>
                  <a:off x="10009294" y="1597348"/>
                  <a:ext cx="36000" cy="216000"/>
                </a:xfrm>
                <a:prstGeom prst="rect">
                  <a:avLst/>
                </a:prstGeom>
              </p:spPr>
            </p:pic>
          </mc:Fallback>
        </mc:AlternateContent>
      </p:grpSp>
      <mc:AlternateContent xmlns:mc="http://schemas.openxmlformats.org/markup-compatibility/2006" xmlns:p14="http://schemas.microsoft.com/office/powerpoint/2010/main" xmlns:aink="http://schemas.microsoft.com/office/drawing/2016/ink">
        <mc:Choice Requires="p14 aink">
          <p:contentPart p14:bwMode="auto" r:id="rId11">
            <p14:nvContentPartPr>
              <p14:cNvPr id="74" name="Ink 2">
                <a:extLst>
                  <a:ext uri="{FF2B5EF4-FFF2-40B4-BE49-F238E27FC236}">
                    <a16:creationId xmlns:a16="http://schemas.microsoft.com/office/drawing/2014/main" id="{22620EE2-2F3D-5004-C76B-B746BB0C3EF1}"/>
                  </a:ext>
                </a:extLst>
              </p14:cNvPr>
              <p14:cNvContentPartPr/>
              <p14:nvPr/>
            </p14:nvContentPartPr>
            <p14:xfrm>
              <a:off x="8855381" y="4748267"/>
              <a:ext cx="346" cy="346"/>
            </p14:xfrm>
          </p:contentPart>
        </mc:Choice>
        <mc:Fallback xmlns="">
          <p:pic>
            <p:nvPicPr>
              <p:cNvPr id="74" name="Ink 2">
                <a:extLst>
                  <a:ext uri="{FF2B5EF4-FFF2-40B4-BE49-F238E27FC236}">
                    <a16:creationId xmlns:a16="http://schemas.microsoft.com/office/drawing/2014/main" id="{22620EE2-2F3D-5004-C76B-B746BB0C3EF1}"/>
                  </a:ext>
                </a:extLst>
              </p:cNvPr>
              <p:cNvPicPr/>
              <p:nvPr/>
            </p:nvPicPr>
            <p:blipFill>
              <a:blip r:embed="rId12"/>
              <a:stretch>
                <a:fillRect/>
              </a:stretch>
            </p:blipFill>
            <p:spPr>
              <a:xfrm>
                <a:off x="8838081" y="4644467"/>
                <a:ext cx="34600" cy="207600"/>
              </a:xfrm>
              <a:prstGeom prst="rect">
                <a:avLst/>
              </a:prstGeom>
            </p:spPr>
          </p:pic>
        </mc:Fallback>
      </mc:AlternateContent>
      <mc:AlternateContent xmlns:mc="http://schemas.openxmlformats.org/markup-compatibility/2006" xmlns:p14="http://schemas.microsoft.com/office/powerpoint/2010/main" xmlns:aink="http://schemas.microsoft.com/office/drawing/2016/ink">
        <mc:Choice Requires="p14 aink">
          <p:contentPart p14:bwMode="auto" r:id="rId13">
            <p14:nvContentPartPr>
              <p14:cNvPr id="75" name="Ink 2">
                <a:extLst>
                  <a:ext uri="{FF2B5EF4-FFF2-40B4-BE49-F238E27FC236}">
                    <a16:creationId xmlns:a16="http://schemas.microsoft.com/office/drawing/2014/main" id="{524B0A43-0029-E868-93F5-72D06399A4FD}"/>
                  </a:ext>
                </a:extLst>
              </p14:cNvPr>
              <p14:cNvContentPartPr/>
              <p14:nvPr/>
            </p14:nvContentPartPr>
            <p14:xfrm>
              <a:off x="8846047" y="3130124"/>
              <a:ext cx="346" cy="346"/>
            </p14:xfrm>
          </p:contentPart>
        </mc:Choice>
        <mc:Fallback xmlns="">
          <p:pic>
            <p:nvPicPr>
              <p:cNvPr id="75" name="Ink 2">
                <a:extLst>
                  <a:ext uri="{FF2B5EF4-FFF2-40B4-BE49-F238E27FC236}">
                    <a16:creationId xmlns:a16="http://schemas.microsoft.com/office/drawing/2014/main" id="{524B0A43-0029-E868-93F5-72D06399A4FD}"/>
                  </a:ext>
                </a:extLst>
              </p:cNvPr>
              <p:cNvPicPr/>
              <p:nvPr/>
            </p:nvPicPr>
            <p:blipFill>
              <a:blip r:embed="rId14"/>
              <a:stretch>
                <a:fillRect/>
              </a:stretch>
            </p:blipFill>
            <p:spPr>
              <a:xfrm>
                <a:off x="8828747" y="3026324"/>
                <a:ext cx="34600" cy="207600"/>
              </a:xfrm>
              <a:prstGeom prst="rect">
                <a:avLst/>
              </a:prstGeom>
            </p:spPr>
          </p:pic>
        </mc:Fallback>
      </mc:AlternateContent>
      <p:grpSp>
        <p:nvGrpSpPr>
          <p:cNvPr id="76" name="Group 2">
            <a:extLst>
              <a:ext uri="{FF2B5EF4-FFF2-40B4-BE49-F238E27FC236}">
                <a16:creationId xmlns:a16="http://schemas.microsoft.com/office/drawing/2014/main" id="{1138421B-6BBC-3013-682B-0B1EC00B924B}"/>
              </a:ext>
            </a:extLst>
          </p:cNvPr>
          <p:cNvGrpSpPr/>
          <p:nvPr/>
        </p:nvGrpSpPr>
        <p:grpSpPr>
          <a:xfrm>
            <a:off x="10538310" y="1641651"/>
            <a:ext cx="88922" cy="99302"/>
            <a:chOff x="10787974" y="1612828"/>
            <a:chExt cx="92520" cy="103320"/>
          </a:xfrm>
        </p:grpSpPr>
        <mc:AlternateContent xmlns:mc="http://schemas.openxmlformats.org/markup-compatibility/2006" xmlns:p14="http://schemas.microsoft.com/office/powerpoint/2010/main" xmlns:aink="http://schemas.microsoft.com/office/drawing/2016/ink">
          <mc:Choice Requires="p14 aink">
            <p:contentPart p14:bwMode="auto" r:id="rId15">
              <p14:nvContentPartPr>
                <p14:cNvPr id="77" name="Ink 15">
                  <a:extLst>
                    <a:ext uri="{FF2B5EF4-FFF2-40B4-BE49-F238E27FC236}">
                      <a16:creationId xmlns:a16="http://schemas.microsoft.com/office/drawing/2014/main" id="{49B7F898-FC50-3EF7-DE8F-CA7D52135358}"/>
                    </a:ext>
                  </a:extLst>
                </p14:cNvPr>
                <p14:cNvContentPartPr/>
                <p14:nvPr/>
              </p14:nvContentPartPr>
              <p14:xfrm>
                <a:off x="10787974" y="1705348"/>
                <a:ext cx="360" cy="360"/>
              </p14:xfrm>
            </p:contentPart>
          </mc:Choice>
          <mc:Fallback xmlns="">
            <p:pic>
              <p:nvPicPr>
                <p:cNvPr id="77" name="Ink 15">
                  <a:extLst>
                    <a:ext uri="{FF2B5EF4-FFF2-40B4-BE49-F238E27FC236}">
                      <a16:creationId xmlns:a16="http://schemas.microsoft.com/office/drawing/2014/main" id="{49B7F898-FC50-3EF7-DE8F-CA7D52135358}"/>
                    </a:ext>
                  </a:extLst>
                </p:cNvPr>
                <p:cNvPicPr/>
                <p:nvPr/>
              </p:nvPicPr>
              <p:blipFill>
                <a:blip r:embed="rId16"/>
                <a:stretch>
                  <a:fillRect/>
                </a:stretch>
              </p:blipFill>
              <p:spPr>
                <a:xfrm>
                  <a:off x="10769974" y="1597348"/>
                  <a:ext cx="36000" cy="216000"/>
                </a:xfrm>
                <a:prstGeom prst="rect">
                  <a:avLst/>
                </a:prstGeom>
              </p:spPr>
            </p:pic>
          </mc:Fallback>
        </mc:AlternateContent>
        <mc:AlternateContent xmlns:mc="http://schemas.openxmlformats.org/markup-compatibility/2006" xmlns:p14="http://schemas.microsoft.com/office/powerpoint/2010/main" xmlns:aink="http://schemas.microsoft.com/office/drawing/2016/ink">
          <mc:Choice Requires="p14 aink">
            <p:contentPart p14:bwMode="auto" r:id="rId17">
              <p14:nvContentPartPr>
                <p14:cNvPr id="78" name="Ink 16">
                  <a:extLst>
                    <a:ext uri="{FF2B5EF4-FFF2-40B4-BE49-F238E27FC236}">
                      <a16:creationId xmlns:a16="http://schemas.microsoft.com/office/drawing/2014/main" id="{AE97548F-0D42-4374-9F47-911559EEED45}"/>
                    </a:ext>
                  </a:extLst>
                </p14:cNvPr>
                <p14:cNvContentPartPr/>
                <p14:nvPr/>
              </p14:nvContentPartPr>
              <p14:xfrm>
                <a:off x="10797694" y="1684828"/>
                <a:ext cx="360" cy="360"/>
              </p14:xfrm>
            </p:contentPart>
          </mc:Choice>
          <mc:Fallback xmlns="">
            <p:pic>
              <p:nvPicPr>
                <p:cNvPr id="78" name="Ink 16">
                  <a:extLst>
                    <a:ext uri="{FF2B5EF4-FFF2-40B4-BE49-F238E27FC236}">
                      <a16:creationId xmlns:a16="http://schemas.microsoft.com/office/drawing/2014/main" id="{AE97548F-0D42-4374-9F47-911559EEED45}"/>
                    </a:ext>
                  </a:extLst>
                </p:cNvPr>
                <p:cNvPicPr/>
                <p:nvPr/>
              </p:nvPicPr>
              <p:blipFill>
                <a:blip r:embed="rId18"/>
                <a:stretch>
                  <a:fillRect/>
                </a:stretch>
              </p:blipFill>
              <p:spPr>
                <a:xfrm>
                  <a:off x="10779694" y="1576828"/>
                  <a:ext cx="36000" cy="216000"/>
                </a:xfrm>
                <a:prstGeom prst="rect">
                  <a:avLst/>
                </a:prstGeom>
              </p:spPr>
            </p:pic>
          </mc:Fallback>
        </mc:AlternateContent>
        <mc:AlternateContent xmlns:mc="http://schemas.openxmlformats.org/markup-compatibility/2006" xmlns:p14="http://schemas.microsoft.com/office/powerpoint/2010/main" xmlns:aink="http://schemas.microsoft.com/office/drawing/2016/ink">
          <mc:Choice Requires="p14 aink">
            <p:contentPart p14:bwMode="auto" r:id="rId19">
              <p14:nvContentPartPr>
                <p14:cNvPr id="79" name="Ink 17">
                  <a:extLst>
                    <a:ext uri="{FF2B5EF4-FFF2-40B4-BE49-F238E27FC236}">
                      <a16:creationId xmlns:a16="http://schemas.microsoft.com/office/drawing/2014/main" id="{C0848D6C-37A8-6661-1C3A-7B4D644AA8C1}"/>
                    </a:ext>
                  </a:extLst>
                </p14:cNvPr>
                <p14:cNvContentPartPr/>
                <p14:nvPr/>
              </p14:nvContentPartPr>
              <p14:xfrm>
                <a:off x="10839094" y="1612828"/>
                <a:ext cx="360" cy="360"/>
              </p14:xfrm>
            </p:contentPart>
          </mc:Choice>
          <mc:Fallback xmlns="">
            <p:pic>
              <p:nvPicPr>
                <p:cNvPr id="79" name="Ink 17">
                  <a:extLst>
                    <a:ext uri="{FF2B5EF4-FFF2-40B4-BE49-F238E27FC236}">
                      <a16:creationId xmlns:a16="http://schemas.microsoft.com/office/drawing/2014/main" id="{C0848D6C-37A8-6661-1C3A-7B4D644AA8C1}"/>
                    </a:ext>
                  </a:extLst>
                </p:cNvPr>
                <p:cNvPicPr/>
                <p:nvPr/>
              </p:nvPicPr>
              <p:blipFill>
                <a:blip r:embed="rId20"/>
                <a:stretch>
                  <a:fillRect/>
                </a:stretch>
              </p:blipFill>
              <p:spPr>
                <a:xfrm>
                  <a:off x="10821094" y="1504828"/>
                  <a:ext cx="36000" cy="216000"/>
                </a:xfrm>
                <a:prstGeom prst="rect">
                  <a:avLst/>
                </a:prstGeom>
              </p:spPr>
            </p:pic>
          </mc:Fallback>
        </mc:AlternateContent>
        <mc:AlternateContent xmlns:mc="http://schemas.openxmlformats.org/markup-compatibility/2006" xmlns:p14="http://schemas.microsoft.com/office/powerpoint/2010/main" xmlns:aink="http://schemas.microsoft.com/office/drawing/2016/ink">
          <mc:Choice Requires="p14 aink">
            <p:contentPart p14:bwMode="auto" r:id="rId21">
              <p14:nvContentPartPr>
                <p14:cNvPr id="80" name="Ink 18">
                  <a:extLst>
                    <a:ext uri="{FF2B5EF4-FFF2-40B4-BE49-F238E27FC236}">
                      <a16:creationId xmlns:a16="http://schemas.microsoft.com/office/drawing/2014/main" id="{1AC7E2E6-5B3E-3E52-6C5E-7C6005462E34}"/>
                    </a:ext>
                  </a:extLst>
                </p14:cNvPr>
                <p14:cNvContentPartPr/>
                <p14:nvPr/>
              </p14:nvContentPartPr>
              <p14:xfrm>
                <a:off x="10880134" y="1715788"/>
                <a:ext cx="360" cy="360"/>
              </p14:xfrm>
            </p:contentPart>
          </mc:Choice>
          <mc:Fallback xmlns="">
            <p:pic>
              <p:nvPicPr>
                <p:cNvPr id="80" name="Ink 18">
                  <a:extLst>
                    <a:ext uri="{FF2B5EF4-FFF2-40B4-BE49-F238E27FC236}">
                      <a16:creationId xmlns:a16="http://schemas.microsoft.com/office/drawing/2014/main" id="{1AC7E2E6-5B3E-3E52-6C5E-7C6005462E34}"/>
                    </a:ext>
                  </a:extLst>
                </p:cNvPr>
                <p:cNvPicPr/>
                <p:nvPr/>
              </p:nvPicPr>
              <p:blipFill>
                <a:blip r:embed="rId22"/>
                <a:stretch>
                  <a:fillRect/>
                </a:stretch>
              </p:blipFill>
              <p:spPr>
                <a:xfrm>
                  <a:off x="10862134" y="1607788"/>
                  <a:ext cx="36000" cy="216000"/>
                </a:xfrm>
                <a:prstGeom prst="rect">
                  <a:avLst/>
                </a:prstGeom>
              </p:spPr>
            </p:pic>
          </mc:Fallback>
        </mc:AlternateContent>
      </p:grpSp>
      <mc:AlternateContent xmlns:mc="http://schemas.openxmlformats.org/markup-compatibility/2006" xmlns:p14="http://schemas.microsoft.com/office/powerpoint/2010/main" xmlns:aink="http://schemas.microsoft.com/office/drawing/2016/ink">
        <mc:Choice Requires="p14 aink">
          <p:contentPart p14:bwMode="auto" r:id="rId23">
            <p14:nvContentPartPr>
              <p14:cNvPr id="81" name="Ink 2">
                <a:extLst>
                  <a:ext uri="{FF2B5EF4-FFF2-40B4-BE49-F238E27FC236}">
                    <a16:creationId xmlns:a16="http://schemas.microsoft.com/office/drawing/2014/main" id="{E0596316-3A53-8B33-AFD5-6F67F6DE6D42}"/>
                  </a:ext>
                </a:extLst>
              </p14:cNvPr>
              <p14:cNvContentPartPr/>
              <p14:nvPr/>
            </p14:nvContentPartPr>
            <p14:xfrm>
              <a:off x="6626071" y="4304064"/>
              <a:ext cx="346" cy="346"/>
            </p14:xfrm>
          </p:contentPart>
        </mc:Choice>
        <mc:Fallback xmlns="">
          <p:pic>
            <p:nvPicPr>
              <p:cNvPr id="81" name="Ink 2">
                <a:extLst>
                  <a:ext uri="{FF2B5EF4-FFF2-40B4-BE49-F238E27FC236}">
                    <a16:creationId xmlns:a16="http://schemas.microsoft.com/office/drawing/2014/main" id="{E0596316-3A53-8B33-AFD5-6F67F6DE6D42}"/>
                  </a:ext>
                </a:extLst>
              </p:cNvPr>
              <p:cNvPicPr/>
              <p:nvPr/>
            </p:nvPicPr>
            <p:blipFill>
              <a:blip r:embed="rId24"/>
              <a:stretch>
                <a:fillRect/>
              </a:stretch>
            </p:blipFill>
            <p:spPr>
              <a:xfrm>
                <a:off x="6608771" y="4200264"/>
                <a:ext cx="34600" cy="207600"/>
              </a:xfrm>
              <a:prstGeom prst="rect">
                <a:avLst/>
              </a:prstGeom>
            </p:spPr>
          </p:pic>
        </mc:Fallback>
      </mc:AlternateContent>
      <p:grpSp>
        <p:nvGrpSpPr>
          <p:cNvPr id="82" name="Group 2">
            <a:extLst>
              <a:ext uri="{FF2B5EF4-FFF2-40B4-BE49-F238E27FC236}">
                <a16:creationId xmlns:a16="http://schemas.microsoft.com/office/drawing/2014/main" id="{CE9057B6-49C3-AA02-1D82-1D4ECA65ACCE}"/>
              </a:ext>
            </a:extLst>
          </p:cNvPr>
          <p:cNvGrpSpPr/>
          <p:nvPr/>
        </p:nvGrpSpPr>
        <p:grpSpPr>
          <a:xfrm>
            <a:off x="5807147" y="2320880"/>
            <a:ext cx="346" cy="346"/>
            <a:chOff x="5578774" y="2321668"/>
            <a:chExt cx="360" cy="360"/>
          </a:xfrm>
        </p:grpSpPr>
        <mc:AlternateContent xmlns:mc="http://schemas.openxmlformats.org/markup-compatibility/2006" xmlns:p14="http://schemas.microsoft.com/office/powerpoint/2010/main" xmlns:aink="http://schemas.microsoft.com/office/drawing/2016/ink">
          <mc:Choice Requires="p14 aink">
            <p:contentPart p14:bwMode="auto" r:id="rId25">
              <p14:nvContentPartPr>
                <p14:cNvPr id="83" name="Ink 21">
                  <a:extLst>
                    <a:ext uri="{FF2B5EF4-FFF2-40B4-BE49-F238E27FC236}">
                      <a16:creationId xmlns:a16="http://schemas.microsoft.com/office/drawing/2014/main" id="{DDA3CC5D-BA49-0927-9C42-FBC0049C6325}"/>
                    </a:ext>
                  </a:extLst>
                </p14:cNvPr>
                <p14:cNvContentPartPr/>
                <p14:nvPr/>
              </p14:nvContentPartPr>
              <p14:xfrm>
                <a:off x="5578774" y="2321668"/>
                <a:ext cx="360" cy="360"/>
              </p14:xfrm>
            </p:contentPart>
          </mc:Choice>
          <mc:Fallback xmlns="">
            <p:pic>
              <p:nvPicPr>
                <p:cNvPr id="83" name="Ink 21">
                  <a:extLst>
                    <a:ext uri="{FF2B5EF4-FFF2-40B4-BE49-F238E27FC236}">
                      <a16:creationId xmlns:a16="http://schemas.microsoft.com/office/drawing/2014/main" id="{DDA3CC5D-BA49-0927-9C42-FBC0049C6325}"/>
                    </a:ext>
                  </a:extLst>
                </p:cNvPr>
                <p:cNvPicPr/>
                <p:nvPr/>
              </p:nvPicPr>
              <p:blipFill>
                <a:blip r:embed="rId26"/>
                <a:stretch>
                  <a:fillRect/>
                </a:stretch>
              </p:blipFill>
              <p:spPr>
                <a:xfrm>
                  <a:off x="5560774" y="2213668"/>
                  <a:ext cx="36000" cy="216000"/>
                </a:xfrm>
                <a:prstGeom prst="rect">
                  <a:avLst/>
                </a:prstGeom>
              </p:spPr>
            </p:pic>
          </mc:Fallback>
        </mc:AlternateContent>
        <mc:AlternateContent xmlns:mc="http://schemas.openxmlformats.org/markup-compatibility/2006" xmlns:p14="http://schemas.microsoft.com/office/powerpoint/2010/main" xmlns:aink="http://schemas.microsoft.com/office/drawing/2016/ink">
          <mc:Choice Requires="p14 aink">
            <p:contentPart p14:bwMode="auto" r:id="rId27">
              <p14:nvContentPartPr>
                <p14:cNvPr id="84" name="Ink 22">
                  <a:extLst>
                    <a:ext uri="{FF2B5EF4-FFF2-40B4-BE49-F238E27FC236}">
                      <a16:creationId xmlns:a16="http://schemas.microsoft.com/office/drawing/2014/main" id="{3FA83431-090C-524D-2D6B-A80708310B52}"/>
                    </a:ext>
                  </a:extLst>
                </p14:cNvPr>
                <p14:cNvContentPartPr/>
                <p14:nvPr/>
              </p14:nvContentPartPr>
              <p14:xfrm>
                <a:off x="5578774" y="2321668"/>
                <a:ext cx="360" cy="360"/>
              </p14:xfrm>
            </p:contentPart>
          </mc:Choice>
          <mc:Fallback xmlns="">
            <p:pic>
              <p:nvPicPr>
                <p:cNvPr id="84" name="Ink 22">
                  <a:extLst>
                    <a:ext uri="{FF2B5EF4-FFF2-40B4-BE49-F238E27FC236}">
                      <a16:creationId xmlns:a16="http://schemas.microsoft.com/office/drawing/2014/main" id="{3FA83431-090C-524D-2D6B-A80708310B52}"/>
                    </a:ext>
                  </a:extLst>
                </p:cNvPr>
                <p:cNvPicPr/>
                <p:nvPr/>
              </p:nvPicPr>
              <p:blipFill>
                <a:blip r:embed="rId26"/>
                <a:stretch>
                  <a:fillRect/>
                </a:stretch>
              </p:blipFill>
              <p:spPr>
                <a:xfrm>
                  <a:off x="5560774" y="2213668"/>
                  <a:ext cx="36000" cy="216000"/>
                </a:xfrm>
                <a:prstGeom prst="rect">
                  <a:avLst/>
                </a:prstGeom>
              </p:spPr>
            </p:pic>
          </mc:Fallback>
        </mc:AlternateContent>
      </p:grpSp>
      <p:grpSp>
        <p:nvGrpSpPr>
          <p:cNvPr id="85" name="Group 2">
            <a:extLst>
              <a:ext uri="{FF2B5EF4-FFF2-40B4-BE49-F238E27FC236}">
                <a16:creationId xmlns:a16="http://schemas.microsoft.com/office/drawing/2014/main" id="{603837DA-A61A-B288-9908-3321F9ED6ADB}"/>
              </a:ext>
            </a:extLst>
          </p:cNvPr>
          <p:cNvGrpSpPr/>
          <p:nvPr/>
        </p:nvGrpSpPr>
        <p:grpSpPr>
          <a:xfrm>
            <a:off x="5777419" y="4461695"/>
            <a:ext cx="346" cy="346"/>
            <a:chOff x="5547814" y="4551148"/>
            <a:chExt cx="360" cy="360"/>
          </a:xfrm>
        </p:grpSpPr>
        <mc:AlternateContent xmlns:mc="http://schemas.openxmlformats.org/markup-compatibility/2006" xmlns:p14="http://schemas.microsoft.com/office/powerpoint/2010/main" xmlns:aink="http://schemas.microsoft.com/office/drawing/2016/ink">
          <mc:Choice Requires="p14 aink">
            <p:contentPart p14:bwMode="auto" r:id="rId28">
              <p14:nvContentPartPr>
                <p14:cNvPr id="86" name="Ink 24">
                  <a:extLst>
                    <a:ext uri="{FF2B5EF4-FFF2-40B4-BE49-F238E27FC236}">
                      <a16:creationId xmlns:a16="http://schemas.microsoft.com/office/drawing/2014/main" id="{5D000B53-5DD7-2732-39F5-C6E8A01CD12B}"/>
                    </a:ext>
                  </a:extLst>
                </p14:cNvPr>
                <p14:cNvContentPartPr/>
                <p14:nvPr/>
              </p14:nvContentPartPr>
              <p14:xfrm>
                <a:off x="5547814" y="4551148"/>
                <a:ext cx="360" cy="360"/>
              </p14:xfrm>
            </p:contentPart>
          </mc:Choice>
          <mc:Fallback xmlns="">
            <p:pic>
              <p:nvPicPr>
                <p:cNvPr id="86" name="Ink 24">
                  <a:extLst>
                    <a:ext uri="{FF2B5EF4-FFF2-40B4-BE49-F238E27FC236}">
                      <a16:creationId xmlns:a16="http://schemas.microsoft.com/office/drawing/2014/main" id="{5D000B53-5DD7-2732-39F5-C6E8A01CD12B}"/>
                    </a:ext>
                  </a:extLst>
                </p:cNvPr>
                <p:cNvPicPr/>
                <p:nvPr/>
              </p:nvPicPr>
              <p:blipFill>
                <a:blip r:embed="rId29"/>
                <a:stretch>
                  <a:fillRect/>
                </a:stretch>
              </p:blipFill>
              <p:spPr>
                <a:xfrm>
                  <a:off x="5529814" y="4443148"/>
                  <a:ext cx="36000" cy="216000"/>
                </a:xfrm>
                <a:prstGeom prst="rect">
                  <a:avLst/>
                </a:prstGeom>
              </p:spPr>
            </p:pic>
          </mc:Fallback>
        </mc:AlternateContent>
        <mc:AlternateContent xmlns:mc="http://schemas.openxmlformats.org/markup-compatibility/2006" xmlns:p14="http://schemas.microsoft.com/office/powerpoint/2010/main" xmlns:aink="http://schemas.microsoft.com/office/drawing/2016/ink">
          <mc:Choice Requires="p14 aink">
            <p:contentPart p14:bwMode="auto" r:id="rId30">
              <p14:nvContentPartPr>
                <p14:cNvPr id="87" name="Ink 25">
                  <a:extLst>
                    <a:ext uri="{FF2B5EF4-FFF2-40B4-BE49-F238E27FC236}">
                      <a16:creationId xmlns:a16="http://schemas.microsoft.com/office/drawing/2014/main" id="{48F07D64-8FEE-7EE1-435E-97E4E1D7117E}"/>
                    </a:ext>
                  </a:extLst>
                </p14:cNvPr>
                <p14:cNvContentPartPr/>
                <p14:nvPr/>
              </p14:nvContentPartPr>
              <p14:xfrm>
                <a:off x="5547814" y="4551148"/>
                <a:ext cx="360" cy="360"/>
              </p14:xfrm>
            </p:contentPart>
          </mc:Choice>
          <mc:Fallback xmlns="">
            <p:pic>
              <p:nvPicPr>
                <p:cNvPr id="87" name="Ink 25">
                  <a:extLst>
                    <a:ext uri="{FF2B5EF4-FFF2-40B4-BE49-F238E27FC236}">
                      <a16:creationId xmlns:a16="http://schemas.microsoft.com/office/drawing/2014/main" id="{48F07D64-8FEE-7EE1-435E-97E4E1D7117E}"/>
                    </a:ext>
                  </a:extLst>
                </p:cNvPr>
                <p:cNvPicPr/>
                <p:nvPr/>
              </p:nvPicPr>
              <p:blipFill>
                <a:blip r:embed="rId29"/>
                <a:stretch>
                  <a:fillRect/>
                </a:stretch>
              </p:blipFill>
              <p:spPr>
                <a:xfrm>
                  <a:off x="5529814" y="4443148"/>
                  <a:ext cx="36000" cy="216000"/>
                </a:xfrm>
                <a:prstGeom prst="rect">
                  <a:avLst/>
                </a:prstGeom>
              </p:spPr>
            </p:pic>
          </mc:Fallback>
        </mc:AlternateContent>
        <mc:AlternateContent xmlns:mc="http://schemas.openxmlformats.org/markup-compatibility/2006" xmlns:p14="http://schemas.microsoft.com/office/powerpoint/2010/main" xmlns:aink="http://schemas.microsoft.com/office/drawing/2016/ink">
          <mc:Choice Requires="p14 aink">
            <p:contentPart p14:bwMode="auto" r:id="rId31">
              <p14:nvContentPartPr>
                <p14:cNvPr id="88" name="Ink 26">
                  <a:extLst>
                    <a:ext uri="{FF2B5EF4-FFF2-40B4-BE49-F238E27FC236}">
                      <a16:creationId xmlns:a16="http://schemas.microsoft.com/office/drawing/2014/main" id="{5C6A4DBC-4F9D-1001-5B73-F58C480374D9}"/>
                    </a:ext>
                  </a:extLst>
                </p14:cNvPr>
                <p14:cNvContentPartPr/>
                <p14:nvPr/>
              </p14:nvContentPartPr>
              <p14:xfrm>
                <a:off x="5547814" y="4551148"/>
                <a:ext cx="360" cy="360"/>
              </p14:xfrm>
            </p:contentPart>
          </mc:Choice>
          <mc:Fallback xmlns="">
            <p:pic>
              <p:nvPicPr>
                <p:cNvPr id="88" name="Ink 26">
                  <a:extLst>
                    <a:ext uri="{FF2B5EF4-FFF2-40B4-BE49-F238E27FC236}">
                      <a16:creationId xmlns:a16="http://schemas.microsoft.com/office/drawing/2014/main" id="{5C6A4DBC-4F9D-1001-5B73-F58C480374D9}"/>
                    </a:ext>
                  </a:extLst>
                </p:cNvPr>
                <p:cNvPicPr/>
                <p:nvPr/>
              </p:nvPicPr>
              <p:blipFill>
                <a:blip r:embed="rId29"/>
                <a:stretch>
                  <a:fillRect/>
                </a:stretch>
              </p:blipFill>
              <p:spPr>
                <a:xfrm>
                  <a:off x="5529814" y="4443148"/>
                  <a:ext cx="36000" cy="216000"/>
                </a:xfrm>
                <a:prstGeom prst="rect">
                  <a:avLst/>
                </a:prstGeom>
              </p:spPr>
            </p:pic>
          </mc:Fallback>
        </mc:AlternateContent>
        <mc:AlternateContent xmlns:mc="http://schemas.openxmlformats.org/markup-compatibility/2006" xmlns:p14="http://schemas.microsoft.com/office/powerpoint/2010/main" xmlns:aink="http://schemas.microsoft.com/office/drawing/2016/ink">
          <mc:Choice Requires="p14 aink">
            <p:contentPart p14:bwMode="auto" r:id="rId32">
              <p14:nvContentPartPr>
                <p14:cNvPr id="89" name="Ink 27">
                  <a:extLst>
                    <a:ext uri="{FF2B5EF4-FFF2-40B4-BE49-F238E27FC236}">
                      <a16:creationId xmlns:a16="http://schemas.microsoft.com/office/drawing/2014/main" id="{5E405527-A7D3-48EE-7C7B-19E0ED6C23D8}"/>
                    </a:ext>
                  </a:extLst>
                </p14:cNvPr>
                <p14:cNvContentPartPr/>
                <p14:nvPr/>
              </p14:nvContentPartPr>
              <p14:xfrm>
                <a:off x="5547814" y="4551148"/>
                <a:ext cx="360" cy="360"/>
              </p14:xfrm>
            </p:contentPart>
          </mc:Choice>
          <mc:Fallback xmlns="">
            <p:pic>
              <p:nvPicPr>
                <p:cNvPr id="89" name="Ink 27">
                  <a:extLst>
                    <a:ext uri="{FF2B5EF4-FFF2-40B4-BE49-F238E27FC236}">
                      <a16:creationId xmlns:a16="http://schemas.microsoft.com/office/drawing/2014/main" id="{5E405527-A7D3-48EE-7C7B-19E0ED6C23D8}"/>
                    </a:ext>
                  </a:extLst>
                </p:cNvPr>
                <p:cNvPicPr/>
                <p:nvPr/>
              </p:nvPicPr>
              <p:blipFill>
                <a:blip r:embed="rId29"/>
                <a:stretch>
                  <a:fillRect/>
                </a:stretch>
              </p:blipFill>
              <p:spPr>
                <a:xfrm>
                  <a:off x="5529814" y="4443148"/>
                  <a:ext cx="36000" cy="216000"/>
                </a:xfrm>
                <a:prstGeom prst="rect">
                  <a:avLst/>
                </a:prstGeom>
              </p:spPr>
            </p:pic>
          </mc:Fallback>
        </mc:AlternateContent>
        <mc:AlternateContent xmlns:mc="http://schemas.openxmlformats.org/markup-compatibility/2006" xmlns:p14="http://schemas.microsoft.com/office/powerpoint/2010/main" xmlns:aink="http://schemas.microsoft.com/office/drawing/2016/ink">
          <mc:Choice Requires="p14 aink">
            <p:contentPart p14:bwMode="auto" r:id="rId33">
              <p14:nvContentPartPr>
                <p14:cNvPr id="90" name="Ink 28">
                  <a:extLst>
                    <a:ext uri="{FF2B5EF4-FFF2-40B4-BE49-F238E27FC236}">
                      <a16:creationId xmlns:a16="http://schemas.microsoft.com/office/drawing/2014/main" id="{086FF39F-5D95-76BB-D004-FEC13A3C68C0}"/>
                    </a:ext>
                  </a:extLst>
                </p14:cNvPr>
                <p14:cNvContentPartPr/>
                <p14:nvPr/>
              </p14:nvContentPartPr>
              <p14:xfrm>
                <a:off x="5547814" y="4551148"/>
                <a:ext cx="360" cy="360"/>
              </p14:xfrm>
            </p:contentPart>
          </mc:Choice>
          <mc:Fallback xmlns="">
            <p:pic>
              <p:nvPicPr>
                <p:cNvPr id="90" name="Ink 28">
                  <a:extLst>
                    <a:ext uri="{FF2B5EF4-FFF2-40B4-BE49-F238E27FC236}">
                      <a16:creationId xmlns:a16="http://schemas.microsoft.com/office/drawing/2014/main" id="{086FF39F-5D95-76BB-D004-FEC13A3C68C0}"/>
                    </a:ext>
                  </a:extLst>
                </p:cNvPr>
                <p:cNvPicPr/>
                <p:nvPr/>
              </p:nvPicPr>
              <p:blipFill>
                <a:blip r:embed="rId29"/>
                <a:stretch>
                  <a:fillRect/>
                </a:stretch>
              </p:blipFill>
              <p:spPr>
                <a:xfrm>
                  <a:off x="5529814" y="4443148"/>
                  <a:ext cx="36000" cy="216000"/>
                </a:xfrm>
                <a:prstGeom prst="rect">
                  <a:avLst/>
                </a:prstGeom>
              </p:spPr>
            </p:pic>
          </mc:Fallback>
        </mc:AlternateContent>
      </p:grpSp>
      <mc:AlternateContent xmlns:mc="http://schemas.openxmlformats.org/markup-compatibility/2006" xmlns:p14="http://schemas.microsoft.com/office/powerpoint/2010/main" xmlns:aink="http://schemas.microsoft.com/office/drawing/2016/ink">
        <mc:Choice Requires="p14 aink">
          <p:contentPart p14:bwMode="auto" r:id="rId34">
            <p14:nvContentPartPr>
              <p14:cNvPr id="95" name="Ink 2">
                <a:extLst>
                  <a:ext uri="{FF2B5EF4-FFF2-40B4-BE49-F238E27FC236}">
                    <a16:creationId xmlns:a16="http://schemas.microsoft.com/office/drawing/2014/main" id="{E6EEFE79-E825-787F-75E8-ECF18C0CA1FD}"/>
                  </a:ext>
                </a:extLst>
              </p14:cNvPr>
              <p14:cNvContentPartPr/>
              <p14:nvPr/>
            </p14:nvContentPartPr>
            <p14:xfrm>
              <a:off x="11929227" y="3051309"/>
              <a:ext cx="346" cy="346"/>
            </p14:xfrm>
          </p:contentPart>
        </mc:Choice>
        <mc:Fallback xmlns="">
          <p:pic>
            <p:nvPicPr>
              <p:cNvPr id="95" name="Ink 2">
                <a:extLst>
                  <a:ext uri="{FF2B5EF4-FFF2-40B4-BE49-F238E27FC236}">
                    <a16:creationId xmlns:a16="http://schemas.microsoft.com/office/drawing/2014/main" id="{E6EEFE79-E825-787F-75E8-ECF18C0CA1FD}"/>
                  </a:ext>
                </a:extLst>
              </p:cNvPr>
              <p:cNvPicPr/>
              <p:nvPr/>
            </p:nvPicPr>
            <p:blipFill>
              <a:blip r:embed="rId35"/>
              <a:stretch>
                <a:fillRect/>
              </a:stretch>
            </p:blipFill>
            <p:spPr>
              <a:xfrm>
                <a:off x="11911927" y="2947509"/>
                <a:ext cx="34600" cy="207600"/>
              </a:xfrm>
              <a:prstGeom prst="rect">
                <a:avLst/>
              </a:prstGeom>
            </p:spPr>
          </p:pic>
        </mc:Fallback>
      </mc:AlternateContent>
      <mc:AlternateContent xmlns:mc="http://schemas.openxmlformats.org/markup-compatibility/2006" xmlns:p14="http://schemas.microsoft.com/office/powerpoint/2010/main" xmlns:aink="http://schemas.microsoft.com/office/drawing/2016/ink">
        <mc:Choice Requires="p14 aink">
          <p:contentPart p14:bwMode="auto" r:id="rId36">
            <p14:nvContentPartPr>
              <p14:cNvPr id="96" name="Ink 2">
                <a:extLst>
                  <a:ext uri="{FF2B5EF4-FFF2-40B4-BE49-F238E27FC236}">
                    <a16:creationId xmlns:a16="http://schemas.microsoft.com/office/drawing/2014/main" id="{B2FC4EBD-8216-7DD7-1FF0-0998E7400D78}"/>
                  </a:ext>
                </a:extLst>
              </p14:cNvPr>
              <p14:cNvContentPartPr/>
              <p14:nvPr/>
            </p14:nvContentPartPr>
            <p14:xfrm>
              <a:off x="6685182" y="4767625"/>
              <a:ext cx="346" cy="346"/>
            </p14:xfrm>
          </p:contentPart>
        </mc:Choice>
        <mc:Fallback xmlns="">
          <p:pic>
            <p:nvPicPr>
              <p:cNvPr id="96" name="Ink 2">
                <a:extLst>
                  <a:ext uri="{FF2B5EF4-FFF2-40B4-BE49-F238E27FC236}">
                    <a16:creationId xmlns:a16="http://schemas.microsoft.com/office/drawing/2014/main" id="{B2FC4EBD-8216-7DD7-1FF0-0998E7400D78}"/>
                  </a:ext>
                </a:extLst>
              </p:cNvPr>
              <p:cNvPicPr/>
              <p:nvPr/>
            </p:nvPicPr>
            <p:blipFill>
              <a:blip r:embed="rId37"/>
              <a:stretch>
                <a:fillRect/>
              </a:stretch>
            </p:blipFill>
            <p:spPr>
              <a:xfrm>
                <a:off x="6667882" y="4663825"/>
                <a:ext cx="34600" cy="207600"/>
              </a:xfrm>
              <a:prstGeom prst="rect">
                <a:avLst/>
              </a:prstGeom>
            </p:spPr>
          </p:pic>
        </mc:Fallback>
      </mc:AlternateContent>
      <p:grpSp>
        <p:nvGrpSpPr>
          <p:cNvPr id="97" name="Group 32">
            <a:extLst>
              <a:ext uri="{FF2B5EF4-FFF2-40B4-BE49-F238E27FC236}">
                <a16:creationId xmlns:a16="http://schemas.microsoft.com/office/drawing/2014/main" id="{D530DC0B-2B59-00EA-EF46-302B1A31D559}"/>
              </a:ext>
            </a:extLst>
          </p:cNvPr>
          <p:cNvGrpSpPr/>
          <p:nvPr/>
        </p:nvGrpSpPr>
        <p:grpSpPr>
          <a:xfrm>
            <a:off x="8892864" y="3202086"/>
            <a:ext cx="89268" cy="49478"/>
            <a:chOff x="8784214" y="3236424"/>
            <a:chExt cx="92880" cy="51480"/>
          </a:xfrm>
        </p:grpSpPr>
        <mc:AlternateContent xmlns:mc="http://schemas.openxmlformats.org/markup-compatibility/2006" xmlns:p14="http://schemas.microsoft.com/office/powerpoint/2010/main" xmlns:aink="http://schemas.microsoft.com/office/drawing/2016/ink">
          <mc:Choice Requires="p14 aink">
            <p:contentPart p14:bwMode="auto" r:id="rId38">
              <p14:nvContentPartPr>
                <p14:cNvPr id="98" name="Ink 33">
                  <a:extLst>
                    <a:ext uri="{FF2B5EF4-FFF2-40B4-BE49-F238E27FC236}">
                      <a16:creationId xmlns:a16="http://schemas.microsoft.com/office/drawing/2014/main" id="{6A9B9CC6-5045-723A-7AD8-5F87C3C8102C}"/>
                    </a:ext>
                  </a:extLst>
                </p14:cNvPr>
                <p14:cNvContentPartPr/>
                <p14:nvPr/>
              </p14:nvContentPartPr>
              <p14:xfrm>
                <a:off x="8876734" y="3287544"/>
                <a:ext cx="360" cy="360"/>
              </p14:xfrm>
            </p:contentPart>
          </mc:Choice>
          <mc:Fallback xmlns="">
            <p:pic>
              <p:nvPicPr>
                <p:cNvPr id="98" name="Ink 33">
                  <a:extLst>
                    <a:ext uri="{FF2B5EF4-FFF2-40B4-BE49-F238E27FC236}">
                      <a16:creationId xmlns:a16="http://schemas.microsoft.com/office/drawing/2014/main" id="{6A9B9CC6-5045-723A-7AD8-5F87C3C8102C}"/>
                    </a:ext>
                  </a:extLst>
                </p:cNvPr>
                <p:cNvPicPr/>
                <p:nvPr/>
              </p:nvPicPr>
              <p:blipFill>
                <a:blip r:embed="rId39"/>
                <a:stretch>
                  <a:fillRect/>
                </a:stretch>
              </p:blipFill>
              <p:spPr>
                <a:xfrm>
                  <a:off x="8858734" y="3179544"/>
                  <a:ext cx="36000" cy="216000"/>
                </a:xfrm>
                <a:prstGeom prst="rect">
                  <a:avLst/>
                </a:prstGeom>
              </p:spPr>
            </p:pic>
          </mc:Fallback>
        </mc:AlternateContent>
        <mc:AlternateContent xmlns:mc="http://schemas.openxmlformats.org/markup-compatibility/2006" xmlns:p14="http://schemas.microsoft.com/office/powerpoint/2010/main" xmlns:aink="http://schemas.microsoft.com/office/drawing/2016/ink">
          <mc:Choice Requires="p14 aink">
            <p:contentPart p14:bwMode="auto" r:id="rId40">
              <p14:nvContentPartPr>
                <p14:cNvPr id="99" name="Ink 34">
                  <a:extLst>
                    <a:ext uri="{FF2B5EF4-FFF2-40B4-BE49-F238E27FC236}">
                      <a16:creationId xmlns:a16="http://schemas.microsoft.com/office/drawing/2014/main" id="{AB281C6A-5435-B018-B258-0C8D3DF22A4D}"/>
                    </a:ext>
                  </a:extLst>
                </p14:cNvPr>
                <p14:cNvContentPartPr/>
                <p14:nvPr/>
              </p14:nvContentPartPr>
              <p14:xfrm>
                <a:off x="8784214" y="3236424"/>
                <a:ext cx="360" cy="360"/>
              </p14:xfrm>
            </p:contentPart>
          </mc:Choice>
          <mc:Fallback xmlns="">
            <p:pic>
              <p:nvPicPr>
                <p:cNvPr id="99" name="Ink 34">
                  <a:extLst>
                    <a:ext uri="{FF2B5EF4-FFF2-40B4-BE49-F238E27FC236}">
                      <a16:creationId xmlns:a16="http://schemas.microsoft.com/office/drawing/2014/main" id="{AB281C6A-5435-B018-B258-0C8D3DF22A4D}"/>
                    </a:ext>
                  </a:extLst>
                </p:cNvPr>
                <p:cNvPicPr/>
                <p:nvPr/>
              </p:nvPicPr>
              <p:blipFill>
                <a:blip r:embed="rId41"/>
                <a:stretch>
                  <a:fillRect/>
                </a:stretch>
              </p:blipFill>
              <p:spPr>
                <a:xfrm>
                  <a:off x="8766214" y="3128424"/>
                  <a:ext cx="36000" cy="216000"/>
                </a:xfrm>
                <a:prstGeom prst="rect">
                  <a:avLst/>
                </a:prstGeom>
              </p:spPr>
            </p:pic>
          </mc:Fallback>
        </mc:AlternateContent>
      </p:grpSp>
      <mc:AlternateContent xmlns:mc="http://schemas.openxmlformats.org/markup-compatibility/2006" xmlns:p14="http://schemas.microsoft.com/office/powerpoint/2010/main" xmlns:aink="http://schemas.microsoft.com/office/drawing/2016/ink">
        <mc:Choice Requires="p14 aink">
          <p:contentPart p14:bwMode="auto" r:id="rId42">
            <p14:nvContentPartPr>
              <p14:cNvPr id="100" name="Ink 32">
                <a:extLst>
                  <a:ext uri="{FF2B5EF4-FFF2-40B4-BE49-F238E27FC236}">
                    <a16:creationId xmlns:a16="http://schemas.microsoft.com/office/drawing/2014/main" id="{D01A1DC9-22F8-1528-D29C-44F34E75377C}"/>
                  </a:ext>
                </a:extLst>
              </p14:cNvPr>
              <p14:cNvContentPartPr/>
              <p14:nvPr/>
            </p14:nvContentPartPr>
            <p14:xfrm>
              <a:off x="8944221" y="2627152"/>
              <a:ext cx="346" cy="346"/>
            </p14:xfrm>
          </p:contentPart>
        </mc:Choice>
        <mc:Fallback xmlns="">
          <p:pic>
            <p:nvPicPr>
              <p:cNvPr id="100" name="Ink 32">
                <a:extLst>
                  <a:ext uri="{FF2B5EF4-FFF2-40B4-BE49-F238E27FC236}">
                    <a16:creationId xmlns:a16="http://schemas.microsoft.com/office/drawing/2014/main" id="{D01A1DC9-22F8-1528-D29C-44F34E75377C}"/>
                  </a:ext>
                </a:extLst>
              </p:cNvPr>
              <p:cNvPicPr/>
              <p:nvPr/>
            </p:nvPicPr>
            <p:blipFill>
              <a:blip r:embed="rId43"/>
              <a:stretch>
                <a:fillRect/>
              </a:stretch>
            </p:blipFill>
            <p:spPr>
              <a:xfrm>
                <a:off x="8926921" y="2523352"/>
                <a:ext cx="34600" cy="207600"/>
              </a:xfrm>
              <a:prstGeom prst="rect">
                <a:avLst/>
              </a:prstGeom>
            </p:spPr>
          </p:pic>
        </mc:Fallback>
      </mc:AlternateContent>
      <p:sp>
        <p:nvSpPr>
          <p:cNvPr id="101" name="TextBox 100">
            <a:extLst>
              <a:ext uri="{FF2B5EF4-FFF2-40B4-BE49-F238E27FC236}">
                <a16:creationId xmlns:a16="http://schemas.microsoft.com/office/drawing/2014/main" id="{37E828F6-7B70-BCD2-D24F-CD0BD67C73A7}"/>
              </a:ext>
            </a:extLst>
          </p:cNvPr>
          <p:cNvSpPr txBox="1"/>
          <p:nvPr/>
        </p:nvSpPr>
        <p:spPr>
          <a:xfrm rot="5400000">
            <a:off x="5405745" y="3396798"/>
            <a:ext cx="3607096" cy="292388"/>
          </a:xfrm>
          <a:prstGeom prst="rect">
            <a:avLst/>
          </a:prstGeom>
          <a:solidFill>
            <a:schemeClr val="accent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rPr>
              <a:t> PSA &lt;0.2 ng/mL at week 36</a:t>
            </a:r>
            <a:endParaRPr kumimoji="0" lang="en-US" sz="1300" b="0" i="0" u="none" strike="noStrike" kern="0" cap="none" spc="0" normalizeH="0" baseline="30000" noProof="0">
              <a:ln>
                <a:noFill/>
              </a:ln>
              <a:solidFill>
                <a:srgbClr val="FFFFFF"/>
              </a:solidFill>
              <a:effectLst/>
              <a:uLnTx/>
              <a:uFillTx/>
              <a:latin typeface="Arial" panose="020B0604020202020204"/>
              <a:ea typeface="+mn-ea"/>
              <a:cs typeface="Arial" panose="020B0604020202020204" pitchFamily="34" charset="0"/>
            </a:endParaRPr>
          </a:p>
        </p:txBody>
      </p:sp>
      <p:sp>
        <p:nvSpPr>
          <p:cNvPr id="102" name="TextBox 101">
            <a:extLst>
              <a:ext uri="{FF2B5EF4-FFF2-40B4-BE49-F238E27FC236}">
                <a16:creationId xmlns:a16="http://schemas.microsoft.com/office/drawing/2014/main" id="{FC4CDDD3-0C36-5A19-0025-0EB8934F0093}"/>
              </a:ext>
            </a:extLst>
          </p:cNvPr>
          <p:cNvSpPr txBox="1"/>
          <p:nvPr/>
        </p:nvSpPr>
        <p:spPr>
          <a:xfrm>
            <a:off x="8054546" y="2252292"/>
            <a:ext cx="1186376" cy="1321584"/>
          </a:xfrm>
          <a:prstGeom prst="rect">
            <a:avLst/>
          </a:prstGeom>
          <a:solidFill>
            <a:schemeClr val="bg2">
              <a:lumMod val="50000"/>
            </a:schemeClr>
          </a:solid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FFFFFF"/>
                </a:solidFill>
                <a:effectLst/>
                <a:uLnTx/>
                <a:uFillTx/>
                <a:latin typeface="Arial" panose="020B0604020202020204"/>
                <a:ea typeface="+mn-ea"/>
                <a:cs typeface="+mn-cs"/>
              </a:rPr>
              <a:t>Suspend treatment at week 37 Monitor PSA (reinitiate if PSA rises)</a:t>
            </a:r>
            <a:r>
              <a:rPr kumimoji="0" lang="en-US" sz="1300" b="0" i="0" u="none" strike="noStrike" kern="0" cap="none" spc="0" normalizeH="0" baseline="30000" noProof="0" dirty="0">
                <a:ln>
                  <a:noFill/>
                </a:ln>
                <a:solidFill>
                  <a:srgbClr val="FFFFFF"/>
                </a:solidFill>
                <a:effectLst/>
                <a:uLnTx/>
                <a:uFillTx/>
                <a:latin typeface="Arial" panose="020B0604020202020204"/>
                <a:ea typeface="+mn-ea"/>
                <a:cs typeface="Arial" panose="020B0604020202020204" pitchFamily="34" charset="0"/>
              </a:rPr>
              <a:t>a</a:t>
            </a:r>
            <a:endParaRPr kumimoji="0" lang="en-US" sz="1300" b="0" i="0" u="none" strike="noStrike" kern="0" cap="none" spc="0" normalizeH="0" baseline="0" noProof="0" dirty="0">
              <a:ln>
                <a:noFill/>
              </a:ln>
              <a:solidFill>
                <a:srgbClr val="FFFFFF"/>
              </a:solidFill>
              <a:effectLst/>
              <a:uLnTx/>
              <a:uFillTx/>
              <a:latin typeface="Arial" panose="020B0604020202020204"/>
              <a:ea typeface="+mn-ea"/>
              <a:cs typeface="+mn-cs"/>
            </a:endParaRPr>
          </a:p>
        </p:txBody>
      </p:sp>
      <p:sp>
        <p:nvSpPr>
          <p:cNvPr id="103" name="TextBox 102">
            <a:extLst>
              <a:ext uri="{FF2B5EF4-FFF2-40B4-BE49-F238E27FC236}">
                <a16:creationId xmlns:a16="http://schemas.microsoft.com/office/drawing/2014/main" id="{E08C4422-9CFF-15D1-BAE0-9C71C32E6C1A}"/>
              </a:ext>
            </a:extLst>
          </p:cNvPr>
          <p:cNvSpPr txBox="1"/>
          <p:nvPr/>
        </p:nvSpPr>
        <p:spPr>
          <a:xfrm>
            <a:off x="8054546" y="4181391"/>
            <a:ext cx="1188000" cy="492443"/>
          </a:xfrm>
          <a:prstGeom prst="rect">
            <a:avLst/>
          </a:prstGeom>
          <a:solidFill>
            <a:schemeClr val="bg2">
              <a:lumMod val="50000"/>
            </a:schemeClr>
          </a:solid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a:ln>
                  <a:noFill/>
                </a:ln>
                <a:solidFill>
                  <a:srgbClr val="FFFFFF"/>
                </a:solidFill>
                <a:effectLst/>
                <a:uLnTx/>
                <a:uFillTx/>
                <a:latin typeface="Arial" panose="020B0604020202020204"/>
                <a:ea typeface="+mn-ea"/>
                <a:cs typeface="+mn-cs"/>
              </a:rPr>
              <a:t>Remain on treatment</a:t>
            </a:r>
          </a:p>
        </p:txBody>
      </p:sp>
      <p:sp>
        <p:nvSpPr>
          <p:cNvPr id="106" name="TextBox 105">
            <a:extLst>
              <a:ext uri="{FF2B5EF4-FFF2-40B4-BE49-F238E27FC236}">
                <a16:creationId xmlns:a16="http://schemas.microsoft.com/office/drawing/2014/main" id="{6D4ED100-BB30-DFC0-A9C9-82B5B5D76761}"/>
              </a:ext>
            </a:extLst>
          </p:cNvPr>
          <p:cNvSpPr txBox="1"/>
          <p:nvPr/>
        </p:nvSpPr>
        <p:spPr>
          <a:xfrm>
            <a:off x="8092924" y="1981045"/>
            <a:ext cx="1107997" cy="369332"/>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092640"/>
                </a:solidFill>
                <a:effectLst/>
                <a:uLnTx/>
                <a:uFillTx/>
                <a:latin typeface="Arial" panose="020B0604020202020204"/>
                <a:ea typeface="+mn-ea"/>
                <a:cs typeface="+mn-cs"/>
              </a:rPr>
              <a:t>Week 37</a:t>
            </a:r>
          </a:p>
        </p:txBody>
      </p:sp>
      <p:sp>
        <p:nvSpPr>
          <p:cNvPr id="107" name="TextBox 106">
            <a:extLst>
              <a:ext uri="{FF2B5EF4-FFF2-40B4-BE49-F238E27FC236}">
                <a16:creationId xmlns:a16="http://schemas.microsoft.com/office/drawing/2014/main" id="{F63BF7A5-DCE9-DF26-0C1C-AE8635EAEFAB}"/>
              </a:ext>
            </a:extLst>
          </p:cNvPr>
          <p:cNvSpPr txBox="1"/>
          <p:nvPr/>
        </p:nvSpPr>
        <p:spPr>
          <a:xfrm>
            <a:off x="7402483" y="2650114"/>
            <a:ext cx="477568"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Arial" panose="020B0604020202020204" pitchFamily="34" charset="0"/>
              </a:rPr>
              <a:t>Yes</a:t>
            </a:r>
          </a:p>
        </p:txBody>
      </p:sp>
      <p:sp>
        <p:nvSpPr>
          <p:cNvPr id="108" name="TextBox 107">
            <a:extLst>
              <a:ext uri="{FF2B5EF4-FFF2-40B4-BE49-F238E27FC236}">
                <a16:creationId xmlns:a16="http://schemas.microsoft.com/office/drawing/2014/main" id="{AE8E4032-3A2D-8D18-0410-814B7D6D332A}"/>
              </a:ext>
            </a:extLst>
          </p:cNvPr>
          <p:cNvSpPr txBox="1"/>
          <p:nvPr/>
        </p:nvSpPr>
        <p:spPr>
          <a:xfrm>
            <a:off x="7434319" y="4114350"/>
            <a:ext cx="413896"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Arial" panose="020B0604020202020204" pitchFamily="34" charset="0"/>
              </a:rPr>
              <a:t>No</a:t>
            </a:r>
          </a:p>
        </p:txBody>
      </p:sp>
      <p:sp>
        <p:nvSpPr>
          <p:cNvPr id="109" name="TextBox 108">
            <a:extLst>
              <a:ext uri="{FF2B5EF4-FFF2-40B4-BE49-F238E27FC236}">
                <a16:creationId xmlns:a16="http://schemas.microsoft.com/office/drawing/2014/main" id="{15A84D4F-B938-0E8D-F4AB-1EBC26C7253F}"/>
              </a:ext>
            </a:extLst>
          </p:cNvPr>
          <p:cNvSpPr txBox="1"/>
          <p:nvPr/>
        </p:nvSpPr>
        <p:spPr>
          <a:xfrm>
            <a:off x="9386457" y="1767657"/>
            <a:ext cx="2542422" cy="931024"/>
          </a:xfrm>
          <a:prstGeom prst="rect">
            <a:avLst/>
          </a:prstGeom>
          <a:solidFill>
            <a:schemeClr val="accent4"/>
          </a:solidFill>
          <a:ln>
            <a:noFill/>
          </a:ln>
        </p:spPr>
        <p:txBody>
          <a:bodyPr wrap="squar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300" b="1" i="0" u="none" strike="noStrike" kern="0" cap="none" spc="0" normalizeH="0" baseline="0" noProof="0">
                <a:ln>
                  <a:noFill/>
                </a:ln>
                <a:solidFill>
                  <a:srgbClr val="092640"/>
                </a:solidFill>
                <a:effectLst/>
                <a:uLnTx/>
                <a:uFillTx/>
                <a:latin typeface="Arial" panose="020B0604020202020204"/>
                <a:ea typeface="+mn-ea"/>
                <a:cs typeface="Arial" panose="020B0604020202020204" pitchFamily="34" charset="0"/>
              </a:rPr>
              <a:t>Primary </a:t>
            </a:r>
            <a:r>
              <a:rPr kumimoji="0" lang="en-US" sz="1300" b="1" i="0" u="none" strike="noStrike" kern="0" cap="none" spc="0" normalizeH="0" baseline="0" noProof="0" err="1">
                <a:ln>
                  <a:noFill/>
                </a:ln>
                <a:solidFill>
                  <a:srgbClr val="092640"/>
                </a:solidFill>
                <a:effectLst/>
                <a:uLnTx/>
                <a:uFillTx/>
                <a:latin typeface="Arial" panose="020B0604020202020204"/>
                <a:ea typeface="+mn-ea"/>
                <a:cs typeface="Arial" panose="020B0604020202020204" pitchFamily="34" charset="0"/>
              </a:rPr>
              <a:t>endpoint</a:t>
            </a:r>
            <a:r>
              <a:rPr kumimoji="0" lang="en-US" sz="1300" b="1" i="0" u="none" strike="noStrike" kern="0" cap="none" spc="0" normalizeH="0" baseline="30000" noProof="0" err="1">
                <a:ln>
                  <a:noFill/>
                </a:ln>
                <a:solidFill>
                  <a:srgbClr val="092640"/>
                </a:solidFill>
                <a:effectLst/>
                <a:uLnTx/>
                <a:uFillTx/>
                <a:latin typeface="Arial" panose="020B0604020202020204"/>
                <a:ea typeface="+mn-ea"/>
                <a:cs typeface="Arial" panose="020B0604020202020204" pitchFamily="34" charset="0"/>
              </a:rPr>
              <a:t>b</a:t>
            </a:r>
            <a:r>
              <a:rPr kumimoji="0" lang="en-US" sz="1300" b="1" i="0" u="none" strike="noStrike" kern="0" cap="none" spc="0" normalizeH="0" baseline="0" noProof="0">
                <a:ln>
                  <a:noFill/>
                </a:ln>
                <a:solidFill>
                  <a:srgbClr val="092640"/>
                </a:solidFill>
                <a:effectLst/>
                <a:uLnTx/>
                <a:uFillTx/>
                <a:latin typeface="Arial" panose="020B0604020202020204"/>
                <a:ea typeface="+mn-ea"/>
                <a:cs typeface="Arial" panose="020B0604020202020204" pitchFamily="34" charset="0"/>
              </a:rPr>
              <a:t>:</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300" b="0" i="0" u="none" strike="noStrike" kern="0" cap="none" spc="0" normalizeH="0" baseline="0" noProof="0">
                <a:ln>
                  <a:noFill/>
                </a:ln>
                <a:solidFill>
                  <a:srgbClr val="092640"/>
                </a:solidFill>
                <a:effectLst/>
                <a:uLnTx/>
                <a:uFillTx/>
                <a:latin typeface="Arial" panose="020B0604020202020204"/>
                <a:ea typeface="+mn-ea"/>
                <a:cs typeface="Arial" panose="020B0604020202020204" pitchFamily="34" charset="0"/>
              </a:rPr>
              <a:t>MFS by BICR, enzalutamide + leuprolide acetate vs. leuprolide acetate alone</a:t>
            </a:r>
          </a:p>
        </p:txBody>
      </p:sp>
      <p:cxnSp>
        <p:nvCxnSpPr>
          <p:cNvPr id="118" name="Straight Connector 117">
            <a:extLst>
              <a:ext uri="{FF2B5EF4-FFF2-40B4-BE49-F238E27FC236}">
                <a16:creationId xmlns:a16="http://schemas.microsoft.com/office/drawing/2014/main" id="{96747069-2665-1C96-DFF3-CB7DDD5C2B8B}"/>
              </a:ext>
            </a:extLst>
          </p:cNvPr>
          <p:cNvCxnSpPr>
            <a:cxnSpLocks/>
          </p:cNvCxnSpPr>
          <p:nvPr/>
        </p:nvCxnSpPr>
        <p:spPr>
          <a:xfrm flipV="1">
            <a:off x="3174540" y="3620937"/>
            <a:ext cx="357081"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1" name="Connector: Elbow 120">
            <a:extLst>
              <a:ext uri="{FF2B5EF4-FFF2-40B4-BE49-F238E27FC236}">
                <a16:creationId xmlns:a16="http://schemas.microsoft.com/office/drawing/2014/main" id="{917BCF73-38F6-DDFD-D9C6-43E239969165}"/>
              </a:ext>
            </a:extLst>
          </p:cNvPr>
          <p:cNvCxnSpPr>
            <a:cxnSpLocks/>
            <a:stCxn id="116" idx="6"/>
            <a:endCxn id="9" idx="1"/>
          </p:cNvCxnSpPr>
          <p:nvPr/>
        </p:nvCxnSpPr>
        <p:spPr>
          <a:xfrm flipV="1">
            <a:off x="4116693" y="2252291"/>
            <a:ext cx="636463" cy="1373458"/>
          </a:xfrm>
          <a:prstGeom prst="bentConnector3">
            <a:avLst>
              <a:gd name="adj1" fmla="val 50000"/>
            </a:avLst>
          </a:prstGeom>
          <a:ln w="19050" cap="sq">
            <a:solidFill>
              <a:schemeClr val="bg2"/>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23" name="Connector: Elbow 122">
            <a:extLst>
              <a:ext uri="{FF2B5EF4-FFF2-40B4-BE49-F238E27FC236}">
                <a16:creationId xmlns:a16="http://schemas.microsoft.com/office/drawing/2014/main" id="{63C135E3-B04B-EDF8-C80C-24BE2BD7D19A}"/>
              </a:ext>
            </a:extLst>
          </p:cNvPr>
          <p:cNvCxnSpPr>
            <a:cxnSpLocks/>
            <a:stCxn id="116" idx="6"/>
            <a:endCxn id="8" idx="1"/>
          </p:cNvCxnSpPr>
          <p:nvPr/>
        </p:nvCxnSpPr>
        <p:spPr>
          <a:xfrm>
            <a:off x="4116693" y="3625749"/>
            <a:ext cx="647035" cy="1251067"/>
          </a:xfrm>
          <a:prstGeom prst="bentConnector3">
            <a:avLst>
              <a:gd name="adj1" fmla="val 50000"/>
            </a:avLst>
          </a:prstGeom>
          <a:ln w="19050" cap="sq">
            <a:solidFill>
              <a:schemeClr val="bg2"/>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9BFF4392-F0A2-0860-DF84-A1AC18050BE5}"/>
              </a:ext>
            </a:extLst>
          </p:cNvPr>
          <p:cNvCxnSpPr>
            <a:cxnSpLocks/>
          </p:cNvCxnSpPr>
          <p:nvPr/>
        </p:nvCxnSpPr>
        <p:spPr>
          <a:xfrm>
            <a:off x="4427415" y="3624990"/>
            <a:ext cx="341564" cy="0"/>
          </a:xfrm>
          <a:prstGeom prst="line">
            <a:avLst/>
          </a:prstGeom>
          <a:ln w="19050">
            <a:solidFill>
              <a:schemeClr val="bg2"/>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823A8A6C-037F-FECB-2F65-15CF0F8F2EA6}"/>
              </a:ext>
            </a:extLst>
          </p:cNvPr>
          <p:cNvCxnSpPr>
            <a:cxnSpLocks/>
          </p:cNvCxnSpPr>
          <p:nvPr/>
        </p:nvCxnSpPr>
        <p:spPr>
          <a:xfrm>
            <a:off x="7355487" y="2957891"/>
            <a:ext cx="699059" cy="0"/>
          </a:xfrm>
          <a:prstGeom prst="line">
            <a:avLst/>
          </a:prstGeom>
          <a:ln w="19050">
            <a:solidFill>
              <a:schemeClr val="bg2"/>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6FD40004-D88A-390E-C0FB-0641AB3615BD}"/>
              </a:ext>
            </a:extLst>
          </p:cNvPr>
          <p:cNvCxnSpPr>
            <a:cxnSpLocks/>
          </p:cNvCxnSpPr>
          <p:nvPr/>
        </p:nvCxnSpPr>
        <p:spPr>
          <a:xfrm>
            <a:off x="7355487" y="4427612"/>
            <a:ext cx="699059" cy="0"/>
          </a:xfrm>
          <a:prstGeom prst="line">
            <a:avLst/>
          </a:prstGeom>
          <a:ln w="19050">
            <a:solidFill>
              <a:schemeClr val="bg2"/>
            </a:solidFill>
            <a:tailEnd type="triangle" w="lg" len="lg"/>
          </a:ln>
        </p:spPr>
        <p:style>
          <a:lnRef idx="1">
            <a:schemeClr val="accent1"/>
          </a:lnRef>
          <a:fillRef idx="0">
            <a:schemeClr val="accent1"/>
          </a:fillRef>
          <a:effectRef idx="0">
            <a:schemeClr val="accent1"/>
          </a:effectRef>
          <a:fontRef idx="minor">
            <a:schemeClr val="tx1"/>
          </a:fontRef>
        </p:style>
      </p:cxnSp>
      <p:sp>
        <p:nvSpPr>
          <p:cNvPr id="7" name="AutoShape 13">
            <a:extLst>
              <a:ext uri="{FF2B5EF4-FFF2-40B4-BE49-F238E27FC236}">
                <a16:creationId xmlns:a16="http://schemas.microsoft.com/office/drawing/2014/main" id="{DBD6EFCD-DE7C-A868-5ADE-AF61812EA3D8}"/>
              </a:ext>
            </a:extLst>
          </p:cNvPr>
          <p:cNvSpPr>
            <a:spLocks noChangeArrowheads="1"/>
          </p:cNvSpPr>
          <p:nvPr/>
        </p:nvSpPr>
        <p:spPr bwMode="blackWhite">
          <a:xfrm>
            <a:off x="4772235" y="3213400"/>
            <a:ext cx="2178000" cy="830997"/>
          </a:xfrm>
          <a:prstGeom prst="rect">
            <a:avLst/>
          </a:prstGeom>
          <a:solidFill>
            <a:schemeClr val="accent2"/>
          </a:solidFill>
          <a:ln w="0" algn="ctr">
            <a:noFill/>
            <a:miter lim="800000"/>
            <a:headEnd/>
            <a:tailEnd/>
          </a:ln>
        </p:spPr>
        <p:txBody>
          <a:bodyPr lIns="45720" rIns="45720" anchor="ctr">
            <a:noAutofit/>
          </a:bodyPr>
          <a:lstStyle/>
          <a:p>
            <a:pPr marL="0" marR="0" lvl="0" indent="0" algn="ctr" defTabSz="858838" rtl="0" eaLnBrk="1" fontAlgn="base" latinLnBrk="0" hangingPunct="1">
              <a:lnSpc>
                <a:spcPct val="100000"/>
              </a:lnSpc>
              <a:spcBef>
                <a:spcPct val="0"/>
              </a:spcBef>
              <a:spcAft>
                <a:spcPct val="0"/>
              </a:spcAft>
              <a:buClrTx/>
              <a:buSzTx/>
              <a:buFontTx/>
              <a:buNone/>
              <a:tabLst/>
              <a:defRPr/>
            </a:pPr>
            <a:r>
              <a:rPr kumimoji="0" lang="en-US" sz="1200" b="1" i="0" u="none" strike="noStrike" kern="0" cap="none" spc="0" normalizeH="0" baseline="0" noProof="0" dirty="0">
                <a:ln>
                  <a:noFill/>
                </a:ln>
                <a:solidFill>
                  <a:prstClr val="white"/>
                </a:solidFill>
                <a:effectLst/>
                <a:uLnTx/>
                <a:uFillTx/>
                <a:latin typeface="Arial" panose="020B0604020202020204"/>
                <a:ea typeface="Arial" panose="020B0604020202020204" pitchFamily="34" charset="0"/>
                <a:cs typeface="Arial" panose="020B0604020202020204" pitchFamily="34" charset="0"/>
              </a:rPr>
              <a:t>Placebo + leuprolide acetate (</a:t>
            </a:r>
            <a:r>
              <a:rPr kumimoji="0" lang="en-US" sz="1000" b="1" i="0" u="none" strike="noStrike" kern="0" cap="none" spc="0" normalizeH="0" baseline="0" noProof="0" dirty="0">
                <a:ln>
                  <a:noFill/>
                </a:ln>
                <a:solidFill>
                  <a:prstClr val="white"/>
                </a:solidFill>
                <a:effectLst/>
                <a:uLnTx/>
                <a:uFillTx/>
                <a:latin typeface="Arial" panose="020B0604020202020204"/>
                <a:ea typeface="Arial" panose="020B0604020202020204" pitchFamily="34" charset="0"/>
                <a:cs typeface="Arial" panose="020B0604020202020204" pitchFamily="34" charset="0"/>
              </a:rPr>
              <a:t>22.5 mg IM/q12w)</a:t>
            </a:r>
          </a:p>
          <a:p>
            <a:pPr marL="0" marR="0" lvl="0" indent="0" algn="ctr" defTabSz="858838" rtl="0" eaLnBrk="1" fontAlgn="base" latinLnBrk="0" hangingPunct="1">
              <a:lnSpc>
                <a:spcPct val="100000"/>
              </a:lnSpc>
              <a:spcBef>
                <a:spcPct val="0"/>
              </a:spcBef>
              <a:spcAft>
                <a:spcPct val="0"/>
              </a:spcAft>
              <a:buClrTx/>
              <a:buSzTx/>
              <a:buFontTx/>
              <a:buNone/>
              <a:tabLst/>
              <a:defRPr/>
            </a:pPr>
            <a:r>
              <a:rPr kumimoji="0" lang="en-US" sz="1200" b="1" i="0" u="none" strike="noStrike" kern="0" cap="none" spc="0" normalizeH="0" baseline="0" noProof="0" dirty="0">
                <a:ln>
                  <a:noFill/>
                </a:ln>
                <a:solidFill>
                  <a:prstClr val="white"/>
                </a:solidFill>
                <a:effectLst/>
                <a:uLnTx/>
                <a:uFillTx/>
                <a:latin typeface="Arial" panose="020B0604020202020204"/>
                <a:ea typeface="Arial" panose="020B0604020202020204" pitchFamily="34" charset="0"/>
                <a:cs typeface="Arial" panose="020B0604020202020204" pitchFamily="34" charset="0"/>
              </a:rPr>
              <a:t>n = 358</a:t>
            </a:r>
          </a:p>
          <a:p>
            <a:pPr marL="0" marR="0" lvl="0" indent="0" algn="ctr" defTabSz="858838" rtl="0" eaLnBrk="1" fontAlgn="base" latinLnBrk="0" hangingPunct="1">
              <a:lnSpc>
                <a:spcPct val="100000"/>
              </a:lnSpc>
              <a:spcBef>
                <a:spcPct val="0"/>
              </a:spcBef>
              <a:spcAft>
                <a:spcPct val="0"/>
              </a:spcAft>
              <a:buClrTx/>
              <a:buSzTx/>
              <a:buFontTx/>
              <a:buNone/>
              <a:tabLst/>
              <a:defRPr/>
            </a:pPr>
            <a:r>
              <a:rPr kumimoji="0" lang="en-US" sz="1200" b="1" i="0" u="none" strike="noStrike" kern="0" cap="none" spc="0" normalizeH="0" baseline="0" noProof="0" dirty="0">
                <a:ln>
                  <a:noFill/>
                </a:ln>
                <a:solidFill>
                  <a:prstClr val="white"/>
                </a:solidFill>
                <a:effectLst/>
                <a:uLnTx/>
                <a:uFillTx/>
                <a:latin typeface="Arial" panose="020B0604020202020204"/>
                <a:ea typeface="Arial" panose="020B0604020202020204" pitchFamily="34" charset="0"/>
                <a:cs typeface="Arial" panose="020B0604020202020204" pitchFamily="34" charset="0"/>
              </a:rPr>
              <a:t>Blinded</a:t>
            </a:r>
          </a:p>
        </p:txBody>
      </p:sp>
      <p:sp>
        <p:nvSpPr>
          <p:cNvPr id="8" name="AutoShape 13">
            <a:extLst>
              <a:ext uri="{FF2B5EF4-FFF2-40B4-BE49-F238E27FC236}">
                <a16:creationId xmlns:a16="http://schemas.microsoft.com/office/drawing/2014/main" id="{13D3D302-5B11-7F09-1C07-C307BFE2DC0A}"/>
              </a:ext>
            </a:extLst>
          </p:cNvPr>
          <p:cNvSpPr>
            <a:spLocks noChangeArrowheads="1"/>
          </p:cNvSpPr>
          <p:nvPr/>
        </p:nvSpPr>
        <p:spPr bwMode="blackWhite">
          <a:xfrm>
            <a:off x="4763728" y="4431161"/>
            <a:ext cx="2178000" cy="891310"/>
          </a:xfrm>
          <a:prstGeom prst="rect">
            <a:avLst/>
          </a:prstGeom>
          <a:solidFill>
            <a:srgbClr val="C81E36"/>
          </a:solidFill>
          <a:ln w="0" algn="ctr">
            <a:noFill/>
            <a:miter lim="800000"/>
            <a:headEnd/>
            <a:tailEnd/>
          </a:ln>
        </p:spPr>
        <p:txBody>
          <a:bodyPr anchor="ctr" anchorCtr="1">
            <a:noAutofit/>
          </a:bodyPr>
          <a:lstStyle/>
          <a:p>
            <a:pPr marL="0" marR="0" lvl="0" indent="0" algn="ctr" defTabSz="820738" rtl="0" eaLnBrk="1" fontAlgn="base" latinLnBrk="0" hangingPunct="1">
              <a:lnSpc>
                <a:spcPct val="100000"/>
              </a:lnSpc>
              <a:spcBef>
                <a:spcPct val="0"/>
              </a:spcBef>
              <a:spcAft>
                <a:spcPct val="0"/>
              </a:spcAft>
              <a:buClrTx/>
              <a:buSzTx/>
              <a:buFontTx/>
              <a:buNone/>
              <a:tabLst>
                <a:tab pos="103188" algn="l"/>
              </a:tabLst>
              <a:defRPr/>
            </a:pPr>
            <a:r>
              <a:rPr kumimoji="0" lang="en-US" sz="1200" b="1" i="0" u="none" strike="noStrike" kern="0" cap="none" spc="0" normalizeH="0" baseline="0" noProof="0" dirty="0">
                <a:ln>
                  <a:noFill/>
                </a:ln>
                <a:solidFill>
                  <a:prstClr val="white"/>
                </a:solidFill>
                <a:effectLst/>
                <a:uLnTx/>
                <a:uFillTx/>
                <a:latin typeface="Arial" panose="020B0604020202020204"/>
                <a:ea typeface="Arial" panose="020B0604020202020204" pitchFamily="34" charset="0"/>
                <a:cs typeface="Arial" panose="020B0604020202020204" pitchFamily="34" charset="0"/>
              </a:rPr>
              <a:t>Enzalutamide monotherapy (</a:t>
            </a:r>
            <a:r>
              <a:rPr kumimoji="0" lang="en-US" sz="1000" b="1" i="0" u="none" strike="noStrike" kern="0" cap="none" spc="0" normalizeH="0" baseline="0" noProof="0" dirty="0">
                <a:ln>
                  <a:noFill/>
                </a:ln>
                <a:solidFill>
                  <a:prstClr val="white"/>
                </a:solidFill>
                <a:effectLst/>
                <a:uLnTx/>
                <a:uFillTx/>
                <a:latin typeface="Arial" panose="020B0604020202020204"/>
                <a:ea typeface="Arial" panose="020B0604020202020204" pitchFamily="34" charset="0"/>
                <a:cs typeface="Arial" panose="020B0604020202020204" pitchFamily="34" charset="0"/>
              </a:rPr>
              <a:t>160 mg oral </a:t>
            </a:r>
            <a:r>
              <a:rPr kumimoji="0" lang="en-US" sz="1000" b="1" i="0" u="none" strike="noStrike" kern="0" cap="none" spc="0" normalizeH="0" baseline="0" noProof="0" dirty="0" err="1">
                <a:ln>
                  <a:noFill/>
                </a:ln>
                <a:solidFill>
                  <a:prstClr val="white"/>
                </a:solidFill>
                <a:effectLst/>
                <a:uLnTx/>
                <a:uFillTx/>
                <a:latin typeface="Arial" panose="020B0604020202020204"/>
                <a:ea typeface="Arial" panose="020B0604020202020204" pitchFamily="34" charset="0"/>
                <a:cs typeface="Arial" panose="020B0604020202020204" pitchFamily="34" charset="0"/>
              </a:rPr>
              <a:t>qd</a:t>
            </a:r>
            <a:r>
              <a:rPr kumimoji="0" lang="en-US" sz="1000" b="1" i="0" u="none" strike="noStrike" kern="0" cap="none" spc="0" normalizeH="0" baseline="0" noProof="0" dirty="0">
                <a:ln>
                  <a:noFill/>
                </a:ln>
                <a:solidFill>
                  <a:prstClr val="white"/>
                </a:solidFill>
                <a:effectLst/>
                <a:uLnTx/>
                <a:uFillTx/>
                <a:latin typeface="Arial" panose="020B0604020202020204"/>
                <a:ea typeface="Arial" panose="020B0604020202020204" pitchFamily="34" charset="0"/>
                <a:cs typeface="Arial" panose="020B0604020202020204" pitchFamily="34" charset="0"/>
              </a:rPr>
              <a:t>)</a:t>
            </a:r>
          </a:p>
          <a:p>
            <a:pPr marL="0" marR="0" lvl="0" indent="0" algn="ctr" defTabSz="820738" rtl="0" eaLnBrk="1" fontAlgn="base" latinLnBrk="0" hangingPunct="1">
              <a:lnSpc>
                <a:spcPct val="100000"/>
              </a:lnSpc>
              <a:spcBef>
                <a:spcPct val="0"/>
              </a:spcBef>
              <a:spcAft>
                <a:spcPct val="0"/>
              </a:spcAft>
              <a:buClrTx/>
              <a:buSzTx/>
              <a:buFontTx/>
              <a:buNone/>
              <a:tabLst>
                <a:tab pos="103188" algn="l"/>
              </a:tabLst>
              <a:defRPr/>
            </a:pPr>
            <a:r>
              <a:rPr kumimoji="0" lang="en-US" altLang="ja-JP" sz="1200" b="1" i="0" u="none" strike="noStrike" kern="0" cap="none" spc="0" normalizeH="0" baseline="0" noProof="0" dirty="0">
                <a:ln>
                  <a:noFill/>
                </a:ln>
                <a:solidFill>
                  <a:prstClr val="white"/>
                </a:solidFill>
                <a:effectLst/>
                <a:uLnTx/>
                <a:uFillTx/>
                <a:latin typeface="Arial" panose="020B0604020202020204"/>
                <a:ea typeface="ＭＳ Ｐゴシック" panose="020B0600070205080204" pitchFamily="34" charset="-128"/>
                <a:cs typeface="Arial" panose="020B0604020202020204" pitchFamily="34" charset="0"/>
              </a:rPr>
              <a:t>n = 355</a:t>
            </a:r>
          </a:p>
          <a:p>
            <a:pPr marL="0" marR="0" lvl="0" indent="0" algn="ctr" defTabSz="820738" rtl="0" eaLnBrk="1" fontAlgn="base" latinLnBrk="0" hangingPunct="1">
              <a:lnSpc>
                <a:spcPct val="100000"/>
              </a:lnSpc>
              <a:spcBef>
                <a:spcPct val="0"/>
              </a:spcBef>
              <a:spcAft>
                <a:spcPct val="0"/>
              </a:spcAft>
              <a:buClrTx/>
              <a:buSzTx/>
              <a:buFontTx/>
              <a:buNone/>
              <a:tabLst>
                <a:tab pos="103188" algn="l"/>
              </a:tabLst>
              <a:defRPr/>
            </a:pPr>
            <a:r>
              <a:rPr kumimoji="0" lang="en-US" altLang="ja-JP" sz="1200" b="1" i="0" u="none" strike="noStrike" kern="0" cap="none" spc="0" normalizeH="0" baseline="0" noProof="0" dirty="0">
                <a:ln>
                  <a:noFill/>
                </a:ln>
                <a:solidFill>
                  <a:prstClr val="white"/>
                </a:solidFill>
                <a:effectLst/>
                <a:uLnTx/>
                <a:uFillTx/>
                <a:latin typeface="Arial" panose="020B0604020202020204"/>
                <a:ea typeface="Arial" panose="020B0604020202020204" pitchFamily="34" charset="0"/>
                <a:cs typeface="Arial" panose="020B0604020202020204" pitchFamily="34" charset="0"/>
              </a:rPr>
              <a:t>Unblinded</a:t>
            </a:r>
          </a:p>
        </p:txBody>
      </p:sp>
      <p:sp>
        <p:nvSpPr>
          <p:cNvPr id="9" name="AutoShape 13">
            <a:extLst>
              <a:ext uri="{FF2B5EF4-FFF2-40B4-BE49-F238E27FC236}">
                <a16:creationId xmlns:a16="http://schemas.microsoft.com/office/drawing/2014/main" id="{69239129-43A8-794A-2C20-7FAB5CFFA62C}"/>
              </a:ext>
            </a:extLst>
          </p:cNvPr>
          <p:cNvSpPr>
            <a:spLocks noChangeArrowheads="1"/>
          </p:cNvSpPr>
          <p:nvPr/>
        </p:nvSpPr>
        <p:spPr bwMode="blackWhite">
          <a:xfrm>
            <a:off x="4753156" y="1744459"/>
            <a:ext cx="2178000" cy="1015663"/>
          </a:xfrm>
          <a:prstGeom prst="rect">
            <a:avLst/>
          </a:prstGeom>
          <a:solidFill>
            <a:schemeClr val="accent5"/>
          </a:solidFill>
          <a:ln w="0" algn="ctr">
            <a:noFill/>
            <a:miter lim="800000"/>
            <a:headEnd/>
            <a:tailEnd/>
          </a:ln>
        </p:spPr>
        <p:txBody>
          <a:bodyPr lIns="45720" rIns="45720" anchor="ctr">
            <a:noAutofit/>
          </a:bodyPr>
          <a:lstStyle/>
          <a:p>
            <a:pPr marL="0" marR="0" lvl="0" indent="0" algn="ctr" defTabSz="858838" rtl="0" eaLnBrk="1" fontAlgn="base" latinLnBrk="0" hangingPunct="1">
              <a:lnSpc>
                <a:spcPct val="100000"/>
              </a:lnSpc>
              <a:spcBef>
                <a:spcPct val="0"/>
              </a:spcBef>
              <a:spcAft>
                <a:spcPct val="0"/>
              </a:spcAft>
              <a:buClrTx/>
              <a:buSzTx/>
              <a:buFontTx/>
              <a:buNone/>
              <a:tabLst/>
              <a:defRPr/>
            </a:pPr>
            <a:r>
              <a:rPr kumimoji="0" lang="en-US" sz="1200" b="1" i="0" u="none" strike="noStrike" kern="0" cap="none" spc="0" normalizeH="0" baseline="0" noProof="0">
                <a:ln>
                  <a:noFill/>
                </a:ln>
                <a:solidFill>
                  <a:prstClr val="white"/>
                </a:solidFill>
                <a:effectLst/>
                <a:uLnTx/>
                <a:uFillTx/>
                <a:latin typeface="Arial" panose="020B0604020202020204"/>
                <a:ea typeface="Arial" panose="020B0604020202020204" pitchFamily="34" charset="0"/>
                <a:cs typeface="Arial" panose="020B0604020202020204" pitchFamily="34" charset="0"/>
              </a:rPr>
              <a:t>Enzalutamide (</a:t>
            </a:r>
            <a:r>
              <a:rPr kumimoji="0" lang="en-US" sz="1000" b="1" i="0" u="none" strike="noStrike" kern="0" cap="none" spc="0" normalizeH="0" baseline="0" noProof="0">
                <a:ln>
                  <a:noFill/>
                </a:ln>
                <a:solidFill>
                  <a:prstClr val="white"/>
                </a:solidFill>
                <a:effectLst/>
                <a:uLnTx/>
                <a:uFillTx/>
                <a:latin typeface="Arial" panose="020B0604020202020204"/>
                <a:ea typeface="Arial" panose="020B0604020202020204" pitchFamily="34" charset="0"/>
                <a:cs typeface="Arial" panose="020B0604020202020204" pitchFamily="34" charset="0"/>
              </a:rPr>
              <a:t>160 mg oral </a:t>
            </a:r>
            <a:r>
              <a:rPr kumimoji="0" lang="en-US" sz="1000" b="1" i="0" u="none" strike="noStrike" kern="0" cap="none" spc="0" normalizeH="0" baseline="0" noProof="0" err="1">
                <a:ln>
                  <a:noFill/>
                </a:ln>
                <a:solidFill>
                  <a:prstClr val="white"/>
                </a:solidFill>
                <a:effectLst/>
                <a:uLnTx/>
                <a:uFillTx/>
                <a:latin typeface="Arial" panose="020B0604020202020204"/>
                <a:ea typeface="Arial" panose="020B0604020202020204" pitchFamily="34" charset="0"/>
                <a:cs typeface="Arial" panose="020B0604020202020204" pitchFamily="34" charset="0"/>
              </a:rPr>
              <a:t>qd</a:t>
            </a:r>
            <a:r>
              <a:rPr kumimoji="0" lang="en-US" sz="1000" b="1" i="0" u="none" strike="noStrike" kern="0" cap="none" spc="0" normalizeH="0" baseline="0" noProof="0">
                <a:ln>
                  <a:noFill/>
                </a:ln>
                <a:solidFill>
                  <a:prstClr val="white"/>
                </a:solidFill>
                <a:effectLst/>
                <a:uLnTx/>
                <a:uFillTx/>
                <a:latin typeface="Arial" panose="020B0604020202020204"/>
                <a:ea typeface="Arial" panose="020B0604020202020204" pitchFamily="34" charset="0"/>
                <a:cs typeface="Arial" panose="020B0604020202020204" pitchFamily="34" charset="0"/>
              </a:rPr>
              <a:t>) </a:t>
            </a:r>
            <a:r>
              <a:rPr kumimoji="0" lang="en-US" sz="1200" b="1" i="0" u="none" strike="noStrike" kern="0" cap="none" spc="0" normalizeH="0" baseline="0" noProof="0">
                <a:ln>
                  <a:noFill/>
                </a:ln>
                <a:solidFill>
                  <a:prstClr val="white"/>
                </a:solidFill>
                <a:effectLst/>
                <a:uLnTx/>
                <a:uFillTx/>
                <a:latin typeface="Arial" panose="020B0604020202020204"/>
                <a:ea typeface="Arial" panose="020B0604020202020204" pitchFamily="34" charset="0"/>
                <a:cs typeface="Arial" panose="020B0604020202020204" pitchFamily="34" charset="0"/>
              </a:rPr>
              <a:t>+ leuprolide acetate</a:t>
            </a:r>
            <a:br>
              <a:rPr kumimoji="0" lang="en-US" sz="1200" b="1" i="0" u="none" strike="noStrike" kern="0" cap="none" spc="0" normalizeH="0" baseline="0" noProof="0">
                <a:ln>
                  <a:noFill/>
                </a:ln>
                <a:solidFill>
                  <a:prstClr val="white"/>
                </a:solidFill>
                <a:effectLst/>
                <a:uLnTx/>
                <a:uFillTx/>
                <a:latin typeface="Arial" panose="020B0604020202020204"/>
                <a:ea typeface="Arial" panose="020B0604020202020204" pitchFamily="34" charset="0"/>
                <a:cs typeface="Arial" panose="020B0604020202020204" pitchFamily="34" charset="0"/>
              </a:rPr>
            </a:br>
            <a:r>
              <a:rPr kumimoji="0" lang="en-US" sz="1200" b="1" i="0" u="none" strike="noStrike" kern="0" cap="none" spc="0" normalizeH="0" baseline="0" noProof="0">
                <a:ln>
                  <a:noFill/>
                </a:ln>
                <a:solidFill>
                  <a:prstClr val="white"/>
                </a:solidFill>
                <a:effectLst/>
                <a:uLnTx/>
                <a:uFillTx/>
                <a:latin typeface="Arial" panose="020B0604020202020204"/>
                <a:ea typeface="Arial" panose="020B0604020202020204" pitchFamily="34" charset="0"/>
                <a:cs typeface="Arial" panose="020B0604020202020204" pitchFamily="34" charset="0"/>
              </a:rPr>
              <a:t>(</a:t>
            </a:r>
            <a:r>
              <a:rPr kumimoji="0" lang="en-US" sz="1000" b="1" i="0" u="none" strike="noStrike" kern="0" cap="none" spc="0" normalizeH="0" baseline="0" noProof="0">
                <a:ln>
                  <a:noFill/>
                </a:ln>
                <a:solidFill>
                  <a:prstClr val="white"/>
                </a:solidFill>
                <a:effectLst/>
                <a:uLnTx/>
                <a:uFillTx/>
                <a:latin typeface="Arial" panose="020B0604020202020204"/>
                <a:ea typeface="Arial" panose="020B0604020202020204" pitchFamily="34" charset="0"/>
                <a:cs typeface="Arial" panose="020B0604020202020204" pitchFamily="34" charset="0"/>
              </a:rPr>
              <a:t>22.5 mg IM/q12w)</a:t>
            </a:r>
          </a:p>
          <a:p>
            <a:pPr marL="0" marR="0" lvl="0" indent="0" algn="ctr" defTabSz="858838" rtl="0" eaLnBrk="1" fontAlgn="base" latinLnBrk="0" hangingPunct="1">
              <a:lnSpc>
                <a:spcPct val="100000"/>
              </a:lnSpc>
              <a:spcBef>
                <a:spcPct val="0"/>
              </a:spcBef>
              <a:spcAft>
                <a:spcPct val="0"/>
              </a:spcAft>
              <a:buClrTx/>
              <a:buSzTx/>
              <a:buFontTx/>
              <a:buNone/>
              <a:tabLst/>
              <a:defRPr/>
            </a:pPr>
            <a:r>
              <a:rPr kumimoji="0" lang="en-US" sz="1200" b="1" i="0" u="none" strike="noStrike" kern="0" cap="none" spc="0" normalizeH="0" baseline="0" noProof="0">
                <a:ln>
                  <a:noFill/>
                </a:ln>
                <a:solidFill>
                  <a:prstClr val="white"/>
                </a:solidFill>
                <a:effectLst/>
                <a:uLnTx/>
                <a:uFillTx/>
                <a:latin typeface="Arial" panose="020B0604020202020204"/>
                <a:ea typeface="Arial" panose="020B0604020202020204" pitchFamily="34" charset="0"/>
                <a:cs typeface="Arial" panose="020B0604020202020204" pitchFamily="34" charset="0"/>
              </a:rPr>
              <a:t>n = 355</a:t>
            </a:r>
          </a:p>
          <a:p>
            <a:pPr marL="0" marR="0" lvl="0" indent="0" algn="ctr" defTabSz="858838" rtl="0" eaLnBrk="1" fontAlgn="base" latinLnBrk="0" hangingPunct="1">
              <a:lnSpc>
                <a:spcPct val="100000"/>
              </a:lnSpc>
              <a:spcBef>
                <a:spcPct val="0"/>
              </a:spcBef>
              <a:spcAft>
                <a:spcPct val="0"/>
              </a:spcAft>
              <a:buClrTx/>
              <a:buSzTx/>
              <a:buFontTx/>
              <a:buNone/>
              <a:tabLst/>
              <a:defRPr/>
            </a:pPr>
            <a:r>
              <a:rPr kumimoji="0" lang="en-US" sz="1200" b="1" i="0" u="none" strike="noStrike" kern="0" cap="none" spc="0" normalizeH="0" baseline="0" noProof="0">
                <a:ln>
                  <a:noFill/>
                </a:ln>
                <a:solidFill>
                  <a:prstClr val="white"/>
                </a:solidFill>
                <a:effectLst/>
                <a:uLnTx/>
                <a:uFillTx/>
                <a:latin typeface="Arial" panose="020B0604020202020204"/>
                <a:ea typeface="Arial" panose="020B0604020202020204" pitchFamily="34" charset="0"/>
                <a:cs typeface="Arial" panose="020B0604020202020204" pitchFamily="34" charset="0"/>
              </a:rPr>
              <a:t>Blinded</a:t>
            </a:r>
          </a:p>
        </p:txBody>
      </p:sp>
      <p:sp>
        <p:nvSpPr>
          <p:cNvPr id="116" name="Oval 115">
            <a:extLst>
              <a:ext uri="{FF2B5EF4-FFF2-40B4-BE49-F238E27FC236}">
                <a16:creationId xmlns:a16="http://schemas.microsoft.com/office/drawing/2014/main" id="{AE260311-AD2B-EA35-66A3-8C81BE5ACC03}"/>
              </a:ext>
            </a:extLst>
          </p:cNvPr>
          <p:cNvSpPr/>
          <p:nvPr/>
        </p:nvSpPr>
        <p:spPr bwMode="auto">
          <a:xfrm>
            <a:off x="3531621" y="3333213"/>
            <a:ext cx="585072" cy="585072"/>
          </a:xfrm>
          <a:prstGeom prst="ellipse">
            <a:avLst/>
          </a:prstGeom>
          <a:solidFill>
            <a:schemeClr val="bg2">
              <a:lumMod val="50000"/>
            </a:schemeClr>
          </a:solidFill>
          <a:ln>
            <a:noFill/>
          </a:ln>
        </p:spPr>
        <p:txBody>
          <a:bodyPr wrap="square" lIns="0" r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a:ln>
                  <a:noFill/>
                </a:ln>
                <a:solidFill>
                  <a:srgbClr val="FFFFFF"/>
                </a:solidFill>
                <a:effectLst/>
                <a:uLnTx/>
                <a:uFillTx/>
                <a:latin typeface="Arial" panose="020B0604020202020204"/>
                <a:ea typeface="+mn-ea"/>
                <a:cs typeface="+mn-cs"/>
              </a:rPr>
              <a:t>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a:ln>
                  <a:noFill/>
                </a:ln>
                <a:solidFill>
                  <a:srgbClr val="FFFFFF"/>
                </a:solidFill>
                <a:effectLst/>
                <a:uLnTx/>
                <a:uFillTx/>
                <a:latin typeface="Arial" panose="020B0604020202020204"/>
                <a:ea typeface="+mn-ea"/>
                <a:cs typeface="+mn-cs"/>
              </a:rPr>
              <a:t>1:1:1</a:t>
            </a:r>
          </a:p>
        </p:txBody>
      </p:sp>
      <p:sp>
        <p:nvSpPr>
          <p:cNvPr id="5" name="TextBox 4">
            <a:extLst>
              <a:ext uri="{FF2B5EF4-FFF2-40B4-BE49-F238E27FC236}">
                <a16:creationId xmlns:a16="http://schemas.microsoft.com/office/drawing/2014/main" id="{E6451D38-7D39-45E2-811A-203D34840630}"/>
              </a:ext>
            </a:extLst>
          </p:cNvPr>
          <p:cNvSpPr txBox="1"/>
          <p:nvPr/>
        </p:nvSpPr>
        <p:spPr>
          <a:xfrm>
            <a:off x="9270218" y="6663226"/>
            <a:ext cx="6094562"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Freedland SJ, et al. </a:t>
            </a:r>
            <a:r>
              <a:rPr kumimoji="0" lang="en-GB" sz="800" b="0" i="1"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New Engl J Med</a:t>
            </a:r>
            <a:r>
              <a:rPr kumimoji="0" lang="en-GB" sz="800" b="0" i="0"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 2023;389(16):1453–1465.</a:t>
            </a:r>
            <a:endParaRPr kumimoji="0" lang="en-US" sz="1800" b="0" i="0" u="none" strike="noStrike" kern="1200" cap="none" spc="0" normalizeH="0" baseline="0" noProof="0" dirty="0">
              <a:ln>
                <a:noFill/>
              </a:ln>
              <a:solidFill>
                <a:srgbClr val="092640"/>
              </a:solidFill>
              <a:effectLst/>
              <a:uLnTx/>
              <a:uFillTx/>
              <a:latin typeface="Arial" panose="020B0604020202020204"/>
              <a:ea typeface="+mn-ea"/>
              <a:cs typeface="+mn-cs"/>
            </a:endParaRPr>
          </a:p>
        </p:txBody>
      </p:sp>
    </p:spTree>
    <p:custDataLst>
      <p:tags r:id="rId1"/>
    </p:custDataLst>
    <p:extLst>
      <p:ext uri="{BB962C8B-B14F-4D97-AF65-F5344CB8AC3E}">
        <p14:creationId xmlns:p14="http://schemas.microsoft.com/office/powerpoint/2010/main" val="290436412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sz="half" idx="1"/>
          </p:nvPr>
        </p:nvSpPr>
        <p:spPr/>
        <p:txBody>
          <a:bodyPr>
            <a:normAutofit/>
          </a:bodyPr>
          <a:lstStyle/>
          <a:p>
            <a:pPr marL="0" marR="0">
              <a:lnSpc>
                <a:spcPct val="120000"/>
              </a:lnSpc>
              <a:spcBef>
                <a:spcPts val="0"/>
              </a:spcBef>
              <a:spcAft>
                <a:spcPts val="1200"/>
              </a:spcAft>
            </a:pPr>
            <a:endParaRPr lang="en-US" sz="5600" b="0">
              <a:solidFill>
                <a:schemeClr val="bg1"/>
              </a:solidFill>
            </a:endParaRPr>
          </a:p>
          <a:p>
            <a:pPr>
              <a:lnSpc>
                <a:spcPct val="120000"/>
              </a:lnSpc>
              <a:spcBef>
                <a:spcPts val="0"/>
              </a:spcBef>
              <a:spcAft>
                <a:spcPts val="1200"/>
              </a:spcAft>
            </a:pPr>
            <a:endParaRPr lang="en-US" sz="5600">
              <a:solidFill>
                <a:schemeClr val="bg1"/>
              </a:solidFill>
            </a:endParaRPr>
          </a:p>
        </p:txBody>
      </p:sp>
      <p:sp>
        <p:nvSpPr>
          <p:cNvPr id="8" name="Title 7">
            <a:extLst>
              <a:ext uri="{FF2B5EF4-FFF2-40B4-BE49-F238E27FC236}">
                <a16:creationId xmlns:a16="http://schemas.microsoft.com/office/drawing/2014/main" id="{AB860E07-031A-EAC7-2D91-1E2819269030}"/>
              </a:ext>
            </a:extLst>
          </p:cNvPr>
          <p:cNvSpPr>
            <a:spLocks noGrp="1"/>
          </p:cNvSpPr>
          <p:nvPr>
            <p:ph type="title"/>
          </p:nvPr>
        </p:nvSpPr>
        <p:spPr/>
        <p:txBody>
          <a:bodyPr/>
          <a:lstStyle/>
          <a:p>
            <a:r>
              <a:rPr lang="en-US" dirty="0"/>
              <a:t>Demographics</a:t>
            </a:r>
          </a:p>
        </p:txBody>
      </p:sp>
      <p:graphicFrame>
        <p:nvGraphicFramePr>
          <p:cNvPr id="4" name="Table 3">
            <a:extLst>
              <a:ext uri="{FF2B5EF4-FFF2-40B4-BE49-F238E27FC236}">
                <a16:creationId xmlns:a16="http://schemas.microsoft.com/office/drawing/2014/main" id="{E753542E-9B9E-1946-7949-623C1E993B17}"/>
              </a:ext>
            </a:extLst>
          </p:cNvPr>
          <p:cNvGraphicFramePr>
            <a:graphicFrameLocks noGrp="1"/>
          </p:cNvGraphicFramePr>
          <p:nvPr/>
        </p:nvGraphicFramePr>
        <p:xfrm>
          <a:off x="231837" y="1147292"/>
          <a:ext cx="11666537" cy="5156298"/>
        </p:xfrm>
        <a:graphic>
          <a:graphicData uri="http://schemas.openxmlformats.org/drawingml/2006/table">
            <a:tbl>
              <a:tblPr firstRow="1" firstCol="1" bandRow="1">
                <a:tableStyleId>{00A15C55-8517-42AA-B614-E9B94910E393}</a:tableStyleId>
              </a:tblPr>
              <a:tblGrid>
                <a:gridCol w="3413932">
                  <a:extLst>
                    <a:ext uri="{9D8B030D-6E8A-4147-A177-3AD203B41FA5}">
                      <a16:colId xmlns:a16="http://schemas.microsoft.com/office/drawing/2014/main" val="2498756171"/>
                    </a:ext>
                  </a:extLst>
                </a:gridCol>
                <a:gridCol w="2759392">
                  <a:extLst>
                    <a:ext uri="{9D8B030D-6E8A-4147-A177-3AD203B41FA5}">
                      <a16:colId xmlns:a16="http://schemas.microsoft.com/office/drawing/2014/main" val="2011507993"/>
                    </a:ext>
                  </a:extLst>
                </a:gridCol>
                <a:gridCol w="2490256">
                  <a:extLst>
                    <a:ext uri="{9D8B030D-6E8A-4147-A177-3AD203B41FA5}">
                      <a16:colId xmlns:a16="http://schemas.microsoft.com/office/drawing/2014/main" val="164833059"/>
                    </a:ext>
                  </a:extLst>
                </a:gridCol>
                <a:gridCol w="3002957">
                  <a:extLst>
                    <a:ext uri="{9D8B030D-6E8A-4147-A177-3AD203B41FA5}">
                      <a16:colId xmlns:a16="http://schemas.microsoft.com/office/drawing/2014/main" val="3271678938"/>
                    </a:ext>
                  </a:extLst>
                </a:gridCol>
              </a:tblGrid>
              <a:tr h="55386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br>
                        <a:rPr lang="en-US" sz="1400" dirty="0">
                          <a:solidFill>
                            <a:schemeClr val="bg2"/>
                          </a:solidFill>
                          <a:effectLst/>
                        </a:rPr>
                      </a:br>
                      <a:r>
                        <a:rPr lang="en-US" sz="1400" dirty="0">
                          <a:solidFill>
                            <a:schemeClr val="bg2"/>
                          </a:solidFill>
                          <a:effectLst/>
                        </a:rPr>
                        <a:t>Characteristic</a:t>
                      </a:r>
                      <a:endParaRPr lang="en-US" sz="1400" dirty="0">
                        <a:solidFill>
                          <a:schemeClr val="bg2"/>
                        </a:solidFill>
                        <a:effectLst/>
                        <a:latin typeface="Arial" panose="020B0604020202020204" pitchFamily="34" charset="0"/>
                        <a:ea typeface="Arial" panose="020B0604020202020204" pitchFamily="34" charset="0"/>
                        <a:cs typeface="Arial" panose="020B0604020202020204" pitchFamily="34" charset="0"/>
                      </a:endParaRPr>
                    </a:p>
                  </a:txBody>
                  <a:tcPr marL="72000" marR="72000" marT="36000" marB="36000" anchor="ctr">
                    <a:lnL w="28575" cap="flat" cmpd="sng" algn="ctr">
                      <a:noFill/>
                      <a:prstDash val="solid"/>
                      <a:round/>
                      <a:headEnd type="none" w="med" len="med"/>
                      <a:tailEnd type="none" w="med" len="med"/>
                    </a:lnL>
                    <a:lnR w="12700" cmpd="sng">
                      <a:noFill/>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400">
                          <a:solidFill>
                            <a:schemeClr val="bg2"/>
                          </a:solidFill>
                          <a:effectLst/>
                        </a:rPr>
                        <a:t>Enzalutamide combination</a:t>
                      </a:r>
                    </a:p>
                    <a:p>
                      <a:pPr marL="0" marR="0" algn="ctr">
                        <a:lnSpc>
                          <a:spcPct val="100000"/>
                        </a:lnSpc>
                        <a:spcBef>
                          <a:spcPts val="0"/>
                        </a:spcBef>
                        <a:spcAft>
                          <a:spcPts val="0"/>
                        </a:spcAft>
                      </a:pPr>
                      <a:r>
                        <a:rPr lang="en-US" sz="1400">
                          <a:solidFill>
                            <a:schemeClr val="bg2"/>
                          </a:solidFill>
                          <a:effectLst/>
                        </a:rPr>
                        <a:t>(n = 355)</a:t>
                      </a:r>
                      <a:endParaRPr lang="en-US" sz="1400">
                        <a:solidFill>
                          <a:schemeClr val="bg2"/>
                        </a:solidFill>
                        <a:effectLst/>
                        <a:latin typeface="Arial" panose="020B0604020202020204" pitchFamily="34" charset="0"/>
                        <a:ea typeface="Arial" panose="020B0604020202020204" pitchFamily="34" charset="0"/>
                        <a:cs typeface="Arial" panose="020B0604020202020204" pitchFamily="34" charset="0"/>
                      </a:endParaRPr>
                    </a:p>
                  </a:txBody>
                  <a:tcPr marL="72000" marR="72000" marT="36000" marB="36000" anchor="ctr">
                    <a:lnL w="12700" cmpd="sng">
                      <a:noFill/>
                    </a:lnL>
                    <a:lnR w="28575"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algn="ctr">
                        <a:lnSpc>
                          <a:spcPct val="100000"/>
                        </a:lnSpc>
                        <a:spcBef>
                          <a:spcPts val="0"/>
                        </a:spcBef>
                        <a:spcAft>
                          <a:spcPts val="0"/>
                        </a:spcAft>
                      </a:pPr>
                      <a:r>
                        <a:rPr lang="en-US" sz="1400">
                          <a:solidFill>
                            <a:schemeClr val="bg2"/>
                          </a:solidFill>
                          <a:effectLst/>
                        </a:rPr>
                        <a:t>Leuprolide acetate</a:t>
                      </a:r>
                    </a:p>
                    <a:p>
                      <a:pPr marL="0" marR="0" algn="ctr">
                        <a:lnSpc>
                          <a:spcPct val="100000"/>
                        </a:lnSpc>
                        <a:spcBef>
                          <a:spcPts val="0"/>
                        </a:spcBef>
                        <a:spcAft>
                          <a:spcPts val="0"/>
                        </a:spcAft>
                      </a:pPr>
                      <a:r>
                        <a:rPr lang="en-US" sz="1400">
                          <a:solidFill>
                            <a:schemeClr val="bg2"/>
                          </a:solidFill>
                          <a:effectLst/>
                        </a:rPr>
                        <a:t>(n = 358)</a:t>
                      </a:r>
                      <a:endParaRPr lang="en-US" sz="1400">
                        <a:solidFill>
                          <a:schemeClr val="bg2"/>
                        </a:solidFill>
                        <a:effectLst/>
                        <a:latin typeface="Arial" panose="020B0604020202020204" pitchFamily="34" charset="0"/>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algn="ctr">
                        <a:lnSpc>
                          <a:spcPct val="100000"/>
                        </a:lnSpc>
                        <a:spcBef>
                          <a:spcPts val="0"/>
                        </a:spcBef>
                        <a:spcAft>
                          <a:spcPts val="0"/>
                        </a:spcAft>
                      </a:pPr>
                      <a:r>
                        <a:rPr lang="en-US" sz="1400">
                          <a:solidFill>
                            <a:schemeClr val="bg2"/>
                          </a:solidFill>
                          <a:effectLst/>
                        </a:rPr>
                        <a:t>Enzalutamide monotherapy</a:t>
                      </a:r>
                    </a:p>
                    <a:p>
                      <a:pPr marL="0" marR="0" algn="ctr">
                        <a:lnSpc>
                          <a:spcPct val="100000"/>
                        </a:lnSpc>
                        <a:spcBef>
                          <a:spcPts val="0"/>
                        </a:spcBef>
                        <a:spcAft>
                          <a:spcPts val="0"/>
                        </a:spcAft>
                      </a:pPr>
                      <a:r>
                        <a:rPr lang="en-US" sz="1400">
                          <a:solidFill>
                            <a:schemeClr val="bg2"/>
                          </a:solidFill>
                          <a:effectLst/>
                        </a:rPr>
                        <a:t>(n = 355)</a:t>
                      </a:r>
                      <a:endParaRPr lang="en-US" sz="1400">
                        <a:solidFill>
                          <a:schemeClr val="bg2"/>
                        </a:solidFill>
                        <a:effectLst/>
                        <a:latin typeface="Arial" panose="020B0604020202020204" pitchFamily="34" charset="0"/>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rgbClr val="C81E36"/>
                    </a:solidFill>
                  </a:tcPr>
                </a:tc>
                <a:extLst>
                  <a:ext uri="{0D108BD9-81ED-4DB2-BD59-A6C34878D82A}">
                    <a16:rowId xmlns:a16="http://schemas.microsoft.com/office/drawing/2014/main" val="2825551779"/>
                  </a:ext>
                </a:extLst>
              </a:tr>
              <a:tr h="282395">
                <a:tc>
                  <a:txBody>
                    <a:bodyPr/>
                    <a:lstStyle/>
                    <a:p>
                      <a:pPr marL="0" marR="0" indent="0">
                        <a:lnSpc>
                          <a:spcPct val="100000"/>
                        </a:lnSpc>
                        <a:spcBef>
                          <a:spcPts val="0"/>
                        </a:spcBef>
                        <a:spcAft>
                          <a:spcPts val="0"/>
                        </a:spcAft>
                      </a:pPr>
                      <a:r>
                        <a:rPr lang="en-US" sz="1200" b="0">
                          <a:solidFill>
                            <a:schemeClr val="bg2"/>
                          </a:solidFill>
                          <a:effectLst/>
                          <a:latin typeface="+mn-lt"/>
                        </a:rPr>
                        <a:t>Age, median (range), </a:t>
                      </a:r>
                      <a:r>
                        <a:rPr lang="en-US" sz="1200" b="0" err="1">
                          <a:solidFill>
                            <a:schemeClr val="bg2"/>
                          </a:solidFill>
                          <a:effectLst/>
                          <a:latin typeface="+mn-lt"/>
                        </a:rPr>
                        <a:t>yr</a:t>
                      </a:r>
                      <a:endParaRPr lang="en-US" sz="1200" b="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noFill/>
                      <a:prstDash val="solid"/>
                      <a:round/>
                      <a:headEnd type="none" w="med" len="med"/>
                      <a:tailEnd type="none" w="med" len="med"/>
                    </a:lnL>
                    <a:lnR w="12700" cmpd="sng">
                      <a:noFill/>
                    </a:lnR>
                    <a:lnT w="12700" cap="flat" cmpd="sng" algn="ctr">
                      <a:solidFill>
                        <a:schemeClr val="bg2"/>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effectLst/>
                          <a:latin typeface="+mn-lt"/>
                        </a:rPr>
                        <a:t>69 (51–87</a:t>
                      </a:r>
                      <a:r>
                        <a:rPr lang="en-US" sz="1200">
                          <a:solidFill>
                            <a:schemeClr val="bg2"/>
                          </a:solidFill>
                          <a:effectLst/>
                          <a:latin typeface="+mn-lt"/>
                          <a:cs typeface="Arial" panose="020B0604020202020204" pitchFamily="34" charset="0"/>
                        </a:rPr>
                        <a:t>)</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12700" cmpd="sng">
                      <a:noFill/>
                    </a:lnL>
                    <a:lnR w="28575"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alpha val="10196"/>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effectLst/>
                          <a:latin typeface="+mn-lt"/>
                        </a:rPr>
                        <a:t>70 (50–92</a:t>
                      </a:r>
                      <a:r>
                        <a:rPr lang="en-US" sz="1200">
                          <a:solidFill>
                            <a:schemeClr val="bg2"/>
                          </a:solidFill>
                          <a:effectLst/>
                          <a:latin typeface="+mn-lt"/>
                          <a:cs typeface="Arial" panose="020B0604020202020204" pitchFamily="34" charset="0"/>
                        </a:rPr>
                        <a:t>)</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61B5E5">
                        <a:alpha val="10196"/>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effectLst/>
                          <a:latin typeface="+mn-lt"/>
                        </a:rPr>
                        <a:t>69 (49–93</a:t>
                      </a:r>
                      <a:r>
                        <a:rPr lang="en-US" sz="1200">
                          <a:solidFill>
                            <a:schemeClr val="bg2"/>
                          </a:solidFill>
                          <a:effectLst/>
                          <a:latin typeface="+mn-lt"/>
                          <a:cs typeface="Arial" panose="020B0604020202020204" pitchFamily="34" charset="0"/>
                        </a:rPr>
                        <a:t>)</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6192E">
                        <a:alpha val="10196"/>
                      </a:srgbClr>
                    </a:solidFill>
                  </a:tcPr>
                </a:tc>
                <a:extLst>
                  <a:ext uri="{0D108BD9-81ED-4DB2-BD59-A6C34878D82A}">
                    <a16:rowId xmlns:a16="http://schemas.microsoft.com/office/drawing/2014/main" val="141593338"/>
                  </a:ext>
                </a:extLst>
              </a:tr>
              <a:tr h="493538">
                <a:tc>
                  <a:txBody>
                    <a:bodyPr/>
                    <a:lstStyle/>
                    <a:p>
                      <a:pPr marL="0" marR="0" indent="0">
                        <a:lnSpc>
                          <a:spcPct val="100000"/>
                        </a:lnSpc>
                        <a:spcBef>
                          <a:spcPts val="0"/>
                        </a:spcBef>
                        <a:spcAft>
                          <a:spcPts val="0"/>
                        </a:spcAft>
                      </a:pPr>
                      <a:r>
                        <a:rPr lang="en-US" sz="1200" b="0">
                          <a:solidFill>
                            <a:schemeClr val="bg2"/>
                          </a:solidFill>
                          <a:effectLst/>
                          <a:latin typeface="+mn-lt"/>
                        </a:rPr>
                        <a:t>Race, n (%)</a:t>
                      </a:r>
                      <a:r>
                        <a:rPr lang="en-US" sz="1200" b="0" baseline="30000">
                          <a:solidFill>
                            <a:schemeClr val="bg2"/>
                          </a:solidFill>
                          <a:effectLst/>
                          <a:latin typeface="+mn-lt"/>
                        </a:rPr>
                        <a:t>a</a:t>
                      </a:r>
                    </a:p>
                    <a:p>
                      <a:pPr marL="0" marR="0" indent="0">
                        <a:lnSpc>
                          <a:spcPct val="100000"/>
                        </a:lnSpc>
                        <a:spcBef>
                          <a:spcPts val="0"/>
                        </a:spcBef>
                        <a:spcAft>
                          <a:spcPts val="0"/>
                        </a:spcAft>
                      </a:pPr>
                      <a:r>
                        <a:rPr lang="en-US" sz="1200" b="0">
                          <a:solidFill>
                            <a:schemeClr val="bg2"/>
                          </a:solidFill>
                          <a:effectLst/>
                          <a:latin typeface="+mn-lt"/>
                        </a:rPr>
                        <a:t>   White</a:t>
                      </a:r>
                      <a:endParaRPr lang="en-US" sz="1200" b="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noFill/>
                      <a:prstDash val="solid"/>
                      <a:round/>
                      <a:headEnd type="none" w="med" len="med"/>
                      <a:tailEnd type="none" w="med" len="med"/>
                    </a:lnL>
                    <a:lnR w="12700" cmpd="sng">
                      <a:noFill/>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marL="0" marR="0" algn="ctr">
                        <a:lnSpc>
                          <a:spcPct val="100000"/>
                        </a:lnSpc>
                        <a:spcBef>
                          <a:spcPts val="0"/>
                        </a:spcBef>
                        <a:spcAft>
                          <a:spcPts val="0"/>
                        </a:spcAft>
                      </a:pPr>
                      <a:endParaRPr lang="en-US" sz="1200">
                        <a:solidFill>
                          <a:schemeClr val="bg2"/>
                        </a:solidFill>
                        <a:effectLst/>
                        <a:latin typeface="+mn-lt"/>
                      </a:endParaRPr>
                    </a:p>
                    <a:p>
                      <a:pPr marL="0" marR="0" algn="ctr">
                        <a:lnSpc>
                          <a:spcPct val="100000"/>
                        </a:lnSpc>
                        <a:spcBef>
                          <a:spcPts val="0"/>
                        </a:spcBef>
                        <a:spcAft>
                          <a:spcPts val="0"/>
                        </a:spcAft>
                      </a:pPr>
                      <a:r>
                        <a:rPr lang="en-US" sz="1200">
                          <a:solidFill>
                            <a:schemeClr val="bg2"/>
                          </a:solidFill>
                          <a:effectLst/>
                          <a:latin typeface="+mn-lt"/>
                        </a:rPr>
                        <a:t>293 (82.5)</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12700" cmpd="sng">
                      <a:noFill/>
                    </a:lnL>
                    <a:lnR w="28575" cap="flat" cmpd="sng" algn="ctr">
                      <a:solidFill>
                        <a:schemeClr val="bg2"/>
                      </a:solid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marL="0" marR="0" algn="ctr">
                        <a:lnSpc>
                          <a:spcPct val="100000"/>
                        </a:lnSpc>
                        <a:spcBef>
                          <a:spcPts val="0"/>
                        </a:spcBef>
                        <a:spcAft>
                          <a:spcPts val="0"/>
                        </a:spcAft>
                      </a:pPr>
                      <a:endParaRPr lang="en-US" sz="1200">
                        <a:solidFill>
                          <a:schemeClr val="bg2"/>
                        </a:solidFill>
                        <a:effectLst/>
                        <a:latin typeface="+mn-lt"/>
                      </a:endParaRPr>
                    </a:p>
                    <a:p>
                      <a:pPr marL="0" marR="0" algn="ctr">
                        <a:lnSpc>
                          <a:spcPct val="100000"/>
                        </a:lnSpc>
                        <a:spcBef>
                          <a:spcPts val="0"/>
                        </a:spcBef>
                        <a:spcAft>
                          <a:spcPts val="0"/>
                        </a:spcAft>
                      </a:pPr>
                      <a:r>
                        <a:rPr lang="en-US" sz="1200">
                          <a:solidFill>
                            <a:schemeClr val="bg2"/>
                          </a:solidFill>
                          <a:effectLst/>
                          <a:latin typeface="+mn-lt"/>
                        </a:rPr>
                        <a:t>301 (84.1)</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1B5E5">
                        <a:alpha val="20000"/>
                      </a:srgbClr>
                    </a:solidFill>
                  </a:tcPr>
                </a:tc>
                <a:tc>
                  <a:txBody>
                    <a:bodyPr/>
                    <a:lstStyle/>
                    <a:p>
                      <a:pPr marL="0" marR="0" algn="ctr">
                        <a:lnSpc>
                          <a:spcPct val="100000"/>
                        </a:lnSpc>
                        <a:spcBef>
                          <a:spcPts val="0"/>
                        </a:spcBef>
                        <a:spcAft>
                          <a:spcPts val="0"/>
                        </a:spcAft>
                      </a:pPr>
                      <a:endParaRPr lang="en-US" sz="1200">
                        <a:solidFill>
                          <a:schemeClr val="bg2"/>
                        </a:solidFill>
                        <a:effectLst/>
                        <a:latin typeface="+mn-lt"/>
                      </a:endParaRPr>
                    </a:p>
                    <a:p>
                      <a:pPr marL="0" marR="0" algn="ctr">
                        <a:lnSpc>
                          <a:spcPct val="100000"/>
                        </a:lnSpc>
                        <a:spcBef>
                          <a:spcPts val="0"/>
                        </a:spcBef>
                        <a:spcAft>
                          <a:spcPts val="0"/>
                        </a:spcAft>
                      </a:pPr>
                      <a:r>
                        <a:rPr lang="en-US" sz="1200">
                          <a:solidFill>
                            <a:schemeClr val="bg2"/>
                          </a:solidFill>
                          <a:effectLst/>
                          <a:latin typeface="+mn-lt"/>
                        </a:rPr>
                        <a:t>295 (83.1)</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6192E">
                        <a:alpha val="20000"/>
                      </a:srgbClr>
                    </a:solidFill>
                  </a:tcPr>
                </a:tc>
                <a:extLst>
                  <a:ext uri="{0D108BD9-81ED-4DB2-BD59-A6C34878D82A}">
                    <a16:rowId xmlns:a16="http://schemas.microsoft.com/office/drawing/2014/main" val="358601431"/>
                  </a:ext>
                </a:extLst>
              </a:tr>
              <a:tr h="282395">
                <a:tc>
                  <a:txBody>
                    <a:bodyPr/>
                    <a:lstStyle/>
                    <a:p>
                      <a:pPr marL="0" marR="0" indent="0">
                        <a:lnSpc>
                          <a:spcPct val="100000"/>
                        </a:lnSpc>
                        <a:spcBef>
                          <a:spcPts val="0"/>
                        </a:spcBef>
                        <a:spcAft>
                          <a:spcPts val="0"/>
                        </a:spcAft>
                      </a:pPr>
                      <a:r>
                        <a:rPr lang="en-US" sz="1200" b="0">
                          <a:solidFill>
                            <a:schemeClr val="bg2"/>
                          </a:solidFill>
                          <a:effectLst/>
                          <a:latin typeface="+mn-lt"/>
                        </a:rPr>
                        <a:t>   Asian</a:t>
                      </a:r>
                      <a:endParaRPr lang="en-US" sz="1200" b="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marL="0" marR="0" algn="ctr">
                        <a:lnSpc>
                          <a:spcPct val="100000"/>
                        </a:lnSpc>
                        <a:spcBef>
                          <a:spcPts val="0"/>
                        </a:spcBef>
                        <a:spcAft>
                          <a:spcPts val="0"/>
                        </a:spcAft>
                      </a:pPr>
                      <a:r>
                        <a:rPr lang="en-US" sz="1200">
                          <a:solidFill>
                            <a:schemeClr val="bg2"/>
                          </a:solidFill>
                          <a:effectLst/>
                          <a:latin typeface="+mn-lt"/>
                        </a:rPr>
                        <a:t>26 (7.3)</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12700" cmpd="sng">
                      <a:noFill/>
                    </a:lnL>
                    <a:lnR w="28575" cap="flat" cmpd="sng" algn="ctr">
                      <a:solidFill>
                        <a:schemeClr val="bg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marL="0" marR="0" algn="ctr">
                        <a:lnSpc>
                          <a:spcPct val="100000"/>
                        </a:lnSpc>
                        <a:spcBef>
                          <a:spcPts val="0"/>
                        </a:spcBef>
                        <a:spcAft>
                          <a:spcPts val="0"/>
                        </a:spcAft>
                      </a:pPr>
                      <a:r>
                        <a:rPr lang="en-US" sz="1200">
                          <a:solidFill>
                            <a:schemeClr val="bg2"/>
                          </a:solidFill>
                          <a:effectLst/>
                          <a:latin typeface="+mn-lt"/>
                        </a:rPr>
                        <a:t>26 (7.3)</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1B5E5">
                        <a:alpha val="20000"/>
                      </a:srgbClr>
                    </a:solidFill>
                  </a:tcPr>
                </a:tc>
                <a:tc>
                  <a:txBody>
                    <a:bodyPr/>
                    <a:lstStyle/>
                    <a:p>
                      <a:pPr marL="0" marR="0" algn="ctr">
                        <a:lnSpc>
                          <a:spcPct val="100000"/>
                        </a:lnSpc>
                        <a:spcBef>
                          <a:spcPts val="0"/>
                        </a:spcBef>
                        <a:spcAft>
                          <a:spcPts val="0"/>
                        </a:spcAft>
                      </a:pPr>
                      <a:r>
                        <a:rPr lang="en-US" sz="1200">
                          <a:solidFill>
                            <a:schemeClr val="bg2"/>
                          </a:solidFill>
                          <a:effectLst/>
                          <a:latin typeface="+mn-lt"/>
                        </a:rPr>
                        <a:t>26 (7.3)</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6192E">
                        <a:alpha val="20000"/>
                      </a:srgbClr>
                    </a:solidFill>
                  </a:tcPr>
                </a:tc>
                <a:extLst>
                  <a:ext uri="{0D108BD9-81ED-4DB2-BD59-A6C34878D82A}">
                    <a16:rowId xmlns:a16="http://schemas.microsoft.com/office/drawing/2014/main" val="1176004564"/>
                  </a:ext>
                </a:extLst>
              </a:tr>
              <a:tr h="282395">
                <a:tc>
                  <a:txBody>
                    <a:bodyPr/>
                    <a:lstStyle/>
                    <a:p>
                      <a:pPr marL="0" marR="0" indent="0">
                        <a:lnSpc>
                          <a:spcPct val="100000"/>
                        </a:lnSpc>
                        <a:spcBef>
                          <a:spcPts val="0"/>
                        </a:spcBef>
                        <a:spcAft>
                          <a:spcPts val="0"/>
                        </a:spcAft>
                      </a:pPr>
                      <a:r>
                        <a:rPr lang="en-US" sz="1200" b="0" dirty="0">
                          <a:solidFill>
                            <a:schemeClr val="bg2"/>
                          </a:solidFill>
                          <a:effectLst/>
                          <a:latin typeface="+mn-lt"/>
                        </a:rPr>
                        <a:t>   Black</a:t>
                      </a:r>
                      <a:endParaRPr lang="en-US" sz="1200" b="0" dirty="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marL="0" marR="0" algn="ctr">
                        <a:lnSpc>
                          <a:spcPct val="100000"/>
                        </a:lnSpc>
                        <a:spcBef>
                          <a:spcPts val="0"/>
                        </a:spcBef>
                        <a:spcAft>
                          <a:spcPts val="0"/>
                        </a:spcAft>
                      </a:pPr>
                      <a:r>
                        <a:rPr lang="en-US" sz="1200">
                          <a:solidFill>
                            <a:schemeClr val="bg2"/>
                          </a:solidFill>
                          <a:effectLst/>
                          <a:latin typeface="+mn-lt"/>
                        </a:rPr>
                        <a:t>16 (4.5)</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12700" cmpd="sng">
                      <a:noFill/>
                    </a:lnL>
                    <a:lnR w="28575" cap="flat" cmpd="sng" algn="ctr">
                      <a:solidFill>
                        <a:schemeClr val="bg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marL="0" marR="0" algn="ctr">
                        <a:lnSpc>
                          <a:spcPct val="100000"/>
                        </a:lnSpc>
                        <a:spcBef>
                          <a:spcPts val="0"/>
                        </a:spcBef>
                        <a:spcAft>
                          <a:spcPts val="0"/>
                        </a:spcAft>
                      </a:pPr>
                      <a:r>
                        <a:rPr lang="en-US" sz="1200">
                          <a:solidFill>
                            <a:schemeClr val="bg2"/>
                          </a:solidFill>
                          <a:effectLst/>
                          <a:latin typeface="+mn-lt"/>
                        </a:rPr>
                        <a:t>16 (4.5)</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1B5E5">
                        <a:alpha val="20000"/>
                      </a:srgbClr>
                    </a:solidFill>
                  </a:tcPr>
                </a:tc>
                <a:tc>
                  <a:txBody>
                    <a:bodyPr/>
                    <a:lstStyle/>
                    <a:p>
                      <a:pPr marL="0" marR="0" algn="ctr">
                        <a:lnSpc>
                          <a:spcPct val="100000"/>
                        </a:lnSpc>
                        <a:spcBef>
                          <a:spcPts val="0"/>
                        </a:spcBef>
                        <a:spcAft>
                          <a:spcPts val="0"/>
                        </a:spcAft>
                      </a:pPr>
                      <a:r>
                        <a:rPr lang="en-US" sz="1200">
                          <a:solidFill>
                            <a:schemeClr val="bg2"/>
                          </a:solidFill>
                          <a:effectLst/>
                          <a:latin typeface="+mn-lt"/>
                        </a:rPr>
                        <a:t>15 (4.2)</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6192E">
                        <a:alpha val="20000"/>
                      </a:srgbClr>
                    </a:solidFill>
                  </a:tcPr>
                </a:tc>
                <a:extLst>
                  <a:ext uri="{0D108BD9-81ED-4DB2-BD59-A6C34878D82A}">
                    <a16:rowId xmlns:a16="http://schemas.microsoft.com/office/drawing/2014/main" val="4105118289"/>
                  </a:ext>
                </a:extLst>
              </a:tr>
              <a:tr h="282395">
                <a:tc>
                  <a:txBody>
                    <a:bodyPr/>
                    <a:lstStyle/>
                    <a:p>
                      <a:pPr marL="0" marR="0" indent="0">
                        <a:lnSpc>
                          <a:spcPct val="100000"/>
                        </a:lnSpc>
                        <a:spcBef>
                          <a:spcPts val="0"/>
                        </a:spcBef>
                        <a:spcAft>
                          <a:spcPts val="0"/>
                        </a:spcAft>
                      </a:pPr>
                      <a:r>
                        <a:rPr lang="en-US" sz="1200" b="0">
                          <a:solidFill>
                            <a:schemeClr val="bg2"/>
                          </a:solidFill>
                          <a:effectLst/>
                          <a:latin typeface="+mn-lt"/>
                        </a:rPr>
                        <a:t>   </a:t>
                      </a:r>
                      <a:r>
                        <a:rPr lang="en-US" sz="1200" b="0" err="1">
                          <a:solidFill>
                            <a:schemeClr val="bg2"/>
                          </a:solidFill>
                          <a:effectLst/>
                          <a:latin typeface="+mn-lt"/>
                        </a:rPr>
                        <a:t>Other</a:t>
                      </a:r>
                      <a:r>
                        <a:rPr lang="en-US" sz="1200" b="0" baseline="30000" err="1">
                          <a:solidFill>
                            <a:schemeClr val="bg2"/>
                          </a:solidFill>
                          <a:effectLst/>
                          <a:latin typeface="+mn-lt"/>
                        </a:rPr>
                        <a:t>b</a:t>
                      </a:r>
                      <a:endParaRPr lang="en-US" sz="1200" b="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marL="0" marR="0" algn="ctr">
                        <a:lnSpc>
                          <a:spcPct val="100000"/>
                        </a:lnSpc>
                        <a:spcBef>
                          <a:spcPts val="0"/>
                        </a:spcBef>
                        <a:spcAft>
                          <a:spcPts val="0"/>
                        </a:spcAft>
                      </a:pPr>
                      <a:r>
                        <a:rPr lang="en-US" sz="1200">
                          <a:solidFill>
                            <a:schemeClr val="bg2"/>
                          </a:solidFill>
                          <a:effectLst/>
                          <a:latin typeface="+mn-lt"/>
                        </a:rPr>
                        <a:t>10 (2.8)</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12700" cmpd="sng">
                      <a:noFill/>
                    </a:lnL>
                    <a:lnR w="28575" cap="flat" cmpd="sng" algn="ctr">
                      <a:solidFill>
                        <a:schemeClr val="bg2"/>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marL="0" marR="0" algn="ctr">
                        <a:lnSpc>
                          <a:spcPct val="100000"/>
                        </a:lnSpc>
                        <a:spcBef>
                          <a:spcPts val="0"/>
                        </a:spcBef>
                        <a:spcAft>
                          <a:spcPts val="0"/>
                        </a:spcAft>
                      </a:pPr>
                      <a:r>
                        <a:rPr lang="en-US" sz="1200">
                          <a:solidFill>
                            <a:schemeClr val="bg2"/>
                          </a:solidFill>
                          <a:effectLst/>
                          <a:latin typeface="+mn-lt"/>
                        </a:rPr>
                        <a:t>10 (2.8)</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61B5E5">
                        <a:alpha val="20000"/>
                      </a:srgbClr>
                    </a:solidFill>
                  </a:tcPr>
                </a:tc>
                <a:tc>
                  <a:txBody>
                    <a:bodyPr/>
                    <a:lstStyle/>
                    <a:p>
                      <a:pPr marL="0" marR="0" algn="ctr">
                        <a:lnSpc>
                          <a:spcPct val="100000"/>
                        </a:lnSpc>
                        <a:spcBef>
                          <a:spcPts val="0"/>
                        </a:spcBef>
                        <a:spcAft>
                          <a:spcPts val="0"/>
                        </a:spcAft>
                      </a:pPr>
                      <a:r>
                        <a:rPr lang="en-US" sz="1200">
                          <a:solidFill>
                            <a:schemeClr val="bg2"/>
                          </a:solidFill>
                          <a:effectLst/>
                          <a:latin typeface="+mn-lt"/>
                        </a:rPr>
                        <a:t>5 (1.4)</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6192E">
                        <a:alpha val="20000"/>
                      </a:srgbClr>
                    </a:solidFill>
                  </a:tcPr>
                </a:tc>
                <a:extLst>
                  <a:ext uri="{0D108BD9-81ED-4DB2-BD59-A6C34878D82A}">
                    <a16:rowId xmlns:a16="http://schemas.microsoft.com/office/drawing/2014/main" val="2014192349"/>
                  </a:ext>
                </a:extLst>
              </a:tr>
              <a:tr h="145066">
                <a:tc>
                  <a:txBody>
                    <a:bodyPr/>
                    <a:lstStyle/>
                    <a:p>
                      <a:pPr marL="0" marR="0" indent="0">
                        <a:lnSpc>
                          <a:spcPct val="100000"/>
                        </a:lnSpc>
                        <a:spcBef>
                          <a:spcPts val="0"/>
                        </a:spcBef>
                        <a:spcAft>
                          <a:spcPts val="0"/>
                        </a:spcAft>
                      </a:pPr>
                      <a:r>
                        <a:rPr lang="en-US" sz="1200" b="0">
                          <a:solidFill>
                            <a:schemeClr val="bg2"/>
                          </a:solidFill>
                          <a:effectLst/>
                          <a:latin typeface="+mn-lt"/>
                        </a:rPr>
                        <a:t>PSADT, n (%)</a:t>
                      </a:r>
                      <a:r>
                        <a:rPr lang="en-US" sz="1200" b="0" baseline="30000">
                          <a:solidFill>
                            <a:schemeClr val="bg2"/>
                          </a:solidFill>
                          <a:effectLst/>
                          <a:latin typeface="+mn-lt"/>
                        </a:rPr>
                        <a:t>c</a:t>
                      </a:r>
                    </a:p>
                    <a:p>
                      <a:pPr marL="0" marR="0" indent="0">
                        <a:lnSpc>
                          <a:spcPct val="100000"/>
                        </a:lnSpc>
                        <a:spcBef>
                          <a:spcPts val="0"/>
                        </a:spcBef>
                        <a:spcAft>
                          <a:spcPts val="0"/>
                        </a:spcAft>
                      </a:pPr>
                      <a:r>
                        <a:rPr lang="en-US" sz="1200" b="0">
                          <a:solidFill>
                            <a:schemeClr val="bg2"/>
                          </a:solidFill>
                          <a:effectLst/>
                          <a:latin typeface="+mn-lt"/>
                        </a:rPr>
                        <a:t>   ≤3 mo</a:t>
                      </a:r>
                      <a:endParaRPr lang="en-US" sz="1200" b="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noFill/>
                      <a:prstDash val="solid"/>
                      <a:round/>
                      <a:headEnd type="none" w="med" len="med"/>
                      <a:tailEnd type="none" w="med" len="med"/>
                    </a:lnL>
                    <a:lnR w="12700" cmpd="sng">
                      <a:noFill/>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endParaRPr lang="en-US" sz="1200">
                        <a:solidFill>
                          <a:schemeClr val="bg2"/>
                        </a:solidFill>
                        <a:effectLst/>
                        <a:latin typeface="+mn-lt"/>
                      </a:endParaRPr>
                    </a:p>
                    <a:p>
                      <a:pPr marL="0" marR="0" algn="ctr">
                        <a:lnSpc>
                          <a:spcPct val="100000"/>
                        </a:lnSpc>
                        <a:spcBef>
                          <a:spcPts val="0"/>
                        </a:spcBef>
                        <a:spcAft>
                          <a:spcPts val="0"/>
                        </a:spcAft>
                      </a:pPr>
                      <a:r>
                        <a:rPr lang="en-US" sz="1200">
                          <a:solidFill>
                            <a:schemeClr val="bg2"/>
                          </a:solidFill>
                          <a:effectLst/>
                          <a:latin typeface="+mn-lt"/>
                        </a:rPr>
                        <a:t>69 (19.4)</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12700" cmpd="sng">
                      <a:noFill/>
                    </a:lnL>
                    <a:lnR w="28575" cap="flat" cmpd="sng" algn="ctr">
                      <a:solidFill>
                        <a:schemeClr val="bg2"/>
                      </a:solid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alpha val="10196"/>
                      </a:schemeClr>
                    </a:solidFill>
                  </a:tcPr>
                </a:tc>
                <a:tc>
                  <a:txBody>
                    <a:bodyPr/>
                    <a:lstStyle/>
                    <a:p>
                      <a:pPr marL="0" marR="0" algn="ctr">
                        <a:lnSpc>
                          <a:spcPct val="100000"/>
                        </a:lnSpc>
                        <a:spcBef>
                          <a:spcPts val="0"/>
                        </a:spcBef>
                        <a:spcAft>
                          <a:spcPts val="0"/>
                        </a:spcAft>
                      </a:pPr>
                      <a:endParaRPr lang="en-US" sz="1200">
                        <a:solidFill>
                          <a:schemeClr val="bg2"/>
                        </a:solidFill>
                        <a:effectLst/>
                        <a:latin typeface="+mn-lt"/>
                      </a:endParaRPr>
                    </a:p>
                    <a:p>
                      <a:pPr marL="0" marR="0" algn="ctr">
                        <a:lnSpc>
                          <a:spcPct val="100000"/>
                        </a:lnSpc>
                        <a:spcBef>
                          <a:spcPts val="0"/>
                        </a:spcBef>
                        <a:spcAft>
                          <a:spcPts val="0"/>
                        </a:spcAft>
                      </a:pPr>
                      <a:r>
                        <a:rPr lang="en-US" sz="1200">
                          <a:solidFill>
                            <a:schemeClr val="bg2"/>
                          </a:solidFill>
                          <a:effectLst/>
                          <a:latin typeface="+mn-lt"/>
                        </a:rPr>
                        <a:t>80 (22.3)</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1B5E5">
                        <a:alpha val="10196"/>
                      </a:srgbClr>
                    </a:solidFill>
                  </a:tcPr>
                </a:tc>
                <a:tc>
                  <a:txBody>
                    <a:bodyPr/>
                    <a:lstStyle/>
                    <a:p>
                      <a:pPr marL="0" marR="0" algn="ctr">
                        <a:lnSpc>
                          <a:spcPct val="100000"/>
                        </a:lnSpc>
                        <a:spcBef>
                          <a:spcPts val="0"/>
                        </a:spcBef>
                        <a:spcAft>
                          <a:spcPts val="0"/>
                        </a:spcAft>
                      </a:pPr>
                      <a:endParaRPr lang="en-US" sz="1200">
                        <a:solidFill>
                          <a:schemeClr val="bg2"/>
                        </a:solidFill>
                        <a:effectLst/>
                        <a:latin typeface="+mn-lt"/>
                      </a:endParaRPr>
                    </a:p>
                    <a:p>
                      <a:pPr marL="0" marR="0" algn="ctr">
                        <a:lnSpc>
                          <a:spcPct val="100000"/>
                        </a:lnSpc>
                        <a:spcBef>
                          <a:spcPts val="0"/>
                        </a:spcBef>
                        <a:spcAft>
                          <a:spcPts val="0"/>
                        </a:spcAft>
                      </a:pPr>
                      <a:r>
                        <a:rPr lang="en-US" sz="1200">
                          <a:solidFill>
                            <a:schemeClr val="bg2"/>
                          </a:solidFill>
                          <a:effectLst/>
                          <a:latin typeface="+mn-lt"/>
                        </a:rPr>
                        <a:t>76 (21.4)</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6192E">
                        <a:alpha val="10196"/>
                      </a:srgbClr>
                    </a:solidFill>
                  </a:tcPr>
                </a:tc>
                <a:extLst>
                  <a:ext uri="{0D108BD9-81ED-4DB2-BD59-A6C34878D82A}">
                    <a16:rowId xmlns:a16="http://schemas.microsoft.com/office/drawing/2014/main" val="1716708391"/>
                  </a:ext>
                </a:extLst>
              </a:tr>
              <a:tr h="282395">
                <a:tc>
                  <a:txBody>
                    <a:bodyPr/>
                    <a:lstStyle/>
                    <a:p>
                      <a:pPr marL="0" marR="0" indent="0">
                        <a:lnSpc>
                          <a:spcPct val="100000"/>
                        </a:lnSpc>
                        <a:spcBef>
                          <a:spcPts val="0"/>
                        </a:spcBef>
                        <a:spcAft>
                          <a:spcPts val="0"/>
                        </a:spcAft>
                      </a:pPr>
                      <a:r>
                        <a:rPr lang="en-US" sz="1200" b="0" dirty="0">
                          <a:solidFill>
                            <a:schemeClr val="bg2"/>
                          </a:solidFill>
                          <a:effectLst/>
                          <a:latin typeface="+mn-lt"/>
                        </a:rPr>
                        <a:t>   &gt;3 to ≤9 </a:t>
                      </a:r>
                      <a:r>
                        <a:rPr lang="en-US" sz="1200" b="0" dirty="0" err="1">
                          <a:solidFill>
                            <a:schemeClr val="bg2"/>
                          </a:solidFill>
                          <a:effectLst/>
                          <a:latin typeface="+mn-lt"/>
                        </a:rPr>
                        <a:t>mo</a:t>
                      </a:r>
                      <a:endParaRPr lang="en-US" sz="1200" b="0" dirty="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200">
                          <a:solidFill>
                            <a:schemeClr val="bg2"/>
                          </a:solidFill>
                          <a:effectLst/>
                          <a:latin typeface="+mn-lt"/>
                        </a:rPr>
                        <a:t>285 (80.3)</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12700" cmpd="sng">
                      <a:noFill/>
                    </a:lnL>
                    <a:lnR w="28575" cap="flat" cmpd="sng" algn="ctr">
                      <a:solidFill>
                        <a:schemeClr val="bg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alpha val="10196"/>
                      </a:schemeClr>
                    </a:solidFill>
                  </a:tcPr>
                </a:tc>
                <a:tc>
                  <a:txBody>
                    <a:bodyPr/>
                    <a:lstStyle/>
                    <a:p>
                      <a:pPr marL="0" marR="0" algn="ctr">
                        <a:lnSpc>
                          <a:spcPct val="100000"/>
                        </a:lnSpc>
                        <a:spcBef>
                          <a:spcPts val="0"/>
                        </a:spcBef>
                        <a:spcAft>
                          <a:spcPts val="0"/>
                        </a:spcAft>
                      </a:pPr>
                      <a:r>
                        <a:rPr lang="en-US" sz="1200">
                          <a:solidFill>
                            <a:schemeClr val="bg2"/>
                          </a:solidFill>
                          <a:effectLst/>
                          <a:latin typeface="+mn-lt"/>
                        </a:rPr>
                        <a:t>277 (77.4)</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1B5E5">
                        <a:alpha val="10196"/>
                      </a:srgbClr>
                    </a:solidFill>
                  </a:tcPr>
                </a:tc>
                <a:tc>
                  <a:txBody>
                    <a:bodyPr/>
                    <a:lstStyle/>
                    <a:p>
                      <a:pPr marL="0" marR="0" algn="ctr">
                        <a:lnSpc>
                          <a:spcPct val="100000"/>
                        </a:lnSpc>
                        <a:spcBef>
                          <a:spcPts val="0"/>
                        </a:spcBef>
                        <a:spcAft>
                          <a:spcPts val="0"/>
                        </a:spcAft>
                      </a:pPr>
                      <a:r>
                        <a:rPr lang="en-US" sz="1200">
                          <a:solidFill>
                            <a:schemeClr val="bg2"/>
                          </a:solidFill>
                          <a:effectLst/>
                          <a:latin typeface="+mn-lt"/>
                        </a:rPr>
                        <a:t>278 (78.3)</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6192E">
                        <a:alpha val="10196"/>
                      </a:srgbClr>
                    </a:solidFill>
                  </a:tcPr>
                </a:tc>
                <a:extLst>
                  <a:ext uri="{0D108BD9-81ED-4DB2-BD59-A6C34878D82A}">
                    <a16:rowId xmlns:a16="http://schemas.microsoft.com/office/drawing/2014/main" val="1433841949"/>
                  </a:ext>
                </a:extLst>
              </a:tr>
              <a:tr h="282395">
                <a:tc>
                  <a:txBody>
                    <a:bodyPr/>
                    <a:lstStyle/>
                    <a:p>
                      <a:pPr marL="0" marR="0" indent="0">
                        <a:lnSpc>
                          <a:spcPct val="100000"/>
                        </a:lnSpc>
                        <a:spcBef>
                          <a:spcPts val="0"/>
                        </a:spcBef>
                        <a:spcAft>
                          <a:spcPts val="0"/>
                        </a:spcAft>
                      </a:pPr>
                      <a:r>
                        <a:rPr lang="en-US" sz="1200" b="0">
                          <a:solidFill>
                            <a:schemeClr val="bg2"/>
                          </a:solidFill>
                          <a:effectLst/>
                          <a:latin typeface="+mn-lt"/>
                        </a:rPr>
                        <a:t>PSADT, median, mo</a:t>
                      </a:r>
                      <a:endParaRPr lang="en-US" sz="1200" b="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noFill/>
                      <a:prstDash val="solid"/>
                      <a:round/>
                      <a:headEnd type="none" w="med" len="med"/>
                      <a:tailEnd type="none" w="med" len="med"/>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effectLst/>
                          <a:latin typeface="+mn-lt"/>
                        </a:rPr>
                        <a:t>4.6</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12700" cmpd="sng">
                      <a:noFill/>
                    </a:lnL>
                    <a:lnR w="28575" cap="flat" cmpd="sng" algn="ctr">
                      <a:solidFill>
                        <a:schemeClr val="bg2"/>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effectLst/>
                          <a:latin typeface="+mn-lt"/>
                        </a:rPr>
                        <a:t>5.0</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61B5E5">
                        <a:alpha val="20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effectLst/>
                          <a:latin typeface="+mn-lt"/>
                        </a:rPr>
                        <a:t>5.0</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6192E">
                        <a:alpha val="20000"/>
                      </a:srgbClr>
                    </a:solidFill>
                  </a:tcPr>
                </a:tc>
                <a:extLst>
                  <a:ext uri="{0D108BD9-81ED-4DB2-BD59-A6C34878D82A}">
                    <a16:rowId xmlns:a16="http://schemas.microsoft.com/office/drawing/2014/main" val="4073749980"/>
                  </a:ext>
                </a:extLst>
              </a:tr>
              <a:tr h="282395">
                <a:tc>
                  <a:txBody>
                    <a:bodyPr/>
                    <a:lstStyle/>
                    <a:p>
                      <a:pPr marL="0" marR="0" indent="0">
                        <a:lnSpc>
                          <a:spcPct val="100000"/>
                        </a:lnSpc>
                        <a:spcBef>
                          <a:spcPts val="0"/>
                        </a:spcBef>
                        <a:spcAft>
                          <a:spcPts val="0"/>
                        </a:spcAft>
                      </a:pPr>
                      <a:r>
                        <a:rPr lang="en-US" sz="1200" b="0">
                          <a:solidFill>
                            <a:schemeClr val="bg2"/>
                          </a:solidFill>
                          <a:effectLst/>
                          <a:latin typeface="+mn-lt"/>
                        </a:rPr>
                        <a:t>Serum PSA, median, n (%), ng/</a:t>
                      </a:r>
                      <a:r>
                        <a:rPr lang="en-US" sz="1200" b="0" err="1">
                          <a:solidFill>
                            <a:schemeClr val="bg2"/>
                          </a:solidFill>
                          <a:effectLst/>
                          <a:latin typeface="+mn-lt"/>
                        </a:rPr>
                        <a:t>mL</a:t>
                      </a:r>
                      <a:r>
                        <a:rPr lang="en-US" sz="1200" b="0" baseline="30000" err="1">
                          <a:solidFill>
                            <a:schemeClr val="bg2"/>
                          </a:solidFill>
                          <a:effectLst/>
                          <a:latin typeface="+mn-lt"/>
                        </a:rPr>
                        <a:t>d</a:t>
                      </a:r>
                      <a:endParaRPr lang="en-US" sz="1200" b="0" baseline="300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noFill/>
                      <a:prstDash val="solid"/>
                      <a:round/>
                      <a:headEnd type="none" w="med" len="med"/>
                      <a:tailEnd type="none" w="med" len="med"/>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effectLst/>
                          <a:latin typeface="+mn-lt"/>
                        </a:rPr>
                        <a:t>5.0</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12700" cmpd="sng">
                      <a:noFill/>
                    </a:lnL>
                    <a:lnR w="28575" cap="flat" cmpd="sng" algn="ctr">
                      <a:solidFill>
                        <a:schemeClr val="bg2"/>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alpha val="10196"/>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effectLst/>
                          <a:latin typeface="+mn-lt"/>
                        </a:rPr>
                        <a:t>5.5</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61B5E5">
                        <a:alpha val="10196"/>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effectLst/>
                          <a:latin typeface="+mn-lt"/>
                        </a:rPr>
                        <a:t>5.3</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6192E">
                        <a:alpha val="10196"/>
                      </a:srgbClr>
                    </a:solidFill>
                  </a:tcPr>
                </a:tc>
                <a:extLst>
                  <a:ext uri="{0D108BD9-81ED-4DB2-BD59-A6C34878D82A}">
                    <a16:rowId xmlns:a16="http://schemas.microsoft.com/office/drawing/2014/main" val="865719775"/>
                  </a:ext>
                </a:extLst>
              </a:tr>
              <a:tr h="282395">
                <a:tc>
                  <a:txBody>
                    <a:bodyPr/>
                    <a:lstStyle/>
                    <a:p>
                      <a:pPr marL="0" marR="0" indent="0">
                        <a:lnSpc>
                          <a:spcPct val="100000"/>
                        </a:lnSpc>
                        <a:spcBef>
                          <a:spcPts val="0"/>
                        </a:spcBef>
                        <a:spcAft>
                          <a:spcPts val="0"/>
                        </a:spcAft>
                      </a:pPr>
                      <a:r>
                        <a:rPr lang="en-US" sz="1200" b="0">
                          <a:solidFill>
                            <a:schemeClr val="bg2"/>
                          </a:solidFill>
                          <a:effectLst/>
                          <a:latin typeface="+mn-lt"/>
                          <a:ea typeface="Arial" panose="020B0604020202020204" pitchFamily="34" charset="0"/>
                          <a:cs typeface="Arial" panose="020B0604020202020204" pitchFamily="34" charset="0"/>
                        </a:rPr>
                        <a:t>   </a:t>
                      </a:r>
                      <a:r>
                        <a:rPr lang="en-US" sz="1200" b="0">
                          <a:solidFill>
                            <a:schemeClr val="bg2"/>
                          </a:solidFill>
                          <a:effectLst/>
                          <a:latin typeface="+mn-lt"/>
                        </a:rPr>
                        <a:t>≤10</a:t>
                      </a:r>
                      <a:endParaRPr lang="en-US" sz="1200" b="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noFill/>
                      <a:prstDash val="solid"/>
                      <a:round/>
                      <a:headEnd type="none" w="med" len="med"/>
                      <a:tailEnd type="none" w="med" len="med"/>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effectLst/>
                          <a:latin typeface="+mn-lt"/>
                          <a:ea typeface="Arial" panose="020B0604020202020204" pitchFamily="34" charset="0"/>
                          <a:cs typeface="Arial" panose="020B0604020202020204" pitchFamily="34" charset="0"/>
                        </a:rPr>
                        <a:t>278 (78.3)</a:t>
                      </a:r>
                    </a:p>
                  </a:txBody>
                  <a:tcPr marL="72000" marR="72000" marT="36000" marB="36000" anchor="ctr">
                    <a:lnL w="12700" cmpd="sng">
                      <a:noFill/>
                    </a:lnL>
                    <a:lnR w="28575" cap="flat" cmpd="sng" algn="ctr">
                      <a:solidFill>
                        <a:schemeClr val="bg2"/>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alpha val="10196"/>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effectLst/>
                          <a:latin typeface="+mn-lt"/>
                          <a:ea typeface="Arial" panose="020B0604020202020204" pitchFamily="34" charset="0"/>
                          <a:cs typeface="Arial" panose="020B0604020202020204" pitchFamily="34" charset="0"/>
                        </a:rPr>
                        <a:t>273 (76.3)</a:t>
                      </a:r>
                    </a:p>
                  </a:txBody>
                  <a:tcPr marL="72000" marR="72000" marT="36000" marB="3600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61B5E5">
                        <a:alpha val="10196"/>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effectLst/>
                          <a:latin typeface="+mn-lt"/>
                          <a:ea typeface="Arial" panose="020B0604020202020204" pitchFamily="34" charset="0"/>
                          <a:cs typeface="Arial" panose="020B0604020202020204" pitchFamily="34" charset="0"/>
                        </a:rPr>
                        <a:t>272 (76.6)</a:t>
                      </a:r>
                    </a:p>
                  </a:txBody>
                  <a:tcPr marL="72000" marR="72000" marT="36000" marB="36000" anchor="ctr">
                    <a:lnL w="28575" cap="flat" cmpd="sng" algn="ctr">
                      <a:solidFill>
                        <a:schemeClr val="bg2"/>
                      </a:solidFill>
                      <a:prstDash val="solid"/>
                      <a:round/>
                      <a:headEnd type="none" w="med" len="med"/>
                      <a:tailEnd type="none" w="med" len="med"/>
                    </a:lnL>
                    <a:lnR w="28575"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6192E">
                        <a:alpha val="10196"/>
                      </a:srgbClr>
                    </a:solidFill>
                  </a:tcPr>
                </a:tc>
                <a:extLst>
                  <a:ext uri="{0D108BD9-81ED-4DB2-BD59-A6C34878D82A}">
                    <a16:rowId xmlns:a16="http://schemas.microsoft.com/office/drawing/2014/main" val="2141201277"/>
                  </a:ext>
                </a:extLst>
              </a:tr>
              <a:tr h="282395">
                <a:tc>
                  <a:txBody>
                    <a:bodyPr/>
                    <a:lstStyle/>
                    <a:p>
                      <a:pPr marL="0" marR="0" indent="0">
                        <a:lnSpc>
                          <a:spcPct val="100000"/>
                        </a:lnSpc>
                        <a:spcBef>
                          <a:spcPts val="0"/>
                        </a:spcBef>
                        <a:spcAft>
                          <a:spcPts val="0"/>
                        </a:spcAft>
                      </a:pPr>
                      <a:r>
                        <a:rPr lang="en-US" sz="1200" b="0">
                          <a:solidFill>
                            <a:schemeClr val="bg2"/>
                          </a:solidFill>
                          <a:effectLst/>
                          <a:latin typeface="+mn-lt"/>
                          <a:ea typeface="Arial" panose="020B0604020202020204" pitchFamily="34" charset="0"/>
                          <a:cs typeface="Arial" panose="020B0604020202020204" pitchFamily="34" charset="0"/>
                        </a:rPr>
                        <a:t>   &gt;10</a:t>
                      </a:r>
                    </a:p>
                  </a:txBody>
                  <a:tcPr marL="72000" marR="72000" marT="36000" marB="36000" anchor="ctr">
                    <a:lnL w="28575" cap="flat" cmpd="sng" algn="ctr">
                      <a:noFill/>
                      <a:prstDash val="solid"/>
                      <a:round/>
                      <a:headEnd type="none" w="med" len="med"/>
                      <a:tailEnd type="none" w="med" len="med"/>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effectLst/>
                          <a:latin typeface="+mn-lt"/>
                          <a:ea typeface="Arial" panose="020B0604020202020204" pitchFamily="34" charset="0"/>
                          <a:cs typeface="Arial" panose="020B0604020202020204" pitchFamily="34" charset="0"/>
                        </a:rPr>
                        <a:t>77 (21.7)</a:t>
                      </a:r>
                    </a:p>
                  </a:txBody>
                  <a:tcPr marL="72000" marR="72000" marT="36000" marB="36000" anchor="ctr">
                    <a:lnL w="12700" cmpd="sng">
                      <a:noFill/>
                    </a:lnL>
                    <a:lnR w="28575" cap="flat" cmpd="sng" algn="ctr">
                      <a:solidFill>
                        <a:schemeClr val="bg2"/>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alpha val="10196"/>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effectLst/>
                          <a:latin typeface="+mn-lt"/>
                          <a:ea typeface="Arial" panose="020B0604020202020204" pitchFamily="34" charset="0"/>
                          <a:cs typeface="Arial" panose="020B0604020202020204" pitchFamily="34" charset="0"/>
                        </a:rPr>
                        <a:t>83 (23.2)</a:t>
                      </a:r>
                    </a:p>
                  </a:txBody>
                  <a:tcPr marL="72000" marR="72000" marT="36000" marB="3600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61B5E5">
                        <a:alpha val="10196"/>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effectLst/>
                          <a:latin typeface="+mn-lt"/>
                          <a:ea typeface="Arial" panose="020B0604020202020204" pitchFamily="34" charset="0"/>
                          <a:cs typeface="Arial" panose="020B0604020202020204" pitchFamily="34" charset="0"/>
                        </a:rPr>
                        <a:t>82 (23.1)</a:t>
                      </a:r>
                    </a:p>
                  </a:txBody>
                  <a:tcPr marL="72000" marR="72000" marT="36000" marB="36000" anchor="ctr">
                    <a:lnL w="28575" cap="flat" cmpd="sng" algn="ctr">
                      <a:solidFill>
                        <a:schemeClr val="bg2"/>
                      </a:solidFill>
                      <a:prstDash val="solid"/>
                      <a:round/>
                      <a:headEnd type="none" w="med" len="med"/>
                      <a:tailEnd type="none" w="med" len="med"/>
                    </a:lnL>
                    <a:lnR w="28575"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6192E">
                        <a:alpha val="10196"/>
                      </a:srgbClr>
                    </a:solidFill>
                  </a:tcPr>
                </a:tc>
                <a:extLst>
                  <a:ext uri="{0D108BD9-81ED-4DB2-BD59-A6C34878D82A}">
                    <a16:rowId xmlns:a16="http://schemas.microsoft.com/office/drawing/2014/main" val="2262278804"/>
                  </a:ext>
                </a:extLst>
              </a:tr>
              <a:tr h="282395">
                <a:tc>
                  <a:txBody>
                    <a:bodyPr/>
                    <a:lstStyle/>
                    <a:p>
                      <a:pPr marL="0" marR="0" indent="0">
                        <a:lnSpc>
                          <a:spcPct val="100000"/>
                        </a:lnSpc>
                        <a:spcBef>
                          <a:spcPts val="0"/>
                        </a:spcBef>
                        <a:spcAft>
                          <a:spcPts val="0"/>
                        </a:spcAft>
                      </a:pPr>
                      <a:r>
                        <a:rPr lang="en-US" sz="1200" b="0">
                          <a:solidFill>
                            <a:schemeClr val="bg2"/>
                          </a:solidFill>
                          <a:effectLst/>
                          <a:latin typeface="+mn-lt"/>
                          <a:ea typeface="Arial" panose="020B0604020202020204" pitchFamily="34" charset="0"/>
                          <a:cs typeface="Arial" panose="020B0604020202020204" pitchFamily="34" charset="0"/>
                        </a:rPr>
                        <a:t>Prior hormonal therapy,</a:t>
                      </a:r>
                      <a:r>
                        <a:rPr lang="en-US" sz="1200" b="0">
                          <a:solidFill>
                            <a:schemeClr val="bg2"/>
                          </a:solidFill>
                          <a:effectLst/>
                          <a:latin typeface="+mn-lt"/>
                          <a:cs typeface="Arial" panose="020B0604020202020204" pitchFamily="34" charset="0"/>
                        </a:rPr>
                        <a:t> n (%)</a:t>
                      </a:r>
                      <a:endParaRPr lang="en-US" sz="1200" b="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noFill/>
                      <a:prstDash val="solid"/>
                      <a:round/>
                      <a:headEnd type="none" w="med" len="med"/>
                      <a:tailEnd type="none" w="med" len="med"/>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effectLst/>
                          <a:latin typeface="+mn-lt"/>
                          <a:ea typeface="Arial" panose="020B0604020202020204" pitchFamily="34" charset="0"/>
                          <a:cs typeface="Arial" panose="020B0604020202020204" pitchFamily="34" charset="0"/>
                        </a:rPr>
                        <a:t>107 (30.1)</a:t>
                      </a:r>
                    </a:p>
                  </a:txBody>
                  <a:tcPr marL="72000" marR="72000" marT="36000" marB="36000" anchor="ctr">
                    <a:lnL w="12700" cmpd="sng">
                      <a:noFill/>
                    </a:lnL>
                    <a:lnR w="28575" cap="flat" cmpd="sng" algn="ctr">
                      <a:solidFill>
                        <a:schemeClr val="bg2"/>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alpha val="10196"/>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effectLst/>
                          <a:latin typeface="+mn-lt"/>
                          <a:ea typeface="Arial" panose="020B0604020202020204" pitchFamily="34" charset="0"/>
                          <a:cs typeface="Arial" panose="020B0604020202020204" pitchFamily="34" charset="0"/>
                        </a:rPr>
                        <a:t>113 (31.6)</a:t>
                      </a:r>
                    </a:p>
                  </a:txBody>
                  <a:tcPr marL="72000" marR="72000" marT="36000" marB="3600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61B5E5">
                        <a:alpha val="10196"/>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effectLst/>
                          <a:latin typeface="+mn-lt"/>
                          <a:ea typeface="Arial" panose="020B0604020202020204" pitchFamily="34" charset="0"/>
                          <a:cs typeface="Arial" panose="020B0604020202020204" pitchFamily="34" charset="0"/>
                        </a:rPr>
                        <a:t>112 (31.5)</a:t>
                      </a:r>
                    </a:p>
                  </a:txBody>
                  <a:tcPr marL="72000" marR="72000" marT="36000" marB="36000" anchor="ctr">
                    <a:lnL w="28575" cap="flat" cmpd="sng" algn="ctr">
                      <a:solidFill>
                        <a:schemeClr val="bg2"/>
                      </a:solidFill>
                      <a:prstDash val="solid"/>
                      <a:round/>
                      <a:headEnd type="none" w="med" len="med"/>
                      <a:tailEnd type="none" w="med" len="med"/>
                    </a:lnL>
                    <a:lnR w="28575"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6192E">
                        <a:alpha val="10196"/>
                      </a:srgbClr>
                    </a:solidFill>
                  </a:tcPr>
                </a:tc>
                <a:extLst>
                  <a:ext uri="{0D108BD9-81ED-4DB2-BD59-A6C34878D82A}">
                    <a16:rowId xmlns:a16="http://schemas.microsoft.com/office/drawing/2014/main" val="3658610892"/>
                  </a:ext>
                </a:extLst>
              </a:tr>
              <a:tr h="282395">
                <a:tc>
                  <a:txBody>
                    <a:bodyPr/>
                    <a:lstStyle/>
                    <a:p>
                      <a:pPr marL="0" marR="0" indent="0">
                        <a:lnSpc>
                          <a:spcPct val="100000"/>
                        </a:lnSpc>
                        <a:spcBef>
                          <a:spcPts val="0"/>
                        </a:spcBef>
                        <a:spcAft>
                          <a:spcPts val="0"/>
                        </a:spcAft>
                      </a:pPr>
                      <a:r>
                        <a:rPr lang="en-US" sz="1200" b="0">
                          <a:solidFill>
                            <a:schemeClr val="bg2"/>
                          </a:solidFill>
                          <a:effectLst/>
                          <a:latin typeface="+mn-lt"/>
                          <a:cs typeface="Arial" panose="020B0604020202020204" pitchFamily="34" charset="0"/>
                        </a:rPr>
                        <a:t>RP alone, n (%)</a:t>
                      </a:r>
                      <a:endParaRPr lang="en-US" sz="1200" b="0">
                        <a:solidFill>
                          <a:schemeClr val="bg2"/>
                        </a:solidFill>
                        <a:effectLst/>
                        <a:latin typeface="+mn-lt"/>
                      </a:endParaRPr>
                    </a:p>
                  </a:txBody>
                  <a:tcPr marL="72000" marR="72000" marT="36000" marB="36000" anchor="ctr">
                    <a:lnL w="28575" cap="flat" cmpd="sng" algn="ctr">
                      <a:noFill/>
                      <a:prstDash val="solid"/>
                      <a:round/>
                      <a:headEnd type="none" w="med" len="med"/>
                      <a:tailEnd type="none" w="med" len="med"/>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alpha val="20000"/>
                      </a:schemeClr>
                    </a:solidFill>
                  </a:tcPr>
                </a:tc>
                <a:tc>
                  <a:txBody>
                    <a:bodyPr/>
                    <a:lstStyle/>
                    <a:p>
                      <a:pPr marL="0" marR="0" algn="ctr">
                        <a:lnSpc>
                          <a:spcPct val="100000"/>
                        </a:lnSpc>
                        <a:spcBef>
                          <a:spcPts val="0"/>
                        </a:spcBef>
                        <a:spcAft>
                          <a:spcPts val="0"/>
                        </a:spcAft>
                      </a:pPr>
                      <a:r>
                        <a:rPr lang="en-US" sz="1200">
                          <a:solidFill>
                            <a:schemeClr val="bg2"/>
                          </a:solidFill>
                          <a:effectLst/>
                          <a:latin typeface="+mn-lt"/>
                        </a:rPr>
                        <a:t>90 (25.4)</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12700" cmpd="sng">
                      <a:noFill/>
                    </a:lnL>
                    <a:lnR w="28575" cap="flat" cmpd="sng" algn="ctr">
                      <a:solidFill>
                        <a:schemeClr val="bg2"/>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marL="0" marR="0" algn="ctr">
                        <a:lnSpc>
                          <a:spcPct val="100000"/>
                        </a:lnSpc>
                        <a:spcBef>
                          <a:spcPts val="0"/>
                        </a:spcBef>
                        <a:spcAft>
                          <a:spcPts val="0"/>
                        </a:spcAft>
                      </a:pPr>
                      <a:r>
                        <a:rPr lang="en-US" sz="1200">
                          <a:solidFill>
                            <a:schemeClr val="bg2"/>
                          </a:solidFill>
                          <a:effectLst/>
                          <a:latin typeface="+mn-lt"/>
                        </a:rPr>
                        <a:t>75 (20.9)</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61B5E5">
                        <a:alpha val="20000"/>
                      </a:srgbClr>
                    </a:solidFill>
                  </a:tcPr>
                </a:tc>
                <a:tc>
                  <a:txBody>
                    <a:bodyPr/>
                    <a:lstStyle/>
                    <a:p>
                      <a:pPr marL="0" marR="0" algn="ctr">
                        <a:lnSpc>
                          <a:spcPct val="100000"/>
                        </a:lnSpc>
                        <a:spcBef>
                          <a:spcPts val="0"/>
                        </a:spcBef>
                        <a:spcAft>
                          <a:spcPts val="0"/>
                        </a:spcAft>
                      </a:pPr>
                      <a:r>
                        <a:rPr lang="en-US" sz="1200">
                          <a:solidFill>
                            <a:schemeClr val="bg2"/>
                          </a:solidFill>
                          <a:effectLst/>
                          <a:latin typeface="+mn-lt"/>
                        </a:rPr>
                        <a:t>99 (27.9)</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6192E">
                        <a:alpha val="20000"/>
                      </a:srgbClr>
                    </a:solidFill>
                  </a:tcPr>
                </a:tc>
                <a:extLst>
                  <a:ext uri="{0D108BD9-81ED-4DB2-BD59-A6C34878D82A}">
                    <a16:rowId xmlns:a16="http://schemas.microsoft.com/office/drawing/2014/main" val="2919541607"/>
                  </a:ext>
                </a:extLst>
              </a:tr>
              <a:tr h="282395">
                <a:tc>
                  <a:txBody>
                    <a:bodyPr/>
                    <a:lstStyle/>
                    <a:p>
                      <a:pPr marL="0" marR="0" indent="0">
                        <a:lnSpc>
                          <a:spcPct val="100000"/>
                        </a:lnSpc>
                        <a:spcBef>
                          <a:spcPts val="0"/>
                        </a:spcBef>
                        <a:spcAft>
                          <a:spcPts val="0"/>
                        </a:spcAft>
                      </a:pPr>
                      <a:r>
                        <a:rPr lang="en-US" sz="1200" b="0">
                          <a:solidFill>
                            <a:schemeClr val="bg2"/>
                          </a:solidFill>
                          <a:effectLst/>
                          <a:latin typeface="+mn-lt"/>
                        </a:rPr>
                        <a:t>RT alone, n (%)</a:t>
                      </a:r>
                      <a:endParaRPr lang="en-US" sz="1200" b="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noFill/>
                      <a:prstDash val="solid"/>
                      <a:round/>
                      <a:headEnd type="none" w="med" len="med"/>
                      <a:tailEnd type="none" w="med" len="med"/>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200">
                          <a:solidFill>
                            <a:schemeClr val="bg2"/>
                          </a:solidFill>
                          <a:effectLst/>
                          <a:latin typeface="+mn-lt"/>
                        </a:rPr>
                        <a:t>86 (24.2)</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12700" cmpd="sng">
                      <a:noFill/>
                    </a:lnL>
                    <a:lnR w="28575" cap="flat" cmpd="sng" algn="ctr">
                      <a:solidFill>
                        <a:schemeClr val="bg2"/>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alpha val="10196"/>
                      </a:schemeClr>
                    </a:solidFill>
                  </a:tcPr>
                </a:tc>
                <a:tc>
                  <a:txBody>
                    <a:bodyPr/>
                    <a:lstStyle/>
                    <a:p>
                      <a:pPr marL="0" marR="0" algn="ctr">
                        <a:lnSpc>
                          <a:spcPct val="100000"/>
                        </a:lnSpc>
                        <a:spcBef>
                          <a:spcPts val="0"/>
                        </a:spcBef>
                        <a:spcAft>
                          <a:spcPts val="0"/>
                        </a:spcAft>
                      </a:pPr>
                      <a:r>
                        <a:rPr lang="en-US" sz="1200">
                          <a:solidFill>
                            <a:schemeClr val="bg2"/>
                          </a:solidFill>
                          <a:effectLst/>
                          <a:latin typeface="+mn-lt"/>
                        </a:rPr>
                        <a:t>104 (29.1)</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61B5E5">
                        <a:alpha val="10196"/>
                      </a:srgbClr>
                    </a:solidFill>
                  </a:tcPr>
                </a:tc>
                <a:tc>
                  <a:txBody>
                    <a:bodyPr/>
                    <a:lstStyle/>
                    <a:p>
                      <a:pPr marL="0" marR="0" algn="ctr">
                        <a:lnSpc>
                          <a:spcPct val="100000"/>
                        </a:lnSpc>
                        <a:spcBef>
                          <a:spcPts val="0"/>
                        </a:spcBef>
                        <a:spcAft>
                          <a:spcPts val="0"/>
                        </a:spcAft>
                      </a:pPr>
                      <a:r>
                        <a:rPr lang="en-US" sz="1200">
                          <a:solidFill>
                            <a:schemeClr val="bg2"/>
                          </a:solidFill>
                          <a:effectLst/>
                          <a:latin typeface="+mn-lt"/>
                        </a:rPr>
                        <a:t>90 (25.4)</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6192E">
                        <a:alpha val="10196"/>
                      </a:srgbClr>
                    </a:solidFill>
                  </a:tcPr>
                </a:tc>
                <a:extLst>
                  <a:ext uri="{0D108BD9-81ED-4DB2-BD59-A6C34878D82A}">
                    <a16:rowId xmlns:a16="http://schemas.microsoft.com/office/drawing/2014/main" val="3206524925"/>
                  </a:ext>
                </a:extLst>
              </a:tr>
              <a:tr h="282395">
                <a:tc>
                  <a:txBody>
                    <a:bodyPr/>
                    <a:lstStyle/>
                    <a:p>
                      <a:pPr marL="0" marR="0" indent="0">
                        <a:lnSpc>
                          <a:spcPct val="100000"/>
                        </a:lnSpc>
                        <a:spcBef>
                          <a:spcPts val="0"/>
                        </a:spcBef>
                        <a:spcAft>
                          <a:spcPts val="0"/>
                        </a:spcAft>
                      </a:pPr>
                      <a:r>
                        <a:rPr lang="en-US" sz="1200" b="0" dirty="0">
                          <a:solidFill>
                            <a:schemeClr val="bg2"/>
                          </a:solidFill>
                          <a:effectLst/>
                          <a:latin typeface="+mn-lt"/>
                        </a:rPr>
                        <a:t>RP and RT, n (%)</a:t>
                      </a:r>
                      <a:endParaRPr lang="en-US" sz="1200" b="0" dirty="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noFill/>
                      <a:prstDash val="solid"/>
                      <a:round/>
                      <a:headEnd type="none" w="med" len="med"/>
                      <a:tailEnd type="none" w="med" len="med"/>
                    </a:lnL>
                    <a:lnR w="12700" cmpd="sng">
                      <a:noFill/>
                    </a:lnR>
                    <a:lnT w="19050" cap="flat" cmpd="sng" algn="ctr">
                      <a:no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1">
                        <a:alpha val="20000"/>
                      </a:schemeClr>
                    </a:solidFill>
                  </a:tcPr>
                </a:tc>
                <a:tc>
                  <a:txBody>
                    <a:bodyPr/>
                    <a:lstStyle/>
                    <a:p>
                      <a:pPr marL="0" marR="0" algn="ctr">
                        <a:lnSpc>
                          <a:spcPct val="100000"/>
                        </a:lnSpc>
                        <a:spcBef>
                          <a:spcPts val="0"/>
                        </a:spcBef>
                        <a:spcAft>
                          <a:spcPts val="0"/>
                        </a:spcAft>
                      </a:pPr>
                      <a:r>
                        <a:rPr lang="en-US" sz="1200">
                          <a:solidFill>
                            <a:schemeClr val="bg2"/>
                          </a:solidFill>
                          <a:effectLst/>
                          <a:latin typeface="+mn-lt"/>
                        </a:rPr>
                        <a:t>179 (50.4)</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12700" cmpd="sng">
                      <a:noFill/>
                    </a:lnL>
                    <a:lnR w="28575" cap="flat" cmpd="sng" algn="ctr">
                      <a:solidFill>
                        <a:schemeClr val="bg2"/>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marL="0" marR="0" algn="ctr">
                        <a:lnSpc>
                          <a:spcPct val="100000"/>
                        </a:lnSpc>
                        <a:spcBef>
                          <a:spcPts val="0"/>
                        </a:spcBef>
                        <a:spcAft>
                          <a:spcPts val="0"/>
                        </a:spcAft>
                      </a:pPr>
                      <a:r>
                        <a:rPr lang="en-US" sz="1200">
                          <a:solidFill>
                            <a:schemeClr val="bg2"/>
                          </a:solidFill>
                          <a:effectLst/>
                          <a:latin typeface="+mn-lt"/>
                        </a:rPr>
                        <a:t>179 (50.0)</a:t>
                      </a:r>
                      <a:endParaRPr lang="en-US" sz="120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rgbClr val="61B5E5">
                        <a:alpha val="20000"/>
                      </a:srgbClr>
                    </a:solidFill>
                  </a:tcPr>
                </a:tc>
                <a:tc>
                  <a:txBody>
                    <a:bodyPr/>
                    <a:lstStyle/>
                    <a:p>
                      <a:pPr marL="0" marR="0" algn="ctr">
                        <a:lnSpc>
                          <a:spcPct val="100000"/>
                        </a:lnSpc>
                        <a:spcBef>
                          <a:spcPts val="0"/>
                        </a:spcBef>
                        <a:spcAft>
                          <a:spcPts val="0"/>
                        </a:spcAft>
                      </a:pPr>
                      <a:r>
                        <a:rPr lang="en-US" sz="1200" dirty="0">
                          <a:solidFill>
                            <a:schemeClr val="bg2"/>
                          </a:solidFill>
                          <a:effectLst/>
                          <a:latin typeface="+mn-lt"/>
                        </a:rPr>
                        <a:t>166 (46.8)</a:t>
                      </a:r>
                      <a:endParaRPr lang="en-US" sz="1200" dirty="0">
                        <a:solidFill>
                          <a:schemeClr val="bg2"/>
                        </a:solidFill>
                        <a:effectLst/>
                        <a:latin typeface="+mn-lt"/>
                        <a:ea typeface="Arial" panose="020B0604020202020204" pitchFamily="34" charset="0"/>
                        <a:cs typeface="Arial" panose="020B0604020202020204" pitchFamily="34" charset="0"/>
                      </a:endParaRPr>
                    </a:p>
                  </a:txBody>
                  <a:tcPr marL="72000" marR="72000" marT="36000" marB="36000" anchor="ctr">
                    <a:lnL w="28575" cap="flat" cmpd="sng" algn="ctr">
                      <a:solidFill>
                        <a:schemeClr val="bg2"/>
                      </a:solidFill>
                      <a:prstDash val="solid"/>
                      <a:round/>
                      <a:headEnd type="none" w="med" len="med"/>
                      <a:tailEnd type="none" w="med" len="med"/>
                    </a:lnL>
                    <a:lnR w="28575"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rgbClr val="A6192E">
                        <a:alpha val="20000"/>
                      </a:srgbClr>
                    </a:solidFill>
                  </a:tcPr>
                </a:tc>
                <a:extLst>
                  <a:ext uri="{0D108BD9-81ED-4DB2-BD59-A6C34878D82A}">
                    <a16:rowId xmlns:a16="http://schemas.microsoft.com/office/drawing/2014/main" val="1882319049"/>
                  </a:ext>
                </a:extLst>
              </a:tr>
            </a:tbl>
          </a:graphicData>
        </a:graphic>
      </p:graphicFrame>
      <p:sp>
        <p:nvSpPr>
          <p:cNvPr id="5" name="object 5">
            <a:extLst>
              <a:ext uri="{FF2B5EF4-FFF2-40B4-BE49-F238E27FC236}">
                <a16:creationId xmlns:a16="http://schemas.microsoft.com/office/drawing/2014/main" id="{040FA0C5-BCB8-6393-4E5C-78E41E75CC6A}"/>
              </a:ext>
            </a:extLst>
          </p:cNvPr>
          <p:cNvSpPr txBox="1"/>
          <p:nvPr/>
        </p:nvSpPr>
        <p:spPr>
          <a:xfrm>
            <a:off x="261937" y="6384117"/>
            <a:ext cx="11666536" cy="369332"/>
          </a:xfrm>
          <a:prstGeom prst="rect">
            <a:avLst/>
          </a:prstGeom>
        </p:spPr>
        <p:txBody>
          <a:bodyPr vert="horz"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err="1">
                <a:ln>
                  <a:noFill/>
                </a:ln>
                <a:solidFill>
                  <a:srgbClr val="FFFFFF"/>
                </a:solidFill>
                <a:effectLst/>
                <a:uLnTx/>
                <a:uFillTx/>
                <a:latin typeface="Arial" panose="020B0604020202020204" pitchFamily="34" charset="0"/>
                <a:ea typeface="Arial" panose="020B0604020202020204" pitchFamily="34" charset="0"/>
                <a:cs typeface="Arial" panose="020B0604020202020204" pitchFamily="34" charset="0"/>
              </a:rPr>
              <a:t>a</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Arial" panose="020B0604020202020204" pitchFamily="34" charset="0"/>
                <a:cs typeface="Arial" panose="020B0604020202020204" pitchFamily="34" charset="0"/>
              </a:rPr>
              <a:t>Not</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Arial" panose="020B0604020202020204" pitchFamily="34" charset="0"/>
                <a:cs typeface="Arial" panose="020B0604020202020204" pitchFamily="34" charset="0"/>
              </a:rPr>
              <a:t> reported included: enzalutamide combination, n = 10 (2.8%); leuprolide acetate, n = 5 (1.4%); enzalutamide monotherapy, n = 14 (3.9%). </a:t>
            </a:r>
            <a:r>
              <a:rPr kumimoji="0" lang="en-US" sz="800" b="0" i="0" u="none" strike="noStrike" kern="1200" cap="none" spc="0" normalizeH="0" baseline="30000" noProof="0" dirty="0" err="1">
                <a:ln>
                  <a:noFill/>
                </a:ln>
                <a:solidFill>
                  <a:srgbClr val="FFFFFF"/>
                </a:solidFill>
                <a:effectLst/>
                <a:uLnTx/>
                <a:uFillTx/>
                <a:latin typeface="Arial" panose="020B0604020202020204" pitchFamily="34" charset="0"/>
                <a:ea typeface="Arial" panose="020B0604020202020204" pitchFamily="34" charset="0"/>
                <a:cs typeface="Arial" panose="020B0604020202020204" pitchFamily="34" charset="0"/>
              </a:rPr>
              <a:t>b</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Arial" panose="020B0604020202020204" pitchFamily="34" charset="0"/>
                <a:cs typeface="Arial" panose="020B0604020202020204" pitchFamily="34" charset="0"/>
              </a:rPr>
              <a:t>Includes</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Arial" panose="020B0604020202020204" pitchFamily="34" charset="0"/>
                <a:cs typeface="Arial" panose="020B0604020202020204" pitchFamily="34" charset="0"/>
              </a:rPr>
              <a:t> patients who identified as multiple races (enzalutamide combination, n = 5; leuprolide acetate, n = 9; enzalutamide monotherapy, n = 5), American Indian or Alaskan Native (enzalutamide combination, n = 4; leuprolide acetate, n = 1; enzalutamide monotherapy, n = 0), Native Hawaiian or other Pacific Islander (enzalutamide combination, n = 1; leuprolide acetate and enzalutamide monotherapy, n = 0). </a:t>
            </a:r>
            <a:r>
              <a:rPr kumimoji="0" lang="en-US" sz="800" b="0" i="0" u="none" strike="noStrike" kern="1200" cap="none" spc="0" normalizeH="0" baseline="30000" noProof="0" dirty="0" err="1">
                <a:ln>
                  <a:noFill/>
                </a:ln>
                <a:solidFill>
                  <a:srgbClr val="FFFFFF"/>
                </a:solidFill>
                <a:effectLst/>
                <a:uLnTx/>
                <a:uFillTx/>
                <a:latin typeface="Arial" panose="020B0604020202020204" pitchFamily="34" charset="0"/>
                <a:ea typeface="Arial" panose="020B0604020202020204" pitchFamily="34" charset="0"/>
                <a:cs typeface="Arial" panose="020B0604020202020204" pitchFamily="34" charset="0"/>
              </a:rPr>
              <a:t>c</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Arial" panose="020B0604020202020204" pitchFamily="34" charset="0"/>
                <a:cs typeface="Arial" panose="020B0604020202020204" pitchFamily="34" charset="0"/>
              </a:rPr>
              <a:t>Missing</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Arial" panose="020B0604020202020204" pitchFamily="34" charset="0"/>
                <a:cs typeface="Arial" panose="020B0604020202020204" pitchFamily="34" charset="0"/>
              </a:rPr>
              <a:t> included n = 1 (0.3%) for each treatment group. </a:t>
            </a:r>
            <a:r>
              <a:rPr kumimoji="0" lang="en-US" sz="800" b="0" i="0" u="none" strike="noStrike" kern="1200" cap="none" spc="0" normalizeH="0" baseline="30000" noProof="0" dirty="0" err="1">
                <a:ln>
                  <a:noFill/>
                </a:ln>
                <a:solidFill>
                  <a:srgbClr val="FFFFFF"/>
                </a:solidFill>
                <a:effectLst/>
                <a:uLnTx/>
                <a:uFillTx/>
                <a:latin typeface="Arial" panose="020B0604020202020204" pitchFamily="34" charset="0"/>
                <a:ea typeface="Arial" panose="020B0604020202020204" pitchFamily="34" charset="0"/>
                <a:cs typeface="Arial" panose="020B0604020202020204" pitchFamily="34" charset="0"/>
              </a:rPr>
              <a:t>d</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Arial" panose="020B0604020202020204" pitchFamily="34" charset="0"/>
                <a:cs typeface="Arial" panose="020B0604020202020204" pitchFamily="34" charset="0"/>
              </a:rPr>
              <a:t>Missing</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Arial" panose="020B0604020202020204" pitchFamily="34" charset="0"/>
                <a:cs typeface="Arial" panose="020B0604020202020204" pitchFamily="34" charset="0"/>
              </a:rPr>
              <a:t> included: leuprolide acetate, n = 2; enzalutamide monotherapy, n = 1. RT, radiation therapy; yr, year.</a:t>
            </a:r>
          </a:p>
        </p:txBody>
      </p:sp>
      <p:sp>
        <p:nvSpPr>
          <p:cNvPr id="2" name="TextBox 1">
            <a:extLst>
              <a:ext uri="{FF2B5EF4-FFF2-40B4-BE49-F238E27FC236}">
                <a16:creationId xmlns:a16="http://schemas.microsoft.com/office/drawing/2014/main" id="{48F9F54E-F815-6358-2EE2-B6637EA0E746}"/>
              </a:ext>
            </a:extLst>
          </p:cNvPr>
          <p:cNvSpPr txBox="1"/>
          <p:nvPr/>
        </p:nvSpPr>
        <p:spPr>
          <a:xfrm>
            <a:off x="9692912" y="6645727"/>
            <a:ext cx="6094562"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Freedland SJ, et al. </a:t>
            </a:r>
            <a:r>
              <a:rPr kumimoji="0" lang="en-GB" sz="800" b="0" i="1"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New Engl J Med</a:t>
            </a:r>
            <a:r>
              <a:rPr kumimoji="0" lang="en-GB" sz="800" b="0" i="0"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 2023;389(16):1453–1465.</a:t>
            </a:r>
            <a:endParaRPr kumimoji="0" lang="en-US" sz="1800" b="0" i="0" u="none" strike="noStrike" kern="1200" cap="none" spc="0" normalizeH="0" baseline="0" noProof="0" dirty="0">
              <a:ln>
                <a:noFill/>
              </a:ln>
              <a:solidFill>
                <a:srgbClr val="092640"/>
              </a:solidFill>
              <a:effectLst/>
              <a:uLnTx/>
              <a:uFillTx/>
              <a:latin typeface="Arial" panose="020B0604020202020204"/>
              <a:ea typeface="+mn-ea"/>
              <a:cs typeface="+mn-cs"/>
            </a:endParaRPr>
          </a:p>
        </p:txBody>
      </p:sp>
    </p:spTree>
    <p:custDataLst>
      <p:tags r:id="rId1"/>
    </p:custDataLst>
    <p:extLst>
      <p:ext uri="{BB962C8B-B14F-4D97-AF65-F5344CB8AC3E}">
        <p14:creationId xmlns:p14="http://schemas.microsoft.com/office/powerpoint/2010/main" val="1704427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8383E430-C778-0C07-FCFD-6D4A2B1DF42E}"/>
              </a:ext>
            </a:extLst>
          </p:cNvPr>
          <p:cNvSpPr>
            <a:spLocks noGrp="1"/>
          </p:cNvSpPr>
          <p:nvPr>
            <p:ph type="title"/>
          </p:nvPr>
        </p:nvSpPr>
        <p:spPr>
          <a:xfrm>
            <a:off x="484685" y="53725"/>
            <a:ext cx="11443788" cy="890965"/>
          </a:xfrm>
        </p:spPr>
        <p:txBody>
          <a:bodyPr>
            <a:normAutofit/>
          </a:bodyPr>
          <a:lstStyle/>
          <a:p>
            <a:r>
              <a:rPr lang="en-US" sz="2400" dirty="0"/>
              <a:t>Primary endpoint — MFS for enzalutamide combination vs. leuprolide acetate</a:t>
            </a:r>
          </a:p>
        </p:txBody>
      </p:sp>
      <p:graphicFrame>
        <p:nvGraphicFramePr>
          <p:cNvPr id="35" name="Table 36">
            <a:extLst>
              <a:ext uri="{FF2B5EF4-FFF2-40B4-BE49-F238E27FC236}">
                <a16:creationId xmlns:a16="http://schemas.microsoft.com/office/drawing/2014/main" id="{A7B4D837-2727-50DE-3B0C-39F296204F8C}"/>
              </a:ext>
            </a:extLst>
          </p:cNvPr>
          <p:cNvGraphicFramePr>
            <a:graphicFrameLocks noGrp="1"/>
          </p:cNvGraphicFramePr>
          <p:nvPr/>
        </p:nvGraphicFramePr>
        <p:xfrm>
          <a:off x="58795" y="5127069"/>
          <a:ext cx="8313017" cy="518160"/>
        </p:xfrm>
        <a:graphic>
          <a:graphicData uri="http://schemas.openxmlformats.org/drawingml/2006/table">
            <a:tbl>
              <a:tblPr>
                <a:tableStyleId>{5C22544A-7EE6-4342-B048-85BDC9FD1C3A}</a:tableStyleId>
              </a:tblPr>
              <a:tblGrid>
                <a:gridCol w="1053725">
                  <a:extLst>
                    <a:ext uri="{9D8B030D-6E8A-4147-A177-3AD203B41FA5}">
                      <a16:colId xmlns:a16="http://schemas.microsoft.com/office/drawing/2014/main" val="140014209"/>
                    </a:ext>
                  </a:extLst>
                </a:gridCol>
                <a:gridCol w="209550">
                  <a:extLst>
                    <a:ext uri="{9D8B030D-6E8A-4147-A177-3AD203B41FA5}">
                      <a16:colId xmlns:a16="http://schemas.microsoft.com/office/drawing/2014/main" val="2032646413"/>
                    </a:ext>
                  </a:extLst>
                </a:gridCol>
                <a:gridCol w="110361">
                  <a:extLst>
                    <a:ext uri="{9D8B030D-6E8A-4147-A177-3AD203B41FA5}">
                      <a16:colId xmlns:a16="http://schemas.microsoft.com/office/drawing/2014/main" val="3297370421"/>
                    </a:ext>
                  </a:extLst>
                </a:gridCol>
                <a:gridCol w="223851">
                  <a:extLst>
                    <a:ext uri="{9D8B030D-6E8A-4147-A177-3AD203B41FA5}">
                      <a16:colId xmlns:a16="http://schemas.microsoft.com/office/drawing/2014/main" val="3034628564"/>
                    </a:ext>
                  </a:extLst>
                </a:gridCol>
                <a:gridCol w="223851">
                  <a:extLst>
                    <a:ext uri="{9D8B030D-6E8A-4147-A177-3AD203B41FA5}">
                      <a16:colId xmlns:a16="http://schemas.microsoft.com/office/drawing/2014/main" val="407824820"/>
                    </a:ext>
                  </a:extLst>
                </a:gridCol>
                <a:gridCol w="223851">
                  <a:extLst>
                    <a:ext uri="{9D8B030D-6E8A-4147-A177-3AD203B41FA5}">
                      <a16:colId xmlns:a16="http://schemas.microsoft.com/office/drawing/2014/main" val="1444845738"/>
                    </a:ext>
                  </a:extLst>
                </a:gridCol>
                <a:gridCol w="223851">
                  <a:extLst>
                    <a:ext uri="{9D8B030D-6E8A-4147-A177-3AD203B41FA5}">
                      <a16:colId xmlns:a16="http://schemas.microsoft.com/office/drawing/2014/main" val="2609212394"/>
                    </a:ext>
                  </a:extLst>
                </a:gridCol>
                <a:gridCol w="223851">
                  <a:extLst>
                    <a:ext uri="{9D8B030D-6E8A-4147-A177-3AD203B41FA5}">
                      <a16:colId xmlns:a16="http://schemas.microsoft.com/office/drawing/2014/main" val="1974706796"/>
                    </a:ext>
                  </a:extLst>
                </a:gridCol>
                <a:gridCol w="223851">
                  <a:extLst>
                    <a:ext uri="{9D8B030D-6E8A-4147-A177-3AD203B41FA5}">
                      <a16:colId xmlns:a16="http://schemas.microsoft.com/office/drawing/2014/main" val="4066042805"/>
                    </a:ext>
                  </a:extLst>
                </a:gridCol>
                <a:gridCol w="223851">
                  <a:extLst>
                    <a:ext uri="{9D8B030D-6E8A-4147-A177-3AD203B41FA5}">
                      <a16:colId xmlns:a16="http://schemas.microsoft.com/office/drawing/2014/main" val="1808537197"/>
                    </a:ext>
                  </a:extLst>
                </a:gridCol>
                <a:gridCol w="223851">
                  <a:extLst>
                    <a:ext uri="{9D8B030D-6E8A-4147-A177-3AD203B41FA5}">
                      <a16:colId xmlns:a16="http://schemas.microsoft.com/office/drawing/2014/main" val="1005555721"/>
                    </a:ext>
                  </a:extLst>
                </a:gridCol>
                <a:gridCol w="223851">
                  <a:extLst>
                    <a:ext uri="{9D8B030D-6E8A-4147-A177-3AD203B41FA5}">
                      <a16:colId xmlns:a16="http://schemas.microsoft.com/office/drawing/2014/main" val="666296527"/>
                    </a:ext>
                  </a:extLst>
                </a:gridCol>
                <a:gridCol w="223851">
                  <a:extLst>
                    <a:ext uri="{9D8B030D-6E8A-4147-A177-3AD203B41FA5}">
                      <a16:colId xmlns:a16="http://schemas.microsoft.com/office/drawing/2014/main" val="2290868769"/>
                    </a:ext>
                  </a:extLst>
                </a:gridCol>
                <a:gridCol w="223851">
                  <a:extLst>
                    <a:ext uri="{9D8B030D-6E8A-4147-A177-3AD203B41FA5}">
                      <a16:colId xmlns:a16="http://schemas.microsoft.com/office/drawing/2014/main" val="3961046492"/>
                    </a:ext>
                  </a:extLst>
                </a:gridCol>
                <a:gridCol w="223851">
                  <a:extLst>
                    <a:ext uri="{9D8B030D-6E8A-4147-A177-3AD203B41FA5}">
                      <a16:colId xmlns:a16="http://schemas.microsoft.com/office/drawing/2014/main" val="2840222137"/>
                    </a:ext>
                  </a:extLst>
                </a:gridCol>
                <a:gridCol w="223851">
                  <a:extLst>
                    <a:ext uri="{9D8B030D-6E8A-4147-A177-3AD203B41FA5}">
                      <a16:colId xmlns:a16="http://schemas.microsoft.com/office/drawing/2014/main" val="1949732856"/>
                    </a:ext>
                  </a:extLst>
                </a:gridCol>
                <a:gridCol w="223851">
                  <a:extLst>
                    <a:ext uri="{9D8B030D-6E8A-4147-A177-3AD203B41FA5}">
                      <a16:colId xmlns:a16="http://schemas.microsoft.com/office/drawing/2014/main" val="3554782968"/>
                    </a:ext>
                  </a:extLst>
                </a:gridCol>
                <a:gridCol w="223851">
                  <a:extLst>
                    <a:ext uri="{9D8B030D-6E8A-4147-A177-3AD203B41FA5}">
                      <a16:colId xmlns:a16="http://schemas.microsoft.com/office/drawing/2014/main" val="1421745787"/>
                    </a:ext>
                  </a:extLst>
                </a:gridCol>
                <a:gridCol w="223851">
                  <a:extLst>
                    <a:ext uri="{9D8B030D-6E8A-4147-A177-3AD203B41FA5}">
                      <a16:colId xmlns:a16="http://schemas.microsoft.com/office/drawing/2014/main" val="1280299238"/>
                    </a:ext>
                  </a:extLst>
                </a:gridCol>
                <a:gridCol w="223851">
                  <a:extLst>
                    <a:ext uri="{9D8B030D-6E8A-4147-A177-3AD203B41FA5}">
                      <a16:colId xmlns:a16="http://schemas.microsoft.com/office/drawing/2014/main" val="4269198777"/>
                    </a:ext>
                  </a:extLst>
                </a:gridCol>
                <a:gridCol w="223851">
                  <a:extLst>
                    <a:ext uri="{9D8B030D-6E8A-4147-A177-3AD203B41FA5}">
                      <a16:colId xmlns:a16="http://schemas.microsoft.com/office/drawing/2014/main" val="453097047"/>
                    </a:ext>
                  </a:extLst>
                </a:gridCol>
                <a:gridCol w="223851">
                  <a:extLst>
                    <a:ext uri="{9D8B030D-6E8A-4147-A177-3AD203B41FA5}">
                      <a16:colId xmlns:a16="http://schemas.microsoft.com/office/drawing/2014/main" val="3147066855"/>
                    </a:ext>
                  </a:extLst>
                </a:gridCol>
                <a:gridCol w="223851">
                  <a:extLst>
                    <a:ext uri="{9D8B030D-6E8A-4147-A177-3AD203B41FA5}">
                      <a16:colId xmlns:a16="http://schemas.microsoft.com/office/drawing/2014/main" val="3316884753"/>
                    </a:ext>
                  </a:extLst>
                </a:gridCol>
                <a:gridCol w="223851">
                  <a:extLst>
                    <a:ext uri="{9D8B030D-6E8A-4147-A177-3AD203B41FA5}">
                      <a16:colId xmlns:a16="http://schemas.microsoft.com/office/drawing/2014/main" val="108671396"/>
                    </a:ext>
                  </a:extLst>
                </a:gridCol>
                <a:gridCol w="223851">
                  <a:extLst>
                    <a:ext uri="{9D8B030D-6E8A-4147-A177-3AD203B41FA5}">
                      <a16:colId xmlns:a16="http://schemas.microsoft.com/office/drawing/2014/main" val="3809800305"/>
                    </a:ext>
                  </a:extLst>
                </a:gridCol>
                <a:gridCol w="223851">
                  <a:extLst>
                    <a:ext uri="{9D8B030D-6E8A-4147-A177-3AD203B41FA5}">
                      <a16:colId xmlns:a16="http://schemas.microsoft.com/office/drawing/2014/main" val="3905885817"/>
                    </a:ext>
                  </a:extLst>
                </a:gridCol>
                <a:gridCol w="223851">
                  <a:extLst>
                    <a:ext uri="{9D8B030D-6E8A-4147-A177-3AD203B41FA5}">
                      <a16:colId xmlns:a16="http://schemas.microsoft.com/office/drawing/2014/main" val="2621390342"/>
                    </a:ext>
                  </a:extLst>
                </a:gridCol>
                <a:gridCol w="223851">
                  <a:extLst>
                    <a:ext uri="{9D8B030D-6E8A-4147-A177-3AD203B41FA5}">
                      <a16:colId xmlns:a16="http://schemas.microsoft.com/office/drawing/2014/main" val="340071785"/>
                    </a:ext>
                  </a:extLst>
                </a:gridCol>
                <a:gridCol w="223851">
                  <a:extLst>
                    <a:ext uri="{9D8B030D-6E8A-4147-A177-3AD203B41FA5}">
                      <a16:colId xmlns:a16="http://schemas.microsoft.com/office/drawing/2014/main" val="3796112928"/>
                    </a:ext>
                  </a:extLst>
                </a:gridCol>
                <a:gridCol w="223851">
                  <a:extLst>
                    <a:ext uri="{9D8B030D-6E8A-4147-A177-3AD203B41FA5}">
                      <a16:colId xmlns:a16="http://schemas.microsoft.com/office/drawing/2014/main" val="3597694153"/>
                    </a:ext>
                  </a:extLst>
                </a:gridCol>
                <a:gridCol w="223851">
                  <a:extLst>
                    <a:ext uri="{9D8B030D-6E8A-4147-A177-3AD203B41FA5}">
                      <a16:colId xmlns:a16="http://schemas.microsoft.com/office/drawing/2014/main" val="2579263039"/>
                    </a:ext>
                  </a:extLst>
                </a:gridCol>
                <a:gridCol w="223851">
                  <a:extLst>
                    <a:ext uri="{9D8B030D-6E8A-4147-A177-3AD203B41FA5}">
                      <a16:colId xmlns:a16="http://schemas.microsoft.com/office/drawing/2014/main" val="200013331"/>
                    </a:ext>
                  </a:extLst>
                </a:gridCol>
                <a:gridCol w="223851">
                  <a:extLst>
                    <a:ext uri="{9D8B030D-6E8A-4147-A177-3AD203B41FA5}">
                      <a16:colId xmlns:a16="http://schemas.microsoft.com/office/drawing/2014/main" val="2419452249"/>
                    </a:ext>
                  </a:extLst>
                </a:gridCol>
                <a:gridCol w="223851">
                  <a:extLst>
                    <a:ext uri="{9D8B030D-6E8A-4147-A177-3AD203B41FA5}">
                      <a16:colId xmlns:a16="http://schemas.microsoft.com/office/drawing/2014/main" val="3645638357"/>
                    </a:ext>
                  </a:extLst>
                </a:gridCol>
              </a:tblGrid>
              <a:tr h="115200">
                <a:tc gridSpan="34">
                  <a:txBody>
                    <a:bodyPr/>
                    <a:lstStyle/>
                    <a:p>
                      <a:r>
                        <a:rPr lang="en-US" sz="900" b="1">
                          <a:solidFill>
                            <a:schemeClr val="bg2"/>
                          </a:solidFill>
                          <a:latin typeface="+mn-lt"/>
                        </a:rPr>
                        <a:t>Patients at risk</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69017493"/>
                  </a:ext>
                </a:extLst>
              </a:tr>
              <a:tr h="115200">
                <a:tc>
                  <a:txBody>
                    <a:bodyPr/>
                    <a:lstStyle/>
                    <a:p>
                      <a:r>
                        <a:rPr lang="en-US" sz="800" b="0">
                          <a:solidFill>
                            <a:schemeClr val="accent5"/>
                          </a:solidFill>
                          <a:latin typeface="+mn-lt"/>
                        </a:rPr>
                        <a:t>Enzalutamide</a:t>
                      </a:r>
                      <a:br>
                        <a:rPr lang="en-US" sz="800" b="0">
                          <a:solidFill>
                            <a:schemeClr val="accent5"/>
                          </a:solidFill>
                          <a:latin typeface="+mn-lt"/>
                        </a:rPr>
                      </a:br>
                      <a:r>
                        <a:rPr lang="en-US" sz="800" b="0">
                          <a:solidFill>
                            <a:schemeClr val="accent5"/>
                          </a:solidFill>
                          <a:latin typeface="+mn-lt"/>
                        </a:rPr>
                        <a:t>combination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355883"/>
                  </a:ext>
                </a:extLst>
              </a:tr>
              <a:tr h="115200">
                <a:tc>
                  <a:txBody>
                    <a:bodyPr/>
                    <a:lstStyle/>
                    <a:p>
                      <a:r>
                        <a:rPr lang="en-US" sz="800" b="0">
                          <a:solidFill>
                            <a:schemeClr val="accent2"/>
                          </a:solidFill>
                          <a:latin typeface="+mn-lt"/>
                        </a:rPr>
                        <a:t>Leuprolide acetate</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07428550"/>
                  </a:ext>
                </a:extLst>
              </a:tr>
            </a:tbl>
          </a:graphicData>
        </a:graphic>
      </p:graphicFrame>
      <p:sp>
        <p:nvSpPr>
          <p:cNvPr id="4" name="Rectangle 10">
            <a:extLst>
              <a:ext uri="{FF2B5EF4-FFF2-40B4-BE49-F238E27FC236}">
                <a16:creationId xmlns:a16="http://schemas.microsoft.com/office/drawing/2014/main" id="{94BD930C-5690-729E-6242-D32C396C3F31}"/>
              </a:ext>
            </a:extLst>
          </p:cNvPr>
          <p:cNvSpPr>
            <a:spLocks noChangeArrowheads="1"/>
          </p:cNvSpPr>
          <p:nvPr/>
        </p:nvSpPr>
        <p:spPr bwMode="auto">
          <a:xfrm>
            <a:off x="1020944" y="4961774"/>
            <a:ext cx="726623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itchFamily="34" charset="0"/>
                <a:ea typeface="+mn-ea"/>
                <a:cs typeface="Arial" pitchFamily="34" charset="0"/>
              </a:rPr>
              <a:t>Metastasis-free survival (mo)</a:t>
            </a:r>
          </a:p>
        </p:txBody>
      </p:sp>
      <p:sp>
        <p:nvSpPr>
          <p:cNvPr id="7" name="Rectangle 10">
            <a:extLst>
              <a:ext uri="{FF2B5EF4-FFF2-40B4-BE49-F238E27FC236}">
                <a16:creationId xmlns:a16="http://schemas.microsoft.com/office/drawing/2014/main" id="{8D33E65B-4C10-0B4C-969E-9A39D103B4AE}"/>
              </a:ext>
            </a:extLst>
          </p:cNvPr>
          <p:cNvSpPr>
            <a:spLocks noChangeArrowheads="1"/>
          </p:cNvSpPr>
          <p:nvPr/>
        </p:nvSpPr>
        <p:spPr bwMode="auto">
          <a:xfrm>
            <a:off x="629683" y="2053459"/>
            <a:ext cx="40028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44000" bIns="0" anchor="ct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100</a:t>
            </a:r>
          </a:p>
        </p:txBody>
      </p:sp>
      <p:sp>
        <p:nvSpPr>
          <p:cNvPr id="12" name="Rectangle 11">
            <a:extLst>
              <a:ext uri="{FF2B5EF4-FFF2-40B4-BE49-F238E27FC236}">
                <a16:creationId xmlns:a16="http://schemas.microsoft.com/office/drawing/2014/main" id="{FBD69EBB-4F66-713B-305A-5EF198FC7B6E}"/>
              </a:ext>
            </a:extLst>
          </p:cNvPr>
          <p:cNvSpPr>
            <a:spLocks noChangeArrowheads="1"/>
          </p:cNvSpPr>
          <p:nvPr/>
        </p:nvSpPr>
        <p:spPr bwMode="auto">
          <a:xfrm>
            <a:off x="986471" y="4626564"/>
            <a:ext cx="84960"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0</a:t>
            </a:r>
          </a:p>
        </p:txBody>
      </p:sp>
      <p:sp>
        <p:nvSpPr>
          <p:cNvPr id="13" name="Freeform 8">
            <a:extLst>
              <a:ext uri="{FF2B5EF4-FFF2-40B4-BE49-F238E27FC236}">
                <a16:creationId xmlns:a16="http://schemas.microsoft.com/office/drawing/2014/main" id="{276994F9-AC1C-AF3B-FF12-1A1DB58A3490}"/>
              </a:ext>
            </a:extLst>
          </p:cNvPr>
          <p:cNvSpPr>
            <a:spLocks/>
          </p:cNvSpPr>
          <p:nvPr/>
        </p:nvSpPr>
        <p:spPr bwMode="auto">
          <a:xfrm>
            <a:off x="1029967" y="2145792"/>
            <a:ext cx="7257209" cy="2481115"/>
          </a:xfrm>
          <a:custGeom>
            <a:avLst/>
            <a:gdLst>
              <a:gd name="T0" fmla="*/ 0 w 3067"/>
              <a:gd name="T1" fmla="*/ 0 h 1963"/>
              <a:gd name="T2" fmla="*/ 0 w 3067"/>
              <a:gd name="T3" fmla="*/ 2147483647 h 1963"/>
              <a:gd name="T4" fmla="*/ 2147483647 w 3067"/>
              <a:gd name="T5" fmla="*/ 2147483647 h 1963"/>
              <a:gd name="T6" fmla="*/ 0 60000 65536"/>
              <a:gd name="T7" fmla="*/ 0 60000 65536"/>
              <a:gd name="T8" fmla="*/ 0 60000 65536"/>
              <a:gd name="T9" fmla="*/ 0 w 3067"/>
              <a:gd name="T10" fmla="*/ 0 h 1963"/>
              <a:gd name="T11" fmla="*/ 3067 w 3067"/>
              <a:gd name="T12" fmla="*/ 1963 h 1963"/>
            </a:gdLst>
            <a:ahLst/>
            <a:cxnLst>
              <a:cxn ang="T6">
                <a:pos x="T0" y="T1"/>
              </a:cxn>
              <a:cxn ang="T7">
                <a:pos x="T2" y="T3"/>
              </a:cxn>
              <a:cxn ang="T8">
                <a:pos x="T4" y="T5"/>
              </a:cxn>
            </a:cxnLst>
            <a:rect l="T9" t="T10" r="T11" b="T12"/>
            <a:pathLst>
              <a:path w="3067" h="1963">
                <a:moveTo>
                  <a:pt x="0" y="0"/>
                </a:moveTo>
                <a:lnTo>
                  <a:pt x="0" y="1963"/>
                </a:lnTo>
                <a:lnTo>
                  <a:pt x="3067" y="1963"/>
                </a:lnTo>
              </a:path>
            </a:pathLst>
          </a:custGeom>
          <a:noFill/>
          <a:ln w="12700" cap="sq" cmpd="sng">
            <a:solidFill>
              <a:schemeClr val="bg2"/>
            </a:solidFill>
            <a:prstDash val="solid"/>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92640"/>
              </a:solidFill>
              <a:effectLst/>
              <a:uLnTx/>
              <a:uFillTx/>
              <a:latin typeface="Arial" pitchFamily="34" charset="0"/>
              <a:ea typeface="+mn-ea"/>
              <a:cs typeface="Arial" pitchFamily="34" charset="0"/>
            </a:endParaRPr>
          </a:p>
        </p:txBody>
      </p:sp>
      <p:sp>
        <p:nvSpPr>
          <p:cNvPr id="14" name="Line 9">
            <a:extLst>
              <a:ext uri="{FF2B5EF4-FFF2-40B4-BE49-F238E27FC236}">
                <a16:creationId xmlns:a16="http://schemas.microsoft.com/office/drawing/2014/main" id="{3538EC11-CCA9-80CF-A9BA-C2E9E31BA833}"/>
              </a:ext>
            </a:extLst>
          </p:cNvPr>
          <p:cNvSpPr>
            <a:spLocks noChangeShapeType="1"/>
          </p:cNvSpPr>
          <p:nvPr/>
        </p:nvSpPr>
        <p:spPr bwMode="auto">
          <a:xfrm>
            <a:off x="971420" y="2145792"/>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92640"/>
              </a:solidFill>
              <a:effectLst/>
              <a:uLnTx/>
              <a:uFillTx/>
              <a:latin typeface="Arial" pitchFamily="34" charset="0"/>
              <a:ea typeface="+mn-ea"/>
              <a:cs typeface="Arial" pitchFamily="34" charset="0"/>
            </a:endParaRPr>
          </a:p>
        </p:txBody>
      </p:sp>
      <p:sp>
        <p:nvSpPr>
          <p:cNvPr id="15" name="Line 15">
            <a:extLst>
              <a:ext uri="{FF2B5EF4-FFF2-40B4-BE49-F238E27FC236}">
                <a16:creationId xmlns:a16="http://schemas.microsoft.com/office/drawing/2014/main" id="{CBDD1C0C-A5E4-E9C9-AE48-A5E4809E210A}"/>
              </a:ext>
            </a:extLst>
          </p:cNvPr>
          <p:cNvSpPr>
            <a:spLocks noChangeShapeType="1"/>
          </p:cNvSpPr>
          <p:nvPr/>
        </p:nvSpPr>
        <p:spPr bwMode="auto">
          <a:xfrm>
            <a:off x="971420" y="2643399"/>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92640"/>
              </a:solidFill>
              <a:effectLst/>
              <a:uLnTx/>
              <a:uFillTx/>
              <a:latin typeface="Arial" pitchFamily="34" charset="0"/>
              <a:ea typeface="+mn-ea"/>
              <a:cs typeface="Arial" pitchFamily="34" charset="0"/>
            </a:endParaRPr>
          </a:p>
        </p:txBody>
      </p:sp>
      <p:sp>
        <p:nvSpPr>
          <p:cNvPr id="16" name="Line 16">
            <a:extLst>
              <a:ext uri="{FF2B5EF4-FFF2-40B4-BE49-F238E27FC236}">
                <a16:creationId xmlns:a16="http://schemas.microsoft.com/office/drawing/2014/main" id="{3441EBA4-3104-608B-1567-B0AE8DF9FDC2}"/>
              </a:ext>
            </a:extLst>
          </p:cNvPr>
          <p:cNvSpPr>
            <a:spLocks noChangeShapeType="1"/>
          </p:cNvSpPr>
          <p:nvPr/>
        </p:nvSpPr>
        <p:spPr bwMode="auto">
          <a:xfrm>
            <a:off x="971420" y="3141007"/>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92640"/>
              </a:solidFill>
              <a:effectLst/>
              <a:uLnTx/>
              <a:uFillTx/>
              <a:latin typeface="Arial" pitchFamily="34" charset="0"/>
              <a:ea typeface="+mn-ea"/>
              <a:cs typeface="Arial" pitchFamily="34" charset="0"/>
            </a:endParaRPr>
          </a:p>
        </p:txBody>
      </p:sp>
      <p:sp>
        <p:nvSpPr>
          <p:cNvPr id="17" name="Line 17">
            <a:extLst>
              <a:ext uri="{FF2B5EF4-FFF2-40B4-BE49-F238E27FC236}">
                <a16:creationId xmlns:a16="http://schemas.microsoft.com/office/drawing/2014/main" id="{B45AD907-656E-8617-A69A-F545D9D1A252}"/>
              </a:ext>
            </a:extLst>
          </p:cNvPr>
          <p:cNvSpPr>
            <a:spLocks noChangeShapeType="1"/>
          </p:cNvSpPr>
          <p:nvPr/>
        </p:nvSpPr>
        <p:spPr bwMode="auto">
          <a:xfrm>
            <a:off x="971420" y="3638614"/>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92640"/>
              </a:solidFill>
              <a:effectLst/>
              <a:uLnTx/>
              <a:uFillTx/>
              <a:latin typeface="Arial" pitchFamily="34" charset="0"/>
              <a:ea typeface="+mn-ea"/>
              <a:cs typeface="Arial" pitchFamily="34" charset="0"/>
            </a:endParaRPr>
          </a:p>
        </p:txBody>
      </p:sp>
      <p:sp>
        <p:nvSpPr>
          <p:cNvPr id="18" name="Line 18">
            <a:extLst>
              <a:ext uri="{FF2B5EF4-FFF2-40B4-BE49-F238E27FC236}">
                <a16:creationId xmlns:a16="http://schemas.microsoft.com/office/drawing/2014/main" id="{19F1290F-F703-71DC-0D69-401077BB97F0}"/>
              </a:ext>
            </a:extLst>
          </p:cNvPr>
          <p:cNvSpPr>
            <a:spLocks noChangeShapeType="1"/>
          </p:cNvSpPr>
          <p:nvPr/>
        </p:nvSpPr>
        <p:spPr bwMode="auto">
          <a:xfrm>
            <a:off x="971420" y="4136221"/>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92640"/>
              </a:solidFill>
              <a:effectLst/>
              <a:uLnTx/>
              <a:uFillTx/>
              <a:latin typeface="Arial" pitchFamily="34" charset="0"/>
              <a:ea typeface="+mn-ea"/>
              <a:cs typeface="Arial" pitchFamily="34" charset="0"/>
            </a:endParaRPr>
          </a:p>
        </p:txBody>
      </p:sp>
      <p:sp>
        <p:nvSpPr>
          <p:cNvPr id="19" name="Line 19">
            <a:extLst>
              <a:ext uri="{FF2B5EF4-FFF2-40B4-BE49-F238E27FC236}">
                <a16:creationId xmlns:a16="http://schemas.microsoft.com/office/drawing/2014/main" id="{501F167D-ED5D-9BE7-C6D1-ED6F85CC3B93}"/>
              </a:ext>
            </a:extLst>
          </p:cNvPr>
          <p:cNvSpPr>
            <a:spLocks noChangeShapeType="1"/>
          </p:cNvSpPr>
          <p:nvPr/>
        </p:nvSpPr>
        <p:spPr bwMode="auto">
          <a:xfrm>
            <a:off x="971420" y="4626905"/>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20" name="Line 20">
            <a:extLst>
              <a:ext uri="{FF2B5EF4-FFF2-40B4-BE49-F238E27FC236}">
                <a16:creationId xmlns:a16="http://schemas.microsoft.com/office/drawing/2014/main" id="{A58BE1B4-FC30-A04D-5ED2-F503595A435C}"/>
              </a:ext>
            </a:extLst>
          </p:cNvPr>
          <p:cNvSpPr>
            <a:spLocks noChangeShapeType="1"/>
          </p:cNvSpPr>
          <p:nvPr/>
        </p:nvSpPr>
        <p:spPr bwMode="auto">
          <a:xfrm rot="16200000">
            <a:off x="1000694" y="4656179"/>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22" name="Line 24">
            <a:extLst>
              <a:ext uri="{FF2B5EF4-FFF2-40B4-BE49-F238E27FC236}">
                <a16:creationId xmlns:a16="http://schemas.microsoft.com/office/drawing/2014/main" id="{B5ED883A-E32C-F382-F3DD-5E0C337D7854}"/>
              </a:ext>
            </a:extLst>
          </p:cNvPr>
          <p:cNvSpPr>
            <a:spLocks noChangeShapeType="1"/>
          </p:cNvSpPr>
          <p:nvPr/>
        </p:nvSpPr>
        <p:spPr bwMode="auto">
          <a:xfrm rot="16200000">
            <a:off x="1907843" y="4656179"/>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23" name="Line 26">
            <a:extLst>
              <a:ext uri="{FF2B5EF4-FFF2-40B4-BE49-F238E27FC236}">
                <a16:creationId xmlns:a16="http://schemas.microsoft.com/office/drawing/2014/main" id="{D42F08B8-5388-D502-6090-53539D3A04F6}"/>
              </a:ext>
            </a:extLst>
          </p:cNvPr>
          <p:cNvSpPr>
            <a:spLocks noChangeShapeType="1"/>
          </p:cNvSpPr>
          <p:nvPr/>
        </p:nvSpPr>
        <p:spPr bwMode="auto">
          <a:xfrm rot="16200000">
            <a:off x="4175718" y="4656180"/>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24" name="Line 32">
            <a:extLst>
              <a:ext uri="{FF2B5EF4-FFF2-40B4-BE49-F238E27FC236}">
                <a16:creationId xmlns:a16="http://schemas.microsoft.com/office/drawing/2014/main" id="{61FCB299-BA61-E8CB-D5AA-95EDB463BE70}"/>
              </a:ext>
            </a:extLst>
          </p:cNvPr>
          <p:cNvSpPr>
            <a:spLocks noChangeShapeType="1"/>
          </p:cNvSpPr>
          <p:nvPr/>
        </p:nvSpPr>
        <p:spPr bwMode="auto">
          <a:xfrm rot="16200000">
            <a:off x="8257902" y="4656179"/>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25" name="Rectangle 10">
            <a:extLst>
              <a:ext uri="{FF2B5EF4-FFF2-40B4-BE49-F238E27FC236}">
                <a16:creationId xmlns:a16="http://schemas.microsoft.com/office/drawing/2014/main" id="{2997C8AE-ED60-5825-E8D4-4EC89ADC141D}"/>
              </a:ext>
            </a:extLst>
          </p:cNvPr>
          <p:cNvSpPr>
            <a:spLocks noChangeArrowheads="1"/>
          </p:cNvSpPr>
          <p:nvPr/>
        </p:nvSpPr>
        <p:spPr bwMode="auto">
          <a:xfrm rot="16200000">
            <a:off x="-735045" y="3247851"/>
            <a:ext cx="24811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itchFamily="34" charset="0"/>
                <a:ea typeface="+mn-ea"/>
                <a:cs typeface="Arial" pitchFamily="34" charset="0"/>
              </a:rPr>
              <a:t>Metastasis-free survival (%)</a:t>
            </a:r>
          </a:p>
        </p:txBody>
      </p:sp>
      <p:sp>
        <p:nvSpPr>
          <p:cNvPr id="26" name="Rectangle 10">
            <a:extLst>
              <a:ext uri="{FF2B5EF4-FFF2-40B4-BE49-F238E27FC236}">
                <a16:creationId xmlns:a16="http://schemas.microsoft.com/office/drawing/2014/main" id="{68D61557-5FC1-7153-1E4A-EAC6D250844A}"/>
              </a:ext>
            </a:extLst>
          </p:cNvPr>
          <p:cNvSpPr>
            <a:spLocks noChangeArrowheads="1"/>
          </p:cNvSpPr>
          <p:nvPr/>
        </p:nvSpPr>
        <p:spPr bwMode="auto">
          <a:xfrm>
            <a:off x="714642" y="2551066"/>
            <a:ext cx="3153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44000" bIns="0" anchor="ct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80</a:t>
            </a:r>
          </a:p>
        </p:txBody>
      </p:sp>
      <p:sp>
        <p:nvSpPr>
          <p:cNvPr id="27" name="Rectangle 10">
            <a:extLst>
              <a:ext uri="{FF2B5EF4-FFF2-40B4-BE49-F238E27FC236}">
                <a16:creationId xmlns:a16="http://schemas.microsoft.com/office/drawing/2014/main" id="{685386A1-08AE-369B-D74E-945C3F94B6D5}"/>
              </a:ext>
            </a:extLst>
          </p:cNvPr>
          <p:cNvSpPr>
            <a:spLocks noChangeArrowheads="1"/>
          </p:cNvSpPr>
          <p:nvPr/>
        </p:nvSpPr>
        <p:spPr bwMode="auto">
          <a:xfrm>
            <a:off x="714642" y="3048674"/>
            <a:ext cx="3153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44000" bIns="0" anchor="ct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60</a:t>
            </a:r>
          </a:p>
        </p:txBody>
      </p:sp>
      <p:sp>
        <p:nvSpPr>
          <p:cNvPr id="28" name="Rectangle 10">
            <a:extLst>
              <a:ext uri="{FF2B5EF4-FFF2-40B4-BE49-F238E27FC236}">
                <a16:creationId xmlns:a16="http://schemas.microsoft.com/office/drawing/2014/main" id="{8D5F6D0F-2BE1-A856-C340-26FCF19CB05C}"/>
              </a:ext>
            </a:extLst>
          </p:cNvPr>
          <p:cNvSpPr>
            <a:spLocks noChangeArrowheads="1"/>
          </p:cNvSpPr>
          <p:nvPr/>
        </p:nvSpPr>
        <p:spPr bwMode="auto">
          <a:xfrm>
            <a:off x="714642" y="3546281"/>
            <a:ext cx="3153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44000" bIns="0" anchor="ct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40</a:t>
            </a:r>
          </a:p>
        </p:txBody>
      </p:sp>
      <p:sp>
        <p:nvSpPr>
          <p:cNvPr id="29" name="Rectangle 10">
            <a:extLst>
              <a:ext uri="{FF2B5EF4-FFF2-40B4-BE49-F238E27FC236}">
                <a16:creationId xmlns:a16="http://schemas.microsoft.com/office/drawing/2014/main" id="{38B4C9FF-7EBD-AA13-8ED5-CBF86E9A639C}"/>
              </a:ext>
            </a:extLst>
          </p:cNvPr>
          <p:cNvSpPr>
            <a:spLocks noChangeArrowheads="1"/>
          </p:cNvSpPr>
          <p:nvPr/>
        </p:nvSpPr>
        <p:spPr bwMode="auto">
          <a:xfrm>
            <a:off x="714642" y="4043889"/>
            <a:ext cx="3153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44000" bIns="0" anchor="ct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pitchFamily="34" charset="0"/>
                <a:ea typeface="+mn-ea"/>
                <a:cs typeface="Arial" pitchFamily="34" charset="0"/>
              </a:rPr>
              <a:t>20</a:t>
            </a:r>
          </a:p>
        </p:txBody>
      </p:sp>
      <p:sp>
        <p:nvSpPr>
          <p:cNvPr id="30" name="Rectangle 10">
            <a:extLst>
              <a:ext uri="{FF2B5EF4-FFF2-40B4-BE49-F238E27FC236}">
                <a16:creationId xmlns:a16="http://schemas.microsoft.com/office/drawing/2014/main" id="{04251A65-E194-9A5C-C035-4A4101EFF76F}"/>
              </a:ext>
            </a:extLst>
          </p:cNvPr>
          <p:cNvSpPr>
            <a:spLocks noChangeArrowheads="1"/>
          </p:cNvSpPr>
          <p:nvPr/>
        </p:nvSpPr>
        <p:spPr bwMode="auto">
          <a:xfrm>
            <a:off x="799601" y="4534574"/>
            <a:ext cx="23036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44000" bIns="0" anchor="ct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0</a:t>
            </a:r>
          </a:p>
        </p:txBody>
      </p:sp>
      <p:sp>
        <p:nvSpPr>
          <p:cNvPr id="32" name="Rectangle 10">
            <a:extLst>
              <a:ext uri="{FF2B5EF4-FFF2-40B4-BE49-F238E27FC236}">
                <a16:creationId xmlns:a16="http://schemas.microsoft.com/office/drawing/2014/main" id="{DC9B67CA-8962-AC20-56E6-ACF3D1C32402}"/>
              </a:ext>
            </a:extLst>
          </p:cNvPr>
          <p:cNvSpPr>
            <a:spLocks noChangeArrowheads="1"/>
          </p:cNvSpPr>
          <p:nvPr/>
        </p:nvSpPr>
        <p:spPr bwMode="auto">
          <a:xfrm>
            <a:off x="1851231" y="4626564"/>
            <a:ext cx="169918"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12</a:t>
            </a:r>
          </a:p>
        </p:txBody>
      </p:sp>
      <p:sp>
        <p:nvSpPr>
          <p:cNvPr id="33" name="Rectangle 10">
            <a:extLst>
              <a:ext uri="{FF2B5EF4-FFF2-40B4-BE49-F238E27FC236}">
                <a16:creationId xmlns:a16="http://schemas.microsoft.com/office/drawing/2014/main" id="{54F38FA7-F222-0C74-CB14-A9CBCB8FEE96}"/>
              </a:ext>
            </a:extLst>
          </p:cNvPr>
          <p:cNvSpPr>
            <a:spLocks noChangeArrowheads="1"/>
          </p:cNvSpPr>
          <p:nvPr/>
        </p:nvSpPr>
        <p:spPr bwMode="auto">
          <a:xfrm>
            <a:off x="4119325" y="4626564"/>
            <a:ext cx="169918"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42</a:t>
            </a:r>
          </a:p>
        </p:txBody>
      </p:sp>
      <p:sp>
        <p:nvSpPr>
          <p:cNvPr id="34" name="Rectangle 10">
            <a:extLst>
              <a:ext uri="{FF2B5EF4-FFF2-40B4-BE49-F238E27FC236}">
                <a16:creationId xmlns:a16="http://schemas.microsoft.com/office/drawing/2014/main" id="{8574CB04-5217-C373-BA1A-8F27702E83B3}"/>
              </a:ext>
            </a:extLst>
          </p:cNvPr>
          <p:cNvSpPr>
            <a:spLocks noChangeArrowheads="1"/>
          </p:cNvSpPr>
          <p:nvPr/>
        </p:nvSpPr>
        <p:spPr bwMode="auto">
          <a:xfrm>
            <a:off x="8201904" y="4626564"/>
            <a:ext cx="169918"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96</a:t>
            </a:r>
          </a:p>
        </p:txBody>
      </p:sp>
      <p:sp>
        <p:nvSpPr>
          <p:cNvPr id="36" name="Line 32">
            <a:extLst>
              <a:ext uri="{FF2B5EF4-FFF2-40B4-BE49-F238E27FC236}">
                <a16:creationId xmlns:a16="http://schemas.microsoft.com/office/drawing/2014/main" id="{A9A66924-5781-4E00-A94C-E597065B46D9}"/>
              </a:ext>
            </a:extLst>
          </p:cNvPr>
          <p:cNvSpPr>
            <a:spLocks noChangeShapeType="1"/>
          </p:cNvSpPr>
          <p:nvPr/>
        </p:nvSpPr>
        <p:spPr bwMode="auto">
          <a:xfrm rot="16200000">
            <a:off x="7804317" y="4656179"/>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37" name="Rectangle 10">
            <a:extLst>
              <a:ext uri="{FF2B5EF4-FFF2-40B4-BE49-F238E27FC236}">
                <a16:creationId xmlns:a16="http://schemas.microsoft.com/office/drawing/2014/main" id="{665FD634-2BDB-AD08-AD1E-FA5C1A6F1405}"/>
              </a:ext>
            </a:extLst>
          </p:cNvPr>
          <p:cNvSpPr>
            <a:spLocks noChangeArrowheads="1"/>
          </p:cNvSpPr>
          <p:nvPr/>
        </p:nvSpPr>
        <p:spPr bwMode="auto">
          <a:xfrm>
            <a:off x="7748275" y="4626564"/>
            <a:ext cx="169918"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90</a:t>
            </a:r>
          </a:p>
        </p:txBody>
      </p:sp>
      <p:sp>
        <p:nvSpPr>
          <p:cNvPr id="40" name="Line 32">
            <a:extLst>
              <a:ext uri="{FF2B5EF4-FFF2-40B4-BE49-F238E27FC236}">
                <a16:creationId xmlns:a16="http://schemas.microsoft.com/office/drawing/2014/main" id="{4417F6D3-FBA7-A259-969C-E276DCD24178}"/>
              </a:ext>
            </a:extLst>
          </p:cNvPr>
          <p:cNvSpPr>
            <a:spLocks noChangeShapeType="1"/>
          </p:cNvSpPr>
          <p:nvPr/>
        </p:nvSpPr>
        <p:spPr bwMode="auto">
          <a:xfrm rot="16200000">
            <a:off x="7350742" y="4656179"/>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41" name="Rectangle 10">
            <a:extLst>
              <a:ext uri="{FF2B5EF4-FFF2-40B4-BE49-F238E27FC236}">
                <a16:creationId xmlns:a16="http://schemas.microsoft.com/office/drawing/2014/main" id="{3060BF3F-7526-9DCF-C31F-EAA678583A36}"/>
              </a:ext>
            </a:extLst>
          </p:cNvPr>
          <p:cNvSpPr>
            <a:spLocks noChangeArrowheads="1"/>
          </p:cNvSpPr>
          <p:nvPr/>
        </p:nvSpPr>
        <p:spPr bwMode="auto">
          <a:xfrm>
            <a:off x="7294656" y="4626564"/>
            <a:ext cx="169918"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84</a:t>
            </a:r>
          </a:p>
        </p:txBody>
      </p:sp>
      <p:sp>
        <p:nvSpPr>
          <p:cNvPr id="44" name="Line 32">
            <a:extLst>
              <a:ext uri="{FF2B5EF4-FFF2-40B4-BE49-F238E27FC236}">
                <a16:creationId xmlns:a16="http://schemas.microsoft.com/office/drawing/2014/main" id="{A3A6CE4B-0DA1-EF63-B188-A3ABE43E43BB}"/>
              </a:ext>
            </a:extLst>
          </p:cNvPr>
          <p:cNvSpPr>
            <a:spLocks noChangeShapeType="1"/>
          </p:cNvSpPr>
          <p:nvPr/>
        </p:nvSpPr>
        <p:spPr bwMode="auto">
          <a:xfrm rot="16200000">
            <a:off x="6897167" y="4656179"/>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45" name="Rectangle 10">
            <a:extLst>
              <a:ext uri="{FF2B5EF4-FFF2-40B4-BE49-F238E27FC236}">
                <a16:creationId xmlns:a16="http://schemas.microsoft.com/office/drawing/2014/main" id="{021167EB-74A4-BDE3-C8D3-07C2DF4F0F17}"/>
              </a:ext>
            </a:extLst>
          </p:cNvPr>
          <p:cNvSpPr>
            <a:spLocks noChangeArrowheads="1"/>
          </p:cNvSpPr>
          <p:nvPr/>
        </p:nvSpPr>
        <p:spPr bwMode="auto">
          <a:xfrm>
            <a:off x="6841037" y="4626564"/>
            <a:ext cx="169918"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78</a:t>
            </a:r>
          </a:p>
        </p:txBody>
      </p:sp>
      <p:sp>
        <p:nvSpPr>
          <p:cNvPr id="48" name="Line 32">
            <a:extLst>
              <a:ext uri="{FF2B5EF4-FFF2-40B4-BE49-F238E27FC236}">
                <a16:creationId xmlns:a16="http://schemas.microsoft.com/office/drawing/2014/main" id="{74F75B41-3AB5-932D-4393-850BD149A2A4}"/>
              </a:ext>
            </a:extLst>
          </p:cNvPr>
          <p:cNvSpPr>
            <a:spLocks noChangeShapeType="1"/>
          </p:cNvSpPr>
          <p:nvPr/>
        </p:nvSpPr>
        <p:spPr bwMode="auto">
          <a:xfrm rot="16200000">
            <a:off x="6443592" y="4656179"/>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49" name="Rectangle 10">
            <a:extLst>
              <a:ext uri="{FF2B5EF4-FFF2-40B4-BE49-F238E27FC236}">
                <a16:creationId xmlns:a16="http://schemas.microsoft.com/office/drawing/2014/main" id="{65CB7463-6420-33DC-B818-F0BBFEB4BE83}"/>
              </a:ext>
            </a:extLst>
          </p:cNvPr>
          <p:cNvSpPr>
            <a:spLocks noChangeArrowheads="1"/>
          </p:cNvSpPr>
          <p:nvPr/>
        </p:nvSpPr>
        <p:spPr bwMode="auto">
          <a:xfrm>
            <a:off x="6387419" y="4626564"/>
            <a:ext cx="169918"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72</a:t>
            </a:r>
          </a:p>
        </p:txBody>
      </p:sp>
      <p:sp>
        <p:nvSpPr>
          <p:cNvPr id="52" name="Line 32">
            <a:extLst>
              <a:ext uri="{FF2B5EF4-FFF2-40B4-BE49-F238E27FC236}">
                <a16:creationId xmlns:a16="http://schemas.microsoft.com/office/drawing/2014/main" id="{475C645D-F635-A7BE-BA13-151C594229FD}"/>
              </a:ext>
            </a:extLst>
          </p:cNvPr>
          <p:cNvSpPr>
            <a:spLocks noChangeShapeType="1"/>
          </p:cNvSpPr>
          <p:nvPr/>
        </p:nvSpPr>
        <p:spPr bwMode="auto">
          <a:xfrm rot="16200000">
            <a:off x="5990017" y="4656179"/>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53" name="Rectangle 10">
            <a:extLst>
              <a:ext uri="{FF2B5EF4-FFF2-40B4-BE49-F238E27FC236}">
                <a16:creationId xmlns:a16="http://schemas.microsoft.com/office/drawing/2014/main" id="{D2272353-DE1D-2679-6EF2-A67738C2D810}"/>
              </a:ext>
            </a:extLst>
          </p:cNvPr>
          <p:cNvSpPr>
            <a:spLocks noChangeArrowheads="1"/>
          </p:cNvSpPr>
          <p:nvPr/>
        </p:nvSpPr>
        <p:spPr bwMode="auto">
          <a:xfrm>
            <a:off x="5933800" y="4626564"/>
            <a:ext cx="169918"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66</a:t>
            </a:r>
          </a:p>
        </p:txBody>
      </p:sp>
      <p:sp>
        <p:nvSpPr>
          <p:cNvPr id="56" name="Line 32">
            <a:extLst>
              <a:ext uri="{FF2B5EF4-FFF2-40B4-BE49-F238E27FC236}">
                <a16:creationId xmlns:a16="http://schemas.microsoft.com/office/drawing/2014/main" id="{99DF0533-D8D9-8070-B350-553A5C08C300}"/>
              </a:ext>
            </a:extLst>
          </p:cNvPr>
          <p:cNvSpPr>
            <a:spLocks noChangeShapeType="1"/>
          </p:cNvSpPr>
          <p:nvPr/>
        </p:nvSpPr>
        <p:spPr bwMode="auto">
          <a:xfrm rot="16200000">
            <a:off x="5536442" y="4656180"/>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57" name="Rectangle 10">
            <a:extLst>
              <a:ext uri="{FF2B5EF4-FFF2-40B4-BE49-F238E27FC236}">
                <a16:creationId xmlns:a16="http://schemas.microsoft.com/office/drawing/2014/main" id="{73BA3946-3BF2-C7F0-F6A1-D9F1D3C3881C}"/>
              </a:ext>
            </a:extLst>
          </p:cNvPr>
          <p:cNvSpPr>
            <a:spLocks noChangeArrowheads="1"/>
          </p:cNvSpPr>
          <p:nvPr/>
        </p:nvSpPr>
        <p:spPr bwMode="auto">
          <a:xfrm>
            <a:off x="5480181" y="4626564"/>
            <a:ext cx="169918"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60</a:t>
            </a:r>
          </a:p>
        </p:txBody>
      </p:sp>
      <p:sp>
        <p:nvSpPr>
          <p:cNvPr id="60" name="Line 32">
            <a:extLst>
              <a:ext uri="{FF2B5EF4-FFF2-40B4-BE49-F238E27FC236}">
                <a16:creationId xmlns:a16="http://schemas.microsoft.com/office/drawing/2014/main" id="{23DA05EC-BE99-91F3-9BD6-5DDF46D73953}"/>
              </a:ext>
            </a:extLst>
          </p:cNvPr>
          <p:cNvSpPr>
            <a:spLocks noChangeShapeType="1"/>
          </p:cNvSpPr>
          <p:nvPr/>
        </p:nvSpPr>
        <p:spPr bwMode="auto">
          <a:xfrm rot="16200000">
            <a:off x="5082867" y="4656180"/>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61" name="Rectangle 10">
            <a:extLst>
              <a:ext uri="{FF2B5EF4-FFF2-40B4-BE49-F238E27FC236}">
                <a16:creationId xmlns:a16="http://schemas.microsoft.com/office/drawing/2014/main" id="{059CC084-A5A4-E44F-162A-746FA66F7955}"/>
              </a:ext>
            </a:extLst>
          </p:cNvPr>
          <p:cNvSpPr>
            <a:spLocks noChangeArrowheads="1"/>
          </p:cNvSpPr>
          <p:nvPr/>
        </p:nvSpPr>
        <p:spPr bwMode="auto">
          <a:xfrm>
            <a:off x="5036065" y="4626564"/>
            <a:ext cx="169918"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54</a:t>
            </a:r>
          </a:p>
        </p:txBody>
      </p:sp>
      <p:sp>
        <p:nvSpPr>
          <p:cNvPr id="64" name="Line 32">
            <a:extLst>
              <a:ext uri="{FF2B5EF4-FFF2-40B4-BE49-F238E27FC236}">
                <a16:creationId xmlns:a16="http://schemas.microsoft.com/office/drawing/2014/main" id="{48427AD3-6FE7-99D3-4AAE-F468B2469E5B}"/>
              </a:ext>
            </a:extLst>
          </p:cNvPr>
          <p:cNvSpPr>
            <a:spLocks noChangeShapeType="1"/>
          </p:cNvSpPr>
          <p:nvPr/>
        </p:nvSpPr>
        <p:spPr bwMode="auto">
          <a:xfrm rot="16200000">
            <a:off x="4629293" y="4656180"/>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65" name="Rectangle 10">
            <a:extLst>
              <a:ext uri="{FF2B5EF4-FFF2-40B4-BE49-F238E27FC236}">
                <a16:creationId xmlns:a16="http://schemas.microsoft.com/office/drawing/2014/main" id="{3E9D17CE-EA34-9485-70C1-E65BC6336B07}"/>
              </a:ext>
            </a:extLst>
          </p:cNvPr>
          <p:cNvSpPr>
            <a:spLocks noChangeArrowheads="1"/>
          </p:cNvSpPr>
          <p:nvPr/>
        </p:nvSpPr>
        <p:spPr bwMode="auto">
          <a:xfrm>
            <a:off x="4572943" y="4626564"/>
            <a:ext cx="169918"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48</a:t>
            </a:r>
          </a:p>
        </p:txBody>
      </p:sp>
      <p:sp>
        <p:nvSpPr>
          <p:cNvPr id="70" name="Line 32">
            <a:extLst>
              <a:ext uri="{FF2B5EF4-FFF2-40B4-BE49-F238E27FC236}">
                <a16:creationId xmlns:a16="http://schemas.microsoft.com/office/drawing/2014/main" id="{7AC0DF8F-03FB-0E72-0F67-9E7EA315C771}"/>
              </a:ext>
            </a:extLst>
          </p:cNvPr>
          <p:cNvSpPr>
            <a:spLocks noChangeShapeType="1"/>
          </p:cNvSpPr>
          <p:nvPr/>
        </p:nvSpPr>
        <p:spPr bwMode="auto">
          <a:xfrm rot="16200000">
            <a:off x="3722143" y="4656180"/>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71" name="Rectangle 10">
            <a:extLst>
              <a:ext uri="{FF2B5EF4-FFF2-40B4-BE49-F238E27FC236}">
                <a16:creationId xmlns:a16="http://schemas.microsoft.com/office/drawing/2014/main" id="{6D9D909C-B5D5-9099-D39D-260F2EA36781}"/>
              </a:ext>
            </a:extLst>
          </p:cNvPr>
          <p:cNvSpPr>
            <a:spLocks noChangeArrowheads="1"/>
          </p:cNvSpPr>
          <p:nvPr/>
        </p:nvSpPr>
        <p:spPr bwMode="auto">
          <a:xfrm>
            <a:off x="3665706" y="4626564"/>
            <a:ext cx="169918"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36</a:t>
            </a:r>
          </a:p>
        </p:txBody>
      </p:sp>
      <p:sp>
        <p:nvSpPr>
          <p:cNvPr id="74" name="Line 32">
            <a:extLst>
              <a:ext uri="{FF2B5EF4-FFF2-40B4-BE49-F238E27FC236}">
                <a16:creationId xmlns:a16="http://schemas.microsoft.com/office/drawing/2014/main" id="{E7F6EB34-4742-B694-AB40-DB22F846A3B7}"/>
              </a:ext>
            </a:extLst>
          </p:cNvPr>
          <p:cNvSpPr>
            <a:spLocks noChangeShapeType="1"/>
          </p:cNvSpPr>
          <p:nvPr/>
        </p:nvSpPr>
        <p:spPr bwMode="auto">
          <a:xfrm rot="16200000">
            <a:off x="3268568" y="4656180"/>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75" name="Rectangle 10">
            <a:extLst>
              <a:ext uri="{FF2B5EF4-FFF2-40B4-BE49-F238E27FC236}">
                <a16:creationId xmlns:a16="http://schemas.microsoft.com/office/drawing/2014/main" id="{D38190A9-118A-68A8-9DB7-B2688BC67CFC}"/>
              </a:ext>
            </a:extLst>
          </p:cNvPr>
          <p:cNvSpPr>
            <a:spLocks noChangeArrowheads="1"/>
          </p:cNvSpPr>
          <p:nvPr/>
        </p:nvSpPr>
        <p:spPr bwMode="auto">
          <a:xfrm>
            <a:off x="3212087" y="4626564"/>
            <a:ext cx="169918"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30</a:t>
            </a:r>
          </a:p>
        </p:txBody>
      </p:sp>
      <p:sp>
        <p:nvSpPr>
          <p:cNvPr id="78" name="Line 32">
            <a:extLst>
              <a:ext uri="{FF2B5EF4-FFF2-40B4-BE49-F238E27FC236}">
                <a16:creationId xmlns:a16="http://schemas.microsoft.com/office/drawing/2014/main" id="{69E199F4-01A2-1F63-1C4B-01017F1DCCCF}"/>
              </a:ext>
            </a:extLst>
          </p:cNvPr>
          <p:cNvSpPr>
            <a:spLocks noChangeShapeType="1"/>
          </p:cNvSpPr>
          <p:nvPr/>
        </p:nvSpPr>
        <p:spPr bwMode="auto">
          <a:xfrm rot="16200000">
            <a:off x="2814993" y="4656180"/>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79" name="Rectangle 10">
            <a:extLst>
              <a:ext uri="{FF2B5EF4-FFF2-40B4-BE49-F238E27FC236}">
                <a16:creationId xmlns:a16="http://schemas.microsoft.com/office/drawing/2014/main" id="{9E65E41C-22D8-34EB-78A8-A2C57C6B871B}"/>
              </a:ext>
            </a:extLst>
          </p:cNvPr>
          <p:cNvSpPr>
            <a:spLocks noChangeArrowheads="1"/>
          </p:cNvSpPr>
          <p:nvPr/>
        </p:nvSpPr>
        <p:spPr bwMode="auto">
          <a:xfrm>
            <a:off x="2758468" y="4626564"/>
            <a:ext cx="169918"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24</a:t>
            </a:r>
          </a:p>
        </p:txBody>
      </p:sp>
      <p:sp>
        <p:nvSpPr>
          <p:cNvPr id="82" name="Line 32">
            <a:extLst>
              <a:ext uri="{FF2B5EF4-FFF2-40B4-BE49-F238E27FC236}">
                <a16:creationId xmlns:a16="http://schemas.microsoft.com/office/drawing/2014/main" id="{F2A2556A-5256-5084-B30F-81436E2CF390}"/>
              </a:ext>
            </a:extLst>
          </p:cNvPr>
          <p:cNvSpPr>
            <a:spLocks noChangeShapeType="1"/>
          </p:cNvSpPr>
          <p:nvPr/>
        </p:nvSpPr>
        <p:spPr bwMode="auto">
          <a:xfrm rot="16200000">
            <a:off x="2361418" y="4656180"/>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83" name="Rectangle 10">
            <a:extLst>
              <a:ext uri="{FF2B5EF4-FFF2-40B4-BE49-F238E27FC236}">
                <a16:creationId xmlns:a16="http://schemas.microsoft.com/office/drawing/2014/main" id="{B8FAEB6C-0D67-7717-B26B-EDA2FB5982DF}"/>
              </a:ext>
            </a:extLst>
          </p:cNvPr>
          <p:cNvSpPr>
            <a:spLocks noChangeArrowheads="1"/>
          </p:cNvSpPr>
          <p:nvPr/>
        </p:nvSpPr>
        <p:spPr bwMode="auto">
          <a:xfrm>
            <a:off x="2304849" y="4626564"/>
            <a:ext cx="169918"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18</a:t>
            </a:r>
          </a:p>
        </p:txBody>
      </p:sp>
      <p:sp>
        <p:nvSpPr>
          <p:cNvPr id="88" name="Line 32">
            <a:extLst>
              <a:ext uri="{FF2B5EF4-FFF2-40B4-BE49-F238E27FC236}">
                <a16:creationId xmlns:a16="http://schemas.microsoft.com/office/drawing/2014/main" id="{D85EE221-DA6D-8013-FD4B-B2B06E275B9A}"/>
              </a:ext>
            </a:extLst>
          </p:cNvPr>
          <p:cNvSpPr>
            <a:spLocks noChangeShapeType="1"/>
          </p:cNvSpPr>
          <p:nvPr/>
        </p:nvSpPr>
        <p:spPr bwMode="auto">
          <a:xfrm rot="16200000">
            <a:off x="1454268" y="4656179"/>
            <a:ext cx="58547"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89" name="Rectangle 10">
            <a:extLst>
              <a:ext uri="{FF2B5EF4-FFF2-40B4-BE49-F238E27FC236}">
                <a16:creationId xmlns:a16="http://schemas.microsoft.com/office/drawing/2014/main" id="{A11B27B6-9067-0A7F-A824-E2787B716FD1}"/>
              </a:ext>
            </a:extLst>
          </p:cNvPr>
          <p:cNvSpPr>
            <a:spLocks noChangeArrowheads="1"/>
          </p:cNvSpPr>
          <p:nvPr/>
        </p:nvSpPr>
        <p:spPr bwMode="auto">
          <a:xfrm>
            <a:off x="1440090" y="4626564"/>
            <a:ext cx="84960"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6</a:t>
            </a:r>
          </a:p>
        </p:txBody>
      </p:sp>
      <p:sp>
        <p:nvSpPr>
          <p:cNvPr id="90" name="Line 16">
            <a:extLst>
              <a:ext uri="{FF2B5EF4-FFF2-40B4-BE49-F238E27FC236}">
                <a16:creationId xmlns:a16="http://schemas.microsoft.com/office/drawing/2014/main" id="{98E7ECFB-C7AF-5FDA-446C-65F48EE498BE}"/>
              </a:ext>
            </a:extLst>
          </p:cNvPr>
          <p:cNvSpPr>
            <a:spLocks noChangeShapeType="1"/>
          </p:cNvSpPr>
          <p:nvPr/>
        </p:nvSpPr>
        <p:spPr bwMode="auto">
          <a:xfrm>
            <a:off x="1029967" y="3389811"/>
            <a:ext cx="7256925" cy="0"/>
          </a:xfrm>
          <a:prstGeom prst="line">
            <a:avLst/>
          </a:prstGeom>
          <a:noFill/>
          <a:ln w="12700" cap="sq">
            <a:solidFill>
              <a:schemeClr val="bg2"/>
            </a:solidFill>
            <a:prstDash val="dash"/>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92640"/>
              </a:solidFill>
              <a:effectLst/>
              <a:uLnTx/>
              <a:uFillTx/>
              <a:latin typeface="Arial" pitchFamily="34" charset="0"/>
              <a:ea typeface="+mn-ea"/>
              <a:cs typeface="Arial" pitchFamily="34" charset="0"/>
            </a:endParaRPr>
          </a:p>
        </p:txBody>
      </p:sp>
      <p:sp>
        <p:nvSpPr>
          <p:cNvPr id="93" name="Rectangle 10">
            <a:extLst>
              <a:ext uri="{FF2B5EF4-FFF2-40B4-BE49-F238E27FC236}">
                <a16:creationId xmlns:a16="http://schemas.microsoft.com/office/drawing/2014/main" id="{7782208B-C585-6F6B-EE13-C397EF67CB05}"/>
              </a:ext>
            </a:extLst>
          </p:cNvPr>
          <p:cNvSpPr>
            <a:spLocks noChangeArrowheads="1"/>
          </p:cNvSpPr>
          <p:nvPr/>
        </p:nvSpPr>
        <p:spPr bwMode="auto">
          <a:xfrm>
            <a:off x="1576086" y="2725997"/>
            <a:ext cx="1942373" cy="4078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0" rIns="72000" bIns="0" anchor="t">
            <a:spAutoFit/>
          </a:bodyPr>
          <a:lstStyle/>
          <a:p>
            <a:pPr marL="0" marR="0" lvl="0" indent="0" algn="l" defTabSz="914400" rtl="0" eaLnBrk="0" fontAlgn="base" latinLnBrk="0" hangingPunct="0">
              <a:lnSpc>
                <a:spcPct val="100000"/>
              </a:lnSpc>
              <a:spcBef>
                <a:spcPct val="0"/>
              </a:spcBef>
              <a:spcAft>
                <a:spcPts val="30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Enzalutamide combination</a:t>
            </a:r>
          </a:p>
          <a:p>
            <a:pPr marL="0" marR="0" lvl="0" indent="0" algn="l" defTabSz="914400" rtl="0" eaLnBrk="0" fontAlgn="base" latinLnBrk="0" hangingPunct="0">
              <a:lnSpc>
                <a:spcPct val="100000"/>
              </a:lnSpc>
              <a:spcBef>
                <a:spcPct val="0"/>
              </a:spcBef>
              <a:spcAft>
                <a:spcPts val="30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Leuprolide acetate</a:t>
            </a:r>
          </a:p>
        </p:txBody>
      </p:sp>
      <p:sp>
        <p:nvSpPr>
          <p:cNvPr id="94" name="Rectangle 306">
            <a:extLst>
              <a:ext uri="{FF2B5EF4-FFF2-40B4-BE49-F238E27FC236}">
                <a16:creationId xmlns:a16="http://schemas.microsoft.com/office/drawing/2014/main" id="{F1EF1751-E455-E7BA-C02D-2DC50A7A0D77}"/>
              </a:ext>
            </a:extLst>
          </p:cNvPr>
          <p:cNvSpPr>
            <a:spLocks noChangeArrowheads="1"/>
          </p:cNvSpPr>
          <p:nvPr/>
        </p:nvSpPr>
        <p:spPr bwMode="auto">
          <a:xfrm>
            <a:off x="1403455" y="2786016"/>
            <a:ext cx="58745" cy="59796"/>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95" name="Freeform 135">
            <a:extLst>
              <a:ext uri="{FF2B5EF4-FFF2-40B4-BE49-F238E27FC236}">
                <a16:creationId xmlns:a16="http://schemas.microsoft.com/office/drawing/2014/main" id="{E7744F2D-CFF6-33BD-6E22-3C2D328F6DEA}"/>
              </a:ext>
            </a:extLst>
          </p:cNvPr>
          <p:cNvSpPr>
            <a:spLocks/>
          </p:cNvSpPr>
          <p:nvPr/>
        </p:nvSpPr>
        <p:spPr bwMode="auto">
          <a:xfrm>
            <a:off x="1404543" y="3018809"/>
            <a:ext cx="56569" cy="52184"/>
          </a:xfrm>
          <a:custGeom>
            <a:avLst/>
            <a:gdLst>
              <a:gd name="T0" fmla="*/ 26 w 52"/>
              <a:gd name="T1" fmla="*/ 48 h 48"/>
              <a:gd name="T2" fmla="*/ 0 w 52"/>
              <a:gd name="T3" fmla="*/ 48 h 48"/>
              <a:gd name="T4" fmla="*/ 12 w 52"/>
              <a:gd name="T5" fmla="*/ 24 h 48"/>
              <a:gd name="T6" fmla="*/ 26 w 52"/>
              <a:gd name="T7" fmla="*/ 0 h 48"/>
              <a:gd name="T8" fmla="*/ 40 w 52"/>
              <a:gd name="T9" fmla="*/ 24 h 48"/>
              <a:gd name="T10" fmla="*/ 52 w 52"/>
              <a:gd name="T11" fmla="*/ 48 h 48"/>
              <a:gd name="T12" fmla="*/ 26 w 52"/>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2" h="48">
                <a:moveTo>
                  <a:pt x="26" y="48"/>
                </a:moveTo>
                <a:lnTo>
                  <a:pt x="0" y="48"/>
                </a:lnTo>
                <a:lnTo>
                  <a:pt x="12" y="24"/>
                </a:lnTo>
                <a:lnTo>
                  <a:pt x="26" y="0"/>
                </a:lnTo>
                <a:lnTo>
                  <a:pt x="40" y="24"/>
                </a:lnTo>
                <a:lnTo>
                  <a:pt x="52"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cxnSp>
        <p:nvCxnSpPr>
          <p:cNvPr id="96" name="Straight Connector 95">
            <a:extLst>
              <a:ext uri="{FF2B5EF4-FFF2-40B4-BE49-F238E27FC236}">
                <a16:creationId xmlns:a16="http://schemas.microsoft.com/office/drawing/2014/main" id="{E584AE34-8C6E-F0DC-EB26-B100DA549319}"/>
              </a:ext>
            </a:extLst>
          </p:cNvPr>
          <p:cNvCxnSpPr/>
          <p:nvPr/>
        </p:nvCxnSpPr>
        <p:spPr>
          <a:xfrm>
            <a:off x="1301096" y="2815914"/>
            <a:ext cx="263462" cy="0"/>
          </a:xfrm>
          <a:prstGeom prst="line">
            <a:avLst/>
          </a:prstGeom>
          <a:noFill/>
          <a:ln w="190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97" name="Straight Connector 96">
            <a:extLst>
              <a:ext uri="{FF2B5EF4-FFF2-40B4-BE49-F238E27FC236}">
                <a16:creationId xmlns:a16="http://schemas.microsoft.com/office/drawing/2014/main" id="{0FB0CBBA-45CF-16FF-B921-63ABE34F187E}"/>
              </a:ext>
            </a:extLst>
          </p:cNvPr>
          <p:cNvCxnSpPr/>
          <p:nvPr/>
        </p:nvCxnSpPr>
        <p:spPr>
          <a:xfrm>
            <a:off x="1301096" y="3044901"/>
            <a:ext cx="263462" cy="0"/>
          </a:xfrm>
          <a:prstGeom prst="line">
            <a:avLst/>
          </a:prstGeom>
          <a:noFill/>
          <a:ln w="190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451" name="TextBox 450">
            <a:extLst>
              <a:ext uri="{FF2B5EF4-FFF2-40B4-BE49-F238E27FC236}">
                <a16:creationId xmlns:a16="http://schemas.microsoft.com/office/drawing/2014/main" id="{4C2C09D9-137F-7F42-706E-2631B610CB62}"/>
              </a:ext>
            </a:extLst>
          </p:cNvPr>
          <p:cNvSpPr txBox="1"/>
          <p:nvPr/>
        </p:nvSpPr>
        <p:spPr>
          <a:xfrm>
            <a:off x="8505894" y="3443706"/>
            <a:ext cx="3528027" cy="707886"/>
          </a:xfrm>
          <a:prstGeom prst="rect">
            <a:avLst/>
          </a:prstGeom>
          <a:noFill/>
          <a:ln>
            <a:solidFill>
              <a:schemeClr val="bg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ED8B00"/>
                </a:solidFill>
                <a:effectLst/>
                <a:uLnTx/>
                <a:uFillTx/>
                <a:latin typeface="Arial" panose="020B0604020202020204"/>
                <a:ea typeface="+mn-ea"/>
                <a:cs typeface="+mn-cs"/>
              </a:rPr>
              <a:t>HR (95% CI):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ED8B00"/>
                </a:solidFill>
                <a:effectLst/>
                <a:uLnTx/>
                <a:uFillTx/>
                <a:latin typeface="Arial" panose="020B0604020202020204"/>
                <a:ea typeface="+mn-ea"/>
                <a:cs typeface="Arial" panose="020B0604020202020204" pitchFamily="34" charset="0"/>
              </a:rPr>
              <a:t>0.42 (0.31–0.61); </a:t>
            </a:r>
            <a:r>
              <a:rPr kumimoji="0" lang="en-US" sz="2000" b="1" i="1" u="none" strike="noStrike" kern="1200" cap="none" spc="0" normalizeH="0" baseline="0" noProof="0">
                <a:ln>
                  <a:noFill/>
                </a:ln>
                <a:solidFill>
                  <a:srgbClr val="ED8B00"/>
                </a:solidFill>
                <a:effectLst/>
                <a:uLnTx/>
                <a:uFillTx/>
                <a:latin typeface="Arial" panose="020B0604020202020204"/>
                <a:ea typeface="+mn-ea"/>
                <a:cs typeface="Arial" panose="020B0604020202020204" pitchFamily="34" charset="0"/>
              </a:rPr>
              <a:t>P</a:t>
            </a:r>
            <a:r>
              <a:rPr kumimoji="0" lang="en-US" sz="2000" b="1" i="0" u="none" strike="noStrike" kern="1200" cap="none" spc="0" normalizeH="0" baseline="0" noProof="0">
                <a:ln>
                  <a:noFill/>
                </a:ln>
                <a:solidFill>
                  <a:srgbClr val="ED8B00"/>
                </a:solidFill>
                <a:effectLst/>
                <a:uLnTx/>
                <a:uFillTx/>
                <a:latin typeface="Arial" panose="020B0604020202020204"/>
                <a:ea typeface="+mn-ea"/>
                <a:cs typeface="Arial" panose="020B0604020202020204" pitchFamily="34" charset="0"/>
              </a:rPr>
              <a:t>&lt;0.0001</a:t>
            </a:r>
            <a:r>
              <a:rPr kumimoji="0" lang="en-US" sz="2000" b="1" i="0" u="none" strike="noStrike" kern="1200" cap="none" spc="0" normalizeH="0" baseline="30000" noProof="0">
                <a:ln>
                  <a:noFill/>
                </a:ln>
                <a:solidFill>
                  <a:srgbClr val="ED8B00"/>
                </a:solidFill>
                <a:effectLst/>
                <a:uLnTx/>
                <a:uFillTx/>
                <a:latin typeface="Arial" panose="020B0604020202020204"/>
                <a:ea typeface="+mn-ea"/>
                <a:cs typeface="Arial" panose="020B0604020202020204" pitchFamily="34" charset="0"/>
              </a:rPr>
              <a:t>a</a:t>
            </a:r>
          </a:p>
        </p:txBody>
      </p:sp>
      <p:sp>
        <p:nvSpPr>
          <p:cNvPr id="452" name="object 5">
            <a:extLst>
              <a:ext uri="{FF2B5EF4-FFF2-40B4-BE49-F238E27FC236}">
                <a16:creationId xmlns:a16="http://schemas.microsoft.com/office/drawing/2014/main" id="{420E1BC0-5A68-FC62-A5FF-C939BE2BA306}"/>
              </a:ext>
            </a:extLst>
          </p:cNvPr>
          <p:cNvSpPr txBox="1"/>
          <p:nvPr/>
        </p:nvSpPr>
        <p:spPr>
          <a:xfrm>
            <a:off x="261937" y="6426543"/>
            <a:ext cx="11666536" cy="246221"/>
          </a:xfrm>
          <a:prstGeom prst="rect">
            <a:avLst/>
          </a:prstGeom>
        </p:spPr>
        <p:txBody>
          <a:bodyPr vert="horz"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FFFFFF"/>
                </a:solidFill>
                <a:effectLst/>
                <a:uLnTx/>
                <a:uFillTx/>
                <a:latin typeface="Arial" panose="020B0604020202020204"/>
                <a:ea typeface="Arial" panose="020B0604020202020204" pitchFamily="34" charset="0"/>
                <a:cs typeface="Arial" panose="020B0604020202020204" pitchFamily="34" charset="0"/>
              </a:rPr>
              <a:t>Data cutoff: January 31, 2023. Symbols indicate censored data. </a:t>
            </a:r>
            <a:r>
              <a:rPr kumimoji="0" lang="en-US" sz="800" b="0" i="0" u="none" strike="noStrike" kern="1200" cap="none" spc="0" normalizeH="0" baseline="30000" noProof="0" err="1">
                <a:ln>
                  <a:noFill/>
                </a:ln>
                <a:solidFill>
                  <a:srgbClr val="FFFFFF"/>
                </a:solidFill>
                <a:effectLst/>
                <a:uLnTx/>
                <a:uFillTx/>
                <a:latin typeface="Arial" panose="020B0604020202020204"/>
                <a:ea typeface="Arial" panose="020B0604020202020204" pitchFamily="34" charset="0"/>
                <a:cs typeface="Arial" panose="020B0604020202020204" pitchFamily="34" charset="0"/>
              </a:rPr>
              <a:t>a</a:t>
            </a:r>
            <a:r>
              <a:rPr kumimoji="0" lang="en-US" sz="800" b="0" i="0" u="none" strike="noStrike" kern="1200" cap="none" spc="0" normalizeH="0" baseline="0" noProof="0" err="1">
                <a:ln>
                  <a:noFill/>
                </a:ln>
                <a:solidFill>
                  <a:srgbClr val="FFFFFF"/>
                </a:solidFill>
                <a:effectLst/>
                <a:uLnTx/>
                <a:uFillTx/>
                <a:latin typeface="Arial" panose="020B0604020202020204"/>
                <a:ea typeface="Arial" panose="020B0604020202020204" pitchFamily="34" charset="0"/>
                <a:cs typeface="Arial" panose="020B0604020202020204" pitchFamily="34" charset="0"/>
              </a:rPr>
              <a:t>HR</a:t>
            </a:r>
            <a:r>
              <a:rPr kumimoji="0" lang="en-US" sz="800" b="0" i="0" u="none" strike="noStrike" kern="1200" cap="none" spc="0" normalizeH="0" baseline="0" noProof="0">
                <a:ln>
                  <a:noFill/>
                </a:ln>
                <a:solidFill>
                  <a:srgbClr val="FFFFFF"/>
                </a:solidFill>
                <a:effectLst/>
                <a:uLnTx/>
                <a:uFillTx/>
                <a:latin typeface="Arial" panose="020B0604020202020204"/>
                <a:ea typeface="Arial" panose="020B0604020202020204" pitchFamily="34" charset="0"/>
                <a:cs typeface="Arial" panose="020B0604020202020204" pitchFamily="34" charset="0"/>
              </a:rPr>
              <a:t> was based on a Cox regression model with treatment as the only covariate stratified by screening PSA, PSADT, and prior hormonal therapy as reported in the IWRS; relative to leuprolide acetate &lt;1 favoring enzalutamide combination; the two-sided </a:t>
            </a:r>
            <a:r>
              <a:rPr kumimoji="0" lang="en-US" sz="800" b="0" i="1" u="none" strike="noStrike" kern="1200" cap="none" spc="0" normalizeH="0" baseline="0" noProof="0">
                <a:ln>
                  <a:noFill/>
                </a:ln>
                <a:solidFill>
                  <a:srgbClr val="FFFFFF"/>
                </a:solidFill>
                <a:effectLst/>
                <a:uLnTx/>
                <a:uFillTx/>
                <a:latin typeface="Arial" panose="020B0604020202020204"/>
                <a:ea typeface="Arial" panose="020B0604020202020204" pitchFamily="34" charset="0"/>
                <a:cs typeface="Arial" panose="020B0604020202020204" pitchFamily="34" charset="0"/>
              </a:rPr>
              <a:t>P</a:t>
            </a:r>
            <a:r>
              <a:rPr kumimoji="0" lang="en-US" sz="800" b="0" i="0" u="none" strike="noStrike" kern="1200" cap="none" spc="0" normalizeH="0" baseline="0" noProof="0">
                <a:ln>
                  <a:noFill/>
                </a:ln>
                <a:solidFill>
                  <a:srgbClr val="FFFFFF"/>
                </a:solidFill>
                <a:effectLst/>
                <a:uLnTx/>
                <a:uFillTx/>
                <a:latin typeface="Arial" panose="020B0604020202020204"/>
                <a:ea typeface="Arial" panose="020B0604020202020204" pitchFamily="34" charset="0"/>
                <a:cs typeface="Arial" panose="020B0604020202020204" pitchFamily="34" charset="0"/>
              </a:rPr>
              <a:t>-value was based on a stratified log-rank.</a:t>
            </a:r>
            <a:r>
              <a:rPr kumimoji="0" lang="en-US"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 CI, co</a:t>
            </a:r>
            <a:r>
              <a:rPr kumimoji="0" lang="en-US" sz="800" b="0" i="0" u="none" strike="noStrike" kern="1200" cap="none" spc="0" normalizeH="0" baseline="0" noProof="0">
                <a:ln>
                  <a:noFill/>
                </a:ln>
                <a:solidFill>
                  <a:srgbClr val="FFFFFF"/>
                </a:solidFill>
                <a:effectLst/>
                <a:uLnTx/>
                <a:uFillTx/>
                <a:latin typeface="Arial" panose="020B0604020202020204"/>
                <a:ea typeface="+mn-ea"/>
                <a:cs typeface="+mn-cs"/>
              </a:rPr>
              <a:t>nfidence interval; HR, hazard ratio; IWRS, interactive web response system; NR, not reached.</a:t>
            </a:r>
          </a:p>
        </p:txBody>
      </p:sp>
      <p:graphicFrame>
        <p:nvGraphicFramePr>
          <p:cNvPr id="2" name="Table 1">
            <a:extLst>
              <a:ext uri="{FF2B5EF4-FFF2-40B4-BE49-F238E27FC236}">
                <a16:creationId xmlns:a16="http://schemas.microsoft.com/office/drawing/2014/main" id="{EB85F846-96D9-7E7A-EFCC-3B11573A85D9}"/>
              </a:ext>
            </a:extLst>
          </p:cNvPr>
          <p:cNvGraphicFramePr>
            <a:graphicFrameLocks noGrp="1"/>
          </p:cNvGraphicFramePr>
          <p:nvPr/>
        </p:nvGraphicFramePr>
        <p:xfrm>
          <a:off x="8500894" y="1968743"/>
          <a:ext cx="3546206" cy="1330665"/>
        </p:xfrm>
        <a:graphic>
          <a:graphicData uri="http://schemas.openxmlformats.org/drawingml/2006/table">
            <a:tbl>
              <a:tblPr/>
              <a:tblGrid>
                <a:gridCol w="1641806">
                  <a:extLst>
                    <a:ext uri="{9D8B030D-6E8A-4147-A177-3AD203B41FA5}">
                      <a16:colId xmlns:a16="http://schemas.microsoft.com/office/drawing/2014/main" val="4273465190"/>
                    </a:ext>
                  </a:extLst>
                </a:gridCol>
                <a:gridCol w="954000">
                  <a:extLst>
                    <a:ext uri="{9D8B030D-6E8A-4147-A177-3AD203B41FA5}">
                      <a16:colId xmlns:a16="http://schemas.microsoft.com/office/drawing/2014/main" val="2807660285"/>
                    </a:ext>
                  </a:extLst>
                </a:gridCol>
                <a:gridCol w="950400">
                  <a:extLst>
                    <a:ext uri="{9D8B030D-6E8A-4147-A177-3AD203B41FA5}">
                      <a16:colId xmlns:a16="http://schemas.microsoft.com/office/drawing/2014/main" val="3237975342"/>
                    </a:ext>
                  </a:extLst>
                </a:gridCol>
              </a:tblGrid>
              <a:tr h="499171">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l" fontAlgn="b">
                        <a:lnSpc>
                          <a:spcPct val="90000"/>
                        </a:lnSpc>
                      </a:pPr>
                      <a:endParaRPr lang="en-US" sz="1400" b="1" i="0" u="none" strike="sngStrike">
                        <a:solidFill>
                          <a:schemeClr val="tx1"/>
                        </a:solidFill>
                        <a:effectLst/>
                        <a:latin typeface="+mn-lt"/>
                        <a:cs typeface="Arial" panose="020B0604020202020204" pitchFamily="34" charset="0"/>
                      </a:endParaRPr>
                    </a:p>
                  </a:txBody>
                  <a:tcPr marL="72000" marR="72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lnSpc>
                          <a:spcPct val="90000"/>
                        </a:lnSpc>
                      </a:pPr>
                      <a:r>
                        <a:rPr lang="en-US" sz="1100" b="1" u="none" strike="noStrike">
                          <a:solidFill>
                            <a:schemeClr val="bg2"/>
                          </a:solidFill>
                          <a:effectLst/>
                          <a:latin typeface="Arial" panose="020B0604020202020204" pitchFamily="34" charset="0"/>
                          <a:cs typeface="Arial" panose="020B0604020202020204" pitchFamily="34" charset="0"/>
                        </a:rPr>
                        <a:t>Enzalutamide combination </a:t>
                      </a:r>
                    </a:p>
                    <a:p>
                      <a:pPr algn="ctr" fontAlgn="b">
                        <a:lnSpc>
                          <a:spcPct val="90000"/>
                        </a:lnSpc>
                      </a:pPr>
                      <a:r>
                        <a:rPr lang="en-US" sz="1100" b="1" u="none" strike="noStrike">
                          <a:solidFill>
                            <a:schemeClr val="bg2"/>
                          </a:solidFill>
                          <a:effectLst/>
                          <a:latin typeface="Arial" panose="020B0604020202020204" pitchFamily="34" charset="0"/>
                          <a:cs typeface="Arial" panose="020B0604020202020204" pitchFamily="34" charset="0"/>
                        </a:rPr>
                        <a:t>(n = 355)</a:t>
                      </a:r>
                      <a:endParaRPr lang="en-US" sz="1100" b="1" i="0" u="none" strike="noStrike">
                        <a:solidFill>
                          <a:schemeClr val="bg2"/>
                        </a:solidFill>
                        <a:effectLst/>
                        <a:latin typeface="Arial" panose="020B0604020202020204" pitchFamily="34" charset="0"/>
                        <a:cs typeface="Arial" panose="020B0604020202020204" pitchFamily="34" charset="0"/>
                      </a:endParaRPr>
                    </a:p>
                  </a:txBody>
                  <a:tcPr marL="0" marR="0" marT="36000" marB="36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lnSpc>
                          <a:spcPct val="90000"/>
                        </a:lnSpc>
                      </a:pPr>
                      <a:r>
                        <a:rPr lang="en-US" sz="1100" b="1" u="none" strike="noStrike">
                          <a:solidFill>
                            <a:schemeClr val="bg2"/>
                          </a:solidFill>
                          <a:effectLst/>
                          <a:latin typeface="Arial" panose="020B0604020202020204" pitchFamily="34" charset="0"/>
                          <a:cs typeface="Arial" panose="020B0604020202020204" pitchFamily="34" charset="0"/>
                        </a:rPr>
                        <a:t>Leuprolide acetate </a:t>
                      </a:r>
                    </a:p>
                    <a:p>
                      <a:pPr algn="ctr" fontAlgn="b">
                        <a:lnSpc>
                          <a:spcPct val="90000"/>
                        </a:lnSpc>
                      </a:pPr>
                      <a:r>
                        <a:rPr lang="en-US" sz="1100" b="1" u="none" strike="noStrike">
                          <a:solidFill>
                            <a:schemeClr val="bg2"/>
                          </a:solidFill>
                          <a:effectLst/>
                          <a:latin typeface="Arial" panose="020B0604020202020204" pitchFamily="34" charset="0"/>
                          <a:cs typeface="Arial" panose="020B0604020202020204" pitchFamily="34" charset="0"/>
                        </a:rPr>
                        <a:t>(n = 358)</a:t>
                      </a:r>
                      <a:endParaRPr lang="en-US" sz="1100" b="1" i="0" u="none" strike="noStrike">
                        <a:solidFill>
                          <a:schemeClr val="bg2"/>
                        </a:solidFill>
                        <a:effectLst/>
                        <a:latin typeface="Arial" panose="020B0604020202020204" pitchFamily="34" charset="0"/>
                        <a:cs typeface="Arial" panose="020B0604020202020204" pitchFamily="34" charset="0"/>
                      </a:endParaRPr>
                    </a:p>
                  </a:txBody>
                  <a:tcPr marL="36000" marR="36000" marT="36000" marB="36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2936347200"/>
                  </a:ext>
                </a:extLst>
              </a:tr>
              <a:tr h="234285">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l"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Median follow-up, mo</a:t>
                      </a:r>
                      <a:endParaRPr lang="en-US" sz="1100" b="1" i="0" u="none" strike="noStrike">
                        <a:solidFill>
                          <a:schemeClr val="bg2"/>
                        </a:solidFill>
                        <a:effectLst/>
                        <a:latin typeface="Arial" panose="020B0604020202020204" pitchFamily="34" charset="0"/>
                        <a:cs typeface="Arial" panose="020B0604020202020204" pitchFamily="34" charset="0"/>
                      </a:endParaRPr>
                    </a:p>
                  </a:txBody>
                  <a:tcPr marL="72000" marR="72000" marT="18000" marB="18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60.7</a:t>
                      </a:r>
                      <a:endParaRPr lang="en-US" sz="1100" b="0" i="0" u="none" strike="noStrike">
                        <a:solidFill>
                          <a:schemeClr val="bg2"/>
                        </a:solidFill>
                        <a:effectLst/>
                        <a:latin typeface="Arial" panose="020B0604020202020204" pitchFamily="34" charset="0"/>
                        <a:cs typeface="Arial" panose="020B0604020202020204" pitchFamily="34" charset="0"/>
                      </a:endParaRPr>
                    </a:p>
                  </a:txBody>
                  <a:tcPr marL="36000" marR="36000" marT="18000" marB="18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60.6</a:t>
                      </a:r>
                      <a:endParaRPr lang="en-US" sz="1100" b="0" i="0" u="none" strike="noStrike">
                        <a:solidFill>
                          <a:schemeClr val="bg2"/>
                        </a:solidFill>
                        <a:effectLst/>
                        <a:latin typeface="Arial" panose="020B0604020202020204" pitchFamily="34" charset="0"/>
                        <a:cs typeface="Arial" panose="020B0604020202020204" pitchFamily="34" charset="0"/>
                      </a:endParaRPr>
                    </a:p>
                  </a:txBody>
                  <a:tcPr marL="36000" marR="36000" marT="18000" marB="18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94469810"/>
                  </a:ext>
                </a:extLst>
              </a:tr>
              <a:tr h="23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l"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Events, n (%)</a:t>
                      </a:r>
                      <a:endParaRPr lang="en-US" sz="1100" b="1" i="0" u="none" strike="noStrike">
                        <a:solidFill>
                          <a:schemeClr val="bg2"/>
                        </a:solidFill>
                        <a:effectLst/>
                        <a:latin typeface="Arial" panose="020B0604020202020204" pitchFamily="34" charset="0"/>
                        <a:cs typeface="Arial" panose="020B0604020202020204" pitchFamily="34" charset="0"/>
                      </a:endParaRPr>
                    </a:p>
                  </a:txBody>
                  <a:tcPr marL="72000" marR="72000" marT="18000" marB="18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45 (13)</a:t>
                      </a:r>
                      <a:endParaRPr lang="en-US" sz="1100" b="0" i="0" u="none" strike="noStrike">
                        <a:solidFill>
                          <a:schemeClr val="bg2"/>
                        </a:solidFill>
                        <a:effectLst/>
                        <a:latin typeface="Arial" panose="020B0604020202020204" pitchFamily="34" charset="0"/>
                        <a:cs typeface="Arial" panose="020B0604020202020204" pitchFamily="34" charset="0"/>
                      </a:endParaRPr>
                    </a:p>
                  </a:txBody>
                  <a:tcPr marL="36000" marR="36000" marT="18000" marB="18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92 (26)</a:t>
                      </a:r>
                      <a:endParaRPr lang="en-US" sz="1100" b="0" i="0" u="none" strike="noStrike">
                        <a:solidFill>
                          <a:schemeClr val="bg2"/>
                        </a:solidFill>
                        <a:effectLst/>
                        <a:latin typeface="Arial" panose="020B0604020202020204" pitchFamily="34" charset="0"/>
                        <a:cs typeface="Arial" panose="020B0604020202020204" pitchFamily="34" charset="0"/>
                      </a:endParaRPr>
                    </a:p>
                  </a:txBody>
                  <a:tcPr marL="36000" marR="36000" marT="18000" marB="18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76806914"/>
                  </a:ext>
                </a:extLst>
              </a:tr>
              <a:tr h="30595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l"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Per BICR, median MFS (95% CI), mo</a:t>
                      </a:r>
                      <a:endParaRPr lang="en-US" sz="1100" b="1" i="0" u="none" strike="noStrike">
                        <a:solidFill>
                          <a:schemeClr val="bg2"/>
                        </a:solidFill>
                        <a:effectLst/>
                        <a:latin typeface="Arial" panose="020B0604020202020204" pitchFamily="34" charset="0"/>
                        <a:cs typeface="Arial" panose="020B0604020202020204" pitchFamily="34" charset="0"/>
                      </a:endParaRPr>
                    </a:p>
                  </a:txBody>
                  <a:tcPr marL="72000" marR="72000" marT="18000" marB="18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NR (NR)</a:t>
                      </a:r>
                      <a:endParaRPr lang="en-US" sz="1100" b="0" i="0" u="none" strike="noStrike">
                        <a:solidFill>
                          <a:schemeClr val="bg2"/>
                        </a:solidFill>
                        <a:effectLst/>
                        <a:latin typeface="Arial" panose="020B0604020202020204" pitchFamily="34" charset="0"/>
                        <a:cs typeface="Arial" panose="020B0604020202020204" pitchFamily="34" charset="0"/>
                      </a:endParaRPr>
                    </a:p>
                  </a:txBody>
                  <a:tcPr marL="36000" marR="36000" marT="18000" marB="1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NR </a:t>
                      </a:r>
                      <a:br>
                        <a:rPr lang="en-US" sz="1100" u="none" strike="noStrike">
                          <a:solidFill>
                            <a:schemeClr val="bg2"/>
                          </a:solidFill>
                          <a:effectLst/>
                          <a:latin typeface="Arial" panose="020B0604020202020204" pitchFamily="34" charset="0"/>
                          <a:cs typeface="Arial" panose="020B0604020202020204" pitchFamily="34" charset="0"/>
                        </a:rPr>
                      </a:br>
                      <a:r>
                        <a:rPr lang="en-US" sz="1100" u="none" strike="noStrike">
                          <a:solidFill>
                            <a:schemeClr val="bg2"/>
                          </a:solidFill>
                          <a:effectLst/>
                          <a:latin typeface="Arial" panose="020B0604020202020204" pitchFamily="34" charset="0"/>
                          <a:cs typeface="Arial" panose="020B0604020202020204" pitchFamily="34" charset="0"/>
                        </a:rPr>
                        <a:t>(85.1–NR)</a:t>
                      </a:r>
                      <a:endParaRPr lang="en-US" sz="1100" b="0" i="0" u="none" strike="noStrike">
                        <a:solidFill>
                          <a:schemeClr val="bg2"/>
                        </a:solidFill>
                        <a:effectLst/>
                        <a:latin typeface="Arial" panose="020B0604020202020204" pitchFamily="34" charset="0"/>
                        <a:cs typeface="Arial" panose="020B0604020202020204" pitchFamily="34" charset="0"/>
                      </a:endParaRPr>
                    </a:p>
                  </a:txBody>
                  <a:tcPr marL="36000" marR="36000" marT="18000" marB="1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21035447"/>
                  </a:ext>
                </a:extLst>
              </a:tr>
            </a:tbl>
          </a:graphicData>
        </a:graphic>
      </p:graphicFrame>
      <p:graphicFrame>
        <p:nvGraphicFramePr>
          <p:cNvPr id="11" name="Table 36">
            <a:extLst>
              <a:ext uri="{FF2B5EF4-FFF2-40B4-BE49-F238E27FC236}">
                <a16:creationId xmlns:a16="http://schemas.microsoft.com/office/drawing/2014/main" id="{D7106D9E-74D8-DCAD-E328-227A714A3F56}"/>
              </a:ext>
            </a:extLst>
          </p:cNvPr>
          <p:cNvGraphicFramePr>
            <a:graphicFrameLocks noGrp="1"/>
          </p:cNvGraphicFramePr>
          <p:nvPr/>
        </p:nvGraphicFramePr>
        <p:xfrm>
          <a:off x="799601" y="5094500"/>
          <a:ext cx="7706287" cy="533040"/>
        </p:xfrm>
        <a:graphic>
          <a:graphicData uri="http://schemas.openxmlformats.org/drawingml/2006/table">
            <a:tbl>
              <a:tblPr>
                <a:tableStyleId>{5C22544A-7EE6-4342-B048-85BDC9FD1C3A}</a:tableStyleId>
              </a:tblPr>
              <a:tblGrid>
                <a:gridCol w="453311">
                  <a:extLst>
                    <a:ext uri="{9D8B030D-6E8A-4147-A177-3AD203B41FA5}">
                      <a16:colId xmlns:a16="http://schemas.microsoft.com/office/drawing/2014/main" val="2032646413"/>
                    </a:ext>
                  </a:extLst>
                </a:gridCol>
                <a:gridCol w="453311">
                  <a:extLst>
                    <a:ext uri="{9D8B030D-6E8A-4147-A177-3AD203B41FA5}">
                      <a16:colId xmlns:a16="http://schemas.microsoft.com/office/drawing/2014/main" val="3034628564"/>
                    </a:ext>
                  </a:extLst>
                </a:gridCol>
                <a:gridCol w="453311">
                  <a:extLst>
                    <a:ext uri="{9D8B030D-6E8A-4147-A177-3AD203B41FA5}">
                      <a16:colId xmlns:a16="http://schemas.microsoft.com/office/drawing/2014/main" val="1444845738"/>
                    </a:ext>
                  </a:extLst>
                </a:gridCol>
                <a:gridCol w="453311">
                  <a:extLst>
                    <a:ext uri="{9D8B030D-6E8A-4147-A177-3AD203B41FA5}">
                      <a16:colId xmlns:a16="http://schemas.microsoft.com/office/drawing/2014/main" val="1974706796"/>
                    </a:ext>
                  </a:extLst>
                </a:gridCol>
                <a:gridCol w="453311">
                  <a:extLst>
                    <a:ext uri="{9D8B030D-6E8A-4147-A177-3AD203B41FA5}">
                      <a16:colId xmlns:a16="http://schemas.microsoft.com/office/drawing/2014/main" val="1808537197"/>
                    </a:ext>
                  </a:extLst>
                </a:gridCol>
                <a:gridCol w="453311">
                  <a:extLst>
                    <a:ext uri="{9D8B030D-6E8A-4147-A177-3AD203B41FA5}">
                      <a16:colId xmlns:a16="http://schemas.microsoft.com/office/drawing/2014/main" val="666296527"/>
                    </a:ext>
                  </a:extLst>
                </a:gridCol>
                <a:gridCol w="453311">
                  <a:extLst>
                    <a:ext uri="{9D8B030D-6E8A-4147-A177-3AD203B41FA5}">
                      <a16:colId xmlns:a16="http://schemas.microsoft.com/office/drawing/2014/main" val="3961046492"/>
                    </a:ext>
                  </a:extLst>
                </a:gridCol>
                <a:gridCol w="453311">
                  <a:extLst>
                    <a:ext uri="{9D8B030D-6E8A-4147-A177-3AD203B41FA5}">
                      <a16:colId xmlns:a16="http://schemas.microsoft.com/office/drawing/2014/main" val="1949732856"/>
                    </a:ext>
                  </a:extLst>
                </a:gridCol>
                <a:gridCol w="453311">
                  <a:extLst>
                    <a:ext uri="{9D8B030D-6E8A-4147-A177-3AD203B41FA5}">
                      <a16:colId xmlns:a16="http://schemas.microsoft.com/office/drawing/2014/main" val="1421745787"/>
                    </a:ext>
                  </a:extLst>
                </a:gridCol>
                <a:gridCol w="453311">
                  <a:extLst>
                    <a:ext uri="{9D8B030D-6E8A-4147-A177-3AD203B41FA5}">
                      <a16:colId xmlns:a16="http://schemas.microsoft.com/office/drawing/2014/main" val="4269198777"/>
                    </a:ext>
                  </a:extLst>
                </a:gridCol>
                <a:gridCol w="453311">
                  <a:extLst>
                    <a:ext uri="{9D8B030D-6E8A-4147-A177-3AD203B41FA5}">
                      <a16:colId xmlns:a16="http://schemas.microsoft.com/office/drawing/2014/main" val="3147066855"/>
                    </a:ext>
                  </a:extLst>
                </a:gridCol>
                <a:gridCol w="453311">
                  <a:extLst>
                    <a:ext uri="{9D8B030D-6E8A-4147-A177-3AD203B41FA5}">
                      <a16:colId xmlns:a16="http://schemas.microsoft.com/office/drawing/2014/main" val="108671396"/>
                    </a:ext>
                  </a:extLst>
                </a:gridCol>
                <a:gridCol w="453311">
                  <a:extLst>
                    <a:ext uri="{9D8B030D-6E8A-4147-A177-3AD203B41FA5}">
                      <a16:colId xmlns:a16="http://schemas.microsoft.com/office/drawing/2014/main" val="3905885817"/>
                    </a:ext>
                  </a:extLst>
                </a:gridCol>
                <a:gridCol w="453311">
                  <a:extLst>
                    <a:ext uri="{9D8B030D-6E8A-4147-A177-3AD203B41FA5}">
                      <a16:colId xmlns:a16="http://schemas.microsoft.com/office/drawing/2014/main" val="340071785"/>
                    </a:ext>
                  </a:extLst>
                </a:gridCol>
                <a:gridCol w="453311">
                  <a:extLst>
                    <a:ext uri="{9D8B030D-6E8A-4147-A177-3AD203B41FA5}">
                      <a16:colId xmlns:a16="http://schemas.microsoft.com/office/drawing/2014/main" val="3597694153"/>
                    </a:ext>
                  </a:extLst>
                </a:gridCol>
                <a:gridCol w="453311">
                  <a:extLst>
                    <a:ext uri="{9D8B030D-6E8A-4147-A177-3AD203B41FA5}">
                      <a16:colId xmlns:a16="http://schemas.microsoft.com/office/drawing/2014/main" val="200013331"/>
                    </a:ext>
                  </a:extLst>
                </a:gridCol>
                <a:gridCol w="453311">
                  <a:extLst>
                    <a:ext uri="{9D8B030D-6E8A-4147-A177-3AD203B41FA5}">
                      <a16:colId xmlns:a16="http://schemas.microsoft.com/office/drawing/2014/main" val="3645638357"/>
                    </a:ext>
                  </a:extLst>
                </a:gridCol>
              </a:tblGrid>
              <a:tr h="53256">
                <a:tc gridSpan="17">
                  <a:txBody>
                    <a:bodyPr/>
                    <a:lstStyle/>
                    <a:p>
                      <a:pPr algn="ctr"/>
                      <a:endParaRPr lang="en-US"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69017493"/>
                  </a:ext>
                </a:extLst>
              </a:tr>
              <a:tr h="136800">
                <a:tc>
                  <a:txBody>
                    <a:bodyPr/>
                    <a:lstStyle/>
                    <a:p>
                      <a:pPr algn="ctr" fontAlgn="b"/>
                      <a:r>
                        <a:rPr lang="en-US" sz="800" b="1" i="0" u="none" strike="noStrike">
                          <a:solidFill>
                            <a:schemeClr val="accent5"/>
                          </a:solidFill>
                          <a:effectLst/>
                          <a:latin typeface="+mn-lt"/>
                        </a:rPr>
                        <a:t>355</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331</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324</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318</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304</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292</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281</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265</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251</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234</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180</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116</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60</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24</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6</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0</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0</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355883"/>
                  </a:ext>
                </a:extLst>
              </a:tr>
              <a:tr h="136800">
                <a:tc>
                  <a:txBody>
                    <a:bodyPr/>
                    <a:lstStyle/>
                    <a:p>
                      <a:pPr algn="ctr" fontAlgn="b"/>
                      <a:r>
                        <a:rPr lang="en-US" sz="800" b="1" i="0" u="none" strike="noStrike">
                          <a:solidFill>
                            <a:schemeClr val="accent2"/>
                          </a:solidFill>
                          <a:effectLst/>
                          <a:latin typeface="+mn-lt"/>
                        </a:rPr>
                        <a:t>358</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335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321</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303</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280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259</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238</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221</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203</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183</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138</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88</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32</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15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6</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1</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07428550"/>
                  </a:ext>
                </a:extLst>
              </a:tr>
            </a:tbl>
          </a:graphicData>
        </a:graphic>
      </p:graphicFrame>
      <p:grpSp>
        <p:nvGrpSpPr>
          <p:cNvPr id="6" name="Group 5">
            <a:extLst>
              <a:ext uri="{FF2B5EF4-FFF2-40B4-BE49-F238E27FC236}">
                <a16:creationId xmlns:a16="http://schemas.microsoft.com/office/drawing/2014/main" id="{D7E50691-2594-330B-1A87-7A521E4E15A4}"/>
              </a:ext>
            </a:extLst>
          </p:cNvPr>
          <p:cNvGrpSpPr/>
          <p:nvPr/>
        </p:nvGrpSpPr>
        <p:grpSpPr>
          <a:xfrm>
            <a:off x="1006699" y="2112789"/>
            <a:ext cx="7280845" cy="1277931"/>
            <a:chOff x="2124211" y="1461260"/>
            <a:chExt cx="8953816" cy="1571571"/>
          </a:xfrm>
        </p:grpSpPr>
        <p:sp>
          <p:nvSpPr>
            <p:cNvPr id="8" name="Freeform 387">
              <a:extLst>
                <a:ext uri="{FF2B5EF4-FFF2-40B4-BE49-F238E27FC236}">
                  <a16:creationId xmlns:a16="http://schemas.microsoft.com/office/drawing/2014/main" id="{71C29665-9A41-81AE-6A50-CD7C40C6E347}"/>
                </a:ext>
              </a:extLst>
            </p:cNvPr>
            <p:cNvSpPr>
              <a:spLocks/>
            </p:cNvSpPr>
            <p:nvPr/>
          </p:nvSpPr>
          <p:spPr bwMode="auto">
            <a:xfrm>
              <a:off x="10850666" y="296803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0" name="Freeform 388">
              <a:extLst>
                <a:ext uri="{FF2B5EF4-FFF2-40B4-BE49-F238E27FC236}">
                  <a16:creationId xmlns:a16="http://schemas.microsoft.com/office/drawing/2014/main" id="{0E217848-29F0-A7B8-20E9-806B2A8CC9AF}"/>
                </a:ext>
              </a:extLst>
            </p:cNvPr>
            <p:cNvSpPr>
              <a:spLocks/>
            </p:cNvSpPr>
            <p:nvPr/>
          </p:nvSpPr>
          <p:spPr bwMode="auto">
            <a:xfrm>
              <a:off x="10360786" y="296803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21" name="Freeform 389">
              <a:extLst>
                <a:ext uri="{FF2B5EF4-FFF2-40B4-BE49-F238E27FC236}">
                  <a16:creationId xmlns:a16="http://schemas.microsoft.com/office/drawing/2014/main" id="{97396277-08EA-A5D5-DF42-FFDAB0BE6BB0}"/>
                </a:ext>
              </a:extLst>
            </p:cNvPr>
            <p:cNvSpPr>
              <a:spLocks/>
            </p:cNvSpPr>
            <p:nvPr/>
          </p:nvSpPr>
          <p:spPr bwMode="auto">
            <a:xfrm>
              <a:off x="10337346" y="296803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31" name="Freeform 390">
              <a:extLst>
                <a:ext uri="{FF2B5EF4-FFF2-40B4-BE49-F238E27FC236}">
                  <a16:creationId xmlns:a16="http://schemas.microsoft.com/office/drawing/2014/main" id="{F8B60C5A-C435-AD41-F133-C227BB3FDF13}"/>
                </a:ext>
              </a:extLst>
            </p:cNvPr>
            <p:cNvSpPr>
              <a:spLocks/>
            </p:cNvSpPr>
            <p:nvPr/>
          </p:nvSpPr>
          <p:spPr bwMode="auto">
            <a:xfrm>
              <a:off x="10316250" y="296803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38" name="Freeform 391">
              <a:extLst>
                <a:ext uri="{FF2B5EF4-FFF2-40B4-BE49-F238E27FC236}">
                  <a16:creationId xmlns:a16="http://schemas.microsoft.com/office/drawing/2014/main" id="{90D18111-F3C2-9FC3-A12F-2DDFDC1057C1}"/>
                </a:ext>
              </a:extLst>
            </p:cNvPr>
            <p:cNvSpPr>
              <a:spLocks/>
            </p:cNvSpPr>
            <p:nvPr/>
          </p:nvSpPr>
          <p:spPr bwMode="auto">
            <a:xfrm>
              <a:off x="9920127" y="265536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39" name="Freeform 392">
              <a:extLst>
                <a:ext uri="{FF2B5EF4-FFF2-40B4-BE49-F238E27FC236}">
                  <a16:creationId xmlns:a16="http://schemas.microsoft.com/office/drawing/2014/main" id="{EAD0F06E-2A36-29F6-BB33-BD8E9C27E80B}"/>
                </a:ext>
              </a:extLst>
            </p:cNvPr>
            <p:cNvSpPr>
              <a:spLocks/>
            </p:cNvSpPr>
            <p:nvPr/>
          </p:nvSpPr>
          <p:spPr bwMode="auto">
            <a:xfrm>
              <a:off x="9425556" y="251733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2" name="Freeform 393">
              <a:extLst>
                <a:ext uri="{FF2B5EF4-FFF2-40B4-BE49-F238E27FC236}">
                  <a16:creationId xmlns:a16="http://schemas.microsoft.com/office/drawing/2014/main" id="{0F7FBEB7-3A3B-62E8-80A6-4D6C9772C4F7}"/>
                </a:ext>
              </a:extLst>
            </p:cNvPr>
            <p:cNvSpPr>
              <a:spLocks/>
            </p:cNvSpPr>
            <p:nvPr/>
          </p:nvSpPr>
          <p:spPr bwMode="auto">
            <a:xfrm>
              <a:off x="9331799" y="251733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3" name="Freeform 394">
              <a:extLst>
                <a:ext uri="{FF2B5EF4-FFF2-40B4-BE49-F238E27FC236}">
                  <a16:creationId xmlns:a16="http://schemas.microsoft.com/office/drawing/2014/main" id="{EED52A5D-3BC1-C060-1A9F-F50C5EDC885F}"/>
                </a:ext>
              </a:extLst>
            </p:cNvPr>
            <p:cNvSpPr>
              <a:spLocks/>
            </p:cNvSpPr>
            <p:nvPr/>
          </p:nvSpPr>
          <p:spPr bwMode="auto">
            <a:xfrm>
              <a:off x="9315392" y="251733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6" name="Freeform 395">
              <a:extLst>
                <a:ext uri="{FF2B5EF4-FFF2-40B4-BE49-F238E27FC236}">
                  <a16:creationId xmlns:a16="http://schemas.microsoft.com/office/drawing/2014/main" id="{9841D50A-F04D-2809-C7F3-5CF23819CB27}"/>
                </a:ext>
              </a:extLst>
            </p:cNvPr>
            <p:cNvSpPr>
              <a:spLocks/>
            </p:cNvSpPr>
            <p:nvPr/>
          </p:nvSpPr>
          <p:spPr bwMode="auto">
            <a:xfrm>
              <a:off x="9303672" y="251733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7" name="Freeform 396">
              <a:extLst>
                <a:ext uri="{FF2B5EF4-FFF2-40B4-BE49-F238E27FC236}">
                  <a16:creationId xmlns:a16="http://schemas.microsoft.com/office/drawing/2014/main" id="{74E5322D-DFDD-61C2-EC04-CA547F138C2C}"/>
                </a:ext>
              </a:extLst>
            </p:cNvPr>
            <p:cNvSpPr>
              <a:spLocks/>
            </p:cNvSpPr>
            <p:nvPr/>
          </p:nvSpPr>
          <p:spPr bwMode="auto">
            <a:xfrm>
              <a:off x="9291953" y="251733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50" name="Freeform 397">
              <a:extLst>
                <a:ext uri="{FF2B5EF4-FFF2-40B4-BE49-F238E27FC236}">
                  <a16:creationId xmlns:a16="http://schemas.microsoft.com/office/drawing/2014/main" id="{1C0829D5-1C73-A4A7-1547-8D874C92354F}"/>
                </a:ext>
              </a:extLst>
            </p:cNvPr>
            <p:cNvSpPr>
              <a:spLocks/>
            </p:cNvSpPr>
            <p:nvPr/>
          </p:nvSpPr>
          <p:spPr bwMode="auto">
            <a:xfrm>
              <a:off x="9073967" y="251733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51" name="Freeform 398">
              <a:extLst>
                <a:ext uri="{FF2B5EF4-FFF2-40B4-BE49-F238E27FC236}">
                  <a16:creationId xmlns:a16="http://schemas.microsoft.com/office/drawing/2014/main" id="{A1A58237-E5A2-E90E-EFA4-0C1D8D7C3FBF}"/>
                </a:ext>
              </a:extLst>
            </p:cNvPr>
            <p:cNvSpPr>
              <a:spLocks/>
            </p:cNvSpPr>
            <p:nvPr/>
          </p:nvSpPr>
          <p:spPr bwMode="auto">
            <a:xfrm>
              <a:off x="8895828" y="251733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54" name="Freeform 399">
              <a:extLst>
                <a:ext uri="{FF2B5EF4-FFF2-40B4-BE49-F238E27FC236}">
                  <a16:creationId xmlns:a16="http://schemas.microsoft.com/office/drawing/2014/main" id="{BB950CEA-D790-889A-5BAA-BBB9DCB8DAA6}"/>
                </a:ext>
              </a:extLst>
            </p:cNvPr>
            <p:cNvSpPr>
              <a:spLocks/>
            </p:cNvSpPr>
            <p:nvPr/>
          </p:nvSpPr>
          <p:spPr bwMode="auto">
            <a:xfrm>
              <a:off x="8874733" y="251733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55" name="Freeform 400">
              <a:extLst>
                <a:ext uri="{FF2B5EF4-FFF2-40B4-BE49-F238E27FC236}">
                  <a16:creationId xmlns:a16="http://schemas.microsoft.com/office/drawing/2014/main" id="{64770821-449C-50DF-61AB-F26B76325956}"/>
                </a:ext>
              </a:extLst>
            </p:cNvPr>
            <p:cNvSpPr>
              <a:spLocks/>
            </p:cNvSpPr>
            <p:nvPr/>
          </p:nvSpPr>
          <p:spPr bwMode="auto">
            <a:xfrm>
              <a:off x="8858325" y="251733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58" name="Freeform 401">
              <a:extLst>
                <a:ext uri="{FF2B5EF4-FFF2-40B4-BE49-F238E27FC236}">
                  <a16:creationId xmlns:a16="http://schemas.microsoft.com/office/drawing/2014/main" id="{F6D7159A-4A87-3AD3-2165-9A9BAC8227AE}"/>
                </a:ext>
              </a:extLst>
            </p:cNvPr>
            <p:cNvSpPr>
              <a:spLocks/>
            </p:cNvSpPr>
            <p:nvPr/>
          </p:nvSpPr>
          <p:spPr bwMode="auto">
            <a:xfrm>
              <a:off x="8841918" y="251733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59" name="Freeform 402">
              <a:extLst>
                <a:ext uri="{FF2B5EF4-FFF2-40B4-BE49-F238E27FC236}">
                  <a16:creationId xmlns:a16="http://schemas.microsoft.com/office/drawing/2014/main" id="{57939D75-AA18-1BBC-7494-BB595B2B2BD6}"/>
                </a:ext>
              </a:extLst>
            </p:cNvPr>
            <p:cNvSpPr>
              <a:spLocks/>
            </p:cNvSpPr>
            <p:nvPr/>
          </p:nvSpPr>
          <p:spPr bwMode="auto">
            <a:xfrm>
              <a:off x="8813791" y="251733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2" name="Freeform 403">
              <a:extLst>
                <a:ext uri="{FF2B5EF4-FFF2-40B4-BE49-F238E27FC236}">
                  <a16:creationId xmlns:a16="http://schemas.microsoft.com/office/drawing/2014/main" id="{B0A04AAE-0D3F-77BC-B838-C119303C3882}"/>
                </a:ext>
              </a:extLst>
            </p:cNvPr>
            <p:cNvSpPr>
              <a:spLocks/>
            </p:cNvSpPr>
            <p:nvPr/>
          </p:nvSpPr>
          <p:spPr bwMode="auto">
            <a:xfrm>
              <a:off x="8797383" y="251733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3" name="Freeform 404">
              <a:extLst>
                <a:ext uri="{FF2B5EF4-FFF2-40B4-BE49-F238E27FC236}">
                  <a16:creationId xmlns:a16="http://schemas.microsoft.com/office/drawing/2014/main" id="{5B1F70C5-D1BC-709E-C5D4-B447CBB02C73}"/>
                </a:ext>
              </a:extLst>
            </p:cNvPr>
            <p:cNvSpPr>
              <a:spLocks/>
            </p:cNvSpPr>
            <p:nvPr/>
          </p:nvSpPr>
          <p:spPr bwMode="auto">
            <a:xfrm>
              <a:off x="8785664" y="251733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48" name="Freeform 405">
              <a:extLst>
                <a:ext uri="{FF2B5EF4-FFF2-40B4-BE49-F238E27FC236}">
                  <a16:creationId xmlns:a16="http://schemas.microsoft.com/office/drawing/2014/main" id="{55731320-C83D-03D3-64A8-F81E754BC3DA}"/>
                </a:ext>
              </a:extLst>
            </p:cNvPr>
            <p:cNvSpPr>
              <a:spLocks/>
            </p:cNvSpPr>
            <p:nvPr/>
          </p:nvSpPr>
          <p:spPr bwMode="auto">
            <a:xfrm>
              <a:off x="8773944" y="251733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49" name="Freeform 406">
              <a:extLst>
                <a:ext uri="{FF2B5EF4-FFF2-40B4-BE49-F238E27FC236}">
                  <a16:creationId xmlns:a16="http://schemas.microsoft.com/office/drawing/2014/main" id="{CC959C38-4F64-CCFC-2E08-2FE2131C08C7}"/>
                </a:ext>
              </a:extLst>
            </p:cNvPr>
            <p:cNvSpPr>
              <a:spLocks/>
            </p:cNvSpPr>
            <p:nvPr/>
          </p:nvSpPr>
          <p:spPr bwMode="auto">
            <a:xfrm>
              <a:off x="8769256" y="2480742"/>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50" name="Freeform 407">
              <a:extLst>
                <a:ext uri="{FF2B5EF4-FFF2-40B4-BE49-F238E27FC236}">
                  <a16:creationId xmlns:a16="http://schemas.microsoft.com/office/drawing/2014/main" id="{B8CA6D49-8292-D7C8-5517-E28D3DE319F0}"/>
                </a:ext>
              </a:extLst>
            </p:cNvPr>
            <p:cNvSpPr>
              <a:spLocks/>
            </p:cNvSpPr>
            <p:nvPr/>
          </p:nvSpPr>
          <p:spPr bwMode="auto">
            <a:xfrm>
              <a:off x="8352036" y="2454132"/>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53" name="Freeform 408">
              <a:extLst>
                <a:ext uri="{FF2B5EF4-FFF2-40B4-BE49-F238E27FC236}">
                  <a16:creationId xmlns:a16="http://schemas.microsoft.com/office/drawing/2014/main" id="{C18E6F03-27FE-9F55-BA5D-D21F36757C79}"/>
                </a:ext>
              </a:extLst>
            </p:cNvPr>
            <p:cNvSpPr>
              <a:spLocks/>
            </p:cNvSpPr>
            <p:nvPr/>
          </p:nvSpPr>
          <p:spPr bwMode="auto">
            <a:xfrm>
              <a:off x="8300470" y="242918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54" name="Freeform 409">
              <a:extLst>
                <a:ext uri="{FF2B5EF4-FFF2-40B4-BE49-F238E27FC236}">
                  <a16:creationId xmlns:a16="http://schemas.microsoft.com/office/drawing/2014/main" id="{E9EB5E88-2BD0-CBD9-E81D-BD55025F26D6}"/>
                </a:ext>
              </a:extLst>
            </p:cNvPr>
            <p:cNvSpPr>
              <a:spLocks/>
            </p:cNvSpPr>
            <p:nvPr/>
          </p:nvSpPr>
          <p:spPr bwMode="auto">
            <a:xfrm>
              <a:off x="8291094" y="242253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55" name="Freeform 410">
              <a:extLst>
                <a:ext uri="{FF2B5EF4-FFF2-40B4-BE49-F238E27FC236}">
                  <a16:creationId xmlns:a16="http://schemas.microsoft.com/office/drawing/2014/main" id="{3250F965-A8A7-733A-8986-4C46057847A9}"/>
                </a:ext>
              </a:extLst>
            </p:cNvPr>
            <p:cNvSpPr>
              <a:spLocks/>
            </p:cNvSpPr>
            <p:nvPr/>
          </p:nvSpPr>
          <p:spPr bwMode="auto">
            <a:xfrm>
              <a:off x="8284063" y="240923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56" name="Freeform 411">
              <a:extLst>
                <a:ext uri="{FF2B5EF4-FFF2-40B4-BE49-F238E27FC236}">
                  <a16:creationId xmlns:a16="http://schemas.microsoft.com/office/drawing/2014/main" id="{2B062994-25A5-827B-ECE0-D8A25513C1FF}"/>
                </a:ext>
              </a:extLst>
            </p:cNvPr>
            <p:cNvSpPr>
              <a:spLocks/>
            </p:cNvSpPr>
            <p:nvPr/>
          </p:nvSpPr>
          <p:spPr bwMode="auto">
            <a:xfrm>
              <a:off x="8279375" y="240257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57" name="Freeform 412">
              <a:extLst>
                <a:ext uri="{FF2B5EF4-FFF2-40B4-BE49-F238E27FC236}">
                  <a16:creationId xmlns:a16="http://schemas.microsoft.com/office/drawing/2014/main" id="{1ECEF8BF-8CD4-3C9D-BD12-54A67FB8E1BF}"/>
                </a:ext>
              </a:extLst>
            </p:cNvPr>
            <p:cNvSpPr>
              <a:spLocks/>
            </p:cNvSpPr>
            <p:nvPr/>
          </p:nvSpPr>
          <p:spPr bwMode="auto">
            <a:xfrm>
              <a:off x="8274687" y="2385945"/>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58" name="Freeform 413">
              <a:extLst>
                <a:ext uri="{FF2B5EF4-FFF2-40B4-BE49-F238E27FC236}">
                  <a16:creationId xmlns:a16="http://schemas.microsoft.com/office/drawing/2014/main" id="{B6BCA646-4268-29AE-A8C8-913814FB0107}"/>
                </a:ext>
              </a:extLst>
            </p:cNvPr>
            <p:cNvSpPr>
              <a:spLocks/>
            </p:cNvSpPr>
            <p:nvPr/>
          </p:nvSpPr>
          <p:spPr bwMode="auto">
            <a:xfrm>
              <a:off x="8262967" y="237097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59" name="Freeform 414">
              <a:extLst>
                <a:ext uri="{FF2B5EF4-FFF2-40B4-BE49-F238E27FC236}">
                  <a16:creationId xmlns:a16="http://schemas.microsoft.com/office/drawing/2014/main" id="{A3DC7605-28F5-9961-9804-6E5F9011C416}"/>
                </a:ext>
              </a:extLst>
            </p:cNvPr>
            <p:cNvSpPr>
              <a:spLocks/>
            </p:cNvSpPr>
            <p:nvPr/>
          </p:nvSpPr>
          <p:spPr bwMode="auto">
            <a:xfrm>
              <a:off x="8246560" y="237097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60" name="Freeform 415">
              <a:extLst>
                <a:ext uri="{FF2B5EF4-FFF2-40B4-BE49-F238E27FC236}">
                  <a16:creationId xmlns:a16="http://schemas.microsoft.com/office/drawing/2014/main" id="{AE28D4C0-9086-2464-4A38-46554854CC5D}"/>
                </a:ext>
              </a:extLst>
            </p:cNvPr>
            <p:cNvSpPr>
              <a:spLocks/>
            </p:cNvSpPr>
            <p:nvPr/>
          </p:nvSpPr>
          <p:spPr bwMode="auto">
            <a:xfrm>
              <a:off x="8145770" y="237097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61" name="Freeform 416">
              <a:extLst>
                <a:ext uri="{FF2B5EF4-FFF2-40B4-BE49-F238E27FC236}">
                  <a16:creationId xmlns:a16="http://schemas.microsoft.com/office/drawing/2014/main" id="{CBA46FD4-6001-8542-A597-CFBEAC420ADC}"/>
                </a:ext>
              </a:extLst>
            </p:cNvPr>
            <p:cNvSpPr>
              <a:spLocks/>
            </p:cNvSpPr>
            <p:nvPr/>
          </p:nvSpPr>
          <p:spPr bwMode="auto">
            <a:xfrm>
              <a:off x="8089516" y="237097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62" name="Freeform 417">
              <a:extLst>
                <a:ext uri="{FF2B5EF4-FFF2-40B4-BE49-F238E27FC236}">
                  <a16:creationId xmlns:a16="http://schemas.microsoft.com/office/drawing/2014/main" id="{257FF460-EC77-D030-6DAC-6329AE9F3EB8}"/>
                </a:ext>
              </a:extLst>
            </p:cNvPr>
            <p:cNvSpPr>
              <a:spLocks/>
            </p:cNvSpPr>
            <p:nvPr/>
          </p:nvSpPr>
          <p:spPr bwMode="auto">
            <a:xfrm>
              <a:off x="8056701" y="237097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63" name="Freeform 418">
              <a:extLst>
                <a:ext uri="{FF2B5EF4-FFF2-40B4-BE49-F238E27FC236}">
                  <a16:creationId xmlns:a16="http://schemas.microsoft.com/office/drawing/2014/main" id="{554085ED-EF9A-6A8D-CEF9-B06E14B554FB}"/>
                </a:ext>
              </a:extLst>
            </p:cNvPr>
            <p:cNvSpPr>
              <a:spLocks/>
            </p:cNvSpPr>
            <p:nvPr/>
          </p:nvSpPr>
          <p:spPr bwMode="auto">
            <a:xfrm>
              <a:off x="7927785" y="237097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64" name="Freeform 419">
              <a:extLst>
                <a:ext uri="{FF2B5EF4-FFF2-40B4-BE49-F238E27FC236}">
                  <a16:creationId xmlns:a16="http://schemas.microsoft.com/office/drawing/2014/main" id="{45FE23DD-FE02-0688-EE44-3168DF702733}"/>
                </a:ext>
              </a:extLst>
            </p:cNvPr>
            <p:cNvSpPr>
              <a:spLocks/>
            </p:cNvSpPr>
            <p:nvPr/>
          </p:nvSpPr>
          <p:spPr bwMode="auto">
            <a:xfrm>
              <a:off x="7829340" y="237097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65" name="Freeform 420">
              <a:extLst>
                <a:ext uri="{FF2B5EF4-FFF2-40B4-BE49-F238E27FC236}">
                  <a16:creationId xmlns:a16="http://schemas.microsoft.com/office/drawing/2014/main" id="{6F9FBED0-82D9-4A61-6D8B-1C780FB62E5E}"/>
                </a:ext>
              </a:extLst>
            </p:cNvPr>
            <p:cNvSpPr>
              <a:spLocks/>
            </p:cNvSpPr>
            <p:nvPr/>
          </p:nvSpPr>
          <p:spPr bwMode="auto">
            <a:xfrm>
              <a:off x="7794181" y="237097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66" name="Freeform 421">
              <a:extLst>
                <a:ext uri="{FF2B5EF4-FFF2-40B4-BE49-F238E27FC236}">
                  <a16:creationId xmlns:a16="http://schemas.microsoft.com/office/drawing/2014/main" id="{67DC0132-1E87-30F1-5AC5-469A3655A4A0}"/>
                </a:ext>
              </a:extLst>
            </p:cNvPr>
            <p:cNvSpPr>
              <a:spLocks/>
            </p:cNvSpPr>
            <p:nvPr/>
          </p:nvSpPr>
          <p:spPr bwMode="auto">
            <a:xfrm>
              <a:off x="7773086" y="237097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67" name="Freeform 422">
              <a:extLst>
                <a:ext uri="{FF2B5EF4-FFF2-40B4-BE49-F238E27FC236}">
                  <a16:creationId xmlns:a16="http://schemas.microsoft.com/office/drawing/2014/main" id="{1735EC4C-9663-8FA0-7B25-7AAA785C15DC}"/>
                </a:ext>
              </a:extLst>
            </p:cNvPr>
            <p:cNvSpPr>
              <a:spLocks/>
            </p:cNvSpPr>
            <p:nvPr/>
          </p:nvSpPr>
          <p:spPr bwMode="auto">
            <a:xfrm>
              <a:off x="7761366" y="237097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68" name="Freeform 423">
              <a:extLst>
                <a:ext uri="{FF2B5EF4-FFF2-40B4-BE49-F238E27FC236}">
                  <a16:creationId xmlns:a16="http://schemas.microsoft.com/office/drawing/2014/main" id="{4D65BC50-4BDE-D1AA-D422-9EF36EA70A57}"/>
                </a:ext>
              </a:extLst>
            </p:cNvPr>
            <p:cNvSpPr>
              <a:spLocks/>
            </p:cNvSpPr>
            <p:nvPr/>
          </p:nvSpPr>
          <p:spPr bwMode="auto">
            <a:xfrm>
              <a:off x="7749647" y="236598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69" name="Freeform 424">
              <a:extLst>
                <a:ext uri="{FF2B5EF4-FFF2-40B4-BE49-F238E27FC236}">
                  <a16:creationId xmlns:a16="http://schemas.microsoft.com/office/drawing/2014/main" id="{E09A2207-EF8B-F5B7-D4AB-869955ECA105}"/>
                </a:ext>
              </a:extLst>
            </p:cNvPr>
            <p:cNvSpPr>
              <a:spLocks/>
            </p:cNvSpPr>
            <p:nvPr/>
          </p:nvSpPr>
          <p:spPr bwMode="auto">
            <a:xfrm>
              <a:off x="7744959" y="2357673"/>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70" name="Freeform 425">
              <a:extLst>
                <a:ext uri="{FF2B5EF4-FFF2-40B4-BE49-F238E27FC236}">
                  <a16:creationId xmlns:a16="http://schemas.microsoft.com/office/drawing/2014/main" id="{C90E9248-81F5-873D-BC5B-1A1DAFEA9CC7}"/>
                </a:ext>
              </a:extLst>
            </p:cNvPr>
            <p:cNvSpPr>
              <a:spLocks/>
            </p:cNvSpPr>
            <p:nvPr/>
          </p:nvSpPr>
          <p:spPr bwMode="auto">
            <a:xfrm>
              <a:off x="7744959" y="235102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71" name="Freeform 426">
              <a:extLst>
                <a:ext uri="{FF2B5EF4-FFF2-40B4-BE49-F238E27FC236}">
                  <a16:creationId xmlns:a16="http://schemas.microsoft.com/office/drawing/2014/main" id="{553ECE44-1112-CDBA-79FF-F05710964C59}"/>
                </a:ext>
              </a:extLst>
            </p:cNvPr>
            <p:cNvSpPr>
              <a:spLocks/>
            </p:cNvSpPr>
            <p:nvPr/>
          </p:nvSpPr>
          <p:spPr bwMode="auto">
            <a:xfrm>
              <a:off x="7611354" y="2334389"/>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72" name="Freeform 427">
              <a:extLst>
                <a:ext uri="{FF2B5EF4-FFF2-40B4-BE49-F238E27FC236}">
                  <a16:creationId xmlns:a16="http://schemas.microsoft.com/office/drawing/2014/main" id="{A127BAF1-874D-8D9E-10F5-14CF36C123CC}"/>
                </a:ext>
              </a:extLst>
            </p:cNvPr>
            <p:cNvSpPr>
              <a:spLocks/>
            </p:cNvSpPr>
            <p:nvPr/>
          </p:nvSpPr>
          <p:spPr bwMode="auto">
            <a:xfrm>
              <a:off x="7578539" y="2334389"/>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73" name="Freeform 428">
              <a:extLst>
                <a:ext uri="{FF2B5EF4-FFF2-40B4-BE49-F238E27FC236}">
                  <a16:creationId xmlns:a16="http://schemas.microsoft.com/office/drawing/2014/main" id="{709A17AD-879E-5C9F-57F8-68A527FC3701}"/>
                </a:ext>
              </a:extLst>
            </p:cNvPr>
            <p:cNvSpPr>
              <a:spLocks/>
            </p:cNvSpPr>
            <p:nvPr/>
          </p:nvSpPr>
          <p:spPr bwMode="auto">
            <a:xfrm>
              <a:off x="7428527" y="2334389"/>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74" name="Freeform 429">
              <a:extLst>
                <a:ext uri="{FF2B5EF4-FFF2-40B4-BE49-F238E27FC236}">
                  <a16:creationId xmlns:a16="http://schemas.microsoft.com/office/drawing/2014/main" id="{50FC619B-CFDD-C07A-C447-B14B9A2386B0}"/>
                </a:ext>
              </a:extLst>
            </p:cNvPr>
            <p:cNvSpPr>
              <a:spLocks/>
            </p:cNvSpPr>
            <p:nvPr/>
          </p:nvSpPr>
          <p:spPr bwMode="auto">
            <a:xfrm>
              <a:off x="7393369" y="2334389"/>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75" name="Freeform 430">
              <a:extLst>
                <a:ext uri="{FF2B5EF4-FFF2-40B4-BE49-F238E27FC236}">
                  <a16:creationId xmlns:a16="http://schemas.microsoft.com/office/drawing/2014/main" id="{E30B662F-DCA0-A5BB-8D89-1D41686894E2}"/>
                </a:ext>
              </a:extLst>
            </p:cNvPr>
            <p:cNvSpPr>
              <a:spLocks/>
            </p:cNvSpPr>
            <p:nvPr/>
          </p:nvSpPr>
          <p:spPr bwMode="auto">
            <a:xfrm>
              <a:off x="7311331" y="2334389"/>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76" name="Freeform 431">
              <a:extLst>
                <a:ext uri="{FF2B5EF4-FFF2-40B4-BE49-F238E27FC236}">
                  <a16:creationId xmlns:a16="http://schemas.microsoft.com/office/drawing/2014/main" id="{B75A662B-07DC-3C3B-952B-1693DB78D677}"/>
                </a:ext>
              </a:extLst>
            </p:cNvPr>
            <p:cNvSpPr>
              <a:spLocks/>
            </p:cNvSpPr>
            <p:nvPr/>
          </p:nvSpPr>
          <p:spPr bwMode="auto">
            <a:xfrm>
              <a:off x="7283204" y="2334389"/>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77" name="Freeform 432">
              <a:extLst>
                <a:ext uri="{FF2B5EF4-FFF2-40B4-BE49-F238E27FC236}">
                  <a16:creationId xmlns:a16="http://schemas.microsoft.com/office/drawing/2014/main" id="{BC17C8A0-86C6-E1D1-2828-06282FEB57AE}"/>
                </a:ext>
              </a:extLst>
            </p:cNvPr>
            <p:cNvSpPr>
              <a:spLocks/>
            </p:cNvSpPr>
            <p:nvPr/>
          </p:nvSpPr>
          <p:spPr bwMode="auto">
            <a:xfrm>
              <a:off x="7266797" y="2334389"/>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78" name="Freeform 433">
              <a:extLst>
                <a:ext uri="{FF2B5EF4-FFF2-40B4-BE49-F238E27FC236}">
                  <a16:creationId xmlns:a16="http://schemas.microsoft.com/office/drawing/2014/main" id="{A671CAA7-6A66-C039-26CF-1E259A128B4B}"/>
                </a:ext>
              </a:extLst>
            </p:cNvPr>
            <p:cNvSpPr>
              <a:spLocks/>
            </p:cNvSpPr>
            <p:nvPr/>
          </p:nvSpPr>
          <p:spPr bwMode="auto">
            <a:xfrm>
              <a:off x="7266797" y="231942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79" name="Freeform 434">
              <a:extLst>
                <a:ext uri="{FF2B5EF4-FFF2-40B4-BE49-F238E27FC236}">
                  <a16:creationId xmlns:a16="http://schemas.microsoft.com/office/drawing/2014/main" id="{714772A1-DDE3-D895-BEBA-08F8846E9A68}"/>
                </a:ext>
              </a:extLst>
            </p:cNvPr>
            <p:cNvSpPr>
              <a:spLocks/>
            </p:cNvSpPr>
            <p:nvPr/>
          </p:nvSpPr>
          <p:spPr bwMode="auto">
            <a:xfrm>
              <a:off x="7266797" y="2307779"/>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80" name="Freeform 435">
              <a:extLst>
                <a:ext uri="{FF2B5EF4-FFF2-40B4-BE49-F238E27FC236}">
                  <a16:creationId xmlns:a16="http://schemas.microsoft.com/office/drawing/2014/main" id="{4071DE69-D2A8-176D-F026-5EFB8F0FE420}"/>
                </a:ext>
              </a:extLst>
            </p:cNvPr>
            <p:cNvSpPr>
              <a:spLocks/>
            </p:cNvSpPr>
            <p:nvPr/>
          </p:nvSpPr>
          <p:spPr bwMode="auto">
            <a:xfrm>
              <a:off x="7266797" y="229114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81" name="Freeform 436">
              <a:extLst>
                <a:ext uri="{FF2B5EF4-FFF2-40B4-BE49-F238E27FC236}">
                  <a16:creationId xmlns:a16="http://schemas.microsoft.com/office/drawing/2014/main" id="{D6226828-30B5-F805-E680-640B896598BB}"/>
                </a:ext>
              </a:extLst>
            </p:cNvPr>
            <p:cNvSpPr>
              <a:spLocks/>
            </p:cNvSpPr>
            <p:nvPr/>
          </p:nvSpPr>
          <p:spPr bwMode="auto">
            <a:xfrm>
              <a:off x="7255076" y="227618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82" name="Freeform 437">
              <a:extLst>
                <a:ext uri="{FF2B5EF4-FFF2-40B4-BE49-F238E27FC236}">
                  <a16:creationId xmlns:a16="http://schemas.microsoft.com/office/drawing/2014/main" id="{747CEF56-EDFB-A9D3-F57D-8F01FECE43EB}"/>
                </a:ext>
              </a:extLst>
            </p:cNvPr>
            <p:cNvSpPr>
              <a:spLocks/>
            </p:cNvSpPr>
            <p:nvPr/>
          </p:nvSpPr>
          <p:spPr bwMode="auto">
            <a:xfrm>
              <a:off x="7250389" y="226287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83" name="Freeform 438">
              <a:extLst>
                <a:ext uri="{FF2B5EF4-FFF2-40B4-BE49-F238E27FC236}">
                  <a16:creationId xmlns:a16="http://schemas.microsoft.com/office/drawing/2014/main" id="{39BCB9DD-59D6-9DCA-0DFE-5F8C05171A6F}"/>
                </a:ext>
              </a:extLst>
            </p:cNvPr>
            <p:cNvSpPr>
              <a:spLocks/>
            </p:cNvSpPr>
            <p:nvPr/>
          </p:nvSpPr>
          <p:spPr bwMode="auto">
            <a:xfrm>
              <a:off x="7243358" y="224790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84" name="Freeform 439">
              <a:extLst>
                <a:ext uri="{FF2B5EF4-FFF2-40B4-BE49-F238E27FC236}">
                  <a16:creationId xmlns:a16="http://schemas.microsoft.com/office/drawing/2014/main" id="{4A82A1A6-9E46-B853-089C-5932CD6DBA2C}"/>
                </a:ext>
              </a:extLst>
            </p:cNvPr>
            <p:cNvSpPr>
              <a:spLocks/>
            </p:cNvSpPr>
            <p:nvPr/>
          </p:nvSpPr>
          <p:spPr bwMode="auto">
            <a:xfrm>
              <a:off x="7233982" y="222795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85" name="Freeform 440">
              <a:extLst>
                <a:ext uri="{FF2B5EF4-FFF2-40B4-BE49-F238E27FC236}">
                  <a16:creationId xmlns:a16="http://schemas.microsoft.com/office/drawing/2014/main" id="{8CE06AED-35A9-5B79-1858-A707F0276B9B}"/>
                </a:ext>
              </a:extLst>
            </p:cNvPr>
            <p:cNvSpPr>
              <a:spLocks/>
            </p:cNvSpPr>
            <p:nvPr/>
          </p:nvSpPr>
          <p:spPr bwMode="auto">
            <a:xfrm>
              <a:off x="7116785" y="222795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86" name="Freeform 441">
              <a:extLst>
                <a:ext uri="{FF2B5EF4-FFF2-40B4-BE49-F238E27FC236}">
                  <a16:creationId xmlns:a16="http://schemas.microsoft.com/office/drawing/2014/main" id="{96902C72-6A5B-D8DF-0B10-98629E83FC99}"/>
                </a:ext>
              </a:extLst>
            </p:cNvPr>
            <p:cNvSpPr>
              <a:spLocks/>
            </p:cNvSpPr>
            <p:nvPr/>
          </p:nvSpPr>
          <p:spPr bwMode="auto">
            <a:xfrm>
              <a:off x="6793323" y="2212983"/>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87" name="Freeform 442">
              <a:extLst>
                <a:ext uri="{FF2B5EF4-FFF2-40B4-BE49-F238E27FC236}">
                  <a16:creationId xmlns:a16="http://schemas.microsoft.com/office/drawing/2014/main" id="{08F5FBD6-2A60-59B4-73A8-477B9102EDDE}"/>
                </a:ext>
              </a:extLst>
            </p:cNvPr>
            <p:cNvSpPr>
              <a:spLocks/>
            </p:cNvSpPr>
            <p:nvPr/>
          </p:nvSpPr>
          <p:spPr bwMode="auto">
            <a:xfrm>
              <a:off x="6765196" y="2212983"/>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88" name="Freeform 443">
              <a:extLst>
                <a:ext uri="{FF2B5EF4-FFF2-40B4-BE49-F238E27FC236}">
                  <a16:creationId xmlns:a16="http://schemas.microsoft.com/office/drawing/2014/main" id="{5CDB6D6D-5F3C-C563-A3A8-B36D04F9CA05}"/>
                </a:ext>
              </a:extLst>
            </p:cNvPr>
            <p:cNvSpPr>
              <a:spLocks/>
            </p:cNvSpPr>
            <p:nvPr/>
          </p:nvSpPr>
          <p:spPr bwMode="auto">
            <a:xfrm>
              <a:off x="6744100" y="219967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89" name="Freeform 444">
              <a:extLst>
                <a:ext uri="{FF2B5EF4-FFF2-40B4-BE49-F238E27FC236}">
                  <a16:creationId xmlns:a16="http://schemas.microsoft.com/office/drawing/2014/main" id="{28B2ED4E-7953-5981-A0FF-17735FBD746E}"/>
                </a:ext>
              </a:extLst>
            </p:cNvPr>
            <p:cNvSpPr>
              <a:spLocks/>
            </p:cNvSpPr>
            <p:nvPr/>
          </p:nvSpPr>
          <p:spPr bwMode="auto">
            <a:xfrm>
              <a:off x="6744100" y="217306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90" name="Freeform 445">
              <a:extLst>
                <a:ext uri="{FF2B5EF4-FFF2-40B4-BE49-F238E27FC236}">
                  <a16:creationId xmlns:a16="http://schemas.microsoft.com/office/drawing/2014/main" id="{E02CCB1F-2D22-110C-72D8-97B2D9A9D4EF}"/>
                </a:ext>
              </a:extLst>
            </p:cNvPr>
            <p:cNvSpPr>
              <a:spLocks/>
            </p:cNvSpPr>
            <p:nvPr/>
          </p:nvSpPr>
          <p:spPr bwMode="auto">
            <a:xfrm>
              <a:off x="6737068" y="2164752"/>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491" name="Freeform 446">
              <a:extLst>
                <a:ext uri="{FF2B5EF4-FFF2-40B4-BE49-F238E27FC236}">
                  <a16:creationId xmlns:a16="http://schemas.microsoft.com/office/drawing/2014/main" id="{8DF23B90-1430-B4ED-5D91-299E6D5D828D}"/>
                </a:ext>
              </a:extLst>
            </p:cNvPr>
            <p:cNvSpPr>
              <a:spLocks/>
            </p:cNvSpPr>
            <p:nvPr/>
          </p:nvSpPr>
          <p:spPr bwMode="auto">
            <a:xfrm>
              <a:off x="6676126" y="215311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6" name="Freeform 447">
              <a:extLst>
                <a:ext uri="{FF2B5EF4-FFF2-40B4-BE49-F238E27FC236}">
                  <a16:creationId xmlns:a16="http://schemas.microsoft.com/office/drawing/2014/main" id="{015CE0EC-37B2-2979-F282-F487625D4A27}"/>
                </a:ext>
              </a:extLst>
            </p:cNvPr>
            <p:cNvSpPr>
              <a:spLocks/>
            </p:cNvSpPr>
            <p:nvPr/>
          </p:nvSpPr>
          <p:spPr bwMode="auto">
            <a:xfrm>
              <a:off x="6565961" y="215311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7" name="Freeform 448">
              <a:extLst>
                <a:ext uri="{FF2B5EF4-FFF2-40B4-BE49-F238E27FC236}">
                  <a16:creationId xmlns:a16="http://schemas.microsoft.com/office/drawing/2014/main" id="{3E4856E2-8D41-6A00-2926-19493790918C}"/>
                </a:ext>
              </a:extLst>
            </p:cNvPr>
            <p:cNvSpPr>
              <a:spLocks/>
            </p:cNvSpPr>
            <p:nvPr/>
          </p:nvSpPr>
          <p:spPr bwMode="auto">
            <a:xfrm>
              <a:off x="6530803" y="215311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8" name="Freeform 449">
              <a:extLst>
                <a:ext uri="{FF2B5EF4-FFF2-40B4-BE49-F238E27FC236}">
                  <a16:creationId xmlns:a16="http://schemas.microsoft.com/office/drawing/2014/main" id="{058B9BAC-D03D-23E3-3665-0D0CA756D8E0}"/>
                </a:ext>
              </a:extLst>
            </p:cNvPr>
            <p:cNvSpPr>
              <a:spLocks/>
            </p:cNvSpPr>
            <p:nvPr/>
          </p:nvSpPr>
          <p:spPr bwMode="auto">
            <a:xfrm>
              <a:off x="6226092" y="215311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9" name="Freeform 450">
              <a:extLst>
                <a:ext uri="{FF2B5EF4-FFF2-40B4-BE49-F238E27FC236}">
                  <a16:creationId xmlns:a16="http://schemas.microsoft.com/office/drawing/2014/main" id="{AF3D0F7A-545D-D3EB-5159-0BFE16E4A40D}"/>
                </a:ext>
              </a:extLst>
            </p:cNvPr>
            <p:cNvSpPr>
              <a:spLocks/>
            </p:cNvSpPr>
            <p:nvPr/>
          </p:nvSpPr>
          <p:spPr bwMode="auto">
            <a:xfrm>
              <a:off x="6226092" y="211319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2" name="Freeform 451">
              <a:extLst>
                <a:ext uri="{FF2B5EF4-FFF2-40B4-BE49-F238E27FC236}">
                  <a16:creationId xmlns:a16="http://schemas.microsoft.com/office/drawing/2014/main" id="{F7754BA1-16C4-D824-BD32-137590F7BC28}"/>
                </a:ext>
              </a:extLst>
            </p:cNvPr>
            <p:cNvSpPr>
              <a:spLocks/>
            </p:cNvSpPr>
            <p:nvPr/>
          </p:nvSpPr>
          <p:spPr bwMode="auto">
            <a:xfrm>
              <a:off x="6214371" y="210155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3" name="Freeform 452">
              <a:extLst>
                <a:ext uri="{FF2B5EF4-FFF2-40B4-BE49-F238E27FC236}">
                  <a16:creationId xmlns:a16="http://schemas.microsoft.com/office/drawing/2014/main" id="{392599A2-7577-8590-7192-556FDBB6110B}"/>
                </a:ext>
              </a:extLst>
            </p:cNvPr>
            <p:cNvSpPr>
              <a:spLocks/>
            </p:cNvSpPr>
            <p:nvPr/>
          </p:nvSpPr>
          <p:spPr bwMode="auto">
            <a:xfrm>
              <a:off x="6197964" y="2089913"/>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6" name="Freeform 453">
              <a:extLst>
                <a:ext uri="{FF2B5EF4-FFF2-40B4-BE49-F238E27FC236}">
                  <a16:creationId xmlns:a16="http://schemas.microsoft.com/office/drawing/2014/main" id="{699A28C7-8ABC-AE24-ECC3-A7BD4C541AFE}"/>
                </a:ext>
              </a:extLst>
            </p:cNvPr>
            <p:cNvSpPr>
              <a:spLocks/>
            </p:cNvSpPr>
            <p:nvPr/>
          </p:nvSpPr>
          <p:spPr bwMode="auto">
            <a:xfrm>
              <a:off x="6120614" y="205332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7" name="Freeform 454">
              <a:extLst>
                <a:ext uri="{FF2B5EF4-FFF2-40B4-BE49-F238E27FC236}">
                  <a16:creationId xmlns:a16="http://schemas.microsoft.com/office/drawing/2014/main" id="{1584EBCA-D78D-8E88-7ED6-0F93DC608AEB}"/>
                </a:ext>
              </a:extLst>
            </p:cNvPr>
            <p:cNvSpPr>
              <a:spLocks/>
            </p:cNvSpPr>
            <p:nvPr/>
          </p:nvSpPr>
          <p:spPr bwMode="auto">
            <a:xfrm>
              <a:off x="6008105" y="205332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80" name="Freeform 455">
              <a:extLst>
                <a:ext uri="{FF2B5EF4-FFF2-40B4-BE49-F238E27FC236}">
                  <a16:creationId xmlns:a16="http://schemas.microsoft.com/office/drawing/2014/main" id="{C94436FC-37BD-EF04-A65A-EE72C45F0C1C}"/>
                </a:ext>
              </a:extLst>
            </p:cNvPr>
            <p:cNvSpPr>
              <a:spLocks/>
            </p:cNvSpPr>
            <p:nvPr/>
          </p:nvSpPr>
          <p:spPr bwMode="auto">
            <a:xfrm>
              <a:off x="5773712" y="205332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81" name="Freeform 456">
              <a:extLst>
                <a:ext uri="{FF2B5EF4-FFF2-40B4-BE49-F238E27FC236}">
                  <a16:creationId xmlns:a16="http://schemas.microsoft.com/office/drawing/2014/main" id="{94482156-9DF8-98C5-38BA-871EB01B008A}"/>
                </a:ext>
              </a:extLst>
            </p:cNvPr>
            <p:cNvSpPr>
              <a:spLocks/>
            </p:cNvSpPr>
            <p:nvPr/>
          </p:nvSpPr>
          <p:spPr bwMode="auto">
            <a:xfrm>
              <a:off x="5752617" y="205332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84" name="Freeform 457">
              <a:extLst>
                <a:ext uri="{FF2B5EF4-FFF2-40B4-BE49-F238E27FC236}">
                  <a16:creationId xmlns:a16="http://schemas.microsoft.com/office/drawing/2014/main" id="{A5B11051-0137-40AB-C1D0-380BC18B1F9E}"/>
                </a:ext>
              </a:extLst>
            </p:cNvPr>
            <p:cNvSpPr>
              <a:spLocks/>
            </p:cNvSpPr>
            <p:nvPr/>
          </p:nvSpPr>
          <p:spPr bwMode="auto">
            <a:xfrm>
              <a:off x="5736209" y="205332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85" name="Freeform 458">
              <a:extLst>
                <a:ext uri="{FF2B5EF4-FFF2-40B4-BE49-F238E27FC236}">
                  <a16:creationId xmlns:a16="http://schemas.microsoft.com/office/drawing/2014/main" id="{6EF89C6E-19DE-6232-9023-1982676A2EA1}"/>
                </a:ext>
              </a:extLst>
            </p:cNvPr>
            <p:cNvSpPr>
              <a:spLocks/>
            </p:cNvSpPr>
            <p:nvPr/>
          </p:nvSpPr>
          <p:spPr bwMode="auto">
            <a:xfrm>
              <a:off x="5719802" y="2046672"/>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86" name="Freeform 459">
              <a:extLst>
                <a:ext uri="{FF2B5EF4-FFF2-40B4-BE49-F238E27FC236}">
                  <a16:creationId xmlns:a16="http://schemas.microsoft.com/office/drawing/2014/main" id="{EA5D36FA-206E-1A51-D4D1-53AC208763FF}"/>
                </a:ext>
              </a:extLst>
            </p:cNvPr>
            <p:cNvSpPr>
              <a:spLocks/>
            </p:cNvSpPr>
            <p:nvPr/>
          </p:nvSpPr>
          <p:spPr bwMode="auto">
            <a:xfrm>
              <a:off x="5708082" y="2001769"/>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87" name="Freeform 460">
              <a:extLst>
                <a:ext uri="{FF2B5EF4-FFF2-40B4-BE49-F238E27FC236}">
                  <a16:creationId xmlns:a16="http://schemas.microsoft.com/office/drawing/2014/main" id="{7DFFD5B5-E416-3E2E-3061-B9CE20CBA8B2}"/>
                </a:ext>
              </a:extLst>
            </p:cNvPr>
            <p:cNvSpPr>
              <a:spLocks/>
            </p:cNvSpPr>
            <p:nvPr/>
          </p:nvSpPr>
          <p:spPr bwMode="auto">
            <a:xfrm>
              <a:off x="5696363" y="198680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91" name="Freeform 461">
              <a:extLst>
                <a:ext uri="{FF2B5EF4-FFF2-40B4-BE49-F238E27FC236}">
                  <a16:creationId xmlns:a16="http://schemas.microsoft.com/office/drawing/2014/main" id="{A434D308-FD89-280A-F1D0-EFF1FF6AC3EE}"/>
                </a:ext>
              </a:extLst>
            </p:cNvPr>
            <p:cNvSpPr>
              <a:spLocks/>
            </p:cNvSpPr>
            <p:nvPr/>
          </p:nvSpPr>
          <p:spPr bwMode="auto">
            <a:xfrm>
              <a:off x="5424467" y="197017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92" name="Freeform 462">
              <a:extLst>
                <a:ext uri="{FF2B5EF4-FFF2-40B4-BE49-F238E27FC236}">
                  <a16:creationId xmlns:a16="http://schemas.microsoft.com/office/drawing/2014/main" id="{B5EB1059-E5D8-A5A2-EABA-815882B8F91E}"/>
                </a:ext>
              </a:extLst>
            </p:cNvPr>
            <p:cNvSpPr>
              <a:spLocks/>
            </p:cNvSpPr>
            <p:nvPr/>
          </p:nvSpPr>
          <p:spPr bwMode="auto">
            <a:xfrm>
              <a:off x="5267423" y="195520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98" name="Freeform 463">
              <a:extLst>
                <a:ext uri="{FF2B5EF4-FFF2-40B4-BE49-F238E27FC236}">
                  <a16:creationId xmlns:a16="http://schemas.microsoft.com/office/drawing/2014/main" id="{E6519889-450C-BFC8-FD89-715CA1D06276}"/>
                </a:ext>
              </a:extLst>
            </p:cNvPr>
            <p:cNvSpPr>
              <a:spLocks/>
            </p:cNvSpPr>
            <p:nvPr/>
          </p:nvSpPr>
          <p:spPr bwMode="auto">
            <a:xfrm>
              <a:off x="5218201" y="194688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99" name="Freeform 464">
              <a:extLst>
                <a:ext uri="{FF2B5EF4-FFF2-40B4-BE49-F238E27FC236}">
                  <a16:creationId xmlns:a16="http://schemas.microsoft.com/office/drawing/2014/main" id="{3257E6DC-53A9-708B-F2C2-F1AFB2D67042}"/>
                </a:ext>
              </a:extLst>
            </p:cNvPr>
            <p:cNvSpPr>
              <a:spLocks/>
            </p:cNvSpPr>
            <p:nvPr/>
          </p:nvSpPr>
          <p:spPr bwMode="auto">
            <a:xfrm>
              <a:off x="5194762" y="193857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00" name="Freeform 465">
              <a:extLst>
                <a:ext uri="{FF2B5EF4-FFF2-40B4-BE49-F238E27FC236}">
                  <a16:creationId xmlns:a16="http://schemas.microsoft.com/office/drawing/2014/main" id="{59AF8E2A-BFFC-6ABA-6FDF-840189D4587C}"/>
                </a:ext>
              </a:extLst>
            </p:cNvPr>
            <p:cNvSpPr>
              <a:spLocks/>
            </p:cNvSpPr>
            <p:nvPr/>
          </p:nvSpPr>
          <p:spPr bwMode="auto">
            <a:xfrm>
              <a:off x="5178354" y="1926929"/>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01" name="Freeform 466">
              <a:extLst>
                <a:ext uri="{FF2B5EF4-FFF2-40B4-BE49-F238E27FC236}">
                  <a16:creationId xmlns:a16="http://schemas.microsoft.com/office/drawing/2014/main" id="{DF40700B-9B3B-5B16-63E8-6683D4B31B9F}"/>
                </a:ext>
              </a:extLst>
            </p:cNvPr>
            <p:cNvSpPr>
              <a:spLocks/>
            </p:cNvSpPr>
            <p:nvPr/>
          </p:nvSpPr>
          <p:spPr bwMode="auto">
            <a:xfrm>
              <a:off x="5190074" y="191196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02" name="Freeform 467">
              <a:extLst>
                <a:ext uri="{FF2B5EF4-FFF2-40B4-BE49-F238E27FC236}">
                  <a16:creationId xmlns:a16="http://schemas.microsoft.com/office/drawing/2014/main" id="{A853C340-2C18-CA62-BBCD-35DEBAE65497}"/>
                </a:ext>
              </a:extLst>
            </p:cNvPr>
            <p:cNvSpPr>
              <a:spLocks/>
            </p:cNvSpPr>
            <p:nvPr/>
          </p:nvSpPr>
          <p:spPr bwMode="auto">
            <a:xfrm>
              <a:off x="4955681" y="1903645"/>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03" name="Freeform 468">
              <a:extLst>
                <a:ext uri="{FF2B5EF4-FFF2-40B4-BE49-F238E27FC236}">
                  <a16:creationId xmlns:a16="http://schemas.microsoft.com/office/drawing/2014/main" id="{EF09BDAA-680B-398F-9C27-59F49CF6C6FE}"/>
                </a:ext>
              </a:extLst>
            </p:cNvPr>
            <p:cNvSpPr>
              <a:spLocks/>
            </p:cNvSpPr>
            <p:nvPr/>
          </p:nvSpPr>
          <p:spPr bwMode="auto">
            <a:xfrm>
              <a:off x="4890051" y="1903645"/>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04" name="Freeform 469">
              <a:extLst>
                <a:ext uri="{FF2B5EF4-FFF2-40B4-BE49-F238E27FC236}">
                  <a16:creationId xmlns:a16="http://schemas.microsoft.com/office/drawing/2014/main" id="{762C1E7E-CEC5-80E8-3CCA-425CFA33297E}"/>
                </a:ext>
              </a:extLst>
            </p:cNvPr>
            <p:cNvSpPr>
              <a:spLocks/>
            </p:cNvSpPr>
            <p:nvPr/>
          </p:nvSpPr>
          <p:spPr bwMode="auto">
            <a:xfrm>
              <a:off x="4707224" y="188368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05" name="Freeform 470">
              <a:extLst>
                <a:ext uri="{FF2B5EF4-FFF2-40B4-BE49-F238E27FC236}">
                  <a16:creationId xmlns:a16="http://schemas.microsoft.com/office/drawing/2014/main" id="{3ECF45E9-C7D3-F6E8-284A-CA323930A595}"/>
                </a:ext>
              </a:extLst>
            </p:cNvPr>
            <p:cNvSpPr>
              <a:spLocks/>
            </p:cNvSpPr>
            <p:nvPr/>
          </p:nvSpPr>
          <p:spPr bwMode="auto">
            <a:xfrm>
              <a:off x="4688473" y="187204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06" name="Freeform 471">
              <a:extLst>
                <a:ext uri="{FF2B5EF4-FFF2-40B4-BE49-F238E27FC236}">
                  <a16:creationId xmlns:a16="http://schemas.microsoft.com/office/drawing/2014/main" id="{17A48621-433F-81E5-DD07-0DA11DFF4E28}"/>
                </a:ext>
              </a:extLst>
            </p:cNvPr>
            <p:cNvSpPr>
              <a:spLocks/>
            </p:cNvSpPr>
            <p:nvPr/>
          </p:nvSpPr>
          <p:spPr bwMode="auto">
            <a:xfrm>
              <a:off x="4672065" y="1857079"/>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07" name="Freeform 472">
              <a:extLst>
                <a:ext uri="{FF2B5EF4-FFF2-40B4-BE49-F238E27FC236}">
                  <a16:creationId xmlns:a16="http://schemas.microsoft.com/office/drawing/2014/main" id="{ADBF1446-47BB-F310-CAF6-08C7A3CAD31C}"/>
                </a:ext>
              </a:extLst>
            </p:cNvPr>
            <p:cNvSpPr>
              <a:spLocks/>
            </p:cNvSpPr>
            <p:nvPr/>
          </p:nvSpPr>
          <p:spPr bwMode="auto">
            <a:xfrm>
              <a:off x="4510334" y="179720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08" name="Freeform 473">
              <a:extLst>
                <a:ext uri="{FF2B5EF4-FFF2-40B4-BE49-F238E27FC236}">
                  <a16:creationId xmlns:a16="http://schemas.microsoft.com/office/drawing/2014/main" id="{604B2306-3983-4A24-9DBB-BDF888CC697E}"/>
                </a:ext>
              </a:extLst>
            </p:cNvPr>
            <p:cNvSpPr>
              <a:spLocks/>
            </p:cNvSpPr>
            <p:nvPr/>
          </p:nvSpPr>
          <p:spPr bwMode="auto">
            <a:xfrm>
              <a:off x="4217342" y="176560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09" name="Freeform 474">
              <a:extLst>
                <a:ext uri="{FF2B5EF4-FFF2-40B4-BE49-F238E27FC236}">
                  <a16:creationId xmlns:a16="http://schemas.microsoft.com/office/drawing/2014/main" id="{C76E4FE3-925E-1C6B-256F-D129179FDE01}"/>
                </a:ext>
              </a:extLst>
            </p:cNvPr>
            <p:cNvSpPr>
              <a:spLocks/>
            </p:cNvSpPr>
            <p:nvPr/>
          </p:nvSpPr>
          <p:spPr bwMode="auto">
            <a:xfrm>
              <a:off x="4198591" y="175396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10" name="Freeform 475">
              <a:extLst>
                <a:ext uri="{FF2B5EF4-FFF2-40B4-BE49-F238E27FC236}">
                  <a16:creationId xmlns:a16="http://schemas.microsoft.com/office/drawing/2014/main" id="{662B92AD-0340-56A4-FDE7-49FA122B4674}"/>
                </a:ext>
              </a:extLst>
            </p:cNvPr>
            <p:cNvSpPr>
              <a:spLocks/>
            </p:cNvSpPr>
            <p:nvPr/>
          </p:nvSpPr>
          <p:spPr bwMode="auto">
            <a:xfrm>
              <a:off x="4189215" y="1734009"/>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11" name="Freeform 476">
              <a:extLst>
                <a:ext uri="{FF2B5EF4-FFF2-40B4-BE49-F238E27FC236}">
                  <a16:creationId xmlns:a16="http://schemas.microsoft.com/office/drawing/2014/main" id="{96B8D393-3C66-04A8-7BAB-3E9C01F12835}"/>
                </a:ext>
              </a:extLst>
            </p:cNvPr>
            <p:cNvSpPr>
              <a:spLocks/>
            </p:cNvSpPr>
            <p:nvPr/>
          </p:nvSpPr>
          <p:spPr bwMode="auto">
            <a:xfrm>
              <a:off x="4177496" y="171737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12" name="Freeform 477">
              <a:extLst>
                <a:ext uri="{FF2B5EF4-FFF2-40B4-BE49-F238E27FC236}">
                  <a16:creationId xmlns:a16="http://schemas.microsoft.com/office/drawing/2014/main" id="{9D6B7357-9EBF-293D-7E42-C6D8B2AB06F4}"/>
                </a:ext>
              </a:extLst>
            </p:cNvPr>
            <p:cNvSpPr>
              <a:spLocks/>
            </p:cNvSpPr>
            <p:nvPr/>
          </p:nvSpPr>
          <p:spPr bwMode="auto">
            <a:xfrm>
              <a:off x="4177496" y="169409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13" name="Freeform 478">
              <a:extLst>
                <a:ext uri="{FF2B5EF4-FFF2-40B4-BE49-F238E27FC236}">
                  <a16:creationId xmlns:a16="http://schemas.microsoft.com/office/drawing/2014/main" id="{DF0426C5-9F00-8E96-901E-F5E0AEDE93F6}"/>
                </a:ext>
              </a:extLst>
            </p:cNvPr>
            <p:cNvSpPr>
              <a:spLocks/>
            </p:cNvSpPr>
            <p:nvPr/>
          </p:nvSpPr>
          <p:spPr bwMode="auto">
            <a:xfrm>
              <a:off x="4161088" y="167413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14" name="Freeform 479">
              <a:extLst>
                <a:ext uri="{FF2B5EF4-FFF2-40B4-BE49-F238E27FC236}">
                  <a16:creationId xmlns:a16="http://schemas.microsoft.com/office/drawing/2014/main" id="{FF8154D2-9B7A-D859-9F07-A9F565497C9D}"/>
                </a:ext>
              </a:extLst>
            </p:cNvPr>
            <p:cNvSpPr>
              <a:spLocks/>
            </p:cNvSpPr>
            <p:nvPr/>
          </p:nvSpPr>
          <p:spPr bwMode="auto">
            <a:xfrm>
              <a:off x="4144681" y="1659169"/>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15" name="Freeform 480">
              <a:extLst>
                <a:ext uri="{FF2B5EF4-FFF2-40B4-BE49-F238E27FC236}">
                  <a16:creationId xmlns:a16="http://schemas.microsoft.com/office/drawing/2014/main" id="{20D555B2-A952-EDC0-E372-C02A70193271}"/>
                </a:ext>
              </a:extLst>
            </p:cNvPr>
            <p:cNvSpPr>
              <a:spLocks/>
            </p:cNvSpPr>
            <p:nvPr/>
          </p:nvSpPr>
          <p:spPr bwMode="auto">
            <a:xfrm>
              <a:off x="3682926" y="162258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16" name="Freeform 481">
              <a:extLst>
                <a:ext uri="{FF2B5EF4-FFF2-40B4-BE49-F238E27FC236}">
                  <a16:creationId xmlns:a16="http://schemas.microsoft.com/office/drawing/2014/main" id="{733B057E-B6B6-D714-23E3-39347E651E87}"/>
                </a:ext>
              </a:extLst>
            </p:cNvPr>
            <p:cNvSpPr>
              <a:spLocks/>
            </p:cNvSpPr>
            <p:nvPr/>
          </p:nvSpPr>
          <p:spPr bwMode="auto">
            <a:xfrm>
              <a:off x="3666518" y="1614265"/>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17" name="Freeform 482">
              <a:extLst>
                <a:ext uri="{FF2B5EF4-FFF2-40B4-BE49-F238E27FC236}">
                  <a16:creationId xmlns:a16="http://schemas.microsoft.com/office/drawing/2014/main" id="{30011FDC-FF52-186C-4AEA-539DCD53990B}"/>
                </a:ext>
              </a:extLst>
            </p:cNvPr>
            <p:cNvSpPr>
              <a:spLocks/>
            </p:cNvSpPr>
            <p:nvPr/>
          </p:nvSpPr>
          <p:spPr bwMode="auto">
            <a:xfrm>
              <a:off x="3647766" y="160262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18" name="Freeform 483">
              <a:extLst>
                <a:ext uri="{FF2B5EF4-FFF2-40B4-BE49-F238E27FC236}">
                  <a16:creationId xmlns:a16="http://schemas.microsoft.com/office/drawing/2014/main" id="{CF44AE45-8766-04C3-FA84-3A7A7AF9FBB0}"/>
                </a:ext>
              </a:extLst>
            </p:cNvPr>
            <p:cNvSpPr>
              <a:spLocks/>
            </p:cNvSpPr>
            <p:nvPr/>
          </p:nvSpPr>
          <p:spPr bwMode="auto">
            <a:xfrm>
              <a:off x="3554009" y="155605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19" name="Freeform 484">
              <a:extLst>
                <a:ext uri="{FF2B5EF4-FFF2-40B4-BE49-F238E27FC236}">
                  <a16:creationId xmlns:a16="http://schemas.microsoft.com/office/drawing/2014/main" id="{76077DA6-E057-146D-B4F3-D38606F8EB82}"/>
                </a:ext>
              </a:extLst>
            </p:cNvPr>
            <p:cNvSpPr>
              <a:spLocks/>
            </p:cNvSpPr>
            <p:nvPr/>
          </p:nvSpPr>
          <p:spPr bwMode="auto">
            <a:xfrm>
              <a:off x="3132101" y="149285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20" name="Freeform 485">
              <a:extLst>
                <a:ext uri="{FF2B5EF4-FFF2-40B4-BE49-F238E27FC236}">
                  <a16:creationId xmlns:a16="http://schemas.microsoft.com/office/drawing/2014/main" id="{A746B57F-15D7-1507-12D5-A303F1798E4C}"/>
                </a:ext>
              </a:extLst>
            </p:cNvPr>
            <p:cNvSpPr>
              <a:spLocks/>
            </p:cNvSpPr>
            <p:nvPr/>
          </p:nvSpPr>
          <p:spPr bwMode="auto">
            <a:xfrm>
              <a:off x="2675035" y="146458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21" name="Freeform 486">
              <a:extLst>
                <a:ext uri="{FF2B5EF4-FFF2-40B4-BE49-F238E27FC236}">
                  <a16:creationId xmlns:a16="http://schemas.microsoft.com/office/drawing/2014/main" id="{19E62C04-917B-4FCC-6E03-00E7D88572CB}"/>
                </a:ext>
              </a:extLst>
            </p:cNvPr>
            <p:cNvSpPr>
              <a:spLocks/>
            </p:cNvSpPr>
            <p:nvPr/>
          </p:nvSpPr>
          <p:spPr bwMode="auto">
            <a:xfrm>
              <a:off x="2625812" y="146126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22" name="Freeform 487">
              <a:extLst>
                <a:ext uri="{FF2B5EF4-FFF2-40B4-BE49-F238E27FC236}">
                  <a16:creationId xmlns:a16="http://schemas.microsoft.com/office/drawing/2014/main" id="{27B3E713-DEEE-B77C-2A65-9735A5ED985B}"/>
                </a:ext>
              </a:extLst>
            </p:cNvPr>
            <p:cNvSpPr>
              <a:spLocks/>
            </p:cNvSpPr>
            <p:nvPr/>
          </p:nvSpPr>
          <p:spPr bwMode="auto">
            <a:xfrm>
              <a:off x="2124211" y="146126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23" name="Freeform 488">
              <a:extLst>
                <a:ext uri="{FF2B5EF4-FFF2-40B4-BE49-F238E27FC236}">
                  <a16:creationId xmlns:a16="http://schemas.microsoft.com/office/drawing/2014/main" id="{7095993F-C246-C8CE-337F-8A84BDC297A0}"/>
                </a:ext>
              </a:extLst>
            </p:cNvPr>
            <p:cNvSpPr>
              <a:spLocks/>
            </p:cNvSpPr>
            <p:nvPr/>
          </p:nvSpPr>
          <p:spPr bwMode="auto">
            <a:xfrm>
              <a:off x="9831057" y="265536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24" name="Freeform 489">
              <a:extLst>
                <a:ext uri="{FF2B5EF4-FFF2-40B4-BE49-F238E27FC236}">
                  <a16:creationId xmlns:a16="http://schemas.microsoft.com/office/drawing/2014/main" id="{21B997FF-7425-3C0E-2D92-7090C00F4F2F}"/>
                </a:ext>
              </a:extLst>
            </p:cNvPr>
            <p:cNvSpPr>
              <a:spLocks/>
            </p:cNvSpPr>
            <p:nvPr/>
          </p:nvSpPr>
          <p:spPr bwMode="auto">
            <a:xfrm>
              <a:off x="9805273" y="265536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25" name="Freeform 490">
              <a:extLst>
                <a:ext uri="{FF2B5EF4-FFF2-40B4-BE49-F238E27FC236}">
                  <a16:creationId xmlns:a16="http://schemas.microsoft.com/office/drawing/2014/main" id="{B561F8FC-0563-5BD8-A002-A82A7DE84A2F}"/>
                </a:ext>
              </a:extLst>
            </p:cNvPr>
            <p:cNvSpPr>
              <a:spLocks/>
            </p:cNvSpPr>
            <p:nvPr/>
          </p:nvSpPr>
          <p:spPr bwMode="auto">
            <a:xfrm>
              <a:off x="9793554" y="265536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26" name="Freeform 491">
              <a:extLst>
                <a:ext uri="{FF2B5EF4-FFF2-40B4-BE49-F238E27FC236}">
                  <a16:creationId xmlns:a16="http://schemas.microsoft.com/office/drawing/2014/main" id="{849ADD96-544F-56B0-C679-1E9D5DF1B69B}"/>
                </a:ext>
              </a:extLst>
            </p:cNvPr>
            <p:cNvSpPr>
              <a:spLocks/>
            </p:cNvSpPr>
            <p:nvPr/>
          </p:nvSpPr>
          <p:spPr bwMode="auto">
            <a:xfrm>
              <a:off x="2152338" y="1502157"/>
              <a:ext cx="8925689" cy="1500119"/>
            </a:xfrm>
            <a:custGeom>
              <a:avLst/>
              <a:gdLst>
                <a:gd name="T0" fmla="*/ 289 w 3808"/>
                <a:gd name="T1" fmla="*/ 0 h 902"/>
                <a:gd name="T2" fmla="*/ 439 w 3808"/>
                <a:gd name="T3" fmla="*/ 15 h 902"/>
                <a:gd name="T4" fmla="*/ 529 w 3808"/>
                <a:gd name="T5" fmla="*/ 43 h 902"/>
                <a:gd name="T6" fmla="*/ 634 w 3808"/>
                <a:gd name="T7" fmla="*/ 53 h 902"/>
                <a:gd name="T8" fmla="*/ 655 w 3808"/>
                <a:gd name="T9" fmla="*/ 67 h 902"/>
                <a:gd name="T10" fmla="*/ 667 w 3808"/>
                <a:gd name="T11" fmla="*/ 88 h 902"/>
                <a:gd name="T12" fmla="*/ 809 w 3808"/>
                <a:gd name="T13" fmla="*/ 98 h 902"/>
                <a:gd name="T14" fmla="*/ 866 w 3808"/>
                <a:gd name="T15" fmla="*/ 115 h 902"/>
                <a:gd name="T16" fmla="*/ 883 w 3808"/>
                <a:gd name="T17" fmla="*/ 129 h 902"/>
                <a:gd name="T18" fmla="*/ 888 w 3808"/>
                <a:gd name="T19" fmla="*/ 148 h 902"/>
                <a:gd name="T20" fmla="*/ 976 w 3808"/>
                <a:gd name="T21" fmla="*/ 181 h 902"/>
                <a:gd name="T22" fmla="*/ 1011 w 3808"/>
                <a:gd name="T23" fmla="*/ 191 h 902"/>
                <a:gd name="T24" fmla="*/ 1090 w 3808"/>
                <a:gd name="T25" fmla="*/ 202 h 902"/>
                <a:gd name="T26" fmla="*/ 1101 w 3808"/>
                <a:gd name="T27" fmla="*/ 243 h 902"/>
                <a:gd name="T28" fmla="*/ 1151 w 3808"/>
                <a:gd name="T29" fmla="*/ 255 h 902"/>
                <a:gd name="T30" fmla="*/ 1294 w 3808"/>
                <a:gd name="T31" fmla="*/ 264 h 902"/>
                <a:gd name="T32" fmla="*/ 1315 w 3808"/>
                <a:gd name="T33" fmla="*/ 274 h 902"/>
                <a:gd name="T34" fmla="*/ 1327 w 3808"/>
                <a:gd name="T35" fmla="*/ 283 h 902"/>
                <a:gd name="T36" fmla="*/ 1386 w 3808"/>
                <a:gd name="T37" fmla="*/ 295 h 902"/>
                <a:gd name="T38" fmla="*/ 1510 w 3808"/>
                <a:gd name="T39" fmla="*/ 305 h 902"/>
                <a:gd name="T40" fmla="*/ 1534 w 3808"/>
                <a:gd name="T41" fmla="*/ 314 h 902"/>
                <a:gd name="T42" fmla="*/ 1712 w 3808"/>
                <a:gd name="T43" fmla="*/ 352 h 902"/>
                <a:gd name="T44" fmla="*/ 1728 w 3808"/>
                <a:gd name="T45" fmla="*/ 364 h 902"/>
                <a:gd name="T46" fmla="*/ 1745 w 3808"/>
                <a:gd name="T47" fmla="*/ 376 h 902"/>
                <a:gd name="T48" fmla="*/ 1752 w 3808"/>
                <a:gd name="T49" fmla="*/ 388 h 902"/>
                <a:gd name="T50" fmla="*/ 1970 w 3808"/>
                <a:gd name="T51" fmla="*/ 414 h 902"/>
                <a:gd name="T52" fmla="*/ 2115 w 3808"/>
                <a:gd name="T53" fmla="*/ 450 h 902"/>
                <a:gd name="T54" fmla="*/ 2182 w 3808"/>
                <a:gd name="T55" fmla="*/ 459 h 902"/>
                <a:gd name="T56" fmla="*/ 2191 w 3808"/>
                <a:gd name="T57" fmla="*/ 476 h 902"/>
                <a:gd name="T58" fmla="*/ 2198 w 3808"/>
                <a:gd name="T59" fmla="*/ 504 h 902"/>
                <a:gd name="T60" fmla="*/ 2398 w 3808"/>
                <a:gd name="T61" fmla="*/ 523 h 902"/>
                <a:gd name="T62" fmla="*/ 2623 w 3808"/>
                <a:gd name="T63" fmla="*/ 547 h 902"/>
                <a:gd name="T64" fmla="*/ 2633 w 3808"/>
                <a:gd name="T65" fmla="*/ 571 h 902"/>
                <a:gd name="T66" fmla="*/ 2645 w 3808"/>
                <a:gd name="T67" fmla="*/ 585 h 902"/>
                <a:gd name="T68" fmla="*/ 2837 w 3808"/>
                <a:gd name="T69" fmla="*/ 597 h 902"/>
                <a:gd name="T70" fmla="*/ 3179 w 3808"/>
                <a:gd name="T71" fmla="*/ 630 h 902"/>
                <a:gd name="T72" fmla="*/ 3376 w 3808"/>
                <a:gd name="T73" fmla="*/ 714 h 902"/>
                <a:gd name="T74" fmla="*/ 3808 w 3808"/>
                <a:gd name="T75" fmla="*/ 90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08" h="902">
                  <a:moveTo>
                    <a:pt x="0" y="0"/>
                  </a:moveTo>
                  <a:lnTo>
                    <a:pt x="289" y="0"/>
                  </a:lnTo>
                  <a:lnTo>
                    <a:pt x="289" y="15"/>
                  </a:lnTo>
                  <a:lnTo>
                    <a:pt x="439" y="15"/>
                  </a:lnTo>
                  <a:lnTo>
                    <a:pt x="439" y="43"/>
                  </a:lnTo>
                  <a:lnTo>
                    <a:pt x="529" y="43"/>
                  </a:lnTo>
                  <a:lnTo>
                    <a:pt x="529" y="53"/>
                  </a:lnTo>
                  <a:lnTo>
                    <a:pt x="634" y="53"/>
                  </a:lnTo>
                  <a:lnTo>
                    <a:pt x="634" y="67"/>
                  </a:lnTo>
                  <a:lnTo>
                    <a:pt x="655" y="67"/>
                  </a:lnTo>
                  <a:lnTo>
                    <a:pt x="655" y="88"/>
                  </a:lnTo>
                  <a:lnTo>
                    <a:pt x="667" y="88"/>
                  </a:lnTo>
                  <a:lnTo>
                    <a:pt x="667" y="98"/>
                  </a:lnTo>
                  <a:lnTo>
                    <a:pt x="809" y="98"/>
                  </a:lnTo>
                  <a:lnTo>
                    <a:pt x="809" y="115"/>
                  </a:lnTo>
                  <a:lnTo>
                    <a:pt x="866" y="115"/>
                  </a:lnTo>
                  <a:lnTo>
                    <a:pt x="866" y="129"/>
                  </a:lnTo>
                  <a:lnTo>
                    <a:pt x="883" y="129"/>
                  </a:lnTo>
                  <a:lnTo>
                    <a:pt x="883" y="148"/>
                  </a:lnTo>
                  <a:lnTo>
                    <a:pt x="888" y="148"/>
                  </a:lnTo>
                  <a:lnTo>
                    <a:pt x="888" y="181"/>
                  </a:lnTo>
                  <a:lnTo>
                    <a:pt x="976" y="181"/>
                  </a:lnTo>
                  <a:lnTo>
                    <a:pt x="976" y="191"/>
                  </a:lnTo>
                  <a:lnTo>
                    <a:pt x="1011" y="191"/>
                  </a:lnTo>
                  <a:lnTo>
                    <a:pt x="1011" y="202"/>
                  </a:lnTo>
                  <a:lnTo>
                    <a:pt x="1090" y="202"/>
                  </a:lnTo>
                  <a:lnTo>
                    <a:pt x="1090" y="243"/>
                  </a:lnTo>
                  <a:lnTo>
                    <a:pt x="1101" y="243"/>
                  </a:lnTo>
                  <a:lnTo>
                    <a:pt x="1101" y="255"/>
                  </a:lnTo>
                  <a:lnTo>
                    <a:pt x="1151" y="255"/>
                  </a:lnTo>
                  <a:lnTo>
                    <a:pt x="1151" y="264"/>
                  </a:lnTo>
                  <a:lnTo>
                    <a:pt x="1294" y="264"/>
                  </a:lnTo>
                  <a:lnTo>
                    <a:pt x="1294" y="274"/>
                  </a:lnTo>
                  <a:lnTo>
                    <a:pt x="1315" y="274"/>
                  </a:lnTo>
                  <a:lnTo>
                    <a:pt x="1315" y="283"/>
                  </a:lnTo>
                  <a:lnTo>
                    <a:pt x="1327" y="283"/>
                  </a:lnTo>
                  <a:lnTo>
                    <a:pt x="1327" y="295"/>
                  </a:lnTo>
                  <a:lnTo>
                    <a:pt x="1386" y="295"/>
                  </a:lnTo>
                  <a:lnTo>
                    <a:pt x="1386" y="305"/>
                  </a:lnTo>
                  <a:lnTo>
                    <a:pt x="1510" y="305"/>
                  </a:lnTo>
                  <a:lnTo>
                    <a:pt x="1510" y="314"/>
                  </a:lnTo>
                  <a:lnTo>
                    <a:pt x="1534" y="314"/>
                  </a:lnTo>
                  <a:lnTo>
                    <a:pt x="1534" y="352"/>
                  </a:lnTo>
                  <a:lnTo>
                    <a:pt x="1712" y="352"/>
                  </a:lnTo>
                  <a:lnTo>
                    <a:pt x="1712" y="364"/>
                  </a:lnTo>
                  <a:lnTo>
                    <a:pt x="1728" y="364"/>
                  </a:lnTo>
                  <a:lnTo>
                    <a:pt x="1728" y="376"/>
                  </a:lnTo>
                  <a:lnTo>
                    <a:pt x="1745" y="376"/>
                  </a:lnTo>
                  <a:lnTo>
                    <a:pt x="1745" y="388"/>
                  </a:lnTo>
                  <a:lnTo>
                    <a:pt x="1752" y="388"/>
                  </a:lnTo>
                  <a:lnTo>
                    <a:pt x="1752" y="414"/>
                  </a:lnTo>
                  <a:lnTo>
                    <a:pt x="1970" y="414"/>
                  </a:lnTo>
                  <a:lnTo>
                    <a:pt x="1970" y="450"/>
                  </a:lnTo>
                  <a:lnTo>
                    <a:pt x="2115" y="450"/>
                  </a:lnTo>
                  <a:lnTo>
                    <a:pt x="2115" y="459"/>
                  </a:lnTo>
                  <a:lnTo>
                    <a:pt x="2182" y="459"/>
                  </a:lnTo>
                  <a:lnTo>
                    <a:pt x="2182" y="476"/>
                  </a:lnTo>
                  <a:lnTo>
                    <a:pt x="2191" y="476"/>
                  </a:lnTo>
                  <a:lnTo>
                    <a:pt x="2191" y="504"/>
                  </a:lnTo>
                  <a:lnTo>
                    <a:pt x="2198" y="504"/>
                  </a:lnTo>
                  <a:lnTo>
                    <a:pt x="2198" y="523"/>
                  </a:lnTo>
                  <a:lnTo>
                    <a:pt x="2398" y="523"/>
                  </a:lnTo>
                  <a:lnTo>
                    <a:pt x="2398" y="547"/>
                  </a:lnTo>
                  <a:lnTo>
                    <a:pt x="2623" y="547"/>
                  </a:lnTo>
                  <a:lnTo>
                    <a:pt x="2623" y="571"/>
                  </a:lnTo>
                  <a:lnTo>
                    <a:pt x="2633" y="571"/>
                  </a:lnTo>
                  <a:lnTo>
                    <a:pt x="2633" y="585"/>
                  </a:lnTo>
                  <a:lnTo>
                    <a:pt x="2645" y="585"/>
                  </a:lnTo>
                  <a:lnTo>
                    <a:pt x="2645" y="597"/>
                  </a:lnTo>
                  <a:lnTo>
                    <a:pt x="2837" y="597"/>
                  </a:lnTo>
                  <a:lnTo>
                    <a:pt x="2837" y="630"/>
                  </a:lnTo>
                  <a:lnTo>
                    <a:pt x="3179" y="630"/>
                  </a:lnTo>
                  <a:lnTo>
                    <a:pt x="3179" y="714"/>
                  </a:lnTo>
                  <a:lnTo>
                    <a:pt x="3376" y="714"/>
                  </a:lnTo>
                  <a:lnTo>
                    <a:pt x="3376" y="902"/>
                  </a:lnTo>
                  <a:lnTo>
                    <a:pt x="3808" y="902"/>
                  </a:lnTo>
                </a:path>
              </a:pathLst>
            </a:custGeom>
            <a:noFill/>
            <a:ln w="190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grpSp>
      <p:grpSp>
        <p:nvGrpSpPr>
          <p:cNvPr id="127" name="Group 126">
            <a:extLst>
              <a:ext uri="{FF2B5EF4-FFF2-40B4-BE49-F238E27FC236}">
                <a16:creationId xmlns:a16="http://schemas.microsoft.com/office/drawing/2014/main" id="{1B8828FC-256D-CBCF-4A9A-A7E2684A9B60}"/>
              </a:ext>
            </a:extLst>
          </p:cNvPr>
          <p:cNvGrpSpPr/>
          <p:nvPr/>
        </p:nvGrpSpPr>
        <p:grpSpPr>
          <a:xfrm>
            <a:off x="1006639" y="2113558"/>
            <a:ext cx="7280905" cy="518350"/>
            <a:chOff x="2124137" y="1462205"/>
            <a:chExt cx="8953890" cy="637455"/>
          </a:xfrm>
        </p:grpSpPr>
        <p:sp>
          <p:nvSpPr>
            <p:cNvPr id="676" name="Rectangle 492">
              <a:extLst>
                <a:ext uri="{FF2B5EF4-FFF2-40B4-BE49-F238E27FC236}">
                  <a16:creationId xmlns:a16="http://schemas.microsoft.com/office/drawing/2014/main" id="{5C3B926D-B19A-261E-05E6-130DC1167A3F}"/>
                </a:ext>
              </a:extLst>
            </p:cNvPr>
            <p:cNvSpPr>
              <a:spLocks noChangeArrowheads="1"/>
            </p:cNvSpPr>
            <p:nvPr/>
          </p:nvSpPr>
          <p:spPr bwMode="auto">
            <a:xfrm>
              <a:off x="9971619" y="2027660"/>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77" name="Rectangle 493">
              <a:extLst>
                <a:ext uri="{FF2B5EF4-FFF2-40B4-BE49-F238E27FC236}">
                  <a16:creationId xmlns:a16="http://schemas.microsoft.com/office/drawing/2014/main" id="{EADE7840-3F7E-7083-C02E-D704EE7B4A83}"/>
                </a:ext>
              </a:extLst>
            </p:cNvPr>
            <p:cNvSpPr>
              <a:spLocks noChangeArrowheads="1"/>
            </p:cNvSpPr>
            <p:nvPr/>
          </p:nvSpPr>
          <p:spPr bwMode="auto">
            <a:xfrm>
              <a:off x="9376261" y="2027660"/>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78" name="Rectangle 494">
              <a:extLst>
                <a:ext uri="{FF2B5EF4-FFF2-40B4-BE49-F238E27FC236}">
                  <a16:creationId xmlns:a16="http://schemas.microsoft.com/office/drawing/2014/main" id="{58E7C4F2-F969-7952-DFB6-8362F6709D6D}"/>
                </a:ext>
              </a:extLst>
            </p:cNvPr>
            <p:cNvSpPr>
              <a:spLocks noChangeArrowheads="1"/>
            </p:cNvSpPr>
            <p:nvPr/>
          </p:nvSpPr>
          <p:spPr bwMode="auto">
            <a:xfrm>
              <a:off x="9371572" y="2027660"/>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79" name="Rectangle 495">
              <a:extLst>
                <a:ext uri="{FF2B5EF4-FFF2-40B4-BE49-F238E27FC236}">
                  <a16:creationId xmlns:a16="http://schemas.microsoft.com/office/drawing/2014/main" id="{A7443E9E-6B08-6ED1-7560-6E84E8EA2D29}"/>
                </a:ext>
              </a:extLst>
            </p:cNvPr>
            <p:cNvSpPr>
              <a:spLocks noChangeArrowheads="1"/>
            </p:cNvSpPr>
            <p:nvPr/>
          </p:nvSpPr>
          <p:spPr bwMode="auto">
            <a:xfrm>
              <a:off x="9336412" y="2027660"/>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80" name="Rectangle 496">
              <a:extLst>
                <a:ext uri="{FF2B5EF4-FFF2-40B4-BE49-F238E27FC236}">
                  <a16:creationId xmlns:a16="http://schemas.microsoft.com/office/drawing/2014/main" id="{237D49B1-C45F-CEF0-B294-B8E677E0B905}"/>
                </a:ext>
              </a:extLst>
            </p:cNvPr>
            <p:cNvSpPr>
              <a:spLocks noChangeArrowheads="1"/>
            </p:cNvSpPr>
            <p:nvPr/>
          </p:nvSpPr>
          <p:spPr bwMode="auto">
            <a:xfrm>
              <a:off x="9331725" y="2027660"/>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81" name="Rectangle 497">
              <a:extLst>
                <a:ext uri="{FF2B5EF4-FFF2-40B4-BE49-F238E27FC236}">
                  <a16:creationId xmlns:a16="http://schemas.microsoft.com/office/drawing/2014/main" id="{DE301583-8054-C901-75EC-4E2F2696D64B}"/>
                </a:ext>
              </a:extLst>
            </p:cNvPr>
            <p:cNvSpPr>
              <a:spLocks noChangeArrowheads="1"/>
            </p:cNvSpPr>
            <p:nvPr/>
          </p:nvSpPr>
          <p:spPr bwMode="auto">
            <a:xfrm>
              <a:off x="9327037" y="2027660"/>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82" name="Rectangle 498">
              <a:extLst>
                <a:ext uri="{FF2B5EF4-FFF2-40B4-BE49-F238E27FC236}">
                  <a16:creationId xmlns:a16="http://schemas.microsoft.com/office/drawing/2014/main" id="{E4CD063A-D197-FD8E-F39F-F711EEF3BF02}"/>
                </a:ext>
              </a:extLst>
            </p:cNvPr>
            <p:cNvSpPr>
              <a:spLocks noChangeArrowheads="1"/>
            </p:cNvSpPr>
            <p:nvPr/>
          </p:nvSpPr>
          <p:spPr bwMode="auto">
            <a:xfrm>
              <a:off x="9303598" y="2027660"/>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83" name="Rectangle 499">
              <a:extLst>
                <a:ext uri="{FF2B5EF4-FFF2-40B4-BE49-F238E27FC236}">
                  <a16:creationId xmlns:a16="http://schemas.microsoft.com/office/drawing/2014/main" id="{7097029C-BF3A-835E-BEF4-073F45D160ED}"/>
                </a:ext>
              </a:extLst>
            </p:cNvPr>
            <p:cNvSpPr>
              <a:spLocks noChangeArrowheads="1"/>
            </p:cNvSpPr>
            <p:nvPr/>
          </p:nvSpPr>
          <p:spPr bwMode="auto">
            <a:xfrm>
              <a:off x="9298910" y="2027660"/>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84" name="Rectangle 500">
              <a:extLst>
                <a:ext uri="{FF2B5EF4-FFF2-40B4-BE49-F238E27FC236}">
                  <a16:creationId xmlns:a16="http://schemas.microsoft.com/office/drawing/2014/main" id="{21F6AD58-CE9B-B634-9102-0A8E7D001C22}"/>
                </a:ext>
              </a:extLst>
            </p:cNvPr>
            <p:cNvSpPr>
              <a:spLocks noChangeArrowheads="1"/>
            </p:cNvSpPr>
            <p:nvPr/>
          </p:nvSpPr>
          <p:spPr bwMode="auto">
            <a:xfrm>
              <a:off x="9287191" y="1964462"/>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85" name="Rectangle 501">
              <a:extLst>
                <a:ext uri="{FF2B5EF4-FFF2-40B4-BE49-F238E27FC236}">
                  <a16:creationId xmlns:a16="http://schemas.microsoft.com/office/drawing/2014/main" id="{7F25733D-58E2-AB33-1C7A-DB90E3B784E4}"/>
                </a:ext>
              </a:extLst>
            </p:cNvPr>
            <p:cNvSpPr>
              <a:spLocks noChangeArrowheads="1"/>
            </p:cNvSpPr>
            <p:nvPr/>
          </p:nvSpPr>
          <p:spPr bwMode="auto">
            <a:xfrm>
              <a:off x="9048110" y="1964462"/>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86" name="Rectangle 502">
              <a:extLst>
                <a:ext uri="{FF2B5EF4-FFF2-40B4-BE49-F238E27FC236}">
                  <a16:creationId xmlns:a16="http://schemas.microsoft.com/office/drawing/2014/main" id="{F3CF997C-8299-6A2B-5B54-BD7167ACD475}"/>
                </a:ext>
              </a:extLst>
            </p:cNvPr>
            <p:cNvSpPr>
              <a:spLocks noChangeArrowheads="1"/>
            </p:cNvSpPr>
            <p:nvPr/>
          </p:nvSpPr>
          <p:spPr bwMode="auto">
            <a:xfrm>
              <a:off x="8853563" y="1964462"/>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87" name="Rectangle 503">
              <a:extLst>
                <a:ext uri="{FF2B5EF4-FFF2-40B4-BE49-F238E27FC236}">
                  <a16:creationId xmlns:a16="http://schemas.microsoft.com/office/drawing/2014/main" id="{F86A3946-3F5C-E558-A43E-1D50B82F462E}"/>
                </a:ext>
              </a:extLst>
            </p:cNvPr>
            <p:cNvSpPr>
              <a:spLocks noChangeArrowheads="1"/>
            </p:cNvSpPr>
            <p:nvPr/>
          </p:nvSpPr>
          <p:spPr bwMode="auto">
            <a:xfrm>
              <a:off x="8757462" y="1964462"/>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88" name="Rectangle 504">
              <a:extLst>
                <a:ext uri="{FF2B5EF4-FFF2-40B4-BE49-F238E27FC236}">
                  <a16:creationId xmlns:a16="http://schemas.microsoft.com/office/drawing/2014/main" id="{27E03216-B0BB-1BEB-A156-63631D2423F8}"/>
                </a:ext>
              </a:extLst>
            </p:cNvPr>
            <p:cNvSpPr>
              <a:spLocks noChangeArrowheads="1"/>
            </p:cNvSpPr>
            <p:nvPr/>
          </p:nvSpPr>
          <p:spPr bwMode="auto">
            <a:xfrm>
              <a:off x="8635578" y="1932863"/>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89" name="Rectangle 505">
              <a:extLst>
                <a:ext uri="{FF2B5EF4-FFF2-40B4-BE49-F238E27FC236}">
                  <a16:creationId xmlns:a16="http://schemas.microsoft.com/office/drawing/2014/main" id="{C9FCB3F4-8156-5623-38CC-FF068EEDF011}"/>
                </a:ext>
              </a:extLst>
            </p:cNvPr>
            <p:cNvSpPr>
              <a:spLocks noChangeArrowheads="1"/>
            </p:cNvSpPr>
            <p:nvPr/>
          </p:nvSpPr>
          <p:spPr bwMode="auto">
            <a:xfrm>
              <a:off x="8541821" y="1932863"/>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90" name="Rectangle 506">
              <a:extLst>
                <a:ext uri="{FF2B5EF4-FFF2-40B4-BE49-F238E27FC236}">
                  <a16:creationId xmlns:a16="http://schemas.microsoft.com/office/drawing/2014/main" id="{EF1820B7-624C-2024-DE0F-DC2ABE6E712E}"/>
                </a:ext>
              </a:extLst>
            </p:cNvPr>
            <p:cNvSpPr>
              <a:spLocks noChangeArrowheads="1"/>
            </p:cNvSpPr>
            <p:nvPr/>
          </p:nvSpPr>
          <p:spPr bwMode="auto">
            <a:xfrm>
              <a:off x="8429311" y="1932863"/>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91" name="Rectangle 507">
              <a:extLst>
                <a:ext uri="{FF2B5EF4-FFF2-40B4-BE49-F238E27FC236}">
                  <a16:creationId xmlns:a16="http://schemas.microsoft.com/office/drawing/2014/main" id="{A655BAD5-E5EA-0C40-D746-BD12EB6FCDAF}"/>
                </a:ext>
              </a:extLst>
            </p:cNvPr>
            <p:cNvSpPr>
              <a:spLocks noChangeArrowheads="1"/>
            </p:cNvSpPr>
            <p:nvPr/>
          </p:nvSpPr>
          <p:spPr bwMode="auto">
            <a:xfrm>
              <a:off x="8380089" y="1932863"/>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92" name="Rectangle 508">
              <a:extLst>
                <a:ext uri="{FF2B5EF4-FFF2-40B4-BE49-F238E27FC236}">
                  <a16:creationId xmlns:a16="http://schemas.microsoft.com/office/drawing/2014/main" id="{D6F312A0-7D1C-BF7A-FD99-F559D7B2D7E7}"/>
                </a:ext>
              </a:extLst>
            </p:cNvPr>
            <p:cNvSpPr>
              <a:spLocks noChangeArrowheads="1"/>
            </p:cNvSpPr>
            <p:nvPr/>
          </p:nvSpPr>
          <p:spPr bwMode="auto">
            <a:xfrm>
              <a:off x="8291020" y="1932863"/>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93" name="Rectangle 509">
              <a:extLst>
                <a:ext uri="{FF2B5EF4-FFF2-40B4-BE49-F238E27FC236}">
                  <a16:creationId xmlns:a16="http://schemas.microsoft.com/office/drawing/2014/main" id="{A6BCF2AB-57B2-529A-A7DC-5BF966C21622}"/>
                </a:ext>
              </a:extLst>
            </p:cNvPr>
            <p:cNvSpPr>
              <a:spLocks noChangeArrowheads="1"/>
            </p:cNvSpPr>
            <p:nvPr/>
          </p:nvSpPr>
          <p:spPr bwMode="auto">
            <a:xfrm>
              <a:off x="8241798" y="1932863"/>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94" name="Rectangle 510">
              <a:extLst>
                <a:ext uri="{FF2B5EF4-FFF2-40B4-BE49-F238E27FC236}">
                  <a16:creationId xmlns:a16="http://schemas.microsoft.com/office/drawing/2014/main" id="{78E5231A-7164-C6B4-D938-C16828090C9B}"/>
                </a:ext>
              </a:extLst>
            </p:cNvPr>
            <p:cNvSpPr>
              <a:spLocks noChangeArrowheads="1"/>
            </p:cNvSpPr>
            <p:nvPr/>
          </p:nvSpPr>
          <p:spPr bwMode="auto">
            <a:xfrm>
              <a:off x="8136320" y="1932863"/>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95" name="Rectangle 511">
              <a:extLst>
                <a:ext uri="{FF2B5EF4-FFF2-40B4-BE49-F238E27FC236}">
                  <a16:creationId xmlns:a16="http://schemas.microsoft.com/office/drawing/2014/main" id="{1A22E50B-0FC7-A561-BBC3-9513CE49394F}"/>
                </a:ext>
              </a:extLst>
            </p:cNvPr>
            <p:cNvSpPr>
              <a:spLocks noChangeArrowheads="1"/>
            </p:cNvSpPr>
            <p:nvPr/>
          </p:nvSpPr>
          <p:spPr bwMode="auto">
            <a:xfrm>
              <a:off x="8019124" y="1932863"/>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96" name="Rectangle 512">
              <a:extLst>
                <a:ext uri="{FF2B5EF4-FFF2-40B4-BE49-F238E27FC236}">
                  <a16:creationId xmlns:a16="http://schemas.microsoft.com/office/drawing/2014/main" id="{43CBE46F-D071-395B-7225-5054312389EC}"/>
                </a:ext>
              </a:extLst>
            </p:cNvPr>
            <p:cNvSpPr>
              <a:spLocks noChangeArrowheads="1"/>
            </p:cNvSpPr>
            <p:nvPr/>
          </p:nvSpPr>
          <p:spPr bwMode="auto">
            <a:xfrm>
              <a:off x="7913648" y="1932863"/>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97" name="Rectangle 513">
              <a:extLst>
                <a:ext uri="{FF2B5EF4-FFF2-40B4-BE49-F238E27FC236}">
                  <a16:creationId xmlns:a16="http://schemas.microsoft.com/office/drawing/2014/main" id="{A7C94688-46B2-434D-1F21-6D7FABA5537A}"/>
                </a:ext>
              </a:extLst>
            </p:cNvPr>
            <p:cNvSpPr>
              <a:spLocks noChangeArrowheads="1"/>
            </p:cNvSpPr>
            <p:nvPr/>
          </p:nvSpPr>
          <p:spPr bwMode="auto">
            <a:xfrm>
              <a:off x="7545650" y="1849708"/>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98" name="Rectangle 514">
              <a:extLst>
                <a:ext uri="{FF2B5EF4-FFF2-40B4-BE49-F238E27FC236}">
                  <a16:creationId xmlns:a16="http://schemas.microsoft.com/office/drawing/2014/main" id="{0EDF86A5-3B40-DDA3-0A6D-0C6C58A55884}"/>
                </a:ext>
              </a:extLst>
            </p:cNvPr>
            <p:cNvSpPr>
              <a:spLocks noChangeArrowheads="1"/>
            </p:cNvSpPr>
            <p:nvPr/>
          </p:nvSpPr>
          <p:spPr bwMode="auto">
            <a:xfrm>
              <a:off x="7496428" y="1849708"/>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699" name="Rectangle 515">
              <a:extLst>
                <a:ext uri="{FF2B5EF4-FFF2-40B4-BE49-F238E27FC236}">
                  <a16:creationId xmlns:a16="http://schemas.microsoft.com/office/drawing/2014/main" id="{C7758D0A-F9BC-465C-25AA-2E0426387023}"/>
                </a:ext>
              </a:extLst>
            </p:cNvPr>
            <p:cNvSpPr>
              <a:spLocks noChangeArrowheads="1"/>
            </p:cNvSpPr>
            <p:nvPr/>
          </p:nvSpPr>
          <p:spPr bwMode="auto">
            <a:xfrm>
              <a:off x="7456580" y="1849708"/>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00" name="Rectangle 516">
              <a:extLst>
                <a:ext uri="{FF2B5EF4-FFF2-40B4-BE49-F238E27FC236}">
                  <a16:creationId xmlns:a16="http://schemas.microsoft.com/office/drawing/2014/main" id="{22C6E371-D32D-722B-0BE0-D4402D4E88F3}"/>
                </a:ext>
              </a:extLst>
            </p:cNvPr>
            <p:cNvSpPr>
              <a:spLocks noChangeArrowheads="1"/>
            </p:cNvSpPr>
            <p:nvPr/>
          </p:nvSpPr>
          <p:spPr bwMode="auto">
            <a:xfrm>
              <a:off x="7327665" y="1849708"/>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01" name="Rectangle 517">
              <a:extLst>
                <a:ext uri="{FF2B5EF4-FFF2-40B4-BE49-F238E27FC236}">
                  <a16:creationId xmlns:a16="http://schemas.microsoft.com/office/drawing/2014/main" id="{03A5AAE8-8005-161E-FC60-6B8385DDDC96}"/>
                </a:ext>
              </a:extLst>
            </p:cNvPr>
            <p:cNvSpPr>
              <a:spLocks noChangeArrowheads="1"/>
            </p:cNvSpPr>
            <p:nvPr/>
          </p:nvSpPr>
          <p:spPr bwMode="auto">
            <a:xfrm>
              <a:off x="7222187" y="1846381"/>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02" name="Rectangle 518">
              <a:extLst>
                <a:ext uri="{FF2B5EF4-FFF2-40B4-BE49-F238E27FC236}">
                  <a16:creationId xmlns:a16="http://schemas.microsoft.com/office/drawing/2014/main" id="{D9932CE7-F81C-76CA-62E2-ACE373B9A81E}"/>
                </a:ext>
              </a:extLst>
            </p:cNvPr>
            <p:cNvSpPr>
              <a:spLocks noChangeArrowheads="1"/>
            </p:cNvSpPr>
            <p:nvPr/>
          </p:nvSpPr>
          <p:spPr bwMode="auto">
            <a:xfrm>
              <a:off x="7104991" y="1846381"/>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03" name="Rectangle 519">
              <a:extLst>
                <a:ext uri="{FF2B5EF4-FFF2-40B4-BE49-F238E27FC236}">
                  <a16:creationId xmlns:a16="http://schemas.microsoft.com/office/drawing/2014/main" id="{FF616467-8EBB-E287-2639-B428CF4B96D7}"/>
                </a:ext>
              </a:extLst>
            </p:cNvPr>
            <p:cNvSpPr>
              <a:spLocks noChangeArrowheads="1"/>
            </p:cNvSpPr>
            <p:nvPr/>
          </p:nvSpPr>
          <p:spPr bwMode="auto">
            <a:xfrm>
              <a:off x="6837783" y="1829750"/>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04" name="Rectangle 520">
              <a:extLst>
                <a:ext uri="{FF2B5EF4-FFF2-40B4-BE49-F238E27FC236}">
                  <a16:creationId xmlns:a16="http://schemas.microsoft.com/office/drawing/2014/main" id="{18A7DE6F-CB90-46BA-C5CF-8AB1FB37164E}"/>
                </a:ext>
              </a:extLst>
            </p:cNvPr>
            <p:cNvSpPr>
              <a:spLocks noChangeArrowheads="1"/>
            </p:cNvSpPr>
            <p:nvPr/>
          </p:nvSpPr>
          <p:spPr bwMode="auto">
            <a:xfrm>
              <a:off x="6772153" y="1818109"/>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05" name="Rectangle 521">
              <a:extLst>
                <a:ext uri="{FF2B5EF4-FFF2-40B4-BE49-F238E27FC236}">
                  <a16:creationId xmlns:a16="http://schemas.microsoft.com/office/drawing/2014/main" id="{FC291C67-26A1-F8CC-AE42-FC0F04D2C9B4}"/>
                </a:ext>
              </a:extLst>
            </p:cNvPr>
            <p:cNvSpPr>
              <a:spLocks noChangeArrowheads="1"/>
            </p:cNvSpPr>
            <p:nvPr/>
          </p:nvSpPr>
          <p:spPr bwMode="auto">
            <a:xfrm>
              <a:off x="6755746" y="1818109"/>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06" name="Rectangle 522">
              <a:extLst>
                <a:ext uri="{FF2B5EF4-FFF2-40B4-BE49-F238E27FC236}">
                  <a16:creationId xmlns:a16="http://schemas.microsoft.com/office/drawing/2014/main" id="{BBE7DEFC-1073-0EB6-EC54-51DCF113F6F2}"/>
                </a:ext>
              </a:extLst>
            </p:cNvPr>
            <p:cNvSpPr>
              <a:spLocks noChangeArrowheads="1"/>
            </p:cNvSpPr>
            <p:nvPr/>
          </p:nvSpPr>
          <p:spPr bwMode="auto">
            <a:xfrm>
              <a:off x="6727619" y="1806467"/>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07" name="Rectangle 523">
              <a:extLst>
                <a:ext uri="{FF2B5EF4-FFF2-40B4-BE49-F238E27FC236}">
                  <a16:creationId xmlns:a16="http://schemas.microsoft.com/office/drawing/2014/main" id="{43E01D94-ECB2-F610-F624-1A00DD028A9E}"/>
                </a:ext>
              </a:extLst>
            </p:cNvPr>
            <p:cNvSpPr>
              <a:spLocks noChangeArrowheads="1"/>
            </p:cNvSpPr>
            <p:nvPr/>
          </p:nvSpPr>
          <p:spPr bwMode="auto">
            <a:xfrm>
              <a:off x="6704179" y="1806467"/>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08" name="Rectangle 524">
              <a:extLst>
                <a:ext uri="{FF2B5EF4-FFF2-40B4-BE49-F238E27FC236}">
                  <a16:creationId xmlns:a16="http://schemas.microsoft.com/office/drawing/2014/main" id="{BBE0FD54-5179-E3E2-2731-38AD05146239}"/>
                </a:ext>
              </a:extLst>
            </p:cNvPr>
            <p:cNvSpPr>
              <a:spLocks noChangeArrowheads="1"/>
            </p:cNvSpPr>
            <p:nvPr/>
          </p:nvSpPr>
          <p:spPr bwMode="auto">
            <a:xfrm>
              <a:off x="6331494" y="1798153"/>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09" name="Rectangle 525">
              <a:extLst>
                <a:ext uri="{FF2B5EF4-FFF2-40B4-BE49-F238E27FC236}">
                  <a16:creationId xmlns:a16="http://schemas.microsoft.com/office/drawing/2014/main" id="{C6DEA0BB-F0CD-D738-85B9-5F37BB2B4B6B}"/>
                </a:ext>
              </a:extLst>
            </p:cNvPr>
            <p:cNvSpPr>
              <a:spLocks noChangeArrowheads="1"/>
            </p:cNvSpPr>
            <p:nvPr/>
          </p:nvSpPr>
          <p:spPr bwMode="auto">
            <a:xfrm>
              <a:off x="6282272" y="1798153"/>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10" name="Rectangle 526">
              <a:extLst>
                <a:ext uri="{FF2B5EF4-FFF2-40B4-BE49-F238E27FC236}">
                  <a16:creationId xmlns:a16="http://schemas.microsoft.com/office/drawing/2014/main" id="{CD44C80F-A28E-EF3B-1498-435453432B1B}"/>
                </a:ext>
              </a:extLst>
            </p:cNvPr>
            <p:cNvSpPr>
              <a:spLocks noChangeArrowheads="1"/>
            </p:cNvSpPr>
            <p:nvPr/>
          </p:nvSpPr>
          <p:spPr bwMode="auto">
            <a:xfrm>
              <a:off x="6226017" y="1786510"/>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11" name="Rectangle 527">
              <a:extLst>
                <a:ext uri="{FF2B5EF4-FFF2-40B4-BE49-F238E27FC236}">
                  <a16:creationId xmlns:a16="http://schemas.microsoft.com/office/drawing/2014/main" id="{64D7DC83-42D3-870C-3D48-7524B8AF088E}"/>
                </a:ext>
              </a:extLst>
            </p:cNvPr>
            <p:cNvSpPr>
              <a:spLocks noChangeArrowheads="1"/>
            </p:cNvSpPr>
            <p:nvPr/>
          </p:nvSpPr>
          <p:spPr bwMode="auto">
            <a:xfrm>
              <a:off x="6237736" y="1786510"/>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12" name="Rectangle 528">
              <a:extLst>
                <a:ext uri="{FF2B5EF4-FFF2-40B4-BE49-F238E27FC236}">
                  <a16:creationId xmlns:a16="http://schemas.microsoft.com/office/drawing/2014/main" id="{406CA517-4DB8-81A2-8A3C-278697FB7EF5}"/>
                </a:ext>
              </a:extLst>
            </p:cNvPr>
            <p:cNvSpPr>
              <a:spLocks noChangeArrowheads="1"/>
            </p:cNvSpPr>
            <p:nvPr/>
          </p:nvSpPr>
          <p:spPr bwMode="auto">
            <a:xfrm>
              <a:off x="6064286" y="1778195"/>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13" name="Rectangle 529">
              <a:extLst>
                <a:ext uri="{FF2B5EF4-FFF2-40B4-BE49-F238E27FC236}">
                  <a16:creationId xmlns:a16="http://schemas.microsoft.com/office/drawing/2014/main" id="{8D78F145-F1AB-E5D3-7E3C-245927A0E227}"/>
                </a:ext>
              </a:extLst>
            </p:cNvPr>
            <p:cNvSpPr>
              <a:spLocks noChangeArrowheads="1"/>
            </p:cNvSpPr>
            <p:nvPr/>
          </p:nvSpPr>
          <p:spPr bwMode="auto">
            <a:xfrm>
              <a:off x="5958809" y="1771543"/>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14" name="Rectangle 530">
              <a:extLst>
                <a:ext uri="{FF2B5EF4-FFF2-40B4-BE49-F238E27FC236}">
                  <a16:creationId xmlns:a16="http://schemas.microsoft.com/office/drawing/2014/main" id="{A7E27E9F-6EF0-5EE5-68AA-81AE9805C605}"/>
                </a:ext>
              </a:extLst>
            </p:cNvPr>
            <p:cNvSpPr>
              <a:spLocks noChangeArrowheads="1"/>
            </p:cNvSpPr>
            <p:nvPr/>
          </p:nvSpPr>
          <p:spPr bwMode="auto">
            <a:xfrm>
              <a:off x="5937713" y="1771543"/>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15" name="Rectangle 531">
              <a:extLst>
                <a:ext uri="{FF2B5EF4-FFF2-40B4-BE49-F238E27FC236}">
                  <a16:creationId xmlns:a16="http://schemas.microsoft.com/office/drawing/2014/main" id="{8B95D583-0DEB-2707-7868-77B1C3B0661E}"/>
                </a:ext>
              </a:extLst>
            </p:cNvPr>
            <p:cNvSpPr>
              <a:spLocks noChangeArrowheads="1"/>
            </p:cNvSpPr>
            <p:nvPr/>
          </p:nvSpPr>
          <p:spPr bwMode="auto">
            <a:xfrm>
              <a:off x="5736135" y="1739943"/>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16" name="Rectangle 532">
              <a:extLst>
                <a:ext uri="{FF2B5EF4-FFF2-40B4-BE49-F238E27FC236}">
                  <a16:creationId xmlns:a16="http://schemas.microsoft.com/office/drawing/2014/main" id="{232B5C46-28BC-4A29-C16A-4CDFF08D5B50}"/>
                </a:ext>
              </a:extLst>
            </p:cNvPr>
            <p:cNvSpPr>
              <a:spLocks noChangeArrowheads="1"/>
            </p:cNvSpPr>
            <p:nvPr/>
          </p:nvSpPr>
          <p:spPr bwMode="auto">
            <a:xfrm>
              <a:off x="5719728" y="1703355"/>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17" name="Rectangle 533">
              <a:extLst>
                <a:ext uri="{FF2B5EF4-FFF2-40B4-BE49-F238E27FC236}">
                  <a16:creationId xmlns:a16="http://schemas.microsoft.com/office/drawing/2014/main" id="{3B3E2437-5706-57A8-EAEA-0FAB4A158D68}"/>
                </a:ext>
              </a:extLst>
            </p:cNvPr>
            <p:cNvSpPr>
              <a:spLocks noChangeArrowheads="1"/>
            </p:cNvSpPr>
            <p:nvPr/>
          </p:nvSpPr>
          <p:spPr bwMode="auto">
            <a:xfrm>
              <a:off x="5691601" y="1688387"/>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18" name="Rectangle 534">
              <a:extLst>
                <a:ext uri="{FF2B5EF4-FFF2-40B4-BE49-F238E27FC236}">
                  <a16:creationId xmlns:a16="http://schemas.microsoft.com/office/drawing/2014/main" id="{4E0AB981-71A0-9364-B2AC-740548B0005A}"/>
                </a:ext>
              </a:extLst>
            </p:cNvPr>
            <p:cNvSpPr>
              <a:spLocks noChangeArrowheads="1"/>
            </p:cNvSpPr>
            <p:nvPr/>
          </p:nvSpPr>
          <p:spPr bwMode="auto">
            <a:xfrm>
              <a:off x="5229846" y="1683397"/>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19" name="Rectangle 535">
              <a:extLst>
                <a:ext uri="{FF2B5EF4-FFF2-40B4-BE49-F238E27FC236}">
                  <a16:creationId xmlns:a16="http://schemas.microsoft.com/office/drawing/2014/main" id="{84D4FFF4-F93A-AA7A-F289-52B988E2FFCF}"/>
                </a:ext>
              </a:extLst>
            </p:cNvPr>
            <p:cNvSpPr>
              <a:spLocks noChangeArrowheads="1"/>
            </p:cNvSpPr>
            <p:nvPr/>
          </p:nvSpPr>
          <p:spPr bwMode="auto">
            <a:xfrm>
              <a:off x="5208751" y="1676745"/>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20" name="Rectangle 536">
              <a:extLst>
                <a:ext uri="{FF2B5EF4-FFF2-40B4-BE49-F238E27FC236}">
                  <a16:creationId xmlns:a16="http://schemas.microsoft.com/office/drawing/2014/main" id="{4BA6F3B3-4EEC-C1A7-6AE7-F3E49E7D4D40}"/>
                </a:ext>
              </a:extLst>
            </p:cNvPr>
            <p:cNvSpPr>
              <a:spLocks noChangeArrowheads="1"/>
            </p:cNvSpPr>
            <p:nvPr/>
          </p:nvSpPr>
          <p:spPr bwMode="auto">
            <a:xfrm>
              <a:off x="5100930" y="1645146"/>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21" name="Rectangle 537">
              <a:extLst>
                <a:ext uri="{FF2B5EF4-FFF2-40B4-BE49-F238E27FC236}">
                  <a16:creationId xmlns:a16="http://schemas.microsoft.com/office/drawing/2014/main" id="{FBE14073-4012-6C8C-8D34-51863D23EB7E}"/>
                </a:ext>
              </a:extLst>
            </p:cNvPr>
            <p:cNvSpPr>
              <a:spLocks noChangeArrowheads="1"/>
            </p:cNvSpPr>
            <p:nvPr/>
          </p:nvSpPr>
          <p:spPr bwMode="auto">
            <a:xfrm>
              <a:off x="4784499" y="1636830"/>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22" name="Rectangle 538">
              <a:extLst>
                <a:ext uri="{FF2B5EF4-FFF2-40B4-BE49-F238E27FC236}">
                  <a16:creationId xmlns:a16="http://schemas.microsoft.com/office/drawing/2014/main" id="{773F7D41-7D47-B85B-FF0B-0FDF0CAC1A31}"/>
                </a:ext>
              </a:extLst>
            </p:cNvPr>
            <p:cNvSpPr>
              <a:spLocks noChangeArrowheads="1"/>
            </p:cNvSpPr>
            <p:nvPr/>
          </p:nvSpPr>
          <p:spPr bwMode="auto">
            <a:xfrm>
              <a:off x="4667303" y="1625189"/>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23" name="Rectangle 539">
              <a:extLst>
                <a:ext uri="{FF2B5EF4-FFF2-40B4-BE49-F238E27FC236}">
                  <a16:creationId xmlns:a16="http://schemas.microsoft.com/office/drawing/2014/main" id="{3C9BEDCC-BC25-4634-C67B-1206909F5802}"/>
                </a:ext>
              </a:extLst>
            </p:cNvPr>
            <p:cNvSpPr>
              <a:spLocks noChangeArrowheads="1"/>
            </p:cNvSpPr>
            <p:nvPr/>
          </p:nvSpPr>
          <p:spPr bwMode="auto">
            <a:xfrm>
              <a:off x="4189141" y="1588601"/>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24" name="Rectangle 540">
              <a:extLst>
                <a:ext uri="{FF2B5EF4-FFF2-40B4-BE49-F238E27FC236}">
                  <a16:creationId xmlns:a16="http://schemas.microsoft.com/office/drawing/2014/main" id="{B5C632C9-3F31-7003-5635-6367D7CFD3EA}"/>
                </a:ext>
              </a:extLst>
            </p:cNvPr>
            <p:cNvSpPr>
              <a:spLocks noChangeArrowheads="1"/>
            </p:cNvSpPr>
            <p:nvPr/>
          </p:nvSpPr>
          <p:spPr bwMode="auto">
            <a:xfrm>
              <a:off x="4177422" y="1588601"/>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25" name="Rectangle 541">
              <a:extLst>
                <a:ext uri="{FF2B5EF4-FFF2-40B4-BE49-F238E27FC236}">
                  <a16:creationId xmlns:a16="http://schemas.microsoft.com/office/drawing/2014/main" id="{5EFFC8B4-3F98-F21D-BC2D-FA721FFB8071}"/>
                </a:ext>
              </a:extLst>
            </p:cNvPr>
            <p:cNvSpPr>
              <a:spLocks noChangeArrowheads="1"/>
            </p:cNvSpPr>
            <p:nvPr/>
          </p:nvSpPr>
          <p:spPr bwMode="auto">
            <a:xfrm>
              <a:off x="4161014" y="1553675"/>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26" name="Rectangle 542">
              <a:extLst>
                <a:ext uri="{FF2B5EF4-FFF2-40B4-BE49-F238E27FC236}">
                  <a16:creationId xmlns:a16="http://schemas.microsoft.com/office/drawing/2014/main" id="{5B9DCAAD-AEC9-BD55-2B4F-106B2EF5920E}"/>
                </a:ext>
              </a:extLst>
            </p:cNvPr>
            <p:cNvSpPr>
              <a:spLocks noChangeArrowheads="1"/>
            </p:cNvSpPr>
            <p:nvPr/>
          </p:nvSpPr>
          <p:spPr bwMode="auto">
            <a:xfrm>
              <a:off x="3926620" y="1542034"/>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27" name="Rectangle 543">
              <a:extLst>
                <a:ext uri="{FF2B5EF4-FFF2-40B4-BE49-F238E27FC236}">
                  <a16:creationId xmlns:a16="http://schemas.microsoft.com/office/drawing/2014/main" id="{8F7E8F93-710C-03C4-FB25-77F2FF1345E1}"/>
                </a:ext>
              </a:extLst>
            </p:cNvPr>
            <p:cNvSpPr>
              <a:spLocks noChangeArrowheads="1"/>
            </p:cNvSpPr>
            <p:nvPr/>
          </p:nvSpPr>
          <p:spPr bwMode="auto">
            <a:xfrm>
              <a:off x="3694571" y="1542034"/>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28" name="Rectangle 544">
              <a:extLst>
                <a:ext uri="{FF2B5EF4-FFF2-40B4-BE49-F238E27FC236}">
                  <a16:creationId xmlns:a16="http://schemas.microsoft.com/office/drawing/2014/main" id="{B87667F9-52AE-5321-C353-3CBC550B47D2}"/>
                </a:ext>
              </a:extLst>
            </p:cNvPr>
            <p:cNvSpPr>
              <a:spLocks noChangeArrowheads="1"/>
            </p:cNvSpPr>
            <p:nvPr/>
          </p:nvSpPr>
          <p:spPr bwMode="auto">
            <a:xfrm>
              <a:off x="3661756" y="1542034"/>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29" name="Rectangle 545">
              <a:extLst>
                <a:ext uri="{FF2B5EF4-FFF2-40B4-BE49-F238E27FC236}">
                  <a16:creationId xmlns:a16="http://schemas.microsoft.com/office/drawing/2014/main" id="{859BF20B-B8F3-3F86-F0EB-A46E1F013A76}"/>
                </a:ext>
              </a:extLst>
            </p:cNvPr>
            <p:cNvSpPr>
              <a:spLocks noChangeArrowheads="1"/>
            </p:cNvSpPr>
            <p:nvPr/>
          </p:nvSpPr>
          <p:spPr bwMode="auto">
            <a:xfrm>
              <a:off x="3553934" y="1525403"/>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30" name="Rectangle 546">
              <a:extLst>
                <a:ext uri="{FF2B5EF4-FFF2-40B4-BE49-F238E27FC236}">
                  <a16:creationId xmlns:a16="http://schemas.microsoft.com/office/drawing/2014/main" id="{389BE380-FC95-39AB-BAE9-0A202F145BC5}"/>
                </a:ext>
              </a:extLst>
            </p:cNvPr>
            <p:cNvSpPr>
              <a:spLocks noChangeArrowheads="1"/>
            </p:cNvSpPr>
            <p:nvPr/>
          </p:nvSpPr>
          <p:spPr bwMode="auto">
            <a:xfrm>
              <a:off x="3171875" y="1525403"/>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31" name="Rectangle 547">
              <a:extLst>
                <a:ext uri="{FF2B5EF4-FFF2-40B4-BE49-F238E27FC236}">
                  <a16:creationId xmlns:a16="http://schemas.microsoft.com/office/drawing/2014/main" id="{CC31AA53-35C7-606D-FC24-06D2E84E80B4}"/>
                </a:ext>
              </a:extLst>
            </p:cNvPr>
            <p:cNvSpPr>
              <a:spLocks noChangeArrowheads="1"/>
            </p:cNvSpPr>
            <p:nvPr/>
          </p:nvSpPr>
          <p:spPr bwMode="auto">
            <a:xfrm>
              <a:off x="3148436" y="1525403"/>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32" name="Rectangle 548">
              <a:extLst>
                <a:ext uri="{FF2B5EF4-FFF2-40B4-BE49-F238E27FC236}">
                  <a16:creationId xmlns:a16="http://schemas.microsoft.com/office/drawing/2014/main" id="{EC52CCB9-C89E-03C5-B944-24FABC07AEEF}"/>
                </a:ext>
              </a:extLst>
            </p:cNvPr>
            <p:cNvSpPr>
              <a:spLocks noChangeArrowheads="1"/>
            </p:cNvSpPr>
            <p:nvPr/>
          </p:nvSpPr>
          <p:spPr bwMode="auto">
            <a:xfrm>
              <a:off x="2714808" y="1513762"/>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33" name="Rectangle 549">
              <a:extLst>
                <a:ext uri="{FF2B5EF4-FFF2-40B4-BE49-F238E27FC236}">
                  <a16:creationId xmlns:a16="http://schemas.microsoft.com/office/drawing/2014/main" id="{05AE2477-5A8E-450A-C9CA-87BC46B6CC1B}"/>
                </a:ext>
              </a:extLst>
            </p:cNvPr>
            <p:cNvSpPr>
              <a:spLocks noChangeArrowheads="1"/>
            </p:cNvSpPr>
            <p:nvPr/>
          </p:nvSpPr>
          <p:spPr bwMode="auto">
            <a:xfrm>
              <a:off x="2630426" y="1513762"/>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34" name="Rectangle 550">
              <a:extLst>
                <a:ext uri="{FF2B5EF4-FFF2-40B4-BE49-F238E27FC236}">
                  <a16:creationId xmlns:a16="http://schemas.microsoft.com/office/drawing/2014/main" id="{D37CA4CB-EBB7-5E7A-9F08-77898CE34260}"/>
                </a:ext>
              </a:extLst>
            </p:cNvPr>
            <p:cNvSpPr>
              <a:spLocks noChangeArrowheads="1"/>
            </p:cNvSpPr>
            <p:nvPr/>
          </p:nvSpPr>
          <p:spPr bwMode="auto">
            <a:xfrm>
              <a:off x="2625738" y="1513762"/>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35" name="Rectangle 551">
              <a:extLst>
                <a:ext uri="{FF2B5EF4-FFF2-40B4-BE49-F238E27FC236}">
                  <a16:creationId xmlns:a16="http://schemas.microsoft.com/office/drawing/2014/main" id="{1C4FE506-6819-9B94-057E-9C986762883E}"/>
                </a:ext>
              </a:extLst>
            </p:cNvPr>
            <p:cNvSpPr>
              <a:spLocks noChangeArrowheads="1"/>
            </p:cNvSpPr>
            <p:nvPr/>
          </p:nvSpPr>
          <p:spPr bwMode="auto">
            <a:xfrm>
              <a:off x="2124137" y="1462205"/>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36" name="Rectangle 552">
              <a:extLst>
                <a:ext uri="{FF2B5EF4-FFF2-40B4-BE49-F238E27FC236}">
                  <a16:creationId xmlns:a16="http://schemas.microsoft.com/office/drawing/2014/main" id="{8F619129-E827-7E48-A5EA-A3D8A5E1A81A}"/>
                </a:ext>
              </a:extLst>
            </p:cNvPr>
            <p:cNvSpPr>
              <a:spLocks noChangeArrowheads="1"/>
            </p:cNvSpPr>
            <p:nvPr/>
          </p:nvSpPr>
          <p:spPr bwMode="auto">
            <a:xfrm>
              <a:off x="4690742" y="1631843"/>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37" name="Rectangle 553">
              <a:extLst>
                <a:ext uri="{FF2B5EF4-FFF2-40B4-BE49-F238E27FC236}">
                  <a16:creationId xmlns:a16="http://schemas.microsoft.com/office/drawing/2014/main" id="{E6503F55-EDF6-CAB6-80AB-0C1AC8021537}"/>
                </a:ext>
              </a:extLst>
            </p:cNvPr>
            <p:cNvSpPr>
              <a:spLocks noChangeArrowheads="1"/>
            </p:cNvSpPr>
            <p:nvPr/>
          </p:nvSpPr>
          <p:spPr bwMode="auto">
            <a:xfrm>
              <a:off x="5708008" y="1688387"/>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38" name="Rectangle 554">
              <a:extLst>
                <a:ext uri="{FF2B5EF4-FFF2-40B4-BE49-F238E27FC236}">
                  <a16:creationId xmlns:a16="http://schemas.microsoft.com/office/drawing/2014/main" id="{C6BEBE77-7059-2392-212D-4F1271F68F72}"/>
                </a:ext>
              </a:extLst>
            </p:cNvPr>
            <p:cNvSpPr>
              <a:spLocks noChangeArrowheads="1"/>
            </p:cNvSpPr>
            <p:nvPr/>
          </p:nvSpPr>
          <p:spPr bwMode="auto">
            <a:xfrm>
              <a:off x="7311257" y="1849708"/>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39" name="Rectangle 555">
              <a:extLst>
                <a:ext uri="{FF2B5EF4-FFF2-40B4-BE49-F238E27FC236}">
                  <a16:creationId xmlns:a16="http://schemas.microsoft.com/office/drawing/2014/main" id="{E556F028-7C49-0ACC-5B53-9A820D62CC02}"/>
                </a:ext>
              </a:extLst>
            </p:cNvPr>
            <p:cNvSpPr>
              <a:spLocks noChangeArrowheads="1"/>
            </p:cNvSpPr>
            <p:nvPr/>
          </p:nvSpPr>
          <p:spPr bwMode="auto">
            <a:xfrm>
              <a:off x="7290162" y="1849708"/>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40" name="Rectangle 556">
              <a:extLst>
                <a:ext uri="{FF2B5EF4-FFF2-40B4-BE49-F238E27FC236}">
                  <a16:creationId xmlns:a16="http://schemas.microsoft.com/office/drawing/2014/main" id="{42024470-B177-DE21-639F-EF61322F7DF6}"/>
                </a:ext>
              </a:extLst>
            </p:cNvPr>
            <p:cNvSpPr>
              <a:spLocks noChangeArrowheads="1"/>
            </p:cNvSpPr>
            <p:nvPr/>
          </p:nvSpPr>
          <p:spPr bwMode="auto">
            <a:xfrm>
              <a:off x="7245627" y="1849708"/>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41" name="Rectangle 557">
              <a:extLst>
                <a:ext uri="{FF2B5EF4-FFF2-40B4-BE49-F238E27FC236}">
                  <a16:creationId xmlns:a16="http://schemas.microsoft.com/office/drawing/2014/main" id="{2859B0A1-411D-A31A-E037-5D1DF7470AB9}"/>
                </a:ext>
              </a:extLst>
            </p:cNvPr>
            <p:cNvSpPr>
              <a:spLocks noChangeArrowheads="1"/>
            </p:cNvSpPr>
            <p:nvPr/>
          </p:nvSpPr>
          <p:spPr bwMode="auto">
            <a:xfrm>
              <a:off x="7829266" y="1904592"/>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42" name="Rectangle 558">
              <a:extLst>
                <a:ext uri="{FF2B5EF4-FFF2-40B4-BE49-F238E27FC236}">
                  <a16:creationId xmlns:a16="http://schemas.microsoft.com/office/drawing/2014/main" id="{69D41A04-0773-B2B5-43E8-E7E2A14CF9C7}"/>
                </a:ext>
              </a:extLst>
            </p:cNvPr>
            <p:cNvSpPr>
              <a:spLocks noChangeArrowheads="1"/>
            </p:cNvSpPr>
            <p:nvPr/>
          </p:nvSpPr>
          <p:spPr bwMode="auto">
            <a:xfrm>
              <a:off x="7780043" y="1892948"/>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43" name="Rectangle 559">
              <a:extLst>
                <a:ext uri="{FF2B5EF4-FFF2-40B4-BE49-F238E27FC236}">
                  <a16:creationId xmlns:a16="http://schemas.microsoft.com/office/drawing/2014/main" id="{650E1F95-9E69-C1F4-1E19-DD980462FACF}"/>
                </a:ext>
              </a:extLst>
            </p:cNvPr>
            <p:cNvSpPr>
              <a:spLocks noChangeArrowheads="1"/>
            </p:cNvSpPr>
            <p:nvPr/>
          </p:nvSpPr>
          <p:spPr bwMode="auto">
            <a:xfrm>
              <a:off x="7728476" y="1854698"/>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44" name="Rectangle 560">
              <a:extLst>
                <a:ext uri="{FF2B5EF4-FFF2-40B4-BE49-F238E27FC236}">
                  <a16:creationId xmlns:a16="http://schemas.microsoft.com/office/drawing/2014/main" id="{C77148EC-D348-5896-D8D0-8E2F4017F68A}"/>
                </a:ext>
              </a:extLst>
            </p:cNvPr>
            <p:cNvSpPr>
              <a:spLocks noChangeArrowheads="1"/>
            </p:cNvSpPr>
            <p:nvPr/>
          </p:nvSpPr>
          <p:spPr bwMode="auto">
            <a:xfrm>
              <a:off x="8269924" y="1932863"/>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45" name="Rectangle 561">
              <a:extLst>
                <a:ext uri="{FF2B5EF4-FFF2-40B4-BE49-F238E27FC236}">
                  <a16:creationId xmlns:a16="http://schemas.microsoft.com/office/drawing/2014/main" id="{44DAD5C6-D28C-FDAD-0EBE-80B1F486B8C5}"/>
                </a:ext>
              </a:extLst>
            </p:cNvPr>
            <p:cNvSpPr>
              <a:spLocks noChangeArrowheads="1"/>
            </p:cNvSpPr>
            <p:nvPr/>
          </p:nvSpPr>
          <p:spPr bwMode="auto">
            <a:xfrm>
              <a:off x="8785590" y="1964462"/>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46" name="Rectangle 562">
              <a:extLst>
                <a:ext uri="{FF2B5EF4-FFF2-40B4-BE49-F238E27FC236}">
                  <a16:creationId xmlns:a16="http://schemas.microsoft.com/office/drawing/2014/main" id="{2C5232ED-137A-38B8-80F4-1C6F9C641596}"/>
                </a:ext>
              </a:extLst>
            </p:cNvPr>
            <p:cNvSpPr>
              <a:spLocks noChangeArrowheads="1"/>
            </p:cNvSpPr>
            <p:nvPr/>
          </p:nvSpPr>
          <p:spPr bwMode="auto">
            <a:xfrm>
              <a:off x="10306800" y="2027660"/>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47" name="Rectangle 563">
              <a:extLst>
                <a:ext uri="{FF2B5EF4-FFF2-40B4-BE49-F238E27FC236}">
                  <a16:creationId xmlns:a16="http://schemas.microsoft.com/office/drawing/2014/main" id="{DA46062C-AE26-E12A-12D7-82764766A25F}"/>
                </a:ext>
              </a:extLst>
            </p:cNvPr>
            <p:cNvSpPr>
              <a:spLocks noChangeArrowheads="1"/>
            </p:cNvSpPr>
            <p:nvPr/>
          </p:nvSpPr>
          <p:spPr bwMode="auto">
            <a:xfrm>
              <a:off x="10332583" y="2027660"/>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48" name="Rectangle 564">
              <a:extLst>
                <a:ext uri="{FF2B5EF4-FFF2-40B4-BE49-F238E27FC236}">
                  <a16:creationId xmlns:a16="http://schemas.microsoft.com/office/drawing/2014/main" id="{2CEA1484-3A17-56F1-583D-C3F7A203AAFF}"/>
                </a:ext>
              </a:extLst>
            </p:cNvPr>
            <p:cNvSpPr>
              <a:spLocks noChangeArrowheads="1"/>
            </p:cNvSpPr>
            <p:nvPr/>
          </p:nvSpPr>
          <p:spPr bwMode="auto">
            <a:xfrm>
              <a:off x="9877862" y="2027660"/>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49" name="Rectangle 565">
              <a:extLst>
                <a:ext uri="{FF2B5EF4-FFF2-40B4-BE49-F238E27FC236}">
                  <a16:creationId xmlns:a16="http://schemas.microsoft.com/office/drawing/2014/main" id="{65ABA617-DA56-FAD0-B682-7E458E4BF3CB}"/>
                </a:ext>
              </a:extLst>
            </p:cNvPr>
            <p:cNvSpPr>
              <a:spLocks noChangeArrowheads="1"/>
            </p:cNvSpPr>
            <p:nvPr/>
          </p:nvSpPr>
          <p:spPr bwMode="auto">
            <a:xfrm>
              <a:off x="9793480" y="2027660"/>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50" name="Rectangle 566">
              <a:extLst>
                <a:ext uri="{FF2B5EF4-FFF2-40B4-BE49-F238E27FC236}">
                  <a16:creationId xmlns:a16="http://schemas.microsoft.com/office/drawing/2014/main" id="{72587E2C-9AB6-179D-1914-C872B1AA49DF}"/>
                </a:ext>
              </a:extLst>
            </p:cNvPr>
            <p:cNvSpPr>
              <a:spLocks noChangeArrowheads="1"/>
            </p:cNvSpPr>
            <p:nvPr/>
          </p:nvSpPr>
          <p:spPr bwMode="auto">
            <a:xfrm>
              <a:off x="9809887" y="2027660"/>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51" name="Rectangle 567">
              <a:extLst>
                <a:ext uri="{FF2B5EF4-FFF2-40B4-BE49-F238E27FC236}">
                  <a16:creationId xmlns:a16="http://schemas.microsoft.com/office/drawing/2014/main" id="{52146A66-4C5C-CF11-2511-BBA3F23498CF}"/>
                </a:ext>
              </a:extLst>
            </p:cNvPr>
            <p:cNvSpPr>
              <a:spLocks noChangeArrowheads="1"/>
            </p:cNvSpPr>
            <p:nvPr/>
          </p:nvSpPr>
          <p:spPr bwMode="auto">
            <a:xfrm>
              <a:off x="9816920" y="2027660"/>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52" name="Rectangle 568">
              <a:extLst>
                <a:ext uri="{FF2B5EF4-FFF2-40B4-BE49-F238E27FC236}">
                  <a16:creationId xmlns:a16="http://schemas.microsoft.com/office/drawing/2014/main" id="{C04E8E07-BEB3-5411-F9E4-E38152E4157E}"/>
                </a:ext>
              </a:extLst>
            </p:cNvPr>
            <p:cNvSpPr>
              <a:spLocks noChangeArrowheads="1"/>
            </p:cNvSpPr>
            <p:nvPr/>
          </p:nvSpPr>
          <p:spPr bwMode="auto">
            <a:xfrm>
              <a:off x="9826294" y="2027660"/>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53" name="Rectangle 569">
              <a:extLst>
                <a:ext uri="{FF2B5EF4-FFF2-40B4-BE49-F238E27FC236}">
                  <a16:creationId xmlns:a16="http://schemas.microsoft.com/office/drawing/2014/main" id="{817AA45D-D2E3-EA3D-F891-89837A30C2CF}"/>
                </a:ext>
              </a:extLst>
            </p:cNvPr>
            <p:cNvSpPr>
              <a:spLocks noChangeArrowheads="1"/>
            </p:cNvSpPr>
            <p:nvPr/>
          </p:nvSpPr>
          <p:spPr bwMode="auto">
            <a:xfrm>
              <a:off x="9826294" y="2027660"/>
              <a:ext cx="72000" cy="72000"/>
            </a:xfrm>
            <a:prstGeom prst="rect">
              <a:avLst/>
            </a:prstGeom>
            <a:noFill/>
            <a:ln w="63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754" name="Freeform 570">
              <a:extLst>
                <a:ext uri="{FF2B5EF4-FFF2-40B4-BE49-F238E27FC236}">
                  <a16:creationId xmlns:a16="http://schemas.microsoft.com/office/drawing/2014/main" id="{4C0E58F6-7AFC-80AF-E9F4-F2243720CDF8}"/>
                </a:ext>
              </a:extLst>
            </p:cNvPr>
            <p:cNvSpPr>
              <a:spLocks/>
            </p:cNvSpPr>
            <p:nvPr/>
          </p:nvSpPr>
          <p:spPr bwMode="auto">
            <a:xfrm>
              <a:off x="2152338" y="1502156"/>
              <a:ext cx="8925689" cy="562129"/>
            </a:xfrm>
            <a:custGeom>
              <a:avLst/>
              <a:gdLst>
                <a:gd name="T0" fmla="*/ 83 w 3808"/>
                <a:gd name="T1" fmla="*/ 0 h 338"/>
                <a:gd name="T2" fmla="*/ 211 w 3808"/>
                <a:gd name="T3" fmla="*/ 10 h 338"/>
                <a:gd name="T4" fmla="*/ 220 w 3808"/>
                <a:gd name="T5" fmla="*/ 24 h 338"/>
                <a:gd name="T6" fmla="*/ 387 w 3808"/>
                <a:gd name="T7" fmla="*/ 29 h 338"/>
                <a:gd name="T8" fmla="*/ 655 w 3808"/>
                <a:gd name="T9" fmla="*/ 38 h 338"/>
                <a:gd name="T10" fmla="*/ 859 w 3808"/>
                <a:gd name="T11" fmla="*/ 48 h 338"/>
                <a:gd name="T12" fmla="*/ 876 w 3808"/>
                <a:gd name="T13" fmla="*/ 53 h 338"/>
                <a:gd name="T14" fmla="*/ 888 w 3808"/>
                <a:gd name="T15" fmla="*/ 74 h 338"/>
                <a:gd name="T16" fmla="*/ 895 w 3808"/>
                <a:gd name="T17" fmla="*/ 84 h 338"/>
                <a:gd name="T18" fmla="*/ 992 w 3808"/>
                <a:gd name="T19" fmla="*/ 93 h 338"/>
                <a:gd name="T20" fmla="*/ 1097 w 3808"/>
                <a:gd name="T21" fmla="*/ 100 h 338"/>
                <a:gd name="T22" fmla="*/ 1154 w 3808"/>
                <a:gd name="T23" fmla="*/ 105 h 338"/>
                <a:gd name="T24" fmla="*/ 1301 w 3808"/>
                <a:gd name="T25" fmla="*/ 110 h 338"/>
                <a:gd name="T26" fmla="*/ 1313 w 3808"/>
                <a:gd name="T27" fmla="*/ 115 h 338"/>
                <a:gd name="T28" fmla="*/ 1320 w 3808"/>
                <a:gd name="T29" fmla="*/ 124 h 338"/>
                <a:gd name="T30" fmla="*/ 1332 w 3808"/>
                <a:gd name="T31" fmla="*/ 129 h 338"/>
                <a:gd name="T32" fmla="*/ 1536 w 3808"/>
                <a:gd name="T33" fmla="*/ 134 h 338"/>
                <a:gd name="T34" fmla="*/ 1541 w 3808"/>
                <a:gd name="T35" fmla="*/ 160 h 338"/>
                <a:gd name="T36" fmla="*/ 1560 w 3808"/>
                <a:gd name="T37" fmla="*/ 164 h 338"/>
                <a:gd name="T38" fmla="*/ 1567 w 3808"/>
                <a:gd name="T39" fmla="*/ 172 h 338"/>
                <a:gd name="T40" fmla="*/ 1588 w 3808"/>
                <a:gd name="T41" fmla="*/ 179 h 338"/>
                <a:gd name="T42" fmla="*/ 1681 w 3808"/>
                <a:gd name="T43" fmla="*/ 183 h 338"/>
                <a:gd name="T44" fmla="*/ 1750 w 3808"/>
                <a:gd name="T45" fmla="*/ 191 h 338"/>
                <a:gd name="T46" fmla="*/ 1762 w 3808"/>
                <a:gd name="T47" fmla="*/ 193 h 338"/>
                <a:gd name="T48" fmla="*/ 1942 w 3808"/>
                <a:gd name="T49" fmla="*/ 200 h 338"/>
                <a:gd name="T50" fmla="*/ 1975 w 3808"/>
                <a:gd name="T51" fmla="*/ 207 h 338"/>
                <a:gd name="T52" fmla="*/ 2004 w 3808"/>
                <a:gd name="T53" fmla="*/ 212 h 338"/>
                <a:gd name="T54" fmla="*/ 2082 w 3808"/>
                <a:gd name="T55" fmla="*/ 222 h 338"/>
                <a:gd name="T56" fmla="*/ 2187 w 3808"/>
                <a:gd name="T57" fmla="*/ 231 h 338"/>
                <a:gd name="T58" fmla="*/ 2410 w 3808"/>
                <a:gd name="T59" fmla="*/ 236 h 338"/>
                <a:gd name="T60" fmla="*/ 2441 w 3808"/>
                <a:gd name="T61" fmla="*/ 260 h 338"/>
                <a:gd name="T62" fmla="*/ 2448 w 3808"/>
                <a:gd name="T63" fmla="*/ 267 h 338"/>
                <a:gd name="T64" fmla="*/ 2813 w 3808"/>
                <a:gd name="T65" fmla="*/ 281 h 338"/>
                <a:gd name="T66" fmla="*/ 3065 w 3808"/>
                <a:gd name="T67" fmla="*/ 302 h 338"/>
                <a:gd name="T68" fmla="*/ 3808 w 3808"/>
                <a:gd name="T69"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08" h="338">
                  <a:moveTo>
                    <a:pt x="0" y="0"/>
                  </a:moveTo>
                  <a:lnTo>
                    <a:pt x="83" y="0"/>
                  </a:lnTo>
                  <a:lnTo>
                    <a:pt x="83" y="10"/>
                  </a:lnTo>
                  <a:lnTo>
                    <a:pt x="211" y="10"/>
                  </a:lnTo>
                  <a:lnTo>
                    <a:pt x="211" y="24"/>
                  </a:lnTo>
                  <a:lnTo>
                    <a:pt x="220" y="24"/>
                  </a:lnTo>
                  <a:lnTo>
                    <a:pt x="220" y="29"/>
                  </a:lnTo>
                  <a:lnTo>
                    <a:pt x="387" y="29"/>
                  </a:lnTo>
                  <a:lnTo>
                    <a:pt x="387" y="38"/>
                  </a:lnTo>
                  <a:lnTo>
                    <a:pt x="655" y="38"/>
                  </a:lnTo>
                  <a:lnTo>
                    <a:pt x="655" y="48"/>
                  </a:lnTo>
                  <a:lnTo>
                    <a:pt x="859" y="48"/>
                  </a:lnTo>
                  <a:lnTo>
                    <a:pt x="859" y="53"/>
                  </a:lnTo>
                  <a:lnTo>
                    <a:pt x="876" y="53"/>
                  </a:lnTo>
                  <a:lnTo>
                    <a:pt x="876" y="74"/>
                  </a:lnTo>
                  <a:lnTo>
                    <a:pt x="888" y="74"/>
                  </a:lnTo>
                  <a:lnTo>
                    <a:pt x="888" y="84"/>
                  </a:lnTo>
                  <a:lnTo>
                    <a:pt x="895" y="84"/>
                  </a:lnTo>
                  <a:lnTo>
                    <a:pt x="895" y="93"/>
                  </a:lnTo>
                  <a:lnTo>
                    <a:pt x="992" y="93"/>
                  </a:lnTo>
                  <a:lnTo>
                    <a:pt x="992" y="100"/>
                  </a:lnTo>
                  <a:lnTo>
                    <a:pt x="1097" y="100"/>
                  </a:lnTo>
                  <a:lnTo>
                    <a:pt x="1097" y="105"/>
                  </a:lnTo>
                  <a:lnTo>
                    <a:pt x="1154" y="105"/>
                  </a:lnTo>
                  <a:lnTo>
                    <a:pt x="1154" y="110"/>
                  </a:lnTo>
                  <a:lnTo>
                    <a:pt x="1301" y="110"/>
                  </a:lnTo>
                  <a:lnTo>
                    <a:pt x="1301" y="115"/>
                  </a:lnTo>
                  <a:lnTo>
                    <a:pt x="1313" y="115"/>
                  </a:lnTo>
                  <a:lnTo>
                    <a:pt x="1313" y="124"/>
                  </a:lnTo>
                  <a:lnTo>
                    <a:pt x="1320" y="124"/>
                  </a:lnTo>
                  <a:lnTo>
                    <a:pt x="1320" y="129"/>
                  </a:lnTo>
                  <a:lnTo>
                    <a:pt x="1332" y="129"/>
                  </a:lnTo>
                  <a:lnTo>
                    <a:pt x="1332" y="134"/>
                  </a:lnTo>
                  <a:lnTo>
                    <a:pt x="1536" y="134"/>
                  </a:lnTo>
                  <a:lnTo>
                    <a:pt x="1536" y="160"/>
                  </a:lnTo>
                  <a:lnTo>
                    <a:pt x="1541" y="160"/>
                  </a:lnTo>
                  <a:lnTo>
                    <a:pt x="1541" y="164"/>
                  </a:lnTo>
                  <a:lnTo>
                    <a:pt x="1560" y="164"/>
                  </a:lnTo>
                  <a:lnTo>
                    <a:pt x="1560" y="172"/>
                  </a:lnTo>
                  <a:lnTo>
                    <a:pt x="1567" y="172"/>
                  </a:lnTo>
                  <a:lnTo>
                    <a:pt x="1567" y="179"/>
                  </a:lnTo>
                  <a:lnTo>
                    <a:pt x="1588" y="179"/>
                  </a:lnTo>
                  <a:lnTo>
                    <a:pt x="1588" y="183"/>
                  </a:lnTo>
                  <a:lnTo>
                    <a:pt x="1681" y="183"/>
                  </a:lnTo>
                  <a:lnTo>
                    <a:pt x="1681" y="191"/>
                  </a:lnTo>
                  <a:lnTo>
                    <a:pt x="1750" y="191"/>
                  </a:lnTo>
                  <a:lnTo>
                    <a:pt x="1750" y="193"/>
                  </a:lnTo>
                  <a:lnTo>
                    <a:pt x="1762" y="193"/>
                  </a:lnTo>
                  <a:lnTo>
                    <a:pt x="1762" y="200"/>
                  </a:lnTo>
                  <a:lnTo>
                    <a:pt x="1942" y="200"/>
                  </a:lnTo>
                  <a:lnTo>
                    <a:pt x="1942" y="207"/>
                  </a:lnTo>
                  <a:lnTo>
                    <a:pt x="1975" y="207"/>
                  </a:lnTo>
                  <a:lnTo>
                    <a:pt x="1975" y="212"/>
                  </a:lnTo>
                  <a:lnTo>
                    <a:pt x="2004" y="212"/>
                  </a:lnTo>
                  <a:lnTo>
                    <a:pt x="2004" y="222"/>
                  </a:lnTo>
                  <a:lnTo>
                    <a:pt x="2082" y="222"/>
                  </a:lnTo>
                  <a:lnTo>
                    <a:pt x="2082" y="231"/>
                  </a:lnTo>
                  <a:lnTo>
                    <a:pt x="2187" y="231"/>
                  </a:lnTo>
                  <a:lnTo>
                    <a:pt x="2187" y="236"/>
                  </a:lnTo>
                  <a:lnTo>
                    <a:pt x="2410" y="236"/>
                  </a:lnTo>
                  <a:lnTo>
                    <a:pt x="2410" y="260"/>
                  </a:lnTo>
                  <a:lnTo>
                    <a:pt x="2441" y="260"/>
                  </a:lnTo>
                  <a:lnTo>
                    <a:pt x="2441" y="267"/>
                  </a:lnTo>
                  <a:lnTo>
                    <a:pt x="2448" y="267"/>
                  </a:lnTo>
                  <a:lnTo>
                    <a:pt x="2448" y="281"/>
                  </a:lnTo>
                  <a:lnTo>
                    <a:pt x="2813" y="281"/>
                  </a:lnTo>
                  <a:lnTo>
                    <a:pt x="2813" y="302"/>
                  </a:lnTo>
                  <a:lnTo>
                    <a:pt x="3065" y="302"/>
                  </a:lnTo>
                  <a:lnTo>
                    <a:pt x="3065" y="338"/>
                  </a:lnTo>
                  <a:lnTo>
                    <a:pt x="3808" y="338"/>
                  </a:lnTo>
                </a:path>
              </a:pathLst>
            </a:custGeom>
            <a:noFill/>
            <a:ln w="190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92640"/>
                </a:solidFill>
                <a:effectLst/>
                <a:uLnTx/>
                <a:uFillTx/>
                <a:latin typeface="Arial" panose="020B0604020202020204"/>
                <a:ea typeface="+mn-ea"/>
                <a:cs typeface="+mn-cs"/>
              </a:endParaRPr>
            </a:p>
          </p:txBody>
        </p:sp>
      </p:grpSp>
      <p:sp>
        <p:nvSpPr>
          <p:cNvPr id="3" name="TextBox 2">
            <a:extLst>
              <a:ext uri="{FF2B5EF4-FFF2-40B4-BE49-F238E27FC236}">
                <a16:creationId xmlns:a16="http://schemas.microsoft.com/office/drawing/2014/main" id="{71782C5E-9AF2-4B5B-5ABD-09828DEB4D64}"/>
              </a:ext>
            </a:extLst>
          </p:cNvPr>
          <p:cNvSpPr txBox="1"/>
          <p:nvPr/>
        </p:nvSpPr>
        <p:spPr>
          <a:xfrm>
            <a:off x="729014" y="5926893"/>
            <a:ext cx="1043843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a:ea typeface="+mn-ea"/>
                <a:cs typeface="+mn-cs"/>
              </a:rPr>
              <a:t>A consistent treatment effect was seen for investigator-assessed MFS: HR (95% CI): </a:t>
            </a:r>
            <a:r>
              <a:rPr kumimoji="0" lang="en-US" sz="1600" b="0" i="0" u="none" strike="noStrike" kern="1200" cap="none" spc="0" normalizeH="0" baseline="0" noProof="0">
                <a:ln>
                  <a:noFill/>
                </a:ln>
                <a:solidFill>
                  <a:srgbClr val="FFFFFF"/>
                </a:solidFill>
                <a:effectLst/>
                <a:uLnTx/>
                <a:uFillTx/>
                <a:latin typeface="Arial" panose="020B0604020202020204"/>
                <a:ea typeface="+mn-ea"/>
                <a:cs typeface="Arial" panose="020B0604020202020204" pitchFamily="34" charset="0"/>
              </a:rPr>
              <a:t>0.47 (0.37–0.67); </a:t>
            </a:r>
            <a:r>
              <a:rPr kumimoji="0" lang="en-US" sz="1600" b="0" i="1" u="none" strike="noStrike" kern="1200" cap="none" spc="0" normalizeH="0" baseline="0" noProof="0">
                <a:ln>
                  <a:noFill/>
                </a:ln>
                <a:solidFill>
                  <a:srgbClr val="FFFFFF"/>
                </a:solidFill>
                <a:effectLst/>
                <a:uLnTx/>
                <a:uFillTx/>
                <a:latin typeface="Arial" panose="020B0604020202020204"/>
                <a:ea typeface="+mn-ea"/>
                <a:cs typeface="Arial" panose="020B0604020202020204" pitchFamily="34" charset="0"/>
              </a:rPr>
              <a:t>P</a:t>
            </a:r>
            <a:r>
              <a:rPr kumimoji="0" lang="en-US" sz="1600" b="0" i="0" u="none" strike="noStrike" kern="1200" cap="none" spc="0" normalizeH="0" baseline="0" noProof="0">
                <a:ln>
                  <a:noFill/>
                </a:ln>
                <a:solidFill>
                  <a:srgbClr val="FFFFFF"/>
                </a:solidFill>
                <a:effectLst/>
                <a:uLnTx/>
                <a:uFillTx/>
                <a:latin typeface="Arial" panose="020B0604020202020204"/>
                <a:ea typeface="+mn-ea"/>
                <a:cs typeface="Arial" panose="020B0604020202020204" pitchFamily="34" charset="0"/>
              </a:rPr>
              <a:t>&lt;0.0001</a:t>
            </a:r>
            <a:endParaRPr kumimoji="0" lang="en-US" sz="1600" b="0" i="0" u="none" strike="noStrike" kern="1200" cap="none" spc="0" normalizeH="0" baseline="30000" noProof="0">
              <a:ln>
                <a:noFill/>
              </a:ln>
              <a:solidFill>
                <a:srgbClr val="FFFFFF"/>
              </a:solidFill>
              <a:effectLst/>
              <a:uLnTx/>
              <a:uFillTx/>
              <a:latin typeface="Arial" panose="020B0604020202020204"/>
              <a:ea typeface="+mn-ea"/>
              <a:cs typeface="Arial" panose="020B0604020202020204" pitchFamily="34" charset="0"/>
            </a:endParaRPr>
          </a:p>
        </p:txBody>
      </p:sp>
      <p:cxnSp>
        <p:nvCxnSpPr>
          <p:cNvPr id="492" name="Straight Connector 491">
            <a:extLst>
              <a:ext uri="{FF2B5EF4-FFF2-40B4-BE49-F238E27FC236}">
                <a16:creationId xmlns:a16="http://schemas.microsoft.com/office/drawing/2014/main" id="{9AE18DB9-88B6-CFC9-48B3-CE51F35A8057}"/>
              </a:ext>
            </a:extLst>
          </p:cNvPr>
          <p:cNvCxnSpPr>
            <a:cxnSpLocks/>
            <a:stCxn id="71" idx="0"/>
          </p:cNvCxnSpPr>
          <p:nvPr/>
        </p:nvCxnSpPr>
        <p:spPr>
          <a:xfrm flipV="1">
            <a:off x="3750665" y="2121855"/>
            <a:ext cx="6469" cy="2504709"/>
          </a:xfrm>
          <a:prstGeom prst="line">
            <a:avLst/>
          </a:prstGeom>
          <a:ln>
            <a:solidFill>
              <a:schemeClr val="bg2"/>
            </a:solidFill>
            <a:prstDash val="dash"/>
          </a:ln>
        </p:spPr>
        <p:style>
          <a:lnRef idx="1">
            <a:schemeClr val="accent1"/>
          </a:lnRef>
          <a:fillRef idx="0">
            <a:schemeClr val="accent1"/>
          </a:fillRef>
          <a:effectRef idx="0">
            <a:schemeClr val="accent1"/>
          </a:effectRef>
          <a:fontRef idx="minor">
            <a:schemeClr val="tx1"/>
          </a:fontRef>
        </p:style>
      </p:cxnSp>
      <p:sp>
        <p:nvSpPr>
          <p:cNvPr id="494" name="TextBox 493">
            <a:extLst>
              <a:ext uri="{FF2B5EF4-FFF2-40B4-BE49-F238E27FC236}">
                <a16:creationId xmlns:a16="http://schemas.microsoft.com/office/drawing/2014/main" id="{2175BA38-BD07-929F-82F9-9A8B1FA029C3}"/>
              </a:ext>
            </a:extLst>
          </p:cNvPr>
          <p:cNvSpPr txBox="1"/>
          <p:nvPr/>
        </p:nvSpPr>
        <p:spPr>
          <a:xfrm>
            <a:off x="3424406" y="1264802"/>
            <a:ext cx="995785"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a:ea typeface="+mn-ea"/>
                <a:cs typeface="+mn-cs"/>
              </a:rPr>
              <a:t>3-yr rate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ED8B00"/>
                </a:solidFill>
                <a:effectLst/>
                <a:uLnTx/>
                <a:uFillTx/>
                <a:latin typeface="Arial" panose="020B0604020202020204"/>
                <a:ea typeface="+mn-ea"/>
                <a:cs typeface="+mn-cs"/>
              </a:rPr>
              <a:t>92.9%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61B5E5"/>
                </a:solidFill>
                <a:effectLst/>
                <a:uLnTx/>
                <a:uFillTx/>
                <a:latin typeface="Arial" panose="020B0604020202020204"/>
                <a:ea typeface="+mn-ea"/>
                <a:cs typeface="+mn-cs"/>
              </a:rPr>
              <a:t>83.5%</a:t>
            </a:r>
          </a:p>
        </p:txBody>
      </p:sp>
      <p:sp>
        <p:nvSpPr>
          <p:cNvPr id="495" name="TextBox 494">
            <a:extLst>
              <a:ext uri="{FF2B5EF4-FFF2-40B4-BE49-F238E27FC236}">
                <a16:creationId xmlns:a16="http://schemas.microsoft.com/office/drawing/2014/main" id="{965F2C47-AC34-D486-6655-03BD214DCFEC}"/>
              </a:ext>
            </a:extLst>
          </p:cNvPr>
          <p:cNvSpPr txBox="1"/>
          <p:nvPr/>
        </p:nvSpPr>
        <p:spPr>
          <a:xfrm>
            <a:off x="5205983" y="1453066"/>
            <a:ext cx="995785"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a:ea typeface="+mn-ea"/>
                <a:cs typeface="+mn-cs"/>
              </a:rPr>
              <a:t>5-yr rate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ED8B00"/>
                </a:solidFill>
                <a:effectLst/>
                <a:uLnTx/>
                <a:uFillTx/>
                <a:latin typeface="Arial" panose="020B0604020202020204"/>
                <a:ea typeface="+mn-ea"/>
                <a:cs typeface="+mn-cs"/>
              </a:rPr>
              <a:t>87.3%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61B5E5"/>
                </a:solidFill>
                <a:effectLst/>
                <a:uLnTx/>
                <a:uFillTx/>
                <a:latin typeface="Arial" panose="020B0604020202020204"/>
                <a:ea typeface="+mn-ea"/>
                <a:cs typeface="+mn-cs"/>
              </a:rPr>
              <a:t>71.4%</a:t>
            </a:r>
          </a:p>
        </p:txBody>
      </p:sp>
      <p:cxnSp>
        <p:nvCxnSpPr>
          <p:cNvPr id="496" name="Straight Connector 495">
            <a:extLst>
              <a:ext uri="{FF2B5EF4-FFF2-40B4-BE49-F238E27FC236}">
                <a16:creationId xmlns:a16="http://schemas.microsoft.com/office/drawing/2014/main" id="{0019FC96-9204-1BE1-3F56-CCC852A7B687}"/>
              </a:ext>
            </a:extLst>
          </p:cNvPr>
          <p:cNvCxnSpPr>
            <a:cxnSpLocks/>
          </p:cNvCxnSpPr>
          <p:nvPr/>
        </p:nvCxnSpPr>
        <p:spPr>
          <a:xfrm flipH="1" flipV="1">
            <a:off x="5565716" y="2293421"/>
            <a:ext cx="3429" cy="2398054"/>
          </a:xfrm>
          <a:prstGeom prst="line">
            <a:avLst/>
          </a:prstGeom>
          <a:ln>
            <a:solidFill>
              <a:schemeClr val="bg2"/>
            </a:solidFill>
            <a:prstDash val="dash"/>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FC26A4DC-F496-6C49-B3FC-B44DBB5AF545}"/>
              </a:ext>
            </a:extLst>
          </p:cNvPr>
          <p:cNvSpPr txBox="1"/>
          <p:nvPr/>
        </p:nvSpPr>
        <p:spPr>
          <a:xfrm>
            <a:off x="9270218" y="6663226"/>
            <a:ext cx="6094562"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Freedland SJ, et al. </a:t>
            </a:r>
            <a:r>
              <a:rPr kumimoji="0" lang="en-GB" sz="800" b="0" i="1"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New Engl J Med</a:t>
            </a:r>
            <a:r>
              <a:rPr kumimoji="0" lang="en-GB" sz="800" b="0" i="0"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 2023;389(16):1453–1465.</a:t>
            </a:r>
            <a:endParaRPr kumimoji="0" lang="en-US" sz="1800" b="0" i="0" u="none" strike="noStrike" kern="1200" cap="none" spc="0" normalizeH="0" baseline="0" noProof="0" dirty="0">
              <a:ln>
                <a:noFill/>
              </a:ln>
              <a:solidFill>
                <a:srgbClr val="092640"/>
              </a:solidFill>
              <a:effectLst/>
              <a:uLnTx/>
              <a:uFillTx/>
              <a:latin typeface="Arial" panose="020B0604020202020204"/>
              <a:ea typeface="+mn-ea"/>
              <a:cs typeface="+mn-cs"/>
            </a:endParaRPr>
          </a:p>
        </p:txBody>
      </p:sp>
    </p:spTree>
    <p:custDataLst>
      <p:tags r:id="rId1"/>
    </p:custDataLst>
    <p:extLst>
      <p:ext uri="{BB962C8B-B14F-4D97-AF65-F5344CB8AC3E}">
        <p14:creationId xmlns:p14="http://schemas.microsoft.com/office/powerpoint/2010/main" val="9401197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4" name="Rectangle 10">
            <a:extLst>
              <a:ext uri="{FF2B5EF4-FFF2-40B4-BE49-F238E27FC236}">
                <a16:creationId xmlns:a16="http://schemas.microsoft.com/office/drawing/2014/main" id="{5065E101-7D3E-00CB-E172-DBA10CC560A3}"/>
              </a:ext>
            </a:extLst>
          </p:cNvPr>
          <p:cNvSpPr>
            <a:spLocks noChangeArrowheads="1"/>
          </p:cNvSpPr>
          <p:nvPr/>
        </p:nvSpPr>
        <p:spPr bwMode="auto">
          <a:xfrm>
            <a:off x="1018061" y="5118194"/>
            <a:ext cx="728260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itchFamily="34" charset="0"/>
                <a:ea typeface="+mn-ea"/>
                <a:cs typeface="Arial" pitchFamily="34" charset="0"/>
              </a:rPr>
              <a:t>Time to PSA progression (mo)</a:t>
            </a:r>
          </a:p>
        </p:txBody>
      </p:sp>
      <p:sp>
        <p:nvSpPr>
          <p:cNvPr id="1085" name="Rectangle 10">
            <a:extLst>
              <a:ext uri="{FF2B5EF4-FFF2-40B4-BE49-F238E27FC236}">
                <a16:creationId xmlns:a16="http://schemas.microsoft.com/office/drawing/2014/main" id="{F06C8286-925F-5A5E-7A18-CF9C11DC70AA}"/>
              </a:ext>
            </a:extLst>
          </p:cNvPr>
          <p:cNvSpPr>
            <a:spLocks noChangeArrowheads="1"/>
          </p:cNvSpPr>
          <p:nvPr/>
        </p:nvSpPr>
        <p:spPr bwMode="auto">
          <a:xfrm>
            <a:off x="626823" y="2207666"/>
            <a:ext cx="40028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44000" bIns="0" anchor="ct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100</a:t>
            </a:r>
          </a:p>
        </p:txBody>
      </p:sp>
      <p:sp>
        <p:nvSpPr>
          <p:cNvPr id="1086" name="Rectangle 10">
            <a:extLst>
              <a:ext uri="{FF2B5EF4-FFF2-40B4-BE49-F238E27FC236}">
                <a16:creationId xmlns:a16="http://schemas.microsoft.com/office/drawing/2014/main" id="{CC9B963E-4F8B-4C57-7CC7-99D40834BD1A}"/>
              </a:ext>
            </a:extLst>
          </p:cNvPr>
          <p:cNvSpPr>
            <a:spLocks noChangeArrowheads="1"/>
          </p:cNvSpPr>
          <p:nvPr/>
        </p:nvSpPr>
        <p:spPr bwMode="auto">
          <a:xfrm>
            <a:off x="984626" y="4782721"/>
            <a:ext cx="84960"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0</a:t>
            </a:r>
          </a:p>
        </p:txBody>
      </p:sp>
      <p:sp>
        <p:nvSpPr>
          <p:cNvPr id="1087" name="Freeform 8">
            <a:extLst>
              <a:ext uri="{FF2B5EF4-FFF2-40B4-BE49-F238E27FC236}">
                <a16:creationId xmlns:a16="http://schemas.microsoft.com/office/drawing/2014/main" id="{0883A81A-AC9D-05EF-8D71-8F6094AF971B}"/>
              </a:ext>
            </a:extLst>
          </p:cNvPr>
          <p:cNvSpPr>
            <a:spLocks/>
          </p:cNvSpPr>
          <p:nvPr/>
        </p:nvSpPr>
        <p:spPr bwMode="auto">
          <a:xfrm>
            <a:off x="1027106" y="2299999"/>
            <a:ext cx="7273560" cy="2483065"/>
          </a:xfrm>
          <a:custGeom>
            <a:avLst/>
            <a:gdLst>
              <a:gd name="T0" fmla="*/ 0 w 3067"/>
              <a:gd name="T1" fmla="*/ 0 h 1963"/>
              <a:gd name="T2" fmla="*/ 0 w 3067"/>
              <a:gd name="T3" fmla="*/ 2147483647 h 1963"/>
              <a:gd name="T4" fmla="*/ 2147483647 w 3067"/>
              <a:gd name="T5" fmla="*/ 2147483647 h 1963"/>
              <a:gd name="T6" fmla="*/ 0 60000 65536"/>
              <a:gd name="T7" fmla="*/ 0 60000 65536"/>
              <a:gd name="T8" fmla="*/ 0 60000 65536"/>
              <a:gd name="T9" fmla="*/ 0 w 3067"/>
              <a:gd name="T10" fmla="*/ 0 h 1963"/>
              <a:gd name="T11" fmla="*/ 3067 w 3067"/>
              <a:gd name="T12" fmla="*/ 1963 h 1963"/>
            </a:gdLst>
            <a:ahLst/>
            <a:cxnLst>
              <a:cxn ang="T6">
                <a:pos x="T0" y="T1"/>
              </a:cxn>
              <a:cxn ang="T7">
                <a:pos x="T2" y="T3"/>
              </a:cxn>
              <a:cxn ang="T8">
                <a:pos x="T4" y="T5"/>
              </a:cxn>
            </a:cxnLst>
            <a:rect l="T9" t="T10" r="T11" b="T12"/>
            <a:pathLst>
              <a:path w="3067" h="1963">
                <a:moveTo>
                  <a:pt x="0" y="0"/>
                </a:moveTo>
                <a:lnTo>
                  <a:pt x="0" y="1963"/>
                </a:lnTo>
                <a:lnTo>
                  <a:pt x="3067" y="1963"/>
                </a:lnTo>
              </a:path>
            </a:pathLst>
          </a:custGeom>
          <a:noFill/>
          <a:ln w="12700" cap="sq" cmpd="sng">
            <a:solidFill>
              <a:schemeClr val="bg2"/>
            </a:solidFill>
            <a:prstDash val="solid"/>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088" name="Line 9">
            <a:extLst>
              <a:ext uri="{FF2B5EF4-FFF2-40B4-BE49-F238E27FC236}">
                <a16:creationId xmlns:a16="http://schemas.microsoft.com/office/drawing/2014/main" id="{A02CC3F0-84DE-50B9-9C48-02BDC446BC2A}"/>
              </a:ext>
            </a:extLst>
          </p:cNvPr>
          <p:cNvSpPr>
            <a:spLocks noChangeShapeType="1"/>
          </p:cNvSpPr>
          <p:nvPr/>
        </p:nvSpPr>
        <p:spPr bwMode="auto">
          <a:xfrm>
            <a:off x="968427" y="2299999"/>
            <a:ext cx="58679"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089" name="Line 15">
            <a:extLst>
              <a:ext uri="{FF2B5EF4-FFF2-40B4-BE49-F238E27FC236}">
                <a16:creationId xmlns:a16="http://schemas.microsoft.com/office/drawing/2014/main" id="{D6F8E772-669F-FC2C-A7AD-735CD92211DD}"/>
              </a:ext>
            </a:extLst>
          </p:cNvPr>
          <p:cNvSpPr>
            <a:spLocks noChangeShapeType="1"/>
          </p:cNvSpPr>
          <p:nvPr/>
        </p:nvSpPr>
        <p:spPr bwMode="auto">
          <a:xfrm>
            <a:off x="968427" y="2797997"/>
            <a:ext cx="58679"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090" name="Line 16">
            <a:extLst>
              <a:ext uri="{FF2B5EF4-FFF2-40B4-BE49-F238E27FC236}">
                <a16:creationId xmlns:a16="http://schemas.microsoft.com/office/drawing/2014/main" id="{99B31F44-A85B-E29A-8555-2F4894710B15}"/>
              </a:ext>
            </a:extLst>
          </p:cNvPr>
          <p:cNvSpPr>
            <a:spLocks noChangeShapeType="1"/>
          </p:cNvSpPr>
          <p:nvPr/>
        </p:nvSpPr>
        <p:spPr bwMode="auto">
          <a:xfrm>
            <a:off x="968427" y="3295996"/>
            <a:ext cx="58679"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091" name="Line 17">
            <a:extLst>
              <a:ext uri="{FF2B5EF4-FFF2-40B4-BE49-F238E27FC236}">
                <a16:creationId xmlns:a16="http://schemas.microsoft.com/office/drawing/2014/main" id="{6AFFFB07-01DA-3CD2-2C82-D93C62443B4C}"/>
              </a:ext>
            </a:extLst>
          </p:cNvPr>
          <p:cNvSpPr>
            <a:spLocks noChangeShapeType="1"/>
          </p:cNvSpPr>
          <p:nvPr/>
        </p:nvSpPr>
        <p:spPr bwMode="auto">
          <a:xfrm>
            <a:off x="968427" y="3793995"/>
            <a:ext cx="58679"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092" name="Line 18">
            <a:extLst>
              <a:ext uri="{FF2B5EF4-FFF2-40B4-BE49-F238E27FC236}">
                <a16:creationId xmlns:a16="http://schemas.microsoft.com/office/drawing/2014/main" id="{87D519E8-0EEE-ECEB-4B7E-8E653D11C244}"/>
              </a:ext>
            </a:extLst>
          </p:cNvPr>
          <p:cNvSpPr>
            <a:spLocks noChangeShapeType="1"/>
          </p:cNvSpPr>
          <p:nvPr/>
        </p:nvSpPr>
        <p:spPr bwMode="auto">
          <a:xfrm>
            <a:off x="968427" y="4291993"/>
            <a:ext cx="58679"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093" name="Line 19">
            <a:extLst>
              <a:ext uri="{FF2B5EF4-FFF2-40B4-BE49-F238E27FC236}">
                <a16:creationId xmlns:a16="http://schemas.microsoft.com/office/drawing/2014/main" id="{57432164-5CD0-8254-234B-27834136A937}"/>
              </a:ext>
            </a:extLst>
          </p:cNvPr>
          <p:cNvSpPr>
            <a:spLocks noChangeShapeType="1"/>
          </p:cNvSpPr>
          <p:nvPr/>
        </p:nvSpPr>
        <p:spPr bwMode="auto">
          <a:xfrm>
            <a:off x="968427" y="4783063"/>
            <a:ext cx="58679"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094" name="Line 20">
            <a:extLst>
              <a:ext uri="{FF2B5EF4-FFF2-40B4-BE49-F238E27FC236}">
                <a16:creationId xmlns:a16="http://schemas.microsoft.com/office/drawing/2014/main" id="{4E3A8372-071E-60B8-D0D9-188B821AFD05}"/>
              </a:ext>
            </a:extLst>
          </p:cNvPr>
          <p:cNvSpPr>
            <a:spLocks noChangeShapeType="1"/>
          </p:cNvSpPr>
          <p:nvPr/>
        </p:nvSpPr>
        <p:spPr bwMode="auto">
          <a:xfrm rot="16200000">
            <a:off x="997809" y="4812359"/>
            <a:ext cx="58593"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095" name="Line 24">
            <a:extLst>
              <a:ext uri="{FF2B5EF4-FFF2-40B4-BE49-F238E27FC236}">
                <a16:creationId xmlns:a16="http://schemas.microsoft.com/office/drawing/2014/main" id="{C327E214-9939-FFF9-9A25-33D0F2B3C7D5}"/>
              </a:ext>
            </a:extLst>
          </p:cNvPr>
          <p:cNvSpPr>
            <a:spLocks noChangeShapeType="1"/>
          </p:cNvSpPr>
          <p:nvPr/>
        </p:nvSpPr>
        <p:spPr bwMode="auto">
          <a:xfrm rot="16200000">
            <a:off x="1936332" y="4812359"/>
            <a:ext cx="58593"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096" name="Line 26">
            <a:extLst>
              <a:ext uri="{FF2B5EF4-FFF2-40B4-BE49-F238E27FC236}">
                <a16:creationId xmlns:a16="http://schemas.microsoft.com/office/drawing/2014/main" id="{B2DE1AA8-DA42-F1BC-39F7-BF27155F3A2D}"/>
              </a:ext>
            </a:extLst>
          </p:cNvPr>
          <p:cNvSpPr>
            <a:spLocks noChangeShapeType="1"/>
          </p:cNvSpPr>
          <p:nvPr/>
        </p:nvSpPr>
        <p:spPr bwMode="auto">
          <a:xfrm rot="16200000">
            <a:off x="4282641" y="4812360"/>
            <a:ext cx="58593"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097" name="Rectangle 10">
            <a:extLst>
              <a:ext uri="{FF2B5EF4-FFF2-40B4-BE49-F238E27FC236}">
                <a16:creationId xmlns:a16="http://schemas.microsoft.com/office/drawing/2014/main" id="{75E9A10A-05F1-C883-C004-ED3238EEC81A}"/>
              </a:ext>
            </a:extLst>
          </p:cNvPr>
          <p:cNvSpPr>
            <a:spLocks noChangeArrowheads="1"/>
          </p:cNvSpPr>
          <p:nvPr/>
        </p:nvSpPr>
        <p:spPr bwMode="auto">
          <a:xfrm rot="16200000">
            <a:off x="-740063" y="3403033"/>
            <a:ext cx="248306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itchFamily="34" charset="0"/>
                <a:ea typeface="+mn-ea"/>
                <a:cs typeface="Arial" pitchFamily="34" charset="0"/>
              </a:rPr>
              <a:t>PSA progression free (%)</a:t>
            </a:r>
          </a:p>
        </p:txBody>
      </p:sp>
      <p:sp>
        <p:nvSpPr>
          <p:cNvPr id="1098" name="Rectangle 10">
            <a:extLst>
              <a:ext uri="{FF2B5EF4-FFF2-40B4-BE49-F238E27FC236}">
                <a16:creationId xmlns:a16="http://schemas.microsoft.com/office/drawing/2014/main" id="{B29E9A66-BCF6-018F-B514-82A593D59D44}"/>
              </a:ext>
            </a:extLst>
          </p:cNvPr>
          <p:cNvSpPr>
            <a:spLocks noChangeArrowheads="1"/>
          </p:cNvSpPr>
          <p:nvPr/>
        </p:nvSpPr>
        <p:spPr bwMode="auto">
          <a:xfrm>
            <a:off x="711780" y="2705664"/>
            <a:ext cx="3153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44000" bIns="0" anchor="ct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80</a:t>
            </a:r>
          </a:p>
        </p:txBody>
      </p:sp>
      <p:sp>
        <p:nvSpPr>
          <p:cNvPr id="1099" name="Rectangle 10">
            <a:extLst>
              <a:ext uri="{FF2B5EF4-FFF2-40B4-BE49-F238E27FC236}">
                <a16:creationId xmlns:a16="http://schemas.microsoft.com/office/drawing/2014/main" id="{ED1642FF-9A13-3DD9-8220-0174273C4548}"/>
              </a:ext>
            </a:extLst>
          </p:cNvPr>
          <p:cNvSpPr>
            <a:spLocks noChangeArrowheads="1"/>
          </p:cNvSpPr>
          <p:nvPr/>
        </p:nvSpPr>
        <p:spPr bwMode="auto">
          <a:xfrm>
            <a:off x="711780" y="3203663"/>
            <a:ext cx="3153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44000" bIns="0" anchor="ct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60</a:t>
            </a:r>
          </a:p>
        </p:txBody>
      </p:sp>
      <p:sp>
        <p:nvSpPr>
          <p:cNvPr id="1100" name="Rectangle 10">
            <a:extLst>
              <a:ext uri="{FF2B5EF4-FFF2-40B4-BE49-F238E27FC236}">
                <a16:creationId xmlns:a16="http://schemas.microsoft.com/office/drawing/2014/main" id="{98713C7F-F2CD-B92C-77DC-974F12D334A7}"/>
              </a:ext>
            </a:extLst>
          </p:cNvPr>
          <p:cNvSpPr>
            <a:spLocks noChangeArrowheads="1"/>
          </p:cNvSpPr>
          <p:nvPr/>
        </p:nvSpPr>
        <p:spPr bwMode="auto">
          <a:xfrm>
            <a:off x="711780" y="3701661"/>
            <a:ext cx="3153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44000" bIns="0" anchor="ct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40</a:t>
            </a:r>
          </a:p>
        </p:txBody>
      </p:sp>
      <p:sp>
        <p:nvSpPr>
          <p:cNvPr id="1101" name="Rectangle 10">
            <a:extLst>
              <a:ext uri="{FF2B5EF4-FFF2-40B4-BE49-F238E27FC236}">
                <a16:creationId xmlns:a16="http://schemas.microsoft.com/office/drawing/2014/main" id="{8C978C92-90CB-A8A9-B19A-AEEF902A0C7B}"/>
              </a:ext>
            </a:extLst>
          </p:cNvPr>
          <p:cNvSpPr>
            <a:spLocks noChangeArrowheads="1"/>
          </p:cNvSpPr>
          <p:nvPr/>
        </p:nvSpPr>
        <p:spPr bwMode="auto">
          <a:xfrm>
            <a:off x="711780" y="4199660"/>
            <a:ext cx="3153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44000" bIns="0" anchor="ct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20</a:t>
            </a:r>
          </a:p>
        </p:txBody>
      </p:sp>
      <p:sp>
        <p:nvSpPr>
          <p:cNvPr id="1102" name="Rectangle 10">
            <a:extLst>
              <a:ext uri="{FF2B5EF4-FFF2-40B4-BE49-F238E27FC236}">
                <a16:creationId xmlns:a16="http://schemas.microsoft.com/office/drawing/2014/main" id="{6B408BF1-FF7E-E91C-D140-EC22833765E3}"/>
              </a:ext>
            </a:extLst>
          </p:cNvPr>
          <p:cNvSpPr>
            <a:spLocks noChangeArrowheads="1"/>
          </p:cNvSpPr>
          <p:nvPr/>
        </p:nvSpPr>
        <p:spPr bwMode="auto">
          <a:xfrm>
            <a:off x="796739" y="4690731"/>
            <a:ext cx="23036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44000" bIns="0" anchor="ct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0</a:t>
            </a:r>
          </a:p>
        </p:txBody>
      </p:sp>
      <p:sp>
        <p:nvSpPr>
          <p:cNvPr id="1103" name="Rectangle 10">
            <a:extLst>
              <a:ext uri="{FF2B5EF4-FFF2-40B4-BE49-F238E27FC236}">
                <a16:creationId xmlns:a16="http://schemas.microsoft.com/office/drawing/2014/main" id="{2ECADABF-9EC4-B5F4-21A5-B953568C250F}"/>
              </a:ext>
            </a:extLst>
          </p:cNvPr>
          <p:cNvSpPr>
            <a:spLocks noChangeArrowheads="1"/>
          </p:cNvSpPr>
          <p:nvPr/>
        </p:nvSpPr>
        <p:spPr bwMode="auto">
          <a:xfrm>
            <a:off x="1880669" y="4782721"/>
            <a:ext cx="169919"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12</a:t>
            </a:r>
          </a:p>
        </p:txBody>
      </p:sp>
      <p:sp>
        <p:nvSpPr>
          <p:cNvPr id="1104" name="Rectangle 10">
            <a:extLst>
              <a:ext uri="{FF2B5EF4-FFF2-40B4-BE49-F238E27FC236}">
                <a16:creationId xmlns:a16="http://schemas.microsoft.com/office/drawing/2014/main" id="{8CEA0FBB-0D5D-637F-B16E-5445808CED73}"/>
              </a:ext>
            </a:extLst>
          </p:cNvPr>
          <p:cNvSpPr>
            <a:spLocks noChangeArrowheads="1"/>
          </p:cNvSpPr>
          <p:nvPr/>
        </p:nvSpPr>
        <p:spPr bwMode="auto">
          <a:xfrm>
            <a:off x="4226978" y="4782721"/>
            <a:ext cx="169919"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42</a:t>
            </a:r>
          </a:p>
        </p:txBody>
      </p:sp>
      <p:sp>
        <p:nvSpPr>
          <p:cNvPr id="1105" name="Line 32">
            <a:extLst>
              <a:ext uri="{FF2B5EF4-FFF2-40B4-BE49-F238E27FC236}">
                <a16:creationId xmlns:a16="http://schemas.microsoft.com/office/drawing/2014/main" id="{A1FC097F-E084-0871-B120-DCDAA50E7BD8}"/>
              </a:ext>
            </a:extLst>
          </p:cNvPr>
          <p:cNvSpPr>
            <a:spLocks noChangeShapeType="1"/>
          </p:cNvSpPr>
          <p:nvPr/>
        </p:nvSpPr>
        <p:spPr bwMode="auto">
          <a:xfrm rot="16200000">
            <a:off x="8036734" y="4812359"/>
            <a:ext cx="58593"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106" name="Rectangle 10">
            <a:extLst>
              <a:ext uri="{FF2B5EF4-FFF2-40B4-BE49-F238E27FC236}">
                <a16:creationId xmlns:a16="http://schemas.microsoft.com/office/drawing/2014/main" id="{3E923953-C7CD-493D-314C-CCEC8DA74470}"/>
              </a:ext>
            </a:extLst>
          </p:cNvPr>
          <p:cNvSpPr>
            <a:spLocks noChangeArrowheads="1"/>
          </p:cNvSpPr>
          <p:nvPr/>
        </p:nvSpPr>
        <p:spPr bwMode="auto">
          <a:xfrm>
            <a:off x="7981072" y="4782721"/>
            <a:ext cx="169919"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90</a:t>
            </a:r>
          </a:p>
        </p:txBody>
      </p:sp>
      <p:sp>
        <p:nvSpPr>
          <p:cNvPr id="1107" name="Line 32">
            <a:extLst>
              <a:ext uri="{FF2B5EF4-FFF2-40B4-BE49-F238E27FC236}">
                <a16:creationId xmlns:a16="http://schemas.microsoft.com/office/drawing/2014/main" id="{5278A4C4-682F-8B19-B3BB-E0C54A27CD0E}"/>
              </a:ext>
            </a:extLst>
          </p:cNvPr>
          <p:cNvSpPr>
            <a:spLocks noChangeShapeType="1"/>
          </p:cNvSpPr>
          <p:nvPr/>
        </p:nvSpPr>
        <p:spPr bwMode="auto">
          <a:xfrm rot="16200000">
            <a:off x="7567473" y="4812359"/>
            <a:ext cx="58593"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108" name="Rectangle 10">
            <a:extLst>
              <a:ext uri="{FF2B5EF4-FFF2-40B4-BE49-F238E27FC236}">
                <a16:creationId xmlns:a16="http://schemas.microsoft.com/office/drawing/2014/main" id="{55CB5D17-FCB2-8DEF-E409-150ECB284BB9}"/>
              </a:ext>
            </a:extLst>
          </p:cNvPr>
          <p:cNvSpPr>
            <a:spLocks noChangeArrowheads="1"/>
          </p:cNvSpPr>
          <p:nvPr/>
        </p:nvSpPr>
        <p:spPr bwMode="auto">
          <a:xfrm>
            <a:off x="7511810" y="4782721"/>
            <a:ext cx="169919"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84</a:t>
            </a:r>
          </a:p>
        </p:txBody>
      </p:sp>
      <p:sp>
        <p:nvSpPr>
          <p:cNvPr id="1109" name="Line 32">
            <a:extLst>
              <a:ext uri="{FF2B5EF4-FFF2-40B4-BE49-F238E27FC236}">
                <a16:creationId xmlns:a16="http://schemas.microsoft.com/office/drawing/2014/main" id="{31EF9E9D-0C83-7BEB-B515-E4341F10FE44}"/>
              </a:ext>
            </a:extLst>
          </p:cNvPr>
          <p:cNvSpPr>
            <a:spLocks noChangeShapeType="1"/>
          </p:cNvSpPr>
          <p:nvPr/>
        </p:nvSpPr>
        <p:spPr bwMode="auto">
          <a:xfrm rot="16200000">
            <a:off x="7098211" y="4812359"/>
            <a:ext cx="58593"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110" name="Rectangle 10">
            <a:extLst>
              <a:ext uri="{FF2B5EF4-FFF2-40B4-BE49-F238E27FC236}">
                <a16:creationId xmlns:a16="http://schemas.microsoft.com/office/drawing/2014/main" id="{A8357778-BB97-A937-3744-EC72AEF69400}"/>
              </a:ext>
            </a:extLst>
          </p:cNvPr>
          <p:cNvSpPr>
            <a:spLocks noChangeArrowheads="1"/>
          </p:cNvSpPr>
          <p:nvPr/>
        </p:nvSpPr>
        <p:spPr bwMode="auto">
          <a:xfrm>
            <a:off x="7042548" y="4782721"/>
            <a:ext cx="169919"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78</a:t>
            </a:r>
          </a:p>
        </p:txBody>
      </p:sp>
      <p:sp>
        <p:nvSpPr>
          <p:cNvPr id="1111" name="Line 32">
            <a:extLst>
              <a:ext uri="{FF2B5EF4-FFF2-40B4-BE49-F238E27FC236}">
                <a16:creationId xmlns:a16="http://schemas.microsoft.com/office/drawing/2014/main" id="{49C0E5D0-D4CF-942C-C90B-F0E43C42DE26}"/>
              </a:ext>
            </a:extLst>
          </p:cNvPr>
          <p:cNvSpPr>
            <a:spLocks noChangeShapeType="1"/>
          </p:cNvSpPr>
          <p:nvPr/>
        </p:nvSpPr>
        <p:spPr bwMode="auto">
          <a:xfrm rot="16200000">
            <a:off x="6628949" y="4812359"/>
            <a:ext cx="58593"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112" name="Rectangle 10">
            <a:extLst>
              <a:ext uri="{FF2B5EF4-FFF2-40B4-BE49-F238E27FC236}">
                <a16:creationId xmlns:a16="http://schemas.microsoft.com/office/drawing/2014/main" id="{8527ABD5-77EA-1C06-27A9-3D1CF52727F4}"/>
              </a:ext>
            </a:extLst>
          </p:cNvPr>
          <p:cNvSpPr>
            <a:spLocks noChangeArrowheads="1"/>
          </p:cNvSpPr>
          <p:nvPr/>
        </p:nvSpPr>
        <p:spPr bwMode="auto">
          <a:xfrm>
            <a:off x="6573286" y="4782721"/>
            <a:ext cx="169919"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72</a:t>
            </a:r>
          </a:p>
        </p:txBody>
      </p:sp>
      <p:sp>
        <p:nvSpPr>
          <p:cNvPr id="1113" name="Line 32">
            <a:extLst>
              <a:ext uri="{FF2B5EF4-FFF2-40B4-BE49-F238E27FC236}">
                <a16:creationId xmlns:a16="http://schemas.microsoft.com/office/drawing/2014/main" id="{E1599B87-53F8-C340-A0A2-EC8312BA9B82}"/>
              </a:ext>
            </a:extLst>
          </p:cNvPr>
          <p:cNvSpPr>
            <a:spLocks noChangeShapeType="1"/>
          </p:cNvSpPr>
          <p:nvPr/>
        </p:nvSpPr>
        <p:spPr bwMode="auto">
          <a:xfrm rot="16200000">
            <a:off x="6159688" y="4812359"/>
            <a:ext cx="58593"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114" name="Rectangle 10">
            <a:extLst>
              <a:ext uri="{FF2B5EF4-FFF2-40B4-BE49-F238E27FC236}">
                <a16:creationId xmlns:a16="http://schemas.microsoft.com/office/drawing/2014/main" id="{FB93C4C6-7934-E6F5-36F3-127CB3073A2C}"/>
              </a:ext>
            </a:extLst>
          </p:cNvPr>
          <p:cNvSpPr>
            <a:spLocks noChangeArrowheads="1"/>
          </p:cNvSpPr>
          <p:nvPr/>
        </p:nvSpPr>
        <p:spPr bwMode="auto">
          <a:xfrm>
            <a:off x="6104025" y="4782721"/>
            <a:ext cx="169919"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66</a:t>
            </a:r>
          </a:p>
        </p:txBody>
      </p:sp>
      <p:sp>
        <p:nvSpPr>
          <p:cNvPr id="1115" name="Line 32">
            <a:extLst>
              <a:ext uri="{FF2B5EF4-FFF2-40B4-BE49-F238E27FC236}">
                <a16:creationId xmlns:a16="http://schemas.microsoft.com/office/drawing/2014/main" id="{D6C8529E-4DE2-AEF1-98F7-85308E29D76E}"/>
              </a:ext>
            </a:extLst>
          </p:cNvPr>
          <p:cNvSpPr>
            <a:spLocks noChangeShapeType="1"/>
          </p:cNvSpPr>
          <p:nvPr/>
        </p:nvSpPr>
        <p:spPr bwMode="auto">
          <a:xfrm rot="16200000">
            <a:off x="5690426" y="4812360"/>
            <a:ext cx="58593"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116" name="Rectangle 10">
            <a:extLst>
              <a:ext uri="{FF2B5EF4-FFF2-40B4-BE49-F238E27FC236}">
                <a16:creationId xmlns:a16="http://schemas.microsoft.com/office/drawing/2014/main" id="{9EE86924-B2AD-B9CE-3FD5-BCEA8B20C091}"/>
              </a:ext>
            </a:extLst>
          </p:cNvPr>
          <p:cNvSpPr>
            <a:spLocks noChangeArrowheads="1"/>
          </p:cNvSpPr>
          <p:nvPr/>
        </p:nvSpPr>
        <p:spPr bwMode="auto">
          <a:xfrm>
            <a:off x="5634763" y="4782721"/>
            <a:ext cx="169919"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60</a:t>
            </a:r>
          </a:p>
        </p:txBody>
      </p:sp>
      <p:sp>
        <p:nvSpPr>
          <p:cNvPr id="1117" name="Line 32">
            <a:extLst>
              <a:ext uri="{FF2B5EF4-FFF2-40B4-BE49-F238E27FC236}">
                <a16:creationId xmlns:a16="http://schemas.microsoft.com/office/drawing/2014/main" id="{3ED7C196-FEF2-4C15-EEAE-E47A083E55E2}"/>
              </a:ext>
            </a:extLst>
          </p:cNvPr>
          <p:cNvSpPr>
            <a:spLocks noChangeShapeType="1"/>
          </p:cNvSpPr>
          <p:nvPr/>
        </p:nvSpPr>
        <p:spPr bwMode="auto">
          <a:xfrm rot="16200000">
            <a:off x="5221164" y="4812360"/>
            <a:ext cx="58593"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118" name="Rectangle 10">
            <a:extLst>
              <a:ext uri="{FF2B5EF4-FFF2-40B4-BE49-F238E27FC236}">
                <a16:creationId xmlns:a16="http://schemas.microsoft.com/office/drawing/2014/main" id="{64455EA8-ED6B-D6CF-978B-64D487E94894}"/>
              </a:ext>
            </a:extLst>
          </p:cNvPr>
          <p:cNvSpPr>
            <a:spLocks noChangeArrowheads="1"/>
          </p:cNvSpPr>
          <p:nvPr/>
        </p:nvSpPr>
        <p:spPr bwMode="auto">
          <a:xfrm>
            <a:off x="5165501" y="4782721"/>
            <a:ext cx="169919"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54</a:t>
            </a:r>
          </a:p>
        </p:txBody>
      </p:sp>
      <p:sp>
        <p:nvSpPr>
          <p:cNvPr id="1119" name="Line 32">
            <a:extLst>
              <a:ext uri="{FF2B5EF4-FFF2-40B4-BE49-F238E27FC236}">
                <a16:creationId xmlns:a16="http://schemas.microsoft.com/office/drawing/2014/main" id="{545F5CC1-B0A5-DE58-57A3-60E4E82F54C4}"/>
              </a:ext>
            </a:extLst>
          </p:cNvPr>
          <p:cNvSpPr>
            <a:spLocks noChangeShapeType="1"/>
          </p:cNvSpPr>
          <p:nvPr/>
        </p:nvSpPr>
        <p:spPr bwMode="auto">
          <a:xfrm rot="16200000">
            <a:off x="4751903" y="4812360"/>
            <a:ext cx="58593"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120" name="Rectangle 10">
            <a:extLst>
              <a:ext uri="{FF2B5EF4-FFF2-40B4-BE49-F238E27FC236}">
                <a16:creationId xmlns:a16="http://schemas.microsoft.com/office/drawing/2014/main" id="{005C1CC3-CBAD-1940-B9CE-7105A40B960D}"/>
              </a:ext>
            </a:extLst>
          </p:cNvPr>
          <p:cNvSpPr>
            <a:spLocks noChangeArrowheads="1"/>
          </p:cNvSpPr>
          <p:nvPr/>
        </p:nvSpPr>
        <p:spPr bwMode="auto">
          <a:xfrm>
            <a:off x="4696240" y="4782721"/>
            <a:ext cx="169919"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48</a:t>
            </a:r>
          </a:p>
        </p:txBody>
      </p:sp>
      <p:sp>
        <p:nvSpPr>
          <p:cNvPr id="1121" name="Line 32">
            <a:extLst>
              <a:ext uri="{FF2B5EF4-FFF2-40B4-BE49-F238E27FC236}">
                <a16:creationId xmlns:a16="http://schemas.microsoft.com/office/drawing/2014/main" id="{965E03DB-430A-2512-3FBB-52E598077566}"/>
              </a:ext>
            </a:extLst>
          </p:cNvPr>
          <p:cNvSpPr>
            <a:spLocks noChangeShapeType="1"/>
          </p:cNvSpPr>
          <p:nvPr/>
        </p:nvSpPr>
        <p:spPr bwMode="auto">
          <a:xfrm rot="16200000">
            <a:off x="3813379" y="4812360"/>
            <a:ext cx="58593"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122" name="Rectangle 10">
            <a:extLst>
              <a:ext uri="{FF2B5EF4-FFF2-40B4-BE49-F238E27FC236}">
                <a16:creationId xmlns:a16="http://schemas.microsoft.com/office/drawing/2014/main" id="{2DD903B1-8959-6C86-5B45-75D1FC757C12}"/>
              </a:ext>
            </a:extLst>
          </p:cNvPr>
          <p:cNvSpPr>
            <a:spLocks noChangeArrowheads="1"/>
          </p:cNvSpPr>
          <p:nvPr/>
        </p:nvSpPr>
        <p:spPr bwMode="auto">
          <a:xfrm>
            <a:off x="3757716" y="4782721"/>
            <a:ext cx="169919"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36</a:t>
            </a:r>
          </a:p>
        </p:txBody>
      </p:sp>
      <p:sp>
        <p:nvSpPr>
          <p:cNvPr id="1123" name="Line 32">
            <a:extLst>
              <a:ext uri="{FF2B5EF4-FFF2-40B4-BE49-F238E27FC236}">
                <a16:creationId xmlns:a16="http://schemas.microsoft.com/office/drawing/2014/main" id="{8EFFBF6C-3D49-74A8-7360-A225477364B6}"/>
              </a:ext>
            </a:extLst>
          </p:cNvPr>
          <p:cNvSpPr>
            <a:spLocks noChangeShapeType="1"/>
          </p:cNvSpPr>
          <p:nvPr/>
        </p:nvSpPr>
        <p:spPr bwMode="auto">
          <a:xfrm rot="16200000">
            <a:off x="3344118" y="4812360"/>
            <a:ext cx="58593"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124" name="Rectangle 10">
            <a:extLst>
              <a:ext uri="{FF2B5EF4-FFF2-40B4-BE49-F238E27FC236}">
                <a16:creationId xmlns:a16="http://schemas.microsoft.com/office/drawing/2014/main" id="{31DE9EE8-C4FF-437A-F3AA-11CD8EE40927}"/>
              </a:ext>
            </a:extLst>
          </p:cNvPr>
          <p:cNvSpPr>
            <a:spLocks noChangeArrowheads="1"/>
          </p:cNvSpPr>
          <p:nvPr/>
        </p:nvSpPr>
        <p:spPr bwMode="auto">
          <a:xfrm>
            <a:off x="3288455" y="4782721"/>
            <a:ext cx="169919"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30</a:t>
            </a:r>
          </a:p>
        </p:txBody>
      </p:sp>
      <p:sp>
        <p:nvSpPr>
          <p:cNvPr id="1125" name="Line 32">
            <a:extLst>
              <a:ext uri="{FF2B5EF4-FFF2-40B4-BE49-F238E27FC236}">
                <a16:creationId xmlns:a16="http://schemas.microsoft.com/office/drawing/2014/main" id="{C1323D0E-7BBF-83EB-D098-D63C069E75D7}"/>
              </a:ext>
            </a:extLst>
          </p:cNvPr>
          <p:cNvSpPr>
            <a:spLocks noChangeShapeType="1"/>
          </p:cNvSpPr>
          <p:nvPr/>
        </p:nvSpPr>
        <p:spPr bwMode="auto">
          <a:xfrm rot="16200000">
            <a:off x="2874856" y="4812360"/>
            <a:ext cx="58593"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126" name="Rectangle 10">
            <a:extLst>
              <a:ext uri="{FF2B5EF4-FFF2-40B4-BE49-F238E27FC236}">
                <a16:creationId xmlns:a16="http://schemas.microsoft.com/office/drawing/2014/main" id="{73611068-E568-AA72-6EA8-8C4C458E300B}"/>
              </a:ext>
            </a:extLst>
          </p:cNvPr>
          <p:cNvSpPr>
            <a:spLocks noChangeArrowheads="1"/>
          </p:cNvSpPr>
          <p:nvPr/>
        </p:nvSpPr>
        <p:spPr bwMode="auto">
          <a:xfrm>
            <a:off x="2819193" y="4782721"/>
            <a:ext cx="169919"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24</a:t>
            </a:r>
          </a:p>
        </p:txBody>
      </p:sp>
      <p:sp>
        <p:nvSpPr>
          <p:cNvPr id="1127" name="Line 32">
            <a:extLst>
              <a:ext uri="{FF2B5EF4-FFF2-40B4-BE49-F238E27FC236}">
                <a16:creationId xmlns:a16="http://schemas.microsoft.com/office/drawing/2014/main" id="{9926E890-8B54-8ABE-37C5-F1E3D41D8EE7}"/>
              </a:ext>
            </a:extLst>
          </p:cNvPr>
          <p:cNvSpPr>
            <a:spLocks noChangeShapeType="1"/>
          </p:cNvSpPr>
          <p:nvPr/>
        </p:nvSpPr>
        <p:spPr bwMode="auto">
          <a:xfrm rot="16200000">
            <a:off x="2405594" y="4812360"/>
            <a:ext cx="58593"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128" name="Rectangle 10">
            <a:extLst>
              <a:ext uri="{FF2B5EF4-FFF2-40B4-BE49-F238E27FC236}">
                <a16:creationId xmlns:a16="http://schemas.microsoft.com/office/drawing/2014/main" id="{BC7A5E30-7115-8C44-2017-2A54D6E8395C}"/>
              </a:ext>
            </a:extLst>
          </p:cNvPr>
          <p:cNvSpPr>
            <a:spLocks noChangeArrowheads="1"/>
          </p:cNvSpPr>
          <p:nvPr/>
        </p:nvSpPr>
        <p:spPr bwMode="auto">
          <a:xfrm>
            <a:off x="2349931" y="4782721"/>
            <a:ext cx="169919"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18</a:t>
            </a:r>
          </a:p>
        </p:txBody>
      </p:sp>
      <p:sp>
        <p:nvSpPr>
          <p:cNvPr id="1129" name="Line 32">
            <a:extLst>
              <a:ext uri="{FF2B5EF4-FFF2-40B4-BE49-F238E27FC236}">
                <a16:creationId xmlns:a16="http://schemas.microsoft.com/office/drawing/2014/main" id="{33359E40-DED9-2C6D-10D4-8BC3DE81B433}"/>
              </a:ext>
            </a:extLst>
          </p:cNvPr>
          <p:cNvSpPr>
            <a:spLocks noChangeShapeType="1"/>
          </p:cNvSpPr>
          <p:nvPr/>
        </p:nvSpPr>
        <p:spPr bwMode="auto">
          <a:xfrm rot="16200000">
            <a:off x="1467071" y="4812359"/>
            <a:ext cx="58593"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130" name="Rectangle 10">
            <a:extLst>
              <a:ext uri="{FF2B5EF4-FFF2-40B4-BE49-F238E27FC236}">
                <a16:creationId xmlns:a16="http://schemas.microsoft.com/office/drawing/2014/main" id="{A5412D93-B505-FCAE-4BDB-EE51AFC9D467}"/>
              </a:ext>
            </a:extLst>
          </p:cNvPr>
          <p:cNvSpPr>
            <a:spLocks noChangeArrowheads="1"/>
          </p:cNvSpPr>
          <p:nvPr/>
        </p:nvSpPr>
        <p:spPr bwMode="auto">
          <a:xfrm>
            <a:off x="1453888" y="4782721"/>
            <a:ext cx="84960" cy="293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6</a:t>
            </a:r>
          </a:p>
        </p:txBody>
      </p:sp>
      <p:grpSp>
        <p:nvGrpSpPr>
          <p:cNvPr id="1131" name="Group 1130">
            <a:extLst>
              <a:ext uri="{FF2B5EF4-FFF2-40B4-BE49-F238E27FC236}">
                <a16:creationId xmlns:a16="http://schemas.microsoft.com/office/drawing/2014/main" id="{795502F9-FB35-250F-9A70-0CD5ABDBEE3A}"/>
              </a:ext>
            </a:extLst>
          </p:cNvPr>
          <p:cNvGrpSpPr/>
          <p:nvPr/>
        </p:nvGrpSpPr>
        <p:grpSpPr>
          <a:xfrm>
            <a:off x="999225" y="2273671"/>
            <a:ext cx="7277857" cy="980318"/>
            <a:chOff x="1046163" y="7053263"/>
            <a:chExt cx="10596563" cy="1430337"/>
          </a:xfrm>
        </p:grpSpPr>
        <p:sp>
          <p:nvSpPr>
            <p:cNvPr id="1307" name="Freeform 9">
              <a:extLst>
                <a:ext uri="{FF2B5EF4-FFF2-40B4-BE49-F238E27FC236}">
                  <a16:creationId xmlns:a16="http://schemas.microsoft.com/office/drawing/2014/main" id="{647A2723-80FF-0A20-F8AA-11B205A70300}"/>
                </a:ext>
              </a:extLst>
            </p:cNvPr>
            <p:cNvSpPr>
              <a:spLocks/>
            </p:cNvSpPr>
            <p:nvPr/>
          </p:nvSpPr>
          <p:spPr bwMode="auto">
            <a:xfrm>
              <a:off x="1087438" y="7091363"/>
              <a:ext cx="10555288" cy="1354138"/>
            </a:xfrm>
            <a:custGeom>
              <a:avLst/>
              <a:gdLst>
                <a:gd name="T0" fmla="*/ 582 w 6649"/>
                <a:gd name="T1" fmla="*/ 0 h 853"/>
                <a:gd name="T2" fmla="*/ 795 w 6649"/>
                <a:gd name="T3" fmla="*/ 55 h 853"/>
                <a:gd name="T4" fmla="*/ 978 w 6649"/>
                <a:gd name="T5" fmla="*/ 83 h 853"/>
                <a:gd name="T6" fmla="*/ 1182 w 6649"/>
                <a:gd name="T7" fmla="*/ 114 h 853"/>
                <a:gd name="T8" fmla="*/ 1230 w 6649"/>
                <a:gd name="T9" fmla="*/ 150 h 853"/>
                <a:gd name="T10" fmla="*/ 1294 w 6649"/>
                <a:gd name="T11" fmla="*/ 171 h 853"/>
                <a:gd name="T12" fmla="*/ 1384 w 6649"/>
                <a:gd name="T13" fmla="*/ 180 h 853"/>
                <a:gd name="T14" fmla="*/ 1578 w 6649"/>
                <a:gd name="T15" fmla="*/ 211 h 853"/>
                <a:gd name="T16" fmla="*/ 1771 w 6649"/>
                <a:gd name="T17" fmla="*/ 235 h 853"/>
                <a:gd name="T18" fmla="*/ 1785 w 6649"/>
                <a:gd name="T19" fmla="*/ 252 h 853"/>
                <a:gd name="T20" fmla="*/ 2167 w 6649"/>
                <a:gd name="T21" fmla="*/ 268 h 853"/>
                <a:gd name="T22" fmla="*/ 2176 w 6649"/>
                <a:gd name="T23" fmla="*/ 287 h 853"/>
                <a:gd name="T24" fmla="*/ 2200 w 6649"/>
                <a:gd name="T25" fmla="*/ 318 h 853"/>
                <a:gd name="T26" fmla="*/ 2371 w 6649"/>
                <a:gd name="T27" fmla="*/ 333 h 853"/>
                <a:gd name="T28" fmla="*/ 2397 w 6649"/>
                <a:gd name="T29" fmla="*/ 354 h 853"/>
                <a:gd name="T30" fmla="*/ 2411 w 6649"/>
                <a:gd name="T31" fmla="*/ 368 h 853"/>
                <a:gd name="T32" fmla="*/ 2589 w 6649"/>
                <a:gd name="T33" fmla="*/ 375 h 853"/>
                <a:gd name="T34" fmla="*/ 2758 w 6649"/>
                <a:gd name="T35" fmla="*/ 409 h 853"/>
                <a:gd name="T36" fmla="*/ 2767 w 6649"/>
                <a:gd name="T37" fmla="*/ 423 h 853"/>
                <a:gd name="T38" fmla="*/ 2784 w 6649"/>
                <a:gd name="T39" fmla="*/ 437 h 853"/>
                <a:gd name="T40" fmla="*/ 2943 w 6649"/>
                <a:gd name="T41" fmla="*/ 449 h 853"/>
                <a:gd name="T42" fmla="*/ 2969 w 6649"/>
                <a:gd name="T43" fmla="*/ 456 h 853"/>
                <a:gd name="T44" fmla="*/ 3147 w 6649"/>
                <a:gd name="T45" fmla="*/ 473 h 853"/>
                <a:gd name="T46" fmla="*/ 3166 w 6649"/>
                <a:gd name="T47" fmla="*/ 487 h 853"/>
                <a:gd name="T48" fmla="*/ 3199 w 6649"/>
                <a:gd name="T49" fmla="*/ 506 h 853"/>
                <a:gd name="T50" fmla="*/ 3367 w 6649"/>
                <a:gd name="T51" fmla="*/ 530 h 853"/>
                <a:gd name="T52" fmla="*/ 3609 w 6649"/>
                <a:gd name="T53" fmla="*/ 573 h 853"/>
                <a:gd name="T54" fmla="*/ 3761 w 6649"/>
                <a:gd name="T55" fmla="*/ 582 h 853"/>
                <a:gd name="T56" fmla="*/ 3771 w 6649"/>
                <a:gd name="T57" fmla="*/ 604 h 853"/>
                <a:gd name="T58" fmla="*/ 3778 w 6649"/>
                <a:gd name="T59" fmla="*/ 627 h 853"/>
                <a:gd name="T60" fmla="*/ 3946 w 6649"/>
                <a:gd name="T61" fmla="*/ 639 h 853"/>
                <a:gd name="T62" fmla="*/ 4158 w 6649"/>
                <a:gd name="T63" fmla="*/ 656 h 853"/>
                <a:gd name="T64" fmla="*/ 4352 w 6649"/>
                <a:gd name="T65" fmla="*/ 684 h 853"/>
                <a:gd name="T66" fmla="*/ 4359 w 6649"/>
                <a:gd name="T67" fmla="*/ 706 h 853"/>
                <a:gd name="T68" fmla="*/ 4554 w 6649"/>
                <a:gd name="T69" fmla="*/ 744 h 853"/>
                <a:gd name="T70" fmla="*/ 4563 w 6649"/>
                <a:gd name="T71" fmla="*/ 758 h 853"/>
                <a:gd name="T72" fmla="*/ 4746 w 6649"/>
                <a:gd name="T73" fmla="*/ 772 h 853"/>
                <a:gd name="T74" fmla="*/ 4758 w 6649"/>
                <a:gd name="T75" fmla="*/ 780 h 853"/>
                <a:gd name="T76" fmla="*/ 4950 w 6649"/>
                <a:gd name="T77" fmla="*/ 794 h 853"/>
                <a:gd name="T78" fmla="*/ 5149 w 6649"/>
                <a:gd name="T79" fmla="*/ 813 h 853"/>
                <a:gd name="T80" fmla="*/ 6649 w 6649"/>
                <a:gd name="T81"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49" h="853">
                  <a:moveTo>
                    <a:pt x="0" y="0"/>
                  </a:moveTo>
                  <a:lnTo>
                    <a:pt x="582" y="0"/>
                  </a:lnTo>
                  <a:lnTo>
                    <a:pt x="582" y="55"/>
                  </a:lnTo>
                  <a:lnTo>
                    <a:pt x="795" y="55"/>
                  </a:lnTo>
                  <a:lnTo>
                    <a:pt x="795" y="83"/>
                  </a:lnTo>
                  <a:lnTo>
                    <a:pt x="978" y="83"/>
                  </a:lnTo>
                  <a:lnTo>
                    <a:pt x="978" y="114"/>
                  </a:lnTo>
                  <a:lnTo>
                    <a:pt x="1182" y="114"/>
                  </a:lnTo>
                  <a:lnTo>
                    <a:pt x="1182" y="150"/>
                  </a:lnTo>
                  <a:lnTo>
                    <a:pt x="1230" y="150"/>
                  </a:lnTo>
                  <a:lnTo>
                    <a:pt x="1230" y="171"/>
                  </a:lnTo>
                  <a:lnTo>
                    <a:pt x="1294" y="171"/>
                  </a:lnTo>
                  <a:lnTo>
                    <a:pt x="1294" y="180"/>
                  </a:lnTo>
                  <a:lnTo>
                    <a:pt x="1384" y="180"/>
                  </a:lnTo>
                  <a:lnTo>
                    <a:pt x="1384" y="211"/>
                  </a:lnTo>
                  <a:lnTo>
                    <a:pt x="1578" y="211"/>
                  </a:lnTo>
                  <a:lnTo>
                    <a:pt x="1578" y="235"/>
                  </a:lnTo>
                  <a:lnTo>
                    <a:pt x="1771" y="235"/>
                  </a:lnTo>
                  <a:lnTo>
                    <a:pt x="1771" y="252"/>
                  </a:lnTo>
                  <a:lnTo>
                    <a:pt x="1785" y="252"/>
                  </a:lnTo>
                  <a:lnTo>
                    <a:pt x="1785" y="268"/>
                  </a:lnTo>
                  <a:lnTo>
                    <a:pt x="2167" y="268"/>
                  </a:lnTo>
                  <a:lnTo>
                    <a:pt x="2167" y="287"/>
                  </a:lnTo>
                  <a:lnTo>
                    <a:pt x="2176" y="287"/>
                  </a:lnTo>
                  <a:lnTo>
                    <a:pt x="2176" y="318"/>
                  </a:lnTo>
                  <a:lnTo>
                    <a:pt x="2200" y="318"/>
                  </a:lnTo>
                  <a:lnTo>
                    <a:pt x="2200" y="333"/>
                  </a:lnTo>
                  <a:lnTo>
                    <a:pt x="2371" y="333"/>
                  </a:lnTo>
                  <a:lnTo>
                    <a:pt x="2371" y="354"/>
                  </a:lnTo>
                  <a:lnTo>
                    <a:pt x="2397" y="354"/>
                  </a:lnTo>
                  <a:lnTo>
                    <a:pt x="2397" y="368"/>
                  </a:lnTo>
                  <a:lnTo>
                    <a:pt x="2411" y="368"/>
                  </a:lnTo>
                  <a:lnTo>
                    <a:pt x="2411" y="375"/>
                  </a:lnTo>
                  <a:lnTo>
                    <a:pt x="2589" y="375"/>
                  </a:lnTo>
                  <a:lnTo>
                    <a:pt x="2589" y="409"/>
                  </a:lnTo>
                  <a:lnTo>
                    <a:pt x="2758" y="409"/>
                  </a:lnTo>
                  <a:lnTo>
                    <a:pt x="2758" y="423"/>
                  </a:lnTo>
                  <a:lnTo>
                    <a:pt x="2767" y="423"/>
                  </a:lnTo>
                  <a:lnTo>
                    <a:pt x="2767" y="437"/>
                  </a:lnTo>
                  <a:lnTo>
                    <a:pt x="2784" y="437"/>
                  </a:lnTo>
                  <a:lnTo>
                    <a:pt x="2784" y="449"/>
                  </a:lnTo>
                  <a:lnTo>
                    <a:pt x="2943" y="449"/>
                  </a:lnTo>
                  <a:lnTo>
                    <a:pt x="2943" y="456"/>
                  </a:lnTo>
                  <a:lnTo>
                    <a:pt x="2969" y="456"/>
                  </a:lnTo>
                  <a:lnTo>
                    <a:pt x="2969" y="473"/>
                  </a:lnTo>
                  <a:lnTo>
                    <a:pt x="3147" y="473"/>
                  </a:lnTo>
                  <a:lnTo>
                    <a:pt x="3147" y="487"/>
                  </a:lnTo>
                  <a:lnTo>
                    <a:pt x="3166" y="487"/>
                  </a:lnTo>
                  <a:lnTo>
                    <a:pt x="3166" y="506"/>
                  </a:lnTo>
                  <a:lnTo>
                    <a:pt x="3199" y="506"/>
                  </a:lnTo>
                  <a:lnTo>
                    <a:pt x="3199" y="530"/>
                  </a:lnTo>
                  <a:lnTo>
                    <a:pt x="3367" y="530"/>
                  </a:lnTo>
                  <a:lnTo>
                    <a:pt x="3367" y="573"/>
                  </a:lnTo>
                  <a:lnTo>
                    <a:pt x="3609" y="573"/>
                  </a:lnTo>
                  <a:lnTo>
                    <a:pt x="3609" y="582"/>
                  </a:lnTo>
                  <a:lnTo>
                    <a:pt x="3761" y="582"/>
                  </a:lnTo>
                  <a:lnTo>
                    <a:pt x="3761" y="604"/>
                  </a:lnTo>
                  <a:lnTo>
                    <a:pt x="3771" y="604"/>
                  </a:lnTo>
                  <a:lnTo>
                    <a:pt x="3771" y="627"/>
                  </a:lnTo>
                  <a:lnTo>
                    <a:pt x="3778" y="627"/>
                  </a:lnTo>
                  <a:lnTo>
                    <a:pt x="3778" y="639"/>
                  </a:lnTo>
                  <a:lnTo>
                    <a:pt x="3946" y="639"/>
                  </a:lnTo>
                  <a:lnTo>
                    <a:pt x="3946" y="656"/>
                  </a:lnTo>
                  <a:lnTo>
                    <a:pt x="4158" y="656"/>
                  </a:lnTo>
                  <a:lnTo>
                    <a:pt x="4158" y="684"/>
                  </a:lnTo>
                  <a:lnTo>
                    <a:pt x="4352" y="684"/>
                  </a:lnTo>
                  <a:lnTo>
                    <a:pt x="4352" y="706"/>
                  </a:lnTo>
                  <a:lnTo>
                    <a:pt x="4359" y="706"/>
                  </a:lnTo>
                  <a:lnTo>
                    <a:pt x="4359" y="744"/>
                  </a:lnTo>
                  <a:lnTo>
                    <a:pt x="4554" y="744"/>
                  </a:lnTo>
                  <a:lnTo>
                    <a:pt x="4554" y="758"/>
                  </a:lnTo>
                  <a:lnTo>
                    <a:pt x="4563" y="758"/>
                  </a:lnTo>
                  <a:lnTo>
                    <a:pt x="4563" y="772"/>
                  </a:lnTo>
                  <a:lnTo>
                    <a:pt x="4746" y="772"/>
                  </a:lnTo>
                  <a:lnTo>
                    <a:pt x="4746" y="780"/>
                  </a:lnTo>
                  <a:lnTo>
                    <a:pt x="4758" y="780"/>
                  </a:lnTo>
                  <a:lnTo>
                    <a:pt x="4758" y="794"/>
                  </a:lnTo>
                  <a:lnTo>
                    <a:pt x="4950" y="794"/>
                  </a:lnTo>
                  <a:lnTo>
                    <a:pt x="4950" y="813"/>
                  </a:lnTo>
                  <a:lnTo>
                    <a:pt x="5149" y="813"/>
                  </a:lnTo>
                  <a:lnTo>
                    <a:pt x="5149" y="853"/>
                  </a:lnTo>
                  <a:lnTo>
                    <a:pt x="6649" y="853"/>
                  </a:lnTo>
                </a:path>
              </a:pathLst>
            </a:custGeom>
            <a:noFill/>
            <a:ln w="190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08" name="Freeform 10">
              <a:extLst>
                <a:ext uri="{FF2B5EF4-FFF2-40B4-BE49-F238E27FC236}">
                  <a16:creationId xmlns:a16="http://schemas.microsoft.com/office/drawing/2014/main" id="{DA52A801-F3D0-D396-59D5-19CF52D35316}"/>
                </a:ext>
              </a:extLst>
            </p:cNvPr>
            <p:cNvSpPr>
              <a:spLocks/>
            </p:cNvSpPr>
            <p:nvPr/>
          </p:nvSpPr>
          <p:spPr bwMode="auto">
            <a:xfrm>
              <a:off x="1046163" y="7053263"/>
              <a:ext cx="82550" cy="76200"/>
            </a:xfrm>
            <a:custGeom>
              <a:avLst/>
              <a:gdLst>
                <a:gd name="T0" fmla="*/ 26 w 52"/>
                <a:gd name="T1" fmla="*/ 48 h 48"/>
                <a:gd name="T2" fmla="*/ 0 w 52"/>
                <a:gd name="T3" fmla="*/ 48 h 48"/>
                <a:gd name="T4" fmla="*/ 12 w 52"/>
                <a:gd name="T5" fmla="*/ 24 h 48"/>
                <a:gd name="T6" fmla="*/ 26 w 52"/>
                <a:gd name="T7" fmla="*/ 0 h 48"/>
                <a:gd name="T8" fmla="*/ 41 w 52"/>
                <a:gd name="T9" fmla="*/ 24 h 48"/>
                <a:gd name="T10" fmla="*/ 52 w 52"/>
                <a:gd name="T11" fmla="*/ 48 h 48"/>
                <a:gd name="T12" fmla="*/ 26 w 52"/>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2" h="48">
                  <a:moveTo>
                    <a:pt x="26" y="48"/>
                  </a:moveTo>
                  <a:lnTo>
                    <a:pt x="0" y="48"/>
                  </a:lnTo>
                  <a:lnTo>
                    <a:pt x="12" y="24"/>
                  </a:lnTo>
                  <a:lnTo>
                    <a:pt x="26" y="0"/>
                  </a:lnTo>
                  <a:lnTo>
                    <a:pt x="41" y="24"/>
                  </a:lnTo>
                  <a:lnTo>
                    <a:pt x="52"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09" name="Freeform 11">
              <a:extLst>
                <a:ext uri="{FF2B5EF4-FFF2-40B4-BE49-F238E27FC236}">
                  <a16:creationId xmlns:a16="http://schemas.microsoft.com/office/drawing/2014/main" id="{FB1721BB-EE28-A4A4-FF56-EFAEEBADC7CE}"/>
                </a:ext>
              </a:extLst>
            </p:cNvPr>
            <p:cNvSpPr>
              <a:spLocks/>
            </p:cNvSpPr>
            <p:nvPr/>
          </p:nvSpPr>
          <p:spPr bwMode="auto">
            <a:xfrm>
              <a:off x="1141413" y="7053263"/>
              <a:ext cx="85725" cy="76200"/>
            </a:xfrm>
            <a:custGeom>
              <a:avLst/>
              <a:gdLst>
                <a:gd name="T0" fmla="*/ 26 w 54"/>
                <a:gd name="T1" fmla="*/ 48 h 48"/>
                <a:gd name="T2" fmla="*/ 0 w 54"/>
                <a:gd name="T3" fmla="*/ 48 h 48"/>
                <a:gd name="T4" fmla="*/ 11 w 54"/>
                <a:gd name="T5" fmla="*/ 24 h 48"/>
                <a:gd name="T6" fmla="*/ 26 w 54"/>
                <a:gd name="T7" fmla="*/ 0 h 48"/>
                <a:gd name="T8" fmla="*/ 40 w 54"/>
                <a:gd name="T9" fmla="*/ 24 h 48"/>
                <a:gd name="T10" fmla="*/ 54 w 54"/>
                <a:gd name="T11" fmla="*/ 48 h 48"/>
                <a:gd name="T12" fmla="*/ 26 w 54"/>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4" h="48">
                  <a:moveTo>
                    <a:pt x="26" y="48"/>
                  </a:moveTo>
                  <a:lnTo>
                    <a:pt x="0" y="48"/>
                  </a:lnTo>
                  <a:lnTo>
                    <a:pt x="11" y="24"/>
                  </a:lnTo>
                  <a:lnTo>
                    <a:pt x="26" y="0"/>
                  </a:lnTo>
                  <a:lnTo>
                    <a:pt x="40" y="24"/>
                  </a:lnTo>
                  <a:lnTo>
                    <a:pt x="54"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10" name="Freeform 12">
              <a:extLst>
                <a:ext uri="{FF2B5EF4-FFF2-40B4-BE49-F238E27FC236}">
                  <a16:creationId xmlns:a16="http://schemas.microsoft.com/office/drawing/2014/main" id="{B373700C-1C40-B407-EEFA-9A72E021AC4D}"/>
                </a:ext>
              </a:extLst>
            </p:cNvPr>
            <p:cNvSpPr>
              <a:spLocks/>
            </p:cNvSpPr>
            <p:nvPr/>
          </p:nvSpPr>
          <p:spPr bwMode="auto">
            <a:xfrm>
              <a:off x="1231901" y="7053263"/>
              <a:ext cx="85725" cy="76200"/>
            </a:xfrm>
            <a:custGeom>
              <a:avLst/>
              <a:gdLst>
                <a:gd name="T0" fmla="*/ 26 w 54"/>
                <a:gd name="T1" fmla="*/ 48 h 48"/>
                <a:gd name="T2" fmla="*/ 0 w 54"/>
                <a:gd name="T3" fmla="*/ 48 h 48"/>
                <a:gd name="T4" fmla="*/ 14 w 54"/>
                <a:gd name="T5" fmla="*/ 24 h 48"/>
                <a:gd name="T6" fmla="*/ 26 w 54"/>
                <a:gd name="T7" fmla="*/ 0 h 48"/>
                <a:gd name="T8" fmla="*/ 40 w 54"/>
                <a:gd name="T9" fmla="*/ 24 h 48"/>
                <a:gd name="T10" fmla="*/ 54 w 54"/>
                <a:gd name="T11" fmla="*/ 48 h 48"/>
                <a:gd name="T12" fmla="*/ 26 w 54"/>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4" h="48">
                  <a:moveTo>
                    <a:pt x="26" y="48"/>
                  </a:moveTo>
                  <a:lnTo>
                    <a:pt x="0" y="48"/>
                  </a:lnTo>
                  <a:lnTo>
                    <a:pt x="14" y="24"/>
                  </a:lnTo>
                  <a:lnTo>
                    <a:pt x="26" y="0"/>
                  </a:lnTo>
                  <a:lnTo>
                    <a:pt x="40" y="24"/>
                  </a:lnTo>
                  <a:lnTo>
                    <a:pt x="54"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11" name="Freeform 13">
              <a:extLst>
                <a:ext uri="{FF2B5EF4-FFF2-40B4-BE49-F238E27FC236}">
                  <a16:creationId xmlns:a16="http://schemas.microsoft.com/office/drawing/2014/main" id="{630A1437-DD0F-C7E8-6759-88E8F6718302}"/>
                </a:ext>
              </a:extLst>
            </p:cNvPr>
            <p:cNvSpPr>
              <a:spLocks/>
            </p:cNvSpPr>
            <p:nvPr/>
          </p:nvSpPr>
          <p:spPr bwMode="auto">
            <a:xfrm>
              <a:off x="1309688" y="7053263"/>
              <a:ext cx="87313" cy="76200"/>
            </a:xfrm>
            <a:custGeom>
              <a:avLst/>
              <a:gdLst>
                <a:gd name="T0" fmla="*/ 29 w 55"/>
                <a:gd name="T1" fmla="*/ 48 h 48"/>
                <a:gd name="T2" fmla="*/ 0 w 55"/>
                <a:gd name="T3" fmla="*/ 48 h 48"/>
                <a:gd name="T4" fmla="*/ 15 w 55"/>
                <a:gd name="T5" fmla="*/ 24 h 48"/>
                <a:gd name="T6" fmla="*/ 29 w 55"/>
                <a:gd name="T7" fmla="*/ 0 h 48"/>
                <a:gd name="T8" fmla="*/ 43 w 55"/>
                <a:gd name="T9" fmla="*/ 24 h 48"/>
                <a:gd name="T10" fmla="*/ 55 w 55"/>
                <a:gd name="T11" fmla="*/ 48 h 48"/>
                <a:gd name="T12" fmla="*/ 29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9" y="48"/>
                  </a:moveTo>
                  <a:lnTo>
                    <a:pt x="0" y="48"/>
                  </a:lnTo>
                  <a:lnTo>
                    <a:pt x="15" y="24"/>
                  </a:lnTo>
                  <a:lnTo>
                    <a:pt x="29" y="0"/>
                  </a:lnTo>
                  <a:lnTo>
                    <a:pt x="43" y="24"/>
                  </a:lnTo>
                  <a:lnTo>
                    <a:pt x="55" y="48"/>
                  </a:lnTo>
                  <a:lnTo>
                    <a:pt x="29"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12" name="Freeform 14">
              <a:extLst>
                <a:ext uri="{FF2B5EF4-FFF2-40B4-BE49-F238E27FC236}">
                  <a16:creationId xmlns:a16="http://schemas.microsoft.com/office/drawing/2014/main" id="{7AA103B1-628E-EC12-1800-256E96B2535B}"/>
                </a:ext>
              </a:extLst>
            </p:cNvPr>
            <p:cNvSpPr>
              <a:spLocks/>
            </p:cNvSpPr>
            <p:nvPr/>
          </p:nvSpPr>
          <p:spPr bwMode="auto">
            <a:xfrm>
              <a:off x="1339851" y="7053263"/>
              <a:ext cx="87313" cy="76200"/>
            </a:xfrm>
            <a:custGeom>
              <a:avLst/>
              <a:gdLst>
                <a:gd name="T0" fmla="*/ 26 w 55"/>
                <a:gd name="T1" fmla="*/ 48 h 48"/>
                <a:gd name="T2" fmla="*/ 0 w 55"/>
                <a:gd name="T3" fmla="*/ 48 h 48"/>
                <a:gd name="T4" fmla="*/ 12 w 55"/>
                <a:gd name="T5" fmla="*/ 24 h 48"/>
                <a:gd name="T6" fmla="*/ 26 w 55"/>
                <a:gd name="T7" fmla="*/ 0 h 48"/>
                <a:gd name="T8" fmla="*/ 41 w 55"/>
                <a:gd name="T9" fmla="*/ 24 h 48"/>
                <a:gd name="T10" fmla="*/ 55 w 55"/>
                <a:gd name="T11" fmla="*/ 48 h 48"/>
                <a:gd name="T12" fmla="*/ 26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6" y="48"/>
                  </a:moveTo>
                  <a:lnTo>
                    <a:pt x="0" y="48"/>
                  </a:lnTo>
                  <a:lnTo>
                    <a:pt x="12" y="24"/>
                  </a:lnTo>
                  <a:lnTo>
                    <a:pt x="26" y="0"/>
                  </a:lnTo>
                  <a:lnTo>
                    <a:pt x="41" y="24"/>
                  </a:lnTo>
                  <a:lnTo>
                    <a:pt x="55"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13" name="Freeform 15">
              <a:extLst>
                <a:ext uri="{FF2B5EF4-FFF2-40B4-BE49-F238E27FC236}">
                  <a16:creationId xmlns:a16="http://schemas.microsoft.com/office/drawing/2014/main" id="{894FFE57-A662-8FD5-59F9-5AEEF5C3E82A}"/>
                </a:ext>
              </a:extLst>
            </p:cNvPr>
            <p:cNvSpPr>
              <a:spLocks/>
            </p:cNvSpPr>
            <p:nvPr/>
          </p:nvSpPr>
          <p:spPr bwMode="auto">
            <a:xfrm>
              <a:off x="1350963" y="7053263"/>
              <a:ext cx="87313" cy="76200"/>
            </a:xfrm>
            <a:custGeom>
              <a:avLst/>
              <a:gdLst>
                <a:gd name="T0" fmla="*/ 29 w 55"/>
                <a:gd name="T1" fmla="*/ 48 h 48"/>
                <a:gd name="T2" fmla="*/ 0 w 55"/>
                <a:gd name="T3" fmla="*/ 48 h 48"/>
                <a:gd name="T4" fmla="*/ 15 w 55"/>
                <a:gd name="T5" fmla="*/ 24 h 48"/>
                <a:gd name="T6" fmla="*/ 29 w 55"/>
                <a:gd name="T7" fmla="*/ 0 h 48"/>
                <a:gd name="T8" fmla="*/ 41 w 55"/>
                <a:gd name="T9" fmla="*/ 24 h 48"/>
                <a:gd name="T10" fmla="*/ 55 w 55"/>
                <a:gd name="T11" fmla="*/ 48 h 48"/>
                <a:gd name="T12" fmla="*/ 29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9" y="48"/>
                  </a:moveTo>
                  <a:lnTo>
                    <a:pt x="0" y="48"/>
                  </a:lnTo>
                  <a:lnTo>
                    <a:pt x="15" y="24"/>
                  </a:lnTo>
                  <a:lnTo>
                    <a:pt x="29" y="0"/>
                  </a:lnTo>
                  <a:lnTo>
                    <a:pt x="41" y="24"/>
                  </a:lnTo>
                  <a:lnTo>
                    <a:pt x="55" y="48"/>
                  </a:lnTo>
                  <a:lnTo>
                    <a:pt x="29"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14" name="Freeform 16">
              <a:extLst>
                <a:ext uri="{FF2B5EF4-FFF2-40B4-BE49-F238E27FC236}">
                  <a16:creationId xmlns:a16="http://schemas.microsoft.com/office/drawing/2014/main" id="{D8BFDF98-33D6-C682-393F-F7348E297E10}"/>
                </a:ext>
              </a:extLst>
            </p:cNvPr>
            <p:cNvSpPr>
              <a:spLocks/>
            </p:cNvSpPr>
            <p:nvPr/>
          </p:nvSpPr>
          <p:spPr bwMode="auto">
            <a:xfrm>
              <a:off x="1366838" y="7053263"/>
              <a:ext cx="87313" cy="76200"/>
            </a:xfrm>
            <a:custGeom>
              <a:avLst/>
              <a:gdLst>
                <a:gd name="T0" fmla="*/ 26 w 55"/>
                <a:gd name="T1" fmla="*/ 48 h 48"/>
                <a:gd name="T2" fmla="*/ 0 w 55"/>
                <a:gd name="T3" fmla="*/ 48 h 48"/>
                <a:gd name="T4" fmla="*/ 14 w 55"/>
                <a:gd name="T5" fmla="*/ 24 h 48"/>
                <a:gd name="T6" fmla="*/ 26 w 55"/>
                <a:gd name="T7" fmla="*/ 0 h 48"/>
                <a:gd name="T8" fmla="*/ 40 w 55"/>
                <a:gd name="T9" fmla="*/ 24 h 48"/>
                <a:gd name="T10" fmla="*/ 55 w 55"/>
                <a:gd name="T11" fmla="*/ 48 h 48"/>
                <a:gd name="T12" fmla="*/ 26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6" y="48"/>
                  </a:moveTo>
                  <a:lnTo>
                    <a:pt x="0" y="48"/>
                  </a:lnTo>
                  <a:lnTo>
                    <a:pt x="14" y="24"/>
                  </a:lnTo>
                  <a:lnTo>
                    <a:pt x="26" y="0"/>
                  </a:lnTo>
                  <a:lnTo>
                    <a:pt x="40" y="24"/>
                  </a:lnTo>
                  <a:lnTo>
                    <a:pt x="55"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15" name="Freeform 17">
              <a:extLst>
                <a:ext uri="{FF2B5EF4-FFF2-40B4-BE49-F238E27FC236}">
                  <a16:creationId xmlns:a16="http://schemas.microsoft.com/office/drawing/2014/main" id="{00EA4204-EAAA-1C5D-F02B-99AB6B6C513F}"/>
                </a:ext>
              </a:extLst>
            </p:cNvPr>
            <p:cNvSpPr>
              <a:spLocks/>
            </p:cNvSpPr>
            <p:nvPr/>
          </p:nvSpPr>
          <p:spPr bwMode="auto">
            <a:xfrm>
              <a:off x="1471613" y="7053263"/>
              <a:ext cx="87313" cy="76200"/>
            </a:xfrm>
            <a:custGeom>
              <a:avLst/>
              <a:gdLst>
                <a:gd name="T0" fmla="*/ 29 w 55"/>
                <a:gd name="T1" fmla="*/ 48 h 48"/>
                <a:gd name="T2" fmla="*/ 0 w 55"/>
                <a:gd name="T3" fmla="*/ 48 h 48"/>
                <a:gd name="T4" fmla="*/ 15 w 55"/>
                <a:gd name="T5" fmla="*/ 24 h 48"/>
                <a:gd name="T6" fmla="*/ 29 w 55"/>
                <a:gd name="T7" fmla="*/ 0 h 48"/>
                <a:gd name="T8" fmla="*/ 43 w 55"/>
                <a:gd name="T9" fmla="*/ 24 h 48"/>
                <a:gd name="T10" fmla="*/ 55 w 55"/>
                <a:gd name="T11" fmla="*/ 48 h 48"/>
                <a:gd name="T12" fmla="*/ 29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9" y="48"/>
                  </a:moveTo>
                  <a:lnTo>
                    <a:pt x="0" y="48"/>
                  </a:lnTo>
                  <a:lnTo>
                    <a:pt x="15" y="24"/>
                  </a:lnTo>
                  <a:lnTo>
                    <a:pt x="29" y="0"/>
                  </a:lnTo>
                  <a:lnTo>
                    <a:pt x="43" y="24"/>
                  </a:lnTo>
                  <a:lnTo>
                    <a:pt x="55" y="48"/>
                  </a:lnTo>
                  <a:lnTo>
                    <a:pt x="29"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16" name="Freeform 18">
              <a:extLst>
                <a:ext uri="{FF2B5EF4-FFF2-40B4-BE49-F238E27FC236}">
                  <a16:creationId xmlns:a16="http://schemas.microsoft.com/office/drawing/2014/main" id="{74EB3FA1-B02A-EA28-A3FB-8200CD41FAF3}"/>
                </a:ext>
              </a:extLst>
            </p:cNvPr>
            <p:cNvSpPr>
              <a:spLocks/>
            </p:cNvSpPr>
            <p:nvPr/>
          </p:nvSpPr>
          <p:spPr bwMode="auto">
            <a:xfrm>
              <a:off x="1649413" y="7053263"/>
              <a:ext cx="87313" cy="76200"/>
            </a:xfrm>
            <a:custGeom>
              <a:avLst/>
              <a:gdLst>
                <a:gd name="T0" fmla="*/ 26 w 55"/>
                <a:gd name="T1" fmla="*/ 48 h 48"/>
                <a:gd name="T2" fmla="*/ 0 w 55"/>
                <a:gd name="T3" fmla="*/ 48 h 48"/>
                <a:gd name="T4" fmla="*/ 12 w 55"/>
                <a:gd name="T5" fmla="*/ 24 h 48"/>
                <a:gd name="T6" fmla="*/ 26 w 55"/>
                <a:gd name="T7" fmla="*/ 0 h 48"/>
                <a:gd name="T8" fmla="*/ 40 w 55"/>
                <a:gd name="T9" fmla="*/ 24 h 48"/>
                <a:gd name="T10" fmla="*/ 55 w 55"/>
                <a:gd name="T11" fmla="*/ 48 h 48"/>
                <a:gd name="T12" fmla="*/ 26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6" y="48"/>
                  </a:moveTo>
                  <a:lnTo>
                    <a:pt x="0" y="48"/>
                  </a:lnTo>
                  <a:lnTo>
                    <a:pt x="12" y="24"/>
                  </a:lnTo>
                  <a:lnTo>
                    <a:pt x="26" y="0"/>
                  </a:lnTo>
                  <a:lnTo>
                    <a:pt x="40" y="24"/>
                  </a:lnTo>
                  <a:lnTo>
                    <a:pt x="55"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17" name="Freeform 19">
              <a:extLst>
                <a:ext uri="{FF2B5EF4-FFF2-40B4-BE49-F238E27FC236}">
                  <a16:creationId xmlns:a16="http://schemas.microsoft.com/office/drawing/2014/main" id="{22AF3F2B-EAB2-92E6-EA6B-7F59013919D0}"/>
                </a:ext>
              </a:extLst>
            </p:cNvPr>
            <p:cNvSpPr>
              <a:spLocks/>
            </p:cNvSpPr>
            <p:nvPr/>
          </p:nvSpPr>
          <p:spPr bwMode="auto">
            <a:xfrm>
              <a:off x="1712913" y="7053263"/>
              <a:ext cx="87313" cy="76200"/>
            </a:xfrm>
            <a:custGeom>
              <a:avLst/>
              <a:gdLst>
                <a:gd name="T0" fmla="*/ 29 w 55"/>
                <a:gd name="T1" fmla="*/ 48 h 48"/>
                <a:gd name="T2" fmla="*/ 0 w 55"/>
                <a:gd name="T3" fmla="*/ 48 h 48"/>
                <a:gd name="T4" fmla="*/ 15 w 55"/>
                <a:gd name="T5" fmla="*/ 24 h 48"/>
                <a:gd name="T6" fmla="*/ 29 w 55"/>
                <a:gd name="T7" fmla="*/ 0 h 48"/>
                <a:gd name="T8" fmla="*/ 41 w 55"/>
                <a:gd name="T9" fmla="*/ 24 h 48"/>
                <a:gd name="T10" fmla="*/ 55 w 55"/>
                <a:gd name="T11" fmla="*/ 48 h 48"/>
                <a:gd name="T12" fmla="*/ 29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9" y="48"/>
                  </a:moveTo>
                  <a:lnTo>
                    <a:pt x="0" y="48"/>
                  </a:lnTo>
                  <a:lnTo>
                    <a:pt x="15" y="24"/>
                  </a:lnTo>
                  <a:lnTo>
                    <a:pt x="29" y="0"/>
                  </a:lnTo>
                  <a:lnTo>
                    <a:pt x="41" y="24"/>
                  </a:lnTo>
                  <a:lnTo>
                    <a:pt x="55" y="48"/>
                  </a:lnTo>
                  <a:lnTo>
                    <a:pt x="29"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18" name="Freeform 20">
              <a:extLst>
                <a:ext uri="{FF2B5EF4-FFF2-40B4-BE49-F238E27FC236}">
                  <a16:creationId xmlns:a16="http://schemas.microsoft.com/office/drawing/2014/main" id="{301E6007-F574-8090-F496-D2993314CCD8}"/>
                </a:ext>
              </a:extLst>
            </p:cNvPr>
            <p:cNvSpPr>
              <a:spLocks/>
            </p:cNvSpPr>
            <p:nvPr/>
          </p:nvSpPr>
          <p:spPr bwMode="auto">
            <a:xfrm>
              <a:off x="1754188" y="7053263"/>
              <a:ext cx="87313" cy="76200"/>
            </a:xfrm>
            <a:custGeom>
              <a:avLst/>
              <a:gdLst>
                <a:gd name="T0" fmla="*/ 29 w 55"/>
                <a:gd name="T1" fmla="*/ 48 h 48"/>
                <a:gd name="T2" fmla="*/ 0 w 55"/>
                <a:gd name="T3" fmla="*/ 48 h 48"/>
                <a:gd name="T4" fmla="*/ 15 w 55"/>
                <a:gd name="T5" fmla="*/ 24 h 48"/>
                <a:gd name="T6" fmla="*/ 29 w 55"/>
                <a:gd name="T7" fmla="*/ 0 h 48"/>
                <a:gd name="T8" fmla="*/ 41 w 55"/>
                <a:gd name="T9" fmla="*/ 24 h 48"/>
                <a:gd name="T10" fmla="*/ 55 w 55"/>
                <a:gd name="T11" fmla="*/ 48 h 48"/>
                <a:gd name="T12" fmla="*/ 29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9" y="48"/>
                  </a:moveTo>
                  <a:lnTo>
                    <a:pt x="0" y="48"/>
                  </a:lnTo>
                  <a:lnTo>
                    <a:pt x="15" y="24"/>
                  </a:lnTo>
                  <a:lnTo>
                    <a:pt x="29" y="0"/>
                  </a:lnTo>
                  <a:lnTo>
                    <a:pt x="41" y="24"/>
                  </a:lnTo>
                  <a:lnTo>
                    <a:pt x="55" y="48"/>
                  </a:lnTo>
                  <a:lnTo>
                    <a:pt x="29"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19" name="Freeform 21">
              <a:extLst>
                <a:ext uri="{FF2B5EF4-FFF2-40B4-BE49-F238E27FC236}">
                  <a16:creationId xmlns:a16="http://schemas.microsoft.com/office/drawing/2014/main" id="{CC88A75A-D737-2DFB-4497-C2064EE87E43}"/>
                </a:ext>
              </a:extLst>
            </p:cNvPr>
            <p:cNvSpPr>
              <a:spLocks/>
            </p:cNvSpPr>
            <p:nvPr/>
          </p:nvSpPr>
          <p:spPr bwMode="auto">
            <a:xfrm>
              <a:off x="1849438" y="7053263"/>
              <a:ext cx="85725" cy="76200"/>
            </a:xfrm>
            <a:custGeom>
              <a:avLst/>
              <a:gdLst>
                <a:gd name="T0" fmla="*/ 28 w 54"/>
                <a:gd name="T1" fmla="*/ 48 h 48"/>
                <a:gd name="T2" fmla="*/ 0 w 54"/>
                <a:gd name="T3" fmla="*/ 48 h 48"/>
                <a:gd name="T4" fmla="*/ 14 w 54"/>
                <a:gd name="T5" fmla="*/ 24 h 48"/>
                <a:gd name="T6" fmla="*/ 28 w 54"/>
                <a:gd name="T7" fmla="*/ 0 h 48"/>
                <a:gd name="T8" fmla="*/ 40 w 54"/>
                <a:gd name="T9" fmla="*/ 24 h 48"/>
                <a:gd name="T10" fmla="*/ 54 w 54"/>
                <a:gd name="T11" fmla="*/ 48 h 48"/>
                <a:gd name="T12" fmla="*/ 28 w 54"/>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4" h="48">
                  <a:moveTo>
                    <a:pt x="28" y="48"/>
                  </a:moveTo>
                  <a:lnTo>
                    <a:pt x="0" y="48"/>
                  </a:lnTo>
                  <a:lnTo>
                    <a:pt x="14" y="24"/>
                  </a:lnTo>
                  <a:lnTo>
                    <a:pt x="28" y="0"/>
                  </a:lnTo>
                  <a:lnTo>
                    <a:pt x="40" y="24"/>
                  </a:lnTo>
                  <a:lnTo>
                    <a:pt x="54" y="48"/>
                  </a:lnTo>
                  <a:lnTo>
                    <a:pt x="28"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20" name="Freeform 22">
              <a:extLst>
                <a:ext uri="{FF2B5EF4-FFF2-40B4-BE49-F238E27FC236}">
                  <a16:creationId xmlns:a16="http://schemas.microsoft.com/office/drawing/2014/main" id="{AB0D7423-2EFF-F7E8-9362-29701B3F1CE2}"/>
                </a:ext>
              </a:extLst>
            </p:cNvPr>
            <p:cNvSpPr>
              <a:spLocks/>
            </p:cNvSpPr>
            <p:nvPr/>
          </p:nvSpPr>
          <p:spPr bwMode="auto">
            <a:xfrm>
              <a:off x="1943101" y="7053263"/>
              <a:ext cx="87313" cy="76200"/>
            </a:xfrm>
            <a:custGeom>
              <a:avLst/>
              <a:gdLst>
                <a:gd name="T0" fmla="*/ 26 w 55"/>
                <a:gd name="T1" fmla="*/ 48 h 48"/>
                <a:gd name="T2" fmla="*/ 0 w 55"/>
                <a:gd name="T3" fmla="*/ 48 h 48"/>
                <a:gd name="T4" fmla="*/ 14 w 55"/>
                <a:gd name="T5" fmla="*/ 24 h 48"/>
                <a:gd name="T6" fmla="*/ 26 w 55"/>
                <a:gd name="T7" fmla="*/ 0 h 48"/>
                <a:gd name="T8" fmla="*/ 40 w 55"/>
                <a:gd name="T9" fmla="*/ 24 h 48"/>
                <a:gd name="T10" fmla="*/ 55 w 55"/>
                <a:gd name="T11" fmla="*/ 48 h 48"/>
                <a:gd name="T12" fmla="*/ 26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6" y="48"/>
                  </a:moveTo>
                  <a:lnTo>
                    <a:pt x="0" y="48"/>
                  </a:lnTo>
                  <a:lnTo>
                    <a:pt x="14" y="24"/>
                  </a:lnTo>
                  <a:lnTo>
                    <a:pt x="26" y="0"/>
                  </a:lnTo>
                  <a:lnTo>
                    <a:pt x="40" y="24"/>
                  </a:lnTo>
                  <a:lnTo>
                    <a:pt x="55"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21" name="Freeform 23">
              <a:extLst>
                <a:ext uri="{FF2B5EF4-FFF2-40B4-BE49-F238E27FC236}">
                  <a16:creationId xmlns:a16="http://schemas.microsoft.com/office/drawing/2014/main" id="{0518C284-05E8-7B72-69ED-CBEFFA1698E5}"/>
                </a:ext>
              </a:extLst>
            </p:cNvPr>
            <p:cNvSpPr>
              <a:spLocks/>
            </p:cNvSpPr>
            <p:nvPr/>
          </p:nvSpPr>
          <p:spPr bwMode="auto">
            <a:xfrm>
              <a:off x="1995488" y="7140575"/>
              <a:ext cx="87313" cy="74613"/>
            </a:xfrm>
            <a:custGeom>
              <a:avLst/>
              <a:gdLst>
                <a:gd name="T0" fmla="*/ 29 w 55"/>
                <a:gd name="T1" fmla="*/ 47 h 47"/>
                <a:gd name="T2" fmla="*/ 0 w 55"/>
                <a:gd name="T3" fmla="*/ 47 h 47"/>
                <a:gd name="T4" fmla="*/ 14 w 55"/>
                <a:gd name="T5" fmla="*/ 24 h 47"/>
                <a:gd name="T6" fmla="*/ 29 w 55"/>
                <a:gd name="T7" fmla="*/ 0 h 47"/>
                <a:gd name="T8" fmla="*/ 41 w 55"/>
                <a:gd name="T9" fmla="*/ 24 h 47"/>
                <a:gd name="T10" fmla="*/ 55 w 55"/>
                <a:gd name="T11" fmla="*/ 47 h 47"/>
                <a:gd name="T12" fmla="*/ 29 w 55"/>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5" h="47">
                  <a:moveTo>
                    <a:pt x="29" y="47"/>
                  </a:moveTo>
                  <a:lnTo>
                    <a:pt x="0" y="47"/>
                  </a:lnTo>
                  <a:lnTo>
                    <a:pt x="14" y="24"/>
                  </a:lnTo>
                  <a:lnTo>
                    <a:pt x="29" y="0"/>
                  </a:lnTo>
                  <a:lnTo>
                    <a:pt x="41" y="24"/>
                  </a:lnTo>
                  <a:lnTo>
                    <a:pt x="55" y="47"/>
                  </a:lnTo>
                  <a:lnTo>
                    <a:pt x="29" y="47"/>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22" name="Freeform 24">
              <a:extLst>
                <a:ext uri="{FF2B5EF4-FFF2-40B4-BE49-F238E27FC236}">
                  <a16:creationId xmlns:a16="http://schemas.microsoft.com/office/drawing/2014/main" id="{24B0932F-3D7B-A4AB-ABE9-1C4D50079415}"/>
                </a:ext>
              </a:extLst>
            </p:cNvPr>
            <p:cNvSpPr>
              <a:spLocks/>
            </p:cNvSpPr>
            <p:nvPr/>
          </p:nvSpPr>
          <p:spPr bwMode="auto">
            <a:xfrm>
              <a:off x="2022476" y="7140575"/>
              <a:ext cx="82550" cy="74613"/>
            </a:xfrm>
            <a:custGeom>
              <a:avLst/>
              <a:gdLst>
                <a:gd name="T0" fmla="*/ 26 w 52"/>
                <a:gd name="T1" fmla="*/ 47 h 47"/>
                <a:gd name="T2" fmla="*/ 0 w 52"/>
                <a:gd name="T3" fmla="*/ 47 h 47"/>
                <a:gd name="T4" fmla="*/ 12 w 52"/>
                <a:gd name="T5" fmla="*/ 24 h 47"/>
                <a:gd name="T6" fmla="*/ 26 w 52"/>
                <a:gd name="T7" fmla="*/ 0 h 47"/>
                <a:gd name="T8" fmla="*/ 40 w 52"/>
                <a:gd name="T9" fmla="*/ 24 h 47"/>
                <a:gd name="T10" fmla="*/ 52 w 52"/>
                <a:gd name="T11" fmla="*/ 47 h 47"/>
                <a:gd name="T12" fmla="*/ 26 w 52"/>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2" h="47">
                  <a:moveTo>
                    <a:pt x="26" y="47"/>
                  </a:moveTo>
                  <a:lnTo>
                    <a:pt x="0" y="47"/>
                  </a:lnTo>
                  <a:lnTo>
                    <a:pt x="12" y="24"/>
                  </a:lnTo>
                  <a:lnTo>
                    <a:pt x="26" y="0"/>
                  </a:lnTo>
                  <a:lnTo>
                    <a:pt x="40" y="24"/>
                  </a:lnTo>
                  <a:lnTo>
                    <a:pt x="52" y="47"/>
                  </a:lnTo>
                  <a:lnTo>
                    <a:pt x="26" y="47"/>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23" name="Freeform 25">
              <a:extLst>
                <a:ext uri="{FF2B5EF4-FFF2-40B4-BE49-F238E27FC236}">
                  <a16:creationId xmlns:a16="http://schemas.microsoft.com/office/drawing/2014/main" id="{E9AD05D0-5887-D712-BA91-24336C7E26B1}"/>
                </a:ext>
              </a:extLst>
            </p:cNvPr>
            <p:cNvSpPr>
              <a:spLocks/>
            </p:cNvSpPr>
            <p:nvPr/>
          </p:nvSpPr>
          <p:spPr bwMode="auto">
            <a:xfrm>
              <a:off x="2063751" y="7140575"/>
              <a:ext cx="87313" cy="74613"/>
            </a:xfrm>
            <a:custGeom>
              <a:avLst/>
              <a:gdLst>
                <a:gd name="T0" fmla="*/ 26 w 55"/>
                <a:gd name="T1" fmla="*/ 47 h 47"/>
                <a:gd name="T2" fmla="*/ 0 w 55"/>
                <a:gd name="T3" fmla="*/ 47 h 47"/>
                <a:gd name="T4" fmla="*/ 14 w 55"/>
                <a:gd name="T5" fmla="*/ 24 h 47"/>
                <a:gd name="T6" fmla="*/ 26 w 55"/>
                <a:gd name="T7" fmla="*/ 0 h 47"/>
                <a:gd name="T8" fmla="*/ 40 w 55"/>
                <a:gd name="T9" fmla="*/ 24 h 47"/>
                <a:gd name="T10" fmla="*/ 55 w 55"/>
                <a:gd name="T11" fmla="*/ 47 h 47"/>
                <a:gd name="T12" fmla="*/ 26 w 55"/>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5" h="47">
                  <a:moveTo>
                    <a:pt x="26" y="47"/>
                  </a:moveTo>
                  <a:lnTo>
                    <a:pt x="0" y="47"/>
                  </a:lnTo>
                  <a:lnTo>
                    <a:pt x="14" y="24"/>
                  </a:lnTo>
                  <a:lnTo>
                    <a:pt x="26" y="0"/>
                  </a:lnTo>
                  <a:lnTo>
                    <a:pt x="40" y="24"/>
                  </a:lnTo>
                  <a:lnTo>
                    <a:pt x="55" y="47"/>
                  </a:lnTo>
                  <a:lnTo>
                    <a:pt x="26" y="47"/>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24" name="Freeform 26">
              <a:extLst>
                <a:ext uri="{FF2B5EF4-FFF2-40B4-BE49-F238E27FC236}">
                  <a16:creationId xmlns:a16="http://schemas.microsoft.com/office/drawing/2014/main" id="{03768D83-997A-3B07-FF39-BD2F601F0E98}"/>
                </a:ext>
              </a:extLst>
            </p:cNvPr>
            <p:cNvSpPr>
              <a:spLocks/>
            </p:cNvSpPr>
            <p:nvPr/>
          </p:nvSpPr>
          <p:spPr bwMode="auto">
            <a:xfrm>
              <a:off x="2252663" y="7140575"/>
              <a:ext cx="85725" cy="74613"/>
            </a:xfrm>
            <a:custGeom>
              <a:avLst/>
              <a:gdLst>
                <a:gd name="T0" fmla="*/ 26 w 54"/>
                <a:gd name="T1" fmla="*/ 47 h 47"/>
                <a:gd name="T2" fmla="*/ 0 w 54"/>
                <a:gd name="T3" fmla="*/ 47 h 47"/>
                <a:gd name="T4" fmla="*/ 11 w 54"/>
                <a:gd name="T5" fmla="*/ 24 h 47"/>
                <a:gd name="T6" fmla="*/ 26 w 54"/>
                <a:gd name="T7" fmla="*/ 0 h 47"/>
                <a:gd name="T8" fmla="*/ 40 w 54"/>
                <a:gd name="T9" fmla="*/ 24 h 47"/>
                <a:gd name="T10" fmla="*/ 54 w 54"/>
                <a:gd name="T11" fmla="*/ 47 h 47"/>
                <a:gd name="T12" fmla="*/ 26 w 54"/>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4" h="47">
                  <a:moveTo>
                    <a:pt x="26" y="47"/>
                  </a:moveTo>
                  <a:lnTo>
                    <a:pt x="0" y="47"/>
                  </a:lnTo>
                  <a:lnTo>
                    <a:pt x="11" y="24"/>
                  </a:lnTo>
                  <a:lnTo>
                    <a:pt x="26" y="0"/>
                  </a:lnTo>
                  <a:lnTo>
                    <a:pt x="40" y="24"/>
                  </a:lnTo>
                  <a:lnTo>
                    <a:pt x="54" y="47"/>
                  </a:lnTo>
                  <a:lnTo>
                    <a:pt x="26" y="47"/>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25" name="Freeform 27">
              <a:extLst>
                <a:ext uri="{FF2B5EF4-FFF2-40B4-BE49-F238E27FC236}">
                  <a16:creationId xmlns:a16="http://schemas.microsoft.com/office/drawing/2014/main" id="{BC862985-5412-E37C-9971-E47D948F6C2F}"/>
                </a:ext>
              </a:extLst>
            </p:cNvPr>
            <p:cNvSpPr>
              <a:spLocks/>
            </p:cNvSpPr>
            <p:nvPr/>
          </p:nvSpPr>
          <p:spPr bwMode="auto">
            <a:xfrm>
              <a:off x="2308226" y="7162800"/>
              <a:ext cx="82550" cy="76200"/>
            </a:xfrm>
            <a:custGeom>
              <a:avLst/>
              <a:gdLst>
                <a:gd name="T0" fmla="*/ 26 w 52"/>
                <a:gd name="T1" fmla="*/ 48 h 48"/>
                <a:gd name="T2" fmla="*/ 0 w 52"/>
                <a:gd name="T3" fmla="*/ 48 h 48"/>
                <a:gd name="T4" fmla="*/ 12 w 52"/>
                <a:gd name="T5" fmla="*/ 24 h 48"/>
                <a:gd name="T6" fmla="*/ 26 w 52"/>
                <a:gd name="T7" fmla="*/ 0 h 48"/>
                <a:gd name="T8" fmla="*/ 41 w 52"/>
                <a:gd name="T9" fmla="*/ 24 h 48"/>
                <a:gd name="T10" fmla="*/ 52 w 52"/>
                <a:gd name="T11" fmla="*/ 48 h 48"/>
                <a:gd name="T12" fmla="*/ 26 w 52"/>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2" h="48">
                  <a:moveTo>
                    <a:pt x="26" y="48"/>
                  </a:moveTo>
                  <a:lnTo>
                    <a:pt x="0" y="48"/>
                  </a:lnTo>
                  <a:lnTo>
                    <a:pt x="12" y="24"/>
                  </a:lnTo>
                  <a:lnTo>
                    <a:pt x="26" y="0"/>
                  </a:lnTo>
                  <a:lnTo>
                    <a:pt x="41" y="24"/>
                  </a:lnTo>
                  <a:lnTo>
                    <a:pt x="52"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26" name="Freeform 28">
              <a:extLst>
                <a:ext uri="{FF2B5EF4-FFF2-40B4-BE49-F238E27FC236}">
                  <a16:creationId xmlns:a16="http://schemas.microsoft.com/office/drawing/2014/main" id="{B8AD61A2-E9DE-40A9-5399-75EB9A061CBF}"/>
                </a:ext>
              </a:extLst>
            </p:cNvPr>
            <p:cNvSpPr>
              <a:spLocks/>
            </p:cNvSpPr>
            <p:nvPr/>
          </p:nvSpPr>
          <p:spPr bwMode="auto">
            <a:xfrm>
              <a:off x="2368551" y="7185025"/>
              <a:ext cx="87313" cy="76200"/>
            </a:xfrm>
            <a:custGeom>
              <a:avLst/>
              <a:gdLst>
                <a:gd name="T0" fmla="*/ 29 w 55"/>
                <a:gd name="T1" fmla="*/ 48 h 48"/>
                <a:gd name="T2" fmla="*/ 0 w 55"/>
                <a:gd name="T3" fmla="*/ 48 h 48"/>
                <a:gd name="T4" fmla="*/ 14 w 55"/>
                <a:gd name="T5" fmla="*/ 24 h 48"/>
                <a:gd name="T6" fmla="*/ 29 w 55"/>
                <a:gd name="T7" fmla="*/ 0 h 48"/>
                <a:gd name="T8" fmla="*/ 43 w 55"/>
                <a:gd name="T9" fmla="*/ 24 h 48"/>
                <a:gd name="T10" fmla="*/ 55 w 55"/>
                <a:gd name="T11" fmla="*/ 48 h 48"/>
                <a:gd name="T12" fmla="*/ 29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9" y="48"/>
                  </a:moveTo>
                  <a:lnTo>
                    <a:pt x="0" y="48"/>
                  </a:lnTo>
                  <a:lnTo>
                    <a:pt x="14" y="24"/>
                  </a:lnTo>
                  <a:lnTo>
                    <a:pt x="29" y="0"/>
                  </a:lnTo>
                  <a:lnTo>
                    <a:pt x="43" y="24"/>
                  </a:lnTo>
                  <a:lnTo>
                    <a:pt x="55" y="48"/>
                  </a:lnTo>
                  <a:lnTo>
                    <a:pt x="29"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27" name="Freeform 29">
              <a:extLst>
                <a:ext uri="{FF2B5EF4-FFF2-40B4-BE49-F238E27FC236}">
                  <a16:creationId xmlns:a16="http://schemas.microsoft.com/office/drawing/2014/main" id="{D2F11B9F-0718-AA7F-88E2-2BA7F674314B}"/>
                </a:ext>
              </a:extLst>
            </p:cNvPr>
            <p:cNvSpPr>
              <a:spLocks/>
            </p:cNvSpPr>
            <p:nvPr/>
          </p:nvSpPr>
          <p:spPr bwMode="auto">
            <a:xfrm>
              <a:off x="2398713" y="7185025"/>
              <a:ext cx="82550" cy="76200"/>
            </a:xfrm>
            <a:custGeom>
              <a:avLst/>
              <a:gdLst>
                <a:gd name="T0" fmla="*/ 26 w 52"/>
                <a:gd name="T1" fmla="*/ 48 h 48"/>
                <a:gd name="T2" fmla="*/ 0 w 52"/>
                <a:gd name="T3" fmla="*/ 48 h 48"/>
                <a:gd name="T4" fmla="*/ 12 w 52"/>
                <a:gd name="T5" fmla="*/ 24 h 48"/>
                <a:gd name="T6" fmla="*/ 26 w 52"/>
                <a:gd name="T7" fmla="*/ 0 h 48"/>
                <a:gd name="T8" fmla="*/ 40 w 52"/>
                <a:gd name="T9" fmla="*/ 24 h 48"/>
                <a:gd name="T10" fmla="*/ 52 w 52"/>
                <a:gd name="T11" fmla="*/ 48 h 48"/>
                <a:gd name="T12" fmla="*/ 26 w 52"/>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2" h="48">
                  <a:moveTo>
                    <a:pt x="26" y="48"/>
                  </a:moveTo>
                  <a:lnTo>
                    <a:pt x="0" y="48"/>
                  </a:lnTo>
                  <a:lnTo>
                    <a:pt x="12" y="24"/>
                  </a:lnTo>
                  <a:lnTo>
                    <a:pt x="26" y="0"/>
                  </a:lnTo>
                  <a:lnTo>
                    <a:pt x="40" y="24"/>
                  </a:lnTo>
                  <a:lnTo>
                    <a:pt x="52"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28" name="Freeform 30">
              <a:extLst>
                <a:ext uri="{FF2B5EF4-FFF2-40B4-BE49-F238E27FC236}">
                  <a16:creationId xmlns:a16="http://schemas.microsoft.com/office/drawing/2014/main" id="{01746CED-39B5-03B8-6279-506C8162BF58}"/>
                </a:ext>
              </a:extLst>
            </p:cNvPr>
            <p:cNvSpPr>
              <a:spLocks/>
            </p:cNvSpPr>
            <p:nvPr/>
          </p:nvSpPr>
          <p:spPr bwMode="auto">
            <a:xfrm>
              <a:off x="2409826" y="7185025"/>
              <a:ext cx="87313" cy="76200"/>
            </a:xfrm>
            <a:custGeom>
              <a:avLst/>
              <a:gdLst>
                <a:gd name="T0" fmla="*/ 29 w 55"/>
                <a:gd name="T1" fmla="*/ 48 h 48"/>
                <a:gd name="T2" fmla="*/ 0 w 55"/>
                <a:gd name="T3" fmla="*/ 48 h 48"/>
                <a:gd name="T4" fmla="*/ 14 w 55"/>
                <a:gd name="T5" fmla="*/ 24 h 48"/>
                <a:gd name="T6" fmla="*/ 29 w 55"/>
                <a:gd name="T7" fmla="*/ 0 h 48"/>
                <a:gd name="T8" fmla="*/ 41 w 55"/>
                <a:gd name="T9" fmla="*/ 24 h 48"/>
                <a:gd name="T10" fmla="*/ 55 w 55"/>
                <a:gd name="T11" fmla="*/ 48 h 48"/>
                <a:gd name="T12" fmla="*/ 29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9" y="48"/>
                  </a:moveTo>
                  <a:lnTo>
                    <a:pt x="0" y="48"/>
                  </a:lnTo>
                  <a:lnTo>
                    <a:pt x="14" y="24"/>
                  </a:lnTo>
                  <a:lnTo>
                    <a:pt x="29" y="0"/>
                  </a:lnTo>
                  <a:lnTo>
                    <a:pt x="41" y="24"/>
                  </a:lnTo>
                  <a:lnTo>
                    <a:pt x="55" y="48"/>
                  </a:lnTo>
                  <a:lnTo>
                    <a:pt x="29"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29" name="Freeform 31">
              <a:extLst>
                <a:ext uri="{FF2B5EF4-FFF2-40B4-BE49-F238E27FC236}">
                  <a16:creationId xmlns:a16="http://schemas.microsoft.com/office/drawing/2014/main" id="{D6D16085-8AE2-DB4B-2767-51577CA1CDC8}"/>
                </a:ext>
              </a:extLst>
            </p:cNvPr>
            <p:cNvSpPr>
              <a:spLocks/>
            </p:cNvSpPr>
            <p:nvPr/>
          </p:nvSpPr>
          <p:spPr bwMode="auto">
            <a:xfrm>
              <a:off x="2598738" y="7185025"/>
              <a:ext cx="85725" cy="76200"/>
            </a:xfrm>
            <a:custGeom>
              <a:avLst/>
              <a:gdLst>
                <a:gd name="T0" fmla="*/ 26 w 54"/>
                <a:gd name="T1" fmla="*/ 48 h 48"/>
                <a:gd name="T2" fmla="*/ 0 w 54"/>
                <a:gd name="T3" fmla="*/ 48 h 48"/>
                <a:gd name="T4" fmla="*/ 14 w 54"/>
                <a:gd name="T5" fmla="*/ 24 h 48"/>
                <a:gd name="T6" fmla="*/ 26 w 54"/>
                <a:gd name="T7" fmla="*/ 0 h 48"/>
                <a:gd name="T8" fmla="*/ 40 w 54"/>
                <a:gd name="T9" fmla="*/ 24 h 48"/>
                <a:gd name="T10" fmla="*/ 54 w 54"/>
                <a:gd name="T11" fmla="*/ 48 h 48"/>
                <a:gd name="T12" fmla="*/ 26 w 54"/>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4" h="48">
                  <a:moveTo>
                    <a:pt x="26" y="48"/>
                  </a:moveTo>
                  <a:lnTo>
                    <a:pt x="0" y="48"/>
                  </a:lnTo>
                  <a:lnTo>
                    <a:pt x="14" y="24"/>
                  </a:lnTo>
                  <a:lnTo>
                    <a:pt x="26" y="0"/>
                  </a:lnTo>
                  <a:lnTo>
                    <a:pt x="40" y="24"/>
                  </a:lnTo>
                  <a:lnTo>
                    <a:pt x="54"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30" name="Freeform 32">
              <a:extLst>
                <a:ext uri="{FF2B5EF4-FFF2-40B4-BE49-F238E27FC236}">
                  <a16:creationId xmlns:a16="http://schemas.microsoft.com/office/drawing/2014/main" id="{759964A1-D883-FBF0-CAC8-7F8F71F4986C}"/>
                </a:ext>
              </a:extLst>
            </p:cNvPr>
            <p:cNvSpPr>
              <a:spLocks/>
            </p:cNvSpPr>
            <p:nvPr/>
          </p:nvSpPr>
          <p:spPr bwMode="auto">
            <a:xfrm>
              <a:off x="2613026" y="7234238"/>
              <a:ext cx="84138" cy="76200"/>
            </a:xfrm>
            <a:custGeom>
              <a:avLst/>
              <a:gdLst>
                <a:gd name="T0" fmla="*/ 26 w 53"/>
                <a:gd name="T1" fmla="*/ 48 h 48"/>
                <a:gd name="T2" fmla="*/ 0 w 53"/>
                <a:gd name="T3" fmla="*/ 48 h 48"/>
                <a:gd name="T4" fmla="*/ 12 w 53"/>
                <a:gd name="T5" fmla="*/ 24 h 48"/>
                <a:gd name="T6" fmla="*/ 26 w 53"/>
                <a:gd name="T7" fmla="*/ 0 h 48"/>
                <a:gd name="T8" fmla="*/ 41 w 53"/>
                <a:gd name="T9" fmla="*/ 24 h 48"/>
                <a:gd name="T10" fmla="*/ 53 w 53"/>
                <a:gd name="T11" fmla="*/ 48 h 48"/>
                <a:gd name="T12" fmla="*/ 26 w 53"/>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3" h="48">
                  <a:moveTo>
                    <a:pt x="26" y="48"/>
                  </a:moveTo>
                  <a:lnTo>
                    <a:pt x="0" y="48"/>
                  </a:lnTo>
                  <a:lnTo>
                    <a:pt x="12" y="24"/>
                  </a:lnTo>
                  <a:lnTo>
                    <a:pt x="26" y="0"/>
                  </a:lnTo>
                  <a:lnTo>
                    <a:pt x="41" y="24"/>
                  </a:lnTo>
                  <a:lnTo>
                    <a:pt x="53"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31" name="Freeform 33">
              <a:extLst>
                <a:ext uri="{FF2B5EF4-FFF2-40B4-BE49-F238E27FC236}">
                  <a16:creationId xmlns:a16="http://schemas.microsoft.com/office/drawing/2014/main" id="{88CF831D-115A-BB84-B2EE-8D53375E7E10}"/>
                </a:ext>
              </a:extLst>
            </p:cNvPr>
            <p:cNvSpPr>
              <a:spLocks/>
            </p:cNvSpPr>
            <p:nvPr/>
          </p:nvSpPr>
          <p:spPr bwMode="auto">
            <a:xfrm>
              <a:off x="2625726" y="7234238"/>
              <a:ext cx="85725" cy="76200"/>
            </a:xfrm>
            <a:custGeom>
              <a:avLst/>
              <a:gdLst>
                <a:gd name="T0" fmla="*/ 28 w 54"/>
                <a:gd name="T1" fmla="*/ 48 h 48"/>
                <a:gd name="T2" fmla="*/ 0 w 54"/>
                <a:gd name="T3" fmla="*/ 48 h 48"/>
                <a:gd name="T4" fmla="*/ 14 w 54"/>
                <a:gd name="T5" fmla="*/ 24 h 48"/>
                <a:gd name="T6" fmla="*/ 28 w 54"/>
                <a:gd name="T7" fmla="*/ 0 h 48"/>
                <a:gd name="T8" fmla="*/ 40 w 54"/>
                <a:gd name="T9" fmla="*/ 24 h 48"/>
                <a:gd name="T10" fmla="*/ 54 w 54"/>
                <a:gd name="T11" fmla="*/ 48 h 48"/>
                <a:gd name="T12" fmla="*/ 28 w 54"/>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4" h="48">
                  <a:moveTo>
                    <a:pt x="28" y="48"/>
                  </a:moveTo>
                  <a:lnTo>
                    <a:pt x="0" y="48"/>
                  </a:lnTo>
                  <a:lnTo>
                    <a:pt x="14" y="24"/>
                  </a:lnTo>
                  <a:lnTo>
                    <a:pt x="28" y="0"/>
                  </a:lnTo>
                  <a:lnTo>
                    <a:pt x="40" y="24"/>
                  </a:lnTo>
                  <a:lnTo>
                    <a:pt x="54" y="48"/>
                  </a:lnTo>
                  <a:lnTo>
                    <a:pt x="28"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32" name="Freeform 34">
              <a:extLst>
                <a:ext uri="{FF2B5EF4-FFF2-40B4-BE49-F238E27FC236}">
                  <a16:creationId xmlns:a16="http://schemas.microsoft.com/office/drawing/2014/main" id="{8D2B01F3-23ED-957D-8D2F-9D34768413A0}"/>
                </a:ext>
              </a:extLst>
            </p:cNvPr>
            <p:cNvSpPr>
              <a:spLocks/>
            </p:cNvSpPr>
            <p:nvPr/>
          </p:nvSpPr>
          <p:spPr bwMode="auto">
            <a:xfrm>
              <a:off x="2640013" y="7234238"/>
              <a:ext cx="87313" cy="76200"/>
            </a:xfrm>
            <a:custGeom>
              <a:avLst/>
              <a:gdLst>
                <a:gd name="T0" fmla="*/ 26 w 55"/>
                <a:gd name="T1" fmla="*/ 48 h 48"/>
                <a:gd name="T2" fmla="*/ 0 w 55"/>
                <a:gd name="T3" fmla="*/ 48 h 48"/>
                <a:gd name="T4" fmla="*/ 14 w 55"/>
                <a:gd name="T5" fmla="*/ 24 h 48"/>
                <a:gd name="T6" fmla="*/ 26 w 55"/>
                <a:gd name="T7" fmla="*/ 0 h 48"/>
                <a:gd name="T8" fmla="*/ 40 w 55"/>
                <a:gd name="T9" fmla="*/ 24 h 48"/>
                <a:gd name="T10" fmla="*/ 55 w 55"/>
                <a:gd name="T11" fmla="*/ 48 h 48"/>
                <a:gd name="T12" fmla="*/ 26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6" y="48"/>
                  </a:moveTo>
                  <a:lnTo>
                    <a:pt x="0" y="48"/>
                  </a:lnTo>
                  <a:lnTo>
                    <a:pt x="14" y="24"/>
                  </a:lnTo>
                  <a:lnTo>
                    <a:pt x="26" y="0"/>
                  </a:lnTo>
                  <a:lnTo>
                    <a:pt x="40" y="24"/>
                  </a:lnTo>
                  <a:lnTo>
                    <a:pt x="55"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33" name="Freeform 35">
              <a:extLst>
                <a:ext uri="{FF2B5EF4-FFF2-40B4-BE49-F238E27FC236}">
                  <a16:creationId xmlns:a16="http://schemas.microsoft.com/office/drawing/2014/main" id="{E01FEA76-8ED2-D938-A553-11EB33B80DD5}"/>
                </a:ext>
              </a:extLst>
            </p:cNvPr>
            <p:cNvSpPr>
              <a:spLocks/>
            </p:cNvSpPr>
            <p:nvPr/>
          </p:nvSpPr>
          <p:spPr bwMode="auto">
            <a:xfrm>
              <a:off x="2922588" y="7291388"/>
              <a:ext cx="82550" cy="74613"/>
            </a:xfrm>
            <a:custGeom>
              <a:avLst/>
              <a:gdLst>
                <a:gd name="T0" fmla="*/ 26 w 52"/>
                <a:gd name="T1" fmla="*/ 47 h 47"/>
                <a:gd name="T2" fmla="*/ 0 w 52"/>
                <a:gd name="T3" fmla="*/ 47 h 47"/>
                <a:gd name="T4" fmla="*/ 12 w 52"/>
                <a:gd name="T5" fmla="*/ 24 h 47"/>
                <a:gd name="T6" fmla="*/ 26 w 52"/>
                <a:gd name="T7" fmla="*/ 0 h 47"/>
                <a:gd name="T8" fmla="*/ 40 w 52"/>
                <a:gd name="T9" fmla="*/ 24 h 47"/>
                <a:gd name="T10" fmla="*/ 52 w 52"/>
                <a:gd name="T11" fmla="*/ 47 h 47"/>
                <a:gd name="T12" fmla="*/ 26 w 52"/>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2" h="47">
                  <a:moveTo>
                    <a:pt x="26" y="47"/>
                  </a:moveTo>
                  <a:lnTo>
                    <a:pt x="0" y="47"/>
                  </a:lnTo>
                  <a:lnTo>
                    <a:pt x="12" y="24"/>
                  </a:lnTo>
                  <a:lnTo>
                    <a:pt x="26" y="0"/>
                  </a:lnTo>
                  <a:lnTo>
                    <a:pt x="40" y="24"/>
                  </a:lnTo>
                  <a:lnTo>
                    <a:pt x="52" y="47"/>
                  </a:lnTo>
                  <a:lnTo>
                    <a:pt x="26" y="47"/>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34" name="Freeform 36">
              <a:extLst>
                <a:ext uri="{FF2B5EF4-FFF2-40B4-BE49-F238E27FC236}">
                  <a16:creationId xmlns:a16="http://schemas.microsoft.com/office/drawing/2014/main" id="{38C58C48-B243-663D-8660-3B277ADB0326}"/>
                </a:ext>
              </a:extLst>
            </p:cNvPr>
            <p:cNvSpPr>
              <a:spLocks/>
            </p:cNvSpPr>
            <p:nvPr/>
          </p:nvSpPr>
          <p:spPr bwMode="auto">
            <a:xfrm>
              <a:off x="2994026" y="7329488"/>
              <a:ext cx="87313" cy="71438"/>
            </a:xfrm>
            <a:custGeom>
              <a:avLst/>
              <a:gdLst>
                <a:gd name="T0" fmla="*/ 29 w 55"/>
                <a:gd name="T1" fmla="*/ 45 h 45"/>
                <a:gd name="T2" fmla="*/ 0 w 55"/>
                <a:gd name="T3" fmla="*/ 45 h 45"/>
                <a:gd name="T4" fmla="*/ 14 w 55"/>
                <a:gd name="T5" fmla="*/ 23 h 45"/>
                <a:gd name="T6" fmla="*/ 29 w 55"/>
                <a:gd name="T7" fmla="*/ 0 h 45"/>
                <a:gd name="T8" fmla="*/ 43 w 55"/>
                <a:gd name="T9" fmla="*/ 23 h 45"/>
                <a:gd name="T10" fmla="*/ 55 w 55"/>
                <a:gd name="T11" fmla="*/ 45 h 45"/>
                <a:gd name="T12" fmla="*/ 29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9" y="45"/>
                  </a:moveTo>
                  <a:lnTo>
                    <a:pt x="0" y="45"/>
                  </a:lnTo>
                  <a:lnTo>
                    <a:pt x="14" y="23"/>
                  </a:lnTo>
                  <a:lnTo>
                    <a:pt x="29" y="0"/>
                  </a:lnTo>
                  <a:lnTo>
                    <a:pt x="43" y="23"/>
                  </a:lnTo>
                  <a:lnTo>
                    <a:pt x="55" y="45"/>
                  </a:lnTo>
                  <a:lnTo>
                    <a:pt x="29"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35" name="Freeform 37">
              <a:extLst>
                <a:ext uri="{FF2B5EF4-FFF2-40B4-BE49-F238E27FC236}">
                  <a16:creationId xmlns:a16="http://schemas.microsoft.com/office/drawing/2014/main" id="{65838D7A-F7EC-5DEC-9673-DA3E4ED811B7}"/>
                </a:ext>
              </a:extLst>
            </p:cNvPr>
            <p:cNvSpPr>
              <a:spLocks/>
            </p:cNvSpPr>
            <p:nvPr/>
          </p:nvSpPr>
          <p:spPr bwMode="auto">
            <a:xfrm>
              <a:off x="3095626" y="7340600"/>
              <a:ext cx="87313" cy="74613"/>
            </a:xfrm>
            <a:custGeom>
              <a:avLst/>
              <a:gdLst>
                <a:gd name="T0" fmla="*/ 29 w 55"/>
                <a:gd name="T1" fmla="*/ 47 h 47"/>
                <a:gd name="T2" fmla="*/ 0 w 55"/>
                <a:gd name="T3" fmla="*/ 47 h 47"/>
                <a:gd name="T4" fmla="*/ 14 w 55"/>
                <a:gd name="T5" fmla="*/ 23 h 47"/>
                <a:gd name="T6" fmla="*/ 29 w 55"/>
                <a:gd name="T7" fmla="*/ 0 h 47"/>
                <a:gd name="T8" fmla="*/ 43 w 55"/>
                <a:gd name="T9" fmla="*/ 23 h 47"/>
                <a:gd name="T10" fmla="*/ 55 w 55"/>
                <a:gd name="T11" fmla="*/ 47 h 47"/>
                <a:gd name="T12" fmla="*/ 29 w 55"/>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5" h="47">
                  <a:moveTo>
                    <a:pt x="29" y="47"/>
                  </a:moveTo>
                  <a:lnTo>
                    <a:pt x="0" y="47"/>
                  </a:lnTo>
                  <a:lnTo>
                    <a:pt x="14" y="23"/>
                  </a:lnTo>
                  <a:lnTo>
                    <a:pt x="29" y="0"/>
                  </a:lnTo>
                  <a:lnTo>
                    <a:pt x="43" y="23"/>
                  </a:lnTo>
                  <a:lnTo>
                    <a:pt x="55" y="47"/>
                  </a:lnTo>
                  <a:lnTo>
                    <a:pt x="29" y="47"/>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36" name="Freeform 38">
              <a:extLst>
                <a:ext uri="{FF2B5EF4-FFF2-40B4-BE49-F238E27FC236}">
                  <a16:creationId xmlns:a16="http://schemas.microsoft.com/office/drawing/2014/main" id="{A5C807C7-F947-1DA5-6124-F0334793C231}"/>
                </a:ext>
              </a:extLst>
            </p:cNvPr>
            <p:cNvSpPr>
              <a:spLocks/>
            </p:cNvSpPr>
            <p:nvPr/>
          </p:nvSpPr>
          <p:spPr bwMode="auto">
            <a:xfrm>
              <a:off x="3243263" y="7373938"/>
              <a:ext cx="85725" cy="71438"/>
            </a:xfrm>
            <a:custGeom>
              <a:avLst/>
              <a:gdLst>
                <a:gd name="T0" fmla="*/ 26 w 54"/>
                <a:gd name="T1" fmla="*/ 45 h 45"/>
                <a:gd name="T2" fmla="*/ 0 w 54"/>
                <a:gd name="T3" fmla="*/ 45 h 45"/>
                <a:gd name="T4" fmla="*/ 14 w 54"/>
                <a:gd name="T5" fmla="*/ 24 h 45"/>
                <a:gd name="T6" fmla="*/ 26 w 54"/>
                <a:gd name="T7" fmla="*/ 0 h 45"/>
                <a:gd name="T8" fmla="*/ 40 w 54"/>
                <a:gd name="T9" fmla="*/ 24 h 45"/>
                <a:gd name="T10" fmla="*/ 54 w 54"/>
                <a:gd name="T11" fmla="*/ 45 h 45"/>
                <a:gd name="T12" fmla="*/ 26 w 5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4" h="45">
                  <a:moveTo>
                    <a:pt x="26" y="45"/>
                  </a:moveTo>
                  <a:lnTo>
                    <a:pt x="0" y="45"/>
                  </a:lnTo>
                  <a:lnTo>
                    <a:pt x="14" y="24"/>
                  </a:lnTo>
                  <a:lnTo>
                    <a:pt x="26" y="0"/>
                  </a:lnTo>
                  <a:lnTo>
                    <a:pt x="40" y="24"/>
                  </a:lnTo>
                  <a:lnTo>
                    <a:pt x="54" y="45"/>
                  </a:lnTo>
                  <a:lnTo>
                    <a:pt x="26"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37" name="Freeform 39">
              <a:extLst>
                <a:ext uri="{FF2B5EF4-FFF2-40B4-BE49-F238E27FC236}">
                  <a16:creationId xmlns:a16="http://schemas.microsoft.com/office/drawing/2014/main" id="{C4CDF855-0CEF-4F12-4466-8DFEE935F2BA}"/>
                </a:ext>
              </a:extLst>
            </p:cNvPr>
            <p:cNvSpPr>
              <a:spLocks/>
            </p:cNvSpPr>
            <p:nvPr/>
          </p:nvSpPr>
          <p:spPr bwMode="auto">
            <a:xfrm>
              <a:off x="3306763" y="7392988"/>
              <a:ext cx="87313" cy="71438"/>
            </a:xfrm>
            <a:custGeom>
              <a:avLst/>
              <a:gdLst>
                <a:gd name="T0" fmla="*/ 28 w 55"/>
                <a:gd name="T1" fmla="*/ 45 h 45"/>
                <a:gd name="T2" fmla="*/ 0 w 55"/>
                <a:gd name="T3" fmla="*/ 45 h 45"/>
                <a:gd name="T4" fmla="*/ 14 w 55"/>
                <a:gd name="T5" fmla="*/ 24 h 45"/>
                <a:gd name="T6" fmla="*/ 28 w 55"/>
                <a:gd name="T7" fmla="*/ 0 h 45"/>
                <a:gd name="T8" fmla="*/ 40 w 55"/>
                <a:gd name="T9" fmla="*/ 24 h 45"/>
                <a:gd name="T10" fmla="*/ 55 w 55"/>
                <a:gd name="T11" fmla="*/ 45 h 45"/>
                <a:gd name="T12" fmla="*/ 28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8" y="45"/>
                  </a:moveTo>
                  <a:lnTo>
                    <a:pt x="0" y="45"/>
                  </a:lnTo>
                  <a:lnTo>
                    <a:pt x="14" y="24"/>
                  </a:lnTo>
                  <a:lnTo>
                    <a:pt x="28" y="0"/>
                  </a:lnTo>
                  <a:lnTo>
                    <a:pt x="40" y="24"/>
                  </a:lnTo>
                  <a:lnTo>
                    <a:pt x="55" y="45"/>
                  </a:lnTo>
                  <a:lnTo>
                    <a:pt x="28"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38" name="Freeform 40">
              <a:extLst>
                <a:ext uri="{FF2B5EF4-FFF2-40B4-BE49-F238E27FC236}">
                  <a16:creationId xmlns:a16="http://schemas.microsoft.com/office/drawing/2014/main" id="{8C6D33BD-179A-E771-3174-0EB53BE21FBC}"/>
                </a:ext>
              </a:extLst>
            </p:cNvPr>
            <p:cNvSpPr>
              <a:spLocks/>
            </p:cNvSpPr>
            <p:nvPr/>
          </p:nvSpPr>
          <p:spPr bwMode="auto">
            <a:xfrm>
              <a:off x="3375026" y="7392988"/>
              <a:ext cx="82550" cy="71438"/>
            </a:xfrm>
            <a:custGeom>
              <a:avLst/>
              <a:gdLst>
                <a:gd name="T0" fmla="*/ 26 w 52"/>
                <a:gd name="T1" fmla="*/ 45 h 45"/>
                <a:gd name="T2" fmla="*/ 0 w 52"/>
                <a:gd name="T3" fmla="*/ 45 h 45"/>
                <a:gd name="T4" fmla="*/ 12 w 52"/>
                <a:gd name="T5" fmla="*/ 24 h 45"/>
                <a:gd name="T6" fmla="*/ 26 w 52"/>
                <a:gd name="T7" fmla="*/ 0 h 45"/>
                <a:gd name="T8" fmla="*/ 40 w 52"/>
                <a:gd name="T9" fmla="*/ 24 h 45"/>
                <a:gd name="T10" fmla="*/ 52 w 52"/>
                <a:gd name="T11" fmla="*/ 45 h 45"/>
                <a:gd name="T12" fmla="*/ 26 w 52"/>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2" h="45">
                  <a:moveTo>
                    <a:pt x="26" y="45"/>
                  </a:moveTo>
                  <a:lnTo>
                    <a:pt x="0" y="45"/>
                  </a:lnTo>
                  <a:lnTo>
                    <a:pt x="12" y="24"/>
                  </a:lnTo>
                  <a:lnTo>
                    <a:pt x="26" y="0"/>
                  </a:lnTo>
                  <a:lnTo>
                    <a:pt x="40" y="24"/>
                  </a:lnTo>
                  <a:lnTo>
                    <a:pt x="52" y="45"/>
                  </a:lnTo>
                  <a:lnTo>
                    <a:pt x="26"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39" name="Freeform 41">
              <a:extLst>
                <a:ext uri="{FF2B5EF4-FFF2-40B4-BE49-F238E27FC236}">
                  <a16:creationId xmlns:a16="http://schemas.microsoft.com/office/drawing/2014/main" id="{1D984CAB-64A2-C3A2-2B44-0BB0D69C4F53}"/>
                </a:ext>
              </a:extLst>
            </p:cNvPr>
            <p:cNvSpPr>
              <a:spLocks/>
            </p:cNvSpPr>
            <p:nvPr/>
          </p:nvSpPr>
          <p:spPr bwMode="auto">
            <a:xfrm>
              <a:off x="3551238" y="7431088"/>
              <a:ext cx="87313" cy="71438"/>
            </a:xfrm>
            <a:custGeom>
              <a:avLst/>
              <a:gdLst>
                <a:gd name="T0" fmla="*/ 26 w 55"/>
                <a:gd name="T1" fmla="*/ 45 h 45"/>
                <a:gd name="T2" fmla="*/ 0 w 55"/>
                <a:gd name="T3" fmla="*/ 45 h 45"/>
                <a:gd name="T4" fmla="*/ 12 w 55"/>
                <a:gd name="T5" fmla="*/ 21 h 45"/>
                <a:gd name="T6" fmla="*/ 26 w 55"/>
                <a:gd name="T7" fmla="*/ 0 h 45"/>
                <a:gd name="T8" fmla="*/ 41 w 55"/>
                <a:gd name="T9" fmla="*/ 21 h 45"/>
                <a:gd name="T10" fmla="*/ 55 w 55"/>
                <a:gd name="T11" fmla="*/ 45 h 45"/>
                <a:gd name="T12" fmla="*/ 26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6" y="45"/>
                  </a:moveTo>
                  <a:lnTo>
                    <a:pt x="0" y="45"/>
                  </a:lnTo>
                  <a:lnTo>
                    <a:pt x="12" y="21"/>
                  </a:lnTo>
                  <a:lnTo>
                    <a:pt x="26" y="0"/>
                  </a:lnTo>
                  <a:lnTo>
                    <a:pt x="41" y="21"/>
                  </a:lnTo>
                  <a:lnTo>
                    <a:pt x="55" y="45"/>
                  </a:lnTo>
                  <a:lnTo>
                    <a:pt x="26"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40" name="Freeform 42">
              <a:extLst>
                <a:ext uri="{FF2B5EF4-FFF2-40B4-BE49-F238E27FC236}">
                  <a16:creationId xmlns:a16="http://schemas.microsoft.com/office/drawing/2014/main" id="{3FD93F74-C0F0-ED20-C524-F44D6EFEA6D8}"/>
                </a:ext>
              </a:extLst>
            </p:cNvPr>
            <p:cNvSpPr>
              <a:spLocks/>
            </p:cNvSpPr>
            <p:nvPr/>
          </p:nvSpPr>
          <p:spPr bwMode="auto">
            <a:xfrm>
              <a:off x="3592513" y="7431088"/>
              <a:ext cx="84138" cy="71438"/>
            </a:xfrm>
            <a:custGeom>
              <a:avLst/>
              <a:gdLst>
                <a:gd name="T0" fmla="*/ 26 w 53"/>
                <a:gd name="T1" fmla="*/ 45 h 45"/>
                <a:gd name="T2" fmla="*/ 0 w 53"/>
                <a:gd name="T3" fmla="*/ 45 h 45"/>
                <a:gd name="T4" fmla="*/ 12 w 53"/>
                <a:gd name="T5" fmla="*/ 21 h 45"/>
                <a:gd name="T6" fmla="*/ 26 w 53"/>
                <a:gd name="T7" fmla="*/ 0 h 45"/>
                <a:gd name="T8" fmla="*/ 41 w 53"/>
                <a:gd name="T9" fmla="*/ 21 h 45"/>
                <a:gd name="T10" fmla="*/ 53 w 53"/>
                <a:gd name="T11" fmla="*/ 45 h 45"/>
                <a:gd name="T12" fmla="*/ 26 w 53"/>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3" h="45">
                  <a:moveTo>
                    <a:pt x="26" y="45"/>
                  </a:moveTo>
                  <a:lnTo>
                    <a:pt x="0" y="45"/>
                  </a:lnTo>
                  <a:lnTo>
                    <a:pt x="12" y="21"/>
                  </a:lnTo>
                  <a:lnTo>
                    <a:pt x="26" y="0"/>
                  </a:lnTo>
                  <a:lnTo>
                    <a:pt x="41" y="21"/>
                  </a:lnTo>
                  <a:lnTo>
                    <a:pt x="53" y="45"/>
                  </a:lnTo>
                  <a:lnTo>
                    <a:pt x="26"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41" name="Freeform 43">
              <a:extLst>
                <a:ext uri="{FF2B5EF4-FFF2-40B4-BE49-F238E27FC236}">
                  <a16:creationId xmlns:a16="http://schemas.microsoft.com/office/drawing/2014/main" id="{407BC60E-1BC8-5750-FC07-C3AF13F83E69}"/>
                </a:ext>
              </a:extLst>
            </p:cNvPr>
            <p:cNvSpPr>
              <a:spLocks/>
            </p:cNvSpPr>
            <p:nvPr/>
          </p:nvSpPr>
          <p:spPr bwMode="auto">
            <a:xfrm>
              <a:off x="3600451" y="7431088"/>
              <a:ext cx="87313" cy="71438"/>
            </a:xfrm>
            <a:custGeom>
              <a:avLst/>
              <a:gdLst>
                <a:gd name="T0" fmla="*/ 26 w 55"/>
                <a:gd name="T1" fmla="*/ 45 h 45"/>
                <a:gd name="T2" fmla="*/ 0 w 55"/>
                <a:gd name="T3" fmla="*/ 45 h 45"/>
                <a:gd name="T4" fmla="*/ 14 w 55"/>
                <a:gd name="T5" fmla="*/ 21 h 45"/>
                <a:gd name="T6" fmla="*/ 26 w 55"/>
                <a:gd name="T7" fmla="*/ 0 h 45"/>
                <a:gd name="T8" fmla="*/ 40 w 55"/>
                <a:gd name="T9" fmla="*/ 21 h 45"/>
                <a:gd name="T10" fmla="*/ 55 w 55"/>
                <a:gd name="T11" fmla="*/ 45 h 45"/>
                <a:gd name="T12" fmla="*/ 26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6" y="45"/>
                  </a:moveTo>
                  <a:lnTo>
                    <a:pt x="0" y="45"/>
                  </a:lnTo>
                  <a:lnTo>
                    <a:pt x="14" y="21"/>
                  </a:lnTo>
                  <a:lnTo>
                    <a:pt x="26" y="0"/>
                  </a:lnTo>
                  <a:lnTo>
                    <a:pt x="40" y="21"/>
                  </a:lnTo>
                  <a:lnTo>
                    <a:pt x="55" y="45"/>
                  </a:lnTo>
                  <a:lnTo>
                    <a:pt x="26"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42" name="Freeform 44">
              <a:extLst>
                <a:ext uri="{FF2B5EF4-FFF2-40B4-BE49-F238E27FC236}">
                  <a16:creationId xmlns:a16="http://schemas.microsoft.com/office/drawing/2014/main" id="{5753B145-B61F-B83F-4FE2-981E66ABF688}"/>
                </a:ext>
              </a:extLst>
            </p:cNvPr>
            <p:cNvSpPr>
              <a:spLocks/>
            </p:cNvSpPr>
            <p:nvPr/>
          </p:nvSpPr>
          <p:spPr bwMode="auto">
            <a:xfrm>
              <a:off x="3630613" y="7431088"/>
              <a:ext cx="87313" cy="71438"/>
            </a:xfrm>
            <a:custGeom>
              <a:avLst/>
              <a:gdLst>
                <a:gd name="T0" fmla="*/ 29 w 55"/>
                <a:gd name="T1" fmla="*/ 45 h 45"/>
                <a:gd name="T2" fmla="*/ 0 w 55"/>
                <a:gd name="T3" fmla="*/ 45 h 45"/>
                <a:gd name="T4" fmla="*/ 14 w 55"/>
                <a:gd name="T5" fmla="*/ 21 h 45"/>
                <a:gd name="T6" fmla="*/ 29 w 55"/>
                <a:gd name="T7" fmla="*/ 0 h 45"/>
                <a:gd name="T8" fmla="*/ 40 w 55"/>
                <a:gd name="T9" fmla="*/ 21 h 45"/>
                <a:gd name="T10" fmla="*/ 55 w 55"/>
                <a:gd name="T11" fmla="*/ 45 h 45"/>
                <a:gd name="T12" fmla="*/ 29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9" y="45"/>
                  </a:moveTo>
                  <a:lnTo>
                    <a:pt x="0" y="45"/>
                  </a:lnTo>
                  <a:lnTo>
                    <a:pt x="14" y="21"/>
                  </a:lnTo>
                  <a:lnTo>
                    <a:pt x="29" y="0"/>
                  </a:lnTo>
                  <a:lnTo>
                    <a:pt x="40" y="21"/>
                  </a:lnTo>
                  <a:lnTo>
                    <a:pt x="55" y="45"/>
                  </a:lnTo>
                  <a:lnTo>
                    <a:pt x="29"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43" name="Freeform 45">
              <a:extLst>
                <a:ext uri="{FF2B5EF4-FFF2-40B4-BE49-F238E27FC236}">
                  <a16:creationId xmlns:a16="http://schemas.microsoft.com/office/drawing/2014/main" id="{24559A8E-7D8D-7160-BF00-E08A983E173D}"/>
                </a:ext>
              </a:extLst>
            </p:cNvPr>
            <p:cNvSpPr>
              <a:spLocks/>
            </p:cNvSpPr>
            <p:nvPr/>
          </p:nvSpPr>
          <p:spPr bwMode="auto">
            <a:xfrm>
              <a:off x="3641726" y="7431088"/>
              <a:ext cx="87313" cy="71438"/>
            </a:xfrm>
            <a:custGeom>
              <a:avLst/>
              <a:gdLst>
                <a:gd name="T0" fmla="*/ 26 w 55"/>
                <a:gd name="T1" fmla="*/ 45 h 45"/>
                <a:gd name="T2" fmla="*/ 0 w 55"/>
                <a:gd name="T3" fmla="*/ 45 h 45"/>
                <a:gd name="T4" fmla="*/ 14 w 55"/>
                <a:gd name="T5" fmla="*/ 21 h 45"/>
                <a:gd name="T6" fmla="*/ 26 w 55"/>
                <a:gd name="T7" fmla="*/ 0 h 45"/>
                <a:gd name="T8" fmla="*/ 41 w 55"/>
                <a:gd name="T9" fmla="*/ 21 h 45"/>
                <a:gd name="T10" fmla="*/ 55 w 55"/>
                <a:gd name="T11" fmla="*/ 45 h 45"/>
                <a:gd name="T12" fmla="*/ 26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6" y="45"/>
                  </a:moveTo>
                  <a:lnTo>
                    <a:pt x="0" y="45"/>
                  </a:lnTo>
                  <a:lnTo>
                    <a:pt x="14" y="21"/>
                  </a:lnTo>
                  <a:lnTo>
                    <a:pt x="26" y="0"/>
                  </a:lnTo>
                  <a:lnTo>
                    <a:pt x="41" y="21"/>
                  </a:lnTo>
                  <a:lnTo>
                    <a:pt x="55" y="45"/>
                  </a:lnTo>
                  <a:lnTo>
                    <a:pt x="26"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44" name="Freeform 46">
              <a:extLst>
                <a:ext uri="{FF2B5EF4-FFF2-40B4-BE49-F238E27FC236}">
                  <a16:creationId xmlns:a16="http://schemas.microsoft.com/office/drawing/2014/main" id="{8FA016D0-D9AD-EFDB-9FB1-FCE2DD789DCB}"/>
                </a:ext>
              </a:extLst>
            </p:cNvPr>
            <p:cNvSpPr>
              <a:spLocks/>
            </p:cNvSpPr>
            <p:nvPr/>
          </p:nvSpPr>
          <p:spPr bwMode="auto">
            <a:xfrm>
              <a:off x="3694113" y="7431088"/>
              <a:ext cx="87313" cy="71438"/>
            </a:xfrm>
            <a:custGeom>
              <a:avLst/>
              <a:gdLst>
                <a:gd name="T0" fmla="*/ 29 w 55"/>
                <a:gd name="T1" fmla="*/ 45 h 45"/>
                <a:gd name="T2" fmla="*/ 0 w 55"/>
                <a:gd name="T3" fmla="*/ 45 h 45"/>
                <a:gd name="T4" fmla="*/ 15 w 55"/>
                <a:gd name="T5" fmla="*/ 21 h 45"/>
                <a:gd name="T6" fmla="*/ 29 w 55"/>
                <a:gd name="T7" fmla="*/ 0 h 45"/>
                <a:gd name="T8" fmla="*/ 43 w 55"/>
                <a:gd name="T9" fmla="*/ 21 h 45"/>
                <a:gd name="T10" fmla="*/ 55 w 55"/>
                <a:gd name="T11" fmla="*/ 45 h 45"/>
                <a:gd name="T12" fmla="*/ 29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9" y="45"/>
                  </a:moveTo>
                  <a:lnTo>
                    <a:pt x="0" y="45"/>
                  </a:lnTo>
                  <a:lnTo>
                    <a:pt x="15" y="21"/>
                  </a:lnTo>
                  <a:lnTo>
                    <a:pt x="29" y="0"/>
                  </a:lnTo>
                  <a:lnTo>
                    <a:pt x="43" y="21"/>
                  </a:lnTo>
                  <a:lnTo>
                    <a:pt x="55" y="45"/>
                  </a:lnTo>
                  <a:lnTo>
                    <a:pt x="29"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45" name="Freeform 47">
              <a:extLst>
                <a:ext uri="{FF2B5EF4-FFF2-40B4-BE49-F238E27FC236}">
                  <a16:creationId xmlns:a16="http://schemas.microsoft.com/office/drawing/2014/main" id="{9708E749-1FB4-5B05-DD70-0E1EFE759402}"/>
                </a:ext>
              </a:extLst>
            </p:cNvPr>
            <p:cNvSpPr>
              <a:spLocks/>
            </p:cNvSpPr>
            <p:nvPr/>
          </p:nvSpPr>
          <p:spPr bwMode="auto">
            <a:xfrm>
              <a:off x="3709988" y="7431088"/>
              <a:ext cx="85725" cy="71438"/>
            </a:xfrm>
            <a:custGeom>
              <a:avLst/>
              <a:gdLst>
                <a:gd name="T0" fmla="*/ 28 w 54"/>
                <a:gd name="T1" fmla="*/ 45 h 45"/>
                <a:gd name="T2" fmla="*/ 0 w 54"/>
                <a:gd name="T3" fmla="*/ 45 h 45"/>
                <a:gd name="T4" fmla="*/ 14 w 54"/>
                <a:gd name="T5" fmla="*/ 21 h 45"/>
                <a:gd name="T6" fmla="*/ 28 w 54"/>
                <a:gd name="T7" fmla="*/ 0 h 45"/>
                <a:gd name="T8" fmla="*/ 40 w 54"/>
                <a:gd name="T9" fmla="*/ 21 h 45"/>
                <a:gd name="T10" fmla="*/ 54 w 54"/>
                <a:gd name="T11" fmla="*/ 45 h 45"/>
                <a:gd name="T12" fmla="*/ 28 w 5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4" h="45">
                  <a:moveTo>
                    <a:pt x="28" y="45"/>
                  </a:moveTo>
                  <a:lnTo>
                    <a:pt x="0" y="45"/>
                  </a:lnTo>
                  <a:lnTo>
                    <a:pt x="14" y="21"/>
                  </a:lnTo>
                  <a:lnTo>
                    <a:pt x="28" y="0"/>
                  </a:lnTo>
                  <a:lnTo>
                    <a:pt x="40" y="21"/>
                  </a:lnTo>
                  <a:lnTo>
                    <a:pt x="54" y="45"/>
                  </a:lnTo>
                  <a:lnTo>
                    <a:pt x="28"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46" name="Freeform 48">
              <a:extLst>
                <a:ext uri="{FF2B5EF4-FFF2-40B4-BE49-F238E27FC236}">
                  <a16:creationId xmlns:a16="http://schemas.microsoft.com/office/drawing/2014/main" id="{6D82C11A-EF04-3A0E-182D-BB25DFC4ED6B}"/>
                </a:ext>
              </a:extLst>
            </p:cNvPr>
            <p:cNvSpPr>
              <a:spLocks/>
            </p:cNvSpPr>
            <p:nvPr/>
          </p:nvSpPr>
          <p:spPr bwMode="auto">
            <a:xfrm>
              <a:off x="3751263" y="7431088"/>
              <a:ext cx="87313" cy="71438"/>
            </a:xfrm>
            <a:custGeom>
              <a:avLst/>
              <a:gdLst>
                <a:gd name="T0" fmla="*/ 26 w 55"/>
                <a:gd name="T1" fmla="*/ 45 h 45"/>
                <a:gd name="T2" fmla="*/ 0 w 55"/>
                <a:gd name="T3" fmla="*/ 45 h 45"/>
                <a:gd name="T4" fmla="*/ 14 w 55"/>
                <a:gd name="T5" fmla="*/ 21 h 45"/>
                <a:gd name="T6" fmla="*/ 26 w 55"/>
                <a:gd name="T7" fmla="*/ 0 h 45"/>
                <a:gd name="T8" fmla="*/ 40 w 55"/>
                <a:gd name="T9" fmla="*/ 21 h 45"/>
                <a:gd name="T10" fmla="*/ 55 w 55"/>
                <a:gd name="T11" fmla="*/ 45 h 45"/>
                <a:gd name="T12" fmla="*/ 26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6" y="45"/>
                  </a:moveTo>
                  <a:lnTo>
                    <a:pt x="0" y="45"/>
                  </a:lnTo>
                  <a:lnTo>
                    <a:pt x="14" y="21"/>
                  </a:lnTo>
                  <a:lnTo>
                    <a:pt x="26" y="0"/>
                  </a:lnTo>
                  <a:lnTo>
                    <a:pt x="40" y="21"/>
                  </a:lnTo>
                  <a:lnTo>
                    <a:pt x="55" y="45"/>
                  </a:lnTo>
                  <a:lnTo>
                    <a:pt x="26"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47" name="Freeform 49">
              <a:extLst>
                <a:ext uri="{FF2B5EF4-FFF2-40B4-BE49-F238E27FC236}">
                  <a16:creationId xmlns:a16="http://schemas.microsoft.com/office/drawing/2014/main" id="{58B3707C-8BAA-27E0-7A10-282FFDE20307}"/>
                </a:ext>
              </a:extLst>
            </p:cNvPr>
            <p:cNvSpPr>
              <a:spLocks/>
            </p:cNvSpPr>
            <p:nvPr/>
          </p:nvSpPr>
          <p:spPr bwMode="auto">
            <a:xfrm>
              <a:off x="3830638" y="7431088"/>
              <a:ext cx="85725" cy="71438"/>
            </a:xfrm>
            <a:custGeom>
              <a:avLst/>
              <a:gdLst>
                <a:gd name="T0" fmla="*/ 28 w 54"/>
                <a:gd name="T1" fmla="*/ 45 h 45"/>
                <a:gd name="T2" fmla="*/ 0 w 54"/>
                <a:gd name="T3" fmla="*/ 45 h 45"/>
                <a:gd name="T4" fmla="*/ 14 w 54"/>
                <a:gd name="T5" fmla="*/ 21 h 45"/>
                <a:gd name="T6" fmla="*/ 28 w 54"/>
                <a:gd name="T7" fmla="*/ 0 h 45"/>
                <a:gd name="T8" fmla="*/ 40 w 54"/>
                <a:gd name="T9" fmla="*/ 21 h 45"/>
                <a:gd name="T10" fmla="*/ 54 w 54"/>
                <a:gd name="T11" fmla="*/ 45 h 45"/>
                <a:gd name="T12" fmla="*/ 28 w 5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4" h="45">
                  <a:moveTo>
                    <a:pt x="28" y="45"/>
                  </a:moveTo>
                  <a:lnTo>
                    <a:pt x="0" y="45"/>
                  </a:lnTo>
                  <a:lnTo>
                    <a:pt x="14" y="21"/>
                  </a:lnTo>
                  <a:lnTo>
                    <a:pt x="28" y="0"/>
                  </a:lnTo>
                  <a:lnTo>
                    <a:pt x="40" y="21"/>
                  </a:lnTo>
                  <a:lnTo>
                    <a:pt x="54" y="45"/>
                  </a:lnTo>
                  <a:lnTo>
                    <a:pt x="28"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48" name="Freeform 50">
              <a:extLst>
                <a:ext uri="{FF2B5EF4-FFF2-40B4-BE49-F238E27FC236}">
                  <a16:creationId xmlns:a16="http://schemas.microsoft.com/office/drawing/2014/main" id="{47A86C34-F5CC-CEBA-E064-013A1BC151A8}"/>
                </a:ext>
              </a:extLst>
            </p:cNvPr>
            <p:cNvSpPr>
              <a:spLocks/>
            </p:cNvSpPr>
            <p:nvPr/>
          </p:nvSpPr>
          <p:spPr bwMode="auto">
            <a:xfrm>
              <a:off x="3879851" y="7456488"/>
              <a:ext cx="85725" cy="73025"/>
            </a:xfrm>
            <a:custGeom>
              <a:avLst/>
              <a:gdLst>
                <a:gd name="T0" fmla="*/ 26 w 54"/>
                <a:gd name="T1" fmla="*/ 46 h 46"/>
                <a:gd name="T2" fmla="*/ 0 w 54"/>
                <a:gd name="T3" fmla="*/ 46 h 46"/>
                <a:gd name="T4" fmla="*/ 14 w 54"/>
                <a:gd name="T5" fmla="*/ 22 h 46"/>
                <a:gd name="T6" fmla="*/ 26 w 54"/>
                <a:gd name="T7" fmla="*/ 0 h 46"/>
                <a:gd name="T8" fmla="*/ 40 w 54"/>
                <a:gd name="T9" fmla="*/ 22 h 46"/>
                <a:gd name="T10" fmla="*/ 54 w 54"/>
                <a:gd name="T11" fmla="*/ 46 h 46"/>
                <a:gd name="T12" fmla="*/ 26 w 54"/>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54" h="46">
                  <a:moveTo>
                    <a:pt x="26" y="46"/>
                  </a:moveTo>
                  <a:lnTo>
                    <a:pt x="0" y="46"/>
                  </a:lnTo>
                  <a:lnTo>
                    <a:pt x="14" y="22"/>
                  </a:lnTo>
                  <a:lnTo>
                    <a:pt x="26" y="0"/>
                  </a:lnTo>
                  <a:lnTo>
                    <a:pt x="40" y="22"/>
                  </a:lnTo>
                  <a:lnTo>
                    <a:pt x="54" y="46"/>
                  </a:lnTo>
                  <a:lnTo>
                    <a:pt x="26" y="46"/>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49" name="Freeform 51">
              <a:extLst>
                <a:ext uri="{FF2B5EF4-FFF2-40B4-BE49-F238E27FC236}">
                  <a16:creationId xmlns:a16="http://schemas.microsoft.com/office/drawing/2014/main" id="{810742E8-DB8D-ACE8-9EC4-B4FA8ADC457F}"/>
                </a:ext>
              </a:extLst>
            </p:cNvPr>
            <p:cNvSpPr>
              <a:spLocks/>
            </p:cNvSpPr>
            <p:nvPr/>
          </p:nvSpPr>
          <p:spPr bwMode="auto">
            <a:xfrm>
              <a:off x="3935413" y="7483475"/>
              <a:ext cx="87313" cy="71438"/>
            </a:xfrm>
            <a:custGeom>
              <a:avLst/>
              <a:gdLst>
                <a:gd name="T0" fmla="*/ 29 w 55"/>
                <a:gd name="T1" fmla="*/ 45 h 45"/>
                <a:gd name="T2" fmla="*/ 0 w 55"/>
                <a:gd name="T3" fmla="*/ 45 h 45"/>
                <a:gd name="T4" fmla="*/ 14 w 55"/>
                <a:gd name="T5" fmla="*/ 21 h 45"/>
                <a:gd name="T6" fmla="*/ 29 w 55"/>
                <a:gd name="T7" fmla="*/ 0 h 45"/>
                <a:gd name="T8" fmla="*/ 41 w 55"/>
                <a:gd name="T9" fmla="*/ 21 h 45"/>
                <a:gd name="T10" fmla="*/ 55 w 55"/>
                <a:gd name="T11" fmla="*/ 45 h 45"/>
                <a:gd name="T12" fmla="*/ 29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9" y="45"/>
                  </a:moveTo>
                  <a:lnTo>
                    <a:pt x="0" y="45"/>
                  </a:lnTo>
                  <a:lnTo>
                    <a:pt x="14" y="21"/>
                  </a:lnTo>
                  <a:lnTo>
                    <a:pt x="29" y="0"/>
                  </a:lnTo>
                  <a:lnTo>
                    <a:pt x="41" y="21"/>
                  </a:lnTo>
                  <a:lnTo>
                    <a:pt x="55" y="45"/>
                  </a:lnTo>
                  <a:lnTo>
                    <a:pt x="29"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50" name="Freeform 52">
              <a:extLst>
                <a:ext uri="{FF2B5EF4-FFF2-40B4-BE49-F238E27FC236}">
                  <a16:creationId xmlns:a16="http://schemas.microsoft.com/office/drawing/2014/main" id="{666DC369-9FCA-D3D1-D0FF-B8F58BD8F560}"/>
                </a:ext>
              </a:extLst>
            </p:cNvPr>
            <p:cNvSpPr>
              <a:spLocks/>
            </p:cNvSpPr>
            <p:nvPr/>
          </p:nvSpPr>
          <p:spPr bwMode="auto">
            <a:xfrm>
              <a:off x="4003676" y="7483475"/>
              <a:ext cx="87313" cy="71438"/>
            </a:xfrm>
            <a:custGeom>
              <a:avLst/>
              <a:gdLst>
                <a:gd name="T0" fmla="*/ 28 w 55"/>
                <a:gd name="T1" fmla="*/ 45 h 45"/>
                <a:gd name="T2" fmla="*/ 0 w 55"/>
                <a:gd name="T3" fmla="*/ 45 h 45"/>
                <a:gd name="T4" fmla="*/ 14 w 55"/>
                <a:gd name="T5" fmla="*/ 21 h 45"/>
                <a:gd name="T6" fmla="*/ 28 w 55"/>
                <a:gd name="T7" fmla="*/ 0 h 45"/>
                <a:gd name="T8" fmla="*/ 40 w 55"/>
                <a:gd name="T9" fmla="*/ 21 h 45"/>
                <a:gd name="T10" fmla="*/ 55 w 55"/>
                <a:gd name="T11" fmla="*/ 45 h 45"/>
                <a:gd name="T12" fmla="*/ 28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8" y="45"/>
                  </a:moveTo>
                  <a:lnTo>
                    <a:pt x="0" y="45"/>
                  </a:lnTo>
                  <a:lnTo>
                    <a:pt x="14" y="21"/>
                  </a:lnTo>
                  <a:lnTo>
                    <a:pt x="28" y="0"/>
                  </a:lnTo>
                  <a:lnTo>
                    <a:pt x="40" y="21"/>
                  </a:lnTo>
                  <a:lnTo>
                    <a:pt x="55" y="45"/>
                  </a:lnTo>
                  <a:lnTo>
                    <a:pt x="28"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51" name="Freeform 53">
              <a:extLst>
                <a:ext uri="{FF2B5EF4-FFF2-40B4-BE49-F238E27FC236}">
                  <a16:creationId xmlns:a16="http://schemas.microsoft.com/office/drawing/2014/main" id="{E28477D7-1406-B1CB-C0AA-607AF6BD1A85}"/>
                </a:ext>
              </a:extLst>
            </p:cNvPr>
            <p:cNvSpPr>
              <a:spLocks/>
            </p:cNvSpPr>
            <p:nvPr/>
          </p:nvSpPr>
          <p:spPr bwMode="auto">
            <a:xfrm>
              <a:off x="4192588" y="7483475"/>
              <a:ext cx="85725" cy="71438"/>
            </a:xfrm>
            <a:custGeom>
              <a:avLst/>
              <a:gdLst>
                <a:gd name="T0" fmla="*/ 26 w 54"/>
                <a:gd name="T1" fmla="*/ 45 h 45"/>
                <a:gd name="T2" fmla="*/ 0 w 54"/>
                <a:gd name="T3" fmla="*/ 45 h 45"/>
                <a:gd name="T4" fmla="*/ 14 w 54"/>
                <a:gd name="T5" fmla="*/ 21 h 45"/>
                <a:gd name="T6" fmla="*/ 26 w 54"/>
                <a:gd name="T7" fmla="*/ 0 h 45"/>
                <a:gd name="T8" fmla="*/ 40 w 54"/>
                <a:gd name="T9" fmla="*/ 21 h 45"/>
                <a:gd name="T10" fmla="*/ 54 w 54"/>
                <a:gd name="T11" fmla="*/ 45 h 45"/>
                <a:gd name="T12" fmla="*/ 26 w 5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4" h="45">
                  <a:moveTo>
                    <a:pt x="26" y="45"/>
                  </a:moveTo>
                  <a:lnTo>
                    <a:pt x="0" y="45"/>
                  </a:lnTo>
                  <a:lnTo>
                    <a:pt x="14" y="21"/>
                  </a:lnTo>
                  <a:lnTo>
                    <a:pt x="26" y="0"/>
                  </a:lnTo>
                  <a:lnTo>
                    <a:pt x="40" y="21"/>
                  </a:lnTo>
                  <a:lnTo>
                    <a:pt x="54" y="45"/>
                  </a:lnTo>
                  <a:lnTo>
                    <a:pt x="26"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52" name="Freeform 54">
              <a:extLst>
                <a:ext uri="{FF2B5EF4-FFF2-40B4-BE49-F238E27FC236}">
                  <a16:creationId xmlns:a16="http://schemas.microsoft.com/office/drawing/2014/main" id="{1675BF3D-E5D0-4F73-EDC0-0C8043D57FDC}"/>
                </a:ext>
              </a:extLst>
            </p:cNvPr>
            <p:cNvSpPr>
              <a:spLocks/>
            </p:cNvSpPr>
            <p:nvPr/>
          </p:nvSpPr>
          <p:spPr bwMode="auto">
            <a:xfrm>
              <a:off x="4244976" y="7483475"/>
              <a:ext cx="85725" cy="71438"/>
            </a:xfrm>
            <a:custGeom>
              <a:avLst/>
              <a:gdLst>
                <a:gd name="T0" fmla="*/ 28 w 54"/>
                <a:gd name="T1" fmla="*/ 45 h 45"/>
                <a:gd name="T2" fmla="*/ 0 w 54"/>
                <a:gd name="T3" fmla="*/ 45 h 45"/>
                <a:gd name="T4" fmla="*/ 14 w 54"/>
                <a:gd name="T5" fmla="*/ 21 h 45"/>
                <a:gd name="T6" fmla="*/ 28 w 54"/>
                <a:gd name="T7" fmla="*/ 0 h 45"/>
                <a:gd name="T8" fmla="*/ 40 w 54"/>
                <a:gd name="T9" fmla="*/ 21 h 45"/>
                <a:gd name="T10" fmla="*/ 54 w 54"/>
                <a:gd name="T11" fmla="*/ 45 h 45"/>
                <a:gd name="T12" fmla="*/ 28 w 5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4" h="45">
                  <a:moveTo>
                    <a:pt x="28" y="45"/>
                  </a:moveTo>
                  <a:lnTo>
                    <a:pt x="0" y="45"/>
                  </a:lnTo>
                  <a:lnTo>
                    <a:pt x="14" y="21"/>
                  </a:lnTo>
                  <a:lnTo>
                    <a:pt x="28" y="0"/>
                  </a:lnTo>
                  <a:lnTo>
                    <a:pt x="40" y="21"/>
                  </a:lnTo>
                  <a:lnTo>
                    <a:pt x="54" y="45"/>
                  </a:lnTo>
                  <a:lnTo>
                    <a:pt x="28"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53" name="Freeform 55">
              <a:extLst>
                <a:ext uri="{FF2B5EF4-FFF2-40B4-BE49-F238E27FC236}">
                  <a16:creationId xmlns:a16="http://schemas.microsoft.com/office/drawing/2014/main" id="{8096995A-DD17-DFF2-2220-A7DA82AFAD67}"/>
                </a:ext>
              </a:extLst>
            </p:cNvPr>
            <p:cNvSpPr>
              <a:spLocks/>
            </p:cNvSpPr>
            <p:nvPr/>
          </p:nvSpPr>
          <p:spPr bwMode="auto">
            <a:xfrm>
              <a:off x="4313238" y="7483475"/>
              <a:ext cx="82550" cy="71438"/>
            </a:xfrm>
            <a:custGeom>
              <a:avLst/>
              <a:gdLst>
                <a:gd name="T0" fmla="*/ 26 w 52"/>
                <a:gd name="T1" fmla="*/ 45 h 45"/>
                <a:gd name="T2" fmla="*/ 0 w 52"/>
                <a:gd name="T3" fmla="*/ 45 h 45"/>
                <a:gd name="T4" fmla="*/ 11 w 52"/>
                <a:gd name="T5" fmla="*/ 21 h 45"/>
                <a:gd name="T6" fmla="*/ 26 w 52"/>
                <a:gd name="T7" fmla="*/ 0 h 45"/>
                <a:gd name="T8" fmla="*/ 40 w 52"/>
                <a:gd name="T9" fmla="*/ 21 h 45"/>
                <a:gd name="T10" fmla="*/ 52 w 52"/>
                <a:gd name="T11" fmla="*/ 45 h 45"/>
                <a:gd name="T12" fmla="*/ 26 w 52"/>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2" h="45">
                  <a:moveTo>
                    <a:pt x="26" y="45"/>
                  </a:moveTo>
                  <a:lnTo>
                    <a:pt x="0" y="45"/>
                  </a:lnTo>
                  <a:lnTo>
                    <a:pt x="11" y="21"/>
                  </a:lnTo>
                  <a:lnTo>
                    <a:pt x="26" y="0"/>
                  </a:lnTo>
                  <a:lnTo>
                    <a:pt x="40" y="21"/>
                  </a:lnTo>
                  <a:lnTo>
                    <a:pt x="52" y="45"/>
                  </a:lnTo>
                  <a:lnTo>
                    <a:pt x="26"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54" name="Freeform 56">
              <a:extLst>
                <a:ext uri="{FF2B5EF4-FFF2-40B4-BE49-F238E27FC236}">
                  <a16:creationId xmlns:a16="http://schemas.microsoft.com/office/drawing/2014/main" id="{825E31C0-D486-097A-B446-8F879385CDFF}"/>
                </a:ext>
              </a:extLst>
            </p:cNvPr>
            <p:cNvSpPr>
              <a:spLocks/>
            </p:cNvSpPr>
            <p:nvPr/>
          </p:nvSpPr>
          <p:spPr bwMode="auto">
            <a:xfrm>
              <a:off x="4365626" y="7483475"/>
              <a:ext cx="85725" cy="71438"/>
            </a:xfrm>
            <a:custGeom>
              <a:avLst/>
              <a:gdLst>
                <a:gd name="T0" fmla="*/ 26 w 54"/>
                <a:gd name="T1" fmla="*/ 45 h 45"/>
                <a:gd name="T2" fmla="*/ 0 w 54"/>
                <a:gd name="T3" fmla="*/ 45 h 45"/>
                <a:gd name="T4" fmla="*/ 14 w 54"/>
                <a:gd name="T5" fmla="*/ 21 h 45"/>
                <a:gd name="T6" fmla="*/ 26 w 54"/>
                <a:gd name="T7" fmla="*/ 0 h 45"/>
                <a:gd name="T8" fmla="*/ 40 w 54"/>
                <a:gd name="T9" fmla="*/ 21 h 45"/>
                <a:gd name="T10" fmla="*/ 54 w 54"/>
                <a:gd name="T11" fmla="*/ 45 h 45"/>
                <a:gd name="T12" fmla="*/ 26 w 5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4" h="45">
                  <a:moveTo>
                    <a:pt x="26" y="45"/>
                  </a:moveTo>
                  <a:lnTo>
                    <a:pt x="0" y="45"/>
                  </a:lnTo>
                  <a:lnTo>
                    <a:pt x="14" y="21"/>
                  </a:lnTo>
                  <a:lnTo>
                    <a:pt x="26" y="0"/>
                  </a:lnTo>
                  <a:lnTo>
                    <a:pt x="40" y="21"/>
                  </a:lnTo>
                  <a:lnTo>
                    <a:pt x="54" y="45"/>
                  </a:lnTo>
                  <a:lnTo>
                    <a:pt x="26"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55" name="Freeform 57">
              <a:extLst>
                <a:ext uri="{FF2B5EF4-FFF2-40B4-BE49-F238E27FC236}">
                  <a16:creationId xmlns:a16="http://schemas.microsoft.com/office/drawing/2014/main" id="{904CCFDA-B3BC-CDE0-0050-0C24C9C81502}"/>
                </a:ext>
              </a:extLst>
            </p:cNvPr>
            <p:cNvSpPr>
              <a:spLocks/>
            </p:cNvSpPr>
            <p:nvPr/>
          </p:nvSpPr>
          <p:spPr bwMode="auto">
            <a:xfrm>
              <a:off x="4500563" y="7562850"/>
              <a:ext cx="87313" cy="71438"/>
            </a:xfrm>
            <a:custGeom>
              <a:avLst/>
              <a:gdLst>
                <a:gd name="T0" fmla="*/ 26 w 55"/>
                <a:gd name="T1" fmla="*/ 45 h 45"/>
                <a:gd name="T2" fmla="*/ 0 w 55"/>
                <a:gd name="T3" fmla="*/ 45 h 45"/>
                <a:gd name="T4" fmla="*/ 14 w 55"/>
                <a:gd name="T5" fmla="*/ 24 h 45"/>
                <a:gd name="T6" fmla="*/ 26 w 55"/>
                <a:gd name="T7" fmla="*/ 0 h 45"/>
                <a:gd name="T8" fmla="*/ 41 w 55"/>
                <a:gd name="T9" fmla="*/ 24 h 45"/>
                <a:gd name="T10" fmla="*/ 55 w 55"/>
                <a:gd name="T11" fmla="*/ 45 h 45"/>
                <a:gd name="T12" fmla="*/ 26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6" y="45"/>
                  </a:moveTo>
                  <a:lnTo>
                    <a:pt x="0" y="45"/>
                  </a:lnTo>
                  <a:lnTo>
                    <a:pt x="14" y="24"/>
                  </a:lnTo>
                  <a:lnTo>
                    <a:pt x="26" y="0"/>
                  </a:lnTo>
                  <a:lnTo>
                    <a:pt x="41" y="24"/>
                  </a:lnTo>
                  <a:lnTo>
                    <a:pt x="55" y="45"/>
                  </a:lnTo>
                  <a:lnTo>
                    <a:pt x="26"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56" name="Freeform 58">
              <a:extLst>
                <a:ext uri="{FF2B5EF4-FFF2-40B4-BE49-F238E27FC236}">
                  <a16:creationId xmlns:a16="http://schemas.microsoft.com/office/drawing/2014/main" id="{964D1954-8872-6B9C-9C5F-EAB34BD5E1A4}"/>
                </a:ext>
              </a:extLst>
            </p:cNvPr>
            <p:cNvSpPr>
              <a:spLocks/>
            </p:cNvSpPr>
            <p:nvPr/>
          </p:nvSpPr>
          <p:spPr bwMode="auto">
            <a:xfrm>
              <a:off x="4516438" y="7562850"/>
              <a:ext cx="82550" cy="71438"/>
            </a:xfrm>
            <a:custGeom>
              <a:avLst/>
              <a:gdLst>
                <a:gd name="T0" fmla="*/ 26 w 52"/>
                <a:gd name="T1" fmla="*/ 45 h 45"/>
                <a:gd name="T2" fmla="*/ 0 w 52"/>
                <a:gd name="T3" fmla="*/ 45 h 45"/>
                <a:gd name="T4" fmla="*/ 12 w 52"/>
                <a:gd name="T5" fmla="*/ 24 h 45"/>
                <a:gd name="T6" fmla="*/ 26 w 52"/>
                <a:gd name="T7" fmla="*/ 0 h 45"/>
                <a:gd name="T8" fmla="*/ 40 w 52"/>
                <a:gd name="T9" fmla="*/ 24 h 45"/>
                <a:gd name="T10" fmla="*/ 52 w 52"/>
                <a:gd name="T11" fmla="*/ 45 h 45"/>
                <a:gd name="T12" fmla="*/ 26 w 52"/>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2" h="45">
                  <a:moveTo>
                    <a:pt x="26" y="45"/>
                  </a:moveTo>
                  <a:lnTo>
                    <a:pt x="0" y="45"/>
                  </a:lnTo>
                  <a:lnTo>
                    <a:pt x="12" y="24"/>
                  </a:lnTo>
                  <a:lnTo>
                    <a:pt x="26" y="0"/>
                  </a:lnTo>
                  <a:lnTo>
                    <a:pt x="40" y="24"/>
                  </a:lnTo>
                  <a:lnTo>
                    <a:pt x="52" y="45"/>
                  </a:lnTo>
                  <a:lnTo>
                    <a:pt x="26"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57" name="Freeform 59">
              <a:extLst>
                <a:ext uri="{FF2B5EF4-FFF2-40B4-BE49-F238E27FC236}">
                  <a16:creationId xmlns:a16="http://schemas.microsoft.com/office/drawing/2014/main" id="{38B41421-32AA-83B7-5F58-0326B01C75B1}"/>
                </a:ext>
              </a:extLst>
            </p:cNvPr>
            <p:cNvSpPr>
              <a:spLocks/>
            </p:cNvSpPr>
            <p:nvPr/>
          </p:nvSpPr>
          <p:spPr bwMode="auto">
            <a:xfrm>
              <a:off x="4552951" y="7581900"/>
              <a:ext cx="87313" cy="74613"/>
            </a:xfrm>
            <a:custGeom>
              <a:avLst/>
              <a:gdLst>
                <a:gd name="T0" fmla="*/ 26 w 55"/>
                <a:gd name="T1" fmla="*/ 47 h 47"/>
                <a:gd name="T2" fmla="*/ 0 w 55"/>
                <a:gd name="T3" fmla="*/ 47 h 47"/>
                <a:gd name="T4" fmla="*/ 12 w 55"/>
                <a:gd name="T5" fmla="*/ 24 h 47"/>
                <a:gd name="T6" fmla="*/ 26 w 55"/>
                <a:gd name="T7" fmla="*/ 0 h 47"/>
                <a:gd name="T8" fmla="*/ 41 w 55"/>
                <a:gd name="T9" fmla="*/ 24 h 47"/>
                <a:gd name="T10" fmla="*/ 55 w 55"/>
                <a:gd name="T11" fmla="*/ 47 h 47"/>
                <a:gd name="T12" fmla="*/ 26 w 55"/>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5" h="47">
                  <a:moveTo>
                    <a:pt x="26" y="47"/>
                  </a:moveTo>
                  <a:lnTo>
                    <a:pt x="0" y="47"/>
                  </a:lnTo>
                  <a:lnTo>
                    <a:pt x="12" y="24"/>
                  </a:lnTo>
                  <a:lnTo>
                    <a:pt x="26" y="0"/>
                  </a:lnTo>
                  <a:lnTo>
                    <a:pt x="41" y="24"/>
                  </a:lnTo>
                  <a:lnTo>
                    <a:pt x="55" y="47"/>
                  </a:lnTo>
                  <a:lnTo>
                    <a:pt x="26" y="47"/>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58" name="Freeform 60">
              <a:extLst>
                <a:ext uri="{FF2B5EF4-FFF2-40B4-BE49-F238E27FC236}">
                  <a16:creationId xmlns:a16="http://schemas.microsoft.com/office/drawing/2014/main" id="{8FA04950-971B-2751-CAEC-7CAA57434894}"/>
                </a:ext>
              </a:extLst>
            </p:cNvPr>
            <p:cNvSpPr>
              <a:spLocks/>
            </p:cNvSpPr>
            <p:nvPr/>
          </p:nvSpPr>
          <p:spPr bwMode="auto">
            <a:xfrm>
              <a:off x="4821238" y="7620000"/>
              <a:ext cx="85725" cy="71438"/>
            </a:xfrm>
            <a:custGeom>
              <a:avLst/>
              <a:gdLst>
                <a:gd name="T0" fmla="*/ 28 w 54"/>
                <a:gd name="T1" fmla="*/ 45 h 45"/>
                <a:gd name="T2" fmla="*/ 0 w 54"/>
                <a:gd name="T3" fmla="*/ 45 h 45"/>
                <a:gd name="T4" fmla="*/ 14 w 54"/>
                <a:gd name="T5" fmla="*/ 21 h 45"/>
                <a:gd name="T6" fmla="*/ 28 w 54"/>
                <a:gd name="T7" fmla="*/ 0 h 45"/>
                <a:gd name="T8" fmla="*/ 40 w 54"/>
                <a:gd name="T9" fmla="*/ 21 h 45"/>
                <a:gd name="T10" fmla="*/ 54 w 54"/>
                <a:gd name="T11" fmla="*/ 45 h 45"/>
                <a:gd name="T12" fmla="*/ 28 w 5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4" h="45">
                  <a:moveTo>
                    <a:pt x="28" y="45"/>
                  </a:moveTo>
                  <a:lnTo>
                    <a:pt x="0" y="45"/>
                  </a:lnTo>
                  <a:lnTo>
                    <a:pt x="14" y="21"/>
                  </a:lnTo>
                  <a:lnTo>
                    <a:pt x="28" y="0"/>
                  </a:lnTo>
                  <a:lnTo>
                    <a:pt x="40" y="21"/>
                  </a:lnTo>
                  <a:lnTo>
                    <a:pt x="54" y="45"/>
                  </a:lnTo>
                  <a:lnTo>
                    <a:pt x="28"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59" name="Freeform 61">
              <a:extLst>
                <a:ext uri="{FF2B5EF4-FFF2-40B4-BE49-F238E27FC236}">
                  <a16:creationId xmlns:a16="http://schemas.microsoft.com/office/drawing/2014/main" id="{0ED18C18-A193-A1D8-4686-B6FA12C6B612}"/>
                </a:ext>
              </a:extLst>
            </p:cNvPr>
            <p:cNvSpPr>
              <a:spLocks/>
            </p:cNvSpPr>
            <p:nvPr/>
          </p:nvSpPr>
          <p:spPr bwMode="auto">
            <a:xfrm>
              <a:off x="4926013" y="7653338"/>
              <a:ext cx="87313" cy="71438"/>
            </a:xfrm>
            <a:custGeom>
              <a:avLst/>
              <a:gdLst>
                <a:gd name="T0" fmla="*/ 29 w 55"/>
                <a:gd name="T1" fmla="*/ 45 h 45"/>
                <a:gd name="T2" fmla="*/ 0 w 55"/>
                <a:gd name="T3" fmla="*/ 45 h 45"/>
                <a:gd name="T4" fmla="*/ 15 w 55"/>
                <a:gd name="T5" fmla="*/ 24 h 45"/>
                <a:gd name="T6" fmla="*/ 29 w 55"/>
                <a:gd name="T7" fmla="*/ 0 h 45"/>
                <a:gd name="T8" fmla="*/ 41 w 55"/>
                <a:gd name="T9" fmla="*/ 24 h 45"/>
                <a:gd name="T10" fmla="*/ 55 w 55"/>
                <a:gd name="T11" fmla="*/ 45 h 45"/>
                <a:gd name="T12" fmla="*/ 29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9" y="45"/>
                  </a:moveTo>
                  <a:lnTo>
                    <a:pt x="0" y="45"/>
                  </a:lnTo>
                  <a:lnTo>
                    <a:pt x="15" y="24"/>
                  </a:lnTo>
                  <a:lnTo>
                    <a:pt x="29" y="0"/>
                  </a:lnTo>
                  <a:lnTo>
                    <a:pt x="41" y="24"/>
                  </a:lnTo>
                  <a:lnTo>
                    <a:pt x="55" y="45"/>
                  </a:lnTo>
                  <a:lnTo>
                    <a:pt x="29"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60" name="Freeform 62">
              <a:extLst>
                <a:ext uri="{FF2B5EF4-FFF2-40B4-BE49-F238E27FC236}">
                  <a16:creationId xmlns:a16="http://schemas.microsoft.com/office/drawing/2014/main" id="{D2A0916B-7DCA-40DF-3232-4DDA50FBBCA1}"/>
                </a:ext>
              </a:extLst>
            </p:cNvPr>
            <p:cNvSpPr>
              <a:spLocks/>
            </p:cNvSpPr>
            <p:nvPr/>
          </p:nvSpPr>
          <p:spPr bwMode="auto">
            <a:xfrm>
              <a:off x="4956176" y="7653338"/>
              <a:ext cx="82550" cy="71438"/>
            </a:xfrm>
            <a:custGeom>
              <a:avLst/>
              <a:gdLst>
                <a:gd name="T0" fmla="*/ 26 w 52"/>
                <a:gd name="T1" fmla="*/ 45 h 45"/>
                <a:gd name="T2" fmla="*/ 0 w 52"/>
                <a:gd name="T3" fmla="*/ 45 h 45"/>
                <a:gd name="T4" fmla="*/ 12 w 52"/>
                <a:gd name="T5" fmla="*/ 24 h 45"/>
                <a:gd name="T6" fmla="*/ 26 w 52"/>
                <a:gd name="T7" fmla="*/ 0 h 45"/>
                <a:gd name="T8" fmla="*/ 41 w 52"/>
                <a:gd name="T9" fmla="*/ 24 h 45"/>
                <a:gd name="T10" fmla="*/ 52 w 52"/>
                <a:gd name="T11" fmla="*/ 45 h 45"/>
                <a:gd name="T12" fmla="*/ 26 w 52"/>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2" h="45">
                  <a:moveTo>
                    <a:pt x="26" y="45"/>
                  </a:moveTo>
                  <a:lnTo>
                    <a:pt x="0" y="45"/>
                  </a:lnTo>
                  <a:lnTo>
                    <a:pt x="12" y="24"/>
                  </a:lnTo>
                  <a:lnTo>
                    <a:pt x="26" y="0"/>
                  </a:lnTo>
                  <a:lnTo>
                    <a:pt x="41" y="24"/>
                  </a:lnTo>
                  <a:lnTo>
                    <a:pt x="52" y="45"/>
                  </a:lnTo>
                  <a:lnTo>
                    <a:pt x="26"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61" name="Freeform 63">
              <a:extLst>
                <a:ext uri="{FF2B5EF4-FFF2-40B4-BE49-F238E27FC236}">
                  <a16:creationId xmlns:a16="http://schemas.microsoft.com/office/drawing/2014/main" id="{F71DB570-10F6-AE62-DB5D-74AD061130EF}"/>
                </a:ext>
              </a:extLst>
            </p:cNvPr>
            <p:cNvSpPr>
              <a:spLocks/>
            </p:cNvSpPr>
            <p:nvPr/>
          </p:nvSpPr>
          <p:spPr bwMode="auto">
            <a:xfrm>
              <a:off x="5076826" y="7653338"/>
              <a:ext cx="87313" cy="71438"/>
            </a:xfrm>
            <a:custGeom>
              <a:avLst/>
              <a:gdLst>
                <a:gd name="T0" fmla="*/ 26 w 55"/>
                <a:gd name="T1" fmla="*/ 45 h 45"/>
                <a:gd name="T2" fmla="*/ 0 w 55"/>
                <a:gd name="T3" fmla="*/ 45 h 45"/>
                <a:gd name="T4" fmla="*/ 12 w 55"/>
                <a:gd name="T5" fmla="*/ 24 h 45"/>
                <a:gd name="T6" fmla="*/ 26 w 55"/>
                <a:gd name="T7" fmla="*/ 0 h 45"/>
                <a:gd name="T8" fmla="*/ 41 w 55"/>
                <a:gd name="T9" fmla="*/ 24 h 45"/>
                <a:gd name="T10" fmla="*/ 55 w 55"/>
                <a:gd name="T11" fmla="*/ 45 h 45"/>
                <a:gd name="T12" fmla="*/ 26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6" y="45"/>
                  </a:moveTo>
                  <a:lnTo>
                    <a:pt x="0" y="45"/>
                  </a:lnTo>
                  <a:lnTo>
                    <a:pt x="12" y="24"/>
                  </a:lnTo>
                  <a:lnTo>
                    <a:pt x="26" y="0"/>
                  </a:lnTo>
                  <a:lnTo>
                    <a:pt x="41" y="24"/>
                  </a:lnTo>
                  <a:lnTo>
                    <a:pt x="55" y="45"/>
                  </a:lnTo>
                  <a:lnTo>
                    <a:pt x="26"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62" name="Freeform 64">
              <a:extLst>
                <a:ext uri="{FF2B5EF4-FFF2-40B4-BE49-F238E27FC236}">
                  <a16:creationId xmlns:a16="http://schemas.microsoft.com/office/drawing/2014/main" id="{6EAF2B52-634F-8289-90EB-C8FD8C46826B}"/>
                </a:ext>
              </a:extLst>
            </p:cNvPr>
            <p:cNvSpPr>
              <a:spLocks/>
            </p:cNvSpPr>
            <p:nvPr/>
          </p:nvSpPr>
          <p:spPr bwMode="auto">
            <a:xfrm>
              <a:off x="5126038" y="7653338"/>
              <a:ext cx="87313" cy="71438"/>
            </a:xfrm>
            <a:custGeom>
              <a:avLst/>
              <a:gdLst>
                <a:gd name="T0" fmla="*/ 29 w 55"/>
                <a:gd name="T1" fmla="*/ 45 h 45"/>
                <a:gd name="T2" fmla="*/ 0 w 55"/>
                <a:gd name="T3" fmla="*/ 45 h 45"/>
                <a:gd name="T4" fmla="*/ 14 w 55"/>
                <a:gd name="T5" fmla="*/ 24 h 45"/>
                <a:gd name="T6" fmla="*/ 29 w 55"/>
                <a:gd name="T7" fmla="*/ 0 h 45"/>
                <a:gd name="T8" fmla="*/ 43 w 55"/>
                <a:gd name="T9" fmla="*/ 24 h 45"/>
                <a:gd name="T10" fmla="*/ 55 w 55"/>
                <a:gd name="T11" fmla="*/ 45 h 45"/>
                <a:gd name="T12" fmla="*/ 29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9" y="45"/>
                  </a:moveTo>
                  <a:lnTo>
                    <a:pt x="0" y="45"/>
                  </a:lnTo>
                  <a:lnTo>
                    <a:pt x="14" y="24"/>
                  </a:lnTo>
                  <a:lnTo>
                    <a:pt x="29" y="0"/>
                  </a:lnTo>
                  <a:lnTo>
                    <a:pt x="43" y="24"/>
                  </a:lnTo>
                  <a:lnTo>
                    <a:pt x="55" y="45"/>
                  </a:lnTo>
                  <a:lnTo>
                    <a:pt x="29"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63" name="Freeform 65">
              <a:extLst>
                <a:ext uri="{FF2B5EF4-FFF2-40B4-BE49-F238E27FC236}">
                  <a16:creationId xmlns:a16="http://schemas.microsoft.com/office/drawing/2014/main" id="{275AF5C8-B5CC-D752-A895-DEE9F80A9CEB}"/>
                </a:ext>
              </a:extLst>
            </p:cNvPr>
            <p:cNvSpPr>
              <a:spLocks/>
            </p:cNvSpPr>
            <p:nvPr/>
          </p:nvSpPr>
          <p:spPr bwMode="auto">
            <a:xfrm>
              <a:off x="5183188" y="7702550"/>
              <a:ext cx="85725" cy="74613"/>
            </a:xfrm>
            <a:custGeom>
              <a:avLst/>
              <a:gdLst>
                <a:gd name="T0" fmla="*/ 28 w 54"/>
                <a:gd name="T1" fmla="*/ 47 h 47"/>
                <a:gd name="T2" fmla="*/ 0 w 54"/>
                <a:gd name="T3" fmla="*/ 47 h 47"/>
                <a:gd name="T4" fmla="*/ 14 w 54"/>
                <a:gd name="T5" fmla="*/ 24 h 47"/>
                <a:gd name="T6" fmla="*/ 28 w 54"/>
                <a:gd name="T7" fmla="*/ 0 h 47"/>
                <a:gd name="T8" fmla="*/ 40 w 54"/>
                <a:gd name="T9" fmla="*/ 24 h 47"/>
                <a:gd name="T10" fmla="*/ 54 w 54"/>
                <a:gd name="T11" fmla="*/ 47 h 47"/>
                <a:gd name="T12" fmla="*/ 28 w 54"/>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4" h="47">
                  <a:moveTo>
                    <a:pt x="28" y="47"/>
                  </a:moveTo>
                  <a:lnTo>
                    <a:pt x="0" y="47"/>
                  </a:lnTo>
                  <a:lnTo>
                    <a:pt x="14" y="24"/>
                  </a:lnTo>
                  <a:lnTo>
                    <a:pt x="28" y="0"/>
                  </a:lnTo>
                  <a:lnTo>
                    <a:pt x="40" y="24"/>
                  </a:lnTo>
                  <a:lnTo>
                    <a:pt x="54" y="47"/>
                  </a:lnTo>
                  <a:lnTo>
                    <a:pt x="28" y="47"/>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64" name="Freeform 66">
              <a:extLst>
                <a:ext uri="{FF2B5EF4-FFF2-40B4-BE49-F238E27FC236}">
                  <a16:creationId xmlns:a16="http://schemas.microsoft.com/office/drawing/2014/main" id="{79D20718-5F80-2A94-77A2-66D5D05C5FED}"/>
                </a:ext>
              </a:extLst>
            </p:cNvPr>
            <p:cNvSpPr>
              <a:spLocks/>
            </p:cNvSpPr>
            <p:nvPr/>
          </p:nvSpPr>
          <p:spPr bwMode="auto">
            <a:xfrm>
              <a:off x="5208588" y="7702550"/>
              <a:ext cx="82550" cy="74613"/>
            </a:xfrm>
            <a:custGeom>
              <a:avLst/>
              <a:gdLst>
                <a:gd name="T0" fmla="*/ 26 w 52"/>
                <a:gd name="T1" fmla="*/ 47 h 47"/>
                <a:gd name="T2" fmla="*/ 0 w 52"/>
                <a:gd name="T3" fmla="*/ 47 h 47"/>
                <a:gd name="T4" fmla="*/ 12 w 52"/>
                <a:gd name="T5" fmla="*/ 24 h 47"/>
                <a:gd name="T6" fmla="*/ 26 w 52"/>
                <a:gd name="T7" fmla="*/ 0 h 47"/>
                <a:gd name="T8" fmla="*/ 41 w 52"/>
                <a:gd name="T9" fmla="*/ 24 h 47"/>
                <a:gd name="T10" fmla="*/ 52 w 52"/>
                <a:gd name="T11" fmla="*/ 47 h 47"/>
                <a:gd name="T12" fmla="*/ 26 w 52"/>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2" h="47">
                  <a:moveTo>
                    <a:pt x="26" y="47"/>
                  </a:moveTo>
                  <a:lnTo>
                    <a:pt x="0" y="47"/>
                  </a:lnTo>
                  <a:lnTo>
                    <a:pt x="12" y="24"/>
                  </a:lnTo>
                  <a:lnTo>
                    <a:pt x="26" y="0"/>
                  </a:lnTo>
                  <a:lnTo>
                    <a:pt x="41" y="24"/>
                  </a:lnTo>
                  <a:lnTo>
                    <a:pt x="52" y="47"/>
                  </a:lnTo>
                  <a:lnTo>
                    <a:pt x="26" y="47"/>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65" name="Freeform 67">
              <a:extLst>
                <a:ext uri="{FF2B5EF4-FFF2-40B4-BE49-F238E27FC236}">
                  <a16:creationId xmlns:a16="http://schemas.microsoft.com/office/drawing/2014/main" id="{62654909-9185-275D-C68C-7C771696AD26}"/>
                </a:ext>
              </a:extLst>
            </p:cNvPr>
            <p:cNvSpPr>
              <a:spLocks/>
            </p:cNvSpPr>
            <p:nvPr/>
          </p:nvSpPr>
          <p:spPr bwMode="auto">
            <a:xfrm>
              <a:off x="5438776" y="7724775"/>
              <a:ext cx="87313" cy="76200"/>
            </a:xfrm>
            <a:custGeom>
              <a:avLst/>
              <a:gdLst>
                <a:gd name="T0" fmla="*/ 26 w 55"/>
                <a:gd name="T1" fmla="*/ 48 h 48"/>
                <a:gd name="T2" fmla="*/ 0 w 55"/>
                <a:gd name="T3" fmla="*/ 48 h 48"/>
                <a:gd name="T4" fmla="*/ 12 w 55"/>
                <a:gd name="T5" fmla="*/ 24 h 48"/>
                <a:gd name="T6" fmla="*/ 26 w 55"/>
                <a:gd name="T7" fmla="*/ 0 h 48"/>
                <a:gd name="T8" fmla="*/ 40 w 55"/>
                <a:gd name="T9" fmla="*/ 24 h 48"/>
                <a:gd name="T10" fmla="*/ 55 w 55"/>
                <a:gd name="T11" fmla="*/ 48 h 48"/>
                <a:gd name="T12" fmla="*/ 26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6" y="48"/>
                  </a:moveTo>
                  <a:lnTo>
                    <a:pt x="0" y="48"/>
                  </a:lnTo>
                  <a:lnTo>
                    <a:pt x="12" y="24"/>
                  </a:lnTo>
                  <a:lnTo>
                    <a:pt x="26" y="0"/>
                  </a:lnTo>
                  <a:lnTo>
                    <a:pt x="40" y="24"/>
                  </a:lnTo>
                  <a:lnTo>
                    <a:pt x="55"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66" name="Freeform 68">
              <a:extLst>
                <a:ext uri="{FF2B5EF4-FFF2-40B4-BE49-F238E27FC236}">
                  <a16:creationId xmlns:a16="http://schemas.microsoft.com/office/drawing/2014/main" id="{F72E1705-2794-E56B-DD37-5980F00E779A}"/>
                </a:ext>
              </a:extLst>
            </p:cNvPr>
            <p:cNvSpPr>
              <a:spLocks/>
            </p:cNvSpPr>
            <p:nvPr/>
          </p:nvSpPr>
          <p:spPr bwMode="auto">
            <a:xfrm>
              <a:off x="5449888" y="7751763"/>
              <a:ext cx="87313" cy="71438"/>
            </a:xfrm>
            <a:custGeom>
              <a:avLst/>
              <a:gdLst>
                <a:gd name="T0" fmla="*/ 29 w 55"/>
                <a:gd name="T1" fmla="*/ 45 h 45"/>
                <a:gd name="T2" fmla="*/ 0 w 55"/>
                <a:gd name="T3" fmla="*/ 45 h 45"/>
                <a:gd name="T4" fmla="*/ 14 w 55"/>
                <a:gd name="T5" fmla="*/ 21 h 45"/>
                <a:gd name="T6" fmla="*/ 29 w 55"/>
                <a:gd name="T7" fmla="*/ 0 h 45"/>
                <a:gd name="T8" fmla="*/ 40 w 55"/>
                <a:gd name="T9" fmla="*/ 21 h 45"/>
                <a:gd name="T10" fmla="*/ 55 w 55"/>
                <a:gd name="T11" fmla="*/ 45 h 45"/>
                <a:gd name="T12" fmla="*/ 29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9" y="45"/>
                  </a:moveTo>
                  <a:lnTo>
                    <a:pt x="0" y="45"/>
                  </a:lnTo>
                  <a:lnTo>
                    <a:pt x="14" y="21"/>
                  </a:lnTo>
                  <a:lnTo>
                    <a:pt x="29" y="0"/>
                  </a:lnTo>
                  <a:lnTo>
                    <a:pt x="40" y="21"/>
                  </a:lnTo>
                  <a:lnTo>
                    <a:pt x="55" y="45"/>
                  </a:lnTo>
                  <a:lnTo>
                    <a:pt x="29"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67" name="Freeform 69">
              <a:extLst>
                <a:ext uri="{FF2B5EF4-FFF2-40B4-BE49-F238E27FC236}">
                  <a16:creationId xmlns:a16="http://schemas.microsoft.com/office/drawing/2014/main" id="{6A3871D2-41CA-8749-87AB-61A12112CB57}"/>
                </a:ext>
              </a:extLst>
            </p:cNvPr>
            <p:cNvSpPr>
              <a:spLocks/>
            </p:cNvSpPr>
            <p:nvPr/>
          </p:nvSpPr>
          <p:spPr bwMode="auto">
            <a:xfrm>
              <a:off x="5465763" y="7770813"/>
              <a:ext cx="82550" cy="71438"/>
            </a:xfrm>
            <a:custGeom>
              <a:avLst/>
              <a:gdLst>
                <a:gd name="T0" fmla="*/ 26 w 52"/>
                <a:gd name="T1" fmla="*/ 45 h 45"/>
                <a:gd name="T2" fmla="*/ 0 w 52"/>
                <a:gd name="T3" fmla="*/ 45 h 45"/>
                <a:gd name="T4" fmla="*/ 11 w 52"/>
                <a:gd name="T5" fmla="*/ 21 h 45"/>
                <a:gd name="T6" fmla="*/ 26 w 52"/>
                <a:gd name="T7" fmla="*/ 0 h 45"/>
                <a:gd name="T8" fmla="*/ 40 w 52"/>
                <a:gd name="T9" fmla="*/ 21 h 45"/>
                <a:gd name="T10" fmla="*/ 52 w 52"/>
                <a:gd name="T11" fmla="*/ 45 h 45"/>
                <a:gd name="T12" fmla="*/ 26 w 52"/>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2" h="45">
                  <a:moveTo>
                    <a:pt x="26" y="45"/>
                  </a:moveTo>
                  <a:lnTo>
                    <a:pt x="0" y="45"/>
                  </a:lnTo>
                  <a:lnTo>
                    <a:pt x="11" y="21"/>
                  </a:lnTo>
                  <a:lnTo>
                    <a:pt x="26" y="0"/>
                  </a:lnTo>
                  <a:lnTo>
                    <a:pt x="40" y="21"/>
                  </a:lnTo>
                  <a:lnTo>
                    <a:pt x="52" y="45"/>
                  </a:lnTo>
                  <a:lnTo>
                    <a:pt x="26"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68" name="Freeform 70">
              <a:extLst>
                <a:ext uri="{FF2B5EF4-FFF2-40B4-BE49-F238E27FC236}">
                  <a16:creationId xmlns:a16="http://schemas.microsoft.com/office/drawing/2014/main" id="{0077A23C-93D1-C614-1F07-96CC8869B1E4}"/>
                </a:ext>
              </a:extLst>
            </p:cNvPr>
            <p:cNvSpPr>
              <a:spLocks/>
            </p:cNvSpPr>
            <p:nvPr/>
          </p:nvSpPr>
          <p:spPr bwMode="auto">
            <a:xfrm>
              <a:off x="5529263" y="7770813"/>
              <a:ext cx="87313" cy="71438"/>
            </a:xfrm>
            <a:custGeom>
              <a:avLst/>
              <a:gdLst>
                <a:gd name="T0" fmla="*/ 28 w 55"/>
                <a:gd name="T1" fmla="*/ 45 h 45"/>
                <a:gd name="T2" fmla="*/ 0 w 55"/>
                <a:gd name="T3" fmla="*/ 45 h 45"/>
                <a:gd name="T4" fmla="*/ 14 w 55"/>
                <a:gd name="T5" fmla="*/ 21 h 45"/>
                <a:gd name="T6" fmla="*/ 28 w 55"/>
                <a:gd name="T7" fmla="*/ 0 h 45"/>
                <a:gd name="T8" fmla="*/ 40 w 55"/>
                <a:gd name="T9" fmla="*/ 21 h 45"/>
                <a:gd name="T10" fmla="*/ 55 w 55"/>
                <a:gd name="T11" fmla="*/ 45 h 45"/>
                <a:gd name="T12" fmla="*/ 28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8" y="45"/>
                  </a:moveTo>
                  <a:lnTo>
                    <a:pt x="0" y="45"/>
                  </a:lnTo>
                  <a:lnTo>
                    <a:pt x="14" y="21"/>
                  </a:lnTo>
                  <a:lnTo>
                    <a:pt x="28" y="0"/>
                  </a:lnTo>
                  <a:lnTo>
                    <a:pt x="40" y="21"/>
                  </a:lnTo>
                  <a:lnTo>
                    <a:pt x="55" y="45"/>
                  </a:lnTo>
                  <a:lnTo>
                    <a:pt x="28"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69" name="Freeform 71">
              <a:extLst>
                <a:ext uri="{FF2B5EF4-FFF2-40B4-BE49-F238E27FC236}">
                  <a16:creationId xmlns:a16="http://schemas.microsoft.com/office/drawing/2014/main" id="{3870E862-6288-8594-D0F9-74286D2735E5}"/>
                </a:ext>
              </a:extLst>
            </p:cNvPr>
            <p:cNvSpPr>
              <a:spLocks/>
            </p:cNvSpPr>
            <p:nvPr/>
          </p:nvSpPr>
          <p:spPr bwMode="auto">
            <a:xfrm>
              <a:off x="5556251" y="7770813"/>
              <a:ext cx="85725" cy="71438"/>
            </a:xfrm>
            <a:custGeom>
              <a:avLst/>
              <a:gdLst>
                <a:gd name="T0" fmla="*/ 28 w 54"/>
                <a:gd name="T1" fmla="*/ 45 h 45"/>
                <a:gd name="T2" fmla="*/ 0 w 54"/>
                <a:gd name="T3" fmla="*/ 45 h 45"/>
                <a:gd name="T4" fmla="*/ 14 w 54"/>
                <a:gd name="T5" fmla="*/ 21 h 45"/>
                <a:gd name="T6" fmla="*/ 28 w 54"/>
                <a:gd name="T7" fmla="*/ 0 h 45"/>
                <a:gd name="T8" fmla="*/ 40 w 54"/>
                <a:gd name="T9" fmla="*/ 21 h 45"/>
                <a:gd name="T10" fmla="*/ 54 w 54"/>
                <a:gd name="T11" fmla="*/ 45 h 45"/>
                <a:gd name="T12" fmla="*/ 28 w 5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4" h="45">
                  <a:moveTo>
                    <a:pt x="28" y="45"/>
                  </a:moveTo>
                  <a:lnTo>
                    <a:pt x="0" y="45"/>
                  </a:lnTo>
                  <a:lnTo>
                    <a:pt x="14" y="21"/>
                  </a:lnTo>
                  <a:lnTo>
                    <a:pt x="28" y="0"/>
                  </a:lnTo>
                  <a:lnTo>
                    <a:pt x="40" y="21"/>
                  </a:lnTo>
                  <a:lnTo>
                    <a:pt x="54" y="45"/>
                  </a:lnTo>
                  <a:lnTo>
                    <a:pt x="28"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70" name="Freeform 72">
              <a:extLst>
                <a:ext uri="{FF2B5EF4-FFF2-40B4-BE49-F238E27FC236}">
                  <a16:creationId xmlns:a16="http://schemas.microsoft.com/office/drawing/2014/main" id="{9CF3366E-B1A4-5BB3-34FA-D3E0C3CE7583}"/>
                </a:ext>
              </a:extLst>
            </p:cNvPr>
            <p:cNvSpPr>
              <a:spLocks/>
            </p:cNvSpPr>
            <p:nvPr/>
          </p:nvSpPr>
          <p:spPr bwMode="auto">
            <a:xfrm>
              <a:off x="5759451" y="7804150"/>
              <a:ext cx="82550" cy="76200"/>
            </a:xfrm>
            <a:custGeom>
              <a:avLst/>
              <a:gdLst>
                <a:gd name="T0" fmla="*/ 26 w 52"/>
                <a:gd name="T1" fmla="*/ 48 h 48"/>
                <a:gd name="T2" fmla="*/ 0 w 52"/>
                <a:gd name="T3" fmla="*/ 48 h 48"/>
                <a:gd name="T4" fmla="*/ 12 w 52"/>
                <a:gd name="T5" fmla="*/ 24 h 48"/>
                <a:gd name="T6" fmla="*/ 26 w 52"/>
                <a:gd name="T7" fmla="*/ 0 h 48"/>
                <a:gd name="T8" fmla="*/ 40 w 52"/>
                <a:gd name="T9" fmla="*/ 24 h 48"/>
                <a:gd name="T10" fmla="*/ 52 w 52"/>
                <a:gd name="T11" fmla="*/ 48 h 48"/>
                <a:gd name="T12" fmla="*/ 26 w 52"/>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2" h="48">
                  <a:moveTo>
                    <a:pt x="26" y="48"/>
                  </a:moveTo>
                  <a:lnTo>
                    <a:pt x="0" y="48"/>
                  </a:lnTo>
                  <a:lnTo>
                    <a:pt x="12" y="24"/>
                  </a:lnTo>
                  <a:lnTo>
                    <a:pt x="26" y="0"/>
                  </a:lnTo>
                  <a:lnTo>
                    <a:pt x="40" y="24"/>
                  </a:lnTo>
                  <a:lnTo>
                    <a:pt x="52"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71" name="Freeform 73">
              <a:extLst>
                <a:ext uri="{FF2B5EF4-FFF2-40B4-BE49-F238E27FC236}">
                  <a16:creationId xmlns:a16="http://schemas.microsoft.com/office/drawing/2014/main" id="{58648DF7-35D7-D25D-F694-8D2D137DC5E8}"/>
                </a:ext>
              </a:extLst>
            </p:cNvPr>
            <p:cNvSpPr>
              <a:spLocks/>
            </p:cNvSpPr>
            <p:nvPr/>
          </p:nvSpPr>
          <p:spPr bwMode="auto">
            <a:xfrm>
              <a:off x="5795963" y="7804150"/>
              <a:ext cx="87313" cy="76200"/>
            </a:xfrm>
            <a:custGeom>
              <a:avLst/>
              <a:gdLst>
                <a:gd name="T0" fmla="*/ 29 w 55"/>
                <a:gd name="T1" fmla="*/ 48 h 48"/>
                <a:gd name="T2" fmla="*/ 0 w 55"/>
                <a:gd name="T3" fmla="*/ 48 h 48"/>
                <a:gd name="T4" fmla="*/ 15 w 55"/>
                <a:gd name="T5" fmla="*/ 24 h 48"/>
                <a:gd name="T6" fmla="*/ 29 w 55"/>
                <a:gd name="T7" fmla="*/ 0 h 48"/>
                <a:gd name="T8" fmla="*/ 41 w 55"/>
                <a:gd name="T9" fmla="*/ 24 h 48"/>
                <a:gd name="T10" fmla="*/ 55 w 55"/>
                <a:gd name="T11" fmla="*/ 48 h 48"/>
                <a:gd name="T12" fmla="*/ 29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9" y="48"/>
                  </a:moveTo>
                  <a:lnTo>
                    <a:pt x="0" y="48"/>
                  </a:lnTo>
                  <a:lnTo>
                    <a:pt x="15" y="24"/>
                  </a:lnTo>
                  <a:lnTo>
                    <a:pt x="29" y="0"/>
                  </a:lnTo>
                  <a:lnTo>
                    <a:pt x="41" y="24"/>
                  </a:lnTo>
                  <a:lnTo>
                    <a:pt x="55" y="48"/>
                  </a:lnTo>
                  <a:lnTo>
                    <a:pt x="29"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72" name="Freeform 74">
              <a:extLst>
                <a:ext uri="{FF2B5EF4-FFF2-40B4-BE49-F238E27FC236}">
                  <a16:creationId xmlns:a16="http://schemas.microsoft.com/office/drawing/2014/main" id="{5AF53A0D-380D-75C3-F411-0F8A43D6E525}"/>
                </a:ext>
              </a:extLst>
            </p:cNvPr>
            <p:cNvSpPr>
              <a:spLocks/>
            </p:cNvSpPr>
            <p:nvPr/>
          </p:nvSpPr>
          <p:spPr bwMode="auto">
            <a:xfrm>
              <a:off x="6067426" y="7861300"/>
              <a:ext cx="87313" cy="71438"/>
            </a:xfrm>
            <a:custGeom>
              <a:avLst/>
              <a:gdLst>
                <a:gd name="T0" fmla="*/ 29 w 55"/>
                <a:gd name="T1" fmla="*/ 45 h 45"/>
                <a:gd name="T2" fmla="*/ 0 w 55"/>
                <a:gd name="T3" fmla="*/ 45 h 45"/>
                <a:gd name="T4" fmla="*/ 15 w 55"/>
                <a:gd name="T5" fmla="*/ 24 h 45"/>
                <a:gd name="T6" fmla="*/ 29 w 55"/>
                <a:gd name="T7" fmla="*/ 0 h 45"/>
                <a:gd name="T8" fmla="*/ 41 w 55"/>
                <a:gd name="T9" fmla="*/ 24 h 45"/>
                <a:gd name="T10" fmla="*/ 55 w 55"/>
                <a:gd name="T11" fmla="*/ 45 h 45"/>
                <a:gd name="T12" fmla="*/ 29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9" y="45"/>
                  </a:moveTo>
                  <a:lnTo>
                    <a:pt x="0" y="45"/>
                  </a:lnTo>
                  <a:lnTo>
                    <a:pt x="15" y="24"/>
                  </a:lnTo>
                  <a:lnTo>
                    <a:pt x="29" y="0"/>
                  </a:lnTo>
                  <a:lnTo>
                    <a:pt x="41" y="24"/>
                  </a:lnTo>
                  <a:lnTo>
                    <a:pt x="55" y="45"/>
                  </a:lnTo>
                  <a:lnTo>
                    <a:pt x="29"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73" name="Freeform 75">
              <a:extLst>
                <a:ext uri="{FF2B5EF4-FFF2-40B4-BE49-F238E27FC236}">
                  <a16:creationId xmlns:a16="http://schemas.microsoft.com/office/drawing/2014/main" id="{166F5BCA-6033-CF30-4C96-E7BF4F712743}"/>
                </a:ext>
              </a:extLst>
            </p:cNvPr>
            <p:cNvSpPr>
              <a:spLocks/>
            </p:cNvSpPr>
            <p:nvPr/>
          </p:nvSpPr>
          <p:spPr bwMode="auto">
            <a:xfrm>
              <a:off x="6078538" y="7861300"/>
              <a:ext cx="87313" cy="71438"/>
            </a:xfrm>
            <a:custGeom>
              <a:avLst/>
              <a:gdLst>
                <a:gd name="T0" fmla="*/ 29 w 55"/>
                <a:gd name="T1" fmla="*/ 45 h 45"/>
                <a:gd name="T2" fmla="*/ 0 w 55"/>
                <a:gd name="T3" fmla="*/ 45 h 45"/>
                <a:gd name="T4" fmla="*/ 15 w 55"/>
                <a:gd name="T5" fmla="*/ 24 h 45"/>
                <a:gd name="T6" fmla="*/ 29 w 55"/>
                <a:gd name="T7" fmla="*/ 0 h 45"/>
                <a:gd name="T8" fmla="*/ 41 w 55"/>
                <a:gd name="T9" fmla="*/ 24 h 45"/>
                <a:gd name="T10" fmla="*/ 55 w 55"/>
                <a:gd name="T11" fmla="*/ 45 h 45"/>
                <a:gd name="T12" fmla="*/ 29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9" y="45"/>
                  </a:moveTo>
                  <a:lnTo>
                    <a:pt x="0" y="45"/>
                  </a:lnTo>
                  <a:lnTo>
                    <a:pt x="15" y="24"/>
                  </a:lnTo>
                  <a:lnTo>
                    <a:pt x="29" y="0"/>
                  </a:lnTo>
                  <a:lnTo>
                    <a:pt x="41" y="24"/>
                  </a:lnTo>
                  <a:lnTo>
                    <a:pt x="55" y="45"/>
                  </a:lnTo>
                  <a:lnTo>
                    <a:pt x="29"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74" name="Freeform 76">
              <a:extLst>
                <a:ext uri="{FF2B5EF4-FFF2-40B4-BE49-F238E27FC236}">
                  <a16:creationId xmlns:a16="http://schemas.microsoft.com/office/drawing/2014/main" id="{986AF92F-7DE2-2249-1222-DDD477CED192}"/>
                </a:ext>
              </a:extLst>
            </p:cNvPr>
            <p:cNvSpPr>
              <a:spLocks/>
            </p:cNvSpPr>
            <p:nvPr/>
          </p:nvSpPr>
          <p:spPr bwMode="auto">
            <a:xfrm>
              <a:off x="6188076" y="7894638"/>
              <a:ext cx="87313" cy="76200"/>
            </a:xfrm>
            <a:custGeom>
              <a:avLst/>
              <a:gdLst>
                <a:gd name="T0" fmla="*/ 26 w 55"/>
                <a:gd name="T1" fmla="*/ 48 h 48"/>
                <a:gd name="T2" fmla="*/ 0 w 55"/>
                <a:gd name="T3" fmla="*/ 48 h 48"/>
                <a:gd name="T4" fmla="*/ 12 w 55"/>
                <a:gd name="T5" fmla="*/ 24 h 48"/>
                <a:gd name="T6" fmla="*/ 26 w 55"/>
                <a:gd name="T7" fmla="*/ 0 h 48"/>
                <a:gd name="T8" fmla="*/ 41 w 55"/>
                <a:gd name="T9" fmla="*/ 24 h 48"/>
                <a:gd name="T10" fmla="*/ 55 w 55"/>
                <a:gd name="T11" fmla="*/ 48 h 48"/>
                <a:gd name="T12" fmla="*/ 26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6" y="48"/>
                  </a:moveTo>
                  <a:lnTo>
                    <a:pt x="0" y="48"/>
                  </a:lnTo>
                  <a:lnTo>
                    <a:pt x="12" y="24"/>
                  </a:lnTo>
                  <a:lnTo>
                    <a:pt x="26" y="0"/>
                  </a:lnTo>
                  <a:lnTo>
                    <a:pt x="41" y="24"/>
                  </a:lnTo>
                  <a:lnTo>
                    <a:pt x="55"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75" name="Freeform 77">
              <a:extLst>
                <a:ext uri="{FF2B5EF4-FFF2-40B4-BE49-F238E27FC236}">
                  <a16:creationId xmlns:a16="http://schemas.microsoft.com/office/drawing/2014/main" id="{FD181903-AC7A-1C64-7BCE-FEFF0A5F889F}"/>
                </a:ext>
              </a:extLst>
            </p:cNvPr>
            <p:cNvSpPr>
              <a:spLocks/>
            </p:cNvSpPr>
            <p:nvPr/>
          </p:nvSpPr>
          <p:spPr bwMode="auto">
            <a:xfrm>
              <a:off x="6357938" y="7894638"/>
              <a:ext cx="87313" cy="76200"/>
            </a:xfrm>
            <a:custGeom>
              <a:avLst/>
              <a:gdLst>
                <a:gd name="T0" fmla="*/ 28 w 55"/>
                <a:gd name="T1" fmla="*/ 48 h 48"/>
                <a:gd name="T2" fmla="*/ 0 w 55"/>
                <a:gd name="T3" fmla="*/ 48 h 48"/>
                <a:gd name="T4" fmla="*/ 14 w 55"/>
                <a:gd name="T5" fmla="*/ 24 h 48"/>
                <a:gd name="T6" fmla="*/ 28 w 55"/>
                <a:gd name="T7" fmla="*/ 0 h 48"/>
                <a:gd name="T8" fmla="*/ 40 w 55"/>
                <a:gd name="T9" fmla="*/ 24 h 48"/>
                <a:gd name="T10" fmla="*/ 55 w 55"/>
                <a:gd name="T11" fmla="*/ 48 h 48"/>
                <a:gd name="T12" fmla="*/ 28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8" y="48"/>
                  </a:moveTo>
                  <a:lnTo>
                    <a:pt x="0" y="48"/>
                  </a:lnTo>
                  <a:lnTo>
                    <a:pt x="14" y="24"/>
                  </a:lnTo>
                  <a:lnTo>
                    <a:pt x="28" y="0"/>
                  </a:lnTo>
                  <a:lnTo>
                    <a:pt x="40" y="24"/>
                  </a:lnTo>
                  <a:lnTo>
                    <a:pt x="55" y="48"/>
                  </a:lnTo>
                  <a:lnTo>
                    <a:pt x="28"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76" name="Freeform 78">
              <a:extLst>
                <a:ext uri="{FF2B5EF4-FFF2-40B4-BE49-F238E27FC236}">
                  <a16:creationId xmlns:a16="http://schemas.microsoft.com/office/drawing/2014/main" id="{DC733930-DBF4-9D29-8C93-DA9D4A8CFD96}"/>
                </a:ext>
              </a:extLst>
            </p:cNvPr>
            <p:cNvSpPr>
              <a:spLocks/>
            </p:cNvSpPr>
            <p:nvPr/>
          </p:nvSpPr>
          <p:spPr bwMode="auto">
            <a:xfrm>
              <a:off x="6492876" y="7962900"/>
              <a:ext cx="87313" cy="74613"/>
            </a:xfrm>
            <a:custGeom>
              <a:avLst/>
              <a:gdLst>
                <a:gd name="T0" fmla="*/ 26 w 55"/>
                <a:gd name="T1" fmla="*/ 47 h 47"/>
                <a:gd name="T2" fmla="*/ 0 w 55"/>
                <a:gd name="T3" fmla="*/ 47 h 47"/>
                <a:gd name="T4" fmla="*/ 15 w 55"/>
                <a:gd name="T5" fmla="*/ 24 h 47"/>
                <a:gd name="T6" fmla="*/ 26 w 55"/>
                <a:gd name="T7" fmla="*/ 0 h 47"/>
                <a:gd name="T8" fmla="*/ 41 w 55"/>
                <a:gd name="T9" fmla="*/ 24 h 47"/>
                <a:gd name="T10" fmla="*/ 55 w 55"/>
                <a:gd name="T11" fmla="*/ 47 h 47"/>
                <a:gd name="T12" fmla="*/ 26 w 55"/>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5" h="47">
                  <a:moveTo>
                    <a:pt x="26" y="47"/>
                  </a:moveTo>
                  <a:lnTo>
                    <a:pt x="0" y="47"/>
                  </a:lnTo>
                  <a:lnTo>
                    <a:pt x="15" y="24"/>
                  </a:lnTo>
                  <a:lnTo>
                    <a:pt x="26" y="0"/>
                  </a:lnTo>
                  <a:lnTo>
                    <a:pt x="41" y="24"/>
                  </a:lnTo>
                  <a:lnTo>
                    <a:pt x="55" y="47"/>
                  </a:lnTo>
                  <a:lnTo>
                    <a:pt x="26" y="47"/>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77" name="Freeform 79">
              <a:extLst>
                <a:ext uri="{FF2B5EF4-FFF2-40B4-BE49-F238E27FC236}">
                  <a16:creationId xmlns:a16="http://schemas.microsoft.com/office/drawing/2014/main" id="{CA212C13-86D2-7BE7-17A0-C9B4B09391FF}"/>
                </a:ext>
              </a:extLst>
            </p:cNvPr>
            <p:cNvSpPr>
              <a:spLocks/>
            </p:cNvSpPr>
            <p:nvPr/>
          </p:nvSpPr>
          <p:spPr bwMode="auto">
            <a:xfrm>
              <a:off x="6640513" y="7962900"/>
              <a:ext cx="87313" cy="74613"/>
            </a:xfrm>
            <a:custGeom>
              <a:avLst/>
              <a:gdLst>
                <a:gd name="T0" fmla="*/ 26 w 55"/>
                <a:gd name="T1" fmla="*/ 47 h 47"/>
                <a:gd name="T2" fmla="*/ 0 w 55"/>
                <a:gd name="T3" fmla="*/ 47 h 47"/>
                <a:gd name="T4" fmla="*/ 14 w 55"/>
                <a:gd name="T5" fmla="*/ 24 h 47"/>
                <a:gd name="T6" fmla="*/ 26 w 55"/>
                <a:gd name="T7" fmla="*/ 0 h 47"/>
                <a:gd name="T8" fmla="*/ 40 w 55"/>
                <a:gd name="T9" fmla="*/ 24 h 47"/>
                <a:gd name="T10" fmla="*/ 55 w 55"/>
                <a:gd name="T11" fmla="*/ 47 h 47"/>
                <a:gd name="T12" fmla="*/ 26 w 55"/>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5" h="47">
                  <a:moveTo>
                    <a:pt x="26" y="47"/>
                  </a:moveTo>
                  <a:lnTo>
                    <a:pt x="0" y="47"/>
                  </a:lnTo>
                  <a:lnTo>
                    <a:pt x="14" y="24"/>
                  </a:lnTo>
                  <a:lnTo>
                    <a:pt x="26" y="0"/>
                  </a:lnTo>
                  <a:lnTo>
                    <a:pt x="40" y="24"/>
                  </a:lnTo>
                  <a:lnTo>
                    <a:pt x="55" y="47"/>
                  </a:lnTo>
                  <a:lnTo>
                    <a:pt x="26" y="47"/>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78" name="Freeform 80">
              <a:extLst>
                <a:ext uri="{FF2B5EF4-FFF2-40B4-BE49-F238E27FC236}">
                  <a16:creationId xmlns:a16="http://schemas.microsoft.com/office/drawing/2014/main" id="{23E69AF3-5AF5-204A-B025-66669BEA08DC}"/>
                </a:ext>
              </a:extLst>
            </p:cNvPr>
            <p:cNvSpPr>
              <a:spLocks/>
            </p:cNvSpPr>
            <p:nvPr/>
          </p:nvSpPr>
          <p:spPr bwMode="auto">
            <a:xfrm>
              <a:off x="6697663" y="7962900"/>
              <a:ext cx="82550" cy="74613"/>
            </a:xfrm>
            <a:custGeom>
              <a:avLst/>
              <a:gdLst>
                <a:gd name="T0" fmla="*/ 26 w 52"/>
                <a:gd name="T1" fmla="*/ 47 h 47"/>
                <a:gd name="T2" fmla="*/ 0 w 52"/>
                <a:gd name="T3" fmla="*/ 47 h 47"/>
                <a:gd name="T4" fmla="*/ 11 w 52"/>
                <a:gd name="T5" fmla="*/ 24 h 47"/>
                <a:gd name="T6" fmla="*/ 26 w 52"/>
                <a:gd name="T7" fmla="*/ 0 h 47"/>
                <a:gd name="T8" fmla="*/ 40 w 52"/>
                <a:gd name="T9" fmla="*/ 24 h 47"/>
                <a:gd name="T10" fmla="*/ 52 w 52"/>
                <a:gd name="T11" fmla="*/ 47 h 47"/>
                <a:gd name="T12" fmla="*/ 26 w 52"/>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2" h="47">
                  <a:moveTo>
                    <a:pt x="26" y="47"/>
                  </a:moveTo>
                  <a:lnTo>
                    <a:pt x="0" y="47"/>
                  </a:lnTo>
                  <a:lnTo>
                    <a:pt x="11" y="24"/>
                  </a:lnTo>
                  <a:lnTo>
                    <a:pt x="26" y="0"/>
                  </a:lnTo>
                  <a:lnTo>
                    <a:pt x="40" y="24"/>
                  </a:lnTo>
                  <a:lnTo>
                    <a:pt x="52" y="47"/>
                  </a:lnTo>
                  <a:lnTo>
                    <a:pt x="26" y="47"/>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79" name="Freeform 81">
              <a:extLst>
                <a:ext uri="{FF2B5EF4-FFF2-40B4-BE49-F238E27FC236}">
                  <a16:creationId xmlns:a16="http://schemas.microsoft.com/office/drawing/2014/main" id="{7085BF77-0787-1C5E-CC66-654F0A55A07F}"/>
                </a:ext>
              </a:extLst>
            </p:cNvPr>
            <p:cNvSpPr>
              <a:spLocks/>
            </p:cNvSpPr>
            <p:nvPr/>
          </p:nvSpPr>
          <p:spPr bwMode="auto">
            <a:xfrm>
              <a:off x="6772276" y="7977188"/>
              <a:ext cx="87313" cy="76200"/>
            </a:xfrm>
            <a:custGeom>
              <a:avLst/>
              <a:gdLst>
                <a:gd name="T0" fmla="*/ 28 w 55"/>
                <a:gd name="T1" fmla="*/ 48 h 48"/>
                <a:gd name="T2" fmla="*/ 0 w 55"/>
                <a:gd name="T3" fmla="*/ 48 h 48"/>
                <a:gd name="T4" fmla="*/ 14 w 55"/>
                <a:gd name="T5" fmla="*/ 24 h 48"/>
                <a:gd name="T6" fmla="*/ 28 w 55"/>
                <a:gd name="T7" fmla="*/ 0 h 48"/>
                <a:gd name="T8" fmla="*/ 43 w 55"/>
                <a:gd name="T9" fmla="*/ 24 h 48"/>
                <a:gd name="T10" fmla="*/ 55 w 55"/>
                <a:gd name="T11" fmla="*/ 48 h 48"/>
                <a:gd name="T12" fmla="*/ 28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8" y="48"/>
                  </a:moveTo>
                  <a:lnTo>
                    <a:pt x="0" y="48"/>
                  </a:lnTo>
                  <a:lnTo>
                    <a:pt x="14" y="24"/>
                  </a:lnTo>
                  <a:lnTo>
                    <a:pt x="28" y="0"/>
                  </a:lnTo>
                  <a:lnTo>
                    <a:pt x="43" y="24"/>
                  </a:lnTo>
                  <a:lnTo>
                    <a:pt x="55" y="48"/>
                  </a:lnTo>
                  <a:lnTo>
                    <a:pt x="28"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80" name="Freeform 82">
              <a:extLst>
                <a:ext uri="{FF2B5EF4-FFF2-40B4-BE49-F238E27FC236}">
                  <a16:creationId xmlns:a16="http://schemas.microsoft.com/office/drawing/2014/main" id="{72B88F47-F79D-D3BC-843E-07E21E9D3F2D}"/>
                </a:ext>
              </a:extLst>
            </p:cNvPr>
            <p:cNvSpPr>
              <a:spLocks/>
            </p:cNvSpPr>
            <p:nvPr/>
          </p:nvSpPr>
          <p:spPr bwMode="auto">
            <a:xfrm>
              <a:off x="6865938" y="7977188"/>
              <a:ext cx="87313" cy="76200"/>
            </a:xfrm>
            <a:custGeom>
              <a:avLst/>
              <a:gdLst>
                <a:gd name="T0" fmla="*/ 29 w 55"/>
                <a:gd name="T1" fmla="*/ 48 h 48"/>
                <a:gd name="T2" fmla="*/ 0 w 55"/>
                <a:gd name="T3" fmla="*/ 48 h 48"/>
                <a:gd name="T4" fmla="*/ 15 w 55"/>
                <a:gd name="T5" fmla="*/ 24 h 48"/>
                <a:gd name="T6" fmla="*/ 29 w 55"/>
                <a:gd name="T7" fmla="*/ 0 h 48"/>
                <a:gd name="T8" fmla="*/ 41 w 55"/>
                <a:gd name="T9" fmla="*/ 24 h 48"/>
                <a:gd name="T10" fmla="*/ 55 w 55"/>
                <a:gd name="T11" fmla="*/ 48 h 48"/>
                <a:gd name="T12" fmla="*/ 29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9" y="48"/>
                  </a:moveTo>
                  <a:lnTo>
                    <a:pt x="0" y="48"/>
                  </a:lnTo>
                  <a:lnTo>
                    <a:pt x="15" y="24"/>
                  </a:lnTo>
                  <a:lnTo>
                    <a:pt x="29" y="0"/>
                  </a:lnTo>
                  <a:lnTo>
                    <a:pt x="41" y="24"/>
                  </a:lnTo>
                  <a:lnTo>
                    <a:pt x="55" y="48"/>
                  </a:lnTo>
                  <a:lnTo>
                    <a:pt x="29"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81" name="Freeform 83">
              <a:extLst>
                <a:ext uri="{FF2B5EF4-FFF2-40B4-BE49-F238E27FC236}">
                  <a16:creationId xmlns:a16="http://schemas.microsoft.com/office/drawing/2014/main" id="{63C72F15-E2FC-5283-4092-2C42303502AE}"/>
                </a:ext>
              </a:extLst>
            </p:cNvPr>
            <p:cNvSpPr>
              <a:spLocks/>
            </p:cNvSpPr>
            <p:nvPr/>
          </p:nvSpPr>
          <p:spPr bwMode="auto">
            <a:xfrm>
              <a:off x="7016751" y="8015288"/>
              <a:ext cx="87313" cy="71438"/>
            </a:xfrm>
            <a:custGeom>
              <a:avLst/>
              <a:gdLst>
                <a:gd name="T0" fmla="*/ 26 w 55"/>
                <a:gd name="T1" fmla="*/ 45 h 45"/>
                <a:gd name="T2" fmla="*/ 0 w 55"/>
                <a:gd name="T3" fmla="*/ 45 h 45"/>
                <a:gd name="T4" fmla="*/ 12 w 55"/>
                <a:gd name="T5" fmla="*/ 24 h 45"/>
                <a:gd name="T6" fmla="*/ 26 w 55"/>
                <a:gd name="T7" fmla="*/ 0 h 45"/>
                <a:gd name="T8" fmla="*/ 41 w 55"/>
                <a:gd name="T9" fmla="*/ 24 h 45"/>
                <a:gd name="T10" fmla="*/ 55 w 55"/>
                <a:gd name="T11" fmla="*/ 45 h 45"/>
                <a:gd name="T12" fmla="*/ 26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6" y="45"/>
                  </a:moveTo>
                  <a:lnTo>
                    <a:pt x="0" y="45"/>
                  </a:lnTo>
                  <a:lnTo>
                    <a:pt x="12" y="24"/>
                  </a:lnTo>
                  <a:lnTo>
                    <a:pt x="26" y="0"/>
                  </a:lnTo>
                  <a:lnTo>
                    <a:pt x="41" y="24"/>
                  </a:lnTo>
                  <a:lnTo>
                    <a:pt x="55" y="45"/>
                  </a:lnTo>
                  <a:lnTo>
                    <a:pt x="26"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82" name="Freeform 84">
              <a:extLst>
                <a:ext uri="{FF2B5EF4-FFF2-40B4-BE49-F238E27FC236}">
                  <a16:creationId xmlns:a16="http://schemas.microsoft.com/office/drawing/2014/main" id="{7B685400-F31F-16E5-99E1-C1B6288ED065}"/>
                </a:ext>
              </a:extLst>
            </p:cNvPr>
            <p:cNvSpPr>
              <a:spLocks/>
            </p:cNvSpPr>
            <p:nvPr/>
          </p:nvSpPr>
          <p:spPr bwMode="auto">
            <a:xfrm>
              <a:off x="7027863" y="8050213"/>
              <a:ext cx="87313" cy="74613"/>
            </a:xfrm>
            <a:custGeom>
              <a:avLst/>
              <a:gdLst>
                <a:gd name="T0" fmla="*/ 29 w 55"/>
                <a:gd name="T1" fmla="*/ 47 h 47"/>
                <a:gd name="T2" fmla="*/ 0 w 55"/>
                <a:gd name="T3" fmla="*/ 47 h 47"/>
                <a:gd name="T4" fmla="*/ 15 w 55"/>
                <a:gd name="T5" fmla="*/ 23 h 47"/>
                <a:gd name="T6" fmla="*/ 29 w 55"/>
                <a:gd name="T7" fmla="*/ 0 h 47"/>
                <a:gd name="T8" fmla="*/ 41 w 55"/>
                <a:gd name="T9" fmla="*/ 23 h 47"/>
                <a:gd name="T10" fmla="*/ 55 w 55"/>
                <a:gd name="T11" fmla="*/ 47 h 47"/>
                <a:gd name="T12" fmla="*/ 29 w 55"/>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5" h="47">
                  <a:moveTo>
                    <a:pt x="29" y="47"/>
                  </a:moveTo>
                  <a:lnTo>
                    <a:pt x="0" y="47"/>
                  </a:lnTo>
                  <a:lnTo>
                    <a:pt x="15" y="23"/>
                  </a:lnTo>
                  <a:lnTo>
                    <a:pt x="29" y="0"/>
                  </a:lnTo>
                  <a:lnTo>
                    <a:pt x="41" y="23"/>
                  </a:lnTo>
                  <a:lnTo>
                    <a:pt x="55" y="47"/>
                  </a:lnTo>
                  <a:lnTo>
                    <a:pt x="29" y="47"/>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83" name="Freeform 85">
              <a:extLst>
                <a:ext uri="{FF2B5EF4-FFF2-40B4-BE49-F238E27FC236}">
                  <a16:creationId xmlns:a16="http://schemas.microsoft.com/office/drawing/2014/main" id="{D8597B18-61FB-6787-6688-D07BCEC7C726}"/>
                </a:ext>
              </a:extLst>
            </p:cNvPr>
            <p:cNvSpPr>
              <a:spLocks/>
            </p:cNvSpPr>
            <p:nvPr/>
          </p:nvSpPr>
          <p:spPr bwMode="auto">
            <a:xfrm>
              <a:off x="7043738" y="8072438"/>
              <a:ext cx="85725" cy="71438"/>
            </a:xfrm>
            <a:custGeom>
              <a:avLst/>
              <a:gdLst>
                <a:gd name="T0" fmla="*/ 26 w 54"/>
                <a:gd name="T1" fmla="*/ 45 h 45"/>
                <a:gd name="T2" fmla="*/ 0 w 54"/>
                <a:gd name="T3" fmla="*/ 45 h 45"/>
                <a:gd name="T4" fmla="*/ 14 w 54"/>
                <a:gd name="T5" fmla="*/ 21 h 45"/>
                <a:gd name="T6" fmla="*/ 26 w 54"/>
                <a:gd name="T7" fmla="*/ 0 h 45"/>
                <a:gd name="T8" fmla="*/ 40 w 54"/>
                <a:gd name="T9" fmla="*/ 21 h 45"/>
                <a:gd name="T10" fmla="*/ 54 w 54"/>
                <a:gd name="T11" fmla="*/ 45 h 45"/>
                <a:gd name="T12" fmla="*/ 26 w 5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4" h="45">
                  <a:moveTo>
                    <a:pt x="26" y="45"/>
                  </a:moveTo>
                  <a:lnTo>
                    <a:pt x="0" y="45"/>
                  </a:lnTo>
                  <a:lnTo>
                    <a:pt x="14" y="21"/>
                  </a:lnTo>
                  <a:lnTo>
                    <a:pt x="26" y="0"/>
                  </a:lnTo>
                  <a:lnTo>
                    <a:pt x="40" y="21"/>
                  </a:lnTo>
                  <a:lnTo>
                    <a:pt x="54" y="45"/>
                  </a:lnTo>
                  <a:lnTo>
                    <a:pt x="26"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84" name="Freeform 86">
              <a:extLst>
                <a:ext uri="{FF2B5EF4-FFF2-40B4-BE49-F238E27FC236}">
                  <a16:creationId xmlns:a16="http://schemas.microsoft.com/office/drawing/2014/main" id="{0CDAF6F3-39C6-0BA3-6BC3-39A886CF078D}"/>
                </a:ext>
              </a:extLst>
            </p:cNvPr>
            <p:cNvSpPr>
              <a:spLocks/>
            </p:cNvSpPr>
            <p:nvPr/>
          </p:nvSpPr>
          <p:spPr bwMode="auto">
            <a:xfrm>
              <a:off x="7310438" y="8094663"/>
              <a:ext cx="87313" cy="76200"/>
            </a:xfrm>
            <a:custGeom>
              <a:avLst/>
              <a:gdLst>
                <a:gd name="T0" fmla="*/ 26 w 55"/>
                <a:gd name="T1" fmla="*/ 48 h 48"/>
                <a:gd name="T2" fmla="*/ 0 w 55"/>
                <a:gd name="T3" fmla="*/ 48 h 48"/>
                <a:gd name="T4" fmla="*/ 12 w 55"/>
                <a:gd name="T5" fmla="*/ 24 h 48"/>
                <a:gd name="T6" fmla="*/ 26 w 55"/>
                <a:gd name="T7" fmla="*/ 0 h 48"/>
                <a:gd name="T8" fmla="*/ 41 w 55"/>
                <a:gd name="T9" fmla="*/ 24 h 48"/>
                <a:gd name="T10" fmla="*/ 55 w 55"/>
                <a:gd name="T11" fmla="*/ 48 h 48"/>
                <a:gd name="T12" fmla="*/ 26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6" y="48"/>
                  </a:moveTo>
                  <a:lnTo>
                    <a:pt x="0" y="48"/>
                  </a:lnTo>
                  <a:lnTo>
                    <a:pt x="12" y="24"/>
                  </a:lnTo>
                  <a:lnTo>
                    <a:pt x="26" y="0"/>
                  </a:lnTo>
                  <a:lnTo>
                    <a:pt x="41" y="24"/>
                  </a:lnTo>
                  <a:lnTo>
                    <a:pt x="55"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85" name="Freeform 87">
              <a:extLst>
                <a:ext uri="{FF2B5EF4-FFF2-40B4-BE49-F238E27FC236}">
                  <a16:creationId xmlns:a16="http://schemas.microsoft.com/office/drawing/2014/main" id="{561E7C1A-CC0B-0CCA-9D9C-FA119D18E9BA}"/>
                </a:ext>
              </a:extLst>
            </p:cNvPr>
            <p:cNvSpPr>
              <a:spLocks/>
            </p:cNvSpPr>
            <p:nvPr/>
          </p:nvSpPr>
          <p:spPr bwMode="auto">
            <a:xfrm>
              <a:off x="7321551" y="8094663"/>
              <a:ext cx="87313" cy="76200"/>
            </a:xfrm>
            <a:custGeom>
              <a:avLst/>
              <a:gdLst>
                <a:gd name="T0" fmla="*/ 29 w 55"/>
                <a:gd name="T1" fmla="*/ 48 h 48"/>
                <a:gd name="T2" fmla="*/ 0 w 55"/>
                <a:gd name="T3" fmla="*/ 48 h 48"/>
                <a:gd name="T4" fmla="*/ 15 w 55"/>
                <a:gd name="T5" fmla="*/ 24 h 48"/>
                <a:gd name="T6" fmla="*/ 29 w 55"/>
                <a:gd name="T7" fmla="*/ 0 h 48"/>
                <a:gd name="T8" fmla="*/ 43 w 55"/>
                <a:gd name="T9" fmla="*/ 24 h 48"/>
                <a:gd name="T10" fmla="*/ 55 w 55"/>
                <a:gd name="T11" fmla="*/ 48 h 48"/>
                <a:gd name="T12" fmla="*/ 29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9" y="48"/>
                  </a:moveTo>
                  <a:lnTo>
                    <a:pt x="0" y="48"/>
                  </a:lnTo>
                  <a:lnTo>
                    <a:pt x="15" y="24"/>
                  </a:lnTo>
                  <a:lnTo>
                    <a:pt x="29" y="0"/>
                  </a:lnTo>
                  <a:lnTo>
                    <a:pt x="43" y="24"/>
                  </a:lnTo>
                  <a:lnTo>
                    <a:pt x="55" y="48"/>
                  </a:lnTo>
                  <a:lnTo>
                    <a:pt x="29"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86" name="Freeform 88">
              <a:extLst>
                <a:ext uri="{FF2B5EF4-FFF2-40B4-BE49-F238E27FC236}">
                  <a16:creationId xmlns:a16="http://schemas.microsoft.com/office/drawing/2014/main" id="{3DFC51B0-6C03-D19F-7A41-CE502F14B3F5}"/>
                </a:ext>
              </a:extLst>
            </p:cNvPr>
            <p:cNvSpPr>
              <a:spLocks/>
            </p:cNvSpPr>
            <p:nvPr/>
          </p:nvSpPr>
          <p:spPr bwMode="auto">
            <a:xfrm>
              <a:off x="7337426" y="8094663"/>
              <a:ext cx="85725" cy="76200"/>
            </a:xfrm>
            <a:custGeom>
              <a:avLst/>
              <a:gdLst>
                <a:gd name="T0" fmla="*/ 28 w 54"/>
                <a:gd name="T1" fmla="*/ 48 h 48"/>
                <a:gd name="T2" fmla="*/ 0 w 54"/>
                <a:gd name="T3" fmla="*/ 48 h 48"/>
                <a:gd name="T4" fmla="*/ 14 w 54"/>
                <a:gd name="T5" fmla="*/ 24 h 48"/>
                <a:gd name="T6" fmla="*/ 28 w 54"/>
                <a:gd name="T7" fmla="*/ 0 h 48"/>
                <a:gd name="T8" fmla="*/ 40 w 54"/>
                <a:gd name="T9" fmla="*/ 24 h 48"/>
                <a:gd name="T10" fmla="*/ 54 w 54"/>
                <a:gd name="T11" fmla="*/ 48 h 48"/>
                <a:gd name="T12" fmla="*/ 28 w 54"/>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4" h="48">
                  <a:moveTo>
                    <a:pt x="28" y="48"/>
                  </a:moveTo>
                  <a:lnTo>
                    <a:pt x="0" y="48"/>
                  </a:lnTo>
                  <a:lnTo>
                    <a:pt x="14" y="24"/>
                  </a:lnTo>
                  <a:lnTo>
                    <a:pt x="28" y="0"/>
                  </a:lnTo>
                  <a:lnTo>
                    <a:pt x="40" y="24"/>
                  </a:lnTo>
                  <a:lnTo>
                    <a:pt x="54" y="48"/>
                  </a:lnTo>
                  <a:lnTo>
                    <a:pt x="28"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87" name="Freeform 89">
              <a:extLst>
                <a:ext uri="{FF2B5EF4-FFF2-40B4-BE49-F238E27FC236}">
                  <a16:creationId xmlns:a16="http://schemas.microsoft.com/office/drawing/2014/main" id="{A147FD49-9C94-4631-70A5-32670A8CDDE7}"/>
                </a:ext>
              </a:extLst>
            </p:cNvPr>
            <p:cNvSpPr>
              <a:spLocks/>
            </p:cNvSpPr>
            <p:nvPr/>
          </p:nvSpPr>
          <p:spPr bwMode="auto">
            <a:xfrm>
              <a:off x="7364413" y="8094663"/>
              <a:ext cx="85725" cy="76200"/>
            </a:xfrm>
            <a:custGeom>
              <a:avLst/>
              <a:gdLst>
                <a:gd name="T0" fmla="*/ 28 w 54"/>
                <a:gd name="T1" fmla="*/ 48 h 48"/>
                <a:gd name="T2" fmla="*/ 0 w 54"/>
                <a:gd name="T3" fmla="*/ 48 h 48"/>
                <a:gd name="T4" fmla="*/ 14 w 54"/>
                <a:gd name="T5" fmla="*/ 24 h 48"/>
                <a:gd name="T6" fmla="*/ 28 w 54"/>
                <a:gd name="T7" fmla="*/ 0 h 48"/>
                <a:gd name="T8" fmla="*/ 40 w 54"/>
                <a:gd name="T9" fmla="*/ 24 h 48"/>
                <a:gd name="T10" fmla="*/ 54 w 54"/>
                <a:gd name="T11" fmla="*/ 48 h 48"/>
                <a:gd name="T12" fmla="*/ 28 w 54"/>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4" h="48">
                  <a:moveTo>
                    <a:pt x="28" y="48"/>
                  </a:moveTo>
                  <a:lnTo>
                    <a:pt x="0" y="48"/>
                  </a:lnTo>
                  <a:lnTo>
                    <a:pt x="14" y="24"/>
                  </a:lnTo>
                  <a:lnTo>
                    <a:pt x="28" y="0"/>
                  </a:lnTo>
                  <a:lnTo>
                    <a:pt x="40" y="24"/>
                  </a:lnTo>
                  <a:lnTo>
                    <a:pt x="54" y="48"/>
                  </a:lnTo>
                  <a:lnTo>
                    <a:pt x="28"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88" name="Freeform 90">
              <a:extLst>
                <a:ext uri="{FF2B5EF4-FFF2-40B4-BE49-F238E27FC236}">
                  <a16:creationId xmlns:a16="http://schemas.microsoft.com/office/drawing/2014/main" id="{591E55AA-5DF3-8930-BED9-AB00F7DA0E53}"/>
                </a:ext>
              </a:extLst>
            </p:cNvPr>
            <p:cNvSpPr>
              <a:spLocks/>
            </p:cNvSpPr>
            <p:nvPr/>
          </p:nvSpPr>
          <p:spPr bwMode="auto">
            <a:xfrm>
              <a:off x="7419976" y="8094663"/>
              <a:ext cx="82550" cy="76200"/>
            </a:xfrm>
            <a:custGeom>
              <a:avLst/>
              <a:gdLst>
                <a:gd name="T0" fmla="*/ 26 w 52"/>
                <a:gd name="T1" fmla="*/ 48 h 48"/>
                <a:gd name="T2" fmla="*/ 0 w 52"/>
                <a:gd name="T3" fmla="*/ 48 h 48"/>
                <a:gd name="T4" fmla="*/ 12 w 52"/>
                <a:gd name="T5" fmla="*/ 24 h 48"/>
                <a:gd name="T6" fmla="*/ 26 w 52"/>
                <a:gd name="T7" fmla="*/ 0 h 48"/>
                <a:gd name="T8" fmla="*/ 40 w 52"/>
                <a:gd name="T9" fmla="*/ 24 h 48"/>
                <a:gd name="T10" fmla="*/ 52 w 52"/>
                <a:gd name="T11" fmla="*/ 48 h 48"/>
                <a:gd name="T12" fmla="*/ 26 w 52"/>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2" h="48">
                  <a:moveTo>
                    <a:pt x="26" y="48"/>
                  </a:moveTo>
                  <a:lnTo>
                    <a:pt x="0" y="48"/>
                  </a:lnTo>
                  <a:lnTo>
                    <a:pt x="12" y="24"/>
                  </a:lnTo>
                  <a:lnTo>
                    <a:pt x="26" y="0"/>
                  </a:lnTo>
                  <a:lnTo>
                    <a:pt x="40" y="24"/>
                  </a:lnTo>
                  <a:lnTo>
                    <a:pt x="52"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89" name="Freeform 91">
              <a:extLst>
                <a:ext uri="{FF2B5EF4-FFF2-40B4-BE49-F238E27FC236}">
                  <a16:creationId xmlns:a16="http://schemas.microsoft.com/office/drawing/2014/main" id="{D9868ADB-F491-71BF-6184-35D05E9FF453}"/>
                </a:ext>
              </a:extLst>
            </p:cNvPr>
            <p:cNvSpPr>
              <a:spLocks/>
            </p:cNvSpPr>
            <p:nvPr/>
          </p:nvSpPr>
          <p:spPr bwMode="auto">
            <a:xfrm>
              <a:off x="7620001" y="8094663"/>
              <a:ext cx="82550" cy="76200"/>
            </a:xfrm>
            <a:custGeom>
              <a:avLst/>
              <a:gdLst>
                <a:gd name="T0" fmla="*/ 26 w 52"/>
                <a:gd name="T1" fmla="*/ 48 h 48"/>
                <a:gd name="T2" fmla="*/ 0 w 52"/>
                <a:gd name="T3" fmla="*/ 48 h 48"/>
                <a:gd name="T4" fmla="*/ 12 w 52"/>
                <a:gd name="T5" fmla="*/ 24 h 48"/>
                <a:gd name="T6" fmla="*/ 26 w 52"/>
                <a:gd name="T7" fmla="*/ 0 h 48"/>
                <a:gd name="T8" fmla="*/ 40 w 52"/>
                <a:gd name="T9" fmla="*/ 24 h 48"/>
                <a:gd name="T10" fmla="*/ 52 w 52"/>
                <a:gd name="T11" fmla="*/ 48 h 48"/>
                <a:gd name="T12" fmla="*/ 26 w 52"/>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2" h="48">
                  <a:moveTo>
                    <a:pt x="26" y="48"/>
                  </a:moveTo>
                  <a:lnTo>
                    <a:pt x="0" y="48"/>
                  </a:lnTo>
                  <a:lnTo>
                    <a:pt x="12" y="24"/>
                  </a:lnTo>
                  <a:lnTo>
                    <a:pt x="26" y="0"/>
                  </a:lnTo>
                  <a:lnTo>
                    <a:pt x="40" y="24"/>
                  </a:lnTo>
                  <a:lnTo>
                    <a:pt x="52"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90" name="Freeform 92">
              <a:extLst>
                <a:ext uri="{FF2B5EF4-FFF2-40B4-BE49-F238E27FC236}">
                  <a16:creationId xmlns:a16="http://schemas.microsoft.com/office/drawing/2014/main" id="{D7EE6BF8-959B-F19B-0E38-5A3FCE0E9F95}"/>
                </a:ext>
              </a:extLst>
            </p:cNvPr>
            <p:cNvSpPr>
              <a:spLocks/>
            </p:cNvSpPr>
            <p:nvPr/>
          </p:nvSpPr>
          <p:spPr bwMode="auto">
            <a:xfrm>
              <a:off x="7631113" y="8094663"/>
              <a:ext cx="87313" cy="76200"/>
            </a:xfrm>
            <a:custGeom>
              <a:avLst/>
              <a:gdLst>
                <a:gd name="T0" fmla="*/ 28 w 55"/>
                <a:gd name="T1" fmla="*/ 48 h 48"/>
                <a:gd name="T2" fmla="*/ 0 w 55"/>
                <a:gd name="T3" fmla="*/ 48 h 48"/>
                <a:gd name="T4" fmla="*/ 14 w 55"/>
                <a:gd name="T5" fmla="*/ 24 h 48"/>
                <a:gd name="T6" fmla="*/ 28 w 55"/>
                <a:gd name="T7" fmla="*/ 0 h 48"/>
                <a:gd name="T8" fmla="*/ 40 w 55"/>
                <a:gd name="T9" fmla="*/ 24 h 48"/>
                <a:gd name="T10" fmla="*/ 55 w 55"/>
                <a:gd name="T11" fmla="*/ 48 h 48"/>
                <a:gd name="T12" fmla="*/ 28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8" y="48"/>
                  </a:moveTo>
                  <a:lnTo>
                    <a:pt x="0" y="48"/>
                  </a:lnTo>
                  <a:lnTo>
                    <a:pt x="14" y="24"/>
                  </a:lnTo>
                  <a:lnTo>
                    <a:pt x="28" y="0"/>
                  </a:lnTo>
                  <a:lnTo>
                    <a:pt x="40" y="24"/>
                  </a:lnTo>
                  <a:lnTo>
                    <a:pt x="55" y="48"/>
                  </a:lnTo>
                  <a:lnTo>
                    <a:pt x="28"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91" name="Freeform 93">
              <a:extLst>
                <a:ext uri="{FF2B5EF4-FFF2-40B4-BE49-F238E27FC236}">
                  <a16:creationId xmlns:a16="http://schemas.microsoft.com/office/drawing/2014/main" id="{371FD3FA-018B-07E7-3D1A-0C01C77FBB5C}"/>
                </a:ext>
              </a:extLst>
            </p:cNvPr>
            <p:cNvSpPr>
              <a:spLocks/>
            </p:cNvSpPr>
            <p:nvPr/>
          </p:nvSpPr>
          <p:spPr bwMode="auto">
            <a:xfrm>
              <a:off x="7658101" y="8140700"/>
              <a:ext cx="85725" cy="74613"/>
            </a:xfrm>
            <a:custGeom>
              <a:avLst/>
              <a:gdLst>
                <a:gd name="T0" fmla="*/ 28 w 54"/>
                <a:gd name="T1" fmla="*/ 47 h 47"/>
                <a:gd name="T2" fmla="*/ 0 w 54"/>
                <a:gd name="T3" fmla="*/ 47 h 47"/>
                <a:gd name="T4" fmla="*/ 14 w 54"/>
                <a:gd name="T5" fmla="*/ 23 h 47"/>
                <a:gd name="T6" fmla="*/ 28 w 54"/>
                <a:gd name="T7" fmla="*/ 0 h 47"/>
                <a:gd name="T8" fmla="*/ 40 w 54"/>
                <a:gd name="T9" fmla="*/ 23 h 47"/>
                <a:gd name="T10" fmla="*/ 54 w 54"/>
                <a:gd name="T11" fmla="*/ 47 h 47"/>
                <a:gd name="T12" fmla="*/ 28 w 54"/>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4" h="47">
                  <a:moveTo>
                    <a:pt x="28" y="47"/>
                  </a:moveTo>
                  <a:lnTo>
                    <a:pt x="0" y="47"/>
                  </a:lnTo>
                  <a:lnTo>
                    <a:pt x="14" y="23"/>
                  </a:lnTo>
                  <a:lnTo>
                    <a:pt x="28" y="0"/>
                  </a:lnTo>
                  <a:lnTo>
                    <a:pt x="40" y="23"/>
                  </a:lnTo>
                  <a:lnTo>
                    <a:pt x="54" y="47"/>
                  </a:lnTo>
                  <a:lnTo>
                    <a:pt x="28" y="47"/>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92" name="Freeform 94">
              <a:extLst>
                <a:ext uri="{FF2B5EF4-FFF2-40B4-BE49-F238E27FC236}">
                  <a16:creationId xmlns:a16="http://schemas.microsoft.com/office/drawing/2014/main" id="{988B78BC-28C0-F649-480C-5851AB307D2C}"/>
                </a:ext>
              </a:extLst>
            </p:cNvPr>
            <p:cNvSpPr>
              <a:spLocks/>
            </p:cNvSpPr>
            <p:nvPr/>
          </p:nvSpPr>
          <p:spPr bwMode="auto">
            <a:xfrm>
              <a:off x="7735888" y="8140700"/>
              <a:ext cx="87313" cy="74613"/>
            </a:xfrm>
            <a:custGeom>
              <a:avLst/>
              <a:gdLst>
                <a:gd name="T0" fmla="*/ 29 w 55"/>
                <a:gd name="T1" fmla="*/ 47 h 47"/>
                <a:gd name="T2" fmla="*/ 0 w 55"/>
                <a:gd name="T3" fmla="*/ 47 h 47"/>
                <a:gd name="T4" fmla="*/ 15 w 55"/>
                <a:gd name="T5" fmla="*/ 23 h 47"/>
                <a:gd name="T6" fmla="*/ 29 w 55"/>
                <a:gd name="T7" fmla="*/ 0 h 47"/>
                <a:gd name="T8" fmla="*/ 41 w 55"/>
                <a:gd name="T9" fmla="*/ 23 h 47"/>
                <a:gd name="T10" fmla="*/ 55 w 55"/>
                <a:gd name="T11" fmla="*/ 47 h 47"/>
                <a:gd name="T12" fmla="*/ 29 w 55"/>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5" h="47">
                  <a:moveTo>
                    <a:pt x="29" y="47"/>
                  </a:moveTo>
                  <a:lnTo>
                    <a:pt x="0" y="47"/>
                  </a:lnTo>
                  <a:lnTo>
                    <a:pt x="15" y="23"/>
                  </a:lnTo>
                  <a:lnTo>
                    <a:pt x="29" y="0"/>
                  </a:lnTo>
                  <a:lnTo>
                    <a:pt x="41" y="23"/>
                  </a:lnTo>
                  <a:lnTo>
                    <a:pt x="55" y="47"/>
                  </a:lnTo>
                  <a:lnTo>
                    <a:pt x="29" y="47"/>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93" name="Freeform 95">
              <a:extLst>
                <a:ext uri="{FF2B5EF4-FFF2-40B4-BE49-F238E27FC236}">
                  <a16:creationId xmlns:a16="http://schemas.microsoft.com/office/drawing/2014/main" id="{B2F4C3F9-8781-8D06-AABB-AD96FFA0B057}"/>
                </a:ext>
              </a:extLst>
            </p:cNvPr>
            <p:cNvSpPr>
              <a:spLocks/>
            </p:cNvSpPr>
            <p:nvPr/>
          </p:nvSpPr>
          <p:spPr bwMode="auto">
            <a:xfrm>
              <a:off x="7793038" y="8140700"/>
              <a:ext cx="87313" cy="74613"/>
            </a:xfrm>
            <a:custGeom>
              <a:avLst/>
              <a:gdLst>
                <a:gd name="T0" fmla="*/ 26 w 55"/>
                <a:gd name="T1" fmla="*/ 47 h 47"/>
                <a:gd name="T2" fmla="*/ 0 w 55"/>
                <a:gd name="T3" fmla="*/ 47 h 47"/>
                <a:gd name="T4" fmla="*/ 14 w 55"/>
                <a:gd name="T5" fmla="*/ 23 h 47"/>
                <a:gd name="T6" fmla="*/ 26 w 55"/>
                <a:gd name="T7" fmla="*/ 0 h 47"/>
                <a:gd name="T8" fmla="*/ 40 w 55"/>
                <a:gd name="T9" fmla="*/ 23 h 47"/>
                <a:gd name="T10" fmla="*/ 55 w 55"/>
                <a:gd name="T11" fmla="*/ 47 h 47"/>
                <a:gd name="T12" fmla="*/ 26 w 55"/>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5" h="47">
                  <a:moveTo>
                    <a:pt x="26" y="47"/>
                  </a:moveTo>
                  <a:lnTo>
                    <a:pt x="0" y="47"/>
                  </a:lnTo>
                  <a:lnTo>
                    <a:pt x="14" y="23"/>
                  </a:lnTo>
                  <a:lnTo>
                    <a:pt x="26" y="0"/>
                  </a:lnTo>
                  <a:lnTo>
                    <a:pt x="40" y="23"/>
                  </a:lnTo>
                  <a:lnTo>
                    <a:pt x="55" y="47"/>
                  </a:lnTo>
                  <a:lnTo>
                    <a:pt x="26" y="47"/>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94" name="Freeform 96">
              <a:extLst>
                <a:ext uri="{FF2B5EF4-FFF2-40B4-BE49-F238E27FC236}">
                  <a16:creationId xmlns:a16="http://schemas.microsoft.com/office/drawing/2014/main" id="{3C76E484-2D2E-5BCF-8FA6-1719ACF8EE87}"/>
                </a:ext>
              </a:extLst>
            </p:cNvPr>
            <p:cNvSpPr>
              <a:spLocks/>
            </p:cNvSpPr>
            <p:nvPr/>
          </p:nvSpPr>
          <p:spPr bwMode="auto">
            <a:xfrm>
              <a:off x="7804151" y="8140700"/>
              <a:ext cx="87313" cy="74613"/>
            </a:xfrm>
            <a:custGeom>
              <a:avLst/>
              <a:gdLst>
                <a:gd name="T0" fmla="*/ 29 w 55"/>
                <a:gd name="T1" fmla="*/ 47 h 47"/>
                <a:gd name="T2" fmla="*/ 0 w 55"/>
                <a:gd name="T3" fmla="*/ 47 h 47"/>
                <a:gd name="T4" fmla="*/ 14 w 55"/>
                <a:gd name="T5" fmla="*/ 23 h 47"/>
                <a:gd name="T6" fmla="*/ 29 w 55"/>
                <a:gd name="T7" fmla="*/ 0 h 47"/>
                <a:gd name="T8" fmla="*/ 43 w 55"/>
                <a:gd name="T9" fmla="*/ 23 h 47"/>
                <a:gd name="T10" fmla="*/ 55 w 55"/>
                <a:gd name="T11" fmla="*/ 47 h 47"/>
                <a:gd name="T12" fmla="*/ 29 w 55"/>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5" h="47">
                  <a:moveTo>
                    <a:pt x="29" y="47"/>
                  </a:moveTo>
                  <a:lnTo>
                    <a:pt x="0" y="47"/>
                  </a:lnTo>
                  <a:lnTo>
                    <a:pt x="14" y="23"/>
                  </a:lnTo>
                  <a:lnTo>
                    <a:pt x="29" y="0"/>
                  </a:lnTo>
                  <a:lnTo>
                    <a:pt x="43" y="23"/>
                  </a:lnTo>
                  <a:lnTo>
                    <a:pt x="55" y="47"/>
                  </a:lnTo>
                  <a:lnTo>
                    <a:pt x="29" y="47"/>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95" name="Freeform 97">
              <a:extLst>
                <a:ext uri="{FF2B5EF4-FFF2-40B4-BE49-F238E27FC236}">
                  <a16:creationId xmlns:a16="http://schemas.microsoft.com/office/drawing/2014/main" id="{6510E22D-0A9D-68EE-FD25-B534C22C182B}"/>
                </a:ext>
              </a:extLst>
            </p:cNvPr>
            <p:cNvSpPr>
              <a:spLocks/>
            </p:cNvSpPr>
            <p:nvPr/>
          </p:nvSpPr>
          <p:spPr bwMode="auto">
            <a:xfrm>
              <a:off x="7872413" y="8140700"/>
              <a:ext cx="85725" cy="74613"/>
            </a:xfrm>
            <a:custGeom>
              <a:avLst/>
              <a:gdLst>
                <a:gd name="T0" fmla="*/ 26 w 54"/>
                <a:gd name="T1" fmla="*/ 47 h 47"/>
                <a:gd name="T2" fmla="*/ 0 w 54"/>
                <a:gd name="T3" fmla="*/ 47 h 47"/>
                <a:gd name="T4" fmla="*/ 12 w 54"/>
                <a:gd name="T5" fmla="*/ 23 h 47"/>
                <a:gd name="T6" fmla="*/ 26 w 54"/>
                <a:gd name="T7" fmla="*/ 0 h 47"/>
                <a:gd name="T8" fmla="*/ 40 w 54"/>
                <a:gd name="T9" fmla="*/ 23 h 47"/>
                <a:gd name="T10" fmla="*/ 54 w 54"/>
                <a:gd name="T11" fmla="*/ 47 h 47"/>
                <a:gd name="T12" fmla="*/ 26 w 54"/>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4" h="47">
                  <a:moveTo>
                    <a:pt x="26" y="47"/>
                  </a:moveTo>
                  <a:lnTo>
                    <a:pt x="0" y="47"/>
                  </a:lnTo>
                  <a:lnTo>
                    <a:pt x="12" y="23"/>
                  </a:lnTo>
                  <a:lnTo>
                    <a:pt x="26" y="0"/>
                  </a:lnTo>
                  <a:lnTo>
                    <a:pt x="40" y="23"/>
                  </a:lnTo>
                  <a:lnTo>
                    <a:pt x="54" y="47"/>
                  </a:lnTo>
                  <a:lnTo>
                    <a:pt x="26" y="47"/>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96" name="Freeform 98">
              <a:extLst>
                <a:ext uri="{FF2B5EF4-FFF2-40B4-BE49-F238E27FC236}">
                  <a16:creationId xmlns:a16="http://schemas.microsoft.com/office/drawing/2014/main" id="{2A03F76A-B5E7-0853-71D6-993C419A0E20}"/>
                </a:ext>
              </a:extLst>
            </p:cNvPr>
            <p:cNvSpPr>
              <a:spLocks/>
            </p:cNvSpPr>
            <p:nvPr/>
          </p:nvSpPr>
          <p:spPr bwMode="auto">
            <a:xfrm>
              <a:off x="7951788" y="8177213"/>
              <a:ext cx="85725" cy="73025"/>
            </a:xfrm>
            <a:custGeom>
              <a:avLst/>
              <a:gdLst>
                <a:gd name="T0" fmla="*/ 28 w 54"/>
                <a:gd name="T1" fmla="*/ 46 h 46"/>
                <a:gd name="T2" fmla="*/ 0 w 54"/>
                <a:gd name="T3" fmla="*/ 46 h 46"/>
                <a:gd name="T4" fmla="*/ 14 w 54"/>
                <a:gd name="T5" fmla="*/ 24 h 46"/>
                <a:gd name="T6" fmla="*/ 28 w 54"/>
                <a:gd name="T7" fmla="*/ 0 h 46"/>
                <a:gd name="T8" fmla="*/ 40 w 54"/>
                <a:gd name="T9" fmla="*/ 24 h 46"/>
                <a:gd name="T10" fmla="*/ 54 w 54"/>
                <a:gd name="T11" fmla="*/ 46 h 46"/>
                <a:gd name="T12" fmla="*/ 28 w 54"/>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54" h="46">
                  <a:moveTo>
                    <a:pt x="28" y="46"/>
                  </a:moveTo>
                  <a:lnTo>
                    <a:pt x="0" y="46"/>
                  </a:lnTo>
                  <a:lnTo>
                    <a:pt x="14" y="24"/>
                  </a:lnTo>
                  <a:lnTo>
                    <a:pt x="28" y="0"/>
                  </a:lnTo>
                  <a:lnTo>
                    <a:pt x="40" y="24"/>
                  </a:lnTo>
                  <a:lnTo>
                    <a:pt x="54" y="46"/>
                  </a:lnTo>
                  <a:lnTo>
                    <a:pt x="28" y="46"/>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97" name="Freeform 99">
              <a:extLst>
                <a:ext uri="{FF2B5EF4-FFF2-40B4-BE49-F238E27FC236}">
                  <a16:creationId xmlns:a16="http://schemas.microsoft.com/office/drawing/2014/main" id="{D927F670-25E0-4B76-5E2B-43E7CA37EE35}"/>
                </a:ext>
              </a:extLst>
            </p:cNvPr>
            <p:cNvSpPr>
              <a:spLocks/>
            </p:cNvSpPr>
            <p:nvPr/>
          </p:nvSpPr>
          <p:spPr bwMode="auto">
            <a:xfrm>
              <a:off x="7993063" y="8237538"/>
              <a:ext cx="85725" cy="73025"/>
            </a:xfrm>
            <a:custGeom>
              <a:avLst/>
              <a:gdLst>
                <a:gd name="T0" fmla="*/ 26 w 54"/>
                <a:gd name="T1" fmla="*/ 46 h 46"/>
                <a:gd name="T2" fmla="*/ 0 w 54"/>
                <a:gd name="T3" fmla="*/ 46 h 46"/>
                <a:gd name="T4" fmla="*/ 14 w 54"/>
                <a:gd name="T5" fmla="*/ 22 h 46"/>
                <a:gd name="T6" fmla="*/ 26 w 54"/>
                <a:gd name="T7" fmla="*/ 0 h 46"/>
                <a:gd name="T8" fmla="*/ 40 w 54"/>
                <a:gd name="T9" fmla="*/ 22 h 46"/>
                <a:gd name="T10" fmla="*/ 54 w 54"/>
                <a:gd name="T11" fmla="*/ 46 h 46"/>
                <a:gd name="T12" fmla="*/ 26 w 54"/>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54" h="46">
                  <a:moveTo>
                    <a:pt x="26" y="46"/>
                  </a:moveTo>
                  <a:lnTo>
                    <a:pt x="0" y="46"/>
                  </a:lnTo>
                  <a:lnTo>
                    <a:pt x="14" y="22"/>
                  </a:lnTo>
                  <a:lnTo>
                    <a:pt x="26" y="0"/>
                  </a:lnTo>
                  <a:lnTo>
                    <a:pt x="40" y="22"/>
                  </a:lnTo>
                  <a:lnTo>
                    <a:pt x="54" y="46"/>
                  </a:lnTo>
                  <a:lnTo>
                    <a:pt x="26" y="46"/>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98" name="Freeform 100">
              <a:extLst>
                <a:ext uri="{FF2B5EF4-FFF2-40B4-BE49-F238E27FC236}">
                  <a16:creationId xmlns:a16="http://schemas.microsoft.com/office/drawing/2014/main" id="{B0390B3A-E990-EFB4-8CD5-7AD27240500A}"/>
                </a:ext>
              </a:extLst>
            </p:cNvPr>
            <p:cNvSpPr>
              <a:spLocks/>
            </p:cNvSpPr>
            <p:nvPr/>
          </p:nvSpPr>
          <p:spPr bwMode="auto">
            <a:xfrm>
              <a:off x="8023226" y="8237538"/>
              <a:ext cx="85725" cy="73025"/>
            </a:xfrm>
            <a:custGeom>
              <a:avLst/>
              <a:gdLst>
                <a:gd name="T0" fmla="*/ 26 w 54"/>
                <a:gd name="T1" fmla="*/ 46 h 46"/>
                <a:gd name="T2" fmla="*/ 0 w 54"/>
                <a:gd name="T3" fmla="*/ 46 h 46"/>
                <a:gd name="T4" fmla="*/ 12 w 54"/>
                <a:gd name="T5" fmla="*/ 22 h 46"/>
                <a:gd name="T6" fmla="*/ 26 w 54"/>
                <a:gd name="T7" fmla="*/ 0 h 46"/>
                <a:gd name="T8" fmla="*/ 40 w 54"/>
                <a:gd name="T9" fmla="*/ 22 h 46"/>
                <a:gd name="T10" fmla="*/ 54 w 54"/>
                <a:gd name="T11" fmla="*/ 46 h 46"/>
                <a:gd name="T12" fmla="*/ 26 w 54"/>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54" h="46">
                  <a:moveTo>
                    <a:pt x="26" y="46"/>
                  </a:moveTo>
                  <a:lnTo>
                    <a:pt x="0" y="46"/>
                  </a:lnTo>
                  <a:lnTo>
                    <a:pt x="12" y="22"/>
                  </a:lnTo>
                  <a:lnTo>
                    <a:pt x="26" y="0"/>
                  </a:lnTo>
                  <a:lnTo>
                    <a:pt x="40" y="22"/>
                  </a:lnTo>
                  <a:lnTo>
                    <a:pt x="54" y="46"/>
                  </a:lnTo>
                  <a:lnTo>
                    <a:pt x="26" y="46"/>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99" name="Freeform 101">
              <a:extLst>
                <a:ext uri="{FF2B5EF4-FFF2-40B4-BE49-F238E27FC236}">
                  <a16:creationId xmlns:a16="http://schemas.microsoft.com/office/drawing/2014/main" id="{B3141AB6-80AE-66A3-8FB5-B6F0461E196A}"/>
                </a:ext>
              </a:extLst>
            </p:cNvPr>
            <p:cNvSpPr>
              <a:spLocks/>
            </p:cNvSpPr>
            <p:nvPr/>
          </p:nvSpPr>
          <p:spPr bwMode="auto">
            <a:xfrm>
              <a:off x="8034338" y="8237538"/>
              <a:ext cx="85725" cy="73025"/>
            </a:xfrm>
            <a:custGeom>
              <a:avLst/>
              <a:gdLst>
                <a:gd name="T0" fmla="*/ 26 w 54"/>
                <a:gd name="T1" fmla="*/ 46 h 46"/>
                <a:gd name="T2" fmla="*/ 0 w 54"/>
                <a:gd name="T3" fmla="*/ 46 h 46"/>
                <a:gd name="T4" fmla="*/ 14 w 54"/>
                <a:gd name="T5" fmla="*/ 22 h 46"/>
                <a:gd name="T6" fmla="*/ 26 w 54"/>
                <a:gd name="T7" fmla="*/ 0 h 46"/>
                <a:gd name="T8" fmla="*/ 40 w 54"/>
                <a:gd name="T9" fmla="*/ 22 h 46"/>
                <a:gd name="T10" fmla="*/ 54 w 54"/>
                <a:gd name="T11" fmla="*/ 46 h 46"/>
                <a:gd name="T12" fmla="*/ 26 w 54"/>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54" h="46">
                  <a:moveTo>
                    <a:pt x="26" y="46"/>
                  </a:moveTo>
                  <a:lnTo>
                    <a:pt x="0" y="46"/>
                  </a:lnTo>
                  <a:lnTo>
                    <a:pt x="14" y="22"/>
                  </a:lnTo>
                  <a:lnTo>
                    <a:pt x="26" y="0"/>
                  </a:lnTo>
                  <a:lnTo>
                    <a:pt x="40" y="22"/>
                  </a:lnTo>
                  <a:lnTo>
                    <a:pt x="54" y="46"/>
                  </a:lnTo>
                  <a:lnTo>
                    <a:pt x="26" y="46"/>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00" name="Freeform 102">
              <a:extLst>
                <a:ext uri="{FF2B5EF4-FFF2-40B4-BE49-F238E27FC236}">
                  <a16:creationId xmlns:a16="http://schemas.microsoft.com/office/drawing/2014/main" id="{616CE863-9A7B-6761-D416-D93B939023DE}"/>
                </a:ext>
              </a:extLst>
            </p:cNvPr>
            <p:cNvSpPr>
              <a:spLocks/>
            </p:cNvSpPr>
            <p:nvPr/>
          </p:nvSpPr>
          <p:spPr bwMode="auto">
            <a:xfrm>
              <a:off x="8248651" y="8237538"/>
              <a:ext cx="82550" cy="73025"/>
            </a:xfrm>
            <a:custGeom>
              <a:avLst/>
              <a:gdLst>
                <a:gd name="T0" fmla="*/ 26 w 52"/>
                <a:gd name="T1" fmla="*/ 46 h 46"/>
                <a:gd name="T2" fmla="*/ 0 w 52"/>
                <a:gd name="T3" fmla="*/ 46 h 46"/>
                <a:gd name="T4" fmla="*/ 12 w 52"/>
                <a:gd name="T5" fmla="*/ 22 h 46"/>
                <a:gd name="T6" fmla="*/ 26 w 52"/>
                <a:gd name="T7" fmla="*/ 0 h 46"/>
                <a:gd name="T8" fmla="*/ 40 w 52"/>
                <a:gd name="T9" fmla="*/ 22 h 46"/>
                <a:gd name="T10" fmla="*/ 52 w 52"/>
                <a:gd name="T11" fmla="*/ 46 h 46"/>
                <a:gd name="T12" fmla="*/ 26 w 52"/>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52" h="46">
                  <a:moveTo>
                    <a:pt x="26" y="46"/>
                  </a:moveTo>
                  <a:lnTo>
                    <a:pt x="0" y="46"/>
                  </a:lnTo>
                  <a:lnTo>
                    <a:pt x="12" y="22"/>
                  </a:lnTo>
                  <a:lnTo>
                    <a:pt x="26" y="0"/>
                  </a:lnTo>
                  <a:lnTo>
                    <a:pt x="40" y="22"/>
                  </a:lnTo>
                  <a:lnTo>
                    <a:pt x="52" y="46"/>
                  </a:lnTo>
                  <a:lnTo>
                    <a:pt x="26" y="46"/>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01" name="Freeform 103">
              <a:extLst>
                <a:ext uri="{FF2B5EF4-FFF2-40B4-BE49-F238E27FC236}">
                  <a16:creationId xmlns:a16="http://schemas.microsoft.com/office/drawing/2014/main" id="{572FE7F1-A583-3C1D-77D6-BC11EEE7B063}"/>
                </a:ext>
              </a:extLst>
            </p:cNvPr>
            <p:cNvSpPr>
              <a:spLocks/>
            </p:cNvSpPr>
            <p:nvPr/>
          </p:nvSpPr>
          <p:spPr bwMode="auto">
            <a:xfrm>
              <a:off x="8259763" y="8237538"/>
              <a:ext cx="87313" cy="73025"/>
            </a:xfrm>
            <a:custGeom>
              <a:avLst/>
              <a:gdLst>
                <a:gd name="T0" fmla="*/ 29 w 55"/>
                <a:gd name="T1" fmla="*/ 46 h 46"/>
                <a:gd name="T2" fmla="*/ 0 w 55"/>
                <a:gd name="T3" fmla="*/ 46 h 46"/>
                <a:gd name="T4" fmla="*/ 14 w 55"/>
                <a:gd name="T5" fmla="*/ 22 h 46"/>
                <a:gd name="T6" fmla="*/ 29 w 55"/>
                <a:gd name="T7" fmla="*/ 0 h 46"/>
                <a:gd name="T8" fmla="*/ 41 w 55"/>
                <a:gd name="T9" fmla="*/ 22 h 46"/>
                <a:gd name="T10" fmla="*/ 55 w 55"/>
                <a:gd name="T11" fmla="*/ 46 h 46"/>
                <a:gd name="T12" fmla="*/ 29 w 55"/>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55" h="46">
                  <a:moveTo>
                    <a:pt x="29" y="46"/>
                  </a:moveTo>
                  <a:lnTo>
                    <a:pt x="0" y="46"/>
                  </a:lnTo>
                  <a:lnTo>
                    <a:pt x="14" y="22"/>
                  </a:lnTo>
                  <a:lnTo>
                    <a:pt x="29" y="0"/>
                  </a:lnTo>
                  <a:lnTo>
                    <a:pt x="41" y="22"/>
                  </a:lnTo>
                  <a:lnTo>
                    <a:pt x="55" y="46"/>
                  </a:lnTo>
                  <a:lnTo>
                    <a:pt x="29" y="46"/>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02" name="Freeform 104">
              <a:extLst>
                <a:ext uri="{FF2B5EF4-FFF2-40B4-BE49-F238E27FC236}">
                  <a16:creationId xmlns:a16="http://schemas.microsoft.com/office/drawing/2014/main" id="{ECAD4589-E2D8-C446-C480-DB696DAD96C3}"/>
                </a:ext>
              </a:extLst>
            </p:cNvPr>
            <p:cNvSpPr>
              <a:spLocks/>
            </p:cNvSpPr>
            <p:nvPr/>
          </p:nvSpPr>
          <p:spPr bwMode="auto">
            <a:xfrm>
              <a:off x="8270876" y="8237538"/>
              <a:ext cx="87313" cy="73025"/>
            </a:xfrm>
            <a:custGeom>
              <a:avLst/>
              <a:gdLst>
                <a:gd name="T0" fmla="*/ 29 w 55"/>
                <a:gd name="T1" fmla="*/ 46 h 46"/>
                <a:gd name="T2" fmla="*/ 0 w 55"/>
                <a:gd name="T3" fmla="*/ 46 h 46"/>
                <a:gd name="T4" fmla="*/ 15 w 55"/>
                <a:gd name="T5" fmla="*/ 22 h 46"/>
                <a:gd name="T6" fmla="*/ 29 w 55"/>
                <a:gd name="T7" fmla="*/ 0 h 46"/>
                <a:gd name="T8" fmla="*/ 43 w 55"/>
                <a:gd name="T9" fmla="*/ 22 h 46"/>
                <a:gd name="T10" fmla="*/ 55 w 55"/>
                <a:gd name="T11" fmla="*/ 46 h 46"/>
                <a:gd name="T12" fmla="*/ 29 w 55"/>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55" h="46">
                  <a:moveTo>
                    <a:pt x="29" y="46"/>
                  </a:moveTo>
                  <a:lnTo>
                    <a:pt x="0" y="46"/>
                  </a:lnTo>
                  <a:lnTo>
                    <a:pt x="15" y="22"/>
                  </a:lnTo>
                  <a:lnTo>
                    <a:pt x="29" y="0"/>
                  </a:lnTo>
                  <a:lnTo>
                    <a:pt x="43" y="22"/>
                  </a:lnTo>
                  <a:lnTo>
                    <a:pt x="55" y="46"/>
                  </a:lnTo>
                  <a:lnTo>
                    <a:pt x="29" y="46"/>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03" name="Freeform 105">
              <a:extLst>
                <a:ext uri="{FF2B5EF4-FFF2-40B4-BE49-F238E27FC236}">
                  <a16:creationId xmlns:a16="http://schemas.microsoft.com/office/drawing/2014/main" id="{1F3D3645-0DB7-6EFE-B3A1-6CE7CB4CC015}"/>
                </a:ext>
              </a:extLst>
            </p:cNvPr>
            <p:cNvSpPr>
              <a:spLocks/>
            </p:cNvSpPr>
            <p:nvPr/>
          </p:nvSpPr>
          <p:spPr bwMode="auto">
            <a:xfrm>
              <a:off x="8270876" y="8261350"/>
              <a:ext cx="87313" cy="71438"/>
            </a:xfrm>
            <a:custGeom>
              <a:avLst/>
              <a:gdLst>
                <a:gd name="T0" fmla="*/ 29 w 55"/>
                <a:gd name="T1" fmla="*/ 45 h 45"/>
                <a:gd name="T2" fmla="*/ 0 w 55"/>
                <a:gd name="T3" fmla="*/ 45 h 45"/>
                <a:gd name="T4" fmla="*/ 15 w 55"/>
                <a:gd name="T5" fmla="*/ 21 h 45"/>
                <a:gd name="T6" fmla="*/ 29 w 55"/>
                <a:gd name="T7" fmla="*/ 0 h 45"/>
                <a:gd name="T8" fmla="*/ 43 w 55"/>
                <a:gd name="T9" fmla="*/ 21 h 45"/>
                <a:gd name="T10" fmla="*/ 55 w 55"/>
                <a:gd name="T11" fmla="*/ 45 h 45"/>
                <a:gd name="T12" fmla="*/ 29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9" y="45"/>
                  </a:moveTo>
                  <a:lnTo>
                    <a:pt x="0" y="45"/>
                  </a:lnTo>
                  <a:lnTo>
                    <a:pt x="15" y="21"/>
                  </a:lnTo>
                  <a:lnTo>
                    <a:pt x="29" y="0"/>
                  </a:lnTo>
                  <a:lnTo>
                    <a:pt x="43" y="21"/>
                  </a:lnTo>
                  <a:lnTo>
                    <a:pt x="55" y="45"/>
                  </a:lnTo>
                  <a:lnTo>
                    <a:pt x="29"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04" name="Freeform 106">
              <a:extLst>
                <a:ext uri="{FF2B5EF4-FFF2-40B4-BE49-F238E27FC236}">
                  <a16:creationId xmlns:a16="http://schemas.microsoft.com/office/drawing/2014/main" id="{5D12DC16-0C46-F2F6-416D-1DBD976247C5}"/>
                </a:ext>
              </a:extLst>
            </p:cNvPr>
            <p:cNvSpPr>
              <a:spLocks/>
            </p:cNvSpPr>
            <p:nvPr/>
          </p:nvSpPr>
          <p:spPr bwMode="auto">
            <a:xfrm>
              <a:off x="8289926" y="8283575"/>
              <a:ext cx="82550" cy="71438"/>
            </a:xfrm>
            <a:custGeom>
              <a:avLst/>
              <a:gdLst>
                <a:gd name="T0" fmla="*/ 26 w 52"/>
                <a:gd name="T1" fmla="*/ 45 h 45"/>
                <a:gd name="T2" fmla="*/ 0 w 52"/>
                <a:gd name="T3" fmla="*/ 45 h 45"/>
                <a:gd name="T4" fmla="*/ 12 w 52"/>
                <a:gd name="T5" fmla="*/ 24 h 45"/>
                <a:gd name="T6" fmla="*/ 26 w 52"/>
                <a:gd name="T7" fmla="*/ 0 h 45"/>
                <a:gd name="T8" fmla="*/ 41 w 52"/>
                <a:gd name="T9" fmla="*/ 24 h 45"/>
                <a:gd name="T10" fmla="*/ 52 w 52"/>
                <a:gd name="T11" fmla="*/ 45 h 45"/>
                <a:gd name="T12" fmla="*/ 26 w 52"/>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2" h="45">
                  <a:moveTo>
                    <a:pt x="26" y="45"/>
                  </a:moveTo>
                  <a:lnTo>
                    <a:pt x="0" y="45"/>
                  </a:lnTo>
                  <a:lnTo>
                    <a:pt x="12" y="24"/>
                  </a:lnTo>
                  <a:lnTo>
                    <a:pt x="26" y="0"/>
                  </a:lnTo>
                  <a:lnTo>
                    <a:pt x="41" y="24"/>
                  </a:lnTo>
                  <a:lnTo>
                    <a:pt x="52" y="45"/>
                  </a:lnTo>
                  <a:lnTo>
                    <a:pt x="26"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05" name="Freeform 107">
              <a:extLst>
                <a:ext uri="{FF2B5EF4-FFF2-40B4-BE49-F238E27FC236}">
                  <a16:creationId xmlns:a16="http://schemas.microsoft.com/office/drawing/2014/main" id="{BA820DAB-CC29-2F2C-3FB4-02C56D0168B0}"/>
                </a:ext>
              </a:extLst>
            </p:cNvPr>
            <p:cNvSpPr>
              <a:spLocks/>
            </p:cNvSpPr>
            <p:nvPr/>
          </p:nvSpPr>
          <p:spPr bwMode="auto">
            <a:xfrm>
              <a:off x="8312151" y="8283575"/>
              <a:ext cx="87313" cy="71438"/>
            </a:xfrm>
            <a:custGeom>
              <a:avLst/>
              <a:gdLst>
                <a:gd name="T0" fmla="*/ 29 w 55"/>
                <a:gd name="T1" fmla="*/ 45 h 45"/>
                <a:gd name="T2" fmla="*/ 0 w 55"/>
                <a:gd name="T3" fmla="*/ 45 h 45"/>
                <a:gd name="T4" fmla="*/ 15 w 55"/>
                <a:gd name="T5" fmla="*/ 24 h 45"/>
                <a:gd name="T6" fmla="*/ 29 w 55"/>
                <a:gd name="T7" fmla="*/ 0 h 45"/>
                <a:gd name="T8" fmla="*/ 41 w 55"/>
                <a:gd name="T9" fmla="*/ 24 h 45"/>
                <a:gd name="T10" fmla="*/ 55 w 55"/>
                <a:gd name="T11" fmla="*/ 45 h 45"/>
                <a:gd name="T12" fmla="*/ 29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9" y="45"/>
                  </a:moveTo>
                  <a:lnTo>
                    <a:pt x="0" y="45"/>
                  </a:lnTo>
                  <a:lnTo>
                    <a:pt x="15" y="24"/>
                  </a:lnTo>
                  <a:lnTo>
                    <a:pt x="29" y="0"/>
                  </a:lnTo>
                  <a:lnTo>
                    <a:pt x="41" y="24"/>
                  </a:lnTo>
                  <a:lnTo>
                    <a:pt x="55" y="45"/>
                  </a:lnTo>
                  <a:lnTo>
                    <a:pt x="29"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06" name="Freeform 108">
              <a:extLst>
                <a:ext uri="{FF2B5EF4-FFF2-40B4-BE49-F238E27FC236}">
                  <a16:creationId xmlns:a16="http://schemas.microsoft.com/office/drawing/2014/main" id="{7A8D6B21-CF03-C81F-92F4-16AD19CD213A}"/>
                </a:ext>
              </a:extLst>
            </p:cNvPr>
            <p:cNvSpPr>
              <a:spLocks/>
            </p:cNvSpPr>
            <p:nvPr/>
          </p:nvSpPr>
          <p:spPr bwMode="auto">
            <a:xfrm>
              <a:off x="8342313" y="8283575"/>
              <a:ext cx="84138" cy="71438"/>
            </a:xfrm>
            <a:custGeom>
              <a:avLst/>
              <a:gdLst>
                <a:gd name="T0" fmla="*/ 27 w 53"/>
                <a:gd name="T1" fmla="*/ 45 h 45"/>
                <a:gd name="T2" fmla="*/ 0 w 53"/>
                <a:gd name="T3" fmla="*/ 45 h 45"/>
                <a:gd name="T4" fmla="*/ 12 w 53"/>
                <a:gd name="T5" fmla="*/ 24 h 45"/>
                <a:gd name="T6" fmla="*/ 27 w 53"/>
                <a:gd name="T7" fmla="*/ 0 h 45"/>
                <a:gd name="T8" fmla="*/ 41 w 53"/>
                <a:gd name="T9" fmla="*/ 24 h 45"/>
                <a:gd name="T10" fmla="*/ 53 w 53"/>
                <a:gd name="T11" fmla="*/ 45 h 45"/>
                <a:gd name="T12" fmla="*/ 27 w 53"/>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3" h="45">
                  <a:moveTo>
                    <a:pt x="27" y="45"/>
                  </a:moveTo>
                  <a:lnTo>
                    <a:pt x="0" y="45"/>
                  </a:lnTo>
                  <a:lnTo>
                    <a:pt x="12" y="24"/>
                  </a:lnTo>
                  <a:lnTo>
                    <a:pt x="27" y="0"/>
                  </a:lnTo>
                  <a:lnTo>
                    <a:pt x="41" y="24"/>
                  </a:lnTo>
                  <a:lnTo>
                    <a:pt x="53" y="45"/>
                  </a:lnTo>
                  <a:lnTo>
                    <a:pt x="27"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07" name="Freeform 109">
              <a:extLst>
                <a:ext uri="{FF2B5EF4-FFF2-40B4-BE49-F238E27FC236}">
                  <a16:creationId xmlns:a16="http://schemas.microsoft.com/office/drawing/2014/main" id="{4DADDA75-D8D7-AD41-7BDC-5F7C67F17F93}"/>
                </a:ext>
              </a:extLst>
            </p:cNvPr>
            <p:cNvSpPr>
              <a:spLocks/>
            </p:cNvSpPr>
            <p:nvPr/>
          </p:nvSpPr>
          <p:spPr bwMode="auto">
            <a:xfrm>
              <a:off x="8380413" y="8283575"/>
              <a:ext cx="87313" cy="71438"/>
            </a:xfrm>
            <a:custGeom>
              <a:avLst/>
              <a:gdLst>
                <a:gd name="T0" fmla="*/ 26 w 55"/>
                <a:gd name="T1" fmla="*/ 45 h 45"/>
                <a:gd name="T2" fmla="*/ 0 w 55"/>
                <a:gd name="T3" fmla="*/ 45 h 45"/>
                <a:gd name="T4" fmla="*/ 14 w 55"/>
                <a:gd name="T5" fmla="*/ 24 h 45"/>
                <a:gd name="T6" fmla="*/ 26 w 55"/>
                <a:gd name="T7" fmla="*/ 0 h 45"/>
                <a:gd name="T8" fmla="*/ 41 w 55"/>
                <a:gd name="T9" fmla="*/ 24 h 45"/>
                <a:gd name="T10" fmla="*/ 55 w 55"/>
                <a:gd name="T11" fmla="*/ 45 h 45"/>
                <a:gd name="T12" fmla="*/ 26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6" y="45"/>
                  </a:moveTo>
                  <a:lnTo>
                    <a:pt x="0" y="45"/>
                  </a:lnTo>
                  <a:lnTo>
                    <a:pt x="14" y="24"/>
                  </a:lnTo>
                  <a:lnTo>
                    <a:pt x="26" y="0"/>
                  </a:lnTo>
                  <a:lnTo>
                    <a:pt x="41" y="24"/>
                  </a:lnTo>
                  <a:lnTo>
                    <a:pt x="55" y="45"/>
                  </a:lnTo>
                  <a:lnTo>
                    <a:pt x="26"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08" name="Freeform 110">
              <a:extLst>
                <a:ext uri="{FF2B5EF4-FFF2-40B4-BE49-F238E27FC236}">
                  <a16:creationId xmlns:a16="http://schemas.microsoft.com/office/drawing/2014/main" id="{16A35B51-260B-4800-910E-55C384CCACD4}"/>
                </a:ext>
              </a:extLst>
            </p:cNvPr>
            <p:cNvSpPr>
              <a:spLocks/>
            </p:cNvSpPr>
            <p:nvPr/>
          </p:nvSpPr>
          <p:spPr bwMode="auto">
            <a:xfrm>
              <a:off x="8501063" y="8283575"/>
              <a:ext cx="87313" cy="71438"/>
            </a:xfrm>
            <a:custGeom>
              <a:avLst/>
              <a:gdLst>
                <a:gd name="T0" fmla="*/ 26 w 55"/>
                <a:gd name="T1" fmla="*/ 45 h 45"/>
                <a:gd name="T2" fmla="*/ 0 w 55"/>
                <a:gd name="T3" fmla="*/ 45 h 45"/>
                <a:gd name="T4" fmla="*/ 12 w 55"/>
                <a:gd name="T5" fmla="*/ 24 h 45"/>
                <a:gd name="T6" fmla="*/ 26 w 55"/>
                <a:gd name="T7" fmla="*/ 0 h 45"/>
                <a:gd name="T8" fmla="*/ 40 w 55"/>
                <a:gd name="T9" fmla="*/ 24 h 45"/>
                <a:gd name="T10" fmla="*/ 55 w 55"/>
                <a:gd name="T11" fmla="*/ 45 h 45"/>
                <a:gd name="T12" fmla="*/ 26 w 5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5" h="45">
                  <a:moveTo>
                    <a:pt x="26" y="45"/>
                  </a:moveTo>
                  <a:lnTo>
                    <a:pt x="0" y="45"/>
                  </a:lnTo>
                  <a:lnTo>
                    <a:pt x="12" y="24"/>
                  </a:lnTo>
                  <a:lnTo>
                    <a:pt x="26" y="0"/>
                  </a:lnTo>
                  <a:lnTo>
                    <a:pt x="40" y="24"/>
                  </a:lnTo>
                  <a:lnTo>
                    <a:pt x="55" y="45"/>
                  </a:lnTo>
                  <a:lnTo>
                    <a:pt x="26"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09" name="Freeform 111">
              <a:extLst>
                <a:ext uri="{FF2B5EF4-FFF2-40B4-BE49-F238E27FC236}">
                  <a16:creationId xmlns:a16="http://schemas.microsoft.com/office/drawing/2014/main" id="{395E8CED-E259-69A6-42B9-6FCF46D51155}"/>
                </a:ext>
              </a:extLst>
            </p:cNvPr>
            <p:cNvSpPr>
              <a:spLocks/>
            </p:cNvSpPr>
            <p:nvPr/>
          </p:nvSpPr>
          <p:spPr bwMode="auto">
            <a:xfrm>
              <a:off x="8569326" y="8283575"/>
              <a:ext cx="85725" cy="71438"/>
            </a:xfrm>
            <a:custGeom>
              <a:avLst/>
              <a:gdLst>
                <a:gd name="T0" fmla="*/ 26 w 54"/>
                <a:gd name="T1" fmla="*/ 45 h 45"/>
                <a:gd name="T2" fmla="*/ 0 w 54"/>
                <a:gd name="T3" fmla="*/ 45 h 45"/>
                <a:gd name="T4" fmla="*/ 14 w 54"/>
                <a:gd name="T5" fmla="*/ 24 h 45"/>
                <a:gd name="T6" fmla="*/ 26 w 54"/>
                <a:gd name="T7" fmla="*/ 0 h 45"/>
                <a:gd name="T8" fmla="*/ 40 w 54"/>
                <a:gd name="T9" fmla="*/ 24 h 45"/>
                <a:gd name="T10" fmla="*/ 54 w 54"/>
                <a:gd name="T11" fmla="*/ 45 h 45"/>
                <a:gd name="T12" fmla="*/ 26 w 5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4" h="45">
                  <a:moveTo>
                    <a:pt x="26" y="45"/>
                  </a:moveTo>
                  <a:lnTo>
                    <a:pt x="0" y="45"/>
                  </a:lnTo>
                  <a:lnTo>
                    <a:pt x="14" y="24"/>
                  </a:lnTo>
                  <a:lnTo>
                    <a:pt x="26" y="0"/>
                  </a:lnTo>
                  <a:lnTo>
                    <a:pt x="40" y="24"/>
                  </a:lnTo>
                  <a:lnTo>
                    <a:pt x="54" y="45"/>
                  </a:lnTo>
                  <a:lnTo>
                    <a:pt x="26" y="45"/>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10" name="Freeform 112">
              <a:extLst>
                <a:ext uri="{FF2B5EF4-FFF2-40B4-BE49-F238E27FC236}">
                  <a16:creationId xmlns:a16="http://schemas.microsoft.com/office/drawing/2014/main" id="{7F1EB2A8-0A44-F66C-8D3C-C3128B638FDB}"/>
                </a:ext>
              </a:extLst>
            </p:cNvPr>
            <p:cNvSpPr>
              <a:spLocks/>
            </p:cNvSpPr>
            <p:nvPr/>
          </p:nvSpPr>
          <p:spPr bwMode="auto">
            <a:xfrm>
              <a:off x="8599488" y="8313738"/>
              <a:ext cx="82550" cy="76200"/>
            </a:xfrm>
            <a:custGeom>
              <a:avLst/>
              <a:gdLst>
                <a:gd name="T0" fmla="*/ 26 w 52"/>
                <a:gd name="T1" fmla="*/ 48 h 48"/>
                <a:gd name="T2" fmla="*/ 0 w 52"/>
                <a:gd name="T3" fmla="*/ 48 h 48"/>
                <a:gd name="T4" fmla="*/ 12 w 52"/>
                <a:gd name="T5" fmla="*/ 24 h 48"/>
                <a:gd name="T6" fmla="*/ 26 w 52"/>
                <a:gd name="T7" fmla="*/ 0 h 48"/>
                <a:gd name="T8" fmla="*/ 40 w 52"/>
                <a:gd name="T9" fmla="*/ 24 h 48"/>
                <a:gd name="T10" fmla="*/ 52 w 52"/>
                <a:gd name="T11" fmla="*/ 48 h 48"/>
                <a:gd name="T12" fmla="*/ 26 w 52"/>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2" h="48">
                  <a:moveTo>
                    <a:pt x="26" y="48"/>
                  </a:moveTo>
                  <a:lnTo>
                    <a:pt x="0" y="48"/>
                  </a:lnTo>
                  <a:lnTo>
                    <a:pt x="12" y="24"/>
                  </a:lnTo>
                  <a:lnTo>
                    <a:pt x="26" y="0"/>
                  </a:lnTo>
                  <a:lnTo>
                    <a:pt x="40" y="24"/>
                  </a:lnTo>
                  <a:lnTo>
                    <a:pt x="52"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11" name="Freeform 113">
              <a:extLst>
                <a:ext uri="{FF2B5EF4-FFF2-40B4-BE49-F238E27FC236}">
                  <a16:creationId xmlns:a16="http://schemas.microsoft.com/office/drawing/2014/main" id="{B91E621D-5141-569D-BBEC-AA135562AEBE}"/>
                </a:ext>
              </a:extLst>
            </p:cNvPr>
            <p:cNvSpPr>
              <a:spLocks/>
            </p:cNvSpPr>
            <p:nvPr/>
          </p:nvSpPr>
          <p:spPr bwMode="auto">
            <a:xfrm>
              <a:off x="8613776" y="8313738"/>
              <a:ext cx="87313" cy="76200"/>
            </a:xfrm>
            <a:custGeom>
              <a:avLst/>
              <a:gdLst>
                <a:gd name="T0" fmla="*/ 26 w 55"/>
                <a:gd name="T1" fmla="*/ 48 h 48"/>
                <a:gd name="T2" fmla="*/ 0 w 55"/>
                <a:gd name="T3" fmla="*/ 48 h 48"/>
                <a:gd name="T4" fmla="*/ 15 w 55"/>
                <a:gd name="T5" fmla="*/ 24 h 48"/>
                <a:gd name="T6" fmla="*/ 26 w 55"/>
                <a:gd name="T7" fmla="*/ 0 h 48"/>
                <a:gd name="T8" fmla="*/ 41 w 55"/>
                <a:gd name="T9" fmla="*/ 24 h 48"/>
                <a:gd name="T10" fmla="*/ 55 w 55"/>
                <a:gd name="T11" fmla="*/ 48 h 48"/>
                <a:gd name="T12" fmla="*/ 26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6" y="48"/>
                  </a:moveTo>
                  <a:lnTo>
                    <a:pt x="0" y="48"/>
                  </a:lnTo>
                  <a:lnTo>
                    <a:pt x="15" y="24"/>
                  </a:lnTo>
                  <a:lnTo>
                    <a:pt x="26" y="0"/>
                  </a:lnTo>
                  <a:lnTo>
                    <a:pt x="41" y="24"/>
                  </a:lnTo>
                  <a:lnTo>
                    <a:pt x="55"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12" name="Freeform 114">
              <a:extLst>
                <a:ext uri="{FF2B5EF4-FFF2-40B4-BE49-F238E27FC236}">
                  <a16:creationId xmlns:a16="http://schemas.microsoft.com/office/drawing/2014/main" id="{CD6525E0-17F2-3613-379A-CDBB2A685706}"/>
                </a:ext>
              </a:extLst>
            </p:cNvPr>
            <p:cNvSpPr>
              <a:spLocks/>
            </p:cNvSpPr>
            <p:nvPr/>
          </p:nvSpPr>
          <p:spPr bwMode="auto">
            <a:xfrm>
              <a:off x="8769351" y="8313738"/>
              <a:ext cx="85725" cy="76200"/>
            </a:xfrm>
            <a:custGeom>
              <a:avLst/>
              <a:gdLst>
                <a:gd name="T0" fmla="*/ 28 w 54"/>
                <a:gd name="T1" fmla="*/ 48 h 48"/>
                <a:gd name="T2" fmla="*/ 0 w 54"/>
                <a:gd name="T3" fmla="*/ 48 h 48"/>
                <a:gd name="T4" fmla="*/ 14 w 54"/>
                <a:gd name="T5" fmla="*/ 24 h 48"/>
                <a:gd name="T6" fmla="*/ 28 w 54"/>
                <a:gd name="T7" fmla="*/ 0 h 48"/>
                <a:gd name="T8" fmla="*/ 40 w 54"/>
                <a:gd name="T9" fmla="*/ 24 h 48"/>
                <a:gd name="T10" fmla="*/ 54 w 54"/>
                <a:gd name="T11" fmla="*/ 48 h 48"/>
                <a:gd name="T12" fmla="*/ 28 w 54"/>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4" h="48">
                  <a:moveTo>
                    <a:pt x="28" y="48"/>
                  </a:moveTo>
                  <a:lnTo>
                    <a:pt x="0" y="48"/>
                  </a:lnTo>
                  <a:lnTo>
                    <a:pt x="14" y="24"/>
                  </a:lnTo>
                  <a:lnTo>
                    <a:pt x="28" y="0"/>
                  </a:lnTo>
                  <a:lnTo>
                    <a:pt x="40" y="24"/>
                  </a:lnTo>
                  <a:lnTo>
                    <a:pt x="54" y="48"/>
                  </a:lnTo>
                  <a:lnTo>
                    <a:pt x="28"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13" name="Freeform 115">
              <a:extLst>
                <a:ext uri="{FF2B5EF4-FFF2-40B4-BE49-F238E27FC236}">
                  <a16:creationId xmlns:a16="http://schemas.microsoft.com/office/drawing/2014/main" id="{36F137C7-865D-39AB-0FED-A63714E8135B}"/>
                </a:ext>
              </a:extLst>
            </p:cNvPr>
            <p:cNvSpPr>
              <a:spLocks/>
            </p:cNvSpPr>
            <p:nvPr/>
          </p:nvSpPr>
          <p:spPr bwMode="auto">
            <a:xfrm>
              <a:off x="8877301" y="8313738"/>
              <a:ext cx="84138" cy="76200"/>
            </a:xfrm>
            <a:custGeom>
              <a:avLst/>
              <a:gdLst>
                <a:gd name="T0" fmla="*/ 26 w 53"/>
                <a:gd name="T1" fmla="*/ 48 h 48"/>
                <a:gd name="T2" fmla="*/ 0 w 53"/>
                <a:gd name="T3" fmla="*/ 48 h 48"/>
                <a:gd name="T4" fmla="*/ 12 w 53"/>
                <a:gd name="T5" fmla="*/ 24 h 48"/>
                <a:gd name="T6" fmla="*/ 26 w 53"/>
                <a:gd name="T7" fmla="*/ 0 h 48"/>
                <a:gd name="T8" fmla="*/ 41 w 53"/>
                <a:gd name="T9" fmla="*/ 24 h 48"/>
                <a:gd name="T10" fmla="*/ 53 w 53"/>
                <a:gd name="T11" fmla="*/ 48 h 48"/>
                <a:gd name="T12" fmla="*/ 26 w 53"/>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3" h="48">
                  <a:moveTo>
                    <a:pt x="26" y="48"/>
                  </a:moveTo>
                  <a:lnTo>
                    <a:pt x="0" y="48"/>
                  </a:lnTo>
                  <a:lnTo>
                    <a:pt x="12" y="24"/>
                  </a:lnTo>
                  <a:lnTo>
                    <a:pt x="26" y="0"/>
                  </a:lnTo>
                  <a:lnTo>
                    <a:pt x="41" y="24"/>
                  </a:lnTo>
                  <a:lnTo>
                    <a:pt x="53"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14" name="Freeform 116">
              <a:extLst>
                <a:ext uri="{FF2B5EF4-FFF2-40B4-BE49-F238E27FC236}">
                  <a16:creationId xmlns:a16="http://schemas.microsoft.com/office/drawing/2014/main" id="{ABE7ED9E-E0D0-5602-11C5-DEFBA53A0973}"/>
                </a:ext>
              </a:extLst>
            </p:cNvPr>
            <p:cNvSpPr>
              <a:spLocks/>
            </p:cNvSpPr>
            <p:nvPr/>
          </p:nvSpPr>
          <p:spPr bwMode="auto">
            <a:xfrm>
              <a:off x="8904288" y="8313738"/>
              <a:ext cx="87313" cy="76200"/>
            </a:xfrm>
            <a:custGeom>
              <a:avLst/>
              <a:gdLst>
                <a:gd name="T0" fmla="*/ 26 w 55"/>
                <a:gd name="T1" fmla="*/ 48 h 48"/>
                <a:gd name="T2" fmla="*/ 0 w 55"/>
                <a:gd name="T3" fmla="*/ 48 h 48"/>
                <a:gd name="T4" fmla="*/ 14 w 55"/>
                <a:gd name="T5" fmla="*/ 24 h 48"/>
                <a:gd name="T6" fmla="*/ 26 w 55"/>
                <a:gd name="T7" fmla="*/ 0 h 48"/>
                <a:gd name="T8" fmla="*/ 40 w 55"/>
                <a:gd name="T9" fmla="*/ 24 h 48"/>
                <a:gd name="T10" fmla="*/ 55 w 55"/>
                <a:gd name="T11" fmla="*/ 48 h 48"/>
                <a:gd name="T12" fmla="*/ 26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6" y="48"/>
                  </a:moveTo>
                  <a:lnTo>
                    <a:pt x="0" y="48"/>
                  </a:lnTo>
                  <a:lnTo>
                    <a:pt x="14" y="24"/>
                  </a:lnTo>
                  <a:lnTo>
                    <a:pt x="26" y="0"/>
                  </a:lnTo>
                  <a:lnTo>
                    <a:pt x="40" y="24"/>
                  </a:lnTo>
                  <a:lnTo>
                    <a:pt x="55"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15" name="Freeform 117">
              <a:extLst>
                <a:ext uri="{FF2B5EF4-FFF2-40B4-BE49-F238E27FC236}">
                  <a16:creationId xmlns:a16="http://schemas.microsoft.com/office/drawing/2014/main" id="{95C15CF9-C93A-6403-98E4-9B84A4EC7D8E}"/>
                </a:ext>
              </a:extLst>
            </p:cNvPr>
            <p:cNvSpPr>
              <a:spLocks/>
            </p:cNvSpPr>
            <p:nvPr/>
          </p:nvSpPr>
          <p:spPr bwMode="auto">
            <a:xfrm>
              <a:off x="8912226" y="8343900"/>
              <a:ext cx="85725" cy="76200"/>
            </a:xfrm>
            <a:custGeom>
              <a:avLst/>
              <a:gdLst>
                <a:gd name="T0" fmla="*/ 28 w 54"/>
                <a:gd name="T1" fmla="*/ 48 h 48"/>
                <a:gd name="T2" fmla="*/ 0 w 54"/>
                <a:gd name="T3" fmla="*/ 48 h 48"/>
                <a:gd name="T4" fmla="*/ 14 w 54"/>
                <a:gd name="T5" fmla="*/ 24 h 48"/>
                <a:gd name="T6" fmla="*/ 28 w 54"/>
                <a:gd name="T7" fmla="*/ 0 h 48"/>
                <a:gd name="T8" fmla="*/ 40 w 54"/>
                <a:gd name="T9" fmla="*/ 24 h 48"/>
                <a:gd name="T10" fmla="*/ 54 w 54"/>
                <a:gd name="T11" fmla="*/ 48 h 48"/>
                <a:gd name="T12" fmla="*/ 28 w 54"/>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4" h="48">
                  <a:moveTo>
                    <a:pt x="28" y="48"/>
                  </a:moveTo>
                  <a:lnTo>
                    <a:pt x="0" y="48"/>
                  </a:lnTo>
                  <a:lnTo>
                    <a:pt x="14" y="24"/>
                  </a:lnTo>
                  <a:lnTo>
                    <a:pt x="28" y="0"/>
                  </a:lnTo>
                  <a:lnTo>
                    <a:pt x="40" y="24"/>
                  </a:lnTo>
                  <a:lnTo>
                    <a:pt x="54" y="48"/>
                  </a:lnTo>
                  <a:lnTo>
                    <a:pt x="28"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16" name="Freeform 118">
              <a:extLst>
                <a:ext uri="{FF2B5EF4-FFF2-40B4-BE49-F238E27FC236}">
                  <a16:creationId xmlns:a16="http://schemas.microsoft.com/office/drawing/2014/main" id="{DB767578-16D6-542C-CF96-E432F303235F}"/>
                </a:ext>
              </a:extLst>
            </p:cNvPr>
            <p:cNvSpPr>
              <a:spLocks/>
            </p:cNvSpPr>
            <p:nvPr/>
          </p:nvSpPr>
          <p:spPr bwMode="auto">
            <a:xfrm>
              <a:off x="8926513" y="8343900"/>
              <a:ext cx="87313" cy="76200"/>
            </a:xfrm>
            <a:custGeom>
              <a:avLst/>
              <a:gdLst>
                <a:gd name="T0" fmla="*/ 29 w 55"/>
                <a:gd name="T1" fmla="*/ 48 h 48"/>
                <a:gd name="T2" fmla="*/ 0 w 55"/>
                <a:gd name="T3" fmla="*/ 48 h 48"/>
                <a:gd name="T4" fmla="*/ 14 w 55"/>
                <a:gd name="T5" fmla="*/ 24 h 48"/>
                <a:gd name="T6" fmla="*/ 29 w 55"/>
                <a:gd name="T7" fmla="*/ 0 h 48"/>
                <a:gd name="T8" fmla="*/ 43 w 55"/>
                <a:gd name="T9" fmla="*/ 24 h 48"/>
                <a:gd name="T10" fmla="*/ 55 w 55"/>
                <a:gd name="T11" fmla="*/ 48 h 48"/>
                <a:gd name="T12" fmla="*/ 29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9" y="48"/>
                  </a:moveTo>
                  <a:lnTo>
                    <a:pt x="0" y="48"/>
                  </a:lnTo>
                  <a:lnTo>
                    <a:pt x="14" y="24"/>
                  </a:lnTo>
                  <a:lnTo>
                    <a:pt x="29" y="0"/>
                  </a:lnTo>
                  <a:lnTo>
                    <a:pt x="43" y="24"/>
                  </a:lnTo>
                  <a:lnTo>
                    <a:pt x="55" y="48"/>
                  </a:lnTo>
                  <a:lnTo>
                    <a:pt x="29"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17" name="Freeform 119">
              <a:extLst>
                <a:ext uri="{FF2B5EF4-FFF2-40B4-BE49-F238E27FC236}">
                  <a16:creationId xmlns:a16="http://schemas.microsoft.com/office/drawing/2014/main" id="{4CD58F85-3AC1-48F6-5568-4074E58D058D}"/>
                </a:ext>
              </a:extLst>
            </p:cNvPr>
            <p:cNvSpPr>
              <a:spLocks/>
            </p:cNvSpPr>
            <p:nvPr/>
          </p:nvSpPr>
          <p:spPr bwMode="auto">
            <a:xfrm>
              <a:off x="9036051" y="8343900"/>
              <a:ext cx="87313" cy="76200"/>
            </a:xfrm>
            <a:custGeom>
              <a:avLst/>
              <a:gdLst>
                <a:gd name="T0" fmla="*/ 26 w 55"/>
                <a:gd name="T1" fmla="*/ 48 h 48"/>
                <a:gd name="T2" fmla="*/ 0 w 55"/>
                <a:gd name="T3" fmla="*/ 48 h 48"/>
                <a:gd name="T4" fmla="*/ 14 w 55"/>
                <a:gd name="T5" fmla="*/ 24 h 48"/>
                <a:gd name="T6" fmla="*/ 26 w 55"/>
                <a:gd name="T7" fmla="*/ 0 h 48"/>
                <a:gd name="T8" fmla="*/ 40 w 55"/>
                <a:gd name="T9" fmla="*/ 24 h 48"/>
                <a:gd name="T10" fmla="*/ 55 w 55"/>
                <a:gd name="T11" fmla="*/ 48 h 48"/>
                <a:gd name="T12" fmla="*/ 26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6" y="48"/>
                  </a:moveTo>
                  <a:lnTo>
                    <a:pt x="0" y="48"/>
                  </a:lnTo>
                  <a:lnTo>
                    <a:pt x="14" y="24"/>
                  </a:lnTo>
                  <a:lnTo>
                    <a:pt x="26" y="0"/>
                  </a:lnTo>
                  <a:lnTo>
                    <a:pt x="40" y="24"/>
                  </a:lnTo>
                  <a:lnTo>
                    <a:pt x="55"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18" name="Freeform 120">
              <a:extLst>
                <a:ext uri="{FF2B5EF4-FFF2-40B4-BE49-F238E27FC236}">
                  <a16:creationId xmlns:a16="http://schemas.microsoft.com/office/drawing/2014/main" id="{F1A9B74B-0B7D-0FEF-E12A-E1739D3EB4CE}"/>
                </a:ext>
              </a:extLst>
            </p:cNvPr>
            <p:cNvSpPr>
              <a:spLocks/>
            </p:cNvSpPr>
            <p:nvPr/>
          </p:nvSpPr>
          <p:spPr bwMode="auto">
            <a:xfrm>
              <a:off x="9209088" y="8343900"/>
              <a:ext cx="87313" cy="76200"/>
            </a:xfrm>
            <a:custGeom>
              <a:avLst/>
              <a:gdLst>
                <a:gd name="T0" fmla="*/ 29 w 55"/>
                <a:gd name="T1" fmla="*/ 48 h 48"/>
                <a:gd name="T2" fmla="*/ 0 w 55"/>
                <a:gd name="T3" fmla="*/ 48 h 48"/>
                <a:gd name="T4" fmla="*/ 14 w 55"/>
                <a:gd name="T5" fmla="*/ 24 h 48"/>
                <a:gd name="T6" fmla="*/ 29 w 55"/>
                <a:gd name="T7" fmla="*/ 0 h 48"/>
                <a:gd name="T8" fmla="*/ 41 w 55"/>
                <a:gd name="T9" fmla="*/ 24 h 48"/>
                <a:gd name="T10" fmla="*/ 55 w 55"/>
                <a:gd name="T11" fmla="*/ 48 h 48"/>
                <a:gd name="T12" fmla="*/ 29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9" y="48"/>
                  </a:moveTo>
                  <a:lnTo>
                    <a:pt x="0" y="48"/>
                  </a:lnTo>
                  <a:lnTo>
                    <a:pt x="14" y="24"/>
                  </a:lnTo>
                  <a:lnTo>
                    <a:pt x="29" y="0"/>
                  </a:lnTo>
                  <a:lnTo>
                    <a:pt x="41" y="24"/>
                  </a:lnTo>
                  <a:lnTo>
                    <a:pt x="55" y="48"/>
                  </a:lnTo>
                  <a:lnTo>
                    <a:pt x="29"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19" name="Freeform 121">
              <a:extLst>
                <a:ext uri="{FF2B5EF4-FFF2-40B4-BE49-F238E27FC236}">
                  <a16:creationId xmlns:a16="http://schemas.microsoft.com/office/drawing/2014/main" id="{94A522BB-FEFE-F1D5-5470-EDEB48750E02}"/>
                </a:ext>
              </a:extLst>
            </p:cNvPr>
            <p:cNvSpPr>
              <a:spLocks/>
            </p:cNvSpPr>
            <p:nvPr/>
          </p:nvSpPr>
          <p:spPr bwMode="auto">
            <a:xfrm>
              <a:off x="9236076" y="8407400"/>
              <a:ext cx="85725" cy="76200"/>
            </a:xfrm>
            <a:custGeom>
              <a:avLst/>
              <a:gdLst>
                <a:gd name="T0" fmla="*/ 28 w 54"/>
                <a:gd name="T1" fmla="*/ 48 h 48"/>
                <a:gd name="T2" fmla="*/ 0 w 54"/>
                <a:gd name="T3" fmla="*/ 48 h 48"/>
                <a:gd name="T4" fmla="*/ 14 w 54"/>
                <a:gd name="T5" fmla="*/ 24 h 48"/>
                <a:gd name="T6" fmla="*/ 28 w 54"/>
                <a:gd name="T7" fmla="*/ 0 h 48"/>
                <a:gd name="T8" fmla="*/ 40 w 54"/>
                <a:gd name="T9" fmla="*/ 24 h 48"/>
                <a:gd name="T10" fmla="*/ 54 w 54"/>
                <a:gd name="T11" fmla="*/ 48 h 48"/>
                <a:gd name="T12" fmla="*/ 28 w 54"/>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4" h="48">
                  <a:moveTo>
                    <a:pt x="28" y="48"/>
                  </a:moveTo>
                  <a:lnTo>
                    <a:pt x="0" y="48"/>
                  </a:lnTo>
                  <a:lnTo>
                    <a:pt x="14" y="24"/>
                  </a:lnTo>
                  <a:lnTo>
                    <a:pt x="28" y="0"/>
                  </a:lnTo>
                  <a:lnTo>
                    <a:pt x="40" y="24"/>
                  </a:lnTo>
                  <a:lnTo>
                    <a:pt x="54" y="48"/>
                  </a:lnTo>
                  <a:lnTo>
                    <a:pt x="28"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20" name="Freeform 122">
              <a:extLst>
                <a:ext uri="{FF2B5EF4-FFF2-40B4-BE49-F238E27FC236}">
                  <a16:creationId xmlns:a16="http://schemas.microsoft.com/office/drawing/2014/main" id="{6985112E-9AF9-DD6B-5428-8B6E2FD5647F}"/>
                </a:ext>
              </a:extLst>
            </p:cNvPr>
            <p:cNvSpPr>
              <a:spLocks/>
            </p:cNvSpPr>
            <p:nvPr/>
          </p:nvSpPr>
          <p:spPr bwMode="auto">
            <a:xfrm>
              <a:off x="9261476" y="8407400"/>
              <a:ext cx="87313" cy="76200"/>
            </a:xfrm>
            <a:custGeom>
              <a:avLst/>
              <a:gdLst>
                <a:gd name="T0" fmla="*/ 29 w 55"/>
                <a:gd name="T1" fmla="*/ 48 h 48"/>
                <a:gd name="T2" fmla="*/ 0 w 55"/>
                <a:gd name="T3" fmla="*/ 48 h 48"/>
                <a:gd name="T4" fmla="*/ 15 w 55"/>
                <a:gd name="T5" fmla="*/ 24 h 48"/>
                <a:gd name="T6" fmla="*/ 29 w 55"/>
                <a:gd name="T7" fmla="*/ 0 h 48"/>
                <a:gd name="T8" fmla="*/ 41 w 55"/>
                <a:gd name="T9" fmla="*/ 24 h 48"/>
                <a:gd name="T10" fmla="*/ 55 w 55"/>
                <a:gd name="T11" fmla="*/ 48 h 48"/>
                <a:gd name="T12" fmla="*/ 29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9" y="48"/>
                  </a:moveTo>
                  <a:lnTo>
                    <a:pt x="0" y="48"/>
                  </a:lnTo>
                  <a:lnTo>
                    <a:pt x="15" y="24"/>
                  </a:lnTo>
                  <a:lnTo>
                    <a:pt x="29" y="0"/>
                  </a:lnTo>
                  <a:lnTo>
                    <a:pt x="41" y="24"/>
                  </a:lnTo>
                  <a:lnTo>
                    <a:pt x="55" y="48"/>
                  </a:lnTo>
                  <a:lnTo>
                    <a:pt x="29"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21" name="Freeform 123">
              <a:extLst>
                <a:ext uri="{FF2B5EF4-FFF2-40B4-BE49-F238E27FC236}">
                  <a16:creationId xmlns:a16="http://schemas.microsoft.com/office/drawing/2014/main" id="{6BD13551-72A5-F155-B40A-35AC12EFF59A}"/>
                </a:ext>
              </a:extLst>
            </p:cNvPr>
            <p:cNvSpPr>
              <a:spLocks/>
            </p:cNvSpPr>
            <p:nvPr/>
          </p:nvSpPr>
          <p:spPr bwMode="auto">
            <a:xfrm>
              <a:off x="9291638" y="8407400"/>
              <a:ext cx="87313" cy="76200"/>
            </a:xfrm>
            <a:custGeom>
              <a:avLst/>
              <a:gdLst>
                <a:gd name="T0" fmla="*/ 27 w 55"/>
                <a:gd name="T1" fmla="*/ 48 h 48"/>
                <a:gd name="T2" fmla="*/ 0 w 55"/>
                <a:gd name="T3" fmla="*/ 48 h 48"/>
                <a:gd name="T4" fmla="*/ 12 w 55"/>
                <a:gd name="T5" fmla="*/ 24 h 48"/>
                <a:gd name="T6" fmla="*/ 27 w 55"/>
                <a:gd name="T7" fmla="*/ 0 h 48"/>
                <a:gd name="T8" fmla="*/ 41 w 55"/>
                <a:gd name="T9" fmla="*/ 24 h 48"/>
                <a:gd name="T10" fmla="*/ 55 w 55"/>
                <a:gd name="T11" fmla="*/ 48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lnTo>
                    <a:pt x="0" y="48"/>
                  </a:lnTo>
                  <a:lnTo>
                    <a:pt x="12" y="24"/>
                  </a:lnTo>
                  <a:lnTo>
                    <a:pt x="27" y="0"/>
                  </a:lnTo>
                  <a:lnTo>
                    <a:pt x="41" y="24"/>
                  </a:lnTo>
                  <a:lnTo>
                    <a:pt x="55" y="48"/>
                  </a:lnTo>
                  <a:lnTo>
                    <a:pt x="27"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22" name="Freeform 124">
              <a:extLst>
                <a:ext uri="{FF2B5EF4-FFF2-40B4-BE49-F238E27FC236}">
                  <a16:creationId xmlns:a16="http://schemas.microsoft.com/office/drawing/2014/main" id="{06BF00BD-5987-C363-5CB9-B3F6D31714A8}"/>
                </a:ext>
              </a:extLst>
            </p:cNvPr>
            <p:cNvSpPr>
              <a:spLocks/>
            </p:cNvSpPr>
            <p:nvPr/>
          </p:nvSpPr>
          <p:spPr bwMode="auto">
            <a:xfrm>
              <a:off x="9521826" y="8407400"/>
              <a:ext cx="87313" cy="76200"/>
            </a:xfrm>
            <a:custGeom>
              <a:avLst/>
              <a:gdLst>
                <a:gd name="T0" fmla="*/ 26 w 55"/>
                <a:gd name="T1" fmla="*/ 48 h 48"/>
                <a:gd name="T2" fmla="*/ 0 w 55"/>
                <a:gd name="T3" fmla="*/ 48 h 48"/>
                <a:gd name="T4" fmla="*/ 12 w 55"/>
                <a:gd name="T5" fmla="*/ 24 h 48"/>
                <a:gd name="T6" fmla="*/ 26 w 55"/>
                <a:gd name="T7" fmla="*/ 0 h 48"/>
                <a:gd name="T8" fmla="*/ 40 w 55"/>
                <a:gd name="T9" fmla="*/ 24 h 48"/>
                <a:gd name="T10" fmla="*/ 55 w 55"/>
                <a:gd name="T11" fmla="*/ 48 h 48"/>
                <a:gd name="T12" fmla="*/ 26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6" y="48"/>
                  </a:moveTo>
                  <a:lnTo>
                    <a:pt x="0" y="48"/>
                  </a:lnTo>
                  <a:lnTo>
                    <a:pt x="12" y="24"/>
                  </a:lnTo>
                  <a:lnTo>
                    <a:pt x="26" y="0"/>
                  </a:lnTo>
                  <a:lnTo>
                    <a:pt x="40" y="24"/>
                  </a:lnTo>
                  <a:lnTo>
                    <a:pt x="55"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23" name="Freeform 125">
              <a:extLst>
                <a:ext uri="{FF2B5EF4-FFF2-40B4-BE49-F238E27FC236}">
                  <a16:creationId xmlns:a16="http://schemas.microsoft.com/office/drawing/2014/main" id="{BC684A02-8547-1418-4BE0-3AD21BEE9E66}"/>
                </a:ext>
              </a:extLst>
            </p:cNvPr>
            <p:cNvSpPr>
              <a:spLocks/>
            </p:cNvSpPr>
            <p:nvPr/>
          </p:nvSpPr>
          <p:spPr bwMode="auto">
            <a:xfrm>
              <a:off x="9540876" y="8407400"/>
              <a:ext cx="87313" cy="76200"/>
            </a:xfrm>
            <a:custGeom>
              <a:avLst/>
              <a:gdLst>
                <a:gd name="T0" fmla="*/ 28 w 55"/>
                <a:gd name="T1" fmla="*/ 48 h 48"/>
                <a:gd name="T2" fmla="*/ 0 w 55"/>
                <a:gd name="T3" fmla="*/ 48 h 48"/>
                <a:gd name="T4" fmla="*/ 14 w 55"/>
                <a:gd name="T5" fmla="*/ 24 h 48"/>
                <a:gd name="T6" fmla="*/ 28 w 55"/>
                <a:gd name="T7" fmla="*/ 0 h 48"/>
                <a:gd name="T8" fmla="*/ 40 w 55"/>
                <a:gd name="T9" fmla="*/ 24 h 48"/>
                <a:gd name="T10" fmla="*/ 55 w 55"/>
                <a:gd name="T11" fmla="*/ 48 h 48"/>
                <a:gd name="T12" fmla="*/ 28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8" y="48"/>
                  </a:moveTo>
                  <a:lnTo>
                    <a:pt x="0" y="48"/>
                  </a:lnTo>
                  <a:lnTo>
                    <a:pt x="14" y="24"/>
                  </a:lnTo>
                  <a:lnTo>
                    <a:pt x="28" y="0"/>
                  </a:lnTo>
                  <a:lnTo>
                    <a:pt x="40" y="24"/>
                  </a:lnTo>
                  <a:lnTo>
                    <a:pt x="55" y="48"/>
                  </a:lnTo>
                  <a:lnTo>
                    <a:pt x="28"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24" name="Freeform 126">
              <a:extLst>
                <a:ext uri="{FF2B5EF4-FFF2-40B4-BE49-F238E27FC236}">
                  <a16:creationId xmlns:a16="http://schemas.microsoft.com/office/drawing/2014/main" id="{24133639-6DA9-97A7-770F-223CD2A80B37}"/>
                </a:ext>
              </a:extLst>
            </p:cNvPr>
            <p:cNvSpPr>
              <a:spLocks/>
            </p:cNvSpPr>
            <p:nvPr/>
          </p:nvSpPr>
          <p:spPr bwMode="auto">
            <a:xfrm>
              <a:off x="9556751" y="8407400"/>
              <a:ext cx="85725" cy="76200"/>
            </a:xfrm>
            <a:custGeom>
              <a:avLst/>
              <a:gdLst>
                <a:gd name="T0" fmla="*/ 28 w 54"/>
                <a:gd name="T1" fmla="*/ 48 h 48"/>
                <a:gd name="T2" fmla="*/ 0 w 54"/>
                <a:gd name="T3" fmla="*/ 48 h 48"/>
                <a:gd name="T4" fmla="*/ 14 w 54"/>
                <a:gd name="T5" fmla="*/ 24 h 48"/>
                <a:gd name="T6" fmla="*/ 28 w 54"/>
                <a:gd name="T7" fmla="*/ 0 h 48"/>
                <a:gd name="T8" fmla="*/ 40 w 54"/>
                <a:gd name="T9" fmla="*/ 24 h 48"/>
                <a:gd name="T10" fmla="*/ 54 w 54"/>
                <a:gd name="T11" fmla="*/ 48 h 48"/>
                <a:gd name="T12" fmla="*/ 28 w 54"/>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4" h="48">
                  <a:moveTo>
                    <a:pt x="28" y="48"/>
                  </a:moveTo>
                  <a:lnTo>
                    <a:pt x="0" y="48"/>
                  </a:lnTo>
                  <a:lnTo>
                    <a:pt x="14" y="24"/>
                  </a:lnTo>
                  <a:lnTo>
                    <a:pt x="28" y="0"/>
                  </a:lnTo>
                  <a:lnTo>
                    <a:pt x="40" y="24"/>
                  </a:lnTo>
                  <a:lnTo>
                    <a:pt x="54" y="48"/>
                  </a:lnTo>
                  <a:lnTo>
                    <a:pt x="28"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25" name="Freeform 127">
              <a:extLst>
                <a:ext uri="{FF2B5EF4-FFF2-40B4-BE49-F238E27FC236}">
                  <a16:creationId xmlns:a16="http://schemas.microsoft.com/office/drawing/2014/main" id="{8E5B0346-443B-8F79-F728-937A19C12C26}"/>
                </a:ext>
              </a:extLst>
            </p:cNvPr>
            <p:cNvSpPr>
              <a:spLocks/>
            </p:cNvSpPr>
            <p:nvPr/>
          </p:nvSpPr>
          <p:spPr bwMode="auto">
            <a:xfrm>
              <a:off x="9771063" y="8407400"/>
              <a:ext cx="85725" cy="76200"/>
            </a:xfrm>
            <a:custGeom>
              <a:avLst/>
              <a:gdLst>
                <a:gd name="T0" fmla="*/ 28 w 54"/>
                <a:gd name="T1" fmla="*/ 48 h 48"/>
                <a:gd name="T2" fmla="*/ 0 w 54"/>
                <a:gd name="T3" fmla="*/ 48 h 48"/>
                <a:gd name="T4" fmla="*/ 14 w 54"/>
                <a:gd name="T5" fmla="*/ 24 h 48"/>
                <a:gd name="T6" fmla="*/ 28 w 54"/>
                <a:gd name="T7" fmla="*/ 0 h 48"/>
                <a:gd name="T8" fmla="*/ 40 w 54"/>
                <a:gd name="T9" fmla="*/ 24 h 48"/>
                <a:gd name="T10" fmla="*/ 54 w 54"/>
                <a:gd name="T11" fmla="*/ 48 h 48"/>
                <a:gd name="T12" fmla="*/ 28 w 54"/>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4" h="48">
                  <a:moveTo>
                    <a:pt x="28" y="48"/>
                  </a:moveTo>
                  <a:lnTo>
                    <a:pt x="0" y="48"/>
                  </a:lnTo>
                  <a:lnTo>
                    <a:pt x="14" y="24"/>
                  </a:lnTo>
                  <a:lnTo>
                    <a:pt x="28" y="0"/>
                  </a:lnTo>
                  <a:lnTo>
                    <a:pt x="40" y="24"/>
                  </a:lnTo>
                  <a:lnTo>
                    <a:pt x="54" y="48"/>
                  </a:lnTo>
                  <a:lnTo>
                    <a:pt x="28"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26" name="Freeform 128">
              <a:extLst>
                <a:ext uri="{FF2B5EF4-FFF2-40B4-BE49-F238E27FC236}">
                  <a16:creationId xmlns:a16="http://schemas.microsoft.com/office/drawing/2014/main" id="{E981D5D8-5CE9-75C3-CF1A-BFF3C7DB4D64}"/>
                </a:ext>
              </a:extLst>
            </p:cNvPr>
            <p:cNvSpPr>
              <a:spLocks/>
            </p:cNvSpPr>
            <p:nvPr/>
          </p:nvSpPr>
          <p:spPr bwMode="auto">
            <a:xfrm>
              <a:off x="9853613" y="8407400"/>
              <a:ext cx="82550" cy="76200"/>
            </a:xfrm>
            <a:custGeom>
              <a:avLst/>
              <a:gdLst>
                <a:gd name="T0" fmla="*/ 26 w 52"/>
                <a:gd name="T1" fmla="*/ 48 h 48"/>
                <a:gd name="T2" fmla="*/ 0 w 52"/>
                <a:gd name="T3" fmla="*/ 48 h 48"/>
                <a:gd name="T4" fmla="*/ 12 w 52"/>
                <a:gd name="T5" fmla="*/ 24 h 48"/>
                <a:gd name="T6" fmla="*/ 26 w 52"/>
                <a:gd name="T7" fmla="*/ 0 h 48"/>
                <a:gd name="T8" fmla="*/ 40 w 52"/>
                <a:gd name="T9" fmla="*/ 24 h 48"/>
                <a:gd name="T10" fmla="*/ 52 w 52"/>
                <a:gd name="T11" fmla="*/ 48 h 48"/>
                <a:gd name="T12" fmla="*/ 26 w 52"/>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2" h="48">
                  <a:moveTo>
                    <a:pt x="26" y="48"/>
                  </a:moveTo>
                  <a:lnTo>
                    <a:pt x="0" y="48"/>
                  </a:lnTo>
                  <a:lnTo>
                    <a:pt x="12" y="24"/>
                  </a:lnTo>
                  <a:lnTo>
                    <a:pt x="26" y="0"/>
                  </a:lnTo>
                  <a:lnTo>
                    <a:pt x="40" y="24"/>
                  </a:lnTo>
                  <a:lnTo>
                    <a:pt x="52"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27" name="Freeform 129">
              <a:extLst>
                <a:ext uri="{FF2B5EF4-FFF2-40B4-BE49-F238E27FC236}">
                  <a16:creationId xmlns:a16="http://schemas.microsoft.com/office/drawing/2014/main" id="{14874115-5A71-6AD0-2ACB-6F0B23225380}"/>
                </a:ext>
              </a:extLst>
            </p:cNvPr>
            <p:cNvSpPr>
              <a:spLocks/>
            </p:cNvSpPr>
            <p:nvPr/>
          </p:nvSpPr>
          <p:spPr bwMode="auto">
            <a:xfrm>
              <a:off x="9891713" y="8407400"/>
              <a:ext cx="85725" cy="76200"/>
            </a:xfrm>
            <a:custGeom>
              <a:avLst/>
              <a:gdLst>
                <a:gd name="T0" fmla="*/ 28 w 54"/>
                <a:gd name="T1" fmla="*/ 48 h 48"/>
                <a:gd name="T2" fmla="*/ 0 w 54"/>
                <a:gd name="T3" fmla="*/ 48 h 48"/>
                <a:gd name="T4" fmla="*/ 14 w 54"/>
                <a:gd name="T5" fmla="*/ 24 h 48"/>
                <a:gd name="T6" fmla="*/ 28 w 54"/>
                <a:gd name="T7" fmla="*/ 0 h 48"/>
                <a:gd name="T8" fmla="*/ 42 w 54"/>
                <a:gd name="T9" fmla="*/ 24 h 48"/>
                <a:gd name="T10" fmla="*/ 54 w 54"/>
                <a:gd name="T11" fmla="*/ 48 h 48"/>
                <a:gd name="T12" fmla="*/ 28 w 54"/>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4" h="48">
                  <a:moveTo>
                    <a:pt x="28" y="48"/>
                  </a:moveTo>
                  <a:lnTo>
                    <a:pt x="0" y="48"/>
                  </a:lnTo>
                  <a:lnTo>
                    <a:pt x="14" y="24"/>
                  </a:lnTo>
                  <a:lnTo>
                    <a:pt x="28" y="0"/>
                  </a:lnTo>
                  <a:lnTo>
                    <a:pt x="42" y="24"/>
                  </a:lnTo>
                  <a:lnTo>
                    <a:pt x="54" y="48"/>
                  </a:lnTo>
                  <a:lnTo>
                    <a:pt x="28"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28" name="Freeform 130">
              <a:extLst>
                <a:ext uri="{FF2B5EF4-FFF2-40B4-BE49-F238E27FC236}">
                  <a16:creationId xmlns:a16="http://schemas.microsoft.com/office/drawing/2014/main" id="{E391A178-E998-4418-A8B5-34F2271EBBFA}"/>
                </a:ext>
              </a:extLst>
            </p:cNvPr>
            <p:cNvSpPr>
              <a:spLocks/>
            </p:cNvSpPr>
            <p:nvPr/>
          </p:nvSpPr>
          <p:spPr bwMode="auto">
            <a:xfrm>
              <a:off x="10158413" y="8407400"/>
              <a:ext cx="87313" cy="76200"/>
            </a:xfrm>
            <a:custGeom>
              <a:avLst/>
              <a:gdLst>
                <a:gd name="T0" fmla="*/ 29 w 55"/>
                <a:gd name="T1" fmla="*/ 48 h 48"/>
                <a:gd name="T2" fmla="*/ 0 w 55"/>
                <a:gd name="T3" fmla="*/ 48 h 48"/>
                <a:gd name="T4" fmla="*/ 14 w 55"/>
                <a:gd name="T5" fmla="*/ 24 h 48"/>
                <a:gd name="T6" fmla="*/ 29 w 55"/>
                <a:gd name="T7" fmla="*/ 0 h 48"/>
                <a:gd name="T8" fmla="*/ 40 w 55"/>
                <a:gd name="T9" fmla="*/ 24 h 48"/>
                <a:gd name="T10" fmla="*/ 55 w 55"/>
                <a:gd name="T11" fmla="*/ 48 h 48"/>
                <a:gd name="T12" fmla="*/ 29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9" y="48"/>
                  </a:moveTo>
                  <a:lnTo>
                    <a:pt x="0" y="48"/>
                  </a:lnTo>
                  <a:lnTo>
                    <a:pt x="14" y="24"/>
                  </a:lnTo>
                  <a:lnTo>
                    <a:pt x="29" y="0"/>
                  </a:lnTo>
                  <a:lnTo>
                    <a:pt x="40" y="24"/>
                  </a:lnTo>
                  <a:lnTo>
                    <a:pt x="55" y="48"/>
                  </a:lnTo>
                  <a:lnTo>
                    <a:pt x="29"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29" name="Freeform 131">
              <a:extLst>
                <a:ext uri="{FF2B5EF4-FFF2-40B4-BE49-F238E27FC236}">
                  <a16:creationId xmlns:a16="http://schemas.microsoft.com/office/drawing/2014/main" id="{F662D83D-463E-FC9A-26C4-E575BDF44C48}"/>
                </a:ext>
              </a:extLst>
            </p:cNvPr>
            <p:cNvSpPr>
              <a:spLocks/>
            </p:cNvSpPr>
            <p:nvPr/>
          </p:nvSpPr>
          <p:spPr bwMode="auto">
            <a:xfrm>
              <a:off x="10204451" y="8407400"/>
              <a:ext cx="85725" cy="76200"/>
            </a:xfrm>
            <a:custGeom>
              <a:avLst/>
              <a:gdLst>
                <a:gd name="T0" fmla="*/ 26 w 54"/>
                <a:gd name="T1" fmla="*/ 48 h 48"/>
                <a:gd name="T2" fmla="*/ 0 w 54"/>
                <a:gd name="T3" fmla="*/ 48 h 48"/>
                <a:gd name="T4" fmla="*/ 14 w 54"/>
                <a:gd name="T5" fmla="*/ 24 h 48"/>
                <a:gd name="T6" fmla="*/ 26 w 54"/>
                <a:gd name="T7" fmla="*/ 0 h 48"/>
                <a:gd name="T8" fmla="*/ 40 w 54"/>
                <a:gd name="T9" fmla="*/ 24 h 48"/>
                <a:gd name="T10" fmla="*/ 54 w 54"/>
                <a:gd name="T11" fmla="*/ 48 h 48"/>
                <a:gd name="T12" fmla="*/ 26 w 54"/>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4" h="48">
                  <a:moveTo>
                    <a:pt x="26" y="48"/>
                  </a:moveTo>
                  <a:lnTo>
                    <a:pt x="0" y="48"/>
                  </a:lnTo>
                  <a:lnTo>
                    <a:pt x="14" y="24"/>
                  </a:lnTo>
                  <a:lnTo>
                    <a:pt x="26" y="0"/>
                  </a:lnTo>
                  <a:lnTo>
                    <a:pt x="40" y="24"/>
                  </a:lnTo>
                  <a:lnTo>
                    <a:pt x="54"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30" name="Freeform 132">
              <a:extLst>
                <a:ext uri="{FF2B5EF4-FFF2-40B4-BE49-F238E27FC236}">
                  <a16:creationId xmlns:a16="http://schemas.microsoft.com/office/drawing/2014/main" id="{181BF628-B7A7-9356-6DFD-09C6788995ED}"/>
                </a:ext>
              </a:extLst>
            </p:cNvPr>
            <p:cNvSpPr>
              <a:spLocks/>
            </p:cNvSpPr>
            <p:nvPr/>
          </p:nvSpPr>
          <p:spPr bwMode="auto">
            <a:xfrm>
              <a:off x="10328276" y="8407400"/>
              <a:ext cx="82550" cy="76200"/>
            </a:xfrm>
            <a:custGeom>
              <a:avLst/>
              <a:gdLst>
                <a:gd name="T0" fmla="*/ 26 w 52"/>
                <a:gd name="T1" fmla="*/ 48 h 48"/>
                <a:gd name="T2" fmla="*/ 0 w 52"/>
                <a:gd name="T3" fmla="*/ 48 h 48"/>
                <a:gd name="T4" fmla="*/ 12 w 52"/>
                <a:gd name="T5" fmla="*/ 24 h 48"/>
                <a:gd name="T6" fmla="*/ 26 w 52"/>
                <a:gd name="T7" fmla="*/ 0 h 48"/>
                <a:gd name="T8" fmla="*/ 40 w 52"/>
                <a:gd name="T9" fmla="*/ 24 h 48"/>
                <a:gd name="T10" fmla="*/ 52 w 52"/>
                <a:gd name="T11" fmla="*/ 48 h 48"/>
                <a:gd name="T12" fmla="*/ 26 w 52"/>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2" h="48">
                  <a:moveTo>
                    <a:pt x="26" y="48"/>
                  </a:moveTo>
                  <a:lnTo>
                    <a:pt x="0" y="48"/>
                  </a:lnTo>
                  <a:lnTo>
                    <a:pt x="12" y="24"/>
                  </a:lnTo>
                  <a:lnTo>
                    <a:pt x="26" y="0"/>
                  </a:lnTo>
                  <a:lnTo>
                    <a:pt x="40" y="24"/>
                  </a:lnTo>
                  <a:lnTo>
                    <a:pt x="52"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31" name="Freeform 133">
              <a:extLst>
                <a:ext uri="{FF2B5EF4-FFF2-40B4-BE49-F238E27FC236}">
                  <a16:creationId xmlns:a16="http://schemas.microsoft.com/office/drawing/2014/main" id="{C36F1096-7153-B2AF-E59F-DB144904554D}"/>
                </a:ext>
              </a:extLst>
            </p:cNvPr>
            <p:cNvSpPr>
              <a:spLocks/>
            </p:cNvSpPr>
            <p:nvPr/>
          </p:nvSpPr>
          <p:spPr bwMode="auto">
            <a:xfrm>
              <a:off x="10456863" y="8407400"/>
              <a:ext cx="85725" cy="76200"/>
            </a:xfrm>
            <a:custGeom>
              <a:avLst/>
              <a:gdLst>
                <a:gd name="T0" fmla="*/ 26 w 54"/>
                <a:gd name="T1" fmla="*/ 48 h 48"/>
                <a:gd name="T2" fmla="*/ 0 w 54"/>
                <a:gd name="T3" fmla="*/ 48 h 48"/>
                <a:gd name="T4" fmla="*/ 14 w 54"/>
                <a:gd name="T5" fmla="*/ 24 h 48"/>
                <a:gd name="T6" fmla="*/ 26 w 54"/>
                <a:gd name="T7" fmla="*/ 0 h 48"/>
                <a:gd name="T8" fmla="*/ 40 w 54"/>
                <a:gd name="T9" fmla="*/ 24 h 48"/>
                <a:gd name="T10" fmla="*/ 54 w 54"/>
                <a:gd name="T11" fmla="*/ 48 h 48"/>
                <a:gd name="T12" fmla="*/ 26 w 54"/>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4" h="48">
                  <a:moveTo>
                    <a:pt x="26" y="48"/>
                  </a:moveTo>
                  <a:lnTo>
                    <a:pt x="0" y="48"/>
                  </a:lnTo>
                  <a:lnTo>
                    <a:pt x="14" y="24"/>
                  </a:lnTo>
                  <a:lnTo>
                    <a:pt x="26" y="0"/>
                  </a:lnTo>
                  <a:lnTo>
                    <a:pt x="40" y="24"/>
                  </a:lnTo>
                  <a:lnTo>
                    <a:pt x="54"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32" name="Freeform 134">
              <a:extLst>
                <a:ext uri="{FF2B5EF4-FFF2-40B4-BE49-F238E27FC236}">
                  <a16:creationId xmlns:a16="http://schemas.microsoft.com/office/drawing/2014/main" id="{5FC0C6AB-9DC0-D4C7-03B0-F6C9EF64E2E8}"/>
                </a:ext>
              </a:extLst>
            </p:cNvPr>
            <p:cNvSpPr>
              <a:spLocks/>
            </p:cNvSpPr>
            <p:nvPr/>
          </p:nvSpPr>
          <p:spPr bwMode="auto">
            <a:xfrm>
              <a:off x="10482263" y="8407400"/>
              <a:ext cx="87313" cy="76200"/>
            </a:xfrm>
            <a:custGeom>
              <a:avLst/>
              <a:gdLst>
                <a:gd name="T0" fmla="*/ 29 w 55"/>
                <a:gd name="T1" fmla="*/ 48 h 48"/>
                <a:gd name="T2" fmla="*/ 0 w 55"/>
                <a:gd name="T3" fmla="*/ 48 h 48"/>
                <a:gd name="T4" fmla="*/ 14 w 55"/>
                <a:gd name="T5" fmla="*/ 24 h 48"/>
                <a:gd name="T6" fmla="*/ 29 w 55"/>
                <a:gd name="T7" fmla="*/ 0 h 48"/>
                <a:gd name="T8" fmla="*/ 41 w 55"/>
                <a:gd name="T9" fmla="*/ 24 h 48"/>
                <a:gd name="T10" fmla="*/ 55 w 55"/>
                <a:gd name="T11" fmla="*/ 48 h 48"/>
                <a:gd name="T12" fmla="*/ 29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9" y="48"/>
                  </a:moveTo>
                  <a:lnTo>
                    <a:pt x="0" y="48"/>
                  </a:lnTo>
                  <a:lnTo>
                    <a:pt x="14" y="24"/>
                  </a:lnTo>
                  <a:lnTo>
                    <a:pt x="29" y="0"/>
                  </a:lnTo>
                  <a:lnTo>
                    <a:pt x="41" y="24"/>
                  </a:lnTo>
                  <a:lnTo>
                    <a:pt x="55" y="48"/>
                  </a:lnTo>
                  <a:lnTo>
                    <a:pt x="29"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33" name="Freeform 135">
              <a:extLst>
                <a:ext uri="{FF2B5EF4-FFF2-40B4-BE49-F238E27FC236}">
                  <a16:creationId xmlns:a16="http://schemas.microsoft.com/office/drawing/2014/main" id="{E06F73EE-A751-2EF2-8467-E06F276ABBBA}"/>
                </a:ext>
              </a:extLst>
            </p:cNvPr>
            <p:cNvSpPr>
              <a:spLocks/>
            </p:cNvSpPr>
            <p:nvPr/>
          </p:nvSpPr>
          <p:spPr bwMode="auto">
            <a:xfrm>
              <a:off x="10791826" y="8407400"/>
              <a:ext cx="82550" cy="76200"/>
            </a:xfrm>
            <a:custGeom>
              <a:avLst/>
              <a:gdLst>
                <a:gd name="T0" fmla="*/ 26 w 52"/>
                <a:gd name="T1" fmla="*/ 48 h 48"/>
                <a:gd name="T2" fmla="*/ 0 w 52"/>
                <a:gd name="T3" fmla="*/ 48 h 48"/>
                <a:gd name="T4" fmla="*/ 12 w 52"/>
                <a:gd name="T5" fmla="*/ 24 h 48"/>
                <a:gd name="T6" fmla="*/ 26 w 52"/>
                <a:gd name="T7" fmla="*/ 0 h 48"/>
                <a:gd name="T8" fmla="*/ 40 w 52"/>
                <a:gd name="T9" fmla="*/ 24 h 48"/>
                <a:gd name="T10" fmla="*/ 52 w 52"/>
                <a:gd name="T11" fmla="*/ 48 h 48"/>
                <a:gd name="T12" fmla="*/ 26 w 52"/>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2" h="48">
                  <a:moveTo>
                    <a:pt x="26" y="48"/>
                  </a:moveTo>
                  <a:lnTo>
                    <a:pt x="0" y="48"/>
                  </a:lnTo>
                  <a:lnTo>
                    <a:pt x="12" y="24"/>
                  </a:lnTo>
                  <a:lnTo>
                    <a:pt x="26" y="0"/>
                  </a:lnTo>
                  <a:lnTo>
                    <a:pt x="40" y="24"/>
                  </a:lnTo>
                  <a:lnTo>
                    <a:pt x="52"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34" name="Freeform 136">
              <a:extLst>
                <a:ext uri="{FF2B5EF4-FFF2-40B4-BE49-F238E27FC236}">
                  <a16:creationId xmlns:a16="http://schemas.microsoft.com/office/drawing/2014/main" id="{8E610359-E355-0573-060C-0B999511F7A2}"/>
                </a:ext>
              </a:extLst>
            </p:cNvPr>
            <p:cNvSpPr>
              <a:spLocks/>
            </p:cNvSpPr>
            <p:nvPr/>
          </p:nvSpPr>
          <p:spPr bwMode="auto">
            <a:xfrm>
              <a:off x="10882313" y="8407400"/>
              <a:ext cx="85725" cy="76200"/>
            </a:xfrm>
            <a:custGeom>
              <a:avLst/>
              <a:gdLst>
                <a:gd name="T0" fmla="*/ 28 w 54"/>
                <a:gd name="T1" fmla="*/ 48 h 48"/>
                <a:gd name="T2" fmla="*/ 0 w 54"/>
                <a:gd name="T3" fmla="*/ 48 h 48"/>
                <a:gd name="T4" fmla="*/ 14 w 54"/>
                <a:gd name="T5" fmla="*/ 24 h 48"/>
                <a:gd name="T6" fmla="*/ 28 w 54"/>
                <a:gd name="T7" fmla="*/ 0 h 48"/>
                <a:gd name="T8" fmla="*/ 40 w 54"/>
                <a:gd name="T9" fmla="*/ 24 h 48"/>
                <a:gd name="T10" fmla="*/ 54 w 54"/>
                <a:gd name="T11" fmla="*/ 48 h 48"/>
                <a:gd name="T12" fmla="*/ 28 w 54"/>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4" h="48">
                  <a:moveTo>
                    <a:pt x="28" y="48"/>
                  </a:moveTo>
                  <a:lnTo>
                    <a:pt x="0" y="48"/>
                  </a:lnTo>
                  <a:lnTo>
                    <a:pt x="14" y="24"/>
                  </a:lnTo>
                  <a:lnTo>
                    <a:pt x="28" y="0"/>
                  </a:lnTo>
                  <a:lnTo>
                    <a:pt x="40" y="24"/>
                  </a:lnTo>
                  <a:lnTo>
                    <a:pt x="54" y="48"/>
                  </a:lnTo>
                  <a:lnTo>
                    <a:pt x="28"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35" name="Freeform 137">
              <a:extLst>
                <a:ext uri="{FF2B5EF4-FFF2-40B4-BE49-F238E27FC236}">
                  <a16:creationId xmlns:a16="http://schemas.microsoft.com/office/drawing/2014/main" id="{B37700B2-9F18-5FCE-3C8B-AF1EBD9357EE}"/>
                </a:ext>
              </a:extLst>
            </p:cNvPr>
            <p:cNvSpPr>
              <a:spLocks/>
            </p:cNvSpPr>
            <p:nvPr/>
          </p:nvSpPr>
          <p:spPr bwMode="auto">
            <a:xfrm>
              <a:off x="11096626" y="8407400"/>
              <a:ext cx="87313" cy="76200"/>
            </a:xfrm>
            <a:custGeom>
              <a:avLst/>
              <a:gdLst>
                <a:gd name="T0" fmla="*/ 28 w 55"/>
                <a:gd name="T1" fmla="*/ 48 h 48"/>
                <a:gd name="T2" fmla="*/ 0 w 55"/>
                <a:gd name="T3" fmla="*/ 48 h 48"/>
                <a:gd name="T4" fmla="*/ 14 w 55"/>
                <a:gd name="T5" fmla="*/ 24 h 48"/>
                <a:gd name="T6" fmla="*/ 28 w 55"/>
                <a:gd name="T7" fmla="*/ 0 h 48"/>
                <a:gd name="T8" fmla="*/ 40 w 55"/>
                <a:gd name="T9" fmla="*/ 24 h 48"/>
                <a:gd name="T10" fmla="*/ 55 w 55"/>
                <a:gd name="T11" fmla="*/ 48 h 48"/>
                <a:gd name="T12" fmla="*/ 28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8" y="48"/>
                  </a:moveTo>
                  <a:lnTo>
                    <a:pt x="0" y="48"/>
                  </a:lnTo>
                  <a:lnTo>
                    <a:pt x="14" y="24"/>
                  </a:lnTo>
                  <a:lnTo>
                    <a:pt x="28" y="0"/>
                  </a:lnTo>
                  <a:lnTo>
                    <a:pt x="40" y="24"/>
                  </a:lnTo>
                  <a:lnTo>
                    <a:pt x="55" y="48"/>
                  </a:lnTo>
                  <a:lnTo>
                    <a:pt x="28"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36" name="Freeform 138">
              <a:extLst>
                <a:ext uri="{FF2B5EF4-FFF2-40B4-BE49-F238E27FC236}">
                  <a16:creationId xmlns:a16="http://schemas.microsoft.com/office/drawing/2014/main" id="{47BB6489-B090-C88A-22BE-51DBAC3EF906}"/>
                </a:ext>
              </a:extLst>
            </p:cNvPr>
            <p:cNvSpPr>
              <a:spLocks/>
            </p:cNvSpPr>
            <p:nvPr/>
          </p:nvSpPr>
          <p:spPr bwMode="auto">
            <a:xfrm>
              <a:off x="11420476" y="8407400"/>
              <a:ext cx="82550" cy="76200"/>
            </a:xfrm>
            <a:custGeom>
              <a:avLst/>
              <a:gdLst>
                <a:gd name="T0" fmla="*/ 26 w 52"/>
                <a:gd name="T1" fmla="*/ 48 h 48"/>
                <a:gd name="T2" fmla="*/ 0 w 52"/>
                <a:gd name="T3" fmla="*/ 48 h 48"/>
                <a:gd name="T4" fmla="*/ 12 w 52"/>
                <a:gd name="T5" fmla="*/ 24 h 48"/>
                <a:gd name="T6" fmla="*/ 26 w 52"/>
                <a:gd name="T7" fmla="*/ 0 h 48"/>
                <a:gd name="T8" fmla="*/ 40 w 52"/>
                <a:gd name="T9" fmla="*/ 24 h 48"/>
                <a:gd name="T10" fmla="*/ 52 w 52"/>
                <a:gd name="T11" fmla="*/ 48 h 48"/>
                <a:gd name="T12" fmla="*/ 26 w 52"/>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2" h="48">
                  <a:moveTo>
                    <a:pt x="26" y="48"/>
                  </a:moveTo>
                  <a:lnTo>
                    <a:pt x="0" y="48"/>
                  </a:lnTo>
                  <a:lnTo>
                    <a:pt x="12" y="24"/>
                  </a:lnTo>
                  <a:lnTo>
                    <a:pt x="26" y="0"/>
                  </a:lnTo>
                  <a:lnTo>
                    <a:pt x="40" y="24"/>
                  </a:lnTo>
                  <a:lnTo>
                    <a:pt x="52"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37" name="Freeform 139">
              <a:extLst>
                <a:ext uri="{FF2B5EF4-FFF2-40B4-BE49-F238E27FC236}">
                  <a16:creationId xmlns:a16="http://schemas.microsoft.com/office/drawing/2014/main" id="{372D91FB-4FAC-4329-3E3C-2C40FC4719AC}"/>
                </a:ext>
              </a:extLst>
            </p:cNvPr>
            <p:cNvSpPr>
              <a:spLocks/>
            </p:cNvSpPr>
            <p:nvPr/>
          </p:nvSpPr>
          <p:spPr bwMode="auto">
            <a:xfrm>
              <a:off x="11447463" y="8407400"/>
              <a:ext cx="85725" cy="76200"/>
            </a:xfrm>
            <a:custGeom>
              <a:avLst/>
              <a:gdLst>
                <a:gd name="T0" fmla="*/ 26 w 54"/>
                <a:gd name="T1" fmla="*/ 48 h 48"/>
                <a:gd name="T2" fmla="*/ 0 w 54"/>
                <a:gd name="T3" fmla="*/ 48 h 48"/>
                <a:gd name="T4" fmla="*/ 14 w 54"/>
                <a:gd name="T5" fmla="*/ 24 h 48"/>
                <a:gd name="T6" fmla="*/ 26 w 54"/>
                <a:gd name="T7" fmla="*/ 0 h 48"/>
                <a:gd name="T8" fmla="*/ 40 w 54"/>
                <a:gd name="T9" fmla="*/ 24 h 48"/>
                <a:gd name="T10" fmla="*/ 54 w 54"/>
                <a:gd name="T11" fmla="*/ 48 h 48"/>
                <a:gd name="T12" fmla="*/ 26 w 54"/>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4" h="48">
                  <a:moveTo>
                    <a:pt x="26" y="48"/>
                  </a:moveTo>
                  <a:lnTo>
                    <a:pt x="0" y="48"/>
                  </a:lnTo>
                  <a:lnTo>
                    <a:pt x="14" y="24"/>
                  </a:lnTo>
                  <a:lnTo>
                    <a:pt x="26" y="0"/>
                  </a:lnTo>
                  <a:lnTo>
                    <a:pt x="40" y="24"/>
                  </a:lnTo>
                  <a:lnTo>
                    <a:pt x="54"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132" name="Group 1131">
            <a:extLst>
              <a:ext uri="{FF2B5EF4-FFF2-40B4-BE49-F238E27FC236}">
                <a16:creationId xmlns:a16="http://schemas.microsoft.com/office/drawing/2014/main" id="{8B87F205-37CD-23C8-8C7E-D093F7351DA1}"/>
              </a:ext>
            </a:extLst>
          </p:cNvPr>
          <p:cNvGrpSpPr/>
          <p:nvPr/>
        </p:nvGrpSpPr>
        <p:grpSpPr>
          <a:xfrm>
            <a:off x="1004677" y="2268222"/>
            <a:ext cx="7290940" cy="142589"/>
            <a:chOff x="1054104" y="7045245"/>
            <a:chExt cx="10615635" cy="208043"/>
          </a:xfrm>
        </p:grpSpPr>
        <p:sp>
          <p:nvSpPr>
            <p:cNvPr id="1139" name="Freeform 140">
              <a:extLst>
                <a:ext uri="{FF2B5EF4-FFF2-40B4-BE49-F238E27FC236}">
                  <a16:creationId xmlns:a16="http://schemas.microsoft.com/office/drawing/2014/main" id="{8127E058-1DD9-92C8-D686-88A7E97BD05A}"/>
                </a:ext>
              </a:extLst>
            </p:cNvPr>
            <p:cNvSpPr>
              <a:spLocks/>
            </p:cNvSpPr>
            <p:nvPr/>
          </p:nvSpPr>
          <p:spPr bwMode="auto">
            <a:xfrm>
              <a:off x="1087441" y="7091296"/>
              <a:ext cx="10582298" cy="120649"/>
            </a:xfrm>
            <a:custGeom>
              <a:avLst/>
              <a:gdLst>
                <a:gd name="T0" fmla="*/ 0 w 6666"/>
                <a:gd name="T1" fmla="*/ 0 h 76"/>
                <a:gd name="T2" fmla="*/ 1393 w 6666"/>
                <a:gd name="T3" fmla="*/ 0 h 76"/>
                <a:gd name="T4" fmla="*/ 1393 w 6666"/>
                <a:gd name="T5" fmla="*/ 9 h 76"/>
                <a:gd name="T6" fmla="*/ 1436 w 6666"/>
                <a:gd name="T7" fmla="*/ 9 h 76"/>
                <a:gd name="T8" fmla="*/ 1436 w 6666"/>
                <a:gd name="T9" fmla="*/ 16 h 76"/>
                <a:gd name="T10" fmla="*/ 2193 w 6666"/>
                <a:gd name="T11" fmla="*/ 16 h 76"/>
                <a:gd name="T12" fmla="*/ 2193 w 6666"/>
                <a:gd name="T13" fmla="*/ 26 h 76"/>
                <a:gd name="T14" fmla="*/ 2969 w 6666"/>
                <a:gd name="T15" fmla="*/ 26 h 76"/>
                <a:gd name="T16" fmla="*/ 2969 w 6666"/>
                <a:gd name="T17" fmla="*/ 31 h 76"/>
                <a:gd name="T18" fmla="*/ 3375 w 6666"/>
                <a:gd name="T19" fmla="*/ 31 h 76"/>
                <a:gd name="T20" fmla="*/ 3375 w 6666"/>
                <a:gd name="T21" fmla="*/ 47 h 76"/>
                <a:gd name="T22" fmla="*/ 3754 w 6666"/>
                <a:gd name="T23" fmla="*/ 47 h 76"/>
                <a:gd name="T24" fmla="*/ 3754 w 6666"/>
                <a:gd name="T25" fmla="*/ 62 h 76"/>
                <a:gd name="T26" fmla="*/ 4376 w 6666"/>
                <a:gd name="T27" fmla="*/ 62 h 76"/>
                <a:gd name="T28" fmla="*/ 4376 w 6666"/>
                <a:gd name="T29" fmla="*/ 76 h 76"/>
                <a:gd name="T30" fmla="*/ 6666 w 6666"/>
                <a:gd name="T3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66" h="76">
                  <a:moveTo>
                    <a:pt x="0" y="0"/>
                  </a:moveTo>
                  <a:lnTo>
                    <a:pt x="1393" y="0"/>
                  </a:lnTo>
                  <a:lnTo>
                    <a:pt x="1393" y="9"/>
                  </a:lnTo>
                  <a:lnTo>
                    <a:pt x="1436" y="9"/>
                  </a:lnTo>
                  <a:lnTo>
                    <a:pt x="1436" y="16"/>
                  </a:lnTo>
                  <a:lnTo>
                    <a:pt x="2193" y="16"/>
                  </a:lnTo>
                  <a:lnTo>
                    <a:pt x="2193" y="26"/>
                  </a:lnTo>
                  <a:lnTo>
                    <a:pt x="2969" y="26"/>
                  </a:lnTo>
                  <a:lnTo>
                    <a:pt x="2969" y="31"/>
                  </a:lnTo>
                  <a:lnTo>
                    <a:pt x="3375" y="31"/>
                  </a:lnTo>
                  <a:lnTo>
                    <a:pt x="3375" y="47"/>
                  </a:lnTo>
                  <a:lnTo>
                    <a:pt x="3754" y="47"/>
                  </a:lnTo>
                  <a:lnTo>
                    <a:pt x="3754" y="62"/>
                  </a:lnTo>
                  <a:lnTo>
                    <a:pt x="4376" y="62"/>
                  </a:lnTo>
                  <a:lnTo>
                    <a:pt x="4376" y="76"/>
                  </a:lnTo>
                  <a:lnTo>
                    <a:pt x="6666" y="76"/>
                  </a:lnTo>
                </a:path>
              </a:pathLst>
            </a:custGeom>
            <a:noFill/>
            <a:ln w="190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40" name="Rectangle 141">
              <a:extLst>
                <a:ext uri="{FF2B5EF4-FFF2-40B4-BE49-F238E27FC236}">
                  <a16:creationId xmlns:a16="http://schemas.microsoft.com/office/drawing/2014/main" id="{27E7C3C8-054C-7E72-DDEA-61E4699C60CF}"/>
                </a:ext>
              </a:extLst>
            </p:cNvPr>
            <p:cNvSpPr>
              <a:spLocks noChangeArrowheads="1"/>
            </p:cNvSpPr>
            <p:nvPr/>
          </p:nvSpPr>
          <p:spPr bwMode="auto">
            <a:xfrm>
              <a:off x="1054104" y="7045258"/>
              <a:ext cx="87313"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41" name="Rectangle 142">
              <a:extLst>
                <a:ext uri="{FF2B5EF4-FFF2-40B4-BE49-F238E27FC236}">
                  <a16:creationId xmlns:a16="http://schemas.microsoft.com/office/drawing/2014/main" id="{3A61208B-802B-CAEA-BC3D-15C0F1A0E35B}"/>
                </a:ext>
              </a:extLst>
            </p:cNvPr>
            <p:cNvSpPr>
              <a:spLocks noChangeArrowheads="1"/>
            </p:cNvSpPr>
            <p:nvPr/>
          </p:nvSpPr>
          <p:spPr bwMode="auto">
            <a:xfrm>
              <a:off x="1163641" y="7045258"/>
              <a:ext cx="85725"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42" name="Rectangle 143">
              <a:extLst>
                <a:ext uri="{FF2B5EF4-FFF2-40B4-BE49-F238E27FC236}">
                  <a16:creationId xmlns:a16="http://schemas.microsoft.com/office/drawing/2014/main" id="{C0094D94-7925-6DE0-0401-C28CF4660EC3}"/>
                </a:ext>
              </a:extLst>
            </p:cNvPr>
            <p:cNvSpPr>
              <a:spLocks noChangeArrowheads="1"/>
            </p:cNvSpPr>
            <p:nvPr/>
          </p:nvSpPr>
          <p:spPr bwMode="auto">
            <a:xfrm>
              <a:off x="1177929" y="7045258"/>
              <a:ext cx="87313"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43" name="Rectangle 144">
              <a:extLst>
                <a:ext uri="{FF2B5EF4-FFF2-40B4-BE49-F238E27FC236}">
                  <a16:creationId xmlns:a16="http://schemas.microsoft.com/office/drawing/2014/main" id="{2B1701B9-9261-EF21-F6C8-17FE422A5CDC}"/>
                </a:ext>
              </a:extLst>
            </p:cNvPr>
            <p:cNvSpPr>
              <a:spLocks noChangeArrowheads="1"/>
            </p:cNvSpPr>
            <p:nvPr/>
          </p:nvSpPr>
          <p:spPr bwMode="auto">
            <a:xfrm>
              <a:off x="1246191" y="7045258"/>
              <a:ext cx="87313"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44" name="Rectangle 145">
              <a:extLst>
                <a:ext uri="{FF2B5EF4-FFF2-40B4-BE49-F238E27FC236}">
                  <a16:creationId xmlns:a16="http://schemas.microsoft.com/office/drawing/2014/main" id="{69B64020-6FBB-8C82-AD7D-C07679165341}"/>
                </a:ext>
              </a:extLst>
            </p:cNvPr>
            <p:cNvSpPr>
              <a:spLocks noChangeArrowheads="1"/>
            </p:cNvSpPr>
            <p:nvPr/>
          </p:nvSpPr>
          <p:spPr bwMode="auto">
            <a:xfrm>
              <a:off x="1273180" y="7045258"/>
              <a:ext cx="85725"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45" name="Rectangle 146">
              <a:extLst>
                <a:ext uri="{FF2B5EF4-FFF2-40B4-BE49-F238E27FC236}">
                  <a16:creationId xmlns:a16="http://schemas.microsoft.com/office/drawing/2014/main" id="{06F30021-F338-4D6E-3BB9-AA7E07788092}"/>
                </a:ext>
              </a:extLst>
            </p:cNvPr>
            <p:cNvSpPr>
              <a:spLocks noChangeArrowheads="1"/>
            </p:cNvSpPr>
            <p:nvPr/>
          </p:nvSpPr>
          <p:spPr bwMode="auto">
            <a:xfrm>
              <a:off x="1298580" y="7045258"/>
              <a:ext cx="87313"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46" name="Rectangle 147">
              <a:extLst>
                <a:ext uri="{FF2B5EF4-FFF2-40B4-BE49-F238E27FC236}">
                  <a16:creationId xmlns:a16="http://schemas.microsoft.com/office/drawing/2014/main" id="{4E3056F9-765F-7785-F1A6-2123D43EC974}"/>
                </a:ext>
              </a:extLst>
            </p:cNvPr>
            <p:cNvSpPr>
              <a:spLocks noChangeArrowheads="1"/>
            </p:cNvSpPr>
            <p:nvPr/>
          </p:nvSpPr>
          <p:spPr bwMode="auto">
            <a:xfrm>
              <a:off x="1344617" y="7045258"/>
              <a:ext cx="85725"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47" name="Rectangle 148">
              <a:extLst>
                <a:ext uri="{FF2B5EF4-FFF2-40B4-BE49-F238E27FC236}">
                  <a16:creationId xmlns:a16="http://schemas.microsoft.com/office/drawing/2014/main" id="{489756BB-C2EA-EF44-CAE2-F43CACBF64F9}"/>
                </a:ext>
              </a:extLst>
            </p:cNvPr>
            <p:cNvSpPr>
              <a:spLocks noChangeArrowheads="1"/>
            </p:cNvSpPr>
            <p:nvPr/>
          </p:nvSpPr>
          <p:spPr bwMode="auto">
            <a:xfrm>
              <a:off x="1381129" y="7045258"/>
              <a:ext cx="84138"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48" name="Rectangle 149">
              <a:extLst>
                <a:ext uri="{FF2B5EF4-FFF2-40B4-BE49-F238E27FC236}">
                  <a16:creationId xmlns:a16="http://schemas.microsoft.com/office/drawing/2014/main" id="{0046F456-32C7-858B-6186-4709F042275B}"/>
                </a:ext>
              </a:extLst>
            </p:cNvPr>
            <p:cNvSpPr>
              <a:spLocks noChangeArrowheads="1"/>
            </p:cNvSpPr>
            <p:nvPr/>
          </p:nvSpPr>
          <p:spPr bwMode="auto">
            <a:xfrm>
              <a:off x="1408116" y="7045258"/>
              <a:ext cx="87313"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49" name="Rectangle 150">
              <a:extLst>
                <a:ext uri="{FF2B5EF4-FFF2-40B4-BE49-F238E27FC236}">
                  <a16:creationId xmlns:a16="http://schemas.microsoft.com/office/drawing/2014/main" id="{019FFC56-7B6E-92B2-8CC7-C1B030673472}"/>
                </a:ext>
              </a:extLst>
            </p:cNvPr>
            <p:cNvSpPr>
              <a:spLocks noChangeArrowheads="1"/>
            </p:cNvSpPr>
            <p:nvPr/>
          </p:nvSpPr>
          <p:spPr bwMode="auto">
            <a:xfrm>
              <a:off x="1566866" y="7045258"/>
              <a:ext cx="85725"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50" name="Rectangle 151">
              <a:extLst>
                <a:ext uri="{FF2B5EF4-FFF2-40B4-BE49-F238E27FC236}">
                  <a16:creationId xmlns:a16="http://schemas.microsoft.com/office/drawing/2014/main" id="{539DACEE-7BA5-2C25-3CE5-5908CA50456E}"/>
                </a:ext>
              </a:extLst>
            </p:cNvPr>
            <p:cNvSpPr>
              <a:spLocks noChangeArrowheads="1"/>
            </p:cNvSpPr>
            <p:nvPr/>
          </p:nvSpPr>
          <p:spPr bwMode="auto">
            <a:xfrm>
              <a:off x="1646242" y="7045258"/>
              <a:ext cx="85725"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51" name="Rectangle 152">
              <a:extLst>
                <a:ext uri="{FF2B5EF4-FFF2-40B4-BE49-F238E27FC236}">
                  <a16:creationId xmlns:a16="http://schemas.microsoft.com/office/drawing/2014/main" id="{96A73E15-5EC5-20FD-C85D-6AA5088690E1}"/>
                </a:ext>
              </a:extLst>
            </p:cNvPr>
            <p:cNvSpPr>
              <a:spLocks noChangeArrowheads="1"/>
            </p:cNvSpPr>
            <p:nvPr/>
          </p:nvSpPr>
          <p:spPr bwMode="auto">
            <a:xfrm>
              <a:off x="1671642" y="7045258"/>
              <a:ext cx="87313"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52" name="Rectangle 153">
              <a:extLst>
                <a:ext uri="{FF2B5EF4-FFF2-40B4-BE49-F238E27FC236}">
                  <a16:creationId xmlns:a16="http://schemas.microsoft.com/office/drawing/2014/main" id="{278D7A75-FFDC-059B-CF76-BEE864952963}"/>
                </a:ext>
              </a:extLst>
            </p:cNvPr>
            <p:cNvSpPr>
              <a:spLocks noChangeArrowheads="1"/>
            </p:cNvSpPr>
            <p:nvPr/>
          </p:nvSpPr>
          <p:spPr bwMode="auto">
            <a:xfrm>
              <a:off x="1693866" y="7045258"/>
              <a:ext cx="87313"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53" name="Rectangle 154">
              <a:extLst>
                <a:ext uri="{FF2B5EF4-FFF2-40B4-BE49-F238E27FC236}">
                  <a16:creationId xmlns:a16="http://schemas.microsoft.com/office/drawing/2014/main" id="{BD8C4703-3516-5973-A65D-CFE4F6C97557}"/>
                </a:ext>
              </a:extLst>
            </p:cNvPr>
            <p:cNvSpPr>
              <a:spLocks noChangeArrowheads="1"/>
            </p:cNvSpPr>
            <p:nvPr/>
          </p:nvSpPr>
          <p:spPr bwMode="auto">
            <a:xfrm>
              <a:off x="1712916" y="7045258"/>
              <a:ext cx="87313"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54" name="Rectangle 155">
              <a:extLst>
                <a:ext uri="{FF2B5EF4-FFF2-40B4-BE49-F238E27FC236}">
                  <a16:creationId xmlns:a16="http://schemas.microsoft.com/office/drawing/2014/main" id="{DDA4FF85-9D57-291E-6D17-46467400EA13}"/>
                </a:ext>
              </a:extLst>
            </p:cNvPr>
            <p:cNvSpPr>
              <a:spLocks noChangeArrowheads="1"/>
            </p:cNvSpPr>
            <p:nvPr/>
          </p:nvSpPr>
          <p:spPr bwMode="auto">
            <a:xfrm>
              <a:off x="1728792" y="7045258"/>
              <a:ext cx="85725"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55" name="Rectangle 156">
              <a:extLst>
                <a:ext uri="{FF2B5EF4-FFF2-40B4-BE49-F238E27FC236}">
                  <a16:creationId xmlns:a16="http://schemas.microsoft.com/office/drawing/2014/main" id="{2C4C61C0-6341-4B8F-BFEB-50F054A910E4}"/>
                </a:ext>
              </a:extLst>
            </p:cNvPr>
            <p:cNvSpPr>
              <a:spLocks noChangeArrowheads="1"/>
            </p:cNvSpPr>
            <p:nvPr/>
          </p:nvSpPr>
          <p:spPr bwMode="auto">
            <a:xfrm>
              <a:off x="1743080" y="7045258"/>
              <a:ext cx="87313"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56" name="Rectangle 157">
              <a:extLst>
                <a:ext uri="{FF2B5EF4-FFF2-40B4-BE49-F238E27FC236}">
                  <a16:creationId xmlns:a16="http://schemas.microsoft.com/office/drawing/2014/main" id="{0E913CE6-F99D-2C93-2DF6-0A9585F226EE}"/>
                </a:ext>
              </a:extLst>
            </p:cNvPr>
            <p:cNvSpPr>
              <a:spLocks noChangeArrowheads="1"/>
            </p:cNvSpPr>
            <p:nvPr/>
          </p:nvSpPr>
          <p:spPr bwMode="auto">
            <a:xfrm>
              <a:off x="1800230" y="7045258"/>
              <a:ext cx="85725"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57" name="Rectangle 158">
              <a:extLst>
                <a:ext uri="{FF2B5EF4-FFF2-40B4-BE49-F238E27FC236}">
                  <a16:creationId xmlns:a16="http://schemas.microsoft.com/office/drawing/2014/main" id="{6C657016-062F-B9B2-4778-090332F85A8C}"/>
                </a:ext>
              </a:extLst>
            </p:cNvPr>
            <p:cNvSpPr>
              <a:spLocks noChangeArrowheads="1"/>
            </p:cNvSpPr>
            <p:nvPr/>
          </p:nvSpPr>
          <p:spPr bwMode="auto">
            <a:xfrm>
              <a:off x="1833567" y="7045258"/>
              <a:ext cx="87313"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58" name="Rectangle 159">
              <a:extLst>
                <a:ext uri="{FF2B5EF4-FFF2-40B4-BE49-F238E27FC236}">
                  <a16:creationId xmlns:a16="http://schemas.microsoft.com/office/drawing/2014/main" id="{13A680E6-4662-DEC5-5D12-FB70F613C39B}"/>
                </a:ext>
              </a:extLst>
            </p:cNvPr>
            <p:cNvSpPr>
              <a:spLocks noChangeArrowheads="1"/>
            </p:cNvSpPr>
            <p:nvPr/>
          </p:nvSpPr>
          <p:spPr bwMode="auto">
            <a:xfrm>
              <a:off x="1844680" y="7045258"/>
              <a:ext cx="87313"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59" name="Rectangle 160">
              <a:extLst>
                <a:ext uri="{FF2B5EF4-FFF2-40B4-BE49-F238E27FC236}">
                  <a16:creationId xmlns:a16="http://schemas.microsoft.com/office/drawing/2014/main" id="{1D94F34F-F58C-1077-D391-CBFC9CE2ED98}"/>
                </a:ext>
              </a:extLst>
            </p:cNvPr>
            <p:cNvSpPr>
              <a:spLocks noChangeArrowheads="1"/>
            </p:cNvSpPr>
            <p:nvPr/>
          </p:nvSpPr>
          <p:spPr bwMode="auto">
            <a:xfrm>
              <a:off x="1928816" y="7045258"/>
              <a:ext cx="85725"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0" name="Rectangle 161">
              <a:extLst>
                <a:ext uri="{FF2B5EF4-FFF2-40B4-BE49-F238E27FC236}">
                  <a16:creationId xmlns:a16="http://schemas.microsoft.com/office/drawing/2014/main" id="{89277A31-2858-2B47-2446-1679012E62FA}"/>
                </a:ext>
              </a:extLst>
            </p:cNvPr>
            <p:cNvSpPr>
              <a:spLocks noChangeArrowheads="1"/>
            </p:cNvSpPr>
            <p:nvPr/>
          </p:nvSpPr>
          <p:spPr bwMode="auto">
            <a:xfrm>
              <a:off x="1954218" y="7045258"/>
              <a:ext cx="87313"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1" name="Rectangle 162">
              <a:extLst>
                <a:ext uri="{FF2B5EF4-FFF2-40B4-BE49-F238E27FC236}">
                  <a16:creationId xmlns:a16="http://schemas.microsoft.com/office/drawing/2014/main" id="{FBA9A641-8927-C8E8-5914-26F6AEC1B5CB}"/>
                </a:ext>
              </a:extLst>
            </p:cNvPr>
            <p:cNvSpPr>
              <a:spLocks noChangeArrowheads="1"/>
            </p:cNvSpPr>
            <p:nvPr/>
          </p:nvSpPr>
          <p:spPr bwMode="auto">
            <a:xfrm>
              <a:off x="2000255" y="7045258"/>
              <a:ext cx="82550"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2" name="Rectangle 163">
              <a:extLst>
                <a:ext uri="{FF2B5EF4-FFF2-40B4-BE49-F238E27FC236}">
                  <a16:creationId xmlns:a16="http://schemas.microsoft.com/office/drawing/2014/main" id="{029931A1-7187-AC77-64D7-8A5F21573679}"/>
                </a:ext>
              </a:extLst>
            </p:cNvPr>
            <p:cNvSpPr>
              <a:spLocks noChangeArrowheads="1"/>
            </p:cNvSpPr>
            <p:nvPr/>
          </p:nvSpPr>
          <p:spPr bwMode="auto">
            <a:xfrm>
              <a:off x="2305056" y="7045258"/>
              <a:ext cx="85725"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3" name="Rectangle 164">
              <a:extLst>
                <a:ext uri="{FF2B5EF4-FFF2-40B4-BE49-F238E27FC236}">
                  <a16:creationId xmlns:a16="http://schemas.microsoft.com/office/drawing/2014/main" id="{ABEF5DA5-AAC7-996F-0EB0-EF0AB9627689}"/>
                </a:ext>
              </a:extLst>
            </p:cNvPr>
            <p:cNvSpPr>
              <a:spLocks noChangeArrowheads="1"/>
            </p:cNvSpPr>
            <p:nvPr/>
          </p:nvSpPr>
          <p:spPr bwMode="auto">
            <a:xfrm>
              <a:off x="2395543" y="7045258"/>
              <a:ext cx="85725"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4" name="Rectangle 165">
              <a:extLst>
                <a:ext uri="{FF2B5EF4-FFF2-40B4-BE49-F238E27FC236}">
                  <a16:creationId xmlns:a16="http://schemas.microsoft.com/office/drawing/2014/main" id="{EBC40C76-2F1D-172D-8692-F50B153190EC}"/>
                </a:ext>
              </a:extLst>
            </p:cNvPr>
            <p:cNvSpPr>
              <a:spLocks noChangeArrowheads="1"/>
            </p:cNvSpPr>
            <p:nvPr/>
          </p:nvSpPr>
          <p:spPr bwMode="auto">
            <a:xfrm>
              <a:off x="2613031" y="7045258"/>
              <a:ext cx="84138"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5" name="Rectangle 166">
              <a:extLst>
                <a:ext uri="{FF2B5EF4-FFF2-40B4-BE49-F238E27FC236}">
                  <a16:creationId xmlns:a16="http://schemas.microsoft.com/office/drawing/2014/main" id="{6CE128B2-D23F-F465-4056-952BD81C64CC}"/>
                </a:ext>
              </a:extLst>
            </p:cNvPr>
            <p:cNvSpPr>
              <a:spLocks noChangeArrowheads="1"/>
            </p:cNvSpPr>
            <p:nvPr/>
          </p:nvSpPr>
          <p:spPr bwMode="auto">
            <a:xfrm>
              <a:off x="2787656" y="7045258"/>
              <a:ext cx="82550"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6" name="Rectangle 167">
              <a:extLst>
                <a:ext uri="{FF2B5EF4-FFF2-40B4-BE49-F238E27FC236}">
                  <a16:creationId xmlns:a16="http://schemas.microsoft.com/office/drawing/2014/main" id="{0E605376-81AF-7B40-8EE7-6631C17F9B36}"/>
                </a:ext>
              </a:extLst>
            </p:cNvPr>
            <p:cNvSpPr>
              <a:spLocks noChangeArrowheads="1"/>
            </p:cNvSpPr>
            <p:nvPr/>
          </p:nvSpPr>
          <p:spPr bwMode="auto">
            <a:xfrm>
              <a:off x="2914657" y="7045258"/>
              <a:ext cx="82550"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7" name="Rectangle 168">
              <a:extLst>
                <a:ext uri="{FF2B5EF4-FFF2-40B4-BE49-F238E27FC236}">
                  <a16:creationId xmlns:a16="http://schemas.microsoft.com/office/drawing/2014/main" id="{3AAB10D4-E1E3-2C9F-6CC4-6EF128E76391}"/>
                </a:ext>
              </a:extLst>
            </p:cNvPr>
            <p:cNvSpPr>
              <a:spLocks noChangeArrowheads="1"/>
            </p:cNvSpPr>
            <p:nvPr/>
          </p:nvSpPr>
          <p:spPr bwMode="auto">
            <a:xfrm>
              <a:off x="2986095" y="7045245"/>
              <a:ext cx="87313"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8" name="Rectangle 169">
              <a:extLst>
                <a:ext uri="{FF2B5EF4-FFF2-40B4-BE49-F238E27FC236}">
                  <a16:creationId xmlns:a16="http://schemas.microsoft.com/office/drawing/2014/main" id="{539158F9-F8AF-85A8-669E-65EF43C75703}"/>
                </a:ext>
              </a:extLst>
            </p:cNvPr>
            <p:cNvSpPr>
              <a:spLocks noChangeArrowheads="1"/>
            </p:cNvSpPr>
            <p:nvPr/>
          </p:nvSpPr>
          <p:spPr bwMode="auto">
            <a:xfrm>
              <a:off x="3159133" y="7045262"/>
              <a:ext cx="87313" cy="87312"/>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9" name="Rectangle 170">
              <a:extLst>
                <a:ext uri="{FF2B5EF4-FFF2-40B4-BE49-F238E27FC236}">
                  <a16:creationId xmlns:a16="http://schemas.microsoft.com/office/drawing/2014/main" id="{307FB2D6-67E5-D14A-767B-EECC71A44C3A}"/>
                </a:ext>
              </a:extLst>
            </p:cNvPr>
            <p:cNvSpPr>
              <a:spLocks noChangeArrowheads="1"/>
            </p:cNvSpPr>
            <p:nvPr/>
          </p:nvSpPr>
          <p:spPr bwMode="auto">
            <a:xfrm>
              <a:off x="3254383" y="7061136"/>
              <a:ext cx="85725" cy="85724"/>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70" name="Rectangle 171">
              <a:extLst>
                <a:ext uri="{FF2B5EF4-FFF2-40B4-BE49-F238E27FC236}">
                  <a16:creationId xmlns:a16="http://schemas.microsoft.com/office/drawing/2014/main" id="{6AE24C00-8218-C838-5F72-1223702842B7}"/>
                </a:ext>
              </a:extLst>
            </p:cNvPr>
            <p:cNvSpPr>
              <a:spLocks noChangeArrowheads="1"/>
            </p:cNvSpPr>
            <p:nvPr/>
          </p:nvSpPr>
          <p:spPr bwMode="auto">
            <a:xfrm>
              <a:off x="3273433" y="7061127"/>
              <a:ext cx="85725" cy="85724"/>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71" name="Rectangle 172">
              <a:extLst>
                <a:ext uri="{FF2B5EF4-FFF2-40B4-BE49-F238E27FC236}">
                  <a16:creationId xmlns:a16="http://schemas.microsoft.com/office/drawing/2014/main" id="{C8722C01-D0DE-AFA1-3953-AFC7173C9FEA}"/>
                </a:ext>
              </a:extLst>
            </p:cNvPr>
            <p:cNvSpPr>
              <a:spLocks noChangeArrowheads="1"/>
            </p:cNvSpPr>
            <p:nvPr/>
          </p:nvSpPr>
          <p:spPr bwMode="auto">
            <a:xfrm>
              <a:off x="3295657" y="7061132"/>
              <a:ext cx="85725" cy="85724"/>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72" name="Rectangle 173">
              <a:extLst>
                <a:ext uri="{FF2B5EF4-FFF2-40B4-BE49-F238E27FC236}">
                  <a16:creationId xmlns:a16="http://schemas.microsoft.com/office/drawing/2014/main" id="{493205B8-EA24-0118-1B26-6EDE0A590D6D}"/>
                </a:ext>
              </a:extLst>
            </p:cNvPr>
            <p:cNvSpPr>
              <a:spLocks noChangeArrowheads="1"/>
            </p:cNvSpPr>
            <p:nvPr/>
          </p:nvSpPr>
          <p:spPr bwMode="auto">
            <a:xfrm>
              <a:off x="3321058" y="7061139"/>
              <a:ext cx="87313" cy="85724"/>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73" name="Rectangle 174">
              <a:extLst>
                <a:ext uri="{FF2B5EF4-FFF2-40B4-BE49-F238E27FC236}">
                  <a16:creationId xmlns:a16="http://schemas.microsoft.com/office/drawing/2014/main" id="{B776CE23-352D-A090-9295-AD7B9D2EB15C}"/>
                </a:ext>
              </a:extLst>
            </p:cNvPr>
            <p:cNvSpPr>
              <a:spLocks noChangeArrowheads="1"/>
            </p:cNvSpPr>
            <p:nvPr/>
          </p:nvSpPr>
          <p:spPr bwMode="auto">
            <a:xfrm>
              <a:off x="3460757" y="7075426"/>
              <a:ext cx="87313" cy="84137"/>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74" name="Rectangle 175">
              <a:extLst>
                <a:ext uri="{FF2B5EF4-FFF2-40B4-BE49-F238E27FC236}">
                  <a16:creationId xmlns:a16="http://schemas.microsoft.com/office/drawing/2014/main" id="{2C1F4624-091E-E657-D721-CFC32A300CE5}"/>
                </a:ext>
              </a:extLst>
            </p:cNvPr>
            <p:cNvSpPr>
              <a:spLocks noChangeArrowheads="1"/>
            </p:cNvSpPr>
            <p:nvPr/>
          </p:nvSpPr>
          <p:spPr bwMode="auto">
            <a:xfrm>
              <a:off x="3540132" y="7075426"/>
              <a:ext cx="87313" cy="84137"/>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75" name="Rectangle 176">
              <a:extLst>
                <a:ext uri="{FF2B5EF4-FFF2-40B4-BE49-F238E27FC236}">
                  <a16:creationId xmlns:a16="http://schemas.microsoft.com/office/drawing/2014/main" id="{6150793B-7671-A82F-D7A1-2C9E58D3BE46}"/>
                </a:ext>
              </a:extLst>
            </p:cNvPr>
            <p:cNvSpPr>
              <a:spLocks noChangeArrowheads="1"/>
            </p:cNvSpPr>
            <p:nvPr/>
          </p:nvSpPr>
          <p:spPr bwMode="auto">
            <a:xfrm>
              <a:off x="3562356" y="7075426"/>
              <a:ext cx="84138" cy="84137"/>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76" name="Rectangle 177">
              <a:extLst>
                <a:ext uri="{FF2B5EF4-FFF2-40B4-BE49-F238E27FC236}">
                  <a16:creationId xmlns:a16="http://schemas.microsoft.com/office/drawing/2014/main" id="{BF4A52D1-039D-F148-A788-6F0D2C23969B}"/>
                </a:ext>
              </a:extLst>
            </p:cNvPr>
            <p:cNvSpPr>
              <a:spLocks noChangeArrowheads="1"/>
            </p:cNvSpPr>
            <p:nvPr/>
          </p:nvSpPr>
          <p:spPr bwMode="auto">
            <a:xfrm>
              <a:off x="3573468" y="7075426"/>
              <a:ext cx="87313" cy="84137"/>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77" name="Rectangle 178">
              <a:extLst>
                <a:ext uri="{FF2B5EF4-FFF2-40B4-BE49-F238E27FC236}">
                  <a16:creationId xmlns:a16="http://schemas.microsoft.com/office/drawing/2014/main" id="{19EF3708-80C0-3FCD-AD3A-D7ECECFA044C}"/>
                </a:ext>
              </a:extLst>
            </p:cNvPr>
            <p:cNvSpPr>
              <a:spLocks noChangeArrowheads="1"/>
            </p:cNvSpPr>
            <p:nvPr/>
          </p:nvSpPr>
          <p:spPr bwMode="auto">
            <a:xfrm>
              <a:off x="3600457" y="7075426"/>
              <a:ext cx="87313" cy="84137"/>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78" name="Rectangle 179">
              <a:extLst>
                <a:ext uri="{FF2B5EF4-FFF2-40B4-BE49-F238E27FC236}">
                  <a16:creationId xmlns:a16="http://schemas.microsoft.com/office/drawing/2014/main" id="{A6A5D008-CF9D-054B-6B62-A8067A696CD9}"/>
                </a:ext>
              </a:extLst>
            </p:cNvPr>
            <p:cNvSpPr>
              <a:spLocks noChangeArrowheads="1"/>
            </p:cNvSpPr>
            <p:nvPr/>
          </p:nvSpPr>
          <p:spPr bwMode="auto">
            <a:xfrm>
              <a:off x="3630619" y="7075426"/>
              <a:ext cx="82550" cy="84137"/>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79" name="Rectangle 180">
              <a:extLst>
                <a:ext uri="{FF2B5EF4-FFF2-40B4-BE49-F238E27FC236}">
                  <a16:creationId xmlns:a16="http://schemas.microsoft.com/office/drawing/2014/main" id="{B4FF27EF-A352-CA91-C325-A166122D606B}"/>
                </a:ext>
              </a:extLst>
            </p:cNvPr>
            <p:cNvSpPr>
              <a:spLocks noChangeArrowheads="1"/>
            </p:cNvSpPr>
            <p:nvPr/>
          </p:nvSpPr>
          <p:spPr bwMode="auto">
            <a:xfrm>
              <a:off x="3641732" y="7075426"/>
              <a:ext cx="87313" cy="84137"/>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80" name="Rectangle 181">
              <a:extLst>
                <a:ext uri="{FF2B5EF4-FFF2-40B4-BE49-F238E27FC236}">
                  <a16:creationId xmlns:a16="http://schemas.microsoft.com/office/drawing/2014/main" id="{97FC373A-452A-2660-E30D-381ED894E2FF}"/>
                </a:ext>
              </a:extLst>
            </p:cNvPr>
            <p:cNvSpPr>
              <a:spLocks noChangeArrowheads="1"/>
            </p:cNvSpPr>
            <p:nvPr/>
          </p:nvSpPr>
          <p:spPr bwMode="auto">
            <a:xfrm>
              <a:off x="3671895" y="7075426"/>
              <a:ext cx="87313" cy="84137"/>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81" name="Rectangle 182">
              <a:extLst>
                <a:ext uri="{FF2B5EF4-FFF2-40B4-BE49-F238E27FC236}">
                  <a16:creationId xmlns:a16="http://schemas.microsoft.com/office/drawing/2014/main" id="{C2AD2F86-7C30-F9DB-FE4F-BD8329B1B98C}"/>
                </a:ext>
              </a:extLst>
            </p:cNvPr>
            <p:cNvSpPr>
              <a:spLocks noChangeArrowheads="1"/>
            </p:cNvSpPr>
            <p:nvPr/>
          </p:nvSpPr>
          <p:spPr bwMode="auto">
            <a:xfrm>
              <a:off x="3856045" y="7075426"/>
              <a:ext cx="87313" cy="84137"/>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82" name="Rectangle 183">
              <a:extLst>
                <a:ext uri="{FF2B5EF4-FFF2-40B4-BE49-F238E27FC236}">
                  <a16:creationId xmlns:a16="http://schemas.microsoft.com/office/drawing/2014/main" id="{79B86764-8C95-F859-6334-77BFDBFB8250}"/>
                </a:ext>
              </a:extLst>
            </p:cNvPr>
            <p:cNvSpPr>
              <a:spLocks noChangeArrowheads="1"/>
            </p:cNvSpPr>
            <p:nvPr/>
          </p:nvSpPr>
          <p:spPr bwMode="auto">
            <a:xfrm>
              <a:off x="3871920" y="7075426"/>
              <a:ext cx="85725" cy="84137"/>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83" name="Rectangle 184">
              <a:extLst>
                <a:ext uri="{FF2B5EF4-FFF2-40B4-BE49-F238E27FC236}">
                  <a16:creationId xmlns:a16="http://schemas.microsoft.com/office/drawing/2014/main" id="{9C122E11-EDE2-0FD6-7942-E0E050C1543A}"/>
                </a:ext>
              </a:extLst>
            </p:cNvPr>
            <p:cNvSpPr>
              <a:spLocks noChangeArrowheads="1"/>
            </p:cNvSpPr>
            <p:nvPr/>
          </p:nvSpPr>
          <p:spPr bwMode="auto">
            <a:xfrm>
              <a:off x="3886208" y="7075426"/>
              <a:ext cx="87313" cy="84137"/>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84" name="Rectangle 185">
              <a:extLst>
                <a:ext uri="{FF2B5EF4-FFF2-40B4-BE49-F238E27FC236}">
                  <a16:creationId xmlns:a16="http://schemas.microsoft.com/office/drawing/2014/main" id="{FBF00A53-278F-29E2-E56B-579E586023DA}"/>
                </a:ext>
              </a:extLst>
            </p:cNvPr>
            <p:cNvSpPr>
              <a:spLocks noChangeArrowheads="1"/>
            </p:cNvSpPr>
            <p:nvPr/>
          </p:nvSpPr>
          <p:spPr bwMode="auto">
            <a:xfrm>
              <a:off x="3902085" y="7075426"/>
              <a:ext cx="82550" cy="84137"/>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85" name="Rectangle 186">
              <a:extLst>
                <a:ext uri="{FF2B5EF4-FFF2-40B4-BE49-F238E27FC236}">
                  <a16:creationId xmlns:a16="http://schemas.microsoft.com/office/drawing/2014/main" id="{21740715-9C7B-6B4E-7B3F-A4E34106C28B}"/>
                </a:ext>
              </a:extLst>
            </p:cNvPr>
            <p:cNvSpPr>
              <a:spLocks noChangeArrowheads="1"/>
            </p:cNvSpPr>
            <p:nvPr/>
          </p:nvSpPr>
          <p:spPr bwMode="auto">
            <a:xfrm>
              <a:off x="3962409" y="7075426"/>
              <a:ext cx="85725" cy="84137"/>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86" name="Rectangle 187">
              <a:extLst>
                <a:ext uri="{FF2B5EF4-FFF2-40B4-BE49-F238E27FC236}">
                  <a16:creationId xmlns:a16="http://schemas.microsoft.com/office/drawing/2014/main" id="{876A2326-775C-F094-ADDD-C6287C834CE2}"/>
                </a:ext>
              </a:extLst>
            </p:cNvPr>
            <p:cNvSpPr>
              <a:spLocks noChangeArrowheads="1"/>
            </p:cNvSpPr>
            <p:nvPr/>
          </p:nvSpPr>
          <p:spPr bwMode="auto">
            <a:xfrm>
              <a:off x="3992572" y="7075426"/>
              <a:ext cx="82550" cy="84137"/>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87" name="Rectangle 188">
              <a:extLst>
                <a:ext uri="{FF2B5EF4-FFF2-40B4-BE49-F238E27FC236}">
                  <a16:creationId xmlns:a16="http://schemas.microsoft.com/office/drawing/2014/main" id="{95F4E4E5-8BF9-A1E7-7DA9-47C8A5A5D548}"/>
                </a:ext>
              </a:extLst>
            </p:cNvPr>
            <p:cNvSpPr>
              <a:spLocks noChangeArrowheads="1"/>
            </p:cNvSpPr>
            <p:nvPr/>
          </p:nvSpPr>
          <p:spPr bwMode="auto">
            <a:xfrm>
              <a:off x="4014795" y="7075426"/>
              <a:ext cx="87313" cy="84137"/>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88" name="Rectangle 189">
              <a:extLst>
                <a:ext uri="{FF2B5EF4-FFF2-40B4-BE49-F238E27FC236}">
                  <a16:creationId xmlns:a16="http://schemas.microsoft.com/office/drawing/2014/main" id="{539D31DD-7B65-BF32-2629-85373868FC7C}"/>
                </a:ext>
              </a:extLst>
            </p:cNvPr>
            <p:cNvSpPr>
              <a:spLocks noChangeArrowheads="1"/>
            </p:cNvSpPr>
            <p:nvPr/>
          </p:nvSpPr>
          <p:spPr bwMode="auto">
            <a:xfrm>
              <a:off x="4138621" y="7075426"/>
              <a:ext cx="84138" cy="84137"/>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89" name="Rectangle 190">
              <a:extLst>
                <a:ext uri="{FF2B5EF4-FFF2-40B4-BE49-F238E27FC236}">
                  <a16:creationId xmlns:a16="http://schemas.microsoft.com/office/drawing/2014/main" id="{D0BE59ED-477B-814C-CE63-23C8372EB6AB}"/>
                </a:ext>
              </a:extLst>
            </p:cNvPr>
            <p:cNvSpPr>
              <a:spLocks noChangeArrowheads="1"/>
            </p:cNvSpPr>
            <p:nvPr/>
          </p:nvSpPr>
          <p:spPr bwMode="auto">
            <a:xfrm>
              <a:off x="4154496" y="7075426"/>
              <a:ext cx="82550" cy="84137"/>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90" name="Rectangle 191">
              <a:extLst>
                <a:ext uri="{FF2B5EF4-FFF2-40B4-BE49-F238E27FC236}">
                  <a16:creationId xmlns:a16="http://schemas.microsoft.com/office/drawing/2014/main" id="{A1979F98-17D8-A0D9-91F6-28E87F335589}"/>
                </a:ext>
              </a:extLst>
            </p:cNvPr>
            <p:cNvSpPr>
              <a:spLocks noChangeArrowheads="1"/>
            </p:cNvSpPr>
            <p:nvPr/>
          </p:nvSpPr>
          <p:spPr bwMode="auto">
            <a:xfrm>
              <a:off x="4192596" y="7075418"/>
              <a:ext cx="85725" cy="84137"/>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91" name="Rectangle 192">
              <a:extLst>
                <a:ext uri="{FF2B5EF4-FFF2-40B4-BE49-F238E27FC236}">
                  <a16:creationId xmlns:a16="http://schemas.microsoft.com/office/drawing/2014/main" id="{444E4B34-1B0D-A6ED-2918-E412940DD7BC}"/>
                </a:ext>
              </a:extLst>
            </p:cNvPr>
            <p:cNvSpPr>
              <a:spLocks noChangeArrowheads="1"/>
            </p:cNvSpPr>
            <p:nvPr/>
          </p:nvSpPr>
          <p:spPr bwMode="auto">
            <a:xfrm>
              <a:off x="4206884" y="7075436"/>
              <a:ext cx="82550" cy="84138"/>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92" name="Rectangle 193">
              <a:extLst>
                <a:ext uri="{FF2B5EF4-FFF2-40B4-BE49-F238E27FC236}">
                  <a16:creationId xmlns:a16="http://schemas.microsoft.com/office/drawing/2014/main" id="{CABEF8BB-7EC8-C5B7-23DF-6AE8C4ED4DFF}"/>
                </a:ext>
              </a:extLst>
            </p:cNvPr>
            <p:cNvSpPr>
              <a:spLocks noChangeArrowheads="1"/>
            </p:cNvSpPr>
            <p:nvPr/>
          </p:nvSpPr>
          <p:spPr bwMode="auto">
            <a:xfrm>
              <a:off x="4289434" y="7075451"/>
              <a:ext cx="87313" cy="84138"/>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93" name="Rectangle 194">
              <a:extLst>
                <a:ext uri="{FF2B5EF4-FFF2-40B4-BE49-F238E27FC236}">
                  <a16:creationId xmlns:a16="http://schemas.microsoft.com/office/drawing/2014/main" id="{E640AED2-C8EA-2C6E-C67E-030857837BEF}"/>
                </a:ext>
              </a:extLst>
            </p:cNvPr>
            <p:cNvSpPr>
              <a:spLocks noChangeArrowheads="1"/>
            </p:cNvSpPr>
            <p:nvPr/>
          </p:nvSpPr>
          <p:spPr bwMode="auto">
            <a:xfrm>
              <a:off x="4305310" y="7075453"/>
              <a:ext cx="85725" cy="84138"/>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94" name="Rectangle 195">
              <a:extLst>
                <a:ext uri="{FF2B5EF4-FFF2-40B4-BE49-F238E27FC236}">
                  <a16:creationId xmlns:a16="http://schemas.microsoft.com/office/drawing/2014/main" id="{AB44C332-0B8B-8BC6-006B-3C758A055958}"/>
                </a:ext>
              </a:extLst>
            </p:cNvPr>
            <p:cNvSpPr>
              <a:spLocks noChangeArrowheads="1"/>
            </p:cNvSpPr>
            <p:nvPr/>
          </p:nvSpPr>
          <p:spPr bwMode="auto">
            <a:xfrm>
              <a:off x="4429137" y="7075466"/>
              <a:ext cx="82550" cy="84138"/>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95" name="Rectangle 196">
              <a:extLst>
                <a:ext uri="{FF2B5EF4-FFF2-40B4-BE49-F238E27FC236}">
                  <a16:creationId xmlns:a16="http://schemas.microsoft.com/office/drawing/2014/main" id="{472D926F-2EBA-5233-83E1-9D80B7E4E5A6}"/>
                </a:ext>
              </a:extLst>
            </p:cNvPr>
            <p:cNvSpPr>
              <a:spLocks noChangeArrowheads="1"/>
            </p:cNvSpPr>
            <p:nvPr/>
          </p:nvSpPr>
          <p:spPr bwMode="auto">
            <a:xfrm>
              <a:off x="4500575" y="7075474"/>
              <a:ext cx="82550" cy="84138"/>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96" name="Rectangle 197">
              <a:extLst>
                <a:ext uri="{FF2B5EF4-FFF2-40B4-BE49-F238E27FC236}">
                  <a16:creationId xmlns:a16="http://schemas.microsoft.com/office/drawing/2014/main" id="{8494E4AF-DAD6-F825-01BB-E1B9D7B55229}"/>
                </a:ext>
              </a:extLst>
            </p:cNvPr>
            <p:cNvSpPr>
              <a:spLocks noChangeArrowheads="1"/>
            </p:cNvSpPr>
            <p:nvPr/>
          </p:nvSpPr>
          <p:spPr bwMode="auto">
            <a:xfrm>
              <a:off x="4546612" y="7086586"/>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97" name="Rectangle 198">
              <a:extLst>
                <a:ext uri="{FF2B5EF4-FFF2-40B4-BE49-F238E27FC236}">
                  <a16:creationId xmlns:a16="http://schemas.microsoft.com/office/drawing/2014/main" id="{93E208C3-6C79-4422-DA6E-E549B6FB7AAD}"/>
                </a:ext>
              </a:extLst>
            </p:cNvPr>
            <p:cNvSpPr>
              <a:spLocks noChangeArrowheads="1"/>
            </p:cNvSpPr>
            <p:nvPr/>
          </p:nvSpPr>
          <p:spPr bwMode="auto">
            <a:xfrm>
              <a:off x="4613286" y="7086586"/>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98" name="Rectangle 199">
              <a:extLst>
                <a:ext uri="{FF2B5EF4-FFF2-40B4-BE49-F238E27FC236}">
                  <a16:creationId xmlns:a16="http://schemas.microsoft.com/office/drawing/2014/main" id="{A5173B70-9C65-8F45-34A2-091768C20B96}"/>
                </a:ext>
              </a:extLst>
            </p:cNvPr>
            <p:cNvSpPr>
              <a:spLocks noChangeArrowheads="1"/>
            </p:cNvSpPr>
            <p:nvPr/>
          </p:nvSpPr>
          <p:spPr bwMode="auto">
            <a:xfrm>
              <a:off x="4783147" y="7086586"/>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99" name="Rectangle 200">
              <a:extLst>
                <a:ext uri="{FF2B5EF4-FFF2-40B4-BE49-F238E27FC236}">
                  <a16:creationId xmlns:a16="http://schemas.microsoft.com/office/drawing/2014/main" id="{6BC41807-A843-4D57-1F6D-A4B7CCDB9C19}"/>
                </a:ext>
              </a:extLst>
            </p:cNvPr>
            <p:cNvSpPr>
              <a:spLocks noChangeArrowheads="1"/>
            </p:cNvSpPr>
            <p:nvPr/>
          </p:nvSpPr>
          <p:spPr bwMode="auto">
            <a:xfrm>
              <a:off x="4791086" y="7086586"/>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00" name="Rectangle 201">
              <a:extLst>
                <a:ext uri="{FF2B5EF4-FFF2-40B4-BE49-F238E27FC236}">
                  <a16:creationId xmlns:a16="http://schemas.microsoft.com/office/drawing/2014/main" id="{A1D8BC93-7B19-A94A-8B7C-05A8320B4240}"/>
                </a:ext>
              </a:extLst>
            </p:cNvPr>
            <p:cNvSpPr>
              <a:spLocks noChangeArrowheads="1"/>
            </p:cNvSpPr>
            <p:nvPr/>
          </p:nvSpPr>
          <p:spPr bwMode="auto">
            <a:xfrm>
              <a:off x="4805373" y="7086586"/>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01" name="Rectangle 202">
              <a:extLst>
                <a:ext uri="{FF2B5EF4-FFF2-40B4-BE49-F238E27FC236}">
                  <a16:creationId xmlns:a16="http://schemas.microsoft.com/office/drawing/2014/main" id="{6F4328AC-592C-E359-0901-3236E271A889}"/>
                </a:ext>
              </a:extLst>
            </p:cNvPr>
            <p:cNvSpPr>
              <a:spLocks noChangeArrowheads="1"/>
            </p:cNvSpPr>
            <p:nvPr/>
          </p:nvSpPr>
          <p:spPr bwMode="auto">
            <a:xfrm>
              <a:off x="4824423" y="7086586"/>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02" name="Rectangle 203">
              <a:extLst>
                <a:ext uri="{FF2B5EF4-FFF2-40B4-BE49-F238E27FC236}">
                  <a16:creationId xmlns:a16="http://schemas.microsoft.com/office/drawing/2014/main" id="{6257FA00-E136-101E-98F1-4A004BECE838}"/>
                </a:ext>
              </a:extLst>
            </p:cNvPr>
            <p:cNvSpPr>
              <a:spLocks noChangeArrowheads="1"/>
            </p:cNvSpPr>
            <p:nvPr/>
          </p:nvSpPr>
          <p:spPr bwMode="auto">
            <a:xfrm>
              <a:off x="4941899" y="7086586"/>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03" name="Rectangle 204">
              <a:extLst>
                <a:ext uri="{FF2B5EF4-FFF2-40B4-BE49-F238E27FC236}">
                  <a16:creationId xmlns:a16="http://schemas.microsoft.com/office/drawing/2014/main" id="{3D4B8E5E-D71D-7E1E-141D-39C02CAF47AA}"/>
                </a:ext>
              </a:extLst>
            </p:cNvPr>
            <p:cNvSpPr>
              <a:spLocks noChangeArrowheads="1"/>
            </p:cNvSpPr>
            <p:nvPr/>
          </p:nvSpPr>
          <p:spPr bwMode="auto">
            <a:xfrm>
              <a:off x="4953012" y="7086586"/>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04" name="Rectangle 206">
              <a:extLst>
                <a:ext uri="{FF2B5EF4-FFF2-40B4-BE49-F238E27FC236}">
                  <a16:creationId xmlns:a16="http://schemas.microsoft.com/office/drawing/2014/main" id="{95287D95-6147-63FD-C19A-B7C82BDC724E}"/>
                </a:ext>
              </a:extLst>
            </p:cNvPr>
            <p:cNvSpPr>
              <a:spLocks noChangeArrowheads="1"/>
            </p:cNvSpPr>
            <p:nvPr/>
          </p:nvSpPr>
          <p:spPr bwMode="auto">
            <a:xfrm>
              <a:off x="4994285" y="7086586"/>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05" name="Rectangle 207">
              <a:extLst>
                <a:ext uri="{FF2B5EF4-FFF2-40B4-BE49-F238E27FC236}">
                  <a16:creationId xmlns:a16="http://schemas.microsoft.com/office/drawing/2014/main" id="{3FD94923-D6F1-2428-FBF1-B91DA5FA72A2}"/>
                </a:ext>
              </a:extLst>
            </p:cNvPr>
            <p:cNvSpPr>
              <a:spLocks noChangeArrowheads="1"/>
            </p:cNvSpPr>
            <p:nvPr/>
          </p:nvSpPr>
          <p:spPr bwMode="auto">
            <a:xfrm>
              <a:off x="5073660" y="7086586"/>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06" name="Rectangle 208">
              <a:extLst>
                <a:ext uri="{FF2B5EF4-FFF2-40B4-BE49-F238E27FC236}">
                  <a16:creationId xmlns:a16="http://schemas.microsoft.com/office/drawing/2014/main" id="{72B139B5-DC31-FA39-599B-0F4431DF05DE}"/>
                </a:ext>
              </a:extLst>
            </p:cNvPr>
            <p:cNvSpPr>
              <a:spLocks noChangeArrowheads="1"/>
            </p:cNvSpPr>
            <p:nvPr/>
          </p:nvSpPr>
          <p:spPr bwMode="auto">
            <a:xfrm>
              <a:off x="5129223" y="7086586"/>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07" name="Rectangle 209">
              <a:extLst>
                <a:ext uri="{FF2B5EF4-FFF2-40B4-BE49-F238E27FC236}">
                  <a16:creationId xmlns:a16="http://schemas.microsoft.com/office/drawing/2014/main" id="{DEE1CED1-FB55-E357-AB2B-EEF4CD407339}"/>
                </a:ext>
              </a:extLst>
            </p:cNvPr>
            <p:cNvSpPr>
              <a:spLocks noChangeArrowheads="1"/>
            </p:cNvSpPr>
            <p:nvPr/>
          </p:nvSpPr>
          <p:spPr bwMode="auto">
            <a:xfrm>
              <a:off x="5205423" y="7086586"/>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08" name="Rectangle 210">
              <a:extLst>
                <a:ext uri="{FF2B5EF4-FFF2-40B4-BE49-F238E27FC236}">
                  <a16:creationId xmlns:a16="http://schemas.microsoft.com/office/drawing/2014/main" id="{95D6B9A0-5B75-B007-3348-A379F49396AC}"/>
                </a:ext>
              </a:extLst>
            </p:cNvPr>
            <p:cNvSpPr>
              <a:spLocks noChangeArrowheads="1"/>
            </p:cNvSpPr>
            <p:nvPr/>
          </p:nvSpPr>
          <p:spPr bwMode="auto">
            <a:xfrm>
              <a:off x="5397511" y="7086586"/>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09" name="Rectangle 211">
              <a:extLst>
                <a:ext uri="{FF2B5EF4-FFF2-40B4-BE49-F238E27FC236}">
                  <a16:creationId xmlns:a16="http://schemas.microsoft.com/office/drawing/2014/main" id="{4D7A7063-6743-8E0F-5E60-89A61035C224}"/>
                </a:ext>
              </a:extLst>
            </p:cNvPr>
            <p:cNvSpPr>
              <a:spLocks noChangeArrowheads="1"/>
            </p:cNvSpPr>
            <p:nvPr/>
          </p:nvSpPr>
          <p:spPr bwMode="auto">
            <a:xfrm>
              <a:off x="5408624" y="7086586"/>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10" name="Rectangle 212">
              <a:extLst>
                <a:ext uri="{FF2B5EF4-FFF2-40B4-BE49-F238E27FC236}">
                  <a16:creationId xmlns:a16="http://schemas.microsoft.com/office/drawing/2014/main" id="{698839A5-DBB4-4D03-70BF-CD06CBB88DBB}"/>
                </a:ext>
              </a:extLst>
            </p:cNvPr>
            <p:cNvSpPr>
              <a:spLocks noChangeArrowheads="1"/>
            </p:cNvSpPr>
            <p:nvPr/>
          </p:nvSpPr>
          <p:spPr bwMode="auto">
            <a:xfrm>
              <a:off x="5461012" y="7086584"/>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11" name="Rectangle 213">
              <a:extLst>
                <a:ext uri="{FF2B5EF4-FFF2-40B4-BE49-F238E27FC236}">
                  <a16:creationId xmlns:a16="http://schemas.microsoft.com/office/drawing/2014/main" id="{1CD94F54-FD82-A812-255B-84041843E866}"/>
                </a:ext>
              </a:extLst>
            </p:cNvPr>
            <p:cNvSpPr>
              <a:spLocks noChangeArrowheads="1"/>
            </p:cNvSpPr>
            <p:nvPr/>
          </p:nvSpPr>
          <p:spPr bwMode="auto">
            <a:xfrm>
              <a:off x="5649924" y="7086590"/>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12" name="Rectangle 214">
              <a:extLst>
                <a:ext uri="{FF2B5EF4-FFF2-40B4-BE49-F238E27FC236}">
                  <a16:creationId xmlns:a16="http://schemas.microsoft.com/office/drawing/2014/main" id="{8FBF494F-DD70-CA68-FA4E-444AB52B85A1}"/>
                </a:ext>
              </a:extLst>
            </p:cNvPr>
            <p:cNvSpPr>
              <a:spLocks noChangeArrowheads="1"/>
            </p:cNvSpPr>
            <p:nvPr/>
          </p:nvSpPr>
          <p:spPr bwMode="auto">
            <a:xfrm>
              <a:off x="5713424" y="7086597"/>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13" name="Rectangle 215">
              <a:extLst>
                <a:ext uri="{FF2B5EF4-FFF2-40B4-BE49-F238E27FC236}">
                  <a16:creationId xmlns:a16="http://schemas.microsoft.com/office/drawing/2014/main" id="{129E6FD5-0A51-C04F-3DCA-B85BBECA61DC}"/>
                </a:ext>
              </a:extLst>
            </p:cNvPr>
            <p:cNvSpPr>
              <a:spLocks noChangeArrowheads="1"/>
            </p:cNvSpPr>
            <p:nvPr/>
          </p:nvSpPr>
          <p:spPr bwMode="auto">
            <a:xfrm>
              <a:off x="5778513" y="7099297"/>
              <a:ext cx="85725" cy="85724"/>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14" name="Rectangle 216">
              <a:extLst>
                <a:ext uri="{FF2B5EF4-FFF2-40B4-BE49-F238E27FC236}">
                  <a16:creationId xmlns:a16="http://schemas.microsoft.com/office/drawing/2014/main" id="{D7DCF77C-B8D5-B01F-C450-363641526779}"/>
                </a:ext>
              </a:extLst>
            </p:cNvPr>
            <p:cNvSpPr>
              <a:spLocks noChangeArrowheads="1"/>
            </p:cNvSpPr>
            <p:nvPr/>
          </p:nvSpPr>
          <p:spPr bwMode="auto">
            <a:xfrm>
              <a:off x="6083312" y="7099297"/>
              <a:ext cx="82550" cy="85724"/>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15" name="Rectangle 217">
              <a:extLst>
                <a:ext uri="{FF2B5EF4-FFF2-40B4-BE49-F238E27FC236}">
                  <a16:creationId xmlns:a16="http://schemas.microsoft.com/office/drawing/2014/main" id="{5E666800-FDF9-D36D-DC21-7D7AE48D8A88}"/>
                </a:ext>
              </a:extLst>
            </p:cNvPr>
            <p:cNvSpPr>
              <a:spLocks noChangeArrowheads="1"/>
            </p:cNvSpPr>
            <p:nvPr/>
          </p:nvSpPr>
          <p:spPr bwMode="auto">
            <a:xfrm>
              <a:off x="6234124" y="7099291"/>
              <a:ext cx="85725" cy="85724"/>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16" name="Rectangle 218">
              <a:extLst>
                <a:ext uri="{FF2B5EF4-FFF2-40B4-BE49-F238E27FC236}">
                  <a16:creationId xmlns:a16="http://schemas.microsoft.com/office/drawing/2014/main" id="{45FB4167-0001-DFEB-1853-B66A41B12D98}"/>
                </a:ext>
              </a:extLst>
            </p:cNvPr>
            <p:cNvSpPr>
              <a:spLocks noChangeArrowheads="1"/>
            </p:cNvSpPr>
            <p:nvPr/>
          </p:nvSpPr>
          <p:spPr bwMode="auto">
            <a:xfrm>
              <a:off x="6377001" y="7099303"/>
              <a:ext cx="85725" cy="85725"/>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17" name="Rectangle 219">
              <a:extLst>
                <a:ext uri="{FF2B5EF4-FFF2-40B4-BE49-F238E27FC236}">
                  <a16:creationId xmlns:a16="http://schemas.microsoft.com/office/drawing/2014/main" id="{24CA9B49-D1A5-5478-897D-EF7E350EFA2C}"/>
                </a:ext>
              </a:extLst>
            </p:cNvPr>
            <p:cNvSpPr>
              <a:spLocks noChangeArrowheads="1"/>
            </p:cNvSpPr>
            <p:nvPr/>
          </p:nvSpPr>
          <p:spPr bwMode="auto">
            <a:xfrm>
              <a:off x="6399225" y="7099317"/>
              <a:ext cx="87313" cy="85725"/>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18" name="Rectangle 220">
              <a:extLst>
                <a:ext uri="{FF2B5EF4-FFF2-40B4-BE49-F238E27FC236}">
                  <a16:creationId xmlns:a16="http://schemas.microsoft.com/office/drawing/2014/main" id="{D9310A5F-48C2-0370-C69A-143348D8FD97}"/>
                </a:ext>
              </a:extLst>
            </p:cNvPr>
            <p:cNvSpPr>
              <a:spLocks noChangeArrowheads="1"/>
            </p:cNvSpPr>
            <p:nvPr/>
          </p:nvSpPr>
          <p:spPr bwMode="auto">
            <a:xfrm>
              <a:off x="6429389" y="7121541"/>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19" name="Rectangle 221">
              <a:extLst>
                <a:ext uri="{FF2B5EF4-FFF2-40B4-BE49-F238E27FC236}">
                  <a16:creationId xmlns:a16="http://schemas.microsoft.com/office/drawing/2014/main" id="{BC318F09-2419-094A-88C3-344BBF149158}"/>
                </a:ext>
              </a:extLst>
            </p:cNvPr>
            <p:cNvSpPr>
              <a:spLocks noChangeArrowheads="1"/>
            </p:cNvSpPr>
            <p:nvPr/>
          </p:nvSpPr>
          <p:spPr bwMode="auto">
            <a:xfrm>
              <a:off x="6481775" y="7121541"/>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20" name="Rectangle 222">
              <a:extLst>
                <a:ext uri="{FF2B5EF4-FFF2-40B4-BE49-F238E27FC236}">
                  <a16:creationId xmlns:a16="http://schemas.microsoft.com/office/drawing/2014/main" id="{027B6A8C-6731-6A42-639A-01148D4416AB}"/>
                </a:ext>
              </a:extLst>
            </p:cNvPr>
            <p:cNvSpPr>
              <a:spLocks noChangeArrowheads="1"/>
            </p:cNvSpPr>
            <p:nvPr/>
          </p:nvSpPr>
          <p:spPr bwMode="auto">
            <a:xfrm>
              <a:off x="6719899" y="7121541"/>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21" name="Rectangle 223">
              <a:extLst>
                <a:ext uri="{FF2B5EF4-FFF2-40B4-BE49-F238E27FC236}">
                  <a16:creationId xmlns:a16="http://schemas.microsoft.com/office/drawing/2014/main" id="{D052EE3C-D6D6-1A1B-077A-08A83D1ED648}"/>
                </a:ext>
              </a:extLst>
            </p:cNvPr>
            <p:cNvSpPr>
              <a:spLocks noChangeArrowheads="1"/>
            </p:cNvSpPr>
            <p:nvPr/>
          </p:nvSpPr>
          <p:spPr bwMode="auto">
            <a:xfrm>
              <a:off x="6745299" y="7121541"/>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22" name="Rectangle 224">
              <a:extLst>
                <a:ext uri="{FF2B5EF4-FFF2-40B4-BE49-F238E27FC236}">
                  <a16:creationId xmlns:a16="http://schemas.microsoft.com/office/drawing/2014/main" id="{A89F56B8-A369-6423-9A66-C6036FF39A6E}"/>
                </a:ext>
              </a:extLst>
            </p:cNvPr>
            <p:cNvSpPr>
              <a:spLocks noChangeArrowheads="1"/>
            </p:cNvSpPr>
            <p:nvPr/>
          </p:nvSpPr>
          <p:spPr bwMode="auto">
            <a:xfrm>
              <a:off x="6761175" y="7121541"/>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23" name="Rectangle 225">
              <a:extLst>
                <a:ext uri="{FF2B5EF4-FFF2-40B4-BE49-F238E27FC236}">
                  <a16:creationId xmlns:a16="http://schemas.microsoft.com/office/drawing/2014/main" id="{828134C3-BDE0-2506-4BF3-D32E71C58942}"/>
                </a:ext>
              </a:extLst>
            </p:cNvPr>
            <p:cNvSpPr>
              <a:spLocks noChangeArrowheads="1"/>
            </p:cNvSpPr>
            <p:nvPr/>
          </p:nvSpPr>
          <p:spPr bwMode="auto">
            <a:xfrm>
              <a:off x="6786576" y="7121541"/>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24" name="Rectangle 226">
              <a:extLst>
                <a:ext uri="{FF2B5EF4-FFF2-40B4-BE49-F238E27FC236}">
                  <a16:creationId xmlns:a16="http://schemas.microsoft.com/office/drawing/2014/main" id="{14048BA8-3DA8-B475-33B4-579FD48F3A68}"/>
                </a:ext>
              </a:extLst>
            </p:cNvPr>
            <p:cNvSpPr>
              <a:spLocks noChangeArrowheads="1"/>
            </p:cNvSpPr>
            <p:nvPr/>
          </p:nvSpPr>
          <p:spPr bwMode="auto">
            <a:xfrm>
              <a:off x="6799275" y="7121541"/>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25" name="Rectangle 227">
              <a:extLst>
                <a:ext uri="{FF2B5EF4-FFF2-40B4-BE49-F238E27FC236}">
                  <a16:creationId xmlns:a16="http://schemas.microsoft.com/office/drawing/2014/main" id="{407A3153-DDE2-4612-E808-3352E658B7B3}"/>
                </a:ext>
              </a:extLst>
            </p:cNvPr>
            <p:cNvSpPr>
              <a:spLocks noChangeArrowheads="1"/>
            </p:cNvSpPr>
            <p:nvPr/>
          </p:nvSpPr>
          <p:spPr bwMode="auto">
            <a:xfrm>
              <a:off x="6829437" y="7121541"/>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26" name="Rectangle 228">
              <a:extLst>
                <a:ext uri="{FF2B5EF4-FFF2-40B4-BE49-F238E27FC236}">
                  <a16:creationId xmlns:a16="http://schemas.microsoft.com/office/drawing/2014/main" id="{7DC466DD-8AC9-EA54-9701-08CE4D5C043C}"/>
                </a:ext>
              </a:extLst>
            </p:cNvPr>
            <p:cNvSpPr>
              <a:spLocks noChangeArrowheads="1"/>
            </p:cNvSpPr>
            <p:nvPr/>
          </p:nvSpPr>
          <p:spPr bwMode="auto">
            <a:xfrm>
              <a:off x="6840549" y="7121541"/>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27" name="Rectangle 229">
              <a:extLst>
                <a:ext uri="{FF2B5EF4-FFF2-40B4-BE49-F238E27FC236}">
                  <a16:creationId xmlns:a16="http://schemas.microsoft.com/office/drawing/2014/main" id="{174E60C5-0E24-BF9E-FF80-5FE911AEF152}"/>
                </a:ext>
              </a:extLst>
            </p:cNvPr>
            <p:cNvSpPr>
              <a:spLocks noChangeArrowheads="1"/>
            </p:cNvSpPr>
            <p:nvPr/>
          </p:nvSpPr>
          <p:spPr bwMode="auto">
            <a:xfrm>
              <a:off x="6953263" y="7121541"/>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28" name="Rectangle 230">
              <a:extLst>
                <a:ext uri="{FF2B5EF4-FFF2-40B4-BE49-F238E27FC236}">
                  <a16:creationId xmlns:a16="http://schemas.microsoft.com/office/drawing/2014/main" id="{7871391C-53E0-F3EB-3CEC-8C4092DBA050}"/>
                </a:ext>
              </a:extLst>
            </p:cNvPr>
            <p:cNvSpPr>
              <a:spLocks noChangeArrowheads="1"/>
            </p:cNvSpPr>
            <p:nvPr/>
          </p:nvSpPr>
          <p:spPr bwMode="auto">
            <a:xfrm>
              <a:off x="6986599" y="7121517"/>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29" name="Rectangle 231">
              <a:extLst>
                <a:ext uri="{FF2B5EF4-FFF2-40B4-BE49-F238E27FC236}">
                  <a16:creationId xmlns:a16="http://schemas.microsoft.com/office/drawing/2014/main" id="{8E552E60-D6D7-5258-C3D9-CC6AC2506276}"/>
                </a:ext>
              </a:extLst>
            </p:cNvPr>
            <p:cNvSpPr>
              <a:spLocks noChangeArrowheads="1"/>
            </p:cNvSpPr>
            <p:nvPr/>
          </p:nvSpPr>
          <p:spPr bwMode="auto">
            <a:xfrm>
              <a:off x="7002474" y="7121540"/>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30" name="Rectangle 232">
              <a:extLst>
                <a:ext uri="{FF2B5EF4-FFF2-40B4-BE49-F238E27FC236}">
                  <a16:creationId xmlns:a16="http://schemas.microsoft.com/office/drawing/2014/main" id="{F0D62F18-3C2A-D01B-8E11-456E78D463E7}"/>
                </a:ext>
              </a:extLst>
            </p:cNvPr>
            <p:cNvSpPr>
              <a:spLocks noChangeArrowheads="1"/>
            </p:cNvSpPr>
            <p:nvPr/>
          </p:nvSpPr>
          <p:spPr bwMode="auto">
            <a:xfrm>
              <a:off x="7002475" y="7143765"/>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31" name="Rectangle 233">
              <a:extLst>
                <a:ext uri="{FF2B5EF4-FFF2-40B4-BE49-F238E27FC236}">
                  <a16:creationId xmlns:a16="http://schemas.microsoft.com/office/drawing/2014/main" id="{05A2B9BB-0E1A-0457-B217-ED72DD99C055}"/>
                </a:ext>
              </a:extLst>
            </p:cNvPr>
            <p:cNvSpPr>
              <a:spLocks noChangeArrowheads="1"/>
            </p:cNvSpPr>
            <p:nvPr/>
          </p:nvSpPr>
          <p:spPr bwMode="auto">
            <a:xfrm>
              <a:off x="7016764" y="7143765"/>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32" name="Rectangle 234">
              <a:extLst>
                <a:ext uri="{FF2B5EF4-FFF2-40B4-BE49-F238E27FC236}">
                  <a16:creationId xmlns:a16="http://schemas.microsoft.com/office/drawing/2014/main" id="{077DD8DF-9687-5E56-6C47-3B5C25E3C75D}"/>
                </a:ext>
              </a:extLst>
            </p:cNvPr>
            <p:cNvSpPr>
              <a:spLocks noChangeArrowheads="1"/>
            </p:cNvSpPr>
            <p:nvPr/>
          </p:nvSpPr>
          <p:spPr bwMode="auto">
            <a:xfrm>
              <a:off x="7027874" y="7143765"/>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33" name="Rectangle 235">
              <a:extLst>
                <a:ext uri="{FF2B5EF4-FFF2-40B4-BE49-F238E27FC236}">
                  <a16:creationId xmlns:a16="http://schemas.microsoft.com/office/drawing/2014/main" id="{FD4F8F6B-88DC-C0B2-0C54-E61B97618467}"/>
                </a:ext>
              </a:extLst>
            </p:cNvPr>
            <p:cNvSpPr>
              <a:spLocks noChangeArrowheads="1"/>
            </p:cNvSpPr>
            <p:nvPr/>
          </p:nvSpPr>
          <p:spPr bwMode="auto">
            <a:xfrm>
              <a:off x="7054864" y="7143765"/>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34" name="Rectangle 236">
              <a:extLst>
                <a:ext uri="{FF2B5EF4-FFF2-40B4-BE49-F238E27FC236}">
                  <a16:creationId xmlns:a16="http://schemas.microsoft.com/office/drawing/2014/main" id="{0A4C4CFD-756F-E2F2-621B-503BBD2B222C}"/>
                </a:ext>
              </a:extLst>
            </p:cNvPr>
            <p:cNvSpPr>
              <a:spLocks noChangeArrowheads="1"/>
            </p:cNvSpPr>
            <p:nvPr/>
          </p:nvSpPr>
          <p:spPr bwMode="auto">
            <a:xfrm>
              <a:off x="7159639" y="7143765"/>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35" name="Rectangle 237">
              <a:extLst>
                <a:ext uri="{FF2B5EF4-FFF2-40B4-BE49-F238E27FC236}">
                  <a16:creationId xmlns:a16="http://schemas.microsoft.com/office/drawing/2014/main" id="{283DE8A1-D9DD-72C1-340D-A826FDA4A432}"/>
                </a:ext>
              </a:extLst>
            </p:cNvPr>
            <p:cNvSpPr>
              <a:spLocks noChangeArrowheads="1"/>
            </p:cNvSpPr>
            <p:nvPr/>
          </p:nvSpPr>
          <p:spPr bwMode="auto">
            <a:xfrm>
              <a:off x="7189802" y="7143765"/>
              <a:ext cx="84138"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36" name="Rectangle 238">
              <a:extLst>
                <a:ext uri="{FF2B5EF4-FFF2-40B4-BE49-F238E27FC236}">
                  <a16:creationId xmlns:a16="http://schemas.microsoft.com/office/drawing/2014/main" id="{EF54961C-B629-BB1D-9C75-7847742F8534}"/>
                </a:ext>
              </a:extLst>
            </p:cNvPr>
            <p:cNvSpPr>
              <a:spLocks noChangeArrowheads="1"/>
            </p:cNvSpPr>
            <p:nvPr/>
          </p:nvSpPr>
          <p:spPr bwMode="auto">
            <a:xfrm>
              <a:off x="7216789" y="7143765"/>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37" name="Rectangle 239">
              <a:extLst>
                <a:ext uri="{FF2B5EF4-FFF2-40B4-BE49-F238E27FC236}">
                  <a16:creationId xmlns:a16="http://schemas.microsoft.com/office/drawing/2014/main" id="{F552F109-72D2-BFA0-89E0-E5664E10EFE2}"/>
                </a:ext>
              </a:extLst>
            </p:cNvPr>
            <p:cNvSpPr>
              <a:spLocks noChangeArrowheads="1"/>
            </p:cNvSpPr>
            <p:nvPr/>
          </p:nvSpPr>
          <p:spPr bwMode="auto">
            <a:xfrm>
              <a:off x="7321566" y="7143765"/>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38" name="Rectangle 240">
              <a:extLst>
                <a:ext uri="{FF2B5EF4-FFF2-40B4-BE49-F238E27FC236}">
                  <a16:creationId xmlns:a16="http://schemas.microsoft.com/office/drawing/2014/main" id="{9B08C347-98BA-68B2-4B0F-EA33D2EBCFD6}"/>
                </a:ext>
              </a:extLst>
            </p:cNvPr>
            <p:cNvSpPr>
              <a:spLocks noChangeArrowheads="1"/>
            </p:cNvSpPr>
            <p:nvPr/>
          </p:nvSpPr>
          <p:spPr bwMode="auto">
            <a:xfrm>
              <a:off x="7337439" y="7143765"/>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39" name="Rectangle 241">
              <a:extLst>
                <a:ext uri="{FF2B5EF4-FFF2-40B4-BE49-F238E27FC236}">
                  <a16:creationId xmlns:a16="http://schemas.microsoft.com/office/drawing/2014/main" id="{5638E8C7-FA1E-DE10-0FF9-379D971098FD}"/>
                </a:ext>
              </a:extLst>
            </p:cNvPr>
            <p:cNvSpPr>
              <a:spLocks noChangeArrowheads="1"/>
            </p:cNvSpPr>
            <p:nvPr/>
          </p:nvSpPr>
          <p:spPr bwMode="auto">
            <a:xfrm>
              <a:off x="7348551" y="7143765"/>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40" name="Rectangle 242">
              <a:extLst>
                <a:ext uri="{FF2B5EF4-FFF2-40B4-BE49-F238E27FC236}">
                  <a16:creationId xmlns:a16="http://schemas.microsoft.com/office/drawing/2014/main" id="{7553D048-E738-E82E-9A5A-256BFEA052D8}"/>
                </a:ext>
              </a:extLst>
            </p:cNvPr>
            <p:cNvSpPr>
              <a:spLocks noChangeArrowheads="1"/>
            </p:cNvSpPr>
            <p:nvPr/>
          </p:nvSpPr>
          <p:spPr bwMode="auto">
            <a:xfrm>
              <a:off x="7364428" y="7143765"/>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41" name="Rectangle 243">
              <a:extLst>
                <a:ext uri="{FF2B5EF4-FFF2-40B4-BE49-F238E27FC236}">
                  <a16:creationId xmlns:a16="http://schemas.microsoft.com/office/drawing/2014/main" id="{E02130D7-B725-67D9-A54F-8B615F6398A0}"/>
                </a:ext>
              </a:extLst>
            </p:cNvPr>
            <p:cNvSpPr>
              <a:spLocks noChangeArrowheads="1"/>
            </p:cNvSpPr>
            <p:nvPr/>
          </p:nvSpPr>
          <p:spPr bwMode="auto">
            <a:xfrm>
              <a:off x="7405702" y="7143765"/>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42" name="Rectangle 244">
              <a:extLst>
                <a:ext uri="{FF2B5EF4-FFF2-40B4-BE49-F238E27FC236}">
                  <a16:creationId xmlns:a16="http://schemas.microsoft.com/office/drawing/2014/main" id="{32B3046E-7E1D-B0EB-FF2A-76D85D62E1AD}"/>
                </a:ext>
              </a:extLst>
            </p:cNvPr>
            <p:cNvSpPr>
              <a:spLocks noChangeArrowheads="1"/>
            </p:cNvSpPr>
            <p:nvPr/>
          </p:nvSpPr>
          <p:spPr bwMode="auto">
            <a:xfrm>
              <a:off x="7435866" y="7143765"/>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43" name="Rectangle 245">
              <a:extLst>
                <a:ext uri="{FF2B5EF4-FFF2-40B4-BE49-F238E27FC236}">
                  <a16:creationId xmlns:a16="http://schemas.microsoft.com/office/drawing/2014/main" id="{4C8680E8-3883-50C2-F855-0B5272852AB8}"/>
                </a:ext>
              </a:extLst>
            </p:cNvPr>
            <p:cNvSpPr>
              <a:spLocks noChangeArrowheads="1"/>
            </p:cNvSpPr>
            <p:nvPr/>
          </p:nvSpPr>
          <p:spPr bwMode="auto">
            <a:xfrm>
              <a:off x="7589854" y="7143765"/>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44" name="Rectangle 246">
              <a:extLst>
                <a:ext uri="{FF2B5EF4-FFF2-40B4-BE49-F238E27FC236}">
                  <a16:creationId xmlns:a16="http://schemas.microsoft.com/office/drawing/2014/main" id="{DFDD1ADC-C480-D814-E777-E12A915EB361}"/>
                </a:ext>
              </a:extLst>
            </p:cNvPr>
            <p:cNvSpPr>
              <a:spLocks noChangeArrowheads="1"/>
            </p:cNvSpPr>
            <p:nvPr/>
          </p:nvSpPr>
          <p:spPr bwMode="auto">
            <a:xfrm>
              <a:off x="7604142" y="7143765"/>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45" name="Rectangle 247">
              <a:extLst>
                <a:ext uri="{FF2B5EF4-FFF2-40B4-BE49-F238E27FC236}">
                  <a16:creationId xmlns:a16="http://schemas.microsoft.com/office/drawing/2014/main" id="{8CD3343E-43BE-3E82-1BA9-BF81A22E50CD}"/>
                </a:ext>
              </a:extLst>
            </p:cNvPr>
            <p:cNvSpPr>
              <a:spLocks noChangeArrowheads="1"/>
            </p:cNvSpPr>
            <p:nvPr/>
          </p:nvSpPr>
          <p:spPr bwMode="auto">
            <a:xfrm>
              <a:off x="7631129" y="7143765"/>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46" name="Rectangle 248">
              <a:extLst>
                <a:ext uri="{FF2B5EF4-FFF2-40B4-BE49-F238E27FC236}">
                  <a16:creationId xmlns:a16="http://schemas.microsoft.com/office/drawing/2014/main" id="{7D324BA9-EBAC-9042-0E0F-654B4C31CDD4}"/>
                </a:ext>
              </a:extLst>
            </p:cNvPr>
            <p:cNvSpPr>
              <a:spLocks noChangeArrowheads="1"/>
            </p:cNvSpPr>
            <p:nvPr/>
          </p:nvSpPr>
          <p:spPr bwMode="auto">
            <a:xfrm>
              <a:off x="7645416" y="7143765"/>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47" name="Rectangle 249">
              <a:extLst>
                <a:ext uri="{FF2B5EF4-FFF2-40B4-BE49-F238E27FC236}">
                  <a16:creationId xmlns:a16="http://schemas.microsoft.com/office/drawing/2014/main" id="{17C02EBC-8C8E-4CE9-AF8D-973806EF2A5B}"/>
                </a:ext>
              </a:extLst>
            </p:cNvPr>
            <p:cNvSpPr>
              <a:spLocks noChangeArrowheads="1"/>
            </p:cNvSpPr>
            <p:nvPr/>
          </p:nvSpPr>
          <p:spPr bwMode="auto">
            <a:xfrm>
              <a:off x="7661291" y="7143765"/>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48" name="Rectangle 250">
              <a:extLst>
                <a:ext uri="{FF2B5EF4-FFF2-40B4-BE49-F238E27FC236}">
                  <a16:creationId xmlns:a16="http://schemas.microsoft.com/office/drawing/2014/main" id="{5055A36F-3678-5462-3AF2-012BE47A9A7F}"/>
                </a:ext>
              </a:extLst>
            </p:cNvPr>
            <p:cNvSpPr>
              <a:spLocks noChangeArrowheads="1"/>
            </p:cNvSpPr>
            <p:nvPr/>
          </p:nvSpPr>
          <p:spPr bwMode="auto">
            <a:xfrm>
              <a:off x="7675578" y="7143765"/>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49" name="Rectangle 251">
              <a:extLst>
                <a:ext uri="{FF2B5EF4-FFF2-40B4-BE49-F238E27FC236}">
                  <a16:creationId xmlns:a16="http://schemas.microsoft.com/office/drawing/2014/main" id="{622EE700-E029-7790-5C89-CF5F4893D128}"/>
                </a:ext>
              </a:extLst>
            </p:cNvPr>
            <p:cNvSpPr>
              <a:spLocks noChangeArrowheads="1"/>
            </p:cNvSpPr>
            <p:nvPr/>
          </p:nvSpPr>
          <p:spPr bwMode="auto">
            <a:xfrm>
              <a:off x="7691454" y="7143765"/>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50" name="Rectangle 252">
              <a:extLst>
                <a:ext uri="{FF2B5EF4-FFF2-40B4-BE49-F238E27FC236}">
                  <a16:creationId xmlns:a16="http://schemas.microsoft.com/office/drawing/2014/main" id="{6B351123-27AF-E5CE-1985-D2C1A02EA530}"/>
                </a:ext>
              </a:extLst>
            </p:cNvPr>
            <p:cNvSpPr>
              <a:spLocks noChangeArrowheads="1"/>
            </p:cNvSpPr>
            <p:nvPr/>
          </p:nvSpPr>
          <p:spPr bwMode="auto">
            <a:xfrm>
              <a:off x="7812103" y="7143765"/>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51" name="Rectangle 253">
              <a:extLst>
                <a:ext uri="{FF2B5EF4-FFF2-40B4-BE49-F238E27FC236}">
                  <a16:creationId xmlns:a16="http://schemas.microsoft.com/office/drawing/2014/main" id="{C6D8238E-D1BE-7CB2-8990-EF93173B1120}"/>
                </a:ext>
              </a:extLst>
            </p:cNvPr>
            <p:cNvSpPr>
              <a:spLocks noChangeArrowheads="1"/>
            </p:cNvSpPr>
            <p:nvPr/>
          </p:nvSpPr>
          <p:spPr bwMode="auto">
            <a:xfrm>
              <a:off x="7940692" y="7143765"/>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52" name="Rectangle 254">
              <a:extLst>
                <a:ext uri="{FF2B5EF4-FFF2-40B4-BE49-F238E27FC236}">
                  <a16:creationId xmlns:a16="http://schemas.microsoft.com/office/drawing/2014/main" id="{D75005BC-A168-5523-C02E-FA0DE9023C6F}"/>
                </a:ext>
              </a:extLst>
            </p:cNvPr>
            <p:cNvSpPr>
              <a:spLocks noChangeArrowheads="1"/>
            </p:cNvSpPr>
            <p:nvPr/>
          </p:nvSpPr>
          <p:spPr bwMode="auto">
            <a:xfrm>
              <a:off x="7954980" y="7143765"/>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53" name="Rectangle 255">
              <a:extLst>
                <a:ext uri="{FF2B5EF4-FFF2-40B4-BE49-F238E27FC236}">
                  <a16:creationId xmlns:a16="http://schemas.microsoft.com/office/drawing/2014/main" id="{6AC580D5-DE29-9F2C-C4CC-6BBF382E4215}"/>
                </a:ext>
              </a:extLst>
            </p:cNvPr>
            <p:cNvSpPr>
              <a:spLocks noChangeArrowheads="1"/>
            </p:cNvSpPr>
            <p:nvPr/>
          </p:nvSpPr>
          <p:spPr bwMode="auto">
            <a:xfrm>
              <a:off x="7977204" y="7143765"/>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54" name="Rectangle 256">
              <a:extLst>
                <a:ext uri="{FF2B5EF4-FFF2-40B4-BE49-F238E27FC236}">
                  <a16:creationId xmlns:a16="http://schemas.microsoft.com/office/drawing/2014/main" id="{7281EFBE-C33D-D08B-0E58-6AA910BE95AD}"/>
                </a:ext>
              </a:extLst>
            </p:cNvPr>
            <p:cNvSpPr>
              <a:spLocks noChangeArrowheads="1"/>
            </p:cNvSpPr>
            <p:nvPr/>
          </p:nvSpPr>
          <p:spPr bwMode="auto">
            <a:xfrm>
              <a:off x="7993080" y="7143747"/>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55" name="Rectangle 257">
              <a:extLst>
                <a:ext uri="{FF2B5EF4-FFF2-40B4-BE49-F238E27FC236}">
                  <a16:creationId xmlns:a16="http://schemas.microsoft.com/office/drawing/2014/main" id="{07911CA0-2346-273C-B4EC-A7347EF37BEB}"/>
                </a:ext>
              </a:extLst>
            </p:cNvPr>
            <p:cNvSpPr>
              <a:spLocks noChangeArrowheads="1"/>
            </p:cNvSpPr>
            <p:nvPr/>
          </p:nvSpPr>
          <p:spPr bwMode="auto">
            <a:xfrm>
              <a:off x="7993080" y="7165972"/>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56" name="Rectangle 258">
              <a:extLst>
                <a:ext uri="{FF2B5EF4-FFF2-40B4-BE49-F238E27FC236}">
                  <a16:creationId xmlns:a16="http://schemas.microsoft.com/office/drawing/2014/main" id="{3CFE8C19-9556-496D-ACE7-DB0333908E55}"/>
                </a:ext>
              </a:extLst>
            </p:cNvPr>
            <p:cNvSpPr>
              <a:spLocks noChangeArrowheads="1"/>
            </p:cNvSpPr>
            <p:nvPr/>
          </p:nvSpPr>
          <p:spPr bwMode="auto">
            <a:xfrm>
              <a:off x="8023244" y="7165972"/>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57" name="Rectangle 259">
              <a:extLst>
                <a:ext uri="{FF2B5EF4-FFF2-40B4-BE49-F238E27FC236}">
                  <a16:creationId xmlns:a16="http://schemas.microsoft.com/office/drawing/2014/main" id="{EB74CB94-4193-5AD7-6DC8-C269F6D2467F}"/>
                </a:ext>
              </a:extLst>
            </p:cNvPr>
            <p:cNvSpPr>
              <a:spLocks noChangeArrowheads="1"/>
            </p:cNvSpPr>
            <p:nvPr/>
          </p:nvSpPr>
          <p:spPr bwMode="auto">
            <a:xfrm>
              <a:off x="8042295" y="7165972"/>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58" name="Rectangle 260">
              <a:extLst>
                <a:ext uri="{FF2B5EF4-FFF2-40B4-BE49-F238E27FC236}">
                  <a16:creationId xmlns:a16="http://schemas.microsoft.com/office/drawing/2014/main" id="{E29BA7EE-56B5-D99B-5EA9-5693C84BF10E}"/>
                </a:ext>
              </a:extLst>
            </p:cNvPr>
            <p:cNvSpPr>
              <a:spLocks noChangeArrowheads="1"/>
            </p:cNvSpPr>
            <p:nvPr/>
          </p:nvSpPr>
          <p:spPr bwMode="auto">
            <a:xfrm>
              <a:off x="8059756" y="7165972"/>
              <a:ext cx="84138"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59" name="Rectangle 261">
              <a:extLst>
                <a:ext uri="{FF2B5EF4-FFF2-40B4-BE49-F238E27FC236}">
                  <a16:creationId xmlns:a16="http://schemas.microsoft.com/office/drawing/2014/main" id="{4692B214-0884-185D-9D28-D9BC7A43FE9C}"/>
                </a:ext>
              </a:extLst>
            </p:cNvPr>
            <p:cNvSpPr>
              <a:spLocks noChangeArrowheads="1"/>
            </p:cNvSpPr>
            <p:nvPr/>
          </p:nvSpPr>
          <p:spPr bwMode="auto">
            <a:xfrm>
              <a:off x="8075632" y="7165972"/>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60" name="Rectangle 262">
              <a:extLst>
                <a:ext uri="{FF2B5EF4-FFF2-40B4-BE49-F238E27FC236}">
                  <a16:creationId xmlns:a16="http://schemas.microsoft.com/office/drawing/2014/main" id="{456D1D75-14B8-C2CF-E07E-16635FE7C0D6}"/>
                </a:ext>
              </a:extLst>
            </p:cNvPr>
            <p:cNvSpPr>
              <a:spLocks noChangeArrowheads="1"/>
            </p:cNvSpPr>
            <p:nvPr/>
          </p:nvSpPr>
          <p:spPr bwMode="auto">
            <a:xfrm>
              <a:off x="8089920" y="7165972"/>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61" name="Rectangle 263">
              <a:extLst>
                <a:ext uri="{FF2B5EF4-FFF2-40B4-BE49-F238E27FC236}">
                  <a16:creationId xmlns:a16="http://schemas.microsoft.com/office/drawing/2014/main" id="{0EEC4DB1-DDCE-1DF4-14F2-0627595D77BC}"/>
                </a:ext>
              </a:extLst>
            </p:cNvPr>
            <p:cNvSpPr>
              <a:spLocks noChangeArrowheads="1"/>
            </p:cNvSpPr>
            <p:nvPr/>
          </p:nvSpPr>
          <p:spPr bwMode="auto">
            <a:xfrm>
              <a:off x="8245496" y="7165972"/>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62" name="Rectangle 264">
              <a:extLst>
                <a:ext uri="{FF2B5EF4-FFF2-40B4-BE49-F238E27FC236}">
                  <a16:creationId xmlns:a16="http://schemas.microsoft.com/office/drawing/2014/main" id="{181EBE9C-852E-A8E4-7519-AC5FA613B10A}"/>
                </a:ext>
              </a:extLst>
            </p:cNvPr>
            <p:cNvSpPr>
              <a:spLocks noChangeArrowheads="1"/>
            </p:cNvSpPr>
            <p:nvPr/>
          </p:nvSpPr>
          <p:spPr bwMode="auto">
            <a:xfrm>
              <a:off x="8259785" y="7165972"/>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63" name="Rectangle 265">
              <a:extLst>
                <a:ext uri="{FF2B5EF4-FFF2-40B4-BE49-F238E27FC236}">
                  <a16:creationId xmlns:a16="http://schemas.microsoft.com/office/drawing/2014/main" id="{114301AA-1CB4-736B-ED59-7C4812D87F9A}"/>
                </a:ext>
              </a:extLst>
            </p:cNvPr>
            <p:cNvSpPr>
              <a:spLocks noChangeArrowheads="1"/>
            </p:cNvSpPr>
            <p:nvPr/>
          </p:nvSpPr>
          <p:spPr bwMode="auto">
            <a:xfrm>
              <a:off x="8275658" y="7165972"/>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64" name="Rectangle 266">
              <a:extLst>
                <a:ext uri="{FF2B5EF4-FFF2-40B4-BE49-F238E27FC236}">
                  <a16:creationId xmlns:a16="http://schemas.microsoft.com/office/drawing/2014/main" id="{61898A36-9492-2178-E86C-D14368F06EB3}"/>
                </a:ext>
              </a:extLst>
            </p:cNvPr>
            <p:cNvSpPr>
              <a:spLocks noChangeArrowheads="1"/>
            </p:cNvSpPr>
            <p:nvPr/>
          </p:nvSpPr>
          <p:spPr bwMode="auto">
            <a:xfrm>
              <a:off x="8286771" y="7165972"/>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65" name="Rectangle 267">
              <a:extLst>
                <a:ext uri="{FF2B5EF4-FFF2-40B4-BE49-F238E27FC236}">
                  <a16:creationId xmlns:a16="http://schemas.microsoft.com/office/drawing/2014/main" id="{258E0397-053D-FD29-AB44-C97BA96F0E67}"/>
                </a:ext>
              </a:extLst>
            </p:cNvPr>
            <p:cNvSpPr>
              <a:spLocks noChangeArrowheads="1"/>
            </p:cNvSpPr>
            <p:nvPr/>
          </p:nvSpPr>
          <p:spPr bwMode="auto">
            <a:xfrm>
              <a:off x="8297884" y="7165972"/>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66" name="Rectangle 268">
              <a:extLst>
                <a:ext uri="{FF2B5EF4-FFF2-40B4-BE49-F238E27FC236}">
                  <a16:creationId xmlns:a16="http://schemas.microsoft.com/office/drawing/2014/main" id="{43E94D52-71DA-4DE3-4EEB-B4470063313C}"/>
                </a:ext>
              </a:extLst>
            </p:cNvPr>
            <p:cNvSpPr>
              <a:spLocks noChangeArrowheads="1"/>
            </p:cNvSpPr>
            <p:nvPr/>
          </p:nvSpPr>
          <p:spPr bwMode="auto">
            <a:xfrm>
              <a:off x="8320108" y="7165972"/>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67" name="Rectangle 269">
              <a:extLst>
                <a:ext uri="{FF2B5EF4-FFF2-40B4-BE49-F238E27FC236}">
                  <a16:creationId xmlns:a16="http://schemas.microsoft.com/office/drawing/2014/main" id="{6C1B97B3-6FFF-931A-BA6E-0F44644D2045}"/>
                </a:ext>
              </a:extLst>
            </p:cNvPr>
            <p:cNvSpPr>
              <a:spLocks noChangeArrowheads="1"/>
            </p:cNvSpPr>
            <p:nvPr/>
          </p:nvSpPr>
          <p:spPr bwMode="auto">
            <a:xfrm>
              <a:off x="8388369" y="7165972"/>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68" name="Rectangle 270">
              <a:extLst>
                <a:ext uri="{FF2B5EF4-FFF2-40B4-BE49-F238E27FC236}">
                  <a16:creationId xmlns:a16="http://schemas.microsoft.com/office/drawing/2014/main" id="{BEB80548-A534-F1F3-B4E2-344EAB755772}"/>
                </a:ext>
              </a:extLst>
            </p:cNvPr>
            <p:cNvSpPr>
              <a:spLocks noChangeArrowheads="1"/>
            </p:cNvSpPr>
            <p:nvPr/>
          </p:nvSpPr>
          <p:spPr bwMode="auto">
            <a:xfrm>
              <a:off x="8558230" y="7165972"/>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69" name="Rectangle 271">
              <a:extLst>
                <a:ext uri="{FF2B5EF4-FFF2-40B4-BE49-F238E27FC236}">
                  <a16:creationId xmlns:a16="http://schemas.microsoft.com/office/drawing/2014/main" id="{EACA3D40-7883-F996-B6AD-92F011621962}"/>
                </a:ext>
              </a:extLst>
            </p:cNvPr>
            <p:cNvSpPr>
              <a:spLocks noChangeArrowheads="1"/>
            </p:cNvSpPr>
            <p:nvPr/>
          </p:nvSpPr>
          <p:spPr bwMode="auto">
            <a:xfrm>
              <a:off x="8580457" y="7165972"/>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70" name="Rectangle 272">
              <a:extLst>
                <a:ext uri="{FF2B5EF4-FFF2-40B4-BE49-F238E27FC236}">
                  <a16:creationId xmlns:a16="http://schemas.microsoft.com/office/drawing/2014/main" id="{C38323FD-A54E-751C-D9B9-08974C146F43}"/>
                </a:ext>
              </a:extLst>
            </p:cNvPr>
            <p:cNvSpPr>
              <a:spLocks noChangeArrowheads="1"/>
            </p:cNvSpPr>
            <p:nvPr/>
          </p:nvSpPr>
          <p:spPr bwMode="auto">
            <a:xfrm>
              <a:off x="8607444" y="7165972"/>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71" name="Rectangle 273">
              <a:extLst>
                <a:ext uri="{FF2B5EF4-FFF2-40B4-BE49-F238E27FC236}">
                  <a16:creationId xmlns:a16="http://schemas.microsoft.com/office/drawing/2014/main" id="{6BBAD208-3DED-A1B3-A947-F5C9CC3EFB55}"/>
                </a:ext>
              </a:extLst>
            </p:cNvPr>
            <p:cNvSpPr>
              <a:spLocks noChangeArrowheads="1"/>
            </p:cNvSpPr>
            <p:nvPr/>
          </p:nvSpPr>
          <p:spPr bwMode="auto">
            <a:xfrm>
              <a:off x="8621730" y="7165972"/>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72" name="Rectangle 274">
              <a:extLst>
                <a:ext uri="{FF2B5EF4-FFF2-40B4-BE49-F238E27FC236}">
                  <a16:creationId xmlns:a16="http://schemas.microsoft.com/office/drawing/2014/main" id="{DABA958C-3485-56F6-A18F-1D8E0DDFF48F}"/>
                </a:ext>
              </a:extLst>
            </p:cNvPr>
            <p:cNvSpPr>
              <a:spLocks noChangeArrowheads="1"/>
            </p:cNvSpPr>
            <p:nvPr/>
          </p:nvSpPr>
          <p:spPr bwMode="auto">
            <a:xfrm>
              <a:off x="8670942" y="7165972"/>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73" name="Rectangle 275">
              <a:extLst>
                <a:ext uri="{FF2B5EF4-FFF2-40B4-BE49-F238E27FC236}">
                  <a16:creationId xmlns:a16="http://schemas.microsoft.com/office/drawing/2014/main" id="{AD2C4F90-5D85-0149-50C6-FD4AEDD69B78}"/>
                </a:ext>
              </a:extLst>
            </p:cNvPr>
            <p:cNvSpPr>
              <a:spLocks noChangeArrowheads="1"/>
            </p:cNvSpPr>
            <p:nvPr/>
          </p:nvSpPr>
          <p:spPr bwMode="auto">
            <a:xfrm>
              <a:off x="8720154" y="7165972"/>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74" name="Rectangle 276">
              <a:extLst>
                <a:ext uri="{FF2B5EF4-FFF2-40B4-BE49-F238E27FC236}">
                  <a16:creationId xmlns:a16="http://schemas.microsoft.com/office/drawing/2014/main" id="{85109A2A-E253-453A-4476-F2B7268E4B49}"/>
                </a:ext>
              </a:extLst>
            </p:cNvPr>
            <p:cNvSpPr>
              <a:spLocks noChangeArrowheads="1"/>
            </p:cNvSpPr>
            <p:nvPr/>
          </p:nvSpPr>
          <p:spPr bwMode="auto">
            <a:xfrm>
              <a:off x="8859854" y="7165972"/>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75" name="Rectangle 277">
              <a:extLst>
                <a:ext uri="{FF2B5EF4-FFF2-40B4-BE49-F238E27FC236}">
                  <a16:creationId xmlns:a16="http://schemas.microsoft.com/office/drawing/2014/main" id="{7DD6802E-0397-A862-1EB5-C9383A6945EC}"/>
                </a:ext>
              </a:extLst>
            </p:cNvPr>
            <p:cNvSpPr>
              <a:spLocks noChangeArrowheads="1"/>
            </p:cNvSpPr>
            <p:nvPr/>
          </p:nvSpPr>
          <p:spPr bwMode="auto">
            <a:xfrm>
              <a:off x="8882077" y="7165972"/>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76" name="Rectangle 278">
              <a:extLst>
                <a:ext uri="{FF2B5EF4-FFF2-40B4-BE49-F238E27FC236}">
                  <a16:creationId xmlns:a16="http://schemas.microsoft.com/office/drawing/2014/main" id="{17329E3C-F456-333F-1C0C-4F48FF9CFAD9}"/>
                </a:ext>
              </a:extLst>
            </p:cNvPr>
            <p:cNvSpPr>
              <a:spLocks noChangeArrowheads="1"/>
            </p:cNvSpPr>
            <p:nvPr/>
          </p:nvSpPr>
          <p:spPr bwMode="auto">
            <a:xfrm>
              <a:off x="8893189" y="7165972"/>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77" name="Rectangle 279">
              <a:extLst>
                <a:ext uri="{FF2B5EF4-FFF2-40B4-BE49-F238E27FC236}">
                  <a16:creationId xmlns:a16="http://schemas.microsoft.com/office/drawing/2014/main" id="{3DD8659E-327C-FC28-EC21-4523ECEDD8DA}"/>
                </a:ext>
              </a:extLst>
            </p:cNvPr>
            <p:cNvSpPr>
              <a:spLocks noChangeArrowheads="1"/>
            </p:cNvSpPr>
            <p:nvPr/>
          </p:nvSpPr>
          <p:spPr bwMode="auto">
            <a:xfrm>
              <a:off x="8904302" y="7165972"/>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78" name="Rectangle 280">
              <a:extLst>
                <a:ext uri="{FF2B5EF4-FFF2-40B4-BE49-F238E27FC236}">
                  <a16:creationId xmlns:a16="http://schemas.microsoft.com/office/drawing/2014/main" id="{338A5C07-506C-DFD8-341E-7A7FAA5B102B}"/>
                </a:ext>
              </a:extLst>
            </p:cNvPr>
            <p:cNvSpPr>
              <a:spLocks noChangeArrowheads="1"/>
            </p:cNvSpPr>
            <p:nvPr/>
          </p:nvSpPr>
          <p:spPr bwMode="auto">
            <a:xfrm>
              <a:off x="8926525" y="7165972"/>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79" name="Rectangle 281">
              <a:extLst>
                <a:ext uri="{FF2B5EF4-FFF2-40B4-BE49-F238E27FC236}">
                  <a16:creationId xmlns:a16="http://schemas.microsoft.com/office/drawing/2014/main" id="{994BA566-59F3-2854-EFEC-890466630486}"/>
                </a:ext>
              </a:extLst>
            </p:cNvPr>
            <p:cNvSpPr>
              <a:spLocks noChangeArrowheads="1"/>
            </p:cNvSpPr>
            <p:nvPr/>
          </p:nvSpPr>
          <p:spPr bwMode="auto">
            <a:xfrm>
              <a:off x="9013837" y="7165972"/>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80" name="Rectangle 282">
              <a:extLst>
                <a:ext uri="{FF2B5EF4-FFF2-40B4-BE49-F238E27FC236}">
                  <a16:creationId xmlns:a16="http://schemas.microsoft.com/office/drawing/2014/main" id="{3E0AF4B1-6A29-BDAE-9E34-8B4D89C6B39A}"/>
                </a:ext>
              </a:extLst>
            </p:cNvPr>
            <p:cNvSpPr>
              <a:spLocks noChangeArrowheads="1"/>
            </p:cNvSpPr>
            <p:nvPr/>
          </p:nvSpPr>
          <p:spPr bwMode="auto">
            <a:xfrm>
              <a:off x="9209102" y="7165972"/>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81" name="Rectangle 283">
              <a:extLst>
                <a:ext uri="{FF2B5EF4-FFF2-40B4-BE49-F238E27FC236}">
                  <a16:creationId xmlns:a16="http://schemas.microsoft.com/office/drawing/2014/main" id="{33EA92CA-8CC0-8C6B-9570-B5246D31FC1A}"/>
                </a:ext>
              </a:extLst>
            </p:cNvPr>
            <p:cNvSpPr>
              <a:spLocks noChangeArrowheads="1"/>
            </p:cNvSpPr>
            <p:nvPr/>
          </p:nvSpPr>
          <p:spPr bwMode="auto">
            <a:xfrm>
              <a:off x="9224975" y="7165972"/>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82" name="Rectangle 284">
              <a:extLst>
                <a:ext uri="{FF2B5EF4-FFF2-40B4-BE49-F238E27FC236}">
                  <a16:creationId xmlns:a16="http://schemas.microsoft.com/office/drawing/2014/main" id="{28F91739-6072-D6B8-8C44-DC3D0F95D3E3}"/>
                </a:ext>
              </a:extLst>
            </p:cNvPr>
            <p:cNvSpPr>
              <a:spLocks noChangeArrowheads="1"/>
            </p:cNvSpPr>
            <p:nvPr/>
          </p:nvSpPr>
          <p:spPr bwMode="auto">
            <a:xfrm>
              <a:off x="9239261" y="7165972"/>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83" name="Rectangle 285">
              <a:extLst>
                <a:ext uri="{FF2B5EF4-FFF2-40B4-BE49-F238E27FC236}">
                  <a16:creationId xmlns:a16="http://schemas.microsoft.com/office/drawing/2014/main" id="{B3DE088C-7C51-9372-1114-EF37CBE9897B}"/>
                </a:ext>
              </a:extLst>
            </p:cNvPr>
            <p:cNvSpPr>
              <a:spLocks noChangeArrowheads="1"/>
            </p:cNvSpPr>
            <p:nvPr/>
          </p:nvSpPr>
          <p:spPr bwMode="auto">
            <a:xfrm>
              <a:off x="9348801" y="7165972"/>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84" name="Rectangle 286">
              <a:extLst>
                <a:ext uri="{FF2B5EF4-FFF2-40B4-BE49-F238E27FC236}">
                  <a16:creationId xmlns:a16="http://schemas.microsoft.com/office/drawing/2014/main" id="{31CDBD68-1B31-CEED-22B1-2AFE8C855D66}"/>
                </a:ext>
              </a:extLst>
            </p:cNvPr>
            <p:cNvSpPr>
              <a:spLocks noChangeArrowheads="1"/>
            </p:cNvSpPr>
            <p:nvPr/>
          </p:nvSpPr>
          <p:spPr bwMode="auto">
            <a:xfrm>
              <a:off x="9393248" y="7165972"/>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85" name="Rectangle 287">
              <a:extLst>
                <a:ext uri="{FF2B5EF4-FFF2-40B4-BE49-F238E27FC236}">
                  <a16:creationId xmlns:a16="http://schemas.microsoft.com/office/drawing/2014/main" id="{59C1E0B8-8741-91BA-8FD1-AF6F45876B6E}"/>
                </a:ext>
              </a:extLst>
            </p:cNvPr>
            <p:cNvSpPr>
              <a:spLocks noChangeArrowheads="1"/>
            </p:cNvSpPr>
            <p:nvPr/>
          </p:nvSpPr>
          <p:spPr bwMode="auto">
            <a:xfrm>
              <a:off x="9518659" y="7165972"/>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86" name="Rectangle 288">
              <a:extLst>
                <a:ext uri="{FF2B5EF4-FFF2-40B4-BE49-F238E27FC236}">
                  <a16:creationId xmlns:a16="http://schemas.microsoft.com/office/drawing/2014/main" id="{FEDE23EE-FD8F-7F04-7D45-975B270A63F2}"/>
                </a:ext>
              </a:extLst>
            </p:cNvPr>
            <p:cNvSpPr>
              <a:spLocks noChangeArrowheads="1"/>
            </p:cNvSpPr>
            <p:nvPr/>
          </p:nvSpPr>
          <p:spPr bwMode="auto">
            <a:xfrm>
              <a:off x="9529771" y="7165972"/>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87" name="Rectangle 289">
              <a:extLst>
                <a:ext uri="{FF2B5EF4-FFF2-40B4-BE49-F238E27FC236}">
                  <a16:creationId xmlns:a16="http://schemas.microsoft.com/office/drawing/2014/main" id="{C2687F2F-A3D5-5314-4A9B-130CEA70EA62}"/>
                </a:ext>
              </a:extLst>
            </p:cNvPr>
            <p:cNvSpPr>
              <a:spLocks noChangeArrowheads="1"/>
            </p:cNvSpPr>
            <p:nvPr/>
          </p:nvSpPr>
          <p:spPr bwMode="auto">
            <a:xfrm>
              <a:off x="9544058" y="7165972"/>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88" name="Rectangle 290">
              <a:extLst>
                <a:ext uri="{FF2B5EF4-FFF2-40B4-BE49-F238E27FC236}">
                  <a16:creationId xmlns:a16="http://schemas.microsoft.com/office/drawing/2014/main" id="{A3B56DBF-201D-78D2-699F-90F98D6D1345}"/>
                </a:ext>
              </a:extLst>
            </p:cNvPr>
            <p:cNvSpPr>
              <a:spLocks noChangeArrowheads="1"/>
            </p:cNvSpPr>
            <p:nvPr/>
          </p:nvSpPr>
          <p:spPr bwMode="auto">
            <a:xfrm>
              <a:off x="9556755" y="7165972"/>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89" name="Rectangle 291">
              <a:extLst>
                <a:ext uri="{FF2B5EF4-FFF2-40B4-BE49-F238E27FC236}">
                  <a16:creationId xmlns:a16="http://schemas.microsoft.com/office/drawing/2014/main" id="{1BFD9335-0F04-B217-A7E9-E6C3C69E56C5}"/>
                </a:ext>
              </a:extLst>
            </p:cNvPr>
            <p:cNvSpPr>
              <a:spLocks noChangeArrowheads="1"/>
            </p:cNvSpPr>
            <p:nvPr/>
          </p:nvSpPr>
          <p:spPr bwMode="auto">
            <a:xfrm>
              <a:off x="9585328" y="7165972"/>
              <a:ext cx="84137"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90" name="Rectangle 292">
              <a:extLst>
                <a:ext uri="{FF2B5EF4-FFF2-40B4-BE49-F238E27FC236}">
                  <a16:creationId xmlns:a16="http://schemas.microsoft.com/office/drawing/2014/main" id="{786CA3E9-2223-0D9C-BC04-63A1BAFEA97B}"/>
                </a:ext>
              </a:extLst>
            </p:cNvPr>
            <p:cNvSpPr>
              <a:spLocks noChangeArrowheads="1"/>
            </p:cNvSpPr>
            <p:nvPr/>
          </p:nvSpPr>
          <p:spPr bwMode="auto">
            <a:xfrm>
              <a:off x="9628188" y="7165972"/>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91" name="Rectangle 293">
              <a:extLst>
                <a:ext uri="{FF2B5EF4-FFF2-40B4-BE49-F238E27FC236}">
                  <a16:creationId xmlns:a16="http://schemas.microsoft.com/office/drawing/2014/main" id="{7887092D-1AB4-C603-17EE-6F60706C0408}"/>
                </a:ext>
              </a:extLst>
            </p:cNvPr>
            <p:cNvSpPr>
              <a:spLocks noChangeArrowheads="1"/>
            </p:cNvSpPr>
            <p:nvPr/>
          </p:nvSpPr>
          <p:spPr bwMode="auto">
            <a:xfrm>
              <a:off x="9842503" y="7165972"/>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92" name="Rectangle 294">
              <a:extLst>
                <a:ext uri="{FF2B5EF4-FFF2-40B4-BE49-F238E27FC236}">
                  <a16:creationId xmlns:a16="http://schemas.microsoft.com/office/drawing/2014/main" id="{5E9CF154-1A39-A675-75F4-CD04010D5D8A}"/>
                </a:ext>
              </a:extLst>
            </p:cNvPr>
            <p:cNvSpPr>
              <a:spLocks noChangeArrowheads="1"/>
            </p:cNvSpPr>
            <p:nvPr/>
          </p:nvSpPr>
          <p:spPr bwMode="auto">
            <a:xfrm>
              <a:off x="9856791" y="7165972"/>
              <a:ext cx="84137"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93" name="Rectangle 295">
              <a:extLst>
                <a:ext uri="{FF2B5EF4-FFF2-40B4-BE49-F238E27FC236}">
                  <a16:creationId xmlns:a16="http://schemas.microsoft.com/office/drawing/2014/main" id="{7A3FB8A1-E353-578D-D6E6-50C0C188557A}"/>
                </a:ext>
              </a:extLst>
            </p:cNvPr>
            <p:cNvSpPr>
              <a:spLocks noChangeArrowheads="1"/>
            </p:cNvSpPr>
            <p:nvPr/>
          </p:nvSpPr>
          <p:spPr bwMode="auto">
            <a:xfrm>
              <a:off x="9867900" y="7165972"/>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94" name="Rectangle 296">
              <a:extLst>
                <a:ext uri="{FF2B5EF4-FFF2-40B4-BE49-F238E27FC236}">
                  <a16:creationId xmlns:a16="http://schemas.microsoft.com/office/drawing/2014/main" id="{C636E815-9068-609A-BC29-BDBD71BE42A3}"/>
                </a:ext>
              </a:extLst>
            </p:cNvPr>
            <p:cNvSpPr>
              <a:spLocks noChangeArrowheads="1"/>
            </p:cNvSpPr>
            <p:nvPr/>
          </p:nvSpPr>
          <p:spPr bwMode="auto">
            <a:xfrm>
              <a:off x="9906004" y="7165972"/>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95" name="Rectangle 297">
              <a:extLst>
                <a:ext uri="{FF2B5EF4-FFF2-40B4-BE49-F238E27FC236}">
                  <a16:creationId xmlns:a16="http://schemas.microsoft.com/office/drawing/2014/main" id="{B92CD51C-9E11-4DE4-9B4C-2FBC2DEEC8E6}"/>
                </a:ext>
              </a:extLst>
            </p:cNvPr>
            <p:cNvSpPr>
              <a:spLocks noChangeArrowheads="1"/>
            </p:cNvSpPr>
            <p:nvPr/>
          </p:nvSpPr>
          <p:spPr bwMode="auto">
            <a:xfrm>
              <a:off x="9944106" y="7165972"/>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96" name="Rectangle 298">
              <a:extLst>
                <a:ext uri="{FF2B5EF4-FFF2-40B4-BE49-F238E27FC236}">
                  <a16:creationId xmlns:a16="http://schemas.microsoft.com/office/drawing/2014/main" id="{E3185B62-8B2A-01FB-BC78-0498D0161DD9}"/>
                </a:ext>
              </a:extLst>
            </p:cNvPr>
            <p:cNvSpPr>
              <a:spLocks noChangeArrowheads="1"/>
            </p:cNvSpPr>
            <p:nvPr/>
          </p:nvSpPr>
          <p:spPr bwMode="auto">
            <a:xfrm>
              <a:off x="10147309" y="7165972"/>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97" name="Rectangle 299">
              <a:extLst>
                <a:ext uri="{FF2B5EF4-FFF2-40B4-BE49-F238E27FC236}">
                  <a16:creationId xmlns:a16="http://schemas.microsoft.com/office/drawing/2014/main" id="{B8ACF36C-2821-8E9B-5269-FB9F8B6297F1}"/>
                </a:ext>
              </a:extLst>
            </p:cNvPr>
            <p:cNvSpPr>
              <a:spLocks noChangeArrowheads="1"/>
            </p:cNvSpPr>
            <p:nvPr/>
          </p:nvSpPr>
          <p:spPr bwMode="auto">
            <a:xfrm>
              <a:off x="10163181" y="7165972"/>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98" name="Rectangle 300">
              <a:extLst>
                <a:ext uri="{FF2B5EF4-FFF2-40B4-BE49-F238E27FC236}">
                  <a16:creationId xmlns:a16="http://schemas.microsoft.com/office/drawing/2014/main" id="{ABBC29F4-32FA-2854-8C08-0A10CBA2A316}"/>
                </a:ext>
              </a:extLst>
            </p:cNvPr>
            <p:cNvSpPr>
              <a:spLocks noChangeArrowheads="1"/>
            </p:cNvSpPr>
            <p:nvPr/>
          </p:nvSpPr>
          <p:spPr bwMode="auto">
            <a:xfrm>
              <a:off x="10174288" y="7165972"/>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99" name="Rectangle 301">
              <a:extLst>
                <a:ext uri="{FF2B5EF4-FFF2-40B4-BE49-F238E27FC236}">
                  <a16:creationId xmlns:a16="http://schemas.microsoft.com/office/drawing/2014/main" id="{B8F3594C-BFEE-FE4B-2007-82B8378FFC3A}"/>
                </a:ext>
              </a:extLst>
            </p:cNvPr>
            <p:cNvSpPr>
              <a:spLocks noChangeArrowheads="1"/>
            </p:cNvSpPr>
            <p:nvPr/>
          </p:nvSpPr>
          <p:spPr bwMode="auto">
            <a:xfrm>
              <a:off x="10456866" y="7165972"/>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00" name="Rectangle 302">
              <a:extLst>
                <a:ext uri="{FF2B5EF4-FFF2-40B4-BE49-F238E27FC236}">
                  <a16:creationId xmlns:a16="http://schemas.microsoft.com/office/drawing/2014/main" id="{780C87D7-CFB9-66A0-83C6-8D5D062333FC}"/>
                </a:ext>
              </a:extLst>
            </p:cNvPr>
            <p:cNvSpPr>
              <a:spLocks noChangeArrowheads="1"/>
            </p:cNvSpPr>
            <p:nvPr/>
          </p:nvSpPr>
          <p:spPr bwMode="auto">
            <a:xfrm>
              <a:off x="10479096" y="7165972"/>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01" name="Rectangle 303">
              <a:extLst>
                <a:ext uri="{FF2B5EF4-FFF2-40B4-BE49-F238E27FC236}">
                  <a16:creationId xmlns:a16="http://schemas.microsoft.com/office/drawing/2014/main" id="{8A8FDA94-3933-8D3B-65A1-5C6815921809}"/>
                </a:ext>
              </a:extLst>
            </p:cNvPr>
            <p:cNvSpPr>
              <a:spLocks noChangeArrowheads="1"/>
            </p:cNvSpPr>
            <p:nvPr/>
          </p:nvSpPr>
          <p:spPr bwMode="auto">
            <a:xfrm>
              <a:off x="10493385" y="7165972"/>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02" name="Rectangle 304">
              <a:extLst>
                <a:ext uri="{FF2B5EF4-FFF2-40B4-BE49-F238E27FC236}">
                  <a16:creationId xmlns:a16="http://schemas.microsoft.com/office/drawing/2014/main" id="{615117B5-33A7-A359-5C61-09127571D050}"/>
                </a:ext>
              </a:extLst>
            </p:cNvPr>
            <p:cNvSpPr>
              <a:spLocks noChangeArrowheads="1"/>
            </p:cNvSpPr>
            <p:nvPr/>
          </p:nvSpPr>
          <p:spPr bwMode="auto">
            <a:xfrm>
              <a:off x="10583878" y="7165972"/>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03" name="Rectangle 305">
              <a:extLst>
                <a:ext uri="{FF2B5EF4-FFF2-40B4-BE49-F238E27FC236}">
                  <a16:creationId xmlns:a16="http://schemas.microsoft.com/office/drawing/2014/main" id="{E6B5909A-8A94-05C3-31F5-9A7C51E2B94F}"/>
                </a:ext>
              </a:extLst>
            </p:cNvPr>
            <p:cNvSpPr>
              <a:spLocks noChangeArrowheads="1"/>
            </p:cNvSpPr>
            <p:nvPr/>
          </p:nvSpPr>
          <p:spPr bwMode="auto">
            <a:xfrm>
              <a:off x="10791830" y="7165972"/>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04" name="Rectangle 306">
              <a:extLst>
                <a:ext uri="{FF2B5EF4-FFF2-40B4-BE49-F238E27FC236}">
                  <a16:creationId xmlns:a16="http://schemas.microsoft.com/office/drawing/2014/main" id="{CF56B5A1-1943-A5C4-37E9-9E129213B582}"/>
                </a:ext>
              </a:extLst>
            </p:cNvPr>
            <p:cNvSpPr>
              <a:spLocks noChangeArrowheads="1"/>
            </p:cNvSpPr>
            <p:nvPr/>
          </p:nvSpPr>
          <p:spPr bwMode="auto">
            <a:xfrm>
              <a:off x="10833113" y="7165972"/>
              <a:ext cx="85725"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05" name="Rectangle 307">
              <a:extLst>
                <a:ext uri="{FF2B5EF4-FFF2-40B4-BE49-F238E27FC236}">
                  <a16:creationId xmlns:a16="http://schemas.microsoft.com/office/drawing/2014/main" id="{B15FD00C-E575-4428-7BB5-340333EED000}"/>
                </a:ext>
              </a:extLst>
            </p:cNvPr>
            <p:cNvSpPr>
              <a:spLocks noChangeArrowheads="1"/>
            </p:cNvSpPr>
            <p:nvPr/>
          </p:nvSpPr>
          <p:spPr bwMode="auto">
            <a:xfrm>
              <a:off x="11088721" y="7165957"/>
              <a:ext cx="87313"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06" name="Rectangle 308">
              <a:extLst>
                <a:ext uri="{FF2B5EF4-FFF2-40B4-BE49-F238E27FC236}">
                  <a16:creationId xmlns:a16="http://schemas.microsoft.com/office/drawing/2014/main" id="{F980A2A7-3841-410B-32A9-09D7916FE8F1}"/>
                </a:ext>
              </a:extLst>
            </p:cNvPr>
            <p:cNvSpPr>
              <a:spLocks noChangeArrowheads="1"/>
            </p:cNvSpPr>
            <p:nvPr/>
          </p:nvSpPr>
          <p:spPr bwMode="auto">
            <a:xfrm>
              <a:off x="11115675" y="7165975"/>
              <a:ext cx="82550" cy="87313"/>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133" name="Line 16">
            <a:extLst>
              <a:ext uri="{FF2B5EF4-FFF2-40B4-BE49-F238E27FC236}">
                <a16:creationId xmlns:a16="http://schemas.microsoft.com/office/drawing/2014/main" id="{1C94825B-FC48-0F22-980C-897724639C43}"/>
              </a:ext>
            </a:extLst>
          </p:cNvPr>
          <p:cNvSpPr>
            <a:spLocks noChangeShapeType="1"/>
          </p:cNvSpPr>
          <p:nvPr/>
        </p:nvSpPr>
        <p:spPr bwMode="auto">
          <a:xfrm>
            <a:off x="1027106" y="3544996"/>
            <a:ext cx="7273275" cy="0"/>
          </a:xfrm>
          <a:prstGeom prst="line">
            <a:avLst/>
          </a:prstGeom>
          <a:noFill/>
          <a:ln w="12700" cap="sq">
            <a:solidFill>
              <a:schemeClr val="bg2"/>
            </a:solidFill>
            <a:prstDash val="dash"/>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40" name="Title 39">
            <a:extLst>
              <a:ext uri="{FF2B5EF4-FFF2-40B4-BE49-F238E27FC236}">
                <a16:creationId xmlns:a16="http://schemas.microsoft.com/office/drawing/2014/main" id="{A17200D7-763B-D99C-238D-F6DEE52DD235}"/>
              </a:ext>
            </a:extLst>
          </p:cNvPr>
          <p:cNvSpPr>
            <a:spLocks noGrp="1"/>
          </p:cNvSpPr>
          <p:nvPr>
            <p:ph type="title"/>
          </p:nvPr>
        </p:nvSpPr>
        <p:spPr>
          <a:xfrm>
            <a:off x="748211" y="38970"/>
            <a:ext cx="9250811" cy="883243"/>
          </a:xfrm>
        </p:spPr>
        <p:txBody>
          <a:bodyPr>
            <a:normAutofit/>
          </a:bodyPr>
          <a:lstStyle/>
          <a:p>
            <a:r>
              <a:rPr lang="en-US" sz="2400" dirty="0"/>
              <a:t>Key secondary endpoint — Time to PSA progression for enzalutamide combination vs. leuprolide acetate</a:t>
            </a:r>
          </a:p>
        </p:txBody>
      </p:sp>
      <p:sp>
        <p:nvSpPr>
          <p:cNvPr id="3" name="object 5">
            <a:extLst>
              <a:ext uri="{FF2B5EF4-FFF2-40B4-BE49-F238E27FC236}">
                <a16:creationId xmlns:a16="http://schemas.microsoft.com/office/drawing/2014/main" id="{48CEED3F-074F-C4A7-DFCD-337BF1794E14}"/>
              </a:ext>
            </a:extLst>
          </p:cNvPr>
          <p:cNvSpPr txBox="1"/>
          <p:nvPr/>
        </p:nvSpPr>
        <p:spPr>
          <a:xfrm>
            <a:off x="266399" y="6481625"/>
            <a:ext cx="11662075" cy="246221"/>
          </a:xfrm>
          <a:prstGeom prst="rect">
            <a:avLst/>
          </a:prstGeom>
        </p:spPr>
        <p:txBody>
          <a:bodyPr vert="horz" wrap="square" lIns="0" tIns="0" rIns="0" bIns="0" rtlCol="0" anchor="b">
            <a:spAutoFit/>
          </a:bodyPr>
          <a:lstStyle/>
          <a:p>
            <a:pPr marL="0" marR="0" lvl="0" indent="0" algn="l" defTabSz="914400" rtl="0" eaLnBrk="1" fontAlgn="auto" latinLnBrk="0" hangingPunct="1">
              <a:lnSpc>
                <a:spcPct val="100000"/>
              </a:lnSpc>
              <a:spcBef>
                <a:spcPts val="200"/>
              </a:spcBef>
              <a:spcAft>
                <a:spcPts val="0"/>
              </a:spcAft>
              <a:buClrTx/>
              <a:buSzTx/>
              <a:buFontTx/>
              <a:buNone/>
              <a:tabLst/>
              <a:defRPr/>
            </a:pPr>
            <a:r>
              <a:rPr kumimoji="0" lang="en-US" sz="800" b="0" i="0" u="none" strike="noStrike" kern="1200" cap="none" spc="0" normalizeH="0" baseline="0" noProof="0">
                <a:ln>
                  <a:noFill/>
                </a:ln>
                <a:solidFill>
                  <a:srgbClr val="FFFFFF"/>
                </a:solidFill>
                <a:effectLst/>
                <a:uLnTx/>
                <a:uFillTx/>
                <a:latin typeface="Arial" panose="020B0604020202020204"/>
                <a:ea typeface="Arial" panose="020B0604020202020204" pitchFamily="34" charset="0"/>
                <a:cs typeface="Arial" panose="020B0604020202020204" pitchFamily="34" charset="0"/>
              </a:rPr>
              <a:t>Data cutoff: January 31, 2023. Symbols indicate censored data. </a:t>
            </a:r>
            <a:r>
              <a:rPr kumimoji="0" lang="en-US" sz="800" b="0" i="0" u="none" strike="noStrike" kern="1200" cap="none" spc="0" normalizeH="0" baseline="30000" noProof="0" err="1">
                <a:ln>
                  <a:noFill/>
                </a:ln>
                <a:solidFill>
                  <a:srgbClr val="FFFFFF"/>
                </a:solidFill>
                <a:effectLst/>
                <a:uLnTx/>
                <a:uFillTx/>
                <a:latin typeface="Arial" panose="020B0604020202020204"/>
                <a:ea typeface="Arial" panose="020B0604020202020204" pitchFamily="34" charset="0"/>
                <a:cs typeface="Arial" panose="020B0604020202020204" pitchFamily="34" charset="0"/>
              </a:rPr>
              <a:t>a</a:t>
            </a:r>
            <a:r>
              <a:rPr kumimoji="0" lang="en-US" sz="800" b="0" i="0" u="none" strike="noStrike" kern="1200" cap="none" spc="0" normalizeH="0" baseline="0" noProof="0" err="1">
                <a:ln>
                  <a:noFill/>
                </a:ln>
                <a:solidFill>
                  <a:srgbClr val="FFFFFF"/>
                </a:solidFill>
                <a:effectLst/>
                <a:uLnTx/>
                <a:uFillTx/>
                <a:latin typeface="Arial" panose="020B0604020202020204"/>
                <a:ea typeface="Arial" panose="020B0604020202020204" pitchFamily="34" charset="0"/>
                <a:cs typeface="Arial" panose="020B0604020202020204" pitchFamily="34" charset="0"/>
              </a:rPr>
              <a:t>The</a:t>
            </a:r>
            <a:r>
              <a:rPr kumimoji="0" lang="en-US" sz="800" b="0" i="0" u="none" strike="noStrike" kern="1200" cap="none" spc="0" normalizeH="0" baseline="0" noProof="0">
                <a:ln>
                  <a:noFill/>
                </a:ln>
                <a:solidFill>
                  <a:srgbClr val="FFFFFF"/>
                </a:solidFill>
                <a:effectLst/>
                <a:uLnTx/>
                <a:uFillTx/>
                <a:latin typeface="Arial" panose="020B0604020202020204"/>
                <a:ea typeface="Arial" panose="020B0604020202020204" pitchFamily="34" charset="0"/>
                <a:cs typeface="Arial" panose="020B0604020202020204" pitchFamily="34" charset="0"/>
              </a:rPr>
              <a:t> HR was based on a Cox regression model with treatment as the only covariate stratified by screening PSA, PSADT, and prior hormonal therapy as reported in the IWRS; relative to leuprolide acetate &lt;1 favoring enzalutamide combination; the two-sided </a:t>
            </a:r>
            <a:r>
              <a:rPr kumimoji="0" lang="en-US" sz="800" b="0" i="1" u="none" strike="noStrike" kern="1200" cap="none" spc="0" normalizeH="0" baseline="0" noProof="0">
                <a:ln>
                  <a:noFill/>
                </a:ln>
                <a:solidFill>
                  <a:srgbClr val="FFFFFF"/>
                </a:solidFill>
                <a:effectLst/>
                <a:uLnTx/>
                <a:uFillTx/>
                <a:latin typeface="Arial" panose="020B0604020202020204"/>
                <a:ea typeface="Arial" panose="020B0604020202020204" pitchFamily="34" charset="0"/>
                <a:cs typeface="Arial" panose="020B0604020202020204" pitchFamily="34" charset="0"/>
              </a:rPr>
              <a:t>P</a:t>
            </a:r>
            <a:r>
              <a:rPr kumimoji="0" lang="en-US" sz="800" b="0" i="0" u="none" strike="noStrike" kern="1200" cap="none" spc="0" normalizeH="0" baseline="0" noProof="0">
                <a:ln>
                  <a:noFill/>
                </a:ln>
                <a:solidFill>
                  <a:srgbClr val="FFFFFF"/>
                </a:solidFill>
                <a:effectLst/>
                <a:uLnTx/>
                <a:uFillTx/>
                <a:latin typeface="Arial" panose="020B0604020202020204"/>
                <a:ea typeface="Arial" panose="020B0604020202020204" pitchFamily="34" charset="0"/>
                <a:cs typeface="Arial" panose="020B0604020202020204" pitchFamily="34" charset="0"/>
              </a:rPr>
              <a:t>-value is based on a stratified log-rank test.</a:t>
            </a:r>
            <a:endParaRPr kumimoji="0" lang="en-US" sz="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aphicFrame>
        <p:nvGraphicFramePr>
          <p:cNvPr id="8" name="Table 7">
            <a:extLst>
              <a:ext uri="{FF2B5EF4-FFF2-40B4-BE49-F238E27FC236}">
                <a16:creationId xmlns:a16="http://schemas.microsoft.com/office/drawing/2014/main" id="{FF02DD43-5248-1E33-7EB0-9C70CEA13ECC}"/>
              </a:ext>
            </a:extLst>
          </p:cNvPr>
          <p:cNvGraphicFramePr>
            <a:graphicFrameLocks noGrp="1"/>
          </p:cNvGraphicFramePr>
          <p:nvPr/>
        </p:nvGraphicFramePr>
        <p:xfrm>
          <a:off x="8500895" y="2121148"/>
          <a:ext cx="3546000" cy="1280628"/>
        </p:xfrm>
        <a:graphic>
          <a:graphicData uri="http://schemas.openxmlformats.org/drawingml/2006/table">
            <a:tbl>
              <a:tblPr/>
              <a:tblGrid>
                <a:gridCol w="1641600">
                  <a:extLst>
                    <a:ext uri="{9D8B030D-6E8A-4147-A177-3AD203B41FA5}">
                      <a16:colId xmlns:a16="http://schemas.microsoft.com/office/drawing/2014/main" val="4273465190"/>
                    </a:ext>
                  </a:extLst>
                </a:gridCol>
                <a:gridCol w="954000">
                  <a:extLst>
                    <a:ext uri="{9D8B030D-6E8A-4147-A177-3AD203B41FA5}">
                      <a16:colId xmlns:a16="http://schemas.microsoft.com/office/drawing/2014/main" val="2807660285"/>
                    </a:ext>
                  </a:extLst>
                </a:gridCol>
                <a:gridCol w="950400">
                  <a:extLst>
                    <a:ext uri="{9D8B030D-6E8A-4147-A177-3AD203B41FA5}">
                      <a16:colId xmlns:a16="http://schemas.microsoft.com/office/drawing/2014/main" val="3237975342"/>
                    </a:ext>
                  </a:extLst>
                </a:gridCol>
              </a:tblGrid>
              <a:tr h="5256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l" fontAlgn="b">
                        <a:lnSpc>
                          <a:spcPct val="90000"/>
                        </a:lnSpc>
                      </a:pPr>
                      <a:endParaRPr lang="en-US" sz="1100" b="1" i="0" u="none" strike="noStrike">
                        <a:solidFill>
                          <a:schemeClr val="tx1"/>
                        </a:solidFill>
                        <a:effectLst/>
                        <a:latin typeface="+mn-lt"/>
                        <a:cs typeface="Arial" panose="020B0604020202020204" pitchFamily="34" charset="0"/>
                      </a:endParaRPr>
                    </a:p>
                  </a:txBody>
                  <a:tcPr marL="72000" marR="72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lnSpc>
                          <a:spcPct val="90000"/>
                        </a:lnSpc>
                      </a:pPr>
                      <a:r>
                        <a:rPr lang="en-US" sz="1100" b="1" u="none" strike="noStrike">
                          <a:solidFill>
                            <a:schemeClr val="bg2"/>
                          </a:solidFill>
                          <a:effectLst/>
                          <a:latin typeface="Arial" panose="020B0604020202020204" pitchFamily="34" charset="0"/>
                          <a:cs typeface="Arial" panose="020B0604020202020204" pitchFamily="34" charset="0"/>
                        </a:rPr>
                        <a:t>Enzalutamide combination </a:t>
                      </a:r>
                    </a:p>
                    <a:p>
                      <a:pPr algn="ctr" fontAlgn="b">
                        <a:lnSpc>
                          <a:spcPct val="90000"/>
                        </a:lnSpc>
                      </a:pPr>
                      <a:r>
                        <a:rPr lang="en-US" sz="1100" b="1" u="none" strike="noStrike">
                          <a:solidFill>
                            <a:schemeClr val="bg2"/>
                          </a:solidFill>
                          <a:effectLst/>
                          <a:latin typeface="Arial" panose="020B0604020202020204" pitchFamily="34" charset="0"/>
                          <a:cs typeface="Arial" panose="020B0604020202020204" pitchFamily="34" charset="0"/>
                        </a:rPr>
                        <a:t>(n = 355)</a:t>
                      </a:r>
                      <a:endParaRPr lang="en-US" sz="1100" b="1" i="0" u="none" strike="noStrike">
                        <a:solidFill>
                          <a:schemeClr val="bg2"/>
                        </a:solidFill>
                        <a:effectLst/>
                        <a:latin typeface="Arial" panose="020B0604020202020204" pitchFamily="34" charset="0"/>
                        <a:cs typeface="Arial" panose="020B0604020202020204" pitchFamily="34" charset="0"/>
                      </a:endParaRPr>
                    </a:p>
                  </a:txBody>
                  <a:tcPr marL="0" marR="0" marT="36000" marB="36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lnSpc>
                          <a:spcPct val="90000"/>
                        </a:lnSpc>
                      </a:pPr>
                      <a:r>
                        <a:rPr lang="en-US" sz="1100" b="1" u="none" strike="noStrike">
                          <a:solidFill>
                            <a:schemeClr val="bg2"/>
                          </a:solidFill>
                          <a:effectLst/>
                          <a:latin typeface="Arial" panose="020B0604020202020204" pitchFamily="34" charset="0"/>
                          <a:cs typeface="Arial" panose="020B0604020202020204" pitchFamily="34" charset="0"/>
                        </a:rPr>
                        <a:t>Leuprolide acetate </a:t>
                      </a:r>
                    </a:p>
                    <a:p>
                      <a:pPr algn="ctr" fontAlgn="b">
                        <a:lnSpc>
                          <a:spcPct val="90000"/>
                        </a:lnSpc>
                      </a:pPr>
                      <a:r>
                        <a:rPr lang="en-US" sz="1100" b="1" u="none" strike="noStrike">
                          <a:solidFill>
                            <a:schemeClr val="bg2"/>
                          </a:solidFill>
                          <a:effectLst/>
                          <a:latin typeface="Arial" panose="020B0604020202020204" pitchFamily="34" charset="0"/>
                          <a:cs typeface="Arial" panose="020B0604020202020204" pitchFamily="34" charset="0"/>
                        </a:rPr>
                        <a:t>(n = 358)</a:t>
                      </a:r>
                      <a:endParaRPr lang="en-US" sz="1100" b="1" i="0" u="none" strike="noStrike">
                        <a:solidFill>
                          <a:schemeClr val="bg2"/>
                        </a:solidFill>
                        <a:effectLst/>
                        <a:latin typeface="Arial" panose="020B0604020202020204" pitchFamily="34" charset="0"/>
                        <a:cs typeface="Arial" panose="020B0604020202020204" pitchFamily="34" charset="0"/>
                      </a:endParaRPr>
                    </a:p>
                  </a:txBody>
                  <a:tcPr marL="0" marR="0" marT="36000" marB="36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2936347200"/>
                  </a:ext>
                </a:extLst>
              </a:tr>
              <a:tr h="2304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l"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Events, n (%)</a:t>
                      </a:r>
                      <a:endParaRPr lang="en-US" sz="1100" b="1" i="0" u="none" strike="noStrike">
                        <a:solidFill>
                          <a:schemeClr val="bg2"/>
                        </a:solidFill>
                        <a:effectLst/>
                        <a:latin typeface="Arial" panose="020B0604020202020204" pitchFamily="34" charset="0"/>
                        <a:cs typeface="Arial" panose="020B0604020202020204" pitchFamily="34" charset="0"/>
                      </a:endParaRPr>
                    </a:p>
                  </a:txBody>
                  <a:tcPr marL="72000" marR="72000" marT="36000" marB="36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8 (2)</a:t>
                      </a:r>
                    </a:p>
                  </a:txBody>
                  <a:tcPr marL="72000" marR="72000" marT="36000" marB="36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93 (26)</a:t>
                      </a:r>
                    </a:p>
                  </a:txBody>
                  <a:tcPr marL="72000" marR="72000" marT="36000" marB="36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76806914"/>
                  </a:ext>
                </a:extLst>
              </a:tr>
              <a:tr h="376711">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l"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Median time to PSA progression (95% CI), mo</a:t>
                      </a:r>
                    </a:p>
                  </a:txBody>
                  <a:tcPr marL="72000" marR="108000" marT="36000" marB="36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NR (NR)</a:t>
                      </a:r>
                      <a:endParaRPr lang="en-US" sz="1100" b="0" i="0" u="none" strike="noStrike">
                        <a:solidFill>
                          <a:schemeClr val="bg2"/>
                        </a:solidFill>
                        <a:effectLst/>
                        <a:latin typeface="Arial" panose="020B0604020202020204" pitchFamily="34" charset="0"/>
                        <a:cs typeface="Arial" panose="020B0604020202020204" pitchFamily="34" charset="0"/>
                      </a:endParaRPr>
                    </a:p>
                  </a:txBody>
                  <a:tcPr marL="72000" marR="72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NR (NR)</a:t>
                      </a:r>
                    </a:p>
                  </a:txBody>
                  <a:tcPr marL="72000" marR="72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21035447"/>
                  </a:ext>
                </a:extLst>
              </a:tr>
            </a:tbl>
          </a:graphicData>
        </a:graphic>
      </p:graphicFrame>
      <p:sp>
        <p:nvSpPr>
          <p:cNvPr id="35" name="TextBox 34">
            <a:extLst>
              <a:ext uri="{FF2B5EF4-FFF2-40B4-BE49-F238E27FC236}">
                <a16:creationId xmlns:a16="http://schemas.microsoft.com/office/drawing/2014/main" id="{33B3E133-14A5-5D38-AAF6-25810273F0D8}"/>
              </a:ext>
            </a:extLst>
          </p:cNvPr>
          <p:cNvSpPr txBox="1"/>
          <p:nvPr/>
        </p:nvSpPr>
        <p:spPr>
          <a:xfrm>
            <a:off x="8505893" y="3524391"/>
            <a:ext cx="3528027" cy="707886"/>
          </a:xfrm>
          <a:prstGeom prst="rect">
            <a:avLst/>
          </a:prstGeom>
          <a:noFill/>
          <a:ln>
            <a:solidFill>
              <a:schemeClr val="bg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ED8B00"/>
                </a:solidFill>
                <a:effectLst/>
                <a:uLnTx/>
                <a:uFillTx/>
                <a:latin typeface="Arial" panose="020B0604020202020204"/>
                <a:ea typeface="+mn-ea"/>
                <a:cs typeface="+mn-cs"/>
              </a:rPr>
              <a:t>HR (95% CI):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ED8B00"/>
                </a:solidFill>
                <a:effectLst/>
                <a:uLnTx/>
                <a:uFillTx/>
                <a:latin typeface="Arial" panose="020B0604020202020204"/>
                <a:ea typeface="+mn-ea"/>
                <a:cs typeface="Arial" panose="020B0604020202020204" pitchFamily="34" charset="0"/>
              </a:rPr>
              <a:t>0.07 (0.03–0.14); </a:t>
            </a:r>
            <a:r>
              <a:rPr kumimoji="0" lang="en-US" sz="2000" b="1" i="1" u="none" strike="noStrike" kern="1200" cap="none" spc="0" normalizeH="0" baseline="0" noProof="0" dirty="0">
                <a:ln>
                  <a:noFill/>
                </a:ln>
                <a:solidFill>
                  <a:srgbClr val="ED8B00"/>
                </a:solidFill>
                <a:effectLst/>
                <a:uLnTx/>
                <a:uFillTx/>
                <a:latin typeface="Arial" panose="020B0604020202020204"/>
                <a:ea typeface="+mn-ea"/>
                <a:cs typeface="Arial" panose="020B0604020202020204" pitchFamily="34" charset="0"/>
              </a:rPr>
              <a:t>P</a:t>
            </a:r>
            <a:r>
              <a:rPr kumimoji="0" lang="en-US" sz="2000" b="1" i="0" u="none" strike="noStrike" kern="1200" cap="none" spc="0" normalizeH="0" baseline="0" noProof="0" dirty="0">
                <a:ln>
                  <a:noFill/>
                </a:ln>
                <a:solidFill>
                  <a:srgbClr val="ED8B00"/>
                </a:solidFill>
                <a:effectLst/>
                <a:uLnTx/>
                <a:uFillTx/>
                <a:latin typeface="Arial" panose="020B0604020202020204"/>
                <a:ea typeface="+mn-ea"/>
                <a:cs typeface="Arial" panose="020B0604020202020204" pitchFamily="34" charset="0"/>
              </a:rPr>
              <a:t>&lt;0.0001</a:t>
            </a:r>
            <a:r>
              <a:rPr kumimoji="0" lang="en-US" sz="2000" b="1" i="0" u="none" strike="noStrike" kern="1200" cap="none" spc="0" normalizeH="0" baseline="30000" noProof="0" dirty="0">
                <a:ln>
                  <a:noFill/>
                </a:ln>
                <a:solidFill>
                  <a:srgbClr val="ED8B00"/>
                </a:solidFill>
                <a:effectLst/>
                <a:uLnTx/>
                <a:uFillTx/>
                <a:latin typeface="Arial" panose="020B0604020202020204"/>
                <a:ea typeface="+mn-ea"/>
                <a:cs typeface="Arial" panose="020B0604020202020204" pitchFamily="34" charset="0"/>
              </a:rPr>
              <a:t>a</a:t>
            </a:r>
          </a:p>
        </p:txBody>
      </p:sp>
      <p:graphicFrame>
        <p:nvGraphicFramePr>
          <p:cNvPr id="605" name="Table 36">
            <a:extLst>
              <a:ext uri="{FF2B5EF4-FFF2-40B4-BE49-F238E27FC236}">
                <a16:creationId xmlns:a16="http://schemas.microsoft.com/office/drawing/2014/main" id="{4FF46D64-F142-EABE-FF76-826DD05E289D}"/>
              </a:ext>
            </a:extLst>
          </p:cNvPr>
          <p:cNvGraphicFramePr>
            <a:graphicFrameLocks noGrp="1"/>
          </p:cNvGraphicFramePr>
          <p:nvPr/>
        </p:nvGraphicFramePr>
        <p:xfrm>
          <a:off x="58795" y="5279474"/>
          <a:ext cx="8089166" cy="518160"/>
        </p:xfrm>
        <a:graphic>
          <a:graphicData uri="http://schemas.openxmlformats.org/drawingml/2006/table">
            <a:tbl>
              <a:tblPr>
                <a:tableStyleId>{5C22544A-7EE6-4342-B048-85BDC9FD1C3A}</a:tableStyleId>
              </a:tblPr>
              <a:tblGrid>
                <a:gridCol w="1053725">
                  <a:extLst>
                    <a:ext uri="{9D8B030D-6E8A-4147-A177-3AD203B41FA5}">
                      <a16:colId xmlns:a16="http://schemas.microsoft.com/office/drawing/2014/main" val="140014209"/>
                    </a:ext>
                  </a:extLst>
                </a:gridCol>
                <a:gridCol w="209550">
                  <a:extLst>
                    <a:ext uri="{9D8B030D-6E8A-4147-A177-3AD203B41FA5}">
                      <a16:colId xmlns:a16="http://schemas.microsoft.com/office/drawing/2014/main" val="2032646413"/>
                    </a:ext>
                  </a:extLst>
                </a:gridCol>
                <a:gridCol w="110361">
                  <a:extLst>
                    <a:ext uri="{9D8B030D-6E8A-4147-A177-3AD203B41FA5}">
                      <a16:colId xmlns:a16="http://schemas.microsoft.com/office/drawing/2014/main" val="3297370421"/>
                    </a:ext>
                  </a:extLst>
                </a:gridCol>
                <a:gridCol w="223851">
                  <a:extLst>
                    <a:ext uri="{9D8B030D-6E8A-4147-A177-3AD203B41FA5}">
                      <a16:colId xmlns:a16="http://schemas.microsoft.com/office/drawing/2014/main" val="3034628564"/>
                    </a:ext>
                  </a:extLst>
                </a:gridCol>
                <a:gridCol w="223851">
                  <a:extLst>
                    <a:ext uri="{9D8B030D-6E8A-4147-A177-3AD203B41FA5}">
                      <a16:colId xmlns:a16="http://schemas.microsoft.com/office/drawing/2014/main" val="407824820"/>
                    </a:ext>
                  </a:extLst>
                </a:gridCol>
                <a:gridCol w="223851">
                  <a:extLst>
                    <a:ext uri="{9D8B030D-6E8A-4147-A177-3AD203B41FA5}">
                      <a16:colId xmlns:a16="http://schemas.microsoft.com/office/drawing/2014/main" val="1444845738"/>
                    </a:ext>
                  </a:extLst>
                </a:gridCol>
                <a:gridCol w="223851">
                  <a:extLst>
                    <a:ext uri="{9D8B030D-6E8A-4147-A177-3AD203B41FA5}">
                      <a16:colId xmlns:a16="http://schemas.microsoft.com/office/drawing/2014/main" val="2609212394"/>
                    </a:ext>
                  </a:extLst>
                </a:gridCol>
                <a:gridCol w="223851">
                  <a:extLst>
                    <a:ext uri="{9D8B030D-6E8A-4147-A177-3AD203B41FA5}">
                      <a16:colId xmlns:a16="http://schemas.microsoft.com/office/drawing/2014/main" val="1974706796"/>
                    </a:ext>
                  </a:extLst>
                </a:gridCol>
                <a:gridCol w="223851">
                  <a:extLst>
                    <a:ext uri="{9D8B030D-6E8A-4147-A177-3AD203B41FA5}">
                      <a16:colId xmlns:a16="http://schemas.microsoft.com/office/drawing/2014/main" val="4066042805"/>
                    </a:ext>
                  </a:extLst>
                </a:gridCol>
                <a:gridCol w="223851">
                  <a:extLst>
                    <a:ext uri="{9D8B030D-6E8A-4147-A177-3AD203B41FA5}">
                      <a16:colId xmlns:a16="http://schemas.microsoft.com/office/drawing/2014/main" val="1808537197"/>
                    </a:ext>
                  </a:extLst>
                </a:gridCol>
                <a:gridCol w="223851">
                  <a:extLst>
                    <a:ext uri="{9D8B030D-6E8A-4147-A177-3AD203B41FA5}">
                      <a16:colId xmlns:a16="http://schemas.microsoft.com/office/drawing/2014/main" val="1005555721"/>
                    </a:ext>
                  </a:extLst>
                </a:gridCol>
                <a:gridCol w="223851">
                  <a:extLst>
                    <a:ext uri="{9D8B030D-6E8A-4147-A177-3AD203B41FA5}">
                      <a16:colId xmlns:a16="http://schemas.microsoft.com/office/drawing/2014/main" val="666296527"/>
                    </a:ext>
                  </a:extLst>
                </a:gridCol>
                <a:gridCol w="223851">
                  <a:extLst>
                    <a:ext uri="{9D8B030D-6E8A-4147-A177-3AD203B41FA5}">
                      <a16:colId xmlns:a16="http://schemas.microsoft.com/office/drawing/2014/main" val="2290868769"/>
                    </a:ext>
                  </a:extLst>
                </a:gridCol>
                <a:gridCol w="223851">
                  <a:extLst>
                    <a:ext uri="{9D8B030D-6E8A-4147-A177-3AD203B41FA5}">
                      <a16:colId xmlns:a16="http://schemas.microsoft.com/office/drawing/2014/main" val="3961046492"/>
                    </a:ext>
                  </a:extLst>
                </a:gridCol>
                <a:gridCol w="223851">
                  <a:extLst>
                    <a:ext uri="{9D8B030D-6E8A-4147-A177-3AD203B41FA5}">
                      <a16:colId xmlns:a16="http://schemas.microsoft.com/office/drawing/2014/main" val="2840222137"/>
                    </a:ext>
                  </a:extLst>
                </a:gridCol>
                <a:gridCol w="223851">
                  <a:extLst>
                    <a:ext uri="{9D8B030D-6E8A-4147-A177-3AD203B41FA5}">
                      <a16:colId xmlns:a16="http://schemas.microsoft.com/office/drawing/2014/main" val="1949732856"/>
                    </a:ext>
                  </a:extLst>
                </a:gridCol>
                <a:gridCol w="223851">
                  <a:extLst>
                    <a:ext uri="{9D8B030D-6E8A-4147-A177-3AD203B41FA5}">
                      <a16:colId xmlns:a16="http://schemas.microsoft.com/office/drawing/2014/main" val="3554782968"/>
                    </a:ext>
                  </a:extLst>
                </a:gridCol>
                <a:gridCol w="223851">
                  <a:extLst>
                    <a:ext uri="{9D8B030D-6E8A-4147-A177-3AD203B41FA5}">
                      <a16:colId xmlns:a16="http://schemas.microsoft.com/office/drawing/2014/main" val="1421745787"/>
                    </a:ext>
                  </a:extLst>
                </a:gridCol>
                <a:gridCol w="223851">
                  <a:extLst>
                    <a:ext uri="{9D8B030D-6E8A-4147-A177-3AD203B41FA5}">
                      <a16:colId xmlns:a16="http://schemas.microsoft.com/office/drawing/2014/main" val="1280299238"/>
                    </a:ext>
                  </a:extLst>
                </a:gridCol>
                <a:gridCol w="223851">
                  <a:extLst>
                    <a:ext uri="{9D8B030D-6E8A-4147-A177-3AD203B41FA5}">
                      <a16:colId xmlns:a16="http://schemas.microsoft.com/office/drawing/2014/main" val="4269198777"/>
                    </a:ext>
                  </a:extLst>
                </a:gridCol>
                <a:gridCol w="223851">
                  <a:extLst>
                    <a:ext uri="{9D8B030D-6E8A-4147-A177-3AD203B41FA5}">
                      <a16:colId xmlns:a16="http://schemas.microsoft.com/office/drawing/2014/main" val="453097047"/>
                    </a:ext>
                  </a:extLst>
                </a:gridCol>
                <a:gridCol w="223851">
                  <a:extLst>
                    <a:ext uri="{9D8B030D-6E8A-4147-A177-3AD203B41FA5}">
                      <a16:colId xmlns:a16="http://schemas.microsoft.com/office/drawing/2014/main" val="3147066855"/>
                    </a:ext>
                  </a:extLst>
                </a:gridCol>
                <a:gridCol w="223851">
                  <a:extLst>
                    <a:ext uri="{9D8B030D-6E8A-4147-A177-3AD203B41FA5}">
                      <a16:colId xmlns:a16="http://schemas.microsoft.com/office/drawing/2014/main" val="3316884753"/>
                    </a:ext>
                  </a:extLst>
                </a:gridCol>
                <a:gridCol w="223851">
                  <a:extLst>
                    <a:ext uri="{9D8B030D-6E8A-4147-A177-3AD203B41FA5}">
                      <a16:colId xmlns:a16="http://schemas.microsoft.com/office/drawing/2014/main" val="108671396"/>
                    </a:ext>
                  </a:extLst>
                </a:gridCol>
                <a:gridCol w="223851">
                  <a:extLst>
                    <a:ext uri="{9D8B030D-6E8A-4147-A177-3AD203B41FA5}">
                      <a16:colId xmlns:a16="http://schemas.microsoft.com/office/drawing/2014/main" val="3809800305"/>
                    </a:ext>
                  </a:extLst>
                </a:gridCol>
                <a:gridCol w="223851">
                  <a:extLst>
                    <a:ext uri="{9D8B030D-6E8A-4147-A177-3AD203B41FA5}">
                      <a16:colId xmlns:a16="http://schemas.microsoft.com/office/drawing/2014/main" val="3905885817"/>
                    </a:ext>
                  </a:extLst>
                </a:gridCol>
                <a:gridCol w="223851">
                  <a:extLst>
                    <a:ext uri="{9D8B030D-6E8A-4147-A177-3AD203B41FA5}">
                      <a16:colId xmlns:a16="http://schemas.microsoft.com/office/drawing/2014/main" val="2621390342"/>
                    </a:ext>
                  </a:extLst>
                </a:gridCol>
                <a:gridCol w="223851">
                  <a:extLst>
                    <a:ext uri="{9D8B030D-6E8A-4147-A177-3AD203B41FA5}">
                      <a16:colId xmlns:a16="http://schemas.microsoft.com/office/drawing/2014/main" val="340071785"/>
                    </a:ext>
                  </a:extLst>
                </a:gridCol>
                <a:gridCol w="223851">
                  <a:extLst>
                    <a:ext uri="{9D8B030D-6E8A-4147-A177-3AD203B41FA5}">
                      <a16:colId xmlns:a16="http://schemas.microsoft.com/office/drawing/2014/main" val="3796112928"/>
                    </a:ext>
                  </a:extLst>
                </a:gridCol>
                <a:gridCol w="223851">
                  <a:extLst>
                    <a:ext uri="{9D8B030D-6E8A-4147-A177-3AD203B41FA5}">
                      <a16:colId xmlns:a16="http://schemas.microsoft.com/office/drawing/2014/main" val="3597694153"/>
                    </a:ext>
                  </a:extLst>
                </a:gridCol>
                <a:gridCol w="223851">
                  <a:extLst>
                    <a:ext uri="{9D8B030D-6E8A-4147-A177-3AD203B41FA5}">
                      <a16:colId xmlns:a16="http://schemas.microsoft.com/office/drawing/2014/main" val="2579263039"/>
                    </a:ext>
                  </a:extLst>
                </a:gridCol>
                <a:gridCol w="223851">
                  <a:extLst>
                    <a:ext uri="{9D8B030D-6E8A-4147-A177-3AD203B41FA5}">
                      <a16:colId xmlns:a16="http://schemas.microsoft.com/office/drawing/2014/main" val="200013331"/>
                    </a:ext>
                  </a:extLst>
                </a:gridCol>
                <a:gridCol w="223851">
                  <a:extLst>
                    <a:ext uri="{9D8B030D-6E8A-4147-A177-3AD203B41FA5}">
                      <a16:colId xmlns:a16="http://schemas.microsoft.com/office/drawing/2014/main" val="2419452249"/>
                    </a:ext>
                  </a:extLst>
                </a:gridCol>
              </a:tblGrid>
              <a:tr h="115200">
                <a:tc gridSpan="33">
                  <a:txBody>
                    <a:bodyPr/>
                    <a:lstStyle/>
                    <a:p>
                      <a:r>
                        <a:rPr lang="en-US" sz="900" b="1">
                          <a:solidFill>
                            <a:schemeClr val="bg2"/>
                          </a:solidFill>
                          <a:latin typeface="+mn-lt"/>
                        </a:rPr>
                        <a:t>Patients at risk</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69017493"/>
                  </a:ext>
                </a:extLst>
              </a:tr>
              <a:tr h="115200">
                <a:tc>
                  <a:txBody>
                    <a:bodyPr/>
                    <a:lstStyle/>
                    <a:p>
                      <a:r>
                        <a:rPr lang="en-US" sz="800">
                          <a:solidFill>
                            <a:schemeClr val="accent5"/>
                          </a:solidFill>
                          <a:latin typeface="+mn-lt"/>
                        </a:rPr>
                        <a:t>Enzalutamide</a:t>
                      </a:r>
                      <a:br>
                        <a:rPr lang="en-US" sz="800">
                          <a:solidFill>
                            <a:schemeClr val="accent5"/>
                          </a:solidFill>
                          <a:latin typeface="+mn-lt"/>
                        </a:rPr>
                      </a:br>
                      <a:r>
                        <a:rPr lang="en-US" sz="800">
                          <a:solidFill>
                            <a:schemeClr val="accent5"/>
                          </a:solidFill>
                          <a:latin typeface="+mn-lt"/>
                        </a:rPr>
                        <a:t>combination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355883"/>
                  </a:ext>
                </a:extLst>
              </a:tr>
              <a:tr h="115200">
                <a:tc>
                  <a:txBody>
                    <a:bodyPr/>
                    <a:lstStyle/>
                    <a:p>
                      <a:r>
                        <a:rPr lang="en-US" sz="800">
                          <a:solidFill>
                            <a:schemeClr val="accent2"/>
                          </a:solidFill>
                          <a:latin typeface="+mn-lt"/>
                        </a:rPr>
                        <a:t>Leuprolide acetate</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07428550"/>
                  </a:ext>
                </a:extLst>
              </a:tr>
            </a:tbl>
          </a:graphicData>
        </a:graphic>
      </p:graphicFrame>
      <p:graphicFrame>
        <p:nvGraphicFramePr>
          <p:cNvPr id="606" name="Table 36">
            <a:extLst>
              <a:ext uri="{FF2B5EF4-FFF2-40B4-BE49-F238E27FC236}">
                <a16:creationId xmlns:a16="http://schemas.microsoft.com/office/drawing/2014/main" id="{5CC6FF36-3EBE-7E88-1140-7C6BA9B661DB}"/>
              </a:ext>
            </a:extLst>
          </p:cNvPr>
          <p:cNvGraphicFramePr>
            <a:graphicFrameLocks noGrp="1"/>
          </p:cNvGraphicFramePr>
          <p:nvPr/>
        </p:nvGraphicFramePr>
        <p:xfrm>
          <a:off x="783463" y="5261784"/>
          <a:ext cx="7462432" cy="524125"/>
        </p:xfrm>
        <a:graphic>
          <a:graphicData uri="http://schemas.openxmlformats.org/drawingml/2006/table">
            <a:tbl>
              <a:tblPr>
                <a:tableStyleId>{5C22544A-7EE6-4342-B048-85BDC9FD1C3A}</a:tableStyleId>
              </a:tblPr>
              <a:tblGrid>
                <a:gridCol w="466402">
                  <a:extLst>
                    <a:ext uri="{9D8B030D-6E8A-4147-A177-3AD203B41FA5}">
                      <a16:colId xmlns:a16="http://schemas.microsoft.com/office/drawing/2014/main" val="2032646413"/>
                    </a:ext>
                  </a:extLst>
                </a:gridCol>
                <a:gridCol w="466402">
                  <a:extLst>
                    <a:ext uri="{9D8B030D-6E8A-4147-A177-3AD203B41FA5}">
                      <a16:colId xmlns:a16="http://schemas.microsoft.com/office/drawing/2014/main" val="3034628564"/>
                    </a:ext>
                  </a:extLst>
                </a:gridCol>
                <a:gridCol w="466402">
                  <a:extLst>
                    <a:ext uri="{9D8B030D-6E8A-4147-A177-3AD203B41FA5}">
                      <a16:colId xmlns:a16="http://schemas.microsoft.com/office/drawing/2014/main" val="1444845738"/>
                    </a:ext>
                  </a:extLst>
                </a:gridCol>
                <a:gridCol w="466402">
                  <a:extLst>
                    <a:ext uri="{9D8B030D-6E8A-4147-A177-3AD203B41FA5}">
                      <a16:colId xmlns:a16="http://schemas.microsoft.com/office/drawing/2014/main" val="1974706796"/>
                    </a:ext>
                  </a:extLst>
                </a:gridCol>
                <a:gridCol w="466402">
                  <a:extLst>
                    <a:ext uri="{9D8B030D-6E8A-4147-A177-3AD203B41FA5}">
                      <a16:colId xmlns:a16="http://schemas.microsoft.com/office/drawing/2014/main" val="1808537197"/>
                    </a:ext>
                  </a:extLst>
                </a:gridCol>
                <a:gridCol w="466402">
                  <a:extLst>
                    <a:ext uri="{9D8B030D-6E8A-4147-A177-3AD203B41FA5}">
                      <a16:colId xmlns:a16="http://schemas.microsoft.com/office/drawing/2014/main" val="666296527"/>
                    </a:ext>
                  </a:extLst>
                </a:gridCol>
                <a:gridCol w="466402">
                  <a:extLst>
                    <a:ext uri="{9D8B030D-6E8A-4147-A177-3AD203B41FA5}">
                      <a16:colId xmlns:a16="http://schemas.microsoft.com/office/drawing/2014/main" val="3961046492"/>
                    </a:ext>
                  </a:extLst>
                </a:gridCol>
                <a:gridCol w="466402">
                  <a:extLst>
                    <a:ext uri="{9D8B030D-6E8A-4147-A177-3AD203B41FA5}">
                      <a16:colId xmlns:a16="http://schemas.microsoft.com/office/drawing/2014/main" val="1949732856"/>
                    </a:ext>
                  </a:extLst>
                </a:gridCol>
                <a:gridCol w="466402">
                  <a:extLst>
                    <a:ext uri="{9D8B030D-6E8A-4147-A177-3AD203B41FA5}">
                      <a16:colId xmlns:a16="http://schemas.microsoft.com/office/drawing/2014/main" val="1421745787"/>
                    </a:ext>
                  </a:extLst>
                </a:gridCol>
                <a:gridCol w="466402">
                  <a:extLst>
                    <a:ext uri="{9D8B030D-6E8A-4147-A177-3AD203B41FA5}">
                      <a16:colId xmlns:a16="http://schemas.microsoft.com/office/drawing/2014/main" val="4269198777"/>
                    </a:ext>
                  </a:extLst>
                </a:gridCol>
                <a:gridCol w="466402">
                  <a:extLst>
                    <a:ext uri="{9D8B030D-6E8A-4147-A177-3AD203B41FA5}">
                      <a16:colId xmlns:a16="http://schemas.microsoft.com/office/drawing/2014/main" val="3147066855"/>
                    </a:ext>
                  </a:extLst>
                </a:gridCol>
                <a:gridCol w="466402">
                  <a:extLst>
                    <a:ext uri="{9D8B030D-6E8A-4147-A177-3AD203B41FA5}">
                      <a16:colId xmlns:a16="http://schemas.microsoft.com/office/drawing/2014/main" val="3905885817"/>
                    </a:ext>
                  </a:extLst>
                </a:gridCol>
                <a:gridCol w="466402">
                  <a:extLst>
                    <a:ext uri="{9D8B030D-6E8A-4147-A177-3AD203B41FA5}">
                      <a16:colId xmlns:a16="http://schemas.microsoft.com/office/drawing/2014/main" val="340071785"/>
                    </a:ext>
                  </a:extLst>
                </a:gridCol>
                <a:gridCol w="466402">
                  <a:extLst>
                    <a:ext uri="{9D8B030D-6E8A-4147-A177-3AD203B41FA5}">
                      <a16:colId xmlns:a16="http://schemas.microsoft.com/office/drawing/2014/main" val="3597694153"/>
                    </a:ext>
                  </a:extLst>
                </a:gridCol>
                <a:gridCol w="466402">
                  <a:extLst>
                    <a:ext uri="{9D8B030D-6E8A-4147-A177-3AD203B41FA5}">
                      <a16:colId xmlns:a16="http://schemas.microsoft.com/office/drawing/2014/main" val="200013331"/>
                    </a:ext>
                  </a:extLst>
                </a:gridCol>
                <a:gridCol w="466402">
                  <a:extLst>
                    <a:ext uri="{9D8B030D-6E8A-4147-A177-3AD203B41FA5}">
                      <a16:colId xmlns:a16="http://schemas.microsoft.com/office/drawing/2014/main" val="3645638357"/>
                    </a:ext>
                  </a:extLst>
                </a:gridCol>
              </a:tblGrid>
              <a:tr h="142468">
                <a:tc gridSpan="16">
                  <a:txBody>
                    <a:bodyPr/>
                    <a:lstStyle/>
                    <a:p>
                      <a:pPr algn="ctr"/>
                      <a:endParaRPr lang="en-US" sz="1000">
                        <a:solidFill>
                          <a:schemeClr val="accent5"/>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69017493"/>
                  </a:ext>
                </a:extLst>
              </a:tr>
              <a:tr h="227950">
                <a:tc>
                  <a:txBody>
                    <a:bodyPr/>
                    <a:lstStyle/>
                    <a:p>
                      <a:pPr algn="ctr" fontAlgn="b"/>
                      <a:r>
                        <a:rPr lang="en-US" sz="800" b="1" i="0" u="none" strike="noStrike">
                          <a:solidFill>
                            <a:schemeClr val="accent5"/>
                          </a:solidFill>
                          <a:effectLst/>
                          <a:latin typeface="+mn-lt"/>
                        </a:rPr>
                        <a:t>355</a:t>
                      </a:r>
                      <a:br>
                        <a:rPr lang="en-US" sz="800" b="1" i="0" u="none" strike="noStrike">
                          <a:solidFill>
                            <a:schemeClr val="accent1"/>
                          </a:solidFill>
                          <a:effectLst/>
                          <a:latin typeface="+mn-lt"/>
                        </a:rPr>
                      </a:br>
                      <a:endParaRPr lang="en-US" sz="800" b="1"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337</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326</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dirty="0">
                          <a:solidFill>
                            <a:schemeClr val="accent5"/>
                          </a:solidFill>
                          <a:effectLst/>
                          <a:latin typeface="+mn-lt"/>
                        </a:rPr>
                        <a:t>319</a:t>
                      </a:r>
                      <a:br>
                        <a:rPr lang="en-US" sz="800" b="1" i="0" u="none" strike="noStrike" dirty="0">
                          <a:solidFill>
                            <a:schemeClr val="accent5"/>
                          </a:solidFill>
                          <a:effectLst/>
                          <a:latin typeface="+mn-lt"/>
                        </a:rPr>
                      </a:br>
                      <a:endParaRPr lang="en-US" sz="800" b="1" i="0" u="none" strike="noStrike" dirty="0">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302</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286</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270</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260</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247</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230</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175</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119</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75</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37</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12</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5"/>
                          </a:solidFill>
                          <a:effectLst/>
                          <a:latin typeface="+mn-lt"/>
                        </a:rPr>
                        <a:t>0</a:t>
                      </a:r>
                      <a:br>
                        <a:rPr lang="en-US" sz="800" b="1" i="0" u="none" strike="noStrike">
                          <a:solidFill>
                            <a:schemeClr val="accent5"/>
                          </a:solidFill>
                          <a:effectLst/>
                          <a:latin typeface="+mn-lt"/>
                        </a:rPr>
                      </a:br>
                      <a:endParaRPr lang="en-US" sz="800" b="1" i="0" u="none" strike="noStrike">
                        <a:solidFill>
                          <a:schemeClr val="accent5"/>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355883"/>
                  </a:ext>
                </a:extLst>
              </a:tr>
              <a:tr h="127885">
                <a:tc>
                  <a:txBody>
                    <a:bodyPr/>
                    <a:lstStyle/>
                    <a:p>
                      <a:pPr algn="ctr" fontAlgn="b"/>
                      <a:r>
                        <a:rPr lang="en-US" sz="800" b="1" i="0" u="none" strike="noStrike">
                          <a:solidFill>
                            <a:schemeClr val="accent2"/>
                          </a:solidFill>
                          <a:effectLst/>
                          <a:latin typeface="+mn-lt"/>
                        </a:rPr>
                        <a:t>358</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341</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314</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293</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268</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253</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223</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201</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182</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168</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128</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83</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42</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20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7</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dirty="0">
                          <a:solidFill>
                            <a:schemeClr val="accent2"/>
                          </a:solidFill>
                          <a:effectLst/>
                          <a:latin typeface="+mn-lt"/>
                        </a:rPr>
                        <a:t>3</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07428550"/>
                  </a:ext>
                </a:extLst>
              </a:tr>
            </a:tbl>
          </a:graphicData>
        </a:graphic>
      </p:graphicFrame>
      <p:sp>
        <p:nvSpPr>
          <p:cNvPr id="1676" name="Rectangle 306">
            <a:extLst>
              <a:ext uri="{FF2B5EF4-FFF2-40B4-BE49-F238E27FC236}">
                <a16:creationId xmlns:a16="http://schemas.microsoft.com/office/drawing/2014/main" id="{4F4623FE-1FD7-9694-A442-949A8B5D6C6E}"/>
              </a:ext>
            </a:extLst>
          </p:cNvPr>
          <p:cNvSpPr>
            <a:spLocks noChangeArrowheads="1"/>
          </p:cNvSpPr>
          <p:nvPr/>
        </p:nvSpPr>
        <p:spPr bwMode="auto">
          <a:xfrm>
            <a:off x="1402372" y="2938305"/>
            <a:ext cx="58727" cy="59779"/>
          </a:xfrm>
          <a:prstGeom prst="rect">
            <a:avLst/>
          </a:prstGeom>
          <a:noFill/>
          <a:ln w="63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92640"/>
              </a:solidFill>
              <a:effectLst/>
              <a:uLnTx/>
              <a:uFillTx/>
              <a:latin typeface="Arial" panose="020B0604020202020204"/>
              <a:ea typeface="+mn-ea"/>
              <a:cs typeface="+mn-cs"/>
            </a:endParaRPr>
          </a:p>
        </p:txBody>
      </p:sp>
      <p:sp>
        <p:nvSpPr>
          <p:cNvPr id="1677" name="Freeform 135">
            <a:extLst>
              <a:ext uri="{FF2B5EF4-FFF2-40B4-BE49-F238E27FC236}">
                <a16:creationId xmlns:a16="http://schemas.microsoft.com/office/drawing/2014/main" id="{B54A610E-06A4-4E30-205A-DA1D4E5BAAC1}"/>
              </a:ext>
            </a:extLst>
          </p:cNvPr>
          <p:cNvSpPr>
            <a:spLocks/>
          </p:cNvSpPr>
          <p:nvPr/>
        </p:nvSpPr>
        <p:spPr bwMode="auto">
          <a:xfrm>
            <a:off x="1403459" y="3171562"/>
            <a:ext cx="56552" cy="52169"/>
          </a:xfrm>
          <a:custGeom>
            <a:avLst/>
            <a:gdLst>
              <a:gd name="T0" fmla="*/ 26 w 52"/>
              <a:gd name="T1" fmla="*/ 48 h 48"/>
              <a:gd name="T2" fmla="*/ 0 w 52"/>
              <a:gd name="T3" fmla="*/ 48 h 48"/>
              <a:gd name="T4" fmla="*/ 12 w 52"/>
              <a:gd name="T5" fmla="*/ 24 h 48"/>
              <a:gd name="T6" fmla="*/ 26 w 52"/>
              <a:gd name="T7" fmla="*/ 0 h 48"/>
              <a:gd name="T8" fmla="*/ 40 w 52"/>
              <a:gd name="T9" fmla="*/ 24 h 48"/>
              <a:gd name="T10" fmla="*/ 52 w 52"/>
              <a:gd name="T11" fmla="*/ 48 h 48"/>
              <a:gd name="T12" fmla="*/ 26 w 52"/>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2" h="48">
                <a:moveTo>
                  <a:pt x="26" y="48"/>
                </a:moveTo>
                <a:lnTo>
                  <a:pt x="0" y="48"/>
                </a:lnTo>
                <a:lnTo>
                  <a:pt x="12" y="24"/>
                </a:lnTo>
                <a:lnTo>
                  <a:pt x="26" y="0"/>
                </a:lnTo>
                <a:lnTo>
                  <a:pt x="40" y="24"/>
                </a:lnTo>
                <a:lnTo>
                  <a:pt x="52"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92640"/>
              </a:solidFill>
              <a:effectLst/>
              <a:uLnTx/>
              <a:uFillTx/>
              <a:latin typeface="Arial" panose="020B0604020202020204"/>
              <a:ea typeface="+mn-ea"/>
              <a:cs typeface="+mn-cs"/>
            </a:endParaRPr>
          </a:p>
        </p:txBody>
      </p:sp>
      <p:cxnSp>
        <p:nvCxnSpPr>
          <p:cNvPr id="1678" name="Straight Connector 1677">
            <a:extLst>
              <a:ext uri="{FF2B5EF4-FFF2-40B4-BE49-F238E27FC236}">
                <a16:creationId xmlns:a16="http://schemas.microsoft.com/office/drawing/2014/main" id="{14A6A093-D93F-7E42-69EA-8C9A66179073}"/>
              </a:ext>
            </a:extLst>
          </p:cNvPr>
          <p:cNvCxnSpPr/>
          <p:nvPr/>
        </p:nvCxnSpPr>
        <p:spPr>
          <a:xfrm>
            <a:off x="1300043" y="2969977"/>
            <a:ext cx="263385" cy="0"/>
          </a:xfrm>
          <a:prstGeom prst="line">
            <a:avLst/>
          </a:prstGeom>
          <a:noFill/>
          <a:ln w="19050"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1679" name="Straight Connector 1678">
            <a:extLst>
              <a:ext uri="{FF2B5EF4-FFF2-40B4-BE49-F238E27FC236}">
                <a16:creationId xmlns:a16="http://schemas.microsoft.com/office/drawing/2014/main" id="{CE9E4714-0189-7750-AF8E-FECDA041CE20}"/>
              </a:ext>
            </a:extLst>
          </p:cNvPr>
          <p:cNvCxnSpPr/>
          <p:nvPr/>
        </p:nvCxnSpPr>
        <p:spPr>
          <a:xfrm>
            <a:off x="1300043" y="3197645"/>
            <a:ext cx="263385" cy="0"/>
          </a:xfrm>
          <a:prstGeom prst="line">
            <a:avLst/>
          </a:prstGeom>
          <a:noFill/>
          <a:ln w="190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2592" name="Rectangle 10">
            <a:extLst>
              <a:ext uri="{FF2B5EF4-FFF2-40B4-BE49-F238E27FC236}">
                <a16:creationId xmlns:a16="http://schemas.microsoft.com/office/drawing/2014/main" id="{4D4D1F0E-953E-6BD2-9309-C7AC0F414261}"/>
              </a:ext>
            </a:extLst>
          </p:cNvPr>
          <p:cNvSpPr>
            <a:spLocks noChangeArrowheads="1"/>
          </p:cNvSpPr>
          <p:nvPr/>
        </p:nvSpPr>
        <p:spPr bwMode="auto">
          <a:xfrm>
            <a:off x="1570416" y="2876014"/>
            <a:ext cx="1942373" cy="4078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0" rIns="72000" bIns="0" anchor="t">
            <a:spAutoFit/>
          </a:bodyPr>
          <a:lstStyle/>
          <a:p>
            <a:pPr marL="0" marR="0" lvl="0" indent="0" algn="l" defTabSz="914400" rtl="0" eaLnBrk="0" fontAlgn="base" latinLnBrk="0" hangingPunct="0">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pitchFamily="34" charset="0"/>
                <a:ea typeface="+mn-ea"/>
                <a:cs typeface="Arial" pitchFamily="34" charset="0"/>
              </a:rPr>
              <a:t>Enzalutamide combination</a:t>
            </a:r>
          </a:p>
          <a:p>
            <a:pPr marL="0" marR="0" lvl="0" indent="0" algn="l" defTabSz="914400" rtl="0" eaLnBrk="0" fontAlgn="base" latinLnBrk="0" hangingPunct="0">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pitchFamily="34" charset="0"/>
                <a:ea typeface="+mn-ea"/>
                <a:cs typeface="Arial" pitchFamily="34" charset="0"/>
              </a:rPr>
              <a:t>Leuprolide acetate</a:t>
            </a:r>
          </a:p>
        </p:txBody>
      </p:sp>
      <p:sp>
        <p:nvSpPr>
          <p:cNvPr id="2" name="TextBox 1">
            <a:extLst>
              <a:ext uri="{FF2B5EF4-FFF2-40B4-BE49-F238E27FC236}">
                <a16:creationId xmlns:a16="http://schemas.microsoft.com/office/drawing/2014/main" id="{C55BE2A5-35E5-009F-511F-0D7F3CD3BF75}"/>
              </a:ext>
            </a:extLst>
          </p:cNvPr>
          <p:cNvSpPr txBox="1"/>
          <p:nvPr/>
        </p:nvSpPr>
        <p:spPr>
          <a:xfrm>
            <a:off x="9270218" y="6663226"/>
            <a:ext cx="6094562"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Freedland SJ, et al. </a:t>
            </a:r>
            <a:r>
              <a:rPr kumimoji="0" lang="en-GB" sz="800" b="0" i="1"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New Engl J Med</a:t>
            </a:r>
            <a:r>
              <a:rPr kumimoji="0" lang="en-GB" sz="800" b="0" i="0"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 2023;389(16):1453–1465.</a:t>
            </a:r>
            <a:endParaRPr kumimoji="0" lang="en-US" sz="1800" b="0" i="0" u="none" strike="noStrike" kern="1200" cap="none" spc="0" normalizeH="0" baseline="0" noProof="0" dirty="0">
              <a:ln>
                <a:noFill/>
              </a:ln>
              <a:solidFill>
                <a:srgbClr val="092640"/>
              </a:solidFill>
              <a:effectLst/>
              <a:uLnTx/>
              <a:uFillTx/>
              <a:latin typeface="Arial" panose="020B0604020202020204"/>
              <a:ea typeface="+mn-ea"/>
              <a:cs typeface="+mn-cs"/>
            </a:endParaRPr>
          </a:p>
        </p:txBody>
      </p:sp>
    </p:spTree>
    <p:custDataLst>
      <p:tags r:id="rId1"/>
    </p:custDataLst>
    <p:extLst>
      <p:ext uri="{BB962C8B-B14F-4D97-AF65-F5344CB8AC3E}">
        <p14:creationId xmlns:p14="http://schemas.microsoft.com/office/powerpoint/2010/main" val="131266355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6">
            <a:extLst>
              <a:ext uri="{FF2B5EF4-FFF2-40B4-BE49-F238E27FC236}">
                <a16:creationId xmlns:a16="http://schemas.microsoft.com/office/drawing/2014/main" id="{1E88BEB3-E2EC-9F30-E714-0A118EE180CF}"/>
              </a:ext>
            </a:extLst>
          </p:cNvPr>
          <p:cNvGraphicFramePr>
            <a:graphicFrameLocks noGrp="1"/>
          </p:cNvGraphicFramePr>
          <p:nvPr/>
        </p:nvGraphicFramePr>
        <p:xfrm>
          <a:off x="266401" y="1185244"/>
          <a:ext cx="11662074" cy="4827060"/>
        </p:xfrm>
        <a:graphic>
          <a:graphicData uri="http://schemas.openxmlformats.org/drawingml/2006/table">
            <a:tbl>
              <a:tblPr>
                <a:tableStyleId>{5C22544A-7EE6-4342-B048-85BDC9FD1C3A}</a:tableStyleId>
              </a:tblPr>
              <a:tblGrid>
                <a:gridCol w="2415292">
                  <a:extLst>
                    <a:ext uri="{9D8B030D-6E8A-4147-A177-3AD203B41FA5}">
                      <a16:colId xmlns:a16="http://schemas.microsoft.com/office/drawing/2014/main" val="2325532888"/>
                    </a:ext>
                  </a:extLst>
                </a:gridCol>
                <a:gridCol w="1646984">
                  <a:extLst>
                    <a:ext uri="{9D8B030D-6E8A-4147-A177-3AD203B41FA5}">
                      <a16:colId xmlns:a16="http://schemas.microsoft.com/office/drawing/2014/main" val="1410315763"/>
                    </a:ext>
                  </a:extLst>
                </a:gridCol>
                <a:gridCol w="1410220">
                  <a:extLst>
                    <a:ext uri="{9D8B030D-6E8A-4147-A177-3AD203B41FA5}">
                      <a16:colId xmlns:a16="http://schemas.microsoft.com/office/drawing/2014/main" val="3499583547"/>
                    </a:ext>
                  </a:extLst>
                </a:gridCol>
                <a:gridCol w="1368921">
                  <a:extLst>
                    <a:ext uri="{9D8B030D-6E8A-4147-A177-3AD203B41FA5}">
                      <a16:colId xmlns:a16="http://schemas.microsoft.com/office/drawing/2014/main" val="2023526127"/>
                    </a:ext>
                  </a:extLst>
                </a:gridCol>
                <a:gridCol w="3241288">
                  <a:extLst>
                    <a:ext uri="{9D8B030D-6E8A-4147-A177-3AD203B41FA5}">
                      <a16:colId xmlns:a16="http://schemas.microsoft.com/office/drawing/2014/main" val="1985778466"/>
                    </a:ext>
                  </a:extLst>
                </a:gridCol>
                <a:gridCol w="1579369">
                  <a:extLst>
                    <a:ext uri="{9D8B030D-6E8A-4147-A177-3AD203B41FA5}">
                      <a16:colId xmlns:a16="http://schemas.microsoft.com/office/drawing/2014/main" val="4071891833"/>
                    </a:ext>
                  </a:extLst>
                </a:gridCol>
              </a:tblGrid>
              <a:tr h="448056">
                <a:tc>
                  <a:txBody>
                    <a:bodyPr/>
                    <a:lstStyle/>
                    <a:p>
                      <a:pPr>
                        <a:lnSpc>
                          <a:spcPct val="90000"/>
                        </a:lnSpc>
                      </a:pPr>
                      <a:endParaRPr lang="en-US" sz="1200" b="1">
                        <a:solidFill>
                          <a:schemeClr val="tx1"/>
                        </a:solidFill>
                        <a:latin typeface="+mn-lt"/>
                      </a:endParaRPr>
                    </a:p>
                  </a:txBody>
                  <a:tcPr marL="72000" marR="72000" marT="46800" marB="4680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90000"/>
                        </a:lnSpc>
                      </a:pPr>
                      <a:endParaRPr lang="en-US" sz="1200" b="1">
                        <a:solidFill>
                          <a:schemeClr val="tx1"/>
                        </a:solidFill>
                        <a:latin typeface="+mn-lt"/>
                      </a:endParaRPr>
                    </a:p>
                  </a:txBody>
                  <a:tcPr marL="72000" marR="72000" marT="46800" marB="4680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200" b="1">
                          <a:solidFill>
                            <a:schemeClr val="bg2"/>
                          </a:solidFill>
                        </a:rPr>
                        <a:t>Enzalutamide combination</a:t>
                      </a:r>
                      <a:endParaRPr lang="en-US" sz="1200" b="1">
                        <a:solidFill>
                          <a:schemeClr val="bg2"/>
                        </a:solidFill>
                        <a:latin typeface="+mn-lt"/>
                      </a:endParaRPr>
                    </a:p>
                  </a:txBody>
                  <a:tcPr marL="72000" marR="72000" marT="46800" marB="4680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200" b="1">
                          <a:solidFill>
                            <a:schemeClr val="bg2"/>
                          </a:solidFill>
                        </a:rPr>
                        <a:t>Leuprolide acetate</a:t>
                      </a:r>
                      <a:endParaRPr lang="en-US" sz="1200" b="1">
                        <a:solidFill>
                          <a:schemeClr val="bg2"/>
                        </a:solidFill>
                        <a:latin typeface="+mn-lt"/>
                      </a:endParaRPr>
                    </a:p>
                  </a:txBody>
                  <a:tcPr marL="72000" marR="72000" marT="46800" marB="4680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lnSpc>
                          <a:spcPct val="90000"/>
                        </a:lnSpc>
                      </a:pPr>
                      <a:endParaRPr lang="en-US" sz="1200" b="1">
                        <a:solidFill>
                          <a:schemeClr val="tx1"/>
                        </a:solidFill>
                        <a:latin typeface="+mn-lt"/>
                      </a:endParaRPr>
                    </a:p>
                  </a:txBody>
                  <a:tcPr marL="72000" marR="72000" marT="46800" marB="4680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100" b="1">
                        <a:solidFill>
                          <a:schemeClr val="tx1"/>
                        </a:solidFill>
                      </a:endParaRPr>
                    </a:p>
                  </a:txBody>
                  <a:tcPr marL="72000" marR="72000" marT="46800" marB="46800" anchor="b">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309750134"/>
                  </a:ext>
                </a:extLst>
              </a:tr>
              <a:tr h="289044">
                <a:tc>
                  <a:txBody>
                    <a:bodyPr/>
                    <a:lstStyle/>
                    <a:p>
                      <a:pPr>
                        <a:lnSpc>
                          <a:spcPct val="90000"/>
                        </a:lnSpc>
                      </a:pPr>
                      <a:r>
                        <a:rPr lang="en-US" sz="1200" b="1">
                          <a:solidFill>
                            <a:schemeClr val="bg2"/>
                          </a:solidFill>
                          <a:latin typeface="+mn-lt"/>
                        </a:rPr>
                        <a:t>Subgroup</a:t>
                      </a:r>
                    </a:p>
                  </a:txBody>
                  <a:tcPr marL="72000" marR="72000" marT="46800" marB="46800" anchor="b">
                    <a:lnL w="12700" cmpd="sng">
                      <a:noFill/>
                    </a:lnL>
                    <a:lnR w="12700" cmpd="sng">
                      <a:noFill/>
                    </a:lnR>
                    <a:lnT w="12700" cap="flat" cmpd="sng" algn="ctr">
                      <a:no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90000"/>
                        </a:lnSpc>
                      </a:pPr>
                      <a:endParaRPr lang="en-US" sz="1200" b="1">
                        <a:solidFill>
                          <a:schemeClr val="bg2"/>
                        </a:solidFill>
                        <a:latin typeface="+mn-lt"/>
                      </a:endParaRPr>
                    </a:p>
                  </a:txBody>
                  <a:tcPr marL="72000" marR="72000" marT="46800" marB="46800" anchor="b">
                    <a:lnL w="12700" cmpd="sng">
                      <a:noFill/>
                    </a:lnL>
                    <a:lnR w="12700" cmpd="sng">
                      <a:noFill/>
                    </a:lnR>
                    <a:lnT w="12700" cap="flat" cmpd="sng" algn="ctr">
                      <a:no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lnSpc>
                          <a:spcPct val="90000"/>
                        </a:lnSpc>
                      </a:pPr>
                      <a:r>
                        <a:rPr lang="en-US" sz="1200" b="1">
                          <a:solidFill>
                            <a:schemeClr val="bg2"/>
                          </a:solidFill>
                          <a:latin typeface="+mn-lt"/>
                        </a:rPr>
                        <a:t>Events, n /patients, n</a:t>
                      </a:r>
                    </a:p>
                  </a:txBody>
                  <a:tcPr marL="72000" marR="72000" marT="46800" marB="46800" anchor="b">
                    <a:lnL w="12700" cmpd="sng">
                      <a:noFill/>
                    </a:lnL>
                    <a:lnR w="12700" cmpd="sng">
                      <a:noFill/>
                    </a:lnR>
                    <a:lnT w="12700" cap="flat" cmpd="sng" algn="ctr">
                      <a:no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tc>
                  <a:txBody>
                    <a:bodyPr/>
                    <a:lstStyle/>
                    <a:p>
                      <a:pPr algn="ctr">
                        <a:lnSpc>
                          <a:spcPct val="90000"/>
                        </a:lnSpc>
                      </a:pPr>
                      <a:endParaRPr lang="en-US" sz="1200" b="1">
                        <a:solidFill>
                          <a:schemeClr val="tx1"/>
                        </a:solidFill>
                        <a:latin typeface="+mn-lt"/>
                      </a:endParaRPr>
                    </a:p>
                  </a:txBody>
                  <a:tcPr marL="72000" marR="72000" marT="46800" marB="46800" anchor="b">
                    <a:lnL w="12700" cmpd="sng">
                      <a:noFill/>
                    </a:lnL>
                    <a:lnR w="12700" cmpd="sng">
                      <a:noFill/>
                    </a:lnR>
                    <a:lnT w="12700" cap="flat" cmpd="sng" algn="ctr">
                      <a:no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b="1">
                          <a:solidFill>
                            <a:schemeClr val="bg2"/>
                          </a:solidFill>
                        </a:rPr>
                        <a:t>MFS HR (95% CI)</a:t>
                      </a:r>
                    </a:p>
                  </a:txBody>
                  <a:tcPr marL="72000" marR="72000" marT="46800" marB="46800" anchor="b">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extLst>
                  <a:ext uri="{0D108BD9-81ED-4DB2-BD59-A6C34878D82A}">
                    <a16:rowId xmlns:a16="http://schemas.microsoft.com/office/drawing/2014/main" val="236611762"/>
                  </a:ext>
                </a:extLst>
              </a:tr>
              <a:tr h="266376">
                <a:tc>
                  <a:txBody>
                    <a:bodyPr/>
                    <a:lstStyle/>
                    <a:p>
                      <a:pPr>
                        <a:lnSpc>
                          <a:spcPct val="90000"/>
                        </a:lnSpc>
                      </a:pPr>
                      <a:r>
                        <a:rPr lang="en-US" sz="1100">
                          <a:solidFill>
                            <a:schemeClr val="bg2"/>
                          </a:solidFill>
                          <a:latin typeface="+mn-lt"/>
                        </a:rPr>
                        <a:t>All patients</a:t>
                      </a:r>
                    </a:p>
                  </a:txBody>
                  <a:tcPr marL="72000" marR="72000" marT="46800" marB="46800" anchor="ctr">
                    <a:lnL w="12700" cmpd="sng">
                      <a:noFill/>
                    </a:lnL>
                    <a:lnR w="12700" cmpd="sng">
                      <a:noFill/>
                    </a:lnR>
                    <a:lnT w="12700" cap="flat" cmpd="sng" algn="ctr">
                      <a:solidFill>
                        <a:schemeClr val="bg2"/>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nSpc>
                          <a:spcPct val="90000"/>
                        </a:lnSpc>
                      </a:pPr>
                      <a:endParaRPr lang="en-US" sz="1100">
                        <a:solidFill>
                          <a:schemeClr val="bg2"/>
                        </a:solidFill>
                        <a:latin typeface="+mn-lt"/>
                      </a:endParaRPr>
                    </a:p>
                  </a:txBody>
                  <a:tcPr marL="72000" marR="72000" marT="46800" marB="46800" anchor="ctr">
                    <a:lnL w="12700" cmpd="sng">
                      <a:noFill/>
                    </a:lnL>
                    <a:lnR w="12700" cmpd="sng">
                      <a:noFill/>
                    </a:lnR>
                    <a:lnT w="12700" cap="flat" cmpd="sng" algn="ctr">
                      <a:solidFill>
                        <a:schemeClr val="bg2"/>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90000"/>
                        </a:lnSpc>
                      </a:pPr>
                      <a:r>
                        <a:rPr lang="en-US" sz="1100">
                          <a:solidFill>
                            <a:schemeClr val="bg2"/>
                          </a:solidFill>
                          <a:latin typeface="+mn-lt"/>
                        </a:rPr>
                        <a:t>45/355</a:t>
                      </a:r>
                    </a:p>
                  </a:txBody>
                  <a:tcPr marL="72000" marR="72000" marT="46800" marB="46800" anchor="ctr">
                    <a:lnL w="12700" cmpd="sng">
                      <a:noFill/>
                    </a:lnL>
                    <a:lnR w="12700" cmpd="sng">
                      <a:noFill/>
                    </a:lnR>
                    <a:lnT w="12700" cap="flat" cmpd="sng" algn="ctr">
                      <a:solidFill>
                        <a:schemeClr val="bg2"/>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5">
                        <a:lumMod val="20000"/>
                        <a:lumOff val="80000"/>
                        <a:alpha val="10000"/>
                      </a:schemeClr>
                    </a:solidFill>
                  </a:tcPr>
                </a:tc>
                <a:tc>
                  <a:txBody>
                    <a:bodyPr/>
                    <a:lstStyle/>
                    <a:p>
                      <a:pPr algn="ctr">
                        <a:lnSpc>
                          <a:spcPct val="90000"/>
                        </a:lnSpc>
                      </a:pPr>
                      <a:r>
                        <a:rPr lang="en-US" sz="1100">
                          <a:solidFill>
                            <a:schemeClr val="bg2"/>
                          </a:solidFill>
                          <a:latin typeface="+mn-lt"/>
                        </a:rPr>
                        <a:t>92/358</a:t>
                      </a:r>
                    </a:p>
                  </a:txBody>
                  <a:tcPr marL="72000" marR="72000" marT="46800" marB="46800" anchor="ctr">
                    <a:lnL w="12700" cmpd="sng">
                      <a:noFill/>
                    </a:lnL>
                    <a:lnR w="12700" cmpd="sng">
                      <a:noFill/>
                    </a:lnR>
                    <a:lnT w="12700" cap="flat" cmpd="sng" algn="ctr">
                      <a:solidFill>
                        <a:schemeClr val="bg2"/>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2">
                        <a:alpha val="10000"/>
                      </a:schemeClr>
                    </a:solidFill>
                  </a:tcPr>
                </a:tc>
                <a:tc>
                  <a:txBody>
                    <a:bodyPr/>
                    <a:lstStyle/>
                    <a:p>
                      <a:pPr algn="ctr">
                        <a:lnSpc>
                          <a:spcPct val="90000"/>
                        </a:lnSpc>
                      </a:pPr>
                      <a:endParaRPr lang="en-US" sz="1100">
                        <a:solidFill>
                          <a:schemeClr val="bg2"/>
                        </a:solidFill>
                        <a:latin typeface="+mn-lt"/>
                      </a:endParaRPr>
                    </a:p>
                  </a:txBody>
                  <a:tcPr marL="72000" marR="72000" marT="46800" marB="46800" anchor="ctr">
                    <a:lnL w="12700" cmpd="sng">
                      <a:noFill/>
                    </a:lnL>
                    <a:lnR w="12700" cmpd="sng">
                      <a:noFill/>
                    </a:lnR>
                    <a:lnT w="12700" cap="flat" cmpd="sng" algn="ctr">
                      <a:solidFill>
                        <a:schemeClr val="bg2"/>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lnSpc>
                          <a:spcPct val="90000"/>
                        </a:lnSpc>
                      </a:pPr>
                      <a:r>
                        <a:rPr lang="en-US" sz="1100" b="0" i="0" u="none" strike="noStrike">
                          <a:solidFill>
                            <a:schemeClr val="bg2"/>
                          </a:solidFill>
                          <a:effectLst/>
                          <a:latin typeface="+mn-lt"/>
                        </a:rPr>
                        <a:t>0.42 (0.30–0.61)</a:t>
                      </a:r>
                    </a:p>
                  </a:txBody>
                  <a:tcPr marL="72000" marR="72000" marT="46800" marB="46800" anchor="ctr">
                    <a:lnL w="12700" cmpd="sng">
                      <a:noFill/>
                    </a:lnL>
                    <a:lnR w="12700" cmpd="sng">
                      <a:noFill/>
                    </a:lnR>
                    <a:lnT w="12700" cap="flat" cmpd="sng" algn="ctr">
                      <a:solidFill>
                        <a:schemeClr val="bg2"/>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570739181"/>
                  </a:ext>
                </a:extLst>
              </a:tr>
              <a:tr h="266376">
                <a:tc>
                  <a:txBody>
                    <a:bodyPr/>
                    <a:lstStyle/>
                    <a:p>
                      <a:pPr>
                        <a:lnSpc>
                          <a:spcPct val="90000"/>
                        </a:lnSpc>
                      </a:pPr>
                      <a:r>
                        <a:rPr lang="en-US" sz="1100">
                          <a:solidFill>
                            <a:schemeClr val="bg2"/>
                          </a:solidFill>
                          <a:latin typeface="+mn-lt"/>
                        </a:rPr>
                        <a:t>PSADT</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a:lnSpc>
                          <a:spcPct val="90000"/>
                        </a:lnSpc>
                      </a:pPr>
                      <a:r>
                        <a:rPr lang="en-US" sz="1100">
                          <a:solidFill>
                            <a:schemeClr val="bg2"/>
                          </a:solidFill>
                          <a:latin typeface="+mn-lt"/>
                        </a:rPr>
                        <a:t>≤3 mo</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algn="ctr">
                        <a:lnSpc>
                          <a:spcPct val="90000"/>
                        </a:lnSpc>
                      </a:pPr>
                      <a:r>
                        <a:rPr lang="en-US" sz="1100">
                          <a:solidFill>
                            <a:schemeClr val="bg2"/>
                          </a:solidFill>
                          <a:latin typeface="+mn-lt"/>
                        </a:rPr>
                        <a:t>14/69</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algn="ctr">
                        <a:lnSpc>
                          <a:spcPct val="90000"/>
                        </a:lnSpc>
                      </a:pPr>
                      <a:r>
                        <a:rPr lang="en-US" sz="1100">
                          <a:solidFill>
                            <a:schemeClr val="bg2"/>
                          </a:solidFill>
                          <a:latin typeface="+mn-lt"/>
                        </a:rPr>
                        <a:t>30/80</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alpha val="20000"/>
                      </a:schemeClr>
                    </a:solidFill>
                  </a:tcPr>
                </a:tc>
                <a:tc>
                  <a:txBody>
                    <a:bodyPr/>
                    <a:lstStyle/>
                    <a:p>
                      <a:pPr algn="ctr">
                        <a:lnSpc>
                          <a:spcPct val="90000"/>
                        </a:lnSpc>
                      </a:pPr>
                      <a:endParaRPr lang="en-US" sz="1100">
                        <a:solidFill>
                          <a:schemeClr val="bg2"/>
                        </a:solidFill>
                        <a:latin typeface="+mn-lt"/>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algn="ctr" fontAlgn="b">
                        <a:lnSpc>
                          <a:spcPct val="90000"/>
                        </a:lnSpc>
                      </a:pPr>
                      <a:r>
                        <a:rPr lang="en-US" sz="1100" b="0" i="0" u="none" strike="noStrike">
                          <a:solidFill>
                            <a:schemeClr val="bg2"/>
                          </a:solidFill>
                          <a:effectLst/>
                          <a:latin typeface="+mn-lt"/>
                        </a:rPr>
                        <a:t>0.46 (0.24–0.88)</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extLst>
                  <a:ext uri="{0D108BD9-81ED-4DB2-BD59-A6C34878D82A}">
                    <a16:rowId xmlns:a16="http://schemas.microsoft.com/office/drawing/2014/main" val="878635407"/>
                  </a:ext>
                </a:extLst>
              </a:tr>
              <a:tr h="266376">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lang="en-US" sz="1100">
                        <a:solidFill>
                          <a:schemeClr val="bg2"/>
                        </a:solidFill>
                        <a:latin typeface="+mn-lt"/>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100">
                          <a:solidFill>
                            <a:schemeClr val="bg2"/>
                          </a:solidFill>
                          <a:latin typeface="+mn-lt"/>
                        </a:rPr>
                        <a:t>&gt;3 to ≤6 mo</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algn="ctr">
                        <a:lnSpc>
                          <a:spcPct val="90000"/>
                        </a:lnSpc>
                      </a:pPr>
                      <a:r>
                        <a:rPr lang="en-US" sz="1100">
                          <a:solidFill>
                            <a:schemeClr val="bg2"/>
                          </a:solidFill>
                          <a:latin typeface="+mn-lt"/>
                        </a:rPr>
                        <a:t>18/187</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algn="ctr">
                        <a:lnSpc>
                          <a:spcPct val="90000"/>
                        </a:lnSpc>
                      </a:pPr>
                      <a:r>
                        <a:rPr lang="en-US" sz="1100" dirty="0">
                          <a:solidFill>
                            <a:schemeClr val="bg2"/>
                          </a:solidFill>
                          <a:latin typeface="+mn-lt"/>
                        </a:rPr>
                        <a:t>35/142</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alpha val="20000"/>
                      </a:schemeClr>
                    </a:solidFill>
                  </a:tcPr>
                </a:tc>
                <a:tc>
                  <a:txBody>
                    <a:bodyPr/>
                    <a:lstStyle/>
                    <a:p>
                      <a:pPr algn="ctr">
                        <a:lnSpc>
                          <a:spcPct val="90000"/>
                        </a:lnSpc>
                      </a:pPr>
                      <a:endParaRPr lang="en-US" sz="1100">
                        <a:solidFill>
                          <a:schemeClr val="bg2"/>
                        </a:solidFill>
                        <a:latin typeface="+mn-lt"/>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algn="ctr" fontAlgn="b">
                        <a:lnSpc>
                          <a:spcPct val="90000"/>
                        </a:lnSpc>
                      </a:pPr>
                      <a:r>
                        <a:rPr lang="en-US" sz="1100" b="0" i="0" u="none" strike="noStrike">
                          <a:solidFill>
                            <a:schemeClr val="bg2"/>
                          </a:solidFill>
                          <a:effectLst/>
                          <a:latin typeface="+mn-lt"/>
                        </a:rPr>
                        <a:t>0.33 (0.19–0.59)</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extLst>
                  <a:ext uri="{0D108BD9-81ED-4DB2-BD59-A6C34878D82A}">
                    <a16:rowId xmlns:a16="http://schemas.microsoft.com/office/drawing/2014/main" val="3707932657"/>
                  </a:ext>
                </a:extLst>
              </a:tr>
              <a:tr h="266376">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lang="en-US" sz="1100">
                        <a:solidFill>
                          <a:schemeClr val="bg2"/>
                        </a:solidFill>
                        <a:latin typeface="+mn-lt"/>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100" dirty="0">
                          <a:solidFill>
                            <a:schemeClr val="bg2"/>
                          </a:solidFill>
                          <a:latin typeface="+mn-lt"/>
                        </a:rPr>
                        <a:t>&gt;6 to ≤9 </a:t>
                      </a:r>
                      <a:r>
                        <a:rPr lang="en-US" sz="1100" dirty="0" err="1">
                          <a:solidFill>
                            <a:schemeClr val="bg2"/>
                          </a:solidFill>
                          <a:latin typeface="+mn-lt"/>
                        </a:rPr>
                        <a:t>mo</a:t>
                      </a:r>
                      <a:endParaRPr lang="en-US" sz="1100" dirty="0">
                        <a:solidFill>
                          <a:schemeClr val="bg2"/>
                        </a:solidFill>
                        <a:latin typeface="+mn-lt"/>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algn="ctr">
                        <a:lnSpc>
                          <a:spcPct val="90000"/>
                        </a:lnSpc>
                      </a:pPr>
                      <a:r>
                        <a:rPr lang="en-US" sz="1100" dirty="0">
                          <a:solidFill>
                            <a:schemeClr val="bg2"/>
                          </a:solidFill>
                          <a:latin typeface="+mn-lt"/>
                        </a:rPr>
                        <a:t>13/98</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algn="ctr">
                        <a:lnSpc>
                          <a:spcPct val="90000"/>
                        </a:lnSpc>
                      </a:pPr>
                      <a:r>
                        <a:rPr lang="en-US" sz="1100">
                          <a:solidFill>
                            <a:schemeClr val="bg2"/>
                          </a:solidFill>
                          <a:latin typeface="+mn-lt"/>
                        </a:rPr>
                        <a:t>27/135</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alpha val="20000"/>
                      </a:schemeClr>
                    </a:solidFill>
                  </a:tcPr>
                </a:tc>
                <a:tc>
                  <a:txBody>
                    <a:bodyPr/>
                    <a:lstStyle/>
                    <a:p>
                      <a:pPr algn="ctr">
                        <a:lnSpc>
                          <a:spcPct val="90000"/>
                        </a:lnSpc>
                      </a:pPr>
                      <a:endParaRPr lang="en-US" sz="1100">
                        <a:solidFill>
                          <a:schemeClr val="bg2"/>
                        </a:solidFill>
                        <a:latin typeface="+mn-lt"/>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algn="ctr" fontAlgn="b">
                        <a:lnSpc>
                          <a:spcPct val="90000"/>
                        </a:lnSpc>
                      </a:pPr>
                      <a:r>
                        <a:rPr lang="en-US" sz="1100" b="0" i="0" u="none" strike="noStrike">
                          <a:solidFill>
                            <a:schemeClr val="bg2"/>
                          </a:solidFill>
                          <a:effectLst/>
                          <a:latin typeface="+mn-lt"/>
                        </a:rPr>
                        <a:t>0.63 (0.32–1.22)</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extLst>
                  <a:ext uri="{0D108BD9-81ED-4DB2-BD59-A6C34878D82A}">
                    <a16:rowId xmlns:a16="http://schemas.microsoft.com/office/drawing/2014/main" val="2702355521"/>
                  </a:ext>
                </a:extLst>
              </a:tr>
              <a:tr h="266376">
                <a:tc>
                  <a:txBody>
                    <a:bodyPr/>
                    <a:lstStyle/>
                    <a:p>
                      <a:pPr>
                        <a:lnSpc>
                          <a:spcPct val="90000"/>
                        </a:lnSpc>
                      </a:pPr>
                      <a:r>
                        <a:rPr lang="en-US" sz="1100">
                          <a:solidFill>
                            <a:schemeClr val="bg2"/>
                          </a:solidFill>
                          <a:latin typeface="+mn-lt"/>
                        </a:rPr>
                        <a:t>Baseline age</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nSpc>
                          <a:spcPct val="90000"/>
                        </a:lnSpc>
                      </a:pPr>
                      <a:r>
                        <a:rPr lang="en-US" sz="1100">
                          <a:solidFill>
                            <a:schemeClr val="bg2"/>
                          </a:solidFill>
                          <a:latin typeface="+mn-lt"/>
                        </a:rPr>
                        <a:t>≤65 years</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lnSpc>
                          <a:spcPct val="90000"/>
                        </a:lnSpc>
                      </a:pPr>
                      <a:r>
                        <a:rPr lang="en-US" sz="1100">
                          <a:solidFill>
                            <a:schemeClr val="bg2"/>
                          </a:solidFill>
                          <a:latin typeface="+mn-lt"/>
                        </a:rPr>
                        <a:t>11/81</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alpha val="10000"/>
                      </a:schemeClr>
                    </a:solidFill>
                  </a:tcPr>
                </a:tc>
                <a:tc>
                  <a:txBody>
                    <a:bodyPr/>
                    <a:lstStyle/>
                    <a:p>
                      <a:pPr algn="ctr">
                        <a:lnSpc>
                          <a:spcPct val="90000"/>
                        </a:lnSpc>
                      </a:pPr>
                      <a:r>
                        <a:rPr lang="en-US" sz="1100">
                          <a:solidFill>
                            <a:schemeClr val="bg2"/>
                          </a:solidFill>
                          <a:latin typeface="+mn-lt"/>
                        </a:rPr>
                        <a:t>28/91</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alpha val="10000"/>
                      </a:schemeClr>
                    </a:solidFill>
                  </a:tcPr>
                </a:tc>
                <a:tc>
                  <a:txBody>
                    <a:bodyPr/>
                    <a:lstStyle/>
                    <a:p>
                      <a:pPr algn="ctr">
                        <a:lnSpc>
                          <a:spcPct val="90000"/>
                        </a:lnSpc>
                      </a:pPr>
                      <a:endParaRPr lang="en-US" sz="1100">
                        <a:solidFill>
                          <a:schemeClr val="bg2"/>
                        </a:solidFill>
                        <a:latin typeface="+mn-lt"/>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b">
                        <a:lnSpc>
                          <a:spcPct val="90000"/>
                        </a:lnSpc>
                      </a:pPr>
                      <a:r>
                        <a:rPr lang="en-US" sz="1100" b="0" i="0" u="none" strike="noStrike">
                          <a:solidFill>
                            <a:schemeClr val="bg2"/>
                          </a:solidFill>
                          <a:effectLst/>
                          <a:latin typeface="+mn-lt"/>
                        </a:rPr>
                        <a:t>0.40 (0.20–0.81)</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12470337"/>
                  </a:ext>
                </a:extLst>
              </a:tr>
              <a:tr h="266376">
                <a:tc>
                  <a:txBody>
                    <a:bodyPr/>
                    <a:lstStyle/>
                    <a:p>
                      <a:pPr>
                        <a:lnSpc>
                          <a:spcPct val="90000"/>
                        </a:lnSpc>
                      </a:pPr>
                      <a:endParaRPr lang="en-US" sz="1100">
                        <a:solidFill>
                          <a:schemeClr val="bg2"/>
                        </a:solidFill>
                        <a:latin typeface="+mn-lt"/>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nSpc>
                          <a:spcPct val="90000"/>
                        </a:lnSpc>
                      </a:pPr>
                      <a:r>
                        <a:rPr lang="en-US" sz="1100">
                          <a:solidFill>
                            <a:schemeClr val="bg2"/>
                          </a:solidFill>
                          <a:latin typeface="+mn-lt"/>
                          <a:cs typeface="Arial" panose="020B0604020202020204" pitchFamily="34" charset="0"/>
                        </a:rPr>
                        <a:t>≥</a:t>
                      </a:r>
                      <a:r>
                        <a:rPr lang="en-US" sz="1100">
                          <a:solidFill>
                            <a:schemeClr val="bg2"/>
                          </a:solidFill>
                          <a:latin typeface="+mn-lt"/>
                        </a:rPr>
                        <a:t>65 years</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lnSpc>
                          <a:spcPct val="90000"/>
                        </a:lnSpc>
                      </a:pPr>
                      <a:r>
                        <a:rPr lang="en-US" sz="1100">
                          <a:solidFill>
                            <a:schemeClr val="bg2"/>
                          </a:solidFill>
                          <a:latin typeface="+mn-lt"/>
                        </a:rPr>
                        <a:t>34/274</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alpha val="10000"/>
                      </a:schemeClr>
                    </a:solidFill>
                  </a:tcPr>
                </a:tc>
                <a:tc>
                  <a:txBody>
                    <a:bodyPr/>
                    <a:lstStyle/>
                    <a:p>
                      <a:pPr algn="ctr">
                        <a:lnSpc>
                          <a:spcPct val="90000"/>
                        </a:lnSpc>
                      </a:pPr>
                      <a:r>
                        <a:rPr lang="en-US" sz="1100">
                          <a:solidFill>
                            <a:schemeClr val="bg2"/>
                          </a:solidFill>
                          <a:latin typeface="+mn-lt"/>
                        </a:rPr>
                        <a:t>64/267</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alpha val="10000"/>
                      </a:schemeClr>
                    </a:solidFill>
                  </a:tcPr>
                </a:tc>
                <a:tc>
                  <a:txBody>
                    <a:bodyPr/>
                    <a:lstStyle/>
                    <a:p>
                      <a:pPr algn="ctr">
                        <a:lnSpc>
                          <a:spcPct val="90000"/>
                        </a:lnSpc>
                      </a:pPr>
                      <a:endParaRPr lang="en-US" sz="1100">
                        <a:solidFill>
                          <a:schemeClr val="bg2"/>
                        </a:solidFill>
                        <a:latin typeface="+mn-lt"/>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b">
                        <a:lnSpc>
                          <a:spcPct val="90000"/>
                        </a:lnSpc>
                      </a:pPr>
                      <a:r>
                        <a:rPr lang="en-US" sz="1100" b="0" i="0" u="none" strike="noStrike">
                          <a:solidFill>
                            <a:schemeClr val="bg2"/>
                          </a:solidFill>
                          <a:effectLst/>
                          <a:latin typeface="+mn-lt"/>
                        </a:rPr>
                        <a:t>0.44 (0.29–0.67)</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45781021"/>
                  </a:ext>
                </a:extLst>
              </a:tr>
              <a:tr h="276856">
                <a:tc>
                  <a:txBody>
                    <a:bodyPr/>
                    <a:lstStyle/>
                    <a:p>
                      <a:pPr algn="l" rtl="0" fontAlgn="ctr"/>
                      <a:r>
                        <a:rPr lang="en-US" sz="1100" b="0" i="0" u="none" strike="noStrike">
                          <a:solidFill>
                            <a:schemeClr val="bg2"/>
                          </a:solidFill>
                          <a:effectLst/>
                          <a:latin typeface="Arial" panose="020B0604020202020204" pitchFamily="34" charset="0"/>
                        </a:rPr>
                        <a:t>Geographic region</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algn="l" rtl="0" fontAlgn="ctr"/>
                      <a:r>
                        <a:rPr lang="en-US" sz="1100" b="0" i="0" u="none" strike="noStrike">
                          <a:solidFill>
                            <a:schemeClr val="bg2"/>
                          </a:solidFill>
                          <a:effectLst/>
                          <a:latin typeface="Arial" panose="020B0604020202020204" pitchFamily="34" charset="0"/>
                        </a:rPr>
                        <a:t>North America</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algn="ctr" rtl="0" fontAlgn="ctr"/>
                      <a:r>
                        <a:rPr lang="en-US" sz="1100" b="0" i="0" u="none" strike="noStrike">
                          <a:solidFill>
                            <a:schemeClr val="bg2"/>
                          </a:solidFill>
                          <a:effectLst/>
                          <a:latin typeface="Arial" panose="020B0604020202020204" pitchFamily="34" charset="0"/>
                        </a:rPr>
                        <a:t>22/144</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algn="ctr" rtl="0" fontAlgn="ctr"/>
                      <a:r>
                        <a:rPr lang="en-US" sz="1100" b="0" i="0" u="none" strike="noStrike">
                          <a:solidFill>
                            <a:schemeClr val="bg2"/>
                          </a:solidFill>
                          <a:effectLst/>
                          <a:latin typeface="Arial" panose="020B0604020202020204" pitchFamily="34" charset="0"/>
                        </a:rPr>
                        <a:t>32/137</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alpha val="20000"/>
                      </a:schemeClr>
                    </a:solidFill>
                  </a:tcPr>
                </a:tc>
                <a:tc>
                  <a:txBody>
                    <a:bodyPr/>
                    <a:lstStyle/>
                    <a:p>
                      <a:pPr marL="0" algn="l" defTabSz="914400" rtl="0" eaLnBrk="1" latinLnBrk="0" hangingPunct="1">
                        <a:lnSpc>
                          <a:spcPct val="90000"/>
                        </a:lnSpc>
                      </a:pPr>
                      <a:endParaRPr lang="en-US" sz="1100" kern="1200">
                        <a:solidFill>
                          <a:schemeClr val="bg2"/>
                        </a:solidFill>
                        <a:latin typeface="+mn-lt"/>
                        <a:ea typeface="+mn-ea"/>
                        <a:cs typeface="+mn-cs"/>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algn="ctr" rtl="0" fontAlgn="b"/>
                      <a:r>
                        <a:rPr lang="en-US" sz="1100" b="0" i="0" u="none" strike="noStrike">
                          <a:solidFill>
                            <a:schemeClr val="bg2"/>
                          </a:solidFill>
                          <a:effectLst/>
                          <a:latin typeface="Arial" panose="020B0604020202020204" pitchFamily="34" charset="0"/>
                        </a:rPr>
                        <a:t>0.62 (0.36–1.06)</a:t>
                      </a:r>
                    </a:p>
                  </a:txBody>
                  <a:tcPr marL="72000" marR="72000" marT="46800" marB="46800" anchor="b">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extLst>
                  <a:ext uri="{0D108BD9-81ED-4DB2-BD59-A6C34878D82A}">
                    <a16:rowId xmlns:a16="http://schemas.microsoft.com/office/drawing/2014/main" val="422001527"/>
                  </a:ext>
                </a:extLst>
              </a:tr>
              <a:tr h="276856">
                <a:tc>
                  <a:txBody>
                    <a:bodyPr/>
                    <a:lstStyle/>
                    <a:p>
                      <a:pPr algn="l" rtl="0" fontAlgn="ctr"/>
                      <a:endParaRPr lang="en-US" sz="1100" b="0" i="0" u="none" strike="noStrike">
                        <a:solidFill>
                          <a:schemeClr val="bg2"/>
                        </a:solidFill>
                        <a:effectLst/>
                        <a:latin typeface="Arial" panose="020B0604020202020204" pitchFamily="34" charset="0"/>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algn="l" rtl="0" fontAlgn="ctr"/>
                      <a:r>
                        <a:rPr lang="en-US" sz="1100" b="0" i="0" u="none" strike="noStrike">
                          <a:solidFill>
                            <a:schemeClr val="bg2"/>
                          </a:solidFill>
                          <a:effectLst/>
                          <a:latin typeface="Arial" panose="020B0604020202020204" pitchFamily="34" charset="0"/>
                        </a:rPr>
                        <a:t>Europe</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algn="ctr" rtl="0" fontAlgn="ctr"/>
                      <a:r>
                        <a:rPr lang="en-US" sz="1100" b="0" i="0" u="none" strike="noStrike">
                          <a:solidFill>
                            <a:schemeClr val="bg2"/>
                          </a:solidFill>
                          <a:effectLst/>
                          <a:latin typeface="Arial" panose="020B0604020202020204" pitchFamily="34" charset="0"/>
                        </a:rPr>
                        <a:t>14/130</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algn="ctr" rtl="0" fontAlgn="ctr"/>
                      <a:r>
                        <a:rPr lang="en-US" sz="1100" b="0" i="0" u="none" strike="noStrike">
                          <a:solidFill>
                            <a:schemeClr val="bg2"/>
                          </a:solidFill>
                          <a:effectLst/>
                          <a:latin typeface="Arial" panose="020B0604020202020204" pitchFamily="34" charset="0"/>
                        </a:rPr>
                        <a:t>33/128</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alpha val="20000"/>
                      </a:schemeClr>
                    </a:solidFill>
                  </a:tcPr>
                </a:tc>
                <a:tc>
                  <a:txBody>
                    <a:bodyPr/>
                    <a:lstStyle/>
                    <a:p>
                      <a:pPr marL="0" algn="l" defTabSz="914400" rtl="0" eaLnBrk="1" latinLnBrk="0" hangingPunct="1">
                        <a:lnSpc>
                          <a:spcPct val="90000"/>
                        </a:lnSpc>
                      </a:pPr>
                      <a:endParaRPr lang="en-US" sz="1100" kern="1200">
                        <a:solidFill>
                          <a:schemeClr val="bg2"/>
                        </a:solidFill>
                        <a:latin typeface="+mn-lt"/>
                        <a:ea typeface="+mn-ea"/>
                        <a:cs typeface="+mn-cs"/>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algn="ctr" rtl="0" fontAlgn="b"/>
                      <a:r>
                        <a:rPr lang="en-US" sz="1100" b="0" i="0" u="none" strike="noStrike">
                          <a:solidFill>
                            <a:schemeClr val="bg2"/>
                          </a:solidFill>
                          <a:effectLst/>
                          <a:latin typeface="Arial" panose="020B0604020202020204" pitchFamily="34" charset="0"/>
                        </a:rPr>
                        <a:t>0.35 (0.19–0.66)</a:t>
                      </a:r>
                    </a:p>
                  </a:txBody>
                  <a:tcPr marL="72000" marR="72000" marT="46800" marB="46800" anchor="b">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extLst>
                  <a:ext uri="{0D108BD9-81ED-4DB2-BD59-A6C34878D82A}">
                    <a16:rowId xmlns:a16="http://schemas.microsoft.com/office/drawing/2014/main" val="2502007552"/>
                  </a:ext>
                </a:extLst>
              </a:tr>
              <a:tr h="276856">
                <a:tc>
                  <a:txBody>
                    <a:bodyPr/>
                    <a:lstStyle/>
                    <a:p>
                      <a:pPr algn="l" rtl="0" fontAlgn="ctr"/>
                      <a:endParaRPr lang="en-US" sz="1100" b="0" i="0" u="none" strike="noStrike">
                        <a:solidFill>
                          <a:schemeClr val="bg2"/>
                        </a:solidFill>
                        <a:effectLst/>
                        <a:latin typeface="Arial" panose="020B0604020202020204" pitchFamily="34" charset="0"/>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algn="l" rtl="0" fontAlgn="ctr"/>
                      <a:r>
                        <a:rPr lang="en-US" sz="1100" b="0" i="0" u="none" strike="noStrike">
                          <a:solidFill>
                            <a:schemeClr val="bg2"/>
                          </a:solidFill>
                          <a:effectLst/>
                          <a:latin typeface="Arial" panose="020B0604020202020204" pitchFamily="34" charset="0"/>
                        </a:rPr>
                        <a:t>ROW</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algn="ctr" rtl="0" fontAlgn="ctr"/>
                      <a:r>
                        <a:rPr lang="en-US" sz="1100" b="0" i="0" u="none" strike="noStrike">
                          <a:solidFill>
                            <a:schemeClr val="bg2"/>
                          </a:solidFill>
                          <a:effectLst/>
                          <a:latin typeface="Arial" panose="020B0604020202020204" pitchFamily="34" charset="0"/>
                        </a:rPr>
                        <a:t>9/81</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algn="ctr" rtl="0" fontAlgn="ctr"/>
                      <a:r>
                        <a:rPr lang="en-US" sz="1100" b="0" i="0" u="none" strike="noStrike">
                          <a:solidFill>
                            <a:schemeClr val="bg2"/>
                          </a:solidFill>
                          <a:effectLst/>
                          <a:latin typeface="Arial" panose="020B0604020202020204" pitchFamily="34" charset="0"/>
                        </a:rPr>
                        <a:t>27/93</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alpha val="20000"/>
                      </a:schemeClr>
                    </a:solidFill>
                  </a:tcPr>
                </a:tc>
                <a:tc>
                  <a:txBody>
                    <a:bodyPr/>
                    <a:lstStyle/>
                    <a:p>
                      <a:pPr marL="0" algn="l" defTabSz="914400" rtl="0" eaLnBrk="1" latinLnBrk="0" hangingPunct="1">
                        <a:lnSpc>
                          <a:spcPct val="90000"/>
                        </a:lnSpc>
                      </a:pPr>
                      <a:endParaRPr lang="en-US" sz="1100" kern="1200">
                        <a:solidFill>
                          <a:schemeClr val="bg2"/>
                        </a:solidFill>
                        <a:latin typeface="+mn-lt"/>
                        <a:ea typeface="+mn-ea"/>
                        <a:cs typeface="+mn-cs"/>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algn="ctr" rtl="0" fontAlgn="b"/>
                      <a:r>
                        <a:rPr lang="en-US" sz="1100" b="0" i="0" u="none" strike="noStrike">
                          <a:solidFill>
                            <a:schemeClr val="bg2"/>
                          </a:solidFill>
                          <a:effectLst/>
                          <a:latin typeface="Arial" panose="020B0604020202020204" pitchFamily="34" charset="0"/>
                        </a:rPr>
                        <a:t>0.32 (0.15–0.68)</a:t>
                      </a:r>
                    </a:p>
                  </a:txBody>
                  <a:tcPr marL="72000" marR="72000" marT="46800" marB="46800" anchor="b">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extLst>
                  <a:ext uri="{0D108BD9-81ED-4DB2-BD59-A6C34878D82A}">
                    <a16:rowId xmlns:a16="http://schemas.microsoft.com/office/drawing/2014/main" val="3745651348"/>
                  </a:ext>
                </a:extLst>
              </a:tr>
              <a:tr h="276856">
                <a:tc>
                  <a:txBody>
                    <a:bodyPr/>
                    <a:lstStyle/>
                    <a:p>
                      <a:pPr algn="l" rtl="0" fontAlgn="ctr"/>
                      <a:r>
                        <a:rPr lang="en-US" sz="1100" b="0" i="0" u="none" strike="noStrike">
                          <a:solidFill>
                            <a:schemeClr val="bg2"/>
                          </a:solidFill>
                          <a:effectLst/>
                          <a:latin typeface="Arial" panose="020B0604020202020204" pitchFamily="34" charset="0"/>
                        </a:rPr>
                        <a:t>Baseline PSA</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rtl="0" fontAlgn="ctr"/>
                      <a:r>
                        <a:rPr lang="en-US" sz="1100" b="0" i="0" u="none" strike="noStrike">
                          <a:solidFill>
                            <a:schemeClr val="bg2"/>
                          </a:solidFill>
                          <a:effectLst/>
                          <a:latin typeface="Arial" panose="020B0604020202020204" pitchFamily="34" charset="0"/>
                        </a:rPr>
                        <a:t>≤10 ng/mL</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ctr"/>
                      <a:r>
                        <a:rPr lang="en-US" sz="1100" b="0" i="0" u="none" strike="noStrike">
                          <a:solidFill>
                            <a:schemeClr val="bg2"/>
                          </a:solidFill>
                          <a:effectLst/>
                          <a:latin typeface="Arial" panose="020B0604020202020204" pitchFamily="34" charset="0"/>
                        </a:rPr>
                        <a:t>31/278</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alpha val="10000"/>
                      </a:schemeClr>
                    </a:solidFill>
                  </a:tcPr>
                </a:tc>
                <a:tc>
                  <a:txBody>
                    <a:bodyPr/>
                    <a:lstStyle/>
                    <a:p>
                      <a:pPr algn="ctr" rtl="0" fontAlgn="ctr"/>
                      <a:r>
                        <a:rPr lang="en-US" sz="1100" b="0" i="0" u="none" strike="noStrike">
                          <a:solidFill>
                            <a:schemeClr val="bg2"/>
                          </a:solidFill>
                          <a:effectLst/>
                          <a:latin typeface="Arial" panose="020B0604020202020204" pitchFamily="34" charset="0"/>
                        </a:rPr>
                        <a:t>64/273</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alpha val="10000"/>
                      </a:schemeClr>
                    </a:solidFill>
                  </a:tcPr>
                </a:tc>
                <a:tc>
                  <a:txBody>
                    <a:bodyPr/>
                    <a:lstStyle/>
                    <a:p>
                      <a:pPr marL="0" algn="l" defTabSz="914400" rtl="0" eaLnBrk="1" latinLnBrk="0" hangingPunct="1">
                        <a:lnSpc>
                          <a:spcPct val="90000"/>
                        </a:lnSpc>
                      </a:pPr>
                      <a:endParaRPr lang="en-US" sz="1100" kern="1200">
                        <a:solidFill>
                          <a:schemeClr val="bg2"/>
                        </a:solidFill>
                        <a:latin typeface="+mn-lt"/>
                        <a:ea typeface="+mn-ea"/>
                        <a:cs typeface="+mn-cs"/>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US" sz="1100" b="0" i="0" u="none" strike="noStrike">
                          <a:solidFill>
                            <a:schemeClr val="bg2"/>
                          </a:solidFill>
                          <a:effectLst/>
                          <a:latin typeface="Arial" panose="020B0604020202020204" pitchFamily="34" charset="0"/>
                        </a:rPr>
                        <a:t>0.42 (0.27–0.64)</a:t>
                      </a:r>
                    </a:p>
                  </a:txBody>
                  <a:tcPr marL="72000" marR="72000" marT="46800" marB="4680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518340279"/>
                  </a:ext>
                </a:extLst>
              </a:tr>
              <a:tr h="276856">
                <a:tc>
                  <a:txBody>
                    <a:bodyPr/>
                    <a:lstStyle/>
                    <a:p>
                      <a:pPr algn="l" rtl="0" fontAlgn="ctr"/>
                      <a:endParaRPr lang="en-US" sz="1100" b="0" i="0" u="none" strike="noStrike">
                        <a:solidFill>
                          <a:schemeClr val="bg2"/>
                        </a:solidFill>
                        <a:effectLst/>
                        <a:latin typeface="Arial" panose="020B0604020202020204" pitchFamily="34" charset="0"/>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rtl="0" fontAlgn="ctr"/>
                      <a:r>
                        <a:rPr lang="en-US" sz="1100" b="0" i="0" u="none" strike="noStrike">
                          <a:solidFill>
                            <a:schemeClr val="bg2"/>
                          </a:solidFill>
                          <a:effectLst/>
                          <a:latin typeface="Arial" panose="020B0604020202020204" pitchFamily="34" charset="0"/>
                        </a:rPr>
                        <a:t>&gt;10 ng/mL</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ctr"/>
                      <a:r>
                        <a:rPr lang="en-US" sz="1100" b="0" i="0" u="none" strike="noStrike">
                          <a:solidFill>
                            <a:schemeClr val="bg2"/>
                          </a:solidFill>
                          <a:effectLst/>
                          <a:latin typeface="Arial" panose="020B0604020202020204" pitchFamily="34" charset="0"/>
                        </a:rPr>
                        <a:t>14/77</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alpha val="10000"/>
                      </a:schemeClr>
                    </a:solidFill>
                  </a:tcPr>
                </a:tc>
                <a:tc>
                  <a:txBody>
                    <a:bodyPr/>
                    <a:lstStyle/>
                    <a:p>
                      <a:pPr algn="ctr" rtl="0" fontAlgn="ctr"/>
                      <a:r>
                        <a:rPr lang="en-US" sz="1100" b="0" i="0" u="none" strike="noStrike">
                          <a:solidFill>
                            <a:schemeClr val="bg2"/>
                          </a:solidFill>
                          <a:effectLst/>
                          <a:latin typeface="Arial" panose="020B0604020202020204" pitchFamily="34" charset="0"/>
                        </a:rPr>
                        <a:t>28/83</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alpha val="10000"/>
                      </a:schemeClr>
                    </a:solidFill>
                  </a:tcPr>
                </a:tc>
                <a:tc>
                  <a:txBody>
                    <a:bodyPr/>
                    <a:lstStyle/>
                    <a:p>
                      <a:pPr marL="0" algn="l" defTabSz="914400" rtl="0" eaLnBrk="1" latinLnBrk="0" hangingPunct="1">
                        <a:lnSpc>
                          <a:spcPct val="90000"/>
                        </a:lnSpc>
                      </a:pPr>
                      <a:endParaRPr lang="en-US" sz="1100" kern="1200">
                        <a:solidFill>
                          <a:schemeClr val="bg2"/>
                        </a:solidFill>
                        <a:latin typeface="+mn-lt"/>
                        <a:ea typeface="+mn-ea"/>
                        <a:cs typeface="+mn-cs"/>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US" sz="1100" b="0" i="0" u="none" strike="noStrike">
                          <a:solidFill>
                            <a:schemeClr val="bg2"/>
                          </a:solidFill>
                          <a:effectLst/>
                          <a:latin typeface="Arial" panose="020B0604020202020204" pitchFamily="34" charset="0"/>
                        </a:rPr>
                        <a:t>0.45 (0.24–0.85)</a:t>
                      </a:r>
                    </a:p>
                  </a:txBody>
                  <a:tcPr marL="72000" marR="72000" marT="46800" marB="4680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525768256"/>
                  </a:ext>
                </a:extLst>
              </a:tr>
              <a:tr h="276856">
                <a:tc>
                  <a:txBody>
                    <a:bodyPr/>
                    <a:lstStyle/>
                    <a:p>
                      <a:pPr algn="l" rtl="0" fontAlgn="ctr"/>
                      <a:r>
                        <a:rPr lang="en-US" sz="1100" b="0" i="0" u="none" strike="noStrike">
                          <a:solidFill>
                            <a:schemeClr val="bg2"/>
                          </a:solidFill>
                          <a:effectLst/>
                          <a:latin typeface="Arial" panose="020B0604020202020204" pitchFamily="34" charset="0"/>
                        </a:rPr>
                        <a:t>Prior hormonal therapy</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algn="l" rtl="0" fontAlgn="ctr"/>
                      <a:r>
                        <a:rPr lang="en-US" sz="1100" b="0" i="0" u="none" strike="noStrike">
                          <a:solidFill>
                            <a:schemeClr val="bg2"/>
                          </a:solidFill>
                          <a:effectLst/>
                          <a:latin typeface="Arial" panose="020B0604020202020204" pitchFamily="34" charset="0"/>
                        </a:rPr>
                        <a:t>Yes</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algn="ctr" rtl="0" fontAlgn="ctr"/>
                      <a:r>
                        <a:rPr lang="en-US" sz="1100" b="0" i="0" u="none" strike="noStrike">
                          <a:solidFill>
                            <a:schemeClr val="bg2"/>
                          </a:solidFill>
                          <a:effectLst/>
                          <a:latin typeface="Arial" panose="020B0604020202020204" pitchFamily="34" charset="0"/>
                        </a:rPr>
                        <a:t>19/107</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algn="ctr" rtl="0" fontAlgn="ctr"/>
                      <a:r>
                        <a:rPr lang="en-US" sz="1100" b="0" i="0" u="none" strike="noStrike">
                          <a:solidFill>
                            <a:schemeClr val="bg2"/>
                          </a:solidFill>
                          <a:effectLst/>
                          <a:latin typeface="Arial" panose="020B0604020202020204" pitchFamily="34" charset="0"/>
                        </a:rPr>
                        <a:t>34/113</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alpha val="20000"/>
                      </a:schemeClr>
                    </a:solidFill>
                  </a:tcPr>
                </a:tc>
                <a:tc>
                  <a:txBody>
                    <a:bodyPr/>
                    <a:lstStyle/>
                    <a:p>
                      <a:pPr marL="0" algn="l" defTabSz="914400" rtl="0" eaLnBrk="1" latinLnBrk="0" hangingPunct="1">
                        <a:lnSpc>
                          <a:spcPct val="90000"/>
                        </a:lnSpc>
                      </a:pPr>
                      <a:endParaRPr lang="en-US" sz="1100" kern="1200">
                        <a:solidFill>
                          <a:schemeClr val="bg2"/>
                        </a:solidFill>
                        <a:latin typeface="+mn-lt"/>
                        <a:ea typeface="+mn-ea"/>
                        <a:cs typeface="+mn-cs"/>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algn="ctr" rtl="0" fontAlgn="b"/>
                      <a:r>
                        <a:rPr lang="en-US" sz="1100" b="0" i="0" u="none" strike="noStrike">
                          <a:solidFill>
                            <a:schemeClr val="bg2"/>
                          </a:solidFill>
                          <a:effectLst/>
                          <a:latin typeface="Arial" panose="020B0604020202020204" pitchFamily="34" charset="0"/>
                        </a:rPr>
                        <a:t>0.48 (0.28–0.85)</a:t>
                      </a:r>
                    </a:p>
                  </a:txBody>
                  <a:tcPr marL="72000" marR="72000" marT="46800" marB="46800" anchor="b">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extLst>
                  <a:ext uri="{0D108BD9-81ED-4DB2-BD59-A6C34878D82A}">
                    <a16:rowId xmlns:a16="http://schemas.microsoft.com/office/drawing/2014/main" val="3950485506"/>
                  </a:ext>
                </a:extLst>
              </a:tr>
              <a:tr h="276856">
                <a:tc>
                  <a:txBody>
                    <a:bodyPr/>
                    <a:lstStyle/>
                    <a:p>
                      <a:pPr algn="l" rtl="0" fontAlgn="ctr"/>
                      <a:endParaRPr lang="en-US" sz="1100" b="0" i="0" u="none" strike="noStrike">
                        <a:solidFill>
                          <a:schemeClr val="bg2"/>
                        </a:solidFill>
                        <a:effectLst/>
                        <a:latin typeface="Arial" panose="020B0604020202020204" pitchFamily="34" charset="0"/>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algn="l" rtl="0" fontAlgn="ctr"/>
                      <a:r>
                        <a:rPr lang="en-US" sz="1100" b="0" i="0" u="none" strike="noStrike">
                          <a:solidFill>
                            <a:schemeClr val="bg2"/>
                          </a:solidFill>
                          <a:effectLst/>
                          <a:latin typeface="Arial" panose="020B0604020202020204" pitchFamily="34" charset="0"/>
                        </a:rPr>
                        <a:t>No</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algn="ctr" rtl="0" fontAlgn="ctr"/>
                      <a:r>
                        <a:rPr lang="en-US" sz="1100" b="0" i="0" u="none" strike="noStrike">
                          <a:solidFill>
                            <a:schemeClr val="bg2"/>
                          </a:solidFill>
                          <a:effectLst/>
                          <a:latin typeface="Arial" panose="020B0604020202020204" pitchFamily="34" charset="0"/>
                        </a:rPr>
                        <a:t>26/248</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algn="ctr" rtl="0" fontAlgn="ctr"/>
                      <a:r>
                        <a:rPr lang="en-US" sz="1100" b="0" i="0" u="none" strike="noStrike">
                          <a:solidFill>
                            <a:schemeClr val="bg2"/>
                          </a:solidFill>
                          <a:effectLst/>
                          <a:latin typeface="Arial" panose="020B0604020202020204" pitchFamily="34" charset="0"/>
                        </a:rPr>
                        <a:t>58/245</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alpha val="20000"/>
                      </a:schemeClr>
                    </a:solidFill>
                  </a:tcPr>
                </a:tc>
                <a:tc>
                  <a:txBody>
                    <a:bodyPr/>
                    <a:lstStyle/>
                    <a:p>
                      <a:pPr marL="0" algn="l" defTabSz="914400" rtl="0" eaLnBrk="1" latinLnBrk="0" hangingPunct="1">
                        <a:lnSpc>
                          <a:spcPct val="90000"/>
                        </a:lnSpc>
                      </a:pPr>
                      <a:endParaRPr lang="en-US" sz="1100" kern="1200">
                        <a:solidFill>
                          <a:schemeClr val="bg2"/>
                        </a:solidFill>
                        <a:latin typeface="+mn-lt"/>
                        <a:ea typeface="+mn-ea"/>
                        <a:cs typeface="+mn-cs"/>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algn="ctr" rtl="0" fontAlgn="b"/>
                      <a:r>
                        <a:rPr lang="en-US" sz="1100" b="0" i="0" u="none" strike="noStrike">
                          <a:solidFill>
                            <a:schemeClr val="bg2"/>
                          </a:solidFill>
                          <a:effectLst/>
                          <a:latin typeface="Arial" panose="020B0604020202020204" pitchFamily="34" charset="0"/>
                        </a:rPr>
                        <a:t>0.39 (0.25–0.62)</a:t>
                      </a:r>
                    </a:p>
                  </a:txBody>
                  <a:tcPr marL="72000" marR="72000" marT="46800" marB="46800" anchor="b">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extLst>
                  <a:ext uri="{0D108BD9-81ED-4DB2-BD59-A6C34878D82A}">
                    <a16:rowId xmlns:a16="http://schemas.microsoft.com/office/drawing/2014/main" val="3315253802"/>
                  </a:ext>
                </a:extLst>
              </a:tr>
              <a:tr h="276856">
                <a:tc>
                  <a:txBody>
                    <a:bodyPr/>
                    <a:lstStyle/>
                    <a:p>
                      <a:pPr algn="l" rtl="0" fontAlgn="ctr"/>
                      <a:r>
                        <a:rPr lang="en-US" sz="1100" b="0" i="0" u="none" strike="noStrike">
                          <a:solidFill>
                            <a:schemeClr val="bg2"/>
                          </a:solidFill>
                          <a:effectLst/>
                          <a:latin typeface="Arial" panose="020B0604020202020204" pitchFamily="34" charset="0"/>
                        </a:rPr>
                        <a:t>Prior RP</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rtl="0" fontAlgn="ctr"/>
                      <a:r>
                        <a:rPr lang="en-US" sz="1100" b="0" i="0" u="none" strike="noStrike">
                          <a:solidFill>
                            <a:schemeClr val="bg2"/>
                          </a:solidFill>
                          <a:effectLst/>
                          <a:latin typeface="Arial" panose="020B0604020202020204" pitchFamily="34" charset="0"/>
                        </a:rPr>
                        <a:t>Yes</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ctr"/>
                      <a:r>
                        <a:rPr lang="en-US" sz="1100" b="0" i="0" u="none" strike="noStrike">
                          <a:solidFill>
                            <a:schemeClr val="bg2"/>
                          </a:solidFill>
                          <a:effectLst/>
                          <a:latin typeface="Arial" panose="020B0604020202020204" pitchFamily="34" charset="0"/>
                        </a:rPr>
                        <a:t>26/269</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alpha val="10000"/>
                      </a:schemeClr>
                    </a:solidFill>
                  </a:tcPr>
                </a:tc>
                <a:tc>
                  <a:txBody>
                    <a:bodyPr/>
                    <a:lstStyle/>
                    <a:p>
                      <a:pPr algn="ctr" rtl="0" fontAlgn="ctr"/>
                      <a:r>
                        <a:rPr lang="en-US" sz="1100" b="0" i="0" u="none" strike="noStrike">
                          <a:solidFill>
                            <a:schemeClr val="bg2"/>
                          </a:solidFill>
                          <a:effectLst/>
                          <a:latin typeface="Arial" panose="020B0604020202020204" pitchFamily="34" charset="0"/>
                        </a:rPr>
                        <a:t>61/254</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alpha val="10000"/>
                      </a:schemeClr>
                    </a:solidFill>
                  </a:tcPr>
                </a:tc>
                <a:tc>
                  <a:txBody>
                    <a:bodyPr/>
                    <a:lstStyle/>
                    <a:p>
                      <a:pPr marL="0" algn="l" defTabSz="914400" rtl="0" eaLnBrk="1" latinLnBrk="0" hangingPunct="1">
                        <a:lnSpc>
                          <a:spcPct val="90000"/>
                        </a:lnSpc>
                      </a:pPr>
                      <a:endParaRPr lang="en-US" sz="1100" kern="1200">
                        <a:solidFill>
                          <a:schemeClr val="bg2"/>
                        </a:solidFill>
                        <a:latin typeface="+mn-lt"/>
                        <a:ea typeface="+mn-ea"/>
                        <a:cs typeface="+mn-cs"/>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US" sz="1100" b="0" i="0" u="none" strike="noStrike">
                          <a:solidFill>
                            <a:schemeClr val="bg2"/>
                          </a:solidFill>
                          <a:effectLst/>
                          <a:latin typeface="Arial" panose="020B0604020202020204" pitchFamily="34" charset="0"/>
                        </a:rPr>
                        <a:t>0.36 (0.23–0.58)</a:t>
                      </a:r>
                    </a:p>
                  </a:txBody>
                  <a:tcPr marL="72000" marR="72000" marT="46800" marB="4680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41539165"/>
                  </a:ext>
                </a:extLst>
              </a:tr>
              <a:tr h="276856">
                <a:tc>
                  <a:txBody>
                    <a:bodyPr/>
                    <a:lstStyle/>
                    <a:p>
                      <a:pPr algn="l" rtl="0" fontAlgn="ctr"/>
                      <a:endParaRPr lang="en-US" sz="1100" b="0" i="0" u="none" strike="noStrike">
                        <a:solidFill>
                          <a:schemeClr val="bg2"/>
                        </a:solidFill>
                        <a:effectLst/>
                        <a:latin typeface="Arial" panose="020B0604020202020204" pitchFamily="34" charset="0"/>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rtl="0" fontAlgn="ctr"/>
                      <a:r>
                        <a:rPr lang="en-US" sz="1100" b="0" i="0" u="none" strike="noStrike">
                          <a:solidFill>
                            <a:schemeClr val="bg2"/>
                          </a:solidFill>
                          <a:effectLst/>
                          <a:latin typeface="Arial" panose="020B0604020202020204" pitchFamily="34" charset="0"/>
                        </a:rPr>
                        <a:t>No</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ctr"/>
                      <a:r>
                        <a:rPr lang="en-US" sz="1100" b="0" i="0" u="none" strike="noStrike">
                          <a:solidFill>
                            <a:schemeClr val="bg2"/>
                          </a:solidFill>
                          <a:effectLst/>
                          <a:latin typeface="Arial" panose="020B0604020202020204" pitchFamily="34" charset="0"/>
                        </a:rPr>
                        <a:t>19/86</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alpha val="10000"/>
                      </a:schemeClr>
                    </a:solidFill>
                  </a:tcPr>
                </a:tc>
                <a:tc>
                  <a:txBody>
                    <a:bodyPr/>
                    <a:lstStyle/>
                    <a:p>
                      <a:pPr algn="ctr" rtl="0" fontAlgn="ctr"/>
                      <a:r>
                        <a:rPr lang="en-US" sz="1100" b="0" i="0" u="none" strike="noStrike">
                          <a:solidFill>
                            <a:schemeClr val="bg2"/>
                          </a:solidFill>
                          <a:effectLst/>
                          <a:latin typeface="Arial" panose="020B0604020202020204" pitchFamily="34" charset="0"/>
                        </a:rPr>
                        <a:t>31/104</a:t>
                      </a: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alpha val="10000"/>
                      </a:schemeClr>
                    </a:solidFill>
                  </a:tcPr>
                </a:tc>
                <a:tc>
                  <a:txBody>
                    <a:bodyPr/>
                    <a:lstStyle/>
                    <a:p>
                      <a:pPr marL="0" algn="l" defTabSz="914400" rtl="0" eaLnBrk="1" latinLnBrk="0" hangingPunct="1">
                        <a:lnSpc>
                          <a:spcPct val="90000"/>
                        </a:lnSpc>
                      </a:pPr>
                      <a:endParaRPr lang="en-US" sz="1100" kern="1200">
                        <a:solidFill>
                          <a:schemeClr val="bg2"/>
                        </a:solidFill>
                        <a:latin typeface="+mn-lt"/>
                        <a:ea typeface="+mn-ea"/>
                        <a:cs typeface="+mn-cs"/>
                      </a:endParaRPr>
                    </a:p>
                  </a:txBody>
                  <a:tcPr marL="72000" marR="72000" marT="46800" marB="468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US" sz="1100" b="0" i="0" u="none" strike="noStrike" dirty="0">
                          <a:solidFill>
                            <a:schemeClr val="bg2"/>
                          </a:solidFill>
                          <a:effectLst/>
                          <a:latin typeface="Arial" panose="020B0604020202020204" pitchFamily="34" charset="0"/>
                        </a:rPr>
                        <a:t>0.57 (0.32–1.00)</a:t>
                      </a:r>
                    </a:p>
                  </a:txBody>
                  <a:tcPr marL="72000" marR="72000" marT="46800" marB="4680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65623582"/>
                  </a:ext>
                </a:extLst>
              </a:tr>
            </a:tbl>
          </a:graphicData>
        </a:graphic>
      </p:graphicFrame>
      <p:sp>
        <p:nvSpPr>
          <p:cNvPr id="2" name="Rectangle 1">
            <a:extLst>
              <a:ext uri="{FF2B5EF4-FFF2-40B4-BE49-F238E27FC236}">
                <a16:creationId xmlns:a16="http://schemas.microsoft.com/office/drawing/2014/main" id="{463736AB-6E1C-41D4-1859-6BFFA6E094CB}"/>
              </a:ext>
            </a:extLst>
          </p:cNvPr>
          <p:cNvSpPr/>
          <p:nvPr/>
        </p:nvSpPr>
        <p:spPr>
          <a:xfrm>
            <a:off x="7762875" y="1932445"/>
            <a:ext cx="441325" cy="4057519"/>
          </a:xfrm>
          <a:prstGeom prst="rect">
            <a:avLst/>
          </a:prstGeom>
          <a:solidFill>
            <a:schemeClr val="accent5">
              <a:lumMod val="60000"/>
              <a:lumOff val="40000"/>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92640"/>
              </a:solidFill>
              <a:effectLst/>
              <a:uLnTx/>
              <a:uFillTx/>
              <a:latin typeface="Arial" panose="020B0604020202020204"/>
              <a:ea typeface="+mn-ea"/>
              <a:cs typeface="+mn-cs"/>
            </a:endParaRPr>
          </a:p>
        </p:txBody>
      </p:sp>
      <p:graphicFrame>
        <p:nvGraphicFramePr>
          <p:cNvPr id="11" name="Chart 10">
            <a:extLst>
              <a:ext uri="{FF2B5EF4-FFF2-40B4-BE49-F238E27FC236}">
                <a16:creationId xmlns:a16="http://schemas.microsoft.com/office/drawing/2014/main" id="{ED1A7FC5-FCDB-90AC-6BA9-EEB51450E8A3}"/>
              </a:ext>
            </a:extLst>
          </p:cNvPr>
          <p:cNvGraphicFramePr/>
          <p:nvPr/>
        </p:nvGraphicFramePr>
        <p:xfrm>
          <a:off x="7010400" y="1315122"/>
          <a:ext cx="3364603" cy="5113930"/>
        </p:xfrm>
        <a:graphic>
          <a:graphicData uri="http://schemas.openxmlformats.org/drawingml/2006/chart">
            <c:chart xmlns:c="http://schemas.openxmlformats.org/drawingml/2006/chart" xmlns:r="http://schemas.openxmlformats.org/officeDocument/2006/relationships" r:id="rId4"/>
          </a:graphicData>
        </a:graphic>
      </p:graphicFrame>
      <p:sp>
        <p:nvSpPr>
          <p:cNvPr id="14" name="Title 13">
            <a:extLst>
              <a:ext uri="{FF2B5EF4-FFF2-40B4-BE49-F238E27FC236}">
                <a16:creationId xmlns:a16="http://schemas.microsoft.com/office/drawing/2014/main" id="{8D81EAE5-6FF4-D544-7600-D51C939AC39D}"/>
              </a:ext>
            </a:extLst>
          </p:cNvPr>
          <p:cNvSpPr>
            <a:spLocks noGrp="1"/>
          </p:cNvSpPr>
          <p:nvPr>
            <p:ph type="title"/>
          </p:nvPr>
        </p:nvSpPr>
        <p:spPr>
          <a:xfrm>
            <a:off x="748211" y="38970"/>
            <a:ext cx="8722473" cy="1085522"/>
          </a:xfrm>
        </p:spPr>
        <p:txBody>
          <a:bodyPr>
            <a:noAutofit/>
          </a:bodyPr>
          <a:lstStyle/>
          <a:p>
            <a:r>
              <a:rPr lang="en-US" sz="2400" dirty="0"/>
              <a:t>Subgroup analysis of MFS for enzalutamide combination vs. leuprolide acetate</a:t>
            </a:r>
          </a:p>
        </p:txBody>
      </p:sp>
      <p:sp>
        <p:nvSpPr>
          <p:cNvPr id="13" name="object 5">
            <a:extLst>
              <a:ext uri="{FF2B5EF4-FFF2-40B4-BE49-F238E27FC236}">
                <a16:creationId xmlns:a16="http://schemas.microsoft.com/office/drawing/2014/main" id="{BFDCD6F7-8425-F733-DA93-4BED64D51CF8}"/>
              </a:ext>
            </a:extLst>
          </p:cNvPr>
          <p:cNvSpPr txBox="1"/>
          <p:nvPr/>
        </p:nvSpPr>
        <p:spPr>
          <a:xfrm>
            <a:off x="266399" y="6604735"/>
            <a:ext cx="11662075" cy="123111"/>
          </a:xfrm>
          <a:prstGeom prst="rect">
            <a:avLst/>
          </a:prstGeom>
        </p:spPr>
        <p:txBody>
          <a:bodyPr vert="horz"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a:ea typeface="Arial" panose="020B0604020202020204" pitchFamily="34" charset="0"/>
                <a:cs typeface="Arial" panose="020B0604020202020204" pitchFamily="34" charset="0"/>
              </a:rPr>
              <a:t>Data cutoff: January 31, 2023. For all patients, HR and 95% CI are based on stratified Cox regression model stratified by randomization stratification factors; for subgroups, HR and 95% CI are based on unstratified Cox regression model.</a:t>
            </a:r>
          </a:p>
        </p:txBody>
      </p:sp>
      <p:cxnSp>
        <p:nvCxnSpPr>
          <p:cNvPr id="16" name="Straight Arrow Connector 15">
            <a:extLst>
              <a:ext uri="{FF2B5EF4-FFF2-40B4-BE49-F238E27FC236}">
                <a16:creationId xmlns:a16="http://schemas.microsoft.com/office/drawing/2014/main" id="{20B8E61B-9444-0EE3-1B41-54DEAC67F1C5}"/>
              </a:ext>
            </a:extLst>
          </p:cNvPr>
          <p:cNvCxnSpPr>
            <a:cxnSpLocks/>
          </p:cNvCxnSpPr>
          <p:nvPr/>
        </p:nvCxnSpPr>
        <p:spPr>
          <a:xfrm flipH="1">
            <a:off x="7913485" y="6246567"/>
            <a:ext cx="658252" cy="0"/>
          </a:xfrm>
          <a:prstGeom prst="straightConnector1">
            <a:avLst/>
          </a:prstGeom>
          <a:ln w="15875">
            <a:solidFill>
              <a:schemeClr val="accent5"/>
            </a:solidFill>
            <a:tailEnd type="triangle"/>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D57EFDC9-235D-CC73-64C2-1EC273DF399D}"/>
              </a:ext>
            </a:extLst>
          </p:cNvPr>
          <p:cNvSpPr txBox="1"/>
          <p:nvPr/>
        </p:nvSpPr>
        <p:spPr>
          <a:xfrm>
            <a:off x="6421245" y="6380040"/>
            <a:ext cx="2271456" cy="261610"/>
          </a:xfrm>
          <a:prstGeom prst="rect">
            <a:avLst/>
          </a:prstGeom>
          <a:noFill/>
        </p:spPr>
        <p:txBody>
          <a:bodyPr wrap="none" lIns="0" r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ED8B00"/>
                </a:solidFill>
                <a:effectLst/>
                <a:uLnTx/>
                <a:uFillTx/>
                <a:latin typeface="Arial" panose="020B0604020202020204"/>
                <a:ea typeface="+mn-ea"/>
                <a:cs typeface="+mn-cs"/>
              </a:rPr>
              <a:t>Favors enzalutamide combination</a:t>
            </a:r>
          </a:p>
        </p:txBody>
      </p:sp>
      <p:cxnSp>
        <p:nvCxnSpPr>
          <p:cNvPr id="18" name="Straight Arrow Connector 17">
            <a:extLst>
              <a:ext uri="{FF2B5EF4-FFF2-40B4-BE49-F238E27FC236}">
                <a16:creationId xmlns:a16="http://schemas.microsoft.com/office/drawing/2014/main" id="{B420D728-1632-05F6-B044-B1CB193F3797}"/>
              </a:ext>
            </a:extLst>
          </p:cNvPr>
          <p:cNvCxnSpPr>
            <a:cxnSpLocks/>
          </p:cNvCxnSpPr>
          <p:nvPr/>
        </p:nvCxnSpPr>
        <p:spPr>
          <a:xfrm>
            <a:off x="8812433" y="6246567"/>
            <a:ext cx="658252" cy="0"/>
          </a:xfrm>
          <a:prstGeom prst="straightConnector1">
            <a:avLst/>
          </a:prstGeom>
          <a:ln w="15875">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083351B1-C73B-3649-B447-FC89012CA691}"/>
              </a:ext>
            </a:extLst>
          </p:cNvPr>
          <p:cNvSpPr txBox="1"/>
          <p:nvPr/>
        </p:nvSpPr>
        <p:spPr>
          <a:xfrm>
            <a:off x="8812433" y="6392137"/>
            <a:ext cx="1699183" cy="261610"/>
          </a:xfrm>
          <a:prstGeom prst="rect">
            <a:avLst/>
          </a:prstGeom>
          <a:noFill/>
        </p:spPr>
        <p:txBody>
          <a:bodyPr wrap="non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61B5E5"/>
                </a:solidFill>
                <a:effectLst/>
                <a:uLnTx/>
                <a:uFillTx/>
                <a:latin typeface="Arial" panose="020B0604020202020204"/>
                <a:ea typeface="+mn-ea"/>
                <a:cs typeface="+mn-cs"/>
              </a:rPr>
              <a:t>Favors leuprolide acetate</a:t>
            </a:r>
          </a:p>
        </p:txBody>
      </p:sp>
      <p:sp>
        <p:nvSpPr>
          <p:cNvPr id="3" name="TextBox 2">
            <a:extLst>
              <a:ext uri="{FF2B5EF4-FFF2-40B4-BE49-F238E27FC236}">
                <a16:creationId xmlns:a16="http://schemas.microsoft.com/office/drawing/2014/main" id="{59C8DAB4-C604-831F-1F25-17B404F1A50F}"/>
              </a:ext>
            </a:extLst>
          </p:cNvPr>
          <p:cNvSpPr txBox="1"/>
          <p:nvPr/>
        </p:nvSpPr>
        <p:spPr>
          <a:xfrm>
            <a:off x="9270218" y="6663226"/>
            <a:ext cx="6094562"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Freedland SJ, et al. </a:t>
            </a:r>
            <a:r>
              <a:rPr kumimoji="0" lang="en-GB" sz="800" b="0" i="1"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New Engl J Med</a:t>
            </a:r>
            <a:r>
              <a:rPr kumimoji="0" lang="en-GB" sz="800" b="0" i="0"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 2023;389(16):1453–1465.</a:t>
            </a:r>
            <a:endParaRPr kumimoji="0" lang="en-US" sz="1800" b="0" i="0" u="none" strike="noStrike" kern="1200" cap="none" spc="0" normalizeH="0" baseline="0" noProof="0" dirty="0">
              <a:ln>
                <a:noFill/>
              </a:ln>
              <a:solidFill>
                <a:srgbClr val="092640"/>
              </a:solidFill>
              <a:effectLst/>
              <a:uLnTx/>
              <a:uFillTx/>
              <a:latin typeface="Arial" panose="020B0604020202020204"/>
              <a:ea typeface="+mn-ea"/>
              <a:cs typeface="+mn-cs"/>
            </a:endParaRPr>
          </a:p>
        </p:txBody>
      </p:sp>
    </p:spTree>
    <p:custDataLst>
      <p:tags r:id="rId1"/>
    </p:custDataLst>
    <p:extLst>
      <p:ext uri="{BB962C8B-B14F-4D97-AF65-F5344CB8AC3E}">
        <p14:creationId xmlns:p14="http://schemas.microsoft.com/office/powerpoint/2010/main" val="31967897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C1276373-A9D3-EA5F-1807-F374C801C598}"/>
              </a:ext>
            </a:extLst>
          </p:cNvPr>
          <p:cNvSpPr>
            <a:spLocks noGrp="1"/>
          </p:cNvSpPr>
          <p:nvPr>
            <p:ph type="title"/>
          </p:nvPr>
        </p:nvSpPr>
        <p:spPr>
          <a:xfrm>
            <a:off x="748211" y="38970"/>
            <a:ext cx="9547255" cy="1085522"/>
          </a:xfrm>
        </p:spPr>
        <p:txBody>
          <a:bodyPr>
            <a:normAutofit/>
          </a:bodyPr>
          <a:lstStyle/>
          <a:p>
            <a:r>
              <a:rPr lang="en-US" sz="2400" dirty="0"/>
              <a:t>Key secondary endpoint — MFS for enzalutamide monotherapy vs. leuprolide acetate</a:t>
            </a:r>
          </a:p>
        </p:txBody>
      </p:sp>
      <p:sp>
        <p:nvSpPr>
          <p:cNvPr id="4" name="object 5">
            <a:extLst>
              <a:ext uri="{FF2B5EF4-FFF2-40B4-BE49-F238E27FC236}">
                <a16:creationId xmlns:a16="http://schemas.microsoft.com/office/drawing/2014/main" id="{760A258D-FDB3-804C-19F4-6E6F8BF75872}"/>
              </a:ext>
            </a:extLst>
          </p:cNvPr>
          <p:cNvSpPr txBox="1"/>
          <p:nvPr/>
        </p:nvSpPr>
        <p:spPr>
          <a:xfrm>
            <a:off x="266399" y="6481625"/>
            <a:ext cx="11662075" cy="246221"/>
          </a:xfrm>
          <a:prstGeom prst="rect">
            <a:avLst/>
          </a:prstGeom>
        </p:spPr>
        <p:txBody>
          <a:bodyPr vert="horz" wrap="square" lIns="0" tIns="0" rIns="0" bIns="0" rtlCol="0" anchor="b">
            <a:spAutoFit/>
          </a:bodyPr>
          <a:lstStyle/>
          <a:p>
            <a:pPr marL="0" marR="0" lvl="0" indent="0" algn="l" defTabSz="914400" rtl="0" eaLnBrk="1" fontAlgn="auto" latinLnBrk="0" hangingPunct="1">
              <a:lnSpc>
                <a:spcPct val="100000"/>
              </a:lnSpc>
              <a:spcBef>
                <a:spcPts val="200"/>
              </a:spcBef>
              <a:spcAft>
                <a:spcPts val="0"/>
              </a:spcAft>
              <a:buClrTx/>
              <a:buSzTx/>
              <a:buFontTx/>
              <a:buNone/>
              <a:tabLst/>
              <a:defRPr/>
            </a:pPr>
            <a:r>
              <a:rPr kumimoji="0" lang="en-US" sz="800" b="0" i="0" u="none" strike="noStrike" kern="1200" cap="none" spc="0" normalizeH="0" baseline="0" noProof="0">
                <a:ln>
                  <a:noFill/>
                </a:ln>
                <a:solidFill>
                  <a:srgbClr val="FFFFFF"/>
                </a:solidFill>
                <a:effectLst/>
                <a:uLnTx/>
                <a:uFillTx/>
                <a:latin typeface="Arial" panose="020B0604020202020204"/>
                <a:ea typeface="Arial" panose="020B0604020202020204" pitchFamily="34" charset="0"/>
                <a:cs typeface="Arial" panose="020B0604020202020204" pitchFamily="34" charset="0"/>
              </a:rPr>
              <a:t>Data cutoff: January 31, 2023. Symbols indicate censored data. </a:t>
            </a:r>
            <a:r>
              <a:rPr kumimoji="0" lang="en-US" sz="800" b="0" i="0" u="none" strike="noStrike" kern="1200" cap="none" spc="0" normalizeH="0" baseline="30000" noProof="0" err="1">
                <a:ln>
                  <a:noFill/>
                </a:ln>
                <a:solidFill>
                  <a:srgbClr val="FFFFFF"/>
                </a:solidFill>
                <a:effectLst/>
                <a:uLnTx/>
                <a:uFillTx/>
                <a:latin typeface="Arial" panose="020B0604020202020204"/>
                <a:ea typeface="Arial" panose="020B0604020202020204" pitchFamily="34" charset="0"/>
                <a:cs typeface="Arial" panose="020B0604020202020204" pitchFamily="34" charset="0"/>
              </a:rPr>
              <a:t>a</a:t>
            </a:r>
            <a:r>
              <a:rPr kumimoji="0" lang="en-US" sz="800" b="0" i="0" u="none" strike="noStrike" kern="1200" cap="none" spc="0" normalizeH="0" baseline="0" noProof="0" err="1">
                <a:ln>
                  <a:noFill/>
                </a:ln>
                <a:solidFill>
                  <a:srgbClr val="FFFFFF"/>
                </a:solidFill>
                <a:effectLst/>
                <a:uLnTx/>
                <a:uFillTx/>
                <a:latin typeface="Arial" panose="020B0604020202020204"/>
                <a:ea typeface="Arial" panose="020B0604020202020204" pitchFamily="34" charset="0"/>
                <a:cs typeface="Arial" panose="020B0604020202020204" pitchFamily="34" charset="0"/>
              </a:rPr>
              <a:t>The</a:t>
            </a:r>
            <a:r>
              <a:rPr kumimoji="0" lang="en-US" sz="800" b="0" i="0" u="none" strike="noStrike" kern="1200" cap="none" spc="0" normalizeH="0" baseline="0" noProof="0">
                <a:ln>
                  <a:noFill/>
                </a:ln>
                <a:solidFill>
                  <a:srgbClr val="FFFFFF"/>
                </a:solidFill>
                <a:effectLst/>
                <a:uLnTx/>
                <a:uFillTx/>
                <a:latin typeface="Arial" panose="020B0604020202020204"/>
                <a:ea typeface="Arial" panose="020B0604020202020204" pitchFamily="34" charset="0"/>
                <a:cs typeface="Arial" panose="020B0604020202020204" pitchFamily="34" charset="0"/>
              </a:rPr>
              <a:t> HR was based on a Cox regression model with treatment as the only covariate stratified by screening PSA, PSADT, and prior hormonal therapy as reported in the IWRS; relative to leuprolide acetate &lt;1 favoring enzalutamide monotherapy; the two-sided </a:t>
            </a:r>
            <a:r>
              <a:rPr kumimoji="0" lang="en-US" sz="800" b="0" i="1" u="none" strike="noStrike" kern="1200" cap="none" spc="0" normalizeH="0" baseline="0" noProof="0">
                <a:ln>
                  <a:noFill/>
                </a:ln>
                <a:solidFill>
                  <a:srgbClr val="FFFFFF"/>
                </a:solidFill>
                <a:effectLst/>
                <a:uLnTx/>
                <a:uFillTx/>
                <a:latin typeface="Arial" panose="020B0604020202020204"/>
                <a:ea typeface="Arial" panose="020B0604020202020204" pitchFamily="34" charset="0"/>
                <a:cs typeface="Arial" panose="020B0604020202020204" pitchFamily="34" charset="0"/>
              </a:rPr>
              <a:t>P</a:t>
            </a:r>
            <a:r>
              <a:rPr kumimoji="0" lang="en-US" sz="800" b="0" i="0" u="none" strike="noStrike" kern="1200" cap="none" spc="0" normalizeH="0" baseline="0" noProof="0">
                <a:ln>
                  <a:noFill/>
                </a:ln>
                <a:solidFill>
                  <a:srgbClr val="FFFFFF"/>
                </a:solidFill>
                <a:effectLst/>
                <a:uLnTx/>
                <a:uFillTx/>
                <a:latin typeface="Arial" panose="020B0604020202020204"/>
                <a:ea typeface="Arial" panose="020B0604020202020204" pitchFamily="34" charset="0"/>
                <a:cs typeface="Arial" panose="020B0604020202020204" pitchFamily="34" charset="0"/>
              </a:rPr>
              <a:t>-value was based on a stratified log-rank test</a:t>
            </a:r>
            <a:r>
              <a:rPr kumimoji="0" lang="en-US" sz="800" b="0" i="0" u="none" strike="noStrike" kern="1200" cap="none" spc="0" normalizeH="0" baseline="0" noProof="0">
                <a:ln>
                  <a:noFill/>
                </a:ln>
                <a:solidFill>
                  <a:srgbClr val="FFFFFF"/>
                </a:solidFill>
                <a:effectLst/>
                <a:uLnTx/>
                <a:uFillTx/>
                <a:latin typeface="Arial" panose="020B0604020202020204"/>
                <a:ea typeface="+mn-ea"/>
                <a:cs typeface="+mn-cs"/>
              </a:rPr>
              <a:t>.</a:t>
            </a:r>
          </a:p>
        </p:txBody>
      </p:sp>
      <p:graphicFrame>
        <p:nvGraphicFramePr>
          <p:cNvPr id="11" name="Table 10">
            <a:extLst>
              <a:ext uri="{FF2B5EF4-FFF2-40B4-BE49-F238E27FC236}">
                <a16:creationId xmlns:a16="http://schemas.microsoft.com/office/drawing/2014/main" id="{34A3C04F-285C-3691-8807-D1EADABA246E}"/>
              </a:ext>
            </a:extLst>
          </p:cNvPr>
          <p:cNvGraphicFramePr>
            <a:graphicFrameLocks noGrp="1"/>
          </p:cNvGraphicFramePr>
          <p:nvPr/>
        </p:nvGraphicFramePr>
        <p:xfrm>
          <a:off x="8500895" y="1995638"/>
          <a:ext cx="3546000" cy="1324152"/>
        </p:xfrm>
        <a:graphic>
          <a:graphicData uri="http://schemas.openxmlformats.org/drawingml/2006/table">
            <a:tbl>
              <a:tblPr/>
              <a:tblGrid>
                <a:gridCol w="1641600">
                  <a:extLst>
                    <a:ext uri="{9D8B030D-6E8A-4147-A177-3AD203B41FA5}">
                      <a16:colId xmlns:a16="http://schemas.microsoft.com/office/drawing/2014/main" val="4273465190"/>
                    </a:ext>
                  </a:extLst>
                </a:gridCol>
                <a:gridCol w="954000">
                  <a:extLst>
                    <a:ext uri="{9D8B030D-6E8A-4147-A177-3AD203B41FA5}">
                      <a16:colId xmlns:a16="http://schemas.microsoft.com/office/drawing/2014/main" val="2807660285"/>
                    </a:ext>
                  </a:extLst>
                </a:gridCol>
                <a:gridCol w="950400">
                  <a:extLst>
                    <a:ext uri="{9D8B030D-6E8A-4147-A177-3AD203B41FA5}">
                      <a16:colId xmlns:a16="http://schemas.microsoft.com/office/drawing/2014/main" val="3237975342"/>
                    </a:ext>
                  </a:extLst>
                </a:gridCol>
              </a:tblGrid>
              <a:tr h="5256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l" fontAlgn="b">
                        <a:lnSpc>
                          <a:spcPct val="90000"/>
                        </a:lnSpc>
                      </a:pPr>
                      <a:endParaRPr lang="en-US" sz="1100" b="1" i="0" u="none" strike="noStrike">
                        <a:solidFill>
                          <a:schemeClr val="tx1"/>
                        </a:solidFill>
                        <a:effectLst/>
                        <a:latin typeface="+mn-lt"/>
                        <a:cs typeface="Arial" panose="020B0604020202020204" pitchFamily="34" charset="0"/>
                      </a:endParaRPr>
                    </a:p>
                  </a:txBody>
                  <a:tcPr marL="72000" marR="72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lnSpc>
                          <a:spcPct val="90000"/>
                        </a:lnSpc>
                      </a:pPr>
                      <a:r>
                        <a:rPr lang="en-US" sz="1100" b="1" u="none" strike="noStrike">
                          <a:solidFill>
                            <a:schemeClr val="bg2"/>
                          </a:solidFill>
                          <a:effectLst/>
                          <a:latin typeface="Arial" panose="020B0604020202020204" pitchFamily="34" charset="0"/>
                          <a:cs typeface="Arial" panose="020B0604020202020204" pitchFamily="34" charset="0"/>
                        </a:rPr>
                        <a:t>Enzalutamide monotherapy </a:t>
                      </a:r>
                    </a:p>
                    <a:p>
                      <a:pPr algn="ctr" fontAlgn="b">
                        <a:lnSpc>
                          <a:spcPct val="90000"/>
                        </a:lnSpc>
                      </a:pPr>
                      <a:r>
                        <a:rPr lang="en-US" sz="1100" b="1" u="none" strike="noStrike">
                          <a:solidFill>
                            <a:schemeClr val="bg2"/>
                          </a:solidFill>
                          <a:effectLst/>
                          <a:latin typeface="Arial" panose="020B0604020202020204" pitchFamily="34" charset="0"/>
                          <a:cs typeface="Arial" panose="020B0604020202020204" pitchFamily="34" charset="0"/>
                        </a:rPr>
                        <a:t>(n = 355)</a:t>
                      </a:r>
                      <a:endParaRPr lang="en-US" sz="1100" b="1" i="0" u="none" strike="noStrike">
                        <a:solidFill>
                          <a:schemeClr val="bg2"/>
                        </a:solidFill>
                        <a:effectLst/>
                        <a:latin typeface="Arial" panose="020B0604020202020204" pitchFamily="34" charset="0"/>
                        <a:cs typeface="Arial" panose="020B0604020202020204" pitchFamily="34" charset="0"/>
                      </a:endParaRPr>
                    </a:p>
                  </a:txBody>
                  <a:tcPr marL="0" marR="0" marT="36000" marB="36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rgbClr val="C81E36"/>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lnSpc>
                          <a:spcPct val="90000"/>
                        </a:lnSpc>
                      </a:pPr>
                      <a:r>
                        <a:rPr lang="en-US" sz="1100" b="1" u="none" strike="noStrike">
                          <a:solidFill>
                            <a:schemeClr val="bg2"/>
                          </a:solidFill>
                          <a:effectLst/>
                          <a:latin typeface="Arial" panose="020B0604020202020204" pitchFamily="34" charset="0"/>
                          <a:cs typeface="Arial" panose="020B0604020202020204" pitchFamily="34" charset="0"/>
                        </a:rPr>
                        <a:t>Leuprolide acetate  </a:t>
                      </a:r>
                    </a:p>
                    <a:p>
                      <a:pPr algn="ctr" fontAlgn="b">
                        <a:lnSpc>
                          <a:spcPct val="90000"/>
                        </a:lnSpc>
                      </a:pPr>
                      <a:r>
                        <a:rPr lang="en-US" sz="1100" b="1" u="none" strike="noStrike">
                          <a:solidFill>
                            <a:schemeClr val="bg2"/>
                          </a:solidFill>
                          <a:effectLst/>
                          <a:latin typeface="Arial" panose="020B0604020202020204" pitchFamily="34" charset="0"/>
                          <a:cs typeface="Arial" panose="020B0604020202020204" pitchFamily="34" charset="0"/>
                        </a:rPr>
                        <a:t>(n = 358)</a:t>
                      </a:r>
                      <a:endParaRPr lang="en-US" sz="1100" b="1" i="0" u="none" strike="noStrike">
                        <a:solidFill>
                          <a:schemeClr val="bg2"/>
                        </a:solidFill>
                        <a:effectLst/>
                        <a:latin typeface="Arial" panose="020B0604020202020204" pitchFamily="34" charset="0"/>
                        <a:cs typeface="Arial" panose="020B0604020202020204" pitchFamily="34" charset="0"/>
                      </a:endParaRPr>
                    </a:p>
                  </a:txBody>
                  <a:tcPr marL="72000" marR="72000" marT="36000" marB="36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2936347200"/>
                  </a:ext>
                </a:extLst>
              </a:tr>
              <a:tr h="2304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l"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Median follow-up, mo</a:t>
                      </a:r>
                      <a:endParaRPr lang="en-US" sz="1100" b="1" i="0" u="none" strike="noStrike">
                        <a:solidFill>
                          <a:schemeClr val="bg2"/>
                        </a:solidFill>
                        <a:effectLst/>
                        <a:latin typeface="Arial" panose="020B0604020202020204" pitchFamily="34" charset="0"/>
                        <a:cs typeface="Arial" panose="020B0604020202020204" pitchFamily="34" charset="0"/>
                      </a:endParaRPr>
                    </a:p>
                  </a:txBody>
                  <a:tcPr marL="72000" marR="72000" marT="18000" marB="18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60.7</a:t>
                      </a:r>
                      <a:endParaRPr lang="en-US" sz="1100" b="0" i="0" u="none" strike="noStrike">
                        <a:solidFill>
                          <a:schemeClr val="bg2"/>
                        </a:solidFill>
                        <a:effectLst/>
                        <a:latin typeface="Arial" panose="020B0604020202020204" pitchFamily="34" charset="0"/>
                        <a:cs typeface="Arial" panose="020B0604020202020204" pitchFamily="34" charset="0"/>
                      </a:endParaRPr>
                    </a:p>
                  </a:txBody>
                  <a:tcPr marL="72000" marR="72000" marT="18000" marB="18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60.6</a:t>
                      </a:r>
                      <a:endParaRPr lang="en-US" sz="1100" b="0" i="0" u="none" strike="noStrike">
                        <a:solidFill>
                          <a:schemeClr val="bg2"/>
                        </a:solidFill>
                        <a:effectLst/>
                        <a:latin typeface="Arial" panose="020B0604020202020204" pitchFamily="34" charset="0"/>
                        <a:cs typeface="Arial" panose="020B0604020202020204" pitchFamily="34" charset="0"/>
                      </a:endParaRPr>
                    </a:p>
                  </a:txBody>
                  <a:tcPr marL="72000" marR="72000" marT="18000" marB="18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94469810"/>
                  </a:ext>
                </a:extLst>
              </a:tr>
              <a:tr h="2304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l"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Events, n (%)</a:t>
                      </a:r>
                      <a:endParaRPr lang="en-US" sz="1100" b="1" i="0" u="none" strike="noStrike">
                        <a:solidFill>
                          <a:schemeClr val="bg2"/>
                        </a:solidFill>
                        <a:effectLst/>
                        <a:latin typeface="Arial" panose="020B0604020202020204" pitchFamily="34" charset="0"/>
                        <a:cs typeface="Arial" panose="020B0604020202020204" pitchFamily="34" charset="0"/>
                      </a:endParaRPr>
                    </a:p>
                  </a:txBody>
                  <a:tcPr marL="72000" marR="72000" marT="18000" marB="18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63 (18)</a:t>
                      </a:r>
                    </a:p>
                  </a:txBody>
                  <a:tcPr marL="72000" marR="72000" marT="18000" marB="18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92 (26)</a:t>
                      </a:r>
                      <a:endParaRPr lang="en-US" sz="1100" b="0" i="0" u="none" strike="noStrike">
                        <a:solidFill>
                          <a:schemeClr val="bg2"/>
                        </a:solidFill>
                        <a:effectLst/>
                        <a:latin typeface="Arial" panose="020B0604020202020204" pitchFamily="34" charset="0"/>
                        <a:cs typeface="Arial" panose="020B0604020202020204" pitchFamily="34" charset="0"/>
                      </a:endParaRPr>
                    </a:p>
                  </a:txBody>
                  <a:tcPr marL="72000" marR="72000" marT="18000" marB="18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76806914"/>
                  </a:ext>
                </a:extLst>
              </a:tr>
              <a:tr h="290978">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l"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Per BICR, median MFS (95% CI), mo</a:t>
                      </a:r>
                      <a:endParaRPr lang="en-US" sz="1100" b="1" i="0" u="none" strike="noStrike">
                        <a:solidFill>
                          <a:schemeClr val="bg2"/>
                        </a:solidFill>
                        <a:effectLst/>
                        <a:latin typeface="Arial" panose="020B0604020202020204" pitchFamily="34" charset="0"/>
                        <a:cs typeface="Arial" panose="020B0604020202020204" pitchFamily="34" charset="0"/>
                      </a:endParaRPr>
                    </a:p>
                  </a:txBody>
                  <a:tcPr marL="72000" marR="72000" marT="18000" marB="1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NR (NR)</a:t>
                      </a:r>
                      <a:endParaRPr lang="en-US" sz="1100" b="0" i="0" u="none" strike="noStrike">
                        <a:solidFill>
                          <a:schemeClr val="bg2"/>
                        </a:solidFill>
                        <a:effectLst/>
                        <a:latin typeface="Arial" panose="020B0604020202020204" pitchFamily="34" charset="0"/>
                        <a:cs typeface="Arial" panose="020B0604020202020204" pitchFamily="34" charset="0"/>
                      </a:endParaRPr>
                    </a:p>
                  </a:txBody>
                  <a:tcPr marL="72000" marR="72000" marT="18000" marB="1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lnSpc>
                          <a:spcPct val="90000"/>
                        </a:lnSpc>
                      </a:pPr>
                      <a:r>
                        <a:rPr lang="en-US" sz="1100" u="none" strike="noStrike">
                          <a:solidFill>
                            <a:schemeClr val="bg2"/>
                          </a:solidFill>
                          <a:effectLst/>
                          <a:latin typeface="Arial" panose="020B0604020202020204" pitchFamily="34" charset="0"/>
                          <a:cs typeface="Arial" panose="020B0604020202020204" pitchFamily="34" charset="0"/>
                        </a:rPr>
                        <a:t>NR</a:t>
                      </a:r>
                      <a:br>
                        <a:rPr lang="en-US" sz="1100" u="none" strike="noStrike">
                          <a:solidFill>
                            <a:schemeClr val="bg2"/>
                          </a:solidFill>
                          <a:effectLst/>
                          <a:latin typeface="Arial" panose="020B0604020202020204" pitchFamily="34" charset="0"/>
                          <a:cs typeface="Arial" panose="020B0604020202020204" pitchFamily="34" charset="0"/>
                        </a:rPr>
                      </a:br>
                      <a:r>
                        <a:rPr lang="en-US" sz="1100" u="none" strike="noStrike">
                          <a:solidFill>
                            <a:schemeClr val="bg2"/>
                          </a:solidFill>
                          <a:effectLst/>
                          <a:latin typeface="Arial" panose="020B0604020202020204" pitchFamily="34" charset="0"/>
                          <a:cs typeface="Arial" panose="020B0604020202020204" pitchFamily="34" charset="0"/>
                        </a:rPr>
                        <a:t>(85.1–NR)</a:t>
                      </a:r>
                      <a:endParaRPr lang="en-US" sz="1100" b="0" i="0" u="none" strike="noStrike">
                        <a:solidFill>
                          <a:schemeClr val="bg2"/>
                        </a:solidFill>
                        <a:effectLst/>
                        <a:latin typeface="Arial" panose="020B0604020202020204" pitchFamily="34" charset="0"/>
                        <a:cs typeface="Arial" panose="020B0604020202020204" pitchFamily="34" charset="0"/>
                      </a:endParaRPr>
                    </a:p>
                  </a:txBody>
                  <a:tcPr marL="72000" marR="72000" marT="18000" marB="1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21035447"/>
                  </a:ext>
                </a:extLst>
              </a:tr>
            </a:tbl>
          </a:graphicData>
        </a:graphic>
      </p:graphicFrame>
      <p:sp>
        <p:nvSpPr>
          <p:cNvPr id="12" name="TextBox 11">
            <a:extLst>
              <a:ext uri="{FF2B5EF4-FFF2-40B4-BE49-F238E27FC236}">
                <a16:creationId xmlns:a16="http://schemas.microsoft.com/office/drawing/2014/main" id="{65392839-1E8E-41CC-4A26-E4FB8F8222E5}"/>
              </a:ext>
            </a:extLst>
          </p:cNvPr>
          <p:cNvSpPr txBox="1"/>
          <p:nvPr/>
        </p:nvSpPr>
        <p:spPr>
          <a:xfrm>
            <a:off x="8505893" y="3398881"/>
            <a:ext cx="3528027" cy="707886"/>
          </a:xfrm>
          <a:prstGeom prst="rect">
            <a:avLst/>
          </a:prstGeom>
          <a:noFill/>
          <a:ln>
            <a:solidFill>
              <a:schemeClr val="bg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81E36"/>
                </a:solidFill>
                <a:effectLst/>
                <a:uLnTx/>
                <a:uFillTx/>
                <a:latin typeface="Arial" panose="020B0604020202020204"/>
                <a:ea typeface="+mn-ea"/>
                <a:cs typeface="+mn-cs"/>
              </a:rPr>
              <a:t>HR (95% CI):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81E36"/>
                </a:solidFill>
                <a:effectLst/>
                <a:uLnTx/>
                <a:uFillTx/>
                <a:latin typeface="Arial" panose="020B0604020202020204"/>
                <a:ea typeface="+mn-ea"/>
                <a:cs typeface="Arial" panose="020B0604020202020204" pitchFamily="34" charset="0"/>
              </a:rPr>
              <a:t>0.63 (0.46–0.87); </a:t>
            </a:r>
            <a:r>
              <a:rPr kumimoji="0" lang="en-US" sz="2000" b="1" i="1" u="none" strike="noStrike" kern="1200" cap="none" spc="0" normalizeH="0" baseline="0" noProof="0">
                <a:ln>
                  <a:noFill/>
                </a:ln>
                <a:solidFill>
                  <a:srgbClr val="C81E36"/>
                </a:solidFill>
                <a:effectLst/>
                <a:uLnTx/>
                <a:uFillTx/>
                <a:latin typeface="Arial" panose="020B0604020202020204"/>
                <a:ea typeface="+mn-ea"/>
                <a:cs typeface="Arial" panose="020B0604020202020204" pitchFamily="34" charset="0"/>
              </a:rPr>
              <a:t>P</a:t>
            </a:r>
            <a:r>
              <a:rPr kumimoji="0" lang="en-US" sz="2000" b="1" i="0" u="none" strike="noStrike" kern="1200" cap="none" spc="0" normalizeH="0" baseline="0" noProof="0">
                <a:ln>
                  <a:noFill/>
                </a:ln>
                <a:solidFill>
                  <a:srgbClr val="C81E36"/>
                </a:solidFill>
                <a:effectLst/>
                <a:uLnTx/>
                <a:uFillTx/>
                <a:latin typeface="Arial" panose="020B0604020202020204"/>
                <a:ea typeface="+mn-ea"/>
                <a:cs typeface="Arial" panose="020B0604020202020204" pitchFamily="34" charset="0"/>
              </a:rPr>
              <a:t>=0.0049</a:t>
            </a:r>
            <a:r>
              <a:rPr kumimoji="0" lang="en-US" sz="2000" b="1" i="0" u="none" strike="noStrike" kern="1200" cap="none" spc="0" normalizeH="0" baseline="30000" noProof="0">
                <a:ln>
                  <a:noFill/>
                </a:ln>
                <a:solidFill>
                  <a:srgbClr val="C81E36"/>
                </a:solidFill>
                <a:effectLst/>
                <a:uLnTx/>
                <a:uFillTx/>
                <a:latin typeface="Arial" panose="020B0604020202020204"/>
                <a:ea typeface="+mn-ea"/>
                <a:cs typeface="Arial" panose="020B0604020202020204" pitchFamily="34" charset="0"/>
              </a:rPr>
              <a:t>a</a:t>
            </a:r>
          </a:p>
        </p:txBody>
      </p:sp>
      <p:graphicFrame>
        <p:nvGraphicFramePr>
          <p:cNvPr id="490" name="Table 36">
            <a:extLst>
              <a:ext uri="{FF2B5EF4-FFF2-40B4-BE49-F238E27FC236}">
                <a16:creationId xmlns:a16="http://schemas.microsoft.com/office/drawing/2014/main" id="{6717F45F-A585-0E7A-0403-1F9B259C7D6E}"/>
              </a:ext>
            </a:extLst>
          </p:cNvPr>
          <p:cNvGraphicFramePr>
            <a:graphicFrameLocks noGrp="1"/>
          </p:cNvGraphicFramePr>
          <p:nvPr/>
        </p:nvGraphicFramePr>
        <p:xfrm>
          <a:off x="58795" y="5153964"/>
          <a:ext cx="8313017" cy="518160"/>
        </p:xfrm>
        <a:graphic>
          <a:graphicData uri="http://schemas.openxmlformats.org/drawingml/2006/table">
            <a:tbl>
              <a:tblPr>
                <a:tableStyleId>{5C22544A-7EE6-4342-B048-85BDC9FD1C3A}</a:tableStyleId>
              </a:tblPr>
              <a:tblGrid>
                <a:gridCol w="1053725">
                  <a:extLst>
                    <a:ext uri="{9D8B030D-6E8A-4147-A177-3AD203B41FA5}">
                      <a16:colId xmlns:a16="http://schemas.microsoft.com/office/drawing/2014/main" val="140014209"/>
                    </a:ext>
                  </a:extLst>
                </a:gridCol>
                <a:gridCol w="209550">
                  <a:extLst>
                    <a:ext uri="{9D8B030D-6E8A-4147-A177-3AD203B41FA5}">
                      <a16:colId xmlns:a16="http://schemas.microsoft.com/office/drawing/2014/main" val="2032646413"/>
                    </a:ext>
                  </a:extLst>
                </a:gridCol>
                <a:gridCol w="110361">
                  <a:extLst>
                    <a:ext uri="{9D8B030D-6E8A-4147-A177-3AD203B41FA5}">
                      <a16:colId xmlns:a16="http://schemas.microsoft.com/office/drawing/2014/main" val="3297370421"/>
                    </a:ext>
                  </a:extLst>
                </a:gridCol>
                <a:gridCol w="223851">
                  <a:extLst>
                    <a:ext uri="{9D8B030D-6E8A-4147-A177-3AD203B41FA5}">
                      <a16:colId xmlns:a16="http://schemas.microsoft.com/office/drawing/2014/main" val="3034628564"/>
                    </a:ext>
                  </a:extLst>
                </a:gridCol>
                <a:gridCol w="223851">
                  <a:extLst>
                    <a:ext uri="{9D8B030D-6E8A-4147-A177-3AD203B41FA5}">
                      <a16:colId xmlns:a16="http://schemas.microsoft.com/office/drawing/2014/main" val="407824820"/>
                    </a:ext>
                  </a:extLst>
                </a:gridCol>
                <a:gridCol w="223851">
                  <a:extLst>
                    <a:ext uri="{9D8B030D-6E8A-4147-A177-3AD203B41FA5}">
                      <a16:colId xmlns:a16="http://schemas.microsoft.com/office/drawing/2014/main" val="1444845738"/>
                    </a:ext>
                  </a:extLst>
                </a:gridCol>
                <a:gridCol w="223851">
                  <a:extLst>
                    <a:ext uri="{9D8B030D-6E8A-4147-A177-3AD203B41FA5}">
                      <a16:colId xmlns:a16="http://schemas.microsoft.com/office/drawing/2014/main" val="2609212394"/>
                    </a:ext>
                  </a:extLst>
                </a:gridCol>
                <a:gridCol w="223851">
                  <a:extLst>
                    <a:ext uri="{9D8B030D-6E8A-4147-A177-3AD203B41FA5}">
                      <a16:colId xmlns:a16="http://schemas.microsoft.com/office/drawing/2014/main" val="1974706796"/>
                    </a:ext>
                  </a:extLst>
                </a:gridCol>
                <a:gridCol w="223851">
                  <a:extLst>
                    <a:ext uri="{9D8B030D-6E8A-4147-A177-3AD203B41FA5}">
                      <a16:colId xmlns:a16="http://schemas.microsoft.com/office/drawing/2014/main" val="4066042805"/>
                    </a:ext>
                  </a:extLst>
                </a:gridCol>
                <a:gridCol w="223851">
                  <a:extLst>
                    <a:ext uri="{9D8B030D-6E8A-4147-A177-3AD203B41FA5}">
                      <a16:colId xmlns:a16="http://schemas.microsoft.com/office/drawing/2014/main" val="1808537197"/>
                    </a:ext>
                  </a:extLst>
                </a:gridCol>
                <a:gridCol w="223851">
                  <a:extLst>
                    <a:ext uri="{9D8B030D-6E8A-4147-A177-3AD203B41FA5}">
                      <a16:colId xmlns:a16="http://schemas.microsoft.com/office/drawing/2014/main" val="1005555721"/>
                    </a:ext>
                  </a:extLst>
                </a:gridCol>
                <a:gridCol w="223851">
                  <a:extLst>
                    <a:ext uri="{9D8B030D-6E8A-4147-A177-3AD203B41FA5}">
                      <a16:colId xmlns:a16="http://schemas.microsoft.com/office/drawing/2014/main" val="666296527"/>
                    </a:ext>
                  </a:extLst>
                </a:gridCol>
                <a:gridCol w="223851">
                  <a:extLst>
                    <a:ext uri="{9D8B030D-6E8A-4147-A177-3AD203B41FA5}">
                      <a16:colId xmlns:a16="http://schemas.microsoft.com/office/drawing/2014/main" val="2290868769"/>
                    </a:ext>
                  </a:extLst>
                </a:gridCol>
                <a:gridCol w="223851">
                  <a:extLst>
                    <a:ext uri="{9D8B030D-6E8A-4147-A177-3AD203B41FA5}">
                      <a16:colId xmlns:a16="http://schemas.microsoft.com/office/drawing/2014/main" val="3961046492"/>
                    </a:ext>
                  </a:extLst>
                </a:gridCol>
                <a:gridCol w="223851">
                  <a:extLst>
                    <a:ext uri="{9D8B030D-6E8A-4147-A177-3AD203B41FA5}">
                      <a16:colId xmlns:a16="http://schemas.microsoft.com/office/drawing/2014/main" val="2840222137"/>
                    </a:ext>
                  </a:extLst>
                </a:gridCol>
                <a:gridCol w="223851">
                  <a:extLst>
                    <a:ext uri="{9D8B030D-6E8A-4147-A177-3AD203B41FA5}">
                      <a16:colId xmlns:a16="http://schemas.microsoft.com/office/drawing/2014/main" val="1949732856"/>
                    </a:ext>
                  </a:extLst>
                </a:gridCol>
                <a:gridCol w="223851">
                  <a:extLst>
                    <a:ext uri="{9D8B030D-6E8A-4147-A177-3AD203B41FA5}">
                      <a16:colId xmlns:a16="http://schemas.microsoft.com/office/drawing/2014/main" val="3554782968"/>
                    </a:ext>
                  </a:extLst>
                </a:gridCol>
                <a:gridCol w="223851">
                  <a:extLst>
                    <a:ext uri="{9D8B030D-6E8A-4147-A177-3AD203B41FA5}">
                      <a16:colId xmlns:a16="http://schemas.microsoft.com/office/drawing/2014/main" val="1421745787"/>
                    </a:ext>
                  </a:extLst>
                </a:gridCol>
                <a:gridCol w="223851">
                  <a:extLst>
                    <a:ext uri="{9D8B030D-6E8A-4147-A177-3AD203B41FA5}">
                      <a16:colId xmlns:a16="http://schemas.microsoft.com/office/drawing/2014/main" val="1280299238"/>
                    </a:ext>
                  </a:extLst>
                </a:gridCol>
                <a:gridCol w="223851">
                  <a:extLst>
                    <a:ext uri="{9D8B030D-6E8A-4147-A177-3AD203B41FA5}">
                      <a16:colId xmlns:a16="http://schemas.microsoft.com/office/drawing/2014/main" val="4269198777"/>
                    </a:ext>
                  </a:extLst>
                </a:gridCol>
                <a:gridCol w="223851">
                  <a:extLst>
                    <a:ext uri="{9D8B030D-6E8A-4147-A177-3AD203B41FA5}">
                      <a16:colId xmlns:a16="http://schemas.microsoft.com/office/drawing/2014/main" val="453097047"/>
                    </a:ext>
                  </a:extLst>
                </a:gridCol>
                <a:gridCol w="223851">
                  <a:extLst>
                    <a:ext uri="{9D8B030D-6E8A-4147-A177-3AD203B41FA5}">
                      <a16:colId xmlns:a16="http://schemas.microsoft.com/office/drawing/2014/main" val="3147066855"/>
                    </a:ext>
                  </a:extLst>
                </a:gridCol>
                <a:gridCol w="223851">
                  <a:extLst>
                    <a:ext uri="{9D8B030D-6E8A-4147-A177-3AD203B41FA5}">
                      <a16:colId xmlns:a16="http://schemas.microsoft.com/office/drawing/2014/main" val="3316884753"/>
                    </a:ext>
                  </a:extLst>
                </a:gridCol>
                <a:gridCol w="223851">
                  <a:extLst>
                    <a:ext uri="{9D8B030D-6E8A-4147-A177-3AD203B41FA5}">
                      <a16:colId xmlns:a16="http://schemas.microsoft.com/office/drawing/2014/main" val="108671396"/>
                    </a:ext>
                  </a:extLst>
                </a:gridCol>
                <a:gridCol w="223851">
                  <a:extLst>
                    <a:ext uri="{9D8B030D-6E8A-4147-A177-3AD203B41FA5}">
                      <a16:colId xmlns:a16="http://schemas.microsoft.com/office/drawing/2014/main" val="3809800305"/>
                    </a:ext>
                  </a:extLst>
                </a:gridCol>
                <a:gridCol w="223851">
                  <a:extLst>
                    <a:ext uri="{9D8B030D-6E8A-4147-A177-3AD203B41FA5}">
                      <a16:colId xmlns:a16="http://schemas.microsoft.com/office/drawing/2014/main" val="3905885817"/>
                    </a:ext>
                  </a:extLst>
                </a:gridCol>
                <a:gridCol w="223851">
                  <a:extLst>
                    <a:ext uri="{9D8B030D-6E8A-4147-A177-3AD203B41FA5}">
                      <a16:colId xmlns:a16="http://schemas.microsoft.com/office/drawing/2014/main" val="2621390342"/>
                    </a:ext>
                  </a:extLst>
                </a:gridCol>
                <a:gridCol w="223851">
                  <a:extLst>
                    <a:ext uri="{9D8B030D-6E8A-4147-A177-3AD203B41FA5}">
                      <a16:colId xmlns:a16="http://schemas.microsoft.com/office/drawing/2014/main" val="340071785"/>
                    </a:ext>
                  </a:extLst>
                </a:gridCol>
                <a:gridCol w="223851">
                  <a:extLst>
                    <a:ext uri="{9D8B030D-6E8A-4147-A177-3AD203B41FA5}">
                      <a16:colId xmlns:a16="http://schemas.microsoft.com/office/drawing/2014/main" val="3796112928"/>
                    </a:ext>
                  </a:extLst>
                </a:gridCol>
                <a:gridCol w="223851">
                  <a:extLst>
                    <a:ext uri="{9D8B030D-6E8A-4147-A177-3AD203B41FA5}">
                      <a16:colId xmlns:a16="http://schemas.microsoft.com/office/drawing/2014/main" val="3597694153"/>
                    </a:ext>
                  </a:extLst>
                </a:gridCol>
                <a:gridCol w="223851">
                  <a:extLst>
                    <a:ext uri="{9D8B030D-6E8A-4147-A177-3AD203B41FA5}">
                      <a16:colId xmlns:a16="http://schemas.microsoft.com/office/drawing/2014/main" val="2579263039"/>
                    </a:ext>
                  </a:extLst>
                </a:gridCol>
                <a:gridCol w="223851">
                  <a:extLst>
                    <a:ext uri="{9D8B030D-6E8A-4147-A177-3AD203B41FA5}">
                      <a16:colId xmlns:a16="http://schemas.microsoft.com/office/drawing/2014/main" val="200013331"/>
                    </a:ext>
                  </a:extLst>
                </a:gridCol>
                <a:gridCol w="223851">
                  <a:extLst>
                    <a:ext uri="{9D8B030D-6E8A-4147-A177-3AD203B41FA5}">
                      <a16:colId xmlns:a16="http://schemas.microsoft.com/office/drawing/2014/main" val="2419452249"/>
                    </a:ext>
                  </a:extLst>
                </a:gridCol>
                <a:gridCol w="223851">
                  <a:extLst>
                    <a:ext uri="{9D8B030D-6E8A-4147-A177-3AD203B41FA5}">
                      <a16:colId xmlns:a16="http://schemas.microsoft.com/office/drawing/2014/main" val="3645638357"/>
                    </a:ext>
                  </a:extLst>
                </a:gridCol>
              </a:tblGrid>
              <a:tr h="115200">
                <a:tc gridSpan="34">
                  <a:txBody>
                    <a:bodyPr/>
                    <a:lstStyle/>
                    <a:p>
                      <a:r>
                        <a:rPr lang="en-US" sz="900" b="1">
                          <a:solidFill>
                            <a:schemeClr val="bg2"/>
                          </a:solidFill>
                          <a:latin typeface="+mn-lt"/>
                        </a:rPr>
                        <a:t>Patients at risk</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69017493"/>
                  </a:ext>
                </a:extLst>
              </a:tr>
              <a:tr h="115200">
                <a:tc>
                  <a:txBody>
                    <a:bodyPr/>
                    <a:lstStyle/>
                    <a:p>
                      <a:r>
                        <a:rPr lang="en-US" sz="800">
                          <a:solidFill>
                            <a:srgbClr val="C81E36"/>
                          </a:solidFill>
                          <a:latin typeface="+mn-lt"/>
                        </a:rPr>
                        <a:t>Enzalutamide monotherapy</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1"/>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355883"/>
                  </a:ext>
                </a:extLst>
              </a:tr>
              <a:tr h="115200">
                <a:tc>
                  <a:txBody>
                    <a:bodyPr/>
                    <a:lstStyle/>
                    <a:p>
                      <a:r>
                        <a:rPr lang="en-US" sz="800">
                          <a:solidFill>
                            <a:schemeClr val="accent2"/>
                          </a:solidFill>
                          <a:latin typeface="+mn-lt"/>
                        </a:rPr>
                        <a:t>Leuprolide acetate</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chemeClr val="accent2"/>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07428550"/>
                  </a:ext>
                </a:extLst>
              </a:tr>
            </a:tbl>
          </a:graphicData>
        </a:graphic>
      </p:graphicFrame>
      <p:graphicFrame>
        <p:nvGraphicFramePr>
          <p:cNvPr id="491" name="Table 36">
            <a:extLst>
              <a:ext uri="{FF2B5EF4-FFF2-40B4-BE49-F238E27FC236}">
                <a16:creationId xmlns:a16="http://schemas.microsoft.com/office/drawing/2014/main" id="{1849CAA8-6D30-8633-65ED-61CB9DD6AE7B}"/>
              </a:ext>
            </a:extLst>
          </p:cNvPr>
          <p:cNvGraphicFramePr>
            <a:graphicFrameLocks noGrp="1"/>
          </p:cNvGraphicFramePr>
          <p:nvPr/>
        </p:nvGraphicFramePr>
        <p:xfrm>
          <a:off x="799601" y="5123089"/>
          <a:ext cx="7706287" cy="533040"/>
        </p:xfrm>
        <a:graphic>
          <a:graphicData uri="http://schemas.openxmlformats.org/drawingml/2006/table">
            <a:tbl>
              <a:tblPr>
                <a:tableStyleId>{5C22544A-7EE6-4342-B048-85BDC9FD1C3A}</a:tableStyleId>
              </a:tblPr>
              <a:tblGrid>
                <a:gridCol w="453311">
                  <a:extLst>
                    <a:ext uri="{9D8B030D-6E8A-4147-A177-3AD203B41FA5}">
                      <a16:colId xmlns:a16="http://schemas.microsoft.com/office/drawing/2014/main" val="2032646413"/>
                    </a:ext>
                  </a:extLst>
                </a:gridCol>
                <a:gridCol w="453311">
                  <a:extLst>
                    <a:ext uri="{9D8B030D-6E8A-4147-A177-3AD203B41FA5}">
                      <a16:colId xmlns:a16="http://schemas.microsoft.com/office/drawing/2014/main" val="3034628564"/>
                    </a:ext>
                  </a:extLst>
                </a:gridCol>
                <a:gridCol w="453311">
                  <a:extLst>
                    <a:ext uri="{9D8B030D-6E8A-4147-A177-3AD203B41FA5}">
                      <a16:colId xmlns:a16="http://schemas.microsoft.com/office/drawing/2014/main" val="1444845738"/>
                    </a:ext>
                  </a:extLst>
                </a:gridCol>
                <a:gridCol w="453311">
                  <a:extLst>
                    <a:ext uri="{9D8B030D-6E8A-4147-A177-3AD203B41FA5}">
                      <a16:colId xmlns:a16="http://schemas.microsoft.com/office/drawing/2014/main" val="1974706796"/>
                    </a:ext>
                  </a:extLst>
                </a:gridCol>
                <a:gridCol w="453311">
                  <a:extLst>
                    <a:ext uri="{9D8B030D-6E8A-4147-A177-3AD203B41FA5}">
                      <a16:colId xmlns:a16="http://schemas.microsoft.com/office/drawing/2014/main" val="1808537197"/>
                    </a:ext>
                  </a:extLst>
                </a:gridCol>
                <a:gridCol w="453311">
                  <a:extLst>
                    <a:ext uri="{9D8B030D-6E8A-4147-A177-3AD203B41FA5}">
                      <a16:colId xmlns:a16="http://schemas.microsoft.com/office/drawing/2014/main" val="666296527"/>
                    </a:ext>
                  </a:extLst>
                </a:gridCol>
                <a:gridCol w="453311">
                  <a:extLst>
                    <a:ext uri="{9D8B030D-6E8A-4147-A177-3AD203B41FA5}">
                      <a16:colId xmlns:a16="http://schemas.microsoft.com/office/drawing/2014/main" val="3961046492"/>
                    </a:ext>
                  </a:extLst>
                </a:gridCol>
                <a:gridCol w="453311">
                  <a:extLst>
                    <a:ext uri="{9D8B030D-6E8A-4147-A177-3AD203B41FA5}">
                      <a16:colId xmlns:a16="http://schemas.microsoft.com/office/drawing/2014/main" val="1949732856"/>
                    </a:ext>
                  </a:extLst>
                </a:gridCol>
                <a:gridCol w="453311">
                  <a:extLst>
                    <a:ext uri="{9D8B030D-6E8A-4147-A177-3AD203B41FA5}">
                      <a16:colId xmlns:a16="http://schemas.microsoft.com/office/drawing/2014/main" val="1421745787"/>
                    </a:ext>
                  </a:extLst>
                </a:gridCol>
                <a:gridCol w="453311">
                  <a:extLst>
                    <a:ext uri="{9D8B030D-6E8A-4147-A177-3AD203B41FA5}">
                      <a16:colId xmlns:a16="http://schemas.microsoft.com/office/drawing/2014/main" val="4269198777"/>
                    </a:ext>
                  </a:extLst>
                </a:gridCol>
                <a:gridCol w="453311">
                  <a:extLst>
                    <a:ext uri="{9D8B030D-6E8A-4147-A177-3AD203B41FA5}">
                      <a16:colId xmlns:a16="http://schemas.microsoft.com/office/drawing/2014/main" val="3147066855"/>
                    </a:ext>
                  </a:extLst>
                </a:gridCol>
                <a:gridCol w="453311">
                  <a:extLst>
                    <a:ext uri="{9D8B030D-6E8A-4147-A177-3AD203B41FA5}">
                      <a16:colId xmlns:a16="http://schemas.microsoft.com/office/drawing/2014/main" val="108671396"/>
                    </a:ext>
                  </a:extLst>
                </a:gridCol>
                <a:gridCol w="453311">
                  <a:extLst>
                    <a:ext uri="{9D8B030D-6E8A-4147-A177-3AD203B41FA5}">
                      <a16:colId xmlns:a16="http://schemas.microsoft.com/office/drawing/2014/main" val="3905885817"/>
                    </a:ext>
                  </a:extLst>
                </a:gridCol>
                <a:gridCol w="453311">
                  <a:extLst>
                    <a:ext uri="{9D8B030D-6E8A-4147-A177-3AD203B41FA5}">
                      <a16:colId xmlns:a16="http://schemas.microsoft.com/office/drawing/2014/main" val="340071785"/>
                    </a:ext>
                  </a:extLst>
                </a:gridCol>
                <a:gridCol w="453311">
                  <a:extLst>
                    <a:ext uri="{9D8B030D-6E8A-4147-A177-3AD203B41FA5}">
                      <a16:colId xmlns:a16="http://schemas.microsoft.com/office/drawing/2014/main" val="3597694153"/>
                    </a:ext>
                  </a:extLst>
                </a:gridCol>
                <a:gridCol w="453311">
                  <a:extLst>
                    <a:ext uri="{9D8B030D-6E8A-4147-A177-3AD203B41FA5}">
                      <a16:colId xmlns:a16="http://schemas.microsoft.com/office/drawing/2014/main" val="200013331"/>
                    </a:ext>
                  </a:extLst>
                </a:gridCol>
                <a:gridCol w="453311">
                  <a:extLst>
                    <a:ext uri="{9D8B030D-6E8A-4147-A177-3AD203B41FA5}">
                      <a16:colId xmlns:a16="http://schemas.microsoft.com/office/drawing/2014/main" val="3645638357"/>
                    </a:ext>
                  </a:extLst>
                </a:gridCol>
              </a:tblGrid>
              <a:tr h="53256">
                <a:tc gridSpan="17">
                  <a:txBody>
                    <a:bodyPr/>
                    <a:lstStyle/>
                    <a:p>
                      <a:pPr algn="ctr"/>
                      <a:endParaRPr lang="en-US"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GB" sz="1000">
                        <a:solidFill>
                          <a:srgbClr val="FF0000"/>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69017493"/>
                  </a:ext>
                </a:extLst>
              </a:tr>
              <a:tr h="136800">
                <a:tc>
                  <a:txBody>
                    <a:bodyPr/>
                    <a:lstStyle/>
                    <a:p>
                      <a:pPr algn="ctr" fontAlgn="b"/>
                      <a:r>
                        <a:rPr lang="en-US" sz="800" b="1" i="0" u="none" strike="noStrike">
                          <a:solidFill>
                            <a:srgbClr val="C81E36"/>
                          </a:solidFill>
                          <a:effectLst/>
                          <a:latin typeface="+mn-lt"/>
                        </a:rPr>
                        <a:t>355</a:t>
                      </a:r>
                      <a:br>
                        <a:rPr lang="en-US" sz="800" b="1" i="0" u="none" strike="noStrike">
                          <a:solidFill>
                            <a:srgbClr val="C81E36"/>
                          </a:solidFill>
                          <a:effectLst/>
                          <a:latin typeface="+mn-lt"/>
                        </a:rPr>
                      </a:br>
                      <a:endParaRPr lang="en-US" sz="800" b="1" i="0" u="none" strike="noStrike">
                        <a:solidFill>
                          <a:srgbClr val="C81E36"/>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rgbClr val="C81E36"/>
                          </a:solidFill>
                          <a:effectLst/>
                          <a:latin typeface="+mn-lt"/>
                        </a:rPr>
                        <a:t>342</a:t>
                      </a:r>
                      <a:br>
                        <a:rPr lang="en-US" sz="800" b="1" i="0" u="none" strike="noStrike">
                          <a:solidFill>
                            <a:srgbClr val="C81E36"/>
                          </a:solidFill>
                          <a:effectLst/>
                          <a:latin typeface="+mn-lt"/>
                        </a:rPr>
                      </a:br>
                      <a:endParaRPr lang="en-US" sz="800" b="1" i="0" u="none" strike="noStrike">
                        <a:solidFill>
                          <a:srgbClr val="C81E36"/>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rgbClr val="C81E36"/>
                          </a:solidFill>
                          <a:effectLst/>
                          <a:latin typeface="+mn-lt"/>
                        </a:rPr>
                        <a:t>328</a:t>
                      </a:r>
                      <a:br>
                        <a:rPr lang="en-US" sz="800" b="1" i="0" u="none" strike="noStrike">
                          <a:solidFill>
                            <a:srgbClr val="C81E36"/>
                          </a:solidFill>
                          <a:effectLst/>
                          <a:latin typeface="+mn-lt"/>
                        </a:rPr>
                      </a:br>
                      <a:endParaRPr lang="en-US" sz="800" b="1" i="0" u="none" strike="noStrike">
                        <a:solidFill>
                          <a:srgbClr val="C81E36"/>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rgbClr val="C81E36"/>
                          </a:solidFill>
                          <a:effectLst/>
                          <a:latin typeface="+mn-lt"/>
                        </a:rPr>
                        <a:t>309</a:t>
                      </a:r>
                      <a:br>
                        <a:rPr lang="en-US" sz="800" b="1" i="0" u="none" strike="noStrike">
                          <a:solidFill>
                            <a:srgbClr val="C81E36"/>
                          </a:solidFill>
                          <a:effectLst/>
                          <a:latin typeface="+mn-lt"/>
                        </a:rPr>
                      </a:br>
                      <a:endParaRPr lang="en-US" sz="800" b="1" i="0" u="none" strike="noStrike">
                        <a:solidFill>
                          <a:srgbClr val="C81E36"/>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rgbClr val="C81E36"/>
                          </a:solidFill>
                          <a:effectLst/>
                          <a:latin typeface="+mn-lt"/>
                        </a:rPr>
                        <a:t>287</a:t>
                      </a:r>
                      <a:br>
                        <a:rPr lang="en-US" sz="800" b="1" i="0" u="none" strike="noStrike">
                          <a:solidFill>
                            <a:srgbClr val="C81E36"/>
                          </a:solidFill>
                          <a:effectLst/>
                          <a:latin typeface="+mn-lt"/>
                        </a:rPr>
                      </a:br>
                      <a:endParaRPr lang="en-US" sz="800" b="1" i="0" u="none" strike="noStrike">
                        <a:solidFill>
                          <a:srgbClr val="C81E36"/>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rgbClr val="C81E36"/>
                          </a:solidFill>
                          <a:effectLst/>
                          <a:latin typeface="+mn-lt"/>
                        </a:rPr>
                        <a:t>273</a:t>
                      </a:r>
                      <a:br>
                        <a:rPr lang="en-US" sz="800" b="1" i="0" u="none" strike="noStrike">
                          <a:solidFill>
                            <a:srgbClr val="C81E36"/>
                          </a:solidFill>
                          <a:effectLst/>
                          <a:latin typeface="+mn-lt"/>
                        </a:rPr>
                      </a:br>
                      <a:endParaRPr lang="en-US" sz="800" b="1" i="0" u="none" strike="noStrike">
                        <a:solidFill>
                          <a:srgbClr val="C81E36"/>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rgbClr val="C81E36"/>
                          </a:solidFill>
                          <a:effectLst/>
                          <a:latin typeface="+mn-lt"/>
                        </a:rPr>
                        <a:t>260</a:t>
                      </a:r>
                      <a:br>
                        <a:rPr lang="en-US" sz="800" b="1" i="0" u="none" strike="noStrike">
                          <a:solidFill>
                            <a:srgbClr val="C81E36"/>
                          </a:solidFill>
                          <a:effectLst/>
                          <a:latin typeface="+mn-lt"/>
                        </a:rPr>
                      </a:br>
                      <a:endParaRPr lang="en-US" sz="800" b="1" i="0" u="none" strike="noStrike">
                        <a:solidFill>
                          <a:srgbClr val="C81E36"/>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rgbClr val="C81E36"/>
                          </a:solidFill>
                          <a:effectLst/>
                          <a:latin typeface="+mn-lt"/>
                        </a:rPr>
                        <a:t>247</a:t>
                      </a:r>
                      <a:br>
                        <a:rPr lang="en-US" sz="800" b="1" i="0" u="none" strike="noStrike">
                          <a:solidFill>
                            <a:srgbClr val="C81E36"/>
                          </a:solidFill>
                          <a:effectLst/>
                          <a:latin typeface="+mn-lt"/>
                        </a:rPr>
                      </a:br>
                      <a:endParaRPr lang="en-US" sz="800" b="1" i="0" u="none" strike="noStrike">
                        <a:solidFill>
                          <a:srgbClr val="C81E36"/>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rgbClr val="C81E36"/>
                          </a:solidFill>
                          <a:effectLst/>
                          <a:latin typeface="+mn-lt"/>
                        </a:rPr>
                        <a:t>228</a:t>
                      </a:r>
                      <a:br>
                        <a:rPr lang="en-US" sz="800" b="1" i="0" u="none" strike="noStrike">
                          <a:solidFill>
                            <a:srgbClr val="C81E36"/>
                          </a:solidFill>
                          <a:effectLst/>
                          <a:latin typeface="+mn-lt"/>
                        </a:rPr>
                      </a:br>
                      <a:endParaRPr lang="en-US" sz="800" b="1" i="0" u="none" strike="noStrike">
                        <a:solidFill>
                          <a:srgbClr val="C81E36"/>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rgbClr val="C81E36"/>
                          </a:solidFill>
                          <a:effectLst/>
                          <a:latin typeface="+mn-lt"/>
                        </a:rPr>
                        <a:t>209</a:t>
                      </a:r>
                      <a:br>
                        <a:rPr lang="en-US" sz="800" b="1" i="0" u="none" strike="noStrike">
                          <a:solidFill>
                            <a:srgbClr val="C81E36"/>
                          </a:solidFill>
                          <a:effectLst/>
                          <a:latin typeface="+mn-lt"/>
                        </a:rPr>
                      </a:br>
                      <a:endParaRPr lang="en-US" sz="800" b="1" i="0" u="none" strike="noStrike">
                        <a:solidFill>
                          <a:srgbClr val="C81E36"/>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rgbClr val="C81E36"/>
                          </a:solidFill>
                          <a:effectLst/>
                          <a:latin typeface="+mn-lt"/>
                        </a:rPr>
                        <a:t>171</a:t>
                      </a:r>
                      <a:br>
                        <a:rPr lang="en-US" sz="800" b="1" i="0" u="none" strike="noStrike">
                          <a:solidFill>
                            <a:srgbClr val="C81E36"/>
                          </a:solidFill>
                          <a:effectLst/>
                          <a:latin typeface="+mn-lt"/>
                        </a:rPr>
                      </a:br>
                      <a:endParaRPr lang="en-US" sz="800" b="1" i="0" u="none" strike="noStrike">
                        <a:solidFill>
                          <a:srgbClr val="C81E36"/>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rgbClr val="C81E36"/>
                          </a:solidFill>
                          <a:effectLst/>
                          <a:latin typeface="+mn-lt"/>
                        </a:rPr>
                        <a:t>108</a:t>
                      </a:r>
                      <a:br>
                        <a:rPr lang="en-US" sz="800" b="1" i="0" u="none" strike="noStrike">
                          <a:solidFill>
                            <a:srgbClr val="C81E36"/>
                          </a:solidFill>
                          <a:effectLst/>
                          <a:latin typeface="+mn-lt"/>
                        </a:rPr>
                      </a:br>
                      <a:endParaRPr lang="en-US" sz="800" b="1" i="0" u="none" strike="noStrike">
                        <a:solidFill>
                          <a:srgbClr val="C81E36"/>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rgbClr val="C81E36"/>
                          </a:solidFill>
                          <a:effectLst/>
                          <a:latin typeface="+mn-lt"/>
                        </a:rPr>
                        <a:t>52</a:t>
                      </a:r>
                      <a:br>
                        <a:rPr lang="en-US" sz="800" b="1" i="0" u="none" strike="noStrike">
                          <a:solidFill>
                            <a:srgbClr val="C81E36"/>
                          </a:solidFill>
                          <a:effectLst/>
                          <a:latin typeface="+mn-lt"/>
                        </a:rPr>
                      </a:br>
                      <a:endParaRPr lang="en-US" sz="800" b="1" i="0" u="none" strike="noStrike">
                        <a:solidFill>
                          <a:srgbClr val="C81E36"/>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rgbClr val="C81E36"/>
                          </a:solidFill>
                          <a:effectLst/>
                          <a:latin typeface="+mn-lt"/>
                        </a:rPr>
                        <a:t>26</a:t>
                      </a:r>
                      <a:br>
                        <a:rPr lang="en-US" sz="800" b="1" i="0" u="none" strike="noStrike">
                          <a:solidFill>
                            <a:srgbClr val="C81E36"/>
                          </a:solidFill>
                          <a:effectLst/>
                          <a:latin typeface="+mn-lt"/>
                        </a:rPr>
                      </a:br>
                      <a:endParaRPr lang="en-US" sz="800" b="1" i="0" u="none" strike="noStrike">
                        <a:solidFill>
                          <a:srgbClr val="C81E36"/>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rgbClr val="C81E36"/>
                          </a:solidFill>
                          <a:effectLst/>
                          <a:latin typeface="+mn-lt"/>
                        </a:rPr>
                        <a:t>5</a:t>
                      </a:r>
                      <a:br>
                        <a:rPr lang="en-US" sz="800" b="1" i="0" u="none" strike="noStrike">
                          <a:solidFill>
                            <a:srgbClr val="C81E36"/>
                          </a:solidFill>
                          <a:effectLst/>
                          <a:latin typeface="+mn-lt"/>
                        </a:rPr>
                      </a:br>
                      <a:endParaRPr lang="en-US" sz="800" b="1" i="0" u="none" strike="noStrike">
                        <a:solidFill>
                          <a:srgbClr val="C81E36"/>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rgbClr val="C81E36"/>
                          </a:solidFill>
                          <a:effectLst/>
                          <a:latin typeface="+mn-lt"/>
                        </a:rPr>
                        <a:t>0</a:t>
                      </a:r>
                      <a:br>
                        <a:rPr lang="en-US" sz="800" b="1" i="0" u="none" strike="noStrike">
                          <a:solidFill>
                            <a:srgbClr val="C81E36"/>
                          </a:solidFill>
                          <a:effectLst/>
                          <a:latin typeface="+mn-lt"/>
                        </a:rPr>
                      </a:br>
                      <a:endParaRPr lang="en-US" sz="800" b="1" i="0" u="none" strike="noStrike">
                        <a:solidFill>
                          <a:srgbClr val="C81E36"/>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rgbClr val="C81E36"/>
                          </a:solidFill>
                          <a:effectLst/>
                          <a:latin typeface="+mn-lt"/>
                        </a:rPr>
                        <a:t>0</a:t>
                      </a:r>
                      <a:br>
                        <a:rPr lang="en-US" sz="800" b="1" i="0" u="none" strike="noStrike">
                          <a:solidFill>
                            <a:srgbClr val="C81E36"/>
                          </a:solidFill>
                          <a:effectLst/>
                          <a:latin typeface="+mn-lt"/>
                        </a:rPr>
                      </a:br>
                      <a:endParaRPr lang="en-US" sz="800" b="1" i="0" u="none" strike="noStrike">
                        <a:solidFill>
                          <a:srgbClr val="C81E36"/>
                        </a:solidFill>
                        <a:effectLst/>
                        <a:latin typeface="+mn-lt"/>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355883"/>
                  </a:ext>
                </a:extLst>
              </a:tr>
              <a:tr h="136800">
                <a:tc>
                  <a:txBody>
                    <a:bodyPr/>
                    <a:lstStyle/>
                    <a:p>
                      <a:pPr algn="ctr" fontAlgn="b"/>
                      <a:r>
                        <a:rPr lang="en-US" sz="800" b="1" i="0" u="none" strike="noStrike">
                          <a:solidFill>
                            <a:schemeClr val="accent2"/>
                          </a:solidFill>
                          <a:effectLst/>
                          <a:latin typeface="+mn-lt"/>
                        </a:rPr>
                        <a:t>358</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335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321</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303</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280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259</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238</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221</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203</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183</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138</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88</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32</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15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6</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1</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1" i="0" u="none" strike="noStrike">
                          <a:solidFill>
                            <a:schemeClr val="accent2"/>
                          </a:solidFill>
                          <a:effectLst/>
                          <a:latin typeface="+mn-lt"/>
                        </a:rPr>
                        <a:t>0</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07428550"/>
                  </a:ext>
                </a:extLst>
              </a:tr>
            </a:tbl>
          </a:graphicData>
        </a:graphic>
      </p:graphicFrame>
      <p:grpSp>
        <p:nvGrpSpPr>
          <p:cNvPr id="1441" name="Group 1440">
            <a:extLst>
              <a:ext uri="{FF2B5EF4-FFF2-40B4-BE49-F238E27FC236}">
                <a16:creationId xmlns:a16="http://schemas.microsoft.com/office/drawing/2014/main" id="{4A79C3E4-CF5F-D549-179E-60C02A9EC3AB}"/>
              </a:ext>
            </a:extLst>
          </p:cNvPr>
          <p:cNvGrpSpPr/>
          <p:nvPr/>
        </p:nvGrpSpPr>
        <p:grpSpPr>
          <a:xfrm>
            <a:off x="366193" y="2086947"/>
            <a:ext cx="8002520" cy="3092152"/>
            <a:chOff x="1337488" y="1656617"/>
            <a:chExt cx="9844213" cy="3803777"/>
          </a:xfrm>
        </p:grpSpPr>
        <p:sp>
          <p:nvSpPr>
            <p:cNvPr id="1442" name="Rectangle 10">
              <a:extLst>
                <a:ext uri="{FF2B5EF4-FFF2-40B4-BE49-F238E27FC236}">
                  <a16:creationId xmlns:a16="http://schemas.microsoft.com/office/drawing/2014/main" id="{FDC5E5C9-F13C-228A-3F0E-052820DB3B29}"/>
                </a:ext>
              </a:extLst>
            </p:cNvPr>
            <p:cNvSpPr>
              <a:spLocks noChangeArrowheads="1"/>
            </p:cNvSpPr>
            <p:nvPr/>
          </p:nvSpPr>
          <p:spPr bwMode="auto">
            <a:xfrm>
              <a:off x="2141727" y="5233229"/>
              <a:ext cx="8935848" cy="227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itchFamily="34" charset="0"/>
                  <a:ea typeface="+mn-ea"/>
                  <a:cs typeface="Arial" pitchFamily="34" charset="0"/>
                </a:rPr>
                <a:t>Metastasis-free survival (mo)</a:t>
              </a:r>
            </a:p>
          </p:txBody>
        </p:sp>
        <p:sp>
          <p:nvSpPr>
            <p:cNvPr id="1443" name="Rectangle 10">
              <a:extLst>
                <a:ext uri="{FF2B5EF4-FFF2-40B4-BE49-F238E27FC236}">
                  <a16:creationId xmlns:a16="http://schemas.microsoft.com/office/drawing/2014/main" id="{E968DAA2-D4E1-0C52-7A52-A4F594505C99}"/>
                </a:ext>
              </a:extLst>
            </p:cNvPr>
            <p:cNvSpPr>
              <a:spLocks noChangeArrowheads="1"/>
            </p:cNvSpPr>
            <p:nvPr/>
          </p:nvSpPr>
          <p:spPr bwMode="auto">
            <a:xfrm>
              <a:off x="1660422" y="1656617"/>
              <a:ext cx="492405" cy="227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44000" bIns="0" anchor="ct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100</a:t>
              </a:r>
            </a:p>
          </p:txBody>
        </p:sp>
        <p:sp>
          <p:nvSpPr>
            <p:cNvPr id="1444" name="Rectangle 1443">
              <a:extLst>
                <a:ext uri="{FF2B5EF4-FFF2-40B4-BE49-F238E27FC236}">
                  <a16:creationId xmlns:a16="http://schemas.microsoft.com/office/drawing/2014/main" id="{FB1AFA3B-5462-EFC8-A39B-B5559A6EED1A}"/>
                </a:ext>
              </a:extLst>
            </p:cNvPr>
            <p:cNvSpPr>
              <a:spLocks noChangeArrowheads="1"/>
            </p:cNvSpPr>
            <p:nvPr/>
          </p:nvSpPr>
          <p:spPr bwMode="auto">
            <a:xfrm>
              <a:off x="2099320" y="4820996"/>
              <a:ext cx="104513" cy="361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0</a:t>
              </a:r>
            </a:p>
          </p:txBody>
        </p:sp>
        <p:sp>
          <p:nvSpPr>
            <p:cNvPr id="1445" name="Freeform 8">
              <a:extLst>
                <a:ext uri="{FF2B5EF4-FFF2-40B4-BE49-F238E27FC236}">
                  <a16:creationId xmlns:a16="http://schemas.microsoft.com/office/drawing/2014/main" id="{49BACD4D-A688-4BA9-2D52-3CFF070B9A05}"/>
                </a:ext>
              </a:extLst>
            </p:cNvPr>
            <p:cNvSpPr>
              <a:spLocks/>
            </p:cNvSpPr>
            <p:nvPr/>
          </p:nvSpPr>
          <p:spPr bwMode="auto">
            <a:xfrm>
              <a:off x="2152825" y="1770199"/>
              <a:ext cx="8924750" cy="3051219"/>
            </a:xfrm>
            <a:custGeom>
              <a:avLst/>
              <a:gdLst>
                <a:gd name="T0" fmla="*/ 0 w 3067"/>
                <a:gd name="T1" fmla="*/ 0 h 1963"/>
                <a:gd name="T2" fmla="*/ 0 w 3067"/>
                <a:gd name="T3" fmla="*/ 2147483647 h 1963"/>
                <a:gd name="T4" fmla="*/ 2147483647 w 3067"/>
                <a:gd name="T5" fmla="*/ 2147483647 h 1963"/>
                <a:gd name="T6" fmla="*/ 0 60000 65536"/>
                <a:gd name="T7" fmla="*/ 0 60000 65536"/>
                <a:gd name="T8" fmla="*/ 0 60000 65536"/>
                <a:gd name="T9" fmla="*/ 0 w 3067"/>
                <a:gd name="T10" fmla="*/ 0 h 1963"/>
                <a:gd name="T11" fmla="*/ 3067 w 3067"/>
                <a:gd name="T12" fmla="*/ 1963 h 1963"/>
              </a:gdLst>
              <a:ahLst/>
              <a:cxnLst>
                <a:cxn ang="T6">
                  <a:pos x="T0" y="T1"/>
                </a:cxn>
                <a:cxn ang="T7">
                  <a:pos x="T2" y="T3"/>
                </a:cxn>
                <a:cxn ang="T8">
                  <a:pos x="T4" y="T5"/>
                </a:cxn>
              </a:cxnLst>
              <a:rect l="T9" t="T10" r="T11" b="T12"/>
              <a:pathLst>
                <a:path w="3067" h="1963">
                  <a:moveTo>
                    <a:pt x="0" y="0"/>
                  </a:moveTo>
                  <a:lnTo>
                    <a:pt x="0" y="1963"/>
                  </a:lnTo>
                  <a:lnTo>
                    <a:pt x="3067" y="1963"/>
                  </a:lnTo>
                </a:path>
              </a:pathLst>
            </a:custGeom>
            <a:noFill/>
            <a:ln w="12700" cap="sq" cmpd="sng">
              <a:solidFill>
                <a:schemeClr val="bg2"/>
              </a:solidFill>
              <a:prstDash val="solid"/>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46" name="Line 9">
              <a:extLst>
                <a:ext uri="{FF2B5EF4-FFF2-40B4-BE49-F238E27FC236}">
                  <a16:creationId xmlns:a16="http://schemas.microsoft.com/office/drawing/2014/main" id="{D21324A4-84BE-71DB-84E6-26826F98A6B5}"/>
                </a:ext>
              </a:extLst>
            </p:cNvPr>
            <p:cNvSpPr>
              <a:spLocks noChangeShapeType="1"/>
            </p:cNvSpPr>
            <p:nvPr/>
          </p:nvSpPr>
          <p:spPr bwMode="auto">
            <a:xfrm>
              <a:off x="2080825" y="1770199"/>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47" name="Line 15">
              <a:extLst>
                <a:ext uri="{FF2B5EF4-FFF2-40B4-BE49-F238E27FC236}">
                  <a16:creationId xmlns:a16="http://schemas.microsoft.com/office/drawing/2014/main" id="{80AFE40A-3B0E-5ACD-A505-AC9D719A36C8}"/>
                </a:ext>
              </a:extLst>
            </p:cNvPr>
            <p:cNvSpPr>
              <a:spLocks noChangeShapeType="1"/>
            </p:cNvSpPr>
            <p:nvPr/>
          </p:nvSpPr>
          <p:spPr bwMode="auto">
            <a:xfrm>
              <a:off x="2080825" y="2382145"/>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48" name="Line 16">
              <a:extLst>
                <a:ext uri="{FF2B5EF4-FFF2-40B4-BE49-F238E27FC236}">
                  <a16:creationId xmlns:a16="http://schemas.microsoft.com/office/drawing/2014/main" id="{9334BE3C-0C91-F445-08A2-B8FF785BA481}"/>
                </a:ext>
              </a:extLst>
            </p:cNvPr>
            <p:cNvSpPr>
              <a:spLocks noChangeShapeType="1"/>
            </p:cNvSpPr>
            <p:nvPr/>
          </p:nvSpPr>
          <p:spPr bwMode="auto">
            <a:xfrm>
              <a:off x="2080825" y="2994092"/>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49" name="Line 17">
              <a:extLst>
                <a:ext uri="{FF2B5EF4-FFF2-40B4-BE49-F238E27FC236}">
                  <a16:creationId xmlns:a16="http://schemas.microsoft.com/office/drawing/2014/main" id="{8E240F20-B820-2195-D457-ECD3F27351C0}"/>
                </a:ext>
              </a:extLst>
            </p:cNvPr>
            <p:cNvSpPr>
              <a:spLocks noChangeShapeType="1"/>
            </p:cNvSpPr>
            <p:nvPr/>
          </p:nvSpPr>
          <p:spPr bwMode="auto">
            <a:xfrm>
              <a:off x="2080825" y="3606038"/>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50" name="Line 18">
              <a:extLst>
                <a:ext uri="{FF2B5EF4-FFF2-40B4-BE49-F238E27FC236}">
                  <a16:creationId xmlns:a16="http://schemas.microsoft.com/office/drawing/2014/main" id="{3F66A3EC-A0B4-2D18-0475-376B15B3A20E}"/>
                </a:ext>
              </a:extLst>
            </p:cNvPr>
            <p:cNvSpPr>
              <a:spLocks noChangeShapeType="1"/>
            </p:cNvSpPr>
            <p:nvPr/>
          </p:nvSpPr>
          <p:spPr bwMode="auto">
            <a:xfrm>
              <a:off x="2080825" y="4217984"/>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51" name="Line 19">
              <a:extLst>
                <a:ext uri="{FF2B5EF4-FFF2-40B4-BE49-F238E27FC236}">
                  <a16:creationId xmlns:a16="http://schemas.microsoft.com/office/drawing/2014/main" id="{B4DCED55-00B6-8D14-AD07-FC8007EE0245}"/>
                </a:ext>
              </a:extLst>
            </p:cNvPr>
            <p:cNvSpPr>
              <a:spLocks noChangeShapeType="1"/>
            </p:cNvSpPr>
            <p:nvPr/>
          </p:nvSpPr>
          <p:spPr bwMode="auto">
            <a:xfrm>
              <a:off x="2080825" y="4821416"/>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52" name="Line 20">
              <a:extLst>
                <a:ext uri="{FF2B5EF4-FFF2-40B4-BE49-F238E27FC236}">
                  <a16:creationId xmlns:a16="http://schemas.microsoft.com/office/drawing/2014/main" id="{6AB03577-5BBF-938E-9AA4-F118F0DDE7F4}"/>
                </a:ext>
              </a:extLst>
            </p:cNvPr>
            <p:cNvSpPr>
              <a:spLocks noChangeShapeType="1"/>
            </p:cNvSpPr>
            <p:nvPr/>
          </p:nvSpPr>
          <p:spPr bwMode="auto">
            <a:xfrm rot="16200000">
              <a:off x="2116825" y="4857416"/>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53" name="Line 24">
              <a:extLst>
                <a:ext uri="{FF2B5EF4-FFF2-40B4-BE49-F238E27FC236}">
                  <a16:creationId xmlns:a16="http://schemas.microsoft.com/office/drawing/2014/main" id="{9EB2B3DC-9AFA-87FE-DC72-D9417E117CA9}"/>
                </a:ext>
              </a:extLst>
            </p:cNvPr>
            <p:cNvSpPr>
              <a:spLocks noChangeShapeType="1"/>
            </p:cNvSpPr>
            <p:nvPr/>
          </p:nvSpPr>
          <p:spPr bwMode="auto">
            <a:xfrm rot="16200000">
              <a:off x="3232417" y="4857416"/>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54" name="Line 26">
              <a:extLst>
                <a:ext uri="{FF2B5EF4-FFF2-40B4-BE49-F238E27FC236}">
                  <a16:creationId xmlns:a16="http://schemas.microsoft.com/office/drawing/2014/main" id="{ED93272C-59BE-47EE-8465-C9A32451739E}"/>
                </a:ext>
              </a:extLst>
            </p:cNvPr>
            <p:cNvSpPr>
              <a:spLocks noChangeShapeType="1"/>
            </p:cNvSpPr>
            <p:nvPr/>
          </p:nvSpPr>
          <p:spPr bwMode="auto">
            <a:xfrm rot="16200000">
              <a:off x="6021397" y="4857417"/>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55" name="Line 32">
              <a:extLst>
                <a:ext uri="{FF2B5EF4-FFF2-40B4-BE49-F238E27FC236}">
                  <a16:creationId xmlns:a16="http://schemas.microsoft.com/office/drawing/2014/main" id="{F5668BCD-354E-060B-63F3-7A0FB475CF25}"/>
                </a:ext>
              </a:extLst>
            </p:cNvPr>
            <p:cNvSpPr>
              <a:spLocks noChangeShapeType="1"/>
            </p:cNvSpPr>
            <p:nvPr/>
          </p:nvSpPr>
          <p:spPr bwMode="auto">
            <a:xfrm rot="16200000">
              <a:off x="11041574" y="4857416"/>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56" name="Rectangle 10">
              <a:extLst>
                <a:ext uri="{FF2B5EF4-FFF2-40B4-BE49-F238E27FC236}">
                  <a16:creationId xmlns:a16="http://schemas.microsoft.com/office/drawing/2014/main" id="{5EECA440-A537-1A40-2750-1BE3E16B79C1}"/>
                </a:ext>
              </a:extLst>
            </p:cNvPr>
            <p:cNvSpPr>
              <a:spLocks noChangeArrowheads="1"/>
            </p:cNvSpPr>
            <p:nvPr/>
          </p:nvSpPr>
          <p:spPr bwMode="auto">
            <a:xfrm rot="16200000">
              <a:off x="-17747" y="3125436"/>
              <a:ext cx="3051217" cy="340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itchFamily="34" charset="0"/>
                  <a:ea typeface="+mn-ea"/>
                  <a:cs typeface="Arial" pitchFamily="34" charset="0"/>
                </a:rPr>
                <a:t>Metastasis-free survival (%)</a:t>
              </a:r>
            </a:p>
          </p:txBody>
        </p:sp>
        <p:sp>
          <p:nvSpPr>
            <p:cNvPr id="1457" name="Rectangle 10">
              <a:extLst>
                <a:ext uri="{FF2B5EF4-FFF2-40B4-BE49-F238E27FC236}">
                  <a16:creationId xmlns:a16="http://schemas.microsoft.com/office/drawing/2014/main" id="{9EAB20E9-E51F-D02C-3137-58053039BBDF}"/>
                </a:ext>
              </a:extLst>
            </p:cNvPr>
            <p:cNvSpPr>
              <a:spLocks noChangeArrowheads="1"/>
            </p:cNvSpPr>
            <p:nvPr/>
          </p:nvSpPr>
          <p:spPr bwMode="auto">
            <a:xfrm>
              <a:off x="1764933" y="2268562"/>
              <a:ext cx="387894" cy="227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44000" bIns="0" anchor="ct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80</a:t>
              </a:r>
            </a:p>
          </p:txBody>
        </p:sp>
        <p:sp>
          <p:nvSpPr>
            <p:cNvPr id="1458" name="Rectangle 10">
              <a:extLst>
                <a:ext uri="{FF2B5EF4-FFF2-40B4-BE49-F238E27FC236}">
                  <a16:creationId xmlns:a16="http://schemas.microsoft.com/office/drawing/2014/main" id="{93F11E6C-A444-F351-6114-416C608ED384}"/>
                </a:ext>
              </a:extLst>
            </p:cNvPr>
            <p:cNvSpPr>
              <a:spLocks noChangeArrowheads="1"/>
            </p:cNvSpPr>
            <p:nvPr/>
          </p:nvSpPr>
          <p:spPr bwMode="auto">
            <a:xfrm>
              <a:off x="1764933" y="2880508"/>
              <a:ext cx="387894" cy="227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44000" bIns="0" anchor="ct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60</a:t>
              </a:r>
            </a:p>
          </p:txBody>
        </p:sp>
        <p:sp>
          <p:nvSpPr>
            <p:cNvPr id="1459" name="Rectangle 10">
              <a:extLst>
                <a:ext uri="{FF2B5EF4-FFF2-40B4-BE49-F238E27FC236}">
                  <a16:creationId xmlns:a16="http://schemas.microsoft.com/office/drawing/2014/main" id="{E512BFFC-79AA-9DA7-BCB0-A12C414E84B0}"/>
                </a:ext>
              </a:extLst>
            </p:cNvPr>
            <p:cNvSpPr>
              <a:spLocks noChangeArrowheads="1"/>
            </p:cNvSpPr>
            <p:nvPr/>
          </p:nvSpPr>
          <p:spPr bwMode="auto">
            <a:xfrm>
              <a:off x="1764933" y="3492454"/>
              <a:ext cx="387894" cy="227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44000" bIns="0" anchor="ct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40</a:t>
              </a:r>
            </a:p>
          </p:txBody>
        </p:sp>
        <p:sp>
          <p:nvSpPr>
            <p:cNvPr id="1460" name="Rectangle 10">
              <a:extLst>
                <a:ext uri="{FF2B5EF4-FFF2-40B4-BE49-F238E27FC236}">
                  <a16:creationId xmlns:a16="http://schemas.microsoft.com/office/drawing/2014/main" id="{AA219466-AB9E-6D41-669B-0C83CC629C1B}"/>
                </a:ext>
              </a:extLst>
            </p:cNvPr>
            <p:cNvSpPr>
              <a:spLocks noChangeArrowheads="1"/>
            </p:cNvSpPr>
            <p:nvPr/>
          </p:nvSpPr>
          <p:spPr bwMode="auto">
            <a:xfrm>
              <a:off x="1764933" y="4104402"/>
              <a:ext cx="387894" cy="227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44000" bIns="0" anchor="ct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20</a:t>
              </a:r>
            </a:p>
          </p:txBody>
        </p:sp>
        <p:sp>
          <p:nvSpPr>
            <p:cNvPr id="1461" name="Rectangle 10">
              <a:extLst>
                <a:ext uri="{FF2B5EF4-FFF2-40B4-BE49-F238E27FC236}">
                  <a16:creationId xmlns:a16="http://schemas.microsoft.com/office/drawing/2014/main" id="{D1667643-737E-593B-B9D6-E82F46960ECF}"/>
                </a:ext>
              </a:extLst>
            </p:cNvPr>
            <p:cNvSpPr>
              <a:spLocks noChangeArrowheads="1"/>
            </p:cNvSpPr>
            <p:nvPr/>
          </p:nvSpPr>
          <p:spPr bwMode="auto">
            <a:xfrm>
              <a:off x="1869442" y="4707836"/>
              <a:ext cx="283382" cy="227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44000" bIns="0" anchor="ct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0</a:t>
              </a:r>
            </a:p>
          </p:txBody>
        </p:sp>
        <p:sp>
          <p:nvSpPr>
            <p:cNvPr id="1462" name="Rectangle 10">
              <a:extLst>
                <a:ext uri="{FF2B5EF4-FFF2-40B4-BE49-F238E27FC236}">
                  <a16:creationId xmlns:a16="http://schemas.microsoft.com/office/drawing/2014/main" id="{328CD799-093F-26F4-DDA2-65E0DA8CA834}"/>
                </a:ext>
              </a:extLst>
            </p:cNvPr>
            <p:cNvSpPr>
              <a:spLocks noChangeArrowheads="1"/>
            </p:cNvSpPr>
            <p:nvPr/>
          </p:nvSpPr>
          <p:spPr bwMode="auto">
            <a:xfrm>
              <a:off x="3162764" y="4820996"/>
              <a:ext cx="209024" cy="361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12</a:t>
              </a:r>
            </a:p>
          </p:txBody>
        </p:sp>
        <p:sp>
          <p:nvSpPr>
            <p:cNvPr id="1463" name="Rectangle 10">
              <a:extLst>
                <a:ext uri="{FF2B5EF4-FFF2-40B4-BE49-F238E27FC236}">
                  <a16:creationId xmlns:a16="http://schemas.microsoft.com/office/drawing/2014/main" id="{B12B1535-8C3A-4C06-AD52-15362F2E30F4}"/>
                </a:ext>
              </a:extLst>
            </p:cNvPr>
            <p:cNvSpPr>
              <a:spLocks noChangeArrowheads="1"/>
            </p:cNvSpPr>
            <p:nvPr/>
          </p:nvSpPr>
          <p:spPr bwMode="auto">
            <a:xfrm>
              <a:off x="5952014" y="4820996"/>
              <a:ext cx="209024" cy="361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42</a:t>
              </a:r>
            </a:p>
          </p:txBody>
        </p:sp>
        <p:sp>
          <p:nvSpPr>
            <p:cNvPr id="1464" name="Rectangle 10">
              <a:extLst>
                <a:ext uri="{FF2B5EF4-FFF2-40B4-BE49-F238E27FC236}">
                  <a16:creationId xmlns:a16="http://schemas.microsoft.com/office/drawing/2014/main" id="{2E4A9F22-D86E-4A36-5594-97DE39822F17}"/>
                </a:ext>
              </a:extLst>
            </p:cNvPr>
            <p:cNvSpPr>
              <a:spLocks noChangeArrowheads="1"/>
            </p:cNvSpPr>
            <p:nvPr/>
          </p:nvSpPr>
          <p:spPr bwMode="auto">
            <a:xfrm>
              <a:off x="10972677" y="4820996"/>
              <a:ext cx="209024" cy="361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96</a:t>
              </a:r>
            </a:p>
          </p:txBody>
        </p:sp>
        <p:sp>
          <p:nvSpPr>
            <p:cNvPr id="1465" name="Line 32">
              <a:extLst>
                <a:ext uri="{FF2B5EF4-FFF2-40B4-BE49-F238E27FC236}">
                  <a16:creationId xmlns:a16="http://schemas.microsoft.com/office/drawing/2014/main" id="{37AA169F-F0BD-D225-CD4A-C8592D8A1831}"/>
                </a:ext>
              </a:extLst>
            </p:cNvPr>
            <p:cNvSpPr>
              <a:spLocks noChangeShapeType="1"/>
            </p:cNvSpPr>
            <p:nvPr/>
          </p:nvSpPr>
          <p:spPr bwMode="auto">
            <a:xfrm rot="16200000">
              <a:off x="10483765" y="4857416"/>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66" name="Rectangle 10">
              <a:extLst>
                <a:ext uri="{FF2B5EF4-FFF2-40B4-BE49-F238E27FC236}">
                  <a16:creationId xmlns:a16="http://schemas.microsoft.com/office/drawing/2014/main" id="{FCD54CE0-6F09-929A-1B51-563C7FBBE7F9}"/>
                </a:ext>
              </a:extLst>
            </p:cNvPr>
            <p:cNvSpPr>
              <a:spLocks noChangeArrowheads="1"/>
            </p:cNvSpPr>
            <p:nvPr/>
          </p:nvSpPr>
          <p:spPr bwMode="auto">
            <a:xfrm>
              <a:off x="10414814" y="4820996"/>
              <a:ext cx="209024" cy="361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90</a:t>
              </a:r>
            </a:p>
          </p:txBody>
        </p:sp>
        <p:sp>
          <p:nvSpPr>
            <p:cNvPr id="1467" name="Line 32">
              <a:extLst>
                <a:ext uri="{FF2B5EF4-FFF2-40B4-BE49-F238E27FC236}">
                  <a16:creationId xmlns:a16="http://schemas.microsoft.com/office/drawing/2014/main" id="{307A5E4C-6839-709D-AB5C-B4873724803C}"/>
                </a:ext>
              </a:extLst>
            </p:cNvPr>
            <p:cNvSpPr>
              <a:spLocks noChangeShapeType="1"/>
            </p:cNvSpPr>
            <p:nvPr/>
          </p:nvSpPr>
          <p:spPr bwMode="auto">
            <a:xfrm rot="16200000">
              <a:off x="9925969" y="4857416"/>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68" name="Rectangle 10">
              <a:extLst>
                <a:ext uri="{FF2B5EF4-FFF2-40B4-BE49-F238E27FC236}">
                  <a16:creationId xmlns:a16="http://schemas.microsoft.com/office/drawing/2014/main" id="{1C4ADE3B-C18D-07B3-DCCE-E5F0104267E1}"/>
                </a:ext>
              </a:extLst>
            </p:cNvPr>
            <p:cNvSpPr>
              <a:spLocks noChangeArrowheads="1"/>
            </p:cNvSpPr>
            <p:nvPr/>
          </p:nvSpPr>
          <p:spPr bwMode="auto">
            <a:xfrm>
              <a:off x="9856964" y="4820996"/>
              <a:ext cx="209024" cy="361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84</a:t>
              </a:r>
            </a:p>
          </p:txBody>
        </p:sp>
        <p:sp>
          <p:nvSpPr>
            <p:cNvPr id="1469" name="Line 32">
              <a:extLst>
                <a:ext uri="{FF2B5EF4-FFF2-40B4-BE49-F238E27FC236}">
                  <a16:creationId xmlns:a16="http://schemas.microsoft.com/office/drawing/2014/main" id="{C0617655-B2DB-8B23-0A8B-DF822C516A13}"/>
                </a:ext>
              </a:extLst>
            </p:cNvPr>
            <p:cNvSpPr>
              <a:spLocks noChangeShapeType="1"/>
            </p:cNvSpPr>
            <p:nvPr/>
          </p:nvSpPr>
          <p:spPr bwMode="auto">
            <a:xfrm rot="16200000">
              <a:off x="9368173" y="4857416"/>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70" name="Rectangle 10">
              <a:extLst>
                <a:ext uri="{FF2B5EF4-FFF2-40B4-BE49-F238E27FC236}">
                  <a16:creationId xmlns:a16="http://schemas.microsoft.com/office/drawing/2014/main" id="{DE656EC6-7C25-1C9A-891A-E893857505A5}"/>
                </a:ext>
              </a:extLst>
            </p:cNvPr>
            <p:cNvSpPr>
              <a:spLocks noChangeArrowheads="1"/>
            </p:cNvSpPr>
            <p:nvPr/>
          </p:nvSpPr>
          <p:spPr bwMode="auto">
            <a:xfrm>
              <a:off x="9299115" y="4820996"/>
              <a:ext cx="209024" cy="361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78</a:t>
              </a:r>
            </a:p>
          </p:txBody>
        </p:sp>
        <p:sp>
          <p:nvSpPr>
            <p:cNvPr id="1471" name="Line 32">
              <a:extLst>
                <a:ext uri="{FF2B5EF4-FFF2-40B4-BE49-F238E27FC236}">
                  <a16:creationId xmlns:a16="http://schemas.microsoft.com/office/drawing/2014/main" id="{9337767C-0EF3-A1B7-1229-CC6857ECBF55}"/>
                </a:ext>
              </a:extLst>
            </p:cNvPr>
            <p:cNvSpPr>
              <a:spLocks noChangeShapeType="1"/>
            </p:cNvSpPr>
            <p:nvPr/>
          </p:nvSpPr>
          <p:spPr bwMode="auto">
            <a:xfrm rot="16200000">
              <a:off x="8810377" y="4857416"/>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72" name="Rectangle 10">
              <a:extLst>
                <a:ext uri="{FF2B5EF4-FFF2-40B4-BE49-F238E27FC236}">
                  <a16:creationId xmlns:a16="http://schemas.microsoft.com/office/drawing/2014/main" id="{C40EDD67-4D01-834A-FF2A-8D6C158C7C43}"/>
                </a:ext>
              </a:extLst>
            </p:cNvPr>
            <p:cNvSpPr>
              <a:spLocks noChangeArrowheads="1"/>
            </p:cNvSpPr>
            <p:nvPr/>
          </p:nvSpPr>
          <p:spPr bwMode="auto">
            <a:xfrm>
              <a:off x="8741264" y="4820996"/>
              <a:ext cx="209024" cy="361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72</a:t>
              </a:r>
            </a:p>
          </p:txBody>
        </p:sp>
        <p:sp>
          <p:nvSpPr>
            <p:cNvPr id="1473" name="Line 32">
              <a:extLst>
                <a:ext uri="{FF2B5EF4-FFF2-40B4-BE49-F238E27FC236}">
                  <a16:creationId xmlns:a16="http://schemas.microsoft.com/office/drawing/2014/main" id="{CD38C0CD-77D7-9D27-6153-926E3C66D424}"/>
                </a:ext>
              </a:extLst>
            </p:cNvPr>
            <p:cNvSpPr>
              <a:spLocks noChangeShapeType="1"/>
            </p:cNvSpPr>
            <p:nvPr/>
          </p:nvSpPr>
          <p:spPr bwMode="auto">
            <a:xfrm rot="16200000">
              <a:off x="8252581" y="4857416"/>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74" name="Rectangle 10">
              <a:extLst>
                <a:ext uri="{FF2B5EF4-FFF2-40B4-BE49-F238E27FC236}">
                  <a16:creationId xmlns:a16="http://schemas.microsoft.com/office/drawing/2014/main" id="{612D2F50-245F-C06F-F6C7-9FA827DDF007}"/>
                </a:ext>
              </a:extLst>
            </p:cNvPr>
            <p:cNvSpPr>
              <a:spLocks noChangeArrowheads="1"/>
            </p:cNvSpPr>
            <p:nvPr/>
          </p:nvSpPr>
          <p:spPr bwMode="auto">
            <a:xfrm>
              <a:off x="8183414" y="4820996"/>
              <a:ext cx="209024" cy="361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66</a:t>
              </a:r>
            </a:p>
          </p:txBody>
        </p:sp>
        <p:sp>
          <p:nvSpPr>
            <p:cNvPr id="1475" name="Line 32">
              <a:extLst>
                <a:ext uri="{FF2B5EF4-FFF2-40B4-BE49-F238E27FC236}">
                  <a16:creationId xmlns:a16="http://schemas.microsoft.com/office/drawing/2014/main" id="{8C189E8F-8A1E-54C0-40A7-938084842E54}"/>
                </a:ext>
              </a:extLst>
            </p:cNvPr>
            <p:cNvSpPr>
              <a:spLocks noChangeShapeType="1"/>
            </p:cNvSpPr>
            <p:nvPr/>
          </p:nvSpPr>
          <p:spPr bwMode="auto">
            <a:xfrm rot="16200000">
              <a:off x="7694785" y="4857417"/>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76" name="Rectangle 10">
              <a:extLst>
                <a:ext uri="{FF2B5EF4-FFF2-40B4-BE49-F238E27FC236}">
                  <a16:creationId xmlns:a16="http://schemas.microsoft.com/office/drawing/2014/main" id="{725C902B-91DD-7316-9FA5-3AFED56889C1}"/>
                </a:ext>
              </a:extLst>
            </p:cNvPr>
            <p:cNvSpPr>
              <a:spLocks noChangeArrowheads="1"/>
            </p:cNvSpPr>
            <p:nvPr/>
          </p:nvSpPr>
          <p:spPr bwMode="auto">
            <a:xfrm>
              <a:off x="7625564" y="4820996"/>
              <a:ext cx="209024" cy="361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60</a:t>
              </a:r>
            </a:p>
          </p:txBody>
        </p:sp>
        <p:sp>
          <p:nvSpPr>
            <p:cNvPr id="1477" name="Line 32">
              <a:extLst>
                <a:ext uri="{FF2B5EF4-FFF2-40B4-BE49-F238E27FC236}">
                  <a16:creationId xmlns:a16="http://schemas.microsoft.com/office/drawing/2014/main" id="{CE2143F1-1F4E-23A0-BD38-FF33643EA562}"/>
                </a:ext>
              </a:extLst>
            </p:cNvPr>
            <p:cNvSpPr>
              <a:spLocks noChangeShapeType="1"/>
            </p:cNvSpPr>
            <p:nvPr/>
          </p:nvSpPr>
          <p:spPr bwMode="auto">
            <a:xfrm rot="16200000">
              <a:off x="7136989" y="4857417"/>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78" name="Rectangle 10">
              <a:extLst>
                <a:ext uri="{FF2B5EF4-FFF2-40B4-BE49-F238E27FC236}">
                  <a16:creationId xmlns:a16="http://schemas.microsoft.com/office/drawing/2014/main" id="{63E2DBC7-3AB0-DA82-1D3D-959F3BDD2E6A}"/>
                </a:ext>
              </a:extLst>
            </p:cNvPr>
            <p:cNvSpPr>
              <a:spLocks noChangeArrowheads="1"/>
            </p:cNvSpPr>
            <p:nvPr/>
          </p:nvSpPr>
          <p:spPr bwMode="auto">
            <a:xfrm>
              <a:off x="7067713" y="4820996"/>
              <a:ext cx="209024" cy="361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54</a:t>
              </a:r>
            </a:p>
          </p:txBody>
        </p:sp>
        <p:sp>
          <p:nvSpPr>
            <p:cNvPr id="1479" name="Line 32">
              <a:extLst>
                <a:ext uri="{FF2B5EF4-FFF2-40B4-BE49-F238E27FC236}">
                  <a16:creationId xmlns:a16="http://schemas.microsoft.com/office/drawing/2014/main" id="{14771FCF-BED3-9A94-EDF8-B15E2FD8A785}"/>
                </a:ext>
              </a:extLst>
            </p:cNvPr>
            <p:cNvSpPr>
              <a:spLocks noChangeShapeType="1"/>
            </p:cNvSpPr>
            <p:nvPr/>
          </p:nvSpPr>
          <p:spPr bwMode="auto">
            <a:xfrm rot="16200000">
              <a:off x="6579193" y="4857417"/>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80" name="Rectangle 10">
              <a:extLst>
                <a:ext uri="{FF2B5EF4-FFF2-40B4-BE49-F238E27FC236}">
                  <a16:creationId xmlns:a16="http://schemas.microsoft.com/office/drawing/2014/main" id="{C9B0F44E-2068-7F08-A83F-635002A459D4}"/>
                </a:ext>
              </a:extLst>
            </p:cNvPr>
            <p:cNvSpPr>
              <a:spLocks noChangeArrowheads="1"/>
            </p:cNvSpPr>
            <p:nvPr/>
          </p:nvSpPr>
          <p:spPr bwMode="auto">
            <a:xfrm>
              <a:off x="6509864" y="4820996"/>
              <a:ext cx="209024" cy="361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48</a:t>
              </a:r>
            </a:p>
          </p:txBody>
        </p:sp>
        <p:sp>
          <p:nvSpPr>
            <p:cNvPr id="1481" name="Line 32">
              <a:extLst>
                <a:ext uri="{FF2B5EF4-FFF2-40B4-BE49-F238E27FC236}">
                  <a16:creationId xmlns:a16="http://schemas.microsoft.com/office/drawing/2014/main" id="{66D82A10-D09C-C8E3-60AD-60ACC53A0F44}"/>
                </a:ext>
              </a:extLst>
            </p:cNvPr>
            <p:cNvSpPr>
              <a:spLocks noChangeShapeType="1"/>
            </p:cNvSpPr>
            <p:nvPr/>
          </p:nvSpPr>
          <p:spPr bwMode="auto">
            <a:xfrm rot="16200000">
              <a:off x="5463601" y="4857417"/>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82" name="Rectangle 10">
              <a:extLst>
                <a:ext uri="{FF2B5EF4-FFF2-40B4-BE49-F238E27FC236}">
                  <a16:creationId xmlns:a16="http://schemas.microsoft.com/office/drawing/2014/main" id="{4D3E2ABB-6EF1-4F41-1920-34DECE045519}"/>
                </a:ext>
              </a:extLst>
            </p:cNvPr>
            <p:cNvSpPr>
              <a:spLocks noChangeArrowheads="1"/>
            </p:cNvSpPr>
            <p:nvPr/>
          </p:nvSpPr>
          <p:spPr bwMode="auto">
            <a:xfrm>
              <a:off x="5394163" y="4820996"/>
              <a:ext cx="209024" cy="361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36</a:t>
              </a:r>
            </a:p>
          </p:txBody>
        </p:sp>
        <p:sp>
          <p:nvSpPr>
            <p:cNvPr id="1483" name="Line 32">
              <a:extLst>
                <a:ext uri="{FF2B5EF4-FFF2-40B4-BE49-F238E27FC236}">
                  <a16:creationId xmlns:a16="http://schemas.microsoft.com/office/drawing/2014/main" id="{2F507507-31B9-1FE3-65CE-BC2E6122680A}"/>
                </a:ext>
              </a:extLst>
            </p:cNvPr>
            <p:cNvSpPr>
              <a:spLocks noChangeShapeType="1"/>
            </p:cNvSpPr>
            <p:nvPr/>
          </p:nvSpPr>
          <p:spPr bwMode="auto">
            <a:xfrm rot="16200000">
              <a:off x="4905805" y="4857417"/>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84" name="Rectangle 10">
              <a:extLst>
                <a:ext uri="{FF2B5EF4-FFF2-40B4-BE49-F238E27FC236}">
                  <a16:creationId xmlns:a16="http://schemas.microsoft.com/office/drawing/2014/main" id="{2FECA914-7514-4D1D-0F62-520627A77214}"/>
                </a:ext>
              </a:extLst>
            </p:cNvPr>
            <p:cNvSpPr>
              <a:spLocks noChangeArrowheads="1"/>
            </p:cNvSpPr>
            <p:nvPr/>
          </p:nvSpPr>
          <p:spPr bwMode="auto">
            <a:xfrm>
              <a:off x="4836314" y="4820996"/>
              <a:ext cx="209024" cy="361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30</a:t>
              </a:r>
            </a:p>
          </p:txBody>
        </p:sp>
        <p:sp>
          <p:nvSpPr>
            <p:cNvPr id="1485" name="Line 32">
              <a:extLst>
                <a:ext uri="{FF2B5EF4-FFF2-40B4-BE49-F238E27FC236}">
                  <a16:creationId xmlns:a16="http://schemas.microsoft.com/office/drawing/2014/main" id="{9746ED44-D2F9-FB04-9526-14DDA244AEA4}"/>
                </a:ext>
              </a:extLst>
            </p:cNvPr>
            <p:cNvSpPr>
              <a:spLocks noChangeShapeType="1"/>
            </p:cNvSpPr>
            <p:nvPr/>
          </p:nvSpPr>
          <p:spPr bwMode="auto">
            <a:xfrm rot="16200000">
              <a:off x="4348009" y="4857417"/>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86" name="Rectangle 10">
              <a:extLst>
                <a:ext uri="{FF2B5EF4-FFF2-40B4-BE49-F238E27FC236}">
                  <a16:creationId xmlns:a16="http://schemas.microsoft.com/office/drawing/2014/main" id="{A2B1F300-D269-9D50-38DF-63C8021CDBFE}"/>
                </a:ext>
              </a:extLst>
            </p:cNvPr>
            <p:cNvSpPr>
              <a:spLocks noChangeArrowheads="1"/>
            </p:cNvSpPr>
            <p:nvPr/>
          </p:nvSpPr>
          <p:spPr bwMode="auto">
            <a:xfrm>
              <a:off x="4278464" y="4820996"/>
              <a:ext cx="209024" cy="361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24</a:t>
              </a:r>
            </a:p>
          </p:txBody>
        </p:sp>
        <p:sp>
          <p:nvSpPr>
            <p:cNvPr id="1487" name="Line 32">
              <a:extLst>
                <a:ext uri="{FF2B5EF4-FFF2-40B4-BE49-F238E27FC236}">
                  <a16:creationId xmlns:a16="http://schemas.microsoft.com/office/drawing/2014/main" id="{21984509-F56E-0F2F-DF25-2CDCB8C4142E}"/>
                </a:ext>
              </a:extLst>
            </p:cNvPr>
            <p:cNvSpPr>
              <a:spLocks noChangeShapeType="1"/>
            </p:cNvSpPr>
            <p:nvPr/>
          </p:nvSpPr>
          <p:spPr bwMode="auto">
            <a:xfrm rot="16200000">
              <a:off x="3790213" y="4857417"/>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88" name="Rectangle 10">
              <a:extLst>
                <a:ext uri="{FF2B5EF4-FFF2-40B4-BE49-F238E27FC236}">
                  <a16:creationId xmlns:a16="http://schemas.microsoft.com/office/drawing/2014/main" id="{2296EF9F-32D3-245E-163F-0B87F2D0DF8B}"/>
                </a:ext>
              </a:extLst>
            </p:cNvPr>
            <p:cNvSpPr>
              <a:spLocks noChangeArrowheads="1"/>
            </p:cNvSpPr>
            <p:nvPr/>
          </p:nvSpPr>
          <p:spPr bwMode="auto">
            <a:xfrm>
              <a:off x="3720614" y="4820996"/>
              <a:ext cx="209024" cy="361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18</a:t>
              </a:r>
            </a:p>
          </p:txBody>
        </p:sp>
        <p:sp>
          <p:nvSpPr>
            <p:cNvPr id="1489" name="Line 32">
              <a:extLst>
                <a:ext uri="{FF2B5EF4-FFF2-40B4-BE49-F238E27FC236}">
                  <a16:creationId xmlns:a16="http://schemas.microsoft.com/office/drawing/2014/main" id="{6A6E2741-38F1-3AF7-104F-9328B19F60DB}"/>
                </a:ext>
              </a:extLst>
            </p:cNvPr>
            <p:cNvSpPr>
              <a:spLocks noChangeShapeType="1"/>
            </p:cNvSpPr>
            <p:nvPr/>
          </p:nvSpPr>
          <p:spPr bwMode="auto">
            <a:xfrm rot="16200000">
              <a:off x="2674621" y="4857416"/>
              <a:ext cx="72000" cy="0"/>
            </a:xfrm>
            <a:prstGeom prst="line">
              <a:avLst/>
            </a:prstGeom>
            <a:noFill/>
            <a:ln w="12700" cap="sq">
              <a:solidFill>
                <a:schemeClr val="bg2"/>
              </a:solidFill>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90" name="Rectangle 10">
              <a:extLst>
                <a:ext uri="{FF2B5EF4-FFF2-40B4-BE49-F238E27FC236}">
                  <a16:creationId xmlns:a16="http://schemas.microsoft.com/office/drawing/2014/main" id="{300858C7-415A-D40C-FCE7-4E92A9DE8079}"/>
                </a:ext>
              </a:extLst>
            </p:cNvPr>
            <p:cNvSpPr>
              <a:spLocks noChangeArrowheads="1"/>
            </p:cNvSpPr>
            <p:nvPr/>
          </p:nvSpPr>
          <p:spPr bwMode="auto">
            <a:xfrm>
              <a:off x="2657170" y="4820996"/>
              <a:ext cx="104513" cy="361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0800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6</a:t>
              </a:r>
            </a:p>
          </p:txBody>
        </p:sp>
        <p:sp>
          <p:nvSpPr>
            <p:cNvPr id="1491" name="Line 16">
              <a:extLst>
                <a:ext uri="{FF2B5EF4-FFF2-40B4-BE49-F238E27FC236}">
                  <a16:creationId xmlns:a16="http://schemas.microsoft.com/office/drawing/2014/main" id="{960D4C04-5A26-3C09-257D-258FFA01445A}"/>
                </a:ext>
              </a:extLst>
            </p:cNvPr>
            <p:cNvSpPr>
              <a:spLocks noChangeShapeType="1"/>
            </p:cNvSpPr>
            <p:nvPr/>
          </p:nvSpPr>
          <p:spPr bwMode="auto">
            <a:xfrm>
              <a:off x="2152825" y="3300065"/>
              <a:ext cx="8924400" cy="0"/>
            </a:xfrm>
            <a:prstGeom prst="line">
              <a:avLst/>
            </a:prstGeom>
            <a:noFill/>
            <a:ln w="12700" cap="sq">
              <a:solidFill>
                <a:schemeClr val="bg2"/>
              </a:solidFill>
              <a:prstDash val="dash"/>
              <a:miter lim="800000"/>
              <a:headEnd/>
              <a:tailEnd/>
            </a:ln>
            <a:extLst>
              <a:ext uri="{909E8E84-426E-40DD-AFC4-6F175D3DCCD1}">
                <a14:hiddenFill xmlns:a14="http://schemas.microsoft.com/office/drawing/2010/main">
                  <a:noFill/>
                </a14:hiddenFill>
              </a:ext>
            </a:extLst>
          </p:spPr>
          <p:txBody>
            <a:bodyPr wrap="none" lIns="0" tIns="0" rIns="0" bIns="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92" name="Rectangle 10">
              <a:extLst>
                <a:ext uri="{FF2B5EF4-FFF2-40B4-BE49-F238E27FC236}">
                  <a16:creationId xmlns:a16="http://schemas.microsoft.com/office/drawing/2014/main" id="{2D018B8B-D9F8-B9F5-6F7A-CFD5242E9EFE}"/>
                </a:ext>
              </a:extLst>
            </p:cNvPr>
            <p:cNvSpPr>
              <a:spLocks noChangeArrowheads="1"/>
            </p:cNvSpPr>
            <p:nvPr/>
          </p:nvSpPr>
          <p:spPr bwMode="auto">
            <a:xfrm>
              <a:off x="2824430" y="2479773"/>
              <a:ext cx="2474181" cy="501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0" rIns="72000" bIns="0" anchor="t">
              <a:spAutoFit/>
            </a:bodyPr>
            <a:lstStyle/>
            <a:p>
              <a:pPr marL="0" marR="0" lvl="0" indent="0" algn="l" defTabSz="914400" rtl="0" eaLnBrk="0" fontAlgn="base" latinLnBrk="0" hangingPunct="0">
                <a:lnSpc>
                  <a:spcPct val="100000"/>
                </a:lnSpc>
                <a:spcBef>
                  <a:spcPct val="0"/>
                </a:spcBef>
                <a:spcAft>
                  <a:spcPts val="30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Enzalutamide monotherapy</a:t>
              </a:r>
            </a:p>
            <a:p>
              <a:pPr marL="0" marR="0" lvl="0" indent="0" algn="l" defTabSz="914400" rtl="0" eaLnBrk="0" fontAlgn="base" latinLnBrk="0" hangingPunct="0">
                <a:lnSpc>
                  <a:spcPct val="100000"/>
                </a:lnSpc>
                <a:spcBef>
                  <a:spcPct val="0"/>
                </a:spcBef>
                <a:spcAft>
                  <a:spcPts val="30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pitchFamily="34" charset="0"/>
                  <a:ea typeface="+mn-ea"/>
                  <a:cs typeface="Arial" pitchFamily="34" charset="0"/>
                </a:rPr>
                <a:t>Leuprolide acetate</a:t>
              </a:r>
            </a:p>
          </p:txBody>
        </p:sp>
        <p:sp>
          <p:nvSpPr>
            <p:cNvPr id="1493" name="Rectangle 306">
              <a:extLst>
                <a:ext uri="{FF2B5EF4-FFF2-40B4-BE49-F238E27FC236}">
                  <a16:creationId xmlns:a16="http://schemas.microsoft.com/office/drawing/2014/main" id="{5ED17ACF-454B-8996-8E90-4CF475540C41}"/>
                </a:ext>
              </a:extLst>
            </p:cNvPr>
            <p:cNvSpPr>
              <a:spLocks noChangeArrowheads="1"/>
            </p:cNvSpPr>
            <p:nvPr/>
          </p:nvSpPr>
          <p:spPr bwMode="auto">
            <a:xfrm>
              <a:off x="2612132" y="2555339"/>
              <a:ext cx="72242" cy="73536"/>
            </a:xfrm>
            <a:prstGeom prst="rect">
              <a:avLst/>
            </a:prstGeom>
            <a:noFill/>
            <a:ln w="6350" cap="sq">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4" name="Freeform 135">
              <a:extLst>
                <a:ext uri="{FF2B5EF4-FFF2-40B4-BE49-F238E27FC236}">
                  <a16:creationId xmlns:a16="http://schemas.microsoft.com/office/drawing/2014/main" id="{4C5F73CD-42DA-744C-BEFD-8FB0C081F7FA}"/>
                </a:ext>
              </a:extLst>
            </p:cNvPr>
            <p:cNvSpPr>
              <a:spLocks/>
            </p:cNvSpPr>
            <p:nvPr/>
          </p:nvSpPr>
          <p:spPr bwMode="auto">
            <a:xfrm>
              <a:off x="2613469" y="2842278"/>
              <a:ext cx="69567" cy="64175"/>
            </a:xfrm>
            <a:custGeom>
              <a:avLst/>
              <a:gdLst>
                <a:gd name="T0" fmla="*/ 26 w 52"/>
                <a:gd name="T1" fmla="*/ 48 h 48"/>
                <a:gd name="T2" fmla="*/ 0 w 52"/>
                <a:gd name="T3" fmla="*/ 48 h 48"/>
                <a:gd name="T4" fmla="*/ 12 w 52"/>
                <a:gd name="T5" fmla="*/ 24 h 48"/>
                <a:gd name="T6" fmla="*/ 26 w 52"/>
                <a:gd name="T7" fmla="*/ 0 h 48"/>
                <a:gd name="T8" fmla="*/ 40 w 52"/>
                <a:gd name="T9" fmla="*/ 24 h 48"/>
                <a:gd name="T10" fmla="*/ 52 w 52"/>
                <a:gd name="T11" fmla="*/ 48 h 48"/>
                <a:gd name="T12" fmla="*/ 26 w 52"/>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2" h="48">
                  <a:moveTo>
                    <a:pt x="26" y="48"/>
                  </a:moveTo>
                  <a:lnTo>
                    <a:pt x="0" y="48"/>
                  </a:lnTo>
                  <a:lnTo>
                    <a:pt x="12" y="24"/>
                  </a:lnTo>
                  <a:lnTo>
                    <a:pt x="26" y="0"/>
                  </a:lnTo>
                  <a:lnTo>
                    <a:pt x="40" y="24"/>
                  </a:lnTo>
                  <a:lnTo>
                    <a:pt x="52" y="48"/>
                  </a:lnTo>
                  <a:lnTo>
                    <a:pt x="26" y="48"/>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1495" name="Straight Connector 1494">
              <a:extLst>
                <a:ext uri="{FF2B5EF4-FFF2-40B4-BE49-F238E27FC236}">
                  <a16:creationId xmlns:a16="http://schemas.microsoft.com/office/drawing/2014/main" id="{DDA01B32-765F-6E44-2A6B-DB60F2C5CB4E}"/>
                </a:ext>
              </a:extLst>
            </p:cNvPr>
            <p:cNvCxnSpPr/>
            <p:nvPr/>
          </p:nvCxnSpPr>
          <p:spPr>
            <a:xfrm>
              <a:off x="2486253" y="2594300"/>
              <a:ext cx="324000" cy="0"/>
            </a:xfrm>
            <a:prstGeom prst="line">
              <a:avLst/>
            </a:prstGeom>
            <a:noFill/>
            <a:ln w="19050" cap="sq">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1496" name="Straight Connector 1495">
              <a:extLst>
                <a:ext uri="{FF2B5EF4-FFF2-40B4-BE49-F238E27FC236}">
                  <a16:creationId xmlns:a16="http://schemas.microsoft.com/office/drawing/2014/main" id="{A8D43021-117E-AFC7-F743-F34A379B34C1}"/>
                </a:ext>
              </a:extLst>
            </p:cNvPr>
            <p:cNvCxnSpPr/>
            <p:nvPr/>
          </p:nvCxnSpPr>
          <p:spPr>
            <a:xfrm>
              <a:off x="2486253" y="2874363"/>
              <a:ext cx="324000" cy="0"/>
            </a:xfrm>
            <a:prstGeom prst="line">
              <a:avLst/>
            </a:prstGeom>
            <a:noFill/>
            <a:ln w="190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cxnSp>
        <p:grpSp>
          <p:nvGrpSpPr>
            <p:cNvPr id="1497" name="Group 1496">
              <a:extLst>
                <a:ext uri="{FF2B5EF4-FFF2-40B4-BE49-F238E27FC236}">
                  <a16:creationId xmlns:a16="http://schemas.microsoft.com/office/drawing/2014/main" id="{AA64667F-CB23-1787-A3AF-ABEAD9C02F7F}"/>
                </a:ext>
              </a:extLst>
            </p:cNvPr>
            <p:cNvGrpSpPr/>
            <p:nvPr/>
          </p:nvGrpSpPr>
          <p:grpSpPr>
            <a:xfrm>
              <a:off x="2124922" y="1735169"/>
              <a:ext cx="8953816" cy="1570155"/>
              <a:chOff x="2124922" y="1466816"/>
              <a:chExt cx="8953816" cy="1570155"/>
            </a:xfrm>
          </p:grpSpPr>
          <p:sp>
            <p:nvSpPr>
              <p:cNvPr id="1574" name="Freeform 196">
                <a:extLst>
                  <a:ext uri="{FF2B5EF4-FFF2-40B4-BE49-F238E27FC236}">
                    <a16:creationId xmlns:a16="http://schemas.microsoft.com/office/drawing/2014/main" id="{E5297228-EBEE-F9E7-C103-15FB914AE845}"/>
                  </a:ext>
                </a:extLst>
              </p:cNvPr>
              <p:cNvSpPr>
                <a:spLocks/>
              </p:cNvSpPr>
              <p:nvPr/>
            </p:nvSpPr>
            <p:spPr bwMode="auto">
              <a:xfrm>
                <a:off x="10851376" y="297217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75" name="Freeform 197">
                <a:extLst>
                  <a:ext uri="{FF2B5EF4-FFF2-40B4-BE49-F238E27FC236}">
                    <a16:creationId xmlns:a16="http://schemas.microsoft.com/office/drawing/2014/main" id="{3DC6AD4C-36A1-76BF-C250-F4C3A31E796B}"/>
                  </a:ext>
                </a:extLst>
              </p:cNvPr>
              <p:cNvSpPr>
                <a:spLocks/>
              </p:cNvSpPr>
              <p:nvPr/>
            </p:nvSpPr>
            <p:spPr bwMode="auto">
              <a:xfrm>
                <a:off x="10361495" y="297217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76" name="Freeform 198">
                <a:extLst>
                  <a:ext uri="{FF2B5EF4-FFF2-40B4-BE49-F238E27FC236}">
                    <a16:creationId xmlns:a16="http://schemas.microsoft.com/office/drawing/2014/main" id="{F8A5E9E2-498A-C541-BA74-CAD35CFC64B5}"/>
                  </a:ext>
                </a:extLst>
              </p:cNvPr>
              <p:cNvSpPr>
                <a:spLocks/>
              </p:cNvSpPr>
              <p:nvPr/>
            </p:nvSpPr>
            <p:spPr bwMode="auto">
              <a:xfrm>
                <a:off x="10338056" y="297217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77" name="Freeform 199">
                <a:extLst>
                  <a:ext uri="{FF2B5EF4-FFF2-40B4-BE49-F238E27FC236}">
                    <a16:creationId xmlns:a16="http://schemas.microsoft.com/office/drawing/2014/main" id="{2E79E396-A1B2-625B-114D-B8AB75EE1440}"/>
                  </a:ext>
                </a:extLst>
              </p:cNvPr>
              <p:cNvSpPr>
                <a:spLocks/>
              </p:cNvSpPr>
              <p:nvPr/>
            </p:nvSpPr>
            <p:spPr bwMode="auto">
              <a:xfrm>
                <a:off x="10316960" y="297217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78" name="Freeform 200">
                <a:extLst>
                  <a:ext uri="{FF2B5EF4-FFF2-40B4-BE49-F238E27FC236}">
                    <a16:creationId xmlns:a16="http://schemas.microsoft.com/office/drawing/2014/main" id="{D444C07C-497F-591F-A9B3-4B5527474DCE}"/>
                  </a:ext>
                </a:extLst>
              </p:cNvPr>
              <p:cNvSpPr>
                <a:spLocks/>
              </p:cNvSpPr>
              <p:nvPr/>
            </p:nvSpPr>
            <p:spPr bwMode="auto">
              <a:xfrm>
                <a:off x="9920836" y="265980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79" name="Freeform 201">
                <a:extLst>
                  <a:ext uri="{FF2B5EF4-FFF2-40B4-BE49-F238E27FC236}">
                    <a16:creationId xmlns:a16="http://schemas.microsoft.com/office/drawing/2014/main" id="{BBF38779-631C-C47C-7E9B-909CAED29B21}"/>
                  </a:ext>
                </a:extLst>
              </p:cNvPr>
              <p:cNvSpPr>
                <a:spLocks/>
              </p:cNvSpPr>
              <p:nvPr/>
            </p:nvSpPr>
            <p:spPr bwMode="auto">
              <a:xfrm>
                <a:off x="9426266" y="252189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80" name="Freeform 202">
                <a:extLst>
                  <a:ext uri="{FF2B5EF4-FFF2-40B4-BE49-F238E27FC236}">
                    <a16:creationId xmlns:a16="http://schemas.microsoft.com/office/drawing/2014/main" id="{E0CB1E25-D504-4140-1885-6490706CE6F0}"/>
                  </a:ext>
                </a:extLst>
              </p:cNvPr>
              <p:cNvSpPr>
                <a:spLocks/>
              </p:cNvSpPr>
              <p:nvPr/>
            </p:nvSpPr>
            <p:spPr bwMode="auto">
              <a:xfrm>
                <a:off x="9332509" y="252189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81" name="Freeform 203">
                <a:extLst>
                  <a:ext uri="{FF2B5EF4-FFF2-40B4-BE49-F238E27FC236}">
                    <a16:creationId xmlns:a16="http://schemas.microsoft.com/office/drawing/2014/main" id="{0A19FF6C-0650-B87A-A9E2-61C4BC12E51D}"/>
                  </a:ext>
                </a:extLst>
              </p:cNvPr>
              <p:cNvSpPr>
                <a:spLocks/>
              </p:cNvSpPr>
              <p:nvPr/>
            </p:nvSpPr>
            <p:spPr bwMode="auto">
              <a:xfrm>
                <a:off x="9316102" y="252189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82" name="Freeform 204">
                <a:extLst>
                  <a:ext uri="{FF2B5EF4-FFF2-40B4-BE49-F238E27FC236}">
                    <a16:creationId xmlns:a16="http://schemas.microsoft.com/office/drawing/2014/main" id="{F182D650-2A99-3336-F17C-CC737E570BA0}"/>
                  </a:ext>
                </a:extLst>
              </p:cNvPr>
              <p:cNvSpPr>
                <a:spLocks/>
              </p:cNvSpPr>
              <p:nvPr/>
            </p:nvSpPr>
            <p:spPr bwMode="auto">
              <a:xfrm>
                <a:off x="9304382" y="252189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83" name="Freeform 205">
                <a:extLst>
                  <a:ext uri="{FF2B5EF4-FFF2-40B4-BE49-F238E27FC236}">
                    <a16:creationId xmlns:a16="http://schemas.microsoft.com/office/drawing/2014/main" id="{AF0C1637-599D-75C4-5451-39B590268286}"/>
                  </a:ext>
                </a:extLst>
              </p:cNvPr>
              <p:cNvSpPr>
                <a:spLocks/>
              </p:cNvSpPr>
              <p:nvPr/>
            </p:nvSpPr>
            <p:spPr bwMode="auto">
              <a:xfrm>
                <a:off x="9292663" y="252189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84" name="Freeform 206">
                <a:extLst>
                  <a:ext uri="{FF2B5EF4-FFF2-40B4-BE49-F238E27FC236}">
                    <a16:creationId xmlns:a16="http://schemas.microsoft.com/office/drawing/2014/main" id="{77DF03AC-6D3C-7586-98B5-D355A3B344FB}"/>
                  </a:ext>
                </a:extLst>
              </p:cNvPr>
              <p:cNvSpPr>
                <a:spLocks/>
              </p:cNvSpPr>
              <p:nvPr/>
            </p:nvSpPr>
            <p:spPr bwMode="auto">
              <a:xfrm>
                <a:off x="9074676" y="252189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85" name="Freeform 207">
                <a:extLst>
                  <a:ext uri="{FF2B5EF4-FFF2-40B4-BE49-F238E27FC236}">
                    <a16:creationId xmlns:a16="http://schemas.microsoft.com/office/drawing/2014/main" id="{C1A93919-3BA9-80A5-DAA6-34ABCCB59A9E}"/>
                  </a:ext>
                </a:extLst>
              </p:cNvPr>
              <p:cNvSpPr>
                <a:spLocks/>
              </p:cNvSpPr>
              <p:nvPr/>
            </p:nvSpPr>
            <p:spPr bwMode="auto">
              <a:xfrm>
                <a:off x="8896538" y="252189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86" name="Freeform 208">
                <a:extLst>
                  <a:ext uri="{FF2B5EF4-FFF2-40B4-BE49-F238E27FC236}">
                    <a16:creationId xmlns:a16="http://schemas.microsoft.com/office/drawing/2014/main" id="{0E15D472-A5B1-8B9A-7569-C75CEB46967C}"/>
                  </a:ext>
                </a:extLst>
              </p:cNvPr>
              <p:cNvSpPr>
                <a:spLocks/>
              </p:cNvSpPr>
              <p:nvPr/>
            </p:nvSpPr>
            <p:spPr bwMode="auto">
              <a:xfrm>
                <a:off x="8875443" y="252189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87" name="Freeform 209">
                <a:extLst>
                  <a:ext uri="{FF2B5EF4-FFF2-40B4-BE49-F238E27FC236}">
                    <a16:creationId xmlns:a16="http://schemas.microsoft.com/office/drawing/2014/main" id="{D2026FCB-7868-A060-B213-5CD838AAE8D5}"/>
                  </a:ext>
                </a:extLst>
              </p:cNvPr>
              <p:cNvSpPr>
                <a:spLocks/>
              </p:cNvSpPr>
              <p:nvPr/>
            </p:nvSpPr>
            <p:spPr bwMode="auto">
              <a:xfrm>
                <a:off x="8859035" y="252189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88" name="Freeform 210">
                <a:extLst>
                  <a:ext uri="{FF2B5EF4-FFF2-40B4-BE49-F238E27FC236}">
                    <a16:creationId xmlns:a16="http://schemas.microsoft.com/office/drawing/2014/main" id="{693EAA64-E4E0-7BBB-B140-6EE8D5A9E1FE}"/>
                  </a:ext>
                </a:extLst>
              </p:cNvPr>
              <p:cNvSpPr>
                <a:spLocks/>
              </p:cNvSpPr>
              <p:nvPr/>
            </p:nvSpPr>
            <p:spPr bwMode="auto">
              <a:xfrm>
                <a:off x="8842628" y="252189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89" name="Freeform 211">
                <a:extLst>
                  <a:ext uri="{FF2B5EF4-FFF2-40B4-BE49-F238E27FC236}">
                    <a16:creationId xmlns:a16="http://schemas.microsoft.com/office/drawing/2014/main" id="{806FCD1B-884A-F31E-C105-74C038C2054E}"/>
                  </a:ext>
                </a:extLst>
              </p:cNvPr>
              <p:cNvSpPr>
                <a:spLocks/>
              </p:cNvSpPr>
              <p:nvPr/>
            </p:nvSpPr>
            <p:spPr bwMode="auto">
              <a:xfrm>
                <a:off x="8814501" y="252189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90" name="Freeform 212">
                <a:extLst>
                  <a:ext uri="{FF2B5EF4-FFF2-40B4-BE49-F238E27FC236}">
                    <a16:creationId xmlns:a16="http://schemas.microsoft.com/office/drawing/2014/main" id="{F87985CF-3B65-8687-CD9E-2EE3A664AD31}"/>
                  </a:ext>
                </a:extLst>
              </p:cNvPr>
              <p:cNvSpPr>
                <a:spLocks/>
              </p:cNvSpPr>
              <p:nvPr/>
            </p:nvSpPr>
            <p:spPr bwMode="auto">
              <a:xfrm>
                <a:off x="8798093" y="252189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91" name="Freeform 213">
                <a:extLst>
                  <a:ext uri="{FF2B5EF4-FFF2-40B4-BE49-F238E27FC236}">
                    <a16:creationId xmlns:a16="http://schemas.microsoft.com/office/drawing/2014/main" id="{03881C9C-3B8E-5EE2-F40C-1226B4CD0735}"/>
                  </a:ext>
                </a:extLst>
              </p:cNvPr>
              <p:cNvSpPr>
                <a:spLocks/>
              </p:cNvSpPr>
              <p:nvPr/>
            </p:nvSpPr>
            <p:spPr bwMode="auto">
              <a:xfrm>
                <a:off x="8786374" y="252189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92" name="Freeform 214">
                <a:extLst>
                  <a:ext uri="{FF2B5EF4-FFF2-40B4-BE49-F238E27FC236}">
                    <a16:creationId xmlns:a16="http://schemas.microsoft.com/office/drawing/2014/main" id="{D7B8F2C4-E280-94F1-5D74-1BB2A10663B9}"/>
                  </a:ext>
                </a:extLst>
              </p:cNvPr>
              <p:cNvSpPr>
                <a:spLocks/>
              </p:cNvSpPr>
              <p:nvPr/>
            </p:nvSpPr>
            <p:spPr bwMode="auto">
              <a:xfrm>
                <a:off x="8774653" y="252189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93" name="Freeform 215">
                <a:extLst>
                  <a:ext uri="{FF2B5EF4-FFF2-40B4-BE49-F238E27FC236}">
                    <a16:creationId xmlns:a16="http://schemas.microsoft.com/office/drawing/2014/main" id="{7F7C7524-C8AE-9D75-5B63-1C9A84051E2A}"/>
                  </a:ext>
                </a:extLst>
              </p:cNvPr>
              <p:cNvSpPr>
                <a:spLocks/>
              </p:cNvSpPr>
              <p:nvPr/>
            </p:nvSpPr>
            <p:spPr bwMode="auto">
              <a:xfrm>
                <a:off x="8769965" y="248534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94" name="Freeform 216">
                <a:extLst>
                  <a:ext uri="{FF2B5EF4-FFF2-40B4-BE49-F238E27FC236}">
                    <a16:creationId xmlns:a16="http://schemas.microsoft.com/office/drawing/2014/main" id="{4EB683CB-A6D2-B641-1450-F7A8757656D3}"/>
                  </a:ext>
                </a:extLst>
              </p:cNvPr>
              <p:cNvSpPr>
                <a:spLocks/>
              </p:cNvSpPr>
              <p:nvPr/>
            </p:nvSpPr>
            <p:spPr bwMode="auto">
              <a:xfrm>
                <a:off x="8352746" y="2458755"/>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95" name="Freeform 217">
                <a:extLst>
                  <a:ext uri="{FF2B5EF4-FFF2-40B4-BE49-F238E27FC236}">
                    <a16:creationId xmlns:a16="http://schemas.microsoft.com/office/drawing/2014/main" id="{AA65828C-4BD6-3AA9-7B0E-2BFBB2735C98}"/>
                  </a:ext>
                </a:extLst>
              </p:cNvPr>
              <p:cNvSpPr>
                <a:spLocks/>
              </p:cNvSpPr>
              <p:nvPr/>
            </p:nvSpPr>
            <p:spPr bwMode="auto">
              <a:xfrm>
                <a:off x="8301179" y="243383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96" name="Freeform 218">
                <a:extLst>
                  <a:ext uri="{FF2B5EF4-FFF2-40B4-BE49-F238E27FC236}">
                    <a16:creationId xmlns:a16="http://schemas.microsoft.com/office/drawing/2014/main" id="{ACFA0469-D8C5-B8E8-4065-DD3357F15637}"/>
                  </a:ext>
                </a:extLst>
              </p:cNvPr>
              <p:cNvSpPr>
                <a:spLocks/>
              </p:cNvSpPr>
              <p:nvPr/>
            </p:nvSpPr>
            <p:spPr bwMode="auto">
              <a:xfrm>
                <a:off x="8291803" y="2427185"/>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97" name="Freeform 219">
                <a:extLst>
                  <a:ext uri="{FF2B5EF4-FFF2-40B4-BE49-F238E27FC236}">
                    <a16:creationId xmlns:a16="http://schemas.microsoft.com/office/drawing/2014/main" id="{A805DFBC-2E0D-6891-71C9-0301FF6EBC20}"/>
                  </a:ext>
                </a:extLst>
              </p:cNvPr>
              <p:cNvSpPr>
                <a:spLocks/>
              </p:cNvSpPr>
              <p:nvPr/>
            </p:nvSpPr>
            <p:spPr bwMode="auto">
              <a:xfrm>
                <a:off x="8284772" y="241389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98" name="Freeform 220">
                <a:extLst>
                  <a:ext uri="{FF2B5EF4-FFF2-40B4-BE49-F238E27FC236}">
                    <a16:creationId xmlns:a16="http://schemas.microsoft.com/office/drawing/2014/main" id="{8877B110-A1DF-788B-9D8D-4ABEFC0F4EF0}"/>
                  </a:ext>
                </a:extLst>
              </p:cNvPr>
              <p:cNvSpPr>
                <a:spLocks/>
              </p:cNvSpPr>
              <p:nvPr/>
            </p:nvSpPr>
            <p:spPr bwMode="auto">
              <a:xfrm>
                <a:off x="8280085" y="240724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99" name="Freeform 221">
                <a:extLst>
                  <a:ext uri="{FF2B5EF4-FFF2-40B4-BE49-F238E27FC236}">
                    <a16:creationId xmlns:a16="http://schemas.microsoft.com/office/drawing/2014/main" id="{92B1AA26-9B17-4632-8279-B81871CC79F4}"/>
                  </a:ext>
                </a:extLst>
              </p:cNvPr>
              <p:cNvSpPr>
                <a:spLocks/>
              </p:cNvSpPr>
              <p:nvPr/>
            </p:nvSpPr>
            <p:spPr bwMode="auto">
              <a:xfrm>
                <a:off x="8275397" y="2390632"/>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0" name="Freeform 222">
                <a:extLst>
                  <a:ext uri="{FF2B5EF4-FFF2-40B4-BE49-F238E27FC236}">
                    <a16:creationId xmlns:a16="http://schemas.microsoft.com/office/drawing/2014/main" id="{FFF4250C-F6D1-D7B6-0E9C-1AFFC8912F63}"/>
                  </a:ext>
                </a:extLst>
              </p:cNvPr>
              <p:cNvSpPr>
                <a:spLocks/>
              </p:cNvSpPr>
              <p:nvPr/>
            </p:nvSpPr>
            <p:spPr bwMode="auto">
              <a:xfrm>
                <a:off x="8263676" y="237567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1" name="Freeform 223">
                <a:extLst>
                  <a:ext uri="{FF2B5EF4-FFF2-40B4-BE49-F238E27FC236}">
                    <a16:creationId xmlns:a16="http://schemas.microsoft.com/office/drawing/2014/main" id="{476CA37C-CD7F-4669-1C83-8374F491EF64}"/>
                  </a:ext>
                </a:extLst>
              </p:cNvPr>
              <p:cNvSpPr>
                <a:spLocks/>
              </p:cNvSpPr>
              <p:nvPr/>
            </p:nvSpPr>
            <p:spPr bwMode="auto">
              <a:xfrm>
                <a:off x="8247269" y="237567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2" name="Freeform 224">
                <a:extLst>
                  <a:ext uri="{FF2B5EF4-FFF2-40B4-BE49-F238E27FC236}">
                    <a16:creationId xmlns:a16="http://schemas.microsoft.com/office/drawing/2014/main" id="{D3C0FF58-0879-DEE9-2DDC-706DD8BE666F}"/>
                  </a:ext>
                </a:extLst>
              </p:cNvPr>
              <p:cNvSpPr>
                <a:spLocks/>
              </p:cNvSpPr>
              <p:nvPr/>
            </p:nvSpPr>
            <p:spPr bwMode="auto">
              <a:xfrm>
                <a:off x="8146480" y="237567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3" name="Freeform 225">
                <a:extLst>
                  <a:ext uri="{FF2B5EF4-FFF2-40B4-BE49-F238E27FC236}">
                    <a16:creationId xmlns:a16="http://schemas.microsoft.com/office/drawing/2014/main" id="{275F4C0E-7633-5ECB-0363-B8406B7A4241}"/>
                  </a:ext>
                </a:extLst>
              </p:cNvPr>
              <p:cNvSpPr>
                <a:spLocks/>
              </p:cNvSpPr>
              <p:nvPr/>
            </p:nvSpPr>
            <p:spPr bwMode="auto">
              <a:xfrm>
                <a:off x="8090225" y="237567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4" name="Freeform 226">
                <a:extLst>
                  <a:ext uri="{FF2B5EF4-FFF2-40B4-BE49-F238E27FC236}">
                    <a16:creationId xmlns:a16="http://schemas.microsoft.com/office/drawing/2014/main" id="{9D2C8642-50BB-60EE-DBDD-8EB45E3AC456}"/>
                  </a:ext>
                </a:extLst>
              </p:cNvPr>
              <p:cNvSpPr>
                <a:spLocks/>
              </p:cNvSpPr>
              <p:nvPr/>
            </p:nvSpPr>
            <p:spPr bwMode="auto">
              <a:xfrm>
                <a:off x="8057410" y="237567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5" name="Freeform 227">
                <a:extLst>
                  <a:ext uri="{FF2B5EF4-FFF2-40B4-BE49-F238E27FC236}">
                    <a16:creationId xmlns:a16="http://schemas.microsoft.com/office/drawing/2014/main" id="{632A624B-7BE8-13CB-5F2A-3D05AC777DB4}"/>
                  </a:ext>
                </a:extLst>
              </p:cNvPr>
              <p:cNvSpPr>
                <a:spLocks/>
              </p:cNvSpPr>
              <p:nvPr/>
            </p:nvSpPr>
            <p:spPr bwMode="auto">
              <a:xfrm>
                <a:off x="7928495" y="237567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6" name="Freeform 228">
                <a:extLst>
                  <a:ext uri="{FF2B5EF4-FFF2-40B4-BE49-F238E27FC236}">
                    <a16:creationId xmlns:a16="http://schemas.microsoft.com/office/drawing/2014/main" id="{9E2895D4-5767-142B-E2C0-DDD7C674EBCA}"/>
                  </a:ext>
                </a:extLst>
              </p:cNvPr>
              <p:cNvSpPr>
                <a:spLocks/>
              </p:cNvSpPr>
              <p:nvPr/>
            </p:nvSpPr>
            <p:spPr bwMode="auto">
              <a:xfrm>
                <a:off x="7830050" y="237567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7" name="Freeform 229">
                <a:extLst>
                  <a:ext uri="{FF2B5EF4-FFF2-40B4-BE49-F238E27FC236}">
                    <a16:creationId xmlns:a16="http://schemas.microsoft.com/office/drawing/2014/main" id="{B579866E-C84A-C40C-A6B0-CB96F3B82DEC}"/>
                  </a:ext>
                </a:extLst>
              </p:cNvPr>
              <p:cNvSpPr>
                <a:spLocks/>
              </p:cNvSpPr>
              <p:nvPr/>
            </p:nvSpPr>
            <p:spPr bwMode="auto">
              <a:xfrm>
                <a:off x="7794890" y="237567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8" name="Freeform 230">
                <a:extLst>
                  <a:ext uri="{FF2B5EF4-FFF2-40B4-BE49-F238E27FC236}">
                    <a16:creationId xmlns:a16="http://schemas.microsoft.com/office/drawing/2014/main" id="{8A352F29-0178-90FA-FD82-DFE990A31653}"/>
                  </a:ext>
                </a:extLst>
              </p:cNvPr>
              <p:cNvSpPr>
                <a:spLocks/>
              </p:cNvSpPr>
              <p:nvPr/>
            </p:nvSpPr>
            <p:spPr bwMode="auto">
              <a:xfrm>
                <a:off x="7773795" y="237567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9" name="Freeform 231">
                <a:extLst>
                  <a:ext uri="{FF2B5EF4-FFF2-40B4-BE49-F238E27FC236}">
                    <a16:creationId xmlns:a16="http://schemas.microsoft.com/office/drawing/2014/main" id="{B64BE366-604E-034C-E0EA-3CB9E348EB5F}"/>
                  </a:ext>
                </a:extLst>
              </p:cNvPr>
              <p:cNvSpPr>
                <a:spLocks/>
              </p:cNvSpPr>
              <p:nvPr/>
            </p:nvSpPr>
            <p:spPr bwMode="auto">
              <a:xfrm>
                <a:off x="7762075" y="237567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10" name="Freeform 232">
                <a:extLst>
                  <a:ext uri="{FF2B5EF4-FFF2-40B4-BE49-F238E27FC236}">
                    <a16:creationId xmlns:a16="http://schemas.microsoft.com/office/drawing/2014/main" id="{5F043BFC-DB1E-A373-8734-F3FD69BF1E6D}"/>
                  </a:ext>
                </a:extLst>
              </p:cNvPr>
              <p:cNvSpPr>
                <a:spLocks/>
              </p:cNvSpPr>
              <p:nvPr/>
            </p:nvSpPr>
            <p:spPr bwMode="auto">
              <a:xfrm>
                <a:off x="7750356" y="237069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11" name="Freeform 233">
                <a:extLst>
                  <a:ext uri="{FF2B5EF4-FFF2-40B4-BE49-F238E27FC236}">
                    <a16:creationId xmlns:a16="http://schemas.microsoft.com/office/drawing/2014/main" id="{303C5619-6418-7041-AF66-65227393A881}"/>
                  </a:ext>
                </a:extLst>
              </p:cNvPr>
              <p:cNvSpPr>
                <a:spLocks/>
              </p:cNvSpPr>
              <p:nvPr/>
            </p:nvSpPr>
            <p:spPr bwMode="auto">
              <a:xfrm>
                <a:off x="7745668" y="236238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12" name="Freeform 234">
                <a:extLst>
                  <a:ext uri="{FF2B5EF4-FFF2-40B4-BE49-F238E27FC236}">
                    <a16:creationId xmlns:a16="http://schemas.microsoft.com/office/drawing/2014/main" id="{52039DA2-BD04-E5D8-E2EF-CBDAA1F3D361}"/>
                  </a:ext>
                </a:extLst>
              </p:cNvPr>
              <p:cNvSpPr>
                <a:spLocks/>
              </p:cNvSpPr>
              <p:nvPr/>
            </p:nvSpPr>
            <p:spPr bwMode="auto">
              <a:xfrm>
                <a:off x="7745668" y="2355739"/>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13" name="Freeform 235">
                <a:extLst>
                  <a:ext uri="{FF2B5EF4-FFF2-40B4-BE49-F238E27FC236}">
                    <a16:creationId xmlns:a16="http://schemas.microsoft.com/office/drawing/2014/main" id="{2DEF7D43-2C9D-C790-D8AA-B4532C92AFD5}"/>
                  </a:ext>
                </a:extLst>
              </p:cNvPr>
              <p:cNvSpPr>
                <a:spLocks/>
              </p:cNvSpPr>
              <p:nvPr/>
            </p:nvSpPr>
            <p:spPr bwMode="auto">
              <a:xfrm>
                <a:off x="7612063" y="2339123"/>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14" name="Freeform 236">
                <a:extLst>
                  <a:ext uri="{FF2B5EF4-FFF2-40B4-BE49-F238E27FC236}">
                    <a16:creationId xmlns:a16="http://schemas.microsoft.com/office/drawing/2014/main" id="{BE1231E1-42AF-42D5-F6A5-CEEC6226E9D4}"/>
                  </a:ext>
                </a:extLst>
              </p:cNvPr>
              <p:cNvSpPr>
                <a:spLocks/>
              </p:cNvSpPr>
              <p:nvPr/>
            </p:nvSpPr>
            <p:spPr bwMode="auto">
              <a:xfrm>
                <a:off x="7579248" y="2339123"/>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15" name="Freeform 237">
                <a:extLst>
                  <a:ext uri="{FF2B5EF4-FFF2-40B4-BE49-F238E27FC236}">
                    <a16:creationId xmlns:a16="http://schemas.microsoft.com/office/drawing/2014/main" id="{E0DAD11C-E798-41CB-3742-A1D55045BB99}"/>
                  </a:ext>
                </a:extLst>
              </p:cNvPr>
              <p:cNvSpPr>
                <a:spLocks/>
              </p:cNvSpPr>
              <p:nvPr/>
            </p:nvSpPr>
            <p:spPr bwMode="auto">
              <a:xfrm>
                <a:off x="7429237" y="2339123"/>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16" name="Freeform 238">
                <a:extLst>
                  <a:ext uri="{FF2B5EF4-FFF2-40B4-BE49-F238E27FC236}">
                    <a16:creationId xmlns:a16="http://schemas.microsoft.com/office/drawing/2014/main" id="{4A6B556E-7222-EAD4-96A7-8A3494BC5EFC}"/>
                  </a:ext>
                </a:extLst>
              </p:cNvPr>
              <p:cNvSpPr>
                <a:spLocks/>
              </p:cNvSpPr>
              <p:nvPr/>
            </p:nvSpPr>
            <p:spPr bwMode="auto">
              <a:xfrm>
                <a:off x="7394079" y="2339123"/>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17" name="Freeform 239">
                <a:extLst>
                  <a:ext uri="{FF2B5EF4-FFF2-40B4-BE49-F238E27FC236}">
                    <a16:creationId xmlns:a16="http://schemas.microsoft.com/office/drawing/2014/main" id="{C4886218-24E3-2520-2A18-2539AEDD1B33}"/>
                  </a:ext>
                </a:extLst>
              </p:cNvPr>
              <p:cNvSpPr>
                <a:spLocks/>
              </p:cNvSpPr>
              <p:nvPr/>
            </p:nvSpPr>
            <p:spPr bwMode="auto">
              <a:xfrm>
                <a:off x="7312040" y="2339123"/>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18" name="Freeform 240">
                <a:extLst>
                  <a:ext uri="{FF2B5EF4-FFF2-40B4-BE49-F238E27FC236}">
                    <a16:creationId xmlns:a16="http://schemas.microsoft.com/office/drawing/2014/main" id="{0799F512-F9A7-183D-F1AD-01A98DEFB9F0}"/>
                  </a:ext>
                </a:extLst>
              </p:cNvPr>
              <p:cNvSpPr>
                <a:spLocks/>
              </p:cNvSpPr>
              <p:nvPr/>
            </p:nvSpPr>
            <p:spPr bwMode="auto">
              <a:xfrm>
                <a:off x="7283913" y="2339123"/>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19" name="Freeform 241">
                <a:extLst>
                  <a:ext uri="{FF2B5EF4-FFF2-40B4-BE49-F238E27FC236}">
                    <a16:creationId xmlns:a16="http://schemas.microsoft.com/office/drawing/2014/main" id="{3E478E21-E14E-4EF3-00DE-B41C057AA834}"/>
                  </a:ext>
                </a:extLst>
              </p:cNvPr>
              <p:cNvSpPr>
                <a:spLocks/>
              </p:cNvSpPr>
              <p:nvPr/>
            </p:nvSpPr>
            <p:spPr bwMode="auto">
              <a:xfrm>
                <a:off x="7267506" y="2339123"/>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20" name="Freeform 242">
                <a:extLst>
                  <a:ext uri="{FF2B5EF4-FFF2-40B4-BE49-F238E27FC236}">
                    <a16:creationId xmlns:a16="http://schemas.microsoft.com/office/drawing/2014/main" id="{BBF00F28-1D37-BD38-D1C4-ADE40D239707}"/>
                  </a:ext>
                </a:extLst>
              </p:cNvPr>
              <p:cNvSpPr>
                <a:spLocks/>
              </p:cNvSpPr>
              <p:nvPr/>
            </p:nvSpPr>
            <p:spPr bwMode="auto">
              <a:xfrm>
                <a:off x="7267506" y="232417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21" name="Freeform 243">
                <a:extLst>
                  <a:ext uri="{FF2B5EF4-FFF2-40B4-BE49-F238E27FC236}">
                    <a16:creationId xmlns:a16="http://schemas.microsoft.com/office/drawing/2014/main" id="{36CB17C4-C7C2-26C2-3F6C-7662DD0FD514}"/>
                  </a:ext>
                </a:extLst>
              </p:cNvPr>
              <p:cNvSpPr>
                <a:spLocks/>
              </p:cNvSpPr>
              <p:nvPr/>
            </p:nvSpPr>
            <p:spPr bwMode="auto">
              <a:xfrm>
                <a:off x="7267506" y="231254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22" name="Freeform 244">
                <a:extLst>
                  <a:ext uri="{FF2B5EF4-FFF2-40B4-BE49-F238E27FC236}">
                    <a16:creationId xmlns:a16="http://schemas.microsoft.com/office/drawing/2014/main" id="{4AEC9840-7A54-33E6-06C2-96C27D7D97B3}"/>
                  </a:ext>
                </a:extLst>
              </p:cNvPr>
              <p:cNvSpPr>
                <a:spLocks/>
              </p:cNvSpPr>
              <p:nvPr/>
            </p:nvSpPr>
            <p:spPr bwMode="auto">
              <a:xfrm>
                <a:off x="7267506" y="229592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23" name="Freeform 245">
                <a:extLst>
                  <a:ext uri="{FF2B5EF4-FFF2-40B4-BE49-F238E27FC236}">
                    <a16:creationId xmlns:a16="http://schemas.microsoft.com/office/drawing/2014/main" id="{463424B4-4766-56D5-0BB2-4906A6B41F2F}"/>
                  </a:ext>
                </a:extLst>
              </p:cNvPr>
              <p:cNvSpPr>
                <a:spLocks/>
              </p:cNvSpPr>
              <p:nvPr/>
            </p:nvSpPr>
            <p:spPr bwMode="auto">
              <a:xfrm>
                <a:off x="7255786" y="228097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24" name="Freeform 246">
                <a:extLst>
                  <a:ext uri="{FF2B5EF4-FFF2-40B4-BE49-F238E27FC236}">
                    <a16:creationId xmlns:a16="http://schemas.microsoft.com/office/drawing/2014/main" id="{30C3BF3C-1A1E-2DDB-F3FE-4A77B592E4A0}"/>
                  </a:ext>
                </a:extLst>
              </p:cNvPr>
              <p:cNvSpPr>
                <a:spLocks/>
              </p:cNvSpPr>
              <p:nvPr/>
            </p:nvSpPr>
            <p:spPr bwMode="auto">
              <a:xfrm>
                <a:off x="7251098" y="2267679"/>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25" name="Freeform 247">
                <a:extLst>
                  <a:ext uri="{FF2B5EF4-FFF2-40B4-BE49-F238E27FC236}">
                    <a16:creationId xmlns:a16="http://schemas.microsoft.com/office/drawing/2014/main" id="{52F743F4-1E80-1B0A-5E1E-1FD9A941DB68}"/>
                  </a:ext>
                </a:extLst>
              </p:cNvPr>
              <p:cNvSpPr>
                <a:spLocks/>
              </p:cNvSpPr>
              <p:nvPr/>
            </p:nvSpPr>
            <p:spPr bwMode="auto">
              <a:xfrm>
                <a:off x="7244067" y="225272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26" name="Freeform 248">
                <a:extLst>
                  <a:ext uri="{FF2B5EF4-FFF2-40B4-BE49-F238E27FC236}">
                    <a16:creationId xmlns:a16="http://schemas.microsoft.com/office/drawing/2014/main" id="{990410E9-0391-1357-F60A-E4DDB563081D}"/>
                  </a:ext>
                </a:extLst>
              </p:cNvPr>
              <p:cNvSpPr>
                <a:spLocks/>
              </p:cNvSpPr>
              <p:nvPr/>
            </p:nvSpPr>
            <p:spPr bwMode="auto">
              <a:xfrm>
                <a:off x="7234691" y="2232785"/>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27" name="Freeform 249">
                <a:extLst>
                  <a:ext uri="{FF2B5EF4-FFF2-40B4-BE49-F238E27FC236}">
                    <a16:creationId xmlns:a16="http://schemas.microsoft.com/office/drawing/2014/main" id="{FAE40672-B628-B9B7-83D1-D54AE794E866}"/>
                  </a:ext>
                </a:extLst>
              </p:cNvPr>
              <p:cNvSpPr>
                <a:spLocks/>
              </p:cNvSpPr>
              <p:nvPr/>
            </p:nvSpPr>
            <p:spPr bwMode="auto">
              <a:xfrm>
                <a:off x="7117495" y="2232785"/>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28" name="Freeform 250">
                <a:extLst>
                  <a:ext uri="{FF2B5EF4-FFF2-40B4-BE49-F238E27FC236}">
                    <a16:creationId xmlns:a16="http://schemas.microsoft.com/office/drawing/2014/main" id="{DC1D8691-E527-F27A-048A-F4431F0D0CC7}"/>
                  </a:ext>
                </a:extLst>
              </p:cNvPr>
              <p:cNvSpPr>
                <a:spLocks/>
              </p:cNvSpPr>
              <p:nvPr/>
            </p:nvSpPr>
            <p:spPr bwMode="auto">
              <a:xfrm>
                <a:off x="6794032" y="2217832"/>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29" name="Freeform 251">
                <a:extLst>
                  <a:ext uri="{FF2B5EF4-FFF2-40B4-BE49-F238E27FC236}">
                    <a16:creationId xmlns:a16="http://schemas.microsoft.com/office/drawing/2014/main" id="{D91ECA97-5993-FEDA-176B-C42A11DFFA35}"/>
                  </a:ext>
                </a:extLst>
              </p:cNvPr>
              <p:cNvSpPr>
                <a:spLocks/>
              </p:cNvSpPr>
              <p:nvPr/>
            </p:nvSpPr>
            <p:spPr bwMode="auto">
              <a:xfrm>
                <a:off x="6765905" y="2217832"/>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30" name="Freeform 252">
                <a:extLst>
                  <a:ext uri="{FF2B5EF4-FFF2-40B4-BE49-F238E27FC236}">
                    <a16:creationId xmlns:a16="http://schemas.microsoft.com/office/drawing/2014/main" id="{42CD5E9D-D08C-EC9A-2651-E6AE14BAF77C}"/>
                  </a:ext>
                </a:extLst>
              </p:cNvPr>
              <p:cNvSpPr>
                <a:spLocks/>
              </p:cNvSpPr>
              <p:nvPr/>
            </p:nvSpPr>
            <p:spPr bwMode="auto">
              <a:xfrm>
                <a:off x="6744809" y="2204539"/>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31" name="Freeform 253">
                <a:extLst>
                  <a:ext uri="{FF2B5EF4-FFF2-40B4-BE49-F238E27FC236}">
                    <a16:creationId xmlns:a16="http://schemas.microsoft.com/office/drawing/2014/main" id="{22951FA1-44F6-B4B2-87FF-DF8DE3B6C664}"/>
                  </a:ext>
                </a:extLst>
              </p:cNvPr>
              <p:cNvSpPr>
                <a:spLocks/>
              </p:cNvSpPr>
              <p:nvPr/>
            </p:nvSpPr>
            <p:spPr bwMode="auto">
              <a:xfrm>
                <a:off x="6744809" y="217795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32" name="Freeform 254">
                <a:extLst>
                  <a:ext uri="{FF2B5EF4-FFF2-40B4-BE49-F238E27FC236}">
                    <a16:creationId xmlns:a16="http://schemas.microsoft.com/office/drawing/2014/main" id="{B91D2166-5D90-74A2-507B-B7D049EA0147}"/>
                  </a:ext>
                </a:extLst>
              </p:cNvPr>
              <p:cNvSpPr>
                <a:spLocks/>
              </p:cNvSpPr>
              <p:nvPr/>
            </p:nvSpPr>
            <p:spPr bwMode="auto">
              <a:xfrm>
                <a:off x="6737778" y="216964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33" name="Freeform 255">
                <a:extLst>
                  <a:ext uri="{FF2B5EF4-FFF2-40B4-BE49-F238E27FC236}">
                    <a16:creationId xmlns:a16="http://schemas.microsoft.com/office/drawing/2014/main" id="{45530718-3512-5468-7B64-1DE0711E4280}"/>
                  </a:ext>
                </a:extLst>
              </p:cNvPr>
              <p:cNvSpPr>
                <a:spLocks/>
              </p:cNvSpPr>
              <p:nvPr/>
            </p:nvSpPr>
            <p:spPr bwMode="auto">
              <a:xfrm>
                <a:off x="6676836" y="215801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34" name="Freeform 256">
                <a:extLst>
                  <a:ext uri="{FF2B5EF4-FFF2-40B4-BE49-F238E27FC236}">
                    <a16:creationId xmlns:a16="http://schemas.microsoft.com/office/drawing/2014/main" id="{CD570361-7503-6FDA-FA8B-A410CCDB80CF}"/>
                  </a:ext>
                </a:extLst>
              </p:cNvPr>
              <p:cNvSpPr>
                <a:spLocks/>
              </p:cNvSpPr>
              <p:nvPr/>
            </p:nvSpPr>
            <p:spPr bwMode="auto">
              <a:xfrm>
                <a:off x="6566670" y="215801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35" name="Freeform 257">
                <a:extLst>
                  <a:ext uri="{FF2B5EF4-FFF2-40B4-BE49-F238E27FC236}">
                    <a16:creationId xmlns:a16="http://schemas.microsoft.com/office/drawing/2014/main" id="{41FA84AB-2953-D703-7514-61AC0C2B8F0E}"/>
                  </a:ext>
                </a:extLst>
              </p:cNvPr>
              <p:cNvSpPr>
                <a:spLocks/>
              </p:cNvSpPr>
              <p:nvPr/>
            </p:nvSpPr>
            <p:spPr bwMode="auto">
              <a:xfrm>
                <a:off x="6531512" y="215801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36" name="Freeform 258">
                <a:extLst>
                  <a:ext uri="{FF2B5EF4-FFF2-40B4-BE49-F238E27FC236}">
                    <a16:creationId xmlns:a16="http://schemas.microsoft.com/office/drawing/2014/main" id="{48EAEA41-66FD-4152-03B4-D3DACE20B810}"/>
                  </a:ext>
                </a:extLst>
              </p:cNvPr>
              <p:cNvSpPr>
                <a:spLocks/>
              </p:cNvSpPr>
              <p:nvPr/>
            </p:nvSpPr>
            <p:spPr bwMode="auto">
              <a:xfrm>
                <a:off x="6226801" y="215801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37" name="Freeform 259">
                <a:extLst>
                  <a:ext uri="{FF2B5EF4-FFF2-40B4-BE49-F238E27FC236}">
                    <a16:creationId xmlns:a16="http://schemas.microsoft.com/office/drawing/2014/main" id="{B23F1833-F387-E427-0653-2732D2DF6CAD}"/>
                  </a:ext>
                </a:extLst>
              </p:cNvPr>
              <p:cNvSpPr>
                <a:spLocks/>
              </p:cNvSpPr>
              <p:nvPr/>
            </p:nvSpPr>
            <p:spPr bwMode="auto">
              <a:xfrm>
                <a:off x="6226801" y="2118139"/>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38" name="Freeform 260">
                <a:extLst>
                  <a:ext uri="{FF2B5EF4-FFF2-40B4-BE49-F238E27FC236}">
                    <a16:creationId xmlns:a16="http://schemas.microsoft.com/office/drawing/2014/main" id="{A023BD69-F20F-A733-B374-33BF5E3DE3F9}"/>
                  </a:ext>
                </a:extLst>
              </p:cNvPr>
              <p:cNvSpPr>
                <a:spLocks/>
              </p:cNvSpPr>
              <p:nvPr/>
            </p:nvSpPr>
            <p:spPr bwMode="auto">
              <a:xfrm>
                <a:off x="6215081" y="2106509"/>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39" name="Freeform 261">
                <a:extLst>
                  <a:ext uri="{FF2B5EF4-FFF2-40B4-BE49-F238E27FC236}">
                    <a16:creationId xmlns:a16="http://schemas.microsoft.com/office/drawing/2014/main" id="{13B7208B-1AF4-6824-4871-FF5009CB5B5B}"/>
                  </a:ext>
                </a:extLst>
              </p:cNvPr>
              <p:cNvSpPr>
                <a:spLocks/>
              </p:cNvSpPr>
              <p:nvPr/>
            </p:nvSpPr>
            <p:spPr bwMode="auto">
              <a:xfrm>
                <a:off x="6198674" y="2094879"/>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40" name="Freeform 262">
                <a:extLst>
                  <a:ext uri="{FF2B5EF4-FFF2-40B4-BE49-F238E27FC236}">
                    <a16:creationId xmlns:a16="http://schemas.microsoft.com/office/drawing/2014/main" id="{7BB9F586-3D3A-E6BE-CB47-DBD085D67EFA}"/>
                  </a:ext>
                </a:extLst>
              </p:cNvPr>
              <p:cNvSpPr>
                <a:spLocks/>
              </p:cNvSpPr>
              <p:nvPr/>
            </p:nvSpPr>
            <p:spPr bwMode="auto">
              <a:xfrm>
                <a:off x="6121323" y="2058325"/>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41" name="Freeform 263">
                <a:extLst>
                  <a:ext uri="{FF2B5EF4-FFF2-40B4-BE49-F238E27FC236}">
                    <a16:creationId xmlns:a16="http://schemas.microsoft.com/office/drawing/2014/main" id="{285534D0-E450-D8DD-EAC0-FB763E35964E}"/>
                  </a:ext>
                </a:extLst>
              </p:cNvPr>
              <p:cNvSpPr>
                <a:spLocks/>
              </p:cNvSpPr>
              <p:nvPr/>
            </p:nvSpPr>
            <p:spPr bwMode="auto">
              <a:xfrm>
                <a:off x="6008815" y="2058325"/>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42" name="Freeform 264">
                <a:extLst>
                  <a:ext uri="{FF2B5EF4-FFF2-40B4-BE49-F238E27FC236}">
                    <a16:creationId xmlns:a16="http://schemas.microsoft.com/office/drawing/2014/main" id="{D8ED21D5-B499-0193-71B6-944CB0575391}"/>
                  </a:ext>
                </a:extLst>
              </p:cNvPr>
              <p:cNvSpPr>
                <a:spLocks/>
              </p:cNvSpPr>
              <p:nvPr/>
            </p:nvSpPr>
            <p:spPr bwMode="auto">
              <a:xfrm>
                <a:off x="5774422" y="2058325"/>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43" name="Freeform 265">
                <a:extLst>
                  <a:ext uri="{FF2B5EF4-FFF2-40B4-BE49-F238E27FC236}">
                    <a16:creationId xmlns:a16="http://schemas.microsoft.com/office/drawing/2014/main" id="{2DF30000-0813-CAC3-BEFE-0A534D2621CB}"/>
                  </a:ext>
                </a:extLst>
              </p:cNvPr>
              <p:cNvSpPr>
                <a:spLocks/>
              </p:cNvSpPr>
              <p:nvPr/>
            </p:nvSpPr>
            <p:spPr bwMode="auto">
              <a:xfrm>
                <a:off x="5753327" y="2058325"/>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44" name="Freeform 266">
                <a:extLst>
                  <a:ext uri="{FF2B5EF4-FFF2-40B4-BE49-F238E27FC236}">
                    <a16:creationId xmlns:a16="http://schemas.microsoft.com/office/drawing/2014/main" id="{EF107D80-99F5-F2DC-5E21-D245C127E81D}"/>
                  </a:ext>
                </a:extLst>
              </p:cNvPr>
              <p:cNvSpPr>
                <a:spLocks/>
              </p:cNvSpPr>
              <p:nvPr/>
            </p:nvSpPr>
            <p:spPr bwMode="auto">
              <a:xfrm>
                <a:off x="5736919" y="2058325"/>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45" name="Freeform 267">
                <a:extLst>
                  <a:ext uri="{FF2B5EF4-FFF2-40B4-BE49-F238E27FC236}">
                    <a16:creationId xmlns:a16="http://schemas.microsoft.com/office/drawing/2014/main" id="{72090AC8-C9DF-17F7-7910-2992D7609852}"/>
                  </a:ext>
                </a:extLst>
              </p:cNvPr>
              <p:cNvSpPr>
                <a:spLocks/>
              </p:cNvSpPr>
              <p:nvPr/>
            </p:nvSpPr>
            <p:spPr bwMode="auto">
              <a:xfrm>
                <a:off x="5720512" y="2051679"/>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46" name="Freeform 268">
                <a:extLst>
                  <a:ext uri="{FF2B5EF4-FFF2-40B4-BE49-F238E27FC236}">
                    <a16:creationId xmlns:a16="http://schemas.microsoft.com/office/drawing/2014/main" id="{099F9BE4-652F-E1C5-9DF6-20582F79BEB0}"/>
                  </a:ext>
                </a:extLst>
              </p:cNvPr>
              <p:cNvSpPr>
                <a:spLocks/>
              </p:cNvSpPr>
              <p:nvPr/>
            </p:nvSpPr>
            <p:spPr bwMode="auto">
              <a:xfrm>
                <a:off x="5708792" y="200681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47" name="Freeform 269">
                <a:extLst>
                  <a:ext uri="{FF2B5EF4-FFF2-40B4-BE49-F238E27FC236}">
                    <a16:creationId xmlns:a16="http://schemas.microsoft.com/office/drawing/2014/main" id="{DC785611-C78B-162B-FAD1-E64706B7173F}"/>
                  </a:ext>
                </a:extLst>
              </p:cNvPr>
              <p:cNvSpPr>
                <a:spLocks/>
              </p:cNvSpPr>
              <p:nvPr/>
            </p:nvSpPr>
            <p:spPr bwMode="auto">
              <a:xfrm>
                <a:off x="5697073" y="1991863"/>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48" name="Freeform 270">
                <a:extLst>
                  <a:ext uri="{FF2B5EF4-FFF2-40B4-BE49-F238E27FC236}">
                    <a16:creationId xmlns:a16="http://schemas.microsoft.com/office/drawing/2014/main" id="{9A5A07E0-5530-7EA1-F9EF-926D63421C61}"/>
                  </a:ext>
                </a:extLst>
              </p:cNvPr>
              <p:cNvSpPr>
                <a:spLocks/>
              </p:cNvSpPr>
              <p:nvPr/>
            </p:nvSpPr>
            <p:spPr bwMode="auto">
              <a:xfrm>
                <a:off x="5425177" y="197524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49" name="Freeform 271">
                <a:extLst>
                  <a:ext uri="{FF2B5EF4-FFF2-40B4-BE49-F238E27FC236}">
                    <a16:creationId xmlns:a16="http://schemas.microsoft.com/office/drawing/2014/main" id="{071238A6-16DF-864E-04B4-C831954DA846}"/>
                  </a:ext>
                </a:extLst>
              </p:cNvPr>
              <p:cNvSpPr>
                <a:spLocks/>
              </p:cNvSpPr>
              <p:nvPr/>
            </p:nvSpPr>
            <p:spPr bwMode="auto">
              <a:xfrm>
                <a:off x="5268133" y="1960293"/>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50" name="Freeform 272">
                <a:extLst>
                  <a:ext uri="{FF2B5EF4-FFF2-40B4-BE49-F238E27FC236}">
                    <a16:creationId xmlns:a16="http://schemas.microsoft.com/office/drawing/2014/main" id="{9A22D2CE-9D1F-FD50-0817-9CED97156D88}"/>
                  </a:ext>
                </a:extLst>
              </p:cNvPr>
              <p:cNvSpPr>
                <a:spLocks/>
              </p:cNvSpPr>
              <p:nvPr/>
            </p:nvSpPr>
            <p:spPr bwMode="auto">
              <a:xfrm>
                <a:off x="5218911" y="195198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51" name="Freeform 273">
                <a:extLst>
                  <a:ext uri="{FF2B5EF4-FFF2-40B4-BE49-F238E27FC236}">
                    <a16:creationId xmlns:a16="http://schemas.microsoft.com/office/drawing/2014/main" id="{B2618069-285A-7FA7-D137-51ECF289F2CF}"/>
                  </a:ext>
                </a:extLst>
              </p:cNvPr>
              <p:cNvSpPr>
                <a:spLocks/>
              </p:cNvSpPr>
              <p:nvPr/>
            </p:nvSpPr>
            <p:spPr bwMode="auto">
              <a:xfrm>
                <a:off x="5195471" y="194367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52" name="Freeform 274">
                <a:extLst>
                  <a:ext uri="{FF2B5EF4-FFF2-40B4-BE49-F238E27FC236}">
                    <a16:creationId xmlns:a16="http://schemas.microsoft.com/office/drawing/2014/main" id="{A5C813AD-5813-6956-7AAF-49058C47A5EA}"/>
                  </a:ext>
                </a:extLst>
              </p:cNvPr>
              <p:cNvSpPr>
                <a:spLocks/>
              </p:cNvSpPr>
              <p:nvPr/>
            </p:nvSpPr>
            <p:spPr bwMode="auto">
              <a:xfrm>
                <a:off x="5179063" y="193204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53" name="Freeform 275">
                <a:extLst>
                  <a:ext uri="{FF2B5EF4-FFF2-40B4-BE49-F238E27FC236}">
                    <a16:creationId xmlns:a16="http://schemas.microsoft.com/office/drawing/2014/main" id="{7C06AB9A-C46F-2997-4505-571F4F0322C0}"/>
                  </a:ext>
                </a:extLst>
              </p:cNvPr>
              <p:cNvSpPr>
                <a:spLocks/>
              </p:cNvSpPr>
              <p:nvPr/>
            </p:nvSpPr>
            <p:spPr bwMode="auto">
              <a:xfrm>
                <a:off x="5190784" y="1917093"/>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54" name="Freeform 276">
                <a:extLst>
                  <a:ext uri="{FF2B5EF4-FFF2-40B4-BE49-F238E27FC236}">
                    <a16:creationId xmlns:a16="http://schemas.microsoft.com/office/drawing/2014/main" id="{7C1DEDE8-5F94-E89B-9421-37B32B197107}"/>
                  </a:ext>
                </a:extLst>
              </p:cNvPr>
              <p:cNvSpPr>
                <a:spLocks/>
              </p:cNvSpPr>
              <p:nvPr/>
            </p:nvSpPr>
            <p:spPr bwMode="auto">
              <a:xfrm>
                <a:off x="4956391" y="190878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55" name="Freeform 277">
                <a:extLst>
                  <a:ext uri="{FF2B5EF4-FFF2-40B4-BE49-F238E27FC236}">
                    <a16:creationId xmlns:a16="http://schemas.microsoft.com/office/drawing/2014/main" id="{95C77AC8-0A4A-FAF0-9188-362C3E6D2A29}"/>
                  </a:ext>
                </a:extLst>
              </p:cNvPr>
              <p:cNvSpPr>
                <a:spLocks/>
              </p:cNvSpPr>
              <p:nvPr/>
            </p:nvSpPr>
            <p:spPr bwMode="auto">
              <a:xfrm>
                <a:off x="4890760" y="190878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56" name="Freeform 278">
                <a:extLst>
                  <a:ext uri="{FF2B5EF4-FFF2-40B4-BE49-F238E27FC236}">
                    <a16:creationId xmlns:a16="http://schemas.microsoft.com/office/drawing/2014/main" id="{9672C927-D9CB-81C1-00AC-196BE258B650}"/>
                  </a:ext>
                </a:extLst>
              </p:cNvPr>
              <p:cNvSpPr>
                <a:spLocks/>
              </p:cNvSpPr>
              <p:nvPr/>
            </p:nvSpPr>
            <p:spPr bwMode="auto">
              <a:xfrm>
                <a:off x="4707934" y="188884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57" name="Freeform 279">
                <a:extLst>
                  <a:ext uri="{FF2B5EF4-FFF2-40B4-BE49-F238E27FC236}">
                    <a16:creationId xmlns:a16="http://schemas.microsoft.com/office/drawing/2014/main" id="{F17F8289-3E23-9AEE-5E00-410AF3F9AA61}"/>
                  </a:ext>
                </a:extLst>
              </p:cNvPr>
              <p:cNvSpPr>
                <a:spLocks/>
              </p:cNvSpPr>
              <p:nvPr/>
            </p:nvSpPr>
            <p:spPr bwMode="auto">
              <a:xfrm>
                <a:off x="4689182" y="187721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58" name="Freeform 280">
                <a:extLst>
                  <a:ext uri="{FF2B5EF4-FFF2-40B4-BE49-F238E27FC236}">
                    <a16:creationId xmlns:a16="http://schemas.microsoft.com/office/drawing/2014/main" id="{9BBA2430-50C1-1B97-954B-63BA36068526}"/>
                  </a:ext>
                </a:extLst>
              </p:cNvPr>
              <p:cNvSpPr>
                <a:spLocks/>
              </p:cNvSpPr>
              <p:nvPr/>
            </p:nvSpPr>
            <p:spPr bwMode="auto">
              <a:xfrm>
                <a:off x="4672774" y="1862263"/>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59" name="Freeform 281">
                <a:extLst>
                  <a:ext uri="{FF2B5EF4-FFF2-40B4-BE49-F238E27FC236}">
                    <a16:creationId xmlns:a16="http://schemas.microsoft.com/office/drawing/2014/main" id="{32A36BE6-4A81-C8DD-074C-FE041F62F73B}"/>
                  </a:ext>
                </a:extLst>
              </p:cNvPr>
              <p:cNvSpPr>
                <a:spLocks/>
              </p:cNvSpPr>
              <p:nvPr/>
            </p:nvSpPr>
            <p:spPr bwMode="auto">
              <a:xfrm>
                <a:off x="4511044" y="180244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60" name="Freeform 282">
                <a:extLst>
                  <a:ext uri="{FF2B5EF4-FFF2-40B4-BE49-F238E27FC236}">
                    <a16:creationId xmlns:a16="http://schemas.microsoft.com/office/drawing/2014/main" id="{327FE70B-7CB8-74A4-84E8-52F62A6531FB}"/>
                  </a:ext>
                </a:extLst>
              </p:cNvPr>
              <p:cNvSpPr>
                <a:spLocks/>
              </p:cNvSpPr>
              <p:nvPr/>
            </p:nvSpPr>
            <p:spPr bwMode="auto">
              <a:xfrm>
                <a:off x="4218052" y="177087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61" name="Freeform 283">
                <a:extLst>
                  <a:ext uri="{FF2B5EF4-FFF2-40B4-BE49-F238E27FC236}">
                    <a16:creationId xmlns:a16="http://schemas.microsoft.com/office/drawing/2014/main" id="{5C0E7D55-12F4-500D-E3D6-C2CBD262332F}"/>
                  </a:ext>
                </a:extLst>
              </p:cNvPr>
              <p:cNvSpPr>
                <a:spLocks/>
              </p:cNvSpPr>
              <p:nvPr/>
            </p:nvSpPr>
            <p:spPr bwMode="auto">
              <a:xfrm>
                <a:off x="4199300" y="175924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62" name="Freeform 284">
                <a:extLst>
                  <a:ext uri="{FF2B5EF4-FFF2-40B4-BE49-F238E27FC236}">
                    <a16:creationId xmlns:a16="http://schemas.microsoft.com/office/drawing/2014/main" id="{FA6B5629-4495-9F61-3FB0-162766E4CAAA}"/>
                  </a:ext>
                </a:extLst>
              </p:cNvPr>
              <p:cNvSpPr>
                <a:spLocks/>
              </p:cNvSpPr>
              <p:nvPr/>
            </p:nvSpPr>
            <p:spPr bwMode="auto">
              <a:xfrm>
                <a:off x="4189924" y="173930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63" name="Freeform 285">
                <a:extLst>
                  <a:ext uri="{FF2B5EF4-FFF2-40B4-BE49-F238E27FC236}">
                    <a16:creationId xmlns:a16="http://schemas.microsoft.com/office/drawing/2014/main" id="{176AD2D8-6E86-DE5D-011E-862EFADA8926}"/>
                  </a:ext>
                </a:extLst>
              </p:cNvPr>
              <p:cNvSpPr>
                <a:spLocks/>
              </p:cNvSpPr>
              <p:nvPr/>
            </p:nvSpPr>
            <p:spPr bwMode="auto">
              <a:xfrm>
                <a:off x="4178205" y="172269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64" name="Freeform 286">
                <a:extLst>
                  <a:ext uri="{FF2B5EF4-FFF2-40B4-BE49-F238E27FC236}">
                    <a16:creationId xmlns:a16="http://schemas.microsoft.com/office/drawing/2014/main" id="{896BD28B-246D-5076-B197-6B7986A3035D}"/>
                  </a:ext>
                </a:extLst>
              </p:cNvPr>
              <p:cNvSpPr>
                <a:spLocks/>
              </p:cNvSpPr>
              <p:nvPr/>
            </p:nvSpPr>
            <p:spPr bwMode="auto">
              <a:xfrm>
                <a:off x="4178205" y="169943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65" name="Freeform 287">
                <a:extLst>
                  <a:ext uri="{FF2B5EF4-FFF2-40B4-BE49-F238E27FC236}">
                    <a16:creationId xmlns:a16="http://schemas.microsoft.com/office/drawing/2014/main" id="{ACEB4D5B-6C82-8E33-45BA-3D470376791E}"/>
                  </a:ext>
                </a:extLst>
              </p:cNvPr>
              <p:cNvSpPr>
                <a:spLocks/>
              </p:cNvSpPr>
              <p:nvPr/>
            </p:nvSpPr>
            <p:spPr bwMode="auto">
              <a:xfrm>
                <a:off x="4161797" y="1679493"/>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66" name="Freeform 288">
                <a:extLst>
                  <a:ext uri="{FF2B5EF4-FFF2-40B4-BE49-F238E27FC236}">
                    <a16:creationId xmlns:a16="http://schemas.microsoft.com/office/drawing/2014/main" id="{1D17F0BC-454D-387F-9335-E1855F063F1E}"/>
                  </a:ext>
                </a:extLst>
              </p:cNvPr>
              <p:cNvSpPr>
                <a:spLocks/>
              </p:cNvSpPr>
              <p:nvPr/>
            </p:nvSpPr>
            <p:spPr bwMode="auto">
              <a:xfrm>
                <a:off x="4145390" y="166454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67" name="Freeform 289">
                <a:extLst>
                  <a:ext uri="{FF2B5EF4-FFF2-40B4-BE49-F238E27FC236}">
                    <a16:creationId xmlns:a16="http://schemas.microsoft.com/office/drawing/2014/main" id="{5A75F3A4-D536-B8F8-A1BE-20735087E8E1}"/>
                  </a:ext>
                </a:extLst>
              </p:cNvPr>
              <p:cNvSpPr>
                <a:spLocks/>
              </p:cNvSpPr>
              <p:nvPr/>
            </p:nvSpPr>
            <p:spPr bwMode="auto">
              <a:xfrm>
                <a:off x="3683635" y="162798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68" name="Freeform 290">
                <a:extLst>
                  <a:ext uri="{FF2B5EF4-FFF2-40B4-BE49-F238E27FC236}">
                    <a16:creationId xmlns:a16="http://schemas.microsoft.com/office/drawing/2014/main" id="{C0B81A77-0F50-762B-3DD7-7A4295136DF5}"/>
                  </a:ext>
                </a:extLst>
              </p:cNvPr>
              <p:cNvSpPr>
                <a:spLocks/>
              </p:cNvSpPr>
              <p:nvPr/>
            </p:nvSpPr>
            <p:spPr bwMode="auto">
              <a:xfrm>
                <a:off x="3667229" y="1619678"/>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69" name="Freeform 291">
                <a:extLst>
                  <a:ext uri="{FF2B5EF4-FFF2-40B4-BE49-F238E27FC236}">
                    <a16:creationId xmlns:a16="http://schemas.microsoft.com/office/drawing/2014/main" id="{554D2B55-2134-826B-B8C3-49842E0F1568}"/>
                  </a:ext>
                </a:extLst>
              </p:cNvPr>
              <p:cNvSpPr>
                <a:spLocks/>
              </p:cNvSpPr>
              <p:nvPr/>
            </p:nvSpPr>
            <p:spPr bwMode="auto">
              <a:xfrm>
                <a:off x="3648477" y="1608047"/>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70" name="Freeform 292">
                <a:extLst>
                  <a:ext uri="{FF2B5EF4-FFF2-40B4-BE49-F238E27FC236}">
                    <a16:creationId xmlns:a16="http://schemas.microsoft.com/office/drawing/2014/main" id="{63881EEE-E907-878C-7043-7A080EE5BD57}"/>
                  </a:ext>
                </a:extLst>
              </p:cNvPr>
              <p:cNvSpPr>
                <a:spLocks/>
              </p:cNvSpPr>
              <p:nvPr/>
            </p:nvSpPr>
            <p:spPr bwMode="auto">
              <a:xfrm>
                <a:off x="3554720" y="1561524"/>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71" name="Freeform 293">
                <a:extLst>
                  <a:ext uri="{FF2B5EF4-FFF2-40B4-BE49-F238E27FC236}">
                    <a16:creationId xmlns:a16="http://schemas.microsoft.com/office/drawing/2014/main" id="{3719102A-0413-F18C-179E-D1B265D293E2}"/>
                  </a:ext>
                </a:extLst>
              </p:cNvPr>
              <p:cNvSpPr>
                <a:spLocks/>
              </p:cNvSpPr>
              <p:nvPr/>
            </p:nvSpPr>
            <p:spPr bwMode="auto">
              <a:xfrm>
                <a:off x="3132812" y="1498385"/>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72" name="Freeform 294">
                <a:extLst>
                  <a:ext uri="{FF2B5EF4-FFF2-40B4-BE49-F238E27FC236}">
                    <a16:creationId xmlns:a16="http://schemas.microsoft.com/office/drawing/2014/main" id="{C0597078-D2B7-A795-CE99-445CEF09C4D1}"/>
                  </a:ext>
                </a:extLst>
              </p:cNvPr>
              <p:cNvSpPr>
                <a:spLocks/>
              </p:cNvSpPr>
              <p:nvPr/>
            </p:nvSpPr>
            <p:spPr bwMode="auto">
              <a:xfrm>
                <a:off x="2675745" y="1470140"/>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73" name="Freeform 295">
                <a:extLst>
                  <a:ext uri="{FF2B5EF4-FFF2-40B4-BE49-F238E27FC236}">
                    <a16:creationId xmlns:a16="http://schemas.microsoft.com/office/drawing/2014/main" id="{307D56B3-D3D3-99A9-89BB-D1CF41579E47}"/>
                  </a:ext>
                </a:extLst>
              </p:cNvPr>
              <p:cNvSpPr>
                <a:spLocks/>
              </p:cNvSpPr>
              <p:nvPr/>
            </p:nvSpPr>
            <p:spPr bwMode="auto">
              <a:xfrm>
                <a:off x="2626523" y="146681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74" name="Freeform 296">
                <a:extLst>
                  <a:ext uri="{FF2B5EF4-FFF2-40B4-BE49-F238E27FC236}">
                    <a16:creationId xmlns:a16="http://schemas.microsoft.com/office/drawing/2014/main" id="{F40E828E-99A9-46E9-2786-5BEE84ED5B9F}"/>
                  </a:ext>
                </a:extLst>
              </p:cNvPr>
              <p:cNvSpPr>
                <a:spLocks/>
              </p:cNvSpPr>
              <p:nvPr/>
            </p:nvSpPr>
            <p:spPr bwMode="auto">
              <a:xfrm>
                <a:off x="2124922" y="1466816"/>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75" name="Freeform 297">
                <a:extLst>
                  <a:ext uri="{FF2B5EF4-FFF2-40B4-BE49-F238E27FC236}">
                    <a16:creationId xmlns:a16="http://schemas.microsoft.com/office/drawing/2014/main" id="{83B5D8B9-D92B-C5A8-6F5E-5E35749F0B78}"/>
                  </a:ext>
                </a:extLst>
              </p:cNvPr>
              <p:cNvSpPr>
                <a:spLocks/>
              </p:cNvSpPr>
              <p:nvPr/>
            </p:nvSpPr>
            <p:spPr bwMode="auto">
              <a:xfrm>
                <a:off x="9831767" y="265980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76" name="Freeform 298">
                <a:extLst>
                  <a:ext uri="{FF2B5EF4-FFF2-40B4-BE49-F238E27FC236}">
                    <a16:creationId xmlns:a16="http://schemas.microsoft.com/office/drawing/2014/main" id="{B2F04192-A78C-7714-12FE-2189A3C7991C}"/>
                  </a:ext>
                </a:extLst>
              </p:cNvPr>
              <p:cNvSpPr>
                <a:spLocks/>
              </p:cNvSpPr>
              <p:nvPr/>
            </p:nvSpPr>
            <p:spPr bwMode="auto">
              <a:xfrm>
                <a:off x="9805983" y="265980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77" name="Freeform 299">
                <a:extLst>
                  <a:ext uri="{FF2B5EF4-FFF2-40B4-BE49-F238E27FC236}">
                    <a16:creationId xmlns:a16="http://schemas.microsoft.com/office/drawing/2014/main" id="{C66BB18E-CA7F-EEB0-E890-4601CAD23E10}"/>
                  </a:ext>
                </a:extLst>
              </p:cNvPr>
              <p:cNvSpPr>
                <a:spLocks/>
              </p:cNvSpPr>
              <p:nvPr/>
            </p:nvSpPr>
            <p:spPr bwMode="auto">
              <a:xfrm>
                <a:off x="9794264" y="2659801"/>
                <a:ext cx="72000" cy="64800"/>
              </a:xfrm>
              <a:prstGeom prst="triangle">
                <a:avLst/>
              </a:prstGeom>
              <a:noFill/>
              <a:ln w="63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78" name="Freeform 300">
                <a:extLst>
                  <a:ext uri="{FF2B5EF4-FFF2-40B4-BE49-F238E27FC236}">
                    <a16:creationId xmlns:a16="http://schemas.microsoft.com/office/drawing/2014/main" id="{97320C9D-DDE8-6B4C-9224-D199C7F7214E}"/>
                  </a:ext>
                </a:extLst>
              </p:cNvPr>
              <p:cNvSpPr>
                <a:spLocks/>
              </p:cNvSpPr>
              <p:nvPr/>
            </p:nvSpPr>
            <p:spPr bwMode="auto">
              <a:xfrm>
                <a:off x="2153049" y="1505307"/>
                <a:ext cx="8925689" cy="1498708"/>
              </a:xfrm>
              <a:custGeom>
                <a:avLst/>
                <a:gdLst>
                  <a:gd name="T0" fmla="*/ 289 w 3808"/>
                  <a:gd name="T1" fmla="*/ 0 h 902"/>
                  <a:gd name="T2" fmla="*/ 439 w 3808"/>
                  <a:gd name="T3" fmla="*/ 15 h 902"/>
                  <a:gd name="T4" fmla="*/ 529 w 3808"/>
                  <a:gd name="T5" fmla="*/ 43 h 902"/>
                  <a:gd name="T6" fmla="*/ 634 w 3808"/>
                  <a:gd name="T7" fmla="*/ 53 h 902"/>
                  <a:gd name="T8" fmla="*/ 655 w 3808"/>
                  <a:gd name="T9" fmla="*/ 67 h 902"/>
                  <a:gd name="T10" fmla="*/ 667 w 3808"/>
                  <a:gd name="T11" fmla="*/ 88 h 902"/>
                  <a:gd name="T12" fmla="*/ 809 w 3808"/>
                  <a:gd name="T13" fmla="*/ 98 h 902"/>
                  <a:gd name="T14" fmla="*/ 866 w 3808"/>
                  <a:gd name="T15" fmla="*/ 115 h 902"/>
                  <a:gd name="T16" fmla="*/ 883 w 3808"/>
                  <a:gd name="T17" fmla="*/ 129 h 902"/>
                  <a:gd name="T18" fmla="*/ 888 w 3808"/>
                  <a:gd name="T19" fmla="*/ 148 h 902"/>
                  <a:gd name="T20" fmla="*/ 976 w 3808"/>
                  <a:gd name="T21" fmla="*/ 181 h 902"/>
                  <a:gd name="T22" fmla="*/ 1011 w 3808"/>
                  <a:gd name="T23" fmla="*/ 191 h 902"/>
                  <a:gd name="T24" fmla="*/ 1090 w 3808"/>
                  <a:gd name="T25" fmla="*/ 202 h 902"/>
                  <a:gd name="T26" fmla="*/ 1101 w 3808"/>
                  <a:gd name="T27" fmla="*/ 243 h 902"/>
                  <a:gd name="T28" fmla="*/ 1151 w 3808"/>
                  <a:gd name="T29" fmla="*/ 255 h 902"/>
                  <a:gd name="T30" fmla="*/ 1294 w 3808"/>
                  <a:gd name="T31" fmla="*/ 264 h 902"/>
                  <a:gd name="T32" fmla="*/ 1315 w 3808"/>
                  <a:gd name="T33" fmla="*/ 274 h 902"/>
                  <a:gd name="T34" fmla="*/ 1327 w 3808"/>
                  <a:gd name="T35" fmla="*/ 283 h 902"/>
                  <a:gd name="T36" fmla="*/ 1386 w 3808"/>
                  <a:gd name="T37" fmla="*/ 295 h 902"/>
                  <a:gd name="T38" fmla="*/ 1510 w 3808"/>
                  <a:gd name="T39" fmla="*/ 305 h 902"/>
                  <a:gd name="T40" fmla="*/ 1534 w 3808"/>
                  <a:gd name="T41" fmla="*/ 314 h 902"/>
                  <a:gd name="T42" fmla="*/ 1712 w 3808"/>
                  <a:gd name="T43" fmla="*/ 352 h 902"/>
                  <a:gd name="T44" fmla="*/ 1728 w 3808"/>
                  <a:gd name="T45" fmla="*/ 364 h 902"/>
                  <a:gd name="T46" fmla="*/ 1745 w 3808"/>
                  <a:gd name="T47" fmla="*/ 376 h 902"/>
                  <a:gd name="T48" fmla="*/ 1752 w 3808"/>
                  <a:gd name="T49" fmla="*/ 388 h 902"/>
                  <a:gd name="T50" fmla="*/ 1970 w 3808"/>
                  <a:gd name="T51" fmla="*/ 414 h 902"/>
                  <a:gd name="T52" fmla="*/ 2115 w 3808"/>
                  <a:gd name="T53" fmla="*/ 450 h 902"/>
                  <a:gd name="T54" fmla="*/ 2182 w 3808"/>
                  <a:gd name="T55" fmla="*/ 459 h 902"/>
                  <a:gd name="T56" fmla="*/ 2191 w 3808"/>
                  <a:gd name="T57" fmla="*/ 476 h 902"/>
                  <a:gd name="T58" fmla="*/ 2198 w 3808"/>
                  <a:gd name="T59" fmla="*/ 504 h 902"/>
                  <a:gd name="T60" fmla="*/ 2398 w 3808"/>
                  <a:gd name="T61" fmla="*/ 523 h 902"/>
                  <a:gd name="T62" fmla="*/ 2623 w 3808"/>
                  <a:gd name="T63" fmla="*/ 547 h 902"/>
                  <a:gd name="T64" fmla="*/ 2633 w 3808"/>
                  <a:gd name="T65" fmla="*/ 571 h 902"/>
                  <a:gd name="T66" fmla="*/ 2645 w 3808"/>
                  <a:gd name="T67" fmla="*/ 585 h 902"/>
                  <a:gd name="T68" fmla="*/ 2837 w 3808"/>
                  <a:gd name="T69" fmla="*/ 597 h 902"/>
                  <a:gd name="T70" fmla="*/ 3179 w 3808"/>
                  <a:gd name="T71" fmla="*/ 630 h 902"/>
                  <a:gd name="T72" fmla="*/ 3376 w 3808"/>
                  <a:gd name="T73" fmla="*/ 714 h 902"/>
                  <a:gd name="T74" fmla="*/ 3808 w 3808"/>
                  <a:gd name="T75" fmla="*/ 90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08" h="902">
                    <a:moveTo>
                      <a:pt x="0" y="0"/>
                    </a:moveTo>
                    <a:lnTo>
                      <a:pt x="289" y="0"/>
                    </a:lnTo>
                    <a:lnTo>
                      <a:pt x="289" y="15"/>
                    </a:lnTo>
                    <a:lnTo>
                      <a:pt x="439" y="15"/>
                    </a:lnTo>
                    <a:lnTo>
                      <a:pt x="439" y="43"/>
                    </a:lnTo>
                    <a:lnTo>
                      <a:pt x="529" y="43"/>
                    </a:lnTo>
                    <a:lnTo>
                      <a:pt x="529" y="53"/>
                    </a:lnTo>
                    <a:lnTo>
                      <a:pt x="634" y="53"/>
                    </a:lnTo>
                    <a:lnTo>
                      <a:pt x="634" y="67"/>
                    </a:lnTo>
                    <a:lnTo>
                      <a:pt x="655" y="67"/>
                    </a:lnTo>
                    <a:lnTo>
                      <a:pt x="655" y="88"/>
                    </a:lnTo>
                    <a:lnTo>
                      <a:pt x="667" y="88"/>
                    </a:lnTo>
                    <a:lnTo>
                      <a:pt x="667" y="98"/>
                    </a:lnTo>
                    <a:lnTo>
                      <a:pt x="809" y="98"/>
                    </a:lnTo>
                    <a:lnTo>
                      <a:pt x="809" y="115"/>
                    </a:lnTo>
                    <a:lnTo>
                      <a:pt x="866" y="115"/>
                    </a:lnTo>
                    <a:lnTo>
                      <a:pt x="866" y="129"/>
                    </a:lnTo>
                    <a:lnTo>
                      <a:pt x="883" y="129"/>
                    </a:lnTo>
                    <a:lnTo>
                      <a:pt x="883" y="148"/>
                    </a:lnTo>
                    <a:lnTo>
                      <a:pt x="888" y="148"/>
                    </a:lnTo>
                    <a:lnTo>
                      <a:pt x="888" y="181"/>
                    </a:lnTo>
                    <a:lnTo>
                      <a:pt x="976" y="181"/>
                    </a:lnTo>
                    <a:lnTo>
                      <a:pt x="976" y="191"/>
                    </a:lnTo>
                    <a:lnTo>
                      <a:pt x="1011" y="191"/>
                    </a:lnTo>
                    <a:lnTo>
                      <a:pt x="1011" y="202"/>
                    </a:lnTo>
                    <a:lnTo>
                      <a:pt x="1090" y="202"/>
                    </a:lnTo>
                    <a:lnTo>
                      <a:pt x="1090" y="243"/>
                    </a:lnTo>
                    <a:lnTo>
                      <a:pt x="1101" y="243"/>
                    </a:lnTo>
                    <a:lnTo>
                      <a:pt x="1101" y="255"/>
                    </a:lnTo>
                    <a:lnTo>
                      <a:pt x="1151" y="255"/>
                    </a:lnTo>
                    <a:lnTo>
                      <a:pt x="1151" y="264"/>
                    </a:lnTo>
                    <a:lnTo>
                      <a:pt x="1294" y="264"/>
                    </a:lnTo>
                    <a:lnTo>
                      <a:pt x="1294" y="274"/>
                    </a:lnTo>
                    <a:lnTo>
                      <a:pt x="1315" y="274"/>
                    </a:lnTo>
                    <a:lnTo>
                      <a:pt x="1315" y="283"/>
                    </a:lnTo>
                    <a:lnTo>
                      <a:pt x="1327" y="283"/>
                    </a:lnTo>
                    <a:lnTo>
                      <a:pt x="1327" y="295"/>
                    </a:lnTo>
                    <a:lnTo>
                      <a:pt x="1386" y="295"/>
                    </a:lnTo>
                    <a:lnTo>
                      <a:pt x="1386" y="305"/>
                    </a:lnTo>
                    <a:lnTo>
                      <a:pt x="1510" y="305"/>
                    </a:lnTo>
                    <a:lnTo>
                      <a:pt x="1510" y="314"/>
                    </a:lnTo>
                    <a:lnTo>
                      <a:pt x="1534" y="314"/>
                    </a:lnTo>
                    <a:lnTo>
                      <a:pt x="1534" y="352"/>
                    </a:lnTo>
                    <a:lnTo>
                      <a:pt x="1712" y="352"/>
                    </a:lnTo>
                    <a:lnTo>
                      <a:pt x="1712" y="364"/>
                    </a:lnTo>
                    <a:lnTo>
                      <a:pt x="1728" y="364"/>
                    </a:lnTo>
                    <a:lnTo>
                      <a:pt x="1728" y="376"/>
                    </a:lnTo>
                    <a:lnTo>
                      <a:pt x="1745" y="376"/>
                    </a:lnTo>
                    <a:lnTo>
                      <a:pt x="1745" y="388"/>
                    </a:lnTo>
                    <a:lnTo>
                      <a:pt x="1752" y="388"/>
                    </a:lnTo>
                    <a:lnTo>
                      <a:pt x="1752" y="414"/>
                    </a:lnTo>
                    <a:lnTo>
                      <a:pt x="1970" y="414"/>
                    </a:lnTo>
                    <a:lnTo>
                      <a:pt x="1970" y="450"/>
                    </a:lnTo>
                    <a:lnTo>
                      <a:pt x="2115" y="450"/>
                    </a:lnTo>
                    <a:lnTo>
                      <a:pt x="2115" y="459"/>
                    </a:lnTo>
                    <a:lnTo>
                      <a:pt x="2182" y="459"/>
                    </a:lnTo>
                    <a:lnTo>
                      <a:pt x="2182" y="476"/>
                    </a:lnTo>
                    <a:lnTo>
                      <a:pt x="2191" y="476"/>
                    </a:lnTo>
                    <a:lnTo>
                      <a:pt x="2191" y="504"/>
                    </a:lnTo>
                    <a:lnTo>
                      <a:pt x="2198" y="504"/>
                    </a:lnTo>
                    <a:lnTo>
                      <a:pt x="2198" y="523"/>
                    </a:lnTo>
                    <a:lnTo>
                      <a:pt x="2398" y="523"/>
                    </a:lnTo>
                    <a:lnTo>
                      <a:pt x="2398" y="547"/>
                    </a:lnTo>
                    <a:lnTo>
                      <a:pt x="2623" y="547"/>
                    </a:lnTo>
                    <a:lnTo>
                      <a:pt x="2623" y="571"/>
                    </a:lnTo>
                    <a:lnTo>
                      <a:pt x="2633" y="571"/>
                    </a:lnTo>
                    <a:lnTo>
                      <a:pt x="2633" y="585"/>
                    </a:lnTo>
                    <a:lnTo>
                      <a:pt x="2645" y="585"/>
                    </a:lnTo>
                    <a:lnTo>
                      <a:pt x="2645" y="597"/>
                    </a:lnTo>
                    <a:lnTo>
                      <a:pt x="2837" y="597"/>
                    </a:lnTo>
                    <a:lnTo>
                      <a:pt x="2837" y="630"/>
                    </a:lnTo>
                    <a:lnTo>
                      <a:pt x="3179" y="630"/>
                    </a:lnTo>
                    <a:lnTo>
                      <a:pt x="3179" y="714"/>
                    </a:lnTo>
                    <a:lnTo>
                      <a:pt x="3376" y="714"/>
                    </a:lnTo>
                    <a:lnTo>
                      <a:pt x="3376" y="902"/>
                    </a:lnTo>
                    <a:lnTo>
                      <a:pt x="3808" y="902"/>
                    </a:lnTo>
                  </a:path>
                </a:pathLst>
              </a:custGeom>
              <a:noFill/>
              <a:ln w="190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498" name="Group 1497">
              <a:extLst>
                <a:ext uri="{FF2B5EF4-FFF2-40B4-BE49-F238E27FC236}">
                  <a16:creationId xmlns:a16="http://schemas.microsoft.com/office/drawing/2014/main" id="{69577B7F-49E7-1D91-C9E6-8F5F849E2E3B}"/>
                </a:ext>
              </a:extLst>
            </p:cNvPr>
            <p:cNvGrpSpPr/>
            <p:nvPr/>
          </p:nvGrpSpPr>
          <p:grpSpPr>
            <a:xfrm>
              <a:off x="2124848" y="1738493"/>
              <a:ext cx="8953890" cy="791446"/>
              <a:chOff x="2124848" y="1470140"/>
              <a:chExt cx="8953890" cy="791446"/>
            </a:xfrm>
          </p:grpSpPr>
          <p:sp>
            <p:nvSpPr>
              <p:cNvPr id="1499" name="Rectangle 301">
                <a:extLst>
                  <a:ext uri="{FF2B5EF4-FFF2-40B4-BE49-F238E27FC236}">
                    <a16:creationId xmlns:a16="http://schemas.microsoft.com/office/drawing/2014/main" id="{36DCB79C-C4B6-B921-0D88-765CA83442FC}"/>
                  </a:ext>
                </a:extLst>
              </p:cNvPr>
              <p:cNvSpPr>
                <a:spLocks noChangeArrowheads="1"/>
              </p:cNvSpPr>
              <p:nvPr/>
            </p:nvSpPr>
            <p:spPr bwMode="auto">
              <a:xfrm>
                <a:off x="10345013" y="2189586"/>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00" name="Rectangle 302">
                <a:extLst>
                  <a:ext uri="{FF2B5EF4-FFF2-40B4-BE49-F238E27FC236}">
                    <a16:creationId xmlns:a16="http://schemas.microsoft.com/office/drawing/2014/main" id="{F4590B45-4E98-6DCC-4643-343D23E2A48B}"/>
                  </a:ext>
                </a:extLst>
              </p:cNvPr>
              <p:cNvSpPr>
                <a:spLocks noChangeArrowheads="1"/>
              </p:cNvSpPr>
              <p:nvPr/>
            </p:nvSpPr>
            <p:spPr bwMode="auto">
              <a:xfrm>
                <a:off x="10316886" y="2189586"/>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01" name="Rectangle 303">
                <a:extLst>
                  <a:ext uri="{FF2B5EF4-FFF2-40B4-BE49-F238E27FC236}">
                    <a16:creationId xmlns:a16="http://schemas.microsoft.com/office/drawing/2014/main" id="{8C377A88-957E-97A9-D99D-5DCF278CFEAF}"/>
                  </a:ext>
                </a:extLst>
              </p:cNvPr>
              <p:cNvSpPr>
                <a:spLocks noChangeArrowheads="1"/>
              </p:cNvSpPr>
              <p:nvPr/>
            </p:nvSpPr>
            <p:spPr bwMode="auto">
              <a:xfrm>
                <a:off x="9878571" y="2189586"/>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02" name="Rectangle 304">
                <a:extLst>
                  <a:ext uri="{FF2B5EF4-FFF2-40B4-BE49-F238E27FC236}">
                    <a16:creationId xmlns:a16="http://schemas.microsoft.com/office/drawing/2014/main" id="{59DC1576-A15A-C503-43B4-B7AA72F1011C}"/>
                  </a:ext>
                </a:extLst>
              </p:cNvPr>
              <p:cNvSpPr>
                <a:spLocks noChangeArrowheads="1"/>
              </p:cNvSpPr>
              <p:nvPr/>
            </p:nvSpPr>
            <p:spPr bwMode="auto">
              <a:xfrm>
                <a:off x="9855132" y="2189586"/>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03" name="Rectangle 305">
                <a:extLst>
                  <a:ext uri="{FF2B5EF4-FFF2-40B4-BE49-F238E27FC236}">
                    <a16:creationId xmlns:a16="http://schemas.microsoft.com/office/drawing/2014/main" id="{7810AF3C-FCEE-A5C7-BCAC-DF38213376BA}"/>
                  </a:ext>
                </a:extLst>
              </p:cNvPr>
              <p:cNvSpPr>
                <a:spLocks noChangeArrowheads="1"/>
              </p:cNvSpPr>
              <p:nvPr/>
            </p:nvSpPr>
            <p:spPr bwMode="auto">
              <a:xfrm>
                <a:off x="9827004" y="2189586"/>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04" name="Rectangle 306">
                <a:extLst>
                  <a:ext uri="{FF2B5EF4-FFF2-40B4-BE49-F238E27FC236}">
                    <a16:creationId xmlns:a16="http://schemas.microsoft.com/office/drawing/2014/main" id="{FA68BCF7-1C7C-C020-67FF-ECD266281723}"/>
                  </a:ext>
                </a:extLst>
              </p:cNvPr>
              <p:cNvSpPr>
                <a:spLocks noChangeArrowheads="1"/>
              </p:cNvSpPr>
              <p:nvPr/>
            </p:nvSpPr>
            <p:spPr bwMode="auto">
              <a:xfrm>
                <a:off x="9766063" y="2189586"/>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05" name="Rectangle 307">
                <a:extLst>
                  <a:ext uri="{FF2B5EF4-FFF2-40B4-BE49-F238E27FC236}">
                    <a16:creationId xmlns:a16="http://schemas.microsoft.com/office/drawing/2014/main" id="{DA26E663-8611-DD87-D1A3-899235133025}"/>
                  </a:ext>
                </a:extLst>
              </p:cNvPr>
              <p:cNvSpPr>
                <a:spLocks noChangeArrowheads="1"/>
              </p:cNvSpPr>
              <p:nvPr/>
            </p:nvSpPr>
            <p:spPr bwMode="auto">
              <a:xfrm>
                <a:off x="9744966" y="2189586"/>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06" name="Rectangle 308">
                <a:extLst>
                  <a:ext uri="{FF2B5EF4-FFF2-40B4-BE49-F238E27FC236}">
                    <a16:creationId xmlns:a16="http://schemas.microsoft.com/office/drawing/2014/main" id="{56048F49-6F9D-6639-B70F-42E5652D4914}"/>
                  </a:ext>
                </a:extLst>
              </p:cNvPr>
              <p:cNvSpPr>
                <a:spLocks noChangeArrowheads="1"/>
              </p:cNvSpPr>
              <p:nvPr/>
            </p:nvSpPr>
            <p:spPr bwMode="auto">
              <a:xfrm>
                <a:off x="9672305" y="2189586"/>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07" name="Rectangle 309">
                <a:extLst>
                  <a:ext uri="{FF2B5EF4-FFF2-40B4-BE49-F238E27FC236}">
                    <a16:creationId xmlns:a16="http://schemas.microsoft.com/office/drawing/2014/main" id="{D64C4F57-9F7E-230D-2E56-0F0E6BD30630}"/>
                  </a:ext>
                </a:extLst>
              </p:cNvPr>
              <p:cNvSpPr>
                <a:spLocks noChangeArrowheads="1"/>
              </p:cNvSpPr>
              <p:nvPr/>
            </p:nvSpPr>
            <p:spPr bwMode="auto">
              <a:xfrm>
                <a:off x="9426191" y="20948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08" name="Rectangle 310">
                <a:extLst>
                  <a:ext uri="{FF2B5EF4-FFF2-40B4-BE49-F238E27FC236}">
                    <a16:creationId xmlns:a16="http://schemas.microsoft.com/office/drawing/2014/main" id="{E7DCC17B-BB19-6507-FE49-49550A212C95}"/>
                  </a:ext>
                </a:extLst>
              </p:cNvPr>
              <p:cNvSpPr>
                <a:spLocks noChangeArrowheads="1"/>
              </p:cNvSpPr>
              <p:nvPr/>
            </p:nvSpPr>
            <p:spPr bwMode="auto">
              <a:xfrm>
                <a:off x="9348843" y="20948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09" name="Rectangle 311">
                <a:extLst>
                  <a:ext uri="{FF2B5EF4-FFF2-40B4-BE49-F238E27FC236}">
                    <a16:creationId xmlns:a16="http://schemas.microsoft.com/office/drawing/2014/main" id="{59567D8B-E6BA-723F-9BD5-8D1DA9CFC1D2}"/>
                  </a:ext>
                </a:extLst>
              </p:cNvPr>
              <p:cNvSpPr>
                <a:spLocks noChangeArrowheads="1"/>
              </p:cNvSpPr>
              <p:nvPr/>
            </p:nvSpPr>
            <p:spPr bwMode="auto">
              <a:xfrm>
                <a:off x="9255086" y="20948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10" name="Rectangle 312">
                <a:extLst>
                  <a:ext uri="{FF2B5EF4-FFF2-40B4-BE49-F238E27FC236}">
                    <a16:creationId xmlns:a16="http://schemas.microsoft.com/office/drawing/2014/main" id="{BC2A6679-C05A-4579-F9F3-B66743C4EA31}"/>
                  </a:ext>
                </a:extLst>
              </p:cNvPr>
              <p:cNvSpPr>
                <a:spLocks noChangeArrowheads="1"/>
              </p:cNvSpPr>
              <p:nvPr/>
            </p:nvSpPr>
            <p:spPr bwMode="auto">
              <a:xfrm>
                <a:off x="9098042" y="20948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11" name="Rectangle 313">
                <a:extLst>
                  <a:ext uri="{FF2B5EF4-FFF2-40B4-BE49-F238E27FC236}">
                    <a16:creationId xmlns:a16="http://schemas.microsoft.com/office/drawing/2014/main" id="{C4C154EB-3E91-DDA5-4CA9-8963808FA0F7}"/>
                  </a:ext>
                </a:extLst>
              </p:cNvPr>
              <p:cNvSpPr>
                <a:spLocks noChangeArrowheads="1"/>
              </p:cNvSpPr>
              <p:nvPr/>
            </p:nvSpPr>
            <p:spPr bwMode="auto">
              <a:xfrm>
                <a:off x="8826146" y="20948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12" name="Rectangle 314">
                <a:extLst>
                  <a:ext uri="{FF2B5EF4-FFF2-40B4-BE49-F238E27FC236}">
                    <a16:creationId xmlns:a16="http://schemas.microsoft.com/office/drawing/2014/main" id="{45667F2F-D6A1-AEBE-D177-C8A9F2D82F10}"/>
                  </a:ext>
                </a:extLst>
              </p:cNvPr>
              <p:cNvSpPr>
                <a:spLocks noChangeArrowheads="1"/>
              </p:cNvSpPr>
              <p:nvPr/>
            </p:nvSpPr>
            <p:spPr bwMode="auto">
              <a:xfrm>
                <a:off x="8753484" y="20948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13" name="Rectangle 315">
                <a:extLst>
                  <a:ext uri="{FF2B5EF4-FFF2-40B4-BE49-F238E27FC236}">
                    <a16:creationId xmlns:a16="http://schemas.microsoft.com/office/drawing/2014/main" id="{DA4EBC2D-AD46-2150-49F6-440A0E751AE1}"/>
                  </a:ext>
                </a:extLst>
              </p:cNvPr>
              <p:cNvSpPr>
                <a:spLocks noChangeArrowheads="1"/>
              </p:cNvSpPr>
              <p:nvPr/>
            </p:nvSpPr>
            <p:spPr bwMode="auto">
              <a:xfrm>
                <a:off x="8514404" y="20948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14" name="Rectangle 316">
                <a:extLst>
                  <a:ext uri="{FF2B5EF4-FFF2-40B4-BE49-F238E27FC236}">
                    <a16:creationId xmlns:a16="http://schemas.microsoft.com/office/drawing/2014/main" id="{05F49225-4D78-F6D5-949B-C1113EA5B9F2}"/>
                  </a:ext>
                </a:extLst>
              </p:cNvPr>
              <p:cNvSpPr>
                <a:spLocks noChangeArrowheads="1"/>
              </p:cNvSpPr>
              <p:nvPr/>
            </p:nvSpPr>
            <p:spPr bwMode="auto">
              <a:xfrm>
                <a:off x="8458149" y="20948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15" name="Rectangle 317">
                <a:extLst>
                  <a:ext uri="{FF2B5EF4-FFF2-40B4-BE49-F238E27FC236}">
                    <a16:creationId xmlns:a16="http://schemas.microsoft.com/office/drawing/2014/main" id="{97E95DD1-6B78-47A4-3125-83C311ECA5E8}"/>
                  </a:ext>
                </a:extLst>
              </p:cNvPr>
              <p:cNvSpPr>
                <a:spLocks noChangeArrowheads="1"/>
              </p:cNvSpPr>
              <p:nvPr/>
            </p:nvSpPr>
            <p:spPr bwMode="auto">
              <a:xfrm>
                <a:off x="8336265" y="20948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16" name="Rectangle 318">
                <a:extLst>
                  <a:ext uri="{FF2B5EF4-FFF2-40B4-BE49-F238E27FC236}">
                    <a16:creationId xmlns:a16="http://schemas.microsoft.com/office/drawing/2014/main" id="{056DA811-3EB1-D529-953A-E2386D861AA8}"/>
                  </a:ext>
                </a:extLst>
              </p:cNvPr>
              <p:cNvSpPr>
                <a:spLocks noChangeArrowheads="1"/>
              </p:cNvSpPr>
              <p:nvPr/>
            </p:nvSpPr>
            <p:spPr bwMode="auto">
              <a:xfrm>
                <a:off x="7984674" y="20948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17" name="Rectangle 319">
                <a:extLst>
                  <a:ext uri="{FF2B5EF4-FFF2-40B4-BE49-F238E27FC236}">
                    <a16:creationId xmlns:a16="http://schemas.microsoft.com/office/drawing/2014/main" id="{270C0386-2F1A-CFE5-1296-C300842FCE7A}"/>
                  </a:ext>
                </a:extLst>
              </p:cNvPr>
              <p:cNvSpPr>
                <a:spLocks noChangeArrowheads="1"/>
              </p:cNvSpPr>
              <p:nvPr/>
            </p:nvSpPr>
            <p:spPr bwMode="auto">
              <a:xfrm>
                <a:off x="7846382" y="20948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18" name="Rectangle 320">
                <a:extLst>
                  <a:ext uri="{FF2B5EF4-FFF2-40B4-BE49-F238E27FC236}">
                    <a16:creationId xmlns:a16="http://schemas.microsoft.com/office/drawing/2014/main" id="{F17F59E4-7660-F051-9A4A-BAABB289D62D}"/>
                  </a:ext>
                </a:extLst>
              </p:cNvPr>
              <p:cNvSpPr>
                <a:spLocks noChangeArrowheads="1"/>
              </p:cNvSpPr>
              <p:nvPr/>
            </p:nvSpPr>
            <p:spPr bwMode="auto">
              <a:xfrm>
                <a:off x="7736218" y="2083247"/>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19" name="Rectangle 321">
                <a:extLst>
                  <a:ext uri="{FF2B5EF4-FFF2-40B4-BE49-F238E27FC236}">
                    <a16:creationId xmlns:a16="http://schemas.microsoft.com/office/drawing/2014/main" id="{8CB3DAC9-21DB-B7B6-DDB0-D418F303F939}"/>
                  </a:ext>
                </a:extLst>
              </p:cNvPr>
              <p:cNvSpPr>
                <a:spLocks noChangeArrowheads="1"/>
              </p:cNvSpPr>
              <p:nvPr/>
            </p:nvSpPr>
            <p:spPr bwMode="auto">
              <a:xfrm>
                <a:off x="7647149" y="2083247"/>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20" name="Rectangle 322">
                <a:extLst>
                  <a:ext uri="{FF2B5EF4-FFF2-40B4-BE49-F238E27FC236}">
                    <a16:creationId xmlns:a16="http://schemas.microsoft.com/office/drawing/2014/main" id="{03CE307B-8532-81EF-B1B9-D9266016EC80}"/>
                  </a:ext>
                </a:extLst>
              </p:cNvPr>
              <p:cNvSpPr>
                <a:spLocks noChangeArrowheads="1"/>
              </p:cNvSpPr>
              <p:nvPr/>
            </p:nvSpPr>
            <p:spPr bwMode="auto">
              <a:xfrm>
                <a:off x="7351814" y="2083247"/>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21" name="Rectangle 323">
                <a:extLst>
                  <a:ext uri="{FF2B5EF4-FFF2-40B4-BE49-F238E27FC236}">
                    <a16:creationId xmlns:a16="http://schemas.microsoft.com/office/drawing/2014/main" id="{1934EE88-3DBC-0521-F076-7D2E63089710}"/>
                  </a:ext>
                </a:extLst>
              </p:cNvPr>
              <p:cNvSpPr>
                <a:spLocks noChangeArrowheads="1"/>
              </p:cNvSpPr>
              <p:nvPr/>
            </p:nvSpPr>
            <p:spPr bwMode="auto">
              <a:xfrm>
                <a:off x="7328374" y="2083247"/>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22" name="Rectangle 324">
                <a:extLst>
                  <a:ext uri="{FF2B5EF4-FFF2-40B4-BE49-F238E27FC236}">
                    <a16:creationId xmlns:a16="http://schemas.microsoft.com/office/drawing/2014/main" id="{4A2DEB82-A6BD-528C-44BC-84B74E0C28AC}"/>
                  </a:ext>
                </a:extLst>
              </p:cNvPr>
              <p:cNvSpPr>
                <a:spLocks noChangeArrowheads="1"/>
              </p:cNvSpPr>
              <p:nvPr/>
            </p:nvSpPr>
            <p:spPr bwMode="auto">
              <a:xfrm>
                <a:off x="7311966" y="2083247"/>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23" name="Rectangle 325">
                <a:extLst>
                  <a:ext uri="{FF2B5EF4-FFF2-40B4-BE49-F238E27FC236}">
                    <a16:creationId xmlns:a16="http://schemas.microsoft.com/office/drawing/2014/main" id="{68FD44A5-5EFA-7F99-8599-92E9AB4DD232}"/>
                  </a:ext>
                </a:extLst>
              </p:cNvPr>
              <p:cNvSpPr>
                <a:spLocks noChangeArrowheads="1"/>
              </p:cNvSpPr>
              <p:nvPr/>
            </p:nvSpPr>
            <p:spPr bwMode="auto">
              <a:xfrm>
                <a:off x="7251024" y="2083247"/>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24" name="Rectangle 326">
                <a:extLst>
                  <a:ext uri="{FF2B5EF4-FFF2-40B4-BE49-F238E27FC236}">
                    <a16:creationId xmlns:a16="http://schemas.microsoft.com/office/drawing/2014/main" id="{59B4C71F-C656-5F84-F702-3AB1E236902F}"/>
                  </a:ext>
                </a:extLst>
              </p:cNvPr>
              <p:cNvSpPr>
                <a:spLocks noChangeArrowheads="1"/>
              </p:cNvSpPr>
              <p:nvPr/>
            </p:nvSpPr>
            <p:spPr bwMode="auto">
              <a:xfrm>
                <a:off x="7229929" y="20516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25" name="Rectangle 327">
                <a:extLst>
                  <a:ext uri="{FF2B5EF4-FFF2-40B4-BE49-F238E27FC236}">
                    <a16:creationId xmlns:a16="http://schemas.microsoft.com/office/drawing/2014/main" id="{8D81C7AA-989D-40CA-EBF3-0ED7C900B792}"/>
                  </a:ext>
                </a:extLst>
              </p:cNvPr>
              <p:cNvSpPr>
                <a:spLocks noChangeArrowheads="1"/>
              </p:cNvSpPr>
              <p:nvPr/>
            </p:nvSpPr>
            <p:spPr bwMode="auto">
              <a:xfrm>
                <a:off x="7096325" y="20516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26" name="Rectangle 328">
                <a:extLst>
                  <a:ext uri="{FF2B5EF4-FFF2-40B4-BE49-F238E27FC236}">
                    <a16:creationId xmlns:a16="http://schemas.microsoft.com/office/drawing/2014/main" id="{4C3BA2E7-D27F-DD5D-C424-7B2B0A9BCEEA}"/>
                  </a:ext>
                </a:extLst>
              </p:cNvPr>
              <p:cNvSpPr>
                <a:spLocks noChangeArrowheads="1"/>
              </p:cNvSpPr>
              <p:nvPr/>
            </p:nvSpPr>
            <p:spPr bwMode="auto">
              <a:xfrm>
                <a:off x="7000224" y="20516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27" name="Rectangle 329">
                <a:extLst>
                  <a:ext uri="{FF2B5EF4-FFF2-40B4-BE49-F238E27FC236}">
                    <a16:creationId xmlns:a16="http://schemas.microsoft.com/office/drawing/2014/main" id="{447FA504-C8A4-2A2C-9964-89C22805B105}"/>
                  </a:ext>
                </a:extLst>
              </p:cNvPr>
              <p:cNvSpPr>
                <a:spLocks noChangeArrowheads="1"/>
              </p:cNvSpPr>
              <p:nvPr/>
            </p:nvSpPr>
            <p:spPr bwMode="auto">
              <a:xfrm>
                <a:off x="6866619" y="20516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28" name="Rectangle 330">
                <a:extLst>
                  <a:ext uri="{FF2B5EF4-FFF2-40B4-BE49-F238E27FC236}">
                    <a16:creationId xmlns:a16="http://schemas.microsoft.com/office/drawing/2014/main" id="{553CB48D-8825-9165-041D-586B25774103}"/>
                  </a:ext>
                </a:extLst>
              </p:cNvPr>
              <p:cNvSpPr>
                <a:spLocks noChangeArrowheads="1"/>
              </p:cNvSpPr>
              <p:nvPr/>
            </p:nvSpPr>
            <p:spPr bwMode="auto">
              <a:xfrm>
                <a:off x="6744735" y="2023432"/>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29" name="Rectangle 331">
                <a:extLst>
                  <a:ext uri="{FF2B5EF4-FFF2-40B4-BE49-F238E27FC236}">
                    <a16:creationId xmlns:a16="http://schemas.microsoft.com/office/drawing/2014/main" id="{5CF54E73-6918-9B6D-1FB4-0D26FCC26D85}"/>
                  </a:ext>
                </a:extLst>
              </p:cNvPr>
              <p:cNvSpPr>
                <a:spLocks noChangeArrowheads="1"/>
              </p:cNvSpPr>
              <p:nvPr/>
            </p:nvSpPr>
            <p:spPr bwMode="auto">
              <a:xfrm>
                <a:off x="6444712" y="1988540"/>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30" name="Rectangle 332">
                <a:extLst>
                  <a:ext uri="{FF2B5EF4-FFF2-40B4-BE49-F238E27FC236}">
                    <a16:creationId xmlns:a16="http://schemas.microsoft.com/office/drawing/2014/main" id="{EE9CA463-392A-7BC2-0164-78489AF2DFBB}"/>
                  </a:ext>
                </a:extLst>
              </p:cNvPr>
              <p:cNvSpPr>
                <a:spLocks noChangeArrowheads="1"/>
              </p:cNvSpPr>
              <p:nvPr/>
            </p:nvSpPr>
            <p:spPr bwMode="auto">
              <a:xfrm>
                <a:off x="6339236" y="1988540"/>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31" name="Rectangle 333">
                <a:extLst>
                  <a:ext uri="{FF2B5EF4-FFF2-40B4-BE49-F238E27FC236}">
                    <a16:creationId xmlns:a16="http://schemas.microsoft.com/office/drawing/2014/main" id="{99D89F70-589B-777E-A100-51EBFCA02DC6}"/>
                  </a:ext>
                </a:extLst>
              </p:cNvPr>
              <p:cNvSpPr>
                <a:spLocks noChangeArrowheads="1"/>
              </p:cNvSpPr>
              <p:nvPr/>
            </p:nvSpPr>
            <p:spPr bwMode="auto">
              <a:xfrm>
                <a:off x="6315796" y="1988540"/>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32" name="Rectangle 334">
                <a:extLst>
                  <a:ext uri="{FF2B5EF4-FFF2-40B4-BE49-F238E27FC236}">
                    <a16:creationId xmlns:a16="http://schemas.microsoft.com/office/drawing/2014/main" id="{88E8B037-AE5B-378D-B357-D27B055073AC}"/>
                  </a:ext>
                </a:extLst>
              </p:cNvPr>
              <p:cNvSpPr>
                <a:spLocks noChangeArrowheads="1"/>
              </p:cNvSpPr>
              <p:nvPr/>
            </p:nvSpPr>
            <p:spPr bwMode="auto">
              <a:xfrm>
                <a:off x="6243134" y="1980232"/>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33" name="Rectangle 335">
                <a:extLst>
                  <a:ext uri="{FF2B5EF4-FFF2-40B4-BE49-F238E27FC236}">
                    <a16:creationId xmlns:a16="http://schemas.microsoft.com/office/drawing/2014/main" id="{5360F2CE-2CF1-3E67-A7BD-05BF48529129}"/>
                  </a:ext>
                </a:extLst>
              </p:cNvPr>
              <p:cNvSpPr>
                <a:spLocks noChangeArrowheads="1"/>
              </p:cNvSpPr>
              <p:nvPr/>
            </p:nvSpPr>
            <p:spPr bwMode="auto">
              <a:xfrm>
                <a:off x="6215006" y="1937032"/>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34" name="Rectangle 336">
                <a:extLst>
                  <a:ext uri="{FF2B5EF4-FFF2-40B4-BE49-F238E27FC236}">
                    <a16:creationId xmlns:a16="http://schemas.microsoft.com/office/drawing/2014/main" id="{1766C7FB-9C46-C5C9-60C5-A7769693E4E8}"/>
                  </a:ext>
                </a:extLst>
              </p:cNvPr>
              <p:cNvSpPr>
                <a:spLocks noChangeArrowheads="1"/>
              </p:cNvSpPr>
              <p:nvPr/>
            </p:nvSpPr>
            <p:spPr bwMode="auto">
              <a:xfrm>
                <a:off x="6076715" y="1917093"/>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35" name="Rectangle 337">
                <a:extLst>
                  <a:ext uri="{FF2B5EF4-FFF2-40B4-BE49-F238E27FC236}">
                    <a16:creationId xmlns:a16="http://schemas.microsoft.com/office/drawing/2014/main" id="{959315B6-F5AC-7EEE-3CEE-A2A2187A33DB}"/>
                  </a:ext>
                </a:extLst>
              </p:cNvPr>
              <p:cNvSpPr>
                <a:spLocks noChangeArrowheads="1"/>
              </p:cNvSpPr>
              <p:nvPr/>
            </p:nvSpPr>
            <p:spPr bwMode="auto">
              <a:xfrm>
                <a:off x="5743877" y="1893832"/>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36" name="Rectangle 338">
                <a:extLst>
                  <a:ext uri="{FF2B5EF4-FFF2-40B4-BE49-F238E27FC236}">
                    <a16:creationId xmlns:a16="http://schemas.microsoft.com/office/drawing/2014/main" id="{0D7394C8-7847-2683-361C-4208D882EA25}"/>
                  </a:ext>
                </a:extLst>
              </p:cNvPr>
              <p:cNvSpPr>
                <a:spLocks noChangeArrowheads="1"/>
              </p:cNvSpPr>
              <p:nvPr/>
            </p:nvSpPr>
            <p:spPr bwMode="auto">
              <a:xfrm>
                <a:off x="5715750" y="1873894"/>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37" name="Rectangle 339">
                <a:extLst>
                  <a:ext uri="{FF2B5EF4-FFF2-40B4-BE49-F238E27FC236}">
                    <a16:creationId xmlns:a16="http://schemas.microsoft.com/office/drawing/2014/main" id="{F3872BFE-E4C6-8C28-6A4C-6B707D306844}"/>
                  </a:ext>
                </a:extLst>
              </p:cNvPr>
              <p:cNvSpPr>
                <a:spLocks noChangeArrowheads="1"/>
              </p:cNvSpPr>
              <p:nvPr/>
            </p:nvSpPr>
            <p:spPr bwMode="auto">
              <a:xfrm>
                <a:off x="5687623" y="1862263"/>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38" name="Rectangle 340">
                <a:extLst>
                  <a:ext uri="{FF2B5EF4-FFF2-40B4-BE49-F238E27FC236}">
                    <a16:creationId xmlns:a16="http://schemas.microsoft.com/office/drawing/2014/main" id="{787709CC-652D-95F2-C96D-7247E98428A7}"/>
                  </a:ext>
                </a:extLst>
              </p:cNvPr>
              <p:cNvSpPr>
                <a:spLocks noChangeArrowheads="1"/>
              </p:cNvSpPr>
              <p:nvPr/>
            </p:nvSpPr>
            <p:spPr bwMode="auto">
              <a:xfrm>
                <a:off x="5497764" y="1848971"/>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39" name="Rectangle 341">
                <a:extLst>
                  <a:ext uri="{FF2B5EF4-FFF2-40B4-BE49-F238E27FC236}">
                    <a16:creationId xmlns:a16="http://schemas.microsoft.com/office/drawing/2014/main" id="{A947E2FB-DA9C-0BE9-78CC-75380BBC688B}"/>
                  </a:ext>
                </a:extLst>
              </p:cNvPr>
              <p:cNvSpPr>
                <a:spLocks noChangeArrowheads="1"/>
              </p:cNvSpPr>
              <p:nvPr/>
            </p:nvSpPr>
            <p:spPr bwMode="auto">
              <a:xfrm>
                <a:off x="5291498" y="1842325"/>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40" name="Rectangle 342">
                <a:extLst>
                  <a:ext uri="{FF2B5EF4-FFF2-40B4-BE49-F238E27FC236}">
                    <a16:creationId xmlns:a16="http://schemas.microsoft.com/office/drawing/2014/main" id="{3DEB6E37-0FAE-2F6D-7BAC-D952ACD71981}"/>
                  </a:ext>
                </a:extLst>
              </p:cNvPr>
              <p:cNvSpPr>
                <a:spLocks noChangeArrowheads="1"/>
              </p:cNvSpPr>
              <p:nvPr/>
            </p:nvSpPr>
            <p:spPr bwMode="auto">
              <a:xfrm>
                <a:off x="5253995" y="1842325"/>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41" name="Rectangle 343">
                <a:extLst>
                  <a:ext uri="{FF2B5EF4-FFF2-40B4-BE49-F238E27FC236}">
                    <a16:creationId xmlns:a16="http://schemas.microsoft.com/office/drawing/2014/main" id="{15FA8647-5CA2-3492-95F3-749C479E5A60}"/>
                  </a:ext>
                </a:extLst>
              </p:cNvPr>
              <p:cNvSpPr>
                <a:spLocks noChangeArrowheads="1"/>
              </p:cNvSpPr>
              <p:nvPr/>
            </p:nvSpPr>
            <p:spPr bwMode="auto">
              <a:xfrm>
                <a:off x="5214149" y="1842325"/>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42" name="Rectangle 344">
                <a:extLst>
                  <a:ext uri="{FF2B5EF4-FFF2-40B4-BE49-F238E27FC236}">
                    <a16:creationId xmlns:a16="http://schemas.microsoft.com/office/drawing/2014/main" id="{9804BDBB-5528-B61C-C09F-23EA7F04CF17}"/>
                  </a:ext>
                </a:extLst>
              </p:cNvPr>
              <p:cNvSpPr>
                <a:spLocks noChangeArrowheads="1"/>
              </p:cNvSpPr>
              <p:nvPr/>
            </p:nvSpPr>
            <p:spPr bwMode="auto">
              <a:xfrm>
                <a:off x="5007883" y="1794140"/>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43" name="Rectangle 345">
                <a:extLst>
                  <a:ext uri="{FF2B5EF4-FFF2-40B4-BE49-F238E27FC236}">
                    <a16:creationId xmlns:a16="http://schemas.microsoft.com/office/drawing/2014/main" id="{ED2A8C30-5339-1D8C-557B-C98D3415096D}"/>
                  </a:ext>
                </a:extLst>
              </p:cNvPr>
              <p:cNvSpPr>
                <a:spLocks noChangeArrowheads="1"/>
              </p:cNvSpPr>
              <p:nvPr/>
            </p:nvSpPr>
            <p:spPr bwMode="auto">
              <a:xfrm>
                <a:off x="4979756" y="1794140"/>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44" name="Rectangle 346">
                <a:extLst>
                  <a:ext uri="{FF2B5EF4-FFF2-40B4-BE49-F238E27FC236}">
                    <a16:creationId xmlns:a16="http://schemas.microsoft.com/office/drawing/2014/main" id="{C6E8780E-DAE4-B89F-C392-2B7BF6F7A008}"/>
                  </a:ext>
                </a:extLst>
              </p:cNvPr>
              <p:cNvSpPr>
                <a:spLocks noChangeArrowheads="1"/>
              </p:cNvSpPr>
              <p:nvPr/>
            </p:nvSpPr>
            <p:spPr bwMode="auto">
              <a:xfrm>
                <a:off x="4902405" y="1794140"/>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45" name="Rectangle 347">
                <a:extLst>
                  <a:ext uri="{FF2B5EF4-FFF2-40B4-BE49-F238E27FC236}">
                    <a16:creationId xmlns:a16="http://schemas.microsoft.com/office/drawing/2014/main" id="{F8B11FB7-B87A-A073-E9EA-284FCA88DDDA}"/>
                  </a:ext>
                </a:extLst>
              </p:cNvPr>
              <p:cNvSpPr>
                <a:spLocks noChangeArrowheads="1"/>
              </p:cNvSpPr>
              <p:nvPr/>
            </p:nvSpPr>
            <p:spPr bwMode="auto">
              <a:xfrm>
                <a:off x="4724267" y="1770878"/>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46" name="Rectangle 348">
                <a:extLst>
                  <a:ext uri="{FF2B5EF4-FFF2-40B4-BE49-F238E27FC236}">
                    <a16:creationId xmlns:a16="http://schemas.microsoft.com/office/drawing/2014/main" id="{7DBEE015-97A0-435D-6B1B-82EAFA086A37}"/>
                  </a:ext>
                </a:extLst>
              </p:cNvPr>
              <p:cNvSpPr>
                <a:spLocks noChangeArrowheads="1"/>
              </p:cNvSpPr>
              <p:nvPr/>
            </p:nvSpPr>
            <p:spPr bwMode="auto">
              <a:xfrm>
                <a:off x="4696139" y="1762571"/>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47" name="Rectangle 349">
                <a:extLst>
                  <a:ext uri="{FF2B5EF4-FFF2-40B4-BE49-F238E27FC236}">
                    <a16:creationId xmlns:a16="http://schemas.microsoft.com/office/drawing/2014/main" id="{755E738B-896F-BD9F-81C3-9F7A7BCC91FB}"/>
                  </a:ext>
                </a:extLst>
              </p:cNvPr>
              <p:cNvSpPr>
                <a:spLocks noChangeArrowheads="1"/>
              </p:cNvSpPr>
              <p:nvPr/>
            </p:nvSpPr>
            <p:spPr bwMode="auto">
              <a:xfrm>
                <a:off x="4684419" y="173930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48" name="Rectangle 350">
                <a:extLst>
                  <a:ext uri="{FF2B5EF4-FFF2-40B4-BE49-F238E27FC236}">
                    <a16:creationId xmlns:a16="http://schemas.microsoft.com/office/drawing/2014/main" id="{4F6488F2-58C0-9F43-8FBF-DBA250A0D6FA}"/>
                  </a:ext>
                </a:extLst>
              </p:cNvPr>
              <p:cNvSpPr>
                <a:spLocks noChangeArrowheads="1"/>
              </p:cNvSpPr>
              <p:nvPr/>
            </p:nvSpPr>
            <p:spPr bwMode="auto">
              <a:xfrm>
                <a:off x="4201571" y="1716048"/>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49" name="Rectangle 351">
                <a:extLst>
                  <a:ext uri="{FF2B5EF4-FFF2-40B4-BE49-F238E27FC236}">
                    <a16:creationId xmlns:a16="http://schemas.microsoft.com/office/drawing/2014/main" id="{7D0E3739-DA55-7AB6-6405-3A7B54FF935A}"/>
                  </a:ext>
                </a:extLst>
              </p:cNvPr>
              <p:cNvSpPr>
                <a:spLocks noChangeArrowheads="1"/>
              </p:cNvSpPr>
              <p:nvPr/>
            </p:nvSpPr>
            <p:spPr bwMode="auto">
              <a:xfrm>
                <a:off x="4178131" y="1676171"/>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50" name="Rectangle 352">
                <a:extLst>
                  <a:ext uri="{FF2B5EF4-FFF2-40B4-BE49-F238E27FC236}">
                    <a16:creationId xmlns:a16="http://schemas.microsoft.com/office/drawing/2014/main" id="{4CD53553-5F9E-05CA-F880-61E2D15D5658}"/>
                  </a:ext>
                </a:extLst>
              </p:cNvPr>
              <p:cNvSpPr>
                <a:spLocks noChangeArrowheads="1"/>
              </p:cNvSpPr>
              <p:nvPr/>
            </p:nvSpPr>
            <p:spPr bwMode="auto">
              <a:xfrm>
                <a:off x="4168756" y="1647924"/>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51" name="Rectangle 353">
                <a:extLst>
                  <a:ext uri="{FF2B5EF4-FFF2-40B4-BE49-F238E27FC236}">
                    <a16:creationId xmlns:a16="http://schemas.microsoft.com/office/drawing/2014/main" id="{2AAD0131-1B4E-2E29-46AC-B822E0836FB0}"/>
                  </a:ext>
                </a:extLst>
              </p:cNvPr>
              <p:cNvSpPr>
                <a:spLocks noChangeArrowheads="1"/>
              </p:cNvSpPr>
              <p:nvPr/>
            </p:nvSpPr>
            <p:spPr bwMode="auto">
              <a:xfrm>
                <a:off x="4140629" y="1601401"/>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52" name="Rectangle 354">
                <a:extLst>
                  <a:ext uri="{FF2B5EF4-FFF2-40B4-BE49-F238E27FC236}">
                    <a16:creationId xmlns:a16="http://schemas.microsoft.com/office/drawing/2014/main" id="{6F9EE23F-4CD1-9165-E014-3490777B7859}"/>
                  </a:ext>
                </a:extLst>
              </p:cNvPr>
              <p:cNvSpPr>
                <a:spLocks noChangeArrowheads="1"/>
              </p:cNvSpPr>
              <p:nvPr/>
            </p:nvSpPr>
            <p:spPr bwMode="auto">
              <a:xfrm>
                <a:off x="3744503" y="1593094"/>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53" name="Rectangle 355">
                <a:extLst>
                  <a:ext uri="{FF2B5EF4-FFF2-40B4-BE49-F238E27FC236}">
                    <a16:creationId xmlns:a16="http://schemas.microsoft.com/office/drawing/2014/main" id="{03A9B9D4-AC29-159E-BF24-F03FA8DEC1EA}"/>
                  </a:ext>
                </a:extLst>
              </p:cNvPr>
              <p:cNvSpPr>
                <a:spLocks noChangeArrowheads="1"/>
              </p:cNvSpPr>
              <p:nvPr/>
            </p:nvSpPr>
            <p:spPr bwMode="auto">
              <a:xfrm>
                <a:off x="3707000" y="1593094"/>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54" name="Rectangle 356">
                <a:extLst>
                  <a:ext uri="{FF2B5EF4-FFF2-40B4-BE49-F238E27FC236}">
                    <a16:creationId xmlns:a16="http://schemas.microsoft.com/office/drawing/2014/main" id="{719DEDFB-3151-7AA7-792E-CC6299ACC14D}"/>
                  </a:ext>
                </a:extLst>
              </p:cNvPr>
              <p:cNvSpPr>
                <a:spLocks noChangeArrowheads="1"/>
              </p:cNvSpPr>
              <p:nvPr/>
            </p:nvSpPr>
            <p:spPr bwMode="auto">
              <a:xfrm>
                <a:off x="3678873" y="1573155"/>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55" name="Rectangle 357">
                <a:extLst>
                  <a:ext uri="{FF2B5EF4-FFF2-40B4-BE49-F238E27FC236}">
                    <a16:creationId xmlns:a16="http://schemas.microsoft.com/office/drawing/2014/main" id="{D74DB1A5-4B9C-F185-9858-734CBD29635E}"/>
                  </a:ext>
                </a:extLst>
              </p:cNvPr>
              <p:cNvSpPr>
                <a:spLocks noChangeArrowheads="1"/>
              </p:cNvSpPr>
              <p:nvPr/>
            </p:nvSpPr>
            <p:spPr bwMode="auto">
              <a:xfrm>
                <a:off x="3655434" y="154490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56" name="Rectangle 358">
                <a:extLst>
                  <a:ext uri="{FF2B5EF4-FFF2-40B4-BE49-F238E27FC236}">
                    <a16:creationId xmlns:a16="http://schemas.microsoft.com/office/drawing/2014/main" id="{0CB7858F-9D0D-616C-0E81-4B374BF60E3A}"/>
                  </a:ext>
                </a:extLst>
              </p:cNvPr>
              <p:cNvSpPr>
                <a:spLocks noChangeArrowheads="1"/>
              </p:cNvSpPr>
              <p:nvPr/>
            </p:nvSpPr>
            <p:spPr bwMode="auto">
              <a:xfrm>
                <a:off x="3449168" y="1518324"/>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57" name="Rectangle 359">
                <a:extLst>
                  <a:ext uri="{FF2B5EF4-FFF2-40B4-BE49-F238E27FC236}">
                    <a16:creationId xmlns:a16="http://schemas.microsoft.com/office/drawing/2014/main" id="{57439C74-0CFD-EFBB-FAE0-BAD5A155A04B}"/>
                  </a:ext>
                </a:extLst>
              </p:cNvPr>
              <p:cNvSpPr>
                <a:spLocks noChangeArrowheads="1"/>
              </p:cNvSpPr>
              <p:nvPr/>
            </p:nvSpPr>
            <p:spPr bwMode="auto">
              <a:xfrm>
                <a:off x="3411665" y="1518324"/>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58" name="Rectangle 360">
                <a:extLst>
                  <a:ext uri="{FF2B5EF4-FFF2-40B4-BE49-F238E27FC236}">
                    <a16:creationId xmlns:a16="http://schemas.microsoft.com/office/drawing/2014/main" id="{31E78853-7B7B-5C97-87B2-1708A6A9BEAE}"/>
                  </a:ext>
                </a:extLst>
              </p:cNvPr>
              <p:cNvSpPr>
                <a:spLocks noChangeArrowheads="1"/>
              </p:cNvSpPr>
              <p:nvPr/>
            </p:nvSpPr>
            <p:spPr bwMode="auto">
              <a:xfrm>
                <a:off x="3226496" y="1518324"/>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59" name="Rectangle 361">
                <a:extLst>
                  <a:ext uri="{FF2B5EF4-FFF2-40B4-BE49-F238E27FC236}">
                    <a16:creationId xmlns:a16="http://schemas.microsoft.com/office/drawing/2014/main" id="{4CAB16CC-C0EF-F29B-B6F8-49C435EC702B}"/>
                  </a:ext>
                </a:extLst>
              </p:cNvPr>
              <p:cNvSpPr>
                <a:spLocks noChangeArrowheads="1"/>
              </p:cNvSpPr>
              <p:nvPr/>
            </p:nvSpPr>
            <p:spPr bwMode="auto">
              <a:xfrm>
                <a:off x="2865530" y="1493402"/>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60" name="Rectangle 362">
                <a:extLst>
                  <a:ext uri="{FF2B5EF4-FFF2-40B4-BE49-F238E27FC236}">
                    <a16:creationId xmlns:a16="http://schemas.microsoft.com/office/drawing/2014/main" id="{409B473F-8C4E-6140-D997-FBFB6BA18261}"/>
                  </a:ext>
                </a:extLst>
              </p:cNvPr>
              <p:cNvSpPr>
                <a:spLocks noChangeArrowheads="1"/>
              </p:cNvSpPr>
              <p:nvPr/>
            </p:nvSpPr>
            <p:spPr bwMode="auto">
              <a:xfrm>
                <a:off x="2647544" y="1493402"/>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61" name="Rectangle 363">
                <a:extLst>
                  <a:ext uri="{FF2B5EF4-FFF2-40B4-BE49-F238E27FC236}">
                    <a16:creationId xmlns:a16="http://schemas.microsoft.com/office/drawing/2014/main" id="{6144ED3F-5FA9-3AF3-7BEB-0884D46F3B24}"/>
                  </a:ext>
                </a:extLst>
              </p:cNvPr>
              <p:cNvSpPr>
                <a:spLocks noChangeArrowheads="1"/>
              </p:cNvSpPr>
              <p:nvPr/>
            </p:nvSpPr>
            <p:spPr bwMode="auto">
              <a:xfrm>
                <a:off x="2124848" y="1470140"/>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62" name="Rectangle 364">
                <a:extLst>
                  <a:ext uri="{FF2B5EF4-FFF2-40B4-BE49-F238E27FC236}">
                    <a16:creationId xmlns:a16="http://schemas.microsoft.com/office/drawing/2014/main" id="{1D2F617D-785F-01CA-D23D-31F6392C8664}"/>
                  </a:ext>
                </a:extLst>
              </p:cNvPr>
              <p:cNvSpPr>
                <a:spLocks noChangeArrowheads="1"/>
              </p:cNvSpPr>
              <p:nvPr/>
            </p:nvSpPr>
            <p:spPr bwMode="auto">
              <a:xfrm>
                <a:off x="3177272" y="1518324"/>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63" name="Rectangle 365">
                <a:extLst>
                  <a:ext uri="{FF2B5EF4-FFF2-40B4-BE49-F238E27FC236}">
                    <a16:creationId xmlns:a16="http://schemas.microsoft.com/office/drawing/2014/main" id="{C034923B-B709-CF11-ABFD-FB33024563ED}"/>
                  </a:ext>
                </a:extLst>
              </p:cNvPr>
              <p:cNvSpPr>
                <a:spLocks noChangeArrowheads="1"/>
              </p:cNvSpPr>
              <p:nvPr/>
            </p:nvSpPr>
            <p:spPr bwMode="auto">
              <a:xfrm>
                <a:off x="6784583" y="20516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64" name="Rectangle 366">
                <a:extLst>
                  <a:ext uri="{FF2B5EF4-FFF2-40B4-BE49-F238E27FC236}">
                    <a16:creationId xmlns:a16="http://schemas.microsoft.com/office/drawing/2014/main" id="{D13B5515-749B-7B7D-6BCD-C8F4AA89B8C2}"/>
                  </a:ext>
                </a:extLst>
              </p:cNvPr>
              <p:cNvSpPr>
                <a:spLocks noChangeArrowheads="1"/>
              </p:cNvSpPr>
              <p:nvPr/>
            </p:nvSpPr>
            <p:spPr bwMode="auto">
              <a:xfrm>
                <a:off x="6744735" y="20516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65" name="Rectangle 367">
                <a:extLst>
                  <a:ext uri="{FF2B5EF4-FFF2-40B4-BE49-F238E27FC236}">
                    <a16:creationId xmlns:a16="http://schemas.microsoft.com/office/drawing/2014/main" id="{764CF0FF-7977-58C5-52FD-4B573F7070FC}"/>
                  </a:ext>
                </a:extLst>
              </p:cNvPr>
              <p:cNvSpPr>
                <a:spLocks noChangeArrowheads="1"/>
              </p:cNvSpPr>
              <p:nvPr/>
            </p:nvSpPr>
            <p:spPr bwMode="auto">
              <a:xfrm>
                <a:off x="7251023" y="2083247"/>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66" name="Rectangle 368">
                <a:extLst>
                  <a:ext uri="{FF2B5EF4-FFF2-40B4-BE49-F238E27FC236}">
                    <a16:creationId xmlns:a16="http://schemas.microsoft.com/office/drawing/2014/main" id="{2EA898B5-5D17-DBC9-34C4-A63C708B2F9E}"/>
                  </a:ext>
                </a:extLst>
              </p:cNvPr>
              <p:cNvSpPr>
                <a:spLocks noChangeArrowheads="1"/>
              </p:cNvSpPr>
              <p:nvPr/>
            </p:nvSpPr>
            <p:spPr bwMode="auto">
              <a:xfrm>
                <a:off x="7736218" y="20948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67" name="Rectangle 369">
                <a:extLst>
                  <a:ext uri="{FF2B5EF4-FFF2-40B4-BE49-F238E27FC236}">
                    <a16:creationId xmlns:a16="http://schemas.microsoft.com/office/drawing/2014/main" id="{2325624B-65DF-1FFF-14A0-103C2E4DF30D}"/>
                  </a:ext>
                </a:extLst>
              </p:cNvPr>
              <p:cNvSpPr>
                <a:spLocks noChangeArrowheads="1"/>
              </p:cNvSpPr>
              <p:nvPr/>
            </p:nvSpPr>
            <p:spPr bwMode="auto">
              <a:xfrm>
                <a:off x="8308138" y="20948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68" name="Rectangle 370">
                <a:extLst>
                  <a:ext uri="{FF2B5EF4-FFF2-40B4-BE49-F238E27FC236}">
                    <a16:creationId xmlns:a16="http://schemas.microsoft.com/office/drawing/2014/main" id="{0BCBDB54-DAF8-202B-D6FC-E67EE4D1B9D5}"/>
                  </a:ext>
                </a:extLst>
              </p:cNvPr>
              <p:cNvSpPr>
                <a:spLocks noChangeArrowheads="1"/>
              </p:cNvSpPr>
              <p:nvPr/>
            </p:nvSpPr>
            <p:spPr bwMode="auto">
              <a:xfrm>
                <a:off x="8270635" y="20948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69" name="Rectangle 371">
                <a:extLst>
                  <a:ext uri="{FF2B5EF4-FFF2-40B4-BE49-F238E27FC236}">
                    <a16:creationId xmlns:a16="http://schemas.microsoft.com/office/drawing/2014/main" id="{F6F39742-6446-EC3D-0D9E-09579102F3F9}"/>
                  </a:ext>
                </a:extLst>
              </p:cNvPr>
              <p:cNvSpPr>
                <a:spLocks noChangeArrowheads="1"/>
              </p:cNvSpPr>
              <p:nvPr/>
            </p:nvSpPr>
            <p:spPr bwMode="auto">
              <a:xfrm>
                <a:off x="8776924" y="20948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70" name="Rectangle 372">
                <a:extLst>
                  <a:ext uri="{FF2B5EF4-FFF2-40B4-BE49-F238E27FC236}">
                    <a16:creationId xmlns:a16="http://schemas.microsoft.com/office/drawing/2014/main" id="{D54BBC51-11B7-2F38-1E6D-561D0C172701}"/>
                  </a:ext>
                </a:extLst>
              </p:cNvPr>
              <p:cNvSpPr>
                <a:spLocks noChangeArrowheads="1"/>
              </p:cNvSpPr>
              <p:nvPr/>
            </p:nvSpPr>
            <p:spPr bwMode="auto">
              <a:xfrm>
                <a:off x="9271492" y="20948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71" name="Rectangle 373">
                <a:extLst>
                  <a:ext uri="{FF2B5EF4-FFF2-40B4-BE49-F238E27FC236}">
                    <a16:creationId xmlns:a16="http://schemas.microsoft.com/office/drawing/2014/main" id="{EB8656C7-6BA5-E861-FB2A-A9098D204957}"/>
                  </a:ext>
                </a:extLst>
              </p:cNvPr>
              <p:cNvSpPr>
                <a:spLocks noChangeArrowheads="1"/>
              </p:cNvSpPr>
              <p:nvPr/>
            </p:nvSpPr>
            <p:spPr bwMode="auto">
              <a:xfrm>
                <a:off x="9292589" y="2094879"/>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72" name="Rectangle 374">
                <a:extLst>
                  <a:ext uri="{FF2B5EF4-FFF2-40B4-BE49-F238E27FC236}">
                    <a16:creationId xmlns:a16="http://schemas.microsoft.com/office/drawing/2014/main" id="{ED28210A-FFC1-E7DC-319E-C3736C1FB647}"/>
                  </a:ext>
                </a:extLst>
              </p:cNvPr>
              <p:cNvSpPr>
                <a:spLocks noChangeArrowheads="1"/>
              </p:cNvSpPr>
              <p:nvPr/>
            </p:nvSpPr>
            <p:spPr bwMode="auto">
              <a:xfrm>
                <a:off x="9782468" y="2189586"/>
                <a:ext cx="72000" cy="72000"/>
              </a:xfrm>
              <a:prstGeom prst="rect">
                <a:avLst/>
              </a:prstGeom>
              <a:noFill/>
              <a:ln w="63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73" name="Freeform 375">
                <a:extLst>
                  <a:ext uri="{FF2B5EF4-FFF2-40B4-BE49-F238E27FC236}">
                    <a16:creationId xmlns:a16="http://schemas.microsoft.com/office/drawing/2014/main" id="{1287BCC6-A1B7-5715-7CC1-4BC67450269E}"/>
                  </a:ext>
                </a:extLst>
              </p:cNvPr>
              <p:cNvSpPr>
                <a:spLocks/>
              </p:cNvSpPr>
              <p:nvPr/>
            </p:nvSpPr>
            <p:spPr bwMode="auto">
              <a:xfrm>
                <a:off x="2153049" y="1505307"/>
                <a:ext cx="8925689" cy="719447"/>
              </a:xfrm>
              <a:custGeom>
                <a:avLst/>
                <a:gdLst>
                  <a:gd name="T0" fmla="*/ 211 w 3808"/>
                  <a:gd name="T1" fmla="*/ 0 h 433"/>
                  <a:gd name="T2" fmla="*/ 415 w 3808"/>
                  <a:gd name="T3" fmla="*/ 15 h 433"/>
                  <a:gd name="T4" fmla="*/ 444 w 3808"/>
                  <a:gd name="T5" fmla="*/ 24 h 433"/>
                  <a:gd name="T6" fmla="*/ 619 w 3808"/>
                  <a:gd name="T7" fmla="*/ 29 h 433"/>
                  <a:gd name="T8" fmla="*/ 657 w 3808"/>
                  <a:gd name="T9" fmla="*/ 34 h 433"/>
                  <a:gd name="T10" fmla="*/ 665 w 3808"/>
                  <a:gd name="T11" fmla="*/ 53 h 433"/>
                  <a:gd name="T12" fmla="*/ 676 w 3808"/>
                  <a:gd name="T13" fmla="*/ 67 h 433"/>
                  <a:gd name="T14" fmla="*/ 852 w 3808"/>
                  <a:gd name="T15" fmla="*/ 72 h 433"/>
                  <a:gd name="T16" fmla="*/ 869 w 3808"/>
                  <a:gd name="T17" fmla="*/ 79 h 433"/>
                  <a:gd name="T18" fmla="*/ 876 w 3808"/>
                  <a:gd name="T19" fmla="*/ 100 h 433"/>
                  <a:gd name="T20" fmla="*/ 883 w 3808"/>
                  <a:gd name="T21" fmla="*/ 115 h 433"/>
                  <a:gd name="T22" fmla="*/ 888 w 3808"/>
                  <a:gd name="T23" fmla="*/ 131 h 433"/>
                  <a:gd name="T24" fmla="*/ 897 w 3808"/>
                  <a:gd name="T25" fmla="*/ 148 h 433"/>
                  <a:gd name="T26" fmla="*/ 1087 w 3808"/>
                  <a:gd name="T27" fmla="*/ 160 h 433"/>
                  <a:gd name="T28" fmla="*/ 1097 w 3808"/>
                  <a:gd name="T29" fmla="*/ 164 h 433"/>
                  <a:gd name="T30" fmla="*/ 1116 w 3808"/>
                  <a:gd name="T31" fmla="*/ 179 h 433"/>
                  <a:gd name="T32" fmla="*/ 1182 w 3808"/>
                  <a:gd name="T33" fmla="*/ 191 h 433"/>
                  <a:gd name="T34" fmla="*/ 1234 w 3808"/>
                  <a:gd name="T35" fmla="*/ 195 h 433"/>
                  <a:gd name="T36" fmla="*/ 1306 w 3808"/>
                  <a:gd name="T37" fmla="*/ 200 h 433"/>
                  <a:gd name="T38" fmla="*/ 1315 w 3808"/>
                  <a:gd name="T39" fmla="*/ 207 h 433"/>
                  <a:gd name="T40" fmla="*/ 1446 w 3808"/>
                  <a:gd name="T41" fmla="*/ 226 h 433"/>
                  <a:gd name="T42" fmla="*/ 1515 w 3808"/>
                  <a:gd name="T43" fmla="*/ 231 h 433"/>
                  <a:gd name="T44" fmla="*/ 1536 w 3808"/>
                  <a:gd name="T45" fmla="*/ 236 h 433"/>
                  <a:gd name="T46" fmla="*/ 1545 w 3808"/>
                  <a:gd name="T47" fmla="*/ 248 h 433"/>
                  <a:gd name="T48" fmla="*/ 1640 w 3808"/>
                  <a:gd name="T49" fmla="*/ 255 h 433"/>
                  <a:gd name="T50" fmla="*/ 1683 w 3808"/>
                  <a:gd name="T51" fmla="*/ 264 h 433"/>
                  <a:gd name="T52" fmla="*/ 1743 w 3808"/>
                  <a:gd name="T53" fmla="*/ 269 h 433"/>
                  <a:gd name="T54" fmla="*/ 1750 w 3808"/>
                  <a:gd name="T55" fmla="*/ 279 h 433"/>
                  <a:gd name="T56" fmla="*/ 1754 w 3808"/>
                  <a:gd name="T57" fmla="*/ 288 h 433"/>
                  <a:gd name="T58" fmla="*/ 1762 w 3808"/>
                  <a:gd name="T59" fmla="*/ 293 h 433"/>
                  <a:gd name="T60" fmla="*/ 1766 w 3808"/>
                  <a:gd name="T61" fmla="*/ 305 h 433"/>
                  <a:gd name="T62" fmla="*/ 1878 w 3808"/>
                  <a:gd name="T63" fmla="*/ 312 h 433"/>
                  <a:gd name="T64" fmla="*/ 1887 w 3808"/>
                  <a:gd name="T65" fmla="*/ 319 h 433"/>
                  <a:gd name="T66" fmla="*/ 1894 w 3808"/>
                  <a:gd name="T67" fmla="*/ 329 h 433"/>
                  <a:gd name="T68" fmla="*/ 1968 w 3808"/>
                  <a:gd name="T69" fmla="*/ 333 h 433"/>
                  <a:gd name="T70" fmla="*/ 1975 w 3808"/>
                  <a:gd name="T71" fmla="*/ 340 h 433"/>
                  <a:gd name="T72" fmla="*/ 2184 w 3808"/>
                  <a:gd name="T73" fmla="*/ 348 h 433"/>
                  <a:gd name="T74" fmla="*/ 2189 w 3808"/>
                  <a:gd name="T75" fmla="*/ 357 h 433"/>
                  <a:gd name="T76" fmla="*/ 2191 w 3808"/>
                  <a:gd name="T77" fmla="*/ 364 h 433"/>
                  <a:gd name="T78" fmla="*/ 2393 w 3808"/>
                  <a:gd name="T79" fmla="*/ 367 h 433"/>
                  <a:gd name="T80" fmla="*/ 3167 w 3808"/>
                  <a:gd name="T81" fmla="*/ 376 h 433"/>
                  <a:gd name="T82" fmla="*/ 3808 w 3808"/>
                  <a:gd name="T83" fmla="*/ 43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08" h="433">
                    <a:moveTo>
                      <a:pt x="0" y="0"/>
                    </a:moveTo>
                    <a:lnTo>
                      <a:pt x="211" y="0"/>
                    </a:lnTo>
                    <a:lnTo>
                      <a:pt x="211" y="15"/>
                    </a:lnTo>
                    <a:lnTo>
                      <a:pt x="415" y="15"/>
                    </a:lnTo>
                    <a:lnTo>
                      <a:pt x="415" y="24"/>
                    </a:lnTo>
                    <a:lnTo>
                      <a:pt x="444" y="24"/>
                    </a:lnTo>
                    <a:lnTo>
                      <a:pt x="444" y="29"/>
                    </a:lnTo>
                    <a:lnTo>
                      <a:pt x="619" y="29"/>
                    </a:lnTo>
                    <a:lnTo>
                      <a:pt x="619" y="34"/>
                    </a:lnTo>
                    <a:lnTo>
                      <a:pt x="657" y="34"/>
                    </a:lnTo>
                    <a:lnTo>
                      <a:pt x="657" y="53"/>
                    </a:lnTo>
                    <a:lnTo>
                      <a:pt x="665" y="53"/>
                    </a:lnTo>
                    <a:lnTo>
                      <a:pt x="665" y="67"/>
                    </a:lnTo>
                    <a:lnTo>
                      <a:pt x="676" y="67"/>
                    </a:lnTo>
                    <a:lnTo>
                      <a:pt x="676" y="72"/>
                    </a:lnTo>
                    <a:lnTo>
                      <a:pt x="852" y="72"/>
                    </a:lnTo>
                    <a:lnTo>
                      <a:pt x="852" y="79"/>
                    </a:lnTo>
                    <a:lnTo>
                      <a:pt x="869" y="79"/>
                    </a:lnTo>
                    <a:lnTo>
                      <a:pt x="869" y="100"/>
                    </a:lnTo>
                    <a:lnTo>
                      <a:pt x="876" y="100"/>
                    </a:lnTo>
                    <a:lnTo>
                      <a:pt x="876" y="115"/>
                    </a:lnTo>
                    <a:lnTo>
                      <a:pt x="883" y="115"/>
                    </a:lnTo>
                    <a:lnTo>
                      <a:pt x="883" y="131"/>
                    </a:lnTo>
                    <a:lnTo>
                      <a:pt x="888" y="131"/>
                    </a:lnTo>
                    <a:lnTo>
                      <a:pt x="888" y="148"/>
                    </a:lnTo>
                    <a:lnTo>
                      <a:pt x="897" y="148"/>
                    </a:lnTo>
                    <a:lnTo>
                      <a:pt x="897" y="160"/>
                    </a:lnTo>
                    <a:lnTo>
                      <a:pt x="1087" y="160"/>
                    </a:lnTo>
                    <a:lnTo>
                      <a:pt x="1087" y="164"/>
                    </a:lnTo>
                    <a:lnTo>
                      <a:pt x="1097" y="164"/>
                    </a:lnTo>
                    <a:lnTo>
                      <a:pt x="1097" y="179"/>
                    </a:lnTo>
                    <a:lnTo>
                      <a:pt x="1116" y="179"/>
                    </a:lnTo>
                    <a:lnTo>
                      <a:pt x="1116" y="191"/>
                    </a:lnTo>
                    <a:lnTo>
                      <a:pt x="1182" y="191"/>
                    </a:lnTo>
                    <a:lnTo>
                      <a:pt x="1182" y="195"/>
                    </a:lnTo>
                    <a:lnTo>
                      <a:pt x="1234" y="195"/>
                    </a:lnTo>
                    <a:lnTo>
                      <a:pt x="1234" y="200"/>
                    </a:lnTo>
                    <a:lnTo>
                      <a:pt x="1306" y="200"/>
                    </a:lnTo>
                    <a:lnTo>
                      <a:pt x="1306" y="207"/>
                    </a:lnTo>
                    <a:lnTo>
                      <a:pt x="1315" y="207"/>
                    </a:lnTo>
                    <a:lnTo>
                      <a:pt x="1315" y="226"/>
                    </a:lnTo>
                    <a:lnTo>
                      <a:pt x="1446" y="226"/>
                    </a:lnTo>
                    <a:lnTo>
                      <a:pt x="1446" y="231"/>
                    </a:lnTo>
                    <a:lnTo>
                      <a:pt x="1515" y="231"/>
                    </a:lnTo>
                    <a:lnTo>
                      <a:pt x="1515" y="236"/>
                    </a:lnTo>
                    <a:lnTo>
                      <a:pt x="1536" y="236"/>
                    </a:lnTo>
                    <a:lnTo>
                      <a:pt x="1536" y="248"/>
                    </a:lnTo>
                    <a:lnTo>
                      <a:pt x="1545" y="248"/>
                    </a:lnTo>
                    <a:lnTo>
                      <a:pt x="1545" y="255"/>
                    </a:lnTo>
                    <a:lnTo>
                      <a:pt x="1640" y="255"/>
                    </a:lnTo>
                    <a:lnTo>
                      <a:pt x="1640" y="264"/>
                    </a:lnTo>
                    <a:lnTo>
                      <a:pt x="1683" y="264"/>
                    </a:lnTo>
                    <a:lnTo>
                      <a:pt x="1683" y="269"/>
                    </a:lnTo>
                    <a:lnTo>
                      <a:pt x="1743" y="269"/>
                    </a:lnTo>
                    <a:lnTo>
                      <a:pt x="1743" y="279"/>
                    </a:lnTo>
                    <a:lnTo>
                      <a:pt x="1750" y="279"/>
                    </a:lnTo>
                    <a:lnTo>
                      <a:pt x="1750" y="288"/>
                    </a:lnTo>
                    <a:lnTo>
                      <a:pt x="1754" y="288"/>
                    </a:lnTo>
                    <a:lnTo>
                      <a:pt x="1754" y="293"/>
                    </a:lnTo>
                    <a:lnTo>
                      <a:pt x="1762" y="293"/>
                    </a:lnTo>
                    <a:lnTo>
                      <a:pt x="1762" y="305"/>
                    </a:lnTo>
                    <a:lnTo>
                      <a:pt x="1766" y="305"/>
                    </a:lnTo>
                    <a:lnTo>
                      <a:pt x="1766" y="312"/>
                    </a:lnTo>
                    <a:lnTo>
                      <a:pt x="1878" y="312"/>
                    </a:lnTo>
                    <a:lnTo>
                      <a:pt x="1878" y="319"/>
                    </a:lnTo>
                    <a:lnTo>
                      <a:pt x="1887" y="319"/>
                    </a:lnTo>
                    <a:lnTo>
                      <a:pt x="1887" y="329"/>
                    </a:lnTo>
                    <a:lnTo>
                      <a:pt x="1894" y="329"/>
                    </a:lnTo>
                    <a:lnTo>
                      <a:pt x="1894" y="333"/>
                    </a:lnTo>
                    <a:lnTo>
                      <a:pt x="1968" y="333"/>
                    </a:lnTo>
                    <a:lnTo>
                      <a:pt x="1968" y="340"/>
                    </a:lnTo>
                    <a:lnTo>
                      <a:pt x="1975" y="340"/>
                    </a:lnTo>
                    <a:lnTo>
                      <a:pt x="1975" y="348"/>
                    </a:lnTo>
                    <a:lnTo>
                      <a:pt x="2184" y="348"/>
                    </a:lnTo>
                    <a:lnTo>
                      <a:pt x="2184" y="357"/>
                    </a:lnTo>
                    <a:lnTo>
                      <a:pt x="2189" y="357"/>
                    </a:lnTo>
                    <a:lnTo>
                      <a:pt x="2189" y="364"/>
                    </a:lnTo>
                    <a:lnTo>
                      <a:pt x="2191" y="364"/>
                    </a:lnTo>
                    <a:lnTo>
                      <a:pt x="2191" y="367"/>
                    </a:lnTo>
                    <a:lnTo>
                      <a:pt x="2393" y="367"/>
                    </a:lnTo>
                    <a:lnTo>
                      <a:pt x="2393" y="376"/>
                    </a:lnTo>
                    <a:lnTo>
                      <a:pt x="3167" y="376"/>
                    </a:lnTo>
                    <a:lnTo>
                      <a:pt x="3167" y="433"/>
                    </a:lnTo>
                    <a:lnTo>
                      <a:pt x="3808" y="433"/>
                    </a:lnTo>
                  </a:path>
                </a:pathLst>
              </a:custGeom>
              <a:noFill/>
              <a:ln w="19050" cap="flat">
                <a:solidFill>
                  <a:srgbClr val="C81E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sp>
        <p:nvSpPr>
          <p:cNvPr id="2" name="TextBox 1">
            <a:extLst>
              <a:ext uri="{FF2B5EF4-FFF2-40B4-BE49-F238E27FC236}">
                <a16:creationId xmlns:a16="http://schemas.microsoft.com/office/drawing/2014/main" id="{EE052211-F370-3B36-79C6-D5E6377068F1}"/>
              </a:ext>
            </a:extLst>
          </p:cNvPr>
          <p:cNvSpPr txBox="1"/>
          <p:nvPr/>
        </p:nvSpPr>
        <p:spPr>
          <a:xfrm>
            <a:off x="729014" y="5926893"/>
            <a:ext cx="1043843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panose="020B0604020202020204"/>
                <a:ea typeface="+mn-ea"/>
                <a:cs typeface="+mn-cs"/>
              </a:rPr>
              <a:t>A consistent treatment effect was seen for investigator-assessed MFS: HR (95% CI): </a:t>
            </a:r>
            <a:r>
              <a:rPr kumimoji="0" lang="en-US" sz="1600" b="0" i="0" u="none" strike="noStrike" kern="1200" cap="none" spc="0" normalizeH="0" baseline="0" noProof="0" dirty="0">
                <a:ln>
                  <a:noFill/>
                </a:ln>
                <a:solidFill>
                  <a:srgbClr val="FFFFFF"/>
                </a:solidFill>
                <a:effectLst/>
                <a:uLnTx/>
                <a:uFillTx/>
                <a:latin typeface="Arial" panose="020B0604020202020204"/>
                <a:ea typeface="+mn-ea"/>
                <a:cs typeface="Arial" panose="020B0604020202020204" pitchFamily="34" charset="0"/>
              </a:rPr>
              <a:t>0.56 (0.40–0.78); </a:t>
            </a:r>
            <a:r>
              <a:rPr kumimoji="0" lang="en-US" sz="1600" b="0" i="1" u="none" strike="noStrike" kern="1200" cap="none" spc="0" normalizeH="0" baseline="0" noProof="0" dirty="0">
                <a:ln>
                  <a:noFill/>
                </a:ln>
                <a:solidFill>
                  <a:srgbClr val="FFFFFF"/>
                </a:solidFill>
                <a:effectLst/>
                <a:uLnTx/>
                <a:uFillTx/>
                <a:latin typeface="Arial" panose="020B0604020202020204"/>
                <a:ea typeface="+mn-ea"/>
                <a:cs typeface="Arial" panose="020B0604020202020204" pitchFamily="34" charset="0"/>
              </a:rPr>
              <a:t>P=</a:t>
            </a:r>
            <a:r>
              <a:rPr kumimoji="0" lang="en-US" sz="1600" b="0" i="0" u="none" strike="noStrike" kern="1200" cap="none" spc="0" normalizeH="0" baseline="0" noProof="0" dirty="0">
                <a:ln>
                  <a:noFill/>
                </a:ln>
                <a:solidFill>
                  <a:srgbClr val="FFFFFF"/>
                </a:solidFill>
                <a:effectLst/>
                <a:uLnTx/>
                <a:uFillTx/>
                <a:latin typeface="Arial" panose="020B0604020202020204"/>
                <a:ea typeface="+mn-ea"/>
                <a:cs typeface="Arial" panose="020B0604020202020204" pitchFamily="34" charset="0"/>
              </a:rPr>
              <a:t>0.0006</a:t>
            </a:r>
            <a:endParaRPr kumimoji="0" lang="en-US" sz="1600" b="0" i="0" u="none" strike="noStrike" kern="1200" cap="none" spc="0" normalizeH="0" baseline="30000" noProof="0" dirty="0">
              <a:ln>
                <a:noFill/>
              </a:ln>
              <a:solidFill>
                <a:srgbClr val="FFFFFF"/>
              </a:solidFill>
              <a:effectLst/>
              <a:uLnTx/>
              <a:uFillTx/>
              <a:latin typeface="Arial" panose="020B0604020202020204"/>
              <a:ea typeface="+mn-ea"/>
              <a:cs typeface="Arial" panose="020B0604020202020204" pitchFamily="34" charset="0"/>
            </a:endParaRPr>
          </a:p>
        </p:txBody>
      </p:sp>
      <p:sp>
        <p:nvSpPr>
          <p:cNvPr id="3" name="TextBox 2">
            <a:extLst>
              <a:ext uri="{FF2B5EF4-FFF2-40B4-BE49-F238E27FC236}">
                <a16:creationId xmlns:a16="http://schemas.microsoft.com/office/drawing/2014/main" id="{6E33C8D7-911F-B00A-DB6D-8D18592F37E2}"/>
              </a:ext>
            </a:extLst>
          </p:cNvPr>
          <p:cNvSpPr txBox="1"/>
          <p:nvPr/>
        </p:nvSpPr>
        <p:spPr>
          <a:xfrm>
            <a:off x="9270218" y="6663226"/>
            <a:ext cx="6094562"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Freedland SJ, et al. </a:t>
            </a:r>
            <a:r>
              <a:rPr kumimoji="0" lang="en-GB" sz="800" b="0" i="1"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New Engl J Med</a:t>
            </a:r>
            <a:r>
              <a:rPr kumimoji="0" lang="en-GB" sz="800" b="0" i="0"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 2023;389(16):1453–1465.</a:t>
            </a:r>
            <a:endParaRPr kumimoji="0" lang="en-US" sz="1800" b="0" i="0" u="none" strike="noStrike" kern="1200" cap="none" spc="0" normalizeH="0" baseline="0" noProof="0" dirty="0">
              <a:ln>
                <a:noFill/>
              </a:ln>
              <a:solidFill>
                <a:srgbClr val="092640"/>
              </a:solidFill>
              <a:effectLst/>
              <a:uLnTx/>
              <a:uFillTx/>
              <a:latin typeface="Arial" panose="020B0604020202020204"/>
              <a:ea typeface="+mn-ea"/>
              <a:cs typeface="+mn-cs"/>
            </a:endParaRPr>
          </a:p>
        </p:txBody>
      </p:sp>
    </p:spTree>
    <p:custDataLst>
      <p:tags r:id="rId1"/>
    </p:custDataLst>
    <p:extLst>
      <p:ext uri="{BB962C8B-B14F-4D97-AF65-F5344CB8AC3E}">
        <p14:creationId xmlns:p14="http://schemas.microsoft.com/office/powerpoint/2010/main" val="319748532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sz="half" idx="1"/>
          </p:nvPr>
        </p:nvSpPr>
        <p:spPr/>
        <p:txBody>
          <a:bodyPr>
            <a:normAutofit/>
          </a:bodyPr>
          <a:lstStyle/>
          <a:p>
            <a:pPr marL="0" marR="0">
              <a:lnSpc>
                <a:spcPct val="120000"/>
              </a:lnSpc>
              <a:spcBef>
                <a:spcPts val="0"/>
              </a:spcBef>
              <a:spcAft>
                <a:spcPts val="1200"/>
              </a:spcAft>
            </a:pPr>
            <a:endParaRPr lang="en-US" sz="5600" b="0">
              <a:solidFill>
                <a:schemeClr val="bg1"/>
              </a:solidFill>
            </a:endParaRPr>
          </a:p>
          <a:p>
            <a:pPr>
              <a:lnSpc>
                <a:spcPct val="120000"/>
              </a:lnSpc>
              <a:spcBef>
                <a:spcPts val="0"/>
              </a:spcBef>
              <a:spcAft>
                <a:spcPts val="1200"/>
              </a:spcAft>
            </a:pPr>
            <a:endParaRPr lang="en-US" sz="5600">
              <a:solidFill>
                <a:schemeClr val="bg1"/>
              </a:solidFill>
            </a:endParaRPr>
          </a:p>
        </p:txBody>
      </p:sp>
      <p:sp>
        <p:nvSpPr>
          <p:cNvPr id="9" name="Title 8">
            <a:extLst>
              <a:ext uri="{FF2B5EF4-FFF2-40B4-BE49-F238E27FC236}">
                <a16:creationId xmlns:a16="http://schemas.microsoft.com/office/drawing/2014/main" id="{97FD6830-3F10-A45D-6204-831307D4AAC9}"/>
              </a:ext>
            </a:extLst>
          </p:cNvPr>
          <p:cNvSpPr>
            <a:spLocks noGrp="1"/>
          </p:cNvSpPr>
          <p:nvPr>
            <p:ph type="title"/>
          </p:nvPr>
        </p:nvSpPr>
        <p:spPr/>
        <p:txBody>
          <a:bodyPr>
            <a:noAutofit/>
          </a:bodyPr>
          <a:lstStyle/>
          <a:p>
            <a:r>
              <a:rPr lang="en-US" dirty="0"/>
              <a:t>Most common TEAEs</a:t>
            </a:r>
          </a:p>
        </p:txBody>
      </p:sp>
      <p:graphicFrame>
        <p:nvGraphicFramePr>
          <p:cNvPr id="4" name="Table 3">
            <a:extLst>
              <a:ext uri="{FF2B5EF4-FFF2-40B4-BE49-F238E27FC236}">
                <a16:creationId xmlns:a16="http://schemas.microsoft.com/office/drawing/2014/main" id="{EC2DC220-23D6-46DE-F16C-B6FFA7398507}"/>
              </a:ext>
            </a:extLst>
          </p:cNvPr>
          <p:cNvGraphicFramePr>
            <a:graphicFrameLocks noGrp="1"/>
          </p:cNvGraphicFramePr>
          <p:nvPr/>
        </p:nvGraphicFramePr>
        <p:xfrm>
          <a:off x="270862" y="1321733"/>
          <a:ext cx="11662075" cy="3961920"/>
        </p:xfrm>
        <a:graphic>
          <a:graphicData uri="http://schemas.openxmlformats.org/drawingml/2006/table">
            <a:tbl>
              <a:tblPr firstRow="1" firstCol="1" bandRow="1">
                <a:tableStyleId>{00A15C55-8517-42AA-B614-E9B94910E393}</a:tableStyleId>
              </a:tblPr>
              <a:tblGrid>
                <a:gridCol w="3740665">
                  <a:extLst>
                    <a:ext uri="{9D8B030D-6E8A-4147-A177-3AD203B41FA5}">
                      <a16:colId xmlns:a16="http://schemas.microsoft.com/office/drawing/2014/main" val="2133325975"/>
                    </a:ext>
                  </a:extLst>
                </a:gridCol>
                <a:gridCol w="1320235">
                  <a:extLst>
                    <a:ext uri="{9D8B030D-6E8A-4147-A177-3AD203B41FA5}">
                      <a16:colId xmlns:a16="http://schemas.microsoft.com/office/drawing/2014/main" val="1051757843"/>
                    </a:ext>
                  </a:extLst>
                </a:gridCol>
                <a:gridCol w="1320235">
                  <a:extLst>
                    <a:ext uri="{9D8B030D-6E8A-4147-A177-3AD203B41FA5}">
                      <a16:colId xmlns:a16="http://schemas.microsoft.com/office/drawing/2014/main" val="1156579820"/>
                    </a:ext>
                  </a:extLst>
                </a:gridCol>
                <a:gridCol w="1320235">
                  <a:extLst>
                    <a:ext uri="{9D8B030D-6E8A-4147-A177-3AD203B41FA5}">
                      <a16:colId xmlns:a16="http://schemas.microsoft.com/office/drawing/2014/main" val="4148576597"/>
                    </a:ext>
                  </a:extLst>
                </a:gridCol>
                <a:gridCol w="1320235">
                  <a:extLst>
                    <a:ext uri="{9D8B030D-6E8A-4147-A177-3AD203B41FA5}">
                      <a16:colId xmlns:a16="http://schemas.microsoft.com/office/drawing/2014/main" val="171422884"/>
                    </a:ext>
                  </a:extLst>
                </a:gridCol>
                <a:gridCol w="1320235">
                  <a:extLst>
                    <a:ext uri="{9D8B030D-6E8A-4147-A177-3AD203B41FA5}">
                      <a16:colId xmlns:a16="http://schemas.microsoft.com/office/drawing/2014/main" val="101121193"/>
                    </a:ext>
                  </a:extLst>
                </a:gridCol>
                <a:gridCol w="1320235">
                  <a:extLst>
                    <a:ext uri="{9D8B030D-6E8A-4147-A177-3AD203B41FA5}">
                      <a16:colId xmlns:a16="http://schemas.microsoft.com/office/drawing/2014/main" val="1773460480"/>
                    </a:ext>
                  </a:extLst>
                </a:gridCol>
              </a:tblGrid>
              <a:tr h="698954">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a:solidFill>
                            <a:schemeClr val="bg2"/>
                          </a:solidFill>
                          <a:effectLst/>
                          <a:latin typeface="+mn-lt"/>
                        </a:rPr>
                        <a:t>Most common TEAEs (&gt;15% of patients), n (%)</a:t>
                      </a:r>
                      <a:r>
                        <a:rPr lang="en-US" sz="1600" baseline="30000">
                          <a:solidFill>
                            <a:schemeClr val="bg2"/>
                          </a:solidFill>
                          <a:effectLst/>
                          <a:latin typeface="+mn-lt"/>
                        </a:rPr>
                        <a:t>a</a:t>
                      </a:r>
                      <a:endParaRPr lang="en-US" sz="1600" baseline="30000">
                        <a:solidFill>
                          <a:schemeClr val="bg2"/>
                        </a:solidFill>
                        <a:effectLst/>
                        <a:latin typeface="+mn-lt"/>
                        <a:cs typeface="Arial" panose="020B0604020202020204" pitchFamily="34" charset="0"/>
                      </a:endParaRPr>
                    </a:p>
                  </a:txBody>
                  <a:tcPr marL="68580" marR="68580" marT="36000" marB="36000" anchor="b">
                    <a:lnL w="12700" cmpd="sng">
                      <a:noFill/>
                    </a:lnL>
                    <a:lnR w="12700" cmpd="sng">
                      <a:noFill/>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algn="ctr">
                        <a:lnSpc>
                          <a:spcPct val="100000"/>
                        </a:lnSpc>
                        <a:spcBef>
                          <a:spcPts val="0"/>
                        </a:spcBef>
                        <a:spcAft>
                          <a:spcPts val="0"/>
                        </a:spcAft>
                      </a:pPr>
                      <a:r>
                        <a:rPr lang="en-US" sz="1600">
                          <a:solidFill>
                            <a:schemeClr val="bg2"/>
                          </a:solidFill>
                          <a:effectLst/>
                          <a:latin typeface="+mn-lt"/>
                        </a:rPr>
                        <a:t>Enzalutamide combination</a:t>
                      </a:r>
                    </a:p>
                    <a:p>
                      <a:pPr marL="0" marR="0" algn="ctr">
                        <a:lnSpc>
                          <a:spcPct val="100000"/>
                        </a:lnSpc>
                        <a:spcBef>
                          <a:spcPts val="0"/>
                        </a:spcBef>
                        <a:spcAft>
                          <a:spcPts val="0"/>
                        </a:spcAft>
                      </a:pPr>
                      <a:r>
                        <a:rPr lang="en-US" sz="1600">
                          <a:solidFill>
                            <a:schemeClr val="bg2"/>
                          </a:solidFill>
                          <a:effectLst/>
                          <a:latin typeface="+mn-lt"/>
                        </a:rPr>
                        <a:t>(n = 353)</a:t>
                      </a:r>
                      <a:endParaRPr lang="en-US" sz="1600">
                        <a:solidFill>
                          <a:schemeClr val="bg2"/>
                        </a:solidFill>
                        <a:effectLst/>
                        <a:latin typeface="+mn-lt"/>
                        <a:ea typeface="Arial" panose="020B0604020202020204" pitchFamily="34" charset="0"/>
                        <a:cs typeface="Arial" panose="020B0604020202020204" pitchFamily="34" charset="0"/>
                      </a:endParaRPr>
                    </a:p>
                  </a:txBody>
                  <a:tcPr marL="68580" marR="68580" marT="36000" marB="36000" anchor="b">
                    <a:lnL w="12700" cmpd="sng">
                      <a:noFill/>
                    </a:lnL>
                    <a:lnR w="28575"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hMerge="1">
                  <a:txBody>
                    <a:bodyPr/>
                    <a:lstStyle/>
                    <a:p>
                      <a:endParaRPr lang="en-US"/>
                    </a:p>
                  </a:txBody>
                  <a:tcPr/>
                </a:tc>
                <a:tc gridSpan="2">
                  <a:txBody>
                    <a:bodyPr/>
                    <a:lstStyle/>
                    <a:p>
                      <a:pPr marL="0" marR="0" algn="ctr">
                        <a:lnSpc>
                          <a:spcPct val="100000"/>
                        </a:lnSpc>
                        <a:spcBef>
                          <a:spcPts val="0"/>
                        </a:spcBef>
                        <a:spcAft>
                          <a:spcPts val="0"/>
                        </a:spcAft>
                      </a:pPr>
                      <a:r>
                        <a:rPr lang="en-US" sz="1600">
                          <a:solidFill>
                            <a:schemeClr val="tx2"/>
                          </a:solidFill>
                          <a:effectLst/>
                          <a:latin typeface="+mn-lt"/>
                        </a:rPr>
                        <a:t>Leuprolide acetate</a:t>
                      </a:r>
                    </a:p>
                    <a:p>
                      <a:pPr marL="0" marR="0" algn="ctr">
                        <a:lnSpc>
                          <a:spcPct val="100000"/>
                        </a:lnSpc>
                        <a:spcBef>
                          <a:spcPts val="0"/>
                        </a:spcBef>
                        <a:spcAft>
                          <a:spcPts val="0"/>
                        </a:spcAft>
                      </a:pPr>
                      <a:r>
                        <a:rPr lang="en-US" sz="1600">
                          <a:solidFill>
                            <a:schemeClr val="tx2"/>
                          </a:solidFill>
                          <a:effectLst/>
                          <a:latin typeface="+mn-lt"/>
                        </a:rPr>
                        <a:t>(n = 354)</a:t>
                      </a:r>
                      <a:endParaRPr lang="en-US" sz="1600">
                        <a:solidFill>
                          <a:schemeClr val="tx2"/>
                        </a:solidFill>
                        <a:effectLst/>
                        <a:latin typeface="+mn-lt"/>
                        <a:ea typeface="Arial" panose="020B0604020202020204" pitchFamily="34" charset="0"/>
                        <a:cs typeface="Arial" panose="020B0604020202020204" pitchFamily="34" charset="0"/>
                      </a:endParaRPr>
                    </a:p>
                  </a:txBody>
                  <a:tcPr marL="68580" marR="68580" marT="36000" marB="36000" anchor="b">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endParaRPr lang="en-US"/>
                    </a:p>
                  </a:txBody>
                  <a:tcPr/>
                </a:tc>
                <a:tc gridSpan="2">
                  <a:txBody>
                    <a:bodyPr/>
                    <a:lstStyle/>
                    <a:p>
                      <a:pPr marL="0" marR="0" algn="ctr">
                        <a:lnSpc>
                          <a:spcPct val="100000"/>
                        </a:lnSpc>
                        <a:spcBef>
                          <a:spcPts val="0"/>
                        </a:spcBef>
                        <a:spcAft>
                          <a:spcPts val="0"/>
                        </a:spcAft>
                      </a:pPr>
                      <a:r>
                        <a:rPr lang="en-US" sz="1600">
                          <a:solidFill>
                            <a:schemeClr val="bg2"/>
                          </a:solidFill>
                          <a:effectLst/>
                          <a:latin typeface="+mn-lt"/>
                        </a:rPr>
                        <a:t>Enzalutamide monotherapy</a:t>
                      </a:r>
                    </a:p>
                    <a:p>
                      <a:pPr marL="0" marR="0" algn="ctr">
                        <a:lnSpc>
                          <a:spcPct val="100000"/>
                        </a:lnSpc>
                        <a:spcBef>
                          <a:spcPts val="0"/>
                        </a:spcBef>
                        <a:spcAft>
                          <a:spcPts val="0"/>
                        </a:spcAft>
                      </a:pPr>
                      <a:r>
                        <a:rPr lang="en-US" sz="1600">
                          <a:solidFill>
                            <a:schemeClr val="bg2"/>
                          </a:solidFill>
                          <a:effectLst/>
                          <a:latin typeface="+mn-lt"/>
                        </a:rPr>
                        <a:t>(n = 354)</a:t>
                      </a:r>
                      <a:endParaRPr lang="en-US" sz="1600">
                        <a:solidFill>
                          <a:schemeClr val="bg2"/>
                        </a:solidFill>
                        <a:effectLst/>
                        <a:latin typeface="+mn-lt"/>
                        <a:ea typeface="Arial" panose="020B0604020202020204" pitchFamily="34" charset="0"/>
                        <a:cs typeface="Arial" panose="020B0604020202020204" pitchFamily="34" charset="0"/>
                      </a:endParaRPr>
                    </a:p>
                  </a:txBody>
                  <a:tcPr marL="68580" marR="68580" marT="36000" marB="36000" anchor="b">
                    <a:lnL w="28575" cap="flat" cmpd="sng" algn="ctr">
                      <a:solidFill>
                        <a:schemeClr val="bg2"/>
                      </a:solidFill>
                      <a:prstDash val="solid"/>
                      <a:round/>
                      <a:headEnd type="none" w="med" len="med"/>
                      <a:tailEnd type="none" w="med" len="med"/>
                    </a:lnL>
                    <a:lnR w="12700" cmpd="sng">
                      <a:noFill/>
                    </a:lnR>
                    <a:lnT w="1270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rgbClr val="C81E36"/>
                    </a:solidFill>
                  </a:tcPr>
                </a:tc>
                <a:tc hMerge="1">
                  <a:txBody>
                    <a:bodyPr/>
                    <a:lstStyle/>
                    <a:p>
                      <a:endParaRPr lang="en-US"/>
                    </a:p>
                  </a:txBody>
                  <a:tcPr/>
                </a:tc>
                <a:extLst>
                  <a:ext uri="{0D108BD9-81ED-4DB2-BD59-A6C34878D82A}">
                    <a16:rowId xmlns:a16="http://schemas.microsoft.com/office/drawing/2014/main" val="2587693982"/>
                  </a:ext>
                </a:extLst>
              </a:tr>
              <a:tr h="27473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a:effectLst/>
                        </a:rPr>
                        <a:t> Most common adverse events (&gt;15% of patients), n (%)</a:t>
                      </a:r>
                      <a:endParaRPr lang="en-US" sz="1400">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nchor="ctr">
                    <a:lnT w="12700" cap="flat" cmpd="sng" algn="ctr">
                      <a:solidFill>
                        <a:schemeClr val="tx1"/>
                      </a:solidFill>
                      <a:prstDash val="solid"/>
                      <a:round/>
                      <a:headEnd type="none" w="med" len="med"/>
                      <a:tailEnd type="none" w="med" len="med"/>
                    </a:lnT>
                  </a:tcPr>
                </a:tc>
                <a:tc>
                  <a:txBody>
                    <a:bodyPr/>
                    <a:lstStyle/>
                    <a:p>
                      <a:pPr marL="0" marR="0" algn="ctr">
                        <a:lnSpc>
                          <a:spcPct val="100000"/>
                        </a:lnSpc>
                        <a:spcBef>
                          <a:spcPts val="0"/>
                        </a:spcBef>
                        <a:spcAft>
                          <a:spcPts val="0"/>
                        </a:spcAft>
                      </a:pPr>
                      <a:r>
                        <a:rPr lang="en-US" sz="1600" b="1">
                          <a:solidFill>
                            <a:schemeClr val="bg2"/>
                          </a:solidFill>
                          <a:effectLst/>
                          <a:latin typeface="+mn-lt"/>
                        </a:rPr>
                        <a:t>All grades</a:t>
                      </a:r>
                      <a:endParaRPr lang="en-US" sz="1600" b="1">
                        <a:solidFill>
                          <a:schemeClr val="bg2"/>
                        </a:solidFill>
                        <a:effectLst/>
                        <a:latin typeface="+mn-lt"/>
                        <a:ea typeface="Arial" panose="020B0604020202020204" pitchFamily="34" charset="0"/>
                        <a:cs typeface="Arial" panose="020B0604020202020204" pitchFamily="34" charset="0"/>
                      </a:endParaRPr>
                    </a:p>
                  </a:txBody>
                  <a:tcPr marL="68580" marR="68580" marT="36000" marB="36000" anchor="ctr">
                    <a:lnL w="12700" cap="flat" cmpd="sng" algn="ctr">
                      <a:noFill/>
                      <a:prstDash val="solid"/>
                      <a:round/>
                      <a:headEnd type="none" w="med" len="med"/>
                      <a:tailEnd type="none" w="med" len="med"/>
                    </a:lnL>
                    <a:lnR w="12700" cmpd="sng">
                      <a:noFill/>
                    </a:lnR>
                    <a:lnT w="635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algn="ctr">
                        <a:lnSpc>
                          <a:spcPct val="100000"/>
                        </a:lnSpc>
                        <a:spcBef>
                          <a:spcPts val="0"/>
                        </a:spcBef>
                        <a:spcAft>
                          <a:spcPts val="0"/>
                        </a:spcAft>
                      </a:pPr>
                      <a:r>
                        <a:rPr lang="en-US" sz="1600" b="1">
                          <a:solidFill>
                            <a:schemeClr val="bg2"/>
                          </a:solidFill>
                          <a:effectLst/>
                          <a:latin typeface="+mn-lt"/>
                        </a:rPr>
                        <a:t>Grade ≥3</a:t>
                      </a:r>
                      <a:endParaRPr lang="en-US" sz="1600" b="1">
                        <a:solidFill>
                          <a:schemeClr val="bg2"/>
                        </a:solidFill>
                        <a:effectLst/>
                        <a:latin typeface="+mn-lt"/>
                        <a:ea typeface="Arial" panose="020B0604020202020204" pitchFamily="34" charset="0"/>
                        <a:cs typeface="Arial" panose="020B0604020202020204" pitchFamily="34" charset="0"/>
                      </a:endParaRPr>
                    </a:p>
                  </a:txBody>
                  <a:tcPr marL="68580" marR="68580" marT="36000" marB="36000" anchor="ctr">
                    <a:lnL w="12700" cmpd="sng">
                      <a:noFill/>
                    </a:lnL>
                    <a:lnR w="28575" cap="flat" cmpd="sng" algn="ctr">
                      <a:solidFill>
                        <a:schemeClr val="bg2"/>
                      </a:solidFill>
                      <a:prstDash val="solid"/>
                      <a:round/>
                      <a:headEnd type="none" w="med" len="med"/>
                      <a:tailEnd type="none" w="med" len="med"/>
                    </a:lnR>
                    <a:lnT w="635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algn="ctr">
                        <a:lnSpc>
                          <a:spcPct val="100000"/>
                        </a:lnSpc>
                        <a:spcBef>
                          <a:spcPts val="0"/>
                        </a:spcBef>
                        <a:spcAft>
                          <a:spcPts val="0"/>
                        </a:spcAft>
                      </a:pPr>
                      <a:r>
                        <a:rPr lang="en-US" sz="1600" b="1">
                          <a:solidFill>
                            <a:schemeClr val="tx2"/>
                          </a:solidFill>
                          <a:effectLst/>
                          <a:latin typeface="+mn-lt"/>
                        </a:rPr>
                        <a:t>All grades</a:t>
                      </a:r>
                      <a:endParaRPr lang="en-US" sz="1600" b="1">
                        <a:solidFill>
                          <a:schemeClr val="tx2"/>
                        </a:solidFill>
                        <a:effectLst/>
                        <a:latin typeface="+mn-lt"/>
                        <a:ea typeface="Arial" panose="020B0604020202020204" pitchFamily="34" charset="0"/>
                        <a:cs typeface="Arial" panose="020B0604020202020204" pitchFamily="34" charset="0"/>
                      </a:endParaRPr>
                    </a:p>
                  </a:txBody>
                  <a:tcPr marL="68580" marR="68580" marT="36000" marB="36000" anchor="ctr">
                    <a:lnL w="28575" cap="flat" cmpd="sng" algn="ctr">
                      <a:solidFill>
                        <a:schemeClr val="bg2"/>
                      </a:solidFill>
                      <a:prstDash val="solid"/>
                      <a:round/>
                      <a:headEnd type="none" w="med" len="med"/>
                      <a:tailEnd type="none" w="med" len="med"/>
                    </a:lnL>
                    <a:lnR w="12700" cmpd="sng">
                      <a:noFill/>
                    </a:lnR>
                    <a:lnT w="635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algn="ctr">
                        <a:lnSpc>
                          <a:spcPct val="100000"/>
                        </a:lnSpc>
                        <a:spcBef>
                          <a:spcPts val="0"/>
                        </a:spcBef>
                        <a:spcAft>
                          <a:spcPts val="0"/>
                        </a:spcAft>
                      </a:pPr>
                      <a:r>
                        <a:rPr lang="en-US" sz="1600" b="1">
                          <a:solidFill>
                            <a:schemeClr val="tx2"/>
                          </a:solidFill>
                          <a:effectLst/>
                          <a:latin typeface="+mn-lt"/>
                        </a:rPr>
                        <a:t>Grade ≥3</a:t>
                      </a:r>
                      <a:endParaRPr lang="en-US" sz="1600" b="1">
                        <a:solidFill>
                          <a:schemeClr val="tx2"/>
                        </a:solidFill>
                        <a:effectLst/>
                        <a:latin typeface="+mn-lt"/>
                        <a:ea typeface="Arial" panose="020B0604020202020204" pitchFamily="34" charset="0"/>
                        <a:cs typeface="Arial" panose="020B0604020202020204" pitchFamily="34" charset="0"/>
                      </a:endParaRPr>
                    </a:p>
                  </a:txBody>
                  <a:tcPr marL="68580" marR="68580" marT="36000" marB="36000" anchor="ctr">
                    <a:lnL w="12700" cmpd="sng">
                      <a:noFill/>
                    </a:lnL>
                    <a:lnR w="28575" cap="flat" cmpd="sng" algn="ctr">
                      <a:solidFill>
                        <a:schemeClr val="bg2"/>
                      </a:solidFill>
                      <a:prstDash val="solid"/>
                      <a:round/>
                      <a:headEnd type="none" w="med" len="med"/>
                      <a:tailEnd type="none" w="med" len="med"/>
                    </a:lnR>
                    <a:lnT w="635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algn="ctr">
                        <a:lnSpc>
                          <a:spcPct val="100000"/>
                        </a:lnSpc>
                        <a:spcBef>
                          <a:spcPts val="0"/>
                        </a:spcBef>
                        <a:spcAft>
                          <a:spcPts val="0"/>
                        </a:spcAft>
                      </a:pPr>
                      <a:r>
                        <a:rPr lang="en-US" sz="1600" b="1">
                          <a:solidFill>
                            <a:schemeClr val="bg2"/>
                          </a:solidFill>
                          <a:effectLst/>
                          <a:latin typeface="+mn-lt"/>
                        </a:rPr>
                        <a:t>All grades</a:t>
                      </a:r>
                      <a:endParaRPr lang="en-US" sz="1600" b="1">
                        <a:solidFill>
                          <a:schemeClr val="bg2"/>
                        </a:solidFill>
                        <a:effectLst/>
                        <a:latin typeface="+mn-lt"/>
                        <a:ea typeface="Arial" panose="020B0604020202020204" pitchFamily="34" charset="0"/>
                        <a:cs typeface="Arial" panose="020B0604020202020204" pitchFamily="34" charset="0"/>
                      </a:endParaRPr>
                    </a:p>
                  </a:txBody>
                  <a:tcPr marL="68580" marR="68580" marT="36000" marB="36000" anchor="ctr">
                    <a:lnL w="28575" cap="flat" cmpd="sng" algn="ctr">
                      <a:solidFill>
                        <a:schemeClr val="bg2"/>
                      </a:solidFill>
                      <a:prstDash val="solid"/>
                      <a:round/>
                      <a:headEnd type="none" w="med" len="med"/>
                      <a:tailEnd type="none" w="med" len="med"/>
                    </a:lnL>
                    <a:lnR w="12700" cmpd="sng">
                      <a:noFill/>
                    </a:lnR>
                    <a:lnT w="635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rgbClr val="C81E36"/>
                    </a:solidFill>
                  </a:tcPr>
                </a:tc>
                <a:tc>
                  <a:txBody>
                    <a:bodyPr/>
                    <a:lstStyle/>
                    <a:p>
                      <a:pPr marL="0" marR="0" algn="ctr">
                        <a:lnSpc>
                          <a:spcPct val="100000"/>
                        </a:lnSpc>
                        <a:spcBef>
                          <a:spcPts val="0"/>
                        </a:spcBef>
                        <a:spcAft>
                          <a:spcPts val="0"/>
                        </a:spcAft>
                      </a:pPr>
                      <a:r>
                        <a:rPr lang="en-US" sz="1600" b="1">
                          <a:solidFill>
                            <a:schemeClr val="bg2"/>
                          </a:solidFill>
                          <a:effectLst/>
                          <a:latin typeface="+mn-lt"/>
                        </a:rPr>
                        <a:t>Grade ≥3</a:t>
                      </a:r>
                      <a:endParaRPr lang="en-US" sz="1600" b="1">
                        <a:solidFill>
                          <a:schemeClr val="bg2"/>
                        </a:solidFill>
                        <a:effectLst/>
                        <a:latin typeface="+mn-lt"/>
                        <a:ea typeface="Arial" panose="020B0604020202020204" pitchFamily="34" charset="0"/>
                        <a:cs typeface="Arial" panose="020B0604020202020204" pitchFamily="34" charset="0"/>
                      </a:endParaRPr>
                    </a:p>
                  </a:txBody>
                  <a:tcPr marL="68580" marR="68580" marT="36000" marB="36000" anchor="ctr">
                    <a:lnL w="12700" cmpd="sng">
                      <a:noFill/>
                    </a:lnL>
                    <a:lnR w="12700" cmpd="sng">
                      <a:noFill/>
                    </a:lnR>
                    <a:lnT w="635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rgbClr val="C81E36"/>
                    </a:solidFill>
                  </a:tcPr>
                </a:tc>
                <a:extLst>
                  <a:ext uri="{0D108BD9-81ED-4DB2-BD59-A6C34878D82A}">
                    <a16:rowId xmlns:a16="http://schemas.microsoft.com/office/drawing/2014/main" val="2601178807"/>
                  </a:ext>
                </a:extLst>
              </a:tr>
              <a:tr h="301252">
                <a:tc>
                  <a:txBody>
                    <a:bodyPr/>
                    <a:lstStyle/>
                    <a:p>
                      <a:pPr marL="0" marR="0">
                        <a:lnSpc>
                          <a:spcPct val="100000"/>
                        </a:lnSpc>
                        <a:spcBef>
                          <a:spcPts val="0"/>
                        </a:spcBef>
                        <a:spcAft>
                          <a:spcPts val="0"/>
                        </a:spcAft>
                      </a:pPr>
                      <a:r>
                        <a:rPr lang="en-US" sz="1600" b="0">
                          <a:solidFill>
                            <a:schemeClr val="bg2"/>
                          </a:solidFill>
                          <a:effectLst/>
                          <a:latin typeface="+mn-lt"/>
                          <a:ea typeface="Arial" panose="020B0604020202020204" pitchFamily="34" charset="0"/>
                          <a:cs typeface="Arial" panose="020B0604020202020204" pitchFamily="34" charset="0"/>
                        </a:rPr>
                        <a:t>Hot flash</a:t>
                      </a:r>
                    </a:p>
                  </a:txBody>
                  <a:tcPr marL="68580" marR="68580" marT="36000" marB="36000" anchor="ctr">
                    <a:lnL w="12700" cmpd="sng">
                      <a:noFill/>
                    </a:lnL>
                    <a:lnR w="12700" cmpd="sng">
                      <a:noFill/>
                    </a:lnR>
                    <a:lnT w="12700" cap="flat" cmpd="sng" algn="ctr">
                      <a:solidFill>
                        <a:schemeClr val="bg2"/>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243 (68.8)</a:t>
                      </a:r>
                    </a:p>
                  </a:txBody>
                  <a:tcPr marL="68580" marR="68580" marT="36000" marB="36000" anchor="ctr">
                    <a:lnL w="12700" cmpd="sng">
                      <a:noFill/>
                    </a:lnL>
                    <a:lnR w="12700" cmpd="sng">
                      <a:noFill/>
                    </a:lnR>
                    <a:lnT w="12700" cap="flat" cmpd="sng" algn="ctr">
                      <a:solidFill>
                        <a:schemeClr val="bg2"/>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5">
                        <a:lumMod val="20000"/>
                        <a:lumOff val="80000"/>
                        <a:alpha val="10000"/>
                      </a:schemeClr>
                    </a:solid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2 (0.6)</a:t>
                      </a:r>
                    </a:p>
                  </a:txBody>
                  <a:tcPr marL="68580" marR="68580" marT="36000" marB="36000" anchor="ctr">
                    <a:lnL w="12700" cmpd="sng">
                      <a:noFill/>
                    </a:lnL>
                    <a:lnR w="28575"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5">
                        <a:lumMod val="20000"/>
                        <a:lumOff val="80000"/>
                        <a:alpha val="10000"/>
                      </a:schemeClr>
                    </a:solid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203 (57.3)</a:t>
                      </a:r>
                    </a:p>
                  </a:txBody>
                  <a:tcPr marL="68580" marR="68580" marT="36000" marB="36000" anchor="ctr">
                    <a:lnL w="28575" cap="flat" cmpd="sng" algn="ctr">
                      <a:solidFill>
                        <a:schemeClr val="bg2"/>
                      </a:solidFill>
                      <a:prstDash val="solid"/>
                      <a:round/>
                      <a:headEnd type="none" w="med" len="med"/>
                      <a:tailEnd type="none" w="med" len="med"/>
                    </a:lnL>
                    <a:lnR w="12700" cmpd="sng">
                      <a:noFill/>
                    </a:lnR>
                    <a:lnT w="12700" cap="flat" cmpd="sng" algn="ctr">
                      <a:solidFill>
                        <a:schemeClr val="bg2"/>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2">
                        <a:alpha val="10000"/>
                      </a:schemeClr>
                    </a:solid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3 (0.8)</a:t>
                      </a:r>
                    </a:p>
                  </a:txBody>
                  <a:tcPr marL="68580" marR="68580" marT="36000" marB="36000" anchor="ctr">
                    <a:lnL w="12700" cmpd="sng">
                      <a:noFill/>
                    </a:lnL>
                    <a:lnR w="28575"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2">
                        <a:alpha val="10000"/>
                      </a:schemeClr>
                    </a:solid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77 (21.8)</a:t>
                      </a:r>
                    </a:p>
                  </a:txBody>
                  <a:tcPr marL="68580" marR="68580" marT="36000" marB="36000" anchor="ctr">
                    <a:lnL w="28575" cap="flat" cmpd="sng" algn="ctr">
                      <a:solidFill>
                        <a:schemeClr val="bg2"/>
                      </a:solidFill>
                      <a:prstDash val="solid"/>
                      <a:round/>
                      <a:headEnd type="none" w="med" len="med"/>
                      <a:tailEnd type="none" w="med" len="med"/>
                    </a:lnL>
                    <a:lnR w="12700" cmpd="sng">
                      <a:noFill/>
                    </a:lnR>
                    <a:lnT w="12700" cap="flat" cmpd="sng" algn="ctr">
                      <a:solidFill>
                        <a:schemeClr val="bg2"/>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3">
                        <a:alpha val="10000"/>
                      </a:schemeClr>
                    </a:solid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1 (0.3)</a:t>
                      </a:r>
                    </a:p>
                  </a:txBody>
                  <a:tcPr marL="68580" marR="68580" marT="36000" marB="36000" anchor="ctr">
                    <a:lnL w="12700" cmpd="sng">
                      <a:noFill/>
                    </a:lnL>
                    <a:lnR w="12700" cmpd="sng">
                      <a:noFill/>
                    </a:lnR>
                    <a:lnT w="12700" cap="flat" cmpd="sng" algn="ctr">
                      <a:solidFill>
                        <a:schemeClr val="bg2"/>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3">
                        <a:alpha val="10000"/>
                      </a:schemeClr>
                    </a:solidFill>
                  </a:tcPr>
                </a:tc>
                <a:extLst>
                  <a:ext uri="{0D108BD9-81ED-4DB2-BD59-A6C34878D82A}">
                    <a16:rowId xmlns:a16="http://schemas.microsoft.com/office/drawing/2014/main" val="408402609"/>
                  </a:ext>
                </a:extLst>
              </a:tr>
              <a:tr h="301252">
                <a:tc>
                  <a:txBody>
                    <a:bodyPr/>
                    <a:lstStyle/>
                    <a:p>
                      <a:pPr marL="0" marR="0">
                        <a:lnSpc>
                          <a:spcPct val="100000"/>
                        </a:lnSpc>
                        <a:spcBef>
                          <a:spcPts val="0"/>
                        </a:spcBef>
                        <a:spcAft>
                          <a:spcPts val="0"/>
                        </a:spcAft>
                      </a:pPr>
                      <a:r>
                        <a:rPr lang="en-US" sz="1600" b="0">
                          <a:solidFill>
                            <a:schemeClr val="bg2"/>
                          </a:solidFill>
                          <a:effectLst/>
                          <a:latin typeface="+mn-lt"/>
                          <a:ea typeface="Arial" panose="020B0604020202020204" pitchFamily="34" charset="0"/>
                          <a:cs typeface="Arial" panose="020B0604020202020204" pitchFamily="34" charset="0"/>
                        </a:rPr>
                        <a:t>Fatigue</a:t>
                      </a:r>
                    </a:p>
                  </a:txBody>
                  <a:tcPr marL="68580" marR="6858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151 (42.8)</a:t>
                      </a:r>
                    </a:p>
                  </a:txBody>
                  <a:tcPr marL="68580" marR="6858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12 (3.4)</a:t>
                      </a:r>
                    </a:p>
                  </a:txBody>
                  <a:tcPr marL="68580" marR="68580" marT="36000" marB="36000" anchor="ctr">
                    <a:lnL w="12700" cmpd="sng">
                      <a:noFill/>
                    </a:lnL>
                    <a:lnR w="28575" cap="flat" cmpd="sng" algn="ctr">
                      <a:solidFill>
                        <a:schemeClr val="bg2"/>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116 (32.8)</a:t>
                      </a:r>
                    </a:p>
                  </a:txBody>
                  <a:tcPr marL="68580" marR="68580" marT="36000" marB="36000" anchor="ctr">
                    <a:lnL w="28575" cap="flat" cmpd="sng" algn="ctr">
                      <a:solidFill>
                        <a:schemeClr val="bg2"/>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2">
                        <a:alpha val="20000"/>
                      </a:schemeClr>
                    </a:solid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5 (1.4)</a:t>
                      </a:r>
                    </a:p>
                  </a:txBody>
                  <a:tcPr marL="68580" marR="68580" marT="36000" marB="36000" anchor="ctr">
                    <a:lnL w="12700" cmpd="sng">
                      <a:noFill/>
                    </a:lnL>
                    <a:lnR w="28575" cap="flat" cmpd="sng" algn="ctr">
                      <a:solidFill>
                        <a:schemeClr val="bg2"/>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2">
                        <a:alpha val="20000"/>
                      </a:schemeClr>
                    </a:solid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165 (46.6)</a:t>
                      </a:r>
                    </a:p>
                  </a:txBody>
                  <a:tcPr marL="68580" marR="68580" marT="36000" marB="36000" anchor="ctr">
                    <a:lnL w="28575" cap="flat" cmpd="sng" algn="ctr">
                      <a:solidFill>
                        <a:schemeClr val="bg2"/>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3">
                        <a:alpha val="20000"/>
                      </a:schemeClr>
                    </a:solid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14 (4.0)</a:t>
                      </a:r>
                    </a:p>
                  </a:txBody>
                  <a:tcPr marL="68580" marR="6858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alpha val="20000"/>
                      </a:schemeClr>
                    </a:solidFill>
                  </a:tcPr>
                </a:tc>
                <a:extLst>
                  <a:ext uri="{0D108BD9-81ED-4DB2-BD59-A6C34878D82A}">
                    <a16:rowId xmlns:a16="http://schemas.microsoft.com/office/drawing/2014/main" val="2030062982"/>
                  </a:ext>
                </a:extLst>
              </a:tr>
              <a:tr h="301252">
                <a:tc>
                  <a:txBody>
                    <a:bodyPr/>
                    <a:lstStyle/>
                    <a:p>
                      <a:pPr marL="0" marR="0">
                        <a:lnSpc>
                          <a:spcPct val="100000"/>
                        </a:lnSpc>
                        <a:spcBef>
                          <a:spcPts val="0"/>
                        </a:spcBef>
                        <a:spcAft>
                          <a:spcPts val="0"/>
                        </a:spcAft>
                      </a:pPr>
                      <a:r>
                        <a:rPr lang="en-US" sz="1600" b="0">
                          <a:solidFill>
                            <a:schemeClr val="bg2"/>
                          </a:solidFill>
                          <a:effectLst/>
                          <a:latin typeface="+mn-lt"/>
                          <a:ea typeface="Arial" panose="020B0604020202020204" pitchFamily="34" charset="0"/>
                          <a:cs typeface="Arial" panose="020B0604020202020204" pitchFamily="34" charset="0"/>
                        </a:rPr>
                        <a:t>Arthralgia</a:t>
                      </a:r>
                    </a:p>
                  </a:txBody>
                  <a:tcPr marL="68580" marR="6858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600" dirty="0">
                          <a:solidFill>
                            <a:schemeClr val="bg2"/>
                          </a:solidFill>
                          <a:effectLst/>
                          <a:latin typeface="+mn-lt"/>
                          <a:ea typeface="Arial" panose="020B0604020202020204" pitchFamily="34" charset="0"/>
                          <a:cs typeface="Arial" panose="020B0604020202020204" pitchFamily="34" charset="0"/>
                        </a:rPr>
                        <a:t>97 (27.5)</a:t>
                      </a:r>
                    </a:p>
                  </a:txBody>
                  <a:tcPr marL="68580" marR="6858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alpha val="10000"/>
                      </a:schemeClr>
                    </a:solidFill>
                  </a:tcPr>
                </a:tc>
                <a:tc>
                  <a:txBody>
                    <a:bodyPr/>
                    <a:lstStyle/>
                    <a:p>
                      <a:pPr marL="0" marR="0" algn="ctr">
                        <a:lnSpc>
                          <a:spcPct val="100000"/>
                        </a:lnSpc>
                        <a:spcBef>
                          <a:spcPts val="0"/>
                        </a:spcBef>
                        <a:spcAft>
                          <a:spcPts val="0"/>
                        </a:spcAft>
                      </a:pPr>
                      <a:r>
                        <a:rPr lang="en-US" sz="1600" strike="noStrike" dirty="0">
                          <a:solidFill>
                            <a:schemeClr val="bg2"/>
                          </a:solidFill>
                          <a:effectLst/>
                          <a:latin typeface="+mn-lt"/>
                          <a:ea typeface="Arial" panose="020B0604020202020204" pitchFamily="34" charset="0"/>
                          <a:cs typeface="Arial" panose="020B0604020202020204" pitchFamily="34" charset="0"/>
                        </a:rPr>
                        <a:t>7</a:t>
                      </a:r>
                      <a:r>
                        <a:rPr lang="en-US" sz="1600" dirty="0">
                          <a:solidFill>
                            <a:schemeClr val="bg2"/>
                          </a:solidFill>
                          <a:effectLst/>
                          <a:latin typeface="+mn-lt"/>
                          <a:ea typeface="Arial" panose="020B0604020202020204" pitchFamily="34" charset="0"/>
                          <a:cs typeface="Arial" panose="020B0604020202020204" pitchFamily="34" charset="0"/>
                        </a:rPr>
                        <a:t> (2.0)</a:t>
                      </a:r>
                    </a:p>
                  </a:txBody>
                  <a:tcPr marL="68580" marR="68580" marT="36000" marB="36000" anchor="ctr">
                    <a:lnL w="12700" cmpd="sng">
                      <a:noFill/>
                    </a:lnL>
                    <a:lnR w="28575" cap="flat" cmpd="sng" algn="ctr">
                      <a:solidFill>
                        <a:schemeClr val="bg2"/>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5">
                        <a:lumMod val="20000"/>
                        <a:lumOff val="80000"/>
                        <a:alpha val="10000"/>
                      </a:schemeClr>
                    </a:solid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75 (21.2)</a:t>
                      </a:r>
                    </a:p>
                  </a:txBody>
                  <a:tcPr marL="68580" marR="68580" marT="36000" marB="36000" anchor="ctr">
                    <a:lnL w="28575" cap="flat" cmpd="sng" algn="ctr">
                      <a:solidFill>
                        <a:schemeClr val="bg2"/>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2">
                        <a:alpha val="10000"/>
                      </a:schemeClr>
                    </a:solidFill>
                  </a:tcPr>
                </a:tc>
                <a:tc>
                  <a:txBody>
                    <a:bodyPr/>
                    <a:lstStyle/>
                    <a:p>
                      <a:pPr marL="0" marR="0" algn="ctr">
                        <a:lnSpc>
                          <a:spcPct val="100000"/>
                        </a:lnSpc>
                        <a:spcBef>
                          <a:spcPts val="0"/>
                        </a:spcBef>
                        <a:spcAft>
                          <a:spcPts val="0"/>
                        </a:spcAft>
                      </a:pPr>
                      <a:r>
                        <a:rPr lang="en-US" sz="1600" strike="noStrike" dirty="0">
                          <a:solidFill>
                            <a:schemeClr val="bg2"/>
                          </a:solidFill>
                          <a:effectLst/>
                          <a:latin typeface="+mn-lt"/>
                          <a:ea typeface="Arial" panose="020B0604020202020204" pitchFamily="34" charset="0"/>
                          <a:cs typeface="Arial" panose="020B0604020202020204" pitchFamily="34" charset="0"/>
                        </a:rPr>
                        <a:t>1 (0.3)</a:t>
                      </a:r>
                    </a:p>
                  </a:txBody>
                  <a:tcPr marL="68580" marR="68580" marT="36000" marB="36000" anchor="ctr">
                    <a:lnL w="12700" cmpd="sng">
                      <a:noFill/>
                    </a:lnL>
                    <a:lnR w="28575" cap="flat" cmpd="sng" algn="ctr">
                      <a:solidFill>
                        <a:schemeClr val="bg2"/>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2">
                        <a:alpha val="10000"/>
                      </a:schemeClr>
                    </a:solid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81 (22.9)</a:t>
                      </a:r>
                    </a:p>
                  </a:txBody>
                  <a:tcPr marL="68580" marR="68580" marT="36000" marB="36000" anchor="ctr">
                    <a:lnL w="28575" cap="flat" cmpd="sng" algn="ctr">
                      <a:solidFill>
                        <a:schemeClr val="bg2"/>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3">
                        <a:alpha val="10000"/>
                      </a:schemeClr>
                    </a:solidFill>
                  </a:tcPr>
                </a:tc>
                <a:tc>
                  <a:txBody>
                    <a:bodyPr/>
                    <a:lstStyle/>
                    <a:p>
                      <a:pPr marL="0" marR="0" algn="ctr">
                        <a:lnSpc>
                          <a:spcPct val="100000"/>
                        </a:lnSpc>
                        <a:spcBef>
                          <a:spcPts val="0"/>
                        </a:spcBef>
                        <a:spcAft>
                          <a:spcPts val="0"/>
                        </a:spcAft>
                      </a:pPr>
                      <a:r>
                        <a:rPr lang="en-US" sz="1600" strike="noStrike" dirty="0">
                          <a:solidFill>
                            <a:schemeClr val="bg2"/>
                          </a:solidFill>
                          <a:effectLst/>
                          <a:latin typeface="+mn-lt"/>
                          <a:ea typeface="Arial" panose="020B0604020202020204" pitchFamily="34" charset="0"/>
                          <a:cs typeface="Arial" panose="020B0604020202020204" pitchFamily="34" charset="0"/>
                        </a:rPr>
                        <a:t>2</a:t>
                      </a:r>
                      <a:r>
                        <a:rPr lang="en-US" sz="1600" dirty="0">
                          <a:solidFill>
                            <a:schemeClr val="bg2"/>
                          </a:solidFill>
                          <a:effectLst/>
                          <a:latin typeface="+mn-lt"/>
                          <a:ea typeface="Arial" panose="020B0604020202020204" pitchFamily="34" charset="0"/>
                          <a:cs typeface="Arial" panose="020B0604020202020204" pitchFamily="34" charset="0"/>
                        </a:rPr>
                        <a:t> (0.6)</a:t>
                      </a:r>
                    </a:p>
                  </a:txBody>
                  <a:tcPr marL="68580" marR="6858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alpha val="10000"/>
                      </a:schemeClr>
                    </a:solidFill>
                  </a:tcPr>
                </a:tc>
                <a:extLst>
                  <a:ext uri="{0D108BD9-81ED-4DB2-BD59-A6C34878D82A}">
                    <a16:rowId xmlns:a16="http://schemas.microsoft.com/office/drawing/2014/main" val="1346830798"/>
                  </a:ext>
                </a:extLst>
              </a:tr>
              <a:tr h="301252">
                <a:tc>
                  <a:txBody>
                    <a:bodyPr/>
                    <a:lstStyle/>
                    <a:p>
                      <a:pPr marL="0" marR="0">
                        <a:lnSpc>
                          <a:spcPct val="100000"/>
                        </a:lnSpc>
                        <a:spcBef>
                          <a:spcPts val="0"/>
                        </a:spcBef>
                        <a:spcAft>
                          <a:spcPts val="0"/>
                        </a:spcAft>
                      </a:pPr>
                      <a:r>
                        <a:rPr lang="en-US" sz="1600" b="0">
                          <a:solidFill>
                            <a:schemeClr val="bg2"/>
                          </a:solidFill>
                          <a:effectLst/>
                          <a:latin typeface="+mn-lt"/>
                          <a:ea typeface="Arial" panose="020B0604020202020204" pitchFamily="34" charset="0"/>
                          <a:cs typeface="Arial" panose="020B0604020202020204" pitchFamily="34" charset="0"/>
                        </a:rPr>
                        <a:t>Hypertension</a:t>
                      </a:r>
                    </a:p>
                  </a:txBody>
                  <a:tcPr marL="68580" marR="6858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82 (23.2)</a:t>
                      </a:r>
                    </a:p>
                  </a:txBody>
                  <a:tcPr marL="68580" marR="6858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marL="0" marR="0" algn="ctr">
                        <a:lnSpc>
                          <a:spcPct val="100000"/>
                        </a:lnSpc>
                        <a:spcBef>
                          <a:spcPts val="0"/>
                        </a:spcBef>
                        <a:spcAft>
                          <a:spcPts val="0"/>
                        </a:spcAft>
                      </a:pPr>
                      <a:r>
                        <a:rPr lang="en-US" sz="1600" dirty="0">
                          <a:solidFill>
                            <a:schemeClr val="bg2"/>
                          </a:solidFill>
                          <a:effectLst/>
                          <a:latin typeface="+mn-lt"/>
                          <a:ea typeface="Arial" panose="020B0604020202020204" pitchFamily="34" charset="0"/>
                          <a:cs typeface="Arial" panose="020B0604020202020204" pitchFamily="34" charset="0"/>
                        </a:rPr>
                        <a:t>24 (6.8)</a:t>
                      </a:r>
                    </a:p>
                  </a:txBody>
                  <a:tcPr marL="68580" marR="68580" marT="36000" marB="36000" anchor="ctr">
                    <a:lnL w="12700" cmpd="sng">
                      <a:noFill/>
                    </a:lnL>
                    <a:lnR w="28575" cap="flat" cmpd="sng" algn="ctr">
                      <a:solidFill>
                        <a:schemeClr val="bg2"/>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69 (19.5)</a:t>
                      </a:r>
                    </a:p>
                  </a:txBody>
                  <a:tcPr marL="68580" marR="68580" marT="36000" marB="36000" anchor="ctr">
                    <a:lnL w="28575" cap="flat" cmpd="sng" algn="ctr">
                      <a:solidFill>
                        <a:schemeClr val="bg2"/>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2">
                        <a:alpha val="20000"/>
                      </a:schemeClr>
                    </a:solidFill>
                  </a:tcPr>
                </a:tc>
                <a:tc>
                  <a:txBody>
                    <a:bodyPr/>
                    <a:lstStyle/>
                    <a:p>
                      <a:pPr marL="0" marR="0" algn="ctr">
                        <a:lnSpc>
                          <a:spcPct val="100000"/>
                        </a:lnSpc>
                        <a:spcBef>
                          <a:spcPts val="0"/>
                        </a:spcBef>
                        <a:spcAft>
                          <a:spcPts val="0"/>
                        </a:spcAft>
                      </a:pPr>
                      <a:r>
                        <a:rPr lang="en-US" sz="1600" dirty="0">
                          <a:solidFill>
                            <a:schemeClr val="bg2"/>
                          </a:solidFill>
                          <a:effectLst/>
                          <a:latin typeface="+mn-lt"/>
                          <a:ea typeface="Arial" panose="020B0604020202020204" pitchFamily="34" charset="0"/>
                          <a:cs typeface="Arial" panose="020B0604020202020204" pitchFamily="34" charset="0"/>
                        </a:rPr>
                        <a:t>18 (5.1)</a:t>
                      </a:r>
                      <a:endParaRPr lang="en-US" sz="1600" strike="sngStrike" dirty="0">
                        <a:solidFill>
                          <a:schemeClr val="bg2"/>
                        </a:solidFill>
                        <a:effectLst/>
                        <a:latin typeface="+mn-lt"/>
                        <a:ea typeface="Arial" panose="020B0604020202020204" pitchFamily="34" charset="0"/>
                        <a:cs typeface="Arial" panose="020B0604020202020204" pitchFamily="34" charset="0"/>
                      </a:endParaRPr>
                    </a:p>
                  </a:txBody>
                  <a:tcPr marL="68580" marR="68580" marT="36000" marB="36000" anchor="ctr">
                    <a:lnL w="12700" cmpd="sng">
                      <a:noFill/>
                    </a:lnL>
                    <a:lnR w="28575" cap="flat" cmpd="sng" algn="ctr">
                      <a:solidFill>
                        <a:schemeClr val="bg2"/>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2">
                        <a:alpha val="20000"/>
                      </a:schemeClr>
                    </a:solid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67 (18.9)</a:t>
                      </a:r>
                    </a:p>
                  </a:txBody>
                  <a:tcPr marL="68580" marR="68580" marT="36000" marB="36000" anchor="ctr">
                    <a:lnL w="28575" cap="flat" cmpd="sng" algn="ctr">
                      <a:solidFill>
                        <a:schemeClr val="bg2"/>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3">
                        <a:alpha val="20000"/>
                      </a:schemeClr>
                    </a:solidFill>
                  </a:tcPr>
                </a:tc>
                <a:tc>
                  <a:txBody>
                    <a:bodyPr/>
                    <a:lstStyle/>
                    <a:p>
                      <a:pPr marL="0" marR="0" algn="ctr">
                        <a:lnSpc>
                          <a:spcPct val="100000"/>
                        </a:lnSpc>
                        <a:spcBef>
                          <a:spcPts val="0"/>
                        </a:spcBef>
                        <a:spcAft>
                          <a:spcPts val="0"/>
                        </a:spcAft>
                      </a:pPr>
                      <a:r>
                        <a:rPr lang="en-US" sz="1600" dirty="0">
                          <a:solidFill>
                            <a:schemeClr val="bg2"/>
                          </a:solidFill>
                          <a:effectLst/>
                          <a:latin typeface="+mn-lt"/>
                          <a:ea typeface="Arial" panose="020B0604020202020204" pitchFamily="34" charset="0"/>
                          <a:cs typeface="Arial" panose="020B0604020202020204" pitchFamily="34" charset="0"/>
                        </a:rPr>
                        <a:t>19 (5.4)</a:t>
                      </a:r>
                      <a:endParaRPr lang="en-US" sz="1600" strike="sngStrike" dirty="0">
                        <a:solidFill>
                          <a:schemeClr val="bg2"/>
                        </a:solidFill>
                        <a:effectLst/>
                        <a:latin typeface="+mn-lt"/>
                        <a:ea typeface="Arial" panose="020B0604020202020204" pitchFamily="34" charset="0"/>
                        <a:cs typeface="Arial" panose="020B0604020202020204" pitchFamily="34" charset="0"/>
                      </a:endParaRPr>
                    </a:p>
                  </a:txBody>
                  <a:tcPr marL="68580" marR="6858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alpha val="20000"/>
                      </a:schemeClr>
                    </a:solidFill>
                  </a:tcPr>
                </a:tc>
                <a:extLst>
                  <a:ext uri="{0D108BD9-81ED-4DB2-BD59-A6C34878D82A}">
                    <a16:rowId xmlns:a16="http://schemas.microsoft.com/office/drawing/2014/main" val="2137691528"/>
                  </a:ext>
                </a:extLst>
              </a:tr>
              <a:tr h="301252">
                <a:tc>
                  <a:txBody>
                    <a:bodyPr/>
                    <a:lstStyle/>
                    <a:p>
                      <a:pPr marL="0" marR="0">
                        <a:lnSpc>
                          <a:spcPct val="100000"/>
                        </a:lnSpc>
                        <a:spcBef>
                          <a:spcPts val="0"/>
                        </a:spcBef>
                        <a:spcAft>
                          <a:spcPts val="0"/>
                        </a:spcAft>
                      </a:pPr>
                      <a:r>
                        <a:rPr lang="en-US" sz="1600" b="0">
                          <a:solidFill>
                            <a:schemeClr val="bg2"/>
                          </a:solidFill>
                          <a:effectLst/>
                          <a:latin typeface="+mn-lt"/>
                          <a:ea typeface="Arial" panose="020B0604020202020204" pitchFamily="34" charset="0"/>
                          <a:cs typeface="Arial" panose="020B0604020202020204" pitchFamily="34" charset="0"/>
                        </a:rPr>
                        <a:t>Fall</a:t>
                      </a:r>
                    </a:p>
                  </a:txBody>
                  <a:tcPr marL="68580" marR="6858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74 (21.0)</a:t>
                      </a:r>
                    </a:p>
                  </a:txBody>
                  <a:tcPr marL="68580" marR="6858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alpha val="10000"/>
                      </a:schemeClr>
                    </a:solidFill>
                  </a:tcPr>
                </a:tc>
                <a:tc>
                  <a:txBody>
                    <a:bodyPr/>
                    <a:lstStyle/>
                    <a:p>
                      <a:pPr marL="0" marR="0" algn="ctr">
                        <a:lnSpc>
                          <a:spcPct val="100000"/>
                        </a:lnSpc>
                        <a:spcBef>
                          <a:spcPts val="0"/>
                        </a:spcBef>
                        <a:spcAft>
                          <a:spcPts val="0"/>
                        </a:spcAft>
                      </a:pPr>
                      <a:r>
                        <a:rPr lang="en-US" sz="1600" dirty="0">
                          <a:solidFill>
                            <a:schemeClr val="bg2"/>
                          </a:solidFill>
                          <a:effectLst/>
                          <a:latin typeface="+mn-lt"/>
                          <a:ea typeface="Arial" panose="020B0604020202020204" pitchFamily="34" charset="0"/>
                          <a:cs typeface="Arial" panose="020B0604020202020204" pitchFamily="34" charset="0"/>
                        </a:rPr>
                        <a:t>4 (1.1)</a:t>
                      </a:r>
                    </a:p>
                  </a:txBody>
                  <a:tcPr marL="68580" marR="68580" marT="36000" marB="36000" anchor="ctr">
                    <a:lnL w="12700" cmpd="sng">
                      <a:noFill/>
                    </a:lnL>
                    <a:lnR w="28575" cap="flat" cmpd="sng" algn="ctr">
                      <a:solidFill>
                        <a:schemeClr val="bg2"/>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5">
                        <a:lumMod val="20000"/>
                        <a:lumOff val="80000"/>
                        <a:alpha val="10000"/>
                      </a:schemeClr>
                    </a:solid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51 (14.4)</a:t>
                      </a:r>
                    </a:p>
                  </a:txBody>
                  <a:tcPr marL="68580" marR="68580" marT="36000" marB="36000" anchor="ctr">
                    <a:lnL w="28575" cap="flat" cmpd="sng" algn="ctr">
                      <a:solidFill>
                        <a:schemeClr val="bg2"/>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2">
                        <a:alpha val="10000"/>
                      </a:schemeClr>
                    </a:solidFill>
                  </a:tcPr>
                </a:tc>
                <a:tc>
                  <a:txBody>
                    <a:bodyPr/>
                    <a:lstStyle/>
                    <a:p>
                      <a:pPr marL="0" marR="0" algn="ctr">
                        <a:lnSpc>
                          <a:spcPct val="100000"/>
                        </a:lnSpc>
                        <a:spcBef>
                          <a:spcPts val="0"/>
                        </a:spcBef>
                        <a:spcAft>
                          <a:spcPts val="0"/>
                        </a:spcAft>
                      </a:pPr>
                      <a:r>
                        <a:rPr lang="en-US" sz="1600" dirty="0">
                          <a:solidFill>
                            <a:schemeClr val="bg2"/>
                          </a:solidFill>
                          <a:effectLst/>
                          <a:latin typeface="+mn-lt"/>
                          <a:ea typeface="Arial" panose="020B0604020202020204" pitchFamily="34" charset="0"/>
                          <a:cs typeface="Arial" panose="020B0604020202020204" pitchFamily="34" charset="0"/>
                        </a:rPr>
                        <a:t>4 (1.1)</a:t>
                      </a:r>
                    </a:p>
                  </a:txBody>
                  <a:tcPr marL="68580" marR="68580" marT="36000" marB="36000" anchor="ctr">
                    <a:lnL w="12700" cmpd="sng">
                      <a:noFill/>
                    </a:lnL>
                    <a:lnR w="28575" cap="flat" cmpd="sng" algn="ctr">
                      <a:solidFill>
                        <a:schemeClr val="bg2"/>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2">
                        <a:alpha val="10000"/>
                      </a:schemeClr>
                    </a:solid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56 (15.8)</a:t>
                      </a:r>
                    </a:p>
                  </a:txBody>
                  <a:tcPr marL="68580" marR="68580" marT="36000" marB="36000" anchor="ctr">
                    <a:lnL w="28575" cap="flat" cmpd="sng" algn="ctr">
                      <a:solidFill>
                        <a:schemeClr val="bg2"/>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3">
                        <a:alpha val="10000"/>
                      </a:schemeClr>
                    </a:solidFill>
                  </a:tcPr>
                </a:tc>
                <a:tc>
                  <a:txBody>
                    <a:bodyPr/>
                    <a:lstStyle/>
                    <a:p>
                      <a:pPr marL="0" marR="0" algn="ctr">
                        <a:lnSpc>
                          <a:spcPct val="100000"/>
                        </a:lnSpc>
                        <a:spcBef>
                          <a:spcPts val="0"/>
                        </a:spcBef>
                        <a:spcAft>
                          <a:spcPts val="0"/>
                        </a:spcAft>
                      </a:pPr>
                      <a:r>
                        <a:rPr lang="en-US" sz="1600" dirty="0">
                          <a:solidFill>
                            <a:schemeClr val="bg2"/>
                          </a:solidFill>
                          <a:effectLst/>
                          <a:latin typeface="+mn-lt"/>
                          <a:ea typeface="Arial" panose="020B0604020202020204" pitchFamily="34" charset="0"/>
                          <a:cs typeface="Arial" panose="020B0604020202020204" pitchFamily="34" charset="0"/>
                        </a:rPr>
                        <a:t>7 (2.0)</a:t>
                      </a:r>
                    </a:p>
                  </a:txBody>
                  <a:tcPr marL="68580" marR="6858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alpha val="10000"/>
                      </a:schemeClr>
                    </a:solidFill>
                  </a:tcPr>
                </a:tc>
                <a:extLst>
                  <a:ext uri="{0D108BD9-81ED-4DB2-BD59-A6C34878D82A}">
                    <a16:rowId xmlns:a16="http://schemas.microsoft.com/office/drawing/2014/main" val="3270358292"/>
                  </a:ext>
                </a:extLst>
              </a:tr>
              <a:tr h="301252">
                <a:tc>
                  <a:txBody>
                    <a:bodyPr/>
                    <a:lstStyle/>
                    <a:p>
                      <a:pPr marL="0" marR="0">
                        <a:lnSpc>
                          <a:spcPct val="100000"/>
                        </a:lnSpc>
                        <a:spcBef>
                          <a:spcPts val="0"/>
                        </a:spcBef>
                        <a:spcAft>
                          <a:spcPts val="0"/>
                        </a:spcAft>
                      </a:pPr>
                      <a:r>
                        <a:rPr lang="en-US" sz="1600" b="0">
                          <a:solidFill>
                            <a:schemeClr val="bg2"/>
                          </a:solidFill>
                          <a:effectLst/>
                          <a:latin typeface="+mn-lt"/>
                          <a:ea typeface="Arial" panose="020B0604020202020204" pitchFamily="34" charset="0"/>
                          <a:cs typeface="Arial" panose="020B0604020202020204" pitchFamily="34" charset="0"/>
                        </a:rPr>
                        <a:t>Back pain</a:t>
                      </a:r>
                    </a:p>
                  </a:txBody>
                  <a:tcPr marL="68580" marR="6858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60 (17.0)</a:t>
                      </a:r>
                    </a:p>
                  </a:txBody>
                  <a:tcPr marL="68580" marR="6858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marL="0" marR="0" algn="ctr">
                        <a:lnSpc>
                          <a:spcPct val="100000"/>
                        </a:lnSpc>
                        <a:spcBef>
                          <a:spcPts val="0"/>
                        </a:spcBef>
                        <a:spcAft>
                          <a:spcPts val="0"/>
                        </a:spcAft>
                      </a:pPr>
                      <a:r>
                        <a:rPr lang="en-US" sz="1600" dirty="0">
                          <a:solidFill>
                            <a:schemeClr val="bg2"/>
                          </a:solidFill>
                          <a:effectLst/>
                          <a:latin typeface="+mn-lt"/>
                          <a:ea typeface="Arial" panose="020B0604020202020204" pitchFamily="34" charset="0"/>
                          <a:cs typeface="Arial" panose="020B0604020202020204" pitchFamily="34" charset="0"/>
                        </a:rPr>
                        <a:t>3 (0.8)</a:t>
                      </a:r>
                    </a:p>
                  </a:txBody>
                  <a:tcPr marL="68580" marR="68580" marT="36000" marB="36000" anchor="ctr">
                    <a:lnL w="12700" cmpd="sng">
                      <a:noFill/>
                    </a:lnL>
                    <a:lnR w="28575" cap="flat" cmpd="sng" algn="ctr">
                      <a:solidFill>
                        <a:schemeClr val="bg2"/>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54 (15.3)</a:t>
                      </a:r>
                    </a:p>
                  </a:txBody>
                  <a:tcPr marL="68580" marR="68580" marT="36000" marB="36000" anchor="ctr">
                    <a:lnL w="28575" cap="flat" cmpd="sng" algn="ctr">
                      <a:solidFill>
                        <a:schemeClr val="bg2"/>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2">
                        <a:alpha val="20000"/>
                      </a:schemeClr>
                    </a:solidFill>
                  </a:tcPr>
                </a:tc>
                <a:tc>
                  <a:txBody>
                    <a:bodyPr/>
                    <a:lstStyle/>
                    <a:p>
                      <a:pPr marL="0" marR="0" algn="ctr">
                        <a:lnSpc>
                          <a:spcPct val="100000"/>
                        </a:lnSpc>
                        <a:spcBef>
                          <a:spcPts val="0"/>
                        </a:spcBef>
                        <a:spcAft>
                          <a:spcPts val="0"/>
                        </a:spcAft>
                      </a:pPr>
                      <a:r>
                        <a:rPr lang="en-US" sz="1600" dirty="0">
                          <a:solidFill>
                            <a:schemeClr val="bg2"/>
                          </a:solidFill>
                          <a:effectLst/>
                          <a:latin typeface="+mn-lt"/>
                          <a:ea typeface="Arial" panose="020B0604020202020204" pitchFamily="34" charset="0"/>
                          <a:cs typeface="Arial" panose="020B0604020202020204" pitchFamily="34" charset="0"/>
                        </a:rPr>
                        <a:t>1 (0.3)</a:t>
                      </a:r>
                      <a:endParaRPr lang="en-US" sz="1600" strike="sngStrike" dirty="0">
                        <a:solidFill>
                          <a:schemeClr val="bg2"/>
                        </a:solidFill>
                        <a:effectLst/>
                        <a:latin typeface="+mn-lt"/>
                        <a:ea typeface="Arial" panose="020B0604020202020204" pitchFamily="34" charset="0"/>
                        <a:cs typeface="Arial" panose="020B0604020202020204" pitchFamily="34" charset="0"/>
                      </a:endParaRPr>
                    </a:p>
                  </a:txBody>
                  <a:tcPr marL="68580" marR="68580" marT="36000" marB="36000" anchor="ctr">
                    <a:lnL w="12700" cmpd="sng">
                      <a:noFill/>
                    </a:lnL>
                    <a:lnR w="28575" cap="flat" cmpd="sng" algn="ctr">
                      <a:solidFill>
                        <a:schemeClr val="bg2"/>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2">
                        <a:alpha val="20000"/>
                      </a:schemeClr>
                    </a:solidFill>
                  </a:tcPr>
                </a:tc>
                <a:tc>
                  <a:txBody>
                    <a:bodyPr/>
                    <a:lstStyle/>
                    <a:p>
                      <a:pPr marL="0" marR="0" algn="ctr">
                        <a:lnSpc>
                          <a:spcPct val="100000"/>
                        </a:lnSpc>
                        <a:spcBef>
                          <a:spcPts val="0"/>
                        </a:spcBef>
                        <a:spcAft>
                          <a:spcPts val="0"/>
                        </a:spcAft>
                      </a:pPr>
                      <a:r>
                        <a:rPr lang="en-US" sz="1600">
                          <a:solidFill>
                            <a:schemeClr val="bg2"/>
                          </a:solidFill>
                          <a:effectLst/>
                          <a:latin typeface="+mn-lt"/>
                          <a:ea typeface="Arial" panose="020B0604020202020204" pitchFamily="34" charset="0"/>
                          <a:cs typeface="Arial" panose="020B0604020202020204" pitchFamily="34" charset="0"/>
                        </a:rPr>
                        <a:t>62 (17.5)</a:t>
                      </a:r>
                    </a:p>
                  </a:txBody>
                  <a:tcPr marL="68580" marR="68580" marT="36000" marB="36000" anchor="ctr">
                    <a:lnL w="28575" cap="flat" cmpd="sng" algn="ctr">
                      <a:solidFill>
                        <a:schemeClr val="bg2"/>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3">
                        <a:alpha val="20000"/>
                      </a:schemeClr>
                    </a:solidFill>
                  </a:tcPr>
                </a:tc>
                <a:tc>
                  <a:txBody>
                    <a:bodyPr/>
                    <a:lstStyle/>
                    <a:p>
                      <a:pPr marL="0" marR="0" algn="ctr">
                        <a:lnSpc>
                          <a:spcPct val="100000"/>
                        </a:lnSpc>
                        <a:spcBef>
                          <a:spcPts val="0"/>
                        </a:spcBef>
                        <a:spcAft>
                          <a:spcPts val="0"/>
                        </a:spcAft>
                      </a:pPr>
                      <a:r>
                        <a:rPr lang="en-US" sz="1600" dirty="0">
                          <a:solidFill>
                            <a:schemeClr val="bg2"/>
                          </a:solidFill>
                          <a:effectLst/>
                          <a:latin typeface="+mn-lt"/>
                          <a:ea typeface="Arial" panose="020B0604020202020204" pitchFamily="34" charset="0"/>
                          <a:cs typeface="Arial" panose="020B0604020202020204" pitchFamily="34" charset="0"/>
                        </a:rPr>
                        <a:t>3 (0.8)</a:t>
                      </a:r>
                    </a:p>
                  </a:txBody>
                  <a:tcPr marL="68580" marR="6858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alpha val="20000"/>
                      </a:schemeClr>
                    </a:solidFill>
                  </a:tcPr>
                </a:tc>
                <a:extLst>
                  <a:ext uri="{0D108BD9-81ED-4DB2-BD59-A6C34878D82A}">
                    <a16:rowId xmlns:a16="http://schemas.microsoft.com/office/drawing/2014/main" val="2407552342"/>
                  </a:ext>
                </a:extLst>
              </a:tr>
              <a:tr h="301252">
                <a:tc>
                  <a:txBody>
                    <a:bodyPr/>
                    <a:lstStyle/>
                    <a:p>
                      <a:pPr marL="0" marR="0">
                        <a:lnSpc>
                          <a:spcPct val="100000"/>
                        </a:lnSpc>
                        <a:spcBef>
                          <a:spcPts val="0"/>
                        </a:spcBef>
                        <a:spcAft>
                          <a:spcPts val="0"/>
                        </a:spcAft>
                      </a:pPr>
                      <a:r>
                        <a:rPr lang="en-US" sz="1600" b="0" baseline="0">
                          <a:solidFill>
                            <a:schemeClr val="bg2"/>
                          </a:solidFill>
                          <a:effectLst/>
                          <a:latin typeface="+mn-lt"/>
                          <a:ea typeface="Arial" panose="020B0604020202020204" pitchFamily="34" charset="0"/>
                          <a:cs typeface="Arial" panose="020B0604020202020204" pitchFamily="34" charset="0"/>
                        </a:rPr>
                        <a:t>Nausea</a:t>
                      </a:r>
                    </a:p>
                  </a:txBody>
                  <a:tcPr marL="68580" marR="6858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600" baseline="0">
                          <a:solidFill>
                            <a:schemeClr val="bg2"/>
                          </a:solidFill>
                          <a:effectLst/>
                          <a:latin typeface="+mn-lt"/>
                          <a:ea typeface="Arial" panose="020B0604020202020204" pitchFamily="34" charset="0"/>
                          <a:cs typeface="Arial" panose="020B0604020202020204" pitchFamily="34" charset="0"/>
                        </a:rPr>
                        <a:t>42 (11.9)</a:t>
                      </a:r>
                    </a:p>
                  </a:txBody>
                  <a:tcPr marL="68580" marR="6858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alpha val="10000"/>
                      </a:schemeClr>
                    </a:solidFill>
                  </a:tcPr>
                </a:tc>
                <a:tc>
                  <a:txBody>
                    <a:bodyPr/>
                    <a:lstStyle/>
                    <a:p>
                      <a:pPr marL="0" marR="0" algn="ctr">
                        <a:lnSpc>
                          <a:spcPct val="100000"/>
                        </a:lnSpc>
                        <a:spcBef>
                          <a:spcPts val="0"/>
                        </a:spcBef>
                        <a:spcAft>
                          <a:spcPts val="0"/>
                        </a:spcAft>
                      </a:pPr>
                      <a:r>
                        <a:rPr lang="en-US" sz="1600" baseline="0" dirty="0">
                          <a:solidFill>
                            <a:schemeClr val="bg2"/>
                          </a:solidFill>
                          <a:effectLst/>
                          <a:latin typeface="+mn-lt"/>
                          <a:ea typeface="Arial" panose="020B0604020202020204" pitchFamily="34" charset="0"/>
                          <a:cs typeface="Arial" panose="020B0604020202020204" pitchFamily="34" charset="0"/>
                        </a:rPr>
                        <a:t>1 (0.3)</a:t>
                      </a:r>
                      <a:endParaRPr lang="en-US" sz="1600" strike="sngStrike" baseline="0" dirty="0">
                        <a:solidFill>
                          <a:schemeClr val="bg2"/>
                        </a:solidFill>
                        <a:effectLst/>
                        <a:latin typeface="+mn-lt"/>
                        <a:ea typeface="Arial" panose="020B0604020202020204" pitchFamily="34" charset="0"/>
                        <a:cs typeface="Arial" panose="020B0604020202020204" pitchFamily="34" charset="0"/>
                      </a:endParaRPr>
                    </a:p>
                  </a:txBody>
                  <a:tcPr marL="68580" marR="68580" marT="36000" marB="36000" anchor="ctr">
                    <a:lnL w="12700" cmpd="sng">
                      <a:noFill/>
                    </a:lnL>
                    <a:lnR w="28575" cap="flat" cmpd="sng" algn="ctr">
                      <a:solidFill>
                        <a:schemeClr val="bg2"/>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5">
                        <a:lumMod val="20000"/>
                        <a:lumOff val="80000"/>
                        <a:alpha val="10000"/>
                      </a:schemeClr>
                    </a:solidFill>
                  </a:tcPr>
                </a:tc>
                <a:tc>
                  <a:txBody>
                    <a:bodyPr/>
                    <a:lstStyle/>
                    <a:p>
                      <a:pPr marL="0" marR="0" algn="ctr">
                        <a:lnSpc>
                          <a:spcPct val="100000"/>
                        </a:lnSpc>
                        <a:spcBef>
                          <a:spcPts val="0"/>
                        </a:spcBef>
                        <a:spcAft>
                          <a:spcPts val="0"/>
                        </a:spcAft>
                      </a:pPr>
                      <a:r>
                        <a:rPr lang="en-US" sz="1600" baseline="0">
                          <a:solidFill>
                            <a:schemeClr val="bg2"/>
                          </a:solidFill>
                          <a:effectLst/>
                          <a:latin typeface="+mn-lt"/>
                          <a:ea typeface="Arial" panose="020B0604020202020204" pitchFamily="34" charset="0"/>
                          <a:cs typeface="Arial" panose="020B0604020202020204" pitchFamily="34" charset="0"/>
                        </a:rPr>
                        <a:t>29 (8.2)</a:t>
                      </a:r>
                    </a:p>
                  </a:txBody>
                  <a:tcPr marL="68580" marR="68580" marT="36000" marB="36000" anchor="ctr">
                    <a:lnL w="28575" cap="flat" cmpd="sng" algn="ctr">
                      <a:solidFill>
                        <a:schemeClr val="bg2"/>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2">
                        <a:alpha val="10000"/>
                      </a:schemeClr>
                    </a:solidFill>
                  </a:tcPr>
                </a:tc>
                <a:tc>
                  <a:txBody>
                    <a:bodyPr/>
                    <a:lstStyle/>
                    <a:p>
                      <a:pPr marL="0" marR="0" algn="ctr">
                        <a:lnSpc>
                          <a:spcPct val="100000"/>
                        </a:lnSpc>
                        <a:spcBef>
                          <a:spcPts val="0"/>
                        </a:spcBef>
                        <a:spcAft>
                          <a:spcPts val="0"/>
                        </a:spcAft>
                      </a:pPr>
                      <a:r>
                        <a:rPr lang="en-US" sz="1600" baseline="0" dirty="0">
                          <a:solidFill>
                            <a:schemeClr val="bg2"/>
                          </a:solidFill>
                          <a:effectLst/>
                          <a:latin typeface="+mn-lt"/>
                          <a:ea typeface="Arial" panose="020B0604020202020204" pitchFamily="34" charset="0"/>
                          <a:cs typeface="Arial" panose="020B0604020202020204" pitchFamily="34" charset="0"/>
                        </a:rPr>
                        <a:t>1 (0.3)</a:t>
                      </a:r>
                      <a:endParaRPr lang="en-US" sz="1600" strike="sngStrike" baseline="0" dirty="0">
                        <a:solidFill>
                          <a:schemeClr val="bg2"/>
                        </a:solidFill>
                        <a:effectLst/>
                        <a:latin typeface="+mn-lt"/>
                        <a:ea typeface="Arial" panose="020B0604020202020204" pitchFamily="34" charset="0"/>
                        <a:cs typeface="Arial" panose="020B0604020202020204" pitchFamily="34" charset="0"/>
                      </a:endParaRPr>
                    </a:p>
                  </a:txBody>
                  <a:tcPr marL="68580" marR="68580" marT="36000" marB="36000" anchor="ctr">
                    <a:lnL w="12700" cmpd="sng">
                      <a:noFill/>
                    </a:lnL>
                    <a:lnR w="28575" cap="flat" cmpd="sng" algn="ctr">
                      <a:solidFill>
                        <a:schemeClr val="bg2"/>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2">
                        <a:alpha val="10000"/>
                      </a:schemeClr>
                    </a:solidFill>
                  </a:tcPr>
                </a:tc>
                <a:tc>
                  <a:txBody>
                    <a:bodyPr/>
                    <a:lstStyle/>
                    <a:p>
                      <a:pPr marL="0" marR="0" algn="ctr">
                        <a:lnSpc>
                          <a:spcPct val="100000"/>
                        </a:lnSpc>
                        <a:spcBef>
                          <a:spcPts val="0"/>
                        </a:spcBef>
                        <a:spcAft>
                          <a:spcPts val="0"/>
                        </a:spcAft>
                      </a:pPr>
                      <a:r>
                        <a:rPr lang="en-US" sz="1600" baseline="0">
                          <a:solidFill>
                            <a:schemeClr val="bg2"/>
                          </a:solidFill>
                          <a:effectLst/>
                          <a:latin typeface="+mn-lt"/>
                          <a:ea typeface="Arial" panose="020B0604020202020204" pitchFamily="34" charset="0"/>
                          <a:cs typeface="Arial" panose="020B0604020202020204" pitchFamily="34" charset="0"/>
                        </a:rPr>
                        <a:t>54 (15.3)</a:t>
                      </a:r>
                    </a:p>
                  </a:txBody>
                  <a:tcPr marL="68580" marR="68580" marT="36000" marB="36000" anchor="ctr">
                    <a:lnL w="28575" cap="flat" cmpd="sng" algn="ctr">
                      <a:solidFill>
                        <a:schemeClr val="bg2"/>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3">
                        <a:alpha val="10000"/>
                      </a:schemeClr>
                    </a:solidFill>
                  </a:tcPr>
                </a:tc>
                <a:tc>
                  <a:txBody>
                    <a:bodyPr/>
                    <a:lstStyle/>
                    <a:p>
                      <a:pPr marL="0" marR="0" algn="ctr">
                        <a:lnSpc>
                          <a:spcPct val="100000"/>
                        </a:lnSpc>
                        <a:spcBef>
                          <a:spcPts val="0"/>
                        </a:spcBef>
                        <a:spcAft>
                          <a:spcPts val="0"/>
                        </a:spcAft>
                      </a:pPr>
                      <a:r>
                        <a:rPr lang="en-US" sz="1600" baseline="0" dirty="0">
                          <a:solidFill>
                            <a:schemeClr val="bg2"/>
                          </a:solidFill>
                          <a:effectLst/>
                          <a:latin typeface="+mn-lt"/>
                          <a:ea typeface="Arial" panose="020B0604020202020204" pitchFamily="34" charset="0"/>
                          <a:cs typeface="Arial" panose="020B0604020202020204" pitchFamily="34" charset="0"/>
                        </a:rPr>
                        <a:t>2 (0.6)</a:t>
                      </a:r>
                    </a:p>
                  </a:txBody>
                  <a:tcPr marL="68580" marR="6858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alpha val="10000"/>
                      </a:schemeClr>
                    </a:solidFill>
                  </a:tcPr>
                </a:tc>
                <a:extLst>
                  <a:ext uri="{0D108BD9-81ED-4DB2-BD59-A6C34878D82A}">
                    <a16:rowId xmlns:a16="http://schemas.microsoft.com/office/drawing/2014/main" val="221774110"/>
                  </a:ext>
                </a:extLst>
              </a:tr>
              <a:tr h="301252">
                <a:tc>
                  <a:txBody>
                    <a:bodyPr/>
                    <a:lstStyle/>
                    <a:p>
                      <a:pPr marL="0" marR="0">
                        <a:lnSpc>
                          <a:spcPct val="100000"/>
                        </a:lnSpc>
                        <a:spcBef>
                          <a:spcPts val="0"/>
                        </a:spcBef>
                        <a:spcAft>
                          <a:spcPts val="0"/>
                        </a:spcAft>
                      </a:pPr>
                      <a:r>
                        <a:rPr lang="en-US" sz="1600" b="0" baseline="0">
                          <a:solidFill>
                            <a:schemeClr val="bg2"/>
                          </a:solidFill>
                          <a:effectLst/>
                          <a:latin typeface="+mn-lt"/>
                          <a:ea typeface="Arial" panose="020B0604020202020204" pitchFamily="34" charset="0"/>
                          <a:cs typeface="Arial" panose="020B0604020202020204" pitchFamily="34" charset="0"/>
                        </a:rPr>
                        <a:t>Gynecomastia</a:t>
                      </a:r>
                    </a:p>
                  </a:txBody>
                  <a:tcPr marL="68580" marR="6858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alpha val="20000"/>
                      </a:schemeClr>
                    </a:solidFill>
                  </a:tcPr>
                </a:tc>
                <a:tc>
                  <a:txBody>
                    <a:bodyPr/>
                    <a:lstStyle/>
                    <a:p>
                      <a:pPr marL="0" marR="0" algn="ctr">
                        <a:lnSpc>
                          <a:spcPct val="100000"/>
                        </a:lnSpc>
                        <a:spcBef>
                          <a:spcPts val="0"/>
                        </a:spcBef>
                        <a:spcAft>
                          <a:spcPts val="0"/>
                        </a:spcAft>
                      </a:pPr>
                      <a:r>
                        <a:rPr lang="en-US" sz="1600" baseline="0">
                          <a:solidFill>
                            <a:schemeClr val="bg2"/>
                          </a:solidFill>
                          <a:effectLst/>
                          <a:latin typeface="+mn-lt"/>
                          <a:ea typeface="Arial" panose="020B0604020202020204" pitchFamily="34" charset="0"/>
                          <a:cs typeface="Arial" panose="020B0604020202020204" pitchFamily="34" charset="0"/>
                        </a:rPr>
                        <a:t>29 (8.2)</a:t>
                      </a:r>
                    </a:p>
                  </a:txBody>
                  <a:tcPr marL="68580" marR="6858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marL="0" marR="0" algn="ctr">
                        <a:lnSpc>
                          <a:spcPct val="100000"/>
                        </a:lnSpc>
                        <a:spcBef>
                          <a:spcPts val="0"/>
                        </a:spcBef>
                        <a:spcAft>
                          <a:spcPts val="0"/>
                        </a:spcAft>
                      </a:pPr>
                      <a:r>
                        <a:rPr lang="en-US" sz="1600" baseline="0">
                          <a:solidFill>
                            <a:schemeClr val="bg2"/>
                          </a:solidFill>
                          <a:effectLst/>
                          <a:latin typeface="+mn-lt"/>
                          <a:ea typeface="Arial" panose="020B0604020202020204" pitchFamily="34" charset="0"/>
                          <a:cs typeface="Arial" panose="020B0604020202020204" pitchFamily="34" charset="0"/>
                        </a:rPr>
                        <a:t>0</a:t>
                      </a:r>
                    </a:p>
                  </a:txBody>
                  <a:tcPr marL="68580" marR="68580" marT="36000" marB="36000" anchor="ctr">
                    <a:lnL w="12700" cmpd="sng">
                      <a:noFill/>
                    </a:lnL>
                    <a:lnR w="28575" cap="flat" cmpd="sng" algn="ctr">
                      <a:solidFill>
                        <a:schemeClr val="bg2"/>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5">
                        <a:lumMod val="20000"/>
                        <a:lumOff val="80000"/>
                        <a:alpha val="20000"/>
                      </a:schemeClr>
                    </a:solidFill>
                  </a:tcPr>
                </a:tc>
                <a:tc>
                  <a:txBody>
                    <a:bodyPr/>
                    <a:lstStyle/>
                    <a:p>
                      <a:pPr marL="0" marR="0" algn="ctr">
                        <a:lnSpc>
                          <a:spcPct val="100000"/>
                        </a:lnSpc>
                        <a:spcBef>
                          <a:spcPts val="0"/>
                        </a:spcBef>
                        <a:spcAft>
                          <a:spcPts val="0"/>
                        </a:spcAft>
                      </a:pPr>
                      <a:r>
                        <a:rPr lang="en-US" sz="1600" baseline="0">
                          <a:solidFill>
                            <a:schemeClr val="bg2"/>
                          </a:solidFill>
                          <a:effectLst/>
                          <a:latin typeface="+mn-lt"/>
                          <a:ea typeface="Arial" panose="020B0604020202020204" pitchFamily="34" charset="0"/>
                          <a:cs typeface="Arial" panose="020B0604020202020204" pitchFamily="34" charset="0"/>
                        </a:rPr>
                        <a:t>32 (9.0)</a:t>
                      </a:r>
                    </a:p>
                  </a:txBody>
                  <a:tcPr marL="68580" marR="68580" marT="36000" marB="36000" anchor="ctr">
                    <a:lnL w="28575" cap="flat" cmpd="sng" algn="ctr">
                      <a:solidFill>
                        <a:schemeClr val="bg2"/>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2">
                        <a:alpha val="20000"/>
                      </a:schemeClr>
                    </a:solidFill>
                  </a:tcPr>
                </a:tc>
                <a:tc>
                  <a:txBody>
                    <a:bodyPr/>
                    <a:lstStyle/>
                    <a:p>
                      <a:pPr marL="0" marR="0" algn="ctr">
                        <a:lnSpc>
                          <a:spcPct val="100000"/>
                        </a:lnSpc>
                        <a:spcBef>
                          <a:spcPts val="0"/>
                        </a:spcBef>
                        <a:spcAft>
                          <a:spcPts val="0"/>
                        </a:spcAft>
                      </a:pPr>
                      <a:r>
                        <a:rPr lang="en-US" sz="1600" baseline="0">
                          <a:solidFill>
                            <a:schemeClr val="bg2"/>
                          </a:solidFill>
                          <a:effectLst/>
                          <a:latin typeface="+mn-lt"/>
                          <a:ea typeface="Arial" panose="020B0604020202020204" pitchFamily="34" charset="0"/>
                          <a:cs typeface="Arial" panose="020B0604020202020204" pitchFamily="34" charset="0"/>
                        </a:rPr>
                        <a:t>0</a:t>
                      </a:r>
                    </a:p>
                  </a:txBody>
                  <a:tcPr marL="68580" marR="68580" marT="36000" marB="36000" anchor="ctr">
                    <a:lnL w="12700" cmpd="sng">
                      <a:noFill/>
                    </a:lnL>
                    <a:lnR w="28575" cap="flat" cmpd="sng" algn="ctr">
                      <a:solidFill>
                        <a:schemeClr val="bg2"/>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2">
                        <a:alpha val="20000"/>
                      </a:schemeClr>
                    </a:solidFill>
                  </a:tcPr>
                </a:tc>
                <a:tc>
                  <a:txBody>
                    <a:bodyPr/>
                    <a:lstStyle/>
                    <a:p>
                      <a:pPr marL="0" marR="0" algn="ctr">
                        <a:lnSpc>
                          <a:spcPct val="100000"/>
                        </a:lnSpc>
                        <a:spcBef>
                          <a:spcPts val="0"/>
                        </a:spcBef>
                        <a:spcAft>
                          <a:spcPts val="0"/>
                        </a:spcAft>
                      </a:pPr>
                      <a:r>
                        <a:rPr lang="en-US" sz="1600" baseline="0">
                          <a:solidFill>
                            <a:schemeClr val="bg2"/>
                          </a:solidFill>
                          <a:effectLst/>
                          <a:latin typeface="+mn-lt"/>
                          <a:ea typeface="Arial" panose="020B0604020202020204" pitchFamily="34" charset="0"/>
                          <a:cs typeface="Arial" panose="020B0604020202020204" pitchFamily="34" charset="0"/>
                        </a:rPr>
                        <a:t>159 (44.9)</a:t>
                      </a:r>
                      <a:endParaRPr lang="en-US" sz="1600" baseline="30000">
                        <a:solidFill>
                          <a:schemeClr val="bg2"/>
                        </a:solidFill>
                        <a:effectLst/>
                        <a:latin typeface="+mn-lt"/>
                        <a:ea typeface="Arial" panose="020B0604020202020204" pitchFamily="34" charset="0"/>
                        <a:cs typeface="Arial" panose="020B0604020202020204" pitchFamily="34" charset="0"/>
                      </a:endParaRPr>
                    </a:p>
                  </a:txBody>
                  <a:tcPr marL="68580" marR="68580" marT="36000" marB="36000" anchor="ctr">
                    <a:lnL w="28575" cap="flat" cmpd="sng" algn="ctr">
                      <a:solidFill>
                        <a:schemeClr val="bg2"/>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3">
                        <a:alpha val="20000"/>
                      </a:schemeClr>
                    </a:solidFill>
                  </a:tcPr>
                </a:tc>
                <a:tc>
                  <a:txBody>
                    <a:bodyPr/>
                    <a:lstStyle/>
                    <a:p>
                      <a:pPr marL="0" marR="0" algn="ctr">
                        <a:lnSpc>
                          <a:spcPct val="100000"/>
                        </a:lnSpc>
                        <a:spcBef>
                          <a:spcPts val="0"/>
                        </a:spcBef>
                        <a:spcAft>
                          <a:spcPts val="0"/>
                        </a:spcAft>
                      </a:pPr>
                      <a:r>
                        <a:rPr lang="en-US" sz="1600" baseline="0">
                          <a:solidFill>
                            <a:schemeClr val="bg2"/>
                          </a:solidFill>
                          <a:effectLst/>
                          <a:latin typeface="+mn-lt"/>
                          <a:ea typeface="Arial" panose="020B0604020202020204" pitchFamily="34" charset="0"/>
                          <a:cs typeface="Arial" panose="020B0604020202020204" pitchFamily="34" charset="0"/>
                        </a:rPr>
                        <a:t>3 (0.8)</a:t>
                      </a:r>
                      <a:endParaRPr lang="en-US" sz="1600" baseline="0" dirty="0">
                        <a:solidFill>
                          <a:schemeClr val="bg2"/>
                        </a:solidFill>
                        <a:effectLst/>
                        <a:latin typeface="+mn-lt"/>
                        <a:ea typeface="Arial" panose="020B0604020202020204" pitchFamily="34" charset="0"/>
                        <a:cs typeface="Arial" panose="020B0604020202020204" pitchFamily="34" charset="0"/>
                      </a:endParaRPr>
                    </a:p>
                  </a:txBody>
                  <a:tcPr marL="68580" marR="6858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alpha val="20000"/>
                      </a:schemeClr>
                    </a:solidFill>
                  </a:tcPr>
                </a:tc>
                <a:extLst>
                  <a:ext uri="{0D108BD9-81ED-4DB2-BD59-A6C34878D82A}">
                    <a16:rowId xmlns:a16="http://schemas.microsoft.com/office/drawing/2014/main" val="3187605260"/>
                  </a:ext>
                </a:extLst>
              </a:tr>
              <a:tr h="301252">
                <a:tc>
                  <a:txBody>
                    <a:bodyPr/>
                    <a:lstStyle/>
                    <a:p>
                      <a:pPr marL="0" marR="0">
                        <a:lnSpc>
                          <a:spcPct val="100000"/>
                        </a:lnSpc>
                        <a:spcBef>
                          <a:spcPts val="0"/>
                        </a:spcBef>
                        <a:spcAft>
                          <a:spcPts val="0"/>
                        </a:spcAft>
                      </a:pPr>
                      <a:r>
                        <a:rPr lang="en-US" sz="1600" b="0" baseline="0">
                          <a:solidFill>
                            <a:schemeClr val="bg2"/>
                          </a:solidFill>
                          <a:effectLst/>
                          <a:latin typeface="+mn-lt"/>
                          <a:ea typeface="Arial" panose="020B0604020202020204" pitchFamily="34" charset="0"/>
                          <a:cs typeface="Arial" panose="020B0604020202020204" pitchFamily="34" charset="0"/>
                        </a:rPr>
                        <a:t>Nipple pain</a:t>
                      </a:r>
                    </a:p>
                  </a:txBody>
                  <a:tcPr marL="68580" marR="68580" marT="36000" marB="36000" anchor="ctr">
                    <a:lnL w="12700" cmpd="sng">
                      <a:noFill/>
                    </a:lnL>
                    <a:lnR w="12700" cmpd="sng">
                      <a:noFill/>
                    </a:lnR>
                    <a:lnT w="12700" cmpd="sng">
                      <a:noFill/>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600" baseline="0">
                          <a:solidFill>
                            <a:schemeClr val="bg2"/>
                          </a:solidFill>
                          <a:effectLst/>
                          <a:latin typeface="+mn-lt"/>
                          <a:ea typeface="Arial" panose="020B0604020202020204" pitchFamily="34" charset="0"/>
                          <a:cs typeface="Arial" panose="020B0604020202020204" pitchFamily="34" charset="0"/>
                        </a:rPr>
                        <a:t>11 (3.1)</a:t>
                      </a:r>
                    </a:p>
                  </a:txBody>
                  <a:tcPr marL="68580" marR="68580" marT="36000" marB="36000" anchor="ctr">
                    <a:lnL w="12700" cmpd="sng">
                      <a:noFill/>
                    </a:lnL>
                    <a:lnR w="12700" cmpd="sng">
                      <a:noFill/>
                    </a:lnR>
                    <a:lnT w="12700" cmpd="sng">
                      <a:noFill/>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alpha val="10000"/>
                      </a:schemeClr>
                    </a:solidFill>
                  </a:tcPr>
                </a:tc>
                <a:tc>
                  <a:txBody>
                    <a:bodyPr/>
                    <a:lstStyle/>
                    <a:p>
                      <a:pPr marL="0" marR="0" algn="ctr">
                        <a:lnSpc>
                          <a:spcPct val="100000"/>
                        </a:lnSpc>
                        <a:spcBef>
                          <a:spcPts val="0"/>
                        </a:spcBef>
                        <a:spcAft>
                          <a:spcPts val="0"/>
                        </a:spcAft>
                      </a:pPr>
                      <a:r>
                        <a:rPr lang="en-US" sz="1600" baseline="0">
                          <a:solidFill>
                            <a:schemeClr val="bg2"/>
                          </a:solidFill>
                          <a:effectLst/>
                          <a:latin typeface="+mn-lt"/>
                          <a:ea typeface="Arial" panose="020B0604020202020204" pitchFamily="34" charset="0"/>
                          <a:cs typeface="Arial" panose="020B0604020202020204" pitchFamily="34" charset="0"/>
                        </a:rPr>
                        <a:t>0</a:t>
                      </a:r>
                    </a:p>
                  </a:txBody>
                  <a:tcPr marL="68580" marR="68580" marT="36000" marB="36000" anchor="ctr">
                    <a:lnL w="12700" cmpd="sng">
                      <a:noFill/>
                    </a:lnL>
                    <a:lnR w="28575" cap="flat" cmpd="sng" algn="ctr">
                      <a:solidFill>
                        <a:schemeClr val="bg2"/>
                      </a:solidFill>
                      <a:prstDash val="solid"/>
                      <a:round/>
                      <a:headEnd type="none" w="med" len="med"/>
                      <a:tailEnd type="none" w="med" len="med"/>
                    </a:lnR>
                    <a:lnT w="12700" cmpd="sng">
                      <a:noFill/>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alpha val="10000"/>
                      </a:schemeClr>
                    </a:solidFill>
                  </a:tcPr>
                </a:tc>
                <a:tc>
                  <a:txBody>
                    <a:bodyPr/>
                    <a:lstStyle/>
                    <a:p>
                      <a:pPr marL="0" marR="0" algn="ctr">
                        <a:lnSpc>
                          <a:spcPct val="100000"/>
                        </a:lnSpc>
                        <a:spcBef>
                          <a:spcPts val="0"/>
                        </a:spcBef>
                        <a:spcAft>
                          <a:spcPts val="0"/>
                        </a:spcAft>
                      </a:pPr>
                      <a:r>
                        <a:rPr lang="en-US" sz="1600" baseline="0">
                          <a:solidFill>
                            <a:schemeClr val="bg2"/>
                          </a:solidFill>
                          <a:effectLst/>
                          <a:latin typeface="+mn-lt"/>
                          <a:ea typeface="Arial" panose="020B0604020202020204" pitchFamily="34" charset="0"/>
                          <a:cs typeface="Arial" panose="020B0604020202020204" pitchFamily="34" charset="0"/>
                        </a:rPr>
                        <a:t>4 (1.1)</a:t>
                      </a:r>
                    </a:p>
                  </a:txBody>
                  <a:tcPr marL="68580" marR="68580" marT="36000" marB="36000" anchor="ctr">
                    <a:lnL w="28575" cap="flat" cmpd="sng" algn="ctr">
                      <a:solidFill>
                        <a:schemeClr val="bg2"/>
                      </a:solidFill>
                      <a:prstDash val="solid"/>
                      <a:round/>
                      <a:headEnd type="none" w="med" len="med"/>
                      <a:tailEnd type="none" w="med" len="med"/>
                    </a:lnL>
                    <a:lnR w="12700" cmpd="sng">
                      <a:noFill/>
                    </a:lnR>
                    <a:lnT w="12700" cmpd="sng">
                      <a:noFill/>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2">
                        <a:alpha val="10000"/>
                      </a:schemeClr>
                    </a:solidFill>
                  </a:tcPr>
                </a:tc>
                <a:tc>
                  <a:txBody>
                    <a:bodyPr/>
                    <a:lstStyle/>
                    <a:p>
                      <a:pPr marL="0" marR="0" algn="ctr">
                        <a:lnSpc>
                          <a:spcPct val="100000"/>
                        </a:lnSpc>
                        <a:spcBef>
                          <a:spcPts val="0"/>
                        </a:spcBef>
                        <a:spcAft>
                          <a:spcPts val="0"/>
                        </a:spcAft>
                      </a:pPr>
                      <a:r>
                        <a:rPr lang="en-US" sz="1600" baseline="0">
                          <a:solidFill>
                            <a:schemeClr val="bg2"/>
                          </a:solidFill>
                          <a:effectLst/>
                          <a:latin typeface="+mn-lt"/>
                          <a:ea typeface="Arial" panose="020B0604020202020204" pitchFamily="34" charset="0"/>
                          <a:cs typeface="Arial" panose="020B0604020202020204" pitchFamily="34" charset="0"/>
                        </a:rPr>
                        <a:t>0</a:t>
                      </a:r>
                    </a:p>
                  </a:txBody>
                  <a:tcPr marL="68580" marR="68580" marT="36000" marB="36000" anchor="ctr">
                    <a:lnL w="12700" cmpd="sng">
                      <a:noFill/>
                    </a:lnL>
                    <a:lnR w="28575" cap="flat" cmpd="sng" algn="ctr">
                      <a:solidFill>
                        <a:schemeClr val="bg2"/>
                      </a:solidFill>
                      <a:prstDash val="solid"/>
                      <a:round/>
                      <a:headEnd type="none" w="med" len="med"/>
                      <a:tailEnd type="none" w="med" len="med"/>
                    </a:lnR>
                    <a:lnT w="12700" cmpd="sng">
                      <a:noFill/>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2">
                        <a:alpha val="10000"/>
                      </a:schemeClr>
                    </a:solidFill>
                  </a:tcPr>
                </a:tc>
                <a:tc>
                  <a:txBody>
                    <a:bodyPr/>
                    <a:lstStyle/>
                    <a:p>
                      <a:pPr marL="0" marR="0" algn="ctr">
                        <a:lnSpc>
                          <a:spcPct val="100000"/>
                        </a:lnSpc>
                        <a:spcBef>
                          <a:spcPts val="0"/>
                        </a:spcBef>
                        <a:spcAft>
                          <a:spcPts val="0"/>
                        </a:spcAft>
                      </a:pPr>
                      <a:r>
                        <a:rPr lang="en-US" sz="1600" baseline="0">
                          <a:solidFill>
                            <a:schemeClr val="bg2"/>
                          </a:solidFill>
                          <a:effectLst/>
                          <a:latin typeface="+mn-lt"/>
                          <a:ea typeface="Arial" panose="020B0604020202020204" pitchFamily="34" charset="0"/>
                          <a:cs typeface="Arial" panose="020B0604020202020204" pitchFamily="34" charset="0"/>
                        </a:rPr>
                        <a:t>54 (15.3)</a:t>
                      </a:r>
                    </a:p>
                  </a:txBody>
                  <a:tcPr marL="68580" marR="68580" marT="36000" marB="36000" anchor="ctr">
                    <a:lnL w="28575" cap="flat" cmpd="sng" algn="ctr">
                      <a:solidFill>
                        <a:schemeClr val="bg2"/>
                      </a:solidFill>
                      <a:prstDash val="solid"/>
                      <a:round/>
                      <a:headEnd type="none" w="med" len="med"/>
                      <a:tailEnd type="none" w="med" len="med"/>
                    </a:lnL>
                    <a:lnR w="12700" cmpd="sng">
                      <a:noFill/>
                    </a:lnR>
                    <a:lnT w="12700" cmpd="sng">
                      <a:noFill/>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3">
                        <a:alpha val="10000"/>
                      </a:schemeClr>
                    </a:solidFill>
                  </a:tcPr>
                </a:tc>
                <a:tc>
                  <a:txBody>
                    <a:bodyPr/>
                    <a:lstStyle/>
                    <a:p>
                      <a:pPr marL="0" marR="0" algn="ctr">
                        <a:lnSpc>
                          <a:spcPct val="100000"/>
                        </a:lnSpc>
                        <a:spcBef>
                          <a:spcPts val="0"/>
                        </a:spcBef>
                        <a:spcAft>
                          <a:spcPts val="0"/>
                        </a:spcAft>
                      </a:pPr>
                      <a:r>
                        <a:rPr lang="en-US" sz="1600" baseline="0" dirty="0">
                          <a:solidFill>
                            <a:schemeClr val="bg2"/>
                          </a:solidFill>
                          <a:effectLst/>
                          <a:latin typeface="+mn-lt"/>
                          <a:ea typeface="Arial" panose="020B0604020202020204" pitchFamily="34" charset="0"/>
                          <a:cs typeface="Arial" panose="020B0604020202020204" pitchFamily="34" charset="0"/>
                        </a:rPr>
                        <a:t>0</a:t>
                      </a:r>
                    </a:p>
                  </a:txBody>
                  <a:tcPr marL="68580" marR="68580" marT="36000" marB="36000" anchor="ctr">
                    <a:lnL w="12700" cmpd="sng">
                      <a:noFill/>
                    </a:lnL>
                    <a:lnR w="12700" cmpd="sng">
                      <a:noFill/>
                    </a:lnR>
                    <a:lnT w="12700" cmpd="sng">
                      <a:noFill/>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3">
                        <a:alpha val="10000"/>
                      </a:schemeClr>
                    </a:solidFill>
                  </a:tcPr>
                </a:tc>
                <a:extLst>
                  <a:ext uri="{0D108BD9-81ED-4DB2-BD59-A6C34878D82A}">
                    <a16:rowId xmlns:a16="http://schemas.microsoft.com/office/drawing/2014/main" val="1211589922"/>
                  </a:ext>
                </a:extLst>
              </a:tr>
            </a:tbl>
          </a:graphicData>
        </a:graphic>
      </p:graphicFrame>
      <p:sp>
        <p:nvSpPr>
          <p:cNvPr id="5" name="TextBox 4">
            <a:extLst>
              <a:ext uri="{FF2B5EF4-FFF2-40B4-BE49-F238E27FC236}">
                <a16:creationId xmlns:a16="http://schemas.microsoft.com/office/drawing/2014/main" id="{22681D52-B48B-98E4-A6B6-FC6BEA217E8A}"/>
              </a:ext>
            </a:extLst>
          </p:cNvPr>
          <p:cNvSpPr txBox="1"/>
          <p:nvPr/>
        </p:nvSpPr>
        <p:spPr>
          <a:xfrm>
            <a:off x="266400" y="5644195"/>
            <a:ext cx="11666537" cy="523220"/>
          </a:xfrm>
          <a:prstGeom prst="rect">
            <a:avLst/>
          </a:prstGeom>
          <a:solidFill>
            <a:schemeClr val="accent2">
              <a:lumMod val="20000"/>
              <a:lumOff val="80000"/>
            </a:schemeClr>
          </a:solidFill>
        </p:spPr>
        <p:txBody>
          <a:bodyPr wrap="square" rtlCol="0">
            <a:spAutoFit/>
          </a:bodyPr>
          <a:lstStyle/>
          <a:p>
            <a:pPr marL="180975" marR="0" lvl="0" indent="-180975" algn="l" defTabSz="914400" rtl="0" eaLnBrk="1" fontAlgn="auto" latinLnBrk="0" hangingPunct="1">
              <a:lnSpc>
                <a:spcPct val="100000"/>
              </a:lnSpc>
              <a:spcBef>
                <a:spcPts val="500"/>
              </a:spcBef>
              <a:spcAft>
                <a:spcPts val="0"/>
              </a:spcAft>
              <a:buClr>
                <a:srgbClr val="61B5E5"/>
              </a:buClr>
              <a:buSzTx/>
              <a:buFont typeface="Arial" panose="020B0604020202020204" pitchFamily="34" charset="0"/>
              <a:buChar char="•"/>
              <a:tabLst/>
              <a:defRPr/>
            </a:pPr>
            <a:r>
              <a:rPr kumimoji="0" lang="en-US" sz="1400" b="0" i="0" u="none" strike="noStrike" kern="1200" cap="none" spc="0" normalizeH="0" baseline="0" noProof="0" dirty="0">
                <a:ln>
                  <a:noFill/>
                </a:ln>
                <a:solidFill>
                  <a:srgbClr val="092640"/>
                </a:solidFill>
                <a:effectLst/>
                <a:uLnTx/>
                <a:uFillTx/>
                <a:latin typeface="Arial" panose="020B0604020202020204"/>
                <a:ea typeface="Arial" panose="020B0604020202020204" pitchFamily="34" charset="0"/>
                <a:cs typeface="Arial" panose="020B0604020202020204" pitchFamily="34" charset="0"/>
              </a:rPr>
              <a:t>The most common AEs (&gt;15% of patients) for all treatment cohorts were hot flash, fatigue; plus gynecomastia in the enzalutamide monotherapy cohort; most were grade &lt;3. </a:t>
            </a:r>
          </a:p>
        </p:txBody>
      </p:sp>
      <p:sp>
        <p:nvSpPr>
          <p:cNvPr id="8" name="object 5">
            <a:extLst>
              <a:ext uri="{FF2B5EF4-FFF2-40B4-BE49-F238E27FC236}">
                <a16:creationId xmlns:a16="http://schemas.microsoft.com/office/drawing/2014/main" id="{50AB0998-2522-BA5E-AD55-8A7D052ACC29}"/>
              </a:ext>
            </a:extLst>
          </p:cNvPr>
          <p:cNvSpPr txBox="1"/>
          <p:nvPr/>
        </p:nvSpPr>
        <p:spPr>
          <a:xfrm>
            <a:off x="266399" y="6089593"/>
            <a:ext cx="11662075" cy="638253"/>
          </a:xfrm>
          <a:prstGeom prst="rect">
            <a:avLst/>
          </a:prstGeom>
        </p:spPr>
        <p:txBody>
          <a:bodyPr vert="horz" wrap="square" lIns="0" tIns="0" rIns="0" bIns="0" rtlCol="0" anchor="b">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FFFFFF"/>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FFFFFF"/>
                </a:solidFill>
                <a:effectLst/>
                <a:uLnTx/>
                <a:uFillTx/>
                <a:latin typeface="Arial" panose="020B0604020202020204"/>
                <a:ea typeface="Arial" panose="020B0604020202020204" pitchFamily="34" charset="0"/>
                <a:cs typeface="Arial" panose="020B0604020202020204" pitchFamily="34" charset="0"/>
              </a:rPr>
              <a:t>Data cutoff: January 31, 2023. </a:t>
            </a:r>
            <a:r>
              <a:rPr kumimoji="0" lang="en-US" sz="800" b="0" i="0" u="none" strike="noStrike" kern="1200" cap="none" spc="0" normalizeH="0" baseline="30000" noProof="0" err="1">
                <a:ln>
                  <a:noFill/>
                </a:ln>
                <a:solidFill>
                  <a:srgbClr val="FFFFFF"/>
                </a:solidFill>
                <a:effectLst/>
                <a:uLnTx/>
                <a:uFillTx/>
                <a:latin typeface="Arial" panose="020B0604020202020204"/>
                <a:ea typeface="Arial" panose="020B0604020202020204" pitchFamily="34" charset="0"/>
                <a:cs typeface="Arial" panose="020B0604020202020204" pitchFamily="34" charset="0"/>
              </a:rPr>
              <a:t>a</a:t>
            </a:r>
            <a:r>
              <a:rPr kumimoji="0" lang="en-US" sz="800" b="0" i="0" u="none" strike="noStrike" kern="1200" cap="none" spc="0" normalizeH="0" baseline="0" noProof="0" err="1">
                <a:ln>
                  <a:noFill/>
                </a:ln>
                <a:solidFill>
                  <a:srgbClr val="FFFFFF"/>
                </a:solidFill>
                <a:effectLst/>
                <a:uLnTx/>
                <a:uFillTx/>
                <a:latin typeface="Arial" panose="020B0604020202020204"/>
                <a:ea typeface="Arial" panose="020B0604020202020204" pitchFamily="34" charset="0"/>
                <a:cs typeface="Arial" panose="020B0604020202020204" pitchFamily="34" charset="0"/>
              </a:rPr>
              <a:t>Percentages</a:t>
            </a:r>
            <a:r>
              <a:rPr kumimoji="0" lang="en-US" sz="800" b="0" i="0" u="none" strike="noStrike" kern="1200" cap="none" spc="0" normalizeH="0" baseline="0" noProof="0">
                <a:ln>
                  <a:noFill/>
                </a:ln>
                <a:solidFill>
                  <a:srgbClr val="FFFFFF"/>
                </a:solidFill>
                <a:effectLst/>
                <a:uLnTx/>
                <a:uFillTx/>
                <a:latin typeface="Arial" panose="020B0604020202020204"/>
                <a:ea typeface="Arial" panose="020B0604020202020204" pitchFamily="34" charset="0"/>
                <a:cs typeface="Arial" panose="020B0604020202020204" pitchFamily="34" charset="0"/>
              </a:rPr>
              <a:t> may not total 100 because of rounding. Shown are AEs that occurred from the time of first dose of study treatment through 30 days after permanent discontinuation. AEs were graded according to the National Cancer Institute Common Terminology Criteria for Adverse Events version 4.03</a:t>
            </a:r>
            <a:r>
              <a:rPr kumimoji="0" lang="en-US" sz="800" b="0" i="0" u="none" strike="noStrike" kern="1200" cap="none" spc="0" normalizeH="0" baseline="0" noProof="0">
                <a:ln>
                  <a:noFill/>
                </a:ln>
                <a:solidFill>
                  <a:srgbClr val="FFFFFF"/>
                </a:solidFill>
                <a:effectLst/>
                <a:uLnTx/>
                <a:uFillTx/>
                <a:latin typeface="Arial" panose="020B0604020202020204"/>
                <a:ea typeface="+mn-ea"/>
                <a:cs typeface="+mn-cs"/>
              </a:rPr>
              <a:t>. </a:t>
            </a:r>
            <a:r>
              <a:rPr kumimoji="0" lang="en-US" sz="800" b="0" i="0" u="none" strike="noStrike" kern="1200" cap="none" spc="0" normalizeH="0" baseline="0" noProof="0">
                <a:ln>
                  <a:noFill/>
                </a:ln>
                <a:solidFill>
                  <a:srgbClr val="FFFFFF"/>
                </a:solidFill>
                <a:effectLst/>
                <a:uLnTx/>
                <a:uFillTx/>
                <a:latin typeface="Arial" panose="020B0604020202020204"/>
                <a:ea typeface="Arial" panose="020B0604020202020204" pitchFamily="34" charset="0"/>
                <a:cs typeface="Arial" panose="020B0604020202020204" pitchFamily="34" charset="0"/>
              </a:rPr>
              <a:t>TEAE, treatment-emergent AE.</a:t>
            </a:r>
          </a:p>
        </p:txBody>
      </p:sp>
      <p:sp>
        <p:nvSpPr>
          <p:cNvPr id="2" name="TextBox 1">
            <a:extLst>
              <a:ext uri="{FF2B5EF4-FFF2-40B4-BE49-F238E27FC236}">
                <a16:creationId xmlns:a16="http://schemas.microsoft.com/office/drawing/2014/main" id="{0D0AE6A2-7063-1996-11A2-B0FDC70C6CDE}"/>
              </a:ext>
            </a:extLst>
          </p:cNvPr>
          <p:cNvSpPr txBox="1"/>
          <p:nvPr/>
        </p:nvSpPr>
        <p:spPr>
          <a:xfrm>
            <a:off x="9270218" y="6663226"/>
            <a:ext cx="6094562"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Freedland SJ, et al. </a:t>
            </a:r>
            <a:r>
              <a:rPr kumimoji="0" lang="en-GB" sz="800" b="0" i="1"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New Engl J Med</a:t>
            </a:r>
            <a:r>
              <a:rPr kumimoji="0" lang="en-GB" sz="800" b="0" i="0"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 2023;389(16):1453–1465.</a:t>
            </a:r>
            <a:endParaRPr kumimoji="0" lang="en-US" sz="1800" b="0" i="0" u="none" strike="noStrike" kern="1200" cap="none" spc="0" normalizeH="0" baseline="0" noProof="0" dirty="0">
              <a:ln>
                <a:noFill/>
              </a:ln>
              <a:solidFill>
                <a:srgbClr val="092640"/>
              </a:solidFill>
              <a:effectLst/>
              <a:uLnTx/>
              <a:uFillTx/>
              <a:latin typeface="Arial" panose="020B0604020202020204"/>
              <a:ea typeface="+mn-ea"/>
              <a:cs typeface="+mn-cs"/>
            </a:endParaRPr>
          </a:p>
        </p:txBody>
      </p:sp>
    </p:spTree>
    <p:custDataLst>
      <p:tags r:id="rId1"/>
    </p:custDataLst>
    <p:extLst>
      <p:ext uri="{BB962C8B-B14F-4D97-AF65-F5344CB8AC3E}">
        <p14:creationId xmlns:p14="http://schemas.microsoft.com/office/powerpoint/2010/main" val="290644250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FB5595-B6CF-8D0D-EC8F-3335AABE3C0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5493B2F-9D11-81BA-6C2F-210BC4D1882D}"/>
              </a:ext>
            </a:extLst>
          </p:cNvPr>
          <p:cNvSpPr>
            <a:spLocks noGrp="1"/>
          </p:cNvSpPr>
          <p:nvPr>
            <p:ph type="title"/>
          </p:nvPr>
        </p:nvSpPr>
        <p:spPr>
          <a:xfrm>
            <a:off x="916516" y="116632"/>
            <a:ext cx="10358967" cy="1196752"/>
          </a:xfrm>
        </p:spPr>
        <p:txBody>
          <a:bodyPr/>
          <a:lstStyle/>
          <a:p>
            <a:r>
              <a:rPr lang="en-US" sz="3200" dirty="0">
                <a:solidFill>
                  <a:srgbClr val="0432FF"/>
                </a:solidFill>
              </a:rPr>
              <a:t>Dr Agarwal — Disclosures</a:t>
            </a:r>
            <a:br>
              <a:rPr lang="en-US" sz="3200" dirty="0">
                <a:solidFill>
                  <a:srgbClr val="0432FF"/>
                </a:solidFill>
              </a:rPr>
            </a:br>
            <a:r>
              <a:rPr lang="en-US" sz="3200" dirty="0">
                <a:solidFill>
                  <a:srgbClr val="0432FF"/>
                </a:solidFill>
              </a:rPr>
              <a:t>Faculty</a:t>
            </a:r>
          </a:p>
        </p:txBody>
      </p:sp>
      <p:graphicFrame>
        <p:nvGraphicFramePr>
          <p:cNvPr id="4" name="Content Placeholder 3">
            <a:extLst>
              <a:ext uri="{FF2B5EF4-FFF2-40B4-BE49-F238E27FC236}">
                <a16:creationId xmlns:a16="http://schemas.microsoft.com/office/drawing/2014/main" id="{7219A13A-E178-416F-EE17-AF823E3C73E8}"/>
              </a:ext>
            </a:extLst>
          </p:cNvPr>
          <p:cNvGraphicFramePr>
            <a:graphicFrameLocks/>
          </p:cNvGraphicFramePr>
          <p:nvPr>
            <p:extLst>
              <p:ext uri="{D42A27DB-BD31-4B8C-83A1-F6EECF244321}">
                <p14:modId xmlns:p14="http://schemas.microsoft.com/office/powerpoint/2010/main" val="1109971424"/>
              </p:ext>
            </p:extLst>
          </p:nvPr>
        </p:nvGraphicFramePr>
        <p:xfrm>
          <a:off x="1199456" y="2420888"/>
          <a:ext cx="9433049" cy="972108"/>
        </p:xfrm>
        <a:graphic>
          <a:graphicData uri="http://schemas.openxmlformats.org/drawingml/2006/table">
            <a:tbl>
              <a:tblPr firstRow="1" bandRow="1">
                <a:tableStyleId>{F2DE63D5-997A-4646-A377-4702673A728D}</a:tableStyleId>
              </a:tblPr>
              <a:tblGrid>
                <a:gridCol w="9433049">
                  <a:extLst>
                    <a:ext uri="{9D8B030D-6E8A-4147-A177-3AD203B41FA5}">
                      <a16:colId xmlns:a16="http://schemas.microsoft.com/office/drawing/2014/main" val="20000"/>
                    </a:ext>
                  </a:extLst>
                </a:gridCol>
              </a:tblGrid>
              <a:tr h="972108">
                <a:tc>
                  <a:txBody>
                    <a:bodyPr/>
                    <a:lstStyle/>
                    <a:p>
                      <a:pPr algn="ctr"/>
                      <a:r>
                        <a:rPr lang="en-US" sz="2000" b="0" kern="1200" dirty="0">
                          <a:solidFill>
                            <a:schemeClr val="tx1"/>
                          </a:solidFill>
                          <a:effectLst/>
                          <a:latin typeface="+mn-lt"/>
                          <a:ea typeface="+mn-ea"/>
                          <a:cs typeface="+mn-cs"/>
                        </a:rPr>
                        <a:t>No relevant financial relationships to disclose.</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53075826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F988DB8B-4E5D-B190-9279-C3F48A1F608A}"/>
              </a:ext>
            </a:extLst>
          </p:cNvPr>
          <p:cNvSpPr>
            <a:spLocks noGrp="1"/>
          </p:cNvSpPr>
          <p:nvPr>
            <p:ph type="body" sz="quarter" idx="10"/>
          </p:nvPr>
        </p:nvSpPr>
        <p:spPr>
          <a:xfrm>
            <a:off x="961876" y="305731"/>
            <a:ext cx="10842777" cy="670052"/>
          </a:xfrm>
        </p:spPr>
        <p:txBody>
          <a:bodyPr/>
          <a:lstStyle/>
          <a:p>
            <a:r>
              <a:rPr lang="en-GB" sz="3334" dirty="0"/>
              <a:t>Background and objective</a:t>
            </a:r>
          </a:p>
        </p:txBody>
      </p:sp>
      <p:sp>
        <p:nvSpPr>
          <p:cNvPr id="5" name="Espace réservé du texte 4">
            <a:extLst>
              <a:ext uri="{FF2B5EF4-FFF2-40B4-BE49-F238E27FC236}">
                <a16:creationId xmlns:a16="http://schemas.microsoft.com/office/drawing/2014/main" id="{E5A227F6-8457-7F48-7C34-C1788D88C300}"/>
              </a:ext>
            </a:extLst>
          </p:cNvPr>
          <p:cNvSpPr>
            <a:spLocks noGrp="1"/>
          </p:cNvSpPr>
          <p:nvPr>
            <p:ph type="body" sz="quarter" idx="11"/>
          </p:nvPr>
        </p:nvSpPr>
        <p:spPr>
          <a:xfrm>
            <a:off x="961875" y="1074210"/>
            <a:ext cx="10261923" cy="3615190"/>
          </a:xfrm>
        </p:spPr>
        <p:txBody>
          <a:bodyPr/>
          <a:lstStyle/>
          <a:p>
            <a:pPr marL="240012" indent="-240012">
              <a:lnSpc>
                <a:spcPct val="120000"/>
              </a:lnSpc>
              <a:buFont typeface="Arial" panose="020B0604020202020204" pitchFamily="34" charset="0"/>
              <a:buChar char="•"/>
            </a:pPr>
            <a:r>
              <a:rPr lang="en-GB" sz="2133" b="0" dirty="0">
                <a:ea typeface="Times New Roman" panose="02020603050405020304" pitchFamily="18" charset="0"/>
              </a:rPr>
              <a:t>In the phase 3 EMBARK trial (NCT02319837), enza combo (enza + leuprolide) and enza mono significantly improved MFS vs leuprolide alone in patients with hrBCR prostate cancer who were conventional imaging-negative for metastases</a:t>
            </a:r>
            <a:endParaRPr lang="en-GB" sz="2133" b="0" dirty="0"/>
          </a:p>
          <a:p>
            <a:pPr marL="720036" lvl="1" indent="-240012">
              <a:lnSpc>
                <a:spcPct val="120000"/>
              </a:lnSpc>
              <a:buFont typeface="Arial" panose="020B0604020202020204" pitchFamily="34" charset="0"/>
              <a:buChar char="•"/>
            </a:pPr>
            <a:r>
              <a:rPr lang="en-GB" noProof="0" dirty="0">
                <a:solidFill>
                  <a:schemeClr val="bg1"/>
                </a:solidFill>
                <a:latin typeface="Arial Narrow" panose="020B0604020202020204" pitchFamily="34" charset="0"/>
              </a:rPr>
              <a:t>MFS for enza combo vs leuprolide alone (primary endpoint): HR 0.42; 95% CI: 0.30, 0.61; </a:t>
            </a:r>
            <a:r>
              <a:rPr lang="en-GB" i="1" noProof="0" dirty="0">
                <a:solidFill>
                  <a:schemeClr val="bg1"/>
                </a:solidFill>
                <a:latin typeface="Arial Narrow" panose="020B0604020202020204" pitchFamily="34" charset="0"/>
              </a:rPr>
              <a:t>P</a:t>
            </a:r>
            <a:r>
              <a:rPr lang="en-GB" noProof="0" dirty="0">
                <a:solidFill>
                  <a:schemeClr val="bg1"/>
                </a:solidFill>
                <a:latin typeface="Arial Narrow" panose="020B0604020202020204" pitchFamily="34" charset="0"/>
              </a:rPr>
              <a:t>&lt;0.001</a:t>
            </a:r>
          </a:p>
          <a:p>
            <a:pPr marL="720036" lvl="1" indent="-240012">
              <a:lnSpc>
                <a:spcPct val="120000"/>
              </a:lnSpc>
              <a:buFont typeface="Arial" panose="020B0604020202020204" pitchFamily="34" charset="0"/>
              <a:buChar char="•"/>
            </a:pPr>
            <a:r>
              <a:rPr lang="en-GB" noProof="0" dirty="0">
                <a:solidFill>
                  <a:schemeClr val="bg1"/>
                </a:solidFill>
                <a:latin typeface="Arial Narrow" panose="020B0604020202020204" pitchFamily="34" charset="0"/>
              </a:rPr>
              <a:t>MFS for enza mono vs leuprolide alone (key secondary endpoint): HR 0.63; 95% CI: 0.46, 0.87; </a:t>
            </a:r>
            <a:r>
              <a:rPr lang="en-GB" i="1" noProof="0" dirty="0">
                <a:solidFill>
                  <a:schemeClr val="bg1"/>
                </a:solidFill>
                <a:latin typeface="Arial Narrow" panose="020B0604020202020204" pitchFamily="34" charset="0"/>
              </a:rPr>
              <a:t>P</a:t>
            </a:r>
            <a:r>
              <a:rPr lang="en-GB" noProof="0" dirty="0">
                <a:solidFill>
                  <a:schemeClr val="bg1"/>
                </a:solidFill>
                <a:latin typeface="Arial Narrow" panose="020B0604020202020204" pitchFamily="34" charset="0"/>
              </a:rPr>
              <a:t>=0.005</a:t>
            </a:r>
          </a:p>
          <a:p>
            <a:pPr marL="240012" indent="-240012">
              <a:lnSpc>
                <a:spcPct val="120000"/>
              </a:lnSpc>
              <a:buFont typeface="Arial" panose="020B0604020202020204" pitchFamily="34" charset="0"/>
              <a:buChar char="•"/>
            </a:pPr>
            <a:r>
              <a:rPr lang="en-GB" sz="2133" b="0" dirty="0">
                <a:cs typeface="Times New Roman" panose="02020603050405020304" pitchFamily="18" charset="0"/>
              </a:rPr>
              <a:t>Enza combo and enza mono also </a:t>
            </a:r>
            <a:r>
              <a:rPr lang="en-GB" sz="2133" b="0" dirty="0" bmk="">
                <a:ea typeface="Times New Roman" panose="02020603050405020304" pitchFamily="18" charset="0"/>
              </a:rPr>
              <a:t>improved time to PSA progression, first use of new antineoplastic therapy, distant metastasis, and symptomatic progression</a:t>
            </a:r>
            <a:endParaRPr lang="en-GB" sz="2133" b="0" dirty="0" bmk="">
              <a:ea typeface="Times New Roman" panose="02020603050405020304" pitchFamily="18" charset="0"/>
              <a:cs typeface="Times New Roman" panose="02020603050405020304" pitchFamily="18" charset="0"/>
            </a:endParaRPr>
          </a:p>
          <a:p>
            <a:pPr marL="240012" indent="-240012">
              <a:lnSpc>
                <a:spcPct val="120000"/>
              </a:lnSpc>
              <a:buFont typeface="Arial" panose="020B0604020202020204" pitchFamily="34" charset="0"/>
              <a:buChar char="•"/>
            </a:pPr>
            <a:r>
              <a:rPr lang="en-GB" sz="2133" b="0" dirty="0"/>
              <a:t>Overall survival is a key alpha-protected secondary endpoint of EMBARK</a:t>
            </a:r>
          </a:p>
          <a:p>
            <a:pPr marL="240012" indent="-240012">
              <a:lnSpc>
                <a:spcPct val="120000"/>
              </a:lnSpc>
              <a:buFont typeface="Arial" panose="020B0604020202020204" pitchFamily="34" charset="0"/>
              <a:buChar char="•"/>
            </a:pPr>
            <a:r>
              <a:rPr lang="en-GB" sz="2133" b="0" dirty="0"/>
              <a:t>At the time of the original analysis and publication, survival data were immature</a:t>
            </a:r>
          </a:p>
        </p:txBody>
      </p:sp>
      <p:sp>
        <p:nvSpPr>
          <p:cNvPr id="11" name="TextBox 10">
            <a:extLst>
              <a:ext uri="{FF2B5EF4-FFF2-40B4-BE49-F238E27FC236}">
                <a16:creationId xmlns:a16="http://schemas.microsoft.com/office/drawing/2014/main" id="{75084BBC-A881-489A-2AE2-7E5CEFDF15C8}"/>
              </a:ext>
            </a:extLst>
          </p:cNvPr>
          <p:cNvSpPr txBox="1"/>
          <p:nvPr/>
        </p:nvSpPr>
        <p:spPr>
          <a:xfrm>
            <a:off x="0" y="5144089"/>
            <a:ext cx="12192000" cy="977191"/>
          </a:xfrm>
          <a:prstGeom prst="rect">
            <a:avLst/>
          </a:prstGeom>
          <a:solidFill>
            <a:srgbClr val="E7E6E6"/>
          </a:solidFill>
        </p:spPr>
        <p:txBody>
          <a:bodyPr wrap="square" lIns="96000" rIns="96000" rtlCol="0" anchor="ctr" anchorCtr="0">
            <a:spAutoFit/>
          </a:bodyPr>
          <a:lstStyle/>
          <a:p>
            <a:pPr marL="310108" marR="0" lvl="0" indent="0" algn="l" defTabSz="609630" rtl="0" eaLnBrk="1" fontAlgn="auto" latinLnBrk="0" hangingPunct="1">
              <a:lnSpc>
                <a:spcPts val="2267"/>
              </a:lnSpc>
              <a:spcBef>
                <a:spcPts val="0"/>
              </a:spcBef>
              <a:spcAft>
                <a:spcPts val="0"/>
              </a:spcAft>
              <a:buClrTx/>
              <a:buSzTx/>
              <a:buFontTx/>
              <a:buNone/>
              <a:tabLst/>
              <a:defRPr/>
            </a:pPr>
            <a:r>
              <a:rPr kumimoji="0" lang="en-GB" sz="2133" b="1" i="0" u="none" strike="noStrike" kern="1200" cap="none" spc="0" normalizeH="0" baseline="0" noProof="0" dirty="0">
                <a:ln>
                  <a:noFill/>
                </a:ln>
                <a:solidFill>
                  <a:srgbClr val="002060"/>
                </a:solidFill>
                <a:effectLst/>
                <a:uLnTx/>
                <a:uFillTx/>
                <a:latin typeface="Arial Narrow" panose="020F0502020204030204"/>
                <a:ea typeface="+mn-ea"/>
                <a:cs typeface="+mn-cs"/>
              </a:rPr>
              <a:t>Objective</a:t>
            </a:r>
          </a:p>
          <a:p>
            <a:pPr marL="310108" marR="0" lvl="0" indent="0" algn="l" defTabSz="609630" rtl="0" eaLnBrk="1" fontAlgn="auto" latinLnBrk="0" hangingPunct="1">
              <a:lnSpc>
                <a:spcPts val="2267"/>
              </a:lnSpc>
              <a:spcBef>
                <a:spcPts val="0"/>
              </a:spcBef>
              <a:spcAft>
                <a:spcPts val="0"/>
              </a:spcAft>
              <a:buClrTx/>
              <a:buSzTx/>
              <a:buFontTx/>
              <a:buNone/>
              <a:tabLst/>
              <a:defRPr/>
            </a:pPr>
            <a:r>
              <a:rPr kumimoji="0" lang="en-GB" sz="2133" b="0" i="0" u="none" strike="noStrike" kern="1200" cap="none" spc="0" normalizeH="0" baseline="0" noProof="0" dirty="0">
                <a:ln>
                  <a:noFill/>
                </a:ln>
                <a:solidFill>
                  <a:srgbClr val="002060"/>
                </a:solidFill>
                <a:effectLst/>
                <a:uLnTx/>
                <a:uFillTx/>
                <a:latin typeface="Arial Narrow" panose="020F0502020204030204"/>
                <a:ea typeface="+mn-ea"/>
                <a:cs typeface="+mn-cs"/>
              </a:rPr>
              <a:t>To present the final overall survival, updated secondary endpoints, and long-term safety data for EMBARK patients treated with enza combo, enza mono, or leuprolide alone</a:t>
            </a:r>
          </a:p>
        </p:txBody>
      </p:sp>
      <p:sp>
        <p:nvSpPr>
          <p:cNvPr id="12" name="TextBox 11">
            <a:extLst>
              <a:ext uri="{FF2B5EF4-FFF2-40B4-BE49-F238E27FC236}">
                <a16:creationId xmlns:a16="http://schemas.microsoft.com/office/drawing/2014/main" id="{F9552798-FD7A-EDDB-9B99-5E0991327CF9}"/>
              </a:ext>
            </a:extLst>
          </p:cNvPr>
          <p:cNvSpPr txBox="1"/>
          <p:nvPr/>
        </p:nvSpPr>
        <p:spPr>
          <a:xfrm>
            <a:off x="962400" y="6443359"/>
            <a:ext cx="9624001" cy="297646"/>
          </a:xfrm>
          <a:prstGeom prst="rect">
            <a:avLst/>
          </a:prstGeom>
          <a:noFill/>
        </p:spPr>
        <p:txBody>
          <a:bodyPr wrap="square" rtlCol="0" anchor="b">
            <a:sp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GB" sz="667" b="0" i="0"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CI, confidence interval; enza combo, enzalutamide plus leuprolide; enza mono, enzalutamide monotherapy; hrBCR, high-risk biochemically recurrent, HR, hazard ratio; MFS, metastasis-free survival; PSA, prostate-specific antigen.</a:t>
            </a:r>
          </a:p>
          <a:p>
            <a:pPr marL="0" marR="0" lvl="0" indent="0" algn="l" defTabSz="609630" rtl="0" eaLnBrk="1" fontAlgn="auto" latinLnBrk="0" hangingPunct="1">
              <a:lnSpc>
                <a:spcPct val="100000"/>
              </a:lnSpc>
              <a:spcBef>
                <a:spcPts val="0"/>
              </a:spcBef>
              <a:spcAft>
                <a:spcPts val="0"/>
              </a:spcAft>
              <a:buClrTx/>
              <a:buSzTx/>
              <a:buFontTx/>
              <a:buNone/>
              <a:tabLst/>
              <a:defRPr/>
            </a:pPr>
            <a:r>
              <a:rPr kumimoji="0" lang="en-GB" sz="667" b="0" i="0"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Freedland SJ, et al. </a:t>
            </a:r>
            <a:r>
              <a:rPr kumimoji="0" lang="en-GB" sz="667" b="0" i="1"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New Engl J Med</a:t>
            </a:r>
            <a:r>
              <a:rPr kumimoji="0" lang="en-GB" sz="667" b="0" i="0"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 2023;389(16):1453–1465.</a:t>
            </a:r>
          </a:p>
        </p:txBody>
      </p:sp>
    </p:spTree>
    <p:custDataLst>
      <p:tags r:id="rId1"/>
    </p:custDataLst>
    <p:extLst>
      <p:ext uri="{BB962C8B-B14F-4D97-AF65-F5344CB8AC3E}">
        <p14:creationId xmlns:p14="http://schemas.microsoft.com/office/powerpoint/2010/main" val="19443243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0305D"/>
        </a:solidFill>
        <a:effectLst/>
      </p:bgPr>
    </p:bg>
    <p:spTree>
      <p:nvGrpSpPr>
        <p:cNvPr id="1" name="">
          <a:extLst>
            <a:ext uri="{FF2B5EF4-FFF2-40B4-BE49-F238E27FC236}">
              <a16:creationId xmlns:a16="http://schemas.microsoft.com/office/drawing/2014/main" id="{2B7169B5-714B-3D32-36B8-055057207925}"/>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1BB5628A-E786-35C8-83C2-1AAFEBEFC026}"/>
              </a:ext>
            </a:extLst>
          </p:cNvPr>
          <p:cNvSpPr/>
          <p:nvPr/>
        </p:nvSpPr>
        <p:spPr>
          <a:xfrm>
            <a:off x="1074057" y="996043"/>
            <a:ext cx="10061802" cy="506548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7" name="Text Placeholder 3">
            <a:extLst>
              <a:ext uri="{FF2B5EF4-FFF2-40B4-BE49-F238E27FC236}">
                <a16:creationId xmlns:a16="http://schemas.microsoft.com/office/drawing/2014/main" id="{050D0373-AA81-25E7-4921-BDC0F17CB06C}"/>
              </a:ext>
            </a:extLst>
          </p:cNvPr>
          <p:cNvSpPr>
            <a:spLocks noGrp="1"/>
          </p:cNvSpPr>
          <p:nvPr>
            <p:ph type="body" sz="quarter" idx="11"/>
          </p:nvPr>
        </p:nvSpPr>
        <p:spPr>
          <a:xfrm>
            <a:off x="962401" y="5992817"/>
            <a:ext cx="9329107" cy="748188"/>
          </a:xfrm>
          <a:noFill/>
        </p:spPr>
        <p:txBody>
          <a:bodyPr anchor="b" anchorCtr="0">
            <a:noAutofit/>
          </a:bodyPr>
          <a:lstStyle/>
          <a:p>
            <a:pPr>
              <a:spcBef>
                <a:spcPts val="0"/>
              </a:spcBef>
            </a:pPr>
            <a:r>
              <a:rPr lang="en-GB" sz="667" b="0" dirty="0"/>
              <a:t>Intent-to-treat population. The median follow-up was 94.2 months in the enza combo group and 94.0 months in the leuprolide-alone group. OS was defined as the time between randomization and death due to any cause. HRs were calculated using a Cox regression model with treatment as the only covariate, with stratification according to PSA level at screening, PSADT, and previous hormonal therapy, as reported in the interactive Web-response system. The two-sided </a:t>
            </a:r>
            <a:r>
              <a:rPr lang="en-GB" sz="667" b="0" i="1" dirty="0"/>
              <a:t>P-</a:t>
            </a:r>
            <a:r>
              <a:rPr lang="en-GB" sz="667" b="0" dirty="0"/>
              <a:t>values were determined on the basis of a log-rank test, stratified according to PSA level at screening, PSADT, and previous hormonal therapy, as reported in the interactive Web-response system. The data cutoff date was May 27, 2025. The squares and triangles indicate censored data. </a:t>
            </a:r>
            <a:br>
              <a:rPr lang="en-GB" sz="667" b="0" dirty="0"/>
            </a:br>
            <a:r>
              <a:rPr lang="en-GB" sz="667" b="0" dirty="0">
                <a:cs typeface="Arial Narrow" panose="020B0606020202030204" pitchFamily="34" charset="0"/>
              </a:rPr>
              <a:t>CI, confidence interval</a:t>
            </a:r>
            <a:r>
              <a:rPr lang="en-GB" sz="667" b="0" dirty="0">
                <a:ea typeface="Arial Narrow" panose="020B0606020202030204" pitchFamily="34" charset="0"/>
                <a:cs typeface="Arial Narrow" panose="020B0606020202030204" pitchFamily="34" charset="0"/>
              </a:rPr>
              <a:t>; enza combo, enzalutamide plus leuprolide; HR, hazard ratio; OS, overall survival; PSA, prostate-specific antigen; PSADT, PSA doubling time.</a:t>
            </a:r>
            <a:endParaRPr lang="en-GB" sz="667" b="0" dirty="0"/>
          </a:p>
        </p:txBody>
      </p:sp>
      <p:sp>
        <p:nvSpPr>
          <p:cNvPr id="11" name="TextBox 10">
            <a:extLst>
              <a:ext uri="{FF2B5EF4-FFF2-40B4-BE49-F238E27FC236}">
                <a16:creationId xmlns:a16="http://schemas.microsoft.com/office/drawing/2014/main" id="{E729B2F8-65C8-FC84-0847-2018233D112A}"/>
              </a:ext>
            </a:extLst>
          </p:cNvPr>
          <p:cNvSpPr txBox="1"/>
          <p:nvPr/>
        </p:nvSpPr>
        <p:spPr>
          <a:xfrm>
            <a:off x="0" y="5469949"/>
            <a:ext cx="12192000" cy="618255"/>
          </a:xfrm>
          <a:prstGeom prst="rect">
            <a:avLst/>
          </a:prstGeom>
          <a:solidFill>
            <a:srgbClr val="E7E6E6"/>
          </a:solidFill>
        </p:spPr>
        <p:txBody>
          <a:bodyPr wrap="square" tIns="0" rtlCol="0" anchor="ctr" anchorCtr="0">
            <a:noAutofit/>
          </a:bodyPr>
          <a:lstStyle/>
          <a:p>
            <a:pPr marL="0" marR="0" lvl="0" indent="0" algn="ctr" defTabSz="609630" rtl="0" eaLnBrk="1" fontAlgn="auto" latinLnBrk="0" hangingPunct="1">
              <a:lnSpc>
                <a:spcPct val="100000"/>
              </a:lnSpc>
              <a:spcBef>
                <a:spcPts val="0"/>
              </a:spcBef>
              <a:spcAft>
                <a:spcPts val="0"/>
              </a:spcAft>
              <a:buClr>
                <a:srgbClr val="4472C4"/>
              </a:buClr>
              <a:buSzTx/>
              <a:buFontTx/>
              <a:buNone/>
              <a:tabLst/>
              <a:defRPr/>
            </a:pPr>
            <a:r>
              <a:rPr kumimoji="0" lang="en-GB" sz="2133" b="0" i="0" u="none" strike="noStrike" kern="1200" cap="none" spc="0" normalizeH="0" baseline="0" noProof="0" dirty="0">
                <a:ln>
                  <a:noFill/>
                </a:ln>
                <a:solidFill>
                  <a:srgbClr val="00305D"/>
                </a:solidFill>
                <a:effectLst/>
                <a:uLnTx/>
                <a:uFillTx/>
                <a:latin typeface="Arial Narrow" panose="020F0502020204030204"/>
                <a:ea typeface="+mn-ea"/>
                <a:cs typeface="+mn-cs"/>
              </a:rPr>
              <a:t>The risk of death was 40.3% lower for enza combo compared with leuprolide alone </a:t>
            </a:r>
            <a:endParaRPr kumimoji="0" lang="en-GB" sz="2133" b="0" i="0" u="none" strike="noStrike" kern="1200" cap="none" spc="0" normalizeH="0" baseline="0" noProof="0" dirty="0">
              <a:ln>
                <a:noFill/>
              </a:ln>
              <a:solidFill>
                <a:srgbClr val="00305D"/>
              </a:solidFill>
              <a:effectLst/>
              <a:uLnTx/>
              <a:uFillTx/>
              <a:latin typeface="Arial Narrow" panose="020B0604020202020204" pitchFamily="34" charset="0"/>
              <a:ea typeface="+mn-ea"/>
              <a:cs typeface="+mn-cs"/>
            </a:endParaRPr>
          </a:p>
        </p:txBody>
      </p:sp>
      <p:sp>
        <p:nvSpPr>
          <p:cNvPr id="9" name="Espace réservé du texte 1">
            <a:extLst>
              <a:ext uri="{FF2B5EF4-FFF2-40B4-BE49-F238E27FC236}">
                <a16:creationId xmlns:a16="http://schemas.microsoft.com/office/drawing/2014/main" id="{432016E2-113E-CC06-5CB3-A62861CB9CFC}"/>
              </a:ext>
            </a:extLst>
          </p:cNvPr>
          <p:cNvSpPr txBox="1">
            <a:spLocks/>
          </p:cNvSpPr>
          <p:nvPr/>
        </p:nvSpPr>
        <p:spPr>
          <a:xfrm>
            <a:off x="961876" y="305731"/>
            <a:ext cx="10842777" cy="670052"/>
          </a:xfrm>
          <a:prstGeom prst="rect">
            <a:avLst/>
          </a:prstGeom>
        </p:spPr>
        <p:txBody>
          <a:bodyPr/>
          <a:lstStyle>
            <a:lvl1pPr marL="0" indent="0" algn="l" defTabSz="914400" rtl="0" eaLnBrk="1" latinLnBrk="0" hangingPunct="1">
              <a:spcBef>
                <a:spcPct val="20000"/>
              </a:spcBef>
              <a:buFont typeface="Arial" pitchFamily="34" charset="0"/>
              <a:buNone/>
              <a:defRPr sz="5630" b="1" i="0" kern="1200">
                <a:solidFill>
                  <a:schemeClr val="bg1"/>
                </a:solidFill>
                <a:latin typeface="Arial Narrow" panose="020B0604020202020204" pitchFamily="34" charset="0"/>
                <a:ea typeface="+mn-ea"/>
                <a:cs typeface="Arial Narrow" panose="020B0604020202020204" pitchFamily="34" charset="0"/>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609630" rtl="0" eaLnBrk="1" fontAlgn="auto" latinLnBrk="0" hangingPunct="1">
              <a:lnSpc>
                <a:spcPct val="100000"/>
              </a:lnSpc>
              <a:spcBef>
                <a:spcPct val="20000"/>
              </a:spcBef>
              <a:spcAft>
                <a:spcPts val="0"/>
              </a:spcAft>
              <a:buClrTx/>
              <a:buSzTx/>
              <a:buFont typeface="Arial" pitchFamily="34" charset="0"/>
              <a:buNone/>
              <a:tabLst/>
              <a:defRPr/>
            </a:pPr>
            <a:r>
              <a:rPr kumimoji="0" lang="en-GB" sz="3334" b="1" i="0" u="none" strike="noStrike" kern="1200" cap="none" spc="0" normalizeH="0" baseline="0" noProof="0" dirty="0">
                <a:ln>
                  <a:noFill/>
                </a:ln>
                <a:solidFill>
                  <a:prstClr val="white"/>
                </a:solidFill>
                <a:effectLst/>
                <a:uLnTx/>
                <a:uFillTx/>
                <a:latin typeface="Arial Narrow" panose="020B0604020202020204" pitchFamily="34" charset="0"/>
                <a:ea typeface="+mn-ea"/>
                <a:cs typeface="Arial Narrow" panose="020B0604020202020204" pitchFamily="34" charset="0"/>
              </a:rPr>
              <a:t>Overall survival: Enza combo</a:t>
            </a:r>
          </a:p>
        </p:txBody>
      </p:sp>
      <p:sp>
        <p:nvSpPr>
          <p:cNvPr id="14" name="TextBox 13">
            <a:extLst>
              <a:ext uri="{FF2B5EF4-FFF2-40B4-BE49-F238E27FC236}">
                <a16:creationId xmlns:a16="http://schemas.microsoft.com/office/drawing/2014/main" id="{ACA06291-3BAE-00DE-BF06-7C32B41B5472}"/>
              </a:ext>
            </a:extLst>
          </p:cNvPr>
          <p:cNvSpPr txBox="1"/>
          <p:nvPr/>
        </p:nvSpPr>
        <p:spPr>
          <a:xfrm>
            <a:off x="8807465" y="3017270"/>
            <a:ext cx="3083987" cy="780239"/>
          </a:xfrm>
          <a:prstGeom prst="rect">
            <a:avLst/>
          </a:prstGeom>
          <a:noFill/>
          <a:ln>
            <a:solidFill>
              <a:schemeClr val="bg1"/>
            </a:solidFill>
          </a:ln>
        </p:spPr>
        <p:txBody>
          <a:bodyPr wrap="square" tIns="0" bIns="0" rtlCol="0" anchor="ctr">
            <a:noAutofit/>
          </a:bodyPr>
          <a:lstStyle/>
          <a:p>
            <a:pPr marL="0" marR="0" lvl="0" indent="0" algn="ctr" defTabSz="609630" rtl="0" eaLnBrk="1" fontAlgn="auto" latinLnBrk="0" hangingPunct="1">
              <a:lnSpc>
                <a:spcPct val="90000"/>
              </a:lnSpc>
              <a:spcBef>
                <a:spcPts val="0"/>
              </a:spcBef>
              <a:spcAft>
                <a:spcPts val="0"/>
              </a:spcAft>
              <a:buClrTx/>
              <a:buSzTx/>
              <a:buFontTx/>
              <a:buNone/>
              <a:tabLst/>
              <a:defRPr/>
            </a:pPr>
            <a:r>
              <a:rPr kumimoji="0" lang="en-GB" sz="2133" b="1" i="0" u="none" strike="noStrike" kern="1200" cap="none" spc="0" normalizeH="0" baseline="0" noProof="0" dirty="0">
                <a:ln>
                  <a:noFill/>
                </a:ln>
                <a:solidFill>
                  <a:srgbClr val="0095DB"/>
                </a:solidFill>
                <a:effectLst/>
                <a:uLnTx/>
                <a:uFillTx/>
                <a:latin typeface="Arial Narrow" panose="020F0502020204030204"/>
                <a:ea typeface="+mn-ea"/>
                <a:cs typeface="+mn-cs"/>
              </a:rPr>
              <a:t>HR (95% CI): 0.597</a:t>
            </a:r>
            <a:br>
              <a:rPr kumimoji="0" lang="en-GB" sz="2133" b="1" i="0" u="none" strike="noStrike" kern="1200" cap="none" spc="0" normalizeH="0" baseline="0" noProof="0" dirty="0">
                <a:ln>
                  <a:noFill/>
                </a:ln>
                <a:solidFill>
                  <a:srgbClr val="0095DB"/>
                </a:solidFill>
                <a:effectLst/>
                <a:uLnTx/>
                <a:uFillTx/>
                <a:latin typeface="Arial Narrow" panose="020F0502020204030204"/>
                <a:ea typeface="+mn-ea"/>
                <a:cs typeface="+mn-cs"/>
              </a:rPr>
            </a:br>
            <a:r>
              <a:rPr kumimoji="0" lang="en-GB" sz="2133" b="1" i="0" u="none" strike="noStrike" kern="1200" cap="none" spc="0" normalizeH="0" baseline="0" noProof="0" dirty="0">
                <a:ln>
                  <a:noFill/>
                </a:ln>
                <a:solidFill>
                  <a:srgbClr val="0095DB"/>
                </a:solidFill>
                <a:effectLst/>
                <a:uLnTx/>
                <a:uFillTx/>
                <a:latin typeface="Arial Narrow" panose="020F0502020204030204"/>
                <a:ea typeface="+mn-ea"/>
                <a:cs typeface="+mn-cs"/>
              </a:rPr>
              <a:t>(0.444, 0.804); </a:t>
            </a:r>
            <a:r>
              <a:rPr kumimoji="0" lang="en-GB" sz="2133" b="1" i="1" u="none" strike="noStrike" kern="1200" cap="none" spc="0" normalizeH="0" baseline="0" noProof="0" dirty="0">
                <a:ln>
                  <a:noFill/>
                </a:ln>
                <a:solidFill>
                  <a:srgbClr val="0095DB"/>
                </a:solidFill>
                <a:effectLst/>
                <a:uLnTx/>
                <a:uFillTx/>
                <a:latin typeface="Arial Narrow" panose="020F0502020204030204"/>
                <a:ea typeface="+mn-ea"/>
                <a:cs typeface="+mn-cs"/>
              </a:rPr>
              <a:t>P</a:t>
            </a:r>
            <a:r>
              <a:rPr kumimoji="0" lang="en-GB" sz="2133" b="1" i="0" u="none" strike="noStrike" kern="1200" cap="none" spc="0" normalizeH="0" baseline="0" noProof="0" dirty="0">
                <a:ln>
                  <a:noFill/>
                </a:ln>
                <a:solidFill>
                  <a:srgbClr val="0095DB"/>
                </a:solidFill>
                <a:effectLst/>
                <a:uLnTx/>
                <a:uFillTx/>
                <a:latin typeface="Arial Narrow" panose="020F0502020204030204"/>
                <a:ea typeface="+mn-ea"/>
                <a:cs typeface="+mn-cs"/>
              </a:rPr>
              <a:t>=0.0006</a:t>
            </a:r>
          </a:p>
        </p:txBody>
      </p:sp>
      <p:graphicFrame>
        <p:nvGraphicFramePr>
          <p:cNvPr id="15" name="Table 14">
            <a:extLst>
              <a:ext uri="{FF2B5EF4-FFF2-40B4-BE49-F238E27FC236}">
                <a16:creationId xmlns:a16="http://schemas.microsoft.com/office/drawing/2014/main" id="{032E2618-844C-673C-6246-7A5D6137A682}"/>
              </a:ext>
            </a:extLst>
          </p:cNvPr>
          <p:cNvGraphicFramePr>
            <a:graphicFrameLocks noGrp="1"/>
          </p:cNvGraphicFramePr>
          <p:nvPr/>
        </p:nvGraphicFramePr>
        <p:xfrm>
          <a:off x="8815247" y="1474252"/>
          <a:ext cx="3076205" cy="1341999"/>
        </p:xfrm>
        <a:graphic>
          <a:graphicData uri="http://schemas.openxmlformats.org/drawingml/2006/table">
            <a:tbl>
              <a:tblPr firstRow="1" bandRow="1">
                <a:tableStyleId>{5C22544A-7EE6-4342-B048-85BDC9FD1C3A}</a:tableStyleId>
              </a:tblPr>
              <a:tblGrid>
                <a:gridCol w="816348">
                  <a:extLst>
                    <a:ext uri="{9D8B030D-6E8A-4147-A177-3AD203B41FA5}">
                      <a16:colId xmlns:a16="http://schemas.microsoft.com/office/drawing/2014/main" val="73190027"/>
                    </a:ext>
                  </a:extLst>
                </a:gridCol>
                <a:gridCol w="1122438">
                  <a:extLst>
                    <a:ext uri="{9D8B030D-6E8A-4147-A177-3AD203B41FA5}">
                      <a16:colId xmlns:a16="http://schemas.microsoft.com/office/drawing/2014/main" val="919401575"/>
                    </a:ext>
                  </a:extLst>
                </a:gridCol>
                <a:gridCol w="1137419">
                  <a:extLst>
                    <a:ext uri="{9D8B030D-6E8A-4147-A177-3AD203B41FA5}">
                      <a16:colId xmlns:a16="http://schemas.microsoft.com/office/drawing/2014/main" val="125702832"/>
                    </a:ext>
                  </a:extLst>
                </a:gridCol>
              </a:tblGrid>
              <a:tr h="503001">
                <a:tc>
                  <a:txBody>
                    <a:bodyPr/>
                    <a:lstStyle/>
                    <a:p>
                      <a:pPr algn="l" fontAlgn="t">
                        <a:buNone/>
                      </a:pPr>
                      <a:r>
                        <a:rPr lang="en-GB" sz="1300" u="none" strike="noStrike" noProof="0" dirty="0">
                          <a:effectLst/>
                          <a:latin typeface="+mn-lt"/>
                        </a:rPr>
                        <a:t> </a:t>
                      </a:r>
                      <a:endParaRPr lang="en-GB" sz="1300" b="0" i="0" u="none" strike="noStrike" noProof="0" dirty="0">
                        <a:solidFill>
                          <a:srgbClr val="000000"/>
                        </a:solidFill>
                        <a:effectLst/>
                        <a:latin typeface="+mn-lt"/>
                      </a:endParaRPr>
                    </a:p>
                  </a:txBody>
                  <a:tcPr marL="5080" marR="5080" marT="5080" marB="0">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buNone/>
                      </a:pPr>
                      <a:r>
                        <a:rPr lang="en-GB" sz="1300" u="none" strike="noStrike" noProof="0" dirty="0">
                          <a:effectLst/>
                          <a:latin typeface="+mn-lt"/>
                        </a:rPr>
                        <a:t>Enza combo</a:t>
                      </a:r>
                      <a:br>
                        <a:rPr lang="en-GB" sz="1300" u="none" strike="noStrike" noProof="0" dirty="0">
                          <a:effectLst/>
                          <a:latin typeface="+mn-lt"/>
                        </a:rPr>
                      </a:br>
                      <a:r>
                        <a:rPr lang="en-GB" sz="1300" u="none" strike="noStrike" noProof="0" dirty="0">
                          <a:effectLst/>
                          <a:latin typeface="+mn-lt"/>
                        </a:rPr>
                        <a:t>(n=355)</a:t>
                      </a:r>
                      <a:endParaRPr lang="en-GB" sz="1300" b="0" i="0" u="none" strike="noStrike" noProof="0" dirty="0">
                        <a:solidFill>
                          <a:srgbClr val="0095DB"/>
                        </a:solidFill>
                        <a:effectLst/>
                        <a:latin typeface="+mn-lt"/>
                      </a:endParaRPr>
                    </a:p>
                  </a:txBody>
                  <a:tcPr marL="5080" marR="5080" marT="5080" marB="0" anchor="ctr">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algn="ctr" rtl="0" fontAlgn="ctr">
                        <a:buNone/>
                      </a:pPr>
                      <a:r>
                        <a:rPr lang="en-GB" sz="1300" u="none" strike="noStrike" noProof="0" dirty="0">
                          <a:effectLst/>
                          <a:latin typeface="+mn-lt"/>
                        </a:rPr>
                        <a:t>Leuprolide </a:t>
                      </a:r>
                      <a:r>
                        <a:rPr lang="en-GB" sz="1300" b="1" u="none" strike="noStrike" noProof="0" dirty="0">
                          <a:solidFill>
                            <a:schemeClr val="bg1"/>
                          </a:solidFill>
                          <a:effectLst/>
                          <a:latin typeface="+mn-lt"/>
                        </a:rPr>
                        <a:t>alone</a:t>
                      </a:r>
                      <a:endParaRPr lang="en-GB" sz="1300" b="1" i="0" u="none" strike="noStrike" noProof="0" dirty="0">
                        <a:solidFill>
                          <a:schemeClr val="bg1"/>
                        </a:solidFill>
                        <a:effectLst/>
                        <a:latin typeface="+mn-lt"/>
                      </a:endParaRPr>
                    </a:p>
                    <a:p>
                      <a:pPr algn="ctr" rtl="0" fontAlgn="ctr">
                        <a:buNone/>
                      </a:pPr>
                      <a:r>
                        <a:rPr lang="en-GB" sz="1300" b="1" i="0" u="none" strike="noStrike" noProof="0" dirty="0">
                          <a:solidFill>
                            <a:schemeClr val="bg1"/>
                          </a:solidFill>
                          <a:effectLst/>
                          <a:latin typeface="+mn-lt"/>
                        </a:rPr>
                        <a:t>(n=358)</a:t>
                      </a:r>
                      <a:endParaRPr lang="en-GB" sz="1300" b="1" u="none" strike="noStrike" noProof="0" dirty="0">
                        <a:solidFill>
                          <a:schemeClr val="bg1"/>
                        </a:solidFill>
                        <a:effectLst/>
                        <a:latin typeface="+mn-lt"/>
                      </a:endParaRPr>
                    </a:p>
                  </a:txBody>
                  <a:tcPr marL="5080" marR="5080" marT="5080" marB="0" anchor="ctr">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308A"/>
                    </a:solidFill>
                  </a:tcPr>
                </a:tc>
                <a:extLst>
                  <a:ext uri="{0D108BD9-81ED-4DB2-BD59-A6C34878D82A}">
                    <a16:rowId xmlns:a16="http://schemas.microsoft.com/office/drawing/2014/main" val="2648554021"/>
                  </a:ext>
                </a:extLst>
              </a:tr>
              <a:tr h="335997">
                <a:tc>
                  <a:txBody>
                    <a:bodyPr/>
                    <a:lstStyle/>
                    <a:p>
                      <a:pPr algn="l" rtl="0" fontAlgn="ctr">
                        <a:buNone/>
                      </a:pPr>
                      <a:r>
                        <a:rPr lang="en-GB" sz="1300" u="none" strike="noStrike" noProof="0" dirty="0">
                          <a:solidFill>
                            <a:schemeClr val="bg1"/>
                          </a:solidFill>
                          <a:effectLst/>
                          <a:latin typeface="+mn-lt"/>
                        </a:rPr>
                        <a:t>Events</a:t>
                      </a:r>
                      <a:endParaRPr lang="en-GB" sz="1300" b="1" i="0" u="none" strike="noStrike" noProof="0" dirty="0">
                        <a:solidFill>
                          <a:schemeClr val="bg1"/>
                        </a:solidFill>
                        <a:effectLst/>
                        <a:latin typeface="+mn-lt"/>
                      </a:endParaRPr>
                    </a:p>
                  </a:txBody>
                  <a:tcPr marL="5080" marR="5080" marT="5080" marB="0" anchor="ctr">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rtl="0" fontAlgn="ctr">
                        <a:buNone/>
                      </a:pPr>
                      <a:r>
                        <a:rPr lang="en-GB" sz="1300" u="none" strike="noStrike" noProof="0" dirty="0">
                          <a:solidFill>
                            <a:schemeClr val="bg1"/>
                          </a:solidFill>
                          <a:effectLst/>
                          <a:latin typeface="+mn-lt"/>
                        </a:rPr>
                        <a:t>73</a:t>
                      </a:r>
                      <a:endParaRPr lang="en-GB" sz="1300" b="0" i="0" u="none" strike="noStrike" noProof="0" dirty="0">
                        <a:solidFill>
                          <a:schemeClr val="bg1"/>
                        </a:solidFill>
                        <a:effectLst/>
                        <a:latin typeface="+mn-lt"/>
                      </a:endParaRPr>
                    </a:p>
                  </a:txBody>
                  <a:tcPr marL="5080" marR="5080" marT="5080" marB="0" anchor="ctr">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rtl="0" fontAlgn="ctr">
                        <a:buNone/>
                      </a:pPr>
                      <a:r>
                        <a:rPr lang="en-GB" sz="1300" u="none" strike="noStrike" noProof="0" dirty="0">
                          <a:solidFill>
                            <a:schemeClr val="bg1"/>
                          </a:solidFill>
                          <a:effectLst/>
                          <a:latin typeface="+mn-lt"/>
                        </a:rPr>
                        <a:t>111</a:t>
                      </a:r>
                      <a:endParaRPr lang="en-GB" sz="1300" b="0" i="0" u="none" strike="noStrike" noProof="0" dirty="0">
                        <a:solidFill>
                          <a:schemeClr val="bg1"/>
                        </a:solidFill>
                        <a:effectLst/>
                        <a:latin typeface="+mn-lt"/>
                      </a:endParaRPr>
                    </a:p>
                  </a:txBody>
                  <a:tcPr marL="5080" marR="5080" marT="5080" marB="0" anchor="ctr">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46660578"/>
                  </a:ext>
                </a:extLst>
              </a:tr>
              <a:tr h="503001">
                <a:tc>
                  <a:txBody>
                    <a:bodyPr/>
                    <a:lstStyle/>
                    <a:p>
                      <a:pPr algn="l" rtl="0" fontAlgn="ctr">
                        <a:buNone/>
                      </a:pPr>
                      <a:r>
                        <a:rPr lang="en-GB" sz="1300" u="none" strike="noStrike" noProof="0" dirty="0">
                          <a:solidFill>
                            <a:schemeClr val="bg1"/>
                          </a:solidFill>
                          <a:effectLst/>
                          <a:latin typeface="+mn-lt"/>
                        </a:rPr>
                        <a:t>8-year OS </a:t>
                      </a:r>
                      <a:br>
                        <a:rPr lang="en-GB" sz="1300" u="none" strike="noStrike" noProof="0" dirty="0">
                          <a:solidFill>
                            <a:schemeClr val="bg1"/>
                          </a:solidFill>
                          <a:effectLst/>
                          <a:latin typeface="+mn-lt"/>
                        </a:rPr>
                      </a:br>
                      <a:r>
                        <a:rPr lang="en-GB" sz="1300" u="none" strike="noStrike" noProof="0" dirty="0">
                          <a:solidFill>
                            <a:schemeClr val="bg1"/>
                          </a:solidFill>
                          <a:effectLst/>
                          <a:latin typeface="+mn-lt"/>
                        </a:rPr>
                        <a:t>(95% CI), %</a:t>
                      </a:r>
                      <a:endParaRPr lang="en-GB" sz="1300" b="1" i="0" u="none" strike="noStrike" noProof="0" dirty="0">
                        <a:solidFill>
                          <a:schemeClr val="bg1"/>
                        </a:solidFill>
                        <a:effectLst/>
                        <a:latin typeface="+mn-lt"/>
                      </a:endParaRPr>
                    </a:p>
                  </a:txBody>
                  <a:tcPr marL="5080" marR="5080" marT="508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ctr">
                        <a:buNone/>
                      </a:pPr>
                      <a:r>
                        <a:rPr lang="en-GB" sz="1300" u="none" strike="noStrike" noProof="0" dirty="0">
                          <a:solidFill>
                            <a:schemeClr val="bg1"/>
                          </a:solidFill>
                          <a:effectLst/>
                          <a:latin typeface="+mn-lt"/>
                        </a:rPr>
                        <a:t>78.9 </a:t>
                      </a:r>
                      <a:br>
                        <a:rPr lang="en-GB" sz="1300" u="none" strike="noStrike" noProof="0" dirty="0">
                          <a:solidFill>
                            <a:schemeClr val="bg1"/>
                          </a:solidFill>
                          <a:effectLst/>
                          <a:latin typeface="+mn-lt"/>
                        </a:rPr>
                      </a:br>
                      <a:r>
                        <a:rPr lang="en-GB" sz="1300" u="none" strike="noStrike" noProof="0" dirty="0">
                          <a:solidFill>
                            <a:schemeClr val="bg1"/>
                          </a:solidFill>
                          <a:effectLst/>
                          <a:latin typeface="+mn-lt"/>
                        </a:rPr>
                        <a:t>(73.9, 83.1)</a:t>
                      </a:r>
                      <a:endParaRPr lang="en-GB" sz="1300" b="0" i="0" u="none" strike="noStrike" noProof="0" dirty="0">
                        <a:solidFill>
                          <a:schemeClr val="bg1"/>
                        </a:solidFill>
                        <a:effectLst/>
                        <a:latin typeface="+mn-lt"/>
                      </a:endParaRPr>
                    </a:p>
                  </a:txBody>
                  <a:tcPr marL="5080" marR="5080" marT="508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ctr">
                        <a:buNone/>
                      </a:pPr>
                      <a:r>
                        <a:rPr lang="en-GB" sz="1300" u="none" strike="noStrike" noProof="0" dirty="0">
                          <a:solidFill>
                            <a:schemeClr val="bg1"/>
                          </a:solidFill>
                          <a:effectLst/>
                          <a:latin typeface="+mn-lt"/>
                        </a:rPr>
                        <a:t>69.5 </a:t>
                      </a:r>
                      <a:br>
                        <a:rPr lang="en-GB" sz="1300" u="none" strike="noStrike" noProof="0" dirty="0">
                          <a:solidFill>
                            <a:schemeClr val="bg1"/>
                          </a:solidFill>
                          <a:effectLst/>
                          <a:latin typeface="+mn-lt"/>
                        </a:rPr>
                      </a:br>
                      <a:r>
                        <a:rPr lang="en-GB" sz="1300" u="none" strike="noStrike" noProof="0" dirty="0">
                          <a:solidFill>
                            <a:schemeClr val="bg1"/>
                          </a:solidFill>
                          <a:effectLst/>
                          <a:latin typeface="+mn-lt"/>
                        </a:rPr>
                        <a:t>(64.0, 74.3)</a:t>
                      </a:r>
                      <a:endParaRPr lang="en-GB" sz="1300" b="0" i="0" u="none" strike="noStrike" noProof="0" dirty="0">
                        <a:solidFill>
                          <a:schemeClr val="bg1"/>
                        </a:solidFill>
                        <a:effectLst/>
                        <a:latin typeface="+mn-lt"/>
                      </a:endParaRPr>
                    </a:p>
                  </a:txBody>
                  <a:tcPr marL="5080" marR="5080" marT="508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3935578"/>
                  </a:ext>
                </a:extLst>
              </a:tr>
            </a:tbl>
          </a:graphicData>
        </a:graphic>
      </p:graphicFrame>
      <p:grpSp>
        <p:nvGrpSpPr>
          <p:cNvPr id="106" name="Group 105">
            <a:extLst>
              <a:ext uri="{FF2B5EF4-FFF2-40B4-BE49-F238E27FC236}">
                <a16:creationId xmlns:a16="http://schemas.microsoft.com/office/drawing/2014/main" id="{4A2168A6-69B9-02E5-1172-3B717012E5E4}"/>
              </a:ext>
            </a:extLst>
          </p:cNvPr>
          <p:cNvGrpSpPr/>
          <p:nvPr/>
        </p:nvGrpSpPr>
        <p:grpSpPr>
          <a:xfrm>
            <a:off x="1036472" y="969367"/>
            <a:ext cx="7436704" cy="2171730"/>
            <a:chOff x="3641123" y="1446152"/>
            <a:chExt cx="12515060" cy="3660217"/>
          </a:xfrm>
        </p:grpSpPr>
        <p:sp>
          <p:nvSpPr>
            <p:cNvPr id="107" name="Rectangle 5">
              <a:extLst>
                <a:ext uri="{FF2B5EF4-FFF2-40B4-BE49-F238E27FC236}">
                  <a16:creationId xmlns:a16="http://schemas.microsoft.com/office/drawing/2014/main" id="{5F1CA622-99C6-319B-2040-04E2371DD118}"/>
                </a:ext>
              </a:extLst>
            </p:cNvPr>
            <p:cNvSpPr>
              <a:spLocks noChangeArrowheads="1"/>
            </p:cNvSpPr>
            <p:nvPr/>
          </p:nvSpPr>
          <p:spPr bwMode="auto">
            <a:xfrm>
              <a:off x="14839727" y="3037536"/>
              <a:ext cx="1316456" cy="345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Enza combo</a:t>
              </a:r>
              <a:endParaRPr kumimoji="0" lang="en-GB" sz="2933"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108" name="Rectangle 6">
              <a:extLst>
                <a:ext uri="{FF2B5EF4-FFF2-40B4-BE49-F238E27FC236}">
                  <a16:creationId xmlns:a16="http://schemas.microsoft.com/office/drawing/2014/main" id="{C12333EC-D0E0-44A5-5BC4-B3354C8E6F67}"/>
                </a:ext>
              </a:extLst>
            </p:cNvPr>
            <p:cNvSpPr>
              <a:spLocks noChangeArrowheads="1"/>
            </p:cNvSpPr>
            <p:nvPr/>
          </p:nvSpPr>
          <p:spPr bwMode="auto">
            <a:xfrm>
              <a:off x="14405400" y="4760660"/>
              <a:ext cx="1750780" cy="345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Leuprolide alone</a:t>
              </a:r>
              <a:endParaRPr kumimoji="0" lang="en-GB" sz="2933"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109" name="Rectangle 9">
              <a:extLst>
                <a:ext uri="{FF2B5EF4-FFF2-40B4-BE49-F238E27FC236}">
                  <a16:creationId xmlns:a16="http://schemas.microsoft.com/office/drawing/2014/main" id="{DD7D0F31-A718-0239-C893-DF7C79BBD4C8}"/>
                </a:ext>
              </a:extLst>
            </p:cNvPr>
            <p:cNvSpPr>
              <a:spLocks noChangeArrowheads="1"/>
            </p:cNvSpPr>
            <p:nvPr/>
          </p:nvSpPr>
          <p:spPr bwMode="auto">
            <a:xfrm>
              <a:off x="4892440" y="2280808"/>
              <a:ext cx="59669" cy="39355"/>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0" name="Rectangle 10">
              <a:extLst>
                <a:ext uri="{FF2B5EF4-FFF2-40B4-BE49-F238E27FC236}">
                  <a16:creationId xmlns:a16="http://schemas.microsoft.com/office/drawing/2014/main" id="{A149BB33-E202-0B87-0246-3001E1EC7B81}"/>
                </a:ext>
              </a:extLst>
            </p:cNvPr>
            <p:cNvSpPr>
              <a:spLocks noChangeArrowheads="1"/>
            </p:cNvSpPr>
            <p:nvPr/>
          </p:nvSpPr>
          <p:spPr bwMode="auto">
            <a:xfrm>
              <a:off x="5020300" y="2305026"/>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1" name="Rectangle 11">
              <a:extLst>
                <a:ext uri="{FF2B5EF4-FFF2-40B4-BE49-F238E27FC236}">
                  <a16:creationId xmlns:a16="http://schemas.microsoft.com/office/drawing/2014/main" id="{41DC34DE-294B-DB9D-B1C6-840C50F3A5BD}"/>
                </a:ext>
              </a:extLst>
            </p:cNvPr>
            <p:cNvSpPr>
              <a:spLocks noChangeArrowheads="1"/>
            </p:cNvSpPr>
            <p:nvPr/>
          </p:nvSpPr>
          <p:spPr bwMode="auto">
            <a:xfrm>
              <a:off x="5320344" y="2344381"/>
              <a:ext cx="59669" cy="43896"/>
            </a:xfrm>
            <a:prstGeom prst="rect">
              <a:avLst/>
            </a:prstGeom>
            <a:noFill/>
            <a:ln w="11176"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2" name="Rectangle 12">
              <a:extLst>
                <a:ext uri="{FF2B5EF4-FFF2-40B4-BE49-F238E27FC236}">
                  <a16:creationId xmlns:a16="http://schemas.microsoft.com/office/drawing/2014/main" id="{AA3EE411-44A9-0E35-64C3-ABC656982ED8}"/>
                </a:ext>
              </a:extLst>
            </p:cNvPr>
            <p:cNvSpPr>
              <a:spLocks noChangeArrowheads="1"/>
            </p:cNvSpPr>
            <p:nvPr/>
          </p:nvSpPr>
          <p:spPr bwMode="auto">
            <a:xfrm>
              <a:off x="6684178" y="2392817"/>
              <a:ext cx="66488"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3" name="Rectangle 13">
              <a:extLst>
                <a:ext uri="{FF2B5EF4-FFF2-40B4-BE49-F238E27FC236}">
                  <a16:creationId xmlns:a16="http://schemas.microsoft.com/office/drawing/2014/main" id="{122E132C-BAD5-7ED7-2270-50A726312F98}"/>
                </a:ext>
              </a:extLst>
            </p:cNvPr>
            <p:cNvSpPr>
              <a:spLocks noChangeArrowheads="1"/>
            </p:cNvSpPr>
            <p:nvPr/>
          </p:nvSpPr>
          <p:spPr bwMode="auto">
            <a:xfrm>
              <a:off x="6781351" y="2392817"/>
              <a:ext cx="66488"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4" name="Rectangle 14">
              <a:extLst>
                <a:ext uri="{FF2B5EF4-FFF2-40B4-BE49-F238E27FC236}">
                  <a16:creationId xmlns:a16="http://schemas.microsoft.com/office/drawing/2014/main" id="{B16259DE-C2A1-8B4E-F0B0-3CC32679ACD1}"/>
                </a:ext>
              </a:extLst>
            </p:cNvPr>
            <p:cNvSpPr>
              <a:spLocks noChangeArrowheads="1"/>
            </p:cNvSpPr>
            <p:nvPr/>
          </p:nvSpPr>
          <p:spPr bwMode="auto">
            <a:xfrm>
              <a:off x="7125719" y="2403413"/>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5" name="Rectangle 15">
              <a:extLst>
                <a:ext uri="{FF2B5EF4-FFF2-40B4-BE49-F238E27FC236}">
                  <a16:creationId xmlns:a16="http://schemas.microsoft.com/office/drawing/2014/main" id="{728F73A7-D5E8-D664-56D5-C018B816AD94}"/>
                </a:ext>
              </a:extLst>
            </p:cNvPr>
            <p:cNvSpPr>
              <a:spLocks noChangeArrowheads="1"/>
            </p:cNvSpPr>
            <p:nvPr/>
          </p:nvSpPr>
          <p:spPr bwMode="auto">
            <a:xfrm>
              <a:off x="8377037" y="2515422"/>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 name="Rectangle 16">
              <a:extLst>
                <a:ext uri="{FF2B5EF4-FFF2-40B4-BE49-F238E27FC236}">
                  <a16:creationId xmlns:a16="http://schemas.microsoft.com/office/drawing/2014/main" id="{5ECD4984-0BA2-3DF6-3140-FB009B6C2A1E}"/>
                </a:ext>
              </a:extLst>
            </p:cNvPr>
            <p:cNvSpPr>
              <a:spLocks noChangeArrowheads="1"/>
            </p:cNvSpPr>
            <p:nvPr/>
          </p:nvSpPr>
          <p:spPr bwMode="auto">
            <a:xfrm>
              <a:off x="8931095" y="2578995"/>
              <a:ext cx="68192"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 name="Rectangle 17">
              <a:extLst>
                <a:ext uri="{FF2B5EF4-FFF2-40B4-BE49-F238E27FC236}">
                  <a16:creationId xmlns:a16="http://schemas.microsoft.com/office/drawing/2014/main" id="{2E501A0C-FDC6-85FB-ACB0-176EB77FC094}"/>
                </a:ext>
              </a:extLst>
            </p:cNvPr>
            <p:cNvSpPr>
              <a:spLocks noChangeArrowheads="1"/>
            </p:cNvSpPr>
            <p:nvPr/>
          </p:nvSpPr>
          <p:spPr bwMode="auto">
            <a:xfrm>
              <a:off x="9306150" y="2644081"/>
              <a:ext cx="68192" cy="3784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 name="Rectangle 18">
              <a:extLst>
                <a:ext uri="{FF2B5EF4-FFF2-40B4-BE49-F238E27FC236}">
                  <a16:creationId xmlns:a16="http://schemas.microsoft.com/office/drawing/2014/main" id="{F9AA243E-E736-B070-7D3F-04981DF39705}"/>
                </a:ext>
              </a:extLst>
            </p:cNvPr>
            <p:cNvSpPr>
              <a:spLocks noChangeArrowheads="1"/>
            </p:cNvSpPr>
            <p:nvPr/>
          </p:nvSpPr>
          <p:spPr bwMode="auto">
            <a:xfrm>
              <a:off x="9838045" y="2677380"/>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 name="Rectangle 19">
              <a:extLst>
                <a:ext uri="{FF2B5EF4-FFF2-40B4-BE49-F238E27FC236}">
                  <a16:creationId xmlns:a16="http://schemas.microsoft.com/office/drawing/2014/main" id="{1D6F261F-76EB-3508-4196-E2A7B76C133B}"/>
                </a:ext>
              </a:extLst>
            </p:cNvPr>
            <p:cNvSpPr>
              <a:spLocks noChangeArrowheads="1"/>
            </p:cNvSpPr>
            <p:nvPr/>
          </p:nvSpPr>
          <p:spPr bwMode="auto">
            <a:xfrm>
              <a:off x="10438132" y="273187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 name="Rectangle 20">
              <a:extLst>
                <a:ext uri="{FF2B5EF4-FFF2-40B4-BE49-F238E27FC236}">
                  <a16:creationId xmlns:a16="http://schemas.microsoft.com/office/drawing/2014/main" id="{934FE9F9-5459-DB70-AE55-55602DDA5F79}"/>
                </a:ext>
              </a:extLst>
            </p:cNvPr>
            <p:cNvSpPr>
              <a:spLocks noChangeArrowheads="1"/>
            </p:cNvSpPr>
            <p:nvPr/>
          </p:nvSpPr>
          <p:spPr bwMode="auto">
            <a:xfrm>
              <a:off x="10888198" y="2740952"/>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 name="Rectangle 21">
              <a:extLst>
                <a:ext uri="{FF2B5EF4-FFF2-40B4-BE49-F238E27FC236}">
                  <a16:creationId xmlns:a16="http://schemas.microsoft.com/office/drawing/2014/main" id="{492BCFC3-D4F3-D446-8399-339B9D30C79D}"/>
                </a:ext>
              </a:extLst>
            </p:cNvPr>
            <p:cNvSpPr>
              <a:spLocks noChangeArrowheads="1"/>
            </p:cNvSpPr>
            <p:nvPr/>
          </p:nvSpPr>
          <p:spPr bwMode="auto">
            <a:xfrm>
              <a:off x="11276891" y="2780307"/>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 name="Rectangle 22">
              <a:extLst>
                <a:ext uri="{FF2B5EF4-FFF2-40B4-BE49-F238E27FC236}">
                  <a16:creationId xmlns:a16="http://schemas.microsoft.com/office/drawing/2014/main" id="{47BD1B2F-3E32-8CA5-3FCA-66E8CB6833F8}"/>
                </a:ext>
              </a:extLst>
            </p:cNvPr>
            <p:cNvSpPr>
              <a:spLocks noChangeArrowheads="1"/>
            </p:cNvSpPr>
            <p:nvPr/>
          </p:nvSpPr>
          <p:spPr bwMode="auto">
            <a:xfrm>
              <a:off x="11592277" y="2804525"/>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 name="Rectangle 23">
              <a:extLst>
                <a:ext uri="{FF2B5EF4-FFF2-40B4-BE49-F238E27FC236}">
                  <a16:creationId xmlns:a16="http://schemas.microsoft.com/office/drawing/2014/main" id="{10EFECB9-DBE7-AC0C-A143-4C1AA513454D}"/>
                </a:ext>
              </a:extLst>
            </p:cNvPr>
            <p:cNvSpPr>
              <a:spLocks noChangeArrowheads="1"/>
            </p:cNvSpPr>
            <p:nvPr/>
          </p:nvSpPr>
          <p:spPr bwMode="auto">
            <a:xfrm>
              <a:off x="11861634" y="2848421"/>
              <a:ext cx="52849"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 name="Rectangle 24">
              <a:extLst>
                <a:ext uri="{FF2B5EF4-FFF2-40B4-BE49-F238E27FC236}">
                  <a16:creationId xmlns:a16="http://schemas.microsoft.com/office/drawing/2014/main" id="{AE19541C-FBCD-0453-FBF3-8BB8C83EC505}"/>
                </a:ext>
              </a:extLst>
            </p:cNvPr>
            <p:cNvSpPr>
              <a:spLocks noChangeArrowheads="1"/>
            </p:cNvSpPr>
            <p:nvPr/>
          </p:nvSpPr>
          <p:spPr bwMode="auto">
            <a:xfrm>
              <a:off x="11861634" y="2843880"/>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5" name="Rectangle 25">
              <a:extLst>
                <a:ext uri="{FF2B5EF4-FFF2-40B4-BE49-F238E27FC236}">
                  <a16:creationId xmlns:a16="http://schemas.microsoft.com/office/drawing/2014/main" id="{6598E8C3-DB6E-DDC2-B9D6-1B25235FB3B8}"/>
                </a:ext>
              </a:extLst>
            </p:cNvPr>
            <p:cNvSpPr>
              <a:spLocks noChangeArrowheads="1"/>
            </p:cNvSpPr>
            <p:nvPr/>
          </p:nvSpPr>
          <p:spPr bwMode="auto">
            <a:xfrm>
              <a:off x="11861634" y="2843880"/>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6" name="Rectangle 26">
              <a:extLst>
                <a:ext uri="{FF2B5EF4-FFF2-40B4-BE49-F238E27FC236}">
                  <a16:creationId xmlns:a16="http://schemas.microsoft.com/office/drawing/2014/main" id="{FC5574B3-5B80-0762-3C29-69FEC439BD5D}"/>
                </a:ext>
              </a:extLst>
            </p:cNvPr>
            <p:cNvSpPr>
              <a:spLocks noChangeArrowheads="1"/>
            </p:cNvSpPr>
            <p:nvPr/>
          </p:nvSpPr>
          <p:spPr bwMode="auto">
            <a:xfrm>
              <a:off x="11870159" y="2843880"/>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7" name="Rectangle 27">
              <a:extLst>
                <a:ext uri="{FF2B5EF4-FFF2-40B4-BE49-F238E27FC236}">
                  <a16:creationId xmlns:a16="http://schemas.microsoft.com/office/drawing/2014/main" id="{13F06A45-6B5E-E058-EFE5-DFFE8CD7B381}"/>
                </a:ext>
              </a:extLst>
            </p:cNvPr>
            <p:cNvSpPr>
              <a:spLocks noChangeArrowheads="1"/>
            </p:cNvSpPr>
            <p:nvPr/>
          </p:nvSpPr>
          <p:spPr bwMode="auto">
            <a:xfrm>
              <a:off x="11914483" y="2859016"/>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 name="Rectangle 28">
              <a:extLst>
                <a:ext uri="{FF2B5EF4-FFF2-40B4-BE49-F238E27FC236}">
                  <a16:creationId xmlns:a16="http://schemas.microsoft.com/office/drawing/2014/main" id="{775F1DE7-3132-2EE7-E7D5-9F038EF862BF}"/>
                </a:ext>
              </a:extLst>
            </p:cNvPr>
            <p:cNvSpPr>
              <a:spLocks noChangeArrowheads="1"/>
            </p:cNvSpPr>
            <p:nvPr/>
          </p:nvSpPr>
          <p:spPr bwMode="auto">
            <a:xfrm>
              <a:off x="11929826" y="2868098"/>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9" name="Rectangle 29">
              <a:extLst>
                <a:ext uri="{FF2B5EF4-FFF2-40B4-BE49-F238E27FC236}">
                  <a16:creationId xmlns:a16="http://schemas.microsoft.com/office/drawing/2014/main" id="{448AF2D2-83F8-4F90-1C2B-390AA26A3366}"/>
                </a:ext>
              </a:extLst>
            </p:cNvPr>
            <p:cNvSpPr>
              <a:spLocks noChangeArrowheads="1"/>
            </p:cNvSpPr>
            <p:nvPr/>
          </p:nvSpPr>
          <p:spPr bwMode="auto">
            <a:xfrm>
              <a:off x="11945169" y="2883234"/>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 name="Rectangle 30">
              <a:extLst>
                <a:ext uri="{FF2B5EF4-FFF2-40B4-BE49-F238E27FC236}">
                  <a16:creationId xmlns:a16="http://schemas.microsoft.com/office/drawing/2014/main" id="{FD10CC7B-0E51-35E7-8E41-EBCBD3465EE2}"/>
                </a:ext>
              </a:extLst>
            </p:cNvPr>
            <p:cNvSpPr>
              <a:spLocks noChangeArrowheads="1"/>
            </p:cNvSpPr>
            <p:nvPr/>
          </p:nvSpPr>
          <p:spPr bwMode="auto">
            <a:xfrm>
              <a:off x="11958808" y="2883234"/>
              <a:ext cx="61373"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96" name="Rectangle 31">
              <a:extLst>
                <a:ext uri="{FF2B5EF4-FFF2-40B4-BE49-F238E27FC236}">
                  <a16:creationId xmlns:a16="http://schemas.microsoft.com/office/drawing/2014/main" id="{FE84B31A-255C-6D82-329D-2DF110E46FF0}"/>
                </a:ext>
              </a:extLst>
            </p:cNvPr>
            <p:cNvSpPr>
              <a:spLocks noChangeArrowheads="1"/>
            </p:cNvSpPr>
            <p:nvPr/>
          </p:nvSpPr>
          <p:spPr bwMode="auto">
            <a:xfrm>
              <a:off x="11996313" y="2902912"/>
              <a:ext cx="61373"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00" name="Rectangle 32">
              <a:extLst>
                <a:ext uri="{FF2B5EF4-FFF2-40B4-BE49-F238E27FC236}">
                  <a16:creationId xmlns:a16="http://schemas.microsoft.com/office/drawing/2014/main" id="{6273191E-D420-89A7-328E-082A2FA6322A}"/>
                </a:ext>
              </a:extLst>
            </p:cNvPr>
            <p:cNvSpPr>
              <a:spLocks noChangeArrowheads="1"/>
            </p:cNvSpPr>
            <p:nvPr/>
          </p:nvSpPr>
          <p:spPr bwMode="auto">
            <a:xfrm>
              <a:off x="12004837" y="2902912"/>
              <a:ext cx="59669"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01" name="Rectangle 33">
              <a:extLst>
                <a:ext uri="{FF2B5EF4-FFF2-40B4-BE49-F238E27FC236}">
                  <a16:creationId xmlns:a16="http://schemas.microsoft.com/office/drawing/2014/main" id="{705C345F-7ED1-45F1-CE8C-831568C76566}"/>
                </a:ext>
              </a:extLst>
            </p:cNvPr>
            <p:cNvSpPr>
              <a:spLocks noChangeArrowheads="1"/>
            </p:cNvSpPr>
            <p:nvPr/>
          </p:nvSpPr>
          <p:spPr bwMode="auto">
            <a:xfrm>
              <a:off x="11996313" y="2898370"/>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02" name="Rectangle 34">
              <a:extLst>
                <a:ext uri="{FF2B5EF4-FFF2-40B4-BE49-F238E27FC236}">
                  <a16:creationId xmlns:a16="http://schemas.microsoft.com/office/drawing/2014/main" id="{B31F2BDB-CE99-76C1-A606-D856126847F0}"/>
                </a:ext>
              </a:extLst>
            </p:cNvPr>
            <p:cNvSpPr>
              <a:spLocks noChangeArrowheads="1"/>
            </p:cNvSpPr>
            <p:nvPr/>
          </p:nvSpPr>
          <p:spPr bwMode="auto">
            <a:xfrm>
              <a:off x="11996313" y="2898370"/>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04" name="Rectangle 35">
              <a:extLst>
                <a:ext uri="{FF2B5EF4-FFF2-40B4-BE49-F238E27FC236}">
                  <a16:creationId xmlns:a16="http://schemas.microsoft.com/office/drawing/2014/main" id="{ABF45362-0278-3A62-EBD1-3B5D830813E2}"/>
                </a:ext>
              </a:extLst>
            </p:cNvPr>
            <p:cNvSpPr>
              <a:spLocks noChangeArrowheads="1"/>
            </p:cNvSpPr>
            <p:nvPr/>
          </p:nvSpPr>
          <p:spPr bwMode="auto">
            <a:xfrm>
              <a:off x="12004837" y="2898370"/>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05" name="Rectangle 36">
              <a:extLst>
                <a:ext uri="{FF2B5EF4-FFF2-40B4-BE49-F238E27FC236}">
                  <a16:creationId xmlns:a16="http://schemas.microsoft.com/office/drawing/2014/main" id="{935A7039-F734-FE81-B169-6F4F06817D86}"/>
                </a:ext>
              </a:extLst>
            </p:cNvPr>
            <p:cNvSpPr>
              <a:spLocks noChangeArrowheads="1"/>
            </p:cNvSpPr>
            <p:nvPr/>
          </p:nvSpPr>
          <p:spPr bwMode="auto">
            <a:xfrm>
              <a:off x="12004837" y="2898370"/>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06" name="Rectangle 37">
              <a:extLst>
                <a:ext uri="{FF2B5EF4-FFF2-40B4-BE49-F238E27FC236}">
                  <a16:creationId xmlns:a16="http://schemas.microsoft.com/office/drawing/2014/main" id="{70117C4F-EAA5-F759-C467-8EE7C6EB8A41}"/>
                </a:ext>
              </a:extLst>
            </p:cNvPr>
            <p:cNvSpPr>
              <a:spLocks noChangeArrowheads="1"/>
            </p:cNvSpPr>
            <p:nvPr/>
          </p:nvSpPr>
          <p:spPr bwMode="auto">
            <a:xfrm>
              <a:off x="12004837" y="2898370"/>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08" name="Rectangle 38">
              <a:extLst>
                <a:ext uri="{FF2B5EF4-FFF2-40B4-BE49-F238E27FC236}">
                  <a16:creationId xmlns:a16="http://schemas.microsoft.com/office/drawing/2014/main" id="{69D556F5-5314-06E4-6C24-8D9129C91EA5}"/>
                </a:ext>
              </a:extLst>
            </p:cNvPr>
            <p:cNvSpPr>
              <a:spLocks noChangeArrowheads="1"/>
            </p:cNvSpPr>
            <p:nvPr/>
          </p:nvSpPr>
          <p:spPr bwMode="auto">
            <a:xfrm>
              <a:off x="12004837" y="2898370"/>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09" name="Rectangle 39">
              <a:extLst>
                <a:ext uri="{FF2B5EF4-FFF2-40B4-BE49-F238E27FC236}">
                  <a16:creationId xmlns:a16="http://schemas.microsoft.com/office/drawing/2014/main" id="{F276D24F-1CC5-E35D-48F6-76C97BCACEEA}"/>
                </a:ext>
              </a:extLst>
            </p:cNvPr>
            <p:cNvSpPr>
              <a:spLocks noChangeArrowheads="1"/>
            </p:cNvSpPr>
            <p:nvPr/>
          </p:nvSpPr>
          <p:spPr bwMode="auto">
            <a:xfrm>
              <a:off x="12004837" y="2898370"/>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10" name="Rectangle 40">
              <a:extLst>
                <a:ext uri="{FF2B5EF4-FFF2-40B4-BE49-F238E27FC236}">
                  <a16:creationId xmlns:a16="http://schemas.microsoft.com/office/drawing/2014/main" id="{91AC2F37-A813-B3F0-E3E0-FCE030C310DD}"/>
                </a:ext>
              </a:extLst>
            </p:cNvPr>
            <p:cNvSpPr>
              <a:spLocks noChangeArrowheads="1"/>
            </p:cNvSpPr>
            <p:nvPr/>
          </p:nvSpPr>
          <p:spPr bwMode="auto">
            <a:xfrm>
              <a:off x="12020181" y="2922589"/>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12" name="Rectangle 41">
              <a:extLst>
                <a:ext uri="{FF2B5EF4-FFF2-40B4-BE49-F238E27FC236}">
                  <a16:creationId xmlns:a16="http://schemas.microsoft.com/office/drawing/2014/main" id="{35CCBE31-30DC-0FC1-8D48-6FC281CDF4C4}"/>
                </a:ext>
              </a:extLst>
            </p:cNvPr>
            <p:cNvSpPr>
              <a:spLocks noChangeArrowheads="1"/>
            </p:cNvSpPr>
            <p:nvPr/>
          </p:nvSpPr>
          <p:spPr bwMode="auto">
            <a:xfrm>
              <a:off x="12020181" y="2922589"/>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13" name="Rectangle 42">
              <a:extLst>
                <a:ext uri="{FF2B5EF4-FFF2-40B4-BE49-F238E27FC236}">
                  <a16:creationId xmlns:a16="http://schemas.microsoft.com/office/drawing/2014/main" id="{9D08C06F-FD62-75F1-D443-F5F26B696DE8}"/>
                </a:ext>
              </a:extLst>
            </p:cNvPr>
            <p:cNvSpPr>
              <a:spLocks noChangeArrowheads="1"/>
            </p:cNvSpPr>
            <p:nvPr/>
          </p:nvSpPr>
          <p:spPr bwMode="auto">
            <a:xfrm>
              <a:off x="12020181" y="2922589"/>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14" name="Rectangle 43">
              <a:extLst>
                <a:ext uri="{FF2B5EF4-FFF2-40B4-BE49-F238E27FC236}">
                  <a16:creationId xmlns:a16="http://schemas.microsoft.com/office/drawing/2014/main" id="{27BDBC8B-7F02-C6D7-670E-C3A794221B7A}"/>
                </a:ext>
              </a:extLst>
            </p:cNvPr>
            <p:cNvSpPr>
              <a:spLocks noChangeArrowheads="1"/>
            </p:cNvSpPr>
            <p:nvPr/>
          </p:nvSpPr>
          <p:spPr bwMode="auto">
            <a:xfrm>
              <a:off x="12027000" y="2922589"/>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16" name="Rectangle 44">
              <a:extLst>
                <a:ext uri="{FF2B5EF4-FFF2-40B4-BE49-F238E27FC236}">
                  <a16:creationId xmlns:a16="http://schemas.microsoft.com/office/drawing/2014/main" id="{426B5D0A-3A03-C7E4-6B37-8420F7E2F6FF}"/>
                </a:ext>
              </a:extLst>
            </p:cNvPr>
            <p:cNvSpPr>
              <a:spLocks noChangeArrowheads="1"/>
            </p:cNvSpPr>
            <p:nvPr/>
          </p:nvSpPr>
          <p:spPr bwMode="auto">
            <a:xfrm>
              <a:off x="12033818" y="2922589"/>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17" name="Rectangle 45">
              <a:extLst>
                <a:ext uri="{FF2B5EF4-FFF2-40B4-BE49-F238E27FC236}">
                  <a16:creationId xmlns:a16="http://schemas.microsoft.com/office/drawing/2014/main" id="{AD2A552B-A025-9AD7-3904-E7A76363C810}"/>
                </a:ext>
              </a:extLst>
            </p:cNvPr>
            <p:cNvSpPr>
              <a:spLocks noChangeArrowheads="1"/>
            </p:cNvSpPr>
            <p:nvPr/>
          </p:nvSpPr>
          <p:spPr bwMode="auto">
            <a:xfrm>
              <a:off x="12042342" y="2922589"/>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18" name="Rectangle 46">
              <a:extLst>
                <a:ext uri="{FF2B5EF4-FFF2-40B4-BE49-F238E27FC236}">
                  <a16:creationId xmlns:a16="http://schemas.microsoft.com/office/drawing/2014/main" id="{49E20112-6D04-DF65-23DB-E1DD17F1D6C4}"/>
                </a:ext>
              </a:extLst>
            </p:cNvPr>
            <p:cNvSpPr>
              <a:spLocks noChangeArrowheads="1"/>
            </p:cNvSpPr>
            <p:nvPr/>
          </p:nvSpPr>
          <p:spPr bwMode="auto">
            <a:xfrm>
              <a:off x="12057686" y="2922589"/>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20" name="Rectangle 47">
              <a:extLst>
                <a:ext uri="{FF2B5EF4-FFF2-40B4-BE49-F238E27FC236}">
                  <a16:creationId xmlns:a16="http://schemas.microsoft.com/office/drawing/2014/main" id="{CF6ED4C0-2ECF-D159-B7D2-805A0BA17C88}"/>
                </a:ext>
              </a:extLst>
            </p:cNvPr>
            <p:cNvSpPr>
              <a:spLocks noChangeArrowheads="1"/>
            </p:cNvSpPr>
            <p:nvPr/>
          </p:nvSpPr>
          <p:spPr bwMode="auto">
            <a:xfrm>
              <a:off x="12064505" y="2922589"/>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21" name="Rectangle 48">
              <a:extLst>
                <a:ext uri="{FF2B5EF4-FFF2-40B4-BE49-F238E27FC236}">
                  <a16:creationId xmlns:a16="http://schemas.microsoft.com/office/drawing/2014/main" id="{C86222F0-A4EF-FCB2-D5FD-62748E78C218}"/>
                </a:ext>
              </a:extLst>
            </p:cNvPr>
            <p:cNvSpPr>
              <a:spLocks noChangeArrowheads="1"/>
            </p:cNvSpPr>
            <p:nvPr/>
          </p:nvSpPr>
          <p:spPr bwMode="auto">
            <a:xfrm>
              <a:off x="12079848" y="2922589"/>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22" name="Rectangle 49">
              <a:extLst>
                <a:ext uri="{FF2B5EF4-FFF2-40B4-BE49-F238E27FC236}">
                  <a16:creationId xmlns:a16="http://schemas.microsoft.com/office/drawing/2014/main" id="{DC63C52B-99D5-7778-4497-008C1C04AF53}"/>
                </a:ext>
              </a:extLst>
            </p:cNvPr>
            <p:cNvSpPr>
              <a:spLocks noChangeArrowheads="1"/>
            </p:cNvSpPr>
            <p:nvPr/>
          </p:nvSpPr>
          <p:spPr bwMode="auto">
            <a:xfrm>
              <a:off x="12086666" y="2922589"/>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24" name="Rectangle 50">
              <a:extLst>
                <a:ext uri="{FF2B5EF4-FFF2-40B4-BE49-F238E27FC236}">
                  <a16:creationId xmlns:a16="http://schemas.microsoft.com/office/drawing/2014/main" id="{B16DCC19-D339-D65A-D446-B2AB99E25817}"/>
                </a:ext>
              </a:extLst>
            </p:cNvPr>
            <p:cNvSpPr>
              <a:spLocks noChangeArrowheads="1"/>
            </p:cNvSpPr>
            <p:nvPr/>
          </p:nvSpPr>
          <p:spPr bwMode="auto">
            <a:xfrm>
              <a:off x="12146335" y="2937725"/>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25" name="Rectangle 51">
              <a:extLst>
                <a:ext uri="{FF2B5EF4-FFF2-40B4-BE49-F238E27FC236}">
                  <a16:creationId xmlns:a16="http://schemas.microsoft.com/office/drawing/2014/main" id="{F9D8B1CF-DF4F-B88E-5868-6F0DE385BEED}"/>
                </a:ext>
              </a:extLst>
            </p:cNvPr>
            <p:cNvSpPr>
              <a:spLocks noChangeArrowheads="1"/>
            </p:cNvSpPr>
            <p:nvPr/>
          </p:nvSpPr>
          <p:spPr bwMode="auto">
            <a:xfrm>
              <a:off x="12177022" y="2951348"/>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26" name="Rectangle 52">
              <a:extLst>
                <a:ext uri="{FF2B5EF4-FFF2-40B4-BE49-F238E27FC236}">
                  <a16:creationId xmlns:a16="http://schemas.microsoft.com/office/drawing/2014/main" id="{B983D3EA-97C8-3ABF-A71D-D1D27CBC4DBB}"/>
                </a:ext>
              </a:extLst>
            </p:cNvPr>
            <p:cNvSpPr>
              <a:spLocks noChangeArrowheads="1"/>
            </p:cNvSpPr>
            <p:nvPr/>
          </p:nvSpPr>
          <p:spPr bwMode="auto">
            <a:xfrm>
              <a:off x="12192364" y="2951348"/>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28" name="Rectangle 53">
              <a:extLst>
                <a:ext uri="{FF2B5EF4-FFF2-40B4-BE49-F238E27FC236}">
                  <a16:creationId xmlns:a16="http://schemas.microsoft.com/office/drawing/2014/main" id="{A3A287D9-557B-D31A-836D-6271291B37A4}"/>
                </a:ext>
              </a:extLst>
            </p:cNvPr>
            <p:cNvSpPr>
              <a:spLocks noChangeArrowheads="1"/>
            </p:cNvSpPr>
            <p:nvPr/>
          </p:nvSpPr>
          <p:spPr bwMode="auto">
            <a:xfrm>
              <a:off x="12199183" y="2951348"/>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29" name="Rectangle 54">
              <a:extLst>
                <a:ext uri="{FF2B5EF4-FFF2-40B4-BE49-F238E27FC236}">
                  <a16:creationId xmlns:a16="http://schemas.microsoft.com/office/drawing/2014/main" id="{36BCCB28-7F08-7005-D039-2EC2E173125B}"/>
                </a:ext>
              </a:extLst>
            </p:cNvPr>
            <p:cNvSpPr>
              <a:spLocks noChangeArrowheads="1"/>
            </p:cNvSpPr>
            <p:nvPr/>
          </p:nvSpPr>
          <p:spPr bwMode="auto">
            <a:xfrm>
              <a:off x="12274194" y="2981621"/>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30" name="Rectangle 55">
              <a:extLst>
                <a:ext uri="{FF2B5EF4-FFF2-40B4-BE49-F238E27FC236}">
                  <a16:creationId xmlns:a16="http://schemas.microsoft.com/office/drawing/2014/main" id="{8A3AD91B-BD8B-27B8-1D20-50E95A1ADD19}"/>
                </a:ext>
              </a:extLst>
            </p:cNvPr>
            <p:cNvSpPr>
              <a:spLocks noChangeArrowheads="1"/>
            </p:cNvSpPr>
            <p:nvPr/>
          </p:nvSpPr>
          <p:spPr bwMode="auto">
            <a:xfrm>
              <a:off x="12282718" y="2981621"/>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32" name="Rectangle 56">
              <a:extLst>
                <a:ext uri="{FF2B5EF4-FFF2-40B4-BE49-F238E27FC236}">
                  <a16:creationId xmlns:a16="http://schemas.microsoft.com/office/drawing/2014/main" id="{FE4F25D4-17EA-D84D-ED78-F53FDB2E6C6D}"/>
                </a:ext>
              </a:extLst>
            </p:cNvPr>
            <p:cNvSpPr>
              <a:spLocks noChangeArrowheads="1"/>
            </p:cNvSpPr>
            <p:nvPr/>
          </p:nvSpPr>
          <p:spPr bwMode="auto">
            <a:xfrm>
              <a:off x="12282718" y="2981621"/>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33" name="Rectangle 57">
              <a:extLst>
                <a:ext uri="{FF2B5EF4-FFF2-40B4-BE49-F238E27FC236}">
                  <a16:creationId xmlns:a16="http://schemas.microsoft.com/office/drawing/2014/main" id="{499D9CEF-7143-229C-F92B-10D82FDE617D}"/>
                </a:ext>
              </a:extLst>
            </p:cNvPr>
            <p:cNvSpPr>
              <a:spLocks noChangeArrowheads="1"/>
            </p:cNvSpPr>
            <p:nvPr/>
          </p:nvSpPr>
          <p:spPr bwMode="auto">
            <a:xfrm>
              <a:off x="12282718" y="2981621"/>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34" name="Rectangle 58">
              <a:extLst>
                <a:ext uri="{FF2B5EF4-FFF2-40B4-BE49-F238E27FC236}">
                  <a16:creationId xmlns:a16="http://schemas.microsoft.com/office/drawing/2014/main" id="{5AA39B41-BCFB-3D73-017A-B104E959BF74}"/>
                </a:ext>
              </a:extLst>
            </p:cNvPr>
            <p:cNvSpPr>
              <a:spLocks noChangeArrowheads="1"/>
            </p:cNvSpPr>
            <p:nvPr/>
          </p:nvSpPr>
          <p:spPr bwMode="auto">
            <a:xfrm>
              <a:off x="12282718" y="2981621"/>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36" name="Rectangle 59">
              <a:extLst>
                <a:ext uri="{FF2B5EF4-FFF2-40B4-BE49-F238E27FC236}">
                  <a16:creationId xmlns:a16="http://schemas.microsoft.com/office/drawing/2014/main" id="{12BEB8F7-9148-F13F-D3C8-A49E7C8F0B8D}"/>
                </a:ext>
              </a:extLst>
            </p:cNvPr>
            <p:cNvSpPr>
              <a:spLocks noChangeArrowheads="1"/>
            </p:cNvSpPr>
            <p:nvPr/>
          </p:nvSpPr>
          <p:spPr bwMode="auto">
            <a:xfrm>
              <a:off x="12282718" y="2981621"/>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37" name="Rectangle 60">
              <a:extLst>
                <a:ext uri="{FF2B5EF4-FFF2-40B4-BE49-F238E27FC236}">
                  <a16:creationId xmlns:a16="http://schemas.microsoft.com/office/drawing/2014/main" id="{0F7A8B6D-A432-5494-04CB-ECEFD25E6804}"/>
                </a:ext>
              </a:extLst>
            </p:cNvPr>
            <p:cNvSpPr>
              <a:spLocks noChangeArrowheads="1"/>
            </p:cNvSpPr>
            <p:nvPr/>
          </p:nvSpPr>
          <p:spPr bwMode="auto">
            <a:xfrm>
              <a:off x="12289537" y="2981621"/>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38" name="Rectangle 61">
              <a:extLst>
                <a:ext uri="{FF2B5EF4-FFF2-40B4-BE49-F238E27FC236}">
                  <a16:creationId xmlns:a16="http://schemas.microsoft.com/office/drawing/2014/main" id="{E1211EC9-D67D-2D5C-10BA-FB53C128583C}"/>
                </a:ext>
              </a:extLst>
            </p:cNvPr>
            <p:cNvSpPr>
              <a:spLocks noChangeArrowheads="1"/>
            </p:cNvSpPr>
            <p:nvPr/>
          </p:nvSpPr>
          <p:spPr bwMode="auto">
            <a:xfrm>
              <a:off x="12289537" y="2981621"/>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0" name="Rectangle 62">
              <a:extLst>
                <a:ext uri="{FF2B5EF4-FFF2-40B4-BE49-F238E27FC236}">
                  <a16:creationId xmlns:a16="http://schemas.microsoft.com/office/drawing/2014/main" id="{F750C823-1A0A-C89A-9767-9B54E60A524E}"/>
                </a:ext>
              </a:extLst>
            </p:cNvPr>
            <p:cNvSpPr>
              <a:spLocks noChangeArrowheads="1"/>
            </p:cNvSpPr>
            <p:nvPr/>
          </p:nvSpPr>
          <p:spPr bwMode="auto">
            <a:xfrm>
              <a:off x="12304880" y="2986161"/>
              <a:ext cx="59669"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1" name="Rectangle 63">
              <a:extLst>
                <a:ext uri="{FF2B5EF4-FFF2-40B4-BE49-F238E27FC236}">
                  <a16:creationId xmlns:a16="http://schemas.microsoft.com/office/drawing/2014/main" id="{D53F14C2-B390-7DAB-FC49-D5A2723CC6A9}"/>
                </a:ext>
              </a:extLst>
            </p:cNvPr>
            <p:cNvSpPr>
              <a:spLocks noChangeArrowheads="1"/>
            </p:cNvSpPr>
            <p:nvPr/>
          </p:nvSpPr>
          <p:spPr bwMode="auto">
            <a:xfrm>
              <a:off x="12311700" y="298162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2" name="Rectangle 64">
              <a:extLst>
                <a:ext uri="{FF2B5EF4-FFF2-40B4-BE49-F238E27FC236}">
                  <a16:creationId xmlns:a16="http://schemas.microsoft.com/office/drawing/2014/main" id="{9D3D85AE-7B23-3841-D3D0-27EF24412C0D}"/>
                </a:ext>
              </a:extLst>
            </p:cNvPr>
            <p:cNvSpPr>
              <a:spLocks noChangeArrowheads="1"/>
            </p:cNvSpPr>
            <p:nvPr/>
          </p:nvSpPr>
          <p:spPr bwMode="auto">
            <a:xfrm>
              <a:off x="12333862" y="298162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4" name="Rectangle 65">
              <a:extLst>
                <a:ext uri="{FF2B5EF4-FFF2-40B4-BE49-F238E27FC236}">
                  <a16:creationId xmlns:a16="http://schemas.microsoft.com/office/drawing/2014/main" id="{68105D1D-6AF2-BF75-75AD-CA69CACD127D}"/>
                </a:ext>
              </a:extLst>
            </p:cNvPr>
            <p:cNvSpPr>
              <a:spLocks noChangeArrowheads="1"/>
            </p:cNvSpPr>
            <p:nvPr/>
          </p:nvSpPr>
          <p:spPr bwMode="auto">
            <a:xfrm>
              <a:off x="12333862" y="298162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5" name="Rectangle 66">
              <a:extLst>
                <a:ext uri="{FF2B5EF4-FFF2-40B4-BE49-F238E27FC236}">
                  <a16:creationId xmlns:a16="http://schemas.microsoft.com/office/drawing/2014/main" id="{B45CE537-35AA-2E16-D6E0-F4E4C0391F4A}"/>
                </a:ext>
              </a:extLst>
            </p:cNvPr>
            <p:cNvSpPr>
              <a:spLocks noChangeArrowheads="1"/>
            </p:cNvSpPr>
            <p:nvPr/>
          </p:nvSpPr>
          <p:spPr bwMode="auto">
            <a:xfrm>
              <a:off x="12356024" y="2995242"/>
              <a:ext cx="68192"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6" name="Rectangle 67">
              <a:extLst>
                <a:ext uri="{FF2B5EF4-FFF2-40B4-BE49-F238E27FC236}">
                  <a16:creationId xmlns:a16="http://schemas.microsoft.com/office/drawing/2014/main" id="{7095BA41-6E4D-98F3-4804-5D7FB56129AA}"/>
                </a:ext>
              </a:extLst>
            </p:cNvPr>
            <p:cNvSpPr>
              <a:spLocks noChangeArrowheads="1"/>
            </p:cNvSpPr>
            <p:nvPr/>
          </p:nvSpPr>
          <p:spPr bwMode="auto">
            <a:xfrm>
              <a:off x="12386710" y="3001298"/>
              <a:ext cx="59669" cy="33300"/>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8" name="Rectangle 68">
              <a:extLst>
                <a:ext uri="{FF2B5EF4-FFF2-40B4-BE49-F238E27FC236}">
                  <a16:creationId xmlns:a16="http://schemas.microsoft.com/office/drawing/2014/main" id="{C6DDE27E-CA06-A305-90EB-68ABB0B93AF1}"/>
                </a:ext>
              </a:extLst>
            </p:cNvPr>
            <p:cNvSpPr>
              <a:spLocks noChangeArrowheads="1"/>
            </p:cNvSpPr>
            <p:nvPr/>
          </p:nvSpPr>
          <p:spPr bwMode="auto">
            <a:xfrm>
              <a:off x="12393529" y="3010379"/>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9" name="Rectangle 69">
              <a:extLst>
                <a:ext uri="{FF2B5EF4-FFF2-40B4-BE49-F238E27FC236}">
                  <a16:creationId xmlns:a16="http://schemas.microsoft.com/office/drawing/2014/main" id="{E20C8541-C584-0425-9D86-B5C438FACB6D}"/>
                </a:ext>
              </a:extLst>
            </p:cNvPr>
            <p:cNvSpPr>
              <a:spLocks noChangeArrowheads="1"/>
            </p:cNvSpPr>
            <p:nvPr/>
          </p:nvSpPr>
          <p:spPr bwMode="auto">
            <a:xfrm>
              <a:off x="12402054" y="3010379"/>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0" name="Rectangle 70">
              <a:extLst>
                <a:ext uri="{FF2B5EF4-FFF2-40B4-BE49-F238E27FC236}">
                  <a16:creationId xmlns:a16="http://schemas.microsoft.com/office/drawing/2014/main" id="{CD098D70-8BA5-5825-AFFD-8DC6B20094F1}"/>
                </a:ext>
              </a:extLst>
            </p:cNvPr>
            <p:cNvSpPr>
              <a:spLocks noChangeArrowheads="1"/>
            </p:cNvSpPr>
            <p:nvPr/>
          </p:nvSpPr>
          <p:spPr bwMode="auto">
            <a:xfrm>
              <a:off x="12408873" y="3010379"/>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2" name="Rectangle 71">
              <a:extLst>
                <a:ext uri="{FF2B5EF4-FFF2-40B4-BE49-F238E27FC236}">
                  <a16:creationId xmlns:a16="http://schemas.microsoft.com/office/drawing/2014/main" id="{C48878AE-B61C-4313-8133-01D2AC1B5478}"/>
                </a:ext>
              </a:extLst>
            </p:cNvPr>
            <p:cNvSpPr>
              <a:spLocks noChangeArrowheads="1"/>
            </p:cNvSpPr>
            <p:nvPr/>
          </p:nvSpPr>
          <p:spPr bwMode="auto">
            <a:xfrm>
              <a:off x="12446379" y="3014921"/>
              <a:ext cx="52849"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3" name="Rectangle 72">
              <a:extLst>
                <a:ext uri="{FF2B5EF4-FFF2-40B4-BE49-F238E27FC236}">
                  <a16:creationId xmlns:a16="http://schemas.microsoft.com/office/drawing/2014/main" id="{B0014435-A759-D9F0-19BB-77C47664DC92}"/>
                </a:ext>
              </a:extLst>
            </p:cNvPr>
            <p:cNvSpPr>
              <a:spLocks noChangeArrowheads="1"/>
            </p:cNvSpPr>
            <p:nvPr/>
          </p:nvSpPr>
          <p:spPr bwMode="auto">
            <a:xfrm>
              <a:off x="12461721" y="3014921"/>
              <a:ext cx="52849"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4" name="Rectangle 73">
              <a:extLst>
                <a:ext uri="{FF2B5EF4-FFF2-40B4-BE49-F238E27FC236}">
                  <a16:creationId xmlns:a16="http://schemas.microsoft.com/office/drawing/2014/main" id="{9A44B8C3-ECC6-28AB-5012-307DCD9662C5}"/>
                </a:ext>
              </a:extLst>
            </p:cNvPr>
            <p:cNvSpPr>
              <a:spLocks noChangeArrowheads="1"/>
            </p:cNvSpPr>
            <p:nvPr/>
          </p:nvSpPr>
          <p:spPr bwMode="auto">
            <a:xfrm>
              <a:off x="12461721" y="3014921"/>
              <a:ext cx="52849"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6" name="Rectangle 74">
              <a:extLst>
                <a:ext uri="{FF2B5EF4-FFF2-40B4-BE49-F238E27FC236}">
                  <a16:creationId xmlns:a16="http://schemas.microsoft.com/office/drawing/2014/main" id="{A9E2C4AB-AECC-6DD2-9F52-366CF214DED4}"/>
                </a:ext>
              </a:extLst>
            </p:cNvPr>
            <p:cNvSpPr>
              <a:spLocks noChangeArrowheads="1"/>
            </p:cNvSpPr>
            <p:nvPr/>
          </p:nvSpPr>
          <p:spPr bwMode="auto">
            <a:xfrm>
              <a:off x="12446379" y="3010379"/>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7" name="Rectangle 75">
              <a:extLst>
                <a:ext uri="{FF2B5EF4-FFF2-40B4-BE49-F238E27FC236}">
                  <a16:creationId xmlns:a16="http://schemas.microsoft.com/office/drawing/2014/main" id="{B866C826-BB35-58B4-1C3E-6FEA7C314D31}"/>
                </a:ext>
              </a:extLst>
            </p:cNvPr>
            <p:cNvSpPr>
              <a:spLocks noChangeArrowheads="1"/>
            </p:cNvSpPr>
            <p:nvPr/>
          </p:nvSpPr>
          <p:spPr bwMode="auto">
            <a:xfrm>
              <a:off x="12454902" y="3010379"/>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8" name="Rectangle 76">
              <a:extLst>
                <a:ext uri="{FF2B5EF4-FFF2-40B4-BE49-F238E27FC236}">
                  <a16:creationId xmlns:a16="http://schemas.microsoft.com/office/drawing/2014/main" id="{161D77AD-594D-4FF5-CBC5-10382BF6963A}"/>
                </a:ext>
              </a:extLst>
            </p:cNvPr>
            <p:cNvSpPr>
              <a:spLocks noChangeArrowheads="1"/>
            </p:cNvSpPr>
            <p:nvPr/>
          </p:nvSpPr>
          <p:spPr bwMode="auto">
            <a:xfrm>
              <a:off x="12454902" y="3010379"/>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0" name="Rectangle 77">
              <a:extLst>
                <a:ext uri="{FF2B5EF4-FFF2-40B4-BE49-F238E27FC236}">
                  <a16:creationId xmlns:a16="http://schemas.microsoft.com/office/drawing/2014/main" id="{8593AD1C-70E6-D24A-3777-76DB23162824}"/>
                </a:ext>
              </a:extLst>
            </p:cNvPr>
            <p:cNvSpPr>
              <a:spLocks noChangeArrowheads="1"/>
            </p:cNvSpPr>
            <p:nvPr/>
          </p:nvSpPr>
          <p:spPr bwMode="auto">
            <a:xfrm>
              <a:off x="12477065" y="3014921"/>
              <a:ext cx="52849"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1" name="Rectangle 78">
              <a:extLst>
                <a:ext uri="{FF2B5EF4-FFF2-40B4-BE49-F238E27FC236}">
                  <a16:creationId xmlns:a16="http://schemas.microsoft.com/office/drawing/2014/main" id="{6CC34C89-5955-459A-FFCA-40909AA473AD}"/>
                </a:ext>
              </a:extLst>
            </p:cNvPr>
            <p:cNvSpPr>
              <a:spLocks noChangeArrowheads="1"/>
            </p:cNvSpPr>
            <p:nvPr/>
          </p:nvSpPr>
          <p:spPr bwMode="auto">
            <a:xfrm>
              <a:off x="12468541" y="3030057"/>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2" name="Rectangle 79">
              <a:extLst>
                <a:ext uri="{FF2B5EF4-FFF2-40B4-BE49-F238E27FC236}">
                  <a16:creationId xmlns:a16="http://schemas.microsoft.com/office/drawing/2014/main" id="{068E001F-CE4C-792B-A62A-90202007F124}"/>
                </a:ext>
              </a:extLst>
            </p:cNvPr>
            <p:cNvSpPr>
              <a:spLocks noChangeArrowheads="1"/>
            </p:cNvSpPr>
            <p:nvPr/>
          </p:nvSpPr>
          <p:spPr bwMode="auto">
            <a:xfrm>
              <a:off x="12477065" y="3030057"/>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4" name="Rectangle 80">
              <a:extLst>
                <a:ext uri="{FF2B5EF4-FFF2-40B4-BE49-F238E27FC236}">
                  <a16:creationId xmlns:a16="http://schemas.microsoft.com/office/drawing/2014/main" id="{8B6C1AEE-9453-32BA-CD6C-7BC129866FEB}"/>
                </a:ext>
              </a:extLst>
            </p:cNvPr>
            <p:cNvSpPr>
              <a:spLocks noChangeArrowheads="1"/>
            </p:cNvSpPr>
            <p:nvPr/>
          </p:nvSpPr>
          <p:spPr bwMode="auto">
            <a:xfrm>
              <a:off x="12477065" y="3030057"/>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5" name="Rectangle 81">
              <a:extLst>
                <a:ext uri="{FF2B5EF4-FFF2-40B4-BE49-F238E27FC236}">
                  <a16:creationId xmlns:a16="http://schemas.microsoft.com/office/drawing/2014/main" id="{D23E6FA9-392C-190F-32E9-D9DAA5804BAF}"/>
                </a:ext>
              </a:extLst>
            </p:cNvPr>
            <p:cNvSpPr>
              <a:spLocks noChangeArrowheads="1"/>
            </p:cNvSpPr>
            <p:nvPr/>
          </p:nvSpPr>
          <p:spPr bwMode="auto">
            <a:xfrm>
              <a:off x="12483884" y="3030057"/>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6" name="Rectangle 82">
              <a:extLst>
                <a:ext uri="{FF2B5EF4-FFF2-40B4-BE49-F238E27FC236}">
                  <a16:creationId xmlns:a16="http://schemas.microsoft.com/office/drawing/2014/main" id="{D9BD05E3-6B30-9FAD-233F-27AF1EB9EE79}"/>
                </a:ext>
              </a:extLst>
            </p:cNvPr>
            <p:cNvSpPr>
              <a:spLocks noChangeArrowheads="1"/>
            </p:cNvSpPr>
            <p:nvPr/>
          </p:nvSpPr>
          <p:spPr bwMode="auto">
            <a:xfrm>
              <a:off x="12483884" y="3030057"/>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8" name="Rectangle 83">
              <a:extLst>
                <a:ext uri="{FF2B5EF4-FFF2-40B4-BE49-F238E27FC236}">
                  <a16:creationId xmlns:a16="http://schemas.microsoft.com/office/drawing/2014/main" id="{609E3483-9A4A-9DDC-43C3-626573E86679}"/>
                </a:ext>
              </a:extLst>
            </p:cNvPr>
            <p:cNvSpPr>
              <a:spLocks noChangeArrowheads="1"/>
            </p:cNvSpPr>
            <p:nvPr/>
          </p:nvSpPr>
          <p:spPr bwMode="auto">
            <a:xfrm>
              <a:off x="12514571" y="3030057"/>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9" name="Rectangle 84">
              <a:extLst>
                <a:ext uri="{FF2B5EF4-FFF2-40B4-BE49-F238E27FC236}">
                  <a16:creationId xmlns:a16="http://schemas.microsoft.com/office/drawing/2014/main" id="{C58FE624-7361-59AD-D166-03BF8C9C5A61}"/>
                </a:ext>
              </a:extLst>
            </p:cNvPr>
            <p:cNvSpPr>
              <a:spLocks noChangeArrowheads="1"/>
            </p:cNvSpPr>
            <p:nvPr/>
          </p:nvSpPr>
          <p:spPr bwMode="auto">
            <a:xfrm>
              <a:off x="12552076" y="3030057"/>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0" name="Rectangle 85">
              <a:extLst>
                <a:ext uri="{FF2B5EF4-FFF2-40B4-BE49-F238E27FC236}">
                  <a16:creationId xmlns:a16="http://schemas.microsoft.com/office/drawing/2014/main" id="{7725DC12-A8C4-13C1-E6C1-CD7DFA8F5CBA}"/>
                </a:ext>
              </a:extLst>
            </p:cNvPr>
            <p:cNvSpPr>
              <a:spLocks noChangeArrowheads="1"/>
            </p:cNvSpPr>
            <p:nvPr/>
          </p:nvSpPr>
          <p:spPr bwMode="auto">
            <a:xfrm>
              <a:off x="12558895" y="3030057"/>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2" name="Rectangle 86">
              <a:extLst>
                <a:ext uri="{FF2B5EF4-FFF2-40B4-BE49-F238E27FC236}">
                  <a16:creationId xmlns:a16="http://schemas.microsoft.com/office/drawing/2014/main" id="{0A420B19-1DEE-702A-C788-C17D994D7960}"/>
                </a:ext>
              </a:extLst>
            </p:cNvPr>
            <p:cNvSpPr>
              <a:spLocks noChangeArrowheads="1"/>
            </p:cNvSpPr>
            <p:nvPr/>
          </p:nvSpPr>
          <p:spPr bwMode="auto">
            <a:xfrm>
              <a:off x="12567419" y="3030057"/>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3" name="Rectangle 87">
              <a:extLst>
                <a:ext uri="{FF2B5EF4-FFF2-40B4-BE49-F238E27FC236}">
                  <a16:creationId xmlns:a16="http://schemas.microsoft.com/office/drawing/2014/main" id="{5F37F037-15F4-55BE-EE37-D76958E942FD}"/>
                </a:ext>
              </a:extLst>
            </p:cNvPr>
            <p:cNvSpPr>
              <a:spLocks noChangeArrowheads="1"/>
            </p:cNvSpPr>
            <p:nvPr/>
          </p:nvSpPr>
          <p:spPr bwMode="auto">
            <a:xfrm>
              <a:off x="12567419" y="3030057"/>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4" name="Rectangle 88">
              <a:extLst>
                <a:ext uri="{FF2B5EF4-FFF2-40B4-BE49-F238E27FC236}">
                  <a16:creationId xmlns:a16="http://schemas.microsoft.com/office/drawing/2014/main" id="{4075C11F-F4E5-225C-BB18-893BD16A432D}"/>
                </a:ext>
              </a:extLst>
            </p:cNvPr>
            <p:cNvSpPr>
              <a:spLocks noChangeArrowheads="1"/>
            </p:cNvSpPr>
            <p:nvPr/>
          </p:nvSpPr>
          <p:spPr bwMode="auto">
            <a:xfrm>
              <a:off x="12574238" y="3030057"/>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6" name="Rectangle 89">
              <a:extLst>
                <a:ext uri="{FF2B5EF4-FFF2-40B4-BE49-F238E27FC236}">
                  <a16:creationId xmlns:a16="http://schemas.microsoft.com/office/drawing/2014/main" id="{E8D5E2E3-C009-D091-8EE0-43CC32D5C524}"/>
                </a:ext>
              </a:extLst>
            </p:cNvPr>
            <p:cNvSpPr>
              <a:spLocks noChangeArrowheads="1"/>
            </p:cNvSpPr>
            <p:nvPr/>
          </p:nvSpPr>
          <p:spPr bwMode="auto">
            <a:xfrm>
              <a:off x="12581057" y="3030057"/>
              <a:ext cx="61373"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7" name="Rectangle 90">
              <a:extLst>
                <a:ext uri="{FF2B5EF4-FFF2-40B4-BE49-F238E27FC236}">
                  <a16:creationId xmlns:a16="http://schemas.microsoft.com/office/drawing/2014/main" id="{635A641B-BE80-78D1-A820-2E41CD45A5FF}"/>
                </a:ext>
              </a:extLst>
            </p:cNvPr>
            <p:cNvSpPr>
              <a:spLocks noChangeArrowheads="1"/>
            </p:cNvSpPr>
            <p:nvPr/>
          </p:nvSpPr>
          <p:spPr bwMode="auto">
            <a:xfrm>
              <a:off x="12589581" y="3030057"/>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8" name="Rectangle 91">
              <a:extLst>
                <a:ext uri="{FF2B5EF4-FFF2-40B4-BE49-F238E27FC236}">
                  <a16:creationId xmlns:a16="http://schemas.microsoft.com/office/drawing/2014/main" id="{E8294D20-6699-5A98-0E81-0E5A7A7C054F}"/>
                </a:ext>
              </a:extLst>
            </p:cNvPr>
            <p:cNvSpPr>
              <a:spLocks noChangeArrowheads="1"/>
            </p:cNvSpPr>
            <p:nvPr/>
          </p:nvSpPr>
          <p:spPr bwMode="auto">
            <a:xfrm>
              <a:off x="12589581" y="3030057"/>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0" name="Rectangle 92">
              <a:extLst>
                <a:ext uri="{FF2B5EF4-FFF2-40B4-BE49-F238E27FC236}">
                  <a16:creationId xmlns:a16="http://schemas.microsoft.com/office/drawing/2014/main" id="{EE43D161-213A-B987-5245-051671E41C32}"/>
                </a:ext>
              </a:extLst>
            </p:cNvPr>
            <p:cNvSpPr>
              <a:spLocks noChangeArrowheads="1"/>
            </p:cNvSpPr>
            <p:nvPr/>
          </p:nvSpPr>
          <p:spPr bwMode="auto">
            <a:xfrm>
              <a:off x="12596400" y="3030057"/>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1" name="Rectangle 93">
              <a:extLst>
                <a:ext uri="{FF2B5EF4-FFF2-40B4-BE49-F238E27FC236}">
                  <a16:creationId xmlns:a16="http://schemas.microsoft.com/office/drawing/2014/main" id="{E72B6A8B-E2F1-362A-6DEA-0F60F17AAC97}"/>
                </a:ext>
              </a:extLst>
            </p:cNvPr>
            <p:cNvSpPr>
              <a:spLocks noChangeArrowheads="1"/>
            </p:cNvSpPr>
            <p:nvPr/>
          </p:nvSpPr>
          <p:spPr bwMode="auto">
            <a:xfrm>
              <a:off x="12611743" y="3030057"/>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2" name="Rectangle 94">
              <a:extLst>
                <a:ext uri="{FF2B5EF4-FFF2-40B4-BE49-F238E27FC236}">
                  <a16:creationId xmlns:a16="http://schemas.microsoft.com/office/drawing/2014/main" id="{CE22A5F1-E34A-E226-5F19-596884C81CFD}"/>
                </a:ext>
              </a:extLst>
            </p:cNvPr>
            <p:cNvSpPr>
              <a:spLocks noChangeArrowheads="1"/>
            </p:cNvSpPr>
            <p:nvPr/>
          </p:nvSpPr>
          <p:spPr bwMode="auto">
            <a:xfrm>
              <a:off x="12611743" y="3030057"/>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4" name="Rectangle 95">
              <a:extLst>
                <a:ext uri="{FF2B5EF4-FFF2-40B4-BE49-F238E27FC236}">
                  <a16:creationId xmlns:a16="http://schemas.microsoft.com/office/drawing/2014/main" id="{FC750827-0557-1C2F-9703-6B9C1E81A9EA}"/>
                </a:ext>
              </a:extLst>
            </p:cNvPr>
            <p:cNvSpPr>
              <a:spLocks noChangeArrowheads="1"/>
            </p:cNvSpPr>
            <p:nvPr/>
          </p:nvSpPr>
          <p:spPr bwMode="auto">
            <a:xfrm>
              <a:off x="12611743" y="3030057"/>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5" name="Rectangle 96">
              <a:extLst>
                <a:ext uri="{FF2B5EF4-FFF2-40B4-BE49-F238E27FC236}">
                  <a16:creationId xmlns:a16="http://schemas.microsoft.com/office/drawing/2014/main" id="{048F0302-1739-89C7-57DA-06AA71088983}"/>
                </a:ext>
              </a:extLst>
            </p:cNvPr>
            <p:cNvSpPr>
              <a:spLocks noChangeArrowheads="1"/>
            </p:cNvSpPr>
            <p:nvPr/>
          </p:nvSpPr>
          <p:spPr bwMode="auto">
            <a:xfrm>
              <a:off x="12633906" y="3045193"/>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6" name="Rectangle 97">
              <a:extLst>
                <a:ext uri="{FF2B5EF4-FFF2-40B4-BE49-F238E27FC236}">
                  <a16:creationId xmlns:a16="http://schemas.microsoft.com/office/drawing/2014/main" id="{016D4B6C-B765-138B-AC03-06B8303EC5DE}"/>
                </a:ext>
              </a:extLst>
            </p:cNvPr>
            <p:cNvSpPr>
              <a:spLocks noChangeArrowheads="1"/>
            </p:cNvSpPr>
            <p:nvPr/>
          </p:nvSpPr>
          <p:spPr bwMode="auto">
            <a:xfrm>
              <a:off x="12633906" y="3045193"/>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8" name="Rectangle 98">
              <a:extLst>
                <a:ext uri="{FF2B5EF4-FFF2-40B4-BE49-F238E27FC236}">
                  <a16:creationId xmlns:a16="http://schemas.microsoft.com/office/drawing/2014/main" id="{90BEF537-398E-1A23-B08C-CF99F10F55ED}"/>
                </a:ext>
              </a:extLst>
            </p:cNvPr>
            <p:cNvSpPr>
              <a:spLocks noChangeArrowheads="1"/>
            </p:cNvSpPr>
            <p:nvPr/>
          </p:nvSpPr>
          <p:spPr bwMode="auto">
            <a:xfrm>
              <a:off x="12656068" y="3064869"/>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9" name="Rectangle 99">
              <a:extLst>
                <a:ext uri="{FF2B5EF4-FFF2-40B4-BE49-F238E27FC236}">
                  <a16:creationId xmlns:a16="http://schemas.microsoft.com/office/drawing/2014/main" id="{EA5A980F-C4BB-2E93-B557-8A76C26E6466}"/>
                </a:ext>
              </a:extLst>
            </p:cNvPr>
            <p:cNvSpPr>
              <a:spLocks noChangeArrowheads="1"/>
            </p:cNvSpPr>
            <p:nvPr/>
          </p:nvSpPr>
          <p:spPr bwMode="auto">
            <a:xfrm>
              <a:off x="12664592" y="3064869"/>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0" name="Rectangle 100">
              <a:extLst>
                <a:ext uri="{FF2B5EF4-FFF2-40B4-BE49-F238E27FC236}">
                  <a16:creationId xmlns:a16="http://schemas.microsoft.com/office/drawing/2014/main" id="{CBD0C041-C4D4-DC8B-D78F-89A827B04922}"/>
                </a:ext>
              </a:extLst>
            </p:cNvPr>
            <p:cNvSpPr>
              <a:spLocks noChangeArrowheads="1"/>
            </p:cNvSpPr>
            <p:nvPr/>
          </p:nvSpPr>
          <p:spPr bwMode="auto">
            <a:xfrm>
              <a:off x="12664592" y="3064869"/>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2" name="Rectangle 101">
              <a:extLst>
                <a:ext uri="{FF2B5EF4-FFF2-40B4-BE49-F238E27FC236}">
                  <a16:creationId xmlns:a16="http://schemas.microsoft.com/office/drawing/2014/main" id="{C39E2219-621A-1AA5-0AC5-9F61EEAF7700}"/>
                </a:ext>
              </a:extLst>
            </p:cNvPr>
            <p:cNvSpPr>
              <a:spLocks noChangeArrowheads="1"/>
            </p:cNvSpPr>
            <p:nvPr/>
          </p:nvSpPr>
          <p:spPr bwMode="auto">
            <a:xfrm>
              <a:off x="12664592" y="3064869"/>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3" name="Rectangle 102">
              <a:extLst>
                <a:ext uri="{FF2B5EF4-FFF2-40B4-BE49-F238E27FC236}">
                  <a16:creationId xmlns:a16="http://schemas.microsoft.com/office/drawing/2014/main" id="{E5F64998-5489-C65A-729B-4F0189783A6E}"/>
                </a:ext>
              </a:extLst>
            </p:cNvPr>
            <p:cNvSpPr>
              <a:spLocks noChangeArrowheads="1"/>
            </p:cNvSpPr>
            <p:nvPr/>
          </p:nvSpPr>
          <p:spPr bwMode="auto">
            <a:xfrm>
              <a:off x="12671412" y="3064869"/>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4" name="Rectangle 103">
              <a:extLst>
                <a:ext uri="{FF2B5EF4-FFF2-40B4-BE49-F238E27FC236}">
                  <a16:creationId xmlns:a16="http://schemas.microsoft.com/office/drawing/2014/main" id="{47D05D8A-C5FD-321D-C2BF-E9E2081E8E2A}"/>
                </a:ext>
              </a:extLst>
            </p:cNvPr>
            <p:cNvSpPr>
              <a:spLocks noChangeArrowheads="1"/>
            </p:cNvSpPr>
            <p:nvPr/>
          </p:nvSpPr>
          <p:spPr bwMode="auto">
            <a:xfrm>
              <a:off x="12678231" y="3064869"/>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6" name="Rectangle 104">
              <a:extLst>
                <a:ext uri="{FF2B5EF4-FFF2-40B4-BE49-F238E27FC236}">
                  <a16:creationId xmlns:a16="http://schemas.microsoft.com/office/drawing/2014/main" id="{27F6780E-2271-817B-AED7-641C8F85B50B}"/>
                </a:ext>
              </a:extLst>
            </p:cNvPr>
            <p:cNvSpPr>
              <a:spLocks noChangeArrowheads="1"/>
            </p:cNvSpPr>
            <p:nvPr/>
          </p:nvSpPr>
          <p:spPr bwMode="auto">
            <a:xfrm>
              <a:off x="12678231" y="3064869"/>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7" name="Rectangle 105">
              <a:extLst>
                <a:ext uri="{FF2B5EF4-FFF2-40B4-BE49-F238E27FC236}">
                  <a16:creationId xmlns:a16="http://schemas.microsoft.com/office/drawing/2014/main" id="{E8E71F3D-E08F-52C7-B6F8-B27980FDD2F8}"/>
                </a:ext>
              </a:extLst>
            </p:cNvPr>
            <p:cNvSpPr>
              <a:spLocks noChangeArrowheads="1"/>
            </p:cNvSpPr>
            <p:nvPr/>
          </p:nvSpPr>
          <p:spPr bwMode="auto">
            <a:xfrm>
              <a:off x="12678231" y="3064869"/>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8" name="Rectangle 106">
              <a:extLst>
                <a:ext uri="{FF2B5EF4-FFF2-40B4-BE49-F238E27FC236}">
                  <a16:creationId xmlns:a16="http://schemas.microsoft.com/office/drawing/2014/main" id="{FB2BB250-D783-0548-6566-53A216190131}"/>
                </a:ext>
              </a:extLst>
            </p:cNvPr>
            <p:cNvSpPr>
              <a:spLocks noChangeArrowheads="1"/>
            </p:cNvSpPr>
            <p:nvPr/>
          </p:nvSpPr>
          <p:spPr bwMode="auto">
            <a:xfrm>
              <a:off x="12686754" y="3064869"/>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0" name="Rectangle 107">
              <a:extLst>
                <a:ext uri="{FF2B5EF4-FFF2-40B4-BE49-F238E27FC236}">
                  <a16:creationId xmlns:a16="http://schemas.microsoft.com/office/drawing/2014/main" id="{7F7FD775-D37E-F457-509F-1EDE99FE93A7}"/>
                </a:ext>
              </a:extLst>
            </p:cNvPr>
            <p:cNvSpPr>
              <a:spLocks noChangeArrowheads="1"/>
            </p:cNvSpPr>
            <p:nvPr/>
          </p:nvSpPr>
          <p:spPr bwMode="auto">
            <a:xfrm>
              <a:off x="12702098" y="3064869"/>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1" name="Rectangle 108">
              <a:extLst>
                <a:ext uri="{FF2B5EF4-FFF2-40B4-BE49-F238E27FC236}">
                  <a16:creationId xmlns:a16="http://schemas.microsoft.com/office/drawing/2014/main" id="{F9CCA383-63C2-506B-E6B1-70E298FD2D44}"/>
                </a:ext>
              </a:extLst>
            </p:cNvPr>
            <p:cNvSpPr>
              <a:spLocks noChangeArrowheads="1"/>
            </p:cNvSpPr>
            <p:nvPr/>
          </p:nvSpPr>
          <p:spPr bwMode="auto">
            <a:xfrm>
              <a:off x="12702098" y="3064869"/>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2" name="Rectangle 109">
              <a:extLst>
                <a:ext uri="{FF2B5EF4-FFF2-40B4-BE49-F238E27FC236}">
                  <a16:creationId xmlns:a16="http://schemas.microsoft.com/office/drawing/2014/main" id="{6AD1B197-B97E-8094-0A8D-BB43DCD3052B}"/>
                </a:ext>
              </a:extLst>
            </p:cNvPr>
            <p:cNvSpPr>
              <a:spLocks noChangeArrowheads="1"/>
            </p:cNvSpPr>
            <p:nvPr/>
          </p:nvSpPr>
          <p:spPr bwMode="auto">
            <a:xfrm>
              <a:off x="12702098" y="3064869"/>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4" name="Rectangle 110">
              <a:extLst>
                <a:ext uri="{FF2B5EF4-FFF2-40B4-BE49-F238E27FC236}">
                  <a16:creationId xmlns:a16="http://schemas.microsoft.com/office/drawing/2014/main" id="{11DA2215-98F6-BA36-8AA6-1274E568E540}"/>
                </a:ext>
              </a:extLst>
            </p:cNvPr>
            <p:cNvSpPr>
              <a:spLocks noChangeArrowheads="1"/>
            </p:cNvSpPr>
            <p:nvPr/>
          </p:nvSpPr>
          <p:spPr bwMode="auto">
            <a:xfrm>
              <a:off x="12708917" y="3064869"/>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5" name="Rectangle 111">
              <a:extLst>
                <a:ext uri="{FF2B5EF4-FFF2-40B4-BE49-F238E27FC236}">
                  <a16:creationId xmlns:a16="http://schemas.microsoft.com/office/drawing/2014/main" id="{FAF2BACC-E2CA-4C6C-7469-761543626A72}"/>
                </a:ext>
              </a:extLst>
            </p:cNvPr>
            <p:cNvSpPr>
              <a:spLocks noChangeArrowheads="1"/>
            </p:cNvSpPr>
            <p:nvPr/>
          </p:nvSpPr>
          <p:spPr bwMode="auto">
            <a:xfrm>
              <a:off x="12731079" y="3098170"/>
              <a:ext cx="68192"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6" name="Rectangle 112">
              <a:extLst>
                <a:ext uri="{FF2B5EF4-FFF2-40B4-BE49-F238E27FC236}">
                  <a16:creationId xmlns:a16="http://schemas.microsoft.com/office/drawing/2014/main" id="{32935B0B-29F5-551C-77A9-20E5D8479085}"/>
                </a:ext>
              </a:extLst>
            </p:cNvPr>
            <p:cNvSpPr>
              <a:spLocks noChangeArrowheads="1"/>
            </p:cNvSpPr>
            <p:nvPr/>
          </p:nvSpPr>
          <p:spPr bwMode="auto">
            <a:xfrm>
              <a:off x="12739603" y="3098170"/>
              <a:ext cx="66488"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7" name="Rectangle 113">
              <a:extLst>
                <a:ext uri="{FF2B5EF4-FFF2-40B4-BE49-F238E27FC236}">
                  <a16:creationId xmlns:a16="http://schemas.microsoft.com/office/drawing/2014/main" id="{2545704A-67E0-CF09-3EB0-7EBA04330B6E}"/>
                </a:ext>
              </a:extLst>
            </p:cNvPr>
            <p:cNvSpPr>
              <a:spLocks noChangeArrowheads="1"/>
            </p:cNvSpPr>
            <p:nvPr/>
          </p:nvSpPr>
          <p:spPr bwMode="auto">
            <a:xfrm>
              <a:off x="12746422" y="3098170"/>
              <a:ext cx="68192"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8" name="Rectangle 114">
              <a:extLst>
                <a:ext uri="{FF2B5EF4-FFF2-40B4-BE49-F238E27FC236}">
                  <a16:creationId xmlns:a16="http://schemas.microsoft.com/office/drawing/2014/main" id="{F4E97D86-700D-66D3-E3E7-5D45A7077D1C}"/>
                </a:ext>
              </a:extLst>
            </p:cNvPr>
            <p:cNvSpPr>
              <a:spLocks noChangeArrowheads="1"/>
            </p:cNvSpPr>
            <p:nvPr/>
          </p:nvSpPr>
          <p:spPr bwMode="auto">
            <a:xfrm>
              <a:off x="12761765" y="3098170"/>
              <a:ext cx="66488"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9" name="Rectangle 115">
              <a:extLst>
                <a:ext uri="{FF2B5EF4-FFF2-40B4-BE49-F238E27FC236}">
                  <a16:creationId xmlns:a16="http://schemas.microsoft.com/office/drawing/2014/main" id="{7C245AA0-FF64-67C7-4FBD-4E547ADBCCAB}"/>
                </a:ext>
              </a:extLst>
            </p:cNvPr>
            <p:cNvSpPr>
              <a:spLocks noChangeArrowheads="1"/>
            </p:cNvSpPr>
            <p:nvPr/>
          </p:nvSpPr>
          <p:spPr bwMode="auto">
            <a:xfrm>
              <a:off x="12790747" y="3117847"/>
              <a:ext cx="52849" cy="39355"/>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0" name="Rectangle 116">
              <a:extLst>
                <a:ext uri="{FF2B5EF4-FFF2-40B4-BE49-F238E27FC236}">
                  <a16:creationId xmlns:a16="http://schemas.microsoft.com/office/drawing/2014/main" id="{A09268DA-D86F-E5D1-AEBF-E29409448FA4}"/>
                </a:ext>
              </a:extLst>
            </p:cNvPr>
            <p:cNvSpPr>
              <a:spLocks noChangeArrowheads="1"/>
            </p:cNvSpPr>
            <p:nvPr/>
          </p:nvSpPr>
          <p:spPr bwMode="auto">
            <a:xfrm>
              <a:off x="12843595" y="3143578"/>
              <a:ext cx="46030" cy="33300"/>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1" name="Rectangle 117">
              <a:extLst>
                <a:ext uri="{FF2B5EF4-FFF2-40B4-BE49-F238E27FC236}">
                  <a16:creationId xmlns:a16="http://schemas.microsoft.com/office/drawing/2014/main" id="{659112EB-0039-331C-952B-CE5E195E1B04}"/>
                </a:ext>
              </a:extLst>
            </p:cNvPr>
            <p:cNvSpPr>
              <a:spLocks noChangeArrowheads="1"/>
            </p:cNvSpPr>
            <p:nvPr/>
          </p:nvSpPr>
          <p:spPr bwMode="auto">
            <a:xfrm>
              <a:off x="12843595" y="3143578"/>
              <a:ext cx="52849" cy="33300"/>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2" name="Rectangle 118">
              <a:extLst>
                <a:ext uri="{FF2B5EF4-FFF2-40B4-BE49-F238E27FC236}">
                  <a16:creationId xmlns:a16="http://schemas.microsoft.com/office/drawing/2014/main" id="{6FC2884E-4866-CD62-80E4-43C1218DB4B8}"/>
                </a:ext>
              </a:extLst>
            </p:cNvPr>
            <p:cNvSpPr>
              <a:spLocks noChangeArrowheads="1"/>
            </p:cNvSpPr>
            <p:nvPr/>
          </p:nvSpPr>
          <p:spPr bwMode="auto">
            <a:xfrm>
              <a:off x="12843595" y="3143578"/>
              <a:ext cx="52849" cy="33300"/>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3" name="Rectangle 119">
              <a:extLst>
                <a:ext uri="{FF2B5EF4-FFF2-40B4-BE49-F238E27FC236}">
                  <a16:creationId xmlns:a16="http://schemas.microsoft.com/office/drawing/2014/main" id="{C42FFFCA-0006-73B5-643F-5C66CA61FDEF}"/>
                </a:ext>
              </a:extLst>
            </p:cNvPr>
            <p:cNvSpPr>
              <a:spLocks noChangeArrowheads="1"/>
            </p:cNvSpPr>
            <p:nvPr/>
          </p:nvSpPr>
          <p:spPr bwMode="auto">
            <a:xfrm>
              <a:off x="12852119" y="3143578"/>
              <a:ext cx="44325" cy="33300"/>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4" name="Rectangle 120">
              <a:extLst>
                <a:ext uri="{FF2B5EF4-FFF2-40B4-BE49-F238E27FC236}">
                  <a16:creationId xmlns:a16="http://schemas.microsoft.com/office/drawing/2014/main" id="{6C40DBD7-3DD2-7369-9EBD-55F241440803}"/>
                </a:ext>
              </a:extLst>
            </p:cNvPr>
            <p:cNvSpPr>
              <a:spLocks noChangeArrowheads="1"/>
            </p:cNvSpPr>
            <p:nvPr/>
          </p:nvSpPr>
          <p:spPr bwMode="auto">
            <a:xfrm>
              <a:off x="12852119" y="3143578"/>
              <a:ext cx="44325" cy="33300"/>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5" name="Rectangle 121">
              <a:extLst>
                <a:ext uri="{FF2B5EF4-FFF2-40B4-BE49-F238E27FC236}">
                  <a16:creationId xmlns:a16="http://schemas.microsoft.com/office/drawing/2014/main" id="{19507AF7-BF9F-7C83-F585-CDFE6693CF95}"/>
                </a:ext>
              </a:extLst>
            </p:cNvPr>
            <p:cNvSpPr>
              <a:spLocks noChangeArrowheads="1"/>
            </p:cNvSpPr>
            <p:nvPr/>
          </p:nvSpPr>
          <p:spPr bwMode="auto">
            <a:xfrm>
              <a:off x="12836776" y="3137524"/>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6" name="Rectangle 122">
              <a:extLst>
                <a:ext uri="{FF2B5EF4-FFF2-40B4-BE49-F238E27FC236}">
                  <a16:creationId xmlns:a16="http://schemas.microsoft.com/office/drawing/2014/main" id="{ADE2A9F3-F4FF-D011-A445-C3ACCF45193D}"/>
                </a:ext>
              </a:extLst>
            </p:cNvPr>
            <p:cNvSpPr>
              <a:spLocks noChangeArrowheads="1"/>
            </p:cNvSpPr>
            <p:nvPr/>
          </p:nvSpPr>
          <p:spPr bwMode="auto">
            <a:xfrm>
              <a:off x="12836776" y="3137524"/>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7" name="Rectangle 123">
              <a:extLst>
                <a:ext uri="{FF2B5EF4-FFF2-40B4-BE49-F238E27FC236}">
                  <a16:creationId xmlns:a16="http://schemas.microsoft.com/office/drawing/2014/main" id="{E7933CB2-CC03-484E-AE3B-CF00AAE4077C}"/>
                </a:ext>
              </a:extLst>
            </p:cNvPr>
            <p:cNvSpPr>
              <a:spLocks noChangeArrowheads="1"/>
            </p:cNvSpPr>
            <p:nvPr/>
          </p:nvSpPr>
          <p:spPr bwMode="auto">
            <a:xfrm>
              <a:off x="12852119" y="3137524"/>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8" name="Rectangle 124">
              <a:extLst>
                <a:ext uri="{FF2B5EF4-FFF2-40B4-BE49-F238E27FC236}">
                  <a16:creationId xmlns:a16="http://schemas.microsoft.com/office/drawing/2014/main" id="{049113F3-AD5A-C8A0-0710-D08559D65DF3}"/>
                </a:ext>
              </a:extLst>
            </p:cNvPr>
            <p:cNvSpPr>
              <a:spLocks noChangeArrowheads="1"/>
            </p:cNvSpPr>
            <p:nvPr/>
          </p:nvSpPr>
          <p:spPr bwMode="auto">
            <a:xfrm>
              <a:off x="12865758" y="3137524"/>
              <a:ext cx="61373"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9" name="Rectangle 125">
              <a:extLst>
                <a:ext uri="{FF2B5EF4-FFF2-40B4-BE49-F238E27FC236}">
                  <a16:creationId xmlns:a16="http://schemas.microsoft.com/office/drawing/2014/main" id="{4E2188D7-E890-0E23-005E-221B74ADD4BD}"/>
                </a:ext>
              </a:extLst>
            </p:cNvPr>
            <p:cNvSpPr>
              <a:spLocks noChangeArrowheads="1"/>
            </p:cNvSpPr>
            <p:nvPr/>
          </p:nvSpPr>
          <p:spPr bwMode="auto">
            <a:xfrm>
              <a:off x="12865758" y="3137524"/>
              <a:ext cx="61373"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0" name="Rectangle 126">
              <a:extLst>
                <a:ext uri="{FF2B5EF4-FFF2-40B4-BE49-F238E27FC236}">
                  <a16:creationId xmlns:a16="http://schemas.microsoft.com/office/drawing/2014/main" id="{C33F61D9-DBEE-E24F-5E43-41EB127434F7}"/>
                </a:ext>
              </a:extLst>
            </p:cNvPr>
            <p:cNvSpPr>
              <a:spLocks noChangeArrowheads="1"/>
            </p:cNvSpPr>
            <p:nvPr/>
          </p:nvSpPr>
          <p:spPr bwMode="auto">
            <a:xfrm>
              <a:off x="12865758" y="3137524"/>
              <a:ext cx="61373"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1" name="Rectangle 127">
              <a:extLst>
                <a:ext uri="{FF2B5EF4-FFF2-40B4-BE49-F238E27FC236}">
                  <a16:creationId xmlns:a16="http://schemas.microsoft.com/office/drawing/2014/main" id="{8C63EC61-653F-7F4C-335E-D371919153AF}"/>
                </a:ext>
              </a:extLst>
            </p:cNvPr>
            <p:cNvSpPr>
              <a:spLocks noChangeArrowheads="1"/>
            </p:cNvSpPr>
            <p:nvPr/>
          </p:nvSpPr>
          <p:spPr bwMode="auto">
            <a:xfrm>
              <a:off x="12874282" y="3137524"/>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2" name="Rectangle 128">
              <a:extLst>
                <a:ext uri="{FF2B5EF4-FFF2-40B4-BE49-F238E27FC236}">
                  <a16:creationId xmlns:a16="http://schemas.microsoft.com/office/drawing/2014/main" id="{73DDE7BF-1AA6-4F38-A170-F607AC67CA1D}"/>
                </a:ext>
              </a:extLst>
            </p:cNvPr>
            <p:cNvSpPr>
              <a:spLocks noChangeArrowheads="1"/>
            </p:cNvSpPr>
            <p:nvPr/>
          </p:nvSpPr>
          <p:spPr bwMode="auto">
            <a:xfrm>
              <a:off x="12881101" y="3137524"/>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3" name="Rectangle 129">
              <a:extLst>
                <a:ext uri="{FF2B5EF4-FFF2-40B4-BE49-F238E27FC236}">
                  <a16:creationId xmlns:a16="http://schemas.microsoft.com/office/drawing/2014/main" id="{ACF8A02E-FC71-6D17-5EF0-6C9FD22466D6}"/>
                </a:ext>
              </a:extLst>
            </p:cNvPr>
            <p:cNvSpPr>
              <a:spLocks noChangeArrowheads="1"/>
            </p:cNvSpPr>
            <p:nvPr/>
          </p:nvSpPr>
          <p:spPr bwMode="auto">
            <a:xfrm>
              <a:off x="12889625" y="3137524"/>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4" name="Rectangle 130">
              <a:extLst>
                <a:ext uri="{FF2B5EF4-FFF2-40B4-BE49-F238E27FC236}">
                  <a16:creationId xmlns:a16="http://schemas.microsoft.com/office/drawing/2014/main" id="{969E24D1-F777-8EF6-BF17-5094B267CAAB}"/>
                </a:ext>
              </a:extLst>
            </p:cNvPr>
            <p:cNvSpPr>
              <a:spLocks noChangeArrowheads="1"/>
            </p:cNvSpPr>
            <p:nvPr/>
          </p:nvSpPr>
          <p:spPr bwMode="auto">
            <a:xfrm>
              <a:off x="12940768" y="3143578"/>
              <a:ext cx="61373" cy="33300"/>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5" name="Rectangle 131">
              <a:extLst>
                <a:ext uri="{FF2B5EF4-FFF2-40B4-BE49-F238E27FC236}">
                  <a16:creationId xmlns:a16="http://schemas.microsoft.com/office/drawing/2014/main" id="{12015B9D-8D1C-634D-3665-1207D3C70004}"/>
                </a:ext>
              </a:extLst>
            </p:cNvPr>
            <p:cNvSpPr>
              <a:spLocks noChangeArrowheads="1"/>
            </p:cNvSpPr>
            <p:nvPr/>
          </p:nvSpPr>
          <p:spPr bwMode="auto">
            <a:xfrm>
              <a:off x="12940768" y="3137524"/>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6" name="Rectangle 132">
              <a:extLst>
                <a:ext uri="{FF2B5EF4-FFF2-40B4-BE49-F238E27FC236}">
                  <a16:creationId xmlns:a16="http://schemas.microsoft.com/office/drawing/2014/main" id="{D84A7308-3E55-C008-F00D-2C02E540966E}"/>
                </a:ext>
              </a:extLst>
            </p:cNvPr>
            <p:cNvSpPr>
              <a:spLocks noChangeArrowheads="1"/>
            </p:cNvSpPr>
            <p:nvPr/>
          </p:nvSpPr>
          <p:spPr bwMode="auto">
            <a:xfrm>
              <a:off x="12971455" y="3137524"/>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7" name="Rectangle 133">
              <a:extLst>
                <a:ext uri="{FF2B5EF4-FFF2-40B4-BE49-F238E27FC236}">
                  <a16:creationId xmlns:a16="http://schemas.microsoft.com/office/drawing/2014/main" id="{32B88E7B-363D-3FE4-075D-BA2F3E9B17C4}"/>
                </a:ext>
              </a:extLst>
            </p:cNvPr>
            <p:cNvSpPr>
              <a:spLocks noChangeArrowheads="1"/>
            </p:cNvSpPr>
            <p:nvPr/>
          </p:nvSpPr>
          <p:spPr bwMode="auto">
            <a:xfrm>
              <a:off x="12986798" y="3143578"/>
              <a:ext cx="59669" cy="33300"/>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8" name="Rectangle 134">
              <a:extLst>
                <a:ext uri="{FF2B5EF4-FFF2-40B4-BE49-F238E27FC236}">
                  <a16:creationId xmlns:a16="http://schemas.microsoft.com/office/drawing/2014/main" id="{50E1F6DD-B5C5-3FEA-3776-29E401CAF6C8}"/>
                </a:ext>
              </a:extLst>
            </p:cNvPr>
            <p:cNvSpPr>
              <a:spLocks noChangeArrowheads="1"/>
            </p:cNvSpPr>
            <p:nvPr/>
          </p:nvSpPr>
          <p:spPr bwMode="auto">
            <a:xfrm>
              <a:off x="12986798" y="3143578"/>
              <a:ext cx="59669" cy="33300"/>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9" name="Rectangle 135">
              <a:extLst>
                <a:ext uri="{FF2B5EF4-FFF2-40B4-BE49-F238E27FC236}">
                  <a16:creationId xmlns:a16="http://schemas.microsoft.com/office/drawing/2014/main" id="{2D851E23-F461-4E89-9FF2-F8984C3AC09A}"/>
                </a:ext>
              </a:extLst>
            </p:cNvPr>
            <p:cNvSpPr>
              <a:spLocks noChangeArrowheads="1"/>
            </p:cNvSpPr>
            <p:nvPr/>
          </p:nvSpPr>
          <p:spPr bwMode="auto">
            <a:xfrm>
              <a:off x="13002141" y="3137524"/>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0" name="Rectangle 136">
              <a:extLst>
                <a:ext uri="{FF2B5EF4-FFF2-40B4-BE49-F238E27FC236}">
                  <a16:creationId xmlns:a16="http://schemas.microsoft.com/office/drawing/2014/main" id="{386C3DFA-2393-06CA-F3FA-28195192CF11}"/>
                </a:ext>
              </a:extLst>
            </p:cNvPr>
            <p:cNvSpPr>
              <a:spLocks noChangeArrowheads="1"/>
            </p:cNvSpPr>
            <p:nvPr/>
          </p:nvSpPr>
          <p:spPr bwMode="auto">
            <a:xfrm>
              <a:off x="13031123" y="3161742"/>
              <a:ext cx="52849"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1" name="Rectangle 137">
              <a:extLst>
                <a:ext uri="{FF2B5EF4-FFF2-40B4-BE49-F238E27FC236}">
                  <a16:creationId xmlns:a16="http://schemas.microsoft.com/office/drawing/2014/main" id="{E5589A51-221E-3B25-925C-39337BE25917}"/>
                </a:ext>
              </a:extLst>
            </p:cNvPr>
            <p:cNvSpPr>
              <a:spLocks noChangeArrowheads="1"/>
            </p:cNvSpPr>
            <p:nvPr/>
          </p:nvSpPr>
          <p:spPr bwMode="auto">
            <a:xfrm>
              <a:off x="13037941" y="3161742"/>
              <a:ext cx="52849"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2" name="Rectangle 138">
              <a:extLst>
                <a:ext uri="{FF2B5EF4-FFF2-40B4-BE49-F238E27FC236}">
                  <a16:creationId xmlns:a16="http://schemas.microsoft.com/office/drawing/2014/main" id="{3D2ED782-5BA9-D77F-EC23-BF6460FE5A6B}"/>
                </a:ext>
              </a:extLst>
            </p:cNvPr>
            <p:cNvSpPr>
              <a:spLocks noChangeArrowheads="1"/>
            </p:cNvSpPr>
            <p:nvPr/>
          </p:nvSpPr>
          <p:spPr bwMode="auto">
            <a:xfrm>
              <a:off x="13046466" y="3161742"/>
              <a:ext cx="52849"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3" name="Rectangle 139">
              <a:extLst>
                <a:ext uri="{FF2B5EF4-FFF2-40B4-BE49-F238E27FC236}">
                  <a16:creationId xmlns:a16="http://schemas.microsoft.com/office/drawing/2014/main" id="{EB1D6C15-4FAF-E601-8F7F-6C1EBE044D9B}"/>
                </a:ext>
              </a:extLst>
            </p:cNvPr>
            <p:cNvSpPr>
              <a:spLocks noChangeArrowheads="1"/>
            </p:cNvSpPr>
            <p:nvPr/>
          </p:nvSpPr>
          <p:spPr bwMode="auto">
            <a:xfrm>
              <a:off x="13037941" y="3157202"/>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4" name="Rectangle 140">
              <a:extLst>
                <a:ext uri="{FF2B5EF4-FFF2-40B4-BE49-F238E27FC236}">
                  <a16:creationId xmlns:a16="http://schemas.microsoft.com/office/drawing/2014/main" id="{E9CAB999-DEB3-C930-3C90-43499066925C}"/>
                </a:ext>
              </a:extLst>
            </p:cNvPr>
            <p:cNvSpPr>
              <a:spLocks noChangeArrowheads="1"/>
            </p:cNvSpPr>
            <p:nvPr/>
          </p:nvSpPr>
          <p:spPr bwMode="auto">
            <a:xfrm>
              <a:off x="13053285" y="3157202"/>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5" name="Rectangle 141">
              <a:extLst>
                <a:ext uri="{FF2B5EF4-FFF2-40B4-BE49-F238E27FC236}">
                  <a16:creationId xmlns:a16="http://schemas.microsoft.com/office/drawing/2014/main" id="{C833BF20-C751-F1C0-F725-0A44AA330A6F}"/>
                </a:ext>
              </a:extLst>
            </p:cNvPr>
            <p:cNvSpPr>
              <a:spLocks noChangeArrowheads="1"/>
            </p:cNvSpPr>
            <p:nvPr/>
          </p:nvSpPr>
          <p:spPr bwMode="auto">
            <a:xfrm>
              <a:off x="13061808" y="3157202"/>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6" name="Rectangle 142">
              <a:extLst>
                <a:ext uri="{FF2B5EF4-FFF2-40B4-BE49-F238E27FC236}">
                  <a16:creationId xmlns:a16="http://schemas.microsoft.com/office/drawing/2014/main" id="{D981C403-3362-0A06-6EEF-2E407973EC15}"/>
                </a:ext>
              </a:extLst>
            </p:cNvPr>
            <p:cNvSpPr>
              <a:spLocks noChangeArrowheads="1"/>
            </p:cNvSpPr>
            <p:nvPr/>
          </p:nvSpPr>
          <p:spPr bwMode="auto">
            <a:xfrm>
              <a:off x="13075447" y="3157202"/>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02" name="Rectangle 143">
              <a:extLst>
                <a:ext uri="{FF2B5EF4-FFF2-40B4-BE49-F238E27FC236}">
                  <a16:creationId xmlns:a16="http://schemas.microsoft.com/office/drawing/2014/main" id="{04822E2E-0DD6-6C64-4EBE-98EEC8835587}"/>
                </a:ext>
              </a:extLst>
            </p:cNvPr>
            <p:cNvSpPr>
              <a:spLocks noChangeArrowheads="1"/>
            </p:cNvSpPr>
            <p:nvPr/>
          </p:nvSpPr>
          <p:spPr bwMode="auto">
            <a:xfrm>
              <a:off x="13099314" y="3157202"/>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03" name="Rectangle 144">
              <a:extLst>
                <a:ext uri="{FF2B5EF4-FFF2-40B4-BE49-F238E27FC236}">
                  <a16:creationId xmlns:a16="http://schemas.microsoft.com/office/drawing/2014/main" id="{5C49B2E5-F2E8-E726-E817-13C75D4BE8A0}"/>
                </a:ext>
              </a:extLst>
            </p:cNvPr>
            <p:cNvSpPr>
              <a:spLocks noChangeArrowheads="1"/>
            </p:cNvSpPr>
            <p:nvPr/>
          </p:nvSpPr>
          <p:spPr bwMode="auto">
            <a:xfrm>
              <a:off x="13099314" y="3157202"/>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04" name="Rectangle 145">
              <a:extLst>
                <a:ext uri="{FF2B5EF4-FFF2-40B4-BE49-F238E27FC236}">
                  <a16:creationId xmlns:a16="http://schemas.microsoft.com/office/drawing/2014/main" id="{D3C8A351-C1FB-7BB3-84AE-E3C6C8999038}"/>
                </a:ext>
              </a:extLst>
            </p:cNvPr>
            <p:cNvSpPr>
              <a:spLocks noChangeArrowheads="1"/>
            </p:cNvSpPr>
            <p:nvPr/>
          </p:nvSpPr>
          <p:spPr bwMode="auto">
            <a:xfrm>
              <a:off x="13106133" y="3157202"/>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05" name="Rectangle 146">
              <a:extLst>
                <a:ext uri="{FF2B5EF4-FFF2-40B4-BE49-F238E27FC236}">
                  <a16:creationId xmlns:a16="http://schemas.microsoft.com/office/drawing/2014/main" id="{ECED8724-4749-9F14-9FAE-C600BA43778F}"/>
                </a:ext>
              </a:extLst>
            </p:cNvPr>
            <p:cNvSpPr>
              <a:spLocks noChangeArrowheads="1"/>
            </p:cNvSpPr>
            <p:nvPr/>
          </p:nvSpPr>
          <p:spPr bwMode="auto">
            <a:xfrm>
              <a:off x="13128296" y="3161742"/>
              <a:ext cx="52849"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06" name="Rectangle 147">
              <a:extLst>
                <a:ext uri="{FF2B5EF4-FFF2-40B4-BE49-F238E27FC236}">
                  <a16:creationId xmlns:a16="http://schemas.microsoft.com/office/drawing/2014/main" id="{EC3A7DD2-21CF-712A-CD07-E7F0916AE41E}"/>
                </a:ext>
              </a:extLst>
            </p:cNvPr>
            <p:cNvSpPr>
              <a:spLocks noChangeArrowheads="1"/>
            </p:cNvSpPr>
            <p:nvPr/>
          </p:nvSpPr>
          <p:spPr bwMode="auto">
            <a:xfrm>
              <a:off x="13121477" y="3157202"/>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07" name="Rectangle 148">
              <a:extLst>
                <a:ext uri="{FF2B5EF4-FFF2-40B4-BE49-F238E27FC236}">
                  <a16:creationId xmlns:a16="http://schemas.microsoft.com/office/drawing/2014/main" id="{46499017-E22F-589F-A1E5-C06E50406180}"/>
                </a:ext>
              </a:extLst>
            </p:cNvPr>
            <p:cNvSpPr>
              <a:spLocks noChangeArrowheads="1"/>
            </p:cNvSpPr>
            <p:nvPr/>
          </p:nvSpPr>
          <p:spPr bwMode="auto">
            <a:xfrm>
              <a:off x="13121477" y="3157202"/>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08" name="Rectangle 149">
              <a:extLst>
                <a:ext uri="{FF2B5EF4-FFF2-40B4-BE49-F238E27FC236}">
                  <a16:creationId xmlns:a16="http://schemas.microsoft.com/office/drawing/2014/main" id="{C99B0350-C812-1DD1-4F6C-7F8D9AB6DF76}"/>
                </a:ext>
              </a:extLst>
            </p:cNvPr>
            <p:cNvSpPr>
              <a:spLocks noChangeArrowheads="1"/>
            </p:cNvSpPr>
            <p:nvPr/>
          </p:nvSpPr>
          <p:spPr bwMode="auto">
            <a:xfrm>
              <a:off x="13121477" y="3157202"/>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09" name="Rectangle 150">
              <a:extLst>
                <a:ext uri="{FF2B5EF4-FFF2-40B4-BE49-F238E27FC236}">
                  <a16:creationId xmlns:a16="http://schemas.microsoft.com/office/drawing/2014/main" id="{4DF4CE59-FB9C-8833-ACD8-89601AFA1956}"/>
                </a:ext>
              </a:extLst>
            </p:cNvPr>
            <p:cNvSpPr>
              <a:spLocks noChangeArrowheads="1"/>
            </p:cNvSpPr>
            <p:nvPr/>
          </p:nvSpPr>
          <p:spPr bwMode="auto">
            <a:xfrm>
              <a:off x="13121477" y="3157202"/>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10" name="Rectangle 151">
              <a:extLst>
                <a:ext uri="{FF2B5EF4-FFF2-40B4-BE49-F238E27FC236}">
                  <a16:creationId xmlns:a16="http://schemas.microsoft.com/office/drawing/2014/main" id="{1C22DFE6-32CA-1056-E9F4-F96C1FD58374}"/>
                </a:ext>
              </a:extLst>
            </p:cNvPr>
            <p:cNvSpPr>
              <a:spLocks noChangeArrowheads="1"/>
            </p:cNvSpPr>
            <p:nvPr/>
          </p:nvSpPr>
          <p:spPr bwMode="auto">
            <a:xfrm>
              <a:off x="13143638" y="3161742"/>
              <a:ext cx="52849"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11" name="Rectangle 152">
              <a:extLst>
                <a:ext uri="{FF2B5EF4-FFF2-40B4-BE49-F238E27FC236}">
                  <a16:creationId xmlns:a16="http://schemas.microsoft.com/office/drawing/2014/main" id="{750209AA-E80D-039C-B220-CBE570C2A18B}"/>
                </a:ext>
              </a:extLst>
            </p:cNvPr>
            <p:cNvSpPr>
              <a:spLocks noChangeArrowheads="1"/>
            </p:cNvSpPr>
            <p:nvPr/>
          </p:nvSpPr>
          <p:spPr bwMode="auto">
            <a:xfrm>
              <a:off x="13128296" y="3157202"/>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12" name="Rectangle 153">
              <a:extLst>
                <a:ext uri="{FF2B5EF4-FFF2-40B4-BE49-F238E27FC236}">
                  <a16:creationId xmlns:a16="http://schemas.microsoft.com/office/drawing/2014/main" id="{04487FF0-92F1-3C7D-49A4-E942A4B075DD}"/>
                </a:ext>
              </a:extLst>
            </p:cNvPr>
            <p:cNvSpPr>
              <a:spLocks noChangeArrowheads="1"/>
            </p:cNvSpPr>
            <p:nvPr/>
          </p:nvSpPr>
          <p:spPr bwMode="auto">
            <a:xfrm>
              <a:off x="13128296" y="3157202"/>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13" name="Rectangle 154">
              <a:extLst>
                <a:ext uri="{FF2B5EF4-FFF2-40B4-BE49-F238E27FC236}">
                  <a16:creationId xmlns:a16="http://schemas.microsoft.com/office/drawing/2014/main" id="{3F69152E-080D-5B1E-15FC-D78F45B9037F}"/>
                </a:ext>
              </a:extLst>
            </p:cNvPr>
            <p:cNvSpPr>
              <a:spLocks noChangeArrowheads="1"/>
            </p:cNvSpPr>
            <p:nvPr/>
          </p:nvSpPr>
          <p:spPr bwMode="auto">
            <a:xfrm>
              <a:off x="13136820" y="3157202"/>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14" name="Rectangle 155">
              <a:extLst>
                <a:ext uri="{FF2B5EF4-FFF2-40B4-BE49-F238E27FC236}">
                  <a16:creationId xmlns:a16="http://schemas.microsoft.com/office/drawing/2014/main" id="{7416BA66-8B6D-1930-16B7-9325F8F73CF1}"/>
                </a:ext>
              </a:extLst>
            </p:cNvPr>
            <p:cNvSpPr>
              <a:spLocks noChangeArrowheads="1"/>
            </p:cNvSpPr>
            <p:nvPr/>
          </p:nvSpPr>
          <p:spPr bwMode="auto">
            <a:xfrm>
              <a:off x="13150457" y="3157202"/>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15" name="Rectangle 156">
              <a:extLst>
                <a:ext uri="{FF2B5EF4-FFF2-40B4-BE49-F238E27FC236}">
                  <a16:creationId xmlns:a16="http://schemas.microsoft.com/office/drawing/2014/main" id="{5537A4AF-A527-D2B5-CDFB-379A2051F995}"/>
                </a:ext>
              </a:extLst>
            </p:cNvPr>
            <p:cNvSpPr>
              <a:spLocks noChangeArrowheads="1"/>
            </p:cNvSpPr>
            <p:nvPr/>
          </p:nvSpPr>
          <p:spPr bwMode="auto">
            <a:xfrm>
              <a:off x="13150457" y="3157202"/>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16" name="Rectangle 157">
              <a:extLst>
                <a:ext uri="{FF2B5EF4-FFF2-40B4-BE49-F238E27FC236}">
                  <a16:creationId xmlns:a16="http://schemas.microsoft.com/office/drawing/2014/main" id="{22B2BDA0-B88A-90F9-15DE-EE7C82373EEC}"/>
                </a:ext>
              </a:extLst>
            </p:cNvPr>
            <p:cNvSpPr>
              <a:spLocks noChangeArrowheads="1"/>
            </p:cNvSpPr>
            <p:nvPr/>
          </p:nvSpPr>
          <p:spPr bwMode="auto">
            <a:xfrm>
              <a:off x="13174325" y="3161742"/>
              <a:ext cx="51144"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17" name="Rectangle 158">
              <a:extLst>
                <a:ext uri="{FF2B5EF4-FFF2-40B4-BE49-F238E27FC236}">
                  <a16:creationId xmlns:a16="http://schemas.microsoft.com/office/drawing/2014/main" id="{4D735A6C-E194-9684-3B3E-89AC1D7ED412}"/>
                </a:ext>
              </a:extLst>
            </p:cNvPr>
            <p:cNvSpPr>
              <a:spLocks noChangeArrowheads="1"/>
            </p:cNvSpPr>
            <p:nvPr/>
          </p:nvSpPr>
          <p:spPr bwMode="auto">
            <a:xfrm>
              <a:off x="13174325" y="3161742"/>
              <a:ext cx="51144"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18" name="Rectangle 159">
              <a:extLst>
                <a:ext uri="{FF2B5EF4-FFF2-40B4-BE49-F238E27FC236}">
                  <a16:creationId xmlns:a16="http://schemas.microsoft.com/office/drawing/2014/main" id="{B4838803-9A6C-3DAE-A83C-9AC8FB8903F6}"/>
                </a:ext>
              </a:extLst>
            </p:cNvPr>
            <p:cNvSpPr>
              <a:spLocks noChangeArrowheads="1"/>
            </p:cNvSpPr>
            <p:nvPr/>
          </p:nvSpPr>
          <p:spPr bwMode="auto">
            <a:xfrm>
              <a:off x="13181144" y="3157202"/>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19" name="Rectangle 160">
              <a:extLst>
                <a:ext uri="{FF2B5EF4-FFF2-40B4-BE49-F238E27FC236}">
                  <a16:creationId xmlns:a16="http://schemas.microsoft.com/office/drawing/2014/main" id="{1CCBFA19-7E99-D266-3E95-1A6D7FC5F927}"/>
                </a:ext>
              </a:extLst>
            </p:cNvPr>
            <p:cNvSpPr>
              <a:spLocks noChangeArrowheads="1"/>
            </p:cNvSpPr>
            <p:nvPr/>
          </p:nvSpPr>
          <p:spPr bwMode="auto">
            <a:xfrm>
              <a:off x="13196487" y="3157202"/>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20" name="Rectangle 161">
              <a:extLst>
                <a:ext uri="{FF2B5EF4-FFF2-40B4-BE49-F238E27FC236}">
                  <a16:creationId xmlns:a16="http://schemas.microsoft.com/office/drawing/2014/main" id="{4A730377-6B8F-FEA5-F875-4052DE702F72}"/>
                </a:ext>
              </a:extLst>
            </p:cNvPr>
            <p:cNvSpPr>
              <a:spLocks noChangeArrowheads="1"/>
            </p:cNvSpPr>
            <p:nvPr/>
          </p:nvSpPr>
          <p:spPr bwMode="auto">
            <a:xfrm>
              <a:off x="13203307" y="3157202"/>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21" name="Rectangle 162">
              <a:extLst>
                <a:ext uri="{FF2B5EF4-FFF2-40B4-BE49-F238E27FC236}">
                  <a16:creationId xmlns:a16="http://schemas.microsoft.com/office/drawing/2014/main" id="{CA9956A9-7E94-78C9-E849-696793EEAC4D}"/>
                </a:ext>
              </a:extLst>
            </p:cNvPr>
            <p:cNvSpPr>
              <a:spLocks noChangeArrowheads="1"/>
            </p:cNvSpPr>
            <p:nvPr/>
          </p:nvSpPr>
          <p:spPr bwMode="auto">
            <a:xfrm>
              <a:off x="13225469" y="3161742"/>
              <a:ext cx="61373"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22" name="Rectangle 163">
              <a:extLst>
                <a:ext uri="{FF2B5EF4-FFF2-40B4-BE49-F238E27FC236}">
                  <a16:creationId xmlns:a16="http://schemas.microsoft.com/office/drawing/2014/main" id="{A4FDE15D-81B3-1DC2-1B92-B1D4699472E7}"/>
                </a:ext>
              </a:extLst>
            </p:cNvPr>
            <p:cNvSpPr>
              <a:spLocks noChangeArrowheads="1"/>
            </p:cNvSpPr>
            <p:nvPr/>
          </p:nvSpPr>
          <p:spPr bwMode="auto">
            <a:xfrm>
              <a:off x="13225469" y="3161742"/>
              <a:ext cx="61373"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23" name="Rectangle 164">
              <a:extLst>
                <a:ext uri="{FF2B5EF4-FFF2-40B4-BE49-F238E27FC236}">
                  <a16:creationId xmlns:a16="http://schemas.microsoft.com/office/drawing/2014/main" id="{EC9AF56F-6E66-21D5-36EB-601915EDBC13}"/>
                </a:ext>
              </a:extLst>
            </p:cNvPr>
            <p:cNvSpPr>
              <a:spLocks noChangeArrowheads="1"/>
            </p:cNvSpPr>
            <p:nvPr/>
          </p:nvSpPr>
          <p:spPr bwMode="auto">
            <a:xfrm>
              <a:off x="13225469" y="3161742"/>
              <a:ext cx="61373"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24" name="Rectangle 165">
              <a:extLst>
                <a:ext uri="{FF2B5EF4-FFF2-40B4-BE49-F238E27FC236}">
                  <a16:creationId xmlns:a16="http://schemas.microsoft.com/office/drawing/2014/main" id="{8882DD6F-A6D6-764E-BEA3-05029EC36F40}"/>
                </a:ext>
              </a:extLst>
            </p:cNvPr>
            <p:cNvSpPr>
              <a:spLocks noChangeArrowheads="1"/>
            </p:cNvSpPr>
            <p:nvPr/>
          </p:nvSpPr>
          <p:spPr bwMode="auto">
            <a:xfrm>
              <a:off x="13225469" y="3161742"/>
              <a:ext cx="61373"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25" name="Rectangle 166">
              <a:extLst>
                <a:ext uri="{FF2B5EF4-FFF2-40B4-BE49-F238E27FC236}">
                  <a16:creationId xmlns:a16="http://schemas.microsoft.com/office/drawing/2014/main" id="{443B0C22-803B-FEDB-88F2-76A84AACCDC8}"/>
                </a:ext>
              </a:extLst>
            </p:cNvPr>
            <p:cNvSpPr>
              <a:spLocks noChangeArrowheads="1"/>
            </p:cNvSpPr>
            <p:nvPr/>
          </p:nvSpPr>
          <p:spPr bwMode="auto">
            <a:xfrm>
              <a:off x="13233994" y="3161742"/>
              <a:ext cx="52849"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26" name="Rectangle 167">
              <a:extLst>
                <a:ext uri="{FF2B5EF4-FFF2-40B4-BE49-F238E27FC236}">
                  <a16:creationId xmlns:a16="http://schemas.microsoft.com/office/drawing/2014/main" id="{4207D949-4A0F-9009-7DFC-41138238B50D}"/>
                </a:ext>
              </a:extLst>
            </p:cNvPr>
            <p:cNvSpPr>
              <a:spLocks noChangeArrowheads="1"/>
            </p:cNvSpPr>
            <p:nvPr/>
          </p:nvSpPr>
          <p:spPr bwMode="auto">
            <a:xfrm>
              <a:off x="13240812" y="3161742"/>
              <a:ext cx="59669"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27" name="Rectangle 168">
              <a:extLst>
                <a:ext uri="{FF2B5EF4-FFF2-40B4-BE49-F238E27FC236}">
                  <a16:creationId xmlns:a16="http://schemas.microsoft.com/office/drawing/2014/main" id="{C800F4DD-B0F9-4264-E541-4CB096D67762}"/>
                </a:ext>
              </a:extLst>
            </p:cNvPr>
            <p:cNvSpPr>
              <a:spLocks noChangeArrowheads="1"/>
            </p:cNvSpPr>
            <p:nvPr/>
          </p:nvSpPr>
          <p:spPr bwMode="auto">
            <a:xfrm>
              <a:off x="13256155" y="3157202"/>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28" name="Rectangle 169">
              <a:extLst>
                <a:ext uri="{FF2B5EF4-FFF2-40B4-BE49-F238E27FC236}">
                  <a16:creationId xmlns:a16="http://schemas.microsoft.com/office/drawing/2014/main" id="{7D1A40F0-5D36-959E-4D34-B8B29E61CB86}"/>
                </a:ext>
              </a:extLst>
            </p:cNvPr>
            <p:cNvSpPr>
              <a:spLocks noChangeArrowheads="1"/>
            </p:cNvSpPr>
            <p:nvPr/>
          </p:nvSpPr>
          <p:spPr bwMode="auto">
            <a:xfrm>
              <a:off x="13309004" y="3181420"/>
              <a:ext cx="66488"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29" name="Rectangle 170">
              <a:extLst>
                <a:ext uri="{FF2B5EF4-FFF2-40B4-BE49-F238E27FC236}">
                  <a16:creationId xmlns:a16="http://schemas.microsoft.com/office/drawing/2014/main" id="{4C0D8633-A6F0-F1E0-5847-99B392A54285}"/>
                </a:ext>
              </a:extLst>
            </p:cNvPr>
            <p:cNvSpPr>
              <a:spLocks noChangeArrowheads="1"/>
            </p:cNvSpPr>
            <p:nvPr/>
          </p:nvSpPr>
          <p:spPr bwMode="auto">
            <a:xfrm>
              <a:off x="13315823" y="3181420"/>
              <a:ext cx="68192"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30" name="Rectangle 171">
              <a:extLst>
                <a:ext uri="{FF2B5EF4-FFF2-40B4-BE49-F238E27FC236}">
                  <a16:creationId xmlns:a16="http://schemas.microsoft.com/office/drawing/2014/main" id="{3297BD12-2AE7-CBC1-3D04-CE5F02986B65}"/>
                </a:ext>
              </a:extLst>
            </p:cNvPr>
            <p:cNvSpPr>
              <a:spLocks noChangeArrowheads="1"/>
            </p:cNvSpPr>
            <p:nvPr/>
          </p:nvSpPr>
          <p:spPr bwMode="auto">
            <a:xfrm>
              <a:off x="13346509" y="3181420"/>
              <a:ext cx="66488"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31" name="Rectangle 172">
              <a:extLst>
                <a:ext uri="{FF2B5EF4-FFF2-40B4-BE49-F238E27FC236}">
                  <a16:creationId xmlns:a16="http://schemas.microsoft.com/office/drawing/2014/main" id="{6D250734-52A5-376F-BFCB-EA3035511C05}"/>
                </a:ext>
              </a:extLst>
            </p:cNvPr>
            <p:cNvSpPr>
              <a:spLocks noChangeArrowheads="1"/>
            </p:cNvSpPr>
            <p:nvPr/>
          </p:nvSpPr>
          <p:spPr bwMode="auto">
            <a:xfrm>
              <a:off x="13399357" y="3181420"/>
              <a:ext cx="66488"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32" name="Rectangle 173">
              <a:extLst>
                <a:ext uri="{FF2B5EF4-FFF2-40B4-BE49-F238E27FC236}">
                  <a16:creationId xmlns:a16="http://schemas.microsoft.com/office/drawing/2014/main" id="{F547D55D-3716-7378-5F50-002752E0C742}"/>
                </a:ext>
              </a:extLst>
            </p:cNvPr>
            <p:cNvSpPr>
              <a:spLocks noChangeArrowheads="1"/>
            </p:cNvSpPr>
            <p:nvPr/>
          </p:nvSpPr>
          <p:spPr bwMode="auto">
            <a:xfrm>
              <a:off x="13406177" y="3181420"/>
              <a:ext cx="66488"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33" name="Rectangle 174">
              <a:extLst>
                <a:ext uri="{FF2B5EF4-FFF2-40B4-BE49-F238E27FC236}">
                  <a16:creationId xmlns:a16="http://schemas.microsoft.com/office/drawing/2014/main" id="{03CFA031-90CD-F461-BBDE-791C6CEC3188}"/>
                </a:ext>
              </a:extLst>
            </p:cNvPr>
            <p:cNvSpPr>
              <a:spLocks noChangeArrowheads="1"/>
            </p:cNvSpPr>
            <p:nvPr/>
          </p:nvSpPr>
          <p:spPr bwMode="auto">
            <a:xfrm>
              <a:off x="13406177" y="3181420"/>
              <a:ext cx="66488"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34" name="Rectangle 175">
              <a:extLst>
                <a:ext uri="{FF2B5EF4-FFF2-40B4-BE49-F238E27FC236}">
                  <a16:creationId xmlns:a16="http://schemas.microsoft.com/office/drawing/2014/main" id="{2526EA02-AB52-C7DB-CB68-E29BF1D62FB1}"/>
                </a:ext>
              </a:extLst>
            </p:cNvPr>
            <p:cNvSpPr>
              <a:spLocks noChangeArrowheads="1"/>
            </p:cNvSpPr>
            <p:nvPr/>
          </p:nvSpPr>
          <p:spPr bwMode="auto">
            <a:xfrm>
              <a:off x="13412996" y="3181420"/>
              <a:ext cx="68192"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35" name="Rectangle 176">
              <a:extLst>
                <a:ext uri="{FF2B5EF4-FFF2-40B4-BE49-F238E27FC236}">
                  <a16:creationId xmlns:a16="http://schemas.microsoft.com/office/drawing/2014/main" id="{FF0CF5A0-0C7F-49B5-E80A-92A9D7A70B75}"/>
                </a:ext>
              </a:extLst>
            </p:cNvPr>
            <p:cNvSpPr>
              <a:spLocks noChangeArrowheads="1"/>
            </p:cNvSpPr>
            <p:nvPr/>
          </p:nvSpPr>
          <p:spPr bwMode="auto">
            <a:xfrm>
              <a:off x="13421521" y="3181420"/>
              <a:ext cx="66488"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36" name="Rectangle 177">
              <a:extLst>
                <a:ext uri="{FF2B5EF4-FFF2-40B4-BE49-F238E27FC236}">
                  <a16:creationId xmlns:a16="http://schemas.microsoft.com/office/drawing/2014/main" id="{BD362EE5-9948-B1D6-5F12-3A6A300BDA74}"/>
                </a:ext>
              </a:extLst>
            </p:cNvPr>
            <p:cNvSpPr>
              <a:spLocks noChangeArrowheads="1"/>
            </p:cNvSpPr>
            <p:nvPr/>
          </p:nvSpPr>
          <p:spPr bwMode="auto">
            <a:xfrm>
              <a:off x="13428340" y="3181420"/>
              <a:ext cx="68192"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39" name="Rectangle 178">
              <a:extLst>
                <a:ext uri="{FF2B5EF4-FFF2-40B4-BE49-F238E27FC236}">
                  <a16:creationId xmlns:a16="http://schemas.microsoft.com/office/drawing/2014/main" id="{335EA40D-6F78-9933-F7E1-0E77442229FD}"/>
                </a:ext>
              </a:extLst>
            </p:cNvPr>
            <p:cNvSpPr>
              <a:spLocks noChangeArrowheads="1"/>
            </p:cNvSpPr>
            <p:nvPr/>
          </p:nvSpPr>
          <p:spPr bwMode="auto">
            <a:xfrm>
              <a:off x="13459026" y="3181420"/>
              <a:ext cx="66488"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40" name="Rectangle 179">
              <a:extLst>
                <a:ext uri="{FF2B5EF4-FFF2-40B4-BE49-F238E27FC236}">
                  <a16:creationId xmlns:a16="http://schemas.microsoft.com/office/drawing/2014/main" id="{5821B4D7-D8FC-F588-7A2C-310CB412F370}"/>
                </a:ext>
              </a:extLst>
            </p:cNvPr>
            <p:cNvSpPr>
              <a:spLocks noChangeArrowheads="1"/>
            </p:cNvSpPr>
            <p:nvPr/>
          </p:nvSpPr>
          <p:spPr bwMode="auto">
            <a:xfrm>
              <a:off x="13459026" y="3181420"/>
              <a:ext cx="66488"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37" name="Rectangle 180">
              <a:extLst>
                <a:ext uri="{FF2B5EF4-FFF2-40B4-BE49-F238E27FC236}">
                  <a16:creationId xmlns:a16="http://schemas.microsoft.com/office/drawing/2014/main" id="{85424644-4258-ED8D-B36B-1E500CA53211}"/>
                </a:ext>
              </a:extLst>
            </p:cNvPr>
            <p:cNvSpPr>
              <a:spLocks noChangeArrowheads="1"/>
            </p:cNvSpPr>
            <p:nvPr/>
          </p:nvSpPr>
          <p:spPr bwMode="auto">
            <a:xfrm>
              <a:off x="13481188" y="3181420"/>
              <a:ext cx="59669"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38" name="Rectangle 181">
              <a:extLst>
                <a:ext uri="{FF2B5EF4-FFF2-40B4-BE49-F238E27FC236}">
                  <a16:creationId xmlns:a16="http://schemas.microsoft.com/office/drawing/2014/main" id="{B8727B0F-4A0E-55CB-F192-A113E28BEDCE}"/>
                </a:ext>
              </a:extLst>
            </p:cNvPr>
            <p:cNvSpPr>
              <a:spLocks noChangeArrowheads="1"/>
            </p:cNvSpPr>
            <p:nvPr/>
          </p:nvSpPr>
          <p:spPr bwMode="auto">
            <a:xfrm>
              <a:off x="13496531" y="3181420"/>
              <a:ext cx="59669"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39" name="Rectangle 182">
              <a:extLst>
                <a:ext uri="{FF2B5EF4-FFF2-40B4-BE49-F238E27FC236}">
                  <a16:creationId xmlns:a16="http://schemas.microsoft.com/office/drawing/2014/main" id="{6030BF1D-C020-C477-19E6-67AEA22BE16A}"/>
                </a:ext>
              </a:extLst>
            </p:cNvPr>
            <p:cNvSpPr>
              <a:spLocks noChangeArrowheads="1"/>
            </p:cNvSpPr>
            <p:nvPr/>
          </p:nvSpPr>
          <p:spPr bwMode="auto">
            <a:xfrm>
              <a:off x="13503350" y="3181420"/>
              <a:ext cx="59669"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40" name="Rectangle 183">
              <a:extLst>
                <a:ext uri="{FF2B5EF4-FFF2-40B4-BE49-F238E27FC236}">
                  <a16:creationId xmlns:a16="http://schemas.microsoft.com/office/drawing/2014/main" id="{D6992DA4-F8D1-EB63-3602-F2F18059842F}"/>
                </a:ext>
              </a:extLst>
            </p:cNvPr>
            <p:cNvSpPr>
              <a:spLocks noChangeArrowheads="1"/>
            </p:cNvSpPr>
            <p:nvPr/>
          </p:nvSpPr>
          <p:spPr bwMode="auto">
            <a:xfrm>
              <a:off x="13503350" y="3181420"/>
              <a:ext cx="59669"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41" name="Rectangle 184">
              <a:extLst>
                <a:ext uri="{FF2B5EF4-FFF2-40B4-BE49-F238E27FC236}">
                  <a16:creationId xmlns:a16="http://schemas.microsoft.com/office/drawing/2014/main" id="{330E386A-B0AC-E775-E38F-BF140546611A}"/>
                </a:ext>
              </a:extLst>
            </p:cNvPr>
            <p:cNvSpPr>
              <a:spLocks noChangeArrowheads="1"/>
            </p:cNvSpPr>
            <p:nvPr/>
          </p:nvSpPr>
          <p:spPr bwMode="auto">
            <a:xfrm>
              <a:off x="13510170" y="3181420"/>
              <a:ext cx="61373"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42" name="Rectangle 185">
              <a:extLst>
                <a:ext uri="{FF2B5EF4-FFF2-40B4-BE49-F238E27FC236}">
                  <a16:creationId xmlns:a16="http://schemas.microsoft.com/office/drawing/2014/main" id="{750A593A-58A4-4EA1-6FBF-3558A75F07FD}"/>
                </a:ext>
              </a:extLst>
            </p:cNvPr>
            <p:cNvSpPr>
              <a:spLocks noChangeArrowheads="1"/>
            </p:cNvSpPr>
            <p:nvPr/>
          </p:nvSpPr>
          <p:spPr bwMode="auto">
            <a:xfrm>
              <a:off x="13534037" y="3181420"/>
              <a:ext cx="66488"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43" name="Rectangle 186">
              <a:extLst>
                <a:ext uri="{FF2B5EF4-FFF2-40B4-BE49-F238E27FC236}">
                  <a16:creationId xmlns:a16="http://schemas.microsoft.com/office/drawing/2014/main" id="{0A77D8CD-D819-25E0-8B32-0D1787DC52FE}"/>
                </a:ext>
              </a:extLst>
            </p:cNvPr>
            <p:cNvSpPr>
              <a:spLocks noChangeArrowheads="1"/>
            </p:cNvSpPr>
            <p:nvPr/>
          </p:nvSpPr>
          <p:spPr bwMode="auto">
            <a:xfrm>
              <a:off x="13540855" y="3181420"/>
              <a:ext cx="68192"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44" name="Rectangle 187">
              <a:extLst>
                <a:ext uri="{FF2B5EF4-FFF2-40B4-BE49-F238E27FC236}">
                  <a16:creationId xmlns:a16="http://schemas.microsoft.com/office/drawing/2014/main" id="{5497B1B1-EF52-F6C8-614A-E1003A472342}"/>
                </a:ext>
              </a:extLst>
            </p:cNvPr>
            <p:cNvSpPr>
              <a:spLocks noChangeArrowheads="1"/>
            </p:cNvSpPr>
            <p:nvPr/>
          </p:nvSpPr>
          <p:spPr bwMode="auto">
            <a:xfrm>
              <a:off x="13571542" y="3181420"/>
              <a:ext cx="66488" cy="4540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45" name="Rectangle 188">
              <a:extLst>
                <a:ext uri="{FF2B5EF4-FFF2-40B4-BE49-F238E27FC236}">
                  <a16:creationId xmlns:a16="http://schemas.microsoft.com/office/drawing/2014/main" id="{4F3CD1B2-BFC1-65A7-F353-4DCB84B8907F}"/>
                </a:ext>
              </a:extLst>
            </p:cNvPr>
            <p:cNvSpPr>
              <a:spLocks noChangeArrowheads="1"/>
            </p:cNvSpPr>
            <p:nvPr/>
          </p:nvSpPr>
          <p:spPr bwMode="auto">
            <a:xfrm>
              <a:off x="13578362" y="3216233"/>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46" name="Rectangle 189">
              <a:extLst>
                <a:ext uri="{FF2B5EF4-FFF2-40B4-BE49-F238E27FC236}">
                  <a16:creationId xmlns:a16="http://schemas.microsoft.com/office/drawing/2014/main" id="{70EE2B0F-493C-4B03-0420-29808D57799C}"/>
                </a:ext>
              </a:extLst>
            </p:cNvPr>
            <p:cNvSpPr>
              <a:spLocks noChangeArrowheads="1"/>
            </p:cNvSpPr>
            <p:nvPr/>
          </p:nvSpPr>
          <p:spPr bwMode="auto">
            <a:xfrm>
              <a:off x="13578362" y="3216233"/>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47" name="Rectangle 190">
              <a:extLst>
                <a:ext uri="{FF2B5EF4-FFF2-40B4-BE49-F238E27FC236}">
                  <a16:creationId xmlns:a16="http://schemas.microsoft.com/office/drawing/2014/main" id="{49D45718-57E9-E189-5241-F07014776A5A}"/>
                </a:ext>
              </a:extLst>
            </p:cNvPr>
            <p:cNvSpPr>
              <a:spLocks noChangeArrowheads="1"/>
            </p:cNvSpPr>
            <p:nvPr/>
          </p:nvSpPr>
          <p:spPr bwMode="auto">
            <a:xfrm>
              <a:off x="13697697" y="3220774"/>
              <a:ext cx="46030" cy="30273"/>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48" name="Rectangle 191">
              <a:extLst>
                <a:ext uri="{FF2B5EF4-FFF2-40B4-BE49-F238E27FC236}">
                  <a16:creationId xmlns:a16="http://schemas.microsoft.com/office/drawing/2014/main" id="{DDC8972D-0D42-78C9-ACFA-9B43FB11D847}"/>
                </a:ext>
              </a:extLst>
            </p:cNvPr>
            <p:cNvSpPr>
              <a:spLocks noChangeArrowheads="1"/>
            </p:cNvSpPr>
            <p:nvPr/>
          </p:nvSpPr>
          <p:spPr bwMode="auto">
            <a:xfrm>
              <a:off x="13697697" y="3220774"/>
              <a:ext cx="46030" cy="30273"/>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49" name="Rectangle 192">
              <a:extLst>
                <a:ext uri="{FF2B5EF4-FFF2-40B4-BE49-F238E27FC236}">
                  <a16:creationId xmlns:a16="http://schemas.microsoft.com/office/drawing/2014/main" id="{727F2562-7194-ECC9-29AC-6EC9E0F41727}"/>
                </a:ext>
              </a:extLst>
            </p:cNvPr>
            <p:cNvSpPr>
              <a:spLocks noChangeArrowheads="1"/>
            </p:cNvSpPr>
            <p:nvPr/>
          </p:nvSpPr>
          <p:spPr bwMode="auto">
            <a:xfrm>
              <a:off x="13697697" y="3220774"/>
              <a:ext cx="46030" cy="30273"/>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50" name="Rectangle 193">
              <a:extLst>
                <a:ext uri="{FF2B5EF4-FFF2-40B4-BE49-F238E27FC236}">
                  <a16:creationId xmlns:a16="http://schemas.microsoft.com/office/drawing/2014/main" id="{D8868D94-DFB5-3BD7-0929-9188DF67DB43}"/>
                </a:ext>
              </a:extLst>
            </p:cNvPr>
            <p:cNvSpPr>
              <a:spLocks noChangeArrowheads="1"/>
            </p:cNvSpPr>
            <p:nvPr/>
          </p:nvSpPr>
          <p:spPr bwMode="auto">
            <a:xfrm>
              <a:off x="13684059" y="3216233"/>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51" name="Rectangle 194">
              <a:extLst>
                <a:ext uri="{FF2B5EF4-FFF2-40B4-BE49-F238E27FC236}">
                  <a16:creationId xmlns:a16="http://schemas.microsoft.com/office/drawing/2014/main" id="{D15ECA79-F2E2-BDDE-BA6B-4D92EF218487}"/>
                </a:ext>
              </a:extLst>
            </p:cNvPr>
            <p:cNvSpPr>
              <a:spLocks noChangeArrowheads="1"/>
            </p:cNvSpPr>
            <p:nvPr/>
          </p:nvSpPr>
          <p:spPr bwMode="auto">
            <a:xfrm>
              <a:off x="13684059" y="3216233"/>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52" name="Rectangle 195">
              <a:extLst>
                <a:ext uri="{FF2B5EF4-FFF2-40B4-BE49-F238E27FC236}">
                  <a16:creationId xmlns:a16="http://schemas.microsoft.com/office/drawing/2014/main" id="{5A03F043-CE20-91F5-DA21-C4693933458C}"/>
                </a:ext>
              </a:extLst>
            </p:cNvPr>
            <p:cNvSpPr>
              <a:spLocks noChangeArrowheads="1"/>
            </p:cNvSpPr>
            <p:nvPr/>
          </p:nvSpPr>
          <p:spPr bwMode="auto">
            <a:xfrm>
              <a:off x="13690877" y="3216233"/>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53" name="Rectangle 196">
              <a:extLst>
                <a:ext uri="{FF2B5EF4-FFF2-40B4-BE49-F238E27FC236}">
                  <a16:creationId xmlns:a16="http://schemas.microsoft.com/office/drawing/2014/main" id="{28268EFA-F379-45D2-12B2-B7DF566BAFD2}"/>
                </a:ext>
              </a:extLst>
            </p:cNvPr>
            <p:cNvSpPr>
              <a:spLocks noChangeArrowheads="1"/>
            </p:cNvSpPr>
            <p:nvPr/>
          </p:nvSpPr>
          <p:spPr bwMode="auto">
            <a:xfrm>
              <a:off x="13697697" y="3216233"/>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54" name="Rectangle 197">
              <a:extLst>
                <a:ext uri="{FF2B5EF4-FFF2-40B4-BE49-F238E27FC236}">
                  <a16:creationId xmlns:a16="http://schemas.microsoft.com/office/drawing/2014/main" id="{8424AF43-78FE-B652-F842-0C2C07655F09}"/>
                </a:ext>
              </a:extLst>
            </p:cNvPr>
            <p:cNvSpPr>
              <a:spLocks noChangeArrowheads="1"/>
            </p:cNvSpPr>
            <p:nvPr/>
          </p:nvSpPr>
          <p:spPr bwMode="auto">
            <a:xfrm>
              <a:off x="13721564" y="3220774"/>
              <a:ext cx="44325" cy="30273"/>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55" name="Rectangle 198">
              <a:extLst>
                <a:ext uri="{FF2B5EF4-FFF2-40B4-BE49-F238E27FC236}">
                  <a16:creationId xmlns:a16="http://schemas.microsoft.com/office/drawing/2014/main" id="{9E0FF951-89B2-9623-3A5E-5E4AB1A73E8B}"/>
                </a:ext>
              </a:extLst>
            </p:cNvPr>
            <p:cNvSpPr>
              <a:spLocks noChangeArrowheads="1"/>
            </p:cNvSpPr>
            <p:nvPr/>
          </p:nvSpPr>
          <p:spPr bwMode="auto">
            <a:xfrm>
              <a:off x="13721564" y="3216233"/>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56" name="Rectangle 199">
              <a:extLst>
                <a:ext uri="{FF2B5EF4-FFF2-40B4-BE49-F238E27FC236}">
                  <a16:creationId xmlns:a16="http://schemas.microsoft.com/office/drawing/2014/main" id="{89271036-D505-620C-7E12-D662AD048AD8}"/>
                </a:ext>
              </a:extLst>
            </p:cNvPr>
            <p:cNvSpPr>
              <a:spLocks noChangeArrowheads="1"/>
            </p:cNvSpPr>
            <p:nvPr/>
          </p:nvSpPr>
          <p:spPr bwMode="auto">
            <a:xfrm>
              <a:off x="13743725" y="3216233"/>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57" name="Rectangle 200">
              <a:extLst>
                <a:ext uri="{FF2B5EF4-FFF2-40B4-BE49-F238E27FC236}">
                  <a16:creationId xmlns:a16="http://schemas.microsoft.com/office/drawing/2014/main" id="{947F0857-A673-CA82-6C59-7F259E037B83}"/>
                </a:ext>
              </a:extLst>
            </p:cNvPr>
            <p:cNvSpPr>
              <a:spLocks noChangeArrowheads="1"/>
            </p:cNvSpPr>
            <p:nvPr/>
          </p:nvSpPr>
          <p:spPr bwMode="auto">
            <a:xfrm>
              <a:off x="13750545" y="3216233"/>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58" name="Rectangle 201">
              <a:extLst>
                <a:ext uri="{FF2B5EF4-FFF2-40B4-BE49-F238E27FC236}">
                  <a16:creationId xmlns:a16="http://schemas.microsoft.com/office/drawing/2014/main" id="{B6660A38-81F8-DC5A-6638-1ADE06465D6E}"/>
                </a:ext>
              </a:extLst>
            </p:cNvPr>
            <p:cNvSpPr>
              <a:spLocks noChangeArrowheads="1"/>
            </p:cNvSpPr>
            <p:nvPr/>
          </p:nvSpPr>
          <p:spPr bwMode="auto">
            <a:xfrm>
              <a:off x="13750545" y="3216233"/>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59" name="Rectangle 202">
              <a:extLst>
                <a:ext uri="{FF2B5EF4-FFF2-40B4-BE49-F238E27FC236}">
                  <a16:creationId xmlns:a16="http://schemas.microsoft.com/office/drawing/2014/main" id="{40010930-8676-4664-3D17-07C4B35B2758}"/>
                </a:ext>
              </a:extLst>
            </p:cNvPr>
            <p:cNvSpPr>
              <a:spLocks noChangeArrowheads="1"/>
            </p:cNvSpPr>
            <p:nvPr/>
          </p:nvSpPr>
          <p:spPr bwMode="auto">
            <a:xfrm>
              <a:off x="13818737" y="3255588"/>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0" name="Rectangle 203">
              <a:extLst>
                <a:ext uri="{FF2B5EF4-FFF2-40B4-BE49-F238E27FC236}">
                  <a16:creationId xmlns:a16="http://schemas.microsoft.com/office/drawing/2014/main" id="{20A87C47-2E99-3705-A738-E4B3CE952D06}"/>
                </a:ext>
              </a:extLst>
            </p:cNvPr>
            <p:cNvSpPr>
              <a:spLocks noChangeArrowheads="1"/>
            </p:cNvSpPr>
            <p:nvPr/>
          </p:nvSpPr>
          <p:spPr bwMode="auto">
            <a:xfrm>
              <a:off x="13818737" y="3255588"/>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1" name="Rectangle 204">
              <a:extLst>
                <a:ext uri="{FF2B5EF4-FFF2-40B4-BE49-F238E27FC236}">
                  <a16:creationId xmlns:a16="http://schemas.microsoft.com/office/drawing/2014/main" id="{30A928C1-A094-2F4C-BFA5-E52019B315A9}"/>
                </a:ext>
              </a:extLst>
            </p:cNvPr>
            <p:cNvSpPr>
              <a:spLocks noChangeArrowheads="1"/>
            </p:cNvSpPr>
            <p:nvPr/>
          </p:nvSpPr>
          <p:spPr bwMode="auto">
            <a:xfrm>
              <a:off x="13840899" y="3255588"/>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2" name="Rectangle 206">
              <a:extLst>
                <a:ext uri="{FF2B5EF4-FFF2-40B4-BE49-F238E27FC236}">
                  <a16:creationId xmlns:a16="http://schemas.microsoft.com/office/drawing/2014/main" id="{DB79CE20-BD2C-F415-1DE6-F4F395661F77}"/>
                </a:ext>
              </a:extLst>
            </p:cNvPr>
            <p:cNvSpPr>
              <a:spLocks noChangeArrowheads="1"/>
            </p:cNvSpPr>
            <p:nvPr/>
          </p:nvSpPr>
          <p:spPr bwMode="auto">
            <a:xfrm>
              <a:off x="13856243" y="3255589"/>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3" name="Rectangle 207">
              <a:extLst>
                <a:ext uri="{FF2B5EF4-FFF2-40B4-BE49-F238E27FC236}">
                  <a16:creationId xmlns:a16="http://schemas.microsoft.com/office/drawing/2014/main" id="{64D355BD-F54B-C069-FB56-7C37EF8BD5DE}"/>
                </a:ext>
              </a:extLst>
            </p:cNvPr>
            <p:cNvSpPr>
              <a:spLocks noChangeArrowheads="1"/>
            </p:cNvSpPr>
            <p:nvPr/>
          </p:nvSpPr>
          <p:spPr bwMode="auto">
            <a:xfrm>
              <a:off x="13863062" y="3255589"/>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4" name="Rectangle 208">
              <a:extLst>
                <a:ext uri="{FF2B5EF4-FFF2-40B4-BE49-F238E27FC236}">
                  <a16:creationId xmlns:a16="http://schemas.microsoft.com/office/drawing/2014/main" id="{821BC7AD-EB14-186D-D724-4785A5534A5B}"/>
                </a:ext>
              </a:extLst>
            </p:cNvPr>
            <p:cNvSpPr>
              <a:spLocks noChangeArrowheads="1"/>
            </p:cNvSpPr>
            <p:nvPr/>
          </p:nvSpPr>
          <p:spPr bwMode="auto">
            <a:xfrm>
              <a:off x="13863062" y="3255589"/>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5" name="Rectangle 209">
              <a:extLst>
                <a:ext uri="{FF2B5EF4-FFF2-40B4-BE49-F238E27FC236}">
                  <a16:creationId xmlns:a16="http://schemas.microsoft.com/office/drawing/2014/main" id="{F1DD93F5-53D4-4A85-A5D4-61D32CBA5A21}"/>
                </a:ext>
              </a:extLst>
            </p:cNvPr>
            <p:cNvSpPr>
              <a:spLocks noChangeArrowheads="1"/>
            </p:cNvSpPr>
            <p:nvPr/>
          </p:nvSpPr>
          <p:spPr bwMode="auto">
            <a:xfrm>
              <a:off x="13869882" y="329040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6" name="Rectangle 210">
              <a:extLst>
                <a:ext uri="{FF2B5EF4-FFF2-40B4-BE49-F238E27FC236}">
                  <a16:creationId xmlns:a16="http://schemas.microsoft.com/office/drawing/2014/main" id="{2733F92D-0252-B0F4-A60A-B9A57272F1D4}"/>
                </a:ext>
              </a:extLst>
            </p:cNvPr>
            <p:cNvSpPr>
              <a:spLocks noChangeArrowheads="1"/>
            </p:cNvSpPr>
            <p:nvPr/>
          </p:nvSpPr>
          <p:spPr bwMode="auto">
            <a:xfrm>
              <a:off x="13869882" y="329040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7" name="Rectangle 211">
              <a:extLst>
                <a:ext uri="{FF2B5EF4-FFF2-40B4-BE49-F238E27FC236}">
                  <a16:creationId xmlns:a16="http://schemas.microsoft.com/office/drawing/2014/main" id="{C4E03879-3F1A-BA70-06FF-E944FB62960A}"/>
                </a:ext>
              </a:extLst>
            </p:cNvPr>
            <p:cNvSpPr>
              <a:spLocks noChangeArrowheads="1"/>
            </p:cNvSpPr>
            <p:nvPr/>
          </p:nvSpPr>
          <p:spPr bwMode="auto">
            <a:xfrm>
              <a:off x="13878406" y="3290401"/>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8" name="Rectangle 212">
              <a:extLst>
                <a:ext uri="{FF2B5EF4-FFF2-40B4-BE49-F238E27FC236}">
                  <a16:creationId xmlns:a16="http://schemas.microsoft.com/office/drawing/2014/main" id="{68583375-FAC1-B4A9-0441-4FAB2587521C}"/>
                </a:ext>
              </a:extLst>
            </p:cNvPr>
            <p:cNvSpPr>
              <a:spLocks noChangeArrowheads="1"/>
            </p:cNvSpPr>
            <p:nvPr/>
          </p:nvSpPr>
          <p:spPr bwMode="auto">
            <a:xfrm>
              <a:off x="13900568" y="329040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9" name="Rectangle 213">
              <a:extLst>
                <a:ext uri="{FF2B5EF4-FFF2-40B4-BE49-F238E27FC236}">
                  <a16:creationId xmlns:a16="http://schemas.microsoft.com/office/drawing/2014/main" id="{1E908FF1-BC31-6856-AC34-1D198E4EDF12}"/>
                </a:ext>
              </a:extLst>
            </p:cNvPr>
            <p:cNvSpPr>
              <a:spLocks noChangeArrowheads="1"/>
            </p:cNvSpPr>
            <p:nvPr/>
          </p:nvSpPr>
          <p:spPr bwMode="auto">
            <a:xfrm>
              <a:off x="13907387" y="329040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0" name="Rectangle 214">
              <a:extLst>
                <a:ext uri="{FF2B5EF4-FFF2-40B4-BE49-F238E27FC236}">
                  <a16:creationId xmlns:a16="http://schemas.microsoft.com/office/drawing/2014/main" id="{A2E88D17-C8E9-7FA5-C7C9-0F2BB2429C72}"/>
                </a:ext>
              </a:extLst>
            </p:cNvPr>
            <p:cNvSpPr>
              <a:spLocks noChangeArrowheads="1"/>
            </p:cNvSpPr>
            <p:nvPr/>
          </p:nvSpPr>
          <p:spPr bwMode="auto">
            <a:xfrm>
              <a:off x="13968760" y="3290401"/>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1" name="Rectangle 215">
              <a:extLst>
                <a:ext uri="{FF2B5EF4-FFF2-40B4-BE49-F238E27FC236}">
                  <a16:creationId xmlns:a16="http://schemas.microsoft.com/office/drawing/2014/main" id="{7036CDBE-87BF-B810-F219-F8841863F3F0}"/>
                </a:ext>
              </a:extLst>
            </p:cNvPr>
            <p:cNvSpPr>
              <a:spLocks noChangeArrowheads="1"/>
            </p:cNvSpPr>
            <p:nvPr/>
          </p:nvSpPr>
          <p:spPr bwMode="auto">
            <a:xfrm>
              <a:off x="13975579" y="329040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2" name="Rectangle 216">
              <a:extLst>
                <a:ext uri="{FF2B5EF4-FFF2-40B4-BE49-F238E27FC236}">
                  <a16:creationId xmlns:a16="http://schemas.microsoft.com/office/drawing/2014/main" id="{B2EAD413-2F5A-FF6D-D27B-C107EAB81660}"/>
                </a:ext>
              </a:extLst>
            </p:cNvPr>
            <p:cNvSpPr>
              <a:spLocks noChangeArrowheads="1"/>
            </p:cNvSpPr>
            <p:nvPr/>
          </p:nvSpPr>
          <p:spPr bwMode="auto">
            <a:xfrm>
              <a:off x="13975579" y="329040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3" name="Rectangle 217">
              <a:extLst>
                <a:ext uri="{FF2B5EF4-FFF2-40B4-BE49-F238E27FC236}">
                  <a16:creationId xmlns:a16="http://schemas.microsoft.com/office/drawing/2014/main" id="{56DDCB34-FE43-ED0B-9D78-ED0F6BCF11F1}"/>
                </a:ext>
              </a:extLst>
            </p:cNvPr>
            <p:cNvSpPr>
              <a:spLocks noChangeArrowheads="1"/>
            </p:cNvSpPr>
            <p:nvPr/>
          </p:nvSpPr>
          <p:spPr bwMode="auto">
            <a:xfrm>
              <a:off x="13982398" y="329040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4" name="Rectangle 218">
              <a:extLst>
                <a:ext uri="{FF2B5EF4-FFF2-40B4-BE49-F238E27FC236}">
                  <a16:creationId xmlns:a16="http://schemas.microsoft.com/office/drawing/2014/main" id="{D6A1929D-FEB4-BF63-6A90-1C4338868C6A}"/>
                </a:ext>
              </a:extLst>
            </p:cNvPr>
            <p:cNvSpPr>
              <a:spLocks noChangeArrowheads="1"/>
            </p:cNvSpPr>
            <p:nvPr/>
          </p:nvSpPr>
          <p:spPr bwMode="auto">
            <a:xfrm>
              <a:off x="13982398" y="329040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5" name="Rectangle 219">
              <a:extLst>
                <a:ext uri="{FF2B5EF4-FFF2-40B4-BE49-F238E27FC236}">
                  <a16:creationId xmlns:a16="http://schemas.microsoft.com/office/drawing/2014/main" id="{391ABEC0-9895-C6F4-0CBD-B2AA15BA78A3}"/>
                </a:ext>
              </a:extLst>
            </p:cNvPr>
            <p:cNvSpPr>
              <a:spLocks noChangeArrowheads="1"/>
            </p:cNvSpPr>
            <p:nvPr/>
          </p:nvSpPr>
          <p:spPr bwMode="auto">
            <a:xfrm>
              <a:off x="14006265" y="3290401"/>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6" name="Rectangle 220">
              <a:extLst>
                <a:ext uri="{FF2B5EF4-FFF2-40B4-BE49-F238E27FC236}">
                  <a16:creationId xmlns:a16="http://schemas.microsoft.com/office/drawing/2014/main" id="{FF9EA332-3C4D-13EB-9947-A1BEA99F328C}"/>
                </a:ext>
              </a:extLst>
            </p:cNvPr>
            <p:cNvSpPr>
              <a:spLocks noChangeArrowheads="1"/>
            </p:cNvSpPr>
            <p:nvPr/>
          </p:nvSpPr>
          <p:spPr bwMode="auto">
            <a:xfrm>
              <a:off x="14006265" y="3290401"/>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7" name="Rectangle 221">
              <a:extLst>
                <a:ext uri="{FF2B5EF4-FFF2-40B4-BE49-F238E27FC236}">
                  <a16:creationId xmlns:a16="http://schemas.microsoft.com/office/drawing/2014/main" id="{BEB605E9-8C2C-8404-D5F9-079A42875805}"/>
                </a:ext>
              </a:extLst>
            </p:cNvPr>
            <p:cNvSpPr>
              <a:spLocks noChangeArrowheads="1"/>
            </p:cNvSpPr>
            <p:nvPr/>
          </p:nvSpPr>
          <p:spPr bwMode="auto">
            <a:xfrm>
              <a:off x="14019903" y="329040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8" name="Rectangle 222">
              <a:extLst>
                <a:ext uri="{FF2B5EF4-FFF2-40B4-BE49-F238E27FC236}">
                  <a16:creationId xmlns:a16="http://schemas.microsoft.com/office/drawing/2014/main" id="{45924CDF-44BC-2780-B15C-F8991F3F859B}"/>
                </a:ext>
              </a:extLst>
            </p:cNvPr>
            <p:cNvSpPr>
              <a:spLocks noChangeArrowheads="1"/>
            </p:cNvSpPr>
            <p:nvPr/>
          </p:nvSpPr>
          <p:spPr bwMode="auto">
            <a:xfrm>
              <a:off x="14050589" y="329040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9" name="Rectangle 223">
              <a:extLst>
                <a:ext uri="{FF2B5EF4-FFF2-40B4-BE49-F238E27FC236}">
                  <a16:creationId xmlns:a16="http://schemas.microsoft.com/office/drawing/2014/main" id="{F102D205-D69A-2E84-FDE2-BCD771F80AA2}"/>
                </a:ext>
              </a:extLst>
            </p:cNvPr>
            <p:cNvSpPr>
              <a:spLocks noChangeArrowheads="1"/>
            </p:cNvSpPr>
            <p:nvPr/>
          </p:nvSpPr>
          <p:spPr bwMode="auto">
            <a:xfrm>
              <a:off x="14072753" y="329040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0" name="Rectangle 224">
              <a:extLst>
                <a:ext uri="{FF2B5EF4-FFF2-40B4-BE49-F238E27FC236}">
                  <a16:creationId xmlns:a16="http://schemas.microsoft.com/office/drawing/2014/main" id="{679C7916-0F5A-F8A7-471F-40C91351E63B}"/>
                </a:ext>
              </a:extLst>
            </p:cNvPr>
            <p:cNvSpPr>
              <a:spLocks noChangeArrowheads="1"/>
            </p:cNvSpPr>
            <p:nvPr/>
          </p:nvSpPr>
          <p:spPr bwMode="auto">
            <a:xfrm>
              <a:off x="14088095" y="3290401"/>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1" name="Rectangle 225">
              <a:extLst>
                <a:ext uri="{FF2B5EF4-FFF2-40B4-BE49-F238E27FC236}">
                  <a16:creationId xmlns:a16="http://schemas.microsoft.com/office/drawing/2014/main" id="{20745092-7C11-CC2A-9E7F-3AA4B4E84C1D}"/>
                </a:ext>
              </a:extLst>
            </p:cNvPr>
            <p:cNvSpPr>
              <a:spLocks noChangeArrowheads="1"/>
            </p:cNvSpPr>
            <p:nvPr/>
          </p:nvSpPr>
          <p:spPr bwMode="auto">
            <a:xfrm>
              <a:off x="14118781" y="3290401"/>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2" name="Rectangle 226">
              <a:extLst>
                <a:ext uri="{FF2B5EF4-FFF2-40B4-BE49-F238E27FC236}">
                  <a16:creationId xmlns:a16="http://schemas.microsoft.com/office/drawing/2014/main" id="{7E042F48-EB7E-CAA2-615A-ED2469428F6B}"/>
                </a:ext>
              </a:extLst>
            </p:cNvPr>
            <p:cNvSpPr>
              <a:spLocks noChangeArrowheads="1"/>
            </p:cNvSpPr>
            <p:nvPr/>
          </p:nvSpPr>
          <p:spPr bwMode="auto">
            <a:xfrm>
              <a:off x="14118781" y="3290401"/>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3" name="Rectangle 227">
              <a:extLst>
                <a:ext uri="{FF2B5EF4-FFF2-40B4-BE49-F238E27FC236}">
                  <a16:creationId xmlns:a16="http://schemas.microsoft.com/office/drawing/2014/main" id="{16D3E180-37B5-5801-76EC-A868401FB246}"/>
                </a:ext>
              </a:extLst>
            </p:cNvPr>
            <p:cNvSpPr>
              <a:spLocks noChangeArrowheads="1"/>
            </p:cNvSpPr>
            <p:nvPr/>
          </p:nvSpPr>
          <p:spPr bwMode="auto">
            <a:xfrm>
              <a:off x="14132420" y="3290401"/>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4" name="Rectangle 228">
              <a:extLst>
                <a:ext uri="{FF2B5EF4-FFF2-40B4-BE49-F238E27FC236}">
                  <a16:creationId xmlns:a16="http://schemas.microsoft.com/office/drawing/2014/main" id="{248A693E-2277-2198-026E-872538347285}"/>
                </a:ext>
              </a:extLst>
            </p:cNvPr>
            <p:cNvSpPr>
              <a:spLocks noChangeArrowheads="1"/>
            </p:cNvSpPr>
            <p:nvPr/>
          </p:nvSpPr>
          <p:spPr bwMode="auto">
            <a:xfrm>
              <a:off x="14147763" y="329040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5" name="Rectangle 229">
              <a:extLst>
                <a:ext uri="{FF2B5EF4-FFF2-40B4-BE49-F238E27FC236}">
                  <a16:creationId xmlns:a16="http://schemas.microsoft.com/office/drawing/2014/main" id="{6A75F64F-939E-B9DF-B57F-EFBEFEA593EC}"/>
                </a:ext>
              </a:extLst>
            </p:cNvPr>
            <p:cNvSpPr>
              <a:spLocks noChangeArrowheads="1"/>
            </p:cNvSpPr>
            <p:nvPr/>
          </p:nvSpPr>
          <p:spPr bwMode="auto">
            <a:xfrm>
              <a:off x="14154582" y="329040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6" name="Rectangle 230">
              <a:extLst>
                <a:ext uri="{FF2B5EF4-FFF2-40B4-BE49-F238E27FC236}">
                  <a16:creationId xmlns:a16="http://schemas.microsoft.com/office/drawing/2014/main" id="{7CFFAE6F-72EB-C260-8211-5783BCF3EC5F}"/>
                </a:ext>
              </a:extLst>
            </p:cNvPr>
            <p:cNvSpPr>
              <a:spLocks noChangeArrowheads="1"/>
            </p:cNvSpPr>
            <p:nvPr/>
          </p:nvSpPr>
          <p:spPr bwMode="auto">
            <a:xfrm>
              <a:off x="14178450" y="3290401"/>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7" name="Rectangle 231">
              <a:extLst>
                <a:ext uri="{FF2B5EF4-FFF2-40B4-BE49-F238E27FC236}">
                  <a16:creationId xmlns:a16="http://schemas.microsoft.com/office/drawing/2014/main" id="{2125F1A1-6BEC-36D7-C002-7FD576E70F3E}"/>
                </a:ext>
              </a:extLst>
            </p:cNvPr>
            <p:cNvSpPr>
              <a:spLocks noChangeArrowheads="1"/>
            </p:cNvSpPr>
            <p:nvPr/>
          </p:nvSpPr>
          <p:spPr bwMode="auto">
            <a:xfrm>
              <a:off x="14222774" y="329040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8" name="Rectangle 232">
              <a:extLst>
                <a:ext uri="{FF2B5EF4-FFF2-40B4-BE49-F238E27FC236}">
                  <a16:creationId xmlns:a16="http://schemas.microsoft.com/office/drawing/2014/main" id="{C27B63CF-8A0F-E520-E00E-CAB69AC2F9FC}"/>
                </a:ext>
              </a:extLst>
            </p:cNvPr>
            <p:cNvSpPr>
              <a:spLocks noChangeArrowheads="1"/>
            </p:cNvSpPr>
            <p:nvPr/>
          </p:nvSpPr>
          <p:spPr bwMode="auto">
            <a:xfrm>
              <a:off x="14229594" y="329040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9" name="Rectangle 233">
              <a:extLst>
                <a:ext uri="{FF2B5EF4-FFF2-40B4-BE49-F238E27FC236}">
                  <a16:creationId xmlns:a16="http://schemas.microsoft.com/office/drawing/2014/main" id="{FE477798-AA95-8DFC-62BA-5BC53E4493FA}"/>
                </a:ext>
              </a:extLst>
            </p:cNvPr>
            <p:cNvSpPr>
              <a:spLocks noChangeArrowheads="1"/>
            </p:cNvSpPr>
            <p:nvPr/>
          </p:nvSpPr>
          <p:spPr bwMode="auto">
            <a:xfrm>
              <a:off x="14244936" y="329040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0" name="Rectangle 234">
              <a:extLst>
                <a:ext uri="{FF2B5EF4-FFF2-40B4-BE49-F238E27FC236}">
                  <a16:creationId xmlns:a16="http://schemas.microsoft.com/office/drawing/2014/main" id="{EB926A27-FBDD-FE45-BA8C-F66068662B76}"/>
                </a:ext>
              </a:extLst>
            </p:cNvPr>
            <p:cNvSpPr>
              <a:spLocks noChangeArrowheads="1"/>
            </p:cNvSpPr>
            <p:nvPr/>
          </p:nvSpPr>
          <p:spPr bwMode="auto">
            <a:xfrm>
              <a:off x="14244936" y="329040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1" name="Rectangle 235">
              <a:extLst>
                <a:ext uri="{FF2B5EF4-FFF2-40B4-BE49-F238E27FC236}">
                  <a16:creationId xmlns:a16="http://schemas.microsoft.com/office/drawing/2014/main" id="{348BC8A7-E8C4-AA82-0AC1-2BAF11C31C10}"/>
                </a:ext>
              </a:extLst>
            </p:cNvPr>
            <p:cNvSpPr>
              <a:spLocks noChangeArrowheads="1"/>
            </p:cNvSpPr>
            <p:nvPr/>
          </p:nvSpPr>
          <p:spPr bwMode="auto">
            <a:xfrm>
              <a:off x="14275622" y="3290401"/>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2" name="Rectangle 236">
              <a:extLst>
                <a:ext uri="{FF2B5EF4-FFF2-40B4-BE49-F238E27FC236}">
                  <a16:creationId xmlns:a16="http://schemas.microsoft.com/office/drawing/2014/main" id="{57CD4BE0-6109-6D5E-DDFF-F16D901CE912}"/>
                </a:ext>
              </a:extLst>
            </p:cNvPr>
            <p:cNvSpPr>
              <a:spLocks noChangeArrowheads="1"/>
            </p:cNvSpPr>
            <p:nvPr/>
          </p:nvSpPr>
          <p:spPr bwMode="auto">
            <a:xfrm>
              <a:off x="14282442" y="329040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3" name="Rectangle 237">
              <a:extLst>
                <a:ext uri="{FF2B5EF4-FFF2-40B4-BE49-F238E27FC236}">
                  <a16:creationId xmlns:a16="http://schemas.microsoft.com/office/drawing/2014/main" id="{E2A8B221-1F30-5736-7FAE-95DC94647208}"/>
                </a:ext>
              </a:extLst>
            </p:cNvPr>
            <p:cNvSpPr>
              <a:spLocks noChangeArrowheads="1"/>
            </p:cNvSpPr>
            <p:nvPr/>
          </p:nvSpPr>
          <p:spPr bwMode="auto">
            <a:xfrm>
              <a:off x="14328472" y="3290401"/>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4" name="Rectangle 238">
              <a:extLst>
                <a:ext uri="{FF2B5EF4-FFF2-40B4-BE49-F238E27FC236}">
                  <a16:creationId xmlns:a16="http://schemas.microsoft.com/office/drawing/2014/main" id="{EE9BF01B-264E-02FC-11D8-3CCD0ECF2CB3}"/>
                </a:ext>
              </a:extLst>
            </p:cNvPr>
            <p:cNvSpPr>
              <a:spLocks noChangeArrowheads="1"/>
            </p:cNvSpPr>
            <p:nvPr/>
          </p:nvSpPr>
          <p:spPr bwMode="auto">
            <a:xfrm>
              <a:off x="14342109" y="3290401"/>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5" name="Rectangle 239">
              <a:extLst>
                <a:ext uri="{FF2B5EF4-FFF2-40B4-BE49-F238E27FC236}">
                  <a16:creationId xmlns:a16="http://schemas.microsoft.com/office/drawing/2014/main" id="{E90E3BBA-F0A3-F387-BA4E-AAECD7BF1DFB}"/>
                </a:ext>
              </a:extLst>
            </p:cNvPr>
            <p:cNvSpPr>
              <a:spLocks noChangeArrowheads="1"/>
            </p:cNvSpPr>
            <p:nvPr/>
          </p:nvSpPr>
          <p:spPr bwMode="auto">
            <a:xfrm>
              <a:off x="14350633" y="3290401"/>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6" name="Rectangle 240">
              <a:extLst>
                <a:ext uri="{FF2B5EF4-FFF2-40B4-BE49-F238E27FC236}">
                  <a16:creationId xmlns:a16="http://schemas.microsoft.com/office/drawing/2014/main" id="{6EB0500C-07FD-C7E3-2F81-EE7659248151}"/>
                </a:ext>
              </a:extLst>
            </p:cNvPr>
            <p:cNvSpPr>
              <a:spLocks noChangeArrowheads="1"/>
            </p:cNvSpPr>
            <p:nvPr/>
          </p:nvSpPr>
          <p:spPr bwMode="auto">
            <a:xfrm>
              <a:off x="14365977" y="3353974"/>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7" name="Rectangle 241">
              <a:extLst>
                <a:ext uri="{FF2B5EF4-FFF2-40B4-BE49-F238E27FC236}">
                  <a16:creationId xmlns:a16="http://schemas.microsoft.com/office/drawing/2014/main" id="{9E0980AB-51D6-E1D5-1448-C19667574EF6}"/>
                </a:ext>
              </a:extLst>
            </p:cNvPr>
            <p:cNvSpPr>
              <a:spLocks noChangeArrowheads="1"/>
            </p:cNvSpPr>
            <p:nvPr/>
          </p:nvSpPr>
          <p:spPr bwMode="auto">
            <a:xfrm>
              <a:off x="14372796" y="3353974"/>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8" name="Rectangle 242">
              <a:extLst>
                <a:ext uri="{FF2B5EF4-FFF2-40B4-BE49-F238E27FC236}">
                  <a16:creationId xmlns:a16="http://schemas.microsoft.com/office/drawing/2014/main" id="{E22B863F-FB8B-2F99-7BC3-8748485D9284}"/>
                </a:ext>
              </a:extLst>
            </p:cNvPr>
            <p:cNvSpPr>
              <a:spLocks noChangeArrowheads="1"/>
            </p:cNvSpPr>
            <p:nvPr/>
          </p:nvSpPr>
          <p:spPr bwMode="auto">
            <a:xfrm>
              <a:off x="14394957" y="3353974"/>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9" name="Rectangle 243">
              <a:extLst>
                <a:ext uri="{FF2B5EF4-FFF2-40B4-BE49-F238E27FC236}">
                  <a16:creationId xmlns:a16="http://schemas.microsoft.com/office/drawing/2014/main" id="{FD5F0485-2EEC-98AF-AB1B-303C2417AE27}"/>
                </a:ext>
              </a:extLst>
            </p:cNvPr>
            <p:cNvSpPr>
              <a:spLocks noChangeArrowheads="1"/>
            </p:cNvSpPr>
            <p:nvPr/>
          </p:nvSpPr>
          <p:spPr bwMode="auto">
            <a:xfrm>
              <a:off x="14417121" y="3353974"/>
              <a:ext cx="61373"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0" name="Rectangle 244">
              <a:extLst>
                <a:ext uri="{FF2B5EF4-FFF2-40B4-BE49-F238E27FC236}">
                  <a16:creationId xmlns:a16="http://schemas.microsoft.com/office/drawing/2014/main" id="{4D405536-3B5F-5FA3-BE59-21FAD4932EBD}"/>
                </a:ext>
              </a:extLst>
            </p:cNvPr>
            <p:cNvSpPr>
              <a:spLocks noChangeArrowheads="1"/>
            </p:cNvSpPr>
            <p:nvPr/>
          </p:nvSpPr>
          <p:spPr bwMode="auto">
            <a:xfrm>
              <a:off x="14425644" y="3353974"/>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1" name="Rectangle 245">
              <a:extLst>
                <a:ext uri="{FF2B5EF4-FFF2-40B4-BE49-F238E27FC236}">
                  <a16:creationId xmlns:a16="http://schemas.microsoft.com/office/drawing/2014/main" id="{F662A6B7-5E3C-E347-618C-872226D131C4}"/>
                </a:ext>
              </a:extLst>
            </p:cNvPr>
            <p:cNvSpPr>
              <a:spLocks noChangeArrowheads="1"/>
            </p:cNvSpPr>
            <p:nvPr/>
          </p:nvSpPr>
          <p:spPr bwMode="auto">
            <a:xfrm>
              <a:off x="14485313" y="3353974"/>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2" name="Rectangle 246">
              <a:extLst>
                <a:ext uri="{FF2B5EF4-FFF2-40B4-BE49-F238E27FC236}">
                  <a16:creationId xmlns:a16="http://schemas.microsoft.com/office/drawing/2014/main" id="{1A262A7A-4C3A-26A7-98F6-34C148EC1142}"/>
                </a:ext>
              </a:extLst>
            </p:cNvPr>
            <p:cNvSpPr>
              <a:spLocks noChangeArrowheads="1"/>
            </p:cNvSpPr>
            <p:nvPr/>
          </p:nvSpPr>
          <p:spPr bwMode="auto">
            <a:xfrm>
              <a:off x="14515999" y="3353974"/>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3" name="Rectangle 247">
              <a:extLst>
                <a:ext uri="{FF2B5EF4-FFF2-40B4-BE49-F238E27FC236}">
                  <a16:creationId xmlns:a16="http://schemas.microsoft.com/office/drawing/2014/main" id="{107BAF52-E336-6529-65AE-77D3F3AF8827}"/>
                </a:ext>
              </a:extLst>
            </p:cNvPr>
            <p:cNvSpPr>
              <a:spLocks noChangeArrowheads="1"/>
            </p:cNvSpPr>
            <p:nvPr/>
          </p:nvSpPr>
          <p:spPr bwMode="auto">
            <a:xfrm>
              <a:off x="14522818" y="3353974"/>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4" name="Rectangle 248">
              <a:extLst>
                <a:ext uri="{FF2B5EF4-FFF2-40B4-BE49-F238E27FC236}">
                  <a16:creationId xmlns:a16="http://schemas.microsoft.com/office/drawing/2014/main" id="{B8CAC329-F1C7-81D5-4EB3-FDB32AA89B83}"/>
                </a:ext>
              </a:extLst>
            </p:cNvPr>
            <p:cNvSpPr>
              <a:spLocks noChangeArrowheads="1"/>
            </p:cNvSpPr>
            <p:nvPr/>
          </p:nvSpPr>
          <p:spPr bwMode="auto">
            <a:xfrm>
              <a:off x="14522818" y="3353974"/>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5" name="Rectangle 249">
              <a:extLst>
                <a:ext uri="{FF2B5EF4-FFF2-40B4-BE49-F238E27FC236}">
                  <a16:creationId xmlns:a16="http://schemas.microsoft.com/office/drawing/2014/main" id="{EA16BAC5-2192-D609-6042-ADB97AD26392}"/>
                </a:ext>
              </a:extLst>
            </p:cNvPr>
            <p:cNvSpPr>
              <a:spLocks noChangeArrowheads="1"/>
            </p:cNvSpPr>
            <p:nvPr/>
          </p:nvSpPr>
          <p:spPr bwMode="auto">
            <a:xfrm>
              <a:off x="14529637" y="3353974"/>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6" name="Rectangle 250">
              <a:extLst>
                <a:ext uri="{FF2B5EF4-FFF2-40B4-BE49-F238E27FC236}">
                  <a16:creationId xmlns:a16="http://schemas.microsoft.com/office/drawing/2014/main" id="{51549798-3C87-D32F-50BE-E9AEEA1DEE4F}"/>
                </a:ext>
              </a:extLst>
            </p:cNvPr>
            <p:cNvSpPr>
              <a:spLocks noChangeArrowheads="1"/>
            </p:cNvSpPr>
            <p:nvPr/>
          </p:nvSpPr>
          <p:spPr bwMode="auto">
            <a:xfrm>
              <a:off x="14529637" y="3353974"/>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7" name="Rectangle 251">
              <a:extLst>
                <a:ext uri="{FF2B5EF4-FFF2-40B4-BE49-F238E27FC236}">
                  <a16:creationId xmlns:a16="http://schemas.microsoft.com/office/drawing/2014/main" id="{24FC073D-1639-133D-8953-F41086F4B088}"/>
                </a:ext>
              </a:extLst>
            </p:cNvPr>
            <p:cNvSpPr>
              <a:spLocks noChangeArrowheads="1"/>
            </p:cNvSpPr>
            <p:nvPr/>
          </p:nvSpPr>
          <p:spPr bwMode="auto">
            <a:xfrm>
              <a:off x="14538161" y="3353974"/>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8" name="Rectangle 252">
              <a:extLst>
                <a:ext uri="{FF2B5EF4-FFF2-40B4-BE49-F238E27FC236}">
                  <a16:creationId xmlns:a16="http://schemas.microsoft.com/office/drawing/2014/main" id="{E7A4E756-1E5A-B285-E6D2-866433EF3D69}"/>
                </a:ext>
              </a:extLst>
            </p:cNvPr>
            <p:cNvSpPr>
              <a:spLocks noChangeArrowheads="1"/>
            </p:cNvSpPr>
            <p:nvPr/>
          </p:nvSpPr>
          <p:spPr bwMode="auto">
            <a:xfrm>
              <a:off x="14551798" y="3353974"/>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9" name="Rectangle 253">
              <a:extLst>
                <a:ext uri="{FF2B5EF4-FFF2-40B4-BE49-F238E27FC236}">
                  <a16:creationId xmlns:a16="http://schemas.microsoft.com/office/drawing/2014/main" id="{077B36E8-FFC7-DEC5-B184-75161F0D45C5}"/>
                </a:ext>
              </a:extLst>
            </p:cNvPr>
            <p:cNvSpPr>
              <a:spLocks noChangeArrowheads="1"/>
            </p:cNvSpPr>
            <p:nvPr/>
          </p:nvSpPr>
          <p:spPr bwMode="auto">
            <a:xfrm>
              <a:off x="14613171" y="3353974"/>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0" name="Rectangle 254">
              <a:extLst>
                <a:ext uri="{FF2B5EF4-FFF2-40B4-BE49-F238E27FC236}">
                  <a16:creationId xmlns:a16="http://schemas.microsoft.com/office/drawing/2014/main" id="{8814E91E-D7C8-9C99-AF73-64587E8FA1B4}"/>
                </a:ext>
              </a:extLst>
            </p:cNvPr>
            <p:cNvSpPr>
              <a:spLocks noChangeArrowheads="1"/>
            </p:cNvSpPr>
            <p:nvPr/>
          </p:nvSpPr>
          <p:spPr bwMode="auto">
            <a:xfrm>
              <a:off x="14619991" y="3353974"/>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1" name="Rectangle 255">
              <a:extLst>
                <a:ext uri="{FF2B5EF4-FFF2-40B4-BE49-F238E27FC236}">
                  <a16:creationId xmlns:a16="http://schemas.microsoft.com/office/drawing/2014/main" id="{66F3E365-D4E5-F96D-4E59-9CC5F829244F}"/>
                </a:ext>
              </a:extLst>
            </p:cNvPr>
            <p:cNvSpPr>
              <a:spLocks noChangeArrowheads="1"/>
            </p:cNvSpPr>
            <p:nvPr/>
          </p:nvSpPr>
          <p:spPr bwMode="auto">
            <a:xfrm>
              <a:off x="14657496" y="3353974"/>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2" name="Rectangle 256">
              <a:extLst>
                <a:ext uri="{FF2B5EF4-FFF2-40B4-BE49-F238E27FC236}">
                  <a16:creationId xmlns:a16="http://schemas.microsoft.com/office/drawing/2014/main" id="{0579EFC0-2BDD-D55A-A01E-DBA16E197C08}"/>
                </a:ext>
              </a:extLst>
            </p:cNvPr>
            <p:cNvSpPr>
              <a:spLocks noChangeArrowheads="1"/>
            </p:cNvSpPr>
            <p:nvPr/>
          </p:nvSpPr>
          <p:spPr bwMode="auto">
            <a:xfrm>
              <a:off x="14672840" y="3437224"/>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3" name="Rectangle 257">
              <a:extLst>
                <a:ext uri="{FF2B5EF4-FFF2-40B4-BE49-F238E27FC236}">
                  <a16:creationId xmlns:a16="http://schemas.microsoft.com/office/drawing/2014/main" id="{0FEBCF8D-8070-2066-C468-F32162280738}"/>
                </a:ext>
              </a:extLst>
            </p:cNvPr>
            <p:cNvSpPr>
              <a:spLocks noChangeArrowheads="1"/>
            </p:cNvSpPr>
            <p:nvPr/>
          </p:nvSpPr>
          <p:spPr bwMode="auto">
            <a:xfrm>
              <a:off x="14679659" y="3437224"/>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4" name="Rectangle 258">
              <a:extLst>
                <a:ext uri="{FF2B5EF4-FFF2-40B4-BE49-F238E27FC236}">
                  <a16:creationId xmlns:a16="http://schemas.microsoft.com/office/drawing/2014/main" id="{A40F35FD-D6DB-26CA-CC90-C1033E09D0A3}"/>
                </a:ext>
              </a:extLst>
            </p:cNvPr>
            <p:cNvSpPr>
              <a:spLocks noChangeArrowheads="1"/>
            </p:cNvSpPr>
            <p:nvPr/>
          </p:nvSpPr>
          <p:spPr bwMode="auto">
            <a:xfrm>
              <a:off x="14701820" y="3437224"/>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5" name="Rectangle 259">
              <a:extLst>
                <a:ext uri="{FF2B5EF4-FFF2-40B4-BE49-F238E27FC236}">
                  <a16:creationId xmlns:a16="http://schemas.microsoft.com/office/drawing/2014/main" id="{22D2FFC0-C665-51A7-A7B5-D65B75C19E2E}"/>
                </a:ext>
              </a:extLst>
            </p:cNvPr>
            <p:cNvSpPr>
              <a:spLocks noChangeArrowheads="1"/>
            </p:cNvSpPr>
            <p:nvPr/>
          </p:nvSpPr>
          <p:spPr bwMode="auto">
            <a:xfrm>
              <a:off x="14754669" y="3437224"/>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6" name="Rectangle 260">
              <a:extLst>
                <a:ext uri="{FF2B5EF4-FFF2-40B4-BE49-F238E27FC236}">
                  <a16:creationId xmlns:a16="http://schemas.microsoft.com/office/drawing/2014/main" id="{971C3439-1269-E513-31CA-018A4A1B2285}"/>
                </a:ext>
              </a:extLst>
            </p:cNvPr>
            <p:cNvSpPr>
              <a:spLocks noChangeArrowheads="1"/>
            </p:cNvSpPr>
            <p:nvPr/>
          </p:nvSpPr>
          <p:spPr bwMode="auto">
            <a:xfrm>
              <a:off x="14785356" y="3437224"/>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7" name="Rectangle 261">
              <a:extLst>
                <a:ext uri="{FF2B5EF4-FFF2-40B4-BE49-F238E27FC236}">
                  <a16:creationId xmlns:a16="http://schemas.microsoft.com/office/drawing/2014/main" id="{85C735AA-733E-DE98-9464-4B970D08C406}"/>
                </a:ext>
              </a:extLst>
            </p:cNvPr>
            <p:cNvSpPr>
              <a:spLocks noChangeArrowheads="1"/>
            </p:cNvSpPr>
            <p:nvPr/>
          </p:nvSpPr>
          <p:spPr bwMode="auto">
            <a:xfrm>
              <a:off x="14785356" y="3437224"/>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8" name="Rectangle 262">
              <a:extLst>
                <a:ext uri="{FF2B5EF4-FFF2-40B4-BE49-F238E27FC236}">
                  <a16:creationId xmlns:a16="http://schemas.microsoft.com/office/drawing/2014/main" id="{F209B58E-B239-DAC0-D022-103E5DFC134B}"/>
                </a:ext>
              </a:extLst>
            </p:cNvPr>
            <p:cNvSpPr>
              <a:spLocks noChangeArrowheads="1"/>
            </p:cNvSpPr>
            <p:nvPr/>
          </p:nvSpPr>
          <p:spPr bwMode="auto">
            <a:xfrm>
              <a:off x="14807517" y="3437224"/>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9" name="Rectangle 263">
              <a:extLst>
                <a:ext uri="{FF2B5EF4-FFF2-40B4-BE49-F238E27FC236}">
                  <a16:creationId xmlns:a16="http://schemas.microsoft.com/office/drawing/2014/main" id="{FB8E2FD5-056A-BDC2-56C9-00E5ED14D66F}"/>
                </a:ext>
              </a:extLst>
            </p:cNvPr>
            <p:cNvSpPr>
              <a:spLocks noChangeArrowheads="1"/>
            </p:cNvSpPr>
            <p:nvPr/>
          </p:nvSpPr>
          <p:spPr bwMode="auto">
            <a:xfrm>
              <a:off x="14822861" y="3437224"/>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0" name="Rectangle 264">
              <a:extLst>
                <a:ext uri="{FF2B5EF4-FFF2-40B4-BE49-F238E27FC236}">
                  <a16:creationId xmlns:a16="http://schemas.microsoft.com/office/drawing/2014/main" id="{101061D2-8C18-5AEF-F31B-F20B538A4CA8}"/>
                </a:ext>
              </a:extLst>
            </p:cNvPr>
            <p:cNvSpPr>
              <a:spLocks noChangeArrowheads="1"/>
            </p:cNvSpPr>
            <p:nvPr/>
          </p:nvSpPr>
          <p:spPr bwMode="auto">
            <a:xfrm>
              <a:off x="14829681" y="3437224"/>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1" name="Rectangle 265">
              <a:extLst>
                <a:ext uri="{FF2B5EF4-FFF2-40B4-BE49-F238E27FC236}">
                  <a16:creationId xmlns:a16="http://schemas.microsoft.com/office/drawing/2014/main" id="{114F1FB5-8940-D0F5-8916-1D161792B23A}"/>
                </a:ext>
              </a:extLst>
            </p:cNvPr>
            <p:cNvSpPr>
              <a:spLocks noChangeArrowheads="1"/>
            </p:cNvSpPr>
            <p:nvPr/>
          </p:nvSpPr>
          <p:spPr bwMode="auto">
            <a:xfrm>
              <a:off x="14829681" y="3437224"/>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2" name="Rectangle 266">
              <a:extLst>
                <a:ext uri="{FF2B5EF4-FFF2-40B4-BE49-F238E27FC236}">
                  <a16:creationId xmlns:a16="http://schemas.microsoft.com/office/drawing/2014/main" id="{2125FE39-8CAA-DBD7-168C-9CE097FCE99C}"/>
                </a:ext>
              </a:extLst>
            </p:cNvPr>
            <p:cNvSpPr>
              <a:spLocks noChangeArrowheads="1"/>
            </p:cNvSpPr>
            <p:nvPr/>
          </p:nvSpPr>
          <p:spPr bwMode="auto">
            <a:xfrm>
              <a:off x="14845023" y="3437224"/>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3" name="Rectangle 267">
              <a:extLst>
                <a:ext uri="{FF2B5EF4-FFF2-40B4-BE49-F238E27FC236}">
                  <a16:creationId xmlns:a16="http://schemas.microsoft.com/office/drawing/2014/main" id="{36442478-D725-9BB4-710C-DEB79B3E75C3}"/>
                </a:ext>
              </a:extLst>
            </p:cNvPr>
            <p:cNvSpPr>
              <a:spLocks noChangeArrowheads="1"/>
            </p:cNvSpPr>
            <p:nvPr/>
          </p:nvSpPr>
          <p:spPr bwMode="auto">
            <a:xfrm>
              <a:off x="14860367" y="3437224"/>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4" name="Rectangle 268">
              <a:extLst>
                <a:ext uri="{FF2B5EF4-FFF2-40B4-BE49-F238E27FC236}">
                  <a16:creationId xmlns:a16="http://schemas.microsoft.com/office/drawing/2014/main" id="{CEF86C0A-245C-3F81-FB5F-7E17C1977AD9}"/>
                </a:ext>
              </a:extLst>
            </p:cNvPr>
            <p:cNvSpPr>
              <a:spLocks noChangeArrowheads="1"/>
            </p:cNvSpPr>
            <p:nvPr/>
          </p:nvSpPr>
          <p:spPr bwMode="auto">
            <a:xfrm>
              <a:off x="14882529" y="3437224"/>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5" name="Rectangle 269">
              <a:extLst>
                <a:ext uri="{FF2B5EF4-FFF2-40B4-BE49-F238E27FC236}">
                  <a16:creationId xmlns:a16="http://schemas.microsoft.com/office/drawing/2014/main" id="{4D042AF3-98AC-177C-C368-6355183AC057}"/>
                </a:ext>
              </a:extLst>
            </p:cNvPr>
            <p:cNvSpPr>
              <a:spLocks noChangeArrowheads="1"/>
            </p:cNvSpPr>
            <p:nvPr/>
          </p:nvSpPr>
          <p:spPr bwMode="auto">
            <a:xfrm>
              <a:off x="14904691" y="3437224"/>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6" name="Rectangle 270">
              <a:extLst>
                <a:ext uri="{FF2B5EF4-FFF2-40B4-BE49-F238E27FC236}">
                  <a16:creationId xmlns:a16="http://schemas.microsoft.com/office/drawing/2014/main" id="{FCB91018-4954-0CEF-5A1B-AE955788FF6F}"/>
                </a:ext>
              </a:extLst>
            </p:cNvPr>
            <p:cNvSpPr>
              <a:spLocks noChangeArrowheads="1"/>
            </p:cNvSpPr>
            <p:nvPr/>
          </p:nvSpPr>
          <p:spPr bwMode="auto">
            <a:xfrm>
              <a:off x="14995045" y="3437224"/>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7" name="Rectangle 271">
              <a:extLst>
                <a:ext uri="{FF2B5EF4-FFF2-40B4-BE49-F238E27FC236}">
                  <a16:creationId xmlns:a16="http://schemas.microsoft.com/office/drawing/2014/main" id="{0D88F980-5E68-81FF-A752-F2BCB9B3F1FA}"/>
                </a:ext>
              </a:extLst>
            </p:cNvPr>
            <p:cNvSpPr>
              <a:spLocks noChangeArrowheads="1"/>
            </p:cNvSpPr>
            <p:nvPr/>
          </p:nvSpPr>
          <p:spPr bwMode="auto">
            <a:xfrm>
              <a:off x="15061532" y="3437224"/>
              <a:ext cx="61373"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8" name="Rectangle 272">
              <a:extLst>
                <a:ext uri="{FF2B5EF4-FFF2-40B4-BE49-F238E27FC236}">
                  <a16:creationId xmlns:a16="http://schemas.microsoft.com/office/drawing/2014/main" id="{64E8FA9A-9EBB-403D-07EC-24155BCF51FB}"/>
                </a:ext>
              </a:extLst>
            </p:cNvPr>
            <p:cNvSpPr>
              <a:spLocks noChangeArrowheads="1"/>
            </p:cNvSpPr>
            <p:nvPr/>
          </p:nvSpPr>
          <p:spPr bwMode="auto">
            <a:xfrm>
              <a:off x="15076875" y="3584046"/>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9" name="Rectangle 273">
              <a:extLst>
                <a:ext uri="{FF2B5EF4-FFF2-40B4-BE49-F238E27FC236}">
                  <a16:creationId xmlns:a16="http://schemas.microsoft.com/office/drawing/2014/main" id="{00E5BE3F-63D6-6F31-3A31-4DB9C2796D0B}"/>
                </a:ext>
              </a:extLst>
            </p:cNvPr>
            <p:cNvSpPr>
              <a:spLocks noChangeArrowheads="1"/>
            </p:cNvSpPr>
            <p:nvPr/>
          </p:nvSpPr>
          <p:spPr bwMode="auto">
            <a:xfrm>
              <a:off x="15076875" y="3584046"/>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0" name="Rectangle 274">
              <a:extLst>
                <a:ext uri="{FF2B5EF4-FFF2-40B4-BE49-F238E27FC236}">
                  <a16:creationId xmlns:a16="http://schemas.microsoft.com/office/drawing/2014/main" id="{E496A4C3-6C9D-6E00-AD7F-4151A913C467}"/>
                </a:ext>
              </a:extLst>
            </p:cNvPr>
            <p:cNvSpPr>
              <a:spLocks noChangeArrowheads="1"/>
            </p:cNvSpPr>
            <p:nvPr/>
          </p:nvSpPr>
          <p:spPr bwMode="auto">
            <a:xfrm>
              <a:off x="15085400" y="3584046"/>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1" name="Rectangle 275">
              <a:extLst>
                <a:ext uri="{FF2B5EF4-FFF2-40B4-BE49-F238E27FC236}">
                  <a16:creationId xmlns:a16="http://schemas.microsoft.com/office/drawing/2014/main" id="{9CD3C50E-DF09-2743-77E9-6075F026FA16}"/>
                </a:ext>
              </a:extLst>
            </p:cNvPr>
            <p:cNvSpPr>
              <a:spLocks noChangeArrowheads="1"/>
            </p:cNvSpPr>
            <p:nvPr/>
          </p:nvSpPr>
          <p:spPr bwMode="auto">
            <a:xfrm>
              <a:off x="15085400" y="3584046"/>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2" name="Rectangle 276">
              <a:extLst>
                <a:ext uri="{FF2B5EF4-FFF2-40B4-BE49-F238E27FC236}">
                  <a16:creationId xmlns:a16="http://schemas.microsoft.com/office/drawing/2014/main" id="{94476D6A-D190-91F9-DF87-3D04D7BCE249}"/>
                </a:ext>
              </a:extLst>
            </p:cNvPr>
            <p:cNvSpPr>
              <a:spLocks noChangeArrowheads="1"/>
            </p:cNvSpPr>
            <p:nvPr/>
          </p:nvSpPr>
          <p:spPr bwMode="auto">
            <a:xfrm>
              <a:off x="15092219" y="3584046"/>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3" name="Rectangle 277">
              <a:extLst>
                <a:ext uri="{FF2B5EF4-FFF2-40B4-BE49-F238E27FC236}">
                  <a16:creationId xmlns:a16="http://schemas.microsoft.com/office/drawing/2014/main" id="{D26D91E4-290D-9474-DAF8-010194AC56FD}"/>
                </a:ext>
              </a:extLst>
            </p:cNvPr>
            <p:cNvSpPr>
              <a:spLocks noChangeArrowheads="1"/>
            </p:cNvSpPr>
            <p:nvPr/>
          </p:nvSpPr>
          <p:spPr bwMode="auto">
            <a:xfrm>
              <a:off x="15092219" y="3584046"/>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4" name="Rectangle 278">
              <a:extLst>
                <a:ext uri="{FF2B5EF4-FFF2-40B4-BE49-F238E27FC236}">
                  <a16:creationId xmlns:a16="http://schemas.microsoft.com/office/drawing/2014/main" id="{341BC8AB-0AD9-D712-00D7-81183D3A9230}"/>
                </a:ext>
              </a:extLst>
            </p:cNvPr>
            <p:cNvSpPr>
              <a:spLocks noChangeArrowheads="1"/>
            </p:cNvSpPr>
            <p:nvPr/>
          </p:nvSpPr>
          <p:spPr bwMode="auto">
            <a:xfrm>
              <a:off x="15107561" y="3584046"/>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5" name="Rectangle 279">
              <a:extLst>
                <a:ext uri="{FF2B5EF4-FFF2-40B4-BE49-F238E27FC236}">
                  <a16:creationId xmlns:a16="http://schemas.microsoft.com/office/drawing/2014/main" id="{A72C5404-A496-5C6B-E8AE-49F3CC97433D}"/>
                </a:ext>
              </a:extLst>
            </p:cNvPr>
            <p:cNvSpPr>
              <a:spLocks noChangeArrowheads="1"/>
            </p:cNvSpPr>
            <p:nvPr/>
          </p:nvSpPr>
          <p:spPr bwMode="auto">
            <a:xfrm>
              <a:off x="15160410" y="3584046"/>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6" name="Rectangle 280">
              <a:extLst>
                <a:ext uri="{FF2B5EF4-FFF2-40B4-BE49-F238E27FC236}">
                  <a16:creationId xmlns:a16="http://schemas.microsoft.com/office/drawing/2014/main" id="{7C5CE07F-BE88-9650-27B7-C5E002D5814D}"/>
                </a:ext>
              </a:extLst>
            </p:cNvPr>
            <p:cNvSpPr>
              <a:spLocks noChangeArrowheads="1"/>
            </p:cNvSpPr>
            <p:nvPr/>
          </p:nvSpPr>
          <p:spPr bwMode="auto">
            <a:xfrm>
              <a:off x="15182572" y="3584046"/>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7" name="Rectangle 281">
              <a:extLst>
                <a:ext uri="{FF2B5EF4-FFF2-40B4-BE49-F238E27FC236}">
                  <a16:creationId xmlns:a16="http://schemas.microsoft.com/office/drawing/2014/main" id="{7522D107-D353-FB3E-5D68-D8393C37866B}"/>
                </a:ext>
              </a:extLst>
            </p:cNvPr>
            <p:cNvSpPr>
              <a:spLocks noChangeArrowheads="1"/>
            </p:cNvSpPr>
            <p:nvPr/>
          </p:nvSpPr>
          <p:spPr bwMode="auto">
            <a:xfrm>
              <a:off x="15204735" y="3588588"/>
              <a:ext cx="52849"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8" name="Rectangle 282">
              <a:extLst>
                <a:ext uri="{FF2B5EF4-FFF2-40B4-BE49-F238E27FC236}">
                  <a16:creationId xmlns:a16="http://schemas.microsoft.com/office/drawing/2014/main" id="{35677A78-4104-520C-39DC-04983CDFF5B0}"/>
                </a:ext>
              </a:extLst>
            </p:cNvPr>
            <p:cNvSpPr>
              <a:spLocks noChangeArrowheads="1"/>
            </p:cNvSpPr>
            <p:nvPr/>
          </p:nvSpPr>
          <p:spPr bwMode="auto">
            <a:xfrm>
              <a:off x="15264402" y="3584046"/>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9" name="Rectangle 283">
              <a:extLst>
                <a:ext uri="{FF2B5EF4-FFF2-40B4-BE49-F238E27FC236}">
                  <a16:creationId xmlns:a16="http://schemas.microsoft.com/office/drawing/2014/main" id="{6151FDEE-B72E-F981-DCE4-85AA25A554C3}"/>
                </a:ext>
              </a:extLst>
            </p:cNvPr>
            <p:cNvSpPr>
              <a:spLocks noChangeArrowheads="1"/>
            </p:cNvSpPr>
            <p:nvPr/>
          </p:nvSpPr>
          <p:spPr bwMode="auto">
            <a:xfrm>
              <a:off x="15354757" y="3584046"/>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0" name="Rectangle 284">
              <a:extLst>
                <a:ext uri="{FF2B5EF4-FFF2-40B4-BE49-F238E27FC236}">
                  <a16:creationId xmlns:a16="http://schemas.microsoft.com/office/drawing/2014/main" id="{D7EE1AC8-FBDE-83D9-8CB5-11494E04F877}"/>
                </a:ext>
              </a:extLst>
            </p:cNvPr>
            <p:cNvSpPr>
              <a:spLocks noChangeArrowheads="1"/>
            </p:cNvSpPr>
            <p:nvPr/>
          </p:nvSpPr>
          <p:spPr bwMode="auto">
            <a:xfrm>
              <a:off x="15376919" y="3584046"/>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1" name="Rectangle 285">
              <a:extLst>
                <a:ext uri="{FF2B5EF4-FFF2-40B4-BE49-F238E27FC236}">
                  <a16:creationId xmlns:a16="http://schemas.microsoft.com/office/drawing/2014/main" id="{CCEC0FA3-6037-FE36-37F4-79A54504F674}"/>
                </a:ext>
              </a:extLst>
            </p:cNvPr>
            <p:cNvSpPr>
              <a:spLocks noChangeArrowheads="1"/>
            </p:cNvSpPr>
            <p:nvPr/>
          </p:nvSpPr>
          <p:spPr bwMode="auto">
            <a:xfrm>
              <a:off x="15392263" y="3584046"/>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2" name="Rectangle 286">
              <a:extLst>
                <a:ext uri="{FF2B5EF4-FFF2-40B4-BE49-F238E27FC236}">
                  <a16:creationId xmlns:a16="http://schemas.microsoft.com/office/drawing/2014/main" id="{7B6C4A1C-0843-CF23-6684-EF408CB198D4}"/>
                </a:ext>
              </a:extLst>
            </p:cNvPr>
            <p:cNvSpPr>
              <a:spLocks noChangeArrowheads="1"/>
            </p:cNvSpPr>
            <p:nvPr/>
          </p:nvSpPr>
          <p:spPr bwMode="auto">
            <a:xfrm>
              <a:off x="15414424" y="3584046"/>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3" name="Rectangle 287">
              <a:extLst>
                <a:ext uri="{FF2B5EF4-FFF2-40B4-BE49-F238E27FC236}">
                  <a16:creationId xmlns:a16="http://schemas.microsoft.com/office/drawing/2014/main" id="{64ACBC38-DA9B-F0C7-5976-A7586A692B65}"/>
                </a:ext>
              </a:extLst>
            </p:cNvPr>
            <p:cNvSpPr>
              <a:spLocks noChangeArrowheads="1"/>
            </p:cNvSpPr>
            <p:nvPr/>
          </p:nvSpPr>
          <p:spPr bwMode="auto">
            <a:xfrm>
              <a:off x="15579790" y="3584046"/>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4" name="Rectangle 288">
              <a:extLst>
                <a:ext uri="{FF2B5EF4-FFF2-40B4-BE49-F238E27FC236}">
                  <a16:creationId xmlns:a16="http://schemas.microsoft.com/office/drawing/2014/main" id="{95A4CDC2-76A5-207A-46A4-366FD6601F4F}"/>
                </a:ext>
              </a:extLst>
            </p:cNvPr>
            <p:cNvSpPr>
              <a:spLocks noChangeArrowheads="1"/>
            </p:cNvSpPr>
            <p:nvPr/>
          </p:nvSpPr>
          <p:spPr bwMode="auto">
            <a:xfrm>
              <a:off x="15595133" y="3584046"/>
              <a:ext cx="66488"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5" name="Rectangle 289">
              <a:extLst>
                <a:ext uri="{FF2B5EF4-FFF2-40B4-BE49-F238E27FC236}">
                  <a16:creationId xmlns:a16="http://schemas.microsoft.com/office/drawing/2014/main" id="{27D08143-0F66-C381-6BD7-4A35B5B11C56}"/>
                </a:ext>
              </a:extLst>
            </p:cNvPr>
            <p:cNvSpPr>
              <a:spLocks noChangeArrowheads="1"/>
            </p:cNvSpPr>
            <p:nvPr/>
          </p:nvSpPr>
          <p:spPr bwMode="auto">
            <a:xfrm>
              <a:off x="15661619" y="3588588"/>
              <a:ext cx="44325" cy="34814"/>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6" name="Rectangle 290">
              <a:extLst>
                <a:ext uri="{FF2B5EF4-FFF2-40B4-BE49-F238E27FC236}">
                  <a16:creationId xmlns:a16="http://schemas.microsoft.com/office/drawing/2014/main" id="{6B1A16F3-6A3A-A141-32BB-C26A6B79C17E}"/>
                </a:ext>
              </a:extLst>
            </p:cNvPr>
            <p:cNvSpPr>
              <a:spLocks noChangeArrowheads="1"/>
            </p:cNvSpPr>
            <p:nvPr/>
          </p:nvSpPr>
          <p:spPr bwMode="auto">
            <a:xfrm>
              <a:off x="15676962" y="3584046"/>
              <a:ext cx="59669"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7" name="Rectangle 291">
              <a:extLst>
                <a:ext uri="{FF2B5EF4-FFF2-40B4-BE49-F238E27FC236}">
                  <a16:creationId xmlns:a16="http://schemas.microsoft.com/office/drawing/2014/main" id="{BDE20058-7119-5A75-1016-F5824D85723B}"/>
                </a:ext>
              </a:extLst>
            </p:cNvPr>
            <p:cNvSpPr>
              <a:spLocks noChangeArrowheads="1"/>
            </p:cNvSpPr>
            <p:nvPr/>
          </p:nvSpPr>
          <p:spPr bwMode="auto">
            <a:xfrm>
              <a:off x="16005987" y="3584046"/>
              <a:ext cx="68192" cy="43896"/>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8" name="Freeform 292">
              <a:extLst>
                <a:ext uri="{FF2B5EF4-FFF2-40B4-BE49-F238E27FC236}">
                  <a16:creationId xmlns:a16="http://schemas.microsoft.com/office/drawing/2014/main" id="{109D436F-F99E-3785-AD11-BC7474F77377}"/>
                </a:ext>
              </a:extLst>
            </p:cNvPr>
            <p:cNvSpPr>
              <a:spLocks/>
            </p:cNvSpPr>
            <p:nvPr/>
          </p:nvSpPr>
          <p:spPr bwMode="auto">
            <a:xfrm>
              <a:off x="4428738" y="2291404"/>
              <a:ext cx="88649" cy="52978"/>
            </a:xfrm>
            <a:custGeom>
              <a:avLst/>
              <a:gdLst>
                <a:gd name="T0" fmla="*/ 0 w 52"/>
                <a:gd name="T1" fmla="*/ 35 h 35"/>
                <a:gd name="T2" fmla="*/ 52 w 52"/>
                <a:gd name="T3" fmla="*/ 35 h 35"/>
                <a:gd name="T4" fmla="*/ 26 w 52"/>
                <a:gd name="T5" fmla="*/ 0 h 35"/>
                <a:gd name="T6" fmla="*/ 0 w 52"/>
                <a:gd name="T7" fmla="*/ 35 h 35"/>
              </a:gdLst>
              <a:ahLst/>
              <a:cxnLst>
                <a:cxn ang="0">
                  <a:pos x="T0" y="T1"/>
                </a:cxn>
                <a:cxn ang="0">
                  <a:pos x="T2" y="T3"/>
                </a:cxn>
                <a:cxn ang="0">
                  <a:pos x="T4" y="T5"/>
                </a:cxn>
                <a:cxn ang="0">
                  <a:pos x="T6" y="T7"/>
                </a:cxn>
              </a:cxnLst>
              <a:rect l="0" t="0" r="r" b="b"/>
              <a:pathLst>
                <a:path w="52" h="35">
                  <a:moveTo>
                    <a:pt x="0" y="35"/>
                  </a:moveTo>
                  <a:lnTo>
                    <a:pt x="52"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49" name="Freeform 293">
              <a:extLst>
                <a:ext uri="{FF2B5EF4-FFF2-40B4-BE49-F238E27FC236}">
                  <a16:creationId xmlns:a16="http://schemas.microsoft.com/office/drawing/2014/main" id="{D01C5541-F2CA-B57A-40FC-9AB785851C4C}"/>
                </a:ext>
              </a:extLst>
            </p:cNvPr>
            <p:cNvSpPr>
              <a:spLocks/>
            </p:cNvSpPr>
            <p:nvPr/>
          </p:nvSpPr>
          <p:spPr bwMode="auto">
            <a:xfrm>
              <a:off x="4773106" y="2309568"/>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50" name="Freeform 294">
              <a:extLst>
                <a:ext uri="{FF2B5EF4-FFF2-40B4-BE49-F238E27FC236}">
                  <a16:creationId xmlns:a16="http://schemas.microsoft.com/office/drawing/2014/main" id="{1C4C340E-C0A0-50CC-E0D0-8BB9B24845AB}"/>
                </a:ext>
              </a:extLst>
            </p:cNvPr>
            <p:cNvSpPr>
              <a:spLocks/>
            </p:cNvSpPr>
            <p:nvPr/>
          </p:nvSpPr>
          <p:spPr bwMode="auto">
            <a:xfrm>
              <a:off x="4870279" y="2309568"/>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51" name="Freeform 295">
              <a:extLst>
                <a:ext uri="{FF2B5EF4-FFF2-40B4-BE49-F238E27FC236}">
                  <a16:creationId xmlns:a16="http://schemas.microsoft.com/office/drawing/2014/main" id="{695F3B73-C994-4BA9-9F25-834285C1A55A}"/>
                </a:ext>
              </a:extLst>
            </p:cNvPr>
            <p:cNvSpPr>
              <a:spLocks/>
            </p:cNvSpPr>
            <p:nvPr/>
          </p:nvSpPr>
          <p:spPr bwMode="auto">
            <a:xfrm>
              <a:off x="5521510" y="2324705"/>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52" name="Freeform 296">
              <a:extLst>
                <a:ext uri="{FF2B5EF4-FFF2-40B4-BE49-F238E27FC236}">
                  <a16:creationId xmlns:a16="http://schemas.microsoft.com/office/drawing/2014/main" id="{6127A171-B897-876B-F2BD-A875936BA274}"/>
                </a:ext>
              </a:extLst>
            </p:cNvPr>
            <p:cNvSpPr>
              <a:spLocks/>
            </p:cNvSpPr>
            <p:nvPr/>
          </p:nvSpPr>
          <p:spPr bwMode="auto">
            <a:xfrm>
              <a:off x="6249456" y="2359518"/>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53" name="Freeform 297">
              <a:extLst>
                <a:ext uri="{FF2B5EF4-FFF2-40B4-BE49-F238E27FC236}">
                  <a16:creationId xmlns:a16="http://schemas.microsoft.com/office/drawing/2014/main" id="{6D0D1518-90A6-6720-45A6-ADC0A2D03777}"/>
                </a:ext>
              </a:extLst>
            </p:cNvPr>
            <p:cNvSpPr>
              <a:spLocks/>
            </p:cNvSpPr>
            <p:nvPr/>
          </p:nvSpPr>
          <p:spPr bwMode="auto">
            <a:xfrm>
              <a:off x="6390955" y="2398873"/>
              <a:ext cx="83535" cy="59032"/>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54" name="Freeform 298">
              <a:extLst>
                <a:ext uri="{FF2B5EF4-FFF2-40B4-BE49-F238E27FC236}">
                  <a16:creationId xmlns:a16="http://schemas.microsoft.com/office/drawing/2014/main" id="{114270B3-06A3-9146-FD82-4B28D7AE7AB1}"/>
                </a:ext>
              </a:extLst>
            </p:cNvPr>
            <p:cNvSpPr>
              <a:spLocks/>
            </p:cNvSpPr>
            <p:nvPr/>
          </p:nvSpPr>
          <p:spPr bwMode="auto">
            <a:xfrm>
              <a:off x="7028547" y="2447309"/>
              <a:ext cx="81830" cy="59032"/>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55" name="Freeform 299">
              <a:extLst>
                <a:ext uri="{FF2B5EF4-FFF2-40B4-BE49-F238E27FC236}">
                  <a16:creationId xmlns:a16="http://schemas.microsoft.com/office/drawing/2014/main" id="{CBBABE42-D80B-40CE-1D97-4E37E917E69E}"/>
                </a:ext>
              </a:extLst>
            </p:cNvPr>
            <p:cNvSpPr>
              <a:spLocks/>
            </p:cNvSpPr>
            <p:nvPr/>
          </p:nvSpPr>
          <p:spPr bwMode="auto">
            <a:xfrm>
              <a:off x="7507593" y="2495745"/>
              <a:ext cx="83535" cy="59032"/>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56" name="Freeform 300">
              <a:extLst>
                <a:ext uri="{FF2B5EF4-FFF2-40B4-BE49-F238E27FC236}">
                  <a16:creationId xmlns:a16="http://schemas.microsoft.com/office/drawing/2014/main" id="{85DB45DD-79CF-8198-88AD-DB8A38CC10BD}"/>
                </a:ext>
              </a:extLst>
            </p:cNvPr>
            <p:cNvSpPr>
              <a:spLocks/>
            </p:cNvSpPr>
            <p:nvPr/>
          </p:nvSpPr>
          <p:spPr bwMode="auto">
            <a:xfrm>
              <a:off x="8220197" y="2569913"/>
              <a:ext cx="81830" cy="59032"/>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57" name="Freeform 301">
              <a:extLst>
                <a:ext uri="{FF2B5EF4-FFF2-40B4-BE49-F238E27FC236}">
                  <a16:creationId xmlns:a16="http://schemas.microsoft.com/office/drawing/2014/main" id="{452A63B8-B913-984E-34DC-CE39071221EE}"/>
                </a:ext>
              </a:extLst>
            </p:cNvPr>
            <p:cNvSpPr>
              <a:spLocks/>
            </p:cNvSpPr>
            <p:nvPr/>
          </p:nvSpPr>
          <p:spPr bwMode="auto">
            <a:xfrm>
              <a:off x="8520240" y="2598672"/>
              <a:ext cx="81830" cy="59032"/>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58" name="Freeform 302">
              <a:extLst>
                <a:ext uri="{FF2B5EF4-FFF2-40B4-BE49-F238E27FC236}">
                  <a16:creationId xmlns:a16="http://schemas.microsoft.com/office/drawing/2014/main" id="{86A7BCF3-E122-710A-5952-39EDB37F11F1}"/>
                </a:ext>
              </a:extLst>
            </p:cNvPr>
            <p:cNvSpPr>
              <a:spLocks/>
            </p:cNvSpPr>
            <p:nvPr/>
          </p:nvSpPr>
          <p:spPr bwMode="auto">
            <a:xfrm>
              <a:off x="8961783" y="2681922"/>
              <a:ext cx="81830" cy="59032"/>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59" name="Freeform 303">
              <a:extLst>
                <a:ext uri="{FF2B5EF4-FFF2-40B4-BE49-F238E27FC236}">
                  <a16:creationId xmlns:a16="http://schemas.microsoft.com/office/drawing/2014/main" id="{164F11E9-0F08-ECA4-5503-0F63D5423903}"/>
                </a:ext>
              </a:extLst>
            </p:cNvPr>
            <p:cNvSpPr>
              <a:spLocks/>
            </p:cNvSpPr>
            <p:nvPr/>
          </p:nvSpPr>
          <p:spPr bwMode="auto">
            <a:xfrm>
              <a:off x="9396505" y="2745494"/>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60" name="Freeform 304">
              <a:extLst>
                <a:ext uri="{FF2B5EF4-FFF2-40B4-BE49-F238E27FC236}">
                  <a16:creationId xmlns:a16="http://schemas.microsoft.com/office/drawing/2014/main" id="{A9B2F50D-7682-92AB-8ED8-BBFD2F9484AD}"/>
                </a:ext>
              </a:extLst>
            </p:cNvPr>
            <p:cNvSpPr>
              <a:spLocks/>
            </p:cNvSpPr>
            <p:nvPr/>
          </p:nvSpPr>
          <p:spPr bwMode="auto">
            <a:xfrm>
              <a:off x="9659043" y="2828745"/>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61" name="Freeform 305">
              <a:extLst>
                <a:ext uri="{FF2B5EF4-FFF2-40B4-BE49-F238E27FC236}">
                  <a16:creationId xmlns:a16="http://schemas.microsoft.com/office/drawing/2014/main" id="{A90E47EE-6FBB-43C9-EF3F-0501FD106841}"/>
                </a:ext>
              </a:extLst>
            </p:cNvPr>
            <p:cNvSpPr>
              <a:spLocks/>
            </p:cNvSpPr>
            <p:nvPr/>
          </p:nvSpPr>
          <p:spPr bwMode="auto">
            <a:xfrm>
              <a:off x="9928400" y="2887775"/>
              <a:ext cx="83535" cy="59032"/>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62" name="Freeform 306">
              <a:extLst>
                <a:ext uri="{FF2B5EF4-FFF2-40B4-BE49-F238E27FC236}">
                  <a16:creationId xmlns:a16="http://schemas.microsoft.com/office/drawing/2014/main" id="{95755EC6-B2B6-EE0B-DB15-0488B0D1C183}"/>
                </a:ext>
              </a:extLst>
            </p:cNvPr>
            <p:cNvSpPr>
              <a:spLocks/>
            </p:cNvSpPr>
            <p:nvPr/>
          </p:nvSpPr>
          <p:spPr bwMode="auto">
            <a:xfrm>
              <a:off x="10175595" y="2922590"/>
              <a:ext cx="83535" cy="59032"/>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63" name="Freeform 307">
              <a:extLst>
                <a:ext uri="{FF2B5EF4-FFF2-40B4-BE49-F238E27FC236}">
                  <a16:creationId xmlns:a16="http://schemas.microsoft.com/office/drawing/2014/main" id="{D858CAD5-2EAB-880B-F60F-B35CFF94DD86}"/>
                </a:ext>
              </a:extLst>
            </p:cNvPr>
            <p:cNvSpPr>
              <a:spLocks/>
            </p:cNvSpPr>
            <p:nvPr/>
          </p:nvSpPr>
          <p:spPr bwMode="auto">
            <a:xfrm>
              <a:off x="10340960" y="2957402"/>
              <a:ext cx="90354" cy="57518"/>
            </a:xfrm>
            <a:custGeom>
              <a:avLst/>
              <a:gdLst>
                <a:gd name="T0" fmla="*/ 0 w 53"/>
                <a:gd name="T1" fmla="*/ 38 h 38"/>
                <a:gd name="T2" fmla="*/ 53 w 53"/>
                <a:gd name="T3" fmla="*/ 38 h 38"/>
                <a:gd name="T4" fmla="*/ 26 w 53"/>
                <a:gd name="T5" fmla="*/ 0 h 38"/>
                <a:gd name="T6" fmla="*/ 0 w 53"/>
                <a:gd name="T7" fmla="*/ 38 h 38"/>
              </a:gdLst>
              <a:ahLst/>
              <a:cxnLst>
                <a:cxn ang="0">
                  <a:pos x="T0" y="T1"/>
                </a:cxn>
                <a:cxn ang="0">
                  <a:pos x="T2" y="T3"/>
                </a:cxn>
                <a:cxn ang="0">
                  <a:pos x="T4" y="T5"/>
                </a:cxn>
                <a:cxn ang="0">
                  <a:pos x="T6" y="T7"/>
                </a:cxn>
              </a:cxnLst>
              <a:rect l="0" t="0" r="r" b="b"/>
              <a:pathLst>
                <a:path w="53" h="38">
                  <a:moveTo>
                    <a:pt x="0" y="38"/>
                  </a:moveTo>
                  <a:lnTo>
                    <a:pt x="53" y="38"/>
                  </a:lnTo>
                  <a:lnTo>
                    <a:pt x="26"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64" name="Freeform 308">
              <a:extLst>
                <a:ext uri="{FF2B5EF4-FFF2-40B4-BE49-F238E27FC236}">
                  <a16:creationId xmlns:a16="http://schemas.microsoft.com/office/drawing/2014/main" id="{6AA83476-E4D7-3BA5-BFAE-BFB51945265C}"/>
                </a:ext>
              </a:extLst>
            </p:cNvPr>
            <p:cNvSpPr>
              <a:spLocks/>
            </p:cNvSpPr>
            <p:nvPr/>
          </p:nvSpPr>
          <p:spPr bwMode="auto">
            <a:xfrm>
              <a:off x="10716015" y="3020975"/>
              <a:ext cx="81830" cy="57518"/>
            </a:xfrm>
            <a:custGeom>
              <a:avLst/>
              <a:gdLst>
                <a:gd name="T0" fmla="*/ 0 w 48"/>
                <a:gd name="T1" fmla="*/ 38 h 38"/>
                <a:gd name="T2" fmla="*/ 48 w 48"/>
                <a:gd name="T3" fmla="*/ 38 h 38"/>
                <a:gd name="T4" fmla="*/ 22 w 48"/>
                <a:gd name="T5" fmla="*/ 0 h 38"/>
                <a:gd name="T6" fmla="*/ 0 w 48"/>
                <a:gd name="T7" fmla="*/ 38 h 38"/>
              </a:gdLst>
              <a:ahLst/>
              <a:cxnLst>
                <a:cxn ang="0">
                  <a:pos x="T0" y="T1"/>
                </a:cxn>
                <a:cxn ang="0">
                  <a:pos x="T2" y="T3"/>
                </a:cxn>
                <a:cxn ang="0">
                  <a:pos x="T4" y="T5"/>
                </a:cxn>
                <a:cxn ang="0">
                  <a:pos x="T6" y="T7"/>
                </a:cxn>
              </a:cxnLst>
              <a:rect l="0" t="0" r="r" b="b"/>
              <a:pathLst>
                <a:path w="48" h="38">
                  <a:moveTo>
                    <a:pt x="0" y="38"/>
                  </a:moveTo>
                  <a:lnTo>
                    <a:pt x="48" y="38"/>
                  </a:lnTo>
                  <a:lnTo>
                    <a:pt x="22"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65" name="Freeform 309">
              <a:extLst>
                <a:ext uri="{FF2B5EF4-FFF2-40B4-BE49-F238E27FC236}">
                  <a16:creationId xmlns:a16="http://schemas.microsoft.com/office/drawing/2014/main" id="{85D2D631-8DF1-C404-0714-C8464F9EC858}"/>
                </a:ext>
              </a:extLst>
            </p:cNvPr>
            <p:cNvSpPr>
              <a:spLocks/>
            </p:cNvSpPr>
            <p:nvPr/>
          </p:nvSpPr>
          <p:spPr bwMode="auto">
            <a:xfrm>
              <a:off x="11435437" y="3279807"/>
              <a:ext cx="81830" cy="59032"/>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66" name="Freeform 310">
              <a:extLst>
                <a:ext uri="{FF2B5EF4-FFF2-40B4-BE49-F238E27FC236}">
                  <a16:creationId xmlns:a16="http://schemas.microsoft.com/office/drawing/2014/main" id="{535FEB6B-7314-40DE-67CB-E7BFAE1E261A}"/>
                </a:ext>
              </a:extLst>
            </p:cNvPr>
            <p:cNvSpPr>
              <a:spLocks/>
            </p:cNvSpPr>
            <p:nvPr/>
          </p:nvSpPr>
          <p:spPr bwMode="auto">
            <a:xfrm>
              <a:off x="11854816" y="3319161"/>
              <a:ext cx="90354" cy="54491"/>
            </a:xfrm>
            <a:custGeom>
              <a:avLst/>
              <a:gdLst>
                <a:gd name="T0" fmla="*/ 0 w 53"/>
                <a:gd name="T1" fmla="*/ 36 h 36"/>
                <a:gd name="T2" fmla="*/ 53 w 53"/>
                <a:gd name="T3" fmla="*/ 36 h 36"/>
                <a:gd name="T4" fmla="*/ 26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67" name="Freeform 311">
              <a:extLst>
                <a:ext uri="{FF2B5EF4-FFF2-40B4-BE49-F238E27FC236}">
                  <a16:creationId xmlns:a16="http://schemas.microsoft.com/office/drawing/2014/main" id="{297162C7-F665-5C35-FD5D-460A477DF314}"/>
                </a:ext>
              </a:extLst>
            </p:cNvPr>
            <p:cNvSpPr>
              <a:spLocks/>
            </p:cNvSpPr>
            <p:nvPr/>
          </p:nvSpPr>
          <p:spPr bwMode="auto">
            <a:xfrm>
              <a:off x="11907665" y="3358515"/>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68" name="Freeform 312">
              <a:extLst>
                <a:ext uri="{FF2B5EF4-FFF2-40B4-BE49-F238E27FC236}">
                  <a16:creationId xmlns:a16="http://schemas.microsoft.com/office/drawing/2014/main" id="{0DCEFA0A-082F-255B-48AE-2BEA742C01CD}"/>
                </a:ext>
              </a:extLst>
            </p:cNvPr>
            <p:cNvSpPr>
              <a:spLocks/>
            </p:cNvSpPr>
            <p:nvPr/>
          </p:nvSpPr>
          <p:spPr bwMode="auto">
            <a:xfrm>
              <a:off x="11929827" y="3367597"/>
              <a:ext cx="90354" cy="59032"/>
            </a:xfrm>
            <a:custGeom>
              <a:avLst/>
              <a:gdLst>
                <a:gd name="T0" fmla="*/ 0 w 53"/>
                <a:gd name="T1" fmla="*/ 39 h 39"/>
                <a:gd name="T2" fmla="*/ 53 w 53"/>
                <a:gd name="T3" fmla="*/ 39 h 39"/>
                <a:gd name="T4" fmla="*/ 31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31"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69" name="Freeform 313">
              <a:extLst>
                <a:ext uri="{FF2B5EF4-FFF2-40B4-BE49-F238E27FC236}">
                  <a16:creationId xmlns:a16="http://schemas.microsoft.com/office/drawing/2014/main" id="{3F73C5C4-4455-ACBC-8608-1474DA5D8AE2}"/>
                </a:ext>
              </a:extLst>
            </p:cNvPr>
            <p:cNvSpPr>
              <a:spLocks/>
            </p:cNvSpPr>
            <p:nvPr/>
          </p:nvSpPr>
          <p:spPr bwMode="auto">
            <a:xfrm>
              <a:off x="11951990" y="3367597"/>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70" name="Freeform 314">
              <a:extLst>
                <a:ext uri="{FF2B5EF4-FFF2-40B4-BE49-F238E27FC236}">
                  <a16:creationId xmlns:a16="http://schemas.microsoft.com/office/drawing/2014/main" id="{83E3B5C3-03B1-DD18-BBAD-6E916FE0D64C}"/>
                </a:ext>
              </a:extLst>
            </p:cNvPr>
            <p:cNvSpPr>
              <a:spLocks/>
            </p:cNvSpPr>
            <p:nvPr/>
          </p:nvSpPr>
          <p:spPr bwMode="auto">
            <a:xfrm>
              <a:off x="11989495" y="3378192"/>
              <a:ext cx="52849" cy="43896"/>
            </a:xfrm>
            <a:custGeom>
              <a:avLst/>
              <a:gdLst>
                <a:gd name="T0" fmla="*/ 0 w 31"/>
                <a:gd name="T1" fmla="*/ 29 h 29"/>
                <a:gd name="T2" fmla="*/ 31 w 31"/>
                <a:gd name="T3" fmla="*/ 29 h 29"/>
                <a:gd name="T4" fmla="*/ 13 w 31"/>
                <a:gd name="T5" fmla="*/ 0 h 29"/>
                <a:gd name="T6" fmla="*/ 0 w 31"/>
                <a:gd name="T7" fmla="*/ 29 h 29"/>
              </a:gdLst>
              <a:ahLst/>
              <a:cxnLst>
                <a:cxn ang="0">
                  <a:pos x="T0" y="T1"/>
                </a:cxn>
                <a:cxn ang="0">
                  <a:pos x="T2" y="T3"/>
                </a:cxn>
                <a:cxn ang="0">
                  <a:pos x="T4" y="T5"/>
                </a:cxn>
                <a:cxn ang="0">
                  <a:pos x="T6" y="T7"/>
                </a:cxn>
              </a:cxnLst>
              <a:rect l="0" t="0" r="r" b="b"/>
              <a:pathLst>
                <a:path w="31" h="29">
                  <a:moveTo>
                    <a:pt x="0" y="29"/>
                  </a:moveTo>
                  <a:lnTo>
                    <a:pt x="31" y="29"/>
                  </a:lnTo>
                  <a:lnTo>
                    <a:pt x="13" y="0"/>
                  </a:lnTo>
                  <a:lnTo>
                    <a:pt x="0" y="2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71" name="Freeform 315">
              <a:extLst>
                <a:ext uri="{FF2B5EF4-FFF2-40B4-BE49-F238E27FC236}">
                  <a16:creationId xmlns:a16="http://schemas.microsoft.com/office/drawing/2014/main" id="{00CC90A3-2368-77FC-D8E6-8666AA2497A9}"/>
                </a:ext>
              </a:extLst>
            </p:cNvPr>
            <p:cNvSpPr>
              <a:spLocks/>
            </p:cNvSpPr>
            <p:nvPr/>
          </p:nvSpPr>
          <p:spPr bwMode="auto">
            <a:xfrm>
              <a:off x="11974152" y="3367597"/>
              <a:ext cx="83535" cy="59032"/>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72" name="Freeform 316">
              <a:extLst>
                <a:ext uri="{FF2B5EF4-FFF2-40B4-BE49-F238E27FC236}">
                  <a16:creationId xmlns:a16="http://schemas.microsoft.com/office/drawing/2014/main" id="{469D4950-549C-9C41-A73D-F9FE42909F84}"/>
                </a:ext>
              </a:extLst>
            </p:cNvPr>
            <p:cNvSpPr>
              <a:spLocks/>
            </p:cNvSpPr>
            <p:nvPr/>
          </p:nvSpPr>
          <p:spPr bwMode="auto">
            <a:xfrm>
              <a:off x="11974152" y="3367597"/>
              <a:ext cx="83535" cy="59032"/>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73" name="Freeform 317">
              <a:extLst>
                <a:ext uri="{FF2B5EF4-FFF2-40B4-BE49-F238E27FC236}">
                  <a16:creationId xmlns:a16="http://schemas.microsoft.com/office/drawing/2014/main" id="{A1BFD07A-9000-9895-4729-8E40381F5684}"/>
                </a:ext>
              </a:extLst>
            </p:cNvPr>
            <p:cNvSpPr>
              <a:spLocks/>
            </p:cNvSpPr>
            <p:nvPr/>
          </p:nvSpPr>
          <p:spPr bwMode="auto">
            <a:xfrm>
              <a:off x="11974152" y="3367597"/>
              <a:ext cx="83535" cy="59032"/>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74" name="Freeform 318">
              <a:extLst>
                <a:ext uri="{FF2B5EF4-FFF2-40B4-BE49-F238E27FC236}">
                  <a16:creationId xmlns:a16="http://schemas.microsoft.com/office/drawing/2014/main" id="{1EEEC3CA-969B-4232-36D0-4056A117A624}"/>
                </a:ext>
              </a:extLst>
            </p:cNvPr>
            <p:cNvSpPr>
              <a:spLocks/>
            </p:cNvSpPr>
            <p:nvPr/>
          </p:nvSpPr>
          <p:spPr bwMode="auto">
            <a:xfrm>
              <a:off x="11996314" y="3367597"/>
              <a:ext cx="83535" cy="59032"/>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75" name="Freeform 319">
              <a:extLst>
                <a:ext uri="{FF2B5EF4-FFF2-40B4-BE49-F238E27FC236}">
                  <a16:creationId xmlns:a16="http://schemas.microsoft.com/office/drawing/2014/main" id="{238C5F69-C2FB-3E2B-75B2-D63DC59D5B0D}"/>
                </a:ext>
              </a:extLst>
            </p:cNvPr>
            <p:cNvSpPr>
              <a:spLocks/>
            </p:cNvSpPr>
            <p:nvPr/>
          </p:nvSpPr>
          <p:spPr bwMode="auto">
            <a:xfrm>
              <a:off x="11996314" y="3367597"/>
              <a:ext cx="83535" cy="59032"/>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76" name="Freeform 320">
              <a:extLst>
                <a:ext uri="{FF2B5EF4-FFF2-40B4-BE49-F238E27FC236}">
                  <a16:creationId xmlns:a16="http://schemas.microsoft.com/office/drawing/2014/main" id="{ED4624D6-BF2B-F929-9205-73FFFD1A1CD8}"/>
                </a:ext>
              </a:extLst>
            </p:cNvPr>
            <p:cNvSpPr>
              <a:spLocks/>
            </p:cNvSpPr>
            <p:nvPr/>
          </p:nvSpPr>
          <p:spPr bwMode="auto">
            <a:xfrm>
              <a:off x="11996314" y="3367597"/>
              <a:ext cx="83535" cy="59032"/>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77" name="Freeform 321">
              <a:extLst>
                <a:ext uri="{FF2B5EF4-FFF2-40B4-BE49-F238E27FC236}">
                  <a16:creationId xmlns:a16="http://schemas.microsoft.com/office/drawing/2014/main" id="{3FC6F8C2-722C-A3E6-88AF-70EA787F2FB6}"/>
                </a:ext>
              </a:extLst>
            </p:cNvPr>
            <p:cNvSpPr>
              <a:spLocks/>
            </p:cNvSpPr>
            <p:nvPr/>
          </p:nvSpPr>
          <p:spPr bwMode="auto">
            <a:xfrm>
              <a:off x="11996314" y="3367597"/>
              <a:ext cx="83535" cy="59032"/>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78" name="Freeform 322">
              <a:extLst>
                <a:ext uri="{FF2B5EF4-FFF2-40B4-BE49-F238E27FC236}">
                  <a16:creationId xmlns:a16="http://schemas.microsoft.com/office/drawing/2014/main" id="{E19A539C-B66D-0A24-F3D2-3ECEFF880EA6}"/>
                </a:ext>
              </a:extLst>
            </p:cNvPr>
            <p:cNvSpPr>
              <a:spLocks/>
            </p:cNvSpPr>
            <p:nvPr/>
          </p:nvSpPr>
          <p:spPr bwMode="auto">
            <a:xfrm>
              <a:off x="12004838" y="3367597"/>
              <a:ext cx="81830" cy="59032"/>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79" name="Freeform 323">
              <a:extLst>
                <a:ext uri="{FF2B5EF4-FFF2-40B4-BE49-F238E27FC236}">
                  <a16:creationId xmlns:a16="http://schemas.microsoft.com/office/drawing/2014/main" id="{D3758F64-C4E8-47AB-0220-013C9389E50F}"/>
                </a:ext>
              </a:extLst>
            </p:cNvPr>
            <p:cNvSpPr>
              <a:spLocks/>
            </p:cNvSpPr>
            <p:nvPr/>
          </p:nvSpPr>
          <p:spPr bwMode="auto">
            <a:xfrm>
              <a:off x="12042343" y="3378192"/>
              <a:ext cx="52849" cy="43896"/>
            </a:xfrm>
            <a:custGeom>
              <a:avLst/>
              <a:gdLst>
                <a:gd name="T0" fmla="*/ 0 w 31"/>
                <a:gd name="T1" fmla="*/ 29 h 29"/>
                <a:gd name="T2" fmla="*/ 31 w 31"/>
                <a:gd name="T3" fmla="*/ 29 h 29"/>
                <a:gd name="T4" fmla="*/ 17 w 31"/>
                <a:gd name="T5" fmla="*/ 0 h 29"/>
                <a:gd name="T6" fmla="*/ 0 w 31"/>
                <a:gd name="T7" fmla="*/ 29 h 29"/>
              </a:gdLst>
              <a:ahLst/>
              <a:cxnLst>
                <a:cxn ang="0">
                  <a:pos x="T0" y="T1"/>
                </a:cxn>
                <a:cxn ang="0">
                  <a:pos x="T2" y="T3"/>
                </a:cxn>
                <a:cxn ang="0">
                  <a:pos x="T4" y="T5"/>
                </a:cxn>
                <a:cxn ang="0">
                  <a:pos x="T6" y="T7"/>
                </a:cxn>
              </a:cxnLst>
              <a:rect l="0" t="0" r="r" b="b"/>
              <a:pathLst>
                <a:path w="31" h="29">
                  <a:moveTo>
                    <a:pt x="0" y="29"/>
                  </a:moveTo>
                  <a:lnTo>
                    <a:pt x="31" y="29"/>
                  </a:lnTo>
                  <a:lnTo>
                    <a:pt x="17" y="0"/>
                  </a:lnTo>
                  <a:lnTo>
                    <a:pt x="0" y="2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80" name="Freeform 324">
              <a:extLst>
                <a:ext uri="{FF2B5EF4-FFF2-40B4-BE49-F238E27FC236}">
                  <a16:creationId xmlns:a16="http://schemas.microsoft.com/office/drawing/2014/main" id="{54E9087E-7A29-D1C5-E711-0AB35AAA8CEB}"/>
                </a:ext>
              </a:extLst>
            </p:cNvPr>
            <p:cNvSpPr>
              <a:spLocks/>
            </p:cNvSpPr>
            <p:nvPr/>
          </p:nvSpPr>
          <p:spPr bwMode="auto">
            <a:xfrm>
              <a:off x="12042343" y="3378192"/>
              <a:ext cx="52849" cy="43896"/>
            </a:xfrm>
            <a:custGeom>
              <a:avLst/>
              <a:gdLst>
                <a:gd name="T0" fmla="*/ 0 w 31"/>
                <a:gd name="T1" fmla="*/ 29 h 29"/>
                <a:gd name="T2" fmla="*/ 31 w 31"/>
                <a:gd name="T3" fmla="*/ 29 h 29"/>
                <a:gd name="T4" fmla="*/ 17 w 31"/>
                <a:gd name="T5" fmla="*/ 0 h 29"/>
                <a:gd name="T6" fmla="*/ 0 w 31"/>
                <a:gd name="T7" fmla="*/ 29 h 29"/>
              </a:gdLst>
              <a:ahLst/>
              <a:cxnLst>
                <a:cxn ang="0">
                  <a:pos x="T0" y="T1"/>
                </a:cxn>
                <a:cxn ang="0">
                  <a:pos x="T2" y="T3"/>
                </a:cxn>
                <a:cxn ang="0">
                  <a:pos x="T4" y="T5"/>
                </a:cxn>
                <a:cxn ang="0">
                  <a:pos x="T6" y="T7"/>
                </a:cxn>
              </a:cxnLst>
              <a:rect l="0" t="0" r="r" b="b"/>
              <a:pathLst>
                <a:path w="31" h="29">
                  <a:moveTo>
                    <a:pt x="0" y="29"/>
                  </a:moveTo>
                  <a:lnTo>
                    <a:pt x="31" y="29"/>
                  </a:lnTo>
                  <a:lnTo>
                    <a:pt x="17" y="0"/>
                  </a:lnTo>
                  <a:lnTo>
                    <a:pt x="0" y="2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81" name="Freeform 325">
              <a:extLst>
                <a:ext uri="{FF2B5EF4-FFF2-40B4-BE49-F238E27FC236}">
                  <a16:creationId xmlns:a16="http://schemas.microsoft.com/office/drawing/2014/main" id="{11465925-92A5-7680-4642-E5323CEB87AB}"/>
                </a:ext>
              </a:extLst>
            </p:cNvPr>
            <p:cNvSpPr>
              <a:spLocks/>
            </p:cNvSpPr>
            <p:nvPr/>
          </p:nvSpPr>
          <p:spPr bwMode="auto">
            <a:xfrm>
              <a:off x="12020182" y="3367597"/>
              <a:ext cx="81830" cy="59032"/>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82" name="Freeform 326">
              <a:extLst>
                <a:ext uri="{FF2B5EF4-FFF2-40B4-BE49-F238E27FC236}">
                  <a16:creationId xmlns:a16="http://schemas.microsoft.com/office/drawing/2014/main" id="{9BF7C912-0421-0414-4496-B6DEB785483C}"/>
                </a:ext>
              </a:extLst>
            </p:cNvPr>
            <p:cNvSpPr>
              <a:spLocks/>
            </p:cNvSpPr>
            <p:nvPr/>
          </p:nvSpPr>
          <p:spPr bwMode="auto">
            <a:xfrm>
              <a:off x="12042343" y="3367597"/>
              <a:ext cx="81830" cy="59032"/>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83" name="Freeform 327">
              <a:extLst>
                <a:ext uri="{FF2B5EF4-FFF2-40B4-BE49-F238E27FC236}">
                  <a16:creationId xmlns:a16="http://schemas.microsoft.com/office/drawing/2014/main" id="{5949AD45-5D14-33F8-E20A-00623CBA38CD}"/>
                </a:ext>
              </a:extLst>
            </p:cNvPr>
            <p:cNvSpPr>
              <a:spLocks/>
            </p:cNvSpPr>
            <p:nvPr/>
          </p:nvSpPr>
          <p:spPr bwMode="auto">
            <a:xfrm>
              <a:off x="12042343" y="3367597"/>
              <a:ext cx="81830" cy="59032"/>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84" name="Freeform 328">
              <a:extLst>
                <a:ext uri="{FF2B5EF4-FFF2-40B4-BE49-F238E27FC236}">
                  <a16:creationId xmlns:a16="http://schemas.microsoft.com/office/drawing/2014/main" id="{4F1D0F86-26B5-0D82-499E-92555377D015}"/>
                </a:ext>
              </a:extLst>
            </p:cNvPr>
            <p:cNvSpPr>
              <a:spLocks/>
            </p:cNvSpPr>
            <p:nvPr/>
          </p:nvSpPr>
          <p:spPr bwMode="auto">
            <a:xfrm>
              <a:off x="12049162" y="3367597"/>
              <a:ext cx="83535" cy="59032"/>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85" name="Freeform 329">
              <a:extLst>
                <a:ext uri="{FF2B5EF4-FFF2-40B4-BE49-F238E27FC236}">
                  <a16:creationId xmlns:a16="http://schemas.microsoft.com/office/drawing/2014/main" id="{31D2A4DD-D8D3-CF42-5B94-D16827D92E52}"/>
                </a:ext>
              </a:extLst>
            </p:cNvPr>
            <p:cNvSpPr>
              <a:spLocks/>
            </p:cNvSpPr>
            <p:nvPr/>
          </p:nvSpPr>
          <p:spPr bwMode="auto">
            <a:xfrm>
              <a:off x="12086668" y="3367597"/>
              <a:ext cx="83535" cy="59032"/>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86" name="Freeform 330">
              <a:extLst>
                <a:ext uri="{FF2B5EF4-FFF2-40B4-BE49-F238E27FC236}">
                  <a16:creationId xmlns:a16="http://schemas.microsoft.com/office/drawing/2014/main" id="{8314AFD9-3E15-EF66-7FD7-399355D7C13A}"/>
                </a:ext>
              </a:extLst>
            </p:cNvPr>
            <p:cNvSpPr>
              <a:spLocks/>
            </p:cNvSpPr>
            <p:nvPr/>
          </p:nvSpPr>
          <p:spPr bwMode="auto">
            <a:xfrm>
              <a:off x="12086668" y="3367597"/>
              <a:ext cx="83535" cy="59032"/>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87" name="Freeform 331">
              <a:extLst>
                <a:ext uri="{FF2B5EF4-FFF2-40B4-BE49-F238E27FC236}">
                  <a16:creationId xmlns:a16="http://schemas.microsoft.com/office/drawing/2014/main" id="{F1942F7B-C439-6C72-167D-45D227682928}"/>
                </a:ext>
              </a:extLst>
            </p:cNvPr>
            <p:cNvSpPr>
              <a:spLocks/>
            </p:cNvSpPr>
            <p:nvPr/>
          </p:nvSpPr>
          <p:spPr bwMode="auto">
            <a:xfrm>
              <a:off x="12095192" y="3367597"/>
              <a:ext cx="81830" cy="59032"/>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88" name="Freeform 332">
              <a:extLst>
                <a:ext uri="{FF2B5EF4-FFF2-40B4-BE49-F238E27FC236}">
                  <a16:creationId xmlns:a16="http://schemas.microsoft.com/office/drawing/2014/main" id="{F4542F34-2F07-2C9A-2C90-8FCD7C299C59}"/>
                </a:ext>
              </a:extLst>
            </p:cNvPr>
            <p:cNvSpPr>
              <a:spLocks/>
            </p:cNvSpPr>
            <p:nvPr/>
          </p:nvSpPr>
          <p:spPr bwMode="auto">
            <a:xfrm>
              <a:off x="12102012" y="3367597"/>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89" name="Freeform 333">
              <a:extLst>
                <a:ext uri="{FF2B5EF4-FFF2-40B4-BE49-F238E27FC236}">
                  <a16:creationId xmlns:a16="http://schemas.microsoft.com/office/drawing/2014/main" id="{549267AF-38EA-602B-5C9D-B32421BA13D5}"/>
                </a:ext>
              </a:extLst>
            </p:cNvPr>
            <p:cNvSpPr>
              <a:spLocks/>
            </p:cNvSpPr>
            <p:nvPr/>
          </p:nvSpPr>
          <p:spPr bwMode="auto">
            <a:xfrm>
              <a:off x="12154860" y="3393328"/>
              <a:ext cx="59669" cy="43896"/>
            </a:xfrm>
            <a:custGeom>
              <a:avLst/>
              <a:gdLst>
                <a:gd name="T0" fmla="*/ 0 w 35"/>
                <a:gd name="T1" fmla="*/ 29 h 29"/>
                <a:gd name="T2" fmla="*/ 35 w 35"/>
                <a:gd name="T3" fmla="*/ 29 h 29"/>
                <a:gd name="T4" fmla="*/ 17 w 35"/>
                <a:gd name="T5" fmla="*/ 0 h 29"/>
                <a:gd name="T6" fmla="*/ 0 w 35"/>
                <a:gd name="T7" fmla="*/ 29 h 29"/>
              </a:gdLst>
              <a:ahLst/>
              <a:cxnLst>
                <a:cxn ang="0">
                  <a:pos x="T0" y="T1"/>
                </a:cxn>
                <a:cxn ang="0">
                  <a:pos x="T2" y="T3"/>
                </a:cxn>
                <a:cxn ang="0">
                  <a:pos x="T4" y="T5"/>
                </a:cxn>
                <a:cxn ang="0">
                  <a:pos x="T6" y="T7"/>
                </a:cxn>
              </a:cxnLst>
              <a:rect l="0" t="0" r="r" b="b"/>
              <a:pathLst>
                <a:path w="35" h="29">
                  <a:moveTo>
                    <a:pt x="0" y="29"/>
                  </a:moveTo>
                  <a:lnTo>
                    <a:pt x="35" y="29"/>
                  </a:lnTo>
                  <a:lnTo>
                    <a:pt x="17" y="0"/>
                  </a:lnTo>
                  <a:lnTo>
                    <a:pt x="0" y="2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90" name="Freeform 334">
              <a:extLst>
                <a:ext uri="{FF2B5EF4-FFF2-40B4-BE49-F238E27FC236}">
                  <a16:creationId xmlns:a16="http://schemas.microsoft.com/office/drawing/2014/main" id="{AB1A38EE-8DEA-5B56-9874-E8B960B6CA36}"/>
                </a:ext>
              </a:extLst>
            </p:cNvPr>
            <p:cNvSpPr>
              <a:spLocks/>
            </p:cNvSpPr>
            <p:nvPr/>
          </p:nvSpPr>
          <p:spPr bwMode="auto">
            <a:xfrm>
              <a:off x="12154860" y="3393328"/>
              <a:ext cx="59669" cy="43896"/>
            </a:xfrm>
            <a:custGeom>
              <a:avLst/>
              <a:gdLst>
                <a:gd name="T0" fmla="*/ 0 w 35"/>
                <a:gd name="T1" fmla="*/ 29 h 29"/>
                <a:gd name="T2" fmla="*/ 35 w 35"/>
                <a:gd name="T3" fmla="*/ 29 h 29"/>
                <a:gd name="T4" fmla="*/ 17 w 35"/>
                <a:gd name="T5" fmla="*/ 0 h 29"/>
                <a:gd name="T6" fmla="*/ 0 w 35"/>
                <a:gd name="T7" fmla="*/ 29 h 29"/>
              </a:gdLst>
              <a:ahLst/>
              <a:cxnLst>
                <a:cxn ang="0">
                  <a:pos x="T0" y="T1"/>
                </a:cxn>
                <a:cxn ang="0">
                  <a:pos x="T2" y="T3"/>
                </a:cxn>
                <a:cxn ang="0">
                  <a:pos x="T4" y="T5"/>
                </a:cxn>
                <a:cxn ang="0">
                  <a:pos x="T6" y="T7"/>
                </a:cxn>
              </a:cxnLst>
              <a:rect l="0" t="0" r="r" b="b"/>
              <a:pathLst>
                <a:path w="35" h="29">
                  <a:moveTo>
                    <a:pt x="0" y="29"/>
                  </a:moveTo>
                  <a:lnTo>
                    <a:pt x="35" y="29"/>
                  </a:lnTo>
                  <a:lnTo>
                    <a:pt x="17" y="0"/>
                  </a:lnTo>
                  <a:lnTo>
                    <a:pt x="0" y="2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91" name="Freeform 335">
              <a:extLst>
                <a:ext uri="{FF2B5EF4-FFF2-40B4-BE49-F238E27FC236}">
                  <a16:creationId xmlns:a16="http://schemas.microsoft.com/office/drawing/2014/main" id="{1DF64F14-1F5F-13D5-9DBA-C7949DE6DA27}"/>
                </a:ext>
              </a:extLst>
            </p:cNvPr>
            <p:cNvSpPr>
              <a:spLocks/>
            </p:cNvSpPr>
            <p:nvPr/>
          </p:nvSpPr>
          <p:spPr bwMode="auto">
            <a:xfrm>
              <a:off x="12132697" y="3382733"/>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92" name="Freeform 336">
              <a:extLst>
                <a:ext uri="{FF2B5EF4-FFF2-40B4-BE49-F238E27FC236}">
                  <a16:creationId xmlns:a16="http://schemas.microsoft.com/office/drawing/2014/main" id="{3A58D924-3293-A51E-2D7A-6EF29EBD2122}"/>
                </a:ext>
              </a:extLst>
            </p:cNvPr>
            <p:cNvSpPr>
              <a:spLocks/>
            </p:cNvSpPr>
            <p:nvPr/>
          </p:nvSpPr>
          <p:spPr bwMode="auto">
            <a:xfrm>
              <a:off x="12170204" y="3382733"/>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93" name="Freeform 337">
              <a:extLst>
                <a:ext uri="{FF2B5EF4-FFF2-40B4-BE49-F238E27FC236}">
                  <a16:creationId xmlns:a16="http://schemas.microsoft.com/office/drawing/2014/main" id="{F3F2E2B0-E654-6600-9D04-CFD616D867C6}"/>
                </a:ext>
              </a:extLst>
            </p:cNvPr>
            <p:cNvSpPr>
              <a:spLocks/>
            </p:cNvSpPr>
            <p:nvPr/>
          </p:nvSpPr>
          <p:spPr bwMode="auto">
            <a:xfrm>
              <a:off x="12252033" y="3431170"/>
              <a:ext cx="90354" cy="54491"/>
            </a:xfrm>
            <a:custGeom>
              <a:avLst/>
              <a:gdLst>
                <a:gd name="T0" fmla="*/ 0 w 53"/>
                <a:gd name="T1" fmla="*/ 36 h 36"/>
                <a:gd name="T2" fmla="*/ 53 w 53"/>
                <a:gd name="T3" fmla="*/ 36 h 36"/>
                <a:gd name="T4" fmla="*/ 26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94" name="Freeform 338">
              <a:extLst>
                <a:ext uri="{FF2B5EF4-FFF2-40B4-BE49-F238E27FC236}">
                  <a16:creationId xmlns:a16="http://schemas.microsoft.com/office/drawing/2014/main" id="{1959C678-8336-9FC3-B915-249882E70F8C}"/>
                </a:ext>
              </a:extLst>
            </p:cNvPr>
            <p:cNvSpPr>
              <a:spLocks/>
            </p:cNvSpPr>
            <p:nvPr/>
          </p:nvSpPr>
          <p:spPr bwMode="auto">
            <a:xfrm>
              <a:off x="12267376" y="3431170"/>
              <a:ext cx="88649" cy="54491"/>
            </a:xfrm>
            <a:custGeom>
              <a:avLst/>
              <a:gdLst>
                <a:gd name="T0" fmla="*/ 0 w 52"/>
                <a:gd name="T1" fmla="*/ 36 h 36"/>
                <a:gd name="T2" fmla="*/ 52 w 52"/>
                <a:gd name="T3" fmla="*/ 36 h 36"/>
                <a:gd name="T4" fmla="*/ 26 w 52"/>
                <a:gd name="T5" fmla="*/ 0 h 36"/>
                <a:gd name="T6" fmla="*/ 0 w 52"/>
                <a:gd name="T7" fmla="*/ 36 h 36"/>
              </a:gdLst>
              <a:ahLst/>
              <a:cxnLst>
                <a:cxn ang="0">
                  <a:pos x="T0" y="T1"/>
                </a:cxn>
                <a:cxn ang="0">
                  <a:pos x="T2" y="T3"/>
                </a:cxn>
                <a:cxn ang="0">
                  <a:pos x="T4" y="T5"/>
                </a:cxn>
                <a:cxn ang="0">
                  <a:pos x="T6" y="T7"/>
                </a:cxn>
              </a:cxnLst>
              <a:rect l="0" t="0" r="r" b="b"/>
              <a:pathLst>
                <a:path w="52" h="36">
                  <a:moveTo>
                    <a:pt x="0" y="36"/>
                  </a:moveTo>
                  <a:lnTo>
                    <a:pt x="52"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95" name="Freeform 339">
              <a:extLst>
                <a:ext uri="{FF2B5EF4-FFF2-40B4-BE49-F238E27FC236}">
                  <a16:creationId xmlns:a16="http://schemas.microsoft.com/office/drawing/2014/main" id="{D161029D-EF97-4513-9806-CAF23B017427}"/>
                </a:ext>
              </a:extLst>
            </p:cNvPr>
            <p:cNvSpPr>
              <a:spLocks/>
            </p:cNvSpPr>
            <p:nvPr/>
          </p:nvSpPr>
          <p:spPr bwMode="auto">
            <a:xfrm>
              <a:off x="12274196" y="3431170"/>
              <a:ext cx="90354" cy="54491"/>
            </a:xfrm>
            <a:custGeom>
              <a:avLst/>
              <a:gdLst>
                <a:gd name="T0" fmla="*/ 0 w 53"/>
                <a:gd name="T1" fmla="*/ 36 h 36"/>
                <a:gd name="T2" fmla="*/ 53 w 53"/>
                <a:gd name="T3" fmla="*/ 36 h 36"/>
                <a:gd name="T4" fmla="*/ 26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96" name="Freeform 340">
              <a:extLst>
                <a:ext uri="{FF2B5EF4-FFF2-40B4-BE49-F238E27FC236}">
                  <a16:creationId xmlns:a16="http://schemas.microsoft.com/office/drawing/2014/main" id="{F1874D94-33F1-02B0-D1A2-7469B3CCC370}"/>
                </a:ext>
              </a:extLst>
            </p:cNvPr>
            <p:cNvSpPr>
              <a:spLocks/>
            </p:cNvSpPr>
            <p:nvPr/>
          </p:nvSpPr>
          <p:spPr bwMode="auto">
            <a:xfrm>
              <a:off x="12274196" y="3431170"/>
              <a:ext cx="90354" cy="54491"/>
            </a:xfrm>
            <a:custGeom>
              <a:avLst/>
              <a:gdLst>
                <a:gd name="T0" fmla="*/ 0 w 53"/>
                <a:gd name="T1" fmla="*/ 36 h 36"/>
                <a:gd name="T2" fmla="*/ 53 w 53"/>
                <a:gd name="T3" fmla="*/ 36 h 36"/>
                <a:gd name="T4" fmla="*/ 26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97" name="Freeform 341">
              <a:extLst>
                <a:ext uri="{FF2B5EF4-FFF2-40B4-BE49-F238E27FC236}">
                  <a16:creationId xmlns:a16="http://schemas.microsoft.com/office/drawing/2014/main" id="{7D8D7AAD-99B7-1249-7845-0C1A5845F90B}"/>
                </a:ext>
              </a:extLst>
            </p:cNvPr>
            <p:cNvSpPr>
              <a:spLocks/>
            </p:cNvSpPr>
            <p:nvPr/>
          </p:nvSpPr>
          <p:spPr bwMode="auto">
            <a:xfrm>
              <a:off x="12274196" y="3431170"/>
              <a:ext cx="90354" cy="54491"/>
            </a:xfrm>
            <a:custGeom>
              <a:avLst/>
              <a:gdLst>
                <a:gd name="T0" fmla="*/ 0 w 53"/>
                <a:gd name="T1" fmla="*/ 36 h 36"/>
                <a:gd name="T2" fmla="*/ 53 w 53"/>
                <a:gd name="T3" fmla="*/ 36 h 36"/>
                <a:gd name="T4" fmla="*/ 26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98" name="Freeform 342">
              <a:extLst>
                <a:ext uri="{FF2B5EF4-FFF2-40B4-BE49-F238E27FC236}">
                  <a16:creationId xmlns:a16="http://schemas.microsoft.com/office/drawing/2014/main" id="{68879847-BA92-A4C9-8EB7-8578B6B4364A}"/>
                </a:ext>
              </a:extLst>
            </p:cNvPr>
            <p:cNvSpPr>
              <a:spLocks/>
            </p:cNvSpPr>
            <p:nvPr/>
          </p:nvSpPr>
          <p:spPr bwMode="auto">
            <a:xfrm>
              <a:off x="12274196" y="3431170"/>
              <a:ext cx="90354" cy="54491"/>
            </a:xfrm>
            <a:custGeom>
              <a:avLst/>
              <a:gdLst>
                <a:gd name="T0" fmla="*/ 0 w 53"/>
                <a:gd name="T1" fmla="*/ 36 h 36"/>
                <a:gd name="T2" fmla="*/ 53 w 53"/>
                <a:gd name="T3" fmla="*/ 36 h 36"/>
                <a:gd name="T4" fmla="*/ 26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299" name="Freeform 343">
              <a:extLst>
                <a:ext uri="{FF2B5EF4-FFF2-40B4-BE49-F238E27FC236}">
                  <a16:creationId xmlns:a16="http://schemas.microsoft.com/office/drawing/2014/main" id="{9AE8E269-ED1C-DFA0-2E6D-EEE171729EB2}"/>
                </a:ext>
              </a:extLst>
            </p:cNvPr>
            <p:cNvSpPr>
              <a:spLocks/>
            </p:cNvSpPr>
            <p:nvPr/>
          </p:nvSpPr>
          <p:spPr bwMode="auto">
            <a:xfrm>
              <a:off x="12274196" y="3431170"/>
              <a:ext cx="90354" cy="54491"/>
            </a:xfrm>
            <a:custGeom>
              <a:avLst/>
              <a:gdLst>
                <a:gd name="T0" fmla="*/ 0 w 53"/>
                <a:gd name="T1" fmla="*/ 36 h 36"/>
                <a:gd name="T2" fmla="*/ 53 w 53"/>
                <a:gd name="T3" fmla="*/ 36 h 36"/>
                <a:gd name="T4" fmla="*/ 26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00" name="Freeform 344">
              <a:extLst>
                <a:ext uri="{FF2B5EF4-FFF2-40B4-BE49-F238E27FC236}">
                  <a16:creationId xmlns:a16="http://schemas.microsoft.com/office/drawing/2014/main" id="{035E1475-83EA-4B30-9930-7AF0D216A4CE}"/>
                </a:ext>
              </a:extLst>
            </p:cNvPr>
            <p:cNvSpPr>
              <a:spLocks/>
            </p:cNvSpPr>
            <p:nvPr/>
          </p:nvSpPr>
          <p:spPr bwMode="auto">
            <a:xfrm>
              <a:off x="12282719" y="3431170"/>
              <a:ext cx="88649" cy="54491"/>
            </a:xfrm>
            <a:custGeom>
              <a:avLst/>
              <a:gdLst>
                <a:gd name="T0" fmla="*/ 0 w 52"/>
                <a:gd name="T1" fmla="*/ 36 h 36"/>
                <a:gd name="T2" fmla="*/ 52 w 52"/>
                <a:gd name="T3" fmla="*/ 36 h 36"/>
                <a:gd name="T4" fmla="*/ 26 w 52"/>
                <a:gd name="T5" fmla="*/ 0 h 36"/>
                <a:gd name="T6" fmla="*/ 0 w 52"/>
                <a:gd name="T7" fmla="*/ 36 h 36"/>
              </a:gdLst>
              <a:ahLst/>
              <a:cxnLst>
                <a:cxn ang="0">
                  <a:pos x="T0" y="T1"/>
                </a:cxn>
                <a:cxn ang="0">
                  <a:pos x="T2" y="T3"/>
                </a:cxn>
                <a:cxn ang="0">
                  <a:pos x="T4" y="T5"/>
                </a:cxn>
                <a:cxn ang="0">
                  <a:pos x="T6" y="T7"/>
                </a:cxn>
              </a:cxnLst>
              <a:rect l="0" t="0" r="r" b="b"/>
              <a:pathLst>
                <a:path w="52" h="36">
                  <a:moveTo>
                    <a:pt x="0" y="36"/>
                  </a:moveTo>
                  <a:lnTo>
                    <a:pt x="52"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01" name="Freeform 345">
              <a:extLst>
                <a:ext uri="{FF2B5EF4-FFF2-40B4-BE49-F238E27FC236}">
                  <a16:creationId xmlns:a16="http://schemas.microsoft.com/office/drawing/2014/main" id="{56424B94-9FF0-C7AE-BC93-DFF2ED15F4DA}"/>
                </a:ext>
              </a:extLst>
            </p:cNvPr>
            <p:cNvSpPr>
              <a:spLocks/>
            </p:cNvSpPr>
            <p:nvPr/>
          </p:nvSpPr>
          <p:spPr bwMode="auto">
            <a:xfrm>
              <a:off x="12282719" y="3441765"/>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02" name="Freeform 346">
              <a:extLst>
                <a:ext uri="{FF2B5EF4-FFF2-40B4-BE49-F238E27FC236}">
                  <a16:creationId xmlns:a16="http://schemas.microsoft.com/office/drawing/2014/main" id="{D22E3B78-C142-DAA2-35D1-133AC776DE7F}"/>
                </a:ext>
              </a:extLst>
            </p:cNvPr>
            <p:cNvSpPr>
              <a:spLocks/>
            </p:cNvSpPr>
            <p:nvPr/>
          </p:nvSpPr>
          <p:spPr bwMode="auto">
            <a:xfrm>
              <a:off x="12296358" y="3441765"/>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03" name="Freeform 347">
              <a:extLst>
                <a:ext uri="{FF2B5EF4-FFF2-40B4-BE49-F238E27FC236}">
                  <a16:creationId xmlns:a16="http://schemas.microsoft.com/office/drawing/2014/main" id="{78D09AAC-3725-1DC4-1609-59A073BFC0BA}"/>
                </a:ext>
              </a:extLst>
            </p:cNvPr>
            <p:cNvSpPr>
              <a:spLocks/>
            </p:cNvSpPr>
            <p:nvPr/>
          </p:nvSpPr>
          <p:spPr bwMode="auto">
            <a:xfrm>
              <a:off x="12304881" y="3441765"/>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04" name="Freeform 348">
              <a:extLst>
                <a:ext uri="{FF2B5EF4-FFF2-40B4-BE49-F238E27FC236}">
                  <a16:creationId xmlns:a16="http://schemas.microsoft.com/office/drawing/2014/main" id="{E8DFA994-72C1-083F-8C99-1FCD635FF314}"/>
                </a:ext>
              </a:extLst>
            </p:cNvPr>
            <p:cNvSpPr>
              <a:spLocks/>
            </p:cNvSpPr>
            <p:nvPr/>
          </p:nvSpPr>
          <p:spPr bwMode="auto">
            <a:xfrm>
              <a:off x="12333863" y="3441765"/>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05" name="Freeform 349">
              <a:extLst>
                <a:ext uri="{FF2B5EF4-FFF2-40B4-BE49-F238E27FC236}">
                  <a16:creationId xmlns:a16="http://schemas.microsoft.com/office/drawing/2014/main" id="{FBB4DDD9-3ACA-7A40-3C77-E01900F3AF75}"/>
                </a:ext>
              </a:extLst>
            </p:cNvPr>
            <p:cNvSpPr>
              <a:spLocks/>
            </p:cNvSpPr>
            <p:nvPr/>
          </p:nvSpPr>
          <p:spPr bwMode="auto">
            <a:xfrm>
              <a:off x="12342387" y="3441765"/>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06" name="Freeform 350">
              <a:extLst>
                <a:ext uri="{FF2B5EF4-FFF2-40B4-BE49-F238E27FC236}">
                  <a16:creationId xmlns:a16="http://schemas.microsoft.com/office/drawing/2014/main" id="{ADE5D5C4-21FD-238E-41A6-9AEA6E7AC1C6}"/>
                </a:ext>
              </a:extLst>
            </p:cNvPr>
            <p:cNvSpPr>
              <a:spLocks/>
            </p:cNvSpPr>
            <p:nvPr/>
          </p:nvSpPr>
          <p:spPr bwMode="auto">
            <a:xfrm>
              <a:off x="12371369" y="3470524"/>
              <a:ext cx="83535" cy="59032"/>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07" name="Freeform 351">
              <a:extLst>
                <a:ext uri="{FF2B5EF4-FFF2-40B4-BE49-F238E27FC236}">
                  <a16:creationId xmlns:a16="http://schemas.microsoft.com/office/drawing/2014/main" id="{9535616C-08ED-C78F-750D-63A6B7FB128D}"/>
                </a:ext>
              </a:extLst>
            </p:cNvPr>
            <p:cNvSpPr>
              <a:spLocks/>
            </p:cNvSpPr>
            <p:nvPr/>
          </p:nvSpPr>
          <p:spPr bwMode="auto">
            <a:xfrm>
              <a:off x="12386711" y="3470524"/>
              <a:ext cx="81830" cy="59032"/>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08" name="Freeform 352">
              <a:extLst>
                <a:ext uri="{FF2B5EF4-FFF2-40B4-BE49-F238E27FC236}">
                  <a16:creationId xmlns:a16="http://schemas.microsoft.com/office/drawing/2014/main" id="{88A52B71-30FD-FAEE-FB8E-BA621F60F8CD}"/>
                </a:ext>
              </a:extLst>
            </p:cNvPr>
            <p:cNvSpPr>
              <a:spLocks/>
            </p:cNvSpPr>
            <p:nvPr/>
          </p:nvSpPr>
          <p:spPr bwMode="auto">
            <a:xfrm>
              <a:off x="12386711" y="3470524"/>
              <a:ext cx="81830" cy="59032"/>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09" name="Freeform 353">
              <a:extLst>
                <a:ext uri="{FF2B5EF4-FFF2-40B4-BE49-F238E27FC236}">
                  <a16:creationId xmlns:a16="http://schemas.microsoft.com/office/drawing/2014/main" id="{72EF3E50-6F01-B418-4AA5-80A6C540C78C}"/>
                </a:ext>
              </a:extLst>
            </p:cNvPr>
            <p:cNvSpPr>
              <a:spLocks/>
            </p:cNvSpPr>
            <p:nvPr/>
          </p:nvSpPr>
          <p:spPr bwMode="auto">
            <a:xfrm>
              <a:off x="12386711" y="3470524"/>
              <a:ext cx="81830" cy="59032"/>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10" name="Freeform 354">
              <a:extLst>
                <a:ext uri="{FF2B5EF4-FFF2-40B4-BE49-F238E27FC236}">
                  <a16:creationId xmlns:a16="http://schemas.microsoft.com/office/drawing/2014/main" id="{FACE93CE-2DBD-7C6B-7ADF-CC7A45F4E85D}"/>
                </a:ext>
              </a:extLst>
            </p:cNvPr>
            <p:cNvSpPr>
              <a:spLocks/>
            </p:cNvSpPr>
            <p:nvPr/>
          </p:nvSpPr>
          <p:spPr bwMode="auto">
            <a:xfrm>
              <a:off x="12408874" y="3470524"/>
              <a:ext cx="83535" cy="59032"/>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11" name="Freeform 355">
              <a:extLst>
                <a:ext uri="{FF2B5EF4-FFF2-40B4-BE49-F238E27FC236}">
                  <a16:creationId xmlns:a16="http://schemas.microsoft.com/office/drawing/2014/main" id="{C166866D-929C-0B12-C1D8-E77D9838BE6B}"/>
                </a:ext>
              </a:extLst>
            </p:cNvPr>
            <p:cNvSpPr>
              <a:spLocks/>
            </p:cNvSpPr>
            <p:nvPr/>
          </p:nvSpPr>
          <p:spPr bwMode="auto">
            <a:xfrm>
              <a:off x="12417398" y="3470524"/>
              <a:ext cx="81830" cy="59032"/>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12" name="Freeform 356">
              <a:extLst>
                <a:ext uri="{FF2B5EF4-FFF2-40B4-BE49-F238E27FC236}">
                  <a16:creationId xmlns:a16="http://schemas.microsoft.com/office/drawing/2014/main" id="{E7B16CCF-D2D6-C024-E57A-21402CED8A13}"/>
                </a:ext>
              </a:extLst>
            </p:cNvPr>
            <p:cNvSpPr>
              <a:spLocks/>
            </p:cNvSpPr>
            <p:nvPr/>
          </p:nvSpPr>
          <p:spPr bwMode="auto">
            <a:xfrm>
              <a:off x="12439560" y="3470524"/>
              <a:ext cx="81830" cy="59032"/>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13" name="Freeform 357">
              <a:extLst>
                <a:ext uri="{FF2B5EF4-FFF2-40B4-BE49-F238E27FC236}">
                  <a16:creationId xmlns:a16="http://schemas.microsoft.com/office/drawing/2014/main" id="{3CBC27AE-D48A-0F05-DD06-C537CF0D60D0}"/>
                </a:ext>
              </a:extLst>
            </p:cNvPr>
            <p:cNvSpPr>
              <a:spLocks/>
            </p:cNvSpPr>
            <p:nvPr/>
          </p:nvSpPr>
          <p:spPr bwMode="auto">
            <a:xfrm>
              <a:off x="12446380" y="3470524"/>
              <a:ext cx="83535" cy="59032"/>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14" name="Freeform 358">
              <a:extLst>
                <a:ext uri="{FF2B5EF4-FFF2-40B4-BE49-F238E27FC236}">
                  <a16:creationId xmlns:a16="http://schemas.microsoft.com/office/drawing/2014/main" id="{FD2B8B7E-46BE-FD22-E3BA-D88BEFD56BB6}"/>
                </a:ext>
              </a:extLst>
            </p:cNvPr>
            <p:cNvSpPr>
              <a:spLocks/>
            </p:cNvSpPr>
            <p:nvPr/>
          </p:nvSpPr>
          <p:spPr bwMode="auto">
            <a:xfrm>
              <a:off x="12454903" y="3470524"/>
              <a:ext cx="81830" cy="59032"/>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15" name="Freeform 359">
              <a:extLst>
                <a:ext uri="{FF2B5EF4-FFF2-40B4-BE49-F238E27FC236}">
                  <a16:creationId xmlns:a16="http://schemas.microsoft.com/office/drawing/2014/main" id="{4E4BFF71-2CB3-8A7A-E966-2CB39B73EE84}"/>
                </a:ext>
              </a:extLst>
            </p:cNvPr>
            <p:cNvSpPr>
              <a:spLocks/>
            </p:cNvSpPr>
            <p:nvPr/>
          </p:nvSpPr>
          <p:spPr bwMode="auto">
            <a:xfrm>
              <a:off x="12454903" y="3470524"/>
              <a:ext cx="81830" cy="59032"/>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16" name="Freeform 360">
              <a:extLst>
                <a:ext uri="{FF2B5EF4-FFF2-40B4-BE49-F238E27FC236}">
                  <a16:creationId xmlns:a16="http://schemas.microsoft.com/office/drawing/2014/main" id="{64559FD5-DDD8-8D81-9BDA-6ACFD7ACA264}"/>
                </a:ext>
              </a:extLst>
            </p:cNvPr>
            <p:cNvSpPr>
              <a:spLocks/>
            </p:cNvSpPr>
            <p:nvPr/>
          </p:nvSpPr>
          <p:spPr bwMode="auto">
            <a:xfrm>
              <a:off x="12461723" y="3470524"/>
              <a:ext cx="81830" cy="59032"/>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17" name="Freeform 361">
              <a:extLst>
                <a:ext uri="{FF2B5EF4-FFF2-40B4-BE49-F238E27FC236}">
                  <a16:creationId xmlns:a16="http://schemas.microsoft.com/office/drawing/2014/main" id="{FA44DA71-7612-8A70-8B02-1E676A3D4496}"/>
                </a:ext>
              </a:extLst>
            </p:cNvPr>
            <p:cNvSpPr>
              <a:spLocks/>
            </p:cNvSpPr>
            <p:nvPr/>
          </p:nvSpPr>
          <p:spPr bwMode="auto">
            <a:xfrm>
              <a:off x="12492408" y="3470524"/>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18" name="Freeform 362">
              <a:extLst>
                <a:ext uri="{FF2B5EF4-FFF2-40B4-BE49-F238E27FC236}">
                  <a16:creationId xmlns:a16="http://schemas.microsoft.com/office/drawing/2014/main" id="{55086BCC-7199-5701-40E6-EE01FC712703}"/>
                </a:ext>
              </a:extLst>
            </p:cNvPr>
            <p:cNvSpPr>
              <a:spLocks/>
            </p:cNvSpPr>
            <p:nvPr/>
          </p:nvSpPr>
          <p:spPr bwMode="auto">
            <a:xfrm>
              <a:off x="12514572" y="3470524"/>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19" name="Freeform 363">
              <a:extLst>
                <a:ext uri="{FF2B5EF4-FFF2-40B4-BE49-F238E27FC236}">
                  <a16:creationId xmlns:a16="http://schemas.microsoft.com/office/drawing/2014/main" id="{ABA0C3BB-92FC-119B-A562-1B0A551DC080}"/>
                </a:ext>
              </a:extLst>
            </p:cNvPr>
            <p:cNvSpPr>
              <a:spLocks/>
            </p:cNvSpPr>
            <p:nvPr/>
          </p:nvSpPr>
          <p:spPr bwMode="auto">
            <a:xfrm>
              <a:off x="12552077" y="3470524"/>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20" name="Freeform 364">
              <a:extLst>
                <a:ext uri="{FF2B5EF4-FFF2-40B4-BE49-F238E27FC236}">
                  <a16:creationId xmlns:a16="http://schemas.microsoft.com/office/drawing/2014/main" id="{21591C4B-9AB5-7BA7-16E7-811600255BD8}"/>
                </a:ext>
              </a:extLst>
            </p:cNvPr>
            <p:cNvSpPr>
              <a:spLocks/>
            </p:cNvSpPr>
            <p:nvPr/>
          </p:nvSpPr>
          <p:spPr bwMode="auto">
            <a:xfrm>
              <a:off x="12552077" y="3470524"/>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21" name="Freeform 365">
              <a:extLst>
                <a:ext uri="{FF2B5EF4-FFF2-40B4-BE49-F238E27FC236}">
                  <a16:creationId xmlns:a16="http://schemas.microsoft.com/office/drawing/2014/main" id="{2B402B3E-2CF3-BFB9-DA8C-F14525121CFD}"/>
                </a:ext>
              </a:extLst>
            </p:cNvPr>
            <p:cNvSpPr>
              <a:spLocks/>
            </p:cNvSpPr>
            <p:nvPr/>
          </p:nvSpPr>
          <p:spPr bwMode="auto">
            <a:xfrm>
              <a:off x="12552077" y="3470524"/>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22" name="Freeform 366">
              <a:extLst>
                <a:ext uri="{FF2B5EF4-FFF2-40B4-BE49-F238E27FC236}">
                  <a16:creationId xmlns:a16="http://schemas.microsoft.com/office/drawing/2014/main" id="{A4FA0122-1308-5E92-970F-7993748B3CBF}"/>
                </a:ext>
              </a:extLst>
            </p:cNvPr>
            <p:cNvSpPr>
              <a:spLocks/>
            </p:cNvSpPr>
            <p:nvPr/>
          </p:nvSpPr>
          <p:spPr bwMode="auto">
            <a:xfrm>
              <a:off x="12552077" y="3470524"/>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23" name="Freeform 367">
              <a:extLst>
                <a:ext uri="{FF2B5EF4-FFF2-40B4-BE49-F238E27FC236}">
                  <a16:creationId xmlns:a16="http://schemas.microsoft.com/office/drawing/2014/main" id="{865AEB4C-CA90-AEC3-CCBE-A83C17982986}"/>
                </a:ext>
              </a:extLst>
            </p:cNvPr>
            <p:cNvSpPr>
              <a:spLocks/>
            </p:cNvSpPr>
            <p:nvPr/>
          </p:nvSpPr>
          <p:spPr bwMode="auto">
            <a:xfrm>
              <a:off x="12552077" y="3470524"/>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24" name="Freeform 368">
              <a:extLst>
                <a:ext uri="{FF2B5EF4-FFF2-40B4-BE49-F238E27FC236}">
                  <a16:creationId xmlns:a16="http://schemas.microsoft.com/office/drawing/2014/main" id="{B246D046-98D5-C609-58D4-F318CED09730}"/>
                </a:ext>
              </a:extLst>
            </p:cNvPr>
            <p:cNvSpPr>
              <a:spLocks/>
            </p:cNvSpPr>
            <p:nvPr/>
          </p:nvSpPr>
          <p:spPr bwMode="auto">
            <a:xfrm>
              <a:off x="12567420" y="3470524"/>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25" name="Freeform 369">
              <a:extLst>
                <a:ext uri="{FF2B5EF4-FFF2-40B4-BE49-F238E27FC236}">
                  <a16:creationId xmlns:a16="http://schemas.microsoft.com/office/drawing/2014/main" id="{F557076E-83C4-CD0B-9764-68463F48AA4E}"/>
                </a:ext>
              </a:extLst>
            </p:cNvPr>
            <p:cNvSpPr>
              <a:spLocks/>
            </p:cNvSpPr>
            <p:nvPr/>
          </p:nvSpPr>
          <p:spPr bwMode="auto">
            <a:xfrm>
              <a:off x="12567420" y="3470524"/>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26" name="Freeform 370">
              <a:extLst>
                <a:ext uri="{FF2B5EF4-FFF2-40B4-BE49-F238E27FC236}">
                  <a16:creationId xmlns:a16="http://schemas.microsoft.com/office/drawing/2014/main" id="{575256F7-FB66-E63A-79BF-0DBEDDC8233A}"/>
                </a:ext>
              </a:extLst>
            </p:cNvPr>
            <p:cNvSpPr>
              <a:spLocks/>
            </p:cNvSpPr>
            <p:nvPr/>
          </p:nvSpPr>
          <p:spPr bwMode="auto">
            <a:xfrm>
              <a:off x="12574239" y="3470524"/>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27" name="Freeform 371">
              <a:extLst>
                <a:ext uri="{FF2B5EF4-FFF2-40B4-BE49-F238E27FC236}">
                  <a16:creationId xmlns:a16="http://schemas.microsoft.com/office/drawing/2014/main" id="{4AF7D001-FEBD-05EE-17E4-449260C712F9}"/>
                </a:ext>
              </a:extLst>
            </p:cNvPr>
            <p:cNvSpPr>
              <a:spLocks/>
            </p:cNvSpPr>
            <p:nvPr/>
          </p:nvSpPr>
          <p:spPr bwMode="auto">
            <a:xfrm>
              <a:off x="12618564" y="3481119"/>
              <a:ext cx="59669" cy="43896"/>
            </a:xfrm>
            <a:custGeom>
              <a:avLst/>
              <a:gdLst>
                <a:gd name="T0" fmla="*/ 0 w 35"/>
                <a:gd name="T1" fmla="*/ 29 h 29"/>
                <a:gd name="T2" fmla="*/ 35 w 35"/>
                <a:gd name="T3" fmla="*/ 29 h 29"/>
                <a:gd name="T4" fmla="*/ 18 w 35"/>
                <a:gd name="T5" fmla="*/ 0 h 29"/>
                <a:gd name="T6" fmla="*/ 0 w 35"/>
                <a:gd name="T7" fmla="*/ 29 h 29"/>
              </a:gdLst>
              <a:ahLst/>
              <a:cxnLst>
                <a:cxn ang="0">
                  <a:pos x="T0" y="T1"/>
                </a:cxn>
                <a:cxn ang="0">
                  <a:pos x="T2" y="T3"/>
                </a:cxn>
                <a:cxn ang="0">
                  <a:pos x="T4" y="T5"/>
                </a:cxn>
                <a:cxn ang="0">
                  <a:pos x="T6" y="T7"/>
                </a:cxn>
              </a:cxnLst>
              <a:rect l="0" t="0" r="r" b="b"/>
              <a:pathLst>
                <a:path w="35" h="29">
                  <a:moveTo>
                    <a:pt x="0" y="29"/>
                  </a:moveTo>
                  <a:lnTo>
                    <a:pt x="35" y="29"/>
                  </a:lnTo>
                  <a:lnTo>
                    <a:pt x="18" y="0"/>
                  </a:lnTo>
                  <a:lnTo>
                    <a:pt x="0" y="2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28" name="Freeform 372">
              <a:extLst>
                <a:ext uri="{FF2B5EF4-FFF2-40B4-BE49-F238E27FC236}">
                  <a16:creationId xmlns:a16="http://schemas.microsoft.com/office/drawing/2014/main" id="{A54A0D24-04A0-8DBB-0F1C-95669B38869D}"/>
                </a:ext>
              </a:extLst>
            </p:cNvPr>
            <p:cNvSpPr>
              <a:spLocks/>
            </p:cNvSpPr>
            <p:nvPr/>
          </p:nvSpPr>
          <p:spPr bwMode="auto">
            <a:xfrm>
              <a:off x="12604925" y="3470524"/>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29" name="Freeform 373">
              <a:extLst>
                <a:ext uri="{FF2B5EF4-FFF2-40B4-BE49-F238E27FC236}">
                  <a16:creationId xmlns:a16="http://schemas.microsoft.com/office/drawing/2014/main" id="{87BEA4B1-2751-E397-D58B-7936E48B51F1}"/>
                </a:ext>
              </a:extLst>
            </p:cNvPr>
            <p:cNvSpPr>
              <a:spLocks/>
            </p:cNvSpPr>
            <p:nvPr/>
          </p:nvSpPr>
          <p:spPr bwMode="auto">
            <a:xfrm>
              <a:off x="12618564" y="3470524"/>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30" name="Freeform 374">
              <a:extLst>
                <a:ext uri="{FF2B5EF4-FFF2-40B4-BE49-F238E27FC236}">
                  <a16:creationId xmlns:a16="http://schemas.microsoft.com/office/drawing/2014/main" id="{7C0A0F3C-59DB-4AD4-D426-B096A308B696}"/>
                </a:ext>
              </a:extLst>
            </p:cNvPr>
            <p:cNvSpPr>
              <a:spLocks/>
            </p:cNvSpPr>
            <p:nvPr/>
          </p:nvSpPr>
          <p:spPr bwMode="auto">
            <a:xfrm>
              <a:off x="12633907" y="3470524"/>
              <a:ext cx="90354" cy="59032"/>
            </a:xfrm>
            <a:custGeom>
              <a:avLst/>
              <a:gdLst>
                <a:gd name="T0" fmla="*/ 0 w 53"/>
                <a:gd name="T1" fmla="*/ 39 h 39"/>
                <a:gd name="T2" fmla="*/ 53 w 53"/>
                <a:gd name="T3" fmla="*/ 39 h 39"/>
                <a:gd name="T4" fmla="*/ 31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31"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31" name="Freeform 375">
              <a:extLst>
                <a:ext uri="{FF2B5EF4-FFF2-40B4-BE49-F238E27FC236}">
                  <a16:creationId xmlns:a16="http://schemas.microsoft.com/office/drawing/2014/main" id="{B8C3A26F-FE6D-34AB-E86E-329218DD61B1}"/>
                </a:ext>
              </a:extLst>
            </p:cNvPr>
            <p:cNvSpPr>
              <a:spLocks/>
            </p:cNvSpPr>
            <p:nvPr/>
          </p:nvSpPr>
          <p:spPr bwMode="auto">
            <a:xfrm>
              <a:off x="12642430" y="3470524"/>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32" name="Freeform 376">
              <a:extLst>
                <a:ext uri="{FF2B5EF4-FFF2-40B4-BE49-F238E27FC236}">
                  <a16:creationId xmlns:a16="http://schemas.microsoft.com/office/drawing/2014/main" id="{1741944C-4CD5-5696-4135-7CE2E9FC720A}"/>
                </a:ext>
              </a:extLst>
            </p:cNvPr>
            <p:cNvSpPr>
              <a:spLocks/>
            </p:cNvSpPr>
            <p:nvPr/>
          </p:nvSpPr>
          <p:spPr bwMode="auto">
            <a:xfrm>
              <a:off x="12678232" y="3470524"/>
              <a:ext cx="83535" cy="59032"/>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33" name="Freeform 377">
              <a:extLst>
                <a:ext uri="{FF2B5EF4-FFF2-40B4-BE49-F238E27FC236}">
                  <a16:creationId xmlns:a16="http://schemas.microsoft.com/office/drawing/2014/main" id="{6CF60F00-748E-0EC9-6310-E3D0EE2DCCC0}"/>
                </a:ext>
              </a:extLst>
            </p:cNvPr>
            <p:cNvSpPr>
              <a:spLocks/>
            </p:cNvSpPr>
            <p:nvPr/>
          </p:nvSpPr>
          <p:spPr bwMode="auto">
            <a:xfrm>
              <a:off x="12693574" y="3470524"/>
              <a:ext cx="83535" cy="59032"/>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34" name="Freeform 378">
              <a:extLst>
                <a:ext uri="{FF2B5EF4-FFF2-40B4-BE49-F238E27FC236}">
                  <a16:creationId xmlns:a16="http://schemas.microsoft.com/office/drawing/2014/main" id="{E50F2CD6-C6F8-2CD2-CE75-51CD6F81AB12}"/>
                </a:ext>
              </a:extLst>
            </p:cNvPr>
            <p:cNvSpPr>
              <a:spLocks/>
            </p:cNvSpPr>
            <p:nvPr/>
          </p:nvSpPr>
          <p:spPr bwMode="auto">
            <a:xfrm>
              <a:off x="12693574" y="3470524"/>
              <a:ext cx="83535" cy="59032"/>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35" name="Freeform 379">
              <a:extLst>
                <a:ext uri="{FF2B5EF4-FFF2-40B4-BE49-F238E27FC236}">
                  <a16:creationId xmlns:a16="http://schemas.microsoft.com/office/drawing/2014/main" id="{03EBE6F0-7412-FC42-D08F-B5F5A1A8272F}"/>
                </a:ext>
              </a:extLst>
            </p:cNvPr>
            <p:cNvSpPr>
              <a:spLocks/>
            </p:cNvSpPr>
            <p:nvPr/>
          </p:nvSpPr>
          <p:spPr bwMode="auto">
            <a:xfrm>
              <a:off x="12702099" y="3470524"/>
              <a:ext cx="81830" cy="59032"/>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36" name="Freeform 380">
              <a:extLst>
                <a:ext uri="{FF2B5EF4-FFF2-40B4-BE49-F238E27FC236}">
                  <a16:creationId xmlns:a16="http://schemas.microsoft.com/office/drawing/2014/main" id="{A3726C94-A289-B0C1-A45B-3A8973F5EA31}"/>
                </a:ext>
              </a:extLst>
            </p:cNvPr>
            <p:cNvSpPr>
              <a:spLocks/>
            </p:cNvSpPr>
            <p:nvPr/>
          </p:nvSpPr>
          <p:spPr bwMode="auto">
            <a:xfrm>
              <a:off x="12702099" y="3470524"/>
              <a:ext cx="81830" cy="59032"/>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37" name="Freeform 381">
              <a:extLst>
                <a:ext uri="{FF2B5EF4-FFF2-40B4-BE49-F238E27FC236}">
                  <a16:creationId xmlns:a16="http://schemas.microsoft.com/office/drawing/2014/main" id="{EE9F87C1-F09A-9169-AAF5-DE7DED3DB956}"/>
                </a:ext>
              </a:extLst>
            </p:cNvPr>
            <p:cNvSpPr>
              <a:spLocks/>
            </p:cNvSpPr>
            <p:nvPr/>
          </p:nvSpPr>
          <p:spPr bwMode="auto">
            <a:xfrm>
              <a:off x="12708918" y="3470524"/>
              <a:ext cx="81830" cy="59032"/>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38" name="Freeform 382">
              <a:extLst>
                <a:ext uri="{FF2B5EF4-FFF2-40B4-BE49-F238E27FC236}">
                  <a16:creationId xmlns:a16="http://schemas.microsoft.com/office/drawing/2014/main" id="{92FD82B1-E6F0-0147-109F-21FBF98739A5}"/>
                </a:ext>
              </a:extLst>
            </p:cNvPr>
            <p:cNvSpPr>
              <a:spLocks/>
            </p:cNvSpPr>
            <p:nvPr/>
          </p:nvSpPr>
          <p:spPr bwMode="auto">
            <a:xfrm>
              <a:off x="12715737" y="3470524"/>
              <a:ext cx="83535" cy="59032"/>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39" name="Freeform 383">
              <a:extLst>
                <a:ext uri="{FF2B5EF4-FFF2-40B4-BE49-F238E27FC236}">
                  <a16:creationId xmlns:a16="http://schemas.microsoft.com/office/drawing/2014/main" id="{4535017F-C9C1-DFD7-592D-48F429DE36AF}"/>
                </a:ext>
              </a:extLst>
            </p:cNvPr>
            <p:cNvSpPr>
              <a:spLocks/>
            </p:cNvSpPr>
            <p:nvPr/>
          </p:nvSpPr>
          <p:spPr bwMode="auto">
            <a:xfrm>
              <a:off x="12715737" y="3470524"/>
              <a:ext cx="83535" cy="59032"/>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40" name="Freeform 384">
              <a:extLst>
                <a:ext uri="{FF2B5EF4-FFF2-40B4-BE49-F238E27FC236}">
                  <a16:creationId xmlns:a16="http://schemas.microsoft.com/office/drawing/2014/main" id="{96DA2F6C-7FE2-E043-9186-C984962E50F2}"/>
                </a:ext>
              </a:extLst>
            </p:cNvPr>
            <p:cNvSpPr>
              <a:spLocks/>
            </p:cNvSpPr>
            <p:nvPr/>
          </p:nvSpPr>
          <p:spPr bwMode="auto">
            <a:xfrm>
              <a:off x="12724261" y="3470524"/>
              <a:ext cx="81830" cy="59032"/>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41" name="Freeform 385">
              <a:extLst>
                <a:ext uri="{FF2B5EF4-FFF2-40B4-BE49-F238E27FC236}">
                  <a16:creationId xmlns:a16="http://schemas.microsoft.com/office/drawing/2014/main" id="{DE80C109-38C3-9946-4D69-7472432CB3BE}"/>
                </a:ext>
              </a:extLst>
            </p:cNvPr>
            <p:cNvSpPr>
              <a:spLocks/>
            </p:cNvSpPr>
            <p:nvPr/>
          </p:nvSpPr>
          <p:spPr bwMode="auto">
            <a:xfrm>
              <a:off x="12724261" y="3470524"/>
              <a:ext cx="81830" cy="59032"/>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42" name="Freeform 386">
              <a:extLst>
                <a:ext uri="{FF2B5EF4-FFF2-40B4-BE49-F238E27FC236}">
                  <a16:creationId xmlns:a16="http://schemas.microsoft.com/office/drawing/2014/main" id="{7C9A6FBE-000D-D50A-4F6A-8D5F8BD5382A}"/>
                </a:ext>
              </a:extLst>
            </p:cNvPr>
            <p:cNvSpPr>
              <a:spLocks/>
            </p:cNvSpPr>
            <p:nvPr/>
          </p:nvSpPr>
          <p:spPr bwMode="auto">
            <a:xfrm>
              <a:off x="12731080" y="3470524"/>
              <a:ext cx="83535" cy="59032"/>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43" name="Freeform 387">
              <a:extLst>
                <a:ext uri="{FF2B5EF4-FFF2-40B4-BE49-F238E27FC236}">
                  <a16:creationId xmlns:a16="http://schemas.microsoft.com/office/drawing/2014/main" id="{FAFC6D43-BC7A-C12C-96F2-241DF867F2D7}"/>
                </a:ext>
              </a:extLst>
            </p:cNvPr>
            <p:cNvSpPr>
              <a:spLocks/>
            </p:cNvSpPr>
            <p:nvPr/>
          </p:nvSpPr>
          <p:spPr bwMode="auto">
            <a:xfrm>
              <a:off x="12739604" y="3470524"/>
              <a:ext cx="81830" cy="59032"/>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44" name="Freeform 388">
              <a:extLst>
                <a:ext uri="{FF2B5EF4-FFF2-40B4-BE49-F238E27FC236}">
                  <a16:creationId xmlns:a16="http://schemas.microsoft.com/office/drawing/2014/main" id="{2ACA926D-54B7-FBC5-0B4E-04B82B2C7754}"/>
                </a:ext>
              </a:extLst>
            </p:cNvPr>
            <p:cNvSpPr>
              <a:spLocks/>
            </p:cNvSpPr>
            <p:nvPr/>
          </p:nvSpPr>
          <p:spPr bwMode="auto">
            <a:xfrm>
              <a:off x="12761766" y="3470524"/>
              <a:ext cx="81830" cy="59032"/>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45" name="Freeform 389">
              <a:extLst>
                <a:ext uri="{FF2B5EF4-FFF2-40B4-BE49-F238E27FC236}">
                  <a16:creationId xmlns:a16="http://schemas.microsoft.com/office/drawing/2014/main" id="{920B0C43-9950-2513-1CCF-D6FCB9BEB2BC}"/>
                </a:ext>
              </a:extLst>
            </p:cNvPr>
            <p:cNvSpPr>
              <a:spLocks/>
            </p:cNvSpPr>
            <p:nvPr/>
          </p:nvSpPr>
          <p:spPr bwMode="auto">
            <a:xfrm>
              <a:off x="12806091" y="3470524"/>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46" name="Freeform 390">
              <a:extLst>
                <a:ext uri="{FF2B5EF4-FFF2-40B4-BE49-F238E27FC236}">
                  <a16:creationId xmlns:a16="http://schemas.microsoft.com/office/drawing/2014/main" id="{042F281E-F61F-378B-05CB-512E1FFA2083}"/>
                </a:ext>
              </a:extLst>
            </p:cNvPr>
            <p:cNvSpPr>
              <a:spLocks/>
            </p:cNvSpPr>
            <p:nvPr/>
          </p:nvSpPr>
          <p:spPr bwMode="auto">
            <a:xfrm>
              <a:off x="12814615" y="3470524"/>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47" name="Freeform 391">
              <a:extLst>
                <a:ext uri="{FF2B5EF4-FFF2-40B4-BE49-F238E27FC236}">
                  <a16:creationId xmlns:a16="http://schemas.microsoft.com/office/drawing/2014/main" id="{8820A441-3C9E-F9C4-4E36-A3EA86AB28BD}"/>
                </a:ext>
              </a:extLst>
            </p:cNvPr>
            <p:cNvSpPr>
              <a:spLocks/>
            </p:cNvSpPr>
            <p:nvPr/>
          </p:nvSpPr>
          <p:spPr bwMode="auto">
            <a:xfrm>
              <a:off x="12828254" y="3470524"/>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48" name="Freeform 392">
              <a:extLst>
                <a:ext uri="{FF2B5EF4-FFF2-40B4-BE49-F238E27FC236}">
                  <a16:creationId xmlns:a16="http://schemas.microsoft.com/office/drawing/2014/main" id="{71AD02C6-6400-DE15-230E-B7820119771D}"/>
                </a:ext>
              </a:extLst>
            </p:cNvPr>
            <p:cNvSpPr>
              <a:spLocks/>
            </p:cNvSpPr>
            <p:nvPr/>
          </p:nvSpPr>
          <p:spPr bwMode="auto">
            <a:xfrm>
              <a:off x="12828254" y="3470524"/>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49" name="Freeform 393">
              <a:extLst>
                <a:ext uri="{FF2B5EF4-FFF2-40B4-BE49-F238E27FC236}">
                  <a16:creationId xmlns:a16="http://schemas.microsoft.com/office/drawing/2014/main" id="{1FC7C8C3-6BD1-80F6-479A-4EFABF16B895}"/>
                </a:ext>
              </a:extLst>
            </p:cNvPr>
            <p:cNvSpPr>
              <a:spLocks/>
            </p:cNvSpPr>
            <p:nvPr/>
          </p:nvSpPr>
          <p:spPr bwMode="auto">
            <a:xfrm>
              <a:off x="12828254" y="3470524"/>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50" name="Freeform 394">
              <a:extLst>
                <a:ext uri="{FF2B5EF4-FFF2-40B4-BE49-F238E27FC236}">
                  <a16:creationId xmlns:a16="http://schemas.microsoft.com/office/drawing/2014/main" id="{800341DB-3613-581E-D57E-9D5592C36B0B}"/>
                </a:ext>
              </a:extLst>
            </p:cNvPr>
            <p:cNvSpPr>
              <a:spLocks/>
            </p:cNvSpPr>
            <p:nvPr/>
          </p:nvSpPr>
          <p:spPr bwMode="auto">
            <a:xfrm>
              <a:off x="12836776" y="3470524"/>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51" name="Freeform 395">
              <a:extLst>
                <a:ext uri="{FF2B5EF4-FFF2-40B4-BE49-F238E27FC236}">
                  <a16:creationId xmlns:a16="http://schemas.microsoft.com/office/drawing/2014/main" id="{145156B9-BBB7-5F04-0CB2-A54D5FD7FD70}"/>
                </a:ext>
              </a:extLst>
            </p:cNvPr>
            <p:cNvSpPr>
              <a:spLocks/>
            </p:cNvSpPr>
            <p:nvPr/>
          </p:nvSpPr>
          <p:spPr bwMode="auto">
            <a:xfrm>
              <a:off x="12836776" y="3470524"/>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52" name="Freeform 396">
              <a:extLst>
                <a:ext uri="{FF2B5EF4-FFF2-40B4-BE49-F238E27FC236}">
                  <a16:creationId xmlns:a16="http://schemas.microsoft.com/office/drawing/2014/main" id="{BA9877C9-1517-A131-246E-2A506ED95404}"/>
                </a:ext>
              </a:extLst>
            </p:cNvPr>
            <p:cNvSpPr>
              <a:spLocks/>
            </p:cNvSpPr>
            <p:nvPr/>
          </p:nvSpPr>
          <p:spPr bwMode="auto">
            <a:xfrm>
              <a:off x="12836776" y="3470524"/>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53" name="Freeform 397">
              <a:extLst>
                <a:ext uri="{FF2B5EF4-FFF2-40B4-BE49-F238E27FC236}">
                  <a16:creationId xmlns:a16="http://schemas.microsoft.com/office/drawing/2014/main" id="{553A9568-EFA6-E271-70DE-6F3930B816CD}"/>
                </a:ext>
              </a:extLst>
            </p:cNvPr>
            <p:cNvSpPr>
              <a:spLocks/>
            </p:cNvSpPr>
            <p:nvPr/>
          </p:nvSpPr>
          <p:spPr bwMode="auto">
            <a:xfrm>
              <a:off x="12836776" y="3470524"/>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54" name="Freeform 398">
              <a:extLst>
                <a:ext uri="{FF2B5EF4-FFF2-40B4-BE49-F238E27FC236}">
                  <a16:creationId xmlns:a16="http://schemas.microsoft.com/office/drawing/2014/main" id="{87D24114-4F46-5EE7-69FC-E910BE6D14BC}"/>
                </a:ext>
              </a:extLst>
            </p:cNvPr>
            <p:cNvSpPr>
              <a:spLocks/>
            </p:cNvSpPr>
            <p:nvPr/>
          </p:nvSpPr>
          <p:spPr bwMode="auto">
            <a:xfrm>
              <a:off x="12874283" y="3481119"/>
              <a:ext cx="59669" cy="43896"/>
            </a:xfrm>
            <a:custGeom>
              <a:avLst/>
              <a:gdLst>
                <a:gd name="T0" fmla="*/ 0 w 35"/>
                <a:gd name="T1" fmla="*/ 29 h 29"/>
                <a:gd name="T2" fmla="*/ 35 w 35"/>
                <a:gd name="T3" fmla="*/ 29 h 29"/>
                <a:gd name="T4" fmla="*/ 17 w 35"/>
                <a:gd name="T5" fmla="*/ 0 h 29"/>
                <a:gd name="T6" fmla="*/ 0 w 35"/>
                <a:gd name="T7" fmla="*/ 29 h 29"/>
              </a:gdLst>
              <a:ahLst/>
              <a:cxnLst>
                <a:cxn ang="0">
                  <a:pos x="T0" y="T1"/>
                </a:cxn>
                <a:cxn ang="0">
                  <a:pos x="T2" y="T3"/>
                </a:cxn>
                <a:cxn ang="0">
                  <a:pos x="T4" y="T5"/>
                </a:cxn>
                <a:cxn ang="0">
                  <a:pos x="T6" y="T7"/>
                </a:cxn>
              </a:cxnLst>
              <a:rect l="0" t="0" r="r" b="b"/>
              <a:pathLst>
                <a:path w="35" h="29">
                  <a:moveTo>
                    <a:pt x="0" y="29"/>
                  </a:moveTo>
                  <a:lnTo>
                    <a:pt x="35" y="29"/>
                  </a:lnTo>
                  <a:lnTo>
                    <a:pt x="17" y="0"/>
                  </a:lnTo>
                  <a:lnTo>
                    <a:pt x="0" y="2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55" name="Freeform 399">
              <a:extLst>
                <a:ext uri="{FF2B5EF4-FFF2-40B4-BE49-F238E27FC236}">
                  <a16:creationId xmlns:a16="http://schemas.microsoft.com/office/drawing/2014/main" id="{B7D62A49-D36E-CE48-1C0A-11FC24B4F7E8}"/>
                </a:ext>
              </a:extLst>
            </p:cNvPr>
            <p:cNvSpPr>
              <a:spLocks/>
            </p:cNvSpPr>
            <p:nvPr/>
          </p:nvSpPr>
          <p:spPr bwMode="auto">
            <a:xfrm>
              <a:off x="12852120" y="3514419"/>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56" name="Freeform 400">
              <a:extLst>
                <a:ext uri="{FF2B5EF4-FFF2-40B4-BE49-F238E27FC236}">
                  <a16:creationId xmlns:a16="http://schemas.microsoft.com/office/drawing/2014/main" id="{F602C34F-9BE6-62A1-544A-1A15CF3A1837}"/>
                </a:ext>
              </a:extLst>
            </p:cNvPr>
            <p:cNvSpPr>
              <a:spLocks/>
            </p:cNvSpPr>
            <p:nvPr/>
          </p:nvSpPr>
          <p:spPr bwMode="auto">
            <a:xfrm>
              <a:off x="12858940" y="3514419"/>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57" name="Freeform 401">
              <a:extLst>
                <a:ext uri="{FF2B5EF4-FFF2-40B4-BE49-F238E27FC236}">
                  <a16:creationId xmlns:a16="http://schemas.microsoft.com/office/drawing/2014/main" id="{5FECB9CF-23C4-085C-0917-88337CCCF434}"/>
                </a:ext>
              </a:extLst>
            </p:cNvPr>
            <p:cNvSpPr>
              <a:spLocks/>
            </p:cNvSpPr>
            <p:nvPr/>
          </p:nvSpPr>
          <p:spPr bwMode="auto">
            <a:xfrm>
              <a:off x="12858940" y="3514419"/>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58" name="Freeform 402">
              <a:extLst>
                <a:ext uri="{FF2B5EF4-FFF2-40B4-BE49-F238E27FC236}">
                  <a16:creationId xmlns:a16="http://schemas.microsoft.com/office/drawing/2014/main" id="{25E723F3-E36B-C8F7-9C65-92CB6038BE5E}"/>
                </a:ext>
              </a:extLst>
            </p:cNvPr>
            <p:cNvSpPr>
              <a:spLocks/>
            </p:cNvSpPr>
            <p:nvPr/>
          </p:nvSpPr>
          <p:spPr bwMode="auto">
            <a:xfrm>
              <a:off x="12865759" y="3514419"/>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59" name="Freeform 403">
              <a:extLst>
                <a:ext uri="{FF2B5EF4-FFF2-40B4-BE49-F238E27FC236}">
                  <a16:creationId xmlns:a16="http://schemas.microsoft.com/office/drawing/2014/main" id="{3653F73A-5419-1BBE-1BD9-D333540F8D2B}"/>
                </a:ext>
              </a:extLst>
            </p:cNvPr>
            <p:cNvSpPr>
              <a:spLocks/>
            </p:cNvSpPr>
            <p:nvPr/>
          </p:nvSpPr>
          <p:spPr bwMode="auto">
            <a:xfrm>
              <a:off x="12889626" y="3514419"/>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60" name="Freeform 404">
              <a:extLst>
                <a:ext uri="{FF2B5EF4-FFF2-40B4-BE49-F238E27FC236}">
                  <a16:creationId xmlns:a16="http://schemas.microsoft.com/office/drawing/2014/main" id="{007F7329-BD75-8D0B-8AC4-56E6F61CC4FA}"/>
                </a:ext>
              </a:extLst>
            </p:cNvPr>
            <p:cNvSpPr>
              <a:spLocks/>
            </p:cNvSpPr>
            <p:nvPr/>
          </p:nvSpPr>
          <p:spPr bwMode="auto">
            <a:xfrm>
              <a:off x="12896445" y="3514419"/>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61" name="Freeform 405">
              <a:extLst>
                <a:ext uri="{FF2B5EF4-FFF2-40B4-BE49-F238E27FC236}">
                  <a16:creationId xmlns:a16="http://schemas.microsoft.com/office/drawing/2014/main" id="{1354227F-E4AD-3C46-0DE7-6CB56F88F1AF}"/>
                </a:ext>
              </a:extLst>
            </p:cNvPr>
            <p:cNvSpPr>
              <a:spLocks/>
            </p:cNvSpPr>
            <p:nvPr/>
          </p:nvSpPr>
          <p:spPr bwMode="auto">
            <a:xfrm>
              <a:off x="12918607" y="3514419"/>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62" name="Freeform 407">
              <a:extLst>
                <a:ext uri="{FF2B5EF4-FFF2-40B4-BE49-F238E27FC236}">
                  <a16:creationId xmlns:a16="http://schemas.microsoft.com/office/drawing/2014/main" id="{3852E20D-F122-9B2B-3E30-E6653CCCD305}"/>
                </a:ext>
              </a:extLst>
            </p:cNvPr>
            <p:cNvSpPr>
              <a:spLocks/>
            </p:cNvSpPr>
            <p:nvPr/>
          </p:nvSpPr>
          <p:spPr bwMode="auto">
            <a:xfrm>
              <a:off x="12949293" y="3514419"/>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63" name="Freeform 408">
              <a:extLst>
                <a:ext uri="{FF2B5EF4-FFF2-40B4-BE49-F238E27FC236}">
                  <a16:creationId xmlns:a16="http://schemas.microsoft.com/office/drawing/2014/main" id="{1BAE0911-24D1-4E6E-C1FA-245E1F4DC94D}"/>
                </a:ext>
              </a:extLst>
            </p:cNvPr>
            <p:cNvSpPr>
              <a:spLocks/>
            </p:cNvSpPr>
            <p:nvPr/>
          </p:nvSpPr>
          <p:spPr bwMode="auto">
            <a:xfrm>
              <a:off x="12956112" y="3514419"/>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64" name="Freeform 409">
              <a:extLst>
                <a:ext uri="{FF2B5EF4-FFF2-40B4-BE49-F238E27FC236}">
                  <a16:creationId xmlns:a16="http://schemas.microsoft.com/office/drawing/2014/main" id="{6D6B4F61-E896-1204-0EEE-82771FF829F1}"/>
                </a:ext>
              </a:extLst>
            </p:cNvPr>
            <p:cNvSpPr>
              <a:spLocks/>
            </p:cNvSpPr>
            <p:nvPr/>
          </p:nvSpPr>
          <p:spPr bwMode="auto">
            <a:xfrm>
              <a:off x="12978276" y="3514419"/>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65" name="Freeform 410">
              <a:extLst>
                <a:ext uri="{FF2B5EF4-FFF2-40B4-BE49-F238E27FC236}">
                  <a16:creationId xmlns:a16="http://schemas.microsoft.com/office/drawing/2014/main" id="{7C93DC0C-3C9F-A462-9407-1E48D2A6DAA7}"/>
                </a:ext>
              </a:extLst>
            </p:cNvPr>
            <p:cNvSpPr>
              <a:spLocks/>
            </p:cNvSpPr>
            <p:nvPr/>
          </p:nvSpPr>
          <p:spPr bwMode="auto">
            <a:xfrm>
              <a:off x="12993618" y="3514419"/>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66" name="Freeform 411">
              <a:extLst>
                <a:ext uri="{FF2B5EF4-FFF2-40B4-BE49-F238E27FC236}">
                  <a16:creationId xmlns:a16="http://schemas.microsoft.com/office/drawing/2014/main" id="{F18D448A-5C3F-D11A-659F-B3420EFFD82F}"/>
                </a:ext>
              </a:extLst>
            </p:cNvPr>
            <p:cNvSpPr>
              <a:spLocks/>
            </p:cNvSpPr>
            <p:nvPr/>
          </p:nvSpPr>
          <p:spPr bwMode="auto">
            <a:xfrm>
              <a:off x="12993618" y="3514419"/>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67" name="Freeform 412">
              <a:extLst>
                <a:ext uri="{FF2B5EF4-FFF2-40B4-BE49-F238E27FC236}">
                  <a16:creationId xmlns:a16="http://schemas.microsoft.com/office/drawing/2014/main" id="{5312B3B0-5BBE-A353-49F2-5A5A086D4B9D}"/>
                </a:ext>
              </a:extLst>
            </p:cNvPr>
            <p:cNvSpPr>
              <a:spLocks/>
            </p:cNvSpPr>
            <p:nvPr/>
          </p:nvSpPr>
          <p:spPr bwMode="auto">
            <a:xfrm>
              <a:off x="13002142" y="3514419"/>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68" name="Freeform 413">
              <a:extLst>
                <a:ext uri="{FF2B5EF4-FFF2-40B4-BE49-F238E27FC236}">
                  <a16:creationId xmlns:a16="http://schemas.microsoft.com/office/drawing/2014/main" id="{83C61928-8C56-6415-FCA5-B204604B940C}"/>
                </a:ext>
              </a:extLst>
            </p:cNvPr>
            <p:cNvSpPr>
              <a:spLocks/>
            </p:cNvSpPr>
            <p:nvPr/>
          </p:nvSpPr>
          <p:spPr bwMode="auto">
            <a:xfrm>
              <a:off x="13002142" y="3514419"/>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69" name="Freeform 414">
              <a:extLst>
                <a:ext uri="{FF2B5EF4-FFF2-40B4-BE49-F238E27FC236}">
                  <a16:creationId xmlns:a16="http://schemas.microsoft.com/office/drawing/2014/main" id="{4CCA27A0-BE7A-6F0F-5A26-F3ECC5FE1552}"/>
                </a:ext>
              </a:extLst>
            </p:cNvPr>
            <p:cNvSpPr>
              <a:spLocks/>
            </p:cNvSpPr>
            <p:nvPr/>
          </p:nvSpPr>
          <p:spPr bwMode="auto">
            <a:xfrm>
              <a:off x="13031124" y="3514419"/>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70" name="Freeform 415">
              <a:extLst>
                <a:ext uri="{FF2B5EF4-FFF2-40B4-BE49-F238E27FC236}">
                  <a16:creationId xmlns:a16="http://schemas.microsoft.com/office/drawing/2014/main" id="{EA6C979B-7893-089B-571C-E75CD999DBD3}"/>
                </a:ext>
              </a:extLst>
            </p:cNvPr>
            <p:cNvSpPr>
              <a:spLocks/>
            </p:cNvSpPr>
            <p:nvPr/>
          </p:nvSpPr>
          <p:spPr bwMode="auto">
            <a:xfrm>
              <a:off x="13031124" y="3514419"/>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71" name="Freeform 416">
              <a:extLst>
                <a:ext uri="{FF2B5EF4-FFF2-40B4-BE49-F238E27FC236}">
                  <a16:creationId xmlns:a16="http://schemas.microsoft.com/office/drawing/2014/main" id="{968ADB92-7C47-5FD8-DE5B-F7F7DD495FA0}"/>
                </a:ext>
              </a:extLst>
            </p:cNvPr>
            <p:cNvSpPr>
              <a:spLocks/>
            </p:cNvSpPr>
            <p:nvPr/>
          </p:nvSpPr>
          <p:spPr bwMode="auto">
            <a:xfrm>
              <a:off x="13053286" y="3514419"/>
              <a:ext cx="83535" cy="59032"/>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72" name="Freeform 417">
              <a:extLst>
                <a:ext uri="{FF2B5EF4-FFF2-40B4-BE49-F238E27FC236}">
                  <a16:creationId xmlns:a16="http://schemas.microsoft.com/office/drawing/2014/main" id="{D702E856-10CC-19EC-04A5-72BA2212A698}"/>
                </a:ext>
              </a:extLst>
            </p:cNvPr>
            <p:cNvSpPr>
              <a:spLocks/>
            </p:cNvSpPr>
            <p:nvPr/>
          </p:nvSpPr>
          <p:spPr bwMode="auto">
            <a:xfrm>
              <a:off x="13061810" y="3514419"/>
              <a:ext cx="81830" cy="59032"/>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73" name="Freeform 418">
              <a:extLst>
                <a:ext uri="{FF2B5EF4-FFF2-40B4-BE49-F238E27FC236}">
                  <a16:creationId xmlns:a16="http://schemas.microsoft.com/office/drawing/2014/main" id="{5CDDB4EE-A960-04AD-06DA-99E2C3DA93F1}"/>
                </a:ext>
              </a:extLst>
            </p:cNvPr>
            <p:cNvSpPr>
              <a:spLocks/>
            </p:cNvSpPr>
            <p:nvPr/>
          </p:nvSpPr>
          <p:spPr bwMode="auto">
            <a:xfrm>
              <a:off x="13106134" y="3534097"/>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74" name="Freeform 419">
              <a:extLst>
                <a:ext uri="{FF2B5EF4-FFF2-40B4-BE49-F238E27FC236}">
                  <a16:creationId xmlns:a16="http://schemas.microsoft.com/office/drawing/2014/main" id="{D3E2B12A-0A11-061C-E8E2-02542FDC2C5A}"/>
                </a:ext>
              </a:extLst>
            </p:cNvPr>
            <p:cNvSpPr>
              <a:spLocks/>
            </p:cNvSpPr>
            <p:nvPr/>
          </p:nvSpPr>
          <p:spPr bwMode="auto">
            <a:xfrm>
              <a:off x="13112953" y="3534097"/>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75" name="Freeform 420">
              <a:extLst>
                <a:ext uri="{FF2B5EF4-FFF2-40B4-BE49-F238E27FC236}">
                  <a16:creationId xmlns:a16="http://schemas.microsoft.com/office/drawing/2014/main" id="{C9552D46-7920-6FC6-6E90-A2D1142DB690}"/>
                </a:ext>
              </a:extLst>
            </p:cNvPr>
            <p:cNvSpPr>
              <a:spLocks/>
            </p:cNvSpPr>
            <p:nvPr/>
          </p:nvSpPr>
          <p:spPr bwMode="auto">
            <a:xfrm>
              <a:off x="13112953" y="3534097"/>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76" name="Freeform 421">
              <a:extLst>
                <a:ext uri="{FF2B5EF4-FFF2-40B4-BE49-F238E27FC236}">
                  <a16:creationId xmlns:a16="http://schemas.microsoft.com/office/drawing/2014/main" id="{D58086AE-4730-4ADD-0E3F-03EBA92DAC5B}"/>
                </a:ext>
              </a:extLst>
            </p:cNvPr>
            <p:cNvSpPr>
              <a:spLocks/>
            </p:cNvSpPr>
            <p:nvPr/>
          </p:nvSpPr>
          <p:spPr bwMode="auto">
            <a:xfrm>
              <a:off x="13112953" y="3534097"/>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77" name="Freeform 422">
              <a:extLst>
                <a:ext uri="{FF2B5EF4-FFF2-40B4-BE49-F238E27FC236}">
                  <a16:creationId xmlns:a16="http://schemas.microsoft.com/office/drawing/2014/main" id="{6F12255D-6A72-18A1-B205-DA27FB694395}"/>
                </a:ext>
              </a:extLst>
            </p:cNvPr>
            <p:cNvSpPr>
              <a:spLocks/>
            </p:cNvSpPr>
            <p:nvPr/>
          </p:nvSpPr>
          <p:spPr bwMode="auto">
            <a:xfrm>
              <a:off x="13112953" y="3534097"/>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78" name="Freeform 423">
              <a:extLst>
                <a:ext uri="{FF2B5EF4-FFF2-40B4-BE49-F238E27FC236}">
                  <a16:creationId xmlns:a16="http://schemas.microsoft.com/office/drawing/2014/main" id="{DB3E3B29-758E-B1C9-FF96-45DB701822FA}"/>
                </a:ext>
              </a:extLst>
            </p:cNvPr>
            <p:cNvSpPr>
              <a:spLocks/>
            </p:cNvSpPr>
            <p:nvPr/>
          </p:nvSpPr>
          <p:spPr bwMode="auto">
            <a:xfrm>
              <a:off x="13112953" y="3534097"/>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79" name="Freeform 424">
              <a:extLst>
                <a:ext uri="{FF2B5EF4-FFF2-40B4-BE49-F238E27FC236}">
                  <a16:creationId xmlns:a16="http://schemas.microsoft.com/office/drawing/2014/main" id="{EBE652D8-FFF8-AD90-9F2A-81DBBAA81FC9}"/>
                </a:ext>
              </a:extLst>
            </p:cNvPr>
            <p:cNvSpPr>
              <a:spLocks/>
            </p:cNvSpPr>
            <p:nvPr/>
          </p:nvSpPr>
          <p:spPr bwMode="auto">
            <a:xfrm>
              <a:off x="13112953" y="3534097"/>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80" name="Freeform 425">
              <a:extLst>
                <a:ext uri="{FF2B5EF4-FFF2-40B4-BE49-F238E27FC236}">
                  <a16:creationId xmlns:a16="http://schemas.microsoft.com/office/drawing/2014/main" id="{60410D53-6EC3-078E-3C2D-03E503B2A0F3}"/>
                </a:ext>
              </a:extLst>
            </p:cNvPr>
            <p:cNvSpPr>
              <a:spLocks/>
            </p:cNvSpPr>
            <p:nvPr/>
          </p:nvSpPr>
          <p:spPr bwMode="auto">
            <a:xfrm>
              <a:off x="13121478" y="3534097"/>
              <a:ext cx="90354" cy="59032"/>
            </a:xfrm>
            <a:custGeom>
              <a:avLst/>
              <a:gdLst>
                <a:gd name="T0" fmla="*/ 0 w 53"/>
                <a:gd name="T1" fmla="*/ 39 h 39"/>
                <a:gd name="T2" fmla="*/ 53 w 53"/>
                <a:gd name="T3" fmla="*/ 39 h 39"/>
                <a:gd name="T4" fmla="*/ 31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31"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81" name="Freeform 426">
              <a:extLst>
                <a:ext uri="{FF2B5EF4-FFF2-40B4-BE49-F238E27FC236}">
                  <a16:creationId xmlns:a16="http://schemas.microsoft.com/office/drawing/2014/main" id="{1C11D7A7-D759-D143-2264-4DB040FC94A1}"/>
                </a:ext>
              </a:extLst>
            </p:cNvPr>
            <p:cNvSpPr>
              <a:spLocks/>
            </p:cNvSpPr>
            <p:nvPr/>
          </p:nvSpPr>
          <p:spPr bwMode="auto">
            <a:xfrm>
              <a:off x="13128297" y="3534097"/>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82" name="Freeform 427">
              <a:extLst>
                <a:ext uri="{FF2B5EF4-FFF2-40B4-BE49-F238E27FC236}">
                  <a16:creationId xmlns:a16="http://schemas.microsoft.com/office/drawing/2014/main" id="{E1CB49F7-EF8B-91D3-55CD-7A9A71976487}"/>
                </a:ext>
              </a:extLst>
            </p:cNvPr>
            <p:cNvSpPr>
              <a:spLocks/>
            </p:cNvSpPr>
            <p:nvPr/>
          </p:nvSpPr>
          <p:spPr bwMode="auto">
            <a:xfrm>
              <a:off x="13143639" y="3534097"/>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83" name="Freeform 428">
              <a:extLst>
                <a:ext uri="{FF2B5EF4-FFF2-40B4-BE49-F238E27FC236}">
                  <a16:creationId xmlns:a16="http://schemas.microsoft.com/office/drawing/2014/main" id="{6C31A8B1-85A7-9188-7352-6FE9EE4BCC63}"/>
                </a:ext>
              </a:extLst>
            </p:cNvPr>
            <p:cNvSpPr>
              <a:spLocks/>
            </p:cNvSpPr>
            <p:nvPr/>
          </p:nvSpPr>
          <p:spPr bwMode="auto">
            <a:xfrm>
              <a:off x="13158983" y="3534097"/>
              <a:ext cx="81830" cy="59032"/>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84" name="Freeform 429">
              <a:extLst>
                <a:ext uri="{FF2B5EF4-FFF2-40B4-BE49-F238E27FC236}">
                  <a16:creationId xmlns:a16="http://schemas.microsoft.com/office/drawing/2014/main" id="{A0F2F45F-6E25-F656-FF76-B9F1829689F2}"/>
                </a:ext>
              </a:extLst>
            </p:cNvPr>
            <p:cNvSpPr>
              <a:spLocks/>
            </p:cNvSpPr>
            <p:nvPr/>
          </p:nvSpPr>
          <p:spPr bwMode="auto">
            <a:xfrm>
              <a:off x="13174326" y="3534097"/>
              <a:ext cx="81830" cy="59032"/>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85" name="Freeform 430">
              <a:extLst>
                <a:ext uri="{FF2B5EF4-FFF2-40B4-BE49-F238E27FC236}">
                  <a16:creationId xmlns:a16="http://schemas.microsoft.com/office/drawing/2014/main" id="{D57EB35F-ABF1-DD3B-F8FC-6CC85457961B}"/>
                </a:ext>
              </a:extLst>
            </p:cNvPr>
            <p:cNvSpPr>
              <a:spLocks/>
            </p:cNvSpPr>
            <p:nvPr/>
          </p:nvSpPr>
          <p:spPr bwMode="auto">
            <a:xfrm>
              <a:off x="13181146" y="3534097"/>
              <a:ext cx="81830" cy="59032"/>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86" name="Freeform 431">
              <a:extLst>
                <a:ext uri="{FF2B5EF4-FFF2-40B4-BE49-F238E27FC236}">
                  <a16:creationId xmlns:a16="http://schemas.microsoft.com/office/drawing/2014/main" id="{A85AE687-EDB0-FE5F-C974-5D4E13499587}"/>
                </a:ext>
              </a:extLst>
            </p:cNvPr>
            <p:cNvSpPr>
              <a:spLocks/>
            </p:cNvSpPr>
            <p:nvPr/>
          </p:nvSpPr>
          <p:spPr bwMode="auto">
            <a:xfrm>
              <a:off x="13187964" y="3534097"/>
              <a:ext cx="83535" cy="59032"/>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87" name="Freeform 432">
              <a:extLst>
                <a:ext uri="{FF2B5EF4-FFF2-40B4-BE49-F238E27FC236}">
                  <a16:creationId xmlns:a16="http://schemas.microsoft.com/office/drawing/2014/main" id="{66B4C371-FAD5-1EAF-169D-A2AB53B340B1}"/>
                </a:ext>
              </a:extLst>
            </p:cNvPr>
            <p:cNvSpPr>
              <a:spLocks/>
            </p:cNvSpPr>
            <p:nvPr/>
          </p:nvSpPr>
          <p:spPr bwMode="auto">
            <a:xfrm>
              <a:off x="13233994" y="3534097"/>
              <a:ext cx="81830" cy="59032"/>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88" name="Freeform 433">
              <a:extLst>
                <a:ext uri="{FF2B5EF4-FFF2-40B4-BE49-F238E27FC236}">
                  <a16:creationId xmlns:a16="http://schemas.microsoft.com/office/drawing/2014/main" id="{7017D677-5686-33FE-F84D-E6E90EB2C592}"/>
                </a:ext>
              </a:extLst>
            </p:cNvPr>
            <p:cNvSpPr>
              <a:spLocks/>
            </p:cNvSpPr>
            <p:nvPr/>
          </p:nvSpPr>
          <p:spPr bwMode="auto">
            <a:xfrm>
              <a:off x="13324348" y="3584046"/>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89" name="Freeform 434">
              <a:extLst>
                <a:ext uri="{FF2B5EF4-FFF2-40B4-BE49-F238E27FC236}">
                  <a16:creationId xmlns:a16="http://schemas.microsoft.com/office/drawing/2014/main" id="{04776CA1-6F86-C14A-61AB-CDF0390802CC}"/>
                </a:ext>
              </a:extLst>
            </p:cNvPr>
            <p:cNvSpPr>
              <a:spLocks/>
            </p:cNvSpPr>
            <p:nvPr/>
          </p:nvSpPr>
          <p:spPr bwMode="auto">
            <a:xfrm>
              <a:off x="13375492" y="3612806"/>
              <a:ext cx="83535" cy="59032"/>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90" name="Freeform 435">
              <a:extLst>
                <a:ext uri="{FF2B5EF4-FFF2-40B4-BE49-F238E27FC236}">
                  <a16:creationId xmlns:a16="http://schemas.microsoft.com/office/drawing/2014/main" id="{9E2EC508-A0D4-D227-DDC9-731E909A3B03}"/>
                </a:ext>
              </a:extLst>
            </p:cNvPr>
            <p:cNvSpPr>
              <a:spLocks/>
            </p:cNvSpPr>
            <p:nvPr/>
          </p:nvSpPr>
          <p:spPr bwMode="auto">
            <a:xfrm>
              <a:off x="13390835" y="3612806"/>
              <a:ext cx="81830" cy="59032"/>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91" name="Freeform 436">
              <a:extLst>
                <a:ext uri="{FF2B5EF4-FFF2-40B4-BE49-F238E27FC236}">
                  <a16:creationId xmlns:a16="http://schemas.microsoft.com/office/drawing/2014/main" id="{11FBC580-2C0F-70CA-A9B4-09BF10FF02CD}"/>
                </a:ext>
              </a:extLst>
            </p:cNvPr>
            <p:cNvSpPr>
              <a:spLocks/>
            </p:cNvSpPr>
            <p:nvPr/>
          </p:nvSpPr>
          <p:spPr bwMode="auto">
            <a:xfrm>
              <a:off x="13399358" y="3612806"/>
              <a:ext cx="81830" cy="59032"/>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92" name="Freeform 437">
              <a:extLst>
                <a:ext uri="{FF2B5EF4-FFF2-40B4-BE49-F238E27FC236}">
                  <a16:creationId xmlns:a16="http://schemas.microsoft.com/office/drawing/2014/main" id="{BA1E4DC8-3725-5BB8-5BD6-FE1E61F32CB1}"/>
                </a:ext>
              </a:extLst>
            </p:cNvPr>
            <p:cNvSpPr>
              <a:spLocks/>
            </p:cNvSpPr>
            <p:nvPr/>
          </p:nvSpPr>
          <p:spPr bwMode="auto">
            <a:xfrm>
              <a:off x="13399358" y="3612806"/>
              <a:ext cx="81830" cy="59032"/>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93" name="Freeform 438">
              <a:extLst>
                <a:ext uri="{FF2B5EF4-FFF2-40B4-BE49-F238E27FC236}">
                  <a16:creationId xmlns:a16="http://schemas.microsoft.com/office/drawing/2014/main" id="{E557FC1B-B831-CB5B-3C34-D779455DDCCA}"/>
                </a:ext>
              </a:extLst>
            </p:cNvPr>
            <p:cNvSpPr>
              <a:spLocks/>
            </p:cNvSpPr>
            <p:nvPr/>
          </p:nvSpPr>
          <p:spPr bwMode="auto">
            <a:xfrm>
              <a:off x="13399358" y="3612806"/>
              <a:ext cx="81830" cy="59032"/>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94" name="Freeform 439">
              <a:extLst>
                <a:ext uri="{FF2B5EF4-FFF2-40B4-BE49-F238E27FC236}">
                  <a16:creationId xmlns:a16="http://schemas.microsoft.com/office/drawing/2014/main" id="{2FA340E7-984A-801F-0220-52E916FA9D7E}"/>
                </a:ext>
              </a:extLst>
            </p:cNvPr>
            <p:cNvSpPr>
              <a:spLocks/>
            </p:cNvSpPr>
            <p:nvPr/>
          </p:nvSpPr>
          <p:spPr bwMode="auto">
            <a:xfrm>
              <a:off x="13399358" y="3612806"/>
              <a:ext cx="81830" cy="59032"/>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95" name="Freeform 440">
              <a:extLst>
                <a:ext uri="{FF2B5EF4-FFF2-40B4-BE49-F238E27FC236}">
                  <a16:creationId xmlns:a16="http://schemas.microsoft.com/office/drawing/2014/main" id="{E2A2789A-8A9D-208C-13ED-3B46D6A4EF7D}"/>
                </a:ext>
              </a:extLst>
            </p:cNvPr>
            <p:cNvSpPr>
              <a:spLocks/>
            </p:cNvSpPr>
            <p:nvPr/>
          </p:nvSpPr>
          <p:spPr bwMode="auto">
            <a:xfrm>
              <a:off x="13412997" y="3612806"/>
              <a:ext cx="83535" cy="59032"/>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96" name="Freeform 441">
              <a:extLst>
                <a:ext uri="{FF2B5EF4-FFF2-40B4-BE49-F238E27FC236}">
                  <a16:creationId xmlns:a16="http://schemas.microsoft.com/office/drawing/2014/main" id="{4F74608C-A5EF-C4C1-251A-20D82E2AA367}"/>
                </a:ext>
              </a:extLst>
            </p:cNvPr>
            <p:cNvSpPr>
              <a:spLocks/>
            </p:cNvSpPr>
            <p:nvPr/>
          </p:nvSpPr>
          <p:spPr bwMode="auto">
            <a:xfrm>
              <a:off x="13435160" y="3612806"/>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97" name="Freeform 442">
              <a:extLst>
                <a:ext uri="{FF2B5EF4-FFF2-40B4-BE49-F238E27FC236}">
                  <a16:creationId xmlns:a16="http://schemas.microsoft.com/office/drawing/2014/main" id="{362C26F0-6CA9-C93D-51C3-FEDC0D25A9E2}"/>
                </a:ext>
              </a:extLst>
            </p:cNvPr>
            <p:cNvSpPr>
              <a:spLocks/>
            </p:cNvSpPr>
            <p:nvPr/>
          </p:nvSpPr>
          <p:spPr bwMode="auto">
            <a:xfrm>
              <a:off x="13443683" y="3612806"/>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98" name="Freeform 443">
              <a:extLst>
                <a:ext uri="{FF2B5EF4-FFF2-40B4-BE49-F238E27FC236}">
                  <a16:creationId xmlns:a16="http://schemas.microsoft.com/office/drawing/2014/main" id="{C32723E3-20CA-EFD9-659A-BDD6B4787D91}"/>
                </a:ext>
              </a:extLst>
            </p:cNvPr>
            <p:cNvSpPr>
              <a:spLocks/>
            </p:cNvSpPr>
            <p:nvPr/>
          </p:nvSpPr>
          <p:spPr bwMode="auto">
            <a:xfrm>
              <a:off x="13443683" y="3612806"/>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399" name="Freeform 444">
              <a:extLst>
                <a:ext uri="{FF2B5EF4-FFF2-40B4-BE49-F238E27FC236}">
                  <a16:creationId xmlns:a16="http://schemas.microsoft.com/office/drawing/2014/main" id="{30904D3C-A2EF-0AF4-4325-A53314A04D79}"/>
                </a:ext>
              </a:extLst>
            </p:cNvPr>
            <p:cNvSpPr>
              <a:spLocks/>
            </p:cNvSpPr>
            <p:nvPr/>
          </p:nvSpPr>
          <p:spPr bwMode="auto">
            <a:xfrm>
              <a:off x="13510171" y="3612806"/>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00" name="Freeform 445">
              <a:extLst>
                <a:ext uri="{FF2B5EF4-FFF2-40B4-BE49-F238E27FC236}">
                  <a16:creationId xmlns:a16="http://schemas.microsoft.com/office/drawing/2014/main" id="{393D5951-D552-44E4-9BFE-D85D971D5015}"/>
                </a:ext>
              </a:extLst>
            </p:cNvPr>
            <p:cNvSpPr>
              <a:spLocks/>
            </p:cNvSpPr>
            <p:nvPr/>
          </p:nvSpPr>
          <p:spPr bwMode="auto">
            <a:xfrm>
              <a:off x="13534038" y="3612806"/>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01" name="Freeform 446">
              <a:extLst>
                <a:ext uri="{FF2B5EF4-FFF2-40B4-BE49-F238E27FC236}">
                  <a16:creationId xmlns:a16="http://schemas.microsoft.com/office/drawing/2014/main" id="{5D06E383-A475-FB4D-D758-F2298684FA2D}"/>
                </a:ext>
              </a:extLst>
            </p:cNvPr>
            <p:cNvSpPr>
              <a:spLocks/>
            </p:cNvSpPr>
            <p:nvPr/>
          </p:nvSpPr>
          <p:spPr bwMode="auto">
            <a:xfrm>
              <a:off x="13660192" y="3643079"/>
              <a:ext cx="83535" cy="57518"/>
            </a:xfrm>
            <a:custGeom>
              <a:avLst/>
              <a:gdLst>
                <a:gd name="T0" fmla="*/ 0 w 49"/>
                <a:gd name="T1" fmla="*/ 38 h 38"/>
                <a:gd name="T2" fmla="*/ 49 w 49"/>
                <a:gd name="T3" fmla="*/ 38 h 38"/>
                <a:gd name="T4" fmla="*/ 27 w 49"/>
                <a:gd name="T5" fmla="*/ 0 h 38"/>
                <a:gd name="T6" fmla="*/ 0 w 49"/>
                <a:gd name="T7" fmla="*/ 38 h 38"/>
              </a:gdLst>
              <a:ahLst/>
              <a:cxnLst>
                <a:cxn ang="0">
                  <a:pos x="T0" y="T1"/>
                </a:cxn>
                <a:cxn ang="0">
                  <a:pos x="T2" y="T3"/>
                </a:cxn>
                <a:cxn ang="0">
                  <a:pos x="T4" y="T5"/>
                </a:cxn>
                <a:cxn ang="0">
                  <a:pos x="T6" y="T7"/>
                </a:cxn>
              </a:cxnLst>
              <a:rect l="0" t="0" r="r" b="b"/>
              <a:pathLst>
                <a:path w="49" h="38">
                  <a:moveTo>
                    <a:pt x="0" y="38"/>
                  </a:moveTo>
                  <a:lnTo>
                    <a:pt x="49" y="38"/>
                  </a:lnTo>
                  <a:lnTo>
                    <a:pt x="27"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02" name="Freeform 447">
              <a:extLst>
                <a:ext uri="{FF2B5EF4-FFF2-40B4-BE49-F238E27FC236}">
                  <a16:creationId xmlns:a16="http://schemas.microsoft.com/office/drawing/2014/main" id="{198368F1-3C2E-705C-DC0B-34FDF9F5CD2B}"/>
                </a:ext>
              </a:extLst>
            </p:cNvPr>
            <p:cNvSpPr>
              <a:spLocks/>
            </p:cNvSpPr>
            <p:nvPr/>
          </p:nvSpPr>
          <p:spPr bwMode="auto">
            <a:xfrm>
              <a:off x="13668716" y="3643079"/>
              <a:ext cx="81830" cy="57518"/>
            </a:xfrm>
            <a:custGeom>
              <a:avLst/>
              <a:gdLst>
                <a:gd name="T0" fmla="*/ 0 w 48"/>
                <a:gd name="T1" fmla="*/ 38 h 38"/>
                <a:gd name="T2" fmla="*/ 48 w 48"/>
                <a:gd name="T3" fmla="*/ 38 h 38"/>
                <a:gd name="T4" fmla="*/ 26 w 48"/>
                <a:gd name="T5" fmla="*/ 0 h 38"/>
                <a:gd name="T6" fmla="*/ 0 w 48"/>
                <a:gd name="T7" fmla="*/ 38 h 38"/>
              </a:gdLst>
              <a:ahLst/>
              <a:cxnLst>
                <a:cxn ang="0">
                  <a:pos x="T0" y="T1"/>
                </a:cxn>
                <a:cxn ang="0">
                  <a:pos x="T2" y="T3"/>
                </a:cxn>
                <a:cxn ang="0">
                  <a:pos x="T4" y="T5"/>
                </a:cxn>
                <a:cxn ang="0">
                  <a:pos x="T6" y="T7"/>
                </a:cxn>
              </a:cxnLst>
              <a:rect l="0" t="0" r="r" b="b"/>
              <a:pathLst>
                <a:path w="48" h="38">
                  <a:moveTo>
                    <a:pt x="0" y="38"/>
                  </a:moveTo>
                  <a:lnTo>
                    <a:pt x="48" y="38"/>
                  </a:lnTo>
                  <a:lnTo>
                    <a:pt x="26"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03" name="Freeform 448">
              <a:extLst>
                <a:ext uri="{FF2B5EF4-FFF2-40B4-BE49-F238E27FC236}">
                  <a16:creationId xmlns:a16="http://schemas.microsoft.com/office/drawing/2014/main" id="{E2414961-A5C5-813D-8CFD-5EAC51F31F2B}"/>
                </a:ext>
              </a:extLst>
            </p:cNvPr>
            <p:cNvSpPr>
              <a:spLocks/>
            </p:cNvSpPr>
            <p:nvPr/>
          </p:nvSpPr>
          <p:spPr bwMode="auto">
            <a:xfrm>
              <a:off x="13675535" y="3643079"/>
              <a:ext cx="83535" cy="57518"/>
            </a:xfrm>
            <a:custGeom>
              <a:avLst/>
              <a:gdLst>
                <a:gd name="T0" fmla="*/ 0 w 49"/>
                <a:gd name="T1" fmla="*/ 38 h 38"/>
                <a:gd name="T2" fmla="*/ 49 w 49"/>
                <a:gd name="T3" fmla="*/ 38 h 38"/>
                <a:gd name="T4" fmla="*/ 27 w 49"/>
                <a:gd name="T5" fmla="*/ 0 h 38"/>
                <a:gd name="T6" fmla="*/ 0 w 49"/>
                <a:gd name="T7" fmla="*/ 38 h 38"/>
              </a:gdLst>
              <a:ahLst/>
              <a:cxnLst>
                <a:cxn ang="0">
                  <a:pos x="T0" y="T1"/>
                </a:cxn>
                <a:cxn ang="0">
                  <a:pos x="T2" y="T3"/>
                </a:cxn>
                <a:cxn ang="0">
                  <a:pos x="T4" y="T5"/>
                </a:cxn>
                <a:cxn ang="0">
                  <a:pos x="T6" y="T7"/>
                </a:cxn>
              </a:cxnLst>
              <a:rect l="0" t="0" r="r" b="b"/>
              <a:pathLst>
                <a:path w="49" h="38">
                  <a:moveTo>
                    <a:pt x="0" y="38"/>
                  </a:moveTo>
                  <a:lnTo>
                    <a:pt x="49" y="38"/>
                  </a:lnTo>
                  <a:lnTo>
                    <a:pt x="27"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04" name="Freeform 449">
              <a:extLst>
                <a:ext uri="{FF2B5EF4-FFF2-40B4-BE49-F238E27FC236}">
                  <a16:creationId xmlns:a16="http://schemas.microsoft.com/office/drawing/2014/main" id="{74118CCF-A753-5232-2A2B-BC9DE9BD25FB}"/>
                </a:ext>
              </a:extLst>
            </p:cNvPr>
            <p:cNvSpPr>
              <a:spLocks/>
            </p:cNvSpPr>
            <p:nvPr/>
          </p:nvSpPr>
          <p:spPr bwMode="auto">
            <a:xfrm>
              <a:off x="13675535" y="3643079"/>
              <a:ext cx="83535" cy="57518"/>
            </a:xfrm>
            <a:custGeom>
              <a:avLst/>
              <a:gdLst>
                <a:gd name="T0" fmla="*/ 0 w 49"/>
                <a:gd name="T1" fmla="*/ 38 h 38"/>
                <a:gd name="T2" fmla="*/ 49 w 49"/>
                <a:gd name="T3" fmla="*/ 38 h 38"/>
                <a:gd name="T4" fmla="*/ 27 w 49"/>
                <a:gd name="T5" fmla="*/ 0 h 38"/>
                <a:gd name="T6" fmla="*/ 0 w 49"/>
                <a:gd name="T7" fmla="*/ 38 h 38"/>
              </a:gdLst>
              <a:ahLst/>
              <a:cxnLst>
                <a:cxn ang="0">
                  <a:pos x="T0" y="T1"/>
                </a:cxn>
                <a:cxn ang="0">
                  <a:pos x="T2" y="T3"/>
                </a:cxn>
                <a:cxn ang="0">
                  <a:pos x="T4" y="T5"/>
                </a:cxn>
                <a:cxn ang="0">
                  <a:pos x="T6" y="T7"/>
                </a:cxn>
              </a:cxnLst>
              <a:rect l="0" t="0" r="r" b="b"/>
              <a:pathLst>
                <a:path w="49" h="38">
                  <a:moveTo>
                    <a:pt x="0" y="38"/>
                  </a:moveTo>
                  <a:lnTo>
                    <a:pt x="49" y="38"/>
                  </a:lnTo>
                  <a:lnTo>
                    <a:pt x="27"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05" name="Freeform 450">
              <a:extLst>
                <a:ext uri="{FF2B5EF4-FFF2-40B4-BE49-F238E27FC236}">
                  <a16:creationId xmlns:a16="http://schemas.microsoft.com/office/drawing/2014/main" id="{09C27C72-2EE3-D8CF-EFA6-001A53D5C5B9}"/>
                </a:ext>
              </a:extLst>
            </p:cNvPr>
            <p:cNvSpPr>
              <a:spLocks/>
            </p:cNvSpPr>
            <p:nvPr/>
          </p:nvSpPr>
          <p:spPr bwMode="auto">
            <a:xfrm>
              <a:off x="13684060" y="3643079"/>
              <a:ext cx="81830" cy="57518"/>
            </a:xfrm>
            <a:custGeom>
              <a:avLst/>
              <a:gdLst>
                <a:gd name="T0" fmla="*/ 0 w 48"/>
                <a:gd name="T1" fmla="*/ 38 h 38"/>
                <a:gd name="T2" fmla="*/ 48 w 48"/>
                <a:gd name="T3" fmla="*/ 38 h 38"/>
                <a:gd name="T4" fmla="*/ 26 w 48"/>
                <a:gd name="T5" fmla="*/ 0 h 38"/>
                <a:gd name="T6" fmla="*/ 0 w 48"/>
                <a:gd name="T7" fmla="*/ 38 h 38"/>
              </a:gdLst>
              <a:ahLst/>
              <a:cxnLst>
                <a:cxn ang="0">
                  <a:pos x="T0" y="T1"/>
                </a:cxn>
                <a:cxn ang="0">
                  <a:pos x="T2" y="T3"/>
                </a:cxn>
                <a:cxn ang="0">
                  <a:pos x="T4" y="T5"/>
                </a:cxn>
                <a:cxn ang="0">
                  <a:pos x="T6" y="T7"/>
                </a:cxn>
              </a:cxnLst>
              <a:rect l="0" t="0" r="r" b="b"/>
              <a:pathLst>
                <a:path w="48" h="38">
                  <a:moveTo>
                    <a:pt x="0" y="38"/>
                  </a:moveTo>
                  <a:lnTo>
                    <a:pt x="48" y="38"/>
                  </a:lnTo>
                  <a:lnTo>
                    <a:pt x="26"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06" name="Freeform 451">
              <a:extLst>
                <a:ext uri="{FF2B5EF4-FFF2-40B4-BE49-F238E27FC236}">
                  <a16:creationId xmlns:a16="http://schemas.microsoft.com/office/drawing/2014/main" id="{CC8A2F55-8711-A7A9-B4BF-C4C80927AD65}"/>
                </a:ext>
              </a:extLst>
            </p:cNvPr>
            <p:cNvSpPr>
              <a:spLocks/>
            </p:cNvSpPr>
            <p:nvPr/>
          </p:nvSpPr>
          <p:spPr bwMode="auto">
            <a:xfrm>
              <a:off x="13690878" y="3643079"/>
              <a:ext cx="81830" cy="57518"/>
            </a:xfrm>
            <a:custGeom>
              <a:avLst/>
              <a:gdLst>
                <a:gd name="T0" fmla="*/ 0 w 48"/>
                <a:gd name="T1" fmla="*/ 38 h 38"/>
                <a:gd name="T2" fmla="*/ 48 w 48"/>
                <a:gd name="T3" fmla="*/ 38 h 38"/>
                <a:gd name="T4" fmla="*/ 26 w 48"/>
                <a:gd name="T5" fmla="*/ 0 h 38"/>
                <a:gd name="T6" fmla="*/ 0 w 48"/>
                <a:gd name="T7" fmla="*/ 38 h 38"/>
              </a:gdLst>
              <a:ahLst/>
              <a:cxnLst>
                <a:cxn ang="0">
                  <a:pos x="T0" y="T1"/>
                </a:cxn>
                <a:cxn ang="0">
                  <a:pos x="T2" y="T3"/>
                </a:cxn>
                <a:cxn ang="0">
                  <a:pos x="T4" y="T5"/>
                </a:cxn>
                <a:cxn ang="0">
                  <a:pos x="T6" y="T7"/>
                </a:cxn>
              </a:cxnLst>
              <a:rect l="0" t="0" r="r" b="b"/>
              <a:pathLst>
                <a:path w="48" h="38">
                  <a:moveTo>
                    <a:pt x="0" y="38"/>
                  </a:moveTo>
                  <a:lnTo>
                    <a:pt x="48" y="38"/>
                  </a:lnTo>
                  <a:lnTo>
                    <a:pt x="26"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07" name="Freeform 452">
              <a:extLst>
                <a:ext uri="{FF2B5EF4-FFF2-40B4-BE49-F238E27FC236}">
                  <a16:creationId xmlns:a16="http://schemas.microsoft.com/office/drawing/2014/main" id="{4EACF139-4796-EF36-D6E1-F73A178EA648}"/>
                </a:ext>
              </a:extLst>
            </p:cNvPr>
            <p:cNvSpPr>
              <a:spLocks/>
            </p:cNvSpPr>
            <p:nvPr/>
          </p:nvSpPr>
          <p:spPr bwMode="auto">
            <a:xfrm>
              <a:off x="13697698" y="3667297"/>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08" name="Freeform 453">
              <a:extLst>
                <a:ext uri="{FF2B5EF4-FFF2-40B4-BE49-F238E27FC236}">
                  <a16:creationId xmlns:a16="http://schemas.microsoft.com/office/drawing/2014/main" id="{5BD54F26-C01B-A858-07B0-4D5D0F546983}"/>
                </a:ext>
              </a:extLst>
            </p:cNvPr>
            <p:cNvSpPr>
              <a:spLocks/>
            </p:cNvSpPr>
            <p:nvPr/>
          </p:nvSpPr>
          <p:spPr bwMode="auto">
            <a:xfrm>
              <a:off x="13721565" y="3667297"/>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09" name="Freeform 454">
              <a:extLst>
                <a:ext uri="{FF2B5EF4-FFF2-40B4-BE49-F238E27FC236}">
                  <a16:creationId xmlns:a16="http://schemas.microsoft.com/office/drawing/2014/main" id="{E423C4CF-9779-B84A-8435-012DFE92FFA6}"/>
                </a:ext>
              </a:extLst>
            </p:cNvPr>
            <p:cNvSpPr>
              <a:spLocks/>
            </p:cNvSpPr>
            <p:nvPr/>
          </p:nvSpPr>
          <p:spPr bwMode="auto">
            <a:xfrm>
              <a:off x="13721565" y="3667297"/>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10" name="Freeform 455">
              <a:extLst>
                <a:ext uri="{FF2B5EF4-FFF2-40B4-BE49-F238E27FC236}">
                  <a16:creationId xmlns:a16="http://schemas.microsoft.com/office/drawing/2014/main" id="{9BE5BFC0-F494-D84F-FF23-8923166EC2FB}"/>
                </a:ext>
              </a:extLst>
            </p:cNvPr>
            <p:cNvSpPr>
              <a:spLocks/>
            </p:cNvSpPr>
            <p:nvPr/>
          </p:nvSpPr>
          <p:spPr bwMode="auto">
            <a:xfrm>
              <a:off x="13728385" y="3667297"/>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11" name="Freeform 456">
              <a:extLst>
                <a:ext uri="{FF2B5EF4-FFF2-40B4-BE49-F238E27FC236}">
                  <a16:creationId xmlns:a16="http://schemas.microsoft.com/office/drawing/2014/main" id="{A7A0C129-0904-7ED1-D7A2-24FDAFB16B71}"/>
                </a:ext>
              </a:extLst>
            </p:cNvPr>
            <p:cNvSpPr>
              <a:spLocks/>
            </p:cNvSpPr>
            <p:nvPr/>
          </p:nvSpPr>
          <p:spPr bwMode="auto">
            <a:xfrm>
              <a:off x="13728385" y="3667297"/>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12" name="Freeform 457">
              <a:extLst>
                <a:ext uri="{FF2B5EF4-FFF2-40B4-BE49-F238E27FC236}">
                  <a16:creationId xmlns:a16="http://schemas.microsoft.com/office/drawing/2014/main" id="{DDC85A60-6096-DFE8-396D-0A9405DE2E34}"/>
                </a:ext>
              </a:extLst>
            </p:cNvPr>
            <p:cNvSpPr>
              <a:spLocks/>
            </p:cNvSpPr>
            <p:nvPr/>
          </p:nvSpPr>
          <p:spPr bwMode="auto">
            <a:xfrm>
              <a:off x="13735204" y="3667297"/>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13" name="Freeform 458">
              <a:extLst>
                <a:ext uri="{FF2B5EF4-FFF2-40B4-BE49-F238E27FC236}">
                  <a16:creationId xmlns:a16="http://schemas.microsoft.com/office/drawing/2014/main" id="{6375E07B-D336-86BC-6046-288CAD1F4097}"/>
                </a:ext>
              </a:extLst>
            </p:cNvPr>
            <p:cNvSpPr>
              <a:spLocks/>
            </p:cNvSpPr>
            <p:nvPr/>
          </p:nvSpPr>
          <p:spPr bwMode="auto">
            <a:xfrm>
              <a:off x="13765890" y="3667297"/>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14" name="Freeform 459">
              <a:extLst>
                <a:ext uri="{FF2B5EF4-FFF2-40B4-BE49-F238E27FC236}">
                  <a16:creationId xmlns:a16="http://schemas.microsoft.com/office/drawing/2014/main" id="{763B8898-5DEC-1450-BD4C-02C8992A4F16}"/>
                </a:ext>
              </a:extLst>
            </p:cNvPr>
            <p:cNvSpPr>
              <a:spLocks/>
            </p:cNvSpPr>
            <p:nvPr/>
          </p:nvSpPr>
          <p:spPr bwMode="auto">
            <a:xfrm>
              <a:off x="13794870" y="3667297"/>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15" name="Freeform 460">
              <a:extLst>
                <a:ext uri="{FF2B5EF4-FFF2-40B4-BE49-F238E27FC236}">
                  <a16:creationId xmlns:a16="http://schemas.microsoft.com/office/drawing/2014/main" id="{FF6792B4-368C-574B-1D27-08738A837962}"/>
                </a:ext>
              </a:extLst>
            </p:cNvPr>
            <p:cNvSpPr>
              <a:spLocks/>
            </p:cNvSpPr>
            <p:nvPr/>
          </p:nvSpPr>
          <p:spPr bwMode="auto">
            <a:xfrm>
              <a:off x="13803395" y="3667297"/>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16" name="Freeform 461">
              <a:extLst>
                <a:ext uri="{FF2B5EF4-FFF2-40B4-BE49-F238E27FC236}">
                  <a16:creationId xmlns:a16="http://schemas.microsoft.com/office/drawing/2014/main" id="{2326F227-06C2-1A01-AA06-FAF33BAFE11C}"/>
                </a:ext>
              </a:extLst>
            </p:cNvPr>
            <p:cNvSpPr>
              <a:spLocks/>
            </p:cNvSpPr>
            <p:nvPr/>
          </p:nvSpPr>
          <p:spPr bwMode="auto">
            <a:xfrm>
              <a:off x="13810214" y="3667297"/>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17" name="Freeform 462">
              <a:extLst>
                <a:ext uri="{FF2B5EF4-FFF2-40B4-BE49-F238E27FC236}">
                  <a16:creationId xmlns:a16="http://schemas.microsoft.com/office/drawing/2014/main" id="{B9E702C9-B932-DEDD-0164-BF4CCF7CFB5A}"/>
                </a:ext>
              </a:extLst>
            </p:cNvPr>
            <p:cNvSpPr>
              <a:spLocks/>
            </p:cNvSpPr>
            <p:nvPr/>
          </p:nvSpPr>
          <p:spPr bwMode="auto">
            <a:xfrm>
              <a:off x="13869882" y="3667297"/>
              <a:ext cx="83535" cy="59032"/>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18" name="Freeform 463">
              <a:extLst>
                <a:ext uri="{FF2B5EF4-FFF2-40B4-BE49-F238E27FC236}">
                  <a16:creationId xmlns:a16="http://schemas.microsoft.com/office/drawing/2014/main" id="{2BE6638E-28EB-6755-A294-EE98F0658615}"/>
                </a:ext>
              </a:extLst>
            </p:cNvPr>
            <p:cNvSpPr>
              <a:spLocks/>
            </p:cNvSpPr>
            <p:nvPr/>
          </p:nvSpPr>
          <p:spPr bwMode="auto">
            <a:xfrm>
              <a:off x="13893748" y="3667297"/>
              <a:ext cx="81830" cy="59032"/>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19" name="Freeform 464">
              <a:extLst>
                <a:ext uri="{FF2B5EF4-FFF2-40B4-BE49-F238E27FC236}">
                  <a16:creationId xmlns:a16="http://schemas.microsoft.com/office/drawing/2014/main" id="{413F932E-FA4C-9758-0509-FDBC8A3C2034}"/>
                </a:ext>
              </a:extLst>
            </p:cNvPr>
            <p:cNvSpPr>
              <a:spLocks/>
            </p:cNvSpPr>
            <p:nvPr/>
          </p:nvSpPr>
          <p:spPr bwMode="auto">
            <a:xfrm>
              <a:off x="13931254" y="3706651"/>
              <a:ext cx="81830" cy="52978"/>
            </a:xfrm>
            <a:custGeom>
              <a:avLst/>
              <a:gdLst>
                <a:gd name="T0" fmla="*/ 0 w 48"/>
                <a:gd name="T1" fmla="*/ 35 h 35"/>
                <a:gd name="T2" fmla="*/ 48 w 48"/>
                <a:gd name="T3" fmla="*/ 35 h 35"/>
                <a:gd name="T4" fmla="*/ 26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20" name="Freeform 465">
              <a:extLst>
                <a:ext uri="{FF2B5EF4-FFF2-40B4-BE49-F238E27FC236}">
                  <a16:creationId xmlns:a16="http://schemas.microsoft.com/office/drawing/2014/main" id="{60ED2B1C-04D5-ED21-9518-5624CE2F6AD1}"/>
                </a:ext>
              </a:extLst>
            </p:cNvPr>
            <p:cNvSpPr>
              <a:spLocks/>
            </p:cNvSpPr>
            <p:nvPr/>
          </p:nvSpPr>
          <p:spPr bwMode="auto">
            <a:xfrm>
              <a:off x="13938074" y="3706651"/>
              <a:ext cx="81830" cy="52978"/>
            </a:xfrm>
            <a:custGeom>
              <a:avLst/>
              <a:gdLst>
                <a:gd name="T0" fmla="*/ 0 w 48"/>
                <a:gd name="T1" fmla="*/ 35 h 35"/>
                <a:gd name="T2" fmla="*/ 48 w 48"/>
                <a:gd name="T3" fmla="*/ 35 h 35"/>
                <a:gd name="T4" fmla="*/ 26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21" name="Freeform 466">
              <a:extLst>
                <a:ext uri="{FF2B5EF4-FFF2-40B4-BE49-F238E27FC236}">
                  <a16:creationId xmlns:a16="http://schemas.microsoft.com/office/drawing/2014/main" id="{51009D27-F432-4A8B-16A8-6933875FDBF6}"/>
                </a:ext>
              </a:extLst>
            </p:cNvPr>
            <p:cNvSpPr>
              <a:spLocks/>
            </p:cNvSpPr>
            <p:nvPr/>
          </p:nvSpPr>
          <p:spPr bwMode="auto">
            <a:xfrm>
              <a:off x="13953417" y="3706651"/>
              <a:ext cx="81830" cy="52978"/>
            </a:xfrm>
            <a:custGeom>
              <a:avLst/>
              <a:gdLst>
                <a:gd name="T0" fmla="*/ 0 w 48"/>
                <a:gd name="T1" fmla="*/ 35 h 35"/>
                <a:gd name="T2" fmla="*/ 48 w 48"/>
                <a:gd name="T3" fmla="*/ 35 h 35"/>
                <a:gd name="T4" fmla="*/ 26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22" name="Freeform 467">
              <a:extLst>
                <a:ext uri="{FF2B5EF4-FFF2-40B4-BE49-F238E27FC236}">
                  <a16:creationId xmlns:a16="http://schemas.microsoft.com/office/drawing/2014/main" id="{73D42BDF-4A5E-0031-6A38-DD5455B560EC}"/>
                </a:ext>
              </a:extLst>
            </p:cNvPr>
            <p:cNvSpPr>
              <a:spLocks/>
            </p:cNvSpPr>
            <p:nvPr/>
          </p:nvSpPr>
          <p:spPr bwMode="auto">
            <a:xfrm>
              <a:off x="13953417" y="3706651"/>
              <a:ext cx="81830" cy="52978"/>
            </a:xfrm>
            <a:custGeom>
              <a:avLst/>
              <a:gdLst>
                <a:gd name="T0" fmla="*/ 0 w 48"/>
                <a:gd name="T1" fmla="*/ 35 h 35"/>
                <a:gd name="T2" fmla="*/ 48 w 48"/>
                <a:gd name="T3" fmla="*/ 35 h 35"/>
                <a:gd name="T4" fmla="*/ 26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23" name="Freeform 468">
              <a:extLst>
                <a:ext uri="{FF2B5EF4-FFF2-40B4-BE49-F238E27FC236}">
                  <a16:creationId xmlns:a16="http://schemas.microsoft.com/office/drawing/2014/main" id="{18C40F45-3394-EBB0-39FD-1FC6E65D223C}"/>
                </a:ext>
              </a:extLst>
            </p:cNvPr>
            <p:cNvSpPr>
              <a:spLocks/>
            </p:cNvSpPr>
            <p:nvPr/>
          </p:nvSpPr>
          <p:spPr bwMode="auto">
            <a:xfrm>
              <a:off x="13953417" y="3706651"/>
              <a:ext cx="81830" cy="52978"/>
            </a:xfrm>
            <a:custGeom>
              <a:avLst/>
              <a:gdLst>
                <a:gd name="T0" fmla="*/ 0 w 48"/>
                <a:gd name="T1" fmla="*/ 35 h 35"/>
                <a:gd name="T2" fmla="*/ 48 w 48"/>
                <a:gd name="T3" fmla="*/ 35 h 35"/>
                <a:gd name="T4" fmla="*/ 26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24" name="Freeform 469">
              <a:extLst>
                <a:ext uri="{FF2B5EF4-FFF2-40B4-BE49-F238E27FC236}">
                  <a16:creationId xmlns:a16="http://schemas.microsoft.com/office/drawing/2014/main" id="{60A6CCA4-8A1E-CE3E-2A74-A638665A4F11}"/>
                </a:ext>
              </a:extLst>
            </p:cNvPr>
            <p:cNvSpPr>
              <a:spLocks/>
            </p:cNvSpPr>
            <p:nvPr/>
          </p:nvSpPr>
          <p:spPr bwMode="auto">
            <a:xfrm>
              <a:off x="13960236" y="3706651"/>
              <a:ext cx="83535" cy="52978"/>
            </a:xfrm>
            <a:custGeom>
              <a:avLst/>
              <a:gdLst>
                <a:gd name="T0" fmla="*/ 0 w 49"/>
                <a:gd name="T1" fmla="*/ 35 h 35"/>
                <a:gd name="T2" fmla="*/ 49 w 49"/>
                <a:gd name="T3" fmla="*/ 35 h 35"/>
                <a:gd name="T4" fmla="*/ 27 w 49"/>
                <a:gd name="T5" fmla="*/ 0 h 35"/>
                <a:gd name="T6" fmla="*/ 0 w 49"/>
                <a:gd name="T7" fmla="*/ 35 h 35"/>
              </a:gdLst>
              <a:ahLst/>
              <a:cxnLst>
                <a:cxn ang="0">
                  <a:pos x="T0" y="T1"/>
                </a:cxn>
                <a:cxn ang="0">
                  <a:pos x="T2" y="T3"/>
                </a:cxn>
                <a:cxn ang="0">
                  <a:pos x="T4" y="T5"/>
                </a:cxn>
                <a:cxn ang="0">
                  <a:pos x="T6" y="T7"/>
                </a:cxn>
              </a:cxnLst>
              <a:rect l="0" t="0" r="r" b="b"/>
              <a:pathLst>
                <a:path w="49" h="35">
                  <a:moveTo>
                    <a:pt x="0" y="35"/>
                  </a:moveTo>
                  <a:lnTo>
                    <a:pt x="49" y="35"/>
                  </a:lnTo>
                  <a:lnTo>
                    <a:pt x="27"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25" name="Freeform 470">
              <a:extLst>
                <a:ext uri="{FF2B5EF4-FFF2-40B4-BE49-F238E27FC236}">
                  <a16:creationId xmlns:a16="http://schemas.microsoft.com/office/drawing/2014/main" id="{E2436E25-CCA4-862A-EEAE-575D5226A4C5}"/>
                </a:ext>
              </a:extLst>
            </p:cNvPr>
            <p:cNvSpPr>
              <a:spLocks/>
            </p:cNvSpPr>
            <p:nvPr/>
          </p:nvSpPr>
          <p:spPr bwMode="auto">
            <a:xfrm>
              <a:off x="13968760" y="3706651"/>
              <a:ext cx="81830" cy="52978"/>
            </a:xfrm>
            <a:custGeom>
              <a:avLst/>
              <a:gdLst>
                <a:gd name="T0" fmla="*/ 0 w 48"/>
                <a:gd name="T1" fmla="*/ 35 h 35"/>
                <a:gd name="T2" fmla="*/ 48 w 48"/>
                <a:gd name="T3" fmla="*/ 35 h 35"/>
                <a:gd name="T4" fmla="*/ 26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26" name="Freeform 471">
              <a:extLst>
                <a:ext uri="{FF2B5EF4-FFF2-40B4-BE49-F238E27FC236}">
                  <a16:creationId xmlns:a16="http://schemas.microsoft.com/office/drawing/2014/main" id="{BFE75185-47CC-5370-82BA-70974A0F9464}"/>
                </a:ext>
              </a:extLst>
            </p:cNvPr>
            <p:cNvSpPr>
              <a:spLocks/>
            </p:cNvSpPr>
            <p:nvPr/>
          </p:nvSpPr>
          <p:spPr bwMode="auto">
            <a:xfrm>
              <a:off x="13975579" y="3706651"/>
              <a:ext cx="81830" cy="52978"/>
            </a:xfrm>
            <a:custGeom>
              <a:avLst/>
              <a:gdLst>
                <a:gd name="T0" fmla="*/ 0 w 48"/>
                <a:gd name="T1" fmla="*/ 35 h 35"/>
                <a:gd name="T2" fmla="*/ 48 w 48"/>
                <a:gd name="T3" fmla="*/ 35 h 35"/>
                <a:gd name="T4" fmla="*/ 26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27" name="Freeform 472">
              <a:extLst>
                <a:ext uri="{FF2B5EF4-FFF2-40B4-BE49-F238E27FC236}">
                  <a16:creationId xmlns:a16="http://schemas.microsoft.com/office/drawing/2014/main" id="{09E1A50A-C56F-9D89-F555-D7F99C04C62B}"/>
                </a:ext>
              </a:extLst>
            </p:cNvPr>
            <p:cNvSpPr>
              <a:spLocks/>
            </p:cNvSpPr>
            <p:nvPr/>
          </p:nvSpPr>
          <p:spPr bwMode="auto">
            <a:xfrm>
              <a:off x="13975579" y="3706651"/>
              <a:ext cx="81830" cy="52978"/>
            </a:xfrm>
            <a:custGeom>
              <a:avLst/>
              <a:gdLst>
                <a:gd name="T0" fmla="*/ 0 w 48"/>
                <a:gd name="T1" fmla="*/ 35 h 35"/>
                <a:gd name="T2" fmla="*/ 48 w 48"/>
                <a:gd name="T3" fmla="*/ 35 h 35"/>
                <a:gd name="T4" fmla="*/ 26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28" name="Freeform 473">
              <a:extLst>
                <a:ext uri="{FF2B5EF4-FFF2-40B4-BE49-F238E27FC236}">
                  <a16:creationId xmlns:a16="http://schemas.microsoft.com/office/drawing/2014/main" id="{C960650B-9777-1AEE-2526-60DFF0FDB1A4}"/>
                </a:ext>
              </a:extLst>
            </p:cNvPr>
            <p:cNvSpPr>
              <a:spLocks/>
            </p:cNvSpPr>
            <p:nvPr/>
          </p:nvSpPr>
          <p:spPr bwMode="auto">
            <a:xfrm>
              <a:off x="13990922" y="3706651"/>
              <a:ext cx="81830" cy="52978"/>
            </a:xfrm>
            <a:custGeom>
              <a:avLst/>
              <a:gdLst>
                <a:gd name="T0" fmla="*/ 0 w 48"/>
                <a:gd name="T1" fmla="*/ 35 h 35"/>
                <a:gd name="T2" fmla="*/ 48 w 48"/>
                <a:gd name="T3" fmla="*/ 35 h 35"/>
                <a:gd name="T4" fmla="*/ 26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29" name="Freeform 474">
              <a:extLst>
                <a:ext uri="{FF2B5EF4-FFF2-40B4-BE49-F238E27FC236}">
                  <a16:creationId xmlns:a16="http://schemas.microsoft.com/office/drawing/2014/main" id="{8A3565C3-9F61-9DF6-671D-F22C81434E22}"/>
                </a:ext>
              </a:extLst>
            </p:cNvPr>
            <p:cNvSpPr>
              <a:spLocks/>
            </p:cNvSpPr>
            <p:nvPr/>
          </p:nvSpPr>
          <p:spPr bwMode="auto">
            <a:xfrm>
              <a:off x="14006265" y="3706651"/>
              <a:ext cx="88649" cy="52978"/>
            </a:xfrm>
            <a:custGeom>
              <a:avLst/>
              <a:gdLst>
                <a:gd name="T0" fmla="*/ 0 w 52"/>
                <a:gd name="T1" fmla="*/ 35 h 35"/>
                <a:gd name="T2" fmla="*/ 52 w 52"/>
                <a:gd name="T3" fmla="*/ 35 h 35"/>
                <a:gd name="T4" fmla="*/ 26 w 52"/>
                <a:gd name="T5" fmla="*/ 0 h 35"/>
                <a:gd name="T6" fmla="*/ 0 w 52"/>
                <a:gd name="T7" fmla="*/ 35 h 35"/>
              </a:gdLst>
              <a:ahLst/>
              <a:cxnLst>
                <a:cxn ang="0">
                  <a:pos x="T0" y="T1"/>
                </a:cxn>
                <a:cxn ang="0">
                  <a:pos x="T2" y="T3"/>
                </a:cxn>
                <a:cxn ang="0">
                  <a:pos x="T4" y="T5"/>
                </a:cxn>
                <a:cxn ang="0">
                  <a:pos x="T6" y="T7"/>
                </a:cxn>
              </a:cxnLst>
              <a:rect l="0" t="0" r="r" b="b"/>
              <a:pathLst>
                <a:path w="52" h="35">
                  <a:moveTo>
                    <a:pt x="0" y="35"/>
                  </a:moveTo>
                  <a:lnTo>
                    <a:pt x="52"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30" name="Freeform 475">
              <a:extLst>
                <a:ext uri="{FF2B5EF4-FFF2-40B4-BE49-F238E27FC236}">
                  <a16:creationId xmlns:a16="http://schemas.microsoft.com/office/drawing/2014/main" id="{ABBFBDC8-B2F1-A21D-1D5E-D8A969A1DC6F}"/>
                </a:ext>
              </a:extLst>
            </p:cNvPr>
            <p:cNvSpPr>
              <a:spLocks/>
            </p:cNvSpPr>
            <p:nvPr/>
          </p:nvSpPr>
          <p:spPr bwMode="auto">
            <a:xfrm>
              <a:off x="14006265" y="3706651"/>
              <a:ext cx="88649" cy="52978"/>
            </a:xfrm>
            <a:custGeom>
              <a:avLst/>
              <a:gdLst>
                <a:gd name="T0" fmla="*/ 0 w 52"/>
                <a:gd name="T1" fmla="*/ 35 h 35"/>
                <a:gd name="T2" fmla="*/ 52 w 52"/>
                <a:gd name="T3" fmla="*/ 35 h 35"/>
                <a:gd name="T4" fmla="*/ 26 w 52"/>
                <a:gd name="T5" fmla="*/ 0 h 35"/>
                <a:gd name="T6" fmla="*/ 0 w 52"/>
                <a:gd name="T7" fmla="*/ 35 h 35"/>
              </a:gdLst>
              <a:ahLst/>
              <a:cxnLst>
                <a:cxn ang="0">
                  <a:pos x="T0" y="T1"/>
                </a:cxn>
                <a:cxn ang="0">
                  <a:pos x="T2" y="T3"/>
                </a:cxn>
                <a:cxn ang="0">
                  <a:pos x="T4" y="T5"/>
                </a:cxn>
                <a:cxn ang="0">
                  <a:pos x="T6" y="T7"/>
                </a:cxn>
              </a:cxnLst>
              <a:rect l="0" t="0" r="r" b="b"/>
              <a:pathLst>
                <a:path w="52" h="35">
                  <a:moveTo>
                    <a:pt x="0" y="35"/>
                  </a:moveTo>
                  <a:lnTo>
                    <a:pt x="52"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31" name="Freeform 476">
              <a:extLst>
                <a:ext uri="{FF2B5EF4-FFF2-40B4-BE49-F238E27FC236}">
                  <a16:creationId xmlns:a16="http://schemas.microsoft.com/office/drawing/2014/main" id="{470CD073-5615-E372-E6DA-49788E24D259}"/>
                </a:ext>
              </a:extLst>
            </p:cNvPr>
            <p:cNvSpPr>
              <a:spLocks/>
            </p:cNvSpPr>
            <p:nvPr/>
          </p:nvSpPr>
          <p:spPr bwMode="auto">
            <a:xfrm>
              <a:off x="14006265" y="3706651"/>
              <a:ext cx="88649" cy="52978"/>
            </a:xfrm>
            <a:custGeom>
              <a:avLst/>
              <a:gdLst>
                <a:gd name="T0" fmla="*/ 0 w 52"/>
                <a:gd name="T1" fmla="*/ 35 h 35"/>
                <a:gd name="T2" fmla="*/ 52 w 52"/>
                <a:gd name="T3" fmla="*/ 35 h 35"/>
                <a:gd name="T4" fmla="*/ 26 w 52"/>
                <a:gd name="T5" fmla="*/ 0 h 35"/>
                <a:gd name="T6" fmla="*/ 0 w 52"/>
                <a:gd name="T7" fmla="*/ 35 h 35"/>
              </a:gdLst>
              <a:ahLst/>
              <a:cxnLst>
                <a:cxn ang="0">
                  <a:pos x="T0" y="T1"/>
                </a:cxn>
                <a:cxn ang="0">
                  <a:pos x="T2" y="T3"/>
                </a:cxn>
                <a:cxn ang="0">
                  <a:pos x="T4" y="T5"/>
                </a:cxn>
                <a:cxn ang="0">
                  <a:pos x="T6" y="T7"/>
                </a:cxn>
              </a:cxnLst>
              <a:rect l="0" t="0" r="r" b="b"/>
              <a:pathLst>
                <a:path w="52" h="35">
                  <a:moveTo>
                    <a:pt x="0" y="35"/>
                  </a:moveTo>
                  <a:lnTo>
                    <a:pt x="52"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32" name="Freeform 477">
              <a:extLst>
                <a:ext uri="{FF2B5EF4-FFF2-40B4-BE49-F238E27FC236}">
                  <a16:creationId xmlns:a16="http://schemas.microsoft.com/office/drawing/2014/main" id="{F2668BF6-D41B-6ECD-65B4-85596280E891}"/>
                </a:ext>
              </a:extLst>
            </p:cNvPr>
            <p:cNvSpPr>
              <a:spLocks/>
            </p:cNvSpPr>
            <p:nvPr/>
          </p:nvSpPr>
          <p:spPr bwMode="auto">
            <a:xfrm>
              <a:off x="14006265" y="3706651"/>
              <a:ext cx="88649" cy="52978"/>
            </a:xfrm>
            <a:custGeom>
              <a:avLst/>
              <a:gdLst>
                <a:gd name="T0" fmla="*/ 0 w 52"/>
                <a:gd name="T1" fmla="*/ 35 h 35"/>
                <a:gd name="T2" fmla="*/ 52 w 52"/>
                <a:gd name="T3" fmla="*/ 35 h 35"/>
                <a:gd name="T4" fmla="*/ 26 w 52"/>
                <a:gd name="T5" fmla="*/ 0 h 35"/>
                <a:gd name="T6" fmla="*/ 0 w 52"/>
                <a:gd name="T7" fmla="*/ 35 h 35"/>
              </a:gdLst>
              <a:ahLst/>
              <a:cxnLst>
                <a:cxn ang="0">
                  <a:pos x="T0" y="T1"/>
                </a:cxn>
                <a:cxn ang="0">
                  <a:pos x="T2" y="T3"/>
                </a:cxn>
                <a:cxn ang="0">
                  <a:pos x="T4" y="T5"/>
                </a:cxn>
                <a:cxn ang="0">
                  <a:pos x="T6" y="T7"/>
                </a:cxn>
              </a:cxnLst>
              <a:rect l="0" t="0" r="r" b="b"/>
              <a:pathLst>
                <a:path w="52" h="35">
                  <a:moveTo>
                    <a:pt x="0" y="35"/>
                  </a:moveTo>
                  <a:lnTo>
                    <a:pt x="52"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33" name="Freeform 478">
              <a:extLst>
                <a:ext uri="{FF2B5EF4-FFF2-40B4-BE49-F238E27FC236}">
                  <a16:creationId xmlns:a16="http://schemas.microsoft.com/office/drawing/2014/main" id="{ACB93BAE-8738-F2B7-6AF6-2A63A33E7308}"/>
                </a:ext>
              </a:extLst>
            </p:cNvPr>
            <p:cNvSpPr>
              <a:spLocks/>
            </p:cNvSpPr>
            <p:nvPr/>
          </p:nvSpPr>
          <p:spPr bwMode="auto">
            <a:xfrm>
              <a:off x="14028428" y="3706651"/>
              <a:ext cx="90354" cy="52978"/>
            </a:xfrm>
            <a:custGeom>
              <a:avLst/>
              <a:gdLst>
                <a:gd name="T0" fmla="*/ 0 w 53"/>
                <a:gd name="T1" fmla="*/ 35 h 35"/>
                <a:gd name="T2" fmla="*/ 53 w 53"/>
                <a:gd name="T3" fmla="*/ 35 h 35"/>
                <a:gd name="T4" fmla="*/ 26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34" name="Freeform 479">
              <a:extLst>
                <a:ext uri="{FF2B5EF4-FFF2-40B4-BE49-F238E27FC236}">
                  <a16:creationId xmlns:a16="http://schemas.microsoft.com/office/drawing/2014/main" id="{FCFA766E-6C87-36F7-EFDC-A7319E23641B}"/>
                </a:ext>
              </a:extLst>
            </p:cNvPr>
            <p:cNvSpPr>
              <a:spLocks/>
            </p:cNvSpPr>
            <p:nvPr/>
          </p:nvSpPr>
          <p:spPr bwMode="auto">
            <a:xfrm>
              <a:off x="14028428" y="3706651"/>
              <a:ext cx="90354" cy="52978"/>
            </a:xfrm>
            <a:custGeom>
              <a:avLst/>
              <a:gdLst>
                <a:gd name="T0" fmla="*/ 0 w 53"/>
                <a:gd name="T1" fmla="*/ 35 h 35"/>
                <a:gd name="T2" fmla="*/ 53 w 53"/>
                <a:gd name="T3" fmla="*/ 35 h 35"/>
                <a:gd name="T4" fmla="*/ 26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35" name="Freeform 480">
              <a:extLst>
                <a:ext uri="{FF2B5EF4-FFF2-40B4-BE49-F238E27FC236}">
                  <a16:creationId xmlns:a16="http://schemas.microsoft.com/office/drawing/2014/main" id="{1D851170-CC3F-E5FB-364E-F304634BF964}"/>
                </a:ext>
              </a:extLst>
            </p:cNvPr>
            <p:cNvSpPr>
              <a:spLocks/>
            </p:cNvSpPr>
            <p:nvPr/>
          </p:nvSpPr>
          <p:spPr bwMode="auto">
            <a:xfrm>
              <a:off x="14043770" y="3706651"/>
              <a:ext cx="88649" cy="52978"/>
            </a:xfrm>
            <a:custGeom>
              <a:avLst/>
              <a:gdLst>
                <a:gd name="T0" fmla="*/ 0 w 52"/>
                <a:gd name="T1" fmla="*/ 35 h 35"/>
                <a:gd name="T2" fmla="*/ 52 w 52"/>
                <a:gd name="T3" fmla="*/ 35 h 35"/>
                <a:gd name="T4" fmla="*/ 26 w 52"/>
                <a:gd name="T5" fmla="*/ 0 h 35"/>
                <a:gd name="T6" fmla="*/ 0 w 52"/>
                <a:gd name="T7" fmla="*/ 35 h 35"/>
              </a:gdLst>
              <a:ahLst/>
              <a:cxnLst>
                <a:cxn ang="0">
                  <a:pos x="T0" y="T1"/>
                </a:cxn>
                <a:cxn ang="0">
                  <a:pos x="T2" y="T3"/>
                </a:cxn>
                <a:cxn ang="0">
                  <a:pos x="T4" y="T5"/>
                </a:cxn>
                <a:cxn ang="0">
                  <a:pos x="T6" y="T7"/>
                </a:cxn>
              </a:cxnLst>
              <a:rect l="0" t="0" r="r" b="b"/>
              <a:pathLst>
                <a:path w="52" h="35">
                  <a:moveTo>
                    <a:pt x="0" y="35"/>
                  </a:moveTo>
                  <a:lnTo>
                    <a:pt x="52"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36" name="Freeform 481">
              <a:extLst>
                <a:ext uri="{FF2B5EF4-FFF2-40B4-BE49-F238E27FC236}">
                  <a16:creationId xmlns:a16="http://schemas.microsoft.com/office/drawing/2014/main" id="{1C27432A-7DA5-2732-83AF-BCBEDA50F014}"/>
                </a:ext>
              </a:extLst>
            </p:cNvPr>
            <p:cNvSpPr>
              <a:spLocks/>
            </p:cNvSpPr>
            <p:nvPr/>
          </p:nvSpPr>
          <p:spPr bwMode="auto">
            <a:xfrm>
              <a:off x="14103438" y="3706651"/>
              <a:ext cx="81830" cy="52978"/>
            </a:xfrm>
            <a:custGeom>
              <a:avLst/>
              <a:gdLst>
                <a:gd name="T0" fmla="*/ 0 w 48"/>
                <a:gd name="T1" fmla="*/ 35 h 35"/>
                <a:gd name="T2" fmla="*/ 48 w 48"/>
                <a:gd name="T3" fmla="*/ 35 h 35"/>
                <a:gd name="T4" fmla="*/ 26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37" name="Freeform 482">
              <a:extLst>
                <a:ext uri="{FF2B5EF4-FFF2-40B4-BE49-F238E27FC236}">
                  <a16:creationId xmlns:a16="http://schemas.microsoft.com/office/drawing/2014/main" id="{F9E045B1-F99A-97E8-F784-2CF41ED237E4}"/>
                </a:ext>
              </a:extLst>
            </p:cNvPr>
            <p:cNvSpPr>
              <a:spLocks/>
            </p:cNvSpPr>
            <p:nvPr/>
          </p:nvSpPr>
          <p:spPr bwMode="auto">
            <a:xfrm>
              <a:off x="14140944" y="3706651"/>
              <a:ext cx="88649" cy="52978"/>
            </a:xfrm>
            <a:custGeom>
              <a:avLst/>
              <a:gdLst>
                <a:gd name="T0" fmla="*/ 0 w 52"/>
                <a:gd name="T1" fmla="*/ 35 h 35"/>
                <a:gd name="T2" fmla="*/ 52 w 52"/>
                <a:gd name="T3" fmla="*/ 35 h 35"/>
                <a:gd name="T4" fmla="*/ 26 w 52"/>
                <a:gd name="T5" fmla="*/ 0 h 35"/>
                <a:gd name="T6" fmla="*/ 0 w 52"/>
                <a:gd name="T7" fmla="*/ 35 h 35"/>
              </a:gdLst>
              <a:ahLst/>
              <a:cxnLst>
                <a:cxn ang="0">
                  <a:pos x="T0" y="T1"/>
                </a:cxn>
                <a:cxn ang="0">
                  <a:pos x="T2" y="T3"/>
                </a:cxn>
                <a:cxn ang="0">
                  <a:pos x="T4" y="T5"/>
                </a:cxn>
                <a:cxn ang="0">
                  <a:pos x="T6" y="T7"/>
                </a:cxn>
              </a:cxnLst>
              <a:rect l="0" t="0" r="r" b="b"/>
              <a:pathLst>
                <a:path w="52" h="35">
                  <a:moveTo>
                    <a:pt x="0" y="35"/>
                  </a:moveTo>
                  <a:lnTo>
                    <a:pt x="52"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38" name="Freeform 483">
              <a:extLst>
                <a:ext uri="{FF2B5EF4-FFF2-40B4-BE49-F238E27FC236}">
                  <a16:creationId xmlns:a16="http://schemas.microsoft.com/office/drawing/2014/main" id="{58D9F25D-0D14-7788-FD2D-30B353886CAE}"/>
                </a:ext>
              </a:extLst>
            </p:cNvPr>
            <p:cNvSpPr>
              <a:spLocks/>
            </p:cNvSpPr>
            <p:nvPr/>
          </p:nvSpPr>
          <p:spPr bwMode="auto">
            <a:xfrm>
              <a:off x="14147763" y="3706651"/>
              <a:ext cx="90354" cy="52978"/>
            </a:xfrm>
            <a:custGeom>
              <a:avLst/>
              <a:gdLst>
                <a:gd name="T0" fmla="*/ 0 w 53"/>
                <a:gd name="T1" fmla="*/ 35 h 35"/>
                <a:gd name="T2" fmla="*/ 53 w 53"/>
                <a:gd name="T3" fmla="*/ 35 h 35"/>
                <a:gd name="T4" fmla="*/ 26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39" name="Freeform 484">
              <a:extLst>
                <a:ext uri="{FF2B5EF4-FFF2-40B4-BE49-F238E27FC236}">
                  <a16:creationId xmlns:a16="http://schemas.microsoft.com/office/drawing/2014/main" id="{8A7F61FC-3254-D7F2-BC56-403D83CBA7B2}"/>
                </a:ext>
              </a:extLst>
            </p:cNvPr>
            <p:cNvSpPr>
              <a:spLocks/>
            </p:cNvSpPr>
            <p:nvPr/>
          </p:nvSpPr>
          <p:spPr bwMode="auto">
            <a:xfrm>
              <a:off x="14163106" y="3706651"/>
              <a:ext cx="90354" cy="52978"/>
            </a:xfrm>
            <a:custGeom>
              <a:avLst/>
              <a:gdLst>
                <a:gd name="T0" fmla="*/ 0 w 53"/>
                <a:gd name="T1" fmla="*/ 35 h 35"/>
                <a:gd name="T2" fmla="*/ 53 w 53"/>
                <a:gd name="T3" fmla="*/ 35 h 35"/>
                <a:gd name="T4" fmla="*/ 26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40" name="Freeform 485">
              <a:extLst>
                <a:ext uri="{FF2B5EF4-FFF2-40B4-BE49-F238E27FC236}">
                  <a16:creationId xmlns:a16="http://schemas.microsoft.com/office/drawing/2014/main" id="{69720A39-5FAA-F33C-3DA9-2FF37CE6C3AD}"/>
                </a:ext>
              </a:extLst>
            </p:cNvPr>
            <p:cNvSpPr>
              <a:spLocks/>
            </p:cNvSpPr>
            <p:nvPr/>
          </p:nvSpPr>
          <p:spPr bwMode="auto">
            <a:xfrm>
              <a:off x="14163106" y="3706651"/>
              <a:ext cx="90354" cy="52978"/>
            </a:xfrm>
            <a:custGeom>
              <a:avLst/>
              <a:gdLst>
                <a:gd name="T0" fmla="*/ 0 w 53"/>
                <a:gd name="T1" fmla="*/ 35 h 35"/>
                <a:gd name="T2" fmla="*/ 53 w 53"/>
                <a:gd name="T3" fmla="*/ 35 h 35"/>
                <a:gd name="T4" fmla="*/ 26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41" name="Freeform 486">
              <a:extLst>
                <a:ext uri="{FF2B5EF4-FFF2-40B4-BE49-F238E27FC236}">
                  <a16:creationId xmlns:a16="http://schemas.microsoft.com/office/drawing/2014/main" id="{80129A34-1032-057D-D042-C73138CFDE3C}"/>
                </a:ext>
              </a:extLst>
            </p:cNvPr>
            <p:cNvSpPr>
              <a:spLocks/>
            </p:cNvSpPr>
            <p:nvPr/>
          </p:nvSpPr>
          <p:spPr bwMode="auto">
            <a:xfrm>
              <a:off x="14169925" y="3706651"/>
              <a:ext cx="90354" cy="52978"/>
            </a:xfrm>
            <a:custGeom>
              <a:avLst/>
              <a:gdLst>
                <a:gd name="T0" fmla="*/ 0 w 53"/>
                <a:gd name="T1" fmla="*/ 35 h 35"/>
                <a:gd name="T2" fmla="*/ 53 w 53"/>
                <a:gd name="T3" fmla="*/ 35 h 35"/>
                <a:gd name="T4" fmla="*/ 27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7"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42" name="Freeform 487">
              <a:extLst>
                <a:ext uri="{FF2B5EF4-FFF2-40B4-BE49-F238E27FC236}">
                  <a16:creationId xmlns:a16="http://schemas.microsoft.com/office/drawing/2014/main" id="{5CA30610-5A92-BE4C-77EC-93F03897686F}"/>
                </a:ext>
              </a:extLst>
            </p:cNvPr>
            <p:cNvSpPr>
              <a:spLocks/>
            </p:cNvSpPr>
            <p:nvPr/>
          </p:nvSpPr>
          <p:spPr bwMode="auto">
            <a:xfrm>
              <a:off x="14178450" y="3706651"/>
              <a:ext cx="88649" cy="52978"/>
            </a:xfrm>
            <a:custGeom>
              <a:avLst/>
              <a:gdLst>
                <a:gd name="T0" fmla="*/ 0 w 52"/>
                <a:gd name="T1" fmla="*/ 35 h 35"/>
                <a:gd name="T2" fmla="*/ 52 w 52"/>
                <a:gd name="T3" fmla="*/ 35 h 35"/>
                <a:gd name="T4" fmla="*/ 26 w 52"/>
                <a:gd name="T5" fmla="*/ 0 h 35"/>
                <a:gd name="T6" fmla="*/ 0 w 52"/>
                <a:gd name="T7" fmla="*/ 35 h 35"/>
              </a:gdLst>
              <a:ahLst/>
              <a:cxnLst>
                <a:cxn ang="0">
                  <a:pos x="T0" y="T1"/>
                </a:cxn>
                <a:cxn ang="0">
                  <a:pos x="T2" y="T3"/>
                </a:cxn>
                <a:cxn ang="0">
                  <a:pos x="T4" y="T5"/>
                </a:cxn>
                <a:cxn ang="0">
                  <a:pos x="T6" y="T7"/>
                </a:cxn>
              </a:cxnLst>
              <a:rect l="0" t="0" r="r" b="b"/>
              <a:pathLst>
                <a:path w="52" h="35">
                  <a:moveTo>
                    <a:pt x="0" y="35"/>
                  </a:moveTo>
                  <a:lnTo>
                    <a:pt x="52"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43" name="Freeform 488">
              <a:extLst>
                <a:ext uri="{FF2B5EF4-FFF2-40B4-BE49-F238E27FC236}">
                  <a16:creationId xmlns:a16="http://schemas.microsoft.com/office/drawing/2014/main" id="{2AEA9ACC-8E2F-9C71-781F-17B4F6BFDA8F}"/>
                </a:ext>
              </a:extLst>
            </p:cNvPr>
            <p:cNvSpPr>
              <a:spLocks/>
            </p:cNvSpPr>
            <p:nvPr/>
          </p:nvSpPr>
          <p:spPr bwMode="auto">
            <a:xfrm>
              <a:off x="14200611" y="3706651"/>
              <a:ext cx="90354" cy="52978"/>
            </a:xfrm>
            <a:custGeom>
              <a:avLst/>
              <a:gdLst>
                <a:gd name="T0" fmla="*/ 0 w 53"/>
                <a:gd name="T1" fmla="*/ 35 h 35"/>
                <a:gd name="T2" fmla="*/ 53 w 53"/>
                <a:gd name="T3" fmla="*/ 35 h 35"/>
                <a:gd name="T4" fmla="*/ 26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44" name="Freeform 489">
              <a:extLst>
                <a:ext uri="{FF2B5EF4-FFF2-40B4-BE49-F238E27FC236}">
                  <a16:creationId xmlns:a16="http://schemas.microsoft.com/office/drawing/2014/main" id="{3ACCC8CC-C513-34A4-F2AA-468118B31DB4}"/>
                </a:ext>
              </a:extLst>
            </p:cNvPr>
            <p:cNvSpPr>
              <a:spLocks/>
            </p:cNvSpPr>
            <p:nvPr/>
          </p:nvSpPr>
          <p:spPr bwMode="auto">
            <a:xfrm>
              <a:off x="14207430" y="3706651"/>
              <a:ext cx="90354" cy="52978"/>
            </a:xfrm>
            <a:custGeom>
              <a:avLst/>
              <a:gdLst>
                <a:gd name="T0" fmla="*/ 0 w 53"/>
                <a:gd name="T1" fmla="*/ 35 h 35"/>
                <a:gd name="T2" fmla="*/ 53 w 53"/>
                <a:gd name="T3" fmla="*/ 35 h 35"/>
                <a:gd name="T4" fmla="*/ 27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7"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45" name="Freeform 490">
              <a:extLst>
                <a:ext uri="{FF2B5EF4-FFF2-40B4-BE49-F238E27FC236}">
                  <a16:creationId xmlns:a16="http://schemas.microsoft.com/office/drawing/2014/main" id="{10818C85-BD0F-5F05-5B59-513875822B59}"/>
                </a:ext>
              </a:extLst>
            </p:cNvPr>
            <p:cNvSpPr>
              <a:spLocks/>
            </p:cNvSpPr>
            <p:nvPr/>
          </p:nvSpPr>
          <p:spPr bwMode="auto">
            <a:xfrm>
              <a:off x="14238117" y="3706651"/>
              <a:ext cx="81830" cy="52978"/>
            </a:xfrm>
            <a:custGeom>
              <a:avLst/>
              <a:gdLst>
                <a:gd name="T0" fmla="*/ 0 w 48"/>
                <a:gd name="T1" fmla="*/ 35 h 35"/>
                <a:gd name="T2" fmla="*/ 48 w 48"/>
                <a:gd name="T3" fmla="*/ 35 h 35"/>
                <a:gd name="T4" fmla="*/ 22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46" name="Freeform 491">
              <a:extLst>
                <a:ext uri="{FF2B5EF4-FFF2-40B4-BE49-F238E27FC236}">
                  <a16:creationId xmlns:a16="http://schemas.microsoft.com/office/drawing/2014/main" id="{BC946C20-B13B-005C-B01F-432ABAD4D0B4}"/>
                </a:ext>
              </a:extLst>
            </p:cNvPr>
            <p:cNvSpPr>
              <a:spLocks/>
            </p:cNvSpPr>
            <p:nvPr/>
          </p:nvSpPr>
          <p:spPr bwMode="auto">
            <a:xfrm>
              <a:off x="14253460" y="3706651"/>
              <a:ext cx="81830" cy="52978"/>
            </a:xfrm>
            <a:custGeom>
              <a:avLst/>
              <a:gdLst>
                <a:gd name="T0" fmla="*/ 0 w 48"/>
                <a:gd name="T1" fmla="*/ 35 h 35"/>
                <a:gd name="T2" fmla="*/ 48 w 48"/>
                <a:gd name="T3" fmla="*/ 35 h 35"/>
                <a:gd name="T4" fmla="*/ 26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47" name="Freeform 492">
              <a:extLst>
                <a:ext uri="{FF2B5EF4-FFF2-40B4-BE49-F238E27FC236}">
                  <a16:creationId xmlns:a16="http://schemas.microsoft.com/office/drawing/2014/main" id="{E06F827E-480B-0883-ED59-29119AAF7AB8}"/>
                </a:ext>
              </a:extLst>
            </p:cNvPr>
            <p:cNvSpPr>
              <a:spLocks/>
            </p:cNvSpPr>
            <p:nvPr/>
          </p:nvSpPr>
          <p:spPr bwMode="auto">
            <a:xfrm>
              <a:off x="14260280" y="3706651"/>
              <a:ext cx="81830" cy="52978"/>
            </a:xfrm>
            <a:custGeom>
              <a:avLst/>
              <a:gdLst>
                <a:gd name="T0" fmla="*/ 0 w 48"/>
                <a:gd name="T1" fmla="*/ 35 h 35"/>
                <a:gd name="T2" fmla="*/ 48 w 48"/>
                <a:gd name="T3" fmla="*/ 35 h 35"/>
                <a:gd name="T4" fmla="*/ 26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48" name="Freeform 493">
              <a:extLst>
                <a:ext uri="{FF2B5EF4-FFF2-40B4-BE49-F238E27FC236}">
                  <a16:creationId xmlns:a16="http://schemas.microsoft.com/office/drawing/2014/main" id="{72756433-2492-DBBE-0070-BB4E51E43184}"/>
                </a:ext>
              </a:extLst>
            </p:cNvPr>
            <p:cNvSpPr>
              <a:spLocks/>
            </p:cNvSpPr>
            <p:nvPr/>
          </p:nvSpPr>
          <p:spPr bwMode="auto">
            <a:xfrm>
              <a:off x="14282442" y="3759628"/>
              <a:ext cx="83535" cy="59032"/>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49" name="Freeform 494">
              <a:extLst>
                <a:ext uri="{FF2B5EF4-FFF2-40B4-BE49-F238E27FC236}">
                  <a16:creationId xmlns:a16="http://schemas.microsoft.com/office/drawing/2014/main" id="{C2E98A74-C12D-489C-2A2E-D5CB0DF2399D}"/>
                </a:ext>
              </a:extLst>
            </p:cNvPr>
            <p:cNvSpPr>
              <a:spLocks/>
            </p:cNvSpPr>
            <p:nvPr/>
          </p:nvSpPr>
          <p:spPr bwMode="auto">
            <a:xfrm>
              <a:off x="14335291" y="3818659"/>
              <a:ext cx="90354" cy="54491"/>
            </a:xfrm>
            <a:custGeom>
              <a:avLst/>
              <a:gdLst>
                <a:gd name="T0" fmla="*/ 0 w 53"/>
                <a:gd name="T1" fmla="*/ 36 h 36"/>
                <a:gd name="T2" fmla="*/ 53 w 53"/>
                <a:gd name="T3" fmla="*/ 36 h 36"/>
                <a:gd name="T4" fmla="*/ 26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50" name="Freeform 495">
              <a:extLst>
                <a:ext uri="{FF2B5EF4-FFF2-40B4-BE49-F238E27FC236}">
                  <a16:creationId xmlns:a16="http://schemas.microsoft.com/office/drawing/2014/main" id="{6E60C330-2368-57BC-4EC7-6EE4A899C87F}"/>
                </a:ext>
              </a:extLst>
            </p:cNvPr>
            <p:cNvSpPr>
              <a:spLocks/>
            </p:cNvSpPr>
            <p:nvPr/>
          </p:nvSpPr>
          <p:spPr bwMode="auto">
            <a:xfrm>
              <a:off x="14357452" y="3818659"/>
              <a:ext cx="83535" cy="54491"/>
            </a:xfrm>
            <a:custGeom>
              <a:avLst/>
              <a:gdLst>
                <a:gd name="T0" fmla="*/ 0 w 49"/>
                <a:gd name="T1" fmla="*/ 36 h 36"/>
                <a:gd name="T2" fmla="*/ 49 w 49"/>
                <a:gd name="T3" fmla="*/ 36 h 36"/>
                <a:gd name="T4" fmla="*/ 27 w 49"/>
                <a:gd name="T5" fmla="*/ 0 h 36"/>
                <a:gd name="T6" fmla="*/ 0 w 49"/>
                <a:gd name="T7" fmla="*/ 36 h 36"/>
              </a:gdLst>
              <a:ahLst/>
              <a:cxnLst>
                <a:cxn ang="0">
                  <a:pos x="T0" y="T1"/>
                </a:cxn>
                <a:cxn ang="0">
                  <a:pos x="T2" y="T3"/>
                </a:cxn>
                <a:cxn ang="0">
                  <a:pos x="T4" y="T5"/>
                </a:cxn>
                <a:cxn ang="0">
                  <a:pos x="T6" y="T7"/>
                </a:cxn>
              </a:cxnLst>
              <a:rect l="0" t="0" r="r" b="b"/>
              <a:pathLst>
                <a:path w="49" h="36">
                  <a:moveTo>
                    <a:pt x="0" y="36"/>
                  </a:moveTo>
                  <a:lnTo>
                    <a:pt x="49" y="36"/>
                  </a:lnTo>
                  <a:lnTo>
                    <a:pt x="27"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51" name="Freeform 496">
              <a:extLst>
                <a:ext uri="{FF2B5EF4-FFF2-40B4-BE49-F238E27FC236}">
                  <a16:creationId xmlns:a16="http://schemas.microsoft.com/office/drawing/2014/main" id="{EAEF9FCF-86DD-C790-41A3-22DDE8F3BC66}"/>
                </a:ext>
              </a:extLst>
            </p:cNvPr>
            <p:cNvSpPr>
              <a:spLocks/>
            </p:cNvSpPr>
            <p:nvPr/>
          </p:nvSpPr>
          <p:spPr bwMode="auto">
            <a:xfrm>
              <a:off x="14357452" y="3818659"/>
              <a:ext cx="83535" cy="54491"/>
            </a:xfrm>
            <a:custGeom>
              <a:avLst/>
              <a:gdLst>
                <a:gd name="T0" fmla="*/ 0 w 49"/>
                <a:gd name="T1" fmla="*/ 36 h 36"/>
                <a:gd name="T2" fmla="*/ 49 w 49"/>
                <a:gd name="T3" fmla="*/ 36 h 36"/>
                <a:gd name="T4" fmla="*/ 27 w 49"/>
                <a:gd name="T5" fmla="*/ 0 h 36"/>
                <a:gd name="T6" fmla="*/ 0 w 49"/>
                <a:gd name="T7" fmla="*/ 36 h 36"/>
              </a:gdLst>
              <a:ahLst/>
              <a:cxnLst>
                <a:cxn ang="0">
                  <a:pos x="T0" y="T1"/>
                </a:cxn>
                <a:cxn ang="0">
                  <a:pos x="T2" y="T3"/>
                </a:cxn>
                <a:cxn ang="0">
                  <a:pos x="T4" y="T5"/>
                </a:cxn>
                <a:cxn ang="0">
                  <a:pos x="T6" y="T7"/>
                </a:cxn>
              </a:cxnLst>
              <a:rect l="0" t="0" r="r" b="b"/>
              <a:pathLst>
                <a:path w="49" h="36">
                  <a:moveTo>
                    <a:pt x="0" y="36"/>
                  </a:moveTo>
                  <a:lnTo>
                    <a:pt x="49" y="36"/>
                  </a:lnTo>
                  <a:lnTo>
                    <a:pt x="27"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52" name="Freeform 497">
              <a:extLst>
                <a:ext uri="{FF2B5EF4-FFF2-40B4-BE49-F238E27FC236}">
                  <a16:creationId xmlns:a16="http://schemas.microsoft.com/office/drawing/2014/main" id="{14F76A35-A741-F857-AF8F-69878F56CCF9}"/>
                </a:ext>
              </a:extLst>
            </p:cNvPr>
            <p:cNvSpPr>
              <a:spLocks/>
            </p:cNvSpPr>
            <p:nvPr/>
          </p:nvSpPr>
          <p:spPr bwMode="auto">
            <a:xfrm>
              <a:off x="14388139" y="3818659"/>
              <a:ext cx="90354" cy="54491"/>
            </a:xfrm>
            <a:custGeom>
              <a:avLst/>
              <a:gdLst>
                <a:gd name="T0" fmla="*/ 0 w 53"/>
                <a:gd name="T1" fmla="*/ 36 h 36"/>
                <a:gd name="T2" fmla="*/ 53 w 53"/>
                <a:gd name="T3" fmla="*/ 36 h 36"/>
                <a:gd name="T4" fmla="*/ 26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53" name="Freeform 498">
              <a:extLst>
                <a:ext uri="{FF2B5EF4-FFF2-40B4-BE49-F238E27FC236}">
                  <a16:creationId xmlns:a16="http://schemas.microsoft.com/office/drawing/2014/main" id="{B152F388-0DD1-D424-B619-E47E7D4B8C0F}"/>
                </a:ext>
              </a:extLst>
            </p:cNvPr>
            <p:cNvSpPr>
              <a:spLocks/>
            </p:cNvSpPr>
            <p:nvPr/>
          </p:nvSpPr>
          <p:spPr bwMode="auto">
            <a:xfrm>
              <a:off x="14425644" y="3818659"/>
              <a:ext cx="90354" cy="54491"/>
            </a:xfrm>
            <a:custGeom>
              <a:avLst/>
              <a:gdLst>
                <a:gd name="T0" fmla="*/ 0 w 53"/>
                <a:gd name="T1" fmla="*/ 36 h 36"/>
                <a:gd name="T2" fmla="*/ 53 w 53"/>
                <a:gd name="T3" fmla="*/ 36 h 36"/>
                <a:gd name="T4" fmla="*/ 26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54" name="Freeform 499">
              <a:extLst>
                <a:ext uri="{FF2B5EF4-FFF2-40B4-BE49-F238E27FC236}">
                  <a16:creationId xmlns:a16="http://schemas.microsoft.com/office/drawing/2014/main" id="{EAE5C79C-2DA5-83A8-FB20-BFF4861ECB7E}"/>
                </a:ext>
              </a:extLst>
            </p:cNvPr>
            <p:cNvSpPr>
              <a:spLocks/>
            </p:cNvSpPr>
            <p:nvPr/>
          </p:nvSpPr>
          <p:spPr bwMode="auto">
            <a:xfrm>
              <a:off x="14463149" y="3818659"/>
              <a:ext cx="88649" cy="54491"/>
            </a:xfrm>
            <a:custGeom>
              <a:avLst/>
              <a:gdLst>
                <a:gd name="T0" fmla="*/ 0 w 52"/>
                <a:gd name="T1" fmla="*/ 36 h 36"/>
                <a:gd name="T2" fmla="*/ 52 w 52"/>
                <a:gd name="T3" fmla="*/ 36 h 36"/>
                <a:gd name="T4" fmla="*/ 26 w 52"/>
                <a:gd name="T5" fmla="*/ 0 h 36"/>
                <a:gd name="T6" fmla="*/ 0 w 52"/>
                <a:gd name="T7" fmla="*/ 36 h 36"/>
              </a:gdLst>
              <a:ahLst/>
              <a:cxnLst>
                <a:cxn ang="0">
                  <a:pos x="T0" y="T1"/>
                </a:cxn>
                <a:cxn ang="0">
                  <a:pos x="T2" y="T3"/>
                </a:cxn>
                <a:cxn ang="0">
                  <a:pos x="T4" y="T5"/>
                </a:cxn>
                <a:cxn ang="0">
                  <a:pos x="T6" y="T7"/>
                </a:cxn>
              </a:cxnLst>
              <a:rect l="0" t="0" r="r" b="b"/>
              <a:pathLst>
                <a:path w="52" h="36">
                  <a:moveTo>
                    <a:pt x="0" y="36"/>
                  </a:moveTo>
                  <a:lnTo>
                    <a:pt x="52"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55" name="Freeform 500">
              <a:extLst>
                <a:ext uri="{FF2B5EF4-FFF2-40B4-BE49-F238E27FC236}">
                  <a16:creationId xmlns:a16="http://schemas.microsoft.com/office/drawing/2014/main" id="{02F41152-791E-CECA-F87F-C139E944518F}"/>
                </a:ext>
              </a:extLst>
            </p:cNvPr>
            <p:cNvSpPr>
              <a:spLocks/>
            </p:cNvSpPr>
            <p:nvPr/>
          </p:nvSpPr>
          <p:spPr bwMode="auto">
            <a:xfrm>
              <a:off x="14500655" y="3818659"/>
              <a:ext cx="81830" cy="54491"/>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56" name="Freeform 501">
              <a:extLst>
                <a:ext uri="{FF2B5EF4-FFF2-40B4-BE49-F238E27FC236}">
                  <a16:creationId xmlns:a16="http://schemas.microsoft.com/office/drawing/2014/main" id="{A5D095A1-73D1-76C7-F45A-46EC2E3433A4}"/>
                </a:ext>
              </a:extLst>
            </p:cNvPr>
            <p:cNvSpPr>
              <a:spLocks/>
            </p:cNvSpPr>
            <p:nvPr/>
          </p:nvSpPr>
          <p:spPr bwMode="auto">
            <a:xfrm>
              <a:off x="14500655" y="3818659"/>
              <a:ext cx="81830" cy="54491"/>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57" name="Freeform 502">
              <a:extLst>
                <a:ext uri="{FF2B5EF4-FFF2-40B4-BE49-F238E27FC236}">
                  <a16:creationId xmlns:a16="http://schemas.microsoft.com/office/drawing/2014/main" id="{FADAB71C-A3BD-1170-57F7-926F8D36EAD1}"/>
                </a:ext>
              </a:extLst>
            </p:cNvPr>
            <p:cNvSpPr>
              <a:spLocks/>
            </p:cNvSpPr>
            <p:nvPr/>
          </p:nvSpPr>
          <p:spPr bwMode="auto">
            <a:xfrm>
              <a:off x="14500655" y="3818659"/>
              <a:ext cx="81830" cy="54491"/>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58" name="Freeform 503">
              <a:extLst>
                <a:ext uri="{FF2B5EF4-FFF2-40B4-BE49-F238E27FC236}">
                  <a16:creationId xmlns:a16="http://schemas.microsoft.com/office/drawing/2014/main" id="{A8185C6C-7584-FD6C-9466-A12FF807C7B1}"/>
                </a:ext>
              </a:extLst>
            </p:cNvPr>
            <p:cNvSpPr>
              <a:spLocks/>
            </p:cNvSpPr>
            <p:nvPr/>
          </p:nvSpPr>
          <p:spPr bwMode="auto">
            <a:xfrm>
              <a:off x="14529637" y="3818659"/>
              <a:ext cx="83535" cy="54491"/>
            </a:xfrm>
            <a:custGeom>
              <a:avLst/>
              <a:gdLst>
                <a:gd name="T0" fmla="*/ 0 w 49"/>
                <a:gd name="T1" fmla="*/ 36 h 36"/>
                <a:gd name="T2" fmla="*/ 49 w 49"/>
                <a:gd name="T3" fmla="*/ 36 h 36"/>
                <a:gd name="T4" fmla="*/ 27 w 49"/>
                <a:gd name="T5" fmla="*/ 0 h 36"/>
                <a:gd name="T6" fmla="*/ 0 w 49"/>
                <a:gd name="T7" fmla="*/ 36 h 36"/>
              </a:gdLst>
              <a:ahLst/>
              <a:cxnLst>
                <a:cxn ang="0">
                  <a:pos x="T0" y="T1"/>
                </a:cxn>
                <a:cxn ang="0">
                  <a:pos x="T2" y="T3"/>
                </a:cxn>
                <a:cxn ang="0">
                  <a:pos x="T4" y="T5"/>
                </a:cxn>
                <a:cxn ang="0">
                  <a:pos x="T6" y="T7"/>
                </a:cxn>
              </a:cxnLst>
              <a:rect l="0" t="0" r="r" b="b"/>
              <a:pathLst>
                <a:path w="49" h="36">
                  <a:moveTo>
                    <a:pt x="0" y="36"/>
                  </a:moveTo>
                  <a:lnTo>
                    <a:pt x="49" y="36"/>
                  </a:lnTo>
                  <a:lnTo>
                    <a:pt x="27"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59" name="Freeform 504">
              <a:extLst>
                <a:ext uri="{FF2B5EF4-FFF2-40B4-BE49-F238E27FC236}">
                  <a16:creationId xmlns:a16="http://schemas.microsoft.com/office/drawing/2014/main" id="{00758C68-2CD6-7EA8-79E7-2521EA82F343}"/>
                </a:ext>
              </a:extLst>
            </p:cNvPr>
            <p:cNvSpPr>
              <a:spLocks/>
            </p:cNvSpPr>
            <p:nvPr/>
          </p:nvSpPr>
          <p:spPr bwMode="auto">
            <a:xfrm>
              <a:off x="14538161" y="3818659"/>
              <a:ext cx="81830" cy="54491"/>
            </a:xfrm>
            <a:custGeom>
              <a:avLst/>
              <a:gdLst>
                <a:gd name="T0" fmla="*/ 0 w 48"/>
                <a:gd name="T1" fmla="*/ 36 h 36"/>
                <a:gd name="T2" fmla="*/ 48 w 48"/>
                <a:gd name="T3" fmla="*/ 36 h 36"/>
                <a:gd name="T4" fmla="*/ 26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60" name="Freeform 505">
              <a:extLst>
                <a:ext uri="{FF2B5EF4-FFF2-40B4-BE49-F238E27FC236}">
                  <a16:creationId xmlns:a16="http://schemas.microsoft.com/office/drawing/2014/main" id="{0352437D-8039-E9B2-6153-9A95DBF43CF9}"/>
                </a:ext>
              </a:extLst>
            </p:cNvPr>
            <p:cNvSpPr>
              <a:spLocks/>
            </p:cNvSpPr>
            <p:nvPr/>
          </p:nvSpPr>
          <p:spPr bwMode="auto">
            <a:xfrm>
              <a:off x="14538161" y="3818659"/>
              <a:ext cx="81830" cy="54491"/>
            </a:xfrm>
            <a:custGeom>
              <a:avLst/>
              <a:gdLst>
                <a:gd name="T0" fmla="*/ 0 w 48"/>
                <a:gd name="T1" fmla="*/ 36 h 36"/>
                <a:gd name="T2" fmla="*/ 48 w 48"/>
                <a:gd name="T3" fmla="*/ 36 h 36"/>
                <a:gd name="T4" fmla="*/ 26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61" name="Freeform 506">
              <a:extLst>
                <a:ext uri="{FF2B5EF4-FFF2-40B4-BE49-F238E27FC236}">
                  <a16:creationId xmlns:a16="http://schemas.microsoft.com/office/drawing/2014/main" id="{334865BE-4C24-33EC-BA8C-D5F1EE1AE9C6}"/>
                </a:ext>
              </a:extLst>
            </p:cNvPr>
            <p:cNvSpPr>
              <a:spLocks/>
            </p:cNvSpPr>
            <p:nvPr/>
          </p:nvSpPr>
          <p:spPr bwMode="auto">
            <a:xfrm>
              <a:off x="14589305" y="3818659"/>
              <a:ext cx="90354" cy="54491"/>
            </a:xfrm>
            <a:custGeom>
              <a:avLst/>
              <a:gdLst>
                <a:gd name="T0" fmla="*/ 0 w 53"/>
                <a:gd name="T1" fmla="*/ 36 h 36"/>
                <a:gd name="T2" fmla="*/ 53 w 53"/>
                <a:gd name="T3" fmla="*/ 36 h 36"/>
                <a:gd name="T4" fmla="*/ 27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7"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62" name="Freeform 507">
              <a:extLst>
                <a:ext uri="{FF2B5EF4-FFF2-40B4-BE49-F238E27FC236}">
                  <a16:creationId xmlns:a16="http://schemas.microsoft.com/office/drawing/2014/main" id="{F995B08B-E49B-049A-1C3A-BB5747CA87CB}"/>
                </a:ext>
              </a:extLst>
            </p:cNvPr>
            <p:cNvSpPr>
              <a:spLocks/>
            </p:cNvSpPr>
            <p:nvPr/>
          </p:nvSpPr>
          <p:spPr bwMode="auto">
            <a:xfrm>
              <a:off x="14657496" y="3818659"/>
              <a:ext cx="81830" cy="54491"/>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63" name="Freeform 508">
              <a:extLst>
                <a:ext uri="{FF2B5EF4-FFF2-40B4-BE49-F238E27FC236}">
                  <a16:creationId xmlns:a16="http://schemas.microsoft.com/office/drawing/2014/main" id="{6A28CF6F-1725-BDF1-F73F-9F3985499053}"/>
                </a:ext>
              </a:extLst>
            </p:cNvPr>
            <p:cNvSpPr>
              <a:spLocks/>
            </p:cNvSpPr>
            <p:nvPr/>
          </p:nvSpPr>
          <p:spPr bwMode="auto">
            <a:xfrm>
              <a:off x="14657496" y="3818659"/>
              <a:ext cx="81830" cy="54491"/>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64" name="Freeform 509">
              <a:extLst>
                <a:ext uri="{FF2B5EF4-FFF2-40B4-BE49-F238E27FC236}">
                  <a16:creationId xmlns:a16="http://schemas.microsoft.com/office/drawing/2014/main" id="{850D1020-1A7A-3887-C087-EDC04E49C941}"/>
                </a:ext>
              </a:extLst>
            </p:cNvPr>
            <p:cNvSpPr>
              <a:spLocks/>
            </p:cNvSpPr>
            <p:nvPr/>
          </p:nvSpPr>
          <p:spPr bwMode="auto">
            <a:xfrm>
              <a:off x="14672840" y="3818659"/>
              <a:ext cx="81830" cy="54491"/>
            </a:xfrm>
            <a:custGeom>
              <a:avLst/>
              <a:gdLst>
                <a:gd name="T0" fmla="*/ 0 w 48"/>
                <a:gd name="T1" fmla="*/ 36 h 36"/>
                <a:gd name="T2" fmla="*/ 48 w 48"/>
                <a:gd name="T3" fmla="*/ 36 h 36"/>
                <a:gd name="T4" fmla="*/ 26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65" name="Freeform 510">
              <a:extLst>
                <a:ext uri="{FF2B5EF4-FFF2-40B4-BE49-F238E27FC236}">
                  <a16:creationId xmlns:a16="http://schemas.microsoft.com/office/drawing/2014/main" id="{D2ECECFB-2F2E-FD9E-09D5-111713FFA979}"/>
                </a:ext>
              </a:extLst>
            </p:cNvPr>
            <p:cNvSpPr>
              <a:spLocks/>
            </p:cNvSpPr>
            <p:nvPr/>
          </p:nvSpPr>
          <p:spPr bwMode="auto">
            <a:xfrm>
              <a:off x="14679659" y="3818659"/>
              <a:ext cx="90354" cy="54491"/>
            </a:xfrm>
            <a:custGeom>
              <a:avLst/>
              <a:gdLst>
                <a:gd name="T0" fmla="*/ 0 w 53"/>
                <a:gd name="T1" fmla="*/ 36 h 36"/>
                <a:gd name="T2" fmla="*/ 53 w 53"/>
                <a:gd name="T3" fmla="*/ 36 h 36"/>
                <a:gd name="T4" fmla="*/ 27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7"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66" name="Freeform 511">
              <a:extLst>
                <a:ext uri="{FF2B5EF4-FFF2-40B4-BE49-F238E27FC236}">
                  <a16:creationId xmlns:a16="http://schemas.microsoft.com/office/drawing/2014/main" id="{3060BD28-C188-8EB7-C081-B933C3468EC3}"/>
                </a:ext>
              </a:extLst>
            </p:cNvPr>
            <p:cNvSpPr>
              <a:spLocks/>
            </p:cNvSpPr>
            <p:nvPr/>
          </p:nvSpPr>
          <p:spPr bwMode="auto">
            <a:xfrm>
              <a:off x="14679659" y="3818659"/>
              <a:ext cx="90354" cy="54491"/>
            </a:xfrm>
            <a:custGeom>
              <a:avLst/>
              <a:gdLst>
                <a:gd name="T0" fmla="*/ 0 w 53"/>
                <a:gd name="T1" fmla="*/ 36 h 36"/>
                <a:gd name="T2" fmla="*/ 53 w 53"/>
                <a:gd name="T3" fmla="*/ 36 h 36"/>
                <a:gd name="T4" fmla="*/ 27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7"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67" name="Freeform 512">
              <a:extLst>
                <a:ext uri="{FF2B5EF4-FFF2-40B4-BE49-F238E27FC236}">
                  <a16:creationId xmlns:a16="http://schemas.microsoft.com/office/drawing/2014/main" id="{C55A6F21-FB9F-797B-A5A5-EB38BEF66839}"/>
                </a:ext>
              </a:extLst>
            </p:cNvPr>
            <p:cNvSpPr>
              <a:spLocks/>
            </p:cNvSpPr>
            <p:nvPr/>
          </p:nvSpPr>
          <p:spPr bwMode="auto">
            <a:xfrm>
              <a:off x="14688183" y="3818659"/>
              <a:ext cx="81830" cy="54491"/>
            </a:xfrm>
            <a:custGeom>
              <a:avLst/>
              <a:gdLst>
                <a:gd name="T0" fmla="*/ 0 w 48"/>
                <a:gd name="T1" fmla="*/ 36 h 36"/>
                <a:gd name="T2" fmla="*/ 48 w 48"/>
                <a:gd name="T3" fmla="*/ 36 h 36"/>
                <a:gd name="T4" fmla="*/ 26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68" name="Freeform 513">
              <a:extLst>
                <a:ext uri="{FF2B5EF4-FFF2-40B4-BE49-F238E27FC236}">
                  <a16:creationId xmlns:a16="http://schemas.microsoft.com/office/drawing/2014/main" id="{D68C61E0-5C2C-BBD6-16CA-168D0CD65D8F}"/>
                </a:ext>
              </a:extLst>
            </p:cNvPr>
            <p:cNvSpPr>
              <a:spLocks/>
            </p:cNvSpPr>
            <p:nvPr/>
          </p:nvSpPr>
          <p:spPr bwMode="auto">
            <a:xfrm>
              <a:off x="14717164" y="3989699"/>
              <a:ext cx="83535" cy="59032"/>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69" name="Freeform 514">
              <a:extLst>
                <a:ext uri="{FF2B5EF4-FFF2-40B4-BE49-F238E27FC236}">
                  <a16:creationId xmlns:a16="http://schemas.microsoft.com/office/drawing/2014/main" id="{B5F674E5-DCF8-01A1-D5A9-FB09063C5779}"/>
                </a:ext>
              </a:extLst>
            </p:cNvPr>
            <p:cNvSpPr>
              <a:spLocks/>
            </p:cNvSpPr>
            <p:nvPr/>
          </p:nvSpPr>
          <p:spPr bwMode="auto">
            <a:xfrm>
              <a:off x="14739326" y="4079005"/>
              <a:ext cx="83535" cy="57518"/>
            </a:xfrm>
            <a:custGeom>
              <a:avLst/>
              <a:gdLst>
                <a:gd name="T0" fmla="*/ 0 w 49"/>
                <a:gd name="T1" fmla="*/ 38 h 38"/>
                <a:gd name="T2" fmla="*/ 49 w 49"/>
                <a:gd name="T3" fmla="*/ 38 h 38"/>
                <a:gd name="T4" fmla="*/ 27 w 49"/>
                <a:gd name="T5" fmla="*/ 0 h 38"/>
                <a:gd name="T6" fmla="*/ 0 w 49"/>
                <a:gd name="T7" fmla="*/ 38 h 38"/>
              </a:gdLst>
              <a:ahLst/>
              <a:cxnLst>
                <a:cxn ang="0">
                  <a:pos x="T0" y="T1"/>
                </a:cxn>
                <a:cxn ang="0">
                  <a:pos x="T2" y="T3"/>
                </a:cxn>
                <a:cxn ang="0">
                  <a:pos x="T4" y="T5"/>
                </a:cxn>
                <a:cxn ang="0">
                  <a:pos x="T6" y="T7"/>
                </a:cxn>
              </a:cxnLst>
              <a:rect l="0" t="0" r="r" b="b"/>
              <a:pathLst>
                <a:path w="49" h="38">
                  <a:moveTo>
                    <a:pt x="0" y="38"/>
                  </a:moveTo>
                  <a:lnTo>
                    <a:pt x="49" y="38"/>
                  </a:lnTo>
                  <a:lnTo>
                    <a:pt x="27"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70" name="Freeform 515">
              <a:extLst>
                <a:ext uri="{FF2B5EF4-FFF2-40B4-BE49-F238E27FC236}">
                  <a16:creationId xmlns:a16="http://schemas.microsoft.com/office/drawing/2014/main" id="{B1D2C553-9B99-9ECA-81DC-32EF144026FD}"/>
                </a:ext>
              </a:extLst>
            </p:cNvPr>
            <p:cNvSpPr>
              <a:spLocks/>
            </p:cNvSpPr>
            <p:nvPr/>
          </p:nvSpPr>
          <p:spPr bwMode="auto">
            <a:xfrm>
              <a:off x="14747850" y="4079005"/>
              <a:ext cx="81830" cy="57518"/>
            </a:xfrm>
            <a:custGeom>
              <a:avLst/>
              <a:gdLst>
                <a:gd name="T0" fmla="*/ 0 w 48"/>
                <a:gd name="T1" fmla="*/ 38 h 38"/>
                <a:gd name="T2" fmla="*/ 48 w 48"/>
                <a:gd name="T3" fmla="*/ 38 h 38"/>
                <a:gd name="T4" fmla="*/ 26 w 48"/>
                <a:gd name="T5" fmla="*/ 0 h 38"/>
                <a:gd name="T6" fmla="*/ 0 w 48"/>
                <a:gd name="T7" fmla="*/ 38 h 38"/>
              </a:gdLst>
              <a:ahLst/>
              <a:cxnLst>
                <a:cxn ang="0">
                  <a:pos x="T0" y="T1"/>
                </a:cxn>
                <a:cxn ang="0">
                  <a:pos x="T2" y="T3"/>
                </a:cxn>
                <a:cxn ang="0">
                  <a:pos x="T4" y="T5"/>
                </a:cxn>
                <a:cxn ang="0">
                  <a:pos x="T6" y="T7"/>
                </a:cxn>
              </a:cxnLst>
              <a:rect l="0" t="0" r="r" b="b"/>
              <a:pathLst>
                <a:path w="48" h="38">
                  <a:moveTo>
                    <a:pt x="0" y="38"/>
                  </a:moveTo>
                  <a:lnTo>
                    <a:pt x="48" y="38"/>
                  </a:lnTo>
                  <a:lnTo>
                    <a:pt x="26"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71" name="Freeform 516">
              <a:extLst>
                <a:ext uri="{FF2B5EF4-FFF2-40B4-BE49-F238E27FC236}">
                  <a16:creationId xmlns:a16="http://schemas.microsoft.com/office/drawing/2014/main" id="{33420AE9-A792-AE21-BD04-FA6FC26E92E6}"/>
                </a:ext>
              </a:extLst>
            </p:cNvPr>
            <p:cNvSpPr>
              <a:spLocks/>
            </p:cNvSpPr>
            <p:nvPr/>
          </p:nvSpPr>
          <p:spPr bwMode="auto">
            <a:xfrm>
              <a:off x="14763193" y="4079005"/>
              <a:ext cx="88649" cy="57518"/>
            </a:xfrm>
            <a:custGeom>
              <a:avLst/>
              <a:gdLst>
                <a:gd name="T0" fmla="*/ 0 w 52"/>
                <a:gd name="T1" fmla="*/ 38 h 38"/>
                <a:gd name="T2" fmla="*/ 52 w 52"/>
                <a:gd name="T3" fmla="*/ 38 h 38"/>
                <a:gd name="T4" fmla="*/ 22 w 52"/>
                <a:gd name="T5" fmla="*/ 0 h 38"/>
                <a:gd name="T6" fmla="*/ 0 w 52"/>
                <a:gd name="T7" fmla="*/ 38 h 38"/>
              </a:gdLst>
              <a:ahLst/>
              <a:cxnLst>
                <a:cxn ang="0">
                  <a:pos x="T0" y="T1"/>
                </a:cxn>
                <a:cxn ang="0">
                  <a:pos x="T2" y="T3"/>
                </a:cxn>
                <a:cxn ang="0">
                  <a:pos x="T4" y="T5"/>
                </a:cxn>
                <a:cxn ang="0">
                  <a:pos x="T6" y="T7"/>
                </a:cxn>
              </a:cxnLst>
              <a:rect l="0" t="0" r="r" b="b"/>
              <a:pathLst>
                <a:path w="52" h="38">
                  <a:moveTo>
                    <a:pt x="0" y="38"/>
                  </a:moveTo>
                  <a:lnTo>
                    <a:pt x="52" y="38"/>
                  </a:lnTo>
                  <a:lnTo>
                    <a:pt x="22"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72" name="Freeform 517">
              <a:extLst>
                <a:ext uri="{FF2B5EF4-FFF2-40B4-BE49-F238E27FC236}">
                  <a16:creationId xmlns:a16="http://schemas.microsoft.com/office/drawing/2014/main" id="{5AB721C0-8F03-7D0C-F394-1B56F6E11ECF}"/>
                </a:ext>
              </a:extLst>
            </p:cNvPr>
            <p:cNvSpPr>
              <a:spLocks/>
            </p:cNvSpPr>
            <p:nvPr/>
          </p:nvSpPr>
          <p:spPr bwMode="auto">
            <a:xfrm>
              <a:off x="14776832" y="4180418"/>
              <a:ext cx="83535" cy="59032"/>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73" name="Freeform 518">
              <a:extLst>
                <a:ext uri="{FF2B5EF4-FFF2-40B4-BE49-F238E27FC236}">
                  <a16:creationId xmlns:a16="http://schemas.microsoft.com/office/drawing/2014/main" id="{B13F0979-C0D8-24DA-9D99-6C04204CDD1D}"/>
                </a:ext>
              </a:extLst>
            </p:cNvPr>
            <p:cNvSpPr>
              <a:spLocks/>
            </p:cNvSpPr>
            <p:nvPr/>
          </p:nvSpPr>
          <p:spPr bwMode="auto">
            <a:xfrm>
              <a:off x="14800698" y="4180418"/>
              <a:ext cx="81830" cy="59032"/>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74" name="Freeform 519">
              <a:extLst>
                <a:ext uri="{FF2B5EF4-FFF2-40B4-BE49-F238E27FC236}">
                  <a16:creationId xmlns:a16="http://schemas.microsoft.com/office/drawing/2014/main" id="{C300F1F3-020A-0569-6465-62F153C47D20}"/>
                </a:ext>
              </a:extLst>
            </p:cNvPr>
            <p:cNvSpPr>
              <a:spLocks/>
            </p:cNvSpPr>
            <p:nvPr/>
          </p:nvSpPr>
          <p:spPr bwMode="auto">
            <a:xfrm>
              <a:off x="14814337" y="4180418"/>
              <a:ext cx="83535" cy="59032"/>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75" name="Freeform 520">
              <a:extLst>
                <a:ext uri="{FF2B5EF4-FFF2-40B4-BE49-F238E27FC236}">
                  <a16:creationId xmlns:a16="http://schemas.microsoft.com/office/drawing/2014/main" id="{66F36AA3-EBD6-0922-E9FA-0F0ABE835C14}"/>
                </a:ext>
              </a:extLst>
            </p:cNvPr>
            <p:cNvSpPr>
              <a:spLocks/>
            </p:cNvSpPr>
            <p:nvPr/>
          </p:nvSpPr>
          <p:spPr bwMode="auto">
            <a:xfrm>
              <a:off x="14814337" y="4180418"/>
              <a:ext cx="83535" cy="59032"/>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76" name="Freeform 521">
              <a:extLst>
                <a:ext uri="{FF2B5EF4-FFF2-40B4-BE49-F238E27FC236}">
                  <a16:creationId xmlns:a16="http://schemas.microsoft.com/office/drawing/2014/main" id="{45D16DD7-9CA4-6B87-1F08-601DA99E1206}"/>
                </a:ext>
              </a:extLst>
            </p:cNvPr>
            <p:cNvSpPr>
              <a:spLocks/>
            </p:cNvSpPr>
            <p:nvPr/>
          </p:nvSpPr>
          <p:spPr bwMode="auto">
            <a:xfrm>
              <a:off x="14814337" y="4180418"/>
              <a:ext cx="83535" cy="59032"/>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77" name="Freeform 522">
              <a:extLst>
                <a:ext uri="{FF2B5EF4-FFF2-40B4-BE49-F238E27FC236}">
                  <a16:creationId xmlns:a16="http://schemas.microsoft.com/office/drawing/2014/main" id="{60A2DE66-1203-A4C6-2C78-15A139251A27}"/>
                </a:ext>
              </a:extLst>
            </p:cNvPr>
            <p:cNvSpPr>
              <a:spLocks/>
            </p:cNvSpPr>
            <p:nvPr/>
          </p:nvSpPr>
          <p:spPr bwMode="auto">
            <a:xfrm>
              <a:off x="14829681" y="4180418"/>
              <a:ext cx="81830" cy="59032"/>
            </a:xfrm>
            <a:custGeom>
              <a:avLst/>
              <a:gdLst>
                <a:gd name="T0" fmla="*/ 0 w 48"/>
                <a:gd name="T1" fmla="*/ 39 h 39"/>
                <a:gd name="T2" fmla="*/ 48 w 48"/>
                <a:gd name="T3" fmla="*/ 39 h 39"/>
                <a:gd name="T4" fmla="*/ 27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78" name="Freeform 523">
              <a:extLst>
                <a:ext uri="{FF2B5EF4-FFF2-40B4-BE49-F238E27FC236}">
                  <a16:creationId xmlns:a16="http://schemas.microsoft.com/office/drawing/2014/main" id="{10CCC6BF-7B53-708E-258C-D6165646D261}"/>
                </a:ext>
              </a:extLst>
            </p:cNvPr>
            <p:cNvSpPr>
              <a:spLocks/>
            </p:cNvSpPr>
            <p:nvPr/>
          </p:nvSpPr>
          <p:spPr bwMode="auto">
            <a:xfrm>
              <a:off x="14920034" y="4180418"/>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79" name="Freeform 524">
              <a:extLst>
                <a:ext uri="{FF2B5EF4-FFF2-40B4-BE49-F238E27FC236}">
                  <a16:creationId xmlns:a16="http://schemas.microsoft.com/office/drawing/2014/main" id="{A364055E-A634-BF18-B435-A6A975582AF7}"/>
                </a:ext>
              </a:extLst>
            </p:cNvPr>
            <p:cNvSpPr>
              <a:spLocks/>
            </p:cNvSpPr>
            <p:nvPr/>
          </p:nvSpPr>
          <p:spPr bwMode="auto">
            <a:xfrm>
              <a:off x="14957539" y="4180418"/>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80" name="Freeform 525">
              <a:extLst>
                <a:ext uri="{FF2B5EF4-FFF2-40B4-BE49-F238E27FC236}">
                  <a16:creationId xmlns:a16="http://schemas.microsoft.com/office/drawing/2014/main" id="{356FEE49-B1B5-2FF5-95AC-9267C9B1B84F}"/>
                </a:ext>
              </a:extLst>
            </p:cNvPr>
            <p:cNvSpPr>
              <a:spLocks/>
            </p:cNvSpPr>
            <p:nvPr/>
          </p:nvSpPr>
          <p:spPr bwMode="auto">
            <a:xfrm>
              <a:off x="14979703" y="4180418"/>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81" name="Freeform 526">
              <a:extLst>
                <a:ext uri="{FF2B5EF4-FFF2-40B4-BE49-F238E27FC236}">
                  <a16:creationId xmlns:a16="http://schemas.microsoft.com/office/drawing/2014/main" id="{2457D57B-FD6F-6F7F-AA8C-509E0590CDA5}"/>
                </a:ext>
              </a:extLst>
            </p:cNvPr>
            <p:cNvSpPr>
              <a:spLocks/>
            </p:cNvSpPr>
            <p:nvPr/>
          </p:nvSpPr>
          <p:spPr bwMode="auto">
            <a:xfrm>
              <a:off x="15010388" y="4180418"/>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82" name="Freeform 527">
              <a:extLst>
                <a:ext uri="{FF2B5EF4-FFF2-40B4-BE49-F238E27FC236}">
                  <a16:creationId xmlns:a16="http://schemas.microsoft.com/office/drawing/2014/main" id="{21A5EAD9-2718-6219-9678-F6257F2D019F}"/>
                </a:ext>
              </a:extLst>
            </p:cNvPr>
            <p:cNvSpPr>
              <a:spLocks/>
            </p:cNvSpPr>
            <p:nvPr/>
          </p:nvSpPr>
          <p:spPr bwMode="auto">
            <a:xfrm>
              <a:off x="15032551" y="4180418"/>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83" name="Freeform 528">
              <a:extLst>
                <a:ext uri="{FF2B5EF4-FFF2-40B4-BE49-F238E27FC236}">
                  <a16:creationId xmlns:a16="http://schemas.microsoft.com/office/drawing/2014/main" id="{33EA6F06-A7DD-F8B2-2139-1B242C70854F}"/>
                </a:ext>
              </a:extLst>
            </p:cNvPr>
            <p:cNvSpPr>
              <a:spLocks/>
            </p:cNvSpPr>
            <p:nvPr/>
          </p:nvSpPr>
          <p:spPr bwMode="auto">
            <a:xfrm>
              <a:off x="15061532" y="4180418"/>
              <a:ext cx="83535" cy="59032"/>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84" name="Freeform 529">
              <a:extLst>
                <a:ext uri="{FF2B5EF4-FFF2-40B4-BE49-F238E27FC236}">
                  <a16:creationId xmlns:a16="http://schemas.microsoft.com/office/drawing/2014/main" id="{E078E381-26A7-84A9-239C-6799C30FB110}"/>
                </a:ext>
              </a:extLst>
            </p:cNvPr>
            <p:cNvSpPr>
              <a:spLocks/>
            </p:cNvSpPr>
            <p:nvPr/>
          </p:nvSpPr>
          <p:spPr bwMode="auto">
            <a:xfrm>
              <a:off x="15085400" y="4180418"/>
              <a:ext cx="81830" cy="59032"/>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85" name="Freeform 530">
              <a:extLst>
                <a:ext uri="{FF2B5EF4-FFF2-40B4-BE49-F238E27FC236}">
                  <a16:creationId xmlns:a16="http://schemas.microsoft.com/office/drawing/2014/main" id="{C922091B-44DA-419D-A92C-220826CF811F}"/>
                </a:ext>
              </a:extLst>
            </p:cNvPr>
            <p:cNvSpPr>
              <a:spLocks/>
            </p:cNvSpPr>
            <p:nvPr/>
          </p:nvSpPr>
          <p:spPr bwMode="auto">
            <a:xfrm>
              <a:off x="15107561" y="4180418"/>
              <a:ext cx="81830" cy="59032"/>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86" name="Freeform 531">
              <a:extLst>
                <a:ext uri="{FF2B5EF4-FFF2-40B4-BE49-F238E27FC236}">
                  <a16:creationId xmlns:a16="http://schemas.microsoft.com/office/drawing/2014/main" id="{D2E03A49-9E13-4C7F-2D93-68B2BF47758C}"/>
                </a:ext>
              </a:extLst>
            </p:cNvPr>
            <p:cNvSpPr>
              <a:spLocks/>
            </p:cNvSpPr>
            <p:nvPr/>
          </p:nvSpPr>
          <p:spPr bwMode="auto">
            <a:xfrm>
              <a:off x="15167230" y="4180418"/>
              <a:ext cx="81830" cy="59032"/>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87" name="Freeform 532">
              <a:extLst>
                <a:ext uri="{FF2B5EF4-FFF2-40B4-BE49-F238E27FC236}">
                  <a16:creationId xmlns:a16="http://schemas.microsoft.com/office/drawing/2014/main" id="{92EB2B1C-994B-A3DC-E5A1-8B5A93F90015}"/>
                </a:ext>
              </a:extLst>
            </p:cNvPr>
            <p:cNvSpPr>
              <a:spLocks/>
            </p:cNvSpPr>
            <p:nvPr/>
          </p:nvSpPr>
          <p:spPr bwMode="auto">
            <a:xfrm>
              <a:off x="15197915" y="4180418"/>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88" name="Freeform 533">
              <a:extLst>
                <a:ext uri="{FF2B5EF4-FFF2-40B4-BE49-F238E27FC236}">
                  <a16:creationId xmlns:a16="http://schemas.microsoft.com/office/drawing/2014/main" id="{87CAB575-94E1-DD2F-3A67-46619970D3DF}"/>
                </a:ext>
              </a:extLst>
            </p:cNvPr>
            <p:cNvSpPr>
              <a:spLocks/>
            </p:cNvSpPr>
            <p:nvPr/>
          </p:nvSpPr>
          <p:spPr bwMode="auto">
            <a:xfrm>
              <a:off x="15361576" y="4180418"/>
              <a:ext cx="83535" cy="59032"/>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89" name="Freeform 534">
              <a:extLst>
                <a:ext uri="{FF2B5EF4-FFF2-40B4-BE49-F238E27FC236}">
                  <a16:creationId xmlns:a16="http://schemas.microsoft.com/office/drawing/2014/main" id="{B61CC7E3-E702-9D3A-A694-653D37CB1B00}"/>
                </a:ext>
              </a:extLst>
            </p:cNvPr>
            <p:cNvSpPr>
              <a:spLocks/>
            </p:cNvSpPr>
            <p:nvPr/>
          </p:nvSpPr>
          <p:spPr bwMode="auto">
            <a:xfrm>
              <a:off x="15436587" y="4180418"/>
              <a:ext cx="83535" cy="59032"/>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90" name="Freeform 535">
              <a:extLst>
                <a:ext uri="{FF2B5EF4-FFF2-40B4-BE49-F238E27FC236}">
                  <a16:creationId xmlns:a16="http://schemas.microsoft.com/office/drawing/2014/main" id="{6E1782CB-CAED-9A0E-B70D-ABF6C1329908}"/>
                </a:ext>
              </a:extLst>
            </p:cNvPr>
            <p:cNvSpPr>
              <a:spLocks/>
            </p:cNvSpPr>
            <p:nvPr/>
          </p:nvSpPr>
          <p:spPr bwMode="auto">
            <a:xfrm>
              <a:off x="15496255" y="4180418"/>
              <a:ext cx="83535" cy="59032"/>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91" name="Freeform 536">
              <a:extLst>
                <a:ext uri="{FF2B5EF4-FFF2-40B4-BE49-F238E27FC236}">
                  <a16:creationId xmlns:a16="http://schemas.microsoft.com/office/drawing/2014/main" id="{259AC59F-4B30-F3AA-8B76-6BB1726700AA}"/>
                </a:ext>
              </a:extLst>
            </p:cNvPr>
            <p:cNvSpPr>
              <a:spLocks/>
            </p:cNvSpPr>
            <p:nvPr/>
          </p:nvSpPr>
          <p:spPr bwMode="auto">
            <a:xfrm>
              <a:off x="15608770" y="4666294"/>
              <a:ext cx="90354" cy="59032"/>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92" name="Freeform 537">
              <a:extLst>
                <a:ext uri="{FF2B5EF4-FFF2-40B4-BE49-F238E27FC236}">
                  <a16:creationId xmlns:a16="http://schemas.microsoft.com/office/drawing/2014/main" id="{4A83ABA5-DB03-68BA-42EF-8DD693DB8A49}"/>
                </a:ext>
              </a:extLst>
            </p:cNvPr>
            <p:cNvSpPr>
              <a:spLocks/>
            </p:cNvSpPr>
            <p:nvPr/>
          </p:nvSpPr>
          <p:spPr bwMode="auto">
            <a:xfrm>
              <a:off x="15639457" y="4666294"/>
              <a:ext cx="90354" cy="59032"/>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93" name="Freeform 538">
              <a:extLst>
                <a:ext uri="{FF2B5EF4-FFF2-40B4-BE49-F238E27FC236}">
                  <a16:creationId xmlns:a16="http://schemas.microsoft.com/office/drawing/2014/main" id="{D938F4A3-BD04-2356-05C3-561FAA595E50}"/>
                </a:ext>
              </a:extLst>
            </p:cNvPr>
            <p:cNvSpPr>
              <a:spLocks/>
            </p:cNvSpPr>
            <p:nvPr/>
          </p:nvSpPr>
          <p:spPr bwMode="auto">
            <a:xfrm>
              <a:off x="15729811" y="4666294"/>
              <a:ext cx="81830" cy="59032"/>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94" name="Freeform 539">
              <a:extLst>
                <a:ext uri="{FF2B5EF4-FFF2-40B4-BE49-F238E27FC236}">
                  <a16:creationId xmlns:a16="http://schemas.microsoft.com/office/drawing/2014/main" id="{2C31E0F5-4080-E14F-3125-33DC0D532B41}"/>
                </a:ext>
              </a:extLst>
            </p:cNvPr>
            <p:cNvSpPr>
              <a:spLocks/>
            </p:cNvSpPr>
            <p:nvPr/>
          </p:nvSpPr>
          <p:spPr bwMode="auto">
            <a:xfrm>
              <a:off x="15917338" y="4666294"/>
              <a:ext cx="88649" cy="59032"/>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95" name="Freeform 540">
              <a:extLst>
                <a:ext uri="{FF2B5EF4-FFF2-40B4-BE49-F238E27FC236}">
                  <a16:creationId xmlns:a16="http://schemas.microsoft.com/office/drawing/2014/main" id="{C9078C8D-9E4C-506E-8B20-454D68F05D55}"/>
                </a:ext>
              </a:extLst>
            </p:cNvPr>
            <p:cNvSpPr>
              <a:spLocks/>
            </p:cNvSpPr>
            <p:nvPr/>
          </p:nvSpPr>
          <p:spPr bwMode="auto">
            <a:xfrm>
              <a:off x="3641123" y="2291404"/>
              <a:ext cx="12477381" cy="1316859"/>
            </a:xfrm>
            <a:custGeom>
              <a:avLst/>
              <a:gdLst>
                <a:gd name="T0" fmla="*/ 576 w 7319"/>
                <a:gd name="T1" fmla="*/ 9 h 870"/>
                <a:gd name="T2" fmla="*/ 760 w 7319"/>
                <a:gd name="T3" fmla="*/ 19 h 870"/>
                <a:gd name="T4" fmla="*/ 862 w 7319"/>
                <a:gd name="T5" fmla="*/ 32 h 870"/>
                <a:gd name="T6" fmla="*/ 993 w 7319"/>
                <a:gd name="T7" fmla="*/ 42 h 870"/>
                <a:gd name="T8" fmla="*/ 1059 w 7319"/>
                <a:gd name="T9" fmla="*/ 58 h 870"/>
                <a:gd name="T10" fmla="*/ 1451 w 7319"/>
                <a:gd name="T11" fmla="*/ 64 h 870"/>
                <a:gd name="T12" fmla="*/ 1530 w 7319"/>
                <a:gd name="T13" fmla="*/ 84 h 870"/>
                <a:gd name="T14" fmla="*/ 2158 w 7319"/>
                <a:gd name="T15" fmla="*/ 93 h 870"/>
                <a:gd name="T16" fmla="*/ 2216 w 7319"/>
                <a:gd name="T17" fmla="*/ 106 h 870"/>
                <a:gd name="T18" fmla="*/ 2352 w 7319"/>
                <a:gd name="T19" fmla="*/ 116 h 870"/>
                <a:gd name="T20" fmla="*/ 2400 w 7319"/>
                <a:gd name="T21" fmla="*/ 129 h 870"/>
                <a:gd name="T22" fmla="*/ 2532 w 7319"/>
                <a:gd name="T23" fmla="*/ 139 h 870"/>
                <a:gd name="T24" fmla="*/ 2673 w 7319"/>
                <a:gd name="T25" fmla="*/ 158 h 870"/>
                <a:gd name="T26" fmla="*/ 2844 w 7319"/>
                <a:gd name="T27" fmla="*/ 161 h 870"/>
                <a:gd name="T28" fmla="*/ 2871 w 7319"/>
                <a:gd name="T29" fmla="*/ 181 h 870"/>
                <a:gd name="T30" fmla="*/ 2910 w 7319"/>
                <a:gd name="T31" fmla="*/ 190 h 870"/>
                <a:gd name="T32" fmla="*/ 3121 w 7319"/>
                <a:gd name="T33" fmla="*/ 203 h 870"/>
                <a:gd name="T34" fmla="*/ 3174 w 7319"/>
                <a:gd name="T35" fmla="*/ 213 h 870"/>
                <a:gd name="T36" fmla="*/ 3183 w 7319"/>
                <a:gd name="T37" fmla="*/ 236 h 870"/>
                <a:gd name="T38" fmla="*/ 3394 w 7319"/>
                <a:gd name="T39" fmla="*/ 245 h 870"/>
                <a:gd name="T40" fmla="*/ 3495 w 7319"/>
                <a:gd name="T41" fmla="*/ 265 h 870"/>
                <a:gd name="T42" fmla="*/ 3662 w 7319"/>
                <a:gd name="T43" fmla="*/ 275 h 870"/>
                <a:gd name="T44" fmla="*/ 3807 w 7319"/>
                <a:gd name="T45" fmla="*/ 288 h 870"/>
                <a:gd name="T46" fmla="*/ 3996 w 7319"/>
                <a:gd name="T47" fmla="*/ 297 h 870"/>
                <a:gd name="T48" fmla="*/ 4220 w 7319"/>
                <a:gd name="T49" fmla="*/ 317 h 870"/>
                <a:gd name="T50" fmla="*/ 4405 w 7319"/>
                <a:gd name="T51" fmla="*/ 320 h 870"/>
                <a:gd name="T52" fmla="*/ 4444 w 7319"/>
                <a:gd name="T53" fmla="*/ 339 h 870"/>
                <a:gd name="T54" fmla="*/ 4638 w 7319"/>
                <a:gd name="T55" fmla="*/ 349 h 870"/>
                <a:gd name="T56" fmla="*/ 4730 w 7319"/>
                <a:gd name="T57" fmla="*/ 362 h 870"/>
                <a:gd name="T58" fmla="*/ 4805 w 7319"/>
                <a:gd name="T59" fmla="*/ 372 h 870"/>
                <a:gd name="T60" fmla="*/ 4862 w 7319"/>
                <a:gd name="T61" fmla="*/ 391 h 870"/>
                <a:gd name="T62" fmla="*/ 4888 w 7319"/>
                <a:gd name="T63" fmla="*/ 398 h 870"/>
                <a:gd name="T64" fmla="*/ 4910 w 7319"/>
                <a:gd name="T65" fmla="*/ 414 h 870"/>
                <a:gd name="T66" fmla="*/ 4937 w 7319"/>
                <a:gd name="T67" fmla="*/ 433 h 870"/>
                <a:gd name="T68" fmla="*/ 5029 w 7319"/>
                <a:gd name="T69" fmla="*/ 440 h 870"/>
                <a:gd name="T70" fmla="*/ 5069 w 7319"/>
                <a:gd name="T71" fmla="*/ 459 h 870"/>
                <a:gd name="T72" fmla="*/ 5126 w 7319"/>
                <a:gd name="T73" fmla="*/ 469 h 870"/>
                <a:gd name="T74" fmla="*/ 5156 w 7319"/>
                <a:gd name="T75" fmla="*/ 491 h 870"/>
                <a:gd name="T76" fmla="*/ 5297 w 7319"/>
                <a:gd name="T77" fmla="*/ 501 h 870"/>
                <a:gd name="T78" fmla="*/ 5306 w 7319"/>
                <a:gd name="T79" fmla="*/ 524 h 870"/>
                <a:gd name="T80" fmla="*/ 5350 w 7319"/>
                <a:gd name="T81" fmla="*/ 533 h 870"/>
                <a:gd name="T82" fmla="*/ 5376 w 7319"/>
                <a:gd name="T83" fmla="*/ 563 h 870"/>
                <a:gd name="T84" fmla="*/ 5521 w 7319"/>
                <a:gd name="T85" fmla="*/ 572 h 870"/>
                <a:gd name="T86" fmla="*/ 5675 w 7319"/>
                <a:gd name="T87" fmla="*/ 605 h 870"/>
                <a:gd name="T88" fmla="*/ 5956 w 7319"/>
                <a:gd name="T89" fmla="*/ 627 h 870"/>
                <a:gd name="T90" fmla="*/ 6018 w 7319"/>
                <a:gd name="T91" fmla="*/ 673 h 870"/>
                <a:gd name="T92" fmla="*/ 6488 w 7319"/>
                <a:gd name="T93" fmla="*/ 715 h 870"/>
                <a:gd name="T94" fmla="*/ 6726 w 7319"/>
                <a:gd name="T95" fmla="*/ 87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19" h="870">
                  <a:moveTo>
                    <a:pt x="0" y="0"/>
                  </a:moveTo>
                  <a:lnTo>
                    <a:pt x="576" y="0"/>
                  </a:lnTo>
                  <a:lnTo>
                    <a:pt x="576" y="9"/>
                  </a:lnTo>
                  <a:lnTo>
                    <a:pt x="756" y="9"/>
                  </a:lnTo>
                  <a:lnTo>
                    <a:pt x="756" y="19"/>
                  </a:lnTo>
                  <a:lnTo>
                    <a:pt x="760" y="19"/>
                  </a:lnTo>
                  <a:lnTo>
                    <a:pt x="760" y="25"/>
                  </a:lnTo>
                  <a:lnTo>
                    <a:pt x="862" y="25"/>
                  </a:lnTo>
                  <a:lnTo>
                    <a:pt x="862" y="32"/>
                  </a:lnTo>
                  <a:lnTo>
                    <a:pt x="949" y="32"/>
                  </a:lnTo>
                  <a:lnTo>
                    <a:pt x="949" y="42"/>
                  </a:lnTo>
                  <a:lnTo>
                    <a:pt x="993" y="42"/>
                  </a:lnTo>
                  <a:lnTo>
                    <a:pt x="993" y="51"/>
                  </a:lnTo>
                  <a:lnTo>
                    <a:pt x="1059" y="51"/>
                  </a:lnTo>
                  <a:lnTo>
                    <a:pt x="1059" y="58"/>
                  </a:lnTo>
                  <a:lnTo>
                    <a:pt x="1235" y="58"/>
                  </a:lnTo>
                  <a:lnTo>
                    <a:pt x="1235" y="64"/>
                  </a:lnTo>
                  <a:lnTo>
                    <a:pt x="1451" y="64"/>
                  </a:lnTo>
                  <a:lnTo>
                    <a:pt x="1451" y="74"/>
                  </a:lnTo>
                  <a:lnTo>
                    <a:pt x="1530" y="74"/>
                  </a:lnTo>
                  <a:lnTo>
                    <a:pt x="1530" y="84"/>
                  </a:lnTo>
                  <a:lnTo>
                    <a:pt x="1943" y="84"/>
                  </a:lnTo>
                  <a:lnTo>
                    <a:pt x="1943" y="93"/>
                  </a:lnTo>
                  <a:lnTo>
                    <a:pt x="2158" y="93"/>
                  </a:lnTo>
                  <a:lnTo>
                    <a:pt x="2158" y="97"/>
                  </a:lnTo>
                  <a:lnTo>
                    <a:pt x="2216" y="97"/>
                  </a:lnTo>
                  <a:lnTo>
                    <a:pt x="2216" y="106"/>
                  </a:lnTo>
                  <a:lnTo>
                    <a:pt x="2303" y="106"/>
                  </a:lnTo>
                  <a:lnTo>
                    <a:pt x="2303" y="116"/>
                  </a:lnTo>
                  <a:lnTo>
                    <a:pt x="2352" y="116"/>
                  </a:lnTo>
                  <a:lnTo>
                    <a:pt x="2352" y="126"/>
                  </a:lnTo>
                  <a:lnTo>
                    <a:pt x="2400" y="126"/>
                  </a:lnTo>
                  <a:lnTo>
                    <a:pt x="2400" y="129"/>
                  </a:lnTo>
                  <a:lnTo>
                    <a:pt x="2519" y="129"/>
                  </a:lnTo>
                  <a:lnTo>
                    <a:pt x="2519" y="139"/>
                  </a:lnTo>
                  <a:lnTo>
                    <a:pt x="2532" y="139"/>
                  </a:lnTo>
                  <a:lnTo>
                    <a:pt x="2532" y="148"/>
                  </a:lnTo>
                  <a:lnTo>
                    <a:pt x="2673" y="148"/>
                  </a:lnTo>
                  <a:lnTo>
                    <a:pt x="2673" y="158"/>
                  </a:lnTo>
                  <a:lnTo>
                    <a:pt x="2778" y="158"/>
                  </a:lnTo>
                  <a:lnTo>
                    <a:pt x="2778" y="161"/>
                  </a:lnTo>
                  <a:lnTo>
                    <a:pt x="2844" y="161"/>
                  </a:lnTo>
                  <a:lnTo>
                    <a:pt x="2844" y="171"/>
                  </a:lnTo>
                  <a:lnTo>
                    <a:pt x="2871" y="171"/>
                  </a:lnTo>
                  <a:lnTo>
                    <a:pt x="2871" y="181"/>
                  </a:lnTo>
                  <a:lnTo>
                    <a:pt x="2906" y="181"/>
                  </a:lnTo>
                  <a:lnTo>
                    <a:pt x="2906" y="190"/>
                  </a:lnTo>
                  <a:lnTo>
                    <a:pt x="2910" y="190"/>
                  </a:lnTo>
                  <a:lnTo>
                    <a:pt x="2910" y="200"/>
                  </a:lnTo>
                  <a:lnTo>
                    <a:pt x="3121" y="200"/>
                  </a:lnTo>
                  <a:lnTo>
                    <a:pt x="3121" y="203"/>
                  </a:lnTo>
                  <a:lnTo>
                    <a:pt x="3165" y="203"/>
                  </a:lnTo>
                  <a:lnTo>
                    <a:pt x="3165" y="213"/>
                  </a:lnTo>
                  <a:lnTo>
                    <a:pt x="3174" y="213"/>
                  </a:lnTo>
                  <a:lnTo>
                    <a:pt x="3174" y="223"/>
                  </a:lnTo>
                  <a:lnTo>
                    <a:pt x="3183" y="223"/>
                  </a:lnTo>
                  <a:lnTo>
                    <a:pt x="3183" y="236"/>
                  </a:lnTo>
                  <a:lnTo>
                    <a:pt x="3275" y="236"/>
                  </a:lnTo>
                  <a:lnTo>
                    <a:pt x="3275" y="245"/>
                  </a:lnTo>
                  <a:lnTo>
                    <a:pt x="3394" y="245"/>
                  </a:lnTo>
                  <a:lnTo>
                    <a:pt x="3394" y="255"/>
                  </a:lnTo>
                  <a:lnTo>
                    <a:pt x="3495" y="255"/>
                  </a:lnTo>
                  <a:lnTo>
                    <a:pt x="3495" y="265"/>
                  </a:lnTo>
                  <a:lnTo>
                    <a:pt x="3521" y="265"/>
                  </a:lnTo>
                  <a:lnTo>
                    <a:pt x="3521" y="275"/>
                  </a:lnTo>
                  <a:lnTo>
                    <a:pt x="3662" y="275"/>
                  </a:lnTo>
                  <a:lnTo>
                    <a:pt x="3662" y="278"/>
                  </a:lnTo>
                  <a:lnTo>
                    <a:pt x="3807" y="278"/>
                  </a:lnTo>
                  <a:lnTo>
                    <a:pt x="3807" y="288"/>
                  </a:lnTo>
                  <a:lnTo>
                    <a:pt x="3943" y="288"/>
                  </a:lnTo>
                  <a:lnTo>
                    <a:pt x="3943" y="297"/>
                  </a:lnTo>
                  <a:lnTo>
                    <a:pt x="3996" y="297"/>
                  </a:lnTo>
                  <a:lnTo>
                    <a:pt x="3996" y="307"/>
                  </a:lnTo>
                  <a:lnTo>
                    <a:pt x="4220" y="307"/>
                  </a:lnTo>
                  <a:lnTo>
                    <a:pt x="4220" y="317"/>
                  </a:lnTo>
                  <a:lnTo>
                    <a:pt x="4295" y="317"/>
                  </a:lnTo>
                  <a:lnTo>
                    <a:pt x="4295" y="320"/>
                  </a:lnTo>
                  <a:lnTo>
                    <a:pt x="4405" y="320"/>
                  </a:lnTo>
                  <a:lnTo>
                    <a:pt x="4405" y="330"/>
                  </a:lnTo>
                  <a:lnTo>
                    <a:pt x="4444" y="330"/>
                  </a:lnTo>
                  <a:lnTo>
                    <a:pt x="4444" y="339"/>
                  </a:lnTo>
                  <a:lnTo>
                    <a:pt x="4607" y="339"/>
                  </a:lnTo>
                  <a:lnTo>
                    <a:pt x="4607" y="349"/>
                  </a:lnTo>
                  <a:lnTo>
                    <a:pt x="4638" y="349"/>
                  </a:lnTo>
                  <a:lnTo>
                    <a:pt x="4638" y="359"/>
                  </a:lnTo>
                  <a:lnTo>
                    <a:pt x="4730" y="359"/>
                  </a:lnTo>
                  <a:lnTo>
                    <a:pt x="4730" y="362"/>
                  </a:lnTo>
                  <a:lnTo>
                    <a:pt x="4743" y="362"/>
                  </a:lnTo>
                  <a:lnTo>
                    <a:pt x="4743" y="372"/>
                  </a:lnTo>
                  <a:lnTo>
                    <a:pt x="4805" y="372"/>
                  </a:lnTo>
                  <a:lnTo>
                    <a:pt x="4805" y="381"/>
                  </a:lnTo>
                  <a:lnTo>
                    <a:pt x="4862" y="381"/>
                  </a:lnTo>
                  <a:lnTo>
                    <a:pt x="4862" y="391"/>
                  </a:lnTo>
                  <a:lnTo>
                    <a:pt x="4879" y="391"/>
                  </a:lnTo>
                  <a:lnTo>
                    <a:pt x="4879" y="398"/>
                  </a:lnTo>
                  <a:lnTo>
                    <a:pt x="4888" y="398"/>
                  </a:lnTo>
                  <a:lnTo>
                    <a:pt x="4888" y="407"/>
                  </a:lnTo>
                  <a:lnTo>
                    <a:pt x="4910" y="407"/>
                  </a:lnTo>
                  <a:lnTo>
                    <a:pt x="4910" y="414"/>
                  </a:lnTo>
                  <a:lnTo>
                    <a:pt x="4937" y="414"/>
                  </a:lnTo>
                  <a:lnTo>
                    <a:pt x="4937" y="423"/>
                  </a:lnTo>
                  <a:lnTo>
                    <a:pt x="4937" y="433"/>
                  </a:lnTo>
                  <a:lnTo>
                    <a:pt x="5003" y="433"/>
                  </a:lnTo>
                  <a:lnTo>
                    <a:pt x="5003" y="440"/>
                  </a:lnTo>
                  <a:lnTo>
                    <a:pt x="5029" y="440"/>
                  </a:lnTo>
                  <a:lnTo>
                    <a:pt x="5029" y="449"/>
                  </a:lnTo>
                  <a:lnTo>
                    <a:pt x="5069" y="449"/>
                  </a:lnTo>
                  <a:lnTo>
                    <a:pt x="5069" y="459"/>
                  </a:lnTo>
                  <a:lnTo>
                    <a:pt x="5073" y="459"/>
                  </a:lnTo>
                  <a:lnTo>
                    <a:pt x="5073" y="469"/>
                  </a:lnTo>
                  <a:lnTo>
                    <a:pt x="5126" y="469"/>
                  </a:lnTo>
                  <a:lnTo>
                    <a:pt x="5126" y="478"/>
                  </a:lnTo>
                  <a:lnTo>
                    <a:pt x="5156" y="478"/>
                  </a:lnTo>
                  <a:lnTo>
                    <a:pt x="5156" y="491"/>
                  </a:lnTo>
                  <a:lnTo>
                    <a:pt x="5200" y="491"/>
                  </a:lnTo>
                  <a:lnTo>
                    <a:pt x="5200" y="501"/>
                  </a:lnTo>
                  <a:lnTo>
                    <a:pt x="5297" y="501"/>
                  </a:lnTo>
                  <a:lnTo>
                    <a:pt x="5297" y="511"/>
                  </a:lnTo>
                  <a:lnTo>
                    <a:pt x="5306" y="511"/>
                  </a:lnTo>
                  <a:lnTo>
                    <a:pt x="5306" y="524"/>
                  </a:lnTo>
                  <a:lnTo>
                    <a:pt x="5345" y="524"/>
                  </a:lnTo>
                  <a:lnTo>
                    <a:pt x="5345" y="533"/>
                  </a:lnTo>
                  <a:lnTo>
                    <a:pt x="5350" y="533"/>
                  </a:lnTo>
                  <a:lnTo>
                    <a:pt x="5350" y="546"/>
                  </a:lnTo>
                  <a:lnTo>
                    <a:pt x="5376" y="546"/>
                  </a:lnTo>
                  <a:lnTo>
                    <a:pt x="5376" y="563"/>
                  </a:lnTo>
                  <a:lnTo>
                    <a:pt x="5403" y="563"/>
                  </a:lnTo>
                  <a:lnTo>
                    <a:pt x="5403" y="572"/>
                  </a:lnTo>
                  <a:lnTo>
                    <a:pt x="5521" y="572"/>
                  </a:lnTo>
                  <a:lnTo>
                    <a:pt x="5521" y="585"/>
                  </a:lnTo>
                  <a:lnTo>
                    <a:pt x="5675" y="585"/>
                  </a:lnTo>
                  <a:lnTo>
                    <a:pt x="5675" y="605"/>
                  </a:lnTo>
                  <a:lnTo>
                    <a:pt x="5847" y="605"/>
                  </a:lnTo>
                  <a:lnTo>
                    <a:pt x="5847" y="627"/>
                  </a:lnTo>
                  <a:lnTo>
                    <a:pt x="5956" y="627"/>
                  </a:lnTo>
                  <a:lnTo>
                    <a:pt x="5956" y="650"/>
                  </a:lnTo>
                  <a:lnTo>
                    <a:pt x="6018" y="650"/>
                  </a:lnTo>
                  <a:lnTo>
                    <a:pt x="6018" y="673"/>
                  </a:lnTo>
                  <a:lnTo>
                    <a:pt x="6313" y="673"/>
                  </a:lnTo>
                  <a:lnTo>
                    <a:pt x="6313" y="715"/>
                  </a:lnTo>
                  <a:lnTo>
                    <a:pt x="6488" y="715"/>
                  </a:lnTo>
                  <a:lnTo>
                    <a:pt x="6488" y="770"/>
                  </a:lnTo>
                  <a:lnTo>
                    <a:pt x="6726" y="770"/>
                  </a:lnTo>
                  <a:lnTo>
                    <a:pt x="6726" y="870"/>
                  </a:lnTo>
                  <a:lnTo>
                    <a:pt x="7319" y="870"/>
                  </a:lnTo>
                </a:path>
              </a:pathLst>
            </a:custGeom>
            <a:noFill/>
            <a:ln w="22225"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96" name="Line 541">
              <a:extLst>
                <a:ext uri="{FF2B5EF4-FFF2-40B4-BE49-F238E27FC236}">
                  <a16:creationId xmlns:a16="http://schemas.microsoft.com/office/drawing/2014/main" id="{9228710A-BCE5-32D9-1245-31ACBBC54643}"/>
                </a:ext>
              </a:extLst>
            </p:cNvPr>
            <p:cNvSpPr>
              <a:spLocks noChangeShapeType="1"/>
            </p:cNvSpPr>
            <p:nvPr/>
          </p:nvSpPr>
          <p:spPr bwMode="auto">
            <a:xfrm>
              <a:off x="3641123" y="2291404"/>
              <a:ext cx="6819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97" name="Line 542">
              <a:extLst>
                <a:ext uri="{FF2B5EF4-FFF2-40B4-BE49-F238E27FC236}">
                  <a16:creationId xmlns:a16="http://schemas.microsoft.com/office/drawing/2014/main" id="{9B5A2BB8-1046-CA82-577C-B10EE9038DB8}"/>
                </a:ext>
              </a:extLst>
            </p:cNvPr>
            <p:cNvSpPr>
              <a:spLocks noChangeShapeType="1"/>
            </p:cNvSpPr>
            <p:nvPr/>
          </p:nvSpPr>
          <p:spPr bwMode="auto">
            <a:xfrm>
              <a:off x="3782622" y="2291404"/>
              <a:ext cx="6819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98" name="Line 543">
              <a:extLst>
                <a:ext uri="{FF2B5EF4-FFF2-40B4-BE49-F238E27FC236}">
                  <a16:creationId xmlns:a16="http://schemas.microsoft.com/office/drawing/2014/main" id="{90E332F6-8813-917E-0AAA-E694829855C3}"/>
                </a:ext>
              </a:extLst>
            </p:cNvPr>
            <p:cNvSpPr>
              <a:spLocks noChangeShapeType="1"/>
            </p:cNvSpPr>
            <p:nvPr/>
          </p:nvSpPr>
          <p:spPr bwMode="auto">
            <a:xfrm>
              <a:off x="3925824" y="2291404"/>
              <a:ext cx="6819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499" name="Line 544">
              <a:extLst>
                <a:ext uri="{FF2B5EF4-FFF2-40B4-BE49-F238E27FC236}">
                  <a16:creationId xmlns:a16="http://schemas.microsoft.com/office/drawing/2014/main" id="{8F2CB703-B769-0003-4791-0CBCCF56067C}"/>
                </a:ext>
              </a:extLst>
            </p:cNvPr>
            <p:cNvSpPr>
              <a:spLocks noChangeShapeType="1"/>
            </p:cNvSpPr>
            <p:nvPr/>
          </p:nvSpPr>
          <p:spPr bwMode="auto">
            <a:xfrm>
              <a:off x="3994015" y="2291404"/>
              <a:ext cx="0" cy="45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00" name="Line 545">
              <a:extLst>
                <a:ext uri="{FF2B5EF4-FFF2-40B4-BE49-F238E27FC236}">
                  <a16:creationId xmlns:a16="http://schemas.microsoft.com/office/drawing/2014/main" id="{D2C7B2B7-3F60-AED9-2CF2-7BE80906F1E7}"/>
                </a:ext>
              </a:extLst>
            </p:cNvPr>
            <p:cNvSpPr>
              <a:spLocks noChangeShapeType="1"/>
            </p:cNvSpPr>
            <p:nvPr/>
          </p:nvSpPr>
          <p:spPr bwMode="auto">
            <a:xfrm>
              <a:off x="4053683" y="2305027"/>
              <a:ext cx="664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01" name="Line 546">
              <a:extLst>
                <a:ext uri="{FF2B5EF4-FFF2-40B4-BE49-F238E27FC236}">
                  <a16:creationId xmlns:a16="http://schemas.microsoft.com/office/drawing/2014/main" id="{EC3625CE-4B3C-9EF5-F606-D3114E5DC306}"/>
                </a:ext>
              </a:extLst>
            </p:cNvPr>
            <p:cNvSpPr>
              <a:spLocks noChangeShapeType="1"/>
            </p:cNvSpPr>
            <p:nvPr/>
          </p:nvSpPr>
          <p:spPr bwMode="auto">
            <a:xfrm>
              <a:off x="4195181" y="2305027"/>
              <a:ext cx="5966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02" name="Line 547">
              <a:extLst>
                <a:ext uri="{FF2B5EF4-FFF2-40B4-BE49-F238E27FC236}">
                  <a16:creationId xmlns:a16="http://schemas.microsoft.com/office/drawing/2014/main" id="{FA128E06-A006-F50A-1EB9-3F2F0FE7D122}"/>
                </a:ext>
              </a:extLst>
            </p:cNvPr>
            <p:cNvSpPr>
              <a:spLocks noChangeShapeType="1"/>
            </p:cNvSpPr>
            <p:nvPr/>
          </p:nvSpPr>
          <p:spPr bwMode="auto">
            <a:xfrm>
              <a:off x="4254848" y="2305027"/>
              <a:ext cx="0" cy="45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03" name="Line 548">
              <a:extLst>
                <a:ext uri="{FF2B5EF4-FFF2-40B4-BE49-F238E27FC236}">
                  <a16:creationId xmlns:a16="http://schemas.microsoft.com/office/drawing/2014/main" id="{6B4BD78D-2161-1160-A045-4984AF4A1192}"/>
                </a:ext>
              </a:extLst>
            </p:cNvPr>
            <p:cNvSpPr>
              <a:spLocks noChangeShapeType="1"/>
            </p:cNvSpPr>
            <p:nvPr/>
          </p:nvSpPr>
          <p:spPr bwMode="auto">
            <a:xfrm>
              <a:off x="4316221" y="2320164"/>
              <a:ext cx="7501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04" name="Line 549">
              <a:extLst>
                <a:ext uri="{FF2B5EF4-FFF2-40B4-BE49-F238E27FC236}">
                  <a16:creationId xmlns:a16="http://schemas.microsoft.com/office/drawing/2014/main" id="{5661FA4C-C908-BA76-09CF-5A46E318FE73}"/>
                </a:ext>
              </a:extLst>
            </p:cNvPr>
            <p:cNvSpPr>
              <a:spLocks noChangeShapeType="1"/>
            </p:cNvSpPr>
            <p:nvPr/>
          </p:nvSpPr>
          <p:spPr bwMode="auto">
            <a:xfrm>
              <a:off x="4457719" y="2320164"/>
              <a:ext cx="8183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05" name="Line 550">
              <a:extLst>
                <a:ext uri="{FF2B5EF4-FFF2-40B4-BE49-F238E27FC236}">
                  <a16:creationId xmlns:a16="http://schemas.microsoft.com/office/drawing/2014/main" id="{9C43BD46-792A-D5A6-F0EE-701F6C45DBF6}"/>
                </a:ext>
              </a:extLst>
            </p:cNvPr>
            <p:cNvSpPr>
              <a:spLocks noChangeShapeType="1"/>
            </p:cNvSpPr>
            <p:nvPr/>
          </p:nvSpPr>
          <p:spPr bwMode="auto">
            <a:xfrm>
              <a:off x="4607741" y="2320164"/>
              <a:ext cx="3068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06" name="Line 551">
              <a:extLst>
                <a:ext uri="{FF2B5EF4-FFF2-40B4-BE49-F238E27FC236}">
                  <a16:creationId xmlns:a16="http://schemas.microsoft.com/office/drawing/2014/main" id="{881E94AB-5899-DA8B-ADA9-D88EFF3AF844}"/>
                </a:ext>
              </a:extLst>
            </p:cNvPr>
            <p:cNvSpPr>
              <a:spLocks noChangeShapeType="1"/>
            </p:cNvSpPr>
            <p:nvPr/>
          </p:nvSpPr>
          <p:spPr bwMode="auto">
            <a:xfrm>
              <a:off x="4638428" y="2320164"/>
              <a:ext cx="0" cy="9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07" name="Line 552">
              <a:extLst>
                <a:ext uri="{FF2B5EF4-FFF2-40B4-BE49-F238E27FC236}">
                  <a16:creationId xmlns:a16="http://schemas.microsoft.com/office/drawing/2014/main" id="{DF8F7FAB-0B86-2AEF-7524-A00877EE1B46}"/>
                </a:ext>
              </a:extLst>
            </p:cNvPr>
            <p:cNvSpPr>
              <a:spLocks noChangeShapeType="1"/>
            </p:cNvSpPr>
            <p:nvPr/>
          </p:nvSpPr>
          <p:spPr bwMode="auto">
            <a:xfrm>
              <a:off x="4638428" y="2329246"/>
              <a:ext cx="2216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08" name="Line 553">
              <a:extLst>
                <a:ext uri="{FF2B5EF4-FFF2-40B4-BE49-F238E27FC236}">
                  <a16:creationId xmlns:a16="http://schemas.microsoft.com/office/drawing/2014/main" id="{35B0D285-585A-278E-F90E-AF2232CA45B5}"/>
                </a:ext>
              </a:extLst>
            </p:cNvPr>
            <p:cNvSpPr>
              <a:spLocks noChangeShapeType="1"/>
            </p:cNvSpPr>
            <p:nvPr/>
          </p:nvSpPr>
          <p:spPr bwMode="auto">
            <a:xfrm>
              <a:off x="4727077" y="2329246"/>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09" name="Line 554">
              <a:extLst>
                <a:ext uri="{FF2B5EF4-FFF2-40B4-BE49-F238E27FC236}">
                  <a16:creationId xmlns:a16="http://schemas.microsoft.com/office/drawing/2014/main" id="{CEC8BB7E-287C-37EA-AB9A-A4EFBAB677DF}"/>
                </a:ext>
              </a:extLst>
            </p:cNvPr>
            <p:cNvSpPr>
              <a:spLocks noChangeShapeType="1"/>
            </p:cNvSpPr>
            <p:nvPr/>
          </p:nvSpPr>
          <p:spPr bwMode="auto">
            <a:xfrm>
              <a:off x="4727077" y="2329246"/>
              <a:ext cx="0" cy="1059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10" name="Line 555">
              <a:extLst>
                <a:ext uri="{FF2B5EF4-FFF2-40B4-BE49-F238E27FC236}">
                  <a16:creationId xmlns:a16="http://schemas.microsoft.com/office/drawing/2014/main" id="{F0D3734B-545B-0A98-0383-160789872A45}"/>
                </a:ext>
              </a:extLst>
            </p:cNvPr>
            <p:cNvSpPr>
              <a:spLocks noChangeShapeType="1"/>
            </p:cNvSpPr>
            <p:nvPr/>
          </p:nvSpPr>
          <p:spPr bwMode="auto">
            <a:xfrm>
              <a:off x="4727077" y="2339841"/>
              <a:ext cx="528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11" name="Line 556">
              <a:extLst>
                <a:ext uri="{FF2B5EF4-FFF2-40B4-BE49-F238E27FC236}">
                  <a16:creationId xmlns:a16="http://schemas.microsoft.com/office/drawing/2014/main" id="{F59B1461-6738-C9D6-F035-F93F5DF57738}"/>
                </a:ext>
              </a:extLst>
            </p:cNvPr>
            <p:cNvSpPr>
              <a:spLocks noChangeShapeType="1"/>
            </p:cNvSpPr>
            <p:nvPr/>
          </p:nvSpPr>
          <p:spPr bwMode="auto">
            <a:xfrm>
              <a:off x="4854935" y="2339841"/>
              <a:ext cx="7501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12" name="Line 557">
              <a:extLst>
                <a:ext uri="{FF2B5EF4-FFF2-40B4-BE49-F238E27FC236}">
                  <a16:creationId xmlns:a16="http://schemas.microsoft.com/office/drawing/2014/main" id="{EA224978-1A61-1E32-1FF1-3294835E07F3}"/>
                </a:ext>
              </a:extLst>
            </p:cNvPr>
            <p:cNvSpPr>
              <a:spLocks noChangeShapeType="1"/>
            </p:cNvSpPr>
            <p:nvPr/>
          </p:nvSpPr>
          <p:spPr bwMode="auto">
            <a:xfrm>
              <a:off x="4998138" y="2339841"/>
              <a:ext cx="664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13" name="Line 558">
              <a:extLst>
                <a:ext uri="{FF2B5EF4-FFF2-40B4-BE49-F238E27FC236}">
                  <a16:creationId xmlns:a16="http://schemas.microsoft.com/office/drawing/2014/main" id="{DE1A192D-7AD4-B966-FA66-8A569B1EB049}"/>
                </a:ext>
              </a:extLst>
            </p:cNvPr>
            <p:cNvSpPr>
              <a:spLocks noChangeShapeType="1"/>
            </p:cNvSpPr>
            <p:nvPr/>
          </p:nvSpPr>
          <p:spPr bwMode="auto">
            <a:xfrm>
              <a:off x="5148160" y="2339841"/>
              <a:ext cx="664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14" name="Line 559">
              <a:extLst>
                <a:ext uri="{FF2B5EF4-FFF2-40B4-BE49-F238E27FC236}">
                  <a16:creationId xmlns:a16="http://schemas.microsoft.com/office/drawing/2014/main" id="{7031A48E-9182-52BD-C224-5EF9E87B1AE0}"/>
                </a:ext>
              </a:extLst>
            </p:cNvPr>
            <p:cNvSpPr>
              <a:spLocks noChangeShapeType="1"/>
            </p:cNvSpPr>
            <p:nvPr/>
          </p:nvSpPr>
          <p:spPr bwMode="auto">
            <a:xfrm>
              <a:off x="5267496" y="2354977"/>
              <a:ext cx="664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15" name="Line 560">
              <a:extLst>
                <a:ext uri="{FF2B5EF4-FFF2-40B4-BE49-F238E27FC236}">
                  <a16:creationId xmlns:a16="http://schemas.microsoft.com/office/drawing/2014/main" id="{4EA48BD0-F3FA-89E9-7864-4B7D77EB397F}"/>
                </a:ext>
              </a:extLst>
            </p:cNvPr>
            <p:cNvSpPr>
              <a:spLocks noChangeShapeType="1"/>
            </p:cNvSpPr>
            <p:nvPr/>
          </p:nvSpPr>
          <p:spPr bwMode="auto">
            <a:xfrm>
              <a:off x="5417517" y="2354977"/>
              <a:ext cx="664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16" name="Line 561">
              <a:extLst>
                <a:ext uri="{FF2B5EF4-FFF2-40B4-BE49-F238E27FC236}">
                  <a16:creationId xmlns:a16="http://schemas.microsoft.com/office/drawing/2014/main" id="{FA8DCE97-0DF0-82BA-11E2-F992DA812A78}"/>
                </a:ext>
              </a:extLst>
            </p:cNvPr>
            <p:cNvSpPr>
              <a:spLocks noChangeShapeType="1"/>
            </p:cNvSpPr>
            <p:nvPr/>
          </p:nvSpPr>
          <p:spPr bwMode="auto">
            <a:xfrm>
              <a:off x="5552196" y="2354977"/>
              <a:ext cx="7501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17" name="Line 562">
              <a:extLst>
                <a:ext uri="{FF2B5EF4-FFF2-40B4-BE49-F238E27FC236}">
                  <a16:creationId xmlns:a16="http://schemas.microsoft.com/office/drawing/2014/main" id="{E465B53F-CEA7-B7A9-BEAF-A7EAAD60EE80}"/>
                </a:ext>
              </a:extLst>
            </p:cNvPr>
            <p:cNvSpPr>
              <a:spLocks noChangeShapeType="1"/>
            </p:cNvSpPr>
            <p:nvPr/>
          </p:nvSpPr>
          <p:spPr bwMode="auto">
            <a:xfrm>
              <a:off x="5693694" y="2354977"/>
              <a:ext cx="7501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18" name="Line 563">
              <a:extLst>
                <a:ext uri="{FF2B5EF4-FFF2-40B4-BE49-F238E27FC236}">
                  <a16:creationId xmlns:a16="http://schemas.microsoft.com/office/drawing/2014/main" id="{F1A2ED1E-C8E2-71EF-3A85-744CD5EE1327}"/>
                </a:ext>
              </a:extLst>
            </p:cNvPr>
            <p:cNvSpPr>
              <a:spLocks noChangeShapeType="1"/>
            </p:cNvSpPr>
            <p:nvPr/>
          </p:nvSpPr>
          <p:spPr bwMode="auto">
            <a:xfrm>
              <a:off x="5843716" y="2354977"/>
              <a:ext cx="6819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19" name="Line 564">
              <a:extLst>
                <a:ext uri="{FF2B5EF4-FFF2-40B4-BE49-F238E27FC236}">
                  <a16:creationId xmlns:a16="http://schemas.microsoft.com/office/drawing/2014/main" id="{1A8B12B8-87C0-0BB0-C575-D5C2481F0079}"/>
                </a:ext>
              </a:extLst>
            </p:cNvPr>
            <p:cNvSpPr>
              <a:spLocks noChangeShapeType="1"/>
            </p:cNvSpPr>
            <p:nvPr/>
          </p:nvSpPr>
          <p:spPr bwMode="auto">
            <a:xfrm>
              <a:off x="5986919" y="2354977"/>
              <a:ext cx="528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20" name="Line 565">
              <a:extLst>
                <a:ext uri="{FF2B5EF4-FFF2-40B4-BE49-F238E27FC236}">
                  <a16:creationId xmlns:a16="http://schemas.microsoft.com/office/drawing/2014/main" id="{714B4702-10EE-B677-65B2-1FB4D25E2613}"/>
                </a:ext>
              </a:extLst>
            </p:cNvPr>
            <p:cNvSpPr>
              <a:spLocks noChangeShapeType="1"/>
            </p:cNvSpPr>
            <p:nvPr/>
          </p:nvSpPr>
          <p:spPr bwMode="auto">
            <a:xfrm>
              <a:off x="6039768" y="2354977"/>
              <a:ext cx="0" cy="13623"/>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21" name="Line 566">
              <a:extLst>
                <a:ext uri="{FF2B5EF4-FFF2-40B4-BE49-F238E27FC236}">
                  <a16:creationId xmlns:a16="http://schemas.microsoft.com/office/drawing/2014/main" id="{C2C08C07-6EFC-8071-EE0F-8ECBC0E52E05}"/>
                </a:ext>
              </a:extLst>
            </p:cNvPr>
            <p:cNvSpPr>
              <a:spLocks noChangeShapeType="1"/>
            </p:cNvSpPr>
            <p:nvPr/>
          </p:nvSpPr>
          <p:spPr bwMode="auto">
            <a:xfrm>
              <a:off x="6039768" y="2368600"/>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22" name="Line 567">
              <a:extLst>
                <a:ext uri="{FF2B5EF4-FFF2-40B4-BE49-F238E27FC236}">
                  <a16:creationId xmlns:a16="http://schemas.microsoft.com/office/drawing/2014/main" id="{CBEBA7CC-DE76-2E5A-2532-139CEA11C02A}"/>
                </a:ext>
              </a:extLst>
            </p:cNvPr>
            <p:cNvSpPr>
              <a:spLocks noChangeShapeType="1"/>
            </p:cNvSpPr>
            <p:nvPr/>
          </p:nvSpPr>
          <p:spPr bwMode="auto">
            <a:xfrm>
              <a:off x="6114778" y="2368600"/>
              <a:ext cx="2216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23" name="Line 568">
              <a:extLst>
                <a:ext uri="{FF2B5EF4-FFF2-40B4-BE49-F238E27FC236}">
                  <a16:creationId xmlns:a16="http://schemas.microsoft.com/office/drawing/2014/main" id="{B1B865E8-20C7-DD56-A3CD-71117072BC62}"/>
                </a:ext>
              </a:extLst>
            </p:cNvPr>
            <p:cNvSpPr>
              <a:spLocks noChangeShapeType="1"/>
            </p:cNvSpPr>
            <p:nvPr/>
          </p:nvSpPr>
          <p:spPr bwMode="auto">
            <a:xfrm>
              <a:off x="6136940" y="2368600"/>
              <a:ext cx="0" cy="6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24" name="Line 569">
              <a:extLst>
                <a:ext uri="{FF2B5EF4-FFF2-40B4-BE49-F238E27FC236}">
                  <a16:creationId xmlns:a16="http://schemas.microsoft.com/office/drawing/2014/main" id="{0D8384A1-F426-CCC9-464E-74E23026D440}"/>
                </a:ext>
              </a:extLst>
            </p:cNvPr>
            <p:cNvSpPr>
              <a:spLocks noChangeShapeType="1"/>
            </p:cNvSpPr>
            <p:nvPr/>
          </p:nvSpPr>
          <p:spPr bwMode="auto">
            <a:xfrm>
              <a:off x="6136940" y="2374654"/>
              <a:ext cx="1534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25" name="Line 570">
              <a:extLst>
                <a:ext uri="{FF2B5EF4-FFF2-40B4-BE49-F238E27FC236}">
                  <a16:creationId xmlns:a16="http://schemas.microsoft.com/office/drawing/2014/main" id="{384EA570-1A77-2FBD-A02E-E3ECC89C1644}"/>
                </a:ext>
              </a:extLst>
            </p:cNvPr>
            <p:cNvSpPr>
              <a:spLocks noChangeShapeType="1"/>
            </p:cNvSpPr>
            <p:nvPr/>
          </p:nvSpPr>
          <p:spPr bwMode="auto">
            <a:xfrm>
              <a:off x="6152283" y="2374654"/>
              <a:ext cx="0" cy="45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26" name="Line 571">
              <a:extLst>
                <a:ext uri="{FF2B5EF4-FFF2-40B4-BE49-F238E27FC236}">
                  <a16:creationId xmlns:a16="http://schemas.microsoft.com/office/drawing/2014/main" id="{E1FB0E30-4F9B-E0B1-FD72-9B5EA7B95055}"/>
                </a:ext>
              </a:extLst>
            </p:cNvPr>
            <p:cNvSpPr>
              <a:spLocks noChangeShapeType="1"/>
            </p:cNvSpPr>
            <p:nvPr/>
          </p:nvSpPr>
          <p:spPr bwMode="auto">
            <a:xfrm>
              <a:off x="6211951" y="2388277"/>
              <a:ext cx="7501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27" name="Line 572">
              <a:extLst>
                <a:ext uri="{FF2B5EF4-FFF2-40B4-BE49-F238E27FC236}">
                  <a16:creationId xmlns:a16="http://schemas.microsoft.com/office/drawing/2014/main" id="{8D0889DB-1FFC-61CF-D56A-EEA6A66188BE}"/>
                </a:ext>
              </a:extLst>
            </p:cNvPr>
            <p:cNvSpPr>
              <a:spLocks noChangeShapeType="1"/>
            </p:cNvSpPr>
            <p:nvPr/>
          </p:nvSpPr>
          <p:spPr bwMode="auto">
            <a:xfrm>
              <a:off x="6331287" y="2403413"/>
              <a:ext cx="681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28" name="Line 573">
              <a:extLst>
                <a:ext uri="{FF2B5EF4-FFF2-40B4-BE49-F238E27FC236}">
                  <a16:creationId xmlns:a16="http://schemas.microsoft.com/office/drawing/2014/main" id="{A697B545-CF91-2E15-926F-A956173F7A9F}"/>
                </a:ext>
              </a:extLst>
            </p:cNvPr>
            <p:cNvSpPr>
              <a:spLocks noChangeShapeType="1"/>
            </p:cNvSpPr>
            <p:nvPr/>
          </p:nvSpPr>
          <p:spPr bwMode="auto">
            <a:xfrm>
              <a:off x="6338106" y="2403413"/>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29" name="Line 574">
              <a:extLst>
                <a:ext uri="{FF2B5EF4-FFF2-40B4-BE49-F238E27FC236}">
                  <a16:creationId xmlns:a16="http://schemas.microsoft.com/office/drawing/2014/main" id="{D3332B8C-784C-E0A9-53E6-9C8BBB39E9A2}"/>
                </a:ext>
              </a:extLst>
            </p:cNvPr>
            <p:cNvSpPr>
              <a:spLocks noChangeShapeType="1"/>
            </p:cNvSpPr>
            <p:nvPr/>
          </p:nvSpPr>
          <p:spPr bwMode="auto">
            <a:xfrm>
              <a:off x="6338106" y="2418550"/>
              <a:ext cx="4603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30" name="Line 575">
              <a:extLst>
                <a:ext uri="{FF2B5EF4-FFF2-40B4-BE49-F238E27FC236}">
                  <a16:creationId xmlns:a16="http://schemas.microsoft.com/office/drawing/2014/main" id="{90D3CDA9-806D-FFAD-3993-D157BCF63FB8}"/>
                </a:ext>
              </a:extLst>
            </p:cNvPr>
            <p:cNvSpPr>
              <a:spLocks noChangeShapeType="1"/>
            </p:cNvSpPr>
            <p:nvPr/>
          </p:nvSpPr>
          <p:spPr bwMode="auto">
            <a:xfrm>
              <a:off x="6384136" y="2418550"/>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31" name="Line 576">
              <a:extLst>
                <a:ext uri="{FF2B5EF4-FFF2-40B4-BE49-F238E27FC236}">
                  <a16:creationId xmlns:a16="http://schemas.microsoft.com/office/drawing/2014/main" id="{7CA535D8-DD5C-1729-41B2-EEE46A33543D}"/>
                </a:ext>
              </a:extLst>
            </p:cNvPr>
            <p:cNvSpPr>
              <a:spLocks noChangeShapeType="1"/>
            </p:cNvSpPr>
            <p:nvPr/>
          </p:nvSpPr>
          <p:spPr bwMode="auto">
            <a:xfrm>
              <a:off x="6443803" y="2423091"/>
              <a:ext cx="2216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32" name="Line 577">
              <a:extLst>
                <a:ext uri="{FF2B5EF4-FFF2-40B4-BE49-F238E27FC236}">
                  <a16:creationId xmlns:a16="http://schemas.microsoft.com/office/drawing/2014/main" id="{9C402235-AE7E-1921-6FE4-CFA747F80AC4}"/>
                </a:ext>
              </a:extLst>
            </p:cNvPr>
            <p:cNvSpPr>
              <a:spLocks noChangeShapeType="1"/>
            </p:cNvSpPr>
            <p:nvPr/>
          </p:nvSpPr>
          <p:spPr bwMode="auto">
            <a:xfrm>
              <a:off x="6465965" y="2423091"/>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33" name="Line 578">
              <a:extLst>
                <a:ext uri="{FF2B5EF4-FFF2-40B4-BE49-F238E27FC236}">
                  <a16:creationId xmlns:a16="http://schemas.microsoft.com/office/drawing/2014/main" id="{CB2B3A12-E7F6-649A-F173-5089BC50B374}"/>
                </a:ext>
              </a:extLst>
            </p:cNvPr>
            <p:cNvSpPr>
              <a:spLocks noChangeShapeType="1"/>
            </p:cNvSpPr>
            <p:nvPr/>
          </p:nvSpPr>
          <p:spPr bwMode="auto">
            <a:xfrm>
              <a:off x="6465965" y="2438227"/>
              <a:ext cx="2216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34" name="Line 579">
              <a:extLst>
                <a:ext uri="{FF2B5EF4-FFF2-40B4-BE49-F238E27FC236}">
                  <a16:creationId xmlns:a16="http://schemas.microsoft.com/office/drawing/2014/main" id="{535F0B80-B2D5-D10E-5FF6-FDEC9ABC5F04}"/>
                </a:ext>
              </a:extLst>
            </p:cNvPr>
            <p:cNvSpPr>
              <a:spLocks noChangeShapeType="1"/>
            </p:cNvSpPr>
            <p:nvPr/>
          </p:nvSpPr>
          <p:spPr bwMode="auto">
            <a:xfrm>
              <a:off x="6488128" y="2438227"/>
              <a:ext cx="0" cy="45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35" name="Line 580">
              <a:extLst>
                <a:ext uri="{FF2B5EF4-FFF2-40B4-BE49-F238E27FC236}">
                  <a16:creationId xmlns:a16="http://schemas.microsoft.com/office/drawing/2014/main" id="{10FF215C-8225-7091-FF4B-23B62D5272AA}"/>
                </a:ext>
              </a:extLst>
            </p:cNvPr>
            <p:cNvSpPr>
              <a:spLocks noChangeShapeType="1"/>
            </p:cNvSpPr>
            <p:nvPr/>
          </p:nvSpPr>
          <p:spPr bwMode="auto">
            <a:xfrm>
              <a:off x="6540977" y="2451849"/>
              <a:ext cx="3068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36" name="Line 581">
              <a:extLst>
                <a:ext uri="{FF2B5EF4-FFF2-40B4-BE49-F238E27FC236}">
                  <a16:creationId xmlns:a16="http://schemas.microsoft.com/office/drawing/2014/main" id="{934BC2D3-0D19-8AB5-3B35-47F6CA46AB86}"/>
                </a:ext>
              </a:extLst>
            </p:cNvPr>
            <p:cNvSpPr>
              <a:spLocks noChangeShapeType="1"/>
            </p:cNvSpPr>
            <p:nvPr/>
          </p:nvSpPr>
          <p:spPr bwMode="auto">
            <a:xfrm>
              <a:off x="6571663" y="2451849"/>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37" name="Line 582">
              <a:extLst>
                <a:ext uri="{FF2B5EF4-FFF2-40B4-BE49-F238E27FC236}">
                  <a16:creationId xmlns:a16="http://schemas.microsoft.com/office/drawing/2014/main" id="{7375B6EA-A768-0769-73C7-E55C86926181}"/>
                </a:ext>
              </a:extLst>
            </p:cNvPr>
            <p:cNvSpPr>
              <a:spLocks noChangeShapeType="1"/>
            </p:cNvSpPr>
            <p:nvPr/>
          </p:nvSpPr>
          <p:spPr bwMode="auto">
            <a:xfrm>
              <a:off x="6571663" y="2466985"/>
              <a:ext cx="2216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38" name="Line 583">
              <a:extLst>
                <a:ext uri="{FF2B5EF4-FFF2-40B4-BE49-F238E27FC236}">
                  <a16:creationId xmlns:a16="http://schemas.microsoft.com/office/drawing/2014/main" id="{45966B84-9D01-2C0E-ED7D-717B69C6D8B0}"/>
                </a:ext>
              </a:extLst>
            </p:cNvPr>
            <p:cNvSpPr>
              <a:spLocks noChangeShapeType="1"/>
            </p:cNvSpPr>
            <p:nvPr/>
          </p:nvSpPr>
          <p:spPr bwMode="auto">
            <a:xfrm>
              <a:off x="6668835" y="2466985"/>
              <a:ext cx="7501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39" name="Line 584">
              <a:extLst>
                <a:ext uri="{FF2B5EF4-FFF2-40B4-BE49-F238E27FC236}">
                  <a16:creationId xmlns:a16="http://schemas.microsoft.com/office/drawing/2014/main" id="{50505725-5236-9ADF-4551-86CDAF599A81}"/>
                </a:ext>
              </a:extLst>
            </p:cNvPr>
            <p:cNvSpPr>
              <a:spLocks noChangeShapeType="1"/>
            </p:cNvSpPr>
            <p:nvPr/>
          </p:nvSpPr>
          <p:spPr bwMode="auto">
            <a:xfrm>
              <a:off x="6810334" y="2466985"/>
              <a:ext cx="7501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40" name="Line 585">
              <a:extLst>
                <a:ext uri="{FF2B5EF4-FFF2-40B4-BE49-F238E27FC236}">
                  <a16:creationId xmlns:a16="http://schemas.microsoft.com/office/drawing/2014/main" id="{0AEB6EA1-4C5C-F87D-511C-61B8C26F7BD9}"/>
                </a:ext>
              </a:extLst>
            </p:cNvPr>
            <p:cNvSpPr>
              <a:spLocks noChangeShapeType="1"/>
            </p:cNvSpPr>
            <p:nvPr/>
          </p:nvSpPr>
          <p:spPr bwMode="auto">
            <a:xfrm>
              <a:off x="6953536" y="2466985"/>
              <a:ext cx="7501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41" name="Line 586">
              <a:extLst>
                <a:ext uri="{FF2B5EF4-FFF2-40B4-BE49-F238E27FC236}">
                  <a16:creationId xmlns:a16="http://schemas.microsoft.com/office/drawing/2014/main" id="{4A3E90E6-A6EB-B1CB-CA85-25602CF407DD}"/>
                </a:ext>
              </a:extLst>
            </p:cNvPr>
            <p:cNvSpPr>
              <a:spLocks noChangeShapeType="1"/>
            </p:cNvSpPr>
            <p:nvPr/>
          </p:nvSpPr>
          <p:spPr bwMode="auto">
            <a:xfrm>
              <a:off x="7081395" y="2471527"/>
              <a:ext cx="2216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42" name="Line 587">
              <a:extLst>
                <a:ext uri="{FF2B5EF4-FFF2-40B4-BE49-F238E27FC236}">
                  <a16:creationId xmlns:a16="http://schemas.microsoft.com/office/drawing/2014/main" id="{06BE3413-9DFB-60C1-A7BE-094FB5992357}"/>
                </a:ext>
              </a:extLst>
            </p:cNvPr>
            <p:cNvSpPr>
              <a:spLocks noChangeShapeType="1"/>
            </p:cNvSpPr>
            <p:nvPr/>
          </p:nvSpPr>
          <p:spPr bwMode="auto">
            <a:xfrm>
              <a:off x="7103558" y="2471527"/>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43" name="Line 588">
              <a:extLst>
                <a:ext uri="{FF2B5EF4-FFF2-40B4-BE49-F238E27FC236}">
                  <a16:creationId xmlns:a16="http://schemas.microsoft.com/office/drawing/2014/main" id="{759D1D42-7FC7-709E-707C-C63EA1D543C1}"/>
                </a:ext>
              </a:extLst>
            </p:cNvPr>
            <p:cNvSpPr>
              <a:spLocks noChangeShapeType="1"/>
            </p:cNvSpPr>
            <p:nvPr/>
          </p:nvSpPr>
          <p:spPr bwMode="auto">
            <a:xfrm>
              <a:off x="7103558" y="2486664"/>
              <a:ext cx="2898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44" name="Line 589">
              <a:extLst>
                <a:ext uri="{FF2B5EF4-FFF2-40B4-BE49-F238E27FC236}">
                  <a16:creationId xmlns:a16="http://schemas.microsoft.com/office/drawing/2014/main" id="{09488A3F-4178-12CD-0381-0922D1E47D3B}"/>
                </a:ext>
              </a:extLst>
            </p:cNvPr>
            <p:cNvSpPr>
              <a:spLocks noChangeShapeType="1"/>
            </p:cNvSpPr>
            <p:nvPr/>
          </p:nvSpPr>
          <p:spPr bwMode="auto">
            <a:xfrm>
              <a:off x="7185388" y="2491204"/>
              <a:ext cx="0" cy="1059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45" name="Line 590">
              <a:extLst>
                <a:ext uri="{FF2B5EF4-FFF2-40B4-BE49-F238E27FC236}">
                  <a16:creationId xmlns:a16="http://schemas.microsoft.com/office/drawing/2014/main" id="{79020678-B394-03C6-2BCB-9C989E10E920}"/>
                </a:ext>
              </a:extLst>
            </p:cNvPr>
            <p:cNvSpPr>
              <a:spLocks noChangeShapeType="1"/>
            </p:cNvSpPr>
            <p:nvPr/>
          </p:nvSpPr>
          <p:spPr bwMode="auto">
            <a:xfrm>
              <a:off x="7185388" y="2501800"/>
              <a:ext cx="6819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46" name="Line 591">
              <a:extLst>
                <a:ext uri="{FF2B5EF4-FFF2-40B4-BE49-F238E27FC236}">
                  <a16:creationId xmlns:a16="http://schemas.microsoft.com/office/drawing/2014/main" id="{C80C8417-E691-63E8-CCF6-FEE4AAF3836E}"/>
                </a:ext>
              </a:extLst>
            </p:cNvPr>
            <p:cNvSpPr>
              <a:spLocks noChangeShapeType="1"/>
            </p:cNvSpPr>
            <p:nvPr/>
          </p:nvSpPr>
          <p:spPr bwMode="auto">
            <a:xfrm>
              <a:off x="7313247" y="2515422"/>
              <a:ext cx="6819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47" name="Line 592">
              <a:extLst>
                <a:ext uri="{FF2B5EF4-FFF2-40B4-BE49-F238E27FC236}">
                  <a16:creationId xmlns:a16="http://schemas.microsoft.com/office/drawing/2014/main" id="{A2A11FBF-42C2-695F-5583-55B971E01D9B}"/>
                </a:ext>
              </a:extLst>
            </p:cNvPr>
            <p:cNvSpPr>
              <a:spLocks noChangeShapeType="1"/>
            </p:cNvSpPr>
            <p:nvPr/>
          </p:nvSpPr>
          <p:spPr bwMode="auto">
            <a:xfrm>
              <a:off x="7441108" y="2515422"/>
              <a:ext cx="0" cy="6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48" name="Line 593">
              <a:extLst>
                <a:ext uri="{FF2B5EF4-FFF2-40B4-BE49-F238E27FC236}">
                  <a16:creationId xmlns:a16="http://schemas.microsoft.com/office/drawing/2014/main" id="{99436CF0-FF44-EAFE-5CAB-467B96B8359D}"/>
                </a:ext>
              </a:extLst>
            </p:cNvPr>
            <p:cNvSpPr>
              <a:spLocks noChangeShapeType="1"/>
            </p:cNvSpPr>
            <p:nvPr/>
          </p:nvSpPr>
          <p:spPr bwMode="auto">
            <a:xfrm>
              <a:off x="7441108" y="2521476"/>
              <a:ext cx="5966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49" name="Line 594">
              <a:extLst>
                <a:ext uri="{FF2B5EF4-FFF2-40B4-BE49-F238E27FC236}">
                  <a16:creationId xmlns:a16="http://schemas.microsoft.com/office/drawing/2014/main" id="{0F6DFDCA-67C2-D7F3-CC9E-F6BE7C971F6D}"/>
                </a:ext>
              </a:extLst>
            </p:cNvPr>
            <p:cNvSpPr>
              <a:spLocks noChangeShapeType="1"/>
            </p:cNvSpPr>
            <p:nvPr/>
          </p:nvSpPr>
          <p:spPr bwMode="auto">
            <a:xfrm>
              <a:off x="7567262" y="2521476"/>
              <a:ext cx="8353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50" name="Line 595">
              <a:extLst>
                <a:ext uri="{FF2B5EF4-FFF2-40B4-BE49-F238E27FC236}">
                  <a16:creationId xmlns:a16="http://schemas.microsoft.com/office/drawing/2014/main" id="{31CC482A-C20B-77D2-91DE-E0F50A9AB018}"/>
                </a:ext>
              </a:extLst>
            </p:cNvPr>
            <p:cNvSpPr>
              <a:spLocks noChangeShapeType="1"/>
            </p:cNvSpPr>
            <p:nvPr/>
          </p:nvSpPr>
          <p:spPr bwMode="auto">
            <a:xfrm>
              <a:off x="7703646" y="2535099"/>
              <a:ext cx="2898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51" name="Line 596">
              <a:extLst>
                <a:ext uri="{FF2B5EF4-FFF2-40B4-BE49-F238E27FC236}">
                  <a16:creationId xmlns:a16="http://schemas.microsoft.com/office/drawing/2014/main" id="{1A57CCE9-C420-8E91-B55E-94F6E08B7D85}"/>
                </a:ext>
              </a:extLst>
            </p:cNvPr>
            <p:cNvSpPr>
              <a:spLocks noChangeShapeType="1"/>
            </p:cNvSpPr>
            <p:nvPr/>
          </p:nvSpPr>
          <p:spPr bwMode="auto">
            <a:xfrm>
              <a:off x="7732626" y="2535099"/>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52" name="Line 597">
              <a:extLst>
                <a:ext uri="{FF2B5EF4-FFF2-40B4-BE49-F238E27FC236}">
                  <a16:creationId xmlns:a16="http://schemas.microsoft.com/office/drawing/2014/main" id="{0D0AA0C8-4058-56CC-FF11-DCB84D668BD8}"/>
                </a:ext>
              </a:extLst>
            </p:cNvPr>
            <p:cNvSpPr>
              <a:spLocks noChangeShapeType="1"/>
            </p:cNvSpPr>
            <p:nvPr/>
          </p:nvSpPr>
          <p:spPr bwMode="auto">
            <a:xfrm>
              <a:off x="7732626" y="2550236"/>
              <a:ext cx="1534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53" name="Line 598">
              <a:extLst>
                <a:ext uri="{FF2B5EF4-FFF2-40B4-BE49-F238E27FC236}">
                  <a16:creationId xmlns:a16="http://schemas.microsoft.com/office/drawing/2014/main" id="{8C2C69DD-5BAF-7AE3-68B3-B167074BD402}"/>
                </a:ext>
              </a:extLst>
            </p:cNvPr>
            <p:cNvSpPr>
              <a:spLocks noChangeShapeType="1"/>
            </p:cNvSpPr>
            <p:nvPr/>
          </p:nvSpPr>
          <p:spPr bwMode="auto">
            <a:xfrm>
              <a:off x="7822981" y="2550236"/>
              <a:ext cx="664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54" name="Line 599">
              <a:extLst>
                <a:ext uri="{FF2B5EF4-FFF2-40B4-BE49-F238E27FC236}">
                  <a16:creationId xmlns:a16="http://schemas.microsoft.com/office/drawing/2014/main" id="{9EB63083-EB7C-EC13-EC27-0474634B4EFA}"/>
                </a:ext>
              </a:extLst>
            </p:cNvPr>
            <p:cNvSpPr>
              <a:spLocks noChangeShapeType="1"/>
            </p:cNvSpPr>
            <p:nvPr/>
          </p:nvSpPr>
          <p:spPr bwMode="auto">
            <a:xfrm>
              <a:off x="7964478" y="2550236"/>
              <a:ext cx="7501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55" name="Line 600">
              <a:extLst>
                <a:ext uri="{FF2B5EF4-FFF2-40B4-BE49-F238E27FC236}">
                  <a16:creationId xmlns:a16="http://schemas.microsoft.com/office/drawing/2014/main" id="{0D84CC32-AD29-CCAA-741F-3AEC6928FE15}"/>
                </a:ext>
              </a:extLst>
            </p:cNvPr>
            <p:cNvSpPr>
              <a:spLocks noChangeShapeType="1"/>
            </p:cNvSpPr>
            <p:nvPr/>
          </p:nvSpPr>
          <p:spPr bwMode="auto">
            <a:xfrm>
              <a:off x="8100862" y="2554776"/>
              <a:ext cx="0" cy="1059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56" name="Line 601">
              <a:extLst>
                <a:ext uri="{FF2B5EF4-FFF2-40B4-BE49-F238E27FC236}">
                  <a16:creationId xmlns:a16="http://schemas.microsoft.com/office/drawing/2014/main" id="{9E7EF31D-1B48-D0F4-F26D-442CB56CC1DB}"/>
                </a:ext>
              </a:extLst>
            </p:cNvPr>
            <p:cNvSpPr>
              <a:spLocks noChangeShapeType="1"/>
            </p:cNvSpPr>
            <p:nvPr/>
          </p:nvSpPr>
          <p:spPr bwMode="auto">
            <a:xfrm>
              <a:off x="8100862" y="2565373"/>
              <a:ext cx="1363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57" name="Line 602">
              <a:extLst>
                <a:ext uri="{FF2B5EF4-FFF2-40B4-BE49-F238E27FC236}">
                  <a16:creationId xmlns:a16="http://schemas.microsoft.com/office/drawing/2014/main" id="{8C138271-90CA-FF4F-5ACA-081FD8FE48F9}"/>
                </a:ext>
              </a:extLst>
            </p:cNvPr>
            <p:cNvSpPr>
              <a:spLocks noChangeShapeType="1"/>
            </p:cNvSpPr>
            <p:nvPr/>
          </p:nvSpPr>
          <p:spPr bwMode="auto">
            <a:xfrm>
              <a:off x="8114500" y="2565373"/>
              <a:ext cx="0" cy="13623"/>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58" name="Line 603">
              <a:extLst>
                <a:ext uri="{FF2B5EF4-FFF2-40B4-BE49-F238E27FC236}">
                  <a16:creationId xmlns:a16="http://schemas.microsoft.com/office/drawing/2014/main" id="{B85970BD-4D0E-BCBE-FD23-1D2527E44B28}"/>
                </a:ext>
              </a:extLst>
            </p:cNvPr>
            <p:cNvSpPr>
              <a:spLocks noChangeShapeType="1"/>
            </p:cNvSpPr>
            <p:nvPr/>
          </p:nvSpPr>
          <p:spPr bwMode="auto">
            <a:xfrm>
              <a:off x="8114500" y="2578995"/>
              <a:ext cx="2386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59" name="Line 604">
              <a:extLst>
                <a:ext uri="{FF2B5EF4-FFF2-40B4-BE49-F238E27FC236}">
                  <a16:creationId xmlns:a16="http://schemas.microsoft.com/office/drawing/2014/main" id="{6934F7CA-E0B6-1473-23E8-6F1207A0B782}"/>
                </a:ext>
              </a:extLst>
            </p:cNvPr>
            <p:cNvSpPr>
              <a:spLocks noChangeShapeType="1"/>
            </p:cNvSpPr>
            <p:nvPr/>
          </p:nvSpPr>
          <p:spPr bwMode="auto">
            <a:xfrm>
              <a:off x="8189511" y="2585049"/>
              <a:ext cx="7501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60" name="Line 605">
              <a:extLst>
                <a:ext uri="{FF2B5EF4-FFF2-40B4-BE49-F238E27FC236}">
                  <a16:creationId xmlns:a16="http://schemas.microsoft.com/office/drawing/2014/main" id="{932DF946-964F-1142-364E-DE7E3427F8E0}"/>
                </a:ext>
              </a:extLst>
            </p:cNvPr>
            <p:cNvSpPr>
              <a:spLocks noChangeShapeType="1"/>
            </p:cNvSpPr>
            <p:nvPr/>
          </p:nvSpPr>
          <p:spPr bwMode="auto">
            <a:xfrm>
              <a:off x="8264521" y="2585049"/>
              <a:ext cx="0" cy="9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61" name="Line 606">
              <a:extLst>
                <a:ext uri="{FF2B5EF4-FFF2-40B4-BE49-F238E27FC236}">
                  <a16:creationId xmlns:a16="http://schemas.microsoft.com/office/drawing/2014/main" id="{F416792F-748A-0E30-F272-35106C51B80A}"/>
                </a:ext>
              </a:extLst>
            </p:cNvPr>
            <p:cNvSpPr>
              <a:spLocks noChangeShapeType="1"/>
            </p:cNvSpPr>
            <p:nvPr/>
          </p:nvSpPr>
          <p:spPr bwMode="auto">
            <a:xfrm>
              <a:off x="8317371" y="2598672"/>
              <a:ext cx="6819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62" name="Line 608">
              <a:extLst>
                <a:ext uri="{FF2B5EF4-FFF2-40B4-BE49-F238E27FC236}">
                  <a16:creationId xmlns:a16="http://schemas.microsoft.com/office/drawing/2014/main" id="{224709E0-770A-546D-F496-628731CE2DE2}"/>
                </a:ext>
              </a:extLst>
            </p:cNvPr>
            <p:cNvSpPr>
              <a:spLocks noChangeShapeType="1"/>
            </p:cNvSpPr>
            <p:nvPr/>
          </p:nvSpPr>
          <p:spPr bwMode="auto">
            <a:xfrm>
              <a:off x="8460573" y="2598672"/>
              <a:ext cx="1363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63" name="Line 609">
              <a:extLst>
                <a:ext uri="{FF2B5EF4-FFF2-40B4-BE49-F238E27FC236}">
                  <a16:creationId xmlns:a16="http://schemas.microsoft.com/office/drawing/2014/main" id="{533C6576-173E-E78D-0906-354191FD05CD}"/>
                </a:ext>
              </a:extLst>
            </p:cNvPr>
            <p:cNvSpPr>
              <a:spLocks noChangeShapeType="1"/>
            </p:cNvSpPr>
            <p:nvPr/>
          </p:nvSpPr>
          <p:spPr bwMode="auto">
            <a:xfrm>
              <a:off x="8474212" y="2598672"/>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64" name="Line 610">
              <a:extLst>
                <a:ext uri="{FF2B5EF4-FFF2-40B4-BE49-F238E27FC236}">
                  <a16:creationId xmlns:a16="http://schemas.microsoft.com/office/drawing/2014/main" id="{AF8F3539-9762-DB48-BC22-7C5BB51337FD}"/>
                </a:ext>
              </a:extLst>
            </p:cNvPr>
            <p:cNvSpPr>
              <a:spLocks noChangeShapeType="1"/>
            </p:cNvSpPr>
            <p:nvPr/>
          </p:nvSpPr>
          <p:spPr bwMode="auto">
            <a:xfrm>
              <a:off x="8474212" y="2613808"/>
              <a:ext cx="2386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65" name="Line 611">
              <a:extLst>
                <a:ext uri="{FF2B5EF4-FFF2-40B4-BE49-F238E27FC236}">
                  <a16:creationId xmlns:a16="http://schemas.microsoft.com/office/drawing/2014/main" id="{94DC4528-ECA7-A5F8-9A44-6CE9C9EE6E44}"/>
                </a:ext>
              </a:extLst>
            </p:cNvPr>
            <p:cNvSpPr>
              <a:spLocks noChangeShapeType="1"/>
            </p:cNvSpPr>
            <p:nvPr/>
          </p:nvSpPr>
          <p:spPr bwMode="auto">
            <a:xfrm>
              <a:off x="8498079" y="2613808"/>
              <a:ext cx="0" cy="45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66" name="Line 612">
              <a:extLst>
                <a:ext uri="{FF2B5EF4-FFF2-40B4-BE49-F238E27FC236}">
                  <a16:creationId xmlns:a16="http://schemas.microsoft.com/office/drawing/2014/main" id="{C89AAB57-69A6-2F73-C0EF-943F8F4DE7C6}"/>
                </a:ext>
              </a:extLst>
            </p:cNvPr>
            <p:cNvSpPr>
              <a:spLocks noChangeShapeType="1"/>
            </p:cNvSpPr>
            <p:nvPr/>
          </p:nvSpPr>
          <p:spPr bwMode="auto">
            <a:xfrm>
              <a:off x="8564565" y="2628944"/>
              <a:ext cx="2216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67" name="Line 613">
              <a:extLst>
                <a:ext uri="{FF2B5EF4-FFF2-40B4-BE49-F238E27FC236}">
                  <a16:creationId xmlns:a16="http://schemas.microsoft.com/office/drawing/2014/main" id="{6B2D5594-05B0-3B58-A035-CD2340B415F1}"/>
                </a:ext>
              </a:extLst>
            </p:cNvPr>
            <p:cNvSpPr>
              <a:spLocks noChangeShapeType="1"/>
            </p:cNvSpPr>
            <p:nvPr/>
          </p:nvSpPr>
          <p:spPr bwMode="auto">
            <a:xfrm>
              <a:off x="8586728" y="2628944"/>
              <a:ext cx="0" cy="45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68" name="Line 614">
              <a:extLst>
                <a:ext uri="{FF2B5EF4-FFF2-40B4-BE49-F238E27FC236}">
                  <a16:creationId xmlns:a16="http://schemas.microsoft.com/office/drawing/2014/main" id="{D5FF3A22-0C79-ED94-B2B3-712F32F4D4B0}"/>
                </a:ext>
              </a:extLst>
            </p:cNvPr>
            <p:cNvSpPr>
              <a:spLocks noChangeShapeType="1"/>
            </p:cNvSpPr>
            <p:nvPr/>
          </p:nvSpPr>
          <p:spPr bwMode="auto">
            <a:xfrm>
              <a:off x="8586728" y="2633485"/>
              <a:ext cx="852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69" name="Line 615">
              <a:extLst>
                <a:ext uri="{FF2B5EF4-FFF2-40B4-BE49-F238E27FC236}">
                  <a16:creationId xmlns:a16="http://schemas.microsoft.com/office/drawing/2014/main" id="{95B11A29-FA2C-EECC-081A-54AD0BCA26FD}"/>
                </a:ext>
              </a:extLst>
            </p:cNvPr>
            <p:cNvSpPr>
              <a:spLocks noChangeShapeType="1"/>
            </p:cNvSpPr>
            <p:nvPr/>
          </p:nvSpPr>
          <p:spPr bwMode="auto">
            <a:xfrm>
              <a:off x="8595252" y="2633485"/>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70" name="Line 616">
              <a:extLst>
                <a:ext uri="{FF2B5EF4-FFF2-40B4-BE49-F238E27FC236}">
                  <a16:creationId xmlns:a16="http://schemas.microsoft.com/office/drawing/2014/main" id="{BCA84FC2-5591-9D26-BEE9-42E777DC3104}"/>
                </a:ext>
              </a:extLst>
            </p:cNvPr>
            <p:cNvSpPr>
              <a:spLocks noChangeShapeType="1"/>
            </p:cNvSpPr>
            <p:nvPr/>
          </p:nvSpPr>
          <p:spPr bwMode="auto">
            <a:xfrm>
              <a:off x="8670262" y="2648622"/>
              <a:ext cx="664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71" name="Line 617">
              <a:extLst>
                <a:ext uri="{FF2B5EF4-FFF2-40B4-BE49-F238E27FC236}">
                  <a16:creationId xmlns:a16="http://schemas.microsoft.com/office/drawing/2014/main" id="{BF52B9F2-10A3-3733-61C2-4C14ACA75E35}"/>
                </a:ext>
              </a:extLst>
            </p:cNvPr>
            <p:cNvSpPr>
              <a:spLocks noChangeShapeType="1"/>
            </p:cNvSpPr>
            <p:nvPr/>
          </p:nvSpPr>
          <p:spPr bwMode="auto">
            <a:xfrm>
              <a:off x="8789598" y="2662245"/>
              <a:ext cx="4432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72" name="Line 618">
              <a:extLst>
                <a:ext uri="{FF2B5EF4-FFF2-40B4-BE49-F238E27FC236}">
                  <a16:creationId xmlns:a16="http://schemas.microsoft.com/office/drawing/2014/main" id="{B485EE6A-AB87-692F-A1E3-B1696026EFB7}"/>
                </a:ext>
              </a:extLst>
            </p:cNvPr>
            <p:cNvSpPr>
              <a:spLocks noChangeShapeType="1"/>
            </p:cNvSpPr>
            <p:nvPr/>
          </p:nvSpPr>
          <p:spPr bwMode="auto">
            <a:xfrm>
              <a:off x="8833923" y="2662245"/>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73" name="Line 619">
              <a:extLst>
                <a:ext uri="{FF2B5EF4-FFF2-40B4-BE49-F238E27FC236}">
                  <a16:creationId xmlns:a16="http://schemas.microsoft.com/office/drawing/2014/main" id="{8BF41E6D-8FD5-31A3-EFA4-56CCC024ED70}"/>
                </a:ext>
              </a:extLst>
            </p:cNvPr>
            <p:cNvSpPr>
              <a:spLocks noChangeShapeType="1"/>
            </p:cNvSpPr>
            <p:nvPr/>
          </p:nvSpPr>
          <p:spPr bwMode="auto">
            <a:xfrm>
              <a:off x="8833923" y="2677381"/>
              <a:ext cx="852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74" name="Line 620">
              <a:extLst>
                <a:ext uri="{FF2B5EF4-FFF2-40B4-BE49-F238E27FC236}">
                  <a16:creationId xmlns:a16="http://schemas.microsoft.com/office/drawing/2014/main" id="{8AD2CF63-83B3-B97C-76E8-B2D28F6914C3}"/>
                </a:ext>
              </a:extLst>
            </p:cNvPr>
            <p:cNvSpPr>
              <a:spLocks noChangeShapeType="1"/>
            </p:cNvSpPr>
            <p:nvPr/>
          </p:nvSpPr>
          <p:spPr bwMode="auto">
            <a:xfrm>
              <a:off x="8895295" y="2681922"/>
              <a:ext cx="1363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75" name="Line 621">
              <a:extLst>
                <a:ext uri="{FF2B5EF4-FFF2-40B4-BE49-F238E27FC236}">
                  <a16:creationId xmlns:a16="http://schemas.microsoft.com/office/drawing/2014/main" id="{7160601A-001E-23A6-7EBB-CB318BEB8C48}"/>
                </a:ext>
              </a:extLst>
            </p:cNvPr>
            <p:cNvSpPr>
              <a:spLocks noChangeShapeType="1"/>
            </p:cNvSpPr>
            <p:nvPr/>
          </p:nvSpPr>
          <p:spPr bwMode="auto">
            <a:xfrm>
              <a:off x="8908934" y="2681922"/>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76" name="Line 622">
              <a:extLst>
                <a:ext uri="{FF2B5EF4-FFF2-40B4-BE49-F238E27FC236}">
                  <a16:creationId xmlns:a16="http://schemas.microsoft.com/office/drawing/2014/main" id="{E47F9FB2-4F59-2D8C-CDEB-7C650B50721A}"/>
                </a:ext>
              </a:extLst>
            </p:cNvPr>
            <p:cNvSpPr>
              <a:spLocks noChangeShapeType="1"/>
            </p:cNvSpPr>
            <p:nvPr/>
          </p:nvSpPr>
          <p:spPr bwMode="auto">
            <a:xfrm>
              <a:off x="8908934" y="2697058"/>
              <a:ext cx="1534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77" name="Line 623">
              <a:extLst>
                <a:ext uri="{FF2B5EF4-FFF2-40B4-BE49-F238E27FC236}">
                  <a16:creationId xmlns:a16="http://schemas.microsoft.com/office/drawing/2014/main" id="{3F928CF8-899D-D918-641D-42592F08FA42}"/>
                </a:ext>
              </a:extLst>
            </p:cNvPr>
            <p:cNvSpPr>
              <a:spLocks noChangeShapeType="1"/>
            </p:cNvSpPr>
            <p:nvPr/>
          </p:nvSpPr>
          <p:spPr bwMode="auto">
            <a:xfrm>
              <a:off x="8924277" y="2697058"/>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78" name="Line 624">
              <a:extLst>
                <a:ext uri="{FF2B5EF4-FFF2-40B4-BE49-F238E27FC236}">
                  <a16:creationId xmlns:a16="http://schemas.microsoft.com/office/drawing/2014/main" id="{7400E42A-AD35-2779-C234-6D355D095C84}"/>
                </a:ext>
              </a:extLst>
            </p:cNvPr>
            <p:cNvSpPr>
              <a:spLocks noChangeShapeType="1"/>
            </p:cNvSpPr>
            <p:nvPr/>
          </p:nvSpPr>
          <p:spPr bwMode="auto">
            <a:xfrm>
              <a:off x="8999288" y="2712194"/>
              <a:ext cx="528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79" name="Line 625">
              <a:extLst>
                <a:ext uri="{FF2B5EF4-FFF2-40B4-BE49-F238E27FC236}">
                  <a16:creationId xmlns:a16="http://schemas.microsoft.com/office/drawing/2014/main" id="{AB129EA2-8831-B040-E72D-E7FF5E0C64E0}"/>
                </a:ext>
              </a:extLst>
            </p:cNvPr>
            <p:cNvSpPr>
              <a:spLocks noChangeShapeType="1"/>
            </p:cNvSpPr>
            <p:nvPr/>
          </p:nvSpPr>
          <p:spPr bwMode="auto">
            <a:xfrm>
              <a:off x="9052137" y="2712194"/>
              <a:ext cx="0" cy="9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80" name="Line 626">
              <a:extLst>
                <a:ext uri="{FF2B5EF4-FFF2-40B4-BE49-F238E27FC236}">
                  <a16:creationId xmlns:a16="http://schemas.microsoft.com/office/drawing/2014/main" id="{BD60462B-8E42-E344-639A-324BEDF7490B}"/>
                </a:ext>
              </a:extLst>
            </p:cNvPr>
            <p:cNvSpPr>
              <a:spLocks noChangeShapeType="1"/>
            </p:cNvSpPr>
            <p:nvPr/>
          </p:nvSpPr>
          <p:spPr bwMode="auto">
            <a:xfrm>
              <a:off x="9118623" y="2727331"/>
              <a:ext cx="7501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81" name="Line 627">
              <a:extLst>
                <a:ext uri="{FF2B5EF4-FFF2-40B4-BE49-F238E27FC236}">
                  <a16:creationId xmlns:a16="http://schemas.microsoft.com/office/drawing/2014/main" id="{6450A9C8-53BC-A7CA-A57A-BB28D41D16F4}"/>
                </a:ext>
              </a:extLst>
            </p:cNvPr>
            <p:cNvSpPr>
              <a:spLocks noChangeShapeType="1"/>
            </p:cNvSpPr>
            <p:nvPr/>
          </p:nvSpPr>
          <p:spPr bwMode="auto">
            <a:xfrm>
              <a:off x="9261827" y="2727331"/>
              <a:ext cx="664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82" name="Line 628">
              <a:extLst>
                <a:ext uri="{FF2B5EF4-FFF2-40B4-BE49-F238E27FC236}">
                  <a16:creationId xmlns:a16="http://schemas.microsoft.com/office/drawing/2014/main" id="{6DA801BD-5B21-953F-908C-B8BEDDFC9250}"/>
                </a:ext>
              </a:extLst>
            </p:cNvPr>
            <p:cNvSpPr>
              <a:spLocks noChangeShapeType="1"/>
            </p:cNvSpPr>
            <p:nvPr/>
          </p:nvSpPr>
          <p:spPr bwMode="auto">
            <a:xfrm>
              <a:off x="9328312" y="2727331"/>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83" name="Line 629">
              <a:extLst>
                <a:ext uri="{FF2B5EF4-FFF2-40B4-BE49-F238E27FC236}">
                  <a16:creationId xmlns:a16="http://schemas.microsoft.com/office/drawing/2014/main" id="{A8F23EF8-5DC9-3986-9BB5-4518D42BF339}"/>
                </a:ext>
              </a:extLst>
            </p:cNvPr>
            <p:cNvSpPr>
              <a:spLocks noChangeShapeType="1"/>
            </p:cNvSpPr>
            <p:nvPr/>
          </p:nvSpPr>
          <p:spPr bwMode="auto">
            <a:xfrm>
              <a:off x="9358999" y="2756090"/>
              <a:ext cx="0" cy="45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84" name="Line 630">
              <a:extLst>
                <a:ext uri="{FF2B5EF4-FFF2-40B4-BE49-F238E27FC236}">
                  <a16:creationId xmlns:a16="http://schemas.microsoft.com/office/drawing/2014/main" id="{94261134-B331-E45E-181B-D2304BA8E13C}"/>
                </a:ext>
              </a:extLst>
            </p:cNvPr>
            <p:cNvSpPr>
              <a:spLocks noChangeShapeType="1"/>
            </p:cNvSpPr>
            <p:nvPr/>
          </p:nvSpPr>
          <p:spPr bwMode="auto">
            <a:xfrm>
              <a:off x="9358999" y="2760630"/>
              <a:ext cx="1534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85" name="Line 631">
              <a:extLst>
                <a:ext uri="{FF2B5EF4-FFF2-40B4-BE49-F238E27FC236}">
                  <a16:creationId xmlns:a16="http://schemas.microsoft.com/office/drawing/2014/main" id="{2F366643-812B-97BA-D9F7-4F333846F146}"/>
                </a:ext>
              </a:extLst>
            </p:cNvPr>
            <p:cNvSpPr>
              <a:spLocks noChangeShapeType="1"/>
            </p:cNvSpPr>
            <p:nvPr/>
          </p:nvSpPr>
          <p:spPr bwMode="auto">
            <a:xfrm>
              <a:off x="9374342" y="2760630"/>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86" name="Line 632">
              <a:extLst>
                <a:ext uri="{FF2B5EF4-FFF2-40B4-BE49-F238E27FC236}">
                  <a16:creationId xmlns:a16="http://schemas.microsoft.com/office/drawing/2014/main" id="{EA50A89B-A1A5-21F8-AA38-4807D6576799}"/>
                </a:ext>
              </a:extLst>
            </p:cNvPr>
            <p:cNvSpPr>
              <a:spLocks noChangeShapeType="1"/>
            </p:cNvSpPr>
            <p:nvPr/>
          </p:nvSpPr>
          <p:spPr bwMode="auto">
            <a:xfrm>
              <a:off x="9374342" y="2775767"/>
              <a:ext cx="2216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87" name="Line 633">
              <a:extLst>
                <a:ext uri="{FF2B5EF4-FFF2-40B4-BE49-F238E27FC236}">
                  <a16:creationId xmlns:a16="http://schemas.microsoft.com/office/drawing/2014/main" id="{4AE3C1FF-803E-7B59-4DAF-570A6AC92CE9}"/>
                </a:ext>
              </a:extLst>
            </p:cNvPr>
            <p:cNvSpPr>
              <a:spLocks noChangeShapeType="1"/>
            </p:cNvSpPr>
            <p:nvPr/>
          </p:nvSpPr>
          <p:spPr bwMode="auto">
            <a:xfrm>
              <a:off x="9471515" y="2775767"/>
              <a:ext cx="4432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88" name="Line 634">
              <a:extLst>
                <a:ext uri="{FF2B5EF4-FFF2-40B4-BE49-F238E27FC236}">
                  <a16:creationId xmlns:a16="http://schemas.microsoft.com/office/drawing/2014/main" id="{E22B7678-0CDD-E24E-6D2F-1E38CF674001}"/>
                </a:ext>
              </a:extLst>
            </p:cNvPr>
            <p:cNvSpPr>
              <a:spLocks noChangeShapeType="1"/>
            </p:cNvSpPr>
            <p:nvPr/>
          </p:nvSpPr>
          <p:spPr bwMode="auto">
            <a:xfrm>
              <a:off x="9515840" y="2775767"/>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89" name="Line 635">
              <a:extLst>
                <a:ext uri="{FF2B5EF4-FFF2-40B4-BE49-F238E27FC236}">
                  <a16:creationId xmlns:a16="http://schemas.microsoft.com/office/drawing/2014/main" id="{66A8EEA7-A1DC-B4B0-A92D-4EEA59304A10}"/>
                </a:ext>
              </a:extLst>
            </p:cNvPr>
            <p:cNvSpPr>
              <a:spLocks noChangeShapeType="1"/>
            </p:cNvSpPr>
            <p:nvPr/>
          </p:nvSpPr>
          <p:spPr bwMode="auto">
            <a:xfrm>
              <a:off x="9515840" y="2790903"/>
              <a:ext cx="852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90" name="Line 636">
              <a:extLst>
                <a:ext uri="{FF2B5EF4-FFF2-40B4-BE49-F238E27FC236}">
                  <a16:creationId xmlns:a16="http://schemas.microsoft.com/office/drawing/2014/main" id="{43091E30-6613-9D09-FAF5-6E81B512ADE9}"/>
                </a:ext>
              </a:extLst>
            </p:cNvPr>
            <p:cNvSpPr>
              <a:spLocks noChangeShapeType="1"/>
            </p:cNvSpPr>
            <p:nvPr/>
          </p:nvSpPr>
          <p:spPr bwMode="auto">
            <a:xfrm>
              <a:off x="9577212" y="2795444"/>
              <a:ext cx="664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91" name="Line 637">
              <a:extLst>
                <a:ext uri="{FF2B5EF4-FFF2-40B4-BE49-F238E27FC236}">
                  <a16:creationId xmlns:a16="http://schemas.microsoft.com/office/drawing/2014/main" id="{5A21FE7E-1ECA-8444-DEA3-299E31E2CC36}"/>
                </a:ext>
              </a:extLst>
            </p:cNvPr>
            <p:cNvSpPr>
              <a:spLocks noChangeShapeType="1"/>
            </p:cNvSpPr>
            <p:nvPr/>
          </p:nvSpPr>
          <p:spPr bwMode="auto">
            <a:xfrm>
              <a:off x="9652224" y="2839339"/>
              <a:ext cx="681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92" name="Line 638">
              <a:extLst>
                <a:ext uri="{FF2B5EF4-FFF2-40B4-BE49-F238E27FC236}">
                  <a16:creationId xmlns:a16="http://schemas.microsoft.com/office/drawing/2014/main" id="{13F6D7B6-690F-663C-0AE0-98A119E586AE}"/>
                </a:ext>
              </a:extLst>
            </p:cNvPr>
            <p:cNvSpPr>
              <a:spLocks noChangeShapeType="1"/>
            </p:cNvSpPr>
            <p:nvPr/>
          </p:nvSpPr>
          <p:spPr bwMode="auto">
            <a:xfrm>
              <a:off x="9659043" y="2839339"/>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93" name="Line 639">
              <a:extLst>
                <a:ext uri="{FF2B5EF4-FFF2-40B4-BE49-F238E27FC236}">
                  <a16:creationId xmlns:a16="http://schemas.microsoft.com/office/drawing/2014/main" id="{ECC763FD-F287-3DBB-053B-465D1A03E938}"/>
                </a:ext>
              </a:extLst>
            </p:cNvPr>
            <p:cNvSpPr>
              <a:spLocks noChangeShapeType="1"/>
            </p:cNvSpPr>
            <p:nvPr/>
          </p:nvSpPr>
          <p:spPr bwMode="auto">
            <a:xfrm>
              <a:off x="9659043" y="2854475"/>
              <a:ext cx="1534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94" name="Line 640">
              <a:extLst>
                <a:ext uri="{FF2B5EF4-FFF2-40B4-BE49-F238E27FC236}">
                  <a16:creationId xmlns:a16="http://schemas.microsoft.com/office/drawing/2014/main" id="{74ABAF98-3C1E-4EF6-65E0-E53786FBC58A}"/>
                </a:ext>
              </a:extLst>
            </p:cNvPr>
            <p:cNvSpPr>
              <a:spLocks noChangeShapeType="1"/>
            </p:cNvSpPr>
            <p:nvPr/>
          </p:nvSpPr>
          <p:spPr bwMode="auto">
            <a:xfrm>
              <a:off x="9674386" y="2854475"/>
              <a:ext cx="0" cy="45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95" name="Line 641">
              <a:extLst>
                <a:ext uri="{FF2B5EF4-FFF2-40B4-BE49-F238E27FC236}">
                  <a16:creationId xmlns:a16="http://schemas.microsoft.com/office/drawing/2014/main" id="{33489FFC-DFD8-039A-FD41-8FA452046768}"/>
                </a:ext>
              </a:extLst>
            </p:cNvPr>
            <p:cNvSpPr>
              <a:spLocks noChangeShapeType="1"/>
            </p:cNvSpPr>
            <p:nvPr/>
          </p:nvSpPr>
          <p:spPr bwMode="auto">
            <a:xfrm>
              <a:off x="9674386" y="2859017"/>
              <a:ext cx="681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96" name="Line 642">
              <a:extLst>
                <a:ext uri="{FF2B5EF4-FFF2-40B4-BE49-F238E27FC236}">
                  <a16:creationId xmlns:a16="http://schemas.microsoft.com/office/drawing/2014/main" id="{2BF65EE8-FECF-F42A-CB08-F94CC74D6763}"/>
                </a:ext>
              </a:extLst>
            </p:cNvPr>
            <p:cNvSpPr>
              <a:spLocks noChangeShapeType="1"/>
            </p:cNvSpPr>
            <p:nvPr/>
          </p:nvSpPr>
          <p:spPr bwMode="auto">
            <a:xfrm>
              <a:off x="9734053" y="2874153"/>
              <a:ext cx="4432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97" name="Line 643">
              <a:extLst>
                <a:ext uri="{FF2B5EF4-FFF2-40B4-BE49-F238E27FC236}">
                  <a16:creationId xmlns:a16="http://schemas.microsoft.com/office/drawing/2014/main" id="{BB94B364-897A-EBB7-BACE-BD32DFEE96C9}"/>
                </a:ext>
              </a:extLst>
            </p:cNvPr>
            <p:cNvSpPr>
              <a:spLocks noChangeShapeType="1"/>
            </p:cNvSpPr>
            <p:nvPr/>
          </p:nvSpPr>
          <p:spPr bwMode="auto">
            <a:xfrm>
              <a:off x="9778378" y="2874153"/>
              <a:ext cx="0" cy="13623"/>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98" name="Line 644">
              <a:extLst>
                <a:ext uri="{FF2B5EF4-FFF2-40B4-BE49-F238E27FC236}">
                  <a16:creationId xmlns:a16="http://schemas.microsoft.com/office/drawing/2014/main" id="{81764D6B-53B8-B15A-273D-73B30527F4A8}"/>
                </a:ext>
              </a:extLst>
            </p:cNvPr>
            <p:cNvSpPr>
              <a:spLocks noChangeShapeType="1"/>
            </p:cNvSpPr>
            <p:nvPr/>
          </p:nvSpPr>
          <p:spPr bwMode="auto">
            <a:xfrm>
              <a:off x="9778378" y="2887775"/>
              <a:ext cx="1534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599" name="Line 645">
              <a:extLst>
                <a:ext uri="{FF2B5EF4-FFF2-40B4-BE49-F238E27FC236}">
                  <a16:creationId xmlns:a16="http://schemas.microsoft.com/office/drawing/2014/main" id="{BE6F2291-AFE8-E864-5E72-B99874EB4244}"/>
                </a:ext>
              </a:extLst>
            </p:cNvPr>
            <p:cNvSpPr>
              <a:spLocks noChangeShapeType="1"/>
            </p:cNvSpPr>
            <p:nvPr/>
          </p:nvSpPr>
          <p:spPr bwMode="auto">
            <a:xfrm>
              <a:off x="9838046" y="2902912"/>
              <a:ext cx="1534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00" name="Line 646">
              <a:extLst>
                <a:ext uri="{FF2B5EF4-FFF2-40B4-BE49-F238E27FC236}">
                  <a16:creationId xmlns:a16="http://schemas.microsoft.com/office/drawing/2014/main" id="{AB2C409D-1744-F476-3629-E1BDCE97085F}"/>
                </a:ext>
              </a:extLst>
            </p:cNvPr>
            <p:cNvSpPr>
              <a:spLocks noChangeShapeType="1"/>
            </p:cNvSpPr>
            <p:nvPr/>
          </p:nvSpPr>
          <p:spPr bwMode="auto">
            <a:xfrm>
              <a:off x="9853389" y="2902912"/>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01" name="Line 647">
              <a:extLst>
                <a:ext uri="{FF2B5EF4-FFF2-40B4-BE49-F238E27FC236}">
                  <a16:creationId xmlns:a16="http://schemas.microsoft.com/office/drawing/2014/main" id="{749B18B5-3541-C20F-4483-923A6C6FECDD}"/>
                </a:ext>
              </a:extLst>
            </p:cNvPr>
            <p:cNvSpPr>
              <a:spLocks noChangeShapeType="1"/>
            </p:cNvSpPr>
            <p:nvPr/>
          </p:nvSpPr>
          <p:spPr bwMode="auto">
            <a:xfrm>
              <a:off x="9853389" y="2918048"/>
              <a:ext cx="3750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02" name="Line 648">
              <a:extLst>
                <a:ext uri="{FF2B5EF4-FFF2-40B4-BE49-F238E27FC236}">
                  <a16:creationId xmlns:a16="http://schemas.microsoft.com/office/drawing/2014/main" id="{05C7C164-7259-E083-2B62-F6D7E744FD02}"/>
                </a:ext>
              </a:extLst>
            </p:cNvPr>
            <p:cNvSpPr>
              <a:spLocks noChangeShapeType="1"/>
            </p:cNvSpPr>
            <p:nvPr/>
          </p:nvSpPr>
          <p:spPr bwMode="auto">
            <a:xfrm>
              <a:off x="9959086" y="2918048"/>
              <a:ext cx="2898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03" name="Line 649">
              <a:extLst>
                <a:ext uri="{FF2B5EF4-FFF2-40B4-BE49-F238E27FC236}">
                  <a16:creationId xmlns:a16="http://schemas.microsoft.com/office/drawing/2014/main" id="{8897238C-F99A-EA02-7E33-9133EEC283FC}"/>
                </a:ext>
              </a:extLst>
            </p:cNvPr>
            <p:cNvSpPr>
              <a:spLocks noChangeShapeType="1"/>
            </p:cNvSpPr>
            <p:nvPr/>
          </p:nvSpPr>
          <p:spPr bwMode="auto">
            <a:xfrm>
              <a:off x="9988068" y="2918048"/>
              <a:ext cx="0" cy="45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04" name="Line 650">
              <a:extLst>
                <a:ext uri="{FF2B5EF4-FFF2-40B4-BE49-F238E27FC236}">
                  <a16:creationId xmlns:a16="http://schemas.microsoft.com/office/drawing/2014/main" id="{8732E85F-F829-2206-44BA-0AC823F0199C}"/>
                </a:ext>
              </a:extLst>
            </p:cNvPr>
            <p:cNvSpPr>
              <a:spLocks noChangeShapeType="1"/>
            </p:cNvSpPr>
            <p:nvPr/>
          </p:nvSpPr>
          <p:spPr bwMode="auto">
            <a:xfrm>
              <a:off x="9988068" y="2922590"/>
              <a:ext cx="2386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05" name="Line 651">
              <a:extLst>
                <a:ext uri="{FF2B5EF4-FFF2-40B4-BE49-F238E27FC236}">
                  <a16:creationId xmlns:a16="http://schemas.microsoft.com/office/drawing/2014/main" id="{D09AE801-E73C-751E-2E7A-CD1EE00DB24C}"/>
                </a:ext>
              </a:extLst>
            </p:cNvPr>
            <p:cNvSpPr>
              <a:spLocks noChangeShapeType="1"/>
            </p:cNvSpPr>
            <p:nvPr/>
          </p:nvSpPr>
          <p:spPr bwMode="auto">
            <a:xfrm>
              <a:off x="10040916" y="2951348"/>
              <a:ext cx="6819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06" name="Line 652">
              <a:extLst>
                <a:ext uri="{FF2B5EF4-FFF2-40B4-BE49-F238E27FC236}">
                  <a16:creationId xmlns:a16="http://schemas.microsoft.com/office/drawing/2014/main" id="{4230761B-38F0-B9E5-94A0-8C90E7A84FEC}"/>
                </a:ext>
              </a:extLst>
            </p:cNvPr>
            <p:cNvSpPr>
              <a:spLocks noChangeShapeType="1"/>
            </p:cNvSpPr>
            <p:nvPr/>
          </p:nvSpPr>
          <p:spPr bwMode="auto">
            <a:xfrm>
              <a:off x="10190938" y="2951348"/>
              <a:ext cx="6819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07" name="Line 653">
              <a:extLst>
                <a:ext uri="{FF2B5EF4-FFF2-40B4-BE49-F238E27FC236}">
                  <a16:creationId xmlns:a16="http://schemas.microsoft.com/office/drawing/2014/main" id="{3A6F77CF-C0CA-C888-B41B-7A12A6DA7860}"/>
                </a:ext>
              </a:extLst>
            </p:cNvPr>
            <p:cNvSpPr>
              <a:spLocks noChangeShapeType="1"/>
            </p:cNvSpPr>
            <p:nvPr/>
          </p:nvSpPr>
          <p:spPr bwMode="auto">
            <a:xfrm>
              <a:off x="10259130" y="2951348"/>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08" name="Line 654">
              <a:extLst>
                <a:ext uri="{FF2B5EF4-FFF2-40B4-BE49-F238E27FC236}">
                  <a16:creationId xmlns:a16="http://schemas.microsoft.com/office/drawing/2014/main" id="{3ACC05D3-054A-5691-95E8-C6FCB91C4837}"/>
                </a:ext>
              </a:extLst>
            </p:cNvPr>
            <p:cNvSpPr>
              <a:spLocks noChangeShapeType="1"/>
            </p:cNvSpPr>
            <p:nvPr/>
          </p:nvSpPr>
          <p:spPr bwMode="auto">
            <a:xfrm>
              <a:off x="10310274" y="2966484"/>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09" name="Line 655">
              <a:extLst>
                <a:ext uri="{FF2B5EF4-FFF2-40B4-BE49-F238E27FC236}">
                  <a16:creationId xmlns:a16="http://schemas.microsoft.com/office/drawing/2014/main" id="{2718A012-D40B-DA8B-42EC-3CC0D632A73E}"/>
                </a:ext>
              </a:extLst>
            </p:cNvPr>
            <p:cNvSpPr>
              <a:spLocks noChangeShapeType="1"/>
            </p:cNvSpPr>
            <p:nvPr/>
          </p:nvSpPr>
          <p:spPr bwMode="auto">
            <a:xfrm>
              <a:off x="10310274" y="2966484"/>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10" name="Line 656">
              <a:extLst>
                <a:ext uri="{FF2B5EF4-FFF2-40B4-BE49-F238E27FC236}">
                  <a16:creationId xmlns:a16="http://schemas.microsoft.com/office/drawing/2014/main" id="{B9901A08-5253-61C4-0FFD-46D17B734861}"/>
                </a:ext>
              </a:extLst>
            </p:cNvPr>
            <p:cNvSpPr>
              <a:spLocks noChangeShapeType="1"/>
            </p:cNvSpPr>
            <p:nvPr/>
          </p:nvSpPr>
          <p:spPr bwMode="auto">
            <a:xfrm>
              <a:off x="10310274" y="2981621"/>
              <a:ext cx="3068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11" name="Line 657">
              <a:extLst>
                <a:ext uri="{FF2B5EF4-FFF2-40B4-BE49-F238E27FC236}">
                  <a16:creationId xmlns:a16="http://schemas.microsoft.com/office/drawing/2014/main" id="{B72F18EA-65DB-1C09-E531-3A9CB8BC1847}"/>
                </a:ext>
              </a:extLst>
            </p:cNvPr>
            <p:cNvSpPr>
              <a:spLocks noChangeShapeType="1"/>
            </p:cNvSpPr>
            <p:nvPr/>
          </p:nvSpPr>
          <p:spPr bwMode="auto">
            <a:xfrm>
              <a:off x="10340960" y="2981621"/>
              <a:ext cx="0" cy="45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12" name="Line 658">
              <a:extLst>
                <a:ext uri="{FF2B5EF4-FFF2-40B4-BE49-F238E27FC236}">
                  <a16:creationId xmlns:a16="http://schemas.microsoft.com/office/drawing/2014/main" id="{2EF02060-C2C7-5EF3-AD55-73AB6858E39D}"/>
                </a:ext>
              </a:extLst>
            </p:cNvPr>
            <p:cNvSpPr>
              <a:spLocks noChangeShapeType="1"/>
            </p:cNvSpPr>
            <p:nvPr/>
          </p:nvSpPr>
          <p:spPr bwMode="auto">
            <a:xfrm>
              <a:off x="10400628" y="2995244"/>
              <a:ext cx="0" cy="6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13" name="Line 659">
              <a:extLst>
                <a:ext uri="{FF2B5EF4-FFF2-40B4-BE49-F238E27FC236}">
                  <a16:creationId xmlns:a16="http://schemas.microsoft.com/office/drawing/2014/main" id="{CEAAF874-10F3-53A5-3C88-E4B6546350B2}"/>
                </a:ext>
              </a:extLst>
            </p:cNvPr>
            <p:cNvSpPr>
              <a:spLocks noChangeShapeType="1"/>
            </p:cNvSpPr>
            <p:nvPr/>
          </p:nvSpPr>
          <p:spPr bwMode="auto">
            <a:xfrm>
              <a:off x="10400628" y="3001298"/>
              <a:ext cx="5966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14" name="Line 660">
              <a:extLst>
                <a:ext uri="{FF2B5EF4-FFF2-40B4-BE49-F238E27FC236}">
                  <a16:creationId xmlns:a16="http://schemas.microsoft.com/office/drawing/2014/main" id="{D669AD3C-28A2-EAE9-171E-43E985039136}"/>
                </a:ext>
              </a:extLst>
            </p:cNvPr>
            <p:cNvSpPr>
              <a:spLocks noChangeShapeType="1"/>
            </p:cNvSpPr>
            <p:nvPr/>
          </p:nvSpPr>
          <p:spPr bwMode="auto">
            <a:xfrm>
              <a:off x="10535306" y="3001298"/>
              <a:ext cx="528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15" name="Line 661">
              <a:extLst>
                <a:ext uri="{FF2B5EF4-FFF2-40B4-BE49-F238E27FC236}">
                  <a16:creationId xmlns:a16="http://schemas.microsoft.com/office/drawing/2014/main" id="{0235BB35-7F2D-F200-0CB4-2631C43E5FA6}"/>
                </a:ext>
              </a:extLst>
            </p:cNvPr>
            <p:cNvSpPr>
              <a:spLocks noChangeShapeType="1"/>
            </p:cNvSpPr>
            <p:nvPr/>
          </p:nvSpPr>
          <p:spPr bwMode="auto">
            <a:xfrm>
              <a:off x="10588155" y="3001298"/>
              <a:ext cx="0" cy="13623"/>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16" name="Line 662">
              <a:extLst>
                <a:ext uri="{FF2B5EF4-FFF2-40B4-BE49-F238E27FC236}">
                  <a16:creationId xmlns:a16="http://schemas.microsoft.com/office/drawing/2014/main" id="{FB8FC819-95B3-4FB1-EFEF-D4C60A7344EB}"/>
                </a:ext>
              </a:extLst>
            </p:cNvPr>
            <p:cNvSpPr>
              <a:spLocks noChangeShapeType="1"/>
            </p:cNvSpPr>
            <p:nvPr/>
          </p:nvSpPr>
          <p:spPr bwMode="auto">
            <a:xfrm>
              <a:off x="10656347" y="3014921"/>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17" name="Line 663">
              <a:extLst>
                <a:ext uri="{FF2B5EF4-FFF2-40B4-BE49-F238E27FC236}">
                  <a16:creationId xmlns:a16="http://schemas.microsoft.com/office/drawing/2014/main" id="{9AF7C483-4D56-6666-DE07-7166C5FDCDBA}"/>
                </a:ext>
              </a:extLst>
            </p:cNvPr>
            <p:cNvSpPr>
              <a:spLocks noChangeShapeType="1"/>
            </p:cNvSpPr>
            <p:nvPr/>
          </p:nvSpPr>
          <p:spPr bwMode="auto">
            <a:xfrm>
              <a:off x="10656347" y="3030057"/>
              <a:ext cx="681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18" name="Line 664">
              <a:extLst>
                <a:ext uri="{FF2B5EF4-FFF2-40B4-BE49-F238E27FC236}">
                  <a16:creationId xmlns:a16="http://schemas.microsoft.com/office/drawing/2014/main" id="{3223DFE1-4731-F476-D10F-6CD82C6D8DAB}"/>
                </a:ext>
              </a:extLst>
            </p:cNvPr>
            <p:cNvSpPr>
              <a:spLocks noChangeShapeType="1"/>
            </p:cNvSpPr>
            <p:nvPr/>
          </p:nvSpPr>
          <p:spPr bwMode="auto">
            <a:xfrm>
              <a:off x="10663167" y="3030057"/>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19" name="Line 665">
              <a:extLst>
                <a:ext uri="{FF2B5EF4-FFF2-40B4-BE49-F238E27FC236}">
                  <a16:creationId xmlns:a16="http://schemas.microsoft.com/office/drawing/2014/main" id="{74957F97-993B-6363-B83A-2027539CB652}"/>
                </a:ext>
              </a:extLst>
            </p:cNvPr>
            <p:cNvSpPr>
              <a:spLocks noChangeShapeType="1"/>
            </p:cNvSpPr>
            <p:nvPr/>
          </p:nvSpPr>
          <p:spPr bwMode="auto">
            <a:xfrm>
              <a:off x="10663167" y="3045193"/>
              <a:ext cx="2216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20" name="Line 666">
              <a:extLst>
                <a:ext uri="{FF2B5EF4-FFF2-40B4-BE49-F238E27FC236}">
                  <a16:creationId xmlns:a16="http://schemas.microsoft.com/office/drawing/2014/main" id="{F6666C36-B0D6-AB9B-25A6-4EB4F9A07B20}"/>
                </a:ext>
              </a:extLst>
            </p:cNvPr>
            <p:cNvSpPr>
              <a:spLocks noChangeShapeType="1"/>
            </p:cNvSpPr>
            <p:nvPr/>
          </p:nvSpPr>
          <p:spPr bwMode="auto">
            <a:xfrm>
              <a:off x="10685328" y="3045193"/>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21" name="Line 667">
              <a:extLst>
                <a:ext uri="{FF2B5EF4-FFF2-40B4-BE49-F238E27FC236}">
                  <a16:creationId xmlns:a16="http://schemas.microsoft.com/office/drawing/2014/main" id="{B9C4B7B4-72CC-2BCF-37CA-83EA9DBE6BE4}"/>
                </a:ext>
              </a:extLst>
            </p:cNvPr>
            <p:cNvSpPr>
              <a:spLocks noChangeShapeType="1"/>
            </p:cNvSpPr>
            <p:nvPr/>
          </p:nvSpPr>
          <p:spPr bwMode="auto">
            <a:xfrm>
              <a:off x="10738177" y="3049734"/>
              <a:ext cx="2216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22" name="Line 668">
              <a:extLst>
                <a:ext uri="{FF2B5EF4-FFF2-40B4-BE49-F238E27FC236}">
                  <a16:creationId xmlns:a16="http://schemas.microsoft.com/office/drawing/2014/main" id="{402EB5A3-5E29-E84E-2152-DBEC4036DB9F}"/>
                </a:ext>
              </a:extLst>
            </p:cNvPr>
            <p:cNvSpPr>
              <a:spLocks noChangeShapeType="1"/>
            </p:cNvSpPr>
            <p:nvPr/>
          </p:nvSpPr>
          <p:spPr bwMode="auto">
            <a:xfrm>
              <a:off x="10760339" y="3049734"/>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23" name="Line 669">
              <a:extLst>
                <a:ext uri="{FF2B5EF4-FFF2-40B4-BE49-F238E27FC236}">
                  <a16:creationId xmlns:a16="http://schemas.microsoft.com/office/drawing/2014/main" id="{CB4F42A8-C640-6710-CAD4-3E6EFBC07F99}"/>
                </a:ext>
              </a:extLst>
            </p:cNvPr>
            <p:cNvSpPr>
              <a:spLocks noChangeShapeType="1"/>
            </p:cNvSpPr>
            <p:nvPr/>
          </p:nvSpPr>
          <p:spPr bwMode="auto">
            <a:xfrm>
              <a:off x="10760339" y="3064871"/>
              <a:ext cx="1534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24" name="Line 670">
              <a:extLst>
                <a:ext uri="{FF2B5EF4-FFF2-40B4-BE49-F238E27FC236}">
                  <a16:creationId xmlns:a16="http://schemas.microsoft.com/office/drawing/2014/main" id="{B15C0AAE-ACB1-EB29-C42E-43CD1E9B3A48}"/>
                </a:ext>
              </a:extLst>
            </p:cNvPr>
            <p:cNvSpPr>
              <a:spLocks noChangeShapeType="1"/>
            </p:cNvSpPr>
            <p:nvPr/>
          </p:nvSpPr>
          <p:spPr bwMode="auto">
            <a:xfrm>
              <a:off x="10775682" y="3064871"/>
              <a:ext cx="0" cy="45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25" name="Line 671">
              <a:extLst>
                <a:ext uri="{FF2B5EF4-FFF2-40B4-BE49-F238E27FC236}">
                  <a16:creationId xmlns:a16="http://schemas.microsoft.com/office/drawing/2014/main" id="{478752BC-75B4-E94E-DCB5-2B9E754A23E8}"/>
                </a:ext>
              </a:extLst>
            </p:cNvPr>
            <p:cNvSpPr>
              <a:spLocks noChangeShapeType="1"/>
            </p:cNvSpPr>
            <p:nvPr/>
          </p:nvSpPr>
          <p:spPr bwMode="auto">
            <a:xfrm>
              <a:off x="10820008" y="3093630"/>
              <a:ext cx="852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26" name="Line 672">
              <a:extLst>
                <a:ext uri="{FF2B5EF4-FFF2-40B4-BE49-F238E27FC236}">
                  <a16:creationId xmlns:a16="http://schemas.microsoft.com/office/drawing/2014/main" id="{520B1C2C-AD63-94C0-DBF9-3CD64DA30E2E}"/>
                </a:ext>
              </a:extLst>
            </p:cNvPr>
            <p:cNvSpPr>
              <a:spLocks noChangeShapeType="1"/>
            </p:cNvSpPr>
            <p:nvPr/>
          </p:nvSpPr>
          <p:spPr bwMode="auto">
            <a:xfrm>
              <a:off x="10828530" y="3093630"/>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27" name="Line 673">
              <a:extLst>
                <a:ext uri="{FF2B5EF4-FFF2-40B4-BE49-F238E27FC236}">
                  <a16:creationId xmlns:a16="http://schemas.microsoft.com/office/drawing/2014/main" id="{3B8D5360-F2F3-283B-EC07-10BFDD5E2250}"/>
                </a:ext>
              </a:extLst>
            </p:cNvPr>
            <p:cNvSpPr>
              <a:spLocks noChangeShapeType="1"/>
            </p:cNvSpPr>
            <p:nvPr/>
          </p:nvSpPr>
          <p:spPr bwMode="auto">
            <a:xfrm>
              <a:off x="10828530" y="3108766"/>
              <a:ext cx="1363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28" name="Line 674">
              <a:extLst>
                <a:ext uri="{FF2B5EF4-FFF2-40B4-BE49-F238E27FC236}">
                  <a16:creationId xmlns:a16="http://schemas.microsoft.com/office/drawing/2014/main" id="{06CE5588-9020-97B5-D49E-CA579E486E96}"/>
                </a:ext>
              </a:extLst>
            </p:cNvPr>
            <p:cNvSpPr>
              <a:spLocks noChangeShapeType="1"/>
            </p:cNvSpPr>
            <p:nvPr/>
          </p:nvSpPr>
          <p:spPr bwMode="auto">
            <a:xfrm>
              <a:off x="10842169" y="3108766"/>
              <a:ext cx="0" cy="45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29" name="Line 675">
              <a:extLst>
                <a:ext uri="{FF2B5EF4-FFF2-40B4-BE49-F238E27FC236}">
                  <a16:creationId xmlns:a16="http://schemas.microsoft.com/office/drawing/2014/main" id="{C38F3D2E-2253-60E7-84FD-AB21777C76F2}"/>
                </a:ext>
              </a:extLst>
            </p:cNvPr>
            <p:cNvSpPr>
              <a:spLocks noChangeShapeType="1"/>
            </p:cNvSpPr>
            <p:nvPr/>
          </p:nvSpPr>
          <p:spPr bwMode="auto">
            <a:xfrm>
              <a:off x="10842169" y="3113307"/>
              <a:ext cx="852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30" name="Line 676">
              <a:extLst>
                <a:ext uri="{FF2B5EF4-FFF2-40B4-BE49-F238E27FC236}">
                  <a16:creationId xmlns:a16="http://schemas.microsoft.com/office/drawing/2014/main" id="{F401AFD4-33E8-5E25-876A-4D14586828C6}"/>
                </a:ext>
              </a:extLst>
            </p:cNvPr>
            <p:cNvSpPr>
              <a:spLocks noChangeShapeType="1"/>
            </p:cNvSpPr>
            <p:nvPr/>
          </p:nvSpPr>
          <p:spPr bwMode="auto">
            <a:xfrm>
              <a:off x="10850694" y="3113307"/>
              <a:ext cx="0" cy="45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31" name="Line 677">
              <a:extLst>
                <a:ext uri="{FF2B5EF4-FFF2-40B4-BE49-F238E27FC236}">
                  <a16:creationId xmlns:a16="http://schemas.microsoft.com/office/drawing/2014/main" id="{A85635D2-AE21-68BC-3B8F-F12BDE2B981F}"/>
                </a:ext>
              </a:extLst>
            </p:cNvPr>
            <p:cNvSpPr>
              <a:spLocks noChangeShapeType="1"/>
            </p:cNvSpPr>
            <p:nvPr/>
          </p:nvSpPr>
          <p:spPr bwMode="auto">
            <a:xfrm>
              <a:off x="10857513" y="3157202"/>
              <a:ext cx="852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32" name="Line 678">
              <a:extLst>
                <a:ext uri="{FF2B5EF4-FFF2-40B4-BE49-F238E27FC236}">
                  <a16:creationId xmlns:a16="http://schemas.microsoft.com/office/drawing/2014/main" id="{A7E2200D-2C93-CBDF-C668-69EB71B901D0}"/>
                </a:ext>
              </a:extLst>
            </p:cNvPr>
            <p:cNvSpPr>
              <a:spLocks noChangeShapeType="1"/>
            </p:cNvSpPr>
            <p:nvPr/>
          </p:nvSpPr>
          <p:spPr bwMode="auto">
            <a:xfrm>
              <a:off x="10866036" y="3157202"/>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33" name="Line 679">
              <a:extLst>
                <a:ext uri="{FF2B5EF4-FFF2-40B4-BE49-F238E27FC236}">
                  <a16:creationId xmlns:a16="http://schemas.microsoft.com/office/drawing/2014/main" id="{64E466BA-7B27-DA53-6865-127B534DF601}"/>
                </a:ext>
              </a:extLst>
            </p:cNvPr>
            <p:cNvSpPr>
              <a:spLocks noChangeShapeType="1"/>
            </p:cNvSpPr>
            <p:nvPr/>
          </p:nvSpPr>
          <p:spPr bwMode="auto">
            <a:xfrm>
              <a:off x="10866036" y="3172338"/>
              <a:ext cx="681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34" name="Line 680">
              <a:extLst>
                <a:ext uri="{FF2B5EF4-FFF2-40B4-BE49-F238E27FC236}">
                  <a16:creationId xmlns:a16="http://schemas.microsoft.com/office/drawing/2014/main" id="{107E7DC5-8CA4-06A6-3449-9060B581A744}"/>
                </a:ext>
              </a:extLst>
            </p:cNvPr>
            <p:cNvSpPr>
              <a:spLocks noChangeShapeType="1"/>
            </p:cNvSpPr>
            <p:nvPr/>
          </p:nvSpPr>
          <p:spPr bwMode="auto">
            <a:xfrm>
              <a:off x="10872855" y="3172338"/>
              <a:ext cx="0" cy="9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35" name="Line 681">
              <a:extLst>
                <a:ext uri="{FF2B5EF4-FFF2-40B4-BE49-F238E27FC236}">
                  <a16:creationId xmlns:a16="http://schemas.microsoft.com/office/drawing/2014/main" id="{F4125DC1-F72A-CE7D-FF4E-D352AE2E8983}"/>
                </a:ext>
              </a:extLst>
            </p:cNvPr>
            <p:cNvSpPr>
              <a:spLocks noChangeShapeType="1"/>
            </p:cNvSpPr>
            <p:nvPr/>
          </p:nvSpPr>
          <p:spPr bwMode="auto">
            <a:xfrm>
              <a:off x="10872855" y="3181420"/>
              <a:ext cx="1534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36" name="Line 682">
              <a:extLst>
                <a:ext uri="{FF2B5EF4-FFF2-40B4-BE49-F238E27FC236}">
                  <a16:creationId xmlns:a16="http://schemas.microsoft.com/office/drawing/2014/main" id="{1D677AE8-C92F-CF62-6EDD-44EA822BE438}"/>
                </a:ext>
              </a:extLst>
            </p:cNvPr>
            <p:cNvSpPr>
              <a:spLocks noChangeShapeType="1"/>
            </p:cNvSpPr>
            <p:nvPr/>
          </p:nvSpPr>
          <p:spPr bwMode="auto">
            <a:xfrm>
              <a:off x="10947866" y="3192016"/>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37" name="Line 683">
              <a:extLst>
                <a:ext uri="{FF2B5EF4-FFF2-40B4-BE49-F238E27FC236}">
                  <a16:creationId xmlns:a16="http://schemas.microsoft.com/office/drawing/2014/main" id="{0672CA92-64EE-2B22-1308-F10FCF7B3B9C}"/>
                </a:ext>
              </a:extLst>
            </p:cNvPr>
            <p:cNvSpPr>
              <a:spLocks noChangeShapeType="1"/>
            </p:cNvSpPr>
            <p:nvPr/>
          </p:nvSpPr>
          <p:spPr bwMode="auto">
            <a:xfrm>
              <a:off x="10947866" y="3192016"/>
              <a:ext cx="5966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38" name="Line 684">
              <a:extLst>
                <a:ext uri="{FF2B5EF4-FFF2-40B4-BE49-F238E27FC236}">
                  <a16:creationId xmlns:a16="http://schemas.microsoft.com/office/drawing/2014/main" id="{CF5D6AA5-3082-FEF4-3EFE-224A0FA97BCB}"/>
                </a:ext>
              </a:extLst>
            </p:cNvPr>
            <p:cNvSpPr>
              <a:spLocks noChangeShapeType="1"/>
            </p:cNvSpPr>
            <p:nvPr/>
          </p:nvSpPr>
          <p:spPr bwMode="auto">
            <a:xfrm>
              <a:off x="11038221" y="3220774"/>
              <a:ext cx="1534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39" name="Line 685">
              <a:extLst>
                <a:ext uri="{FF2B5EF4-FFF2-40B4-BE49-F238E27FC236}">
                  <a16:creationId xmlns:a16="http://schemas.microsoft.com/office/drawing/2014/main" id="{AAF23CF4-E2D0-3819-CD13-527886426ABB}"/>
                </a:ext>
              </a:extLst>
            </p:cNvPr>
            <p:cNvSpPr>
              <a:spLocks noChangeShapeType="1"/>
            </p:cNvSpPr>
            <p:nvPr/>
          </p:nvSpPr>
          <p:spPr bwMode="auto">
            <a:xfrm>
              <a:off x="11053563" y="3220774"/>
              <a:ext cx="0" cy="1059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40" name="Line 686">
              <a:extLst>
                <a:ext uri="{FF2B5EF4-FFF2-40B4-BE49-F238E27FC236}">
                  <a16:creationId xmlns:a16="http://schemas.microsoft.com/office/drawing/2014/main" id="{AF362999-4AA8-F1B8-97DD-4BF84EC9366A}"/>
                </a:ext>
              </a:extLst>
            </p:cNvPr>
            <p:cNvSpPr>
              <a:spLocks noChangeShapeType="1"/>
            </p:cNvSpPr>
            <p:nvPr/>
          </p:nvSpPr>
          <p:spPr bwMode="auto">
            <a:xfrm>
              <a:off x="11053563" y="3231371"/>
              <a:ext cx="3750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41" name="Line 687">
              <a:extLst>
                <a:ext uri="{FF2B5EF4-FFF2-40B4-BE49-F238E27FC236}">
                  <a16:creationId xmlns:a16="http://schemas.microsoft.com/office/drawing/2014/main" id="{7533FEEC-3B50-92B3-2BE2-8E224E23E80D}"/>
                </a:ext>
              </a:extLst>
            </p:cNvPr>
            <p:cNvSpPr>
              <a:spLocks noChangeShapeType="1"/>
            </p:cNvSpPr>
            <p:nvPr/>
          </p:nvSpPr>
          <p:spPr bwMode="auto">
            <a:xfrm>
              <a:off x="11166080" y="3231371"/>
              <a:ext cx="664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42" name="Line 688">
              <a:extLst>
                <a:ext uri="{FF2B5EF4-FFF2-40B4-BE49-F238E27FC236}">
                  <a16:creationId xmlns:a16="http://schemas.microsoft.com/office/drawing/2014/main" id="{1BEB92A8-FFC3-AAC4-5F79-F46EDE9A43B5}"/>
                </a:ext>
              </a:extLst>
            </p:cNvPr>
            <p:cNvSpPr>
              <a:spLocks noChangeShapeType="1"/>
            </p:cNvSpPr>
            <p:nvPr/>
          </p:nvSpPr>
          <p:spPr bwMode="auto">
            <a:xfrm>
              <a:off x="11232567" y="3231371"/>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43" name="Line 689">
              <a:extLst>
                <a:ext uri="{FF2B5EF4-FFF2-40B4-BE49-F238E27FC236}">
                  <a16:creationId xmlns:a16="http://schemas.microsoft.com/office/drawing/2014/main" id="{297BBBE0-84D0-1048-64EB-E57C3C1B71CF}"/>
                </a:ext>
              </a:extLst>
            </p:cNvPr>
            <p:cNvSpPr>
              <a:spLocks noChangeShapeType="1"/>
            </p:cNvSpPr>
            <p:nvPr/>
          </p:nvSpPr>
          <p:spPr bwMode="auto">
            <a:xfrm>
              <a:off x="11270073" y="3255589"/>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44" name="Line 690">
              <a:extLst>
                <a:ext uri="{FF2B5EF4-FFF2-40B4-BE49-F238E27FC236}">
                  <a16:creationId xmlns:a16="http://schemas.microsoft.com/office/drawing/2014/main" id="{86B95828-A1D1-62F6-45EC-57A1F1C74B9E}"/>
                </a:ext>
              </a:extLst>
            </p:cNvPr>
            <p:cNvSpPr>
              <a:spLocks noChangeShapeType="1"/>
            </p:cNvSpPr>
            <p:nvPr/>
          </p:nvSpPr>
          <p:spPr bwMode="auto">
            <a:xfrm>
              <a:off x="11270073" y="3255589"/>
              <a:ext cx="3068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45" name="Line 691">
              <a:extLst>
                <a:ext uri="{FF2B5EF4-FFF2-40B4-BE49-F238E27FC236}">
                  <a16:creationId xmlns:a16="http://schemas.microsoft.com/office/drawing/2014/main" id="{8153282E-4355-C2B1-091A-14D70555D424}"/>
                </a:ext>
              </a:extLst>
            </p:cNvPr>
            <p:cNvSpPr>
              <a:spLocks noChangeShapeType="1"/>
            </p:cNvSpPr>
            <p:nvPr/>
          </p:nvSpPr>
          <p:spPr bwMode="auto">
            <a:xfrm>
              <a:off x="11300759" y="3255589"/>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46" name="Line 692">
              <a:extLst>
                <a:ext uri="{FF2B5EF4-FFF2-40B4-BE49-F238E27FC236}">
                  <a16:creationId xmlns:a16="http://schemas.microsoft.com/office/drawing/2014/main" id="{B4F76BFC-2A34-2CD9-D503-A18FE20049EE}"/>
                </a:ext>
              </a:extLst>
            </p:cNvPr>
            <p:cNvSpPr>
              <a:spLocks noChangeShapeType="1"/>
            </p:cNvSpPr>
            <p:nvPr/>
          </p:nvSpPr>
          <p:spPr bwMode="auto">
            <a:xfrm>
              <a:off x="11300759" y="3270725"/>
              <a:ext cx="1363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47" name="Line 693">
              <a:extLst>
                <a:ext uri="{FF2B5EF4-FFF2-40B4-BE49-F238E27FC236}">
                  <a16:creationId xmlns:a16="http://schemas.microsoft.com/office/drawing/2014/main" id="{75C98338-D763-D0AD-653D-FE35D043868E}"/>
                </a:ext>
              </a:extLst>
            </p:cNvPr>
            <p:cNvSpPr>
              <a:spLocks noChangeShapeType="1"/>
            </p:cNvSpPr>
            <p:nvPr/>
          </p:nvSpPr>
          <p:spPr bwMode="auto">
            <a:xfrm>
              <a:off x="11367246" y="3284347"/>
              <a:ext cx="3750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48" name="Line 694">
              <a:extLst>
                <a:ext uri="{FF2B5EF4-FFF2-40B4-BE49-F238E27FC236}">
                  <a16:creationId xmlns:a16="http://schemas.microsoft.com/office/drawing/2014/main" id="{4B6A9A33-0F9D-D73A-8C43-8F56ECD2E0DC}"/>
                </a:ext>
              </a:extLst>
            </p:cNvPr>
            <p:cNvSpPr>
              <a:spLocks noChangeShapeType="1"/>
            </p:cNvSpPr>
            <p:nvPr/>
          </p:nvSpPr>
          <p:spPr bwMode="auto">
            <a:xfrm>
              <a:off x="11404751" y="3284347"/>
              <a:ext cx="0" cy="1059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49" name="Line 695">
              <a:extLst>
                <a:ext uri="{FF2B5EF4-FFF2-40B4-BE49-F238E27FC236}">
                  <a16:creationId xmlns:a16="http://schemas.microsoft.com/office/drawing/2014/main" id="{81F57C91-E5EF-25CE-71C4-D934AF8A8EDE}"/>
                </a:ext>
              </a:extLst>
            </p:cNvPr>
            <p:cNvSpPr>
              <a:spLocks noChangeShapeType="1"/>
            </p:cNvSpPr>
            <p:nvPr/>
          </p:nvSpPr>
          <p:spPr bwMode="auto">
            <a:xfrm>
              <a:off x="11404751" y="3294943"/>
              <a:ext cx="2216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50" name="Line 696">
              <a:extLst>
                <a:ext uri="{FF2B5EF4-FFF2-40B4-BE49-F238E27FC236}">
                  <a16:creationId xmlns:a16="http://schemas.microsoft.com/office/drawing/2014/main" id="{DBA183BD-D537-AB28-AA94-9B22A624B6C7}"/>
                </a:ext>
              </a:extLst>
            </p:cNvPr>
            <p:cNvSpPr>
              <a:spLocks noChangeShapeType="1"/>
            </p:cNvSpPr>
            <p:nvPr/>
          </p:nvSpPr>
          <p:spPr bwMode="auto">
            <a:xfrm>
              <a:off x="11479761" y="3304024"/>
              <a:ext cx="0" cy="6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51" name="Line 697">
              <a:extLst>
                <a:ext uri="{FF2B5EF4-FFF2-40B4-BE49-F238E27FC236}">
                  <a16:creationId xmlns:a16="http://schemas.microsoft.com/office/drawing/2014/main" id="{92B1015F-041A-C58F-3C3D-D051EFB05197}"/>
                </a:ext>
              </a:extLst>
            </p:cNvPr>
            <p:cNvSpPr>
              <a:spLocks noChangeShapeType="1"/>
            </p:cNvSpPr>
            <p:nvPr/>
          </p:nvSpPr>
          <p:spPr bwMode="auto">
            <a:xfrm>
              <a:off x="11479761" y="3310080"/>
              <a:ext cx="6819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52" name="Line 698">
              <a:extLst>
                <a:ext uri="{FF2B5EF4-FFF2-40B4-BE49-F238E27FC236}">
                  <a16:creationId xmlns:a16="http://schemas.microsoft.com/office/drawing/2014/main" id="{725ED010-C9F2-A3B7-1BAD-4BA2D8877D11}"/>
                </a:ext>
              </a:extLst>
            </p:cNvPr>
            <p:cNvSpPr>
              <a:spLocks noChangeShapeType="1"/>
            </p:cNvSpPr>
            <p:nvPr/>
          </p:nvSpPr>
          <p:spPr bwMode="auto">
            <a:xfrm>
              <a:off x="11592278" y="3323701"/>
              <a:ext cx="681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53" name="Line 699">
              <a:extLst>
                <a:ext uri="{FF2B5EF4-FFF2-40B4-BE49-F238E27FC236}">
                  <a16:creationId xmlns:a16="http://schemas.microsoft.com/office/drawing/2014/main" id="{984EC51F-5CA2-3165-E583-8508383DC980}"/>
                </a:ext>
              </a:extLst>
            </p:cNvPr>
            <p:cNvSpPr>
              <a:spLocks noChangeShapeType="1"/>
            </p:cNvSpPr>
            <p:nvPr/>
          </p:nvSpPr>
          <p:spPr bwMode="auto">
            <a:xfrm>
              <a:off x="11599097" y="3323701"/>
              <a:ext cx="0" cy="1059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54" name="Line 700">
              <a:extLst>
                <a:ext uri="{FF2B5EF4-FFF2-40B4-BE49-F238E27FC236}">
                  <a16:creationId xmlns:a16="http://schemas.microsoft.com/office/drawing/2014/main" id="{A211C089-F95B-BA27-6ACD-B39265699B7E}"/>
                </a:ext>
              </a:extLst>
            </p:cNvPr>
            <p:cNvSpPr>
              <a:spLocks noChangeShapeType="1"/>
            </p:cNvSpPr>
            <p:nvPr/>
          </p:nvSpPr>
          <p:spPr bwMode="auto">
            <a:xfrm>
              <a:off x="11599097" y="3334298"/>
              <a:ext cx="4603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55" name="Line 701">
              <a:extLst>
                <a:ext uri="{FF2B5EF4-FFF2-40B4-BE49-F238E27FC236}">
                  <a16:creationId xmlns:a16="http://schemas.microsoft.com/office/drawing/2014/main" id="{395B0D83-AAC2-725D-6597-6F1CD0339F9E}"/>
                </a:ext>
              </a:extLst>
            </p:cNvPr>
            <p:cNvSpPr>
              <a:spLocks noChangeShapeType="1"/>
            </p:cNvSpPr>
            <p:nvPr/>
          </p:nvSpPr>
          <p:spPr bwMode="auto">
            <a:xfrm>
              <a:off x="11711614" y="3334298"/>
              <a:ext cx="1534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56" name="Line 702">
              <a:extLst>
                <a:ext uri="{FF2B5EF4-FFF2-40B4-BE49-F238E27FC236}">
                  <a16:creationId xmlns:a16="http://schemas.microsoft.com/office/drawing/2014/main" id="{507A0FFF-7DC6-1D6B-26E8-31BED74D40B5}"/>
                </a:ext>
              </a:extLst>
            </p:cNvPr>
            <p:cNvSpPr>
              <a:spLocks noChangeShapeType="1"/>
            </p:cNvSpPr>
            <p:nvPr/>
          </p:nvSpPr>
          <p:spPr bwMode="auto">
            <a:xfrm>
              <a:off x="11726957" y="3334298"/>
              <a:ext cx="0" cy="9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57" name="Line 703">
              <a:extLst>
                <a:ext uri="{FF2B5EF4-FFF2-40B4-BE49-F238E27FC236}">
                  <a16:creationId xmlns:a16="http://schemas.microsoft.com/office/drawing/2014/main" id="{1D29279C-8153-6CC2-2B89-8DA08A7240BA}"/>
                </a:ext>
              </a:extLst>
            </p:cNvPr>
            <p:cNvSpPr>
              <a:spLocks noChangeShapeType="1"/>
            </p:cNvSpPr>
            <p:nvPr/>
          </p:nvSpPr>
          <p:spPr bwMode="auto">
            <a:xfrm>
              <a:off x="11726957" y="3343379"/>
              <a:ext cx="4603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58" name="Line 704">
              <a:extLst>
                <a:ext uri="{FF2B5EF4-FFF2-40B4-BE49-F238E27FC236}">
                  <a16:creationId xmlns:a16="http://schemas.microsoft.com/office/drawing/2014/main" id="{6483698E-0104-1232-74B1-E4D15657686C}"/>
                </a:ext>
              </a:extLst>
            </p:cNvPr>
            <p:cNvSpPr>
              <a:spLocks noChangeShapeType="1"/>
            </p:cNvSpPr>
            <p:nvPr/>
          </p:nvSpPr>
          <p:spPr bwMode="auto">
            <a:xfrm>
              <a:off x="11839473" y="3343379"/>
              <a:ext cx="7501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59" name="Line 705">
              <a:extLst>
                <a:ext uri="{FF2B5EF4-FFF2-40B4-BE49-F238E27FC236}">
                  <a16:creationId xmlns:a16="http://schemas.microsoft.com/office/drawing/2014/main" id="{9B9847BE-303C-CF0F-AD56-A86151CD6026}"/>
                </a:ext>
              </a:extLst>
            </p:cNvPr>
            <p:cNvSpPr>
              <a:spLocks noChangeShapeType="1"/>
            </p:cNvSpPr>
            <p:nvPr/>
          </p:nvSpPr>
          <p:spPr bwMode="auto">
            <a:xfrm>
              <a:off x="11929827" y="3382733"/>
              <a:ext cx="0" cy="45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60" name="Line 706">
              <a:extLst>
                <a:ext uri="{FF2B5EF4-FFF2-40B4-BE49-F238E27FC236}">
                  <a16:creationId xmlns:a16="http://schemas.microsoft.com/office/drawing/2014/main" id="{D85C30BB-265E-7133-ADD9-C2045AAA6540}"/>
                </a:ext>
              </a:extLst>
            </p:cNvPr>
            <p:cNvSpPr>
              <a:spLocks noChangeShapeType="1"/>
            </p:cNvSpPr>
            <p:nvPr/>
          </p:nvSpPr>
          <p:spPr bwMode="auto">
            <a:xfrm>
              <a:off x="11929827" y="3387274"/>
              <a:ext cx="4432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61" name="Line 707">
              <a:extLst>
                <a:ext uri="{FF2B5EF4-FFF2-40B4-BE49-F238E27FC236}">
                  <a16:creationId xmlns:a16="http://schemas.microsoft.com/office/drawing/2014/main" id="{DFCB7C08-1230-1B13-D0B5-B59109FA01BC}"/>
                </a:ext>
              </a:extLst>
            </p:cNvPr>
            <p:cNvSpPr>
              <a:spLocks noChangeShapeType="1"/>
            </p:cNvSpPr>
            <p:nvPr/>
          </p:nvSpPr>
          <p:spPr bwMode="auto">
            <a:xfrm>
              <a:off x="11974152" y="3387274"/>
              <a:ext cx="0" cy="1059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62" name="Line 708">
              <a:extLst>
                <a:ext uri="{FF2B5EF4-FFF2-40B4-BE49-F238E27FC236}">
                  <a16:creationId xmlns:a16="http://schemas.microsoft.com/office/drawing/2014/main" id="{808B7AB2-63BE-A8CB-658C-0903A238EE65}"/>
                </a:ext>
              </a:extLst>
            </p:cNvPr>
            <p:cNvSpPr>
              <a:spLocks noChangeShapeType="1"/>
            </p:cNvSpPr>
            <p:nvPr/>
          </p:nvSpPr>
          <p:spPr bwMode="auto">
            <a:xfrm>
              <a:off x="12049162" y="3402410"/>
              <a:ext cx="6819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63" name="Line 709">
              <a:extLst>
                <a:ext uri="{FF2B5EF4-FFF2-40B4-BE49-F238E27FC236}">
                  <a16:creationId xmlns:a16="http://schemas.microsoft.com/office/drawing/2014/main" id="{7B2E7825-35AA-9A39-CF32-3697E3E79A34}"/>
                </a:ext>
              </a:extLst>
            </p:cNvPr>
            <p:cNvSpPr>
              <a:spLocks noChangeShapeType="1"/>
            </p:cNvSpPr>
            <p:nvPr/>
          </p:nvSpPr>
          <p:spPr bwMode="auto">
            <a:xfrm>
              <a:off x="12161679" y="3417547"/>
              <a:ext cx="7501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64" name="Line 710">
              <a:extLst>
                <a:ext uri="{FF2B5EF4-FFF2-40B4-BE49-F238E27FC236}">
                  <a16:creationId xmlns:a16="http://schemas.microsoft.com/office/drawing/2014/main" id="{DAEA4B4B-9B2C-F6BA-27A9-DE6F80025597}"/>
                </a:ext>
              </a:extLst>
            </p:cNvPr>
            <p:cNvSpPr>
              <a:spLocks noChangeShapeType="1"/>
            </p:cNvSpPr>
            <p:nvPr/>
          </p:nvSpPr>
          <p:spPr bwMode="auto">
            <a:xfrm>
              <a:off x="12252033" y="3446306"/>
              <a:ext cx="0" cy="1059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65" name="Line 711">
              <a:extLst>
                <a:ext uri="{FF2B5EF4-FFF2-40B4-BE49-F238E27FC236}">
                  <a16:creationId xmlns:a16="http://schemas.microsoft.com/office/drawing/2014/main" id="{99B6A072-7BD0-D17F-6ECF-D66044CC5245}"/>
                </a:ext>
              </a:extLst>
            </p:cNvPr>
            <p:cNvSpPr>
              <a:spLocks noChangeShapeType="1"/>
            </p:cNvSpPr>
            <p:nvPr/>
          </p:nvSpPr>
          <p:spPr bwMode="auto">
            <a:xfrm>
              <a:off x="12252033" y="3456901"/>
              <a:ext cx="528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66" name="Line 712">
              <a:extLst>
                <a:ext uri="{FF2B5EF4-FFF2-40B4-BE49-F238E27FC236}">
                  <a16:creationId xmlns:a16="http://schemas.microsoft.com/office/drawing/2014/main" id="{B2740E24-FA7C-1F7A-AE99-3DEFBD3A2C6B}"/>
                </a:ext>
              </a:extLst>
            </p:cNvPr>
            <p:cNvSpPr>
              <a:spLocks noChangeShapeType="1"/>
            </p:cNvSpPr>
            <p:nvPr/>
          </p:nvSpPr>
          <p:spPr bwMode="auto">
            <a:xfrm>
              <a:off x="12364550" y="3470524"/>
              <a:ext cx="3750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67" name="Line 713">
              <a:extLst>
                <a:ext uri="{FF2B5EF4-FFF2-40B4-BE49-F238E27FC236}">
                  <a16:creationId xmlns:a16="http://schemas.microsoft.com/office/drawing/2014/main" id="{88A9970F-BD92-D5A3-7A5D-438969DE4D06}"/>
                </a:ext>
              </a:extLst>
            </p:cNvPr>
            <p:cNvSpPr>
              <a:spLocks noChangeShapeType="1"/>
            </p:cNvSpPr>
            <p:nvPr/>
          </p:nvSpPr>
          <p:spPr bwMode="auto">
            <a:xfrm>
              <a:off x="12402055" y="3470524"/>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68" name="Line 714">
              <a:extLst>
                <a:ext uri="{FF2B5EF4-FFF2-40B4-BE49-F238E27FC236}">
                  <a16:creationId xmlns:a16="http://schemas.microsoft.com/office/drawing/2014/main" id="{C95A7C81-78C3-C4ED-56A9-4AAF1DA29E55}"/>
                </a:ext>
              </a:extLst>
            </p:cNvPr>
            <p:cNvSpPr>
              <a:spLocks noChangeShapeType="1"/>
            </p:cNvSpPr>
            <p:nvPr/>
          </p:nvSpPr>
          <p:spPr bwMode="auto">
            <a:xfrm>
              <a:off x="12402055" y="3485660"/>
              <a:ext cx="681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69" name="Line 715">
              <a:extLst>
                <a:ext uri="{FF2B5EF4-FFF2-40B4-BE49-F238E27FC236}">
                  <a16:creationId xmlns:a16="http://schemas.microsoft.com/office/drawing/2014/main" id="{FEE17174-405D-D9C5-B7BF-201E107B1B7C}"/>
                </a:ext>
              </a:extLst>
            </p:cNvPr>
            <p:cNvSpPr>
              <a:spLocks noChangeShapeType="1"/>
            </p:cNvSpPr>
            <p:nvPr/>
          </p:nvSpPr>
          <p:spPr bwMode="auto">
            <a:xfrm>
              <a:off x="12408874" y="3485660"/>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70" name="Line 716">
              <a:extLst>
                <a:ext uri="{FF2B5EF4-FFF2-40B4-BE49-F238E27FC236}">
                  <a16:creationId xmlns:a16="http://schemas.microsoft.com/office/drawing/2014/main" id="{A45D8073-72A6-4DF0-FF09-5D19247DE485}"/>
                </a:ext>
              </a:extLst>
            </p:cNvPr>
            <p:cNvSpPr>
              <a:spLocks noChangeShapeType="1"/>
            </p:cNvSpPr>
            <p:nvPr/>
          </p:nvSpPr>
          <p:spPr bwMode="auto">
            <a:xfrm>
              <a:off x="12454903" y="3500797"/>
              <a:ext cx="664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71" name="Line 717">
              <a:extLst>
                <a:ext uri="{FF2B5EF4-FFF2-40B4-BE49-F238E27FC236}">
                  <a16:creationId xmlns:a16="http://schemas.microsoft.com/office/drawing/2014/main" id="{71F59FB8-E3E5-760B-8734-E70920EBC9FD}"/>
                </a:ext>
              </a:extLst>
            </p:cNvPr>
            <p:cNvSpPr>
              <a:spLocks noChangeShapeType="1"/>
            </p:cNvSpPr>
            <p:nvPr/>
          </p:nvSpPr>
          <p:spPr bwMode="auto">
            <a:xfrm>
              <a:off x="12589582" y="3500797"/>
              <a:ext cx="8183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72" name="Line 718">
              <a:extLst>
                <a:ext uri="{FF2B5EF4-FFF2-40B4-BE49-F238E27FC236}">
                  <a16:creationId xmlns:a16="http://schemas.microsoft.com/office/drawing/2014/main" id="{1E77B50F-318A-2487-BFEF-80ED88523CFA}"/>
                </a:ext>
              </a:extLst>
            </p:cNvPr>
            <p:cNvSpPr>
              <a:spLocks noChangeShapeType="1"/>
            </p:cNvSpPr>
            <p:nvPr/>
          </p:nvSpPr>
          <p:spPr bwMode="auto">
            <a:xfrm>
              <a:off x="12739604" y="3500797"/>
              <a:ext cx="7501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73" name="Line 719">
              <a:extLst>
                <a:ext uri="{FF2B5EF4-FFF2-40B4-BE49-F238E27FC236}">
                  <a16:creationId xmlns:a16="http://schemas.microsoft.com/office/drawing/2014/main" id="{15090901-DF29-C8CD-7877-B5059B2B2180}"/>
                </a:ext>
              </a:extLst>
            </p:cNvPr>
            <p:cNvSpPr>
              <a:spLocks noChangeShapeType="1"/>
            </p:cNvSpPr>
            <p:nvPr/>
          </p:nvSpPr>
          <p:spPr bwMode="auto">
            <a:xfrm>
              <a:off x="12881102" y="3500797"/>
              <a:ext cx="852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74" name="Line 720">
              <a:extLst>
                <a:ext uri="{FF2B5EF4-FFF2-40B4-BE49-F238E27FC236}">
                  <a16:creationId xmlns:a16="http://schemas.microsoft.com/office/drawing/2014/main" id="{1AE76D74-8512-C83C-4EFD-4F60ADD49927}"/>
                </a:ext>
              </a:extLst>
            </p:cNvPr>
            <p:cNvSpPr>
              <a:spLocks noChangeShapeType="1"/>
            </p:cNvSpPr>
            <p:nvPr/>
          </p:nvSpPr>
          <p:spPr bwMode="auto">
            <a:xfrm>
              <a:off x="12889626" y="3500797"/>
              <a:ext cx="0" cy="1967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75" name="Line 721">
              <a:extLst>
                <a:ext uri="{FF2B5EF4-FFF2-40B4-BE49-F238E27FC236}">
                  <a16:creationId xmlns:a16="http://schemas.microsoft.com/office/drawing/2014/main" id="{AE1C1D6D-0452-BF24-7C3B-DC10544A0255}"/>
                </a:ext>
              </a:extLst>
            </p:cNvPr>
            <p:cNvSpPr>
              <a:spLocks noChangeShapeType="1"/>
            </p:cNvSpPr>
            <p:nvPr/>
          </p:nvSpPr>
          <p:spPr bwMode="auto">
            <a:xfrm>
              <a:off x="12889626" y="3520474"/>
              <a:ext cx="681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76" name="Line 722">
              <a:extLst>
                <a:ext uri="{FF2B5EF4-FFF2-40B4-BE49-F238E27FC236}">
                  <a16:creationId xmlns:a16="http://schemas.microsoft.com/office/drawing/2014/main" id="{867965E8-31AF-0331-1D38-3942EF58A3CE}"/>
                </a:ext>
              </a:extLst>
            </p:cNvPr>
            <p:cNvSpPr>
              <a:spLocks noChangeShapeType="1"/>
            </p:cNvSpPr>
            <p:nvPr/>
          </p:nvSpPr>
          <p:spPr bwMode="auto">
            <a:xfrm>
              <a:off x="12896445" y="3520474"/>
              <a:ext cx="0" cy="13623"/>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77" name="Line 723">
              <a:extLst>
                <a:ext uri="{FF2B5EF4-FFF2-40B4-BE49-F238E27FC236}">
                  <a16:creationId xmlns:a16="http://schemas.microsoft.com/office/drawing/2014/main" id="{35C3EAE1-F7F2-4790-77C6-8B60FE683BE1}"/>
                </a:ext>
              </a:extLst>
            </p:cNvPr>
            <p:cNvSpPr>
              <a:spLocks noChangeShapeType="1"/>
            </p:cNvSpPr>
            <p:nvPr/>
          </p:nvSpPr>
          <p:spPr bwMode="auto">
            <a:xfrm>
              <a:off x="12956112" y="3544692"/>
              <a:ext cx="8183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78" name="Line 724">
              <a:extLst>
                <a:ext uri="{FF2B5EF4-FFF2-40B4-BE49-F238E27FC236}">
                  <a16:creationId xmlns:a16="http://schemas.microsoft.com/office/drawing/2014/main" id="{112B6818-8EA3-1752-B4F5-F2EABD5797AD}"/>
                </a:ext>
              </a:extLst>
            </p:cNvPr>
            <p:cNvSpPr>
              <a:spLocks noChangeShapeType="1"/>
            </p:cNvSpPr>
            <p:nvPr/>
          </p:nvSpPr>
          <p:spPr bwMode="auto">
            <a:xfrm>
              <a:off x="13106134" y="3544692"/>
              <a:ext cx="3750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79" name="Line 725">
              <a:extLst>
                <a:ext uri="{FF2B5EF4-FFF2-40B4-BE49-F238E27FC236}">
                  <a16:creationId xmlns:a16="http://schemas.microsoft.com/office/drawing/2014/main" id="{1BCC9263-CBC5-B786-DF5E-240D82E39B0D}"/>
                </a:ext>
              </a:extLst>
            </p:cNvPr>
            <p:cNvSpPr>
              <a:spLocks noChangeShapeType="1"/>
            </p:cNvSpPr>
            <p:nvPr/>
          </p:nvSpPr>
          <p:spPr bwMode="auto">
            <a:xfrm>
              <a:off x="13143639" y="3544692"/>
              <a:ext cx="0" cy="1967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80" name="Line 726">
              <a:extLst>
                <a:ext uri="{FF2B5EF4-FFF2-40B4-BE49-F238E27FC236}">
                  <a16:creationId xmlns:a16="http://schemas.microsoft.com/office/drawing/2014/main" id="{BE1CD0F2-7A7E-262D-D795-AC75721349FD}"/>
                </a:ext>
              </a:extLst>
            </p:cNvPr>
            <p:cNvSpPr>
              <a:spLocks noChangeShapeType="1"/>
            </p:cNvSpPr>
            <p:nvPr/>
          </p:nvSpPr>
          <p:spPr bwMode="auto">
            <a:xfrm>
              <a:off x="13211831" y="3564370"/>
              <a:ext cx="7501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81" name="Line 727">
              <a:extLst>
                <a:ext uri="{FF2B5EF4-FFF2-40B4-BE49-F238E27FC236}">
                  <a16:creationId xmlns:a16="http://schemas.microsoft.com/office/drawing/2014/main" id="{C4C136B0-96F4-A7AE-AC60-28210D36F28B}"/>
                </a:ext>
              </a:extLst>
            </p:cNvPr>
            <p:cNvSpPr>
              <a:spLocks noChangeShapeType="1"/>
            </p:cNvSpPr>
            <p:nvPr/>
          </p:nvSpPr>
          <p:spPr bwMode="auto">
            <a:xfrm>
              <a:off x="13315824" y="3593128"/>
              <a:ext cx="5966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82" name="Line 728">
              <a:extLst>
                <a:ext uri="{FF2B5EF4-FFF2-40B4-BE49-F238E27FC236}">
                  <a16:creationId xmlns:a16="http://schemas.microsoft.com/office/drawing/2014/main" id="{69F36611-8EB2-B70D-0BAF-EAAB451340BB}"/>
                </a:ext>
              </a:extLst>
            </p:cNvPr>
            <p:cNvSpPr>
              <a:spLocks noChangeShapeType="1"/>
            </p:cNvSpPr>
            <p:nvPr/>
          </p:nvSpPr>
          <p:spPr bwMode="auto">
            <a:xfrm>
              <a:off x="13375492" y="3593128"/>
              <a:ext cx="0" cy="45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83" name="Line 729">
              <a:extLst>
                <a:ext uri="{FF2B5EF4-FFF2-40B4-BE49-F238E27FC236}">
                  <a16:creationId xmlns:a16="http://schemas.microsoft.com/office/drawing/2014/main" id="{61606B5C-7C1F-CBB7-F04D-A8BCA1BD443A}"/>
                </a:ext>
              </a:extLst>
            </p:cNvPr>
            <p:cNvSpPr>
              <a:spLocks noChangeShapeType="1"/>
            </p:cNvSpPr>
            <p:nvPr/>
          </p:nvSpPr>
          <p:spPr bwMode="auto">
            <a:xfrm>
              <a:off x="13399358" y="3627942"/>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84" name="Line 730">
              <a:extLst>
                <a:ext uri="{FF2B5EF4-FFF2-40B4-BE49-F238E27FC236}">
                  <a16:creationId xmlns:a16="http://schemas.microsoft.com/office/drawing/2014/main" id="{039D2006-0DEB-3D28-0322-87BE023413FE}"/>
                </a:ext>
              </a:extLst>
            </p:cNvPr>
            <p:cNvSpPr>
              <a:spLocks noChangeShapeType="1"/>
            </p:cNvSpPr>
            <p:nvPr/>
          </p:nvSpPr>
          <p:spPr bwMode="auto">
            <a:xfrm>
              <a:off x="13399358" y="3643079"/>
              <a:ext cx="4432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85" name="Line 731">
              <a:extLst>
                <a:ext uri="{FF2B5EF4-FFF2-40B4-BE49-F238E27FC236}">
                  <a16:creationId xmlns:a16="http://schemas.microsoft.com/office/drawing/2014/main" id="{B44248D0-379B-F0C8-6DBC-14A35712F4C7}"/>
                </a:ext>
              </a:extLst>
            </p:cNvPr>
            <p:cNvSpPr>
              <a:spLocks noChangeShapeType="1"/>
            </p:cNvSpPr>
            <p:nvPr/>
          </p:nvSpPr>
          <p:spPr bwMode="auto">
            <a:xfrm>
              <a:off x="13518694" y="3643079"/>
              <a:ext cx="7501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86" name="Line 732">
              <a:extLst>
                <a:ext uri="{FF2B5EF4-FFF2-40B4-BE49-F238E27FC236}">
                  <a16:creationId xmlns:a16="http://schemas.microsoft.com/office/drawing/2014/main" id="{3FF9BC26-297C-9742-40F3-712CEED18512}"/>
                </a:ext>
              </a:extLst>
            </p:cNvPr>
            <p:cNvSpPr>
              <a:spLocks noChangeShapeType="1"/>
            </p:cNvSpPr>
            <p:nvPr/>
          </p:nvSpPr>
          <p:spPr bwMode="auto">
            <a:xfrm>
              <a:off x="13660192" y="3643079"/>
              <a:ext cx="2386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87" name="Line 733">
              <a:extLst>
                <a:ext uri="{FF2B5EF4-FFF2-40B4-BE49-F238E27FC236}">
                  <a16:creationId xmlns:a16="http://schemas.microsoft.com/office/drawing/2014/main" id="{95736C23-03CF-160D-EEFA-EAAEED3F8959}"/>
                </a:ext>
              </a:extLst>
            </p:cNvPr>
            <p:cNvSpPr>
              <a:spLocks noChangeShapeType="1"/>
            </p:cNvSpPr>
            <p:nvPr/>
          </p:nvSpPr>
          <p:spPr bwMode="auto">
            <a:xfrm>
              <a:off x="13684060" y="3643079"/>
              <a:ext cx="0" cy="28759"/>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88" name="Line 734">
              <a:extLst>
                <a:ext uri="{FF2B5EF4-FFF2-40B4-BE49-F238E27FC236}">
                  <a16:creationId xmlns:a16="http://schemas.microsoft.com/office/drawing/2014/main" id="{8B0F6C12-25E9-BFAA-D5AA-E85E95CC95C2}"/>
                </a:ext>
              </a:extLst>
            </p:cNvPr>
            <p:cNvSpPr>
              <a:spLocks noChangeShapeType="1"/>
            </p:cNvSpPr>
            <p:nvPr/>
          </p:nvSpPr>
          <p:spPr bwMode="auto">
            <a:xfrm>
              <a:off x="13684060" y="3671837"/>
              <a:ext cx="681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89" name="Line 735">
              <a:extLst>
                <a:ext uri="{FF2B5EF4-FFF2-40B4-BE49-F238E27FC236}">
                  <a16:creationId xmlns:a16="http://schemas.microsoft.com/office/drawing/2014/main" id="{A8DF5971-FD6A-4AB1-53ED-4F5D2491D0A2}"/>
                </a:ext>
              </a:extLst>
            </p:cNvPr>
            <p:cNvSpPr>
              <a:spLocks noChangeShapeType="1"/>
            </p:cNvSpPr>
            <p:nvPr/>
          </p:nvSpPr>
          <p:spPr bwMode="auto">
            <a:xfrm>
              <a:off x="13743726" y="3676378"/>
              <a:ext cx="0" cy="1967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90" name="Line 736">
              <a:extLst>
                <a:ext uri="{FF2B5EF4-FFF2-40B4-BE49-F238E27FC236}">
                  <a16:creationId xmlns:a16="http://schemas.microsoft.com/office/drawing/2014/main" id="{96D925E9-F7CC-845D-299B-271735826C43}"/>
                </a:ext>
              </a:extLst>
            </p:cNvPr>
            <p:cNvSpPr>
              <a:spLocks noChangeShapeType="1"/>
            </p:cNvSpPr>
            <p:nvPr/>
          </p:nvSpPr>
          <p:spPr bwMode="auto">
            <a:xfrm>
              <a:off x="13743726" y="3696055"/>
              <a:ext cx="3750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91" name="Line 737">
              <a:extLst>
                <a:ext uri="{FF2B5EF4-FFF2-40B4-BE49-F238E27FC236}">
                  <a16:creationId xmlns:a16="http://schemas.microsoft.com/office/drawing/2014/main" id="{CCC1A785-3597-3EBE-B908-FFB80D7B0CF9}"/>
                </a:ext>
              </a:extLst>
            </p:cNvPr>
            <p:cNvSpPr>
              <a:spLocks noChangeShapeType="1"/>
            </p:cNvSpPr>
            <p:nvPr/>
          </p:nvSpPr>
          <p:spPr bwMode="auto">
            <a:xfrm>
              <a:off x="13847719" y="3696055"/>
              <a:ext cx="8353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92" name="Line 738">
              <a:extLst>
                <a:ext uri="{FF2B5EF4-FFF2-40B4-BE49-F238E27FC236}">
                  <a16:creationId xmlns:a16="http://schemas.microsoft.com/office/drawing/2014/main" id="{C8279970-34C4-A4E3-7A27-EEEBB5B999B9}"/>
                </a:ext>
              </a:extLst>
            </p:cNvPr>
            <p:cNvSpPr>
              <a:spLocks noChangeShapeType="1"/>
            </p:cNvSpPr>
            <p:nvPr/>
          </p:nvSpPr>
          <p:spPr bwMode="auto">
            <a:xfrm>
              <a:off x="13953417" y="3726327"/>
              <a:ext cx="0" cy="9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93" name="Line 739">
              <a:extLst>
                <a:ext uri="{FF2B5EF4-FFF2-40B4-BE49-F238E27FC236}">
                  <a16:creationId xmlns:a16="http://schemas.microsoft.com/office/drawing/2014/main" id="{521AECBA-7879-5E75-0062-C8A161B6A4EE}"/>
                </a:ext>
              </a:extLst>
            </p:cNvPr>
            <p:cNvSpPr>
              <a:spLocks noChangeShapeType="1"/>
            </p:cNvSpPr>
            <p:nvPr/>
          </p:nvSpPr>
          <p:spPr bwMode="auto">
            <a:xfrm>
              <a:off x="13953417" y="3735409"/>
              <a:ext cx="5966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94" name="Line 740">
              <a:extLst>
                <a:ext uri="{FF2B5EF4-FFF2-40B4-BE49-F238E27FC236}">
                  <a16:creationId xmlns:a16="http://schemas.microsoft.com/office/drawing/2014/main" id="{65FAE623-878C-3FD2-64A3-90A3A3575B9B}"/>
                </a:ext>
              </a:extLst>
            </p:cNvPr>
            <p:cNvSpPr>
              <a:spLocks noChangeShapeType="1"/>
            </p:cNvSpPr>
            <p:nvPr/>
          </p:nvSpPr>
          <p:spPr bwMode="auto">
            <a:xfrm>
              <a:off x="14081276" y="3735409"/>
              <a:ext cx="7330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95" name="Line 741">
              <a:extLst>
                <a:ext uri="{FF2B5EF4-FFF2-40B4-BE49-F238E27FC236}">
                  <a16:creationId xmlns:a16="http://schemas.microsoft.com/office/drawing/2014/main" id="{1639088D-D37B-557F-AC50-DFBFA732CD32}"/>
                </a:ext>
              </a:extLst>
            </p:cNvPr>
            <p:cNvSpPr>
              <a:spLocks noChangeShapeType="1"/>
            </p:cNvSpPr>
            <p:nvPr/>
          </p:nvSpPr>
          <p:spPr bwMode="auto">
            <a:xfrm>
              <a:off x="14229594" y="3735409"/>
              <a:ext cx="6819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96" name="Line 742">
              <a:extLst>
                <a:ext uri="{FF2B5EF4-FFF2-40B4-BE49-F238E27FC236}">
                  <a16:creationId xmlns:a16="http://schemas.microsoft.com/office/drawing/2014/main" id="{C9A94295-F3E3-46C0-8333-15E79FEDBF83}"/>
                </a:ext>
              </a:extLst>
            </p:cNvPr>
            <p:cNvSpPr>
              <a:spLocks noChangeShapeType="1"/>
            </p:cNvSpPr>
            <p:nvPr/>
          </p:nvSpPr>
          <p:spPr bwMode="auto">
            <a:xfrm>
              <a:off x="14313128" y="3770223"/>
              <a:ext cx="0" cy="1967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97" name="Line 743">
              <a:extLst>
                <a:ext uri="{FF2B5EF4-FFF2-40B4-BE49-F238E27FC236}">
                  <a16:creationId xmlns:a16="http://schemas.microsoft.com/office/drawing/2014/main" id="{7C4F21DB-7EDF-743E-6BA0-7BB65E5622AC}"/>
                </a:ext>
              </a:extLst>
            </p:cNvPr>
            <p:cNvSpPr>
              <a:spLocks noChangeShapeType="1"/>
            </p:cNvSpPr>
            <p:nvPr/>
          </p:nvSpPr>
          <p:spPr bwMode="auto">
            <a:xfrm>
              <a:off x="14313128" y="3789900"/>
              <a:ext cx="4432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98" name="Line 744">
              <a:extLst>
                <a:ext uri="{FF2B5EF4-FFF2-40B4-BE49-F238E27FC236}">
                  <a16:creationId xmlns:a16="http://schemas.microsoft.com/office/drawing/2014/main" id="{BD6A9732-6991-9534-732E-C76F8FF7E634}"/>
                </a:ext>
              </a:extLst>
            </p:cNvPr>
            <p:cNvSpPr>
              <a:spLocks noChangeShapeType="1"/>
            </p:cNvSpPr>
            <p:nvPr/>
          </p:nvSpPr>
          <p:spPr bwMode="auto">
            <a:xfrm>
              <a:off x="14372796" y="3823200"/>
              <a:ext cx="0" cy="24218"/>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699" name="Line 745">
              <a:extLst>
                <a:ext uri="{FF2B5EF4-FFF2-40B4-BE49-F238E27FC236}">
                  <a16:creationId xmlns:a16="http://schemas.microsoft.com/office/drawing/2014/main" id="{DDD5E0B3-1F10-637E-6A98-B658ED1D747A}"/>
                </a:ext>
              </a:extLst>
            </p:cNvPr>
            <p:cNvSpPr>
              <a:spLocks noChangeShapeType="1"/>
            </p:cNvSpPr>
            <p:nvPr/>
          </p:nvSpPr>
          <p:spPr bwMode="auto">
            <a:xfrm>
              <a:off x="14372796" y="3847418"/>
              <a:ext cx="3750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00" name="Line 746">
              <a:extLst>
                <a:ext uri="{FF2B5EF4-FFF2-40B4-BE49-F238E27FC236}">
                  <a16:creationId xmlns:a16="http://schemas.microsoft.com/office/drawing/2014/main" id="{EE649EC6-75CE-044E-148E-AB327ED94EF7}"/>
                </a:ext>
              </a:extLst>
            </p:cNvPr>
            <p:cNvSpPr>
              <a:spLocks noChangeShapeType="1"/>
            </p:cNvSpPr>
            <p:nvPr/>
          </p:nvSpPr>
          <p:spPr bwMode="auto">
            <a:xfrm>
              <a:off x="14478493" y="3847418"/>
              <a:ext cx="7330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01" name="Line 747">
              <a:extLst>
                <a:ext uri="{FF2B5EF4-FFF2-40B4-BE49-F238E27FC236}">
                  <a16:creationId xmlns:a16="http://schemas.microsoft.com/office/drawing/2014/main" id="{4697CBF5-9FA4-F086-DD38-4C627396D0C9}"/>
                </a:ext>
              </a:extLst>
            </p:cNvPr>
            <p:cNvSpPr>
              <a:spLocks noChangeShapeType="1"/>
            </p:cNvSpPr>
            <p:nvPr/>
          </p:nvSpPr>
          <p:spPr bwMode="auto">
            <a:xfrm>
              <a:off x="14626810" y="3847418"/>
              <a:ext cx="6819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02" name="Line 748">
              <a:extLst>
                <a:ext uri="{FF2B5EF4-FFF2-40B4-BE49-F238E27FC236}">
                  <a16:creationId xmlns:a16="http://schemas.microsoft.com/office/drawing/2014/main" id="{57E77206-A067-6B97-E718-F1728FFF6E03}"/>
                </a:ext>
              </a:extLst>
            </p:cNvPr>
            <p:cNvSpPr>
              <a:spLocks noChangeShapeType="1"/>
            </p:cNvSpPr>
            <p:nvPr/>
          </p:nvSpPr>
          <p:spPr bwMode="auto">
            <a:xfrm>
              <a:off x="14754669" y="3853473"/>
              <a:ext cx="0" cy="4389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03" name="Line 749">
              <a:extLst>
                <a:ext uri="{FF2B5EF4-FFF2-40B4-BE49-F238E27FC236}">
                  <a16:creationId xmlns:a16="http://schemas.microsoft.com/office/drawing/2014/main" id="{D82247D1-64E3-5800-CE8C-DB431FB68590}"/>
                </a:ext>
              </a:extLst>
            </p:cNvPr>
            <p:cNvSpPr>
              <a:spLocks noChangeShapeType="1"/>
            </p:cNvSpPr>
            <p:nvPr/>
          </p:nvSpPr>
          <p:spPr bwMode="auto">
            <a:xfrm>
              <a:off x="14754669" y="3936723"/>
              <a:ext cx="0" cy="484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04" name="Line 750">
              <a:extLst>
                <a:ext uri="{FF2B5EF4-FFF2-40B4-BE49-F238E27FC236}">
                  <a16:creationId xmlns:a16="http://schemas.microsoft.com/office/drawing/2014/main" id="{5C96E3A1-B05C-AC8F-6364-1A17523E891F}"/>
                </a:ext>
              </a:extLst>
            </p:cNvPr>
            <p:cNvSpPr>
              <a:spLocks noChangeShapeType="1"/>
            </p:cNvSpPr>
            <p:nvPr/>
          </p:nvSpPr>
          <p:spPr bwMode="auto">
            <a:xfrm>
              <a:off x="14770012" y="4013918"/>
              <a:ext cx="681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05" name="Line 751">
              <a:extLst>
                <a:ext uri="{FF2B5EF4-FFF2-40B4-BE49-F238E27FC236}">
                  <a16:creationId xmlns:a16="http://schemas.microsoft.com/office/drawing/2014/main" id="{4BAD2C71-E54E-125B-794E-5148D59BB499}"/>
                </a:ext>
              </a:extLst>
            </p:cNvPr>
            <p:cNvSpPr>
              <a:spLocks noChangeShapeType="1"/>
            </p:cNvSpPr>
            <p:nvPr/>
          </p:nvSpPr>
          <p:spPr bwMode="auto">
            <a:xfrm>
              <a:off x="14776832" y="4013918"/>
              <a:ext cx="0" cy="45409"/>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06" name="Line 752">
              <a:extLst>
                <a:ext uri="{FF2B5EF4-FFF2-40B4-BE49-F238E27FC236}">
                  <a16:creationId xmlns:a16="http://schemas.microsoft.com/office/drawing/2014/main" id="{1DA659A1-BC17-756A-4826-E0C93C858501}"/>
                </a:ext>
              </a:extLst>
            </p:cNvPr>
            <p:cNvSpPr>
              <a:spLocks noChangeShapeType="1"/>
            </p:cNvSpPr>
            <p:nvPr/>
          </p:nvSpPr>
          <p:spPr bwMode="auto">
            <a:xfrm>
              <a:off x="14776832" y="4097168"/>
              <a:ext cx="0" cy="1059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07" name="Line 753">
              <a:extLst>
                <a:ext uri="{FF2B5EF4-FFF2-40B4-BE49-F238E27FC236}">
                  <a16:creationId xmlns:a16="http://schemas.microsoft.com/office/drawing/2014/main" id="{E894CB46-C059-F606-2882-810A40A76750}"/>
                </a:ext>
              </a:extLst>
            </p:cNvPr>
            <p:cNvSpPr>
              <a:spLocks noChangeShapeType="1"/>
            </p:cNvSpPr>
            <p:nvPr/>
          </p:nvSpPr>
          <p:spPr bwMode="auto">
            <a:xfrm>
              <a:off x="14776832" y="4107763"/>
              <a:ext cx="3750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08" name="Line 754">
              <a:extLst>
                <a:ext uri="{FF2B5EF4-FFF2-40B4-BE49-F238E27FC236}">
                  <a16:creationId xmlns:a16="http://schemas.microsoft.com/office/drawing/2014/main" id="{30A13EF9-341A-1153-0AB9-2D2C39B2409D}"/>
                </a:ext>
              </a:extLst>
            </p:cNvPr>
            <p:cNvSpPr>
              <a:spLocks noChangeShapeType="1"/>
            </p:cNvSpPr>
            <p:nvPr/>
          </p:nvSpPr>
          <p:spPr bwMode="auto">
            <a:xfrm>
              <a:off x="14814337" y="4107763"/>
              <a:ext cx="0" cy="1513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09" name="Line 755">
              <a:extLst>
                <a:ext uri="{FF2B5EF4-FFF2-40B4-BE49-F238E27FC236}">
                  <a16:creationId xmlns:a16="http://schemas.microsoft.com/office/drawing/2014/main" id="{6EC1BA2B-DB92-4DD9-31EB-DBC797B9B7B4}"/>
                </a:ext>
              </a:extLst>
            </p:cNvPr>
            <p:cNvSpPr>
              <a:spLocks noChangeShapeType="1"/>
            </p:cNvSpPr>
            <p:nvPr/>
          </p:nvSpPr>
          <p:spPr bwMode="auto">
            <a:xfrm>
              <a:off x="14814337" y="4171336"/>
              <a:ext cx="0" cy="39355"/>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10" name="Line 756">
              <a:extLst>
                <a:ext uri="{FF2B5EF4-FFF2-40B4-BE49-F238E27FC236}">
                  <a16:creationId xmlns:a16="http://schemas.microsoft.com/office/drawing/2014/main" id="{03AB7B55-F365-44EC-0BF3-6D657E599114}"/>
                </a:ext>
              </a:extLst>
            </p:cNvPr>
            <p:cNvSpPr>
              <a:spLocks noChangeShapeType="1"/>
            </p:cNvSpPr>
            <p:nvPr/>
          </p:nvSpPr>
          <p:spPr bwMode="auto">
            <a:xfrm>
              <a:off x="14814337" y="4210690"/>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11" name="Line 757">
              <a:extLst>
                <a:ext uri="{FF2B5EF4-FFF2-40B4-BE49-F238E27FC236}">
                  <a16:creationId xmlns:a16="http://schemas.microsoft.com/office/drawing/2014/main" id="{69F27AFA-DEF7-133B-BB42-F09AE1A609E5}"/>
                </a:ext>
              </a:extLst>
            </p:cNvPr>
            <p:cNvSpPr>
              <a:spLocks noChangeShapeType="1"/>
            </p:cNvSpPr>
            <p:nvPr/>
          </p:nvSpPr>
          <p:spPr bwMode="auto">
            <a:xfrm>
              <a:off x="14889348" y="4210690"/>
              <a:ext cx="7501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12" name="Line 758">
              <a:extLst>
                <a:ext uri="{FF2B5EF4-FFF2-40B4-BE49-F238E27FC236}">
                  <a16:creationId xmlns:a16="http://schemas.microsoft.com/office/drawing/2014/main" id="{83E148A9-5579-063F-15F4-2695DC51A8C0}"/>
                </a:ext>
              </a:extLst>
            </p:cNvPr>
            <p:cNvSpPr>
              <a:spLocks noChangeShapeType="1"/>
            </p:cNvSpPr>
            <p:nvPr/>
          </p:nvSpPr>
          <p:spPr bwMode="auto">
            <a:xfrm>
              <a:off x="15032551" y="4210690"/>
              <a:ext cx="7501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13" name="Line 759">
              <a:extLst>
                <a:ext uri="{FF2B5EF4-FFF2-40B4-BE49-F238E27FC236}">
                  <a16:creationId xmlns:a16="http://schemas.microsoft.com/office/drawing/2014/main" id="{36BEA3E8-86F1-1428-2998-F9FE9C52BB19}"/>
                </a:ext>
              </a:extLst>
            </p:cNvPr>
            <p:cNvSpPr>
              <a:spLocks noChangeShapeType="1"/>
            </p:cNvSpPr>
            <p:nvPr/>
          </p:nvSpPr>
          <p:spPr bwMode="auto">
            <a:xfrm>
              <a:off x="15182572" y="4210690"/>
              <a:ext cx="664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14" name="Line 760">
              <a:extLst>
                <a:ext uri="{FF2B5EF4-FFF2-40B4-BE49-F238E27FC236}">
                  <a16:creationId xmlns:a16="http://schemas.microsoft.com/office/drawing/2014/main" id="{6DD1DE16-9F3F-87A7-36AD-EA3F31867B62}"/>
                </a:ext>
              </a:extLst>
            </p:cNvPr>
            <p:cNvSpPr>
              <a:spLocks noChangeShapeType="1"/>
            </p:cNvSpPr>
            <p:nvPr/>
          </p:nvSpPr>
          <p:spPr bwMode="auto">
            <a:xfrm>
              <a:off x="15324071" y="4210690"/>
              <a:ext cx="6819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15" name="Line 761">
              <a:extLst>
                <a:ext uri="{FF2B5EF4-FFF2-40B4-BE49-F238E27FC236}">
                  <a16:creationId xmlns:a16="http://schemas.microsoft.com/office/drawing/2014/main" id="{46587D3B-F912-EA90-5692-AEBC3A1AD24A}"/>
                </a:ext>
              </a:extLst>
            </p:cNvPr>
            <p:cNvSpPr>
              <a:spLocks noChangeShapeType="1"/>
            </p:cNvSpPr>
            <p:nvPr/>
          </p:nvSpPr>
          <p:spPr bwMode="auto">
            <a:xfrm>
              <a:off x="15467273" y="4210690"/>
              <a:ext cx="7501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16" name="Line 762">
              <a:extLst>
                <a:ext uri="{FF2B5EF4-FFF2-40B4-BE49-F238E27FC236}">
                  <a16:creationId xmlns:a16="http://schemas.microsoft.com/office/drawing/2014/main" id="{26CB7E16-E9AE-2FCD-1801-F13519EEE1B9}"/>
                </a:ext>
              </a:extLst>
            </p:cNvPr>
            <p:cNvSpPr>
              <a:spLocks noChangeShapeType="1"/>
            </p:cNvSpPr>
            <p:nvPr/>
          </p:nvSpPr>
          <p:spPr bwMode="auto">
            <a:xfrm>
              <a:off x="15557626" y="4239449"/>
              <a:ext cx="0" cy="4995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17" name="Line 763">
              <a:extLst>
                <a:ext uri="{FF2B5EF4-FFF2-40B4-BE49-F238E27FC236}">
                  <a16:creationId xmlns:a16="http://schemas.microsoft.com/office/drawing/2014/main" id="{04E756A1-D6FA-E46B-DB47-7A73668B0F59}"/>
                </a:ext>
              </a:extLst>
            </p:cNvPr>
            <p:cNvSpPr>
              <a:spLocks noChangeShapeType="1"/>
            </p:cNvSpPr>
            <p:nvPr/>
          </p:nvSpPr>
          <p:spPr bwMode="auto">
            <a:xfrm>
              <a:off x="15557626" y="4333295"/>
              <a:ext cx="0" cy="39355"/>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18" name="Line 764">
              <a:extLst>
                <a:ext uri="{FF2B5EF4-FFF2-40B4-BE49-F238E27FC236}">
                  <a16:creationId xmlns:a16="http://schemas.microsoft.com/office/drawing/2014/main" id="{3A3999D9-A5B3-5004-75F1-979A0FB25A24}"/>
                </a:ext>
              </a:extLst>
            </p:cNvPr>
            <p:cNvSpPr>
              <a:spLocks noChangeShapeType="1"/>
            </p:cNvSpPr>
            <p:nvPr/>
          </p:nvSpPr>
          <p:spPr bwMode="auto">
            <a:xfrm>
              <a:off x="15557626" y="4416544"/>
              <a:ext cx="0" cy="4389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19" name="Line 765">
              <a:extLst>
                <a:ext uri="{FF2B5EF4-FFF2-40B4-BE49-F238E27FC236}">
                  <a16:creationId xmlns:a16="http://schemas.microsoft.com/office/drawing/2014/main" id="{392A26ED-25F7-67DD-7FB0-7672A8DCAA87}"/>
                </a:ext>
              </a:extLst>
            </p:cNvPr>
            <p:cNvSpPr>
              <a:spLocks noChangeShapeType="1"/>
            </p:cNvSpPr>
            <p:nvPr/>
          </p:nvSpPr>
          <p:spPr bwMode="auto">
            <a:xfrm>
              <a:off x="15557626" y="4508876"/>
              <a:ext cx="0" cy="39355"/>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20" name="Line 766">
              <a:extLst>
                <a:ext uri="{FF2B5EF4-FFF2-40B4-BE49-F238E27FC236}">
                  <a16:creationId xmlns:a16="http://schemas.microsoft.com/office/drawing/2014/main" id="{F1A21C2C-C84C-ED75-EB34-F6AA42B3FF56}"/>
                </a:ext>
              </a:extLst>
            </p:cNvPr>
            <p:cNvSpPr>
              <a:spLocks noChangeShapeType="1"/>
            </p:cNvSpPr>
            <p:nvPr/>
          </p:nvSpPr>
          <p:spPr bwMode="auto">
            <a:xfrm>
              <a:off x="15557626" y="4592125"/>
              <a:ext cx="0" cy="43896"/>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21" name="Line 767">
              <a:extLst>
                <a:ext uri="{FF2B5EF4-FFF2-40B4-BE49-F238E27FC236}">
                  <a16:creationId xmlns:a16="http://schemas.microsoft.com/office/drawing/2014/main" id="{AB7E6645-071E-E510-6B8D-80164BE35596}"/>
                </a:ext>
              </a:extLst>
            </p:cNvPr>
            <p:cNvSpPr>
              <a:spLocks noChangeShapeType="1"/>
            </p:cNvSpPr>
            <p:nvPr/>
          </p:nvSpPr>
          <p:spPr bwMode="auto">
            <a:xfrm>
              <a:off x="15557626" y="4685970"/>
              <a:ext cx="0" cy="45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22" name="Line 768">
              <a:extLst>
                <a:ext uri="{FF2B5EF4-FFF2-40B4-BE49-F238E27FC236}">
                  <a16:creationId xmlns:a16="http://schemas.microsoft.com/office/drawing/2014/main" id="{2E03D1AD-FEBD-839F-897A-A82CAAB3C963}"/>
                </a:ext>
              </a:extLst>
            </p:cNvPr>
            <p:cNvSpPr>
              <a:spLocks noChangeShapeType="1"/>
            </p:cNvSpPr>
            <p:nvPr/>
          </p:nvSpPr>
          <p:spPr bwMode="auto">
            <a:xfrm>
              <a:off x="15557626" y="4690512"/>
              <a:ext cx="5114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23" name="Line 769">
              <a:extLst>
                <a:ext uri="{FF2B5EF4-FFF2-40B4-BE49-F238E27FC236}">
                  <a16:creationId xmlns:a16="http://schemas.microsoft.com/office/drawing/2014/main" id="{BB8CDB24-8081-1B43-1A17-2A312FA1F909}"/>
                </a:ext>
              </a:extLst>
            </p:cNvPr>
            <p:cNvSpPr>
              <a:spLocks noChangeShapeType="1"/>
            </p:cNvSpPr>
            <p:nvPr/>
          </p:nvSpPr>
          <p:spPr bwMode="auto">
            <a:xfrm>
              <a:off x="15676962" y="4690512"/>
              <a:ext cx="8183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24" name="Line 770">
              <a:extLst>
                <a:ext uri="{FF2B5EF4-FFF2-40B4-BE49-F238E27FC236}">
                  <a16:creationId xmlns:a16="http://schemas.microsoft.com/office/drawing/2014/main" id="{53D1A6ED-9EA0-8B77-5726-D33FD9CC39FF}"/>
                </a:ext>
              </a:extLst>
            </p:cNvPr>
            <p:cNvSpPr>
              <a:spLocks noChangeShapeType="1"/>
            </p:cNvSpPr>
            <p:nvPr/>
          </p:nvSpPr>
          <p:spPr bwMode="auto">
            <a:xfrm>
              <a:off x="15826984" y="4690512"/>
              <a:ext cx="664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25" name="Line 771">
              <a:extLst>
                <a:ext uri="{FF2B5EF4-FFF2-40B4-BE49-F238E27FC236}">
                  <a16:creationId xmlns:a16="http://schemas.microsoft.com/office/drawing/2014/main" id="{FDD3939C-7F5F-08C4-9E7A-05668D4D0CB6}"/>
                </a:ext>
              </a:extLst>
            </p:cNvPr>
            <p:cNvSpPr>
              <a:spLocks noChangeShapeType="1"/>
            </p:cNvSpPr>
            <p:nvPr/>
          </p:nvSpPr>
          <p:spPr bwMode="auto">
            <a:xfrm>
              <a:off x="15968482" y="4690512"/>
              <a:ext cx="6819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26" name="Line 772">
              <a:extLst>
                <a:ext uri="{FF2B5EF4-FFF2-40B4-BE49-F238E27FC236}">
                  <a16:creationId xmlns:a16="http://schemas.microsoft.com/office/drawing/2014/main" id="{D8F4CEC2-D2AB-0AD9-30F7-C5D3AB5D8C4D}"/>
                </a:ext>
              </a:extLst>
            </p:cNvPr>
            <p:cNvSpPr>
              <a:spLocks noChangeShapeType="1"/>
            </p:cNvSpPr>
            <p:nvPr/>
          </p:nvSpPr>
          <p:spPr bwMode="auto">
            <a:xfrm>
              <a:off x="16118504" y="4690512"/>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27" name="Rectangle 1515">
              <a:extLst>
                <a:ext uri="{FF2B5EF4-FFF2-40B4-BE49-F238E27FC236}">
                  <a16:creationId xmlns:a16="http://schemas.microsoft.com/office/drawing/2014/main" id="{5DBC502A-09A8-D249-8C54-268DBAD2F214}"/>
                </a:ext>
              </a:extLst>
            </p:cNvPr>
            <p:cNvSpPr>
              <a:spLocks noChangeArrowheads="1"/>
            </p:cNvSpPr>
            <p:nvPr/>
          </p:nvSpPr>
          <p:spPr bwMode="auto">
            <a:xfrm>
              <a:off x="12611954" y="1446152"/>
              <a:ext cx="1662769" cy="1348359"/>
            </a:xfrm>
            <a:prstGeom prst="rect">
              <a:avLst/>
            </a:prstGeom>
            <a:noFill/>
            <a:ln>
              <a:noFill/>
            </a:ln>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733" b="1" i="0" u="none" strike="noStrike" kern="1200" cap="none" spc="0" normalizeH="0" baseline="0" noProof="0" dirty="0">
                  <a:ln>
                    <a:noFill/>
                  </a:ln>
                  <a:solidFill>
                    <a:prstClr val="white"/>
                  </a:solidFill>
                  <a:effectLst/>
                  <a:uLnTx/>
                  <a:uFillTx/>
                  <a:latin typeface="Arial Narrow" panose="020F0502020204030204"/>
                  <a:ea typeface="+mn-ea"/>
                  <a:cs typeface="+mn-cs"/>
                </a:rPr>
                <a:t>8-year rate</a:t>
              </a:r>
            </a:p>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733" b="1" i="0" u="none" strike="noStrike" kern="1200" cap="none" spc="0" normalizeH="0" baseline="0" noProof="0" dirty="0">
                  <a:ln>
                    <a:noFill/>
                  </a:ln>
                  <a:solidFill>
                    <a:srgbClr val="0095DB"/>
                  </a:solidFill>
                  <a:effectLst/>
                  <a:uLnTx/>
                  <a:uFillTx/>
                  <a:latin typeface="Arial Narrow" panose="020F0502020204030204"/>
                  <a:ea typeface="+mn-ea"/>
                  <a:cs typeface="+mn-cs"/>
                </a:rPr>
                <a:t>78.9%</a:t>
              </a:r>
            </a:p>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733" b="1" i="0" u="none" strike="noStrike" kern="1200" cap="none" spc="0" normalizeH="0" baseline="0" noProof="0" dirty="0">
                  <a:ln>
                    <a:noFill/>
                  </a:ln>
                  <a:solidFill>
                    <a:srgbClr val="E6308A"/>
                  </a:solidFill>
                  <a:effectLst/>
                  <a:uLnTx/>
                  <a:uFillTx/>
                  <a:latin typeface="Arial Narrow" panose="020F0502020204030204"/>
                  <a:ea typeface="+mn-ea"/>
                  <a:cs typeface="+mn-cs"/>
                </a:rPr>
                <a:t>69.5%</a:t>
              </a:r>
            </a:p>
          </p:txBody>
        </p:sp>
      </p:grpSp>
      <p:grpSp>
        <p:nvGrpSpPr>
          <p:cNvPr id="1728" name="Group 1727">
            <a:extLst>
              <a:ext uri="{FF2B5EF4-FFF2-40B4-BE49-F238E27FC236}">
                <a16:creationId xmlns:a16="http://schemas.microsoft.com/office/drawing/2014/main" id="{50E912B2-3BDC-2628-8554-ADF984253F67}"/>
              </a:ext>
            </a:extLst>
          </p:cNvPr>
          <p:cNvGrpSpPr/>
          <p:nvPr/>
        </p:nvGrpSpPr>
        <p:grpSpPr>
          <a:xfrm>
            <a:off x="350354" y="1369369"/>
            <a:ext cx="8129109" cy="3274188"/>
            <a:chOff x="525530" y="2054052"/>
            <a:chExt cx="12193664" cy="4911283"/>
          </a:xfrm>
        </p:grpSpPr>
        <p:sp>
          <p:nvSpPr>
            <p:cNvPr id="1729" name="Line 943">
              <a:extLst>
                <a:ext uri="{FF2B5EF4-FFF2-40B4-BE49-F238E27FC236}">
                  <a16:creationId xmlns:a16="http://schemas.microsoft.com/office/drawing/2014/main" id="{C0F3B60E-FB5C-7CBA-650C-4D731C43652C}"/>
                </a:ext>
              </a:extLst>
            </p:cNvPr>
            <p:cNvSpPr>
              <a:spLocks noChangeShapeType="1"/>
            </p:cNvSpPr>
            <p:nvPr/>
          </p:nvSpPr>
          <p:spPr bwMode="auto">
            <a:xfrm>
              <a:off x="1507532" y="4134256"/>
              <a:ext cx="11205355" cy="0"/>
            </a:xfrm>
            <a:prstGeom prst="line">
              <a:avLst/>
            </a:prstGeom>
            <a:noFill/>
            <a:ln w="12700" cap="flat">
              <a:solidFill>
                <a:schemeClr val="bg1"/>
              </a:solidFill>
              <a:prstDash val="dash"/>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30" name="Line 964">
              <a:extLst>
                <a:ext uri="{FF2B5EF4-FFF2-40B4-BE49-F238E27FC236}">
                  <a16:creationId xmlns:a16="http://schemas.microsoft.com/office/drawing/2014/main" id="{7E96377C-C920-9A6C-A389-12DECBDB5787}"/>
                </a:ext>
              </a:extLst>
            </p:cNvPr>
            <p:cNvSpPr>
              <a:spLocks noChangeShapeType="1"/>
            </p:cNvSpPr>
            <p:nvPr/>
          </p:nvSpPr>
          <p:spPr bwMode="auto">
            <a:xfrm>
              <a:off x="10228624" y="2625843"/>
              <a:ext cx="0" cy="3505065"/>
            </a:xfrm>
            <a:prstGeom prst="line">
              <a:avLst/>
            </a:prstGeom>
            <a:noFill/>
            <a:ln w="12700" cap="sq">
              <a:solidFill>
                <a:schemeClr val="bg1"/>
              </a:solidFill>
              <a:prstDash val="dash"/>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31" name="Rectangle 998">
              <a:extLst>
                <a:ext uri="{FF2B5EF4-FFF2-40B4-BE49-F238E27FC236}">
                  <a16:creationId xmlns:a16="http://schemas.microsoft.com/office/drawing/2014/main" id="{532527C2-1007-3D6A-4E81-B623E3C64FFA}"/>
                </a:ext>
              </a:extLst>
            </p:cNvPr>
            <p:cNvSpPr>
              <a:spLocks noChangeArrowheads="1"/>
            </p:cNvSpPr>
            <p:nvPr/>
          </p:nvSpPr>
          <p:spPr bwMode="auto">
            <a:xfrm>
              <a:off x="1005084" y="2054052"/>
              <a:ext cx="35346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100</a:t>
              </a:r>
            </a:p>
          </p:txBody>
        </p:sp>
        <p:sp>
          <p:nvSpPr>
            <p:cNvPr id="1732" name="Rectangle 999">
              <a:extLst>
                <a:ext uri="{FF2B5EF4-FFF2-40B4-BE49-F238E27FC236}">
                  <a16:creationId xmlns:a16="http://schemas.microsoft.com/office/drawing/2014/main" id="{4527F0BE-8209-4A40-3FFB-6EE509EEDCD9}"/>
                </a:ext>
              </a:extLst>
            </p:cNvPr>
            <p:cNvSpPr>
              <a:spLocks noChangeArrowheads="1"/>
            </p:cNvSpPr>
            <p:nvPr/>
          </p:nvSpPr>
          <p:spPr bwMode="auto">
            <a:xfrm>
              <a:off x="1122904" y="2440140"/>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90</a:t>
              </a:r>
            </a:p>
          </p:txBody>
        </p:sp>
        <p:sp>
          <p:nvSpPr>
            <p:cNvPr id="1733" name="Rectangle 1000">
              <a:extLst>
                <a:ext uri="{FF2B5EF4-FFF2-40B4-BE49-F238E27FC236}">
                  <a16:creationId xmlns:a16="http://schemas.microsoft.com/office/drawing/2014/main" id="{EE4B16B1-4783-461D-092F-14D7EEF291DC}"/>
                </a:ext>
              </a:extLst>
            </p:cNvPr>
            <p:cNvSpPr>
              <a:spLocks noChangeArrowheads="1"/>
            </p:cNvSpPr>
            <p:nvPr/>
          </p:nvSpPr>
          <p:spPr bwMode="auto">
            <a:xfrm>
              <a:off x="1122904" y="2826228"/>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80</a:t>
              </a:r>
            </a:p>
          </p:txBody>
        </p:sp>
        <p:sp>
          <p:nvSpPr>
            <p:cNvPr id="1734" name="Rectangle 1001">
              <a:extLst>
                <a:ext uri="{FF2B5EF4-FFF2-40B4-BE49-F238E27FC236}">
                  <a16:creationId xmlns:a16="http://schemas.microsoft.com/office/drawing/2014/main" id="{BE5EC09D-3B28-2C75-F2DF-1537F5FA3B30}"/>
                </a:ext>
              </a:extLst>
            </p:cNvPr>
            <p:cNvSpPr>
              <a:spLocks noChangeArrowheads="1"/>
            </p:cNvSpPr>
            <p:nvPr/>
          </p:nvSpPr>
          <p:spPr bwMode="auto">
            <a:xfrm>
              <a:off x="1122904" y="3212315"/>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70</a:t>
              </a:r>
            </a:p>
          </p:txBody>
        </p:sp>
        <p:sp>
          <p:nvSpPr>
            <p:cNvPr id="1735" name="Rectangle 1002">
              <a:extLst>
                <a:ext uri="{FF2B5EF4-FFF2-40B4-BE49-F238E27FC236}">
                  <a16:creationId xmlns:a16="http://schemas.microsoft.com/office/drawing/2014/main" id="{FA82DC85-518A-841D-C11B-860F451199FF}"/>
                </a:ext>
              </a:extLst>
            </p:cNvPr>
            <p:cNvSpPr>
              <a:spLocks noChangeArrowheads="1"/>
            </p:cNvSpPr>
            <p:nvPr/>
          </p:nvSpPr>
          <p:spPr bwMode="auto">
            <a:xfrm>
              <a:off x="1122904" y="3598403"/>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60</a:t>
              </a:r>
            </a:p>
          </p:txBody>
        </p:sp>
        <p:sp>
          <p:nvSpPr>
            <p:cNvPr id="1736" name="Rectangle 1003">
              <a:extLst>
                <a:ext uri="{FF2B5EF4-FFF2-40B4-BE49-F238E27FC236}">
                  <a16:creationId xmlns:a16="http://schemas.microsoft.com/office/drawing/2014/main" id="{1287C65A-79BE-2ED5-9C88-81E06A162103}"/>
                </a:ext>
              </a:extLst>
            </p:cNvPr>
            <p:cNvSpPr>
              <a:spLocks noChangeArrowheads="1"/>
            </p:cNvSpPr>
            <p:nvPr/>
          </p:nvSpPr>
          <p:spPr bwMode="auto">
            <a:xfrm>
              <a:off x="1122904" y="3984491"/>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50</a:t>
              </a:r>
            </a:p>
          </p:txBody>
        </p:sp>
        <p:sp>
          <p:nvSpPr>
            <p:cNvPr id="1737" name="Rectangle 1004">
              <a:extLst>
                <a:ext uri="{FF2B5EF4-FFF2-40B4-BE49-F238E27FC236}">
                  <a16:creationId xmlns:a16="http://schemas.microsoft.com/office/drawing/2014/main" id="{BB3CD8D9-DF94-7697-E449-270A6D55A326}"/>
                </a:ext>
              </a:extLst>
            </p:cNvPr>
            <p:cNvSpPr>
              <a:spLocks noChangeArrowheads="1"/>
            </p:cNvSpPr>
            <p:nvPr/>
          </p:nvSpPr>
          <p:spPr bwMode="auto">
            <a:xfrm>
              <a:off x="1122904" y="4370579"/>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40</a:t>
              </a:r>
            </a:p>
          </p:txBody>
        </p:sp>
        <p:sp>
          <p:nvSpPr>
            <p:cNvPr id="1738" name="Rectangle 1005">
              <a:extLst>
                <a:ext uri="{FF2B5EF4-FFF2-40B4-BE49-F238E27FC236}">
                  <a16:creationId xmlns:a16="http://schemas.microsoft.com/office/drawing/2014/main" id="{12C3EE84-FA61-6093-2B81-2D3FAAA1B044}"/>
                </a:ext>
              </a:extLst>
            </p:cNvPr>
            <p:cNvSpPr>
              <a:spLocks noChangeArrowheads="1"/>
            </p:cNvSpPr>
            <p:nvPr/>
          </p:nvSpPr>
          <p:spPr bwMode="auto">
            <a:xfrm>
              <a:off x="1122904" y="4756667"/>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30</a:t>
              </a:r>
            </a:p>
          </p:txBody>
        </p:sp>
        <p:sp>
          <p:nvSpPr>
            <p:cNvPr id="1739" name="Rectangle 1006">
              <a:extLst>
                <a:ext uri="{FF2B5EF4-FFF2-40B4-BE49-F238E27FC236}">
                  <a16:creationId xmlns:a16="http://schemas.microsoft.com/office/drawing/2014/main" id="{3381CA78-63B9-79D7-146F-A3C9E5C95CFE}"/>
                </a:ext>
              </a:extLst>
            </p:cNvPr>
            <p:cNvSpPr>
              <a:spLocks noChangeArrowheads="1"/>
            </p:cNvSpPr>
            <p:nvPr/>
          </p:nvSpPr>
          <p:spPr bwMode="auto">
            <a:xfrm>
              <a:off x="1122904" y="5142755"/>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20</a:t>
              </a:r>
            </a:p>
          </p:txBody>
        </p:sp>
        <p:sp>
          <p:nvSpPr>
            <p:cNvPr id="1740" name="Rectangle 1007">
              <a:extLst>
                <a:ext uri="{FF2B5EF4-FFF2-40B4-BE49-F238E27FC236}">
                  <a16:creationId xmlns:a16="http://schemas.microsoft.com/office/drawing/2014/main" id="{61023660-F2DD-2565-1159-3C27E14453E6}"/>
                </a:ext>
              </a:extLst>
            </p:cNvPr>
            <p:cNvSpPr>
              <a:spLocks noChangeArrowheads="1"/>
            </p:cNvSpPr>
            <p:nvPr/>
          </p:nvSpPr>
          <p:spPr bwMode="auto">
            <a:xfrm>
              <a:off x="1122904" y="5528842"/>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10</a:t>
              </a:r>
            </a:p>
          </p:txBody>
        </p:sp>
        <p:sp>
          <p:nvSpPr>
            <p:cNvPr id="1741" name="Rectangle 1033">
              <a:extLst>
                <a:ext uri="{FF2B5EF4-FFF2-40B4-BE49-F238E27FC236}">
                  <a16:creationId xmlns:a16="http://schemas.microsoft.com/office/drawing/2014/main" id="{D879AA3D-ACB0-37A5-CF52-1AE79E92ABA5}"/>
                </a:ext>
              </a:extLst>
            </p:cNvPr>
            <p:cNvSpPr>
              <a:spLocks noChangeArrowheads="1"/>
            </p:cNvSpPr>
            <p:nvPr/>
          </p:nvSpPr>
          <p:spPr bwMode="auto">
            <a:xfrm rot="16200000">
              <a:off x="-1293490" y="4011875"/>
              <a:ext cx="394572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1" i="0" u="none" strike="noStrike" kern="1200" cap="none" spc="0" normalizeH="0" baseline="0" noProof="0" dirty="0">
                  <a:ln>
                    <a:noFill/>
                  </a:ln>
                  <a:solidFill>
                    <a:prstClr val="white"/>
                  </a:solidFill>
                  <a:effectLst/>
                  <a:uLnTx/>
                  <a:uFillTx/>
                  <a:latin typeface="Arial Narrow" panose="020F0502020204030204"/>
                  <a:ea typeface="+mn-ea"/>
                  <a:cs typeface="+mn-cs"/>
                </a:rPr>
                <a:t>Percentage of patients</a:t>
              </a:r>
              <a:endPar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1742" name="Freeform 997">
              <a:extLst>
                <a:ext uri="{FF2B5EF4-FFF2-40B4-BE49-F238E27FC236}">
                  <a16:creationId xmlns:a16="http://schemas.microsoft.com/office/drawing/2014/main" id="{A26799C9-26C9-2C43-32F4-9AC3DA928BAA}"/>
                </a:ext>
              </a:extLst>
            </p:cNvPr>
            <p:cNvSpPr>
              <a:spLocks/>
            </p:cNvSpPr>
            <p:nvPr/>
          </p:nvSpPr>
          <p:spPr bwMode="auto">
            <a:xfrm>
              <a:off x="1503351" y="2140230"/>
              <a:ext cx="11215843" cy="3990997"/>
            </a:xfrm>
            <a:custGeom>
              <a:avLst/>
              <a:gdLst>
                <a:gd name="T0" fmla="*/ 5422 w 5422"/>
                <a:gd name="T1" fmla="*/ 2963 h 2963"/>
                <a:gd name="T2" fmla="*/ 5399 w 5422"/>
                <a:gd name="T3" fmla="*/ 2963 h 2963"/>
                <a:gd name="T4" fmla="*/ 0 w 5422"/>
                <a:gd name="T5" fmla="*/ 2963 h 2963"/>
                <a:gd name="T6" fmla="*/ 0 w 5422"/>
                <a:gd name="T7" fmla="*/ 0 h 2963"/>
              </a:gdLst>
              <a:ahLst/>
              <a:cxnLst>
                <a:cxn ang="0">
                  <a:pos x="T0" y="T1"/>
                </a:cxn>
                <a:cxn ang="0">
                  <a:pos x="T2" y="T3"/>
                </a:cxn>
                <a:cxn ang="0">
                  <a:pos x="T4" y="T5"/>
                </a:cxn>
                <a:cxn ang="0">
                  <a:pos x="T6" y="T7"/>
                </a:cxn>
              </a:cxnLst>
              <a:rect l="0" t="0" r="r" b="b"/>
              <a:pathLst>
                <a:path w="5422" h="2963">
                  <a:moveTo>
                    <a:pt x="5422" y="2963"/>
                  </a:moveTo>
                  <a:lnTo>
                    <a:pt x="5399" y="2963"/>
                  </a:lnTo>
                  <a:lnTo>
                    <a:pt x="0" y="2963"/>
                  </a:lnTo>
                  <a:lnTo>
                    <a:pt x="0" y="0"/>
                  </a:lnTo>
                </a:path>
              </a:pathLst>
            </a:custGeom>
            <a:noFill/>
            <a:ln w="12700" cap="sq">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43" name="Line 955">
              <a:extLst>
                <a:ext uri="{FF2B5EF4-FFF2-40B4-BE49-F238E27FC236}">
                  <a16:creationId xmlns:a16="http://schemas.microsoft.com/office/drawing/2014/main" id="{F27F784D-6AD2-F7D6-9F6C-6627DD28CE89}"/>
                </a:ext>
              </a:extLst>
            </p:cNvPr>
            <p:cNvSpPr>
              <a:spLocks noChangeShapeType="1"/>
            </p:cNvSpPr>
            <p:nvPr/>
          </p:nvSpPr>
          <p:spPr bwMode="auto">
            <a:xfrm>
              <a:off x="12671617"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44" name="Line 956">
              <a:extLst>
                <a:ext uri="{FF2B5EF4-FFF2-40B4-BE49-F238E27FC236}">
                  <a16:creationId xmlns:a16="http://schemas.microsoft.com/office/drawing/2014/main" id="{9CF7F3D8-1B4E-108D-61D6-A3D2540E03D0}"/>
                </a:ext>
              </a:extLst>
            </p:cNvPr>
            <p:cNvSpPr>
              <a:spLocks noChangeShapeType="1"/>
            </p:cNvSpPr>
            <p:nvPr/>
          </p:nvSpPr>
          <p:spPr bwMode="auto">
            <a:xfrm>
              <a:off x="12398564"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45" name="Line 957">
              <a:extLst>
                <a:ext uri="{FF2B5EF4-FFF2-40B4-BE49-F238E27FC236}">
                  <a16:creationId xmlns:a16="http://schemas.microsoft.com/office/drawing/2014/main" id="{D8BBF556-E4D8-0DB9-5768-08163FA1DDE8}"/>
                </a:ext>
              </a:extLst>
            </p:cNvPr>
            <p:cNvSpPr>
              <a:spLocks noChangeShapeType="1"/>
            </p:cNvSpPr>
            <p:nvPr/>
          </p:nvSpPr>
          <p:spPr bwMode="auto">
            <a:xfrm>
              <a:off x="12123442"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46" name="Line 958">
              <a:extLst>
                <a:ext uri="{FF2B5EF4-FFF2-40B4-BE49-F238E27FC236}">
                  <a16:creationId xmlns:a16="http://schemas.microsoft.com/office/drawing/2014/main" id="{76B8E480-2437-D7A0-B6D4-10ABCBD0DA82}"/>
                </a:ext>
              </a:extLst>
            </p:cNvPr>
            <p:cNvSpPr>
              <a:spLocks noChangeShapeType="1"/>
            </p:cNvSpPr>
            <p:nvPr/>
          </p:nvSpPr>
          <p:spPr bwMode="auto">
            <a:xfrm>
              <a:off x="1185659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47" name="Line 959">
              <a:extLst>
                <a:ext uri="{FF2B5EF4-FFF2-40B4-BE49-F238E27FC236}">
                  <a16:creationId xmlns:a16="http://schemas.microsoft.com/office/drawing/2014/main" id="{8D3FB03E-34BF-4293-FC5E-BA359DACC3DB}"/>
                </a:ext>
              </a:extLst>
            </p:cNvPr>
            <p:cNvSpPr>
              <a:spLocks noChangeShapeType="1"/>
            </p:cNvSpPr>
            <p:nvPr/>
          </p:nvSpPr>
          <p:spPr bwMode="auto">
            <a:xfrm>
              <a:off x="11583544"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48" name="Line 960">
              <a:extLst>
                <a:ext uri="{FF2B5EF4-FFF2-40B4-BE49-F238E27FC236}">
                  <a16:creationId xmlns:a16="http://schemas.microsoft.com/office/drawing/2014/main" id="{666589DD-5E79-7F0D-5C2F-624D723BA91E}"/>
                </a:ext>
              </a:extLst>
            </p:cNvPr>
            <p:cNvSpPr>
              <a:spLocks noChangeShapeType="1"/>
            </p:cNvSpPr>
            <p:nvPr/>
          </p:nvSpPr>
          <p:spPr bwMode="auto">
            <a:xfrm>
              <a:off x="1131669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49" name="Line 961">
              <a:extLst>
                <a:ext uri="{FF2B5EF4-FFF2-40B4-BE49-F238E27FC236}">
                  <a16:creationId xmlns:a16="http://schemas.microsoft.com/office/drawing/2014/main" id="{38B51F2A-7CAF-3B5C-595A-C37F8EA6BBA1}"/>
                </a:ext>
              </a:extLst>
            </p:cNvPr>
            <p:cNvSpPr>
              <a:spLocks noChangeShapeType="1"/>
            </p:cNvSpPr>
            <p:nvPr/>
          </p:nvSpPr>
          <p:spPr bwMode="auto">
            <a:xfrm>
              <a:off x="11043644"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50" name="Line 962">
              <a:extLst>
                <a:ext uri="{FF2B5EF4-FFF2-40B4-BE49-F238E27FC236}">
                  <a16:creationId xmlns:a16="http://schemas.microsoft.com/office/drawing/2014/main" id="{34DC44A5-4B02-5AA1-591A-45DBE7F3C679}"/>
                </a:ext>
              </a:extLst>
            </p:cNvPr>
            <p:cNvSpPr>
              <a:spLocks noChangeShapeType="1"/>
            </p:cNvSpPr>
            <p:nvPr/>
          </p:nvSpPr>
          <p:spPr bwMode="auto">
            <a:xfrm>
              <a:off x="10768523"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51" name="Line 963">
              <a:extLst>
                <a:ext uri="{FF2B5EF4-FFF2-40B4-BE49-F238E27FC236}">
                  <a16:creationId xmlns:a16="http://schemas.microsoft.com/office/drawing/2014/main" id="{D7390178-BB5F-3F61-C872-65FA053C1784}"/>
                </a:ext>
              </a:extLst>
            </p:cNvPr>
            <p:cNvSpPr>
              <a:spLocks noChangeShapeType="1"/>
            </p:cNvSpPr>
            <p:nvPr/>
          </p:nvSpPr>
          <p:spPr bwMode="auto">
            <a:xfrm>
              <a:off x="10501675"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52" name="Line 964">
              <a:extLst>
                <a:ext uri="{FF2B5EF4-FFF2-40B4-BE49-F238E27FC236}">
                  <a16:creationId xmlns:a16="http://schemas.microsoft.com/office/drawing/2014/main" id="{29CCC9D2-0007-ADA4-AE4E-F64107202991}"/>
                </a:ext>
              </a:extLst>
            </p:cNvPr>
            <p:cNvSpPr>
              <a:spLocks noChangeShapeType="1"/>
            </p:cNvSpPr>
            <p:nvPr/>
          </p:nvSpPr>
          <p:spPr bwMode="auto">
            <a:xfrm>
              <a:off x="10228623"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53" name="Line 965">
              <a:extLst>
                <a:ext uri="{FF2B5EF4-FFF2-40B4-BE49-F238E27FC236}">
                  <a16:creationId xmlns:a16="http://schemas.microsoft.com/office/drawing/2014/main" id="{7ECEE46A-A8FD-E6AE-F808-13904B9249AA}"/>
                </a:ext>
              </a:extLst>
            </p:cNvPr>
            <p:cNvSpPr>
              <a:spLocks noChangeShapeType="1"/>
            </p:cNvSpPr>
            <p:nvPr/>
          </p:nvSpPr>
          <p:spPr bwMode="auto">
            <a:xfrm>
              <a:off x="9961776"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54" name="Line 966">
              <a:extLst>
                <a:ext uri="{FF2B5EF4-FFF2-40B4-BE49-F238E27FC236}">
                  <a16:creationId xmlns:a16="http://schemas.microsoft.com/office/drawing/2014/main" id="{83339B52-A67F-9BC8-09BC-AB8C359D37B7}"/>
                </a:ext>
              </a:extLst>
            </p:cNvPr>
            <p:cNvSpPr>
              <a:spLocks noChangeShapeType="1"/>
            </p:cNvSpPr>
            <p:nvPr/>
          </p:nvSpPr>
          <p:spPr bwMode="auto">
            <a:xfrm>
              <a:off x="9686655"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55" name="Line 967">
              <a:extLst>
                <a:ext uri="{FF2B5EF4-FFF2-40B4-BE49-F238E27FC236}">
                  <a16:creationId xmlns:a16="http://schemas.microsoft.com/office/drawing/2014/main" id="{AF9E04DB-6487-6F57-DCF1-60C4FC2220BD}"/>
                </a:ext>
              </a:extLst>
            </p:cNvPr>
            <p:cNvSpPr>
              <a:spLocks noChangeShapeType="1"/>
            </p:cNvSpPr>
            <p:nvPr/>
          </p:nvSpPr>
          <p:spPr bwMode="auto">
            <a:xfrm>
              <a:off x="9413603"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56" name="Line 968">
              <a:extLst>
                <a:ext uri="{FF2B5EF4-FFF2-40B4-BE49-F238E27FC236}">
                  <a16:creationId xmlns:a16="http://schemas.microsoft.com/office/drawing/2014/main" id="{E9E98D8A-DAC1-E33C-126F-DF0EDFCB10F4}"/>
                </a:ext>
              </a:extLst>
            </p:cNvPr>
            <p:cNvSpPr>
              <a:spLocks noChangeShapeType="1"/>
            </p:cNvSpPr>
            <p:nvPr/>
          </p:nvSpPr>
          <p:spPr bwMode="auto">
            <a:xfrm>
              <a:off x="914675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57" name="Line 969">
              <a:extLst>
                <a:ext uri="{FF2B5EF4-FFF2-40B4-BE49-F238E27FC236}">
                  <a16:creationId xmlns:a16="http://schemas.microsoft.com/office/drawing/2014/main" id="{07A3F0E5-8783-C07C-3479-C0F01B8284D6}"/>
                </a:ext>
              </a:extLst>
            </p:cNvPr>
            <p:cNvSpPr>
              <a:spLocks noChangeShapeType="1"/>
            </p:cNvSpPr>
            <p:nvPr/>
          </p:nvSpPr>
          <p:spPr bwMode="auto">
            <a:xfrm>
              <a:off x="8873704"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58" name="Line 970">
              <a:extLst>
                <a:ext uri="{FF2B5EF4-FFF2-40B4-BE49-F238E27FC236}">
                  <a16:creationId xmlns:a16="http://schemas.microsoft.com/office/drawing/2014/main" id="{8577FD5A-F0F8-396F-6494-EB76A237D542}"/>
                </a:ext>
              </a:extLst>
            </p:cNvPr>
            <p:cNvSpPr>
              <a:spLocks noChangeShapeType="1"/>
            </p:cNvSpPr>
            <p:nvPr/>
          </p:nvSpPr>
          <p:spPr bwMode="auto">
            <a:xfrm>
              <a:off x="860685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59" name="Line 971">
              <a:extLst>
                <a:ext uri="{FF2B5EF4-FFF2-40B4-BE49-F238E27FC236}">
                  <a16:creationId xmlns:a16="http://schemas.microsoft.com/office/drawing/2014/main" id="{27199957-158E-5B6D-A093-06458E3FF291}"/>
                </a:ext>
              </a:extLst>
            </p:cNvPr>
            <p:cNvSpPr>
              <a:spLocks noChangeShapeType="1"/>
            </p:cNvSpPr>
            <p:nvPr/>
          </p:nvSpPr>
          <p:spPr bwMode="auto">
            <a:xfrm>
              <a:off x="8331735"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60" name="Line 972">
              <a:extLst>
                <a:ext uri="{FF2B5EF4-FFF2-40B4-BE49-F238E27FC236}">
                  <a16:creationId xmlns:a16="http://schemas.microsoft.com/office/drawing/2014/main" id="{A7499F6B-0B08-D592-3522-C804F7E00EE4}"/>
                </a:ext>
              </a:extLst>
            </p:cNvPr>
            <p:cNvSpPr>
              <a:spLocks noChangeShapeType="1"/>
            </p:cNvSpPr>
            <p:nvPr/>
          </p:nvSpPr>
          <p:spPr bwMode="auto">
            <a:xfrm>
              <a:off x="8058683"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61" name="Line 973">
              <a:extLst>
                <a:ext uri="{FF2B5EF4-FFF2-40B4-BE49-F238E27FC236}">
                  <a16:creationId xmlns:a16="http://schemas.microsoft.com/office/drawing/2014/main" id="{411A02EA-022B-8A8D-9884-7F65B2EF4849}"/>
                </a:ext>
              </a:extLst>
            </p:cNvPr>
            <p:cNvSpPr>
              <a:spLocks noChangeShapeType="1"/>
            </p:cNvSpPr>
            <p:nvPr/>
          </p:nvSpPr>
          <p:spPr bwMode="auto">
            <a:xfrm>
              <a:off x="7791836"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62" name="Line 974">
              <a:extLst>
                <a:ext uri="{FF2B5EF4-FFF2-40B4-BE49-F238E27FC236}">
                  <a16:creationId xmlns:a16="http://schemas.microsoft.com/office/drawing/2014/main" id="{00BA5ADC-6935-6512-6E22-7C5B6E0A32B7}"/>
                </a:ext>
              </a:extLst>
            </p:cNvPr>
            <p:cNvSpPr>
              <a:spLocks noChangeShapeType="1"/>
            </p:cNvSpPr>
            <p:nvPr/>
          </p:nvSpPr>
          <p:spPr bwMode="auto">
            <a:xfrm>
              <a:off x="7518783"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63" name="Line 975">
              <a:extLst>
                <a:ext uri="{FF2B5EF4-FFF2-40B4-BE49-F238E27FC236}">
                  <a16:creationId xmlns:a16="http://schemas.microsoft.com/office/drawing/2014/main" id="{CAFE6B36-B55A-82A5-D67C-BA4F65C53031}"/>
                </a:ext>
              </a:extLst>
            </p:cNvPr>
            <p:cNvSpPr>
              <a:spLocks noChangeShapeType="1"/>
            </p:cNvSpPr>
            <p:nvPr/>
          </p:nvSpPr>
          <p:spPr bwMode="auto">
            <a:xfrm>
              <a:off x="7251937"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64" name="Line 976">
              <a:extLst>
                <a:ext uri="{FF2B5EF4-FFF2-40B4-BE49-F238E27FC236}">
                  <a16:creationId xmlns:a16="http://schemas.microsoft.com/office/drawing/2014/main" id="{8008A507-1C48-0D58-BEB1-25F414F56B48}"/>
                </a:ext>
              </a:extLst>
            </p:cNvPr>
            <p:cNvSpPr>
              <a:spLocks noChangeShapeType="1"/>
            </p:cNvSpPr>
            <p:nvPr/>
          </p:nvSpPr>
          <p:spPr bwMode="auto">
            <a:xfrm>
              <a:off x="6976815"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65" name="Line 977">
              <a:extLst>
                <a:ext uri="{FF2B5EF4-FFF2-40B4-BE49-F238E27FC236}">
                  <a16:creationId xmlns:a16="http://schemas.microsoft.com/office/drawing/2014/main" id="{FD074557-5C1F-A745-804E-01C431A3225C}"/>
                </a:ext>
              </a:extLst>
            </p:cNvPr>
            <p:cNvSpPr>
              <a:spLocks noChangeShapeType="1"/>
            </p:cNvSpPr>
            <p:nvPr/>
          </p:nvSpPr>
          <p:spPr bwMode="auto">
            <a:xfrm>
              <a:off x="6703762"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66" name="Line 978">
              <a:extLst>
                <a:ext uri="{FF2B5EF4-FFF2-40B4-BE49-F238E27FC236}">
                  <a16:creationId xmlns:a16="http://schemas.microsoft.com/office/drawing/2014/main" id="{AF16188A-96BC-4D8E-7DBE-894D38C6E36F}"/>
                </a:ext>
              </a:extLst>
            </p:cNvPr>
            <p:cNvSpPr>
              <a:spLocks noChangeShapeType="1"/>
            </p:cNvSpPr>
            <p:nvPr/>
          </p:nvSpPr>
          <p:spPr bwMode="auto">
            <a:xfrm>
              <a:off x="643691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67" name="Line 979">
              <a:extLst>
                <a:ext uri="{FF2B5EF4-FFF2-40B4-BE49-F238E27FC236}">
                  <a16:creationId xmlns:a16="http://schemas.microsoft.com/office/drawing/2014/main" id="{368E37B0-591D-2675-6E7C-235D1EDC3A16}"/>
                </a:ext>
              </a:extLst>
            </p:cNvPr>
            <p:cNvSpPr>
              <a:spLocks noChangeShapeType="1"/>
            </p:cNvSpPr>
            <p:nvPr/>
          </p:nvSpPr>
          <p:spPr bwMode="auto">
            <a:xfrm>
              <a:off x="6163863"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68" name="Line 980">
              <a:extLst>
                <a:ext uri="{FF2B5EF4-FFF2-40B4-BE49-F238E27FC236}">
                  <a16:creationId xmlns:a16="http://schemas.microsoft.com/office/drawing/2014/main" id="{B13DB4CB-D5B2-73E2-8130-428027987A00}"/>
                </a:ext>
              </a:extLst>
            </p:cNvPr>
            <p:cNvSpPr>
              <a:spLocks noChangeShapeType="1"/>
            </p:cNvSpPr>
            <p:nvPr/>
          </p:nvSpPr>
          <p:spPr bwMode="auto">
            <a:xfrm>
              <a:off x="5888741"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69" name="Line 981">
              <a:extLst>
                <a:ext uri="{FF2B5EF4-FFF2-40B4-BE49-F238E27FC236}">
                  <a16:creationId xmlns:a16="http://schemas.microsoft.com/office/drawing/2014/main" id="{9FF826E9-D00F-FDDF-0176-E6066A50D6E2}"/>
                </a:ext>
              </a:extLst>
            </p:cNvPr>
            <p:cNvSpPr>
              <a:spLocks noChangeShapeType="1"/>
            </p:cNvSpPr>
            <p:nvPr/>
          </p:nvSpPr>
          <p:spPr bwMode="auto">
            <a:xfrm>
              <a:off x="5621895"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70" name="Line 982">
              <a:extLst>
                <a:ext uri="{FF2B5EF4-FFF2-40B4-BE49-F238E27FC236}">
                  <a16:creationId xmlns:a16="http://schemas.microsoft.com/office/drawing/2014/main" id="{013B17F4-58C5-73D2-B9E5-E943D778FBA2}"/>
                </a:ext>
              </a:extLst>
            </p:cNvPr>
            <p:cNvSpPr>
              <a:spLocks noChangeShapeType="1"/>
            </p:cNvSpPr>
            <p:nvPr/>
          </p:nvSpPr>
          <p:spPr bwMode="auto">
            <a:xfrm>
              <a:off x="5348843"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71" name="Line 983">
              <a:extLst>
                <a:ext uri="{FF2B5EF4-FFF2-40B4-BE49-F238E27FC236}">
                  <a16:creationId xmlns:a16="http://schemas.microsoft.com/office/drawing/2014/main" id="{56E792E3-A938-5100-53F4-F8ABD7278E3B}"/>
                </a:ext>
              </a:extLst>
            </p:cNvPr>
            <p:cNvSpPr>
              <a:spLocks noChangeShapeType="1"/>
            </p:cNvSpPr>
            <p:nvPr/>
          </p:nvSpPr>
          <p:spPr bwMode="auto">
            <a:xfrm>
              <a:off x="5081995"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72" name="Line 984">
              <a:extLst>
                <a:ext uri="{FF2B5EF4-FFF2-40B4-BE49-F238E27FC236}">
                  <a16:creationId xmlns:a16="http://schemas.microsoft.com/office/drawing/2014/main" id="{59FA30F1-EEC2-07F2-B7A9-B7ADFA2646B8}"/>
                </a:ext>
              </a:extLst>
            </p:cNvPr>
            <p:cNvSpPr>
              <a:spLocks noChangeShapeType="1"/>
            </p:cNvSpPr>
            <p:nvPr/>
          </p:nvSpPr>
          <p:spPr bwMode="auto">
            <a:xfrm>
              <a:off x="4806875"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73" name="Line 985">
              <a:extLst>
                <a:ext uri="{FF2B5EF4-FFF2-40B4-BE49-F238E27FC236}">
                  <a16:creationId xmlns:a16="http://schemas.microsoft.com/office/drawing/2014/main" id="{E74D954E-C5E5-D8D2-EEEE-9F61710A7142}"/>
                </a:ext>
              </a:extLst>
            </p:cNvPr>
            <p:cNvSpPr>
              <a:spLocks noChangeShapeType="1"/>
            </p:cNvSpPr>
            <p:nvPr/>
          </p:nvSpPr>
          <p:spPr bwMode="auto">
            <a:xfrm>
              <a:off x="4533822"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74" name="Line 986">
              <a:extLst>
                <a:ext uri="{FF2B5EF4-FFF2-40B4-BE49-F238E27FC236}">
                  <a16:creationId xmlns:a16="http://schemas.microsoft.com/office/drawing/2014/main" id="{E85861EC-9F5C-2467-FA24-84505311233B}"/>
                </a:ext>
              </a:extLst>
            </p:cNvPr>
            <p:cNvSpPr>
              <a:spLocks noChangeShapeType="1"/>
            </p:cNvSpPr>
            <p:nvPr/>
          </p:nvSpPr>
          <p:spPr bwMode="auto">
            <a:xfrm>
              <a:off x="4266974"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75" name="Line 987">
              <a:extLst>
                <a:ext uri="{FF2B5EF4-FFF2-40B4-BE49-F238E27FC236}">
                  <a16:creationId xmlns:a16="http://schemas.microsoft.com/office/drawing/2014/main" id="{57706165-B30C-3268-C536-1EA0C73BA999}"/>
                </a:ext>
              </a:extLst>
            </p:cNvPr>
            <p:cNvSpPr>
              <a:spLocks noChangeShapeType="1"/>
            </p:cNvSpPr>
            <p:nvPr/>
          </p:nvSpPr>
          <p:spPr bwMode="auto">
            <a:xfrm>
              <a:off x="3993922"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76" name="Line 988">
              <a:extLst>
                <a:ext uri="{FF2B5EF4-FFF2-40B4-BE49-F238E27FC236}">
                  <a16:creationId xmlns:a16="http://schemas.microsoft.com/office/drawing/2014/main" id="{B0D67657-7177-29DC-DE8A-E50EE246DBD5}"/>
                </a:ext>
              </a:extLst>
            </p:cNvPr>
            <p:cNvSpPr>
              <a:spLocks noChangeShapeType="1"/>
            </p:cNvSpPr>
            <p:nvPr/>
          </p:nvSpPr>
          <p:spPr bwMode="auto">
            <a:xfrm>
              <a:off x="372707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77" name="Line 989">
              <a:extLst>
                <a:ext uri="{FF2B5EF4-FFF2-40B4-BE49-F238E27FC236}">
                  <a16:creationId xmlns:a16="http://schemas.microsoft.com/office/drawing/2014/main" id="{FB3CCB00-5CB6-BDE8-0C80-21885213D752}"/>
                </a:ext>
              </a:extLst>
            </p:cNvPr>
            <p:cNvSpPr>
              <a:spLocks noChangeShapeType="1"/>
            </p:cNvSpPr>
            <p:nvPr/>
          </p:nvSpPr>
          <p:spPr bwMode="auto">
            <a:xfrm>
              <a:off x="3451954"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78" name="Line 990">
              <a:extLst>
                <a:ext uri="{FF2B5EF4-FFF2-40B4-BE49-F238E27FC236}">
                  <a16:creationId xmlns:a16="http://schemas.microsoft.com/office/drawing/2014/main" id="{1694D966-7E89-8736-A3B6-104CBFA5F470}"/>
                </a:ext>
              </a:extLst>
            </p:cNvPr>
            <p:cNvSpPr>
              <a:spLocks noChangeShapeType="1"/>
            </p:cNvSpPr>
            <p:nvPr/>
          </p:nvSpPr>
          <p:spPr bwMode="auto">
            <a:xfrm>
              <a:off x="3178901"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79" name="Line 991">
              <a:extLst>
                <a:ext uri="{FF2B5EF4-FFF2-40B4-BE49-F238E27FC236}">
                  <a16:creationId xmlns:a16="http://schemas.microsoft.com/office/drawing/2014/main" id="{D770597C-D838-3C38-DCE2-64A47E461160}"/>
                </a:ext>
              </a:extLst>
            </p:cNvPr>
            <p:cNvSpPr>
              <a:spLocks noChangeShapeType="1"/>
            </p:cNvSpPr>
            <p:nvPr/>
          </p:nvSpPr>
          <p:spPr bwMode="auto">
            <a:xfrm>
              <a:off x="2912055"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80" name="Line 992">
              <a:extLst>
                <a:ext uri="{FF2B5EF4-FFF2-40B4-BE49-F238E27FC236}">
                  <a16:creationId xmlns:a16="http://schemas.microsoft.com/office/drawing/2014/main" id="{359F87BF-F738-08D0-CA45-F72B08205DAE}"/>
                </a:ext>
              </a:extLst>
            </p:cNvPr>
            <p:cNvSpPr>
              <a:spLocks noChangeShapeType="1"/>
            </p:cNvSpPr>
            <p:nvPr/>
          </p:nvSpPr>
          <p:spPr bwMode="auto">
            <a:xfrm>
              <a:off x="2639002"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81" name="Line 993">
              <a:extLst>
                <a:ext uri="{FF2B5EF4-FFF2-40B4-BE49-F238E27FC236}">
                  <a16:creationId xmlns:a16="http://schemas.microsoft.com/office/drawing/2014/main" id="{397876D4-EF5A-DAA1-71C8-EB8CE01FAFD2}"/>
                </a:ext>
              </a:extLst>
            </p:cNvPr>
            <p:cNvSpPr>
              <a:spLocks noChangeShapeType="1"/>
            </p:cNvSpPr>
            <p:nvPr/>
          </p:nvSpPr>
          <p:spPr bwMode="auto">
            <a:xfrm>
              <a:off x="2370087"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82" name="Line 994">
              <a:extLst>
                <a:ext uri="{FF2B5EF4-FFF2-40B4-BE49-F238E27FC236}">
                  <a16:creationId xmlns:a16="http://schemas.microsoft.com/office/drawing/2014/main" id="{22B9758E-CA46-15CA-2AF1-6C8BF993615A}"/>
                </a:ext>
              </a:extLst>
            </p:cNvPr>
            <p:cNvSpPr>
              <a:spLocks noChangeShapeType="1"/>
            </p:cNvSpPr>
            <p:nvPr/>
          </p:nvSpPr>
          <p:spPr bwMode="auto">
            <a:xfrm>
              <a:off x="2097034"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83" name="Line 995">
              <a:extLst>
                <a:ext uri="{FF2B5EF4-FFF2-40B4-BE49-F238E27FC236}">
                  <a16:creationId xmlns:a16="http://schemas.microsoft.com/office/drawing/2014/main" id="{4C42B85F-B66A-945F-7EDA-0476B6677819}"/>
                </a:ext>
              </a:extLst>
            </p:cNvPr>
            <p:cNvSpPr>
              <a:spLocks noChangeShapeType="1"/>
            </p:cNvSpPr>
            <p:nvPr/>
          </p:nvSpPr>
          <p:spPr bwMode="auto">
            <a:xfrm>
              <a:off x="1823981"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84" name="Line 996">
              <a:extLst>
                <a:ext uri="{FF2B5EF4-FFF2-40B4-BE49-F238E27FC236}">
                  <a16:creationId xmlns:a16="http://schemas.microsoft.com/office/drawing/2014/main" id="{AEAC42E9-5430-31BB-DFBA-B12150654BFD}"/>
                </a:ext>
              </a:extLst>
            </p:cNvPr>
            <p:cNvSpPr>
              <a:spLocks noChangeShapeType="1"/>
            </p:cNvSpPr>
            <p:nvPr/>
          </p:nvSpPr>
          <p:spPr bwMode="auto">
            <a:xfrm>
              <a:off x="1557134"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85" name="Rectangle 1008">
              <a:extLst>
                <a:ext uri="{FF2B5EF4-FFF2-40B4-BE49-F238E27FC236}">
                  <a16:creationId xmlns:a16="http://schemas.microsoft.com/office/drawing/2014/main" id="{6E320874-A624-E1A9-EF63-DF54D4D5AFDE}"/>
                </a:ext>
              </a:extLst>
            </p:cNvPr>
            <p:cNvSpPr>
              <a:spLocks noChangeArrowheads="1"/>
            </p:cNvSpPr>
            <p:nvPr/>
          </p:nvSpPr>
          <p:spPr bwMode="auto">
            <a:xfrm>
              <a:off x="1240880" y="5914328"/>
              <a:ext cx="11782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0</a:t>
              </a:r>
            </a:p>
          </p:txBody>
        </p:sp>
        <p:sp>
          <p:nvSpPr>
            <p:cNvPr id="1786" name="Rectangle 1032">
              <a:extLst>
                <a:ext uri="{FF2B5EF4-FFF2-40B4-BE49-F238E27FC236}">
                  <a16:creationId xmlns:a16="http://schemas.microsoft.com/office/drawing/2014/main" id="{80036F3F-A24C-23EF-EAA8-57ABC0F49D1A}"/>
                </a:ext>
              </a:extLst>
            </p:cNvPr>
            <p:cNvSpPr>
              <a:spLocks noChangeArrowheads="1"/>
            </p:cNvSpPr>
            <p:nvPr/>
          </p:nvSpPr>
          <p:spPr bwMode="auto">
            <a:xfrm>
              <a:off x="6735421" y="6657653"/>
              <a:ext cx="745398"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1" i="0" u="none" strike="noStrike" kern="1200" cap="none" spc="0" normalizeH="0" baseline="0" noProof="0" dirty="0">
                  <a:ln>
                    <a:noFill/>
                  </a:ln>
                  <a:solidFill>
                    <a:prstClr val="white"/>
                  </a:solidFill>
                  <a:effectLst/>
                  <a:uLnTx/>
                  <a:uFillTx/>
                  <a:latin typeface="Arial Narrow" panose="020F0502020204030204"/>
                  <a:ea typeface="+mn-ea"/>
                  <a:cs typeface="+mn-cs"/>
                </a:rPr>
                <a:t>Months</a:t>
              </a:r>
              <a:endPar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grpSp>
          <p:nvGrpSpPr>
            <p:cNvPr id="1787" name="Group 1786">
              <a:extLst>
                <a:ext uri="{FF2B5EF4-FFF2-40B4-BE49-F238E27FC236}">
                  <a16:creationId xmlns:a16="http://schemas.microsoft.com/office/drawing/2014/main" id="{B4D421CE-0944-DED6-64F0-4FAE51F22C17}"/>
                </a:ext>
              </a:extLst>
            </p:cNvPr>
            <p:cNvGrpSpPr/>
            <p:nvPr/>
          </p:nvGrpSpPr>
          <p:grpSpPr>
            <a:xfrm>
              <a:off x="1499692" y="6232237"/>
              <a:ext cx="11079606" cy="307688"/>
              <a:chOff x="1499692" y="6177056"/>
              <a:chExt cx="11079606" cy="307688"/>
            </a:xfrm>
          </p:grpSpPr>
          <p:sp>
            <p:nvSpPr>
              <p:cNvPr id="1800" name="Rectangle 1010">
                <a:extLst>
                  <a:ext uri="{FF2B5EF4-FFF2-40B4-BE49-F238E27FC236}">
                    <a16:creationId xmlns:a16="http://schemas.microsoft.com/office/drawing/2014/main" id="{49CD32F8-9B68-E34B-FB1E-25548E5DC37F}"/>
                  </a:ext>
                </a:extLst>
              </p:cNvPr>
              <p:cNvSpPr>
                <a:spLocks noChangeArrowheads="1"/>
              </p:cNvSpPr>
              <p:nvPr/>
            </p:nvSpPr>
            <p:spPr bwMode="auto">
              <a:xfrm>
                <a:off x="1499692" y="6177056"/>
                <a:ext cx="11782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0</a:t>
                </a:r>
              </a:p>
            </p:txBody>
          </p:sp>
          <p:sp>
            <p:nvSpPr>
              <p:cNvPr id="1801" name="Rectangle 1012">
                <a:extLst>
                  <a:ext uri="{FF2B5EF4-FFF2-40B4-BE49-F238E27FC236}">
                    <a16:creationId xmlns:a16="http://schemas.microsoft.com/office/drawing/2014/main" id="{E7C177A4-C8EA-1EAC-53DE-9E168CEF51EF}"/>
                  </a:ext>
                </a:extLst>
              </p:cNvPr>
              <p:cNvSpPr>
                <a:spLocks noChangeArrowheads="1"/>
              </p:cNvSpPr>
              <p:nvPr/>
            </p:nvSpPr>
            <p:spPr bwMode="auto">
              <a:xfrm>
                <a:off x="2039590" y="6177056"/>
                <a:ext cx="11782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6</a:t>
                </a:r>
              </a:p>
            </p:txBody>
          </p:sp>
          <p:sp>
            <p:nvSpPr>
              <p:cNvPr id="1802" name="Rectangle 1014">
                <a:extLst>
                  <a:ext uri="{FF2B5EF4-FFF2-40B4-BE49-F238E27FC236}">
                    <a16:creationId xmlns:a16="http://schemas.microsoft.com/office/drawing/2014/main" id="{6B3A0920-75CE-A607-1F87-7E4B15D060A7}"/>
                  </a:ext>
                </a:extLst>
              </p:cNvPr>
              <p:cNvSpPr>
                <a:spLocks noChangeArrowheads="1"/>
              </p:cNvSpPr>
              <p:nvPr/>
            </p:nvSpPr>
            <p:spPr bwMode="auto">
              <a:xfrm>
                <a:off x="2524029"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12</a:t>
                </a:r>
              </a:p>
            </p:txBody>
          </p:sp>
          <p:sp>
            <p:nvSpPr>
              <p:cNvPr id="1803" name="Rectangle 1016">
                <a:extLst>
                  <a:ext uri="{FF2B5EF4-FFF2-40B4-BE49-F238E27FC236}">
                    <a16:creationId xmlns:a16="http://schemas.microsoft.com/office/drawing/2014/main" id="{9A10E34B-AE54-68E5-822B-347DD3621917}"/>
                  </a:ext>
                </a:extLst>
              </p:cNvPr>
              <p:cNvSpPr>
                <a:spLocks noChangeArrowheads="1"/>
              </p:cNvSpPr>
              <p:nvPr/>
            </p:nvSpPr>
            <p:spPr bwMode="auto">
              <a:xfrm>
                <a:off x="3061429"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18</a:t>
                </a:r>
              </a:p>
            </p:txBody>
          </p:sp>
          <p:sp>
            <p:nvSpPr>
              <p:cNvPr id="1804" name="Rectangle 1018">
                <a:extLst>
                  <a:ext uri="{FF2B5EF4-FFF2-40B4-BE49-F238E27FC236}">
                    <a16:creationId xmlns:a16="http://schemas.microsoft.com/office/drawing/2014/main" id="{A3F39A32-D860-261C-B253-28BBEB7AF433}"/>
                  </a:ext>
                </a:extLst>
              </p:cNvPr>
              <p:cNvSpPr>
                <a:spLocks noChangeArrowheads="1"/>
              </p:cNvSpPr>
              <p:nvPr/>
            </p:nvSpPr>
            <p:spPr bwMode="auto">
              <a:xfrm>
                <a:off x="3609255"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24</a:t>
                </a:r>
              </a:p>
            </p:txBody>
          </p:sp>
          <p:sp>
            <p:nvSpPr>
              <p:cNvPr id="1805" name="Rectangle 1020">
                <a:extLst>
                  <a:ext uri="{FF2B5EF4-FFF2-40B4-BE49-F238E27FC236}">
                    <a16:creationId xmlns:a16="http://schemas.microsoft.com/office/drawing/2014/main" id="{4DC99518-F79F-5F98-1D0B-EAA80A7A8462}"/>
                  </a:ext>
                </a:extLst>
              </p:cNvPr>
              <p:cNvSpPr>
                <a:spLocks noChangeArrowheads="1"/>
              </p:cNvSpPr>
              <p:nvPr/>
            </p:nvSpPr>
            <p:spPr bwMode="auto">
              <a:xfrm>
                <a:off x="4148721"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30</a:t>
                </a:r>
              </a:p>
            </p:txBody>
          </p:sp>
          <p:sp>
            <p:nvSpPr>
              <p:cNvPr id="1806" name="Rectangle 1022">
                <a:extLst>
                  <a:ext uri="{FF2B5EF4-FFF2-40B4-BE49-F238E27FC236}">
                    <a16:creationId xmlns:a16="http://schemas.microsoft.com/office/drawing/2014/main" id="{EEC82B25-957A-8B21-B218-92C2F64D4420}"/>
                  </a:ext>
                </a:extLst>
              </p:cNvPr>
              <p:cNvSpPr>
                <a:spLocks noChangeArrowheads="1"/>
              </p:cNvSpPr>
              <p:nvPr/>
            </p:nvSpPr>
            <p:spPr bwMode="auto">
              <a:xfrm>
                <a:off x="4689144"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36</a:t>
                </a:r>
              </a:p>
            </p:txBody>
          </p:sp>
          <p:sp>
            <p:nvSpPr>
              <p:cNvPr id="1807" name="Rectangle 1024">
                <a:extLst>
                  <a:ext uri="{FF2B5EF4-FFF2-40B4-BE49-F238E27FC236}">
                    <a16:creationId xmlns:a16="http://schemas.microsoft.com/office/drawing/2014/main" id="{687406F2-428A-6DDE-898E-719E5F28731C}"/>
                  </a:ext>
                </a:extLst>
              </p:cNvPr>
              <p:cNvSpPr>
                <a:spLocks noChangeArrowheads="1"/>
              </p:cNvSpPr>
              <p:nvPr/>
            </p:nvSpPr>
            <p:spPr bwMode="auto">
              <a:xfrm>
                <a:off x="5229555"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42</a:t>
                </a:r>
              </a:p>
            </p:txBody>
          </p:sp>
          <p:sp>
            <p:nvSpPr>
              <p:cNvPr id="1808" name="Rectangle 1026">
                <a:extLst>
                  <a:ext uri="{FF2B5EF4-FFF2-40B4-BE49-F238E27FC236}">
                    <a16:creationId xmlns:a16="http://schemas.microsoft.com/office/drawing/2014/main" id="{2D35D8BC-A395-E7D8-BB80-CDC02185E90D}"/>
                  </a:ext>
                </a:extLst>
              </p:cNvPr>
              <p:cNvSpPr>
                <a:spLocks noChangeArrowheads="1"/>
              </p:cNvSpPr>
              <p:nvPr/>
            </p:nvSpPr>
            <p:spPr bwMode="auto">
              <a:xfrm>
                <a:off x="5771524"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48</a:t>
                </a:r>
              </a:p>
            </p:txBody>
          </p:sp>
          <p:sp>
            <p:nvSpPr>
              <p:cNvPr id="1809" name="Rectangle 1028">
                <a:extLst>
                  <a:ext uri="{FF2B5EF4-FFF2-40B4-BE49-F238E27FC236}">
                    <a16:creationId xmlns:a16="http://schemas.microsoft.com/office/drawing/2014/main" id="{1C3BEDC0-5DC7-E6C7-6E9E-8A745143B107}"/>
                  </a:ext>
                </a:extLst>
              </p:cNvPr>
              <p:cNvSpPr>
                <a:spLocks noChangeArrowheads="1"/>
              </p:cNvSpPr>
              <p:nvPr/>
            </p:nvSpPr>
            <p:spPr bwMode="auto">
              <a:xfrm>
                <a:off x="6321453"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54</a:t>
                </a:r>
              </a:p>
            </p:txBody>
          </p:sp>
          <p:sp>
            <p:nvSpPr>
              <p:cNvPr id="1810" name="Rectangle 1030">
                <a:extLst>
                  <a:ext uri="{FF2B5EF4-FFF2-40B4-BE49-F238E27FC236}">
                    <a16:creationId xmlns:a16="http://schemas.microsoft.com/office/drawing/2014/main" id="{3231E33A-F788-798A-6E8B-D137D9F2AB60}"/>
                  </a:ext>
                </a:extLst>
              </p:cNvPr>
              <p:cNvSpPr>
                <a:spLocks noChangeArrowheads="1"/>
              </p:cNvSpPr>
              <p:nvPr/>
            </p:nvSpPr>
            <p:spPr bwMode="auto">
              <a:xfrm>
                <a:off x="6860031"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60</a:t>
                </a:r>
              </a:p>
            </p:txBody>
          </p:sp>
          <p:sp>
            <p:nvSpPr>
              <p:cNvPr id="1811" name="Rectangle 1034">
                <a:extLst>
                  <a:ext uri="{FF2B5EF4-FFF2-40B4-BE49-F238E27FC236}">
                    <a16:creationId xmlns:a16="http://schemas.microsoft.com/office/drawing/2014/main" id="{65A7ADD1-CFE9-EAB2-3CAC-C2B7DD066BF4}"/>
                  </a:ext>
                </a:extLst>
              </p:cNvPr>
              <p:cNvSpPr>
                <a:spLocks noChangeArrowheads="1"/>
              </p:cNvSpPr>
              <p:nvPr/>
            </p:nvSpPr>
            <p:spPr bwMode="auto">
              <a:xfrm>
                <a:off x="7401997"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66</a:t>
                </a:r>
              </a:p>
            </p:txBody>
          </p:sp>
          <p:sp>
            <p:nvSpPr>
              <p:cNvPr id="1812" name="Rectangle 1036">
                <a:extLst>
                  <a:ext uri="{FF2B5EF4-FFF2-40B4-BE49-F238E27FC236}">
                    <a16:creationId xmlns:a16="http://schemas.microsoft.com/office/drawing/2014/main" id="{81101880-0766-C420-CA61-1A5673B70B30}"/>
                  </a:ext>
                </a:extLst>
              </p:cNvPr>
              <p:cNvSpPr>
                <a:spLocks noChangeArrowheads="1"/>
              </p:cNvSpPr>
              <p:nvPr/>
            </p:nvSpPr>
            <p:spPr bwMode="auto">
              <a:xfrm>
                <a:off x="7941897"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72</a:t>
                </a:r>
              </a:p>
            </p:txBody>
          </p:sp>
          <p:sp>
            <p:nvSpPr>
              <p:cNvPr id="1813" name="Rectangle 1038">
                <a:extLst>
                  <a:ext uri="{FF2B5EF4-FFF2-40B4-BE49-F238E27FC236}">
                    <a16:creationId xmlns:a16="http://schemas.microsoft.com/office/drawing/2014/main" id="{71BBFABA-8511-6CBA-1816-AF52E1D6C5EA}"/>
                  </a:ext>
                </a:extLst>
              </p:cNvPr>
              <p:cNvSpPr>
                <a:spLocks noChangeArrowheads="1"/>
              </p:cNvSpPr>
              <p:nvPr/>
            </p:nvSpPr>
            <p:spPr bwMode="auto">
              <a:xfrm>
                <a:off x="8491104"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78</a:t>
                </a:r>
              </a:p>
            </p:txBody>
          </p:sp>
          <p:sp>
            <p:nvSpPr>
              <p:cNvPr id="1814" name="Rectangle 1040">
                <a:extLst>
                  <a:ext uri="{FF2B5EF4-FFF2-40B4-BE49-F238E27FC236}">
                    <a16:creationId xmlns:a16="http://schemas.microsoft.com/office/drawing/2014/main" id="{B9605EAE-2784-57DA-083F-9018CB7783CC}"/>
                  </a:ext>
                </a:extLst>
              </p:cNvPr>
              <p:cNvSpPr>
                <a:spLocks noChangeArrowheads="1"/>
              </p:cNvSpPr>
              <p:nvPr/>
            </p:nvSpPr>
            <p:spPr bwMode="auto">
              <a:xfrm>
                <a:off x="9029970"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84</a:t>
                </a:r>
              </a:p>
            </p:txBody>
          </p:sp>
          <p:sp>
            <p:nvSpPr>
              <p:cNvPr id="1815" name="Rectangle 1042">
                <a:extLst>
                  <a:ext uri="{FF2B5EF4-FFF2-40B4-BE49-F238E27FC236}">
                    <a16:creationId xmlns:a16="http://schemas.microsoft.com/office/drawing/2014/main" id="{3352D783-84F2-EC54-AF76-4F69FAFDA106}"/>
                  </a:ext>
                </a:extLst>
              </p:cNvPr>
              <p:cNvSpPr>
                <a:spLocks noChangeArrowheads="1"/>
              </p:cNvSpPr>
              <p:nvPr/>
            </p:nvSpPr>
            <p:spPr bwMode="auto">
              <a:xfrm>
                <a:off x="9569871"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90</a:t>
                </a:r>
              </a:p>
            </p:txBody>
          </p:sp>
          <p:sp>
            <p:nvSpPr>
              <p:cNvPr id="1816" name="Rectangle 1044">
                <a:extLst>
                  <a:ext uri="{FF2B5EF4-FFF2-40B4-BE49-F238E27FC236}">
                    <a16:creationId xmlns:a16="http://schemas.microsoft.com/office/drawing/2014/main" id="{AEA4DE61-EB36-6523-9097-D51D5E6F9927}"/>
                  </a:ext>
                </a:extLst>
              </p:cNvPr>
              <p:cNvSpPr>
                <a:spLocks noChangeArrowheads="1"/>
              </p:cNvSpPr>
              <p:nvPr/>
            </p:nvSpPr>
            <p:spPr bwMode="auto">
              <a:xfrm>
                <a:off x="10111837"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96</a:t>
                </a:r>
              </a:p>
            </p:txBody>
          </p:sp>
          <p:sp>
            <p:nvSpPr>
              <p:cNvPr id="1817" name="Rectangle 1046">
                <a:extLst>
                  <a:ext uri="{FF2B5EF4-FFF2-40B4-BE49-F238E27FC236}">
                    <a16:creationId xmlns:a16="http://schemas.microsoft.com/office/drawing/2014/main" id="{A7160E9B-1CAD-641F-12DD-399FEB7A4AE4}"/>
                  </a:ext>
                </a:extLst>
              </p:cNvPr>
              <p:cNvSpPr>
                <a:spLocks noChangeArrowheads="1"/>
              </p:cNvSpPr>
              <p:nvPr/>
            </p:nvSpPr>
            <p:spPr bwMode="auto">
              <a:xfrm>
                <a:off x="10592172" y="6177062"/>
                <a:ext cx="35346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102</a:t>
                </a:r>
              </a:p>
            </p:txBody>
          </p:sp>
          <p:sp>
            <p:nvSpPr>
              <p:cNvPr id="1818" name="Rectangle 1048">
                <a:extLst>
                  <a:ext uri="{FF2B5EF4-FFF2-40B4-BE49-F238E27FC236}">
                    <a16:creationId xmlns:a16="http://schemas.microsoft.com/office/drawing/2014/main" id="{DBAFC21F-9AF7-B1F9-BE69-037190497806}"/>
                  </a:ext>
                </a:extLst>
              </p:cNvPr>
              <p:cNvSpPr>
                <a:spLocks noChangeArrowheads="1"/>
              </p:cNvSpPr>
              <p:nvPr/>
            </p:nvSpPr>
            <p:spPr bwMode="auto">
              <a:xfrm>
                <a:off x="11140344" y="6177062"/>
                <a:ext cx="35346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108</a:t>
                </a:r>
              </a:p>
            </p:txBody>
          </p:sp>
          <p:sp>
            <p:nvSpPr>
              <p:cNvPr id="1819" name="Rectangle 1052">
                <a:extLst>
                  <a:ext uri="{FF2B5EF4-FFF2-40B4-BE49-F238E27FC236}">
                    <a16:creationId xmlns:a16="http://schemas.microsoft.com/office/drawing/2014/main" id="{5FEFF2C3-FF33-6BC0-97BE-0FE76F0C7E38}"/>
                  </a:ext>
                </a:extLst>
              </p:cNvPr>
              <p:cNvSpPr>
                <a:spLocks noChangeArrowheads="1"/>
              </p:cNvSpPr>
              <p:nvPr/>
            </p:nvSpPr>
            <p:spPr bwMode="auto">
              <a:xfrm>
                <a:off x="11688544" y="6177062"/>
                <a:ext cx="338075"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114</a:t>
                </a:r>
              </a:p>
            </p:txBody>
          </p:sp>
          <p:sp>
            <p:nvSpPr>
              <p:cNvPr id="1820" name="Rectangle 1055">
                <a:extLst>
                  <a:ext uri="{FF2B5EF4-FFF2-40B4-BE49-F238E27FC236}">
                    <a16:creationId xmlns:a16="http://schemas.microsoft.com/office/drawing/2014/main" id="{158FA946-4D03-1D79-5900-1C6C101BBF6E}"/>
                  </a:ext>
                </a:extLst>
              </p:cNvPr>
              <p:cNvSpPr>
                <a:spLocks noChangeArrowheads="1"/>
              </p:cNvSpPr>
              <p:nvPr/>
            </p:nvSpPr>
            <p:spPr bwMode="auto">
              <a:xfrm>
                <a:off x="12225835" y="6177062"/>
                <a:ext cx="35346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120</a:t>
                </a:r>
              </a:p>
            </p:txBody>
          </p:sp>
        </p:grpSp>
        <p:grpSp>
          <p:nvGrpSpPr>
            <p:cNvPr id="1788" name="Group 1787">
              <a:extLst>
                <a:ext uri="{FF2B5EF4-FFF2-40B4-BE49-F238E27FC236}">
                  <a16:creationId xmlns:a16="http://schemas.microsoft.com/office/drawing/2014/main" id="{17658FED-31A5-E2B1-5F9D-8DB46588CE5C}"/>
                </a:ext>
              </a:extLst>
            </p:cNvPr>
            <p:cNvGrpSpPr/>
            <p:nvPr/>
          </p:nvGrpSpPr>
          <p:grpSpPr>
            <a:xfrm>
              <a:off x="1427207" y="2204978"/>
              <a:ext cx="65544" cy="3856842"/>
              <a:chOff x="1427207" y="2204978"/>
              <a:chExt cx="65544" cy="3856842"/>
            </a:xfrm>
          </p:grpSpPr>
          <p:sp>
            <p:nvSpPr>
              <p:cNvPr id="1789" name="Line 944">
                <a:extLst>
                  <a:ext uri="{FF2B5EF4-FFF2-40B4-BE49-F238E27FC236}">
                    <a16:creationId xmlns:a16="http://schemas.microsoft.com/office/drawing/2014/main" id="{C27CD507-6A2D-F675-DEB7-FB53ADFE7922}"/>
                  </a:ext>
                </a:extLst>
              </p:cNvPr>
              <p:cNvSpPr>
                <a:spLocks noChangeShapeType="1"/>
              </p:cNvSpPr>
              <p:nvPr/>
            </p:nvSpPr>
            <p:spPr bwMode="auto">
              <a:xfrm flipH="1">
                <a:off x="1427207" y="6061820"/>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0" name="Line 945">
                <a:extLst>
                  <a:ext uri="{FF2B5EF4-FFF2-40B4-BE49-F238E27FC236}">
                    <a16:creationId xmlns:a16="http://schemas.microsoft.com/office/drawing/2014/main" id="{370182BA-7940-F41E-AAB4-42C3F04D174D}"/>
                  </a:ext>
                </a:extLst>
              </p:cNvPr>
              <p:cNvSpPr>
                <a:spLocks noChangeShapeType="1"/>
              </p:cNvSpPr>
              <p:nvPr/>
            </p:nvSpPr>
            <p:spPr bwMode="auto">
              <a:xfrm flipH="1">
                <a:off x="1427207" y="5679234"/>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1" name="Line 946">
                <a:extLst>
                  <a:ext uri="{FF2B5EF4-FFF2-40B4-BE49-F238E27FC236}">
                    <a16:creationId xmlns:a16="http://schemas.microsoft.com/office/drawing/2014/main" id="{6F0FD544-5A24-6E94-C522-9098C7F4FFF8}"/>
                  </a:ext>
                </a:extLst>
              </p:cNvPr>
              <p:cNvSpPr>
                <a:spLocks noChangeShapeType="1"/>
              </p:cNvSpPr>
              <p:nvPr/>
            </p:nvSpPr>
            <p:spPr bwMode="auto">
              <a:xfrm flipH="1">
                <a:off x="1427207" y="5291260"/>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2" name="Line 947">
                <a:extLst>
                  <a:ext uri="{FF2B5EF4-FFF2-40B4-BE49-F238E27FC236}">
                    <a16:creationId xmlns:a16="http://schemas.microsoft.com/office/drawing/2014/main" id="{4137320D-1AD3-3FA1-74D7-6919C567746C}"/>
                  </a:ext>
                </a:extLst>
              </p:cNvPr>
              <p:cNvSpPr>
                <a:spLocks noChangeShapeType="1"/>
              </p:cNvSpPr>
              <p:nvPr/>
            </p:nvSpPr>
            <p:spPr bwMode="auto">
              <a:xfrm flipH="1">
                <a:off x="1427207" y="4903285"/>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3" name="Line 948">
                <a:extLst>
                  <a:ext uri="{FF2B5EF4-FFF2-40B4-BE49-F238E27FC236}">
                    <a16:creationId xmlns:a16="http://schemas.microsoft.com/office/drawing/2014/main" id="{93840DC1-E47E-F324-A9AC-CB37E5307B5E}"/>
                  </a:ext>
                </a:extLst>
              </p:cNvPr>
              <p:cNvSpPr>
                <a:spLocks noChangeShapeType="1"/>
              </p:cNvSpPr>
              <p:nvPr/>
            </p:nvSpPr>
            <p:spPr bwMode="auto">
              <a:xfrm flipH="1">
                <a:off x="1427207" y="4520700"/>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4" name="Line 949">
                <a:extLst>
                  <a:ext uri="{FF2B5EF4-FFF2-40B4-BE49-F238E27FC236}">
                    <a16:creationId xmlns:a16="http://schemas.microsoft.com/office/drawing/2014/main" id="{2A75EC0D-C3A6-03DD-E6D4-3FE4BF0FA2C3}"/>
                  </a:ext>
                </a:extLst>
              </p:cNvPr>
              <p:cNvSpPr>
                <a:spLocks noChangeShapeType="1"/>
              </p:cNvSpPr>
              <p:nvPr/>
            </p:nvSpPr>
            <p:spPr bwMode="auto">
              <a:xfrm flipH="1">
                <a:off x="1427207" y="4134073"/>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5" name="Line 950">
                <a:extLst>
                  <a:ext uri="{FF2B5EF4-FFF2-40B4-BE49-F238E27FC236}">
                    <a16:creationId xmlns:a16="http://schemas.microsoft.com/office/drawing/2014/main" id="{7E47456D-B0B1-4395-D1C4-B4D05B4650D9}"/>
                  </a:ext>
                </a:extLst>
              </p:cNvPr>
              <p:cNvSpPr>
                <a:spLocks noChangeShapeType="1"/>
              </p:cNvSpPr>
              <p:nvPr/>
            </p:nvSpPr>
            <p:spPr bwMode="auto">
              <a:xfrm flipH="1">
                <a:off x="1427207" y="3750140"/>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6" name="Line 951">
                <a:extLst>
                  <a:ext uri="{FF2B5EF4-FFF2-40B4-BE49-F238E27FC236}">
                    <a16:creationId xmlns:a16="http://schemas.microsoft.com/office/drawing/2014/main" id="{B3484B4A-63D5-D637-E0E0-E7F768A98EF7}"/>
                  </a:ext>
                </a:extLst>
              </p:cNvPr>
              <p:cNvSpPr>
                <a:spLocks noChangeShapeType="1"/>
              </p:cNvSpPr>
              <p:nvPr/>
            </p:nvSpPr>
            <p:spPr bwMode="auto">
              <a:xfrm flipH="1">
                <a:off x="1427207" y="3363512"/>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7" name="Line 952">
                <a:extLst>
                  <a:ext uri="{FF2B5EF4-FFF2-40B4-BE49-F238E27FC236}">
                    <a16:creationId xmlns:a16="http://schemas.microsoft.com/office/drawing/2014/main" id="{1B21E049-E786-84CC-A1D8-15EA1A41B7C3}"/>
                  </a:ext>
                </a:extLst>
              </p:cNvPr>
              <p:cNvSpPr>
                <a:spLocks noChangeShapeType="1"/>
              </p:cNvSpPr>
              <p:nvPr/>
            </p:nvSpPr>
            <p:spPr bwMode="auto">
              <a:xfrm flipH="1">
                <a:off x="1427207" y="2975538"/>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8" name="Line 954">
                <a:extLst>
                  <a:ext uri="{FF2B5EF4-FFF2-40B4-BE49-F238E27FC236}">
                    <a16:creationId xmlns:a16="http://schemas.microsoft.com/office/drawing/2014/main" id="{542F477C-F1F1-6D1D-48E1-A6827E588112}"/>
                  </a:ext>
                </a:extLst>
              </p:cNvPr>
              <p:cNvSpPr>
                <a:spLocks noChangeShapeType="1"/>
              </p:cNvSpPr>
              <p:nvPr/>
            </p:nvSpPr>
            <p:spPr bwMode="auto">
              <a:xfrm flipH="1">
                <a:off x="1427207" y="2204978"/>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9" name="Line 952">
                <a:extLst>
                  <a:ext uri="{FF2B5EF4-FFF2-40B4-BE49-F238E27FC236}">
                    <a16:creationId xmlns:a16="http://schemas.microsoft.com/office/drawing/2014/main" id="{287A0847-FF1D-4BE1-84AC-64955621EDD4}"/>
                  </a:ext>
                </a:extLst>
              </p:cNvPr>
              <p:cNvSpPr>
                <a:spLocks noChangeShapeType="1"/>
              </p:cNvSpPr>
              <p:nvPr/>
            </p:nvSpPr>
            <p:spPr bwMode="auto">
              <a:xfrm flipH="1">
                <a:off x="1427207" y="2591363"/>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grpSp>
      </p:grpSp>
      <p:grpSp>
        <p:nvGrpSpPr>
          <p:cNvPr id="1821" name="Group 1820">
            <a:extLst>
              <a:ext uri="{FF2B5EF4-FFF2-40B4-BE49-F238E27FC236}">
                <a16:creationId xmlns:a16="http://schemas.microsoft.com/office/drawing/2014/main" id="{37AEF006-1894-D155-97FB-083F9A57326B}"/>
              </a:ext>
            </a:extLst>
          </p:cNvPr>
          <p:cNvGrpSpPr/>
          <p:nvPr/>
        </p:nvGrpSpPr>
        <p:grpSpPr>
          <a:xfrm>
            <a:off x="137924" y="4644124"/>
            <a:ext cx="8157575" cy="605354"/>
            <a:chOff x="206886" y="6966181"/>
            <a:chExt cx="12236362" cy="908031"/>
          </a:xfrm>
        </p:grpSpPr>
        <p:sp>
          <p:nvSpPr>
            <p:cNvPr id="19" name="Rectangle 30">
              <a:extLst>
                <a:ext uri="{FF2B5EF4-FFF2-40B4-BE49-F238E27FC236}">
                  <a16:creationId xmlns:a16="http://schemas.microsoft.com/office/drawing/2014/main" id="{C3BC19DE-4DAF-550D-C74D-242AEFB15110}"/>
                </a:ext>
              </a:extLst>
            </p:cNvPr>
            <p:cNvSpPr>
              <a:spLocks noChangeArrowheads="1"/>
            </p:cNvSpPr>
            <p:nvPr/>
          </p:nvSpPr>
          <p:spPr bwMode="auto">
            <a:xfrm>
              <a:off x="1413573" y="7627893"/>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358</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20" name="Rectangle 34">
              <a:extLst>
                <a:ext uri="{FF2B5EF4-FFF2-40B4-BE49-F238E27FC236}">
                  <a16:creationId xmlns:a16="http://schemas.microsoft.com/office/drawing/2014/main" id="{29B45E5E-74EC-0AB1-A1C0-3480990CFB5C}"/>
                </a:ext>
              </a:extLst>
            </p:cNvPr>
            <p:cNvSpPr>
              <a:spLocks noChangeArrowheads="1"/>
            </p:cNvSpPr>
            <p:nvPr/>
          </p:nvSpPr>
          <p:spPr bwMode="auto">
            <a:xfrm>
              <a:off x="1955578" y="7627888"/>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357</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2" name="Rectangle 38">
              <a:extLst>
                <a:ext uri="{FF2B5EF4-FFF2-40B4-BE49-F238E27FC236}">
                  <a16:creationId xmlns:a16="http://schemas.microsoft.com/office/drawing/2014/main" id="{FF1F9D4E-22FD-50E9-ABA3-5F93268BD0C4}"/>
                </a:ext>
              </a:extLst>
            </p:cNvPr>
            <p:cNvSpPr>
              <a:spLocks noChangeArrowheads="1"/>
            </p:cNvSpPr>
            <p:nvPr/>
          </p:nvSpPr>
          <p:spPr bwMode="auto">
            <a:xfrm>
              <a:off x="2498719" y="7627887"/>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352</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3" name="Rectangle 42">
              <a:extLst>
                <a:ext uri="{FF2B5EF4-FFF2-40B4-BE49-F238E27FC236}">
                  <a16:creationId xmlns:a16="http://schemas.microsoft.com/office/drawing/2014/main" id="{52224F85-1A4A-F221-A386-2D4AA0268C6B}"/>
                </a:ext>
              </a:extLst>
            </p:cNvPr>
            <p:cNvSpPr>
              <a:spLocks noChangeArrowheads="1"/>
            </p:cNvSpPr>
            <p:nvPr/>
          </p:nvSpPr>
          <p:spPr bwMode="auto">
            <a:xfrm>
              <a:off x="3035913" y="7627882"/>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350</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4" name="Rectangle 46">
              <a:extLst>
                <a:ext uri="{FF2B5EF4-FFF2-40B4-BE49-F238E27FC236}">
                  <a16:creationId xmlns:a16="http://schemas.microsoft.com/office/drawing/2014/main" id="{D80472C7-D3ED-AA21-F1E3-71FB4091E924}"/>
                </a:ext>
              </a:extLst>
            </p:cNvPr>
            <p:cNvSpPr>
              <a:spLocks noChangeArrowheads="1"/>
            </p:cNvSpPr>
            <p:nvPr/>
          </p:nvSpPr>
          <p:spPr bwMode="auto">
            <a:xfrm>
              <a:off x="3583528" y="7627879"/>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348</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5" name="Rectangle 50">
              <a:extLst>
                <a:ext uri="{FF2B5EF4-FFF2-40B4-BE49-F238E27FC236}">
                  <a16:creationId xmlns:a16="http://schemas.microsoft.com/office/drawing/2014/main" id="{3FCC71E6-B4DA-1437-DB7B-F4CA28B07B8F}"/>
                </a:ext>
              </a:extLst>
            </p:cNvPr>
            <p:cNvSpPr>
              <a:spLocks noChangeArrowheads="1"/>
            </p:cNvSpPr>
            <p:nvPr/>
          </p:nvSpPr>
          <p:spPr bwMode="auto">
            <a:xfrm>
              <a:off x="4122787" y="7627876"/>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338</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6" name="Rectangle 54">
              <a:extLst>
                <a:ext uri="{FF2B5EF4-FFF2-40B4-BE49-F238E27FC236}">
                  <a16:creationId xmlns:a16="http://schemas.microsoft.com/office/drawing/2014/main" id="{CE2C20B6-FB8E-2D77-96F6-A15D1977F2DC}"/>
                </a:ext>
              </a:extLst>
            </p:cNvPr>
            <p:cNvSpPr>
              <a:spLocks noChangeArrowheads="1"/>
            </p:cNvSpPr>
            <p:nvPr/>
          </p:nvSpPr>
          <p:spPr bwMode="auto">
            <a:xfrm>
              <a:off x="4663000" y="7627873"/>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333</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8" name="Rectangle 58">
              <a:extLst>
                <a:ext uri="{FF2B5EF4-FFF2-40B4-BE49-F238E27FC236}">
                  <a16:creationId xmlns:a16="http://schemas.microsoft.com/office/drawing/2014/main" id="{76147938-9980-4405-B378-19F3DE8895B0}"/>
                </a:ext>
              </a:extLst>
            </p:cNvPr>
            <p:cNvSpPr>
              <a:spLocks noChangeArrowheads="1"/>
            </p:cNvSpPr>
            <p:nvPr/>
          </p:nvSpPr>
          <p:spPr bwMode="auto">
            <a:xfrm>
              <a:off x="5203209" y="7627869"/>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329</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40" name="Rectangle 62">
              <a:extLst>
                <a:ext uri="{FF2B5EF4-FFF2-40B4-BE49-F238E27FC236}">
                  <a16:creationId xmlns:a16="http://schemas.microsoft.com/office/drawing/2014/main" id="{7F37DBDE-AEBE-7EB8-A662-59DB5A527003}"/>
                </a:ext>
              </a:extLst>
            </p:cNvPr>
            <p:cNvSpPr>
              <a:spLocks noChangeArrowheads="1"/>
            </p:cNvSpPr>
            <p:nvPr/>
          </p:nvSpPr>
          <p:spPr bwMode="auto">
            <a:xfrm>
              <a:off x="5744965" y="7627866"/>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322</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42" name="Rectangle 68">
              <a:extLst>
                <a:ext uri="{FF2B5EF4-FFF2-40B4-BE49-F238E27FC236}">
                  <a16:creationId xmlns:a16="http://schemas.microsoft.com/office/drawing/2014/main" id="{32854603-B973-09E6-02CA-15B5F3545D45}"/>
                </a:ext>
              </a:extLst>
            </p:cNvPr>
            <p:cNvSpPr>
              <a:spLocks noChangeArrowheads="1"/>
            </p:cNvSpPr>
            <p:nvPr/>
          </p:nvSpPr>
          <p:spPr bwMode="auto">
            <a:xfrm>
              <a:off x="6294688" y="7627863"/>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312</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44" name="Rectangle 74">
              <a:extLst>
                <a:ext uri="{FF2B5EF4-FFF2-40B4-BE49-F238E27FC236}">
                  <a16:creationId xmlns:a16="http://schemas.microsoft.com/office/drawing/2014/main" id="{073C5BA4-F0FA-CFD3-5833-0DADE4BB2B10}"/>
                </a:ext>
              </a:extLst>
            </p:cNvPr>
            <p:cNvSpPr>
              <a:spLocks noChangeArrowheads="1"/>
            </p:cNvSpPr>
            <p:nvPr/>
          </p:nvSpPr>
          <p:spPr bwMode="auto">
            <a:xfrm>
              <a:off x="6833058" y="7627860"/>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298</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46" name="Rectangle 78">
              <a:extLst>
                <a:ext uri="{FF2B5EF4-FFF2-40B4-BE49-F238E27FC236}">
                  <a16:creationId xmlns:a16="http://schemas.microsoft.com/office/drawing/2014/main" id="{343475F2-64D5-E603-47BB-24892EA26101}"/>
                </a:ext>
              </a:extLst>
            </p:cNvPr>
            <p:cNvSpPr>
              <a:spLocks noChangeArrowheads="1"/>
            </p:cNvSpPr>
            <p:nvPr/>
          </p:nvSpPr>
          <p:spPr bwMode="auto">
            <a:xfrm>
              <a:off x="7374819" y="7627858"/>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288</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48" name="Rectangle 82">
              <a:extLst>
                <a:ext uri="{FF2B5EF4-FFF2-40B4-BE49-F238E27FC236}">
                  <a16:creationId xmlns:a16="http://schemas.microsoft.com/office/drawing/2014/main" id="{F305CEAD-AA8B-58AA-F476-FD899CBBFDFC}"/>
                </a:ext>
              </a:extLst>
            </p:cNvPr>
            <p:cNvSpPr>
              <a:spLocks noChangeArrowheads="1"/>
            </p:cNvSpPr>
            <p:nvPr/>
          </p:nvSpPr>
          <p:spPr bwMode="auto">
            <a:xfrm>
              <a:off x="7914508" y="762785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270</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50" name="Rectangle 86">
              <a:extLst>
                <a:ext uri="{FF2B5EF4-FFF2-40B4-BE49-F238E27FC236}">
                  <a16:creationId xmlns:a16="http://schemas.microsoft.com/office/drawing/2014/main" id="{2A58F353-235A-3922-C2E1-6AAD6F723E4D}"/>
                </a:ext>
              </a:extLst>
            </p:cNvPr>
            <p:cNvSpPr>
              <a:spLocks noChangeArrowheads="1"/>
            </p:cNvSpPr>
            <p:nvPr/>
          </p:nvSpPr>
          <p:spPr bwMode="auto">
            <a:xfrm>
              <a:off x="8463507" y="762785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259</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52" name="Rectangle 90">
              <a:extLst>
                <a:ext uri="{FF2B5EF4-FFF2-40B4-BE49-F238E27FC236}">
                  <a16:creationId xmlns:a16="http://schemas.microsoft.com/office/drawing/2014/main" id="{27A85AE1-C4CC-2BF1-FCA9-48CB8D07D146}"/>
                </a:ext>
              </a:extLst>
            </p:cNvPr>
            <p:cNvSpPr>
              <a:spLocks noChangeArrowheads="1"/>
            </p:cNvSpPr>
            <p:nvPr/>
          </p:nvSpPr>
          <p:spPr bwMode="auto">
            <a:xfrm>
              <a:off x="9002163" y="762785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228</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54" name="Rectangle 94">
              <a:extLst>
                <a:ext uri="{FF2B5EF4-FFF2-40B4-BE49-F238E27FC236}">
                  <a16:creationId xmlns:a16="http://schemas.microsoft.com/office/drawing/2014/main" id="{37C8DBE4-51FA-6A6F-77CA-483B8B80EF83}"/>
                </a:ext>
              </a:extLst>
            </p:cNvPr>
            <p:cNvSpPr>
              <a:spLocks noChangeArrowheads="1"/>
            </p:cNvSpPr>
            <p:nvPr/>
          </p:nvSpPr>
          <p:spPr bwMode="auto">
            <a:xfrm>
              <a:off x="9541861" y="7627849"/>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171</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56" name="Rectangle 98">
              <a:extLst>
                <a:ext uri="{FF2B5EF4-FFF2-40B4-BE49-F238E27FC236}">
                  <a16:creationId xmlns:a16="http://schemas.microsoft.com/office/drawing/2014/main" id="{806EBAC3-FD4B-6CC7-D7B0-F347E1BDE438}"/>
                </a:ext>
              </a:extLst>
            </p:cNvPr>
            <p:cNvSpPr>
              <a:spLocks noChangeArrowheads="1"/>
            </p:cNvSpPr>
            <p:nvPr/>
          </p:nvSpPr>
          <p:spPr bwMode="auto">
            <a:xfrm>
              <a:off x="10083618" y="7627846"/>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117</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57" name="Rectangle 102">
              <a:extLst>
                <a:ext uri="{FF2B5EF4-FFF2-40B4-BE49-F238E27FC236}">
                  <a16:creationId xmlns:a16="http://schemas.microsoft.com/office/drawing/2014/main" id="{E9DD4416-C6C5-0E03-4780-35E5A41E26FB}"/>
                </a:ext>
              </a:extLst>
            </p:cNvPr>
            <p:cNvSpPr>
              <a:spLocks noChangeArrowheads="1"/>
            </p:cNvSpPr>
            <p:nvPr/>
          </p:nvSpPr>
          <p:spPr bwMode="auto">
            <a:xfrm>
              <a:off x="10669549" y="7627843"/>
              <a:ext cx="187552"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81</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59" name="Rectangle 106">
              <a:extLst>
                <a:ext uri="{FF2B5EF4-FFF2-40B4-BE49-F238E27FC236}">
                  <a16:creationId xmlns:a16="http://schemas.microsoft.com/office/drawing/2014/main" id="{77B8E01B-498F-8B86-D358-DC61FD5BAEEB}"/>
                </a:ext>
              </a:extLst>
            </p:cNvPr>
            <p:cNvSpPr>
              <a:spLocks noChangeArrowheads="1"/>
            </p:cNvSpPr>
            <p:nvPr/>
          </p:nvSpPr>
          <p:spPr bwMode="auto">
            <a:xfrm>
              <a:off x="11217513" y="7627840"/>
              <a:ext cx="187552"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39</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61" name="Rectangle 110">
              <a:extLst>
                <a:ext uri="{FF2B5EF4-FFF2-40B4-BE49-F238E27FC236}">
                  <a16:creationId xmlns:a16="http://schemas.microsoft.com/office/drawing/2014/main" id="{8C090B88-9469-F005-2F7F-0741E770AE9B}"/>
                </a:ext>
              </a:extLst>
            </p:cNvPr>
            <p:cNvSpPr>
              <a:spLocks noChangeArrowheads="1"/>
            </p:cNvSpPr>
            <p:nvPr/>
          </p:nvSpPr>
          <p:spPr bwMode="auto">
            <a:xfrm>
              <a:off x="11757805" y="7627836"/>
              <a:ext cx="187552"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10</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63" name="Rectangle 114">
              <a:extLst>
                <a:ext uri="{FF2B5EF4-FFF2-40B4-BE49-F238E27FC236}">
                  <a16:creationId xmlns:a16="http://schemas.microsoft.com/office/drawing/2014/main" id="{38E08C90-B131-83D0-30B6-86DE4CAEF1A9}"/>
                </a:ext>
              </a:extLst>
            </p:cNvPr>
            <p:cNvSpPr>
              <a:spLocks noChangeArrowheads="1"/>
            </p:cNvSpPr>
            <p:nvPr/>
          </p:nvSpPr>
          <p:spPr bwMode="auto">
            <a:xfrm>
              <a:off x="12349471" y="7627833"/>
              <a:ext cx="93777"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1</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71" name="Rectangle 118">
              <a:extLst>
                <a:ext uri="{FF2B5EF4-FFF2-40B4-BE49-F238E27FC236}">
                  <a16:creationId xmlns:a16="http://schemas.microsoft.com/office/drawing/2014/main" id="{C4B8AC64-CB74-4434-C47C-B8CFCA794E44}"/>
                </a:ext>
              </a:extLst>
            </p:cNvPr>
            <p:cNvSpPr>
              <a:spLocks noChangeArrowheads="1"/>
            </p:cNvSpPr>
            <p:nvPr/>
          </p:nvSpPr>
          <p:spPr bwMode="auto">
            <a:xfrm>
              <a:off x="1436310" y="7147887"/>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355</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73" name="Rectangle 122">
              <a:extLst>
                <a:ext uri="{FF2B5EF4-FFF2-40B4-BE49-F238E27FC236}">
                  <a16:creationId xmlns:a16="http://schemas.microsoft.com/office/drawing/2014/main" id="{76154F66-3C98-2D6D-8E86-8C1FDCAF9D9A}"/>
                </a:ext>
              </a:extLst>
            </p:cNvPr>
            <p:cNvSpPr>
              <a:spLocks noChangeArrowheads="1"/>
            </p:cNvSpPr>
            <p:nvPr/>
          </p:nvSpPr>
          <p:spPr bwMode="auto">
            <a:xfrm>
              <a:off x="1955578" y="7147887"/>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355</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75" name="Rectangle 126">
              <a:extLst>
                <a:ext uri="{FF2B5EF4-FFF2-40B4-BE49-F238E27FC236}">
                  <a16:creationId xmlns:a16="http://schemas.microsoft.com/office/drawing/2014/main" id="{9240F990-4DD0-1606-0E63-8DBCCC5794A8}"/>
                </a:ext>
              </a:extLst>
            </p:cNvPr>
            <p:cNvSpPr>
              <a:spLocks noChangeArrowheads="1"/>
            </p:cNvSpPr>
            <p:nvPr/>
          </p:nvSpPr>
          <p:spPr bwMode="auto">
            <a:xfrm>
              <a:off x="2498719" y="7147887"/>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354</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8" name="Rectangle 130">
              <a:extLst>
                <a:ext uri="{FF2B5EF4-FFF2-40B4-BE49-F238E27FC236}">
                  <a16:creationId xmlns:a16="http://schemas.microsoft.com/office/drawing/2014/main" id="{31571745-24E9-16F7-E06E-440DF2C12399}"/>
                </a:ext>
              </a:extLst>
            </p:cNvPr>
            <p:cNvSpPr>
              <a:spLocks noChangeArrowheads="1"/>
            </p:cNvSpPr>
            <p:nvPr/>
          </p:nvSpPr>
          <p:spPr bwMode="auto">
            <a:xfrm>
              <a:off x="3035913" y="7147887"/>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345</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9" name="Rectangle 134">
              <a:extLst>
                <a:ext uri="{FF2B5EF4-FFF2-40B4-BE49-F238E27FC236}">
                  <a16:creationId xmlns:a16="http://schemas.microsoft.com/office/drawing/2014/main" id="{8FF1955A-B2BC-5B79-3193-2EBCF35F344B}"/>
                </a:ext>
              </a:extLst>
            </p:cNvPr>
            <p:cNvSpPr>
              <a:spLocks noChangeArrowheads="1"/>
            </p:cNvSpPr>
            <p:nvPr/>
          </p:nvSpPr>
          <p:spPr bwMode="auto">
            <a:xfrm>
              <a:off x="3583528" y="7147887"/>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344</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0" name="Rectangle 138">
              <a:extLst>
                <a:ext uri="{FF2B5EF4-FFF2-40B4-BE49-F238E27FC236}">
                  <a16:creationId xmlns:a16="http://schemas.microsoft.com/office/drawing/2014/main" id="{31A0270A-87C4-0891-041F-1F4B4D5F992E}"/>
                </a:ext>
              </a:extLst>
            </p:cNvPr>
            <p:cNvSpPr>
              <a:spLocks noChangeArrowheads="1"/>
            </p:cNvSpPr>
            <p:nvPr/>
          </p:nvSpPr>
          <p:spPr bwMode="auto">
            <a:xfrm>
              <a:off x="4122787" y="7147887"/>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342</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1" name="Rectangle 142">
              <a:extLst>
                <a:ext uri="{FF2B5EF4-FFF2-40B4-BE49-F238E27FC236}">
                  <a16:creationId xmlns:a16="http://schemas.microsoft.com/office/drawing/2014/main" id="{633D4454-41B6-DA2F-6B78-D22A16642627}"/>
                </a:ext>
              </a:extLst>
            </p:cNvPr>
            <p:cNvSpPr>
              <a:spLocks noChangeArrowheads="1"/>
            </p:cNvSpPr>
            <p:nvPr/>
          </p:nvSpPr>
          <p:spPr bwMode="auto">
            <a:xfrm>
              <a:off x="4662999" y="7147887"/>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338</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2" name="Rectangle 146">
              <a:extLst>
                <a:ext uri="{FF2B5EF4-FFF2-40B4-BE49-F238E27FC236}">
                  <a16:creationId xmlns:a16="http://schemas.microsoft.com/office/drawing/2014/main" id="{67027DDA-77A8-994F-73B3-5D6CA83CF319}"/>
                </a:ext>
              </a:extLst>
            </p:cNvPr>
            <p:cNvSpPr>
              <a:spLocks noChangeArrowheads="1"/>
            </p:cNvSpPr>
            <p:nvPr/>
          </p:nvSpPr>
          <p:spPr bwMode="auto">
            <a:xfrm>
              <a:off x="5203206" y="7147887"/>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333</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3" name="Rectangle 150">
              <a:extLst>
                <a:ext uri="{FF2B5EF4-FFF2-40B4-BE49-F238E27FC236}">
                  <a16:creationId xmlns:a16="http://schemas.microsoft.com/office/drawing/2014/main" id="{CF92AD56-2C45-3E20-1244-19EE4B5DAB42}"/>
                </a:ext>
              </a:extLst>
            </p:cNvPr>
            <p:cNvSpPr>
              <a:spLocks noChangeArrowheads="1"/>
            </p:cNvSpPr>
            <p:nvPr/>
          </p:nvSpPr>
          <p:spPr bwMode="auto">
            <a:xfrm>
              <a:off x="5744962" y="7147887"/>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327</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4" name="Rectangle 154">
              <a:extLst>
                <a:ext uri="{FF2B5EF4-FFF2-40B4-BE49-F238E27FC236}">
                  <a16:creationId xmlns:a16="http://schemas.microsoft.com/office/drawing/2014/main" id="{6E83875F-354A-FBCA-4430-072C10C5E042}"/>
                </a:ext>
              </a:extLst>
            </p:cNvPr>
            <p:cNvSpPr>
              <a:spLocks noChangeArrowheads="1"/>
            </p:cNvSpPr>
            <p:nvPr/>
          </p:nvSpPr>
          <p:spPr bwMode="auto">
            <a:xfrm>
              <a:off x="6294688" y="7147887"/>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318</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5" name="Rectangle 158">
              <a:extLst>
                <a:ext uri="{FF2B5EF4-FFF2-40B4-BE49-F238E27FC236}">
                  <a16:creationId xmlns:a16="http://schemas.microsoft.com/office/drawing/2014/main" id="{67F96AD4-56B2-4617-10DD-DE190AA394C2}"/>
                </a:ext>
              </a:extLst>
            </p:cNvPr>
            <p:cNvSpPr>
              <a:spLocks noChangeArrowheads="1"/>
            </p:cNvSpPr>
            <p:nvPr/>
          </p:nvSpPr>
          <p:spPr bwMode="auto">
            <a:xfrm>
              <a:off x="6833058" y="7147887"/>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313</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6" name="Rectangle 162">
              <a:extLst>
                <a:ext uri="{FF2B5EF4-FFF2-40B4-BE49-F238E27FC236}">
                  <a16:creationId xmlns:a16="http://schemas.microsoft.com/office/drawing/2014/main" id="{79BCB845-0096-D35E-E1E5-ECAA7F618970}"/>
                </a:ext>
              </a:extLst>
            </p:cNvPr>
            <p:cNvSpPr>
              <a:spLocks noChangeArrowheads="1"/>
            </p:cNvSpPr>
            <p:nvPr/>
          </p:nvSpPr>
          <p:spPr bwMode="auto">
            <a:xfrm>
              <a:off x="7374817" y="7147887"/>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310</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7" name="Rectangle 166">
              <a:extLst>
                <a:ext uri="{FF2B5EF4-FFF2-40B4-BE49-F238E27FC236}">
                  <a16:creationId xmlns:a16="http://schemas.microsoft.com/office/drawing/2014/main" id="{9CFA6E53-6B3D-0356-4E33-453882A6A87D}"/>
                </a:ext>
              </a:extLst>
            </p:cNvPr>
            <p:cNvSpPr>
              <a:spLocks noChangeArrowheads="1"/>
            </p:cNvSpPr>
            <p:nvPr/>
          </p:nvSpPr>
          <p:spPr bwMode="auto">
            <a:xfrm>
              <a:off x="7914508" y="7147887"/>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305</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8" name="Rectangle 170">
              <a:extLst>
                <a:ext uri="{FF2B5EF4-FFF2-40B4-BE49-F238E27FC236}">
                  <a16:creationId xmlns:a16="http://schemas.microsoft.com/office/drawing/2014/main" id="{0F7DB094-AD8A-C71E-0243-FEA2D9A562A9}"/>
                </a:ext>
              </a:extLst>
            </p:cNvPr>
            <p:cNvSpPr>
              <a:spLocks noChangeArrowheads="1"/>
            </p:cNvSpPr>
            <p:nvPr/>
          </p:nvSpPr>
          <p:spPr bwMode="auto">
            <a:xfrm>
              <a:off x="8463508" y="7147887"/>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299</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9" name="Rectangle 174">
              <a:extLst>
                <a:ext uri="{FF2B5EF4-FFF2-40B4-BE49-F238E27FC236}">
                  <a16:creationId xmlns:a16="http://schemas.microsoft.com/office/drawing/2014/main" id="{87B6BAEE-6444-1DCA-C182-FA6213A4C39B}"/>
                </a:ext>
              </a:extLst>
            </p:cNvPr>
            <p:cNvSpPr>
              <a:spLocks noChangeArrowheads="1"/>
            </p:cNvSpPr>
            <p:nvPr/>
          </p:nvSpPr>
          <p:spPr bwMode="auto">
            <a:xfrm>
              <a:off x="9002161" y="7147887"/>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262</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0" name="Rectangle 178">
              <a:extLst>
                <a:ext uri="{FF2B5EF4-FFF2-40B4-BE49-F238E27FC236}">
                  <a16:creationId xmlns:a16="http://schemas.microsoft.com/office/drawing/2014/main" id="{7DD4038A-ED7C-3F48-2AAF-559A120FD86F}"/>
                </a:ext>
              </a:extLst>
            </p:cNvPr>
            <p:cNvSpPr>
              <a:spLocks noChangeArrowheads="1"/>
            </p:cNvSpPr>
            <p:nvPr/>
          </p:nvSpPr>
          <p:spPr bwMode="auto">
            <a:xfrm>
              <a:off x="9541863" y="7147887"/>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190</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1" name="Rectangle 182">
              <a:extLst>
                <a:ext uri="{FF2B5EF4-FFF2-40B4-BE49-F238E27FC236}">
                  <a16:creationId xmlns:a16="http://schemas.microsoft.com/office/drawing/2014/main" id="{D61CE5BE-35F4-CF3A-7C0A-6EE92CA15EB8}"/>
                </a:ext>
              </a:extLst>
            </p:cNvPr>
            <p:cNvSpPr>
              <a:spLocks noChangeArrowheads="1"/>
            </p:cNvSpPr>
            <p:nvPr/>
          </p:nvSpPr>
          <p:spPr bwMode="auto">
            <a:xfrm>
              <a:off x="10083622" y="7147887"/>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126</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2" name="Rectangle 186">
              <a:extLst>
                <a:ext uri="{FF2B5EF4-FFF2-40B4-BE49-F238E27FC236}">
                  <a16:creationId xmlns:a16="http://schemas.microsoft.com/office/drawing/2014/main" id="{12B49E6E-480A-F5B9-93D3-46A817063BA2}"/>
                </a:ext>
              </a:extLst>
            </p:cNvPr>
            <p:cNvSpPr>
              <a:spLocks noChangeArrowheads="1"/>
            </p:cNvSpPr>
            <p:nvPr/>
          </p:nvSpPr>
          <p:spPr bwMode="auto">
            <a:xfrm>
              <a:off x="10669552" y="7147887"/>
              <a:ext cx="187552"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81</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3" name="Rectangle 190">
              <a:extLst>
                <a:ext uri="{FF2B5EF4-FFF2-40B4-BE49-F238E27FC236}">
                  <a16:creationId xmlns:a16="http://schemas.microsoft.com/office/drawing/2014/main" id="{74E2D1D2-24F4-AA9D-B87F-37F3CD0E586D}"/>
                </a:ext>
              </a:extLst>
            </p:cNvPr>
            <p:cNvSpPr>
              <a:spLocks noChangeArrowheads="1"/>
            </p:cNvSpPr>
            <p:nvPr/>
          </p:nvSpPr>
          <p:spPr bwMode="auto">
            <a:xfrm>
              <a:off x="11217517" y="7147887"/>
              <a:ext cx="187552"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41</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4" name="Rectangle 194">
              <a:extLst>
                <a:ext uri="{FF2B5EF4-FFF2-40B4-BE49-F238E27FC236}">
                  <a16:creationId xmlns:a16="http://schemas.microsoft.com/office/drawing/2014/main" id="{7901D4EF-BB11-EE4B-926E-E440A53C9EFD}"/>
                </a:ext>
              </a:extLst>
            </p:cNvPr>
            <p:cNvSpPr>
              <a:spLocks noChangeArrowheads="1"/>
            </p:cNvSpPr>
            <p:nvPr/>
          </p:nvSpPr>
          <p:spPr bwMode="auto">
            <a:xfrm>
              <a:off x="11757805" y="7147887"/>
              <a:ext cx="187552"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12</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5" name="Rectangle 198">
              <a:extLst>
                <a:ext uri="{FF2B5EF4-FFF2-40B4-BE49-F238E27FC236}">
                  <a16:creationId xmlns:a16="http://schemas.microsoft.com/office/drawing/2014/main" id="{3B384970-6913-01BD-2BFF-4F52BBA82AB0}"/>
                </a:ext>
              </a:extLst>
            </p:cNvPr>
            <p:cNvSpPr>
              <a:spLocks noChangeArrowheads="1"/>
            </p:cNvSpPr>
            <p:nvPr/>
          </p:nvSpPr>
          <p:spPr bwMode="auto">
            <a:xfrm>
              <a:off x="12349458" y="7147884"/>
              <a:ext cx="93777"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1</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 name="Rectangle 9">
              <a:extLst>
                <a:ext uri="{FF2B5EF4-FFF2-40B4-BE49-F238E27FC236}">
                  <a16:creationId xmlns:a16="http://schemas.microsoft.com/office/drawing/2014/main" id="{8BE54E80-F4C9-7078-9708-9184BF7E9F19}"/>
                </a:ext>
              </a:extLst>
            </p:cNvPr>
            <p:cNvSpPr>
              <a:spLocks noChangeArrowheads="1"/>
            </p:cNvSpPr>
            <p:nvPr/>
          </p:nvSpPr>
          <p:spPr bwMode="auto">
            <a:xfrm>
              <a:off x="206886" y="6966181"/>
              <a:ext cx="993061"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GB" sz="1067" b="1" i="0" u="none" strike="noStrike" kern="1200" cap="none" spc="0" normalizeH="0" baseline="0" noProof="0" dirty="0">
                  <a:ln>
                    <a:noFill/>
                  </a:ln>
                  <a:solidFill>
                    <a:srgbClr val="0095DB"/>
                  </a:solidFill>
                  <a:effectLst/>
                  <a:uLnTx/>
                  <a:uFillTx/>
                  <a:latin typeface="Arial Narrow" panose="020F0502020204030204"/>
                  <a:ea typeface="+mn-ea"/>
                  <a:cs typeface="+mn-cs"/>
                </a:rPr>
                <a:t>Enza combo</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 name="Rectangle 11">
              <a:extLst>
                <a:ext uri="{FF2B5EF4-FFF2-40B4-BE49-F238E27FC236}">
                  <a16:creationId xmlns:a16="http://schemas.microsoft.com/office/drawing/2014/main" id="{1F99C077-B10F-EC3D-079F-12D3D8B5503C}"/>
                </a:ext>
              </a:extLst>
            </p:cNvPr>
            <p:cNvSpPr>
              <a:spLocks noChangeArrowheads="1"/>
            </p:cNvSpPr>
            <p:nvPr/>
          </p:nvSpPr>
          <p:spPr bwMode="auto">
            <a:xfrm>
              <a:off x="206886" y="7147947"/>
              <a:ext cx="1101262"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Patients at risk</a:t>
              </a:r>
              <a:endParaRPr kumimoji="0" lang="en-GB" sz="2933" b="0" i="0" u="none" strike="noStrike" kern="1200" cap="none" spc="0" normalizeH="0" baseline="0" noProof="0" dirty="0">
                <a:ln>
                  <a:noFill/>
                </a:ln>
                <a:solidFill>
                  <a:srgbClr val="0095DB"/>
                </a:solidFill>
                <a:effectLst/>
                <a:uLnTx/>
                <a:uFillTx/>
                <a:latin typeface="Arial Narrow" panose="020F0502020204030204"/>
                <a:ea typeface="+mn-ea"/>
                <a:cs typeface="+mn-cs"/>
              </a:endParaRPr>
            </a:p>
          </p:txBody>
        </p:sp>
        <p:sp>
          <p:nvSpPr>
            <p:cNvPr id="13" name="Rectangle 5">
              <a:extLst>
                <a:ext uri="{FF2B5EF4-FFF2-40B4-BE49-F238E27FC236}">
                  <a16:creationId xmlns:a16="http://schemas.microsoft.com/office/drawing/2014/main" id="{46273A17-DF39-71C4-677F-836EE507B970}"/>
                </a:ext>
              </a:extLst>
            </p:cNvPr>
            <p:cNvSpPr>
              <a:spLocks noChangeArrowheads="1"/>
            </p:cNvSpPr>
            <p:nvPr/>
          </p:nvSpPr>
          <p:spPr bwMode="auto">
            <a:xfrm>
              <a:off x="206886" y="7444849"/>
              <a:ext cx="1231738" cy="117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GB" sz="1067" b="1" i="0" u="none" strike="noStrike" kern="1200" cap="none" spc="0" normalizeH="0" baseline="0" noProof="0" dirty="0">
                  <a:ln>
                    <a:noFill/>
                  </a:ln>
                  <a:solidFill>
                    <a:srgbClr val="E6308A"/>
                  </a:solidFill>
                  <a:effectLst/>
                  <a:uLnTx/>
                  <a:uFillTx/>
                  <a:latin typeface="Arial Narrow" panose="020F0502020204030204"/>
                  <a:ea typeface="+mn-ea"/>
                  <a:cs typeface="+mn-cs"/>
                </a:rPr>
                <a:t>Leuprolide alone</a:t>
              </a:r>
            </a:p>
            <a:p>
              <a:pPr marL="0" marR="0" lvl="0" indent="0" algn="l" defTabSz="609630" rtl="0" eaLnBrk="0" fontAlgn="base" latinLnBrk="0" hangingPunct="0">
                <a:lnSpc>
                  <a:spcPct val="100000"/>
                </a:lnSpc>
                <a:spcBef>
                  <a:spcPct val="0"/>
                </a:spcBef>
                <a:spcAft>
                  <a:spcPct val="0"/>
                </a:spcAft>
                <a:buClrTx/>
                <a:buSzTx/>
                <a:buFontTx/>
                <a:buNone/>
                <a:tabLst/>
                <a:defRPr/>
              </a:pPr>
              <a:endParaRPr kumimoji="0" lang="en-GB" sz="1867" b="0" i="0" u="none" strike="noStrike" kern="1200" cap="none" spc="0" normalizeH="0" baseline="0" noProof="0" dirty="0">
                <a:ln>
                  <a:noFill/>
                </a:ln>
                <a:solidFill>
                  <a:srgbClr val="00305D"/>
                </a:solidFill>
                <a:effectLst/>
                <a:uLnTx/>
                <a:uFillTx/>
                <a:latin typeface="Arial Narrow" panose="020B0604020202020204" pitchFamily="34" charset="0"/>
                <a:ea typeface="+mn-ea"/>
                <a:cs typeface="+mn-cs"/>
              </a:endParaRPr>
            </a:p>
          </p:txBody>
        </p:sp>
        <p:sp>
          <p:nvSpPr>
            <p:cNvPr id="16" name="Rectangle 8">
              <a:extLst>
                <a:ext uri="{FF2B5EF4-FFF2-40B4-BE49-F238E27FC236}">
                  <a16:creationId xmlns:a16="http://schemas.microsoft.com/office/drawing/2014/main" id="{8AC0B9A9-521B-FB62-3B1E-E5691C5613AF}"/>
                </a:ext>
              </a:extLst>
            </p:cNvPr>
            <p:cNvSpPr>
              <a:spLocks noChangeArrowheads="1"/>
            </p:cNvSpPr>
            <p:nvPr/>
          </p:nvSpPr>
          <p:spPr bwMode="auto">
            <a:xfrm>
              <a:off x="206886" y="7627894"/>
              <a:ext cx="1101262"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Patients at risk</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grpSp>
    </p:spTree>
    <p:custDataLst>
      <p:tags r:id="rId1"/>
    </p:custDataLst>
    <p:extLst>
      <p:ext uri="{BB962C8B-B14F-4D97-AF65-F5344CB8AC3E}">
        <p14:creationId xmlns:p14="http://schemas.microsoft.com/office/powerpoint/2010/main" val="395362527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5F9D09-0C26-ED24-9B01-25FE9E8449FD}"/>
            </a:ext>
          </a:extLst>
        </p:cNvPr>
        <p:cNvGrpSpPr/>
        <p:nvPr/>
      </p:nvGrpSpPr>
      <p:grpSpPr>
        <a:xfrm>
          <a:off x="0" y="0"/>
          <a:ext cx="0" cy="0"/>
          <a:chOff x="0" y="0"/>
          <a:chExt cx="0" cy="0"/>
        </a:xfrm>
      </p:grpSpPr>
      <p:graphicFrame>
        <p:nvGraphicFramePr>
          <p:cNvPr id="331" name="Table 330">
            <a:extLst>
              <a:ext uri="{FF2B5EF4-FFF2-40B4-BE49-F238E27FC236}">
                <a16:creationId xmlns:a16="http://schemas.microsoft.com/office/drawing/2014/main" id="{F67DFECF-1225-1C4F-FFF1-9AAC28306475}"/>
              </a:ext>
            </a:extLst>
          </p:cNvPr>
          <p:cNvGraphicFramePr>
            <a:graphicFrameLocks noGrp="1"/>
          </p:cNvGraphicFramePr>
          <p:nvPr/>
        </p:nvGraphicFramePr>
        <p:xfrm>
          <a:off x="959725" y="1036116"/>
          <a:ext cx="10296712" cy="3849609"/>
        </p:xfrm>
        <a:graphic>
          <a:graphicData uri="http://schemas.openxmlformats.org/drawingml/2006/table">
            <a:tbl>
              <a:tblPr/>
              <a:tblGrid>
                <a:gridCol w="2803104">
                  <a:extLst>
                    <a:ext uri="{9D8B030D-6E8A-4147-A177-3AD203B41FA5}">
                      <a16:colId xmlns:a16="http://schemas.microsoft.com/office/drawing/2014/main" val="2449222460"/>
                    </a:ext>
                  </a:extLst>
                </a:gridCol>
                <a:gridCol w="1732643">
                  <a:extLst>
                    <a:ext uri="{9D8B030D-6E8A-4147-A177-3AD203B41FA5}">
                      <a16:colId xmlns:a16="http://schemas.microsoft.com/office/drawing/2014/main" val="73733261"/>
                    </a:ext>
                  </a:extLst>
                </a:gridCol>
                <a:gridCol w="1732643">
                  <a:extLst>
                    <a:ext uri="{9D8B030D-6E8A-4147-A177-3AD203B41FA5}">
                      <a16:colId xmlns:a16="http://schemas.microsoft.com/office/drawing/2014/main" val="453041475"/>
                    </a:ext>
                  </a:extLst>
                </a:gridCol>
                <a:gridCol w="2014161">
                  <a:extLst>
                    <a:ext uri="{9D8B030D-6E8A-4147-A177-3AD203B41FA5}">
                      <a16:colId xmlns:a16="http://schemas.microsoft.com/office/drawing/2014/main" val="157417321"/>
                    </a:ext>
                  </a:extLst>
                </a:gridCol>
                <a:gridCol w="2014161">
                  <a:extLst>
                    <a:ext uri="{9D8B030D-6E8A-4147-A177-3AD203B41FA5}">
                      <a16:colId xmlns:a16="http://schemas.microsoft.com/office/drawing/2014/main" val="2551961308"/>
                    </a:ext>
                  </a:extLst>
                </a:gridCol>
              </a:tblGrid>
              <a:tr h="264315">
                <a:tc>
                  <a:txBody>
                    <a:bodyPr/>
                    <a:lstStyle/>
                    <a:p>
                      <a:endParaRPr lang="en-GB" sz="1200" b="1" noProof="0" dirty="0">
                        <a:solidFill>
                          <a:schemeClr val="bg1"/>
                        </a:solidFill>
                      </a:endParaRPr>
                    </a:p>
                  </a:txBody>
                  <a:tcPr marL="27897" marR="27897"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GB" sz="1200" b="1" noProof="0" dirty="0">
                          <a:solidFill>
                            <a:schemeClr val="bg1"/>
                          </a:solidFill>
                        </a:rPr>
                        <a:t>Enza combo</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95DB"/>
                    </a:solidFill>
                  </a:tcPr>
                </a:tc>
                <a:tc>
                  <a:txBody>
                    <a:bodyPr/>
                    <a:lstStyle/>
                    <a:p>
                      <a:pPr algn="ctr"/>
                      <a:r>
                        <a:rPr lang="en-GB" sz="1200" b="1" noProof="0" dirty="0">
                          <a:solidFill>
                            <a:schemeClr val="bg1"/>
                          </a:solidFill>
                        </a:rPr>
                        <a:t>Leuprolide alone</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308A"/>
                    </a:solidFill>
                  </a:tcPr>
                </a:tc>
                <a:tc>
                  <a:txBody>
                    <a:bodyPr/>
                    <a:lstStyle/>
                    <a:p>
                      <a:pPr algn="ctr"/>
                      <a:endParaRPr lang="en-GB" sz="1200" b="1" noProof="0" dirty="0">
                        <a:solidFill>
                          <a:schemeClr val="bg1"/>
                        </a:solidFill>
                      </a:endParaRP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a:endParaRPr lang="en-GB" sz="1200" b="1" noProof="0" dirty="0">
                        <a:solidFill>
                          <a:schemeClr val="bg1"/>
                        </a:solidFill>
                      </a:endParaRPr>
                    </a:p>
                  </a:txBody>
                  <a:tcPr marL="27897" marR="27897" marT="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830766478"/>
                  </a:ext>
                </a:extLst>
              </a:tr>
              <a:tr h="199183">
                <a:tc>
                  <a:txBody>
                    <a:bodyPr/>
                    <a:lstStyle/>
                    <a:p>
                      <a:r>
                        <a:rPr lang="en-GB" sz="1200" b="1" noProof="0" dirty="0">
                          <a:solidFill>
                            <a:schemeClr val="bg1"/>
                          </a:solidFill>
                        </a:rPr>
                        <a:t>Subgroup</a:t>
                      </a:r>
                    </a:p>
                  </a:txBody>
                  <a:tcPr marL="27897" marR="27897" marT="0" marB="0" anchor="ctr">
                    <a:lnL>
                      <a:noFill/>
                    </a:lnL>
                    <a:lnR>
                      <a:noFill/>
                    </a:lnR>
                    <a:lnT>
                      <a:noFill/>
                    </a:lnT>
                    <a:lnB w="12700" cap="flat" cmpd="sng" algn="ctr">
                      <a:solidFill>
                        <a:srgbClr val="00305D"/>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1200" b="1" noProof="0" dirty="0">
                          <a:solidFill>
                            <a:schemeClr val="bg1"/>
                          </a:solidFill>
                        </a:rPr>
                        <a:t>No. of patients (No. of events)</a:t>
                      </a:r>
                    </a:p>
                  </a:txBody>
                  <a:tcPr marL="27897" marR="27897" marT="0" marB="0" anchor="ctr">
                    <a:lnL>
                      <a:noFill/>
                    </a:lnL>
                    <a:lnR>
                      <a:noFill/>
                    </a:lnR>
                    <a:lnT w="12700" cap="flat" cmpd="sng" algn="ctr">
                      <a:noFill/>
                      <a:prstDash val="solid"/>
                      <a:round/>
                      <a:headEnd type="none" w="med" len="med"/>
                      <a:tailEnd type="none" w="med" len="med"/>
                    </a:lnT>
                    <a:lnB w="12700" cap="flat" cmpd="sng" algn="ctr">
                      <a:solidFill>
                        <a:srgbClr val="00305D"/>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1600" b="1">
                        <a:solidFill>
                          <a:schemeClr val="bg1"/>
                        </a:solidFill>
                      </a:endParaRPr>
                    </a:p>
                  </a:txBody>
                  <a:tcPr marL="41845" marR="41845" marT="0" marB="0" anchor="ctr">
                    <a:lnL>
                      <a:noFill/>
                    </a:lnL>
                    <a:lnR>
                      <a:noFill/>
                    </a:lnR>
                    <a:lnT>
                      <a:noFill/>
                    </a:lnT>
                    <a:lnB w="12700" cap="flat" cmpd="sng" algn="ctr">
                      <a:solidFill>
                        <a:schemeClr val="bg1"/>
                      </a:solidFill>
                      <a:prstDash val="solid"/>
                      <a:round/>
                      <a:headEnd type="none" w="med" len="med"/>
                      <a:tailEnd type="none" w="med" len="med"/>
                    </a:lnB>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noProof="0" dirty="0">
                          <a:solidFill>
                            <a:schemeClr val="bg1"/>
                          </a:solidFill>
                        </a:rPr>
                        <a:t>Hazard ratio (95% CI)</a:t>
                      </a:r>
                    </a:p>
                  </a:txBody>
                  <a:tcPr marL="27897" marR="27897" marT="0" marB="0" anchor="ctr">
                    <a:lnL w="12700" cmpd="sng">
                      <a:noFill/>
                      <a:prstDash val="solid"/>
                    </a:lnL>
                    <a:lnR>
                      <a:noFill/>
                    </a:lnR>
                    <a:lnT>
                      <a:noFill/>
                    </a:lnT>
                    <a:lnB w="12700" cap="flat" cmpd="sng" algn="ctr">
                      <a:solidFill>
                        <a:srgbClr val="00305D"/>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2124448824"/>
                  </a:ext>
                </a:extLst>
              </a:tr>
              <a:tr h="199183">
                <a:tc>
                  <a:txBody>
                    <a:bodyPr/>
                    <a:lstStyle/>
                    <a:p>
                      <a:r>
                        <a:rPr lang="en-GB" sz="1200" noProof="0" dirty="0">
                          <a:solidFill>
                            <a:schemeClr val="bg1"/>
                          </a:solidFill>
                        </a:rPr>
                        <a:t>All patients</a:t>
                      </a:r>
                    </a:p>
                  </a:txBody>
                  <a:tcPr marL="27897" marR="27897" marT="0" marB="0" anchor="ctr">
                    <a:lnL>
                      <a:noFill/>
                    </a:lnL>
                    <a:lnR w="12700" cap="flat" cmpd="sng" algn="ctr">
                      <a:noFill/>
                      <a:prstDash val="solid"/>
                      <a:round/>
                      <a:headEnd type="none" w="med" len="med"/>
                      <a:tailEnd type="none" w="med" len="med"/>
                    </a:lnR>
                    <a:lnT w="12700" cap="flat" cmpd="sng" algn="ctr">
                      <a:solidFill>
                        <a:srgbClr val="00305D"/>
                      </a:solidFill>
                      <a:prstDash val="solid"/>
                      <a:round/>
                      <a:headEnd type="none" w="med" len="med"/>
                      <a:tailEnd type="none" w="med" len="med"/>
                    </a:lnT>
                    <a:lnB>
                      <a:noFill/>
                    </a:lnB>
                    <a:lnTlToBr w="12700" cmpd="sng">
                      <a:noFill/>
                      <a:prstDash val="solid"/>
                    </a:lnTlToBr>
                    <a:lnBlToTr w="12700" cmpd="sng">
                      <a:noFill/>
                      <a:prstDash val="solid"/>
                    </a:lnBlToTr>
                    <a:solidFill>
                      <a:srgbClr val="00305D">
                        <a:alpha val="10000"/>
                      </a:srgbClr>
                    </a:solidFill>
                  </a:tcPr>
                </a:tc>
                <a:tc>
                  <a:txBody>
                    <a:bodyPr/>
                    <a:lstStyle/>
                    <a:p>
                      <a:pPr algn="ctr"/>
                      <a:r>
                        <a:rPr lang="en-GB" sz="1200" noProof="0" dirty="0">
                          <a:solidFill>
                            <a:schemeClr val="bg1"/>
                          </a:solidFill>
                        </a:rPr>
                        <a:t>355 (73)</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305D"/>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95DB">
                        <a:alpha val="10000"/>
                      </a:srgbClr>
                    </a:solidFill>
                  </a:tcPr>
                </a:tc>
                <a:tc>
                  <a:txBody>
                    <a:bodyPr/>
                    <a:lstStyle/>
                    <a:p>
                      <a:pPr algn="ctr"/>
                      <a:r>
                        <a:rPr lang="en-GB" sz="1200" noProof="0" dirty="0">
                          <a:solidFill>
                            <a:schemeClr val="bg1"/>
                          </a:solidFill>
                        </a:rPr>
                        <a:t>358 (111)</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305D"/>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308A">
                        <a:alpha val="10000"/>
                      </a:srgbClr>
                    </a:solidFill>
                  </a:tcPr>
                </a:tc>
                <a:tc>
                  <a:txBody>
                    <a:bodyPr/>
                    <a:lstStyle/>
                    <a:p>
                      <a:pPr algn="ctr"/>
                      <a:endParaRPr lang="en-GB" sz="1200" noProof="0" dirty="0">
                        <a:solidFill>
                          <a:schemeClr val="bg1"/>
                        </a:solidFill>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305D"/>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305D">
                        <a:alpha val="10000"/>
                      </a:srgbClr>
                    </a:solidFill>
                  </a:tcPr>
                </a:tc>
                <a:tc>
                  <a:txBody>
                    <a:bodyPr/>
                    <a:lstStyle/>
                    <a:p>
                      <a:pPr algn="ctr"/>
                      <a:r>
                        <a:rPr lang="en-GB" sz="1200" noProof="0" dirty="0">
                          <a:solidFill>
                            <a:schemeClr val="bg1"/>
                          </a:solidFill>
                        </a:rPr>
                        <a:t>0.597 (0.444, 0.804)</a:t>
                      </a:r>
                    </a:p>
                  </a:txBody>
                  <a:tcPr marL="27897" marR="27897" marT="0" marB="0" anchor="ctr">
                    <a:lnL w="12700" cap="flat" cmpd="sng" algn="ctr">
                      <a:noFill/>
                      <a:prstDash val="solid"/>
                      <a:round/>
                      <a:headEnd type="none" w="med" len="med"/>
                      <a:tailEnd type="none" w="med" len="med"/>
                    </a:lnL>
                    <a:lnR>
                      <a:noFill/>
                    </a:lnR>
                    <a:lnT w="12700" cap="flat" cmpd="sng" algn="ctr">
                      <a:solidFill>
                        <a:srgbClr val="00305D"/>
                      </a:solidFill>
                      <a:prstDash val="solid"/>
                      <a:round/>
                      <a:headEnd type="none" w="med" len="med"/>
                      <a:tailEnd type="none" w="med" len="med"/>
                    </a:lnT>
                    <a:lnB>
                      <a:noFill/>
                    </a:lnB>
                    <a:lnTlToBr w="12700" cmpd="sng">
                      <a:noFill/>
                      <a:prstDash val="solid"/>
                    </a:lnTlToBr>
                    <a:lnBlToTr w="12700" cmpd="sng">
                      <a:noFill/>
                      <a:prstDash val="solid"/>
                    </a:lnBlToTr>
                    <a:solidFill>
                      <a:srgbClr val="00305D">
                        <a:alpha val="10000"/>
                      </a:srgbClr>
                    </a:solidFill>
                  </a:tcPr>
                </a:tc>
                <a:extLst>
                  <a:ext uri="{0D108BD9-81ED-4DB2-BD59-A6C34878D82A}">
                    <a16:rowId xmlns:a16="http://schemas.microsoft.com/office/drawing/2014/main" val="4230796148"/>
                  </a:ext>
                </a:extLst>
              </a:tr>
              <a:tr h="199183">
                <a:tc>
                  <a:txBody>
                    <a:bodyPr/>
                    <a:lstStyle/>
                    <a:p>
                      <a:r>
                        <a:rPr lang="en-GB" sz="1200" noProof="0" dirty="0">
                          <a:solidFill>
                            <a:schemeClr val="bg1"/>
                          </a:solidFill>
                        </a:rPr>
                        <a:t>PSA doubling time (≤3 months)</a:t>
                      </a:r>
                    </a:p>
                  </a:txBody>
                  <a:tcPr marL="27897" marR="27897"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69 (14)</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80 (25)</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1200" noProof="0" dirty="0">
                        <a:solidFill>
                          <a:schemeClr val="bg1"/>
                        </a:solidFill>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0.552 (0.287, 1.064)</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863781926"/>
                  </a:ext>
                </a:extLst>
              </a:tr>
              <a:tr h="199183">
                <a:tc>
                  <a:txBody>
                    <a:bodyPr/>
                    <a:lstStyle/>
                    <a:p>
                      <a:r>
                        <a:rPr lang="en-GB" sz="1200" noProof="0" dirty="0">
                          <a:solidFill>
                            <a:schemeClr val="bg1"/>
                          </a:solidFill>
                        </a:rPr>
                        <a:t>PSA doubling time (&gt;3 to ≤6 months)</a:t>
                      </a:r>
                    </a:p>
                  </a:txBody>
                  <a:tcPr marL="27897" marR="27897"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00305D">
                        <a:alpha val="10000"/>
                      </a:srgbClr>
                    </a:solidFill>
                  </a:tcPr>
                </a:tc>
                <a:tc>
                  <a:txBody>
                    <a:bodyPr/>
                    <a:lstStyle/>
                    <a:p>
                      <a:pPr algn="ctr"/>
                      <a:r>
                        <a:rPr lang="en-GB" sz="1200" noProof="0" dirty="0">
                          <a:solidFill>
                            <a:schemeClr val="bg1"/>
                          </a:solidFill>
                        </a:rPr>
                        <a:t>187 (39)</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95DB">
                        <a:alpha val="10000"/>
                      </a:srgbClr>
                    </a:solidFill>
                  </a:tcPr>
                </a:tc>
                <a:tc>
                  <a:txBody>
                    <a:bodyPr/>
                    <a:lstStyle/>
                    <a:p>
                      <a:pPr algn="ctr"/>
                      <a:r>
                        <a:rPr lang="en-GB" sz="1200" noProof="0" dirty="0">
                          <a:solidFill>
                            <a:schemeClr val="bg1"/>
                          </a:solidFill>
                        </a:rPr>
                        <a:t>142 (47)</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308A">
                        <a:alpha val="10000"/>
                      </a:srgbClr>
                    </a:solidFill>
                  </a:tcPr>
                </a:tc>
                <a:tc>
                  <a:txBody>
                    <a:bodyPr/>
                    <a:lstStyle/>
                    <a:p>
                      <a:pPr algn="ctr"/>
                      <a:endParaRPr lang="en-GB" sz="1200" noProof="0" dirty="0">
                        <a:solidFill>
                          <a:schemeClr val="bg1"/>
                        </a:solidFill>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305D">
                        <a:alpha val="10000"/>
                      </a:srgbClr>
                    </a:solidFill>
                  </a:tcPr>
                </a:tc>
                <a:tc>
                  <a:txBody>
                    <a:bodyPr/>
                    <a:lstStyle/>
                    <a:p>
                      <a:pPr algn="ctr"/>
                      <a:r>
                        <a:rPr lang="en-GB" sz="1200" noProof="0" dirty="0">
                          <a:solidFill>
                            <a:schemeClr val="bg1"/>
                          </a:solidFill>
                        </a:rPr>
                        <a:t>0.583 (0.381, 0.891)</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rgbClr val="00305D">
                        <a:alpha val="10000"/>
                      </a:srgbClr>
                    </a:solidFill>
                  </a:tcPr>
                </a:tc>
                <a:extLst>
                  <a:ext uri="{0D108BD9-81ED-4DB2-BD59-A6C34878D82A}">
                    <a16:rowId xmlns:a16="http://schemas.microsoft.com/office/drawing/2014/main" val="355479000"/>
                  </a:ext>
                </a:extLst>
              </a:tr>
              <a:tr h="199183">
                <a:tc>
                  <a:txBody>
                    <a:bodyPr/>
                    <a:lstStyle/>
                    <a:p>
                      <a:r>
                        <a:rPr lang="en-GB" sz="1200" noProof="0" dirty="0">
                          <a:solidFill>
                            <a:schemeClr val="bg1"/>
                          </a:solidFill>
                        </a:rPr>
                        <a:t>PSA doubling time (&gt;6 to ≤9 months)</a:t>
                      </a:r>
                    </a:p>
                  </a:txBody>
                  <a:tcPr marL="27897" marR="27897"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98 (19)</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135 (39)</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1200" noProof="0" dirty="0">
                        <a:solidFill>
                          <a:schemeClr val="bg1"/>
                        </a:solidFill>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0.661 (0.381, 1.148)</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241904808"/>
                  </a:ext>
                </a:extLst>
              </a:tr>
              <a:tr h="199183">
                <a:tc>
                  <a:txBody>
                    <a:bodyPr/>
                    <a:lstStyle/>
                    <a:p>
                      <a:r>
                        <a:rPr lang="en-GB" sz="1200" noProof="0" dirty="0">
                          <a:solidFill>
                            <a:schemeClr val="bg1"/>
                          </a:solidFill>
                        </a:rPr>
                        <a:t>Baseline age category (&lt;65 years)</a:t>
                      </a:r>
                    </a:p>
                  </a:txBody>
                  <a:tcPr marL="27897" marR="27897"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00305D">
                        <a:alpha val="10000"/>
                      </a:srgbClr>
                    </a:solidFill>
                  </a:tcPr>
                </a:tc>
                <a:tc>
                  <a:txBody>
                    <a:bodyPr/>
                    <a:lstStyle/>
                    <a:p>
                      <a:pPr algn="ctr"/>
                      <a:r>
                        <a:rPr lang="en-GB" sz="1200" noProof="0" dirty="0">
                          <a:solidFill>
                            <a:schemeClr val="bg1"/>
                          </a:solidFill>
                        </a:rPr>
                        <a:t>81 (12)</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95DB">
                        <a:alpha val="10000"/>
                      </a:srgbClr>
                    </a:solidFill>
                  </a:tcPr>
                </a:tc>
                <a:tc>
                  <a:txBody>
                    <a:bodyPr/>
                    <a:lstStyle/>
                    <a:p>
                      <a:pPr algn="ctr"/>
                      <a:r>
                        <a:rPr lang="en-GB" sz="1200" noProof="0" dirty="0">
                          <a:solidFill>
                            <a:schemeClr val="bg1"/>
                          </a:solidFill>
                        </a:rPr>
                        <a:t>91 (21)</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308A">
                        <a:alpha val="10000"/>
                      </a:srgbClr>
                    </a:solidFill>
                  </a:tcPr>
                </a:tc>
                <a:tc>
                  <a:txBody>
                    <a:bodyPr/>
                    <a:lstStyle/>
                    <a:p>
                      <a:pPr algn="ctr"/>
                      <a:endParaRPr lang="en-GB" sz="1200" noProof="0" dirty="0">
                        <a:solidFill>
                          <a:schemeClr val="bg1"/>
                        </a:solidFill>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305D">
                        <a:alpha val="10000"/>
                      </a:srgbClr>
                    </a:solidFill>
                  </a:tcPr>
                </a:tc>
                <a:tc>
                  <a:txBody>
                    <a:bodyPr/>
                    <a:lstStyle/>
                    <a:p>
                      <a:pPr algn="ctr"/>
                      <a:r>
                        <a:rPr lang="en-GB" sz="1200" noProof="0" dirty="0">
                          <a:solidFill>
                            <a:schemeClr val="bg1"/>
                          </a:solidFill>
                        </a:rPr>
                        <a:t>0.631 (0.310, 1.282)</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rgbClr val="00305D">
                        <a:alpha val="10000"/>
                      </a:srgbClr>
                    </a:solidFill>
                  </a:tcPr>
                </a:tc>
                <a:extLst>
                  <a:ext uri="{0D108BD9-81ED-4DB2-BD59-A6C34878D82A}">
                    <a16:rowId xmlns:a16="http://schemas.microsoft.com/office/drawing/2014/main" val="368351817"/>
                  </a:ext>
                </a:extLst>
              </a:tr>
              <a:tr h="199183">
                <a:tc>
                  <a:txBody>
                    <a:bodyPr/>
                    <a:lstStyle/>
                    <a:p>
                      <a:r>
                        <a:rPr lang="en-GB" sz="1200" noProof="0" dirty="0">
                          <a:solidFill>
                            <a:schemeClr val="bg1"/>
                          </a:solidFill>
                        </a:rPr>
                        <a:t>Baseline age category (≥65 years)</a:t>
                      </a:r>
                    </a:p>
                  </a:txBody>
                  <a:tcPr marL="27897" marR="27897"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274 (61)</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267 (90)</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1200" noProof="0" dirty="0">
                        <a:solidFill>
                          <a:schemeClr val="bg1"/>
                        </a:solidFill>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0.599 (0.433, 0.829)</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100547390"/>
                  </a:ext>
                </a:extLst>
              </a:tr>
              <a:tr h="199183">
                <a:tc>
                  <a:txBody>
                    <a:bodyPr/>
                    <a:lstStyle/>
                    <a:p>
                      <a:r>
                        <a:rPr lang="en-GB" sz="1200" noProof="0" dirty="0">
                          <a:solidFill>
                            <a:schemeClr val="bg1"/>
                          </a:solidFill>
                        </a:rPr>
                        <a:t>Geographic region (North America)</a:t>
                      </a:r>
                    </a:p>
                  </a:txBody>
                  <a:tcPr marL="27897" marR="27897"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00305D">
                        <a:alpha val="10000"/>
                      </a:srgbClr>
                    </a:solidFill>
                  </a:tcPr>
                </a:tc>
                <a:tc>
                  <a:txBody>
                    <a:bodyPr/>
                    <a:lstStyle/>
                    <a:p>
                      <a:pPr algn="ctr"/>
                      <a:r>
                        <a:rPr lang="en-GB" sz="1200" noProof="0" dirty="0">
                          <a:solidFill>
                            <a:schemeClr val="bg1"/>
                          </a:solidFill>
                        </a:rPr>
                        <a:t>144 (28)</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95DB">
                        <a:alpha val="10000"/>
                      </a:srgbClr>
                    </a:solidFill>
                  </a:tcPr>
                </a:tc>
                <a:tc>
                  <a:txBody>
                    <a:bodyPr/>
                    <a:lstStyle/>
                    <a:p>
                      <a:pPr algn="ctr"/>
                      <a:r>
                        <a:rPr lang="en-GB" sz="1200" noProof="0" dirty="0">
                          <a:solidFill>
                            <a:schemeClr val="bg1"/>
                          </a:solidFill>
                        </a:rPr>
                        <a:t>137 (42)</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308A">
                        <a:alpha val="10000"/>
                      </a:srgbClr>
                    </a:solidFill>
                  </a:tcPr>
                </a:tc>
                <a:tc>
                  <a:txBody>
                    <a:bodyPr/>
                    <a:lstStyle/>
                    <a:p>
                      <a:pPr algn="ctr"/>
                      <a:endParaRPr lang="en-GB" sz="1200" noProof="0" dirty="0">
                        <a:solidFill>
                          <a:schemeClr val="bg1"/>
                        </a:solidFill>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305D">
                        <a:alpha val="10000"/>
                      </a:srgbClr>
                    </a:solidFill>
                  </a:tcPr>
                </a:tc>
                <a:tc>
                  <a:txBody>
                    <a:bodyPr/>
                    <a:lstStyle/>
                    <a:p>
                      <a:pPr algn="ctr"/>
                      <a:r>
                        <a:rPr lang="en-GB" sz="1200" noProof="0" dirty="0">
                          <a:solidFill>
                            <a:schemeClr val="bg1"/>
                          </a:solidFill>
                        </a:rPr>
                        <a:t>0.599 (0.371, 0.966)</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rgbClr val="00305D">
                        <a:alpha val="10000"/>
                      </a:srgbClr>
                    </a:solidFill>
                  </a:tcPr>
                </a:tc>
                <a:extLst>
                  <a:ext uri="{0D108BD9-81ED-4DB2-BD59-A6C34878D82A}">
                    <a16:rowId xmlns:a16="http://schemas.microsoft.com/office/drawing/2014/main" val="369839014"/>
                  </a:ext>
                </a:extLst>
              </a:tr>
              <a:tr h="199183">
                <a:tc>
                  <a:txBody>
                    <a:bodyPr/>
                    <a:lstStyle/>
                    <a:p>
                      <a:r>
                        <a:rPr lang="en-GB" sz="1200" noProof="0" dirty="0">
                          <a:solidFill>
                            <a:schemeClr val="bg1"/>
                          </a:solidFill>
                        </a:rPr>
                        <a:t>Geographic region (Europe)</a:t>
                      </a:r>
                    </a:p>
                  </a:txBody>
                  <a:tcPr marL="27897" marR="27897"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130 (31)</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128 (40)</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1200" noProof="0" dirty="0">
                        <a:solidFill>
                          <a:schemeClr val="bg1"/>
                        </a:solidFill>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0.715 (0.447, 1.142)</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051732041"/>
                  </a:ext>
                </a:extLst>
              </a:tr>
              <a:tr h="199183">
                <a:tc>
                  <a:txBody>
                    <a:bodyPr/>
                    <a:lstStyle/>
                    <a:p>
                      <a:r>
                        <a:rPr lang="en-GB" sz="1200" noProof="0" dirty="0">
                          <a:solidFill>
                            <a:schemeClr val="bg1"/>
                          </a:solidFill>
                        </a:rPr>
                        <a:t>Geographic region (Rest of the world)</a:t>
                      </a:r>
                    </a:p>
                  </a:txBody>
                  <a:tcPr marL="27897" marR="27897"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00305D">
                        <a:alpha val="10000"/>
                      </a:srgbClr>
                    </a:solidFill>
                  </a:tcPr>
                </a:tc>
                <a:tc>
                  <a:txBody>
                    <a:bodyPr/>
                    <a:lstStyle/>
                    <a:p>
                      <a:pPr algn="ctr"/>
                      <a:r>
                        <a:rPr lang="en-GB" sz="1200" noProof="0" dirty="0">
                          <a:solidFill>
                            <a:schemeClr val="bg1"/>
                          </a:solidFill>
                        </a:rPr>
                        <a:t>81 (14)</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95DB">
                        <a:alpha val="10000"/>
                      </a:srgbClr>
                    </a:solidFill>
                  </a:tcPr>
                </a:tc>
                <a:tc>
                  <a:txBody>
                    <a:bodyPr/>
                    <a:lstStyle/>
                    <a:p>
                      <a:pPr algn="ctr"/>
                      <a:r>
                        <a:rPr lang="en-GB" sz="1200" noProof="0" dirty="0">
                          <a:solidFill>
                            <a:schemeClr val="bg1"/>
                          </a:solidFill>
                        </a:rPr>
                        <a:t>93 (29)</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308A">
                        <a:alpha val="10000"/>
                      </a:srgbClr>
                    </a:solidFill>
                  </a:tcPr>
                </a:tc>
                <a:tc>
                  <a:txBody>
                    <a:bodyPr/>
                    <a:lstStyle/>
                    <a:p>
                      <a:pPr algn="ctr"/>
                      <a:endParaRPr lang="en-GB" sz="1200" noProof="0" dirty="0">
                        <a:solidFill>
                          <a:schemeClr val="bg1"/>
                        </a:solidFill>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305D">
                        <a:alpha val="10000"/>
                      </a:srgbClr>
                    </a:solidFill>
                  </a:tcPr>
                </a:tc>
                <a:tc>
                  <a:txBody>
                    <a:bodyPr/>
                    <a:lstStyle/>
                    <a:p>
                      <a:pPr algn="ctr"/>
                      <a:r>
                        <a:rPr lang="en-GB" sz="1200" noProof="0" dirty="0">
                          <a:solidFill>
                            <a:schemeClr val="bg1"/>
                          </a:solidFill>
                        </a:rPr>
                        <a:t>0.502 (0.265, 0.952)</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rgbClr val="00305D">
                        <a:alpha val="10000"/>
                      </a:srgbClr>
                    </a:solidFill>
                  </a:tcPr>
                </a:tc>
                <a:extLst>
                  <a:ext uri="{0D108BD9-81ED-4DB2-BD59-A6C34878D82A}">
                    <a16:rowId xmlns:a16="http://schemas.microsoft.com/office/drawing/2014/main" val="3748947132"/>
                  </a:ext>
                </a:extLst>
              </a:tr>
              <a:tr h="199183">
                <a:tc>
                  <a:txBody>
                    <a:bodyPr/>
                    <a:lstStyle/>
                    <a:p>
                      <a:r>
                        <a:rPr lang="en-GB" sz="1200" noProof="0" dirty="0">
                          <a:solidFill>
                            <a:schemeClr val="bg1"/>
                          </a:solidFill>
                        </a:rPr>
                        <a:t>Prior hormonal therapy (Yes)</a:t>
                      </a:r>
                    </a:p>
                  </a:txBody>
                  <a:tcPr marL="27897" marR="27897"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107 (27)</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114 (38)</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1200" noProof="0" dirty="0">
                        <a:solidFill>
                          <a:schemeClr val="bg1"/>
                        </a:solidFill>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0.704 (0.429, 1.157)</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605645903"/>
                  </a:ext>
                </a:extLst>
              </a:tr>
              <a:tr h="199183">
                <a:tc>
                  <a:txBody>
                    <a:bodyPr/>
                    <a:lstStyle/>
                    <a:p>
                      <a:r>
                        <a:rPr lang="en-GB" sz="1200" noProof="0" dirty="0">
                          <a:solidFill>
                            <a:schemeClr val="bg1"/>
                          </a:solidFill>
                        </a:rPr>
                        <a:t>Prior hormonal therapy (No)</a:t>
                      </a:r>
                    </a:p>
                  </a:txBody>
                  <a:tcPr marL="27897" marR="27897"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00305D">
                        <a:alpha val="10000"/>
                      </a:srgbClr>
                    </a:solidFill>
                  </a:tcPr>
                </a:tc>
                <a:tc>
                  <a:txBody>
                    <a:bodyPr/>
                    <a:lstStyle/>
                    <a:p>
                      <a:pPr algn="ctr"/>
                      <a:r>
                        <a:rPr lang="en-GB" sz="1200" noProof="0" dirty="0">
                          <a:solidFill>
                            <a:schemeClr val="bg1"/>
                          </a:solidFill>
                        </a:rPr>
                        <a:t>248 (46)</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95DB">
                        <a:alpha val="10000"/>
                      </a:srgbClr>
                    </a:solidFill>
                  </a:tcPr>
                </a:tc>
                <a:tc>
                  <a:txBody>
                    <a:bodyPr/>
                    <a:lstStyle/>
                    <a:p>
                      <a:pPr algn="ctr"/>
                      <a:r>
                        <a:rPr lang="en-GB" sz="1200" noProof="0" dirty="0">
                          <a:solidFill>
                            <a:schemeClr val="bg1"/>
                          </a:solidFill>
                        </a:rPr>
                        <a:t>244 (73)</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308A">
                        <a:alpha val="10000"/>
                      </a:srgbClr>
                    </a:solidFill>
                  </a:tcPr>
                </a:tc>
                <a:tc>
                  <a:txBody>
                    <a:bodyPr/>
                    <a:lstStyle/>
                    <a:p>
                      <a:pPr algn="ctr"/>
                      <a:endParaRPr lang="en-GB" sz="1200" noProof="0" dirty="0">
                        <a:solidFill>
                          <a:schemeClr val="bg1"/>
                        </a:solidFill>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305D">
                        <a:alpha val="10000"/>
                      </a:srgbClr>
                    </a:solidFill>
                  </a:tcPr>
                </a:tc>
                <a:tc>
                  <a:txBody>
                    <a:bodyPr/>
                    <a:lstStyle/>
                    <a:p>
                      <a:pPr algn="ctr"/>
                      <a:r>
                        <a:rPr lang="en-GB" sz="1200" noProof="0" dirty="0">
                          <a:solidFill>
                            <a:schemeClr val="bg1"/>
                          </a:solidFill>
                        </a:rPr>
                        <a:t>0.578 (0.399, 0.836)</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rgbClr val="00305D">
                        <a:alpha val="10000"/>
                      </a:srgbClr>
                    </a:solidFill>
                  </a:tcPr>
                </a:tc>
                <a:extLst>
                  <a:ext uri="{0D108BD9-81ED-4DB2-BD59-A6C34878D82A}">
                    <a16:rowId xmlns:a16="http://schemas.microsoft.com/office/drawing/2014/main" val="654018074"/>
                  </a:ext>
                </a:extLst>
              </a:tr>
              <a:tr h="199183">
                <a:tc>
                  <a:txBody>
                    <a:bodyPr/>
                    <a:lstStyle/>
                    <a:p>
                      <a:r>
                        <a:rPr lang="en-GB" sz="1200" noProof="0" dirty="0">
                          <a:solidFill>
                            <a:schemeClr val="bg1"/>
                          </a:solidFill>
                        </a:rPr>
                        <a:t>Prior radiation therapy (Yes)</a:t>
                      </a:r>
                    </a:p>
                  </a:txBody>
                  <a:tcPr marL="27897" marR="27897"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265 (57)</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283 (92)</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1200" noProof="0" dirty="0">
                        <a:solidFill>
                          <a:schemeClr val="bg1"/>
                        </a:solidFill>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0.602 (0.432, 0.838)</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616343132"/>
                  </a:ext>
                </a:extLst>
              </a:tr>
              <a:tr h="199183">
                <a:tc>
                  <a:txBody>
                    <a:bodyPr/>
                    <a:lstStyle/>
                    <a:p>
                      <a:r>
                        <a:rPr lang="en-GB" sz="1200" noProof="0" dirty="0">
                          <a:solidFill>
                            <a:schemeClr val="bg1"/>
                          </a:solidFill>
                        </a:rPr>
                        <a:t>Prior radiation therapy (No)</a:t>
                      </a:r>
                    </a:p>
                  </a:txBody>
                  <a:tcPr marL="27897" marR="27897"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00305D">
                        <a:alpha val="10000"/>
                      </a:srgbClr>
                    </a:solidFill>
                  </a:tcPr>
                </a:tc>
                <a:tc>
                  <a:txBody>
                    <a:bodyPr/>
                    <a:lstStyle/>
                    <a:p>
                      <a:pPr algn="ctr"/>
                      <a:r>
                        <a:rPr lang="en-GB" sz="1200" noProof="0" dirty="0">
                          <a:solidFill>
                            <a:schemeClr val="bg1"/>
                          </a:solidFill>
                        </a:rPr>
                        <a:t>90 (16)</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95DB">
                        <a:alpha val="10000"/>
                      </a:srgbClr>
                    </a:solidFill>
                  </a:tcPr>
                </a:tc>
                <a:tc>
                  <a:txBody>
                    <a:bodyPr/>
                    <a:lstStyle/>
                    <a:p>
                      <a:pPr algn="ctr"/>
                      <a:r>
                        <a:rPr lang="en-GB" sz="1200" noProof="0" dirty="0">
                          <a:solidFill>
                            <a:schemeClr val="bg1"/>
                          </a:solidFill>
                        </a:rPr>
                        <a:t>75 (19)</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308A">
                        <a:alpha val="10000"/>
                      </a:srgbClr>
                    </a:solidFill>
                  </a:tcPr>
                </a:tc>
                <a:tc>
                  <a:txBody>
                    <a:bodyPr/>
                    <a:lstStyle/>
                    <a:p>
                      <a:pPr algn="ctr"/>
                      <a:endParaRPr lang="en-GB" sz="1200" noProof="0" dirty="0">
                        <a:solidFill>
                          <a:schemeClr val="bg1"/>
                        </a:solidFill>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305D">
                        <a:alpha val="10000"/>
                      </a:srgbClr>
                    </a:solidFill>
                  </a:tcPr>
                </a:tc>
                <a:tc>
                  <a:txBody>
                    <a:bodyPr/>
                    <a:lstStyle/>
                    <a:p>
                      <a:pPr algn="ctr"/>
                      <a:r>
                        <a:rPr lang="en-GB" sz="1200" noProof="0" dirty="0">
                          <a:solidFill>
                            <a:schemeClr val="bg1"/>
                          </a:solidFill>
                        </a:rPr>
                        <a:t>0.674 (0.346, 1.311)</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rgbClr val="00305D">
                        <a:alpha val="10000"/>
                      </a:srgbClr>
                    </a:solidFill>
                  </a:tcPr>
                </a:tc>
                <a:extLst>
                  <a:ext uri="{0D108BD9-81ED-4DB2-BD59-A6C34878D82A}">
                    <a16:rowId xmlns:a16="http://schemas.microsoft.com/office/drawing/2014/main" val="2817585289"/>
                  </a:ext>
                </a:extLst>
              </a:tr>
              <a:tr h="199183">
                <a:tc>
                  <a:txBody>
                    <a:bodyPr/>
                    <a:lstStyle/>
                    <a:p>
                      <a:r>
                        <a:rPr lang="en-GB" sz="1200" noProof="0" dirty="0">
                          <a:solidFill>
                            <a:schemeClr val="bg1"/>
                          </a:solidFill>
                        </a:rPr>
                        <a:t>Prior prostatectomy (Yes)</a:t>
                      </a:r>
                    </a:p>
                  </a:txBody>
                  <a:tcPr marL="27897" marR="27897"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269 (44)</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254 (60)</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1200" noProof="0" dirty="0">
                        <a:solidFill>
                          <a:schemeClr val="bg1"/>
                        </a:solidFill>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0.646 (0.438, 0.953)</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338725978"/>
                  </a:ext>
                </a:extLst>
              </a:tr>
              <a:tr h="199183">
                <a:tc>
                  <a:txBody>
                    <a:bodyPr/>
                    <a:lstStyle/>
                    <a:p>
                      <a:r>
                        <a:rPr lang="en-GB" sz="1200" noProof="0" dirty="0">
                          <a:solidFill>
                            <a:schemeClr val="bg1"/>
                          </a:solidFill>
                        </a:rPr>
                        <a:t>Prior prostatectomy (No)</a:t>
                      </a:r>
                    </a:p>
                  </a:txBody>
                  <a:tcPr marL="27897" marR="27897"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00305D">
                        <a:alpha val="10000"/>
                      </a:srgbClr>
                    </a:solidFill>
                  </a:tcPr>
                </a:tc>
                <a:tc>
                  <a:txBody>
                    <a:bodyPr/>
                    <a:lstStyle/>
                    <a:p>
                      <a:pPr algn="ctr"/>
                      <a:r>
                        <a:rPr lang="en-GB" sz="1200" noProof="0" dirty="0">
                          <a:solidFill>
                            <a:schemeClr val="bg1"/>
                          </a:solidFill>
                        </a:rPr>
                        <a:t>86 (29)</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95DB">
                        <a:alpha val="10000"/>
                      </a:srgbClr>
                    </a:solidFill>
                  </a:tcPr>
                </a:tc>
                <a:tc>
                  <a:txBody>
                    <a:bodyPr/>
                    <a:lstStyle/>
                    <a:p>
                      <a:pPr algn="ctr"/>
                      <a:r>
                        <a:rPr lang="en-GB" sz="1200" noProof="0" dirty="0">
                          <a:solidFill>
                            <a:schemeClr val="bg1"/>
                          </a:solidFill>
                        </a:rPr>
                        <a:t>104 (51)</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308A">
                        <a:alpha val="10000"/>
                      </a:srgbClr>
                    </a:solidFill>
                  </a:tcPr>
                </a:tc>
                <a:tc>
                  <a:txBody>
                    <a:bodyPr/>
                    <a:lstStyle/>
                    <a:p>
                      <a:pPr algn="ctr"/>
                      <a:endParaRPr lang="en-GB" sz="1200" noProof="0" dirty="0">
                        <a:solidFill>
                          <a:schemeClr val="bg1"/>
                        </a:solidFill>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305D">
                        <a:alpha val="10000"/>
                      </a:srgbClr>
                    </a:solidFill>
                  </a:tcPr>
                </a:tc>
                <a:tc>
                  <a:txBody>
                    <a:bodyPr/>
                    <a:lstStyle/>
                    <a:p>
                      <a:pPr algn="ctr"/>
                      <a:r>
                        <a:rPr lang="en-GB" sz="1200" noProof="0" dirty="0">
                          <a:solidFill>
                            <a:schemeClr val="bg1"/>
                          </a:solidFill>
                        </a:rPr>
                        <a:t>0.642 (0.407, 1.013)</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rgbClr val="00305D">
                        <a:alpha val="10000"/>
                      </a:srgbClr>
                    </a:solidFill>
                  </a:tcPr>
                </a:tc>
                <a:extLst>
                  <a:ext uri="{0D108BD9-81ED-4DB2-BD59-A6C34878D82A}">
                    <a16:rowId xmlns:a16="http://schemas.microsoft.com/office/drawing/2014/main" val="2159536730"/>
                  </a:ext>
                </a:extLst>
              </a:tr>
              <a:tr h="199183">
                <a:tc>
                  <a:txBody>
                    <a:bodyPr/>
                    <a:lstStyle/>
                    <a:p>
                      <a:r>
                        <a:rPr lang="en-GB" sz="1200" noProof="0" dirty="0">
                          <a:solidFill>
                            <a:schemeClr val="bg1"/>
                          </a:solidFill>
                        </a:rPr>
                        <a:t>PSA value at baseline (≤10 ng/mL)</a:t>
                      </a:r>
                    </a:p>
                  </a:txBody>
                  <a:tcPr marL="27897" marR="27897"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278 (53)</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273 (74)</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1200" noProof="0" dirty="0">
                        <a:solidFill>
                          <a:schemeClr val="bg1"/>
                        </a:solidFill>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noProof="0" dirty="0">
                          <a:solidFill>
                            <a:schemeClr val="bg1"/>
                          </a:solidFill>
                        </a:rPr>
                        <a:t>0.663 (0.466, 0.944)</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992245791"/>
                  </a:ext>
                </a:extLst>
              </a:tr>
              <a:tr h="199183">
                <a:tc>
                  <a:txBody>
                    <a:bodyPr/>
                    <a:lstStyle/>
                    <a:p>
                      <a:r>
                        <a:rPr lang="en-GB" sz="1200" noProof="0" dirty="0">
                          <a:solidFill>
                            <a:schemeClr val="bg1"/>
                          </a:solidFill>
                        </a:rPr>
                        <a:t>PSA value at baseline (&gt;10 ng/mL)</a:t>
                      </a:r>
                    </a:p>
                  </a:txBody>
                  <a:tcPr marL="27897" marR="27897"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00305D">
                        <a:alpha val="10000"/>
                      </a:srgbClr>
                    </a:solidFill>
                  </a:tcPr>
                </a:tc>
                <a:tc>
                  <a:txBody>
                    <a:bodyPr/>
                    <a:lstStyle/>
                    <a:p>
                      <a:pPr algn="ctr"/>
                      <a:r>
                        <a:rPr lang="en-GB" sz="1200" noProof="0" dirty="0">
                          <a:solidFill>
                            <a:schemeClr val="bg1"/>
                          </a:solidFill>
                        </a:rPr>
                        <a:t>77 (20)</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95DB">
                        <a:alpha val="10000"/>
                      </a:srgbClr>
                    </a:solidFill>
                  </a:tcPr>
                </a:tc>
                <a:tc>
                  <a:txBody>
                    <a:bodyPr/>
                    <a:lstStyle/>
                    <a:p>
                      <a:pPr algn="ctr"/>
                      <a:r>
                        <a:rPr lang="en-GB" sz="1200" noProof="0" dirty="0">
                          <a:solidFill>
                            <a:schemeClr val="bg1"/>
                          </a:solidFill>
                        </a:rPr>
                        <a:t>83 (37)</a:t>
                      </a: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308A">
                        <a:alpha val="10000"/>
                      </a:srgbClr>
                    </a:solidFill>
                  </a:tcPr>
                </a:tc>
                <a:tc>
                  <a:txBody>
                    <a:bodyPr/>
                    <a:lstStyle/>
                    <a:p>
                      <a:pPr algn="ctr"/>
                      <a:endParaRPr lang="en-GB" sz="1200" noProof="0" dirty="0">
                        <a:solidFill>
                          <a:schemeClr val="bg1"/>
                        </a:solidFill>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305D">
                        <a:alpha val="10000"/>
                      </a:srgbClr>
                    </a:solidFill>
                  </a:tcPr>
                </a:tc>
                <a:tc>
                  <a:txBody>
                    <a:bodyPr/>
                    <a:lstStyle/>
                    <a:p>
                      <a:pPr algn="ctr"/>
                      <a:r>
                        <a:rPr lang="en-GB" sz="1200" noProof="0" dirty="0">
                          <a:solidFill>
                            <a:schemeClr val="bg1"/>
                          </a:solidFill>
                        </a:rPr>
                        <a:t>0.512 (0.297, 0.883)</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rgbClr val="00305D">
                        <a:alpha val="10000"/>
                      </a:srgbClr>
                    </a:solidFill>
                  </a:tcPr>
                </a:tc>
                <a:extLst>
                  <a:ext uri="{0D108BD9-81ED-4DB2-BD59-A6C34878D82A}">
                    <a16:rowId xmlns:a16="http://schemas.microsoft.com/office/drawing/2014/main" val="1124430380"/>
                  </a:ext>
                </a:extLst>
              </a:tr>
            </a:tbl>
          </a:graphicData>
        </a:graphic>
      </p:graphicFrame>
      <p:sp>
        <p:nvSpPr>
          <p:cNvPr id="2" name="Espace réservé du texte 1">
            <a:extLst>
              <a:ext uri="{FF2B5EF4-FFF2-40B4-BE49-F238E27FC236}">
                <a16:creationId xmlns:a16="http://schemas.microsoft.com/office/drawing/2014/main" id="{6265E25A-B0E2-0D50-8B45-35FF7035F78B}"/>
              </a:ext>
            </a:extLst>
          </p:cNvPr>
          <p:cNvSpPr>
            <a:spLocks noGrp="1"/>
          </p:cNvSpPr>
          <p:nvPr>
            <p:ph type="body" sz="quarter" idx="10"/>
          </p:nvPr>
        </p:nvSpPr>
        <p:spPr>
          <a:xfrm>
            <a:off x="961876" y="305731"/>
            <a:ext cx="10842777" cy="670052"/>
          </a:xfrm>
        </p:spPr>
        <p:txBody>
          <a:bodyPr/>
          <a:lstStyle/>
          <a:p>
            <a:r>
              <a:rPr lang="en-GB" sz="3334" dirty="0"/>
              <a:t>Prespecified subgroup analysis of OS: Enza combo</a:t>
            </a:r>
          </a:p>
        </p:txBody>
      </p:sp>
      <p:sp>
        <p:nvSpPr>
          <p:cNvPr id="7" name="Text Placeholder 3">
            <a:extLst>
              <a:ext uri="{FF2B5EF4-FFF2-40B4-BE49-F238E27FC236}">
                <a16:creationId xmlns:a16="http://schemas.microsoft.com/office/drawing/2014/main" id="{88BE1888-53EC-A42A-C7B0-80CAB620587D}"/>
              </a:ext>
            </a:extLst>
          </p:cNvPr>
          <p:cNvSpPr>
            <a:spLocks noGrp="1"/>
          </p:cNvSpPr>
          <p:nvPr>
            <p:ph type="body" sz="quarter" idx="11"/>
          </p:nvPr>
        </p:nvSpPr>
        <p:spPr>
          <a:xfrm>
            <a:off x="962400" y="5992817"/>
            <a:ext cx="9253018" cy="748188"/>
          </a:xfrm>
          <a:noFill/>
        </p:spPr>
        <p:txBody>
          <a:bodyPr anchor="b" anchorCtr="0">
            <a:noAutofit/>
          </a:bodyPr>
          <a:lstStyle/>
          <a:p>
            <a:pPr>
              <a:spcBef>
                <a:spcPts val="0"/>
              </a:spcBef>
            </a:pPr>
            <a:r>
              <a:rPr lang="en-GB" sz="667" b="0" dirty="0"/>
              <a:t>Intent-to-treat population. The hazard ratios and their 95% CIs for all patients are based on a stratified Cox regression model stratified by randomization stratification factors. The hazard ratios and their 95% CIs for each subgroup are based on an unstratified Cox regression model. A hazard ratio of less than 1 indicated superiority to leuprolide alone. Subgroups with &gt;10 events had sufficient size for analysis. The widths of the CIs for subgroups have not been adjusted for multiplicity and cannot be used to infer treatment effects. The data cutoff date was May 27, 2025. </a:t>
            </a:r>
          </a:p>
          <a:p>
            <a:pPr>
              <a:spcBef>
                <a:spcPts val="0"/>
              </a:spcBef>
            </a:pPr>
            <a:r>
              <a:rPr lang="en-GB" sz="667" b="0" dirty="0"/>
              <a:t>CI, confidence interval; </a:t>
            </a:r>
            <a:r>
              <a:rPr lang="en-GB" sz="667" b="0" dirty="0">
                <a:ea typeface="Arial Narrow" panose="020B0606020202030204" pitchFamily="34" charset="0"/>
                <a:cs typeface="Arial Narrow" panose="020B0606020202030204" pitchFamily="34" charset="0"/>
              </a:rPr>
              <a:t>enza combo, enzalutamide plus leuprolide; OS, overall survival; PSA, prostate-specific antigen.</a:t>
            </a:r>
            <a:endParaRPr lang="en-GB" sz="667" b="0" dirty="0"/>
          </a:p>
        </p:txBody>
      </p:sp>
      <p:sp>
        <p:nvSpPr>
          <p:cNvPr id="11" name="TextBox 10">
            <a:extLst>
              <a:ext uri="{FF2B5EF4-FFF2-40B4-BE49-F238E27FC236}">
                <a16:creationId xmlns:a16="http://schemas.microsoft.com/office/drawing/2014/main" id="{B24D4D20-71EC-8283-FB9B-16B2A5B7C454}"/>
              </a:ext>
            </a:extLst>
          </p:cNvPr>
          <p:cNvSpPr txBox="1"/>
          <p:nvPr/>
        </p:nvSpPr>
        <p:spPr>
          <a:xfrm>
            <a:off x="0" y="5469949"/>
            <a:ext cx="12192000" cy="618255"/>
          </a:xfrm>
          <a:prstGeom prst="rect">
            <a:avLst/>
          </a:prstGeom>
          <a:solidFill>
            <a:srgbClr val="E7E6E6"/>
          </a:solidFill>
        </p:spPr>
        <p:txBody>
          <a:bodyPr wrap="square" rtlCol="0" anchor="ctr" anchorCtr="0">
            <a:noAutofit/>
          </a:bodyPr>
          <a:lstStyle/>
          <a:p>
            <a:pPr marL="0" marR="0" lvl="0" indent="0" algn="ctr" defTabSz="609630" rtl="0" eaLnBrk="1" fontAlgn="auto" latinLnBrk="0" hangingPunct="1">
              <a:lnSpc>
                <a:spcPts val="2267"/>
              </a:lnSpc>
              <a:spcBef>
                <a:spcPts val="0"/>
              </a:spcBef>
              <a:spcAft>
                <a:spcPts val="0"/>
              </a:spcAft>
              <a:buClrTx/>
              <a:buSzTx/>
              <a:buFontTx/>
              <a:buNone/>
              <a:tabLst/>
              <a:defRPr/>
            </a:pPr>
            <a:r>
              <a:rPr kumimoji="0" lang="en-GB" sz="2133" b="0" i="0" u="none" strike="noStrike" kern="1200" cap="none" spc="0" normalizeH="0" baseline="0" noProof="0" dirty="0">
                <a:ln>
                  <a:noFill/>
                </a:ln>
                <a:solidFill>
                  <a:srgbClr val="00305D"/>
                </a:solidFill>
                <a:effectLst/>
                <a:uLnTx/>
                <a:uFillTx/>
                <a:latin typeface="Arial Narrow" panose="020F0502020204030204"/>
                <a:ea typeface="+mn-ea"/>
                <a:cs typeface="+mn-cs"/>
              </a:rPr>
              <a:t>A consistent OS benefit was observed across all prespecified subgroups </a:t>
            </a:r>
            <a:br>
              <a:rPr kumimoji="0" lang="en-GB" sz="2133" b="0" i="0" u="none" strike="noStrike" kern="1200" cap="none" spc="0" normalizeH="0" baseline="0" noProof="0" dirty="0">
                <a:ln>
                  <a:noFill/>
                </a:ln>
                <a:solidFill>
                  <a:srgbClr val="00305D"/>
                </a:solidFill>
                <a:effectLst/>
                <a:uLnTx/>
                <a:uFillTx/>
                <a:latin typeface="Arial Narrow" panose="020F0502020204030204"/>
                <a:ea typeface="+mn-ea"/>
                <a:cs typeface="+mn-cs"/>
              </a:rPr>
            </a:br>
            <a:r>
              <a:rPr kumimoji="0" lang="en-GB" sz="2133" b="0" i="0" u="none" strike="noStrike" kern="1200" cap="none" spc="0" normalizeH="0" baseline="0" noProof="0" dirty="0">
                <a:ln>
                  <a:noFill/>
                </a:ln>
                <a:solidFill>
                  <a:srgbClr val="00305D"/>
                </a:solidFill>
                <a:effectLst/>
                <a:uLnTx/>
                <a:uFillTx/>
                <a:latin typeface="Arial Narrow" panose="020F0502020204030204"/>
                <a:ea typeface="+mn-ea"/>
                <a:cs typeface="+mn-cs"/>
              </a:rPr>
              <a:t>with enza combo compared with leuprolide alone</a:t>
            </a:r>
          </a:p>
        </p:txBody>
      </p:sp>
      <p:sp>
        <p:nvSpPr>
          <p:cNvPr id="26" name="Line 220">
            <a:extLst>
              <a:ext uri="{FF2B5EF4-FFF2-40B4-BE49-F238E27FC236}">
                <a16:creationId xmlns:a16="http://schemas.microsoft.com/office/drawing/2014/main" id="{0980A998-6370-71E3-D232-C8EA0004D252}"/>
              </a:ext>
            </a:extLst>
          </p:cNvPr>
          <p:cNvSpPr>
            <a:spLocks noChangeShapeType="1"/>
          </p:cNvSpPr>
          <p:nvPr/>
        </p:nvSpPr>
        <p:spPr bwMode="auto">
          <a:xfrm>
            <a:off x="8535180" y="1499503"/>
            <a:ext cx="0" cy="338538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grpSp>
        <p:nvGrpSpPr>
          <p:cNvPr id="5" name="Group 4">
            <a:extLst>
              <a:ext uri="{FF2B5EF4-FFF2-40B4-BE49-F238E27FC236}">
                <a16:creationId xmlns:a16="http://schemas.microsoft.com/office/drawing/2014/main" id="{4A465A56-B1C7-AEF4-2159-00FA9C03D0A7}"/>
              </a:ext>
            </a:extLst>
          </p:cNvPr>
          <p:cNvGrpSpPr/>
          <p:nvPr/>
        </p:nvGrpSpPr>
        <p:grpSpPr>
          <a:xfrm>
            <a:off x="8187731" y="1558014"/>
            <a:ext cx="498567" cy="3269510"/>
            <a:chOff x="12281596" y="2337020"/>
            <a:chExt cx="747850" cy="4904265"/>
          </a:xfrm>
        </p:grpSpPr>
        <p:grpSp>
          <p:nvGrpSpPr>
            <p:cNvPr id="6" name="Group 5">
              <a:extLst>
                <a:ext uri="{FF2B5EF4-FFF2-40B4-BE49-F238E27FC236}">
                  <a16:creationId xmlns:a16="http://schemas.microsoft.com/office/drawing/2014/main" id="{BFA2B66B-0497-FF49-B0CF-A912A8914913}"/>
                </a:ext>
              </a:extLst>
            </p:cNvPr>
            <p:cNvGrpSpPr/>
            <p:nvPr/>
          </p:nvGrpSpPr>
          <p:grpSpPr>
            <a:xfrm>
              <a:off x="12304799" y="7118130"/>
              <a:ext cx="415869" cy="123155"/>
              <a:chOff x="13554403" y="7159563"/>
              <a:chExt cx="415869" cy="123155"/>
            </a:xfrm>
          </p:grpSpPr>
          <p:sp>
            <p:nvSpPr>
              <p:cNvPr id="28" name="Line 222">
                <a:extLst>
                  <a:ext uri="{FF2B5EF4-FFF2-40B4-BE49-F238E27FC236}">
                    <a16:creationId xmlns:a16="http://schemas.microsoft.com/office/drawing/2014/main" id="{F7E61809-B8D3-0D04-51B5-15E010C1523D}"/>
                  </a:ext>
                </a:extLst>
              </p:cNvPr>
              <p:cNvSpPr>
                <a:spLocks noChangeShapeType="1"/>
              </p:cNvSpPr>
              <p:nvPr/>
            </p:nvSpPr>
            <p:spPr bwMode="auto">
              <a:xfrm>
                <a:off x="13554403" y="7221140"/>
                <a:ext cx="415869"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29" name="Line 223">
                <a:extLst>
                  <a:ext uri="{FF2B5EF4-FFF2-40B4-BE49-F238E27FC236}">
                    <a16:creationId xmlns:a16="http://schemas.microsoft.com/office/drawing/2014/main" id="{6AB1C5AF-00C4-CBE4-4653-8507D58F382A}"/>
                  </a:ext>
                </a:extLst>
              </p:cNvPr>
              <p:cNvSpPr>
                <a:spLocks noChangeShapeType="1"/>
              </p:cNvSpPr>
              <p:nvPr/>
            </p:nvSpPr>
            <p:spPr bwMode="auto">
              <a:xfrm>
                <a:off x="13554403" y="7159563"/>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30" name="Line 224">
                <a:extLst>
                  <a:ext uri="{FF2B5EF4-FFF2-40B4-BE49-F238E27FC236}">
                    <a16:creationId xmlns:a16="http://schemas.microsoft.com/office/drawing/2014/main" id="{6E4AEE51-F985-0EE3-3AEE-3CEBC3BAD07E}"/>
                  </a:ext>
                </a:extLst>
              </p:cNvPr>
              <p:cNvSpPr>
                <a:spLocks noChangeShapeType="1"/>
              </p:cNvSpPr>
              <p:nvPr/>
            </p:nvSpPr>
            <p:spPr bwMode="auto">
              <a:xfrm>
                <a:off x="13970271" y="7159563"/>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27" name="Oval 221">
                <a:extLst>
                  <a:ext uri="{FF2B5EF4-FFF2-40B4-BE49-F238E27FC236}">
                    <a16:creationId xmlns:a16="http://schemas.microsoft.com/office/drawing/2014/main" id="{E396ECDE-F2BC-BEE6-375D-9F2BF662E183}"/>
                  </a:ext>
                </a:extLst>
              </p:cNvPr>
              <p:cNvSpPr>
                <a:spLocks noChangeArrowheads="1"/>
              </p:cNvSpPr>
              <p:nvPr/>
            </p:nvSpPr>
            <p:spPr bwMode="auto">
              <a:xfrm>
                <a:off x="13682912" y="7197937"/>
                <a:ext cx="46406" cy="46406"/>
              </a:xfrm>
              <a:prstGeom prst="ellipse">
                <a:avLst/>
              </a:prstGeom>
              <a:solidFill>
                <a:srgbClr val="00305D"/>
              </a:solid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grpSp>
        <p:grpSp>
          <p:nvGrpSpPr>
            <p:cNvPr id="8" name="Group 7">
              <a:extLst>
                <a:ext uri="{FF2B5EF4-FFF2-40B4-BE49-F238E27FC236}">
                  <a16:creationId xmlns:a16="http://schemas.microsoft.com/office/drawing/2014/main" id="{4580E553-0062-BFBB-A677-9AD3E6284588}"/>
                </a:ext>
              </a:extLst>
            </p:cNvPr>
            <p:cNvGrpSpPr/>
            <p:nvPr/>
          </p:nvGrpSpPr>
          <p:grpSpPr>
            <a:xfrm>
              <a:off x="12420813" y="6819330"/>
              <a:ext cx="346260" cy="123155"/>
              <a:chOff x="13670417" y="6945774"/>
              <a:chExt cx="346260" cy="123155"/>
            </a:xfrm>
          </p:grpSpPr>
          <p:sp>
            <p:nvSpPr>
              <p:cNvPr id="32" name="Line 226">
                <a:extLst>
                  <a:ext uri="{FF2B5EF4-FFF2-40B4-BE49-F238E27FC236}">
                    <a16:creationId xmlns:a16="http://schemas.microsoft.com/office/drawing/2014/main" id="{022057DA-B700-1997-C1FB-84DCF3717797}"/>
                  </a:ext>
                </a:extLst>
              </p:cNvPr>
              <p:cNvSpPr>
                <a:spLocks noChangeShapeType="1"/>
              </p:cNvSpPr>
              <p:nvPr/>
            </p:nvSpPr>
            <p:spPr bwMode="auto">
              <a:xfrm>
                <a:off x="13670417" y="7007351"/>
                <a:ext cx="346259"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33" name="Line 227">
                <a:extLst>
                  <a:ext uri="{FF2B5EF4-FFF2-40B4-BE49-F238E27FC236}">
                    <a16:creationId xmlns:a16="http://schemas.microsoft.com/office/drawing/2014/main" id="{CE3691BD-E760-6D8F-CA9B-9B10A888210A}"/>
                  </a:ext>
                </a:extLst>
              </p:cNvPr>
              <p:cNvSpPr>
                <a:spLocks noChangeShapeType="1"/>
              </p:cNvSpPr>
              <p:nvPr/>
            </p:nvSpPr>
            <p:spPr bwMode="auto">
              <a:xfrm>
                <a:off x="13670417" y="6945774"/>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34" name="Line 228">
                <a:extLst>
                  <a:ext uri="{FF2B5EF4-FFF2-40B4-BE49-F238E27FC236}">
                    <a16:creationId xmlns:a16="http://schemas.microsoft.com/office/drawing/2014/main" id="{20E72774-2629-F4F3-971F-C718F3F72AEC}"/>
                  </a:ext>
                </a:extLst>
              </p:cNvPr>
              <p:cNvSpPr>
                <a:spLocks noChangeShapeType="1"/>
              </p:cNvSpPr>
              <p:nvPr/>
            </p:nvSpPr>
            <p:spPr bwMode="auto">
              <a:xfrm>
                <a:off x="14016677" y="6945774"/>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31" name="Oval 225">
                <a:extLst>
                  <a:ext uri="{FF2B5EF4-FFF2-40B4-BE49-F238E27FC236}">
                    <a16:creationId xmlns:a16="http://schemas.microsoft.com/office/drawing/2014/main" id="{D236B71C-4E03-D044-272D-FB19E7A00ED2}"/>
                  </a:ext>
                </a:extLst>
              </p:cNvPr>
              <p:cNvSpPr>
                <a:spLocks noChangeArrowheads="1"/>
              </p:cNvSpPr>
              <p:nvPr/>
            </p:nvSpPr>
            <p:spPr bwMode="auto">
              <a:xfrm>
                <a:off x="13788217" y="6983256"/>
                <a:ext cx="46800" cy="48191"/>
              </a:xfrm>
              <a:prstGeom prst="ellipse">
                <a:avLst/>
              </a:prstGeom>
              <a:solidFill>
                <a:srgbClr val="00305D"/>
              </a:solid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grpSp>
        <p:grpSp>
          <p:nvGrpSpPr>
            <p:cNvPr id="131" name="Group 130">
              <a:extLst>
                <a:ext uri="{FF2B5EF4-FFF2-40B4-BE49-F238E27FC236}">
                  <a16:creationId xmlns:a16="http://schemas.microsoft.com/office/drawing/2014/main" id="{4D8FE889-2B39-C893-BE93-862B3D79195B}"/>
                </a:ext>
              </a:extLst>
            </p:cNvPr>
            <p:cNvGrpSpPr/>
            <p:nvPr/>
          </p:nvGrpSpPr>
          <p:grpSpPr>
            <a:xfrm>
              <a:off x="12379762" y="6519885"/>
              <a:ext cx="439072" cy="121369"/>
              <a:chOff x="13629366" y="6309737"/>
              <a:chExt cx="439072" cy="121369"/>
            </a:xfrm>
          </p:grpSpPr>
          <p:sp>
            <p:nvSpPr>
              <p:cNvPr id="40" name="Line 234">
                <a:extLst>
                  <a:ext uri="{FF2B5EF4-FFF2-40B4-BE49-F238E27FC236}">
                    <a16:creationId xmlns:a16="http://schemas.microsoft.com/office/drawing/2014/main" id="{06CA9A3C-FB28-6247-3B29-41FFAE45CE4B}"/>
                  </a:ext>
                </a:extLst>
              </p:cNvPr>
              <p:cNvSpPr>
                <a:spLocks noChangeShapeType="1"/>
              </p:cNvSpPr>
              <p:nvPr/>
            </p:nvSpPr>
            <p:spPr bwMode="auto">
              <a:xfrm>
                <a:off x="13629366" y="6370421"/>
                <a:ext cx="439071"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41" name="Line 235">
                <a:extLst>
                  <a:ext uri="{FF2B5EF4-FFF2-40B4-BE49-F238E27FC236}">
                    <a16:creationId xmlns:a16="http://schemas.microsoft.com/office/drawing/2014/main" id="{94329A74-2B58-F08F-8BA4-0E9A188E2E75}"/>
                  </a:ext>
                </a:extLst>
              </p:cNvPr>
              <p:cNvSpPr>
                <a:spLocks noChangeShapeType="1"/>
              </p:cNvSpPr>
              <p:nvPr/>
            </p:nvSpPr>
            <p:spPr bwMode="auto">
              <a:xfrm>
                <a:off x="13629366" y="6309737"/>
                <a:ext cx="0" cy="121369"/>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42" name="Line 236">
                <a:extLst>
                  <a:ext uri="{FF2B5EF4-FFF2-40B4-BE49-F238E27FC236}">
                    <a16:creationId xmlns:a16="http://schemas.microsoft.com/office/drawing/2014/main" id="{57917A9B-0634-CC27-D19C-B4A672659FCA}"/>
                  </a:ext>
                </a:extLst>
              </p:cNvPr>
              <p:cNvSpPr>
                <a:spLocks noChangeShapeType="1"/>
              </p:cNvSpPr>
              <p:nvPr/>
            </p:nvSpPr>
            <p:spPr bwMode="auto">
              <a:xfrm>
                <a:off x="14068438" y="6309737"/>
                <a:ext cx="0" cy="121369"/>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39" name="Oval 233">
                <a:extLst>
                  <a:ext uri="{FF2B5EF4-FFF2-40B4-BE49-F238E27FC236}">
                    <a16:creationId xmlns:a16="http://schemas.microsoft.com/office/drawing/2014/main" id="{53CE081D-FB7B-0560-79DD-2488AAB51FFB}"/>
                  </a:ext>
                </a:extLst>
              </p:cNvPr>
              <p:cNvSpPr>
                <a:spLocks noChangeArrowheads="1"/>
              </p:cNvSpPr>
              <p:nvPr/>
            </p:nvSpPr>
            <p:spPr bwMode="auto">
              <a:xfrm>
                <a:off x="13775724" y="6346326"/>
                <a:ext cx="48191" cy="48191"/>
              </a:xfrm>
              <a:prstGeom prst="ellipse">
                <a:avLst/>
              </a:prstGeom>
              <a:solidFill>
                <a:srgbClr val="00305D"/>
              </a:solid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grpSp>
        <p:grpSp>
          <p:nvGrpSpPr>
            <p:cNvPr id="133" name="Group 132">
              <a:extLst>
                <a:ext uri="{FF2B5EF4-FFF2-40B4-BE49-F238E27FC236}">
                  <a16:creationId xmlns:a16="http://schemas.microsoft.com/office/drawing/2014/main" id="{0A901923-F4E3-222E-5E37-FE23DD66F38B}"/>
                </a:ext>
              </a:extLst>
            </p:cNvPr>
            <p:cNvGrpSpPr/>
            <p:nvPr/>
          </p:nvGrpSpPr>
          <p:grpSpPr>
            <a:xfrm>
              <a:off x="12404750" y="6219349"/>
              <a:ext cx="367678" cy="123155"/>
              <a:chOff x="13654354" y="6097767"/>
              <a:chExt cx="367678" cy="123155"/>
            </a:xfrm>
          </p:grpSpPr>
          <p:sp>
            <p:nvSpPr>
              <p:cNvPr id="44" name="Line 238">
                <a:extLst>
                  <a:ext uri="{FF2B5EF4-FFF2-40B4-BE49-F238E27FC236}">
                    <a16:creationId xmlns:a16="http://schemas.microsoft.com/office/drawing/2014/main" id="{FEE175C4-E59F-23BB-9CBE-13F1600F8A13}"/>
                  </a:ext>
                </a:extLst>
              </p:cNvPr>
              <p:cNvSpPr>
                <a:spLocks noChangeShapeType="1"/>
              </p:cNvSpPr>
              <p:nvPr/>
            </p:nvSpPr>
            <p:spPr bwMode="auto">
              <a:xfrm>
                <a:off x="13654354" y="6159344"/>
                <a:ext cx="367678"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45" name="Line 239">
                <a:extLst>
                  <a:ext uri="{FF2B5EF4-FFF2-40B4-BE49-F238E27FC236}">
                    <a16:creationId xmlns:a16="http://schemas.microsoft.com/office/drawing/2014/main" id="{253FFD1B-57C5-0F7D-A846-5E4F36C54D10}"/>
                  </a:ext>
                </a:extLst>
              </p:cNvPr>
              <p:cNvSpPr>
                <a:spLocks noChangeShapeType="1"/>
              </p:cNvSpPr>
              <p:nvPr/>
            </p:nvSpPr>
            <p:spPr bwMode="auto">
              <a:xfrm>
                <a:off x="13654354" y="6097767"/>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46" name="Line 240">
                <a:extLst>
                  <a:ext uri="{FF2B5EF4-FFF2-40B4-BE49-F238E27FC236}">
                    <a16:creationId xmlns:a16="http://schemas.microsoft.com/office/drawing/2014/main" id="{936ECFDE-504A-914A-F188-60FEBEA8CB6E}"/>
                  </a:ext>
                </a:extLst>
              </p:cNvPr>
              <p:cNvSpPr>
                <a:spLocks noChangeShapeType="1"/>
              </p:cNvSpPr>
              <p:nvPr/>
            </p:nvSpPr>
            <p:spPr bwMode="auto">
              <a:xfrm>
                <a:off x="14022032" y="6097767"/>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43" name="Oval 237">
                <a:extLst>
                  <a:ext uri="{FF2B5EF4-FFF2-40B4-BE49-F238E27FC236}">
                    <a16:creationId xmlns:a16="http://schemas.microsoft.com/office/drawing/2014/main" id="{E67624C8-240B-A885-C7E7-2E354241ECFE}"/>
                  </a:ext>
                </a:extLst>
              </p:cNvPr>
              <p:cNvSpPr>
                <a:spLocks noChangeArrowheads="1"/>
              </p:cNvSpPr>
              <p:nvPr/>
            </p:nvSpPr>
            <p:spPr bwMode="auto">
              <a:xfrm>
                <a:off x="13782863" y="6136141"/>
                <a:ext cx="46406" cy="46406"/>
              </a:xfrm>
              <a:prstGeom prst="ellipse">
                <a:avLst/>
              </a:prstGeom>
              <a:solidFill>
                <a:srgbClr val="00305D"/>
              </a:solid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grpSp>
        <p:grpSp>
          <p:nvGrpSpPr>
            <p:cNvPr id="136" name="Group 135">
              <a:extLst>
                <a:ext uri="{FF2B5EF4-FFF2-40B4-BE49-F238E27FC236}">
                  <a16:creationId xmlns:a16="http://schemas.microsoft.com/office/drawing/2014/main" id="{5894009D-1FB8-4DF5-CC8C-C846756E9B8D}"/>
                </a:ext>
              </a:extLst>
            </p:cNvPr>
            <p:cNvGrpSpPr/>
            <p:nvPr/>
          </p:nvGrpSpPr>
          <p:grpSpPr>
            <a:xfrm>
              <a:off x="12397611" y="5624637"/>
              <a:ext cx="292714" cy="123155"/>
              <a:chOff x="13647215" y="5672815"/>
              <a:chExt cx="292714" cy="123155"/>
            </a:xfrm>
          </p:grpSpPr>
          <p:sp>
            <p:nvSpPr>
              <p:cNvPr id="48" name="Line 242">
                <a:extLst>
                  <a:ext uri="{FF2B5EF4-FFF2-40B4-BE49-F238E27FC236}">
                    <a16:creationId xmlns:a16="http://schemas.microsoft.com/office/drawing/2014/main" id="{65464F4B-F06C-5FD9-7B1A-6839F672DE12}"/>
                  </a:ext>
                </a:extLst>
              </p:cNvPr>
              <p:cNvSpPr>
                <a:spLocks noChangeShapeType="1"/>
              </p:cNvSpPr>
              <p:nvPr/>
            </p:nvSpPr>
            <p:spPr bwMode="auto">
              <a:xfrm>
                <a:off x="13647215" y="5734392"/>
                <a:ext cx="292714"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49" name="Line 243">
                <a:extLst>
                  <a:ext uri="{FF2B5EF4-FFF2-40B4-BE49-F238E27FC236}">
                    <a16:creationId xmlns:a16="http://schemas.microsoft.com/office/drawing/2014/main" id="{CDD12820-977D-7D26-3D2E-14BC8791FC99}"/>
                  </a:ext>
                </a:extLst>
              </p:cNvPr>
              <p:cNvSpPr>
                <a:spLocks noChangeShapeType="1"/>
              </p:cNvSpPr>
              <p:nvPr/>
            </p:nvSpPr>
            <p:spPr bwMode="auto">
              <a:xfrm>
                <a:off x="13647215" y="5672815"/>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50" name="Line 244">
                <a:extLst>
                  <a:ext uri="{FF2B5EF4-FFF2-40B4-BE49-F238E27FC236}">
                    <a16:creationId xmlns:a16="http://schemas.microsoft.com/office/drawing/2014/main" id="{0EC4A1CA-0D8B-2080-BB9E-81D315FF2F98}"/>
                  </a:ext>
                </a:extLst>
              </p:cNvPr>
              <p:cNvSpPr>
                <a:spLocks noChangeShapeType="1"/>
              </p:cNvSpPr>
              <p:nvPr/>
            </p:nvSpPr>
            <p:spPr bwMode="auto">
              <a:xfrm>
                <a:off x="13939929" y="5672815"/>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47" name="Oval 241">
                <a:extLst>
                  <a:ext uri="{FF2B5EF4-FFF2-40B4-BE49-F238E27FC236}">
                    <a16:creationId xmlns:a16="http://schemas.microsoft.com/office/drawing/2014/main" id="{4DCD2C26-CA76-739C-B3A5-3998D878AF6B}"/>
                  </a:ext>
                </a:extLst>
              </p:cNvPr>
              <p:cNvSpPr>
                <a:spLocks noChangeArrowheads="1"/>
              </p:cNvSpPr>
              <p:nvPr/>
            </p:nvSpPr>
            <p:spPr bwMode="auto">
              <a:xfrm>
                <a:off x="13747166" y="5710297"/>
                <a:ext cx="46406" cy="48191"/>
              </a:xfrm>
              <a:prstGeom prst="ellipse">
                <a:avLst/>
              </a:prstGeom>
              <a:solidFill>
                <a:srgbClr val="00305D"/>
              </a:solid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grpSp>
        <p:grpSp>
          <p:nvGrpSpPr>
            <p:cNvPr id="137" name="Group 136">
              <a:extLst>
                <a:ext uri="{FF2B5EF4-FFF2-40B4-BE49-F238E27FC236}">
                  <a16:creationId xmlns:a16="http://schemas.microsoft.com/office/drawing/2014/main" id="{52D7677B-298D-527C-5379-7D9F8A7EB8BF}"/>
                </a:ext>
              </a:extLst>
            </p:cNvPr>
            <p:cNvGrpSpPr/>
            <p:nvPr/>
          </p:nvGrpSpPr>
          <p:grpSpPr>
            <a:xfrm>
              <a:off x="12374407" y="5323830"/>
              <a:ext cx="315918" cy="122400"/>
              <a:chOff x="13624011" y="5459815"/>
              <a:chExt cx="315918" cy="122400"/>
            </a:xfrm>
          </p:grpSpPr>
          <p:sp>
            <p:nvSpPr>
              <p:cNvPr id="52" name="Line 246">
                <a:extLst>
                  <a:ext uri="{FF2B5EF4-FFF2-40B4-BE49-F238E27FC236}">
                    <a16:creationId xmlns:a16="http://schemas.microsoft.com/office/drawing/2014/main" id="{4209B0FA-E8D8-CD8B-41EF-B7948018AE5E}"/>
                  </a:ext>
                </a:extLst>
              </p:cNvPr>
              <p:cNvSpPr>
                <a:spLocks noChangeShapeType="1"/>
              </p:cNvSpPr>
              <p:nvPr/>
            </p:nvSpPr>
            <p:spPr bwMode="auto">
              <a:xfrm>
                <a:off x="13624011" y="5521015"/>
                <a:ext cx="315918"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53" name="Line 247">
                <a:extLst>
                  <a:ext uri="{FF2B5EF4-FFF2-40B4-BE49-F238E27FC236}">
                    <a16:creationId xmlns:a16="http://schemas.microsoft.com/office/drawing/2014/main" id="{2D907C3D-6C66-9538-3555-76209642D723}"/>
                  </a:ext>
                </a:extLst>
              </p:cNvPr>
              <p:cNvSpPr>
                <a:spLocks noChangeShapeType="1"/>
              </p:cNvSpPr>
              <p:nvPr/>
            </p:nvSpPr>
            <p:spPr bwMode="auto">
              <a:xfrm>
                <a:off x="13624011" y="5459815"/>
                <a:ext cx="0" cy="12240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54" name="Line 248">
                <a:extLst>
                  <a:ext uri="{FF2B5EF4-FFF2-40B4-BE49-F238E27FC236}">
                    <a16:creationId xmlns:a16="http://schemas.microsoft.com/office/drawing/2014/main" id="{53C9D3DC-3FE4-D31A-6FB5-7EB9880100E8}"/>
                  </a:ext>
                </a:extLst>
              </p:cNvPr>
              <p:cNvSpPr>
                <a:spLocks noChangeShapeType="1"/>
              </p:cNvSpPr>
              <p:nvPr/>
            </p:nvSpPr>
            <p:spPr bwMode="auto">
              <a:xfrm>
                <a:off x="13939929" y="5459815"/>
                <a:ext cx="0" cy="12240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51" name="Oval 245">
                <a:extLst>
                  <a:ext uri="{FF2B5EF4-FFF2-40B4-BE49-F238E27FC236}">
                    <a16:creationId xmlns:a16="http://schemas.microsoft.com/office/drawing/2014/main" id="{BCADA4BB-C5CD-5FFC-F540-E841FA0EE3DC}"/>
                  </a:ext>
                </a:extLst>
              </p:cNvPr>
              <p:cNvSpPr>
                <a:spLocks noChangeArrowheads="1"/>
              </p:cNvSpPr>
              <p:nvPr/>
            </p:nvSpPr>
            <p:spPr bwMode="auto">
              <a:xfrm>
                <a:off x="13729318" y="5497812"/>
                <a:ext cx="46406" cy="46406"/>
              </a:xfrm>
              <a:prstGeom prst="ellipse">
                <a:avLst/>
              </a:prstGeom>
              <a:solidFill>
                <a:srgbClr val="00305D"/>
              </a:solid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grpSp>
        <p:grpSp>
          <p:nvGrpSpPr>
            <p:cNvPr id="138" name="Group 137">
              <a:extLst>
                <a:ext uri="{FF2B5EF4-FFF2-40B4-BE49-F238E27FC236}">
                  <a16:creationId xmlns:a16="http://schemas.microsoft.com/office/drawing/2014/main" id="{787EC23F-BA62-79E7-663F-1892116D1AAC}"/>
                </a:ext>
              </a:extLst>
            </p:cNvPr>
            <p:cNvGrpSpPr/>
            <p:nvPr/>
          </p:nvGrpSpPr>
          <p:grpSpPr>
            <a:xfrm>
              <a:off x="12397611" y="5027414"/>
              <a:ext cx="521174" cy="122400"/>
              <a:chOff x="13647215" y="5248493"/>
              <a:chExt cx="521174" cy="122400"/>
            </a:xfrm>
          </p:grpSpPr>
          <p:sp>
            <p:nvSpPr>
              <p:cNvPr id="56" name="Line 250">
                <a:extLst>
                  <a:ext uri="{FF2B5EF4-FFF2-40B4-BE49-F238E27FC236}">
                    <a16:creationId xmlns:a16="http://schemas.microsoft.com/office/drawing/2014/main" id="{A651A3BD-563D-7D3B-8B97-9FDFF1AE3541}"/>
                  </a:ext>
                </a:extLst>
              </p:cNvPr>
              <p:cNvSpPr>
                <a:spLocks noChangeShapeType="1"/>
              </p:cNvSpPr>
              <p:nvPr/>
            </p:nvSpPr>
            <p:spPr bwMode="auto">
              <a:xfrm>
                <a:off x="13647215" y="5309693"/>
                <a:ext cx="521174"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57" name="Line 251">
                <a:extLst>
                  <a:ext uri="{FF2B5EF4-FFF2-40B4-BE49-F238E27FC236}">
                    <a16:creationId xmlns:a16="http://schemas.microsoft.com/office/drawing/2014/main" id="{EFD16758-2963-3A6B-E07A-A076DD8920D2}"/>
                  </a:ext>
                </a:extLst>
              </p:cNvPr>
              <p:cNvSpPr>
                <a:spLocks noChangeShapeType="1"/>
              </p:cNvSpPr>
              <p:nvPr/>
            </p:nvSpPr>
            <p:spPr bwMode="auto">
              <a:xfrm>
                <a:off x="13647215" y="5248493"/>
                <a:ext cx="0" cy="12240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58" name="Line 252">
                <a:extLst>
                  <a:ext uri="{FF2B5EF4-FFF2-40B4-BE49-F238E27FC236}">
                    <a16:creationId xmlns:a16="http://schemas.microsoft.com/office/drawing/2014/main" id="{E46B496F-F3F0-B822-EB6A-180271675C24}"/>
                  </a:ext>
                </a:extLst>
              </p:cNvPr>
              <p:cNvSpPr>
                <a:spLocks noChangeShapeType="1"/>
              </p:cNvSpPr>
              <p:nvPr/>
            </p:nvSpPr>
            <p:spPr bwMode="auto">
              <a:xfrm>
                <a:off x="14168389" y="5251403"/>
                <a:ext cx="0" cy="116581"/>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55" name="Oval 249">
                <a:extLst>
                  <a:ext uri="{FF2B5EF4-FFF2-40B4-BE49-F238E27FC236}">
                    <a16:creationId xmlns:a16="http://schemas.microsoft.com/office/drawing/2014/main" id="{8739B2B7-EED8-40ED-32D2-D2A00FF988F2}"/>
                  </a:ext>
                </a:extLst>
              </p:cNvPr>
              <p:cNvSpPr>
                <a:spLocks noChangeArrowheads="1"/>
              </p:cNvSpPr>
              <p:nvPr/>
            </p:nvSpPr>
            <p:spPr bwMode="auto">
              <a:xfrm>
                <a:off x="13823914" y="5286490"/>
                <a:ext cx="46406" cy="46406"/>
              </a:xfrm>
              <a:prstGeom prst="ellipse">
                <a:avLst/>
              </a:prstGeom>
              <a:solidFill>
                <a:srgbClr val="00305D"/>
              </a:solid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grpSp>
        <p:grpSp>
          <p:nvGrpSpPr>
            <p:cNvPr id="141" name="Group 140">
              <a:extLst>
                <a:ext uri="{FF2B5EF4-FFF2-40B4-BE49-F238E27FC236}">
                  <a16:creationId xmlns:a16="http://schemas.microsoft.com/office/drawing/2014/main" id="{696C709B-9553-A68E-3007-20290336F497}"/>
                </a:ext>
              </a:extLst>
            </p:cNvPr>
            <p:cNvGrpSpPr/>
            <p:nvPr/>
          </p:nvGrpSpPr>
          <p:grpSpPr>
            <a:xfrm>
              <a:off x="12281596" y="4726715"/>
              <a:ext cx="490832" cy="123155"/>
              <a:chOff x="13531200" y="4614906"/>
              <a:chExt cx="490832" cy="123155"/>
            </a:xfrm>
          </p:grpSpPr>
          <p:sp>
            <p:nvSpPr>
              <p:cNvPr id="68" name="Line 262">
                <a:extLst>
                  <a:ext uri="{FF2B5EF4-FFF2-40B4-BE49-F238E27FC236}">
                    <a16:creationId xmlns:a16="http://schemas.microsoft.com/office/drawing/2014/main" id="{0899DCB6-969F-2ED2-B013-B92AF52127B2}"/>
                  </a:ext>
                </a:extLst>
              </p:cNvPr>
              <p:cNvSpPr>
                <a:spLocks noChangeShapeType="1"/>
              </p:cNvSpPr>
              <p:nvPr/>
            </p:nvSpPr>
            <p:spPr bwMode="auto">
              <a:xfrm>
                <a:off x="13531200" y="4676483"/>
                <a:ext cx="490832"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69" name="Line 263">
                <a:extLst>
                  <a:ext uri="{FF2B5EF4-FFF2-40B4-BE49-F238E27FC236}">
                    <a16:creationId xmlns:a16="http://schemas.microsoft.com/office/drawing/2014/main" id="{F9BDD2A8-46B9-BE6F-9DA9-3326DF4FDEC6}"/>
                  </a:ext>
                </a:extLst>
              </p:cNvPr>
              <p:cNvSpPr>
                <a:spLocks noChangeShapeType="1"/>
              </p:cNvSpPr>
              <p:nvPr/>
            </p:nvSpPr>
            <p:spPr bwMode="auto">
              <a:xfrm>
                <a:off x="13531200" y="4614906"/>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70" name="Line 264">
                <a:extLst>
                  <a:ext uri="{FF2B5EF4-FFF2-40B4-BE49-F238E27FC236}">
                    <a16:creationId xmlns:a16="http://schemas.microsoft.com/office/drawing/2014/main" id="{DAE3ED5B-14AA-9B39-D588-9D8AEA97C84A}"/>
                  </a:ext>
                </a:extLst>
              </p:cNvPr>
              <p:cNvSpPr>
                <a:spLocks noChangeShapeType="1"/>
              </p:cNvSpPr>
              <p:nvPr/>
            </p:nvSpPr>
            <p:spPr bwMode="auto">
              <a:xfrm>
                <a:off x="14022032" y="4614906"/>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67" name="Oval 261">
                <a:extLst>
                  <a:ext uri="{FF2B5EF4-FFF2-40B4-BE49-F238E27FC236}">
                    <a16:creationId xmlns:a16="http://schemas.microsoft.com/office/drawing/2014/main" id="{6CE48439-C1DD-7AA8-7037-41CF82E33F2A}"/>
                  </a:ext>
                </a:extLst>
              </p:cNvPr>
              <p:cNvSpPr>
                <a:spLocks noChangeArrowheads="1"/>
              </p:cNvSpPr>
              <p:nvPr/>
            </p:nvSpPr>
            <p:spPr bwMode="auto">
              <a:xfrm>
                <a:off x="13677557" y="4653280"/>
                <a:ext cx="46406" cy="46406"/>
              </a:xfrm>
              <a:prstGeom prst="ellipse">
                <a:avLst/>
              </a:prstGeom>
              <a:solidFill>
                <a:srgbClr val="00305D"/>
              </a:solid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grpSp>
        <p:grpSp>
          <p:nvGrpSpPr>
            <p:cNvPr id="142" name="Group 141">
              <a:extLst>
                <a:ext uri="{FF2B5EF4-FFF2-40B4-BE49-F238E27FC236}">
                  <a16:creationId xmlns:a16="http://schemas.microsoft.com/office/drawing/2014/main" id="{7A1E5979-1656-1CD1-2DA9-98484385C271}"/>
                </a:ext>
              </a:extLst>
            </p:cNvPr>
            <p:cNvGrpSpPr/>
            <p:nvPr/>
          </p:nvGrpSpPr>
          <p:grpSpPr>
            <a:xfrm>
              <a:off x="12410104" y="4427731"/>
              <a:ext cx="497972" cy="123155"/>
              <a:chOff x="13659708" y="4400192"/>
              <a:chExt cx="497972" cy="123155"/>
            </a:xfrm>
          </p:grpSpPr>
          <p:sp>
            <p:nvSpPr>
              <p:cNvPr id="72" name="Line 266">
                <a:extLst>
                  <a:ext uri="{FF2B5EF4-FFF2-40B4-BE49-F238E27FC236}">
                    <a16:creationId xmlns:a16="http://schemas.microsoft.com/office/drawing/2014/main" id="{9F329B64-76A8-A846-984D-A7DEB4CD6D0F}"/>
                  </a:ext>
                </a:extLst>
              </p:cNvPr>
              <p:cNvSpPr>
                <a:spLocks noChangeShapeType="1"/>
              </p:cNvSpPr>
              <p:nvPr/>
            </p:nvSpPr>
            <p:spPr bwMode="auto">
              <a:xfrm>
                <a:off x="13659708" y="4461769"/>
                <a:ext cx="497972"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73" name="Line 267">
                <a:extLst>
                  <a:ext uri="{FF2B5EF4-FFF2-40B4-BE49-F238E27FC236}">
                    <a16:creationId xmlns:a16="http://schemas.microsoft.com/office/drawing/2014/main" id="{3DA79F87-0CD8-F49C-F2DB-8938A2C00347}"/>
                  </a:ext>
                </a:extLst>
              </p:cNvPr>
              <p:cNvSpPr>
                <a:spLocks noChangeShapeType="1"/>
              </p:cNvSpPr>
              <p:nvPr/>
            </p:nvSpPr>
            <p:spPr bwMode="auto">
              <a:xfrm>
                <a:off x="13659708" y="4400192"/>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74" name="Line 268">
                <a:extLst>
                  <a:ext uri="{FF2B5EF4-FFF2-40B4-BE49-F238E27FC236}">
                    <a16:creationId xmlns:a16="http://schemas.microsoft.com/office/drawing/2014/main" id="{94B7AC2E-3012-F135-EB1A-47C235648B17}"/>
                  </a:ext>
                </a:extLst>
              </p:cNvPr>
              <p:cNvSpPr>
                <a:spLocks noChangeShapeType="1"/>
              </p:cNvSpPr>
              <p:nvPr/>
            </p:nvSpPr>
            <p:spPr bwMode="auto">
              <a:xfrm>
                <a:off x="14157680" y="4400192"/>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71" name="Oval 265">
                <a:extLst>
                  <a:ext uri="{FF2B5EF4-FFF2-40B4-BE49-F238E27FC236}">
                    <a16:creationId xmlns:a16="http://schemas.microsoft.com/office/drawing/2014/main" id="{BE09C642-5078-691F-B5FA-626921626C19}"/>
                  </a:ext>
                </a:extLst>
              </p:cNvPr>
              <p:cNvSpPr>
                <a:spLocks noChangeArrowheads="1"/>
              </p:cNvSpPr>
              <p:nvPr/>
            </p:nvSpPr>
            <p:spPr bwMode="auto">
              <a:xfrm>
                <a:off x="13829269" y="4438566"/>
                <a:ext cx="46406" cy="46406"/>
              </a:xfrm>
              <a:prstGeom prst="ellipse">
                <a:avLst/>
              </a:prstGeom>
              <a:solidFill>
                <a:srgbClr val="00305D"/>
              </a:solid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grpSp>
        <p:grpSp>
          <p:nvGrpSpPr>
            <p:cNvPr id="143" name="Group 142">
              <a:extLst>
                <a:ext uri="{FF2B5EF4-FFF2-40B4-BE49-F238E27FC236}">
                  <a16:creationId xmlns:a16="http://schemas.microsoft.com/office/drawing/2014/main" id="{3B0AA939-3B97-6D27-8D49-0C7126A82130}"/>
                </a:ext>
              </a:extLst>
            </p:cNvPr>
            <p:cNvGrpSpPr/>
            <p:nvPr/>
          </p:nvGrpSpPr>
          <p:grpSpPr>
            <a:xfrm>
              <a:off x="12356559" y="4129029"/>
              <a:ext cx="428362" cy="123155"/>
              <a:chOff x="13606163" y="4189903"/>
              <a:chExt cx="428362" cy="123155"/>
            </a:xfrm>
          </p:grpSpPr>
          <p:sp>
            <p:nvSpPr>
              <p:cNvPr id="76" name="Line 270">
                <a:extLst>
                  <a:ext uri="{FF2B5EF4-FFF2-40B4-BE49-F238E27FC236}">
                    <a16:creationId xmlns:a16="http://schemas.microsoft.com/office/drawing/2014/main" id="{19BC6FC1-1941-FBED-55C0-77CDE3EA50F2}"/>
                  </a:ext>
                </a:extLst>
              </p:cNvPr>
              <p:cNvSpPr>
                <a:spLocks noChangeShapeType="1"/>
              </p:cNvSpPr>
              <p:nvPr/>
            </p:nvSpPr>
            <p:spPr bwMode="auto">
              <a:xfrm>
                <a:off x="13606163" y="4251480"/>
                <a:ext cx="428362"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77" name="Line 271">
                <a:extLst>
                  <a:ext uri="{FF2B5EF4-FFF2-40B4-BE49-F238E27FC236}">
                    <a16:creationId xmlns:a16="http://schemas.microsoft.com/office/drawing/2014/main" id="{108CFF09-8D75-8B5A-77A6-81C30FCD7144}"/>
                  </a:ext>
                </a:extLst>
              </p:cNvPr>
              <p:cNvSpPr>
                <a:spLocks noChangeShapeType="1"/>
              </p:cNvSpPr>
              <p:nvPr/>
            </p:nvSpPr>
            <p:spPr bwMode="auto">
              <a:xfrm>
                <a:off x="13606163" y="4189903"/>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78" name="Line 272">
                <a:extLst>
                  <a:ext uri="{FF2B5EF4-FFF2-40B4-BE49-F238E27FC236}">
                    <a16:creationId xmlns:a16="http://schemas.microsoft.com/office/drawing/2014/main" id="{0DF1A10D-F972-3279-AE44-68CA9F2BE1CC}"/>
                  </a:ext>
                </a:extLst>
              </p:cNvPr>
              <p:cNvSpPr>
                <a:spLocks noChangeShapeType="1"/>
              </p:cNvSpPr>
              <p:nvPr/>
            </p:nvSpPr>
            <p:spPr bwMode="auto">
              <a:xfrm>
                <a:off x="14034525" y="4189903"/>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75" name="Oval 269">
                <a:extLst>
                  <a:ext uri="{FF2B5EF4-FFF2-40B4-BE49-F238E27FC236}">
                    <a16:creationId xmlns:a16="http://schemas.microsoft.com/office/drawing/2014/main" id="{B5B3B01C-E670-AAAF-277A-CCC7E08C5E91}"/>
                  </a:ext>
                </a:extLst>
              </p:cNvPr>
              <p:cNvSpPr>
                <a:spLocks noChangeArrowheads="1"/>
              </p:cNvSpPr>
              <p:nvPr/>
            </p:nvSpPr>
            <p:spPr bwMode="auto">
              <a:xfrm>
                <a:off x="13747166" y="4227385"/>
                <a:ext cx="46406" cy="48191"/>
              </a:xfrm>
              <a:prstGeom prst="ellipse">
                <a:avLst/>
              </a:prstGeom>
              <a:solidFill>
                <a:srgbClr val="00305D"/>
              </a:solid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grpSp>
        <p:grpSp>
          <p:nvGrpSpPr>
            <p:cNvPr id="148" name="Group 147">
              <a:extLst>
                <a:ext uri="{FF2B5EF4-FFF2-40B4-BE49-F238E27FC236}">
                  <a16:creationId xmlns:a16="http://schemas.microsoft.com/office/drawing/2014/main" id="{92E76B77-A6FB-56D4-E139-22C644032DAB}"/>
                </a:ext>
              </a:extLst>
            </p:cNvPr>
            <p:cNvGrpSpPr/>
            <p:nvPr/>
          </p:nvGrpSpPr>
          <p:grpSpPr>
            <a:xfrm>
              <a:off x="12397611" y="3828029"/>
              <a:ext cx="287360" cy="123155"/>
              <a:chOff x="13647215" y="3128535"/>
              <a:chExt cx="287360" cy="123155"/>
            </a:xfrm>
          </p:grpSpPr>
          <p:sp>
            <p:nvSpPr>
              <p:cNvPr id="96" name="Line 290">
                <a:extLst>
                  <a:ext uri="{FF2B5EF4-FFF2-40B4-BE49-F238E27FC236}">
                    <a16:creationId xmlns:a16="http://schemas.microsoft.com/office/drawing/2014/main" id="{013016BE-9B15-F43B-6553-37B93E9593A9}"/>
                  </a:ext>
                </a:extLst>
              </p:cNvPr>
              <p:cNvSpPr>
                <a:spLocks noChangeShapeType="1"/>
              </p:cNvSpPr>
              <p:nvPr/>
            </p:nvSpPr>
            <p:spPr bwMode="auto">
              <a:xfrm>
                <a:off x="13647215" y="3190112"/>
                <a:ext cx="287360"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97" name="Line 291">
                <a:extLst>
                  <a:ext uri="{FF2B5EF4-FFF2-40B4-BE49-F238E27FC236}">
                    <a16:creationId xmlns:a16="http://schemas.microsoft.com/office/drawing/2014/main" id="{91DD0B7A-3A50-8A14-DC25-FB5974205EE1}"/>
                  </a:ext>
                </a:extLst>
              </p:cNvPr>
              <p:cNvSpPr>
                <a:spLocks noChangeShapeType="1"/>
              </p:cNvSpPr>
              <p:nvPr/>
            </p:nvSpPr>
            <p:spPr bwMode="auto">
              <a:xfrm>
                <a:off x="13647215" y="3128535"/>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98" name="Line 292">
                <a:extLst>
                  <a:ext uri="{FF2B5EF4-FFF2-40B4-BE49-F238E27FC236}">
                    <a16:creationId xmlns:a16="http://schemas.microsoft.com/office/drawing/2014/main" id="{3E05F9B6-C832-AF5A-6CD3-84E8AF13C664}"/>
                  </a:ext>
                </a:extLst>
              </p:cNvPr>
              <p:cNvSpPr>
                <a:spLocks noChangeShapeType="1"/>
              </p:cNvSpPr>
              <p:nvPr/>
            </p:nvSpPr>
            <p:spPr bwMode="auto">
              <a:xfrm>
                <a:off x="13934574" y="3128535"/>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95" name="Oval 289">
                <a:extLst>
                  <a:ext uri="{FF2B5EF4-FFF2-40B4-BE49-F238E27FC236}">
                    <a16:creationId xmlns:a16="http://schemas.microsoft.com/office/drawing/2014/main" id="{62224B5D-9801-E580-CE3A-9E5D97874A52}"/>
                  </a:ext>
                </a:extLst>
              </p:cNvPr>
              <p:cNvSpPr>
                <a:spLocks noChangeArrowheads="1"/>
              </p:cNvSpPr>
              <p:nvPr/>
            </p:nvSpPr>
            <p:spPr bwMode="auto">
              <a:xfrm>
                <a:off x="13747166" y="3166909"/>
                <a:ext cx="46406" cy="46406"/>
              </a:xfrm>
              <a:prstGeom prst="ellipse">
                <a:avLst/>
              </a:prstGeom>
              <a:solidFill>
                <a:srgbClr val="00305D"/>
              </a:solid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grpSp>
        <p:grpSp>
          <p:nvGrpSpPr>
            <p:cNvPr id="151" name="Group 150">
              <a:extLst>
                <a:ext uri="{FF2B5EF4-FFF2-40B4-BE49-F238E27FC236}">
                  <a16:creationId xmlns:a16="http://schemas.microsoft.com/office/drawing/2014/main" id="{4116DDC7-193F-56AE-5C5A-AFB8C7BA9286}"/>
                </a:ext>
              </a:extLst>
            </p:cNvPr>
            <p:cNvGrpSpPr/>
            <p:nvPr/>
          </p:nvGrpSpPr>
          <p:grpSpPr>
            <a:xfrm>
              <a:off x="12363698" y="3232233"/>
              <a:ext cx="549732" cy="122400"/>
              <a:chOff x="13613302" y="2490237"/>
              <a:chExt cx="549732" cy="122400"/>
            </a:xfrm>
          </p:grpSpPr>
          <p:sp>
            <p:nvSpPr>
              <p:cNvPr id="104" name="Line 298">
                <a:extLst>
                  <a:ext uri="{FF2B5EF4-FFF2-40B4-BE49-F238E27FC236}">
                    <a16:creationId xmlns:a16="http://schemas.microsoft.com/office/drawing/2014/main" id="{5E0BFB5C-A6F5-3E6C-3B28-0F1D9F7A36D8}"/>
                  </a:ext>
                </a:extLst>
              </p:cNvPr>
              <p:cNvSpPr>
                <a:spLocks noChangeShapeType="1"/>
              </p:cNvSpPr>
              <p:nvPr/>
            </p:nvSpPr>
            <p:spPr bwMode="auto">
              <a:xfrm>
                <a:off x="13613302" y="2551437"/>
                <a:ext cx="549731"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105" name="Line 299">
                <a:extLst>
                  <a:ext uri="{FF2B5EF4-FFF2-40B4-BE49-F238E27FC236}">
                    <a16:creationId xmlns:a16="http://schemas.microsoft.com/office/drawing/2014/main" id="{368F566E-5A41-5DE9-1D23-BF33CD95100A}"/>
                  </a:ext>
                </a:extLst>
              </p:cNvPr>
              <p:cNvSpPr>
                <a:spLocks noChangeShapeType="1"/>
              </p:cNvSpPr>
              <p:nvPr/>
            </p:nvSpPr>
            <p:spPr bwMode="auto">
              <a:xfrm>
                <a:off x="13613302" y="2490237"/>
                <a:ext cx="0" cy="12240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106" name="Line 300">
                <a:extLst>
                  <a:ext uri="{FF2B5EF4-FFF2-40B4-BE49-F238E27FC236}">
                    <a16:creationId xmlns:a16="http://schemas.microsoft.com/office/drawing/2014/main" id="{329FCBEC-E18D-BE3F-9CDA-BFC8307E5518}"/>
                  </a:ext>
                </a:extLst>
              </p:cNvPr>
              <p:cNvSpPr>
                <a:spLocks noChangeShapeType="1"/>
              </p:cNvSpPr>
              <p:nvPr/>
            </p:nvSpPr>
            <p:spPr bwMode="auto">
              <a:xfrm>
                <a:off x="14163034" y="2490237"/>
                <a:ext cx="0" cy="12240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103" name="Oval 297">
                <a:extLst>
                  <a:ext uri="{FF2B5EF4-FFF2-40B4-BE49-F238E27FC236}">
                    <a16:creationId xmlns:a16="http://schemas.microsoft.com/office/drawing/2014/main" id="{F00755F4-9426-6AF8-669F-42C9389AB171}"/>
                  </a:ext>
                </a:extLst>
              </p:cNvPr>
              <p:cNvSpPr>
                <a:spLocks noChangeArrowheads="1"/>
              </p:cNvSpPr>
              <p:nvPr/>
            </p:nvSpPr>
            <p:spPr bwMode="auto">
              <a:xfrm>
                <a:off x="13788217" y="2528234"/>
                <a:ext cx="46800" cy="46406"/>
              </a:xfrm>
              <a:prstGeom prst="ellipse">
                <a:avLst/>
              </a:prstGeom>
              <a:solidFill>
                <a:srgbClr val="00305D"/>
              </a:solid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grpSp>
        <p:grpSp>
          <p:nvGrpSpPr>
            <p:cNvPr id="152" name="Group 151">
              <a:extLst>
                <a:ext uri="{FF2B5EF4-FFF2-40B4-BE49-F238E27FC236}">
                  <a16:creationId xmlns:a16="http://schemas.microsoft.com/office/drawing/2014/main" id="{4A9C1BAC-DE2C-1643-1F1A-771F56B997EF}"/>
                </a:ext>
              </a:extLst>
            </p:cNvPr>
            <p:cNvGrpSpPr/>
            <p:nvPr/>
          </p:nvGrpSpPr>
          <p:grpSpPr>
            <a:xfrm>
              <a:off x="12363698" y="2936917"/>
              <a:ext cx="362324" cy="123155"/>
              <a:chOff x="13613302" y="2280539"/>
              <a:chExt cx="362324" cy="123155"/>
            </a:xfrm>
          </p:grpSpPr>
          <p:sp>
            <p:nvSpPr>
              <p:cNvPr id="108" name="Line 302">
                <a:extLst>
                  <a:ext uri="{FF2B5EF4-FFF2-40B4-BE49-F238E27FC236}">
                    <a16:creationId xmlns:a16="http://schemas.microsoft.com/office/drawing/2014/main" id="{F3849AA5-6546-BC1F-AE09-5F0F545D09EB}"/>
                  </a:ext>
                </a:extLst>
              </p:cNvPr>
              <p:cNvSpPr>
                <a:spLocks noChangeShapeType="1"/>
              </p:cNvSpPr>
              <p:nvPr/>
            </p:nvSpPr>
            <p:spPr bwMode="auto">
              <a:xfrm>
                <a:off x="13613302" y="2342116"/>
                <a:ext cx="362324"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109" name="Line 303">
                <a:extLst>
                  <a:ext uri="{FF2B5EF4-FFF2-40B4-BE49-F238E27FC236}">
                    <a16:creationId xmlns:a16="http://schemas.microsoft.com/office/drawing/2014/main" id="{2A15B9CA-9FEF-A229-66A9-E8AFFA84E528}"/>
                  </a:ext>
                </a:extLst>
              </p:cNvPr>
              <p:cNvSpPr>
                <a:spLocks noChangeShapeType="1"/>
              </p:cNvSpPr>
              <p:nvPr/>
            </p:nvSpPr>
            <p:spPr bwMode="auto">
              <a:xfrm>
                <a:off x="13613302" y="2280539"/>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110" name="Line 304">
                <a:extLst>
                  <a:ext uri="{FF2B5EF4-FFF2-40B4-BE49-F238E27FC236}">
                    <a16:creationId xmlns:a16="http://schemas.microsoft.com/office/drawing/2014/main" id="{1F58CAC5-47A3-442D-1786-94BE67DBC6CB}"/>
                  </a:ext>
                </a:extLst>
              </p:cNvPr>
              <p:cNvSpPr>
                <a:spLocks noChangeShapeType="1"/>
              </p:cNvSpPr>
              <p:nvPr/>
            </p:nvSpPr>
            <p:spPr bwMode="auto">
              <a:xfrm>
                <a:off x="13975626" y="2280539"/>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107" name="Oval 301">
                <a:extLst>
                  <a:ext uri="{FF2B5EF4-FFF2-40B4-BE49-F238E27FC236}">
                    <a16:creationId xmlns:a16="http://schemas.microsoft.com/office/drawing/2014/main" id="{79D96CA7-BC86-AB33-4050-3530B77D6ED1}"/>
                  </a:ext>
                </a:extLst>
              </p:cNvPr>
              <p:cNvSpPr>
                <a:spLocks noChangeArrowheads="1"/>
              </p:cNvSpPr>
              <p:nvPr/>
            </p:nvSpPr>
            <p:spPr bwMode="auto">
              <a:xfrm>
                <a:off x="13734672" y="2318913"/>
                <a:ext cx="48191" cy="46406"/>
              </a:xfrm>
              <a:prstGeom prst="ellipse">
                <a:avLst/>
              </a:prstGeom>
              <a:solidFill>
                <a:srgbClr val="00305D"/>
              </a:solid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grpSp>
        <p:grpSp>
          <p:nvGrpSpPr>
            <p:cNvPr id="153" name="Group 152">
              <a:extLst>
                <a:ext uri="{FF2B5EF4-FFF2-40B4-BE49-F238E27FC236}">
                  <a16:creationId xmlns:a16="http://schemas.microsoft.com/office/drawing/2014/main" id="{45ABDB3C-7395-BE3F-D9A7-349A44C0A6E6}"/>
                </a:ext>
              </a:extLst>
            </p:cNvPr>
            <p:cNvGrpSpPr/>
            <p:nvPr/>
          </p:nvGrpSpPr>
          <p:grpSpPr>
            <a:xfrm>
              <a:off x="12299444" y="2635587"/>
              <a:ext cx="555087" cy="123155"/>
              <a:chOff x="13549048" y="2069425"/>
              <a:chExt cx="555087" cy="123155"/>
            </a:xfrm>
          </p:grpSpPr>
          <p:sp>
            <p:nvSpPr>
              <p:cNvPr id="112" name="Line 306">
                <a:extLst>
                  <a:ext uri="{FF2B5EF4-FFF2-40B4-BE49-F238E27FC236}">
                    <a16:creationId xmlns:a16="http://schemas.microsoft.com/office/drawing/2014/main" id="{C22635AD-3D67-4DDF-907F-7B5DC4FAB756}"/>
                  </a:ext>
                </a:extLst>
              </p:cNvPr>
              <p:cNvSpPr>
                <a:spLocks noChangeShapeType="1"/>
              </p:cNvSpPr>
              <p:nvPr/>
            </p:nvSpPr>
            <p:spPr bwMode="auto">
              <a:xfrm>
                <a:off x="13549048" y="2131002"/>
                <a:ext cx="555087"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113" name="Line 307">
                <a:extLst>
                  <a:ext uri="{FF2B5EF4-FFF2-40B4-BE49-F238E27FC236}">
                    <a16:creationId xmlns:a16="http://schemas.microsoft.com/office/drawing/2014/main" id="{892341C7-45DF-446D-FD70-6EB3EFAA365D}"/>
                  </a:ext>
                </a:extLst>
              </p:cNvPr>
              <p:cNvSpPr>
                <a:spLocks noChangeShapeType="1"/>
              </p:cNvSpPr>
              <p:nvPr/>
            </p:nvSpPr>
            <p:spPr bwMode="auto">
              <a:xfrm>
                <a:off x="13549048" y="2069425"/>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114" name="Line 308">
                <a:extLst>
                  <a:ext uri="{FF2B5EF4-FFF2-40B4-BE49-F238E27FC236}">
                    <a16:creationId xmlns:a16="http://schemas.microsoft.com/office/drawing/2014/main" id="{D76C359D-BC60-A2D3-BA8D-6A9C01883739}"/>
                  </a:ext>
                </a:extLst>
              </p:cNvPr>
              <p:cNvSpPr>
                <a:spLocks noChangeShapeType="1"/>
              </p:cNvSpPr>
              <p:nvPr/>
            </p:nvSpPr>
            <p:spPr bwMode="auto">
              <a:xfrm>
                <a:off x="14104135" y="2069425"/>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111" name="Oval 305">
                <a:extLst>
                  <a:ext uri="{FF2B5EF4-FFF2-40B4-BE49-F238E27FC236}">
                    <a16:creationId xmlns:a16="http://schemas.microsoft.com/office/drawing/2014/main" id="{A6C446FA-1B44-52F5-E752-9B18483DB7B2}"/>
                  </a:ext>
                </a:extLst>
              </p:cNvPr>
              <p:cNvSpPr>
                <a:spLocks noChangeArrowheads="1"/>
              </p:cNvSpPr>
              <p:nvPr/>
            </p:nvSpPr>
            <p:spPr bwMode="auto">
              <a:xfrm>
                <a:off x="13711469" y="2106907"/>
                <a:ext cx="48191" cy="48191"/>
              </a:xfrm>
              <a:prstGeom prst="ellipse">
                <a:avLst/>
              </a:prstGeom>
              <a:solidFill>
                <a:srgbClr val="00305D"/>
              </a:solid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grpSp>
        <p:grpSp>
          <p:nvGrpSpPr>
            <p:cNvPr id="3" name="Group 2">
              <a:extLst>
                <a:ext uri="{FF2B5EF4-FFF2-40B4-BE49-F238E27FC236}">
                  <a16:creationId xmlns:a16="http://schemas.microsoft.com/office/drawing/2014/main" id="{8B60745E-CF5B-AD20-671F-2D66F0C4925A}"/>
                </a:ext>
              </a:extLst>
            </p:cNvPr>
            <p:cNvGrpSpPr/>
            <p:nvPr/>
          </p:nvGrpSpPr>
          <p:grpSpPr>
            <a:xfrm>
              <a:off x="12410104" y="2337020"/>
              <a:ext cx="257018" cy="123155"/>
              <a:chOff x="13659708" y="1858175"/>
              <a:chExt cx="257018" cy="123155"/>
            </a:xfrm>
          </p:grpSpPr>
          <p:sp>
            <p:nvSpPr>
              <p:cNvPr id="116" name="Line 310">
                <a:extLst>
                  <a:ext uri="{FF2B5EF4-FFF2-40B4-BE49-F238E27FC236}">
                    <a16:creationId xmlns:a16="http://schemas.microsoft.com/office/drawing/2014/main" id="{6928470F-2640-EBC5-1110-EA7F14513918}"/>
                  </a:ext>
                </a:extLst>
              </p:cNvPr>
              <p:cNvSpPr>
                <a:spLocks noChangeShapeType="1"/>
              </p:cNvSpPr>
              <p:nvPr/>
            </p:nvSpPr>
            <p:spPr bwMode="auto">
              <a:xfrm>
                <a:off x="13659708" y="1919752"/>
                <a:ext cx="257017"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117" name="Line 311">
                <a:extLst>
                  <a:ext uri="{FF2B5EF4-FFF2-40B4-BE49-F238E27FC236}">
                    <a16:creationId xmlns:a16="http://schemas.microsoft.com/office/drawing/2014/main" id="{C2EFE192-6FE9-4B8E-E241-798A156CB6C1}"/>
                  </a:ext>
                </a:extLst>
              </p:cNvPr>
              <p:cNvSpPr>
                <a:spLocks noChangeShapeType="1"/>
              </p:cNvSpPr>
              <p:nvPr/>
            </p:nvSpPr>
            <p:spPr bwMode="auto">
              <a:xfrm>
                <a:off x="13659708" y="1858175"/>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118" name="Line 312">
                <a:extLst>
                  <a:ext uri="{FF2B5EF4-FFF2-40B4-BE49-F238E27FC236}">
                    <a16:creationId xmlns:a16="http://schemas.microsoft.com/office/drawing/2014/main" id="{DA7C253A-81E0-7AD5-107C-9C2014A88F90}"/>
                  </a:ext>
                </a:extLst>
              </p:cNvPr>
              <p:cNvSpPr>
                <a:spLocks noChangeShapeType="1"/>
              </p:cNvSpPr>
              <p:nvPr/>
            </p:nvSpPr>
            <p:spPr bwMode="auto">
              <a:xfrm>
                <a:off x="13916726" y="1858175"/>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115" name="Oval 309">
                <a:extLst>
                  <a:ext uri="{FF2B5EF4-FFF2-40B4-BE49-F238E27FC236}">
                    <a16:creationId xmlns:a16="http://schemas.microsoft.com/office/drawing/2014/main" id="{E0F516A6-755F-6034-43B4-9A94C5870543}"/>
                  </a:ext>
                </a:extLst>
              </p:cNvPr>
              <p:cNvSpPr>
                <a:spLocks noChangeArrowheads="1"/>
              </p:cNvSpPr>
              <p:nvPr/>
            </p:nvSpPr>
            <p:spPr bwMode="auto">
              <a:xfrm>
                <a:off x="13741811" y="1896549"/>
                <a:ext cx="46406" cy="46406"/>
              </a:xfrm>
              <a:prstGeom prst="ellipse">
                <a:avLst/>
              </a:prstGeom>
              <a:solidFill>
                <a:srgbClr val="00305D"/>
              </a:solidFill>
              <a:ln w="12700">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grpSp>
        <p:grpSp>
          <p:nvGrpSpPr>
            <p:cNvPr id="149" name="Group 148">
              <a:extLst>
                <a:ext uri="{FF2B5EF4-FFF2-40B4-BE49-F238E27FC236}">
                  <a16:creationId xmlns:a16="http://schemas.microsoft.com/office/drawing/2014/main" id="{1960F5D8-845C-14CD-4690-80B0773A66BB}"/>
                </a:ext>
              </a:extLst>
            </p:cNvPr>
            <p:cNvGrpSpPr/>
            <p:nvPr/>
          </p:nvGrpSpPr>
          <p:grpSpPr>
            <a:xfrm>
              <a:off x="12310153" y="3533296"/>
              <a:ext cx="696089" cy="122400"/>
              <a:chOff x="13559757" y="2912992"/>
              <a:chExt cx="696089" cy="122400"/>
            </a:xfrm>
          </p:grpSpPr>
          <p:sp>
            <p:nvSpPr>
              <p:cNvPr id="120" name="Line 314">
                <a:extLst>
                  <a:ext uri="{FF2B5EF4-FFF2-40B4-BE49-F238E27FC236}">
                    <a16:creationId xmlns:a16="http://schemas.microsoft.com/office/drawing/2014/main" id="{9080D97A-DCB2-0775-5321-A8B6264ABB12}"/>
                  </a:ext>
                </a:extLst>
              </p:cNvPr>
              <p:cNvSpPr>
                <a:spLocks noChangeShapeType="1"/>
              </p:cNvSpPr>
              <p:nvPr/>
            </p:nvSpPr>
            <p:spPr bwMode="auto">
              <a:xfrm>
                <a:off x="13559757" y="2974192"/>
                <a:ext cx="696089"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121" name="Line 315">
                <a:extLst>
                  <a:ext uri="{FF2B5EF4-FFF2-40B4-BE49-F238E27FC236}">
                    <a16:creationId xmlns:a16="http://schemas.microsoft.com/office/drawing/2014/main" id="{BDCF8C6F-D779-F3BE-F995-DDA7D80201AC}"/>
                  </a:ext>
                </a:extLst>
              </p:cNvPr>
              <p:cNvSpPr>
                <a:spLocks noChangeShapeType="1"/>
              </p:cNvSpPr>
              <p:nvPr/>
            </p:nvSpPr>
            <p:spPr bwMode="auto">
              <a:xfrm>
                <a:off x="13559757" y="2912992"/>
                <a:ext cx="0" cy="12240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122" name="Line 316">
                <a:extLst>
                  <a:ext uri="{FF2B5EF4-FFF2-40B4-BE49-F238E27FC236}">
                    <a16:creationId xmlns:a16="http://schemas.microsoft.com/office/drawing/2014/main" id="{96462780-FE8A-9FF0-AF9C-426792C07B05}"/>
                  </a:ext>
                </a:extLst>
              </p:cNvPr>
              <p:cNvSpPr>
                <a:spLocks noChangeShapeType="1"/>
              </p:cNvSpPr>
              <p:nvPr/>
            </p:nvSpPr>
            <p:spPr bwMode="auto">
              <a:xfrm>
                <a:off x="14255846" y="2916700"/>
                <a:ext cx="0" cy="114984"/>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119" name="Oval 313">
                <a:extLst>
                  <a:ext uri="{FF2B5EF4-FFF2-40B4-BE49-F238E27FC236}">
                    <a16:creationId xmlns:a16="http://schemas.microsoft.com/office/drawing/2014/main" id="{D9BC6901-9B08-F3DA-F0B0-F3FC2877F333}"/>
                  </a:ext>
                </a:extLst>
              </p:cNvPr>
              <p:cNvSpPr>
                <a:spLocks noChangeArrowheads="1"/>
              </p:cNvSpPr>
              <p:nvPr/>
            </p:nvSpPr>
            <p:spPr bwMode="auto">
              <a:xfrm>
                <a:off x="13770368" y="2950097"/>
                <a:ext cx="46406" cy="48191"/>
              </a:xfrm>
              <a:prstGeom prst="ellipse">
                <a:avLst/>
              </a:prstGeom>
              <a:solidFill>
                <a:srgbClr val="00305D"/>
              </a:solid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grpSp>
        <p:grpSp>
          <p:nvGrpSpPr>
            <p:cNvPr id="134" name="Group 133">
              <a:extLst>
                <a:ext uri="{FF2B5EF4-FFF2-40B4-BE49-F238E27FC236}">
                  <a16:creationId xmlns:a16="http://schemas.microsoft.com/office/drawing/2014/main" id="{E2810582-FDC5-0B40-2980-5616F8AC32FB}"/>
                </a:ext>
              </a:extLst>
            </p:cNvPr>
            <p:cNvGrpSpPr/>
            <p:nvPr/>
          </p:nvGrpSpPr>
          <p:grpSpPr>
            <a:xfrm>
              <a:off x="12338711" y="5924683"/>
              <a:ext cx="690735" cy="123155"/>
              <a:chOff x="13588315" y="5887117"/>
              <a:chExt cx="690735" cy="123155"/>
            </a:xfrm>
          </p:grpSpPr>
          <p:sp>
            <p:nvSpPr>
              <p:cNvPr id="124" name="Line 318">
                <a:extLst>
                  <a:ext uri="{FF2B5EF4-FFF2-40B4-BE49-F238E27FC236}">
                    <a16:creationId xmlns:a16="http://schemas.microsoft.com/office/drawing/2014/main" id="{2C770AFC-F2A6-BAB2-0997-5532C9A9E1B0}"/>
                  </a:ext>
                </a:extLst>
              </p:cNvPr>
              <p:cNvSpPr>
                <a:spLocks noChangeShapeType="1"/>
              </p:cNvSpPr>
              <p:nvPr/>
            </p:nvSpPr>
            <p:spPr bwMode="auto">
              <a:xfrm>
                <a:off x="13588315" y="5948694"/>
                <a:ext cx="690735"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125" name="Line 319">
                <a:extLst>
                  <a:ext uri="{FF2B5EF4-FFF2-40B4-BE49-F238E27FC236}">
                    <a16:creationId xmlns:a16="http://schemas.microsoft.com/office/drawing/2014/main" id="{96672ADF-5A31-6284-E2BB-7E32FC0938B4}"/>
                  </a:ext>
                </a:extLst>
              </p:cNvPr>
              <p:cNvSpPr>
                <a:spLocks noChangeShapeType="1"/>
              </p:cNvSpPr>
              <p:nvPr/>
            </p:nvSpPr>
            <p:spPr bwMode="auto">
              <a:xfrm>
                <a:off x="13588315" y="5887117"/>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126" name="Line 320">
                <a:extLst>
                  <a:ext uri="{FF2B5EF4-FFF2-40B4-BE49-F238E27FC236}">
                    <a16:creationId xmlns:a16="http://schemas.microsoft.com/office/drawing/2014/main" id="{454ECBE8-979E-7B32-B072-4DC6AFC3B8E7}"/>
                  </a:ext>
                </a:extLst>
              </p:cNvPr>
              <p:cNvSpPr>
                <a:spLocks noChangeShapeType="1"/>
              </p:cNvSpPr>
              <p:nvPr/>
            </p:nvSpPr>
            <p:spPr bwMode="auto">
              <a:xfrm>
                <a:off x="14279049" y="5887117"/>
                <a:ext cx="0" cy="123155"/>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sp>
            <p:nvSpPr>
              <p:cNvPr id="123" name="Oval 317">
                <a:extLst>
                  <a:ext uri="{FF2B5EF4-FFF2-40B4-BE49-F238E27FC236}">
                    <a16:creationId xmlns:a16="http://schemas.microsoft.com/office/drawing/2014/main" id="{398C67D8-9872-6F0A-25CC-6110B8F1E706}"/>
                  </a:ext>
                </a:extLst>
              </p:cNvPr>
              <p:cNvSpPr>
                <a:spLocks noChangeArrowheads="1"/>
              </p:cNvSpPr>
              <p:nvPr/>
            </p:nvSpPr>
            <p:spPr bwMode="auto">
              <a:xfrm>
                <a:off x="13800711" y="5925491"/>
                <a:ext cx="46406" cy="46406"/>
              </a:xfrm>
              <a:prstGeom prst="ellipse">
                <a:avLst/>
              </a:prstGeom>
              <a:solidFill>
                <a:srgbClr val="00305D"/>
              </a:solid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alpha val="0"/>
                    </a:prstClr>
                  </a:solidFill>
                  <a:effectLst/>
                  <a:uLnTx/>
                  <a:uFillTx/>
                  <a:latin typeface="Arial Narrow" panose="020F0502020204030204"/>
                  <a:ea typeface="+mn-ea"/>
                  <a:cs typeface="+mn-cs"/>
                </a:endParaRPr>
              </a:p>
            </p:txBody>
          </p:sp>
        </p:grpSp>
      </p:grpSp>
      <p:grpSp>
        <p:nvGrpSpPr>
          <p:cNvPr id="4" name="Group 3">
            <a:extLst>
              <a:ext uri="{FF2B5EF4-FFF2-40B4-BE49-F238E27FC236}">
                <a16:creationId xmlns:a16="http://schemas.microsoft.com/office/drawing/2014/main" id="{46DD71EC-4699-5456-8691-253D0CA56A76}"/>
              </a:ext>
            </a:extLst>
          </p:cNvPr>
          <p:cNvGrpSpPr/>
          <p:nvPr/>
        </p:nvGrpSpPr>
        <p:grpSpPr>
          <a:xfrm>
            <a:off x="7465687" y="4884885"/>
            <a:ext cx="2365747" cy="480023"/>
            <a:chOff x="11198532" y="7327331"/>
            <a:chExt cx="3548621" cy="720035"/>
          </a:xfrm>
        </p:grpSpPr>
        <p:sp>
          <p:nvSpPr>
            <p:cNvPr id="15" name="Rectangle 209">
              <a:extLst>
                <a:ext uri="{FF2B5EF4-FFF2-40B4-BE49-F238E27FC236}">
                  <a16:creationId xmlns:a16="http://schemas.microsoft.com/office/drawing/2014/main" id="{5051560C-E064-0E85-1741-295AEEFD2D6D}"/>
                </a:ext>
              </a:extLst>
            </p:cNvPr>
            <p:cNvSpPr>
              <a:spLocks noChangeArrowheads="1"/>
            </p:cNvSpPr>
            <p:nvPr/>
          </p:nvSpPr>
          <p:spPr bwMode="auto">
            <a:xfrm>
              <a:off x="11970917" y="7402294"/>
              <a:ext cx="233238" cy="246318"/>
            </a:xfrm>
            <a:prstGeom prst="rect">
              <a:avLst/>
            </a:prstGeom>
            <a:noFill/>
            <a:ln w="12700">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prstClr val="white"/>
                  </a:solidFill>
                  <a:effectLst/>
                  <a:uLnTx/>
                  <a:uFillTx/>
                  <a:latin typeface="Arial Narrow" panose="020F0502020204030204"/>
                  <a:ea typeface="+mn-ea"/>
                  <a:cs typeface="+mn-cs"/>
                </a:rPr>
                <a:t>0.0</a:t>
              </a:r>
            </a:p>
          </p:txBody>
        </p:sp>
        <p:sp>
          <p:nvSpPr>
            <p:cNvPr id="16" name="Rectangle 210">
              <a:extLst>
                <a:ext uri="{FF2B5EF4-FFF2-40B4-BE49-F238E27FC236}">
                  <a16:creationId xmlns:a16="http://schemas.microsoft.com/office/drawing/2014/main" id="{3A2DD016-9B3C-2E43-2D7A-696253741C15}"/>
                </a:ext>
              </a:extLst>
            </p:cNvPr>
            <p:cNvSpPr>
              <a:spLocks noChangeArrowheads="1"/>
            </p:cNvSpPr>
            <p:nvPr/>
          </p:nvSpPr>
          <p:spPr bwMode="auto">
            <a:xfrm>
              <a:off x="13404146" y="7402294"/>
              <a:ext cx="233238" cy="246318"/>
            </a:xfrm>
            <a:prstGeom prst="rect">
              <a:avLst/>
            </a:prstGeom>
            <a:noFill/>
            <a:ln w="12700">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prstClr val="white"/>
                  </a:solidFill>
                  <a:effectLst/>
                  <a:uLnTx/>
                  <a:uFillTx/>
                  <a:latin typeface="Arial Narrow" panose="020F0502020204030204"/>
                  <a:ea typeface="+mn-ea"/>
                  <a:cs typeface="+mn-cs"/>
                </a:rPr>
                <a:t>2.0</a:t>
              </a:r>
            </a:p>
          </p:txBody>
        </p:sp>
        <p:sp>
          <p:nvSpPr>
            <p:cNvPr id="17" name="Rectangle 211">
              <a:extLst>
                <a:ext uri="{FF2B5EF4-FFF2-40B4-BE49-F238E27FC236}">
                  <a16:creationId xmlns:a16="http://schemas.microsoft.com/office/drawing/2014/main" id="{CF66EE26-29ED-7AEC-28D2-825EC29DBB9C}"/>
                </a:ext>
              </a:extLst>
            </p:cNvPr>
            <p:cNvSpPr>
              <a:spLocks noChangeArrowheads="1"/>
            </p:cNvSpPr>
            <p:nvPr/>
          </p:nvSpPr>
          <p:spPr bwMode="auto">
            <a:xfrm>
              <a:off x="13047177" y="7402294"/>
              <a:ext cx="233238" cy="246318"/>
            </a:xfrm>
            <a:prstGeom prst="rect">
              <a:avLst/>
            </a:prstGeom>
            <a:noFill/>
            <a:ln w="12700">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prstClr val="white"/>
                  </a:solidFill>
                  <a:effectLst/>
                  <a:uLnTx/>
                  <a:uFillTx/>
                  <a:latin typeface="Arial Narrow" panose="020F0502020204030204"/>
                  <a:ea typeface="+mn-ea"/>
                  <a:cs typeface="+mn-cs"/>
                </a:rPr>
                <a:t>1.5</a:t>
              </a:r>
            </a:p>
          </p:txBody>
        </p:sp>
        <p:sp>
          <p:nvSpPr>
            <p:cNvPr id="18" name="Rectangle 212">
              <a:extLst>
                <a:ext uri="{FF2B5EF4-FFF2-40B4-BE49-F238E27FC236}">
                  <a16:creationId xmlns:a16="http://schemas.microsoft.com/office/drawing/2014/main" id="{607EA69E-5DDD-240D-4619-366FC7662225}"/>
                </a:ext>
              </a:extLst>
            </p:cNvPr>
            <p:cNvSpPr>
              <a:spLocks noChangeArrowheads="1"/>
            </p:cNvSpPr>
            <p:nvPr/>
          </p:nvSpPr>
          <p:spPr bwMode="auto">
            <a:xfrm>
              <a:off x="12684854" y="7402294"/>
              <a:ext cx="233238" cy="246318"/>
            </a:xfrm>
            <a:prstGeom prst="rect">
              <a:avLst/>
            </a:prstGeom>
            <a:noFill/>
            <a:ln w="12700">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prstClr val="white"/>
                  </a:solidFill>
                  <a:effectLst/>
                  <a:uLnTx/>
                  <a:uFillTx/>
                  <a:latin typeface="Arial Narrow" panose="020F0502020204030204"/>
                  <a:ea typeface="+mn-ea"/>
                  <a:cs typeface="+mn-cs"/>
                </a:rPr>
                <a:t>1.0</a:t>
              </a:r>
            </a:p>
          </p:txBody>
        </p:sp>
        <p:sp>
          <p:nvSpPr>
            <p:cNvPr id="19" name="Rectangle 213">
              <a:extLst>
                <a:ext uri="{FF2B5EF4-FFF2-40B4-BE49-F238E27FC236}">
                  <a16:creationId xmlns:a16="http://schemas.microsoft.com/office/drawing/2014/main" id="{4BBD2631-71AA-F898-6B24-7AEA3F4F9295}"/>
                </a:ext>
              </a:extLst>
            </p:cNvPr>
            <p:cNvSpPr>
              <a:spLocks noChangeArrowheads="1"/>
            </p:cNvSpPr>
            <p:nvPr/>
          </p:nvSpPr>
          <p:spPr bwMode="auto">
            <a:xfrm>
              <a:off x="12325308" y="7402294"/>
              <a:ext cx="233238" cy="246318"/>
            </a:xfrm>
            <a:prstGeom prst="rect">
              <a:avLst/>
            </a:prstGeom>
            <a:noFill/>
            <a:ln w="12700">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prstClr val="white"/>
                  </a:solidFill>
                  <a:effectLst/>
                  <a:uLnTx/>
                  <a:uFillTx/>
                  <a:latin typeface="Arial Narrow" panose="020F0502020204030204"/>
                  <a:ea typeface="+mn-ea"/>
                  <a:cs typeface="+mn-cs"/>
                </a:rPr>
                <a:t>0.5</a:t>
              </a:r>
            </a:p>
          </p:txBody>
        </p:sp>
        <p:sp>
          <p:nvSpPr>
            <p:cNvPr id="20" name="Line 214">
              <a:extLst>
                <a:ext uri="{FF2B5EF4-FFF2-40B4-BE49-F238E27FC236}">
                  <a16:creationId xmlns:a16="http://schemas.microsoft.com/office/drawing/2014/main" id="{E21932CC-70B2-9F20-4FAD-FB1B23E444B0}"/>
                </a:ext>
              </a:extLst>
            </p:cNvPr>
            <p:cNvSpPr>
              <a:spLocks noChangeShapeType="1"/>
            </p:cNvSpPr>
            <p:nvPr/>
          </p:nvSpPr>
          <p:spPr bwMode="auto">
            <a:xfrm>
              <a:off x="12087048" y="7327331"/>
              <a:ext cx="1435013"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21" name="Line 215">
              <a:extLst>
                <a:ext uri="{FF2B5EF4-FFF2-40B4-BE49-F238E27FC236}">
                  <a16:creationId xmlns:a16="http://schemas.microsoft.com/office/drawing/2014/main" id="{2A6E33A0-5A5D-946B-61D0-EDB1DB73EFA5}"/>
                </a:ext>
              </a:extLst>
            </p:cNvPr>
            <p:cNvSpPr>
              <a:spLocks noChangeShapeType="1"/>
            </p:cNvSpPr>
            <p:nvPr/>
          </p:nvSpPr>
          <p:spPr bwMode="auto">
            <a:xfrm>
              <a:off x="12087048" y="7327331"/>
              <a:ext cx="0" cy="57115"/>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22" name="Line 216">
              <a:extLst>
                <a:ext uri="{FF2B5EF4-FFF2-40B4-BE49-F238E27FC236}">
                  <a16:creationId xmlns:a16="http://schemas.microsoft.com/office/drawing/2014/main" id="{DA56604D-E690-D9AF-1470-CC39EC7ED22E}"/>
                </a:ext>
              </a:extLst>
            </p:cNvPr>
            <p:cNvSpPr>
              <a:spLocks noChangeShapeType="1"/>
            </p:cNvSpPr>
            <p:nvPr/>
          </p:nvSpPr>
          <p:spPr bwMode="auto">
            <a:xfrm>
              <a:off x="12444017" y="7327331"/>
              <a:ext cx="0" cy="57115"/>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23" name="Line 217">
              <a:extLst>
                <a:ext uri="{FF2B5EF4-FFF2-40B4-BE49-F238E27FC236}">
                  <a16:creationId xmlns:a16="http://schemas.microsoft.com/office/drawing/2014/main" id="{DA60A8D2-E9AC-8682-46D6-653694BED2E0}"/>
                </a:ext>
              </a:extLst>
            </p:cNvPr>
            <p:cNvSpPr>
              <a:spLocks noChangeShapeType="1"/>
            </p:cNvSpPr>
            <p:nvPr/>
          </p:nvSpPr>
          <p:spPr bwMode="auto">
            <a:xfrm>
              <a:off x="12802770" y="7327331"/>
              <a:ext cx="0" cy="57115"/>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24" name="Line 218">
              <a:extLst>
                <a:ext uri="{FF2B5EF4-FFF2-40B4-BE49-F238E27FC236}">
                  <a16:creationId xmlns:a16="http://schemas.microsoft.com/office/drawing/2014/main" id="{6491C59F-31FD-2D60-A488-3C8EF559E5A9}"/>
                </a:ext>
              </a:extLst>
            </p:cNvPr>
            <p:cNvSpPr>
              <a:spLocks noChangeShapeType="1"/>
            </p:cNvSpPr>
            <p:nvPr/>
          </p:nvSpPr>
          <p:spPr bwMode="auto">
            <a:xfrm>
              <a:off x="13165093" y="7327331"/>
              <a:ext cx="0" cy="57115"/>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25" name="Line 219">
              <a:extLst>
                <a:ext uri="{FF2B5EF4-FFF2-40B4-BE49-F238E27FC236}">
                  <a16:creationId xmlns:a16="http://schemas.microsoft.com/office/drawing/2014/main" id="{54D23484-7771-3CB7-528D-FA1BBCCD85AA}"/>
                </a:ext>
              </a:extLst>
            </p:cNvPr>
            <p:cNvSpPr>
              <a:spLocks noChangeShapeType="1"/>
            </p:cNvSpPr>
            <p:nvPr/>
          </p:nvSpPr>
          <p:spPr bwMode="auto">
            <a:xfrm>
              <a:off x="13522062" y="7327331"/>
              <a:ext cx="0" cy="57115"/>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333" name="Rectangle 209">
              <a:extLst>
                <a:ext uri="{FF2B5EF4-FFF2-40B4-BE49-F238E27FC236}">
                  <a16:creationId xmlns:a16="http://schemas.microsoft.com/office/drawing/2014/main" id="{D8549FA0-5705-0B09-D8EB-6FCC1EAA0981}"/>
                </a:ext>
              </a:extLst>
            </p:cNvPr>
            <p:cNvSpPr>
              <a:spLocks noChangeArrowheads="1"/>
            </p:cNvSpPr>
            <p:nvPr/>
          </p:nvSpPr>
          <p:spPr bwMode="auto">
            <a:xfrm>
              <a:off x="11198532" y="7801048"/>
              <a:ext cx="1505222" cy="246318"/>
            </a:xfrm>
            <a:prstGeom prst="rect">
              <a:avLst/>
            </a:prstGeom>
            <a:noFill/>
            <a:ln w="12700">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067" b="1" i="0" u="none" strike="noStrike" kern="1200" cap="none" spc="0" normalizeH="0" baseline="0" noProof="0" dirty="0">
                  <a:ln>
                    <a:noFill/>
                  </a:ln>
                  <a:solidFill>
                    <a:srgbClr val="0095DB"/>
                  </a:solidFill>
                  <a:effectLst/>
                  <a:uLnTx/>
                  <a:uFillTx/>
                  <a:latin typeface="Arial Narrow" panose="020F0502020204030204"/>
                  <a:ea typeface="+mn-ea"/>
                  <a:cs typeface="+mn-cs"/>
                </a:rPr>
                <a:t>Enza combo better</a:t>
              </a:r>
            </a:p>
          </p:txBody>
        </p:sp>
        <p:sp>
          <p:nvSpPr>
            <p:cNvPr id="334" name="Rectangle 209">
              <a:extLst>
                <a:ext uri="{FF2B5EF4-FFF2-40B4-BE49-F238E27FC236}">
                  <a16:creationId xmlns:a16="http://schemas.microsoft.com/office/drawing/2014/main" id="{FA8DFDB2-E7DC-9FF7-16D9-1AE38F7E640B}"/>
                </a:ext>
              </a:extLst>
            </p:cNvPr>
            <p:cNvSpPr>
              <a:spLocks noChangeArrowheads="1"/>
            </p:cNvSpPr>
            <p:nvPr/>
          </p:nvSpPr>
          <p:spPr bwMode="auto">
            <a:xfrm>
              <a:off x="12888470" y="7801048"/>
              <a:ext cx="1858683" cy="246318"/>
            </a:xfrm>
            <a:prstGeom prst="rect">
              <a:avLst/>
            </a:prstGeom>
            <a:noFill/>
            <a:ln w="12700">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GB" sz="1067" b="1" i="0" u="none" strike="noStrike" kern="1200" cap="none" spc="0" normalizeH="0" baseline="0" noProof="0" dirty="0">
                  <a:ln>
                    <a:noFill/>
                  </a:ln>
                  <a:solidFill>
                    <a:srgbClr val="E6308A"/>
                  </a:solidFill>
                  <a:effectLst/>
                  <a:uLnTx/>
                  <a:uFillTx/>
                  <a:latin typeface="Arial Narrow" panose="020F0502020204030204"/>
                  <a:ea typeface="+mn-ea"/>
                  <a:cs typeface="+mn-cs"/>
                </a:rPr>
                <a:t>Leuprolide alone better</a:t>
              </a:r>
            </a:p>
          </p:txBody>
        </p:sp>
        <p:sp>
          <p:nvSpPr>
            <p:cNvPr id="157" name="Freeform 206">
              <a:extLst>
                <a:ext uri="{FF2B5EF4-FFF2-40B4-BE49-F238E27FC236}">
                  <a16:creationId xmlns:a16="http://schemas.microsoft.com/office/drawing/2014/main" id="{CE61C2D5-29EF-BE6B-B8F1-0EA50BCFFE15}"/>
                </a:ext>
              </a:extLst>
            </p:cNvPr>
            <p:cNvSpPr>
              <a:spLocks/>
            </p:cNvSpPr>
            <p:nvPr/>
          </p:nvSpPr>
          <p:spPr bwMode="auto">
            <a:xfrm>
              <a:off x="12087048" y="7688688"/>
              <a:ext cx="71394" cy="82103"/>
            </a:xfrm>
            <a:custGeom>
              <a:avLst/>
              <a:gdLst>
                <a:gd name="T0" fmla="*/ 40 w 40"/>
                <a:gd name="T1" fmla="*/ 0 h 46"/>
                <a:gd name="T2" fmla="*/ 0 w 40"/>
                <a:gd name="T3" fmla="*/ 23 h 46"/>
                <a:gd name="T4" fmla="*/ 40 w 40"/>
                <a:gd name="T5" fmla="*/ 46 h 46"/>
                <a:gd name="T6" fmla="*/ 40 w 40"/>
                <a:gd name="T7" fmla="*/ 0 h 46"/>
              </a:gdLst>
              <a:ahLst/>
              <a:cxnLst>
                <a:cxn ang="0">
                  <a:pos x="T0" y="T1"/>
                </a:cxn>
                <a:cxn ang="0">
                  <a:pos x="T2" y="T3"/>
                </a:cxn>
                <a:cxn ang="0">
                  <a:pos x="T4" y="T5"/>
                </a:cxn>
                <a:cxn ang="0">
                  <a:pos x="T6" y="T7"/>
                </a:cxn>
              </a:cxnLst>
              <a:rect l="0" t="0" r="r" b="b"/>
              <a:pathLst>
                <a:path w="40" h="46">
                  <a:moveTo>
                    <a:pt x="40" y="0"/>
                  </a:moveTo>
                  <a:lnTo>
                    <a:pt x="0" y="23"/>
                  </a:lnTo>
                  <a:lnTo>
                    <a:pt x="40" y="46"/>
                  </a:lnTo>
                  <a:lnTo>
                    <a:pt x="40" y="0"/>
                  </a:lnTo>
                  <a:close/>
                </a:path>
              </a:pathLst>
            </a:custGeom>
            <a:solidFill>
              <a:srgbClr val="00305D"/>
            </a:solidFill>
            <a:ln w="12700">
              <a:solidFill>
                <a:srgbClr val="00305D"/>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grpSp>
      <p:sp>
        <p:nvSpPr>
          <p:cNvPr id="10" name="Freeform 206">
            <a:extLst>
              <a:ext uri="{FF2B5EF4-FFF2-40B4-BE49-F238E27FC236}">
                <a16:creationId xmlns:a16="http://schemas.microsoft.com/office/drawing/2014/main" id="{1EFC7B68-6777-F663-473D-55E6FABBFA3D}"/>
              </a:ext>
            </a:extLst>
          </p:cNvPr>
          <p:cNvSpPr>
            <a:spLocks/>
          </p:cNvSpPr>
          <p:nvPr/>
        </p:nvSpPr>
        <p:spPr bwMode="auto">
          <a:xfrm>
            <a:off x="8058032" y="5102600"/>
            <a:ext cx="47596" cy="54735"/>
          </a:xfrm>
          <a:custGeom>
            <a:avLst/>
            <a:gdLst>
              <a:gd name="T0" fmla="*/ 40 w 40"/>
              <a:gd name="T1" fmla="*/ 0 h 46"/>
              <a:gd name="T2" fmla="*/ 0 w 40"/>
              <a:gd name="T3" fmla="*/ 23 h 46"/>
              <a:gd name="T4" fmla="*/ 40 w 40"/>
              <a:gd name="T5" fmla="*/ 46 h 46"/>
              <a:gd name="T6" fmla="*/ 40 w 40"/>
              <a:gd name="T7" fmla="*/ 0 h 46"/>
            </a:gdLst>
            <a:ahLst/>
            <a:cxnLst>
              <a:cxn ang="0">
                <a:pos x="T0" y="T1"/>
              </a:cxn>
              <a:cxn ang="0">
                <a:pos x="T2" y="T3"/>
              </a:cxn>
              <a:cxn ang="0">
                <a:pos x="T4" y="T5"/>
              </a:cxn>
              <a:cxn ang="0">
                <a:pos x="T6" y="T7"/>
              </a:cxn>
            </a:cxnLst>
            <a:rect l="0" t="0" r="r" b="b"/>
            <a:pathLst>
              <a:path w="40" h="46">
                <a:moveTo>
                  <a:pt x="40" y="0"/>
                </a:moveTo>
                <a:lnTo>
                  <a:pt x="0" y="23"/>
                </a:lnTo>
                <a:lnTo>
                  <a:pt x="40" y="46"/>
                </a:lnTo>
                <a:lnTo>
                  <a:pt x="40" y="0"/>
                </a:lnTo>
                <a:close/>
              </a:path>
            </a:pathLst>
          </a:custGeom>
          <a:solidFill>
            <a:schemeClr val="bg1"/>
          </a:solidFill>
          <a:ln w="12700">
            <a:solidFill>
              <a:schemeClr val="bg1"/>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12" name="Line 207">
            <a:extLst>
              <a:ext uri="{FF2B5EF4-FFF2-40B4-BE49-F238E27FC236}">
                <a16:creationId xmlns:a16="http://schemas.microsoft.com/office/drawing/2014/main" id="{518A38AC-9BAF-5FFB-689A-3A8591188B55}"/>
              </a:ext>
            </a:extLst>
          </p:cNvPr>
          <p:cNvSpPr>
            <a:spLocks noChangeShapeType="1"/>
          </p:cNvSpPr>
          <p:nvPr/>
        </p:nvSpPr>
        <p:spPr bwMode="auto">
          <a:xfrm>
            <a:off x="8587801" y="5129967"/>
            <a:ext cx="380501"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13" name="Freeform 208">
            <a:extLst>
              <a:ext uri="{FF2B5EF4-FFF2-40B4-BE49-F238E27FC236}">
                <a16:creationId xmlns:a16="http://schemas.microsoft.com/office/drawing/2014/main" id="{06648CE7-4F28-CC7A-F8BE-52CFBB6F02F7}"/>
              </a:ext>
            </a:extLst>
          </p:cNvPr>
          <p:cNvSpPr>
            <a:spLocks/>
          </p:cNvSpPr>
          <p:nvPr/>
        </p:nvSpPr>
        <p:spPr bwMode="auto">
          <a:xfrm>
            <a:off x="8959973" y="5102600"/>
            <a:ext cx="46406" cy="54735"/>
          </a:xfrm>
          <a:custGeom>
            <a:avLst/>
            <a:gdLst>
              <a:gd name="T0" fmla="*/ 0 w 39"/>
              <a:gd name="T1" fmla="*/ 46 h 46"/>
              <a:gd name="T2" fmla="*/ 39 w 39"/>
              <a:gd name="T3" fmla="*/ 23 h 46"/>
              <a:gd name="T4" fmla="*/ 0 w 39"/>
              <a:gd name="T5" fmla="*/ 0 h 46"/>
              <a:gd name="T6" fmla="*/ 0 w 39"/>
              <a:gd name="T7" fmla="*/ 46 h 46"/>
            </a:gdLst>
            <a:ahLst/>
            <a:cxnLst>
              <a:cxn ang="0">
                <a:pos x="T0" y="T1"/>
              </a:cxn>
              <a:cxn ang="0">
                <a:pos x="T2" y="T3"/>
              </a:cxn>
              <a:cxn ang="0">
                <a:pos x="T4" y="T5"/>
              </a:cxn>
              <a:cxn ang="0">
                <a:pos x="T6" y="T7"/>
              </a:cxn>
            </a:cxnLst>
            <a:rect l="0" t="0" r="r" b="b"/>
            <a:pathLst>
              <a:path w="39" h="46">
                <a:moveTo>
                  <a:pt x="0" y="46"/>
                </a:moveTo>
                <a:lnTo>
                  <a:pt x="39" y="23"/>
                </a:lnTo>
                <a:lnTo>
                  <a:pt x="0" y="0"/>
                </a:lnTo>
                <a:lnTo>
                  <a:pt x="0" y="46"/>
                </a:lnTo>
                <a:close/>
              </a:path>
            </a:pathLst>
          </a:custGeom>
          <a:solidFill>
            <a:schemeClr val="bg1"/>
          </a:solidFill>
          <a:ln w="12700">
            <a:solidFill>
              <a:schemeClr val="bg1"/>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14" name="Line 207">
            <a:extLst>
              <a:ext uri="{FF2B5EF4-FFF2-40B4-BE49-F238E27FC236}">
                <a16:creationId xmlns:a16="http://schemas.microsoft.com/office/drawing/2014/main" id="{07E9665F-99EF-E2BA-B17A-A78E70B61D1C}"/>
              </a:ext>
            </a:extLst>
          </p:cNvPr>
          <p:cNvSpPr>
            <a:spLocks noChangeShapeType="1"/>
          </p:cNvSpPr>
          <p:nvPr/>
        </p:nvSpPr>
        <p:spPr bwMode="auto">
          <a:xfrm>
            <a:off x="8092524" y="5129967"/>
            <a:ext cx="395702"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Tree>
    <p:custDataLst>
      <p:tags r:id="rId1"/>
    </p:custDataLst>
    <p:extLst>
      <p:ext uri="{BB962C8B-B14F-4D97-AF65-F5344CB8AC3E}">
        <p14:creationId xmlns:p14="http://schemas.microsoft.com/office/powerpoint/2010/main" val="29053920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508C473-6F41-D26F-61AE-6590338E9CE0}"/>
            </a:ext>
          </a:extLst>
        </p:cNvPr>
        <p:cNvGrpSpPr/>
        <p:nvPr/>
      </p:nvGrpSpPr>
      <p:grpSpPr>
        <a:xfrm>
          <a:off x="0" y="0"/>
          <a:ext cx="0" cy="0"/>
          <a:chOff x="0" y="0"/>
          <a:chExt cx="0" cy="0"/>
        </a:xfrm>
      </p:grpSpPr>
      <p:sp>
        <p:nvSpPr>
          <p:cNvPr id="19" name="Rectangle 18">
            <a:extLst>
              <a:ext uri="{FF2B5EF4-FFF2-40B4-BE49-F238E27FC236}">
                <a16:creationId xmlns:a16="http://schemas.microsoft.com/office/drawing/2014/main" id="{DB71CF1C-3447-F304-3BE4-52A49E4C5658}"/>
              </a:ext>
            </a:extLst>
          </p:cNvPr>
          <p:cNvSpPr/>
          <p:nvPr/>
        </p:nvSpPr>
        <p:spPr>
          <a:xfrm>
            <a:off x="1074057" y="996043"/>
            <a:ext cx="10079718" cy="506548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2" name="Espace réservé du texte 1">
            <a:extLst>
              <a:ext uri="{FF2B5EF4-FFF2-40B4-BE49-F238E27FC236}">
                <a16:creationId xmlns:a16="http://schemas.microsoft.com/office/drawing/2014/main" id="{854CB1C9-DEAC-90F0-AD81-36D6CCCF39DF}"/>
              </a:ext>
            </a:extLst>
          </p:cNvPr>
          <p:cNvSpPr>
            <a:spLocks noGrp="1"/>
          </p:cNvSpPr>
          <p:nvPr>
            <p:ph type="body" sz="quarter" idx="10"/>
          </p:nvPr>
        </p:nvSpPr>
        <p:spPr>
          <a:xfrm>
            <a:off x="961876" y="305731"/>
            <a:ext cx="10842777" cy="670052"/>
          </a:xfrm>
        </p:spPr>
        <p:txBody>
          <a:bodyPr/>
          <a:lstStyle/>
          <a:p>
            <a:r>
              <a:rPr lang="en-GB" sz="3334" dirty="0"/>
              <a:t>Overall survival: Enza mono</a:t>
            </a:r>
          </a:p>
        </p:txBody>
      </p:sp>
      <p:sp>
        <p:nvSpPr>
          <p:cNvPr id="7" name="Text Placeholder 3">
            <a:extLst>
              <a:ext uri="{FF2B5EF4-FFF2-40B4-BE49-F238E27FC236}">
                <a16:creationId xmlns:a16="http://schemas.microsoft.com/office/drawing/2014/main" id="{8D8A5C9F-EABD-E9DC-19EA-B255A3C61A4A}"/>
              </a:ext>
            </a:extLst>
          </p:cNvPr>
          <p:cNvSpPr>
            <a:spLocks noGrp="1"/>
          </p:cNvSpPr>
          <p:nvPr>
            <p:ph type="body" sz="quarter" idx="11"/>
          </p:nvPr>
        </p:nvSpPr>
        <p:spPr>
          <a:xfrm>
            <a:off x="962401" y="5992817"/>
            <a:ext cx="9283325" cy="748188"/>
          </a:xfrm>
          <a:noFill/>
        </p:spPr>
        <p:txBody>
          <a:bodyPr anchor="b" anchorCtr="0">
            <a:noAutofit/>
          </a:bodyPr>
          <a:lstStyle/>
          <a:p>
            <a:pPr>
              <a:spcBef>
                <a:spcPts val="0"/>
              </a:spcBef>
            </a:pPr>
            <a:r>
              <a:rPr lang="en-GB" sz="667" b="0" dirty="0"/>
              <a:t>Intent-to-treat population. The median follow-up was 93.8 months in the enza mono group and 94.0 months in the leuprolide-alone group. OS was defined as the time between randomization and death due to any cause. HRs were calculated using a Cox regression model with treatment as the only covariate, with stratification according to PSA level at screening, PSADT, and previous hormonal therapy, as reported in the interactive Web-response system. The two-sided </a:t>
            </a:r>
            <a:r>
              <a:rPr lang="en-GB" sz="667" b="0" i="1" dirty="0"/>
              <a:t>P-</a:t>
            </a:r>
            <a:r>
              <a:rPr lang="en-GB" sz="667" b="0" dirty="0"/>
              <a:t>values were determined on the basis of a log-rank test, stratified according to PSA level at screening, PSADT, and previous hormonal therapy, as reported in the interactive Web-response system. The data cutoff date was May 27, 2025. The squares and triangles indicate censored data. </a:t>
            </a:r>
            <a:br>
              <a:rPr lang="en-GB" sz="667" b="0" dirty="0"/>
            </a:br>
            <a:r>
              <a:rPr lang="en-GB" sz="667" b="0" dirty="0">
                <a:cs typeface="Arial Narrow" panose="020B0606020202030204" pitchFamily="34" charset="0"/>
              </a:rPr>
              <a:t>CI, confidence interval; enza mono; enzalutamide monotherapy; </a:t>
            </a:r>
            <a:r>
              <a:rPr lang="en-GB" sz="667" b="0" dirty="0">
                <a:ea typeface="Arial Narrow" panose="020B0606020202030204" pitchFamily="34" charset="0"/>
                <a:cs typeface="Arial Narrow" panose="020B0606020202030204" pitchFamily="34" charset="0"/>
              </a:rPr>
              <a:t>HR, hazard ratio; OS, overall survival; PSA, prostate-specific antigen; PSADT, PSA doubling time.</a:t>
            </a:r>
            <a:endParaRPr lang="en-GB" sz="667" b="0" dirty="0"/>
          </a:p>
        </p:txBody>
      </p:sp>
      <p:sp>
        <p:nvSpPr>
          <p:cNvPr id="8" name="TextBox 7">
            <a:extLst>
              <a:ext uri="{FF2B5EF4-FFF2-40B4-BE49-F238E27FC236}">
                <a16:creationId xmlns:a16="http://schemas.microsoft.com/office/drawing/2014/main" id="{106523AA-E6F7-3476-B6BD-4F9966D9572E}"/>
              </a:ext>
            </a:extLst>
          </p:cNvPr>
          <p:cNvSpPr txBox="1"/>
          <p:nvPr/>
        </p:nvSpPr>
        <p:spPr>
          <a:xfrm>
            <a:off x="0" y="5469949"/>
            <a:ext cx="12192000" cy="618255"/>
          </a:xfrm>
          <a:prstGeom prst="rect">
            <a:avLst/>
          </a:prstGeom>
          <a:solidFill>
            <a:srgbClr val="E7E6E6"/>
          </a:solidFill>
        </p:spPr>
        <p:txBody>
          <a:bodyPr wrap="square" rtlCol="0" anchor="ctr" anchorCtr="0">
            <a:noAutofit/>
          </a:bodyPr>
          <a:lstStyle/>
          <a:p>
            <a:pPr marL="0" marR="0" lvl="0" indent="0" algn="ctr" defTabSz="609630" rtl="0" eaLnBrk="1" fontAlgn="auto" latinLnBrk="0" hangingPunct="1">
              <a:lnSpc>
                <a:spcPts val="2267"/>
              </a:lnSpc>
              <a:spcBef>
                <a:spcPts val="0"/>
              </a:spcBef>
              <a:spcAft>
                <a:spcPts val="0"/>
              </a:spcAft>
              <a:buClrTx/>
              <a:buSzTx/>
              <a:buFontTx/>
              <a:buNone/>
              <a:tabLst/>
              <a:defRPr/>
            </a:pPr>
            <a:r>
              <a:rPr kumimoji="0" lang="en-GB" sz="2133" b="0" i="0" u="none" strike="noStrike" kern="1200" cap="none" spc="0" normalizeH="0" baseline="0" noProof="0" dirty="0">
                <a:ln>
                  <a:noFill/>
                </a:ln>
                <a:solidFill>
                  <a:srgbClr val="00305D"/>
                </a:solidFill>
                <a:effectLst/>
                <a:uLnTx/>
                <a:uFillTx/>
                <a:latin typeface="Arial Narrow" panose="020F0502020204030204"/>
                <a:ea typeface="+mn-ea"/>
                <a:cs typeface="+mn-cs"/>
              </a:rPr>
              <a:t>The risk of death was 17.0% lower for enza mono compared with leuprolide alone, </a:t>
            </a:r>
            <a:br>
              <a:rPr kumimoji="0" lang="en-GB" sz="2133" b="0" i="0" u="none" strike="noStrike" kern="1200" cap="none" spc="0" normalizeH="0" baseline="0" noProof="0" dirty="0">
                <a:ln>
                  <a:noFill/>
                </a:ln>
                <a:solidFill>
                  <a:srgbClr val="00305D"/>
                </a:solidFill>
                <a:effectLst/>
                <a:uLnTx/>
                <a:uFillTx/>
                <a:latin typeface="Arial Narrow" panose="020F0502020204030204"/>
                <a:ea typeface="+mn-ea"/>
                <a:cs typeface="+mn-cs"/>
              </a:rPr>
            </a:br>
            <a:r>
              <a:rPr kumimoji="0" lang="en-GB" sz="2133" b="0" i="0" u="none" strike="noStrike" kern="1200" cap="none" spc="0" normalizeH="0" baseline="0" noProof="0" dirty="0">
                <a:ln>
                  <a:noFill/>
                </a:ln>
                <a:solidFill>
                  <a:srgbClr val="00305D"/>
                </a:solidFill>
                <a:effectLst/>
                <a:uLnTx/>
                <a:uFillTx/>
                <a:latin typeface="Arial Narrow" panose="020F0502020204030204"/>
                <a:ea typeface="+mn-ea"/>
                <a:cs typeface="+mn-cs"/>
              </a:rPr>
              <a:t>which did not reach statistical significance</a:t>
            </a:r>
          </a:p>
        </p:txBody>
      </p:sp>
      <p:grpSp>
        <p:nvGrpSpPr>
          <p:cNvPr id="11" name="Group 10">
            <a:extLst>
              <a:ext uri="{FF2B5EF4-FFF2-40B4-BE49-F238E27FC236}">
                <a16:creationId xmlns:a16="http://schemas.microsoft.com/office/drawing/2014/main" id="{1BDEB239-FF1A-5E34-5BB1-A9EF6F67FCED}"/>
              </a:ext>
            </a:extLst>
          </p:cNvPr>
          <p:cNvGrpSpPr/>
          <p:nvPr/>
        </p:nvGrpSpPr>
        <p:grpSpPr>
          <a:xfrm>
            <a:off x="350354" y="1369369"/>
            <a:ext cx="8129109" cy="3274188"/>
            <a:chOff x="525530" y="2054052"/>
            <a:chExt cx="12193664" cy="4911283"/>
          </a:xfrm>
        </p:grpSpPr>
        <p:sp>
          <p:nvSpPr>
            <p:cNvPr id="12" name="Line 943">
              <a:extLst>
                <a:ext uri="{FF2B5EF4-FFF2-40B4-BE49-F238E27FC236}">
                  <a16:creationId xmlns:a16="http://schemas.microsoft.com/office/drawing/2014/main" id="{0E3B9659-0E81-14F0-4C77-5A8C6E6B76C5}"/>
                </a:ext>
              </a:extLst>
            </p:cNvPr>
            <p:cNvSpPr>
              <a:spLocks noChangeShapeType="1"/>
            </p:cNvSpPr>
            <p:nvPr/>
          </p:nvSpPr>
          <p:spPr bwMode="auto">
            <a:xfrm>
              <a:off x="1507532" y="4134256"/>
              <a:ext cx="11205355" cy="0"/>
            </a:xfrm>
            <a:prstGeom prst="line">
              <a:avLst/>
            </a:prstGeom>
            <a:noFill/>
            <a:ln w="12700" cap="flat">
              <a:solidFill>
                <a:schemeClr val="bg1"/>
              </a:solidFill>
              <a:prstDash val="dash"/>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 name="Line 964">
              <a:extLst>
                <a:ext uri="{FF2B5EF4-FFF2-40B4-BE49-F238E27FC236}">
                  <a16:creationId xmlns:a16="http://schemas.microsoft.com/office/drawing/2014/main" id="{B151364C-6F08-A0FB-9C69-B004EBA66EAD}"/>
                </a:ext>
              </a:extLst>
            </p:cNvPr>
            <p:cNvSpPr>
              <a:spLocks noChangeShapeType="1"/>
            </p:cNvSpPr>
            <p:nvPr/>
          </p:nvSpPr>
          <p:spPr bwMode="auto">
            <a:xfrm>
              <a:off x="10228624" y="2625843"/>
              <a:ext cx="0" cy="3505065"/>
            </a:xfrm>
            <a:prstGeom prst="line">
              <a:avLst/>
            </a:prstGeom>
            <a:noFill/>
            <a:ln w="12700" cap="sq">
              <a:solidFill>
                <a:schemeClr val="bg1"/>
              </a:solidFill>
              <a:prstDash val="dash"/>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 name="Rectangle 998">
              <a:extLst>
                <a:ext uri="{FF2B5EF4-FFF2-40B4-BE49-F238E27FC236}">
                  <a16:creationId xmlns:a16="http://schemas.microsoft.com/office/drawing/2014/main" id="{6BA0E1E2-D167-9AF2-F323-EE6A7A9EC210}"/>
                </a:ext>
              </a:extLst>
            </p:cNvPr>
            <p:cNvSpPr>
              <a:spLocks noChangeArrowheads="1"/>
            </p:cNvSpPr>
            <p:nvPr/>
          </p:nvSpPr>
          <p:spPr bwMode="auto">
            <a:xfrm>
              <a:off x="1005084" y="2054052"/>
              <a:ext cx="35346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100</a:t>
              </a:r>
            </a:p>
          </p:txBody>
        </p:sp>
        <p:sp>
          <p:nvSpPr>
            <p:cNvPr id="23" name="Rectangle 999">
              <a:extLst>
                <a:ext uri="{FF2B5EF4-FFF2-40B4-BE49-F238E27FC236}">
                  <a16:creationId xmlns:a16="http://schemas.microsoft.com/office/drawing/2014/main" id="{72933F15-0AC8-B996-1733-35661C3D2311}"/>
                </a:ext>
              </a:extLst>
            </p:cNvPr>
            <p:cNvSpPr>
              <a:spLocks noChangeArrowheads="1"/>
            </p:cNvSpPr>
            <p:nvPr/>
          </p:nvSpPr>
          <p:spPr bwMode="auto">
            <a:xfrm>
              <a:off x="1122904" y="2440140"/>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90</a:t>
              </a:r>
            </a:p>
          </p:txBody>
        </p:sp>
        <p:sp>
          <p:nvSpPr>
            <p:cNvPr id="24" name="Rectangle 1000">
              <a:extLst>
                <a:ext uri="{FF2B5EF4-FFF2-40B4-BE49-F238E27FC236}">
                  <a16:creationId xmlns:a16="http://schemas.microsoft.com/office/drawing/2014/main" id="{988C3664-E2EC-4537-EC30-55DD02FEA0FE}"/>
                </a:ext>
              </a:extLst>
            </p:cNvPr>
            <p:cNvSpPr>
              <a:spLocks noChangeArrowheads="1"/>
            </p:cNvSpPr>
            <p:nvPr/>
          </p:nvSpPr>
          <p:spPr bwMode="auto">
            <a:xfrm>
              <a:off x="1122904" y="2826228"/>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80</a:t>
              </a:r>
            </a:p>
          </p:txBody>
        </p:sp>
        <p:sp>
          <p:nvSpPr>
            <p:cNvPr id="25" name="Rectangle 1001">
              <a:extLst>
                <a:ext uri="{FF2B5EF4-FFF2-40B4-BE49-F238E27FC236}">
                  <a16:creationId xmlns:a16="http://schemas.microsoft.com/office/drawing/2014/main" id="{EB5687FD-B82F-6E4E-BDDB-87EE12CF5189}"/>
                </a:ext>
              </a:extLst>
            </p:cNvPr>
            <p:cNvSpPr>
              <a:spLocks noChangeArrowheads="1"/>
            </p:cNvSpPr>
            <p:nvPr/>
          </p:nvSpPr>
          <p:spPr bwMode="auto">
            <a:xfrm>
              <a:off x="1122904" y="3212315"/>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70</a:t>
              </a:r>
            </a:p>
          </p:txBody>
        </p:sp>
        <p:sp>
          <p:nvSpPr>
            <p:cNvPr id="26" name="Rectangle 1002">
              <a:extLst>
                <a:ext uri="{FF2B5EF4-FFF2-40B4-BE49-F238E27FC236}">
                  <a16:creationId xmlns:a16="http://schemas.microsoft.com/office/drawing/2014/main" id="{8003FF20-9B3A-6087-C180-E04D76FE8923}"/>
                </a:ext>
              </a:extLst>
            </p:cNvPr>
            <p:cNvSpPr>
              <a:spLocks noChangeArrowheads="1"/>
            </p:cNvSpPr>
            <p:nvPr/>
          </p:nvSpPr>
          <p:spPr bwMode="auto">
            <a:xfrm>
              <a:off x="1122904" y="3598403"/>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60</a:t>
              </a:r>
            </a:p>
          </p:txBody>
        </p:sp>
        <p:sp>
          <p:nvSpPr>
            <p:cNvPr id="27" name="Rectangle 1003">
              <a:extLst>
                <a:ext uri="{FF2B5EF4-FFF2-40B4-BE49-F238E27FC236}">
                  <a16:creationId xmlns:a16="http://schemas.microsoft.com/office/drawing/2014/main" id="{9054EE50-FE5B-2916-08AF-4B11501436DD}"/>
                </a:ext>
              </a:extLst>
            </p:cNvPr>
            <p:cNvSpPr>
              <a:spLocks noChangeArrowheads="1"/>
            </p:cNvSpPr>
            <p:nvPr/>
          </p:nvSpPr>
          <p:spPr bwMode="auto">
            <a:xfrm>
              <a:off x="1122904" y="3984491"/>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50</a:t>
              </a:r>
            </a:p>
          </p:txBody>
        </p:sp>
        <p:sp>
          <p:nvSpPr>
            <p:cNvPr id="29" name="Rectangle 1004">
              <a:extLst>
                <a:ext uri="{FF2B5EF4-FFF2-40B4-BE49-F238E27FC236}">
                  <a16:creationId xmlns:a16="http://schemas.microsoft.com/office/drawing/2014/main" id="{CF5033B7-FC4E-1F9D-EC99-804CF2722811}"/>
                </a:ext>
              </a:extLst>
            </p:cNvPr>
            <p:cNvSpPr>
              <a:spLocks noChangeArrowheads="1"/>
            </p:cNvSpPr>
            <p:nvPr/>
          </p:nvSpPr>
          <p:spPr bwMode="auto">
            <a:xfrm>
              <a:off x="1122904" y="4370579"/>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40</a:t>
              </a:r>
            </a:p>
          </p:txBody>
        </p:sp>
        <p:sp>
          <p:nvSpPr>
            <p:cNvPr id="30" name="Rectangle 1005">
              <a:extLst>
                <a:ext uri="{FF2B5EF4-FFF2-40B4-BE49-F238E27FC236}">
                  <a16:creationId xmlns:a16="http://schemas.microsoft.com/office/drawing/2014/main" id="{931B7A6D-B030-9A9B-1660-A8D74FA186CE}"/>
                </a:ext>
              </a:extLst>
            </p:cNvPr>
            <p:cNvSpPr>
              <a:spLocks noChangeArrowheads="1"/>
            </p:cNvSpPr>
            <p:nvPr/>
          </p:nvSpPr>
          <p:spPr bwMode="auto">
            <a:xfrm>
              <a:off x="1122904" y="4756667"/>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30</a:t>
              </a:r>
            </a:p>
          </p:txBody>
        </p:sp>
        <p:sp>
          <p:nvSpPr>
            <p:cNvPr id="31" name="Rectangle 1006">
              <a:extLst>
                <a:ext uri="{FF2B5EF4-FFF2-40B4-BE49-F238E27FC236}">
                  <a16:creationId xmlns:a16="http://schemas.microsoft.com/office/drawing/2014/main" id="{41A58777-807E-D9B0-4FE4-9DE539AB081A}"/>
                </a:ext>
              </a:extLst>
            </p:cNvPr>
            <p:cNvSpPr>
              <a:spLocks noChangeArrowheads="1"/>
            </p:cNvSpPr>
            <p:nvPr/>
          </p:nvSpPr>
          <p:spPr bwMode="auto">
            <a:xfrm>
              <a:off x="1122904" y="5142755"/>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20</a:t>
              </a:r>
            </a:p>
          </p:txBody>
        </p:sp>
        <p:sp>
          <p:nvSpPr>
            <p:cNvPr id="32" name="Rectangle 1007">
              <a:extLst>
                <a:ext uri="{FF2B5EF4-FFF2-40B4-BE49-F238E27FC236}">
                  <a16:creationId xmlns:a16="http://schemas.microsoft.com/office/drawing/2014/main" id="{D8EAC860-4B42-4CD6-2010-DF5F5775271C}"/>
                </a:ext>
              </a:extLst>
            </p:cNvPr>
            <p:cNvSpPr>
              <a:spLocks noChangeArrowheads="1"/>
            </p:cNvSpPr>
            <p:nvPr/>
          </p:nvSpPr>
          <p:spPr bwMode="auto">
            <a:xfrm>
              <a:off x="1122904" y="5528842"/>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10</a:t>
              </a:r>
            </a:p>
          </p:txBody>
        </p:sp>
        <p:sp>
          <p:nvSpPr>
            <p:cNvPr id="33" name="Rectangle 1033">
              <a:extLst>
                <a:ext uri="{FF2B5EF4-FFF2-40B4-BE49-F238E27FC236}">
                  <a16:creationId xmlns:a16="http://schemas.microsoft.com/office/drawing/2014/main" id="{88CF03F9-576B-9FB4-95FE-E780ECCD094D}"/>
                </a:ext>
              </a:extLst>
            </p:cNvPr>
            <p:cNvSpPr>
              <a:spLocks noChangeArrowheads="1"/>
            </p:cNvSpPr>
            <p:nvPr/>
          </p:nvSpPr>
          <p:spPr bwMode="auto">
            <a:xfrm rot="16200000">
              <a:off x="-1293490" y="4011875"/>
              <a:ext cx="394572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1" i="0" u="none" strike="noStrike" kern="1200" cap="none" spc="0" normalizeH="0" baseline="0" noProof="0" dirty="0">
                  <a:ln>
                    <a:noFill/>
                  </a:ln>
                  <a:solidFill>
                    <a:prstClr val="white"/>
                  </a:solidFill>
                  <a:effectLst/>
                  <a:uLnTx/>
                  <a:uFillTx/>
                  <a:latin typeface="Arial Narrow" panose="020F0502020204030204"/>
                  <a:ea typeface="+mn-ea"/>
                  <a:cs typeface="+mn-cs"/>
                </a:rPr>
                <a:t>Percentage of patients</a:t>
              </a:r>
              <a:endPar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34" name="Freeform 997">
              <a:extLst>
                <a:ext uri="{FF2B5EF4-FFF2-40B4-BE49-F238E27FC236}">
                  <a16:creationId xmlns:a16="http://schemas.microsoft.com/office/drawing/2014/main" id="{128302A5-E1FB-870B-7E31-4D3B9300DC34}"/>
                </a:ext>
              </a:extLst>
            </p:cNvPr>
            <p:cNvSpPr>
              <a:spLocks/>
            </p:cNvSpPr>
            <p:nvPr/>
          </p:nvSpPr>
          <p:spPr bwMode="auto">
            <a:xfrm>
              <a:off x="1503351" y="2140230"/>
              <a:ext cx="11215843" cy="3990997"/>
            </a:xfrm>
            <a:custGeom>
              <a:avLst/>
              <a:gdLst>
                <a:gd name="T0" fmla="*/ 5422 w 5422"/>
                <a:gd name="T1" fmla="*/ 2963 h 2963"/>
                <a:gd name="T2" fmla="*/ 5399 w 5422"/>
                <a:gd name="T3" fmla="*/ 2963 h 2963"/>
                <a:gd name="T4" fmla="*/ 0 w 5422"/>
                <a:gd name="T5" fmla="*/ 2963 h 2963"/>
                <a:gd name="T6" fmla="*/ 0 w 5422"/>
                <a:gd name="T7" fmla="*/ 0 h 2963"/>
              </a:gdLst>
              <a:ahLst/>
              <a:cxnLst>
                <a:cxn ang="0">
                  <a:pos x="T0" y="T1"/>
                </a:cxn>
                <a:cxn ang="0">
                  <a:pos x="T2" y="T3"/>
                </a:cxn>
                <a:cxn ang="0">
                  <a:pos x="T4" y="T5"/>
                </a:cxn>
                <a:cxn ang="0">
                  <a:pos x="T6" y="T7"/>
                </a:cxn>
              </a:cxnLst>
              <a:rect l="0" t="0" r="r" b="b"/>
              <a:pathLst>
                <a:path w="5422" h="2963">
                  <a:moveTo>
                    <a:pt x="5422" y="2963"/>
                  </a:moveTo>
                  <a:lnTo>
                    <a:pt x="5399" y="2963"/>
                  </a:lnTo>
                  <a:lnTo>
                    <a:pt x="0" y="2963"/>
                  </a:lnTo>
                  <a:lnTo>
                    <a:pt x="0" y="0"/>
                  </a:lnTo>
                </a:path>
              </a:pathLst>
            </a:custGeom>
            <a:noFill/>
            <a:ln w="12700" cap="sq">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5" name="Line 955">
              <a:extLst>
                <a:ext uri="{FF2B5EF4-FFF2-40B4-BE49-F238E27FC236}">
                  <a16:creationId xmlns:a16="http://schemas.microsoft.com/office/drawing/2014/main" id="{BB30F0CC-2861-347D-F7DA-DA943F80E943}"/>
                </a:ext>
              </a:extLst>
            </p:cNvPr>
            <p:cNvSpPr>
              <a:spLocks noChangeShapeType="1"/>
            </p:cNvSpPr>
            <p:nvPr/>
          </p:nvSpPr>
          <p:spPr bwMode="auto">
            <a:xfrm>
              <a:off x="12671617"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6" name="Line 956">
              <a:extLst>
                <a:ext uri="{FF2B5EF4-FFF2-40B4-BE49-F238E27FC236}">
                  <a16:creationId xmlns:a16="http://schemas.microsoft.com/office/drawing/2014/main" id="{758EB024-7AA1-B090-3612-DC88B989D238}"/>
                </a:ext>
              </a:extLst>
            </p:cNvPr>
            <p:cNvSpPr>
              <a:spLocks noChangeShapeType="1"/>
            </p:cNvSpPr>
            <p:nvPr/>
          </p:nvSpPr>
          <p:spPr bwMode="auto">
            <a:xfrm>
              <a:off x="12398564"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7" name="Line 957">
              <a:extLst>
                <a:ext uri="{FF2B5EF4-FFF2-40B4-BE49-F238E27FC236}">
                  <a16:creationId xmlns:a16="http://schemas.microsoft.com/office/drawing/2014/main" id="{B22F147F-2CBA-0631-7287-54BDD4EF62B4}"/>
                </a:ext>
              </a:extLst>
            </p:cNvPr>
            <p:cNvSpPr>
              <a:spLocks noChangeShapeType="1"/>
            </p:cNvSpPr>
            <p:nvPr/>
          </p:nvSpPr>
          <p:spPr bwMode="auto">
            <a:xfrm>
              <a:off x="12123442"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8" name="Line 958">
              <a:extLst>
                <a:ext uri="{FF2B5EF4-FFF2-40B4-BE49-F238E27FC236}">
                  <a16:creationId xmlns:a16="http://schemas.microsoft.com/office/drawing/2014/main" id="{1E336E38-CFDF-84CA-BACF-6D1347AF68BD}"/>
                </a:ext>
              </a:extLst>
            </p:cNvPr>
            <p:cNvSpPr>
              <a:spLocks noChangeShapeType="1"/>
            </p:cNvSpPr>
            <p:nvPr/>
          </p:nvSpPr>
          <p:spPr bwMode="auto">
            <a:xfrm>
              <a:off x="1185659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9" name="Line 959">
              <a:extLst>
                <a:ext uri="{FF2B5EF4-FFF2-40B4-BE49-F238E27FC236}">
                  <a16:creationId xmlns:a16="http://schemas.microsoft.com/office/drawing/2014/main" id="{0AB43309-D31C-A7B2-661F-36648BA04065}"/>
                </a:ext>
              </a:extLst>
            </p:cNvPr>
            <p:cNvSpPr>
              <a:spLocks noChangeShapeType="1"/>
            </p:cNvSpPr>
            <p:nvPr/>
          </p:nvSpPr>
          <p:spPr bwMode="auto">
            <a:xfrm>
              <a:off x="11583544"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0" name="Line 960">
              <a:extLst>
                <a:ext uri="{FF2B5EF4-FFF2-40B4-BE49-F238E27FC236}">
                  <a16:creationId xmlns:a16="http://schemas.microsoft.com/office/drawing/2014/main" id="{A622C853-12AD-DD34-06D2-77C7DC7C751D}"/>
                </a:ext>
              </a:extLst>
            </p:cNvPr>
            <p:cNvSpPr>
              <a:spLocks noChangeShapeType="1"/>
            </p:cNvSpPr>
            <p:nvPr/>
          </p:nvSpPr>
          <p:spPr bwMode="auto">
            <a:xfrm>
              <a:off x="1131669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1" name="Line 961">
              <a:extLst>
                <a:ext uri="{FF2B5EF4-FFF2-40B4-BE49-F238E27FC236}">
                  <a16:creationId xmlns:a16="http://schemas.microsoft.com/office/drawing/2014/main" id="{D689279A-A81B-C055-2BEC-DD58E2DB29A3}"/>
                </a:ext>
              </a:extLst>
            </p:cNvPr>
            <p:cNvSpPr>
              <a:spLocks noChangeShapeType="1"/>
            </p:cNvSpPr>
            <p:nvPr/>
          </p:nvSpPr>
          <p:spPr bwMode="auto">
            <a:xfrm>
              <a:off x="11043644"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2" name="Line 962">
              <a:extLst>
                <a:ext uri="{FF2B5EF4-FFF2-40B4-BE49-F238E27FC236}">
                  <a16:creationId xmlns:a16="http://schemas.microsoft.com/office/drawing/2014/main" id="{A6014323-0124-3BFA-29DE-C260ABB0D3D6}"/>
                </a:ext>
              </a:extLst>
            </p:cNvPr>
            <p:cNvSpPr>
              <a:spLocks noChangeShapeType="1"/>
            </p:cNvSpPr>
            <p:nvPr/>
          </p:nvSpPr>
          <p:spPr bwMode="auto">
            <a:xfrm>
              <a:off x="10768523"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3" name="Line 963">
              <a:extLst>
                <a:ext uri="{FF2B5EF4-FFF2-40B4-BE49-F238E27FC236}">
                  <a16:creationId xmlns:a16="http://schemas.microsoft.com/office/drawing/2014/main" id="{175EF578-85F2-F214-288A-752C8A1FE947}"/>
                </a:ext>
              </a:extLst>
            </p:cNvPr>
            <p:cNvSpPr>
              <a:spLocks noChangeShapeType="1"/>
            </p:cNvSpPr>
            <p:nvPr/>
          </p:nvSpPr>
          <p:spPr bwMode="auto">
            <a:xfrm>
              <a:off x="10501675"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4" name="Line 964">
              <a:extLst>
                <a:ext uri="{FF2B5EF4-FFF2-40B4-BE49-F238E27FC236}">
                  <a16:creationId xmlns:a16="http://schemas.microsoft.com/office/drawing/2014/main" id="{6E4428E4-FC9C-B311-43B8-115C3A3222F7}"/>
                </a:ext>
              </a:extLst>
            </p:cNvPr>
            <p:cNvSpPr>
              <a:spLocks noChangeShapeType="1"/>
            </p:cNvSpPr>
            <p:nvPr/>
          </p:nvSpPr>
          <p:spPr bwMode="auto">
            <a:xfrm>
              <a:off x="10228623"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5" name="Line 965">
              <a:extLst>
                <a:ext uri="{FF2B5EF4-FFF2-40B4-BE49-F238E27FC236}">
                  <a16:creationId xmlns:a16="http://schemas.microsoft.com/office/drawing/2014/main" id="{8254301C-8853-1038-8D88-CDEAE08FC7A4}"/>
                </a:ext>
              </a:extLst>
            </p:cNvPr>
            <p:cNvSpPr>
              <a:spLocks noChangeShapeType="1"/>
            </p:cNvSpPr>
            <p:nvPr/>
          </p:nvSpPr>
          <p:spPr bwMode="auto">
            <a:xfrm>
              <a:off x="9961776"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6" name="Line 966">
              <a:extLst>
                <a:ext uri="{FF2B5EF4-FFF2-40B4-BE49-F238E27FC236}">
                  <a16:creationId xmlns:a16="http://schemas.microsoft.com/office/drawing/2014/main" id="{4AF0FE23-AE38-51E7-E017-2D209085B900}"/>
                </a:ext>
              </a:extLst>
            </p:cNvPr>
            <p:cNvSpPr>
              <a:spLocks noChangeShapeType="1"/>
            </p:cNvSpPr>
            <p:nvPr/>
          </p:nvSpPr>
          <p:spPr bwMode="auto">
            <a:xfrm>
              <a:off x="9686655"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7" name="Line 967">
              <a:extLst>
                <a:ext uri="{FF2B5EF4-FFF2-40B4-BE49-F238E27FC236}">
                  <a16:creationId xmlns:a16="http://schemas.microsoft.com/office/drawing/2014/main" id="{F48F59C2-C611-6318-E552-EEE3877008B0}"/>
                </a:ext>
              </a:extLst>
            </p:cNvPr>
            <p:cNvSpPr>
              <a:spLocks noChangeShapeType="1"/>
            </p:cNvSpPr>
            <p:nvPr/>
          </p:nvSpPr>
          <p:spPr bwMode="auto">
            <a:xfrm>
              <a:off x="9413603"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8" name="Line 968">
              <a:extLst>
                <a:ext uri="{FF2B5EF4-FFF2-40B4-BE49-F238E27FC236}">
                  <a16:creationId xmlns:a16="http://schemas.microsoft.com/office/drawing/2014/main" id="{6BBA9305-7602-9DCE-0813-F8B755735A90}"/>
                </a:ext>
              </a:extLst>
            </p:cNvPr>
            <p:cNvSpPr>
              <a:spLocks noChangeShapeType="1"/>
            </p:cNvSpPr>
            <p:nvPr/>
          </p:nvSpPr>
          <p:spPr bwMode="auto">
            <a:xfrm>
              <a:off x="914675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9" name="Line 969">
              <a:extLst>
                <a:ext uri="{FF2B5EF4-FFF2-40B4-BE49-F238E27FC236}">
                  <a16:creationId xmlns:a16="http://schemas.microsoft.com/office/drawing/2014/main" id="{1E0C552B-7D49-DDFE-7293-C5CB022990F0}"/>
                </a:ext>
              </a:extLst>
            </p:cNvPr>
            <p:cNvSpPr>
              <a:spLocks noChangeShapeType="1"/>
            </p:cNvSpPr>
            <p:nvPr/>
          </p:nvSpPr>
          <p:spPr bwMode="auto">
            <a:xfrm>
              <a:off x="8873704"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0" name="Line 970">
              <a:extLst>
                <a:ext uri="{FF2B5EF4-FFF2-40B4-BE49-F238E27FC236}">
                  <a16:creationId xmlns:a16="http://schemas.microsoft.com/office/drawing/2014/main" id="{6044C965-B495-DF1F-6BF0-37160AC7780D}"/>
                </a:ext>
              </a:extLst>
            </p:cNvPr>
            <p:cNvSpPr>
              <a:spLocks noChangeShapeType="1"/>
            </p:cNvSpPr>
            <p:nvPr/>
          </p:nvSpPr>
          <p:spPr bwMode="auto">
            <a:xfrm>
              <a:off x="860685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1" name="Line 971">
              <a:extLst>
                <a:ext uri="{FF2B5EF4-FFF2-40B4-BE49-F238E27FC236}">
                  <a16:creationId xmlns:a16="http://schemas.microsoft.com/office/drawing/2014/main" id="{4F5C9E87-F2CD-0F32-EFF4-C5198B5EBBDF}"/>
                </a:ext>
              </a:extLst>
            </p:cNvPr>
            <p:cNvSpPr>
              <a:spLocks noChangeShapeType="1"/>
            </p:cNvSpPr>
            <p:nvPr/>
          </p:nvSpPr>
          <p:spPr bwMode="auto">
            <a:xfrm>
              <a:off x="8331735"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2" name="Line 972">
              <a:extLst>
                <a:ext uri="{FF2B5EF4-FFF2-40B4-BE49-F238E27FC236}">
                  <a16:creationId xmlns:a16="http://schemas.microsoft.com/office/drawing/2014/main" id="{9B157D5E-094D-A778-860A-03F213D9567F}"/>
                </a:ext>
              </a:extLst>
            </p:cNvPr>
            <p:cNvSpPr>
              <a:spLocks noChangeShapeType="1"/>
            </p:cNvSpPr>
            <p:nvPr/>
          </p:nvSpPr>
          <p:spPr bwMode="auto">
            <a:xfrm>
              <a:off x="8058683"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3" name="Line 973">
              <a:extLst>
                <a:ext uri="{FF2B5EF4-FFF2-40B4-BE49-F238E27FC236}">
                  <a16:creationId xmlns:a16="http://schemas.microsoft.com/office/drawing/2014/main" id="{9762DD27-04A6-9D52-6B89-F61BBA1E0AFA}"/>
                </a:ext>
              </a:extLst>
            </p:cNvPr>
            <p:cNvSpPr>
              <a:spLocks noChangeShapeType="1"/>
            </p:cNvSpPr>
            <p:nvPr/>
          </p:nvSpPr>
          <p:spPr bwMode="auto">
            <a:xfrm>
              <a:off x="7791836"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4" name="Line 974">
              <a:extLst>
                <a:ext uri="{FF2B5EF4-FFF2-40B4-BE49-F238E27FC236}">
                  <a16:creationId xmlns:a16="http://schemas.microsoft.com/office/drawing/2014/main" id="{6597AEB5-87B2-DABC-26F6-2D079530B852}"/>
                </a:ext>
              </a:extLst>
            </p:cNvPr>
            <p:cNvSpPr>
              <a:spLocks noChangeShapeType="1"/>
            </p:cNvSpPr>
            <p:nvPr/>
          </p:nvSpPr>
          <p:spPr bwMode="auto">
            <a:xfrm>
              <a:off x="7518783"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5" name="Line 975">
              <a:extLst>
                <a:ext uri="{FF2B5EF4-FFF2-40B4-BE49-F238E27FC236}">
                  <a16:creationId xmlns:a16="http://schemas.microsoft.com/office/drawing/2014/main" id="{C09D978F-5B13-A0A3-7C5F-755C28031F34}"/>
                </a:ext>
              </a:extLst>
            </p:cNvPr>
            <p:cNvSpPr>
              <a:spLocks noChangeShapeType="1"/>
            </p:cNvSpPr>
            <p:nvPr/>
          </p:nvSpPr>
          <p:spPr bwMode="auto">
            <a:xfrm>
              <a:off x="7251937"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6" name="Line 976">
              <a:extLst>
                <a:ext uri="{FF2B5EF4-FFF2-40B4-BE49-F238E27FC236}">
                  <a16:creationId xmlns:a16="http://schemas.microsoft.com/office/drawing/2014/main" id="{5ADBBE1C-05E6-6833-A401-746971B0EB75}"/>
                </a:ext>
              </a:extLst>
            </p:cNvPr>
            <p:cNvSpPr>
              <a:spLocks noChangeShapeType="1"/>
            </p:cNvSpPr>
            <p:nvPr/>
          </p:nvSpPr>
          <p:spPr bwMode="auto">
            <a:xfrm>
              <a:off x="6976815"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7" name="Line 977">
              <a:extLst>
                <a:ext uri="{FF2B5EF4-FFF2-40B4-BE49-F238E27FC236}">
                  <a16:creationId xmlns:a16="http://schemas.microsoft.com/office/drawing/2014/main" id="{82B7AF56-F209-FF63-C2F2-509702EEFFE4}"/>
                </a:ext>
              </a:extLst>
            </p:cNvPr>
            <p:cNvSpPr>
              <a:spLocks noChangeShapeType="1"/>
            </p:cNvSpPr>
            <p:nvPr/>
          </p:nvSpPr>
          <p:spPr bwMode="auto">
            <a:xfrm>
              <a:off x="6703762"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8" name="Line 978">
              <a:extLst>
                <a:ext uri="{FF2B5EF4-FFF2-40B4-BE49-F238E27FC236}">
                  <a16:creationId xmlns:a16="http://schemas.microsoft.com/office/drawing/2014/main" id="{90AD9286-9241-3C23-1B1B-BEE03FEFE286}"/>
                </a:ext>
              </a:extLst>
            </p:cNvPr>
            <p:cNvSpPr>
              <a:spLocks noChangeShapeType="1"/>
            </p:cNvSpPr>
            <p:nvPr/>
          </p:nvSpPr>
          <p:spPr bwMode="auto">
            <a:xfrm>
              <a:off x="643691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9" name="Line 979">
              <a:extLst>
                <a:ext uri="{FF2B5EF4-FFF2-40B4-BE49-F238E27FC236}">
                  <a16:creationId xmlns:a16="http://schemas.microsoft.com/office/drawing/2014/main" id="{7C5D187C-C89E-9582-98EA-D2745665E097}"/>
                </a:ext>
              </a:extLst>
            </p:cNvPr>
            <p:cNvSpPr>
              <a:spLocks noChangeShapeType="1"/>
            </p:cNvSpPr>
            <p:nvPr/>
          </p:nvSpPr>
          <p:spPr bwMode="auto">
            <a:xfrm>
              <a:off x="6163863"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60" name="Line 980">
              <a:extLst>
                <a:ext uri="{FF2B5EF4-FFF2-40B4-BE49-F238E27FC236}">
                  <a16:creationId xmlns:a16="http://schemas.microsoft.com/office/drawing/2014/main" id="{37B081DE-4809-19EF-11A1-EF909FB18638}"/>
                </a:ext>
              </a:extLst>
            </p:cNvPr>
            <p:cNvSpPr>
              <a:spLocks noChangeShapeType="1"/>
            </p:cNvSpPr>
            <p:nvPr/>
          </p:nvSpPr>
          <p:spPr bwMode="auto">
            <a:xfrm>
              <a:off x="5888741"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61" name="Line 981">
              <a:extLst>
                <a:ext uri="{FF2B5EF4-FFF2-40B4-BE49-F238E27FC236}">
                  <a16:creationId xmlns:a16="http://schemas.microsoft.com/office/drawing/2014/main" id="{1DCB8EF8-1B5C-BCA2-025C-99F184DCCFA0}"/>
                </a:ext>
              </a:extLst>
            </p:cNvPr>
            <p:cNvSpPr>
              <a:spLocks noChangeShapeType="1"/>
            </p:cNvSpPr>
            <p:nvPr/>
          </p:nvSpPr>
          <p:spPr bwMode="auto">
            <a:xfrm>
              <a:off x="5621895"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62" name="Line 982">
              <a:extLst>
                <a:ext uri="{FF2B5EF4-FFF2-40B4-BE49-F238E27FC236}">
                  <a16:creationId xmlns:a16="http://schemas.microsoft.com/office/drawing/2014/main" id="{A3A34122-5D97-EF0D-9C43-225DDFCFB345}"/>
                </a:ext>
              </a:extLst>
            </p:cNvPr>
            <p:cNvSpPr>
              <a:spLocks noChangeShapeType="1"/>
            </p:cNvSpPr>
            <p:nvPr/>
          </p:nvSpPr>
          <p:spPr bwMode="auto">
            <a:xfrm>
              <a:off x="5348843"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63" name="Line 983">
              <a:extLst>
                <a:ext uri="{FF2B5EF4-FFF2-40B4-BE49-F238E27FC236}">
                  <a16:creationId xmlns:a16="http://schemas.microsoft.com/office/drawing/2014/main" id="{FD0E92EC-EAB7-1098-C9A3-AE806DF15218}"/>
                </a:ext>
              </a:extLst>
            </p:cNvPr>
            <p:cNvSpPr>
              <a:spLocks noChangeShapeType="1"/>
            </p:cNvSpPr>
            <p:nvPr/>
          </p:nvSpPr>
          <p:spPr bwMode="auto">
            <a:xfrm>
              <a:off x="5081995"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 name="Line 984">
              <a:extLst>
                <a:ext uri="{FF2B5EF4-FFF2-40B4-BE49-F238E27FC236}">
                  <a16:creationId xmlns:a16="http://schemas.microsoft.com/office/drawing/2014/main" id="{16665DA4-09B0-D518-8670-4768CB288B4E}"/>
                </a:ext>
              </a:extLst>
            </p:cNvPr>
            <p:cNvSpPr>
              <a:spLocks noChangeShapeType="1"/>
            </p:cNvSpPr>
            <p:nvPr/>
          </p:nvSpPr>
          <p:spPr bwMode="auto">
            <a:xfrm>
              <a:off x="4806875"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9" name="Line 985">
              <a:extLst>
                <a:ext uri="{FF2B5EF4-FFF2-40B4-BE49-F238E27FC236}">
                  <a16:creationId xmlns:a16="http://schemas.microsoft.com/office/drawing/2014/main" id="{D1585234-8842-5461-FB45-8B2F5794BF8E}"/>
                </a:ext>
              </a:extLst>
            </p:cNvPr>
            <p:cNvSpPr>
              <a:spLocks noChangeShapeType="1"/>
            </p:cNvSpPr>
            <p:nvPr/>
          </p:nvSpPr>
          <p:spPr bwMode="auto">
            <a:xfrm>
              <a:off x="4533822"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 name="Line 986">
              <a:extLst>
                <a:ext uri="{FF2B5EF4-FFF2-40B4-BE49-F238E27FC236}">
                  <a16:creationId xmlns:a16="http://schemas.microsoft.com/office/drawing/2014/main" id="{C434DA08-197F-7AC2-D932-9B10CD980870}"/>
                </a:ext>
              </a:extLst>
            </p:cNvPr>
            <p:cNvSpPr>
              <a:spLocks noChangeShapeType="1"/>
            </p:cNvSpPr>
            <p:nvPr/>
          </p:nvSpPr>
          <p:spPr bwMode="auto">
            <a:xfrm>
              <a:off x="4266974"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1" name="Line 987">
              <a:extLst>
                <a:ext uri="{FF2B5EF4-FFF2-40B4-BE49-F238E27FC236}">
                  <a16:creationId xmlns:a16="http://schemas.microsoft.com/office/drawing/2014/main" id="{CF2D8163-80F4-603B-DA16-41DF8A72286B}"/>
                </a:ext>
              </a:extLst>
            </p:cNvPr>
            <p:cNvSpPr>
              <a:spLocks noChangeShapeType="1"/>
            </p:cNvSpPr>
            <p:nvPr/>
          </p:nvSpPr>
          <p:spPr bwMode="auto">
            <a:xfrm>
              <a:off x="3993922"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2" name="Line 988">
              <a:extLst>
                <a:ext uri="{FF2B5EF4-FFF2-40B4-BE49-F238E27FC236}">
                  <a16:creationId xmlns:a16="http://schemas.microsoft.com/office/drawing/2014/main" id="{35C81A1F-93F8-76A1-B36A-CDEC474DFE2F}"/>
                </a:ext>
              </a:extLst>
            </p:cNvPr>
            <p:cNvSpPr>
              <a:spLocks noChangeShapeType="1"/>
            </p:cNvSpPr>
            <p:nvPr/>
          </p:nvSpPr>
          <p:spPr bwMode="auto">
            <a:xfrm>
              <a:off x="372707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3" name="Line 989">
              <a:extLst>
                <a:ext uri="{FF2B5EF4-FFF2-40B4-BE49-F238E27FC236}">
                  <a16:creationId xmlns:a16="http://schemas.microsoft.com/office/drawing/2014/main" id="{114A9960-1358-8BB2-51F3-C67A050690A9}"/>
                </a:ext>
              </a:extLst>
            </p:cNvPr>
            <p:cNvSpPr>
              <a:spLocks noChangeShapeType="1"/>
            </p:cNvSpPr>
            <p:nvPr/>
          </p:nvSpPr>
          <p:spPr bwMode="auto">
            <a:xfrm>
              <a:off x="3451954"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4" name="Line 990">
              <a:extLst>
                <a:ext uri="{FF2B5EF4-FFF2-40B4-BE49-F238E27FC236}">
                  <a16:creationId xmlns:a16="http://schemas.microsoft.com/office/drawing/2014/main" id="{9CBD21F9-8BDD-EBF4-C5F0-AB34AB86A4B7}"/>
                </a:ext>
              </a:extLst>
            </p:cNvPr>
            <p:cNvSpPr>
              <a:spLocks noChangeShapeType="1"/>
            </p:cNvSpPr>
            <p:nvPr/>
          </p:nvSpPr>
          <p:spPr bwMode="auto">
            <a:xfrm>
              <a:off x="3178901"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6" name="Line 991">
              <a:extLst>
                <a:ext uri="{FF2B5EF4-FFF2-40B4-BE49-F238E27FC236}">
                  <a16:creationId xmlns:a16="http://schemas.microsoft.com/office/drawing/2014/main" id="{E2B53379-F9C7-0C44-2D63-A6C2AD206C37}"/>
                </a:ext>
              </a:extLst>
            </p:cNvPr>
            <p:cNvSpPr>
              <a:spLocks noChangeShapeType="1"/>
            </p:cNvSpPr>
            <p:nvPr/>
          </p:nvSpPr>
          <p:spPr bwMode="auto">
            <a:xfrm>
              <a:off x="2912055"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9" name="Line 992">
              <a:extLst>
                <a:ext uri="{FF2B5EF4-FFF2-40B4-BE49-F238E27FC236}">
                  <a16:creationId xmlns:a16="http://schemas.microsoft.com/office/drawing/2014/main" id="{7298DEF7-5601-794D-B5DD-A6A04366C148}"/>
                </a:ext>
              </a:extLst>
            </p:cNvPr>
            <p:cNvSpPr>
              <a:spLocks noChangeShapeType="1"/>
            </p:cNvSpPr>
            <p:nvPr/>
          </p:nvSpPr>
          <p:spPr bwMode="auto">
            <a:xfrm>
              <a:off x="2639002"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1" name="Line 993">
              <a:extLst>
                <a:ext uri="{FF2B5EF4-FFF2-40B4-BE49-F238E27FC236}">
                  <a16:creationId xmlns:a16="http://schemas.microsoft.com/office/drawing/2014/main" id="{255E856E-0CA5-4C77-EF28-0ADE57DE2844}"/>
                </a:ext>
              </a:extLst>
            </p:cNvPr>
            <p:cNvSpPr>
              <a:spLocks noChangeShapeType="1"/>
            </p:cNvSpPr>
            <p:nvPr/>
          </p:nvSpPr>
          <p:spPr bwMode="auto">
            <a:xfrm>
              <a:off x="2370087"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3" name="Line 994">
              <a:extLst>
                <a:ext uri="{FF2B5EF4-FFF2-40B4-BE49-F238E27FC236}">
                  <a16:creationId xmlns:a16="http://schemas.microsoft.com/office/drawing/2014/main" id="{BD5F9C36-06DE-DC4D-A9AC-A61402D38FA7}"/>
                </a:ext>
              </a:extLst>
            </p:cNvPr>
            <p:cNvSpPr>
              <a:spLocks noChangeShapeType="1"/>
            </p:cNvSpPr>
            <p:nvPr/>
          </p:nvSpPr>
          <p:spPr bwMode="auto">
            <a:xfrm>
              <a:off x="2097034"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4" name="Line 995">
              <a:extLst>
                <a:ext uri="{FF2B5EF4-FFF2-40B4-BE49-F238E27FC236}">
                  <a16:creationId xmlns:a16="http://schemas.microsoft.com/office/drawing/2014/main" id="{5C5CF359-B624-4C9A-D4BA-812C0AB0FC1E}"/>
                </a:ext>
              </a:extLst>
            </p:cNvPr>
            <p:cNvSpPr>
              <a:spLocks noChangeShapeType="1"/>
            </p:cNvSpPr>
            <p:nvPr/>
          </p:nvSpPr>
          <p:spPr bwMode="auto">
            <a:xfrm>
              <a:off x="1823981"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5" name="Line 996">
              <a:extLst>
                <a:ext uri="{FF2B5EF4-FFF2-40B4-BE49-F238E27FC236}">
                  <a16:creationId xmlns:a16="http://schemas.microsoft.com/office/drawing/2014/main" id="{F40EBC6A-A801-C73F-E72A-A3641C558D58}"/>
                </a:ext>
              </a:extLst>
            </p:cNvPr>
            <p:cNvSpPr>
              <a:spLocks noChangeShapeType="1"/>
            </p:cNvSpPr>
            <p:nvPr/>
          </p:nvSpPr>
          <p:spPr bwMode="auto">
            <a:xfrm>
              <a:off x="1557134"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7" name="Rectangle 1008">
              <a:extLst>
                <a:ext uri="{FF2B5EF4-FFF2-40B4-BE49-F238E27FC236}">
                  <a16:creationId xmlns:a16="http://schemas.microsoft.com/office/drawing/2014/main" id="{D1B4C8D6-D825-C56B-E663-0BA9AA0AB578}"/>
                </a:ext>
              </a:extLst>
            </p:cNvPr>
            <p:cNvSpPr>
              <a:spLocks noChangeArrowheads="1"/>
            </p:cNvSpPr>
            <p:nvPr/>
          </p:nvSpPr>
          <p:spPr bwMode="auto">
            <a:xfrm>
              <a:off x="1240880" y="5914328"/>
              <a:ext cx="11782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0</a:t>
              </a:r>
            </a:p>
          </p:txBody>
        </p:sp>
        <p:sp>
          <p:nvSpPr>
            <p:cNvPr id="148" name="Rectangle 1032">
              <a:extLst>
                <a:ext uri="{FF2B5EF4-FFF2-40B4-BE49-F238E27FC236}">
                  <a16:creationId xmlns:a16="http://schemas.microsoft.com/office/drawing/2014/main" id="{2AE9FFF3-C04D-1486-ABB2-D2DAD59E9F00}"/>
                </a:ext>
              </a:extLst>
            </p:cNvPr>
            <p:cNvSpPr>
              <a:spLocks noChangeArrowheads="1"/>
            </p:cNvSpPr>
            <p:nvPr/>
          </p:nvSpPr>
          <p:spPr bwMode="auto">
            <a:xfrm>
              <a:off x="6735421" y="6657653"/>
              <a:ext cx="745398"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1" i="0" u="none" strike="noStrike" kern="1200" cap="none" spc="0" normalizeH="0" baseline="0" noProof="0" dirty="0">
                  <a:ln>
                    <a:noFill/>
                  </a:ln>
                  <a:solidFill>
                    <a:prstClr val="white"/>
                  </a:solidFill>
                  <a:effectLst/>
                  <a:uLnTx/>
                  <a:uFillTx/>
                  <a:latin typeface="Arial Narrow" panose="020F0502020204030204"/>
                  <a:ea typeface="+mn-ea"/>
                  <a:cs typeface="+mn-cs"/>
                </a:rPr>
                <a:t>Months</a:t>
              </a:r>
              <a:endPar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grpSp>
          <p:nvGrpSpPr>
            <p:cNvPr id="149" name="Group 148">
              <a:extLst>
                <a:ext uri="{FF2B5EF4-FFF2-40B4-BE49-F238E27FC236}">
                  <a16:creationId xmlns:a16="http://schemas.microsoft.com/office/drawing/2014/main" id="{22DB6430-E2EF-2914-E1E6-2935A0A9278C}"/>
                </a:ext>
              </a:extLst>
            </p:cNvPr>
            <p:cNvGrpSpPr/>
            <p:nvPr/>
          </p:nvGrpSpPr>
          <p:grpSpPr>
            <a:xfrm>
              <a:off x="1499692" y="6232237"/>
              <a:ext cx="11079606" cy="307688"/>
              <a:chOff x="1499692" y="6177056"/>
              <a:chExt cx="11079606" cy="307688"/>
            </a:xfrm>
          </p:grpSpPr>
          <p:sp>
            <p:nvSpPr>
              <p:cNvPr id="167" name="Rectangle 1010">
                <a:extLst>
                  <a:ext uri="{FF2B5EF4-FFF2-40B4-BE49-F238E27FC236}">
                    <a16:creationId xmlns:a16="http://schemas.microsoft.com/office/drawing/2014/main" id="{4F05B52C-7FAA-C70F-9CD8-5A0B3EAF2D95}"/>
                  </a:ext>
                </a:extLst>
              </p:cNvPr>
              <p:cNvSpPr>
                <a:spLocks noChangeArrowheads="1"/>
              </p:cNvSpPr>
              <p:nvPr/>
            </p:nvSpPr>
            <p:spPr bwMode="auto">
              <a:xfrm>
                <a:off x="1499692" y="6177056"/>
                <a:ext cx="11782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0</a:t>
                </a:r>
              </a:p>
            </p:txBody>
          </p:sp>
          <p:sp>
            <p:nvSpPr>
              <p:cNvPr id="168" name="Rectangle 1012">
                <a:extLst>
                  <a:ext uri="{FF2B5EF4-FFF2-40B4-BE49-F238E27FC236}">
                    <a16:creationId xmlns:a16="http://schemas.microsoft.com/office/drawing/2014/main" id="{9DFC3C42-8754-23CB-6EE0-3B4718A7DA61}"/>
                  </a:ext>
                </a:extLst>
              </p:cNvPr>
              <p:cNvSpPr>
                <a:spLocks noChangeArrowheads="1"/>
              </p:cNvSpPr>
              <p:nvPr/>
            </p:nvSpPr>
            <p:spPr bwMode="auto">
              <a:xfrm>
                <a:off x="2039590" y="6177056"/>
                <a:ext cx="11782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6</a:t>
                </a:r>
              </a:p>
            </p:txBody>
          </p:sp>
          <p:sp>
            <p:nvSpPr>
              <p:cNvPr id="169" name="Rectangle 1014">
                <a:extLst>
                  <a:ext uri="{FF2B5EF4-FFF2-40B4-BE49-F238E27FC236}">
                    <a16:creationId xmlns:a16="http://schemas.microsoft.com/office/drawing/2014/main" id="{4D38CDD4-437D-0F42-9EB3-4F0CEC1B86B1}"/>
                  </a:ext>
                </a:extLst>
              </p:cNvPr>
              <p:cNvSpPr>
                <a:spLocks noChangeArrowheads="1"/>
              </p:cNvSpPr>
              <p:nvPr/>
            </p:nvSpPr>
            <p:spPr bwMode="auto">
              <a:xfrm>
                <a:off x="2524029"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12</a:t>
                </a:r>
              </a:p>
            </p:txBody>
          </p:sp>
          <p:sp>
            <p:nvSpPr>
              <p:cNvPr id="171" name="Rectangle 1016">
                <a:extLst>
                  <a:ext uri="{FF2B5EF4-FFF2-40B4-BE49-F238E27FC236}">
                    <a16:creationId xmlns:a16="http://schemas.microsoft.com/office/drawing/2014/main" id="{FA398589-917B-18E8-BBEE-C49DD71C5297}"/>
                  </a:ext>
                </a:extLst>
              </p:cNvPr>
              <p:cNvSpPr>
                <a:spLocks noChangeArrowheads="1"/>
              </p:cNvSpPr>
              <p:nvPr/>
            </p:nvSpPr>
            <p:spPr bwMode="auto">
              <a:xfrm>
                <a:off x="3061429"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18</a:t>
                </a:r>
              </a:p>
            </p:txBody>
          </p:sp>
          <p:sp>
            <p:nvSpPr>
              <p:cNvPr id="172" name="Rectangle 1018">
                <a:extLst>
                  <a:ext uri="{FF2B5EF4-FFF2-40B4-BE49-F238E27FC236}">
                    <a16:creationId xmlns:a16="http://schemas.microsoft.com/office/drawing/2014/main" id="{BF080741-5043-E441-8A14-34851568A72B}"/>
                  </a:ext>
                </a:extLst>
              </p:cNvPr>
              <p:cNvSpPr>
                <a:spLocks noChangeArrowheads="1"/>
              </p:cNvSpPr>
              <p:nvPr/>
            </p:nvSpPr>
            <p:spPr bwMode="auto">
              <a:xfrm>
                <a:off x="3609255"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24</a:t>
                </a:r>
              </a:p>
            </p:txBody>
          </p:sp>
          <p:sp>
            <p:nvSpPr>
              <p:cNvPr id="173" name="Rectangle 1020">
                <a:extLst>
                  <a:ext uri="{FF2B5EF4-FFF2-40B4-BE49-F238E27FC236}">
                    <a16:creationId xmlns:a16="http://schemas.microsoft.com/office/drawing/2014/main" id="{2759FF51-F1F0-CECD-1507-3EA5B8AD2B18}"/>
                  </a:ext>
                </a:extLst>
              </p:cNvPr>
              <p:cNvSpPr>
                <a:spLocks noChangeArrowheads="1"/>
              </p:cNvSpPr>
              <p:nvPr/>
            </p:nvSpPr>
            <p:spPr bwMode="auto">
              <a:xfrm>
                <a:off x="4148721"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30</a:t>
                </a:r>
              </a:p>
            </p:txBody>
          </p:sp>
          <p:sp>
            <p:nvSpPr>
              <p:cNvPr id="175" name="Rectangle 1022">
                <a:extLst>
                  <a:ext uri="{FF2B5EF4-FFF2-40B4-BE49-F238E27FC236}">
                    <a16:creationId xmlns:a16="http://schemas.microsoft.com/office/drawing/2014/main" id="{38971F4E-250C-5632-80E2-FB644BEC3C25}"/>
                  </a:ext>
                </a:extLst>
              </p:cNvPr>
              <p:cNvSpPr>
                <a:spLocks noChangeArrowheads="1"/>
              </p:cNvSpPr>
              <p:nvPr/>
            </p:nvSpPr>
            <p:spPr bwMode="auto">
              <a:xfrm>
                <a:off x="4689144"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36</a:t>
                </a:r>
              </a:p>
            </p:txBody>
          </p:sp>
          <p:sp>
            <p:nvSpPr>
              <p:cNvPr id="176" name="Rectangle 1024">
                <a:extLst>
                  <a:ext uri="{FF2B5EF4-FFF2-40B4-BE49-F238E27FC236}">
                    <a16:creationId xmlns:a16="http://schemas.microsoft.com/office/drawing/2014/main" id="{F5A2A6CE-3086-A8CD-47E1-F26043C4ED7A}"/>
                  </a:ext>
                </a:extLst>
              </p:cNvPr>
              <p:cNvSpPr>
                <a:spLocks noChangeArrowheads="1"/>
              </p:cNvSpPr>
              <p:nvPr/>
            </p:nvSpPr>
            <p:spPr bwMode="auto">
              <a:xfrm>
                <a:off x="5229555"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42</a:t>
                </a:r>
              </a:p>
            </p:txBody>
          </p:sp>
          <p:sp>
            <p:nvSpPr>
              <p:cNvPr id="177" name="Rectangle 1026">
                <a:extLst>
                  <a:ext uri="{FF2B5EF4-FFF2-40B4-BE49-F238E27FC236}">
                    <a16:creationId xmlns:a16="http://schemas.microsoft.com/office/drawing/2014/main" id="{64E7847F-9856-43C4-EB4F-2CE9700E32BC}"/>
                  </a:ext>
                </a:extLst>
              </p:cNvPr>
              <p:cNvSpPr>
                <a:spLocks noChangeArrowheads="1"/>
              </p:cNvSpPr>
              <p:nvPr/>
            </p:nvSpPr>
            <p:spPr bwMode="auto">
              <a:xfrm>
                <a:off x="5771524"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48</a:t>
                </a:r>
              </a:p>
            </p:txBody>
          </p:sp>
          <p:sp>
            <p:nvSpPr>
              <p:cNvPr id="179" name="Rectangle 1028">
                <a:extLst>
                  <a:ext uri="{FF2B5EF4-FFF2-40B4-BE49-F238E27FC236}">
                    <a16:creationId xmlns:a16="http://schemas.microsoft.com/office/drawing/2014/main" id="{87807ACA-30ED-723E-B50E-AFE1B3279AA0}"/>
                  </a:ext>
                </a:extLst>
              </p:cNvPr>
              <p:cNvSpPr>
                <a:spLocks noChangeArrowheads="1"/>
              </p:cNvSpPr>
              <p:nvPr/>
            </p:nvSpPr>
            <p:spPr bwMode="auto">
              <a:xfrm>
                <a:off x="6321453"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54</a:t>
                </a:r>
              </a:p>
            </p:txBody>
          </p:sp>
          <p:sp>
            <p:nvSpPr>
              <p:cNvPr id="180" name="Rectangle 1030">
                <a:extLst>
                  <a:ext uri="{FF2B5EF4-FFF2-40B4-BE49-F238E27FC236}">
                    <a16:creationId xmlns:a16="http://schemas.microsoft.com/office/drawing/2014/main" id="{7DD7D903-8E26-C9CE-2C1F-2889020E091A}"/>
                  </a:ext>
                </a:extLst>
              </p:cNvPr>
              <p:cNvSpPr>
                <a:spLocks noChangeArrowheads="1"/>
              </p:cNvSpPr>
              <p:nvPr/>
            </p:nvSpPr>
            <p:spPr bwMode="auto">
              <a:xfrm>
                <a:off x="6860031"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60</a:t>
                </a:r>
              </a:p>
            </p:txBody>
          </p:sp>
          <p:sp>
            <p:nvSpPr>
              <p:cNvPr id="181" name="Rectangle 1034">
                <a:extLst>
                  <a:ext uri="{FF2B5EF4-FFF2-40B4-BE49-F238E27FC236}">
                    <a16:creationId xmlns:a16="http://schemas.microsoft.com/office/drawing/2014/main" id="{11B342AD-F626-1F68-5392-AEE1BB860A39}"/>
                  </a:ext>
                </a:extLst>
              </p:cNvPr>
              <p:cNvSpPr>
                <a:spLocks noChangeArrowheads="1"/>
              </p:cNvSpPr>
              <p:nvPr/>
            </p:nvSpPr>
            <p:spPr bwMode="auto">
              <a:xfrm>
                <a:off x="7401997"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66</a:t>
                </a:r>
              </a:p>
            </p:txBody>
          </p:sp>
          <p:sp>
            <p:nvSpPr>
              <p:cNvPr id="183" name="Rectangle 1036">
                <a:extLst>
                  <a:ext uri="{FF2B5EF4-FFF2-40B4-BE49-F238E27FC236}">
                    <a16:creationId xmlns:a16="http://schemas.microsoft.com/office/drawing/2014/main" id="{FCEF7AFC-6F45-4100-F3DC-6B9C4126972A}"/>
                  </a:ext>
                </a:extLst>
              </p:cNvPr>
              <p:cNvSpPr>
                <a:spLocks noChangeArrowheads="1"/>
              </p:cNvSpPr>
              <p:nvPr/>
            </p:nvSpPr>
            <p:spPr bwMode="auto">
              <a:xfrm>
                <a:off x="7941897"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72</a:t>
                </a:r>
              </a:p>
            </p:txBody>
          </p:sp>
          <p:sp>
            <p:nvSpPr>
              <p:cNvPr id="184" name="Rectangle 1038">
                <a:extLst>
                  <a:ext uri="{FF2B5EF4-FFF2-40B4-BE49-F238E27FC236}">
                    <a16:creationId xmlns:a16="http://schemas.microsoft.com/office/drawing/2014/main" id="{B8A54927-6C2C-6C84-9802-1449D7989168}"/>
                  </a:ext>
                </a:extLst>
              </p:cNvPr>
              <p:cNvSpPr>
                <a:spLocks noChangeArrowheads="1"/>
              </p:cNvSpPr>
              <p:nvPr/>
            </p:nvSpPr>
            <p:spPr bwMode="auto">
              <a:xfrm>
                <a:off x="8491104"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78</a:t>
                </a:r>
              </a:p>
            </p:txBody>
          </p:sp>
          <p:sp>
            <p:nvSpPr>
              <p:cNvPr id="185" name="Rectangle 1040">
                <a:extLst>
                  <a:ext uri="{FF2B5EF4-FFF2-40B4-BE49-F238E27FC236}">
                    <a16:creationId xmlns:a16="http://schemas.microsoft.com/office/drawing/2014/main" id="{704C652D-C127-426D-0BA9-CA8E1761AC33}"/>
                  </a:ext>
                </a:extLst>
              </p:cNvPr>
              <p:cNvSpPr>
                <a:spLocks noChangeArrowheads="1"/>
              </p:cNvSpPr>
              <p:nvPr/>
            </p:nvSpPr>
            <p:spPr bwMode="auto">
              <a:xfrm>
                <a:off x="9029970"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84</a:t>
                </a:r>
              </a:p>
            </p:txBody>
          </p:sp>
          <p:sp>
            <p:nvSpPr>
              <p:cNvPr id="187" name="Rectangle 1042">
                <a:extLst>
                  <a:ext uri="{FF2B5EF4-FFF2-40B4-BE49-F238E27FC236}">
                    <a16:creationId xmlns:a16="http://schemas.microsoft.com/office/drawing/2014/main" id="{737C28FC-6845-5640-EC08-6CF6BF2F63A0}"/>
                  </a:ext>
                </a:extLst>
              </p:cNvPr>
              <p:cNvSpPr>
                <a:spLocks noChangeArrowheads="1"/>
              </p:cNvSpPr>
              <p:nvPr/>
            </p:nvSpPr>
            <p:spPr bwMode="auto">
              <a:xfrm>
                <a:off x="9569871"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90</a:t>
                </a:r>
              </a:p>
            </p:txBody>
          </p:sp>
          <p:sp>
            <p:nvSpPr>
              <p:cNvPr id="188" name="Rectangle 1044">
                <a:extLst>
                  <a:ext uri="{FF2B5EF4-FFF2-40B4-BE49-F238E27FC236}">
                    <a16:creationId xmlns:a16="http://schemas.microsoft.com/office/drawing/2014/main" id="{F8D612FA-E5A8-CD6F-1B8D-710D55368774}"/>
                  </a:ext>
                </a:extLst>
              </p:cNvPr>
              <p:cNvSpPr>
                <a:spLocks noChangeArrowheads="1"/>
              </p:cNvSpPr>
              <p:nvPr/>
            </p:nvSpPr>
            <p:spPr bwMode="auto">
              <a:xfrm>
                <a:off x="10111837"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96</a:t>
                </a:r>
              </a:p>
            </p:txBody>
          </p:sp>
          <p:sp>
            <p:nvSpPr>
              <p:cNvPr id="189" name="Rectangle 1046">
                <a:extLst>
                  <a:ext uri="{FF2B5EF4-FFF2-40B4-BE49-F238E27FC236}">
                    <a16:creationId xmlns:a16="http://schemas.microsoft.com/office/drawing/2014/main" id="{B2493FA5-C698-F7CA-EA7D-6166017CC554}"/>
                  </a:ext>
                </a:extLst>
              </p:cNvPr>
              <p:cNvSpPr>
                <a:spLocks noChangeArrowheads="1"/>
              </p:cNvSpPr>
              <p:nvPr/>
            </p:nvSpPr>
            <p:spPr bwMode="auto">
              <a:xfrm>
                <a:off x="10592172" y="6177062"/>
                <a:ext cx="35346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102</a:t>
                </a:r>
              </a:p>
            </p:txBody>
          </p:sp>
          <p:sp>
            <p:nvSpPr>
              <p:cNvPr id="191" name="Rectangle 1048">
                <a:extLst>
                  <a:ext uri="{FF2B5EF4-FFF2-40B4-BE49-F238E27FC236}">
                    <a16:creationId xmlns:a16="http://schemas.microsoft.com/office/drawing/2014/main" id="{9B6E0A5D-408D-1FCD-1187-E5705DD7B981}"/>
                  </a:ext>
                </a:extLst>
              </p:cNvPr>
              <p:cNvSpPr>
                <a:spLocks noChangeArrowheads="1"/>
              </p:cNvSpPr>
              <p:nvPr/>
            </p:nvSpPr>
            <p:spPr bwMode="auto">
              <a:xfrm>
                <a:off x="11140344" y="6177062"/>
                <a:ext cx="35346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108</a:t>
                </a:r>
              </a:p>
            </p:txBody>
          </p:sp>
          <p:sp>
            <p:nvSpPr>
              <p:cNvPr id="192" name="Rectangle 1052">
                <a:extLst>
                  <a:ext uri="{FF2B5EF4-FFF2-40B4-BE49-F238E27FC236}">
                    <a16:creationId xmlns:a16="http://schemas.microsoft.com/office/drawing/2014/main" id="{1E5D8520-9ADC-1A47-AF64-C623C810C6D1}"/>
                  </a:ext>
                </a:extLst>
              </p:cNvPr>
              <p:cNvSpPr>
                <a:spLocks noChangeArrowheads="1"/>
              </p:cNvSpPr>
              <p:nvPr/>
            </p:nvSpPr>
            <p:spPr bwMode="auto">
              <a:xfrm>
                <a:off x="11688544" y="6177062"/>
                <a:ext cx="338075"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114</a:t>
                </a:r>
              </a:p>
            </p:txBody>
          </p:sp>
          <p:sp>
            <p:nvSpPr>
              <p:cNvPr id="193" name="Rectangle 1055">
                <a:extLst>
                  <a:ext uri="{FF2B5EF4-FFF2-40B4-BE49-F238E27FC236}">
                    <a16:creationId xmlns:a16="http://schemas.microsoft.com/office/drawing/2014/main" id="{87B1A97A-1D05-138E-64D7-60E3FDDBCC05}"/>
                  </a:ext>
                </a:extLst>
              </p:cNvPr>
              <p:cNvSpPr>
                <a:spLocks noChangeArrowheads="1"/>
              </p:cNvSpPr>
              <p:nvPr/>
            </p:nvSpPr>
            <p:spPr bwMode="auto">
              <a:xfrm>
                <a:off x="12225835" y="6177062"/>
                <a:ext cx="35346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120</a:t>
                </a:r>
              </a:p>
            </p:txBody>
          </p:sp>
        </p:grpSp>
        <p:grpSp>
          <p:nvGrpSpPr>
            <p:cNvPr id="151" name="Group 150">
              <a:extLst>
                <a:ext uri="{FF2B5EF4-FFF2-40B4-BE49-F238E27FC236}">
                  <a16:creationId xmlns:a16="http://schemas.microsoft.com/office/drawing/2014/main" id="{9862F3FF-5F1A-A0DE-9D9F-E448C6DB6612}"/>
                </a:ext>
              </a:extLst>
            </p:cNvPr>
            <p:cNvGrpSpPr/>
            <p:nvPr/>
          </p:nvGrpSpPr>
          <p:grpSpPr>
            <a:xfrm>
              <a:off x="1427207" y="2204978"/>
              <a:ext cx="65544" cy="3856842"/>
              <a:chOff x="1427207" y="2204978"/>
              <a:chExt cx="65544" cy="3856842"/>
            </a:xfrm>
          </p:grpSpPr>
          <p:sp>
            <p:nvSpPr>
              <p:cNvPr id="152" name="Line 944">
                <a:extLst>
                  <a:ext uri="{FF2B5EF4-FFF2-40B4-BE49-F238E27FC236}">
                    <a16:creationId xmlns:a16="http://schemas.microsoft.com/office/drawing/2014/main" id="{08B0A101-26FD-7AD2-2A3D-C5487D76F4D2}"/>
                  </a:ext>
                </a:extLst>
              </p:cNvPr>
              <p:cNvSpPr>
                <a:spLocks noChangeShapeType="1"/>
              </p:cNvSpPr>
              <p:nvPr/>
            </p:nvSpPr>
            <p:spPr bwMode="auto">
              <a:xfrm flipH="1">
                <a:off x="1427207" y="6061820"/>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3" name="Line 945">
                <a:extLst>
                  <a:ext uri="{FF2B5EF4-FFF2-40B4-BE49-F238E27FC236}">
                    <a16:creationId xmlns:a16="http://schemas.microsoft.com/office/drawing/2014/main" id="{30BCB559-2CBC-25F5-7EB4-EDDDD7CB80E2}"/>
                  </a:ext>
                </a:extLst>
              </p:cNvPr>
              <p:cNvSpPr>
                <a:spLocks noChangeShapeType="1"/>
              </p:cNvSpPr>
              <p:nvPr/>
            </p:nvSpPr>
            <p:spPr bwMode="auto">
              <a:xfrm flipH="1">
                <a:off x="1427207" y="5679234"/>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5" name="Line 946">
                <a:extLst>
                  <a:ext uri="{FF2B5EF4-FFF2-40B4-BE49-F238E27FC236}">
                    <a16:creationId xmlns:a16="http://schemas.microsoft.com/office/drawing/2014/main" id="{EE1F3BE9-F54B-E758-C365-3E55FFD47940}"/>
                  </a:ext>
                </a:extLst>
              </p:cNvPr>
              <p:cNvSpPr>
                <a:spLocks noChangeShapeType="1"/>
              </p:cNvSpPr>
              <p:nvPr/>
            </p:nvSpPr>
            <p:spPr bwMode="auto">
              <a:xfrm flipH="1">
                <a:off x="1427207" y="5291260"/>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6" name="Line 947">
                <a:extLst>
                  <a:ext uri="{FF2B5EF4-FFF2-40B4-BE49-F238E27FC236}">
                    <a16:creationId xmlns:a16="http://schemas.microsoft.com/office/drawing/2014/main" id="{398F46A5-C69C-F4F6-A804-BB98BBAB8A21}"/>
                  </a:ext>
                </a:extLst>
              </p:cNvPr>
              <p:cNvSpPr>
                <a:spLocks noChangeShapeType="1"/>
              </p:cNvSpPr>
              <p:nvPr/>
            </p:nvSpPr>
            <p:spPr bwMode="auto">
              <a:xfrm flipH="1">
                <a:off x="1427207" y="4903285"/>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7" name="Line 948">
                <a:extLst>
                  <a:ext uri="{FF2B5EF4-FFF2-40B4-BE49-F238E27FC236}">
                    <a16:creationId xmlns:a16="http://schemas.microsoft.com/office/drawing/2014/main" id="{17C1D10D-2FF3-3A65-CD93-547A3CD04AB9}"/>
                  </a:ext>
                </a:extLst>
              </p:cNvPr>
              <p:cNvSpPr>
                <a:spLocks noChangeShapeType="1"/>
              </p:cNvSpPr>
              <p:nvPr/>
            </p:nvSpPr>
            <p:spPr bwMode="auto">
              <a:xfrm flipH="1">
                <a:off x="1427207" y="4520700"/>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9" name="Line 949">
                <a:extLst>
                  <a:ext uri="{FF2B5EF4-FFF2-40B4-BE49-F238E27FC236}">
                    <a16:creationId xmlns:a16="http://schemas.microsoft.com/office/drawing/2014/main" id="{5718A6DD-219E-05BE-D89F-56CE261B1080}"/>
                  </a:ext>
                </a:extLst>
              </p:cNvPr>
              <p:cNvSpPr>
                <a:spLocks noChangeShapeType="1"/>
              </p:cNvSpPr>
              <p:nvPr/>
            </p:nvSpPr>
            <p:spPr bwMode="auto">
              <a:xfrm flipH="1">
                <a:off x="1427207" y="4134073"/>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0" name="Line 950">
                <a:extLst>
                  <a:ext uri="{FF2B5EF4-FFF2-40B4-BE49-F238E27FC236}">
                    <a16:creationId xmlns:a16="http://schemas.microsoft.com/office/drawing/2014/main" id="{22D8FD68-E922-B231-37F5-FEA269E62595}"/>
                  </a:ext>
                </a:extLst>
              </p:cNvPr>
              <p:cNvSpPr>
                <a:spLocks noChangeShapeType="1"/>
              </p:cNvSpPr>
              <p:nvPr/>
            </p:nvSpPr>
            <p:spPr bwMode="auto">
              <a:xfrm flipH="1">
                <a:off x="1427207" y="3750140"/>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1" name="Line 951">
                <a:extLst>
                  <a:ext uri="{FF2B5EF4-FFF2-40B4-BE49-F238E27FC236}">
                    <a16:creationId xmlns:a16="http://schemas.microsoft.com/office/drawing/2014/main" id="{C1DC4EE0-B550-0099-8C2F-A69CCA533ACB}"/>
                  </a:ext>
                </a:extLst>
              </p:cNvPr>
              <p:cNvSpPr>
                <a:spLocks noChangeShapeType="1"/>
              </p:cNvSpPr>
              <p:nvPr/>
            </p:nvSpPr>
            <p:spPr bwMode="auto">
              <a:xfrm flipH="1">
                <a:off x="1427207" y="3363512"/>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3" name="Line 952">
                <a:extLst>
                  <a:ext uri="{FF2B5EF4-FFF2-40B4-BE49-F238E27FC236}">
                    <a16:creationId xmlns:a16="http://schemas.microsoft.com/office/drawing/2014/main" id="{0D13A329-8269-CCA8-9D29-3CE497458E91}"/>
                  </a:ext>
                </a:extLst>
              </p:cNvPr>
              <p:cNvSpPr>
                <a:spLocks noChangeShapeType="1"/>
              </p:cNvSpPr>
              <p:nvPr/>
            </p:nvSpPr>
            <p:spPr bwMode="auto">
              <a:xfrm flipH="1">
                <a:off x="1427207" y="2975538"/>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4" name="Line 954">
                <a:extLst>
                  <a:ext uri="{FF2B5EF4-FFF2-40B4-BE49-F238E27FC236}">
                    <a16:creationId xmlns:a16="http://schemas.microsoft.com/office/drawing/2014/main" id="{5BFEE517-F0C1-3475-454A-6C7B87B8F1C6}"/>
                  </a:ext>
                </a:extLst>
              </p:cNvPr>
              <p:cNvSpPr>
                <a:spLocks noChangeShapeType="1"/>
              </p:cNvSpPr>
              <p:nvPr/>
            </p:nvSpPr>
            <p:spPr bwMode="auto">
              <a:xfrm flipH="1">
                <a:off x="1427207" y="2204978"/>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5" name="Line 952">
                <a:extLst>
                  <a:ext uri="{FF2B5EF4-FFF2-40B4-BE49-F238E27FC236}">
                    <a16:creationId xmlns:a16="http://schemas.microsoft.com/office/drawing/2014/main" id="{25E9BAB7-7432-52D7-CBA1-8DC5FADA47EA}"/>
                  </a:ext>
                </a:extLst>
              </p:cNvPr>
              <p:cNvSpPr>
                <a:spLocks noChangeShapeType="1"/>
              </p:cNvSpPr>
              <p:nvPr/>
            </p:nvSpPr>
            <p:spPr bwMode="auto">
              <a:xfrm flipH="1">
                <a:off x="1427207" y="2591363"/>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grpSp>
      </p:grpSp>
      <p:graphicFrame>
        <p:nvGraphicFramePr>
          <p:cNvPr id="195" name="Table 194">
            <a:extLst>
              <a:ext uri="{FF2B5EF4-FFF2-40B4-BE49-F238E27FC236}">
                <a16:creationId xmlns:a16="http://schemas.microsoft.com/office/drawing/2014/main" id="{BC38AE06-22B7-DA54-FB10-E438B4B8A1EA}"/>
              </a:ext>
            </a:extLst>
          </p:cNvPr>
          <p:cNvGraphicFramePr>
            <a:graphicFrameLocks noGrp="1"/>
          </p:cNvGraphicFramePr>
          <p:nvPr/>
        </p:nvGraphicFramePr>
        <p:xfrm>
          <a:off x="8815247" y="1474252"/>
          <a:ext cx="3076205" cy="1341999"/>
        </p:xfrm>
        <a:graphic>
          <a:graphicData uri="http://schemas.openxmlformats.org/drawingml/2006/table">
            <a:tbl>
              <a:tblPr firstRow="1" bandRow="1">
                <a:tableStyleId>{5C22544A-7EE6-4342-B048-85BDC9FD1C3A}</a:tableStyleId>
              </a:tblPr>
              <a:tblGrid>
                <a:gridCol w="816348">
                  <a:extLst>
                    <a:ext uri="{9D8B030D-6E8A-4147-A177-3AD203B41FA5}">
                      <a16:colId xmlns:a16="http://schemas.microsoft.com/office/drawing/2014/main" val="73190027"/>
                    </a:ext>
                  </a:extLst>
                </a:gridCol>
                <a:gridCol w="1122438">
                  <a:extLst>
                    <a:ext uri="{9D8B030D-6E8A-4147-A177-3AD203B41FA5}">
                      <a16:colId xmlns:a16="http://schemas.microsoft.com/office/drawing/2014/main" val="919401575"/>
                    </a:ext>
                  </a:extLst>
                </a:gridCol>
                <a:gridCol w="1137419">
                  <a:extLst>
                    <a:ext uri="{9D8B030D-6E8A-4147-A177-3AD203B41FA5}">
                      <a16:colId xmlns:a16="http://schemas.microsoft.com/office/drawing/2014/main" val="125702832"/>
                    </a:ext>
                  </a:extLst>
                </a:gridCol>
              </a:tblGrid>
              <a:tr h="503001">
                <a:tc>
                  <a:txBody>
                    <a:bodyPr/>
                    <a:lstStyle/>
                    <a:p>
                      <a:pPr algn="l" fontAlgn="t">
                        <a:buNone/>
                      </a:pPr>
                      <a:r>
                        <a:rPr lang="en-GB" sz="1300" u="none" strike="noStrike" noProof="0" dirty="0">
                          <a:effectLst/>
                          <a:latin typeface="+mn-lt"/>
                        </a:rPr>
                        <a:t> </a:t>
                      </a:r>
                      <a:endParaRPr lang="en-GB" sz="1300" b="0" i="0" u="none" strike="noStrike" noProof="0" dirty="0">
                        <a:solidFill>
                          <a:srgbClr val="000000"/>
                        </a:solidFill>
                        <a:effectLst/>
                        <a:latin typeface="+mn-lt"/>
                      </a:endParaRPr>
                    </a:p>
                  </a:txBody>
                  <a:tcPr marL="5080" marR="5080" marT="5080" marB="0">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buNone/>
                      </a:pPr>
                      <a:r>
                        <a:rPr lang="en-GB" sz="1300" u="none" strike="noStrike" noProof="0" dirty="0">
                          <a:effectLst/>
                          <a:latin typeface="+mn-lt"/>
                        </a:rPr>
                        <a:t>Enza mono</a:t>
                      </a:r>
                      <a:br>
                        <a:rPr lang="en-GB" sz="1300" u="none" strike="noStrike" noProof="0" dirty="0">
                          <a:effectLst/>
                          <a:latin typeface="+mn-lt"/>
                        </a:rPr>
                      </a:br>
                      <a:r>
                        <a:rPr lang="en-GB" sz="1300" u="none" strike="noStrike" noProof="0" dirty="0">
                          <a:effectLst/>
                          <a:latin typeface="+mn-lt"/>
                        </a:rPr>
                        <a:t>(n=355)</a:t>
                      </a:r>
                      <a:endParaRPr lang="en-GB" sz="1300" b="0" i="0" u="none" strike="noStrike" noProof="0" dirty="0">
                        <a:solidFill>
                          <a:srgbClr val="0095DB"/>
                        </a:solidFill>
                        <a:effectLst/>
                        <a:latin typeface="+mn-lt"/>
                      </a:endParaRPr>
                    </a:p>
                  </a:txBody>
                  <a:tcPr marL="5080" marR="5080" marT="5080" marB="0" anchor="ctr">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rtl="0" fontAlgn="ctr">
                        <a:buNone/>
                      </a:pPr>
                      <a:r>
                        <a:rPr lang="en-GB" sz="1300" u="none" strike="noStrike" noProof="0" dirty="0">
                          <a:effectLst/>
                          <a:latin typeface="+mn-lt"/>
                        </a:rPr>
                        <a:t>Leuprolide </a:t>
                      </a:r>
                      <a:r>
                        <a:rPr lang="en-GB" sz="1300" b="1" u="none" strike="noStrike" noProof="0" dirty="0">
                          <a:solidFill>
                            <a:schemeClr val="bg1"/>
                          </a:solidFill>
                          <a:effectLst/>
                          <a:latin typeface="+mn-lt"/>
                        </a:rPr>
                        <a:t>alone</a:t>
                      </a:r>
                      <a:endParaRPr lang="en-GB" sz="1300" b="1" i="0" u="none" strike="noStrike" noProof="0" dirty="0">
                        <a:solidFill>
                          <a:schemeClr val="bg1"/>
                        </a:solidFill>
                        <a:effectLst/>
                        <a:latin typeface="+mn-lt"/>
                      </a:endParaRPr>
                    </a:p>
                    <a:p>
                      <a:pPr algn="ctr" rtl="0" fontAlgn="ctr">
                        <a:buNone/>
                      </a:pPr>
                      <a:r>
                        <a:rPr lang="en-GB" sz="1300" b="1" i="0" u="none" strike="noStrike" noProof="0" dirty="0">
                          <a:solidFill>
                            <a:schemeClr val="bg1"/>
                          </a:solidFill>
                          <a:effectLst/>
                          <a:latin typeface="+mn-lt"/>
                        </a:rPr>
                        <a:t>(n=358)</a:t>
                      </a:r>
                      <a:endParaRPr lang="en-GB" sz="1300" b="1" u="none" strike="noStrike" noProof="0" dirty="0">
                        <a:solidFill>
                          <a:schemeClr val="bg1"/>
                        </a:solidFill>
                        <a:effectLst/>
                        <a:latin typeface="+mn-lt"/>
                      </a:endParaRPr>
                    </a:p>
                  </a:txBody>
                  <a:tcPr marL="5080" marR="5080" marT="5080" marB="0" anchor="ctr">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308A"/>
                    </a:solidFill>
                  </a:tcPr>
                </a:tc>
                <a:extLst>
                  <a:ext uri="{0D108BD9-81ED-4DB2-BD59-A6C34878D82A}">
                    <a16:rowId xmlns:a16="http://schemas.microsoft.com/office/drawing/2014/main" val="2648554021"/>
                  </a:ext>
                </a:extLst>
              </a:tr>
              <a:tr h="335997">
                <a:tc>
                  <a:txBody>
                    <a:bodyPr/>
                    <a:lstStyle/>
                    <a:p>
                      <a:pPr algn="l" rtl="0" fontAlgn="ctr">
                        <a:buNone/>
                      </a:pPr>
                      <a:r>
                        <a:rPr lang="en-GB" sz="1300" u="none" strike="noStrike" noProof="0" dirty="0">
                          <a:solidFill>
                            <a:schemeClr val="bg1"/>
                          </a:solidFill>
                          <a:effectLst/>
                          <a:latin typeface="+mn-lt"/>
                        </a:rPr>
                        <a:t>Events</a:t>
                      </a:r>
                      <a:endParaRPr lang="en-GB" sz="1300" b="1" i="0" u="none" strike="noStrike" noProof="0" dirty="0">
                        <a:solidFill>
                          <a:schemeClr val="bg1"/>
                        </a:solidFill>
                        <a:effectLst/>
                        <a:latin typeface="+mn-lt"/>
                      </a:endParaRPr>
                    </a:p>
                  </a:txBody>
                  <a:tcPr marL="5080" marR="5080" marT="5080" marB="0" anchor="ctr">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rtl="0" fontAlgn="ctr">
                        <a:buNone/>
                      </a:pPr>
                      <a:r>
                        <a:rPr lang="en-GB" sz="1300" b="0" i="0" u="none" strike="noStrike" noProof="0" dirty="0">
                          <a:solidFill>
                            <a:schemeClr val="bg1"/>
                          </a:solidFill>
                          <a:effectLst/>
                          <a:latin typeface="+mn-lt"/>
                        </a:rPr>
                        <a:t>93</a:t>
                      </a:r>
                    </a:p>
                  </a:txBody>
                  <a:tcPr marL="5080" marR="5080" marT="5080" marB="0" anchor="ctr">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rtl="0" fontAlgn="ctr">
                        <a:buNone/>
                      </a:pPr>
                      <a:r>
                        <a:rPr lang="en-GB" sz="1300" u="none" strike="noStrike" noProof="0" dirty="0">
                          <a:solidFill>
                            <a:schemeClr val="bg1"/>
                          </a:solidFill>
                          <a:effectLst/>
                          <a:latin typeface="+mn-lt"/>
                        </a:rPr>
                        <a:t>111</a:t>
                      </a:r>
                      <a:endParaRPr lang="en-GB" sz="1300" b="0" i="0" u="none" strike="noStrike" noProof="0" dirty="0">
                        <a:solidFill>
                          <a:schemeClr val="bg1"/>
                        </a:solidFill>
                        <a:effectLst/>
                        <a:latin typeface="+mn-lt"/>
                      </a:endParaRPr>
                    </a:p>
                  </a:txBody>
                  <a:tcPr marL="5080" marR="5080" marT="5080" marB="0" anchor="ctr">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46660578"/>
                  </a:ext>
                </a:extLst>
              </a:tr>
              <a:tr h="503001">
                <a:tc>
                  <a:txBody>
                    <a:bodyPr/>
                    <a:lstStyle/>
                    <a:p>
                      <a:pPr algn="l" rtl="0" fontAlgn="ctr">
                        <a:buNone/>
                      </a:pPr>
                      <a:r>
                        <a:rPr lang="en-GB" sz="1300" u="none" strike="noStrike" noProof="0" dirty="0">
                          <a:solidFill>
                            <a:schemeClr val="bg1"/>
                          </a:solidFill>
                          <a:effectLst/>
                          <a:latin typeface="+mn-lt"/>
                        </a:rPr>
                        <a:t>8-year OS </a:t>
                      </a:r>
                      <a:br>
                        <a:rPr lang="en-GB" sz="1300" u="none" strike="noStrike" noProof="0" dirty="0">
                          <a:solidFill>
                            <a:schemeClr val="bg1"/>
                          </a:solidFill>
                          <a:effectLst/>
                          <a:latin typeface="+mn-lt"/>
                        </a:rPr>
                      </a:br>
                      <a:r>
                        <a:rPr lang="en-GB" sz="1300" u="none" strike="noStrike" noProof="0" dirty="0">
                          <a:solidFill>
                            <a:schemeClr val="bg1"/>
                          </a:solidFill>
                          <a:effectLst/>
                          <a:latin typeface="+mn-lt"/>
                        </a:rPr>
                        <a:t>(95% CI), %</a:t>
                      </a:r>
                      <a:endParaRPr lang="en-GB" sz="1300" b="1" i="0" u="none" strike="noStrike" noProof="0" dirty="0">
                        <a:solidFill>
                          <a:schemeClr val="bg1"/>
                        </a:solidFill>
                        <a:effectLst/>
                        <a:latin typeface="+mn-lt"/>
                      </a:endParaRPr>
                    </a:p>
                  </a:txBody>
                  <a:tcPr marL="5080" marR="5080" marT="508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cap="none" normalizeH="0" baseline="0" noProof="0" dirty="0">
                          <a:ln>
                            <a:noFill/>
                          </a:ln>
                          <a:solidFill>
                            <a:schemeClr val="bg1"/>
                          </a:solidFill>
                          <a:effectLst/>
                          <a:latin typeface="+mn-lt"/>
                        </a:rPr>
                        <a:t>73.1 </a:t>
                      </a:r>
                      <a:br>
                        <a:rPr kumimoji="0" lang="en-GB" sz="1300" b="0" i="0" u="none" strike="noStrike" cap="none" normalizeH="0" baseline="0" noProof="0" dirty="0">
                          <a:ln>
                            <a:noFill/>
                          </a:ln>
                          <a:solidFill>
                            <a:schemeClr val="bg1"/>
                          </a:solidFill>
                          <a:effectLst/>
                          <a:latin typeface="+mn-lt"/>
                        </a:rPr>
                      </a:br>
                      <a:r>
                        <a:rPr kumimoji="0" lang="en-GB" sz="1300" b="0" i="0" u="none" strike="noStrike" cap="none" normalizeH="0" baseline="0" noProof="0" dirty="0">
                          <a:ln>
                            <a:noFill/>
                          </a:ln>
                          <a:solidFill>
                            <a:schemeClr val="bg1"/>
                          </a:solidFill>
                          <a:effectLst/>
                          <a:latin typeface="+mn-lt"/>
                        </a:rPr>
                        <a:t>(67.6, 77.9)</a:t>
                      </a:r>
                    </a:p>
                  </a:txBody>
                  <a:tcPr marL="5080" marR="5080" marT="508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cap="none" normalizeH="0" baseline="0" noProof="0" dirty="0">
                          <a:ln>
                            <a:noFill/>
                          </a:ln>
                          <a:solidFill>
                            <a:schemeClr val="bg1"/>
                          </a:solidFill>
                          <a:effectLst/>
                          <a:latin typeface="+mn-lt"/>
                        </a:rPr>
                        <a:t>69.5 </a:t>
                      </a:r>
                      <a:br>
                        <a:rPr kumimoji="0" lang="en-GB" sz="1300" b="0" i="0" u="none" strike="noStrike" cap="none" normalizeH="0" baseline="0" noProof="0" dirty="0">
                          <a:ln>
                            <a:noFill/>
                          </a:ln>
                          <a:solidFill>
                            <a:schemeClr val="bg1"/>
                          </a:solidFill>
                          <a:effectLst/>
                          <a:latin typeface="+mn-lt"/>
                        </a:rPr>
                      </a:br>
                      <a:r>
                        <a:rPr kumimoji="0" lang="en-GB" sz="1300" b="0" i="0" u="none" strike="noStrike" cap="none" normalizeH="0" baseline="0" noProof="0" dirty="0">
                          <a:ln>
                            <a:noFill/>
                          </a:ln>
                          <a:solidFill>
                            <a:schemeClr val="bg1"/>
                          </a:solidFill>
                          <a:effectLst/>
                          <a:latin typeface="+mn-lt"/>
                        </a:rPr>
                        <a:t>(64.0, 74.3)</a:t>
                      </a:r>
                    </a:p>
                  </a:txBody>
                  <a:tcPr marL="5080" marR="5080" marT="508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3935578"/>
                  </a:ext>
                </a:extLst>
              </a:tr>
            </a:tbl>
          </a:graphicData>
        </a:graphic>
      </p:graphicFrame>
      <p:grpSp>
        <p:nvGrpSpPr>
          <p:cNvPr id="196" name="Group 195">
            <a:extLst>
              <a:ext uri="{FF2B5EF4-FFF2-40B4-BE49-F238E27FC236}">
                <a16:creationId xmlns:a16="http://schemas.microsoft.com/office/drawing/2014/main" id="{8E30DB74-9CA7-37CD-C95D-554B89EA3792}"/>
              </a:ext>
            </a:extLst>
          </p:cNvPr>
          <p:cNvGrpSpPr/>
          <p:nvPr/>
        </p:nvGrpSpPr>
        <p:grpSpPr>
          <a:xfrm>
            <a:off x="137924" y="4644391"/>
            <a:ext cx="8156572" cy="285243"/>
            <a:chOff x="210328" y="6960067"/>
            <a:chExt cx="12234858" cy="427865"/>
          </a:xfrm>
        </p:grpSpPr>
        <p:sp>
          <p:nvSpPr>
            <p:cNvPr id="197" name="Rectangle 9">
              <a:extLst>
                <a:ext uri="{FF2B5EF4-FFF2-40B4-BE49-F238E27FC236}">
                  <a16:creationId xmlns:a16="http://schemas.microsoft.com/office/drawing/2014/main" id="{7626E90A-23C6-1DE2-14E5-592A328F5C47}"/>
                </a:ext>
              </a:extLst>
            </p:cNvPr>
            <p:cNvSpPr>
              <a:spLocks noChangeArrowheads="1"/>
            </p:cNvSpPr>
            <p:nvPr/>
          </p:nvSpPr>
          <p:spPr bwMode="auto">
            <a:xfrm>
              <a:off x="210328" y="6960067"/>
              <a:ext cx="899285"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GB" sz="1067" b="1" i="0" u="none" strike="noStrike" kern="1200" cap="none" spc="0" normalizeH="0" baseline="0" noProof="0" dirty="0">
                  <a:ln>
                    <a:noFill/>
                  </a:ln>
                  <a:solidFill>
                    <a:srgbClr val="669F30"/>
                  </a:solidFill>
                  <a:effectLst/>
                  <a:uLnTx/>
                  <a:uFillTx/>
                  <a:latin typeface="Arial Narrow" panose="020F0502020204030204"/>
                  <a:ea typeface="+mn-ea"/>
                  <a:cs typeface="+mn-cs"/>
                </a:rPr>
                <a:t>Enza mono</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grpSp>
          <p:nvGrpSpPr>
            <p:cNvPr id="199" name="Group 198">
              <a:extLst>
                <a:ext uri="{FF2B5EF4-FFF2-40B4-BE49-F238E27FC236}">
                  <a16:creationId xmlns:a16="http://schemas.microsoft.com/office/drawing/2014/main" id="{96A8EE84-AC76-0997-E64A-E67CCD137182}"/>
                </a:ext>
              </a:extLst>
            </p:cNvPr>
            <p:cNvGrpSpPr/>
            <p:nvPr/>
          </p:nvGrpSpPr>
          <p:grpSpPr>
            <a:xfrm>
              <a:off x="210328" y="7141020"/>
              <a:ext cx="12234858" cy="246912"/>
              <a:chOff x="1789668" y="7603200"/>
              <a:chExt cx="14463533" cy="329198"/>
            </a:xfrm>
          </p:grpSpPr>
          <p:sp>
            <p:nvSpPr>
              <p:cNvPr id="200" name="Rectangle 199">
                <a:extLst>
                  <a:ext uri="{FF2B5EF4-FFF2-40B4-BE49-F238E27FC236}">
                    <a16:creationId xmlns:a16="http://schemas.microsoft.com/office/drawing/2014/main" id="{58DBD078-D9E7-75D5-060C-A6F00B813D24}"/>
                  </a:ext>
                </a:extLst>
              </p:cNvPr>
              <p:cNvSpPr>
                <a:spLocks noChangeArrowheads="1"/>
              </p:cNvSpPr>
              <p:nvPr/>
            </p:nvSpPr>
            <p:spPr bwMode="auto">
              <a:xfrm>
                <a:off x="1789668" y="7603992"/>
                <a:ext cx="1301866" cy="328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Patients at risk</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201" name="Rectangle 118">
                <a:extLst>
                  <a:ext uri="{FF2B5EF4-FFF2-40B4-BE49-F238E27FC236}">
                    <a16:creationId xmlns:a16="http://schemas.microsoft.com/office/drawing/2014/main" id="{B918FA9B-60F5-3F8F-9EF1-D1909ABF7EBF}"/>
                  </a:ext>
                </a:extLst>
              </p:cNvPr>
              <p:cNvSpPr>
                <a:spLocks noChangeArrowheads="1"/>
              </p:cNvSpPr>
              <p:nvPr/>
            </p:nvSpPr>
            <p:spPr bwMode="auto">
              <a:xfrm>
                <a:off x="3243937" y="7603200"/>
                <a:ext cx="332574" cy="328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355</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203" name="Rectangle 122">
                <a:extLst>
                  <a:ext uri="{FF2B5EF4-FFF2-40B4-BE49-F238E27FC236}">
                    <a16:creationId xmlns:a16="http://schemas.microsoft.com/office/drawing/2014/main" id="{F10C7E43-5EC9-CE0F-9C35-C4A5F572E37D}"/>
                  </a:ext>
                </a:extLst>
              </p:cNvPr>
              <p:cNvSpPr>
                <a:spLocks noChangeArrowheads="1"/>
              </p:cNvSpPr>
              <p:nvPr/>
            </p:nvSpPr>
            <p:spPr bwMode="auto">
              <a:xfrm>
                <a:off x="3855095" y="7603200"/>
                <a:ext cx="332574" cy="328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355</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204" name="Rectangle 126">
                <a:extLst>
                  <a:ext uri="{FF2B5EF4-FFF2-40B4-BE49-F238E27FC236}">
                    <a16:creationId xmlns:a16="http://schemas.microsoft.com/office/drawing/2014/main" id="{737D389A-A8F5-489C-BB15-A65C09CF045F}"/>
                  </a:ext>
                </a:extLst>
              </p:cNvPr>
              <p:cNvSpPr>
                <a:spLocks noChangeArrowheads="1"/>
              </p:cNvSpPr>
              <p:nvPr/>
            </p:nvSpPr>
            <p:spPr bwMode="auto">
              <a:xfrm>
                <a:off x="4497175" y="7603200"/>
                <a:ext cx="332574" cy="328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352</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205" name="Rectangle 130">
                <a:extLst>
                  <a:ext uri="{FF2B5EF4-FFF2-40B4-BE49-F238E27FC236}">
                    <a16:creationId xmlns:a16="http://schemas.microsoft.com/office/drawing/2014/main" id="{86E87008-49A5-B937-315D-6A3ACEB7734E}"/>
                  </a:ext>
                </a:extLst>
              </p:cNvPr>
              <p:cNvSpPr>
                <a:spLocks noChangeArrowheads="1"/>
              </p:cNvSpPr>
              <p:nvPr/>
            </p:nvSpPr>
            <p:spPr bwMode="auto">
              <a:xfrm>
                <a:off x="5132225" y="7603200"/>
                <a:ext cx="332574" cy="328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350</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207" name="Rectangle 134">
                <a:extLst>
                  <a:ext uri="{FF2B5EF4-FFF2-40B4-BE49-F238E27FC236}">
                    <a16:creationId xmlns:a16="http://schemas.microsoft.com/office/drawing/2014/main" id="{848DC564-8586-12AE-DFA0-33D2250E1718}"/>
                  </a:ext>
                </a:extLst>
              </p:cNvPr>
              <p:cNvSpPr>
                <a:spLocks noChangeArrowheads="1"/>
              </p:cNvSpPr>
              <p:nvPr/>
            </p:nvSpPr>
            <p:spPr bwMode="auto">
              <a:xfrm>
                <a:off x="5779593" y="7603200"/>
                <a:ext cx="332574" cy="328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349</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208" name="Rectangle 138">
                <a:extLst>
                  <a:ext uri="{FF2B5EF4-FFF2-40B4-BE49-F238E27FC236}">
                    <a16:creationId xmlns:a16="http://schemas.microsoft.com/office/drawing/2014/main" id="{4DF98284-7410-0B09-872E-9A6DE4B3EEF7}"/>
                  </a:ext>
                </a:extLst>
              </p:cNvPr>
              <p:cNvSpPr>
                <a:spLocks noChangeArrowheads="1"/>
              </p:cNvSpPr>
              <p:nvPr/>
            </p:nvSpPr>
            <p:spPr bwMode="auto">
              <a:xfrm>
                <a:off x="6417084" y="7603200"/>
                <a:ext cx="332574" cy="328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343</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209" name="Rectangle 142">
                <a:extLst>
                  <a:ext uri="{FF2B5EF4-FFF2-40B4-BE49-F238E27FC236}">
                    <a16:creationId xmlns:a16="http://schemas.microsoft.com/office/drawing/2014/main" id="{EB5D0670-B849-5902-8C16-C70B4AACE14B}"/>
                  </a:ext>
                </a:extLst>
              </p:cNvPr>
              <p:cNvSpPr>
                <a:spLocks noChangeArrowheads="1"/>
              </p:cNvSpPr>
              <p:nvPr/>
            </p:nvSpPr>
            <p:spPr bwMode="auto">
              <a:xfrm>
                <a:off x="7055704" y="7603200"/>
                <a:ext cx="332574" cy="328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338</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211" name="Rectangle 146">
                <a:extLst>
                  <a:ext uri="{FF2B5EF4-FFF2-40B4-BE49-F238E27FC236}">
                    <a16:creationId xmlns:a16="http://schemas.microsoft.com/office/drawing/2014/main" id="{10E08A2D-C0AE-EA5C-A710-A1A66D80EE24}"/>
                  </a:ext>
                </a:extLst>
              </p:cNvPr>
              <p:cNvSpPr>
                <a:spLocks noChangeArrowheads="1"/>
              </p:cNvSpPr>
              <p:nvPr/>
            </p:nvSpPr>
            <p:spPr bwMode="auto">
              <a:xfrm>
                <a:off x="7694316" y="7603200"/>
                <a:ext cx="332574" cy="328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326</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212" name="Rectangle 150">
                <a:extLst>
                  <a:ext uri="{FF2B5EF4-FFF2-40B4-BE49-F238E27FC236}">
                    <a16:creationId xmlns:a16="http://schemas.microsoft.com/office/drawing/2014/main" id="{0C68D869-4A13-5F6E-92C5-185278F95E14}"/>
                  </a:ext>
                </a:extLst>
              </p:cNvPr>
              <p:cNvSpPr>
                <a:spLocks noChangeArrowheads="1"/>
              </p:cNvSpPr>
              <p:nvPr/>
            </p:nvSpPr>
            <p:spPr bwMode="auto">
              <a:xfrm>
                <a:off x="8334761" y="7603200"/>
                <a:ext cx="332574" cy="328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316</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213" name="Rectangle 154">
                <a:extLst>
                  <a:ext uri="{FF2B5EF4-FFF2-40B4-BE49-F238E27FC236}">
                    <a16:creationId xmlns:a16="http://schemas.microsoft.com/office/drawing/2014/main" id="{F1196F9E-0174-86CB-BFBA-12C427F488D7}"/>
                  </a:ext>
                </a:extLst>
              </p:cNvPr>
              <p:cNvSpPr>
                <a:spLocks noChangeArrowheads="1"/>
              </p:cNvSpPr>
              <p:nvPr/>
            </p:nvSpPr>
            <p:spPr bwMode="auto">
              <a:xfrm>
                <a:off x="8984619" y="7603200"/>
                <a:ext cx="332574" cy="328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306</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215" name="Rectangle 158">
                <a:extLst>
                  <a:ext uri="{FF2B5EF4-FFF2-40B4-BE49-F238E27FC236}">
                    <a16:creationId xmlns:a16="http://schemas.microsoft.com/office/drawing/2014/main" id="{F7E63D92-10A9-9F11-6840-C47F6F7DC8AD}"/>
                  </a:ext>
                </a:extLst>
              </p:cNvPr>
              <p:cNvSpPr>
                <a:spLocks noChangeArrowheads="1"/>
              </p:cNvSpPr>
              <p:nvPr/>
            </p:nvSpPr>
            <p:spPr bwMode="auto">
              <a:xfrm>
                <a:off x="9621058" y="7603200"/>
                <a:ext cx="332574" cy="328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300</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216" name="Rectangle 162">
                <a:extLst>
                  <a:ext uri="{FF2B5EF4-FFF2-40B4-BE49-F238E27FC236}">
                    <a16:creationId xmlns:a16="http://schemas.microsoft.com/office/drawing/2014/main" id="{F5AAFE3A-CBE2-6C68-DC24-EC44E9C30E53}"/>
                  </a:ext>
                </a:extLst>
              </p:cNvPr>
              <p:cNvSpPr>
                <a:spLocks noChangeArrowheads="1"/>
              </p:cNvSpPr>
              <p:nvPr/>
            </p:nvSpPr>
            <p:spPr bwMode="auto">
              <a:xfrm>
                <a:off x="10261505" y="7603200"/>
                <a:ext cx="332574" cy="328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291</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217" name="Rectangle 166">
                <a:extLst>
                  <a:ext uri="{FF2B5EF4-FFF2-40B4-BE49-F238E27FC236}">
                    <a16:creationId xmlns:a16="http://schemas.microsoft.com/office/drawing/2014/main" id="{E75A669F-B38B-11E6-C463-ACC8AFB378FE}"/>
                  </a:ext>
                </a:extLst>
              </p:cNvPr>
              <p:cNvSpPr>
                <a:spLocks noChangeArrowheads="1"/>
              </p:cNvSpPr>
              <p:nvPr/>
            </p:nvSpPr>
            <p:spPr bwMode="auto">
              <a:xfrm>
                <a:off x="10899507" y="7603200"/>
                <a:ext cx="332574" cy="328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276</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219" name="Rectangle 170">
                <a:extLst>
                  <a:ext uri="{FF2B5EF4-FFF2-40B4-BE49-F238E27FC236}">
                    <a16:creationId xmlns:a16="http://schemas.microsoft.com/office/drawing/2014/main" id="{122F396D-85A9-DF3F-36AE-4CD58483CE82}"/>
                  </a:ext>
                </a:extLst>
              </p:cNvPr>
              <p:cNvSpPr>
                <a:spLocks noChangeArrowheads="1"/>
              </p:cNvSpPr>
              <p:nvPr/>
            </p:nvSpPr>
            <p:spPr bwMode="auto">
              <a:xfrm>
                <a:off x="11548510" y="7603200"/>
                <a:ext cx="332574" cy="328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271</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220" name="Rectangle 174">
                <a:extLst>
                  <a:ext uri="{FF2B5EF4-FFF2-40B4-BE49-F238E27FC236}">
                    <a16:creationId xmlns:a16="http://schemas.microsoft.com/office/drawing/2014/main" id="{0C2A1025-8C2E-7AD2-5CEB-F8892CD94761}"/>
                  </a:ext>
                </a:extLst>
              </p:cNvPr>
              <p:cNvSpPr>
                <a:spLocks noChangeArrowheads="1"/>
              </p:cNvSpPr>
              <p:nvPr/>
            </p:nvSpPr>
            <p:spPr bwMode="auto">
              <a:xfrm>
                <a:off x="12185288" y="7603200"/>
                <a:ext cx="332574" cy="328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237</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221" name="Rectangle 178">
                <a:extLst>
                  <a:ext uri="{FF2B5EF4-FFF2-40B4-BE49-F238E27FC236}">
                    <a16:creationId xmlns:a16="http://schemas.microsoft.com/office/drawing/2014/main" id="{2E620580-4DC5-9EF0-9579-AB6CB28C362B}"/>
                  </a:ext>
                </a:extLst>
              </p:cNvPr>
              <p:cNvSpPr>
                <a:spLocks noChangeArrowheads="1"/>
              </p:cNvSpPr>
              <p:nvPr/>
            </p:nvSpPr>
            <p:spPr bwMode="auto">
              <a:xfrm>
                <a:off x="12823297" y="7603200"/>
                <a:ext cx="332574" cy="328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170</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223" name="Rectangle 182">
                <a:extLst>
                  <a:ext uri="{FF2B5EF4-FFF2-40B4-BE49-F238E27FC236}">
                    <a16:creationId xmlns:a16="http://schemas.microsoft.com/office/drawing/2014/main" id="{5B1B87EE-9312-12B0-7011-3D2CE7980A02}"/>
                  </a:ext>
                </a:extLst>
              </p:cNvPr>
              <p:cNvSpPr>
                <a:spLocks noChangeArrowheads="1"/>
              </p:cNvSpPr>
              <p:nvPr/>
            </p:nvSpPr>
            <p:spPr bwMode="auto">
              <a:xfrm>
                <a:off x="13463745" y="7603200"/>
                <a:ext cx="332574" cy="328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114</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224" name="Rectangle 186">
                <a:extLst>
                  <a:ext uri="{FF2B5EF4-FFF2-40B4-BE49-F238E27FC236}">
                    <a16:creationId xmlns:a16="http://schemas.microsoft.com/office/drawing/2014/main" id="{4AB6FD6E-8F16-FA4D-304D-9F86DBDEF56F}"/>
                  </a:ext>
                </a:extLst>
              </p:cNvPr>
              <p:cNvSpPr>
                <a:spLocks noChangeArrowheads="1"/>
              </p:cNvSpPr>
              <p:nvPr/>
            </p:nvSpPr>
            <p:spPr bwMode="auto">
              <a:xfrm>
                <a:off x="14156407" y="7603200"/>
                <a:ext cx="221717" cy="328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77</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225" name="Rectangle 190">
                <a:extLst>
                  <a:ext uri="{FF2B5EF4-FFF2-40B4-BE49-F238E27FC236}">
                    <a16:creationId xmlns:a16="http://schemas.microsoft.com/office/drawing/2014/main" id="{4B6B1E7A-AF3D-B3D6-A7CE-7297A960904B}"/>
                  </a:ext>
                </a:extLst>
              </p:cNvPr>
              <p:cNvSpPr>
                <a:spLocks noChangeArrowheads="1"/>
              </p:cNvSpPr>
              <p:nvPr/>
            </p:nvSpPr>
            <p:spPr bwMode="auto">
              <a:xfrm>
                <a:off x="14804185" y="7603200"/>
                <a:ext cx="221717" cy="328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39</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227" name="Rectangle 194">
                <a:extLst>
                  <a:ext uri="{FF2B5EF4-FFF2-40B4-BE49-F238E27FC236}">
                    <a16:creationId xmlns:a16="http://schemas.microsoft.com/office/drawing/2014/main" id="{57A0DBAB-B1D5-2906-FD17-CE889B92B095}"/>
                  </a:ext>
                </a:extLst>
              </p:cNvPr>
              <p:cNvSpPr>
                <a:spLocks noChangeArrowheads="1"/>
              </p:cNvSpPr>
              <p:nvPr/>
            </p:nvSpPr>
            <p:spPr bwMode="auto">
              <a:xfrm>
                <a:off x="15498325" y="7603200"/>
                <a:ext cx="110859" cy="328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8</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228" name="Rectangle 198">
                <a:extLst>
                  <a:ext uri="{FF2B5EF4-FFF2-40B4-BE49-F238E27FC236}">
                    <a16:creationId xmlns:a16="http://schemas.microsoft.com/office/drawing/2014/main" id="{A26504B2-5134-F412-1989-98FBF68D762F}"/>
                  </a:ext>
                </a:extLst>
              </p:cNvPr>
              <p:cNvSpPr>
                <a:spLocks noChangeArrowheads="1"/>
              </p:cNvSpPr>
              <p:nvPr/>
            </p:nvSpPr>
            <p:spPr bwMode="auto">
              <a:xfrm>
                <a:off x="16142342" y="7603200"/>
                <a:ext cx="110859" cy="328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0</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grpSp>
      </p:grpSp>
      <p:sp>
        <p:nvSpPr>
          <p:cNvPr id="229" name="Rectangle 1514">
            <a:extLst>
              <a:ext uri="{FF2B5EF4-FFF2-40B4-BE49-F238E27FC236}">
                <a16:creationId xmlns:a16="http://schemas.microsoft.com/office/drawing/2014/main" id="{4F5D5A4C-C0D0-F88D-D5FC-E8D44DC420E6}"/>
              </a:ext>
            </a:extLst>
          </p:cNvPr>
          <p:cNvSpPr>
            <a:spLocks noChangeArrowheads="1"/>
          </p:cNvSpPr>
          <p:nvPr/>
        </p:nvSpPr>
        <p:spPr bwMode="auto">
          <a:xfrm>
            <a:off x="6989807" y="2787069"/>
            <a:ext cx="1040349" cy="205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Leuprolide alone</a:t>
            </a:r>
          </a:p>
        </p:txBody>
      </p:sp>
      <p:sp>
        <p:nvSpPr>
          <p:cNvPr id="231" name="Rectangle 1515">
            <a:extLst>
              <a:ext uri="{FF2B5EF4-FFF2-40B4-BE49-F238E27FC236}">
                <a16:creationId xmlns:a16="http://schemas.microsoft.com/office/drawing/2014/main" id="{8FABAEB1-6F14-B224-475B-229AFC5C31CA}"/>
              </a:ext>
            </a:extLst>
          </p:cNvPr>
          <p:cNvSpPr>
            <a:spLocks noChangeArrowheads="1"/>
          </p:cNvSpPr>
          <p:nvPr/>
        </p:nvSpPr>
        <p:spPr bwMode="auto">
          <a:xfrm>
            <a:off x="7761444" y="2059017"/>
            <a:ext cx="711733" cy="205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Enza mono</a:t>
            </a:r>
          </a:p>
        </p:txBody>
      </p:sp>
      <p:grpSp>
        <p:nvGrpSpPr>
          <p:cNvPr id="232" name="Group 231">
            <a:extLst>
              <a:ext uri="{FF2B5EF4-FFF2-40B4-BE49-F238E27FC236}">
                <a16:creationId xmlns:a16="http://schemas.microsoft.com/office/drawing/2014/main" id="{8FBF12C1-F847-38B0-7466-62D25C8BD9D2}"/>
              </a:ext>
            </a:extLst>
          </p:cNvPr>
          <p:cNvGrpSpPr/>
          <p:nvPr/>
        </p:nvGrpSpPr>
        <p:grpSpPr>
          <a:xfrm>
            <a:off x="1037240" y="1457541"/>
            <a:ext cx="7410421" cy="1506984"/>
            <a:chOff x="1555860" y="2186312"/>
            <a:chExt cx="11115631" cy="2260476"/>
          </a:xfrm>
        </p:grpSpPr>
        <p:sp>
          <p:nvSpPr>
            <p:cNvPr id="233" name="Rectangle 1516">
              <a:extLst>
                <a:ext uri="{FF2B5EF4-FFF2-40B4-BE49-F238E27FC236}">
                  <a16:creationId xmlns:a16="http://schemas.microsoft.com/office/drawing/2014/main" id="{E8354D29-EAEC-336F-03C4-26185BC99F91}"/>
                </a:ext>
              </a:extLst>
            </p:cNvPr>
            <p:cNvSpPr>
              <a:spLocks noChangeArrowheads="1"/>
            </p:cNvSpPr>
            <p:nvPr/>
          </p:nvSpPr>
          <p:spPr bwMode="auto">
            <a:xfrm>
              <a:off x="2444199" y="2186312"/>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35" name="Rectangle 1517">
              <a:extLst>
                <a:ext uri="{FF2B5EF4-FFF2-40B4-BE49-F238E27FC236}">
                  <a16:creationId xmlns:a16="http://schemas.microsoft.com/office/drawing/2014/main" id="{C69F48B5-979B-EFA1-682C-269B9827158A}"/>
                </a:ext>
              </a:extLst>
            </p:cNvPr>
            <p:cNvSpPr>
              <a:spLocks noChangeArrowheads="1"/>
            </p:cNvSpPr>
            <p:nvPr/>
          </p:nvSpPr>
          <p:spPr bwMode="auto">
            <a:xfrm>
              <a:off x="2564163" y="2194395"/>
              <a:ext cx="59223"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36" name="Rectangle 1518">
              <a:extLst>
                <a:ext uri="{FF2B5EF4-FFF2-40B4-BE49-F238E27FC236}">
                  <a16:creationId xmlns:a16="http://schemas.microsoft.com/office/drawing/2014/main" id="{DEA0AF62-528F-4E6B-0B90-22CA02C6FA99}"/>
                </a:ext>
              </a:extLst>
            </p:cNvPr>
            <p:cNvSpPr>
              <a:spLocks noChangeArrowheads="1"/>
            </p:cNvSpPr>
            <p:nvPr/>
          </p:nvSpPr>
          <p:spPr bwMode="auto">
            <a:xfrm>
              <a:off x="3024277" y="2207867"/>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37" name="Rectangle 1519">
              <a:extLst>
                <a:ext uri="{FF2B5EF4-FFF2-40B4-BE49-F238E27FC236}">
                  <a16:creationId xmlns:a16="http://schemas.microsoft.com/office/drawing/2014/main" id="{05A1413E-0730-9BF4-7BE4-C5AE126226DE}"/>
                </a:ext>
              </a:extLst>
            </p:cNvPr>
            <p:cNvSpPr>
              <a:spLocks noChangeArrowheads="1"/>
            </p:cNvSpPr>
            <p:nvPr/>
          </p:nvSpPr>
          <p:spPr bwMode="auto">
            <a:xfrm>
              <a:off x="3759244" y="2217297"/>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39" name="Rectangle 1520">
              <a:extLst>
                <a:ext uri="{FF2B5EF4-FFF2-40B4-BE49-F238E27FC236}">
                  <a16:creationId xmlns:a16="http://schemas.microsoft.com/office/drawing/2014/main" id="{6037D92B-844F-DC35-AAFA-BF8CF5806D9C}"/>
                </a:ext>
              </a:extLst>
            </p:cNvPr>
            <p:cNvSpPr>
              <a:spLocks noChangeArrowheads="1"/>
            </p:cNvSpPr>
            <p:nvPr/>
          </p:nvSpPr>
          <p:spPr bwMode="auto">
            <a:xfrm>
              <a:off x="3806320" y="2217297"/>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0" name="Rectangle 1521">
              <a:extLst>
                <a:ext uri="{FF2B5EF4-FFF2-40B4-BE49-F238E27FC236}">
                  <a16:creationId xmlns:a16="http://schemas.microsoft.com/office/drawing/2014/main" id="{77E7BE22-DCF8-C905-8D7D-2F0CB535099D}"/>
                </a:ext>
              </a:extLst>
            </p:cNvPr>
            <p:cNvSpPr>
              <a:spLocks noChangeArrowheads="1"/>
            </p:cNvSpPr>
            <p:nvPr/>
          </p:nvSpPr>
          <p:spPr bwMode="auto">
            <a:xfrm>
              <a:off x="5046957" y="2373563"/>
              <a:ext cx="54667"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1" name="Rectangle 1522">
              <a:extLst>
                <a:ext uri="{FF2B5EF4-FFF2-40B4-BE49-F238E27FC236}">
                  <a16:creationId xmlns:a16="http://schemas.microsoft.com/office/drawing/2014/main" id="{E90D5523-7594-37F4-9493-58A8317EB7E3}"/>
                </a:ext>
              </a:extLst>
            </p:cNvPr>
            <p:cNvSpPr>
              <a:spLocks noChangeArrowheads="1"/>
            </p:cNvSpPr>
            <p:nvPr/>
          </p:nvSpPr>
          <p:spPr bwMode="auto">
            <a:xfrm>
              <a:off x="5388627" y="2451697"/>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3" name="Rectangle 1523">
              <a:extLst>
                <a:ext uri="{FF2B5EF4-FFF2-40B4-BE49-F238E27FC236}">
                  <a16:creationId xmlns:a16="http://schemas.microsoft.com/office/drawing/2014/main" id="{FD7F08CC-03E5-D6B9-E339-77C65E808C03}"/>
                </a:ext>
              </a:extLst>
            </p:cNvPr>
            <p:cNvSpPr>
              <a:spLocks noChangeArrowheads="1"/>
            </p:cNvSpPr>
            <p:nvPr/>
          </p:nvSpPr>
          <p:spPr bwMode="auto">
            <a:xfrm>
              <a:off x="5488850" y="2473250"/>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4" name="Rectangle 1524">
              <a:extLst>
                <a:ext uri="{FF2B5EF4-FFF2-40B4-BE49-F238E27FC236}">
                  <a16:creationId xmlns:a16="http://schemas.microsoft.com/office/drawing/2014/main" id="{0D4F17FC-13CE-D32E-077B-091479331523}"/>
                </a:ext>
              </a:extLst>
            </p:cNvPr>
            <p:cNvSpPr>
              <a:spLocks noChangeArrowheads="1"/>
            </p:cNvSpPr>
            <p:nvPr/>
          </p:nvSpPr>
          <p:spPr bwMode="auto">
            <a:xfrm>
              <a:off x="5876074" y="2529831"/>
              <a:ext cx="59223"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5" name="Rectangle 1525">
              <a:extLst>
                <a:ext uri="{FF2B5EF4-FFF2-40B4-BE49-F238E27FC236}">
                  <a16:creationId xmlns:a16="http://schemas.microsoft.com/office/drawing/2014/main" id="{8BF3787D-768A-E51F-50D4-9C9FDF840CBF}"/>
                </a:ext>
              </a:extLst>
            </p:cNvPr>
            <p:cNvSpPr>
              <a:spLocks noChangeArrowheads="1"/>
            </p:cNvSpPr>
            <p:nvPr/>
          </p:nvSpPr>
          <p:spPr bwMode="auto">
            <a:xfrm>
              <a:off x="6283040" y="2586409"/>
              <a:ext cx="59223"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7" name="Rectangle 1526">
              <a:extLst>
                <a:ext uri="{FF2B5EF4-FFF2-40B4-BE49-F238E27FC236}">
                  <a16:creationId xmlns:a16="http://schemas.microsoft.com/office/drawing/2014/main" id="{AED6219C-F961-3909-ACF7-B7098B0B94B7}"/>
                </a:ext>
              </a:extLst>
            </p:cNvPr>
            <p:cNvSpPr>
              <a:spLocks noChangeArrowheads="1"/>
            </p:cNvSpPr>
            <p:nvPr/>
          </p:nvSpPr>
          <p:spPr bwMode="auto">
            <a:xfrm>
              <a:off x="6823634" y="2652417"/>
              <a:ext cx="59223"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8" name="Rectangle 1527">
              <a:extLst>
                <a:ext uri="{FF2B5EF4-FFF2-40B4-BE49-F238E27FC236}">
                  <a16:creationId xmlns:a16="http://schemas.microsoft.com/office/drawing/2014/main" id="{71B2773D-B0BE-2EDB-79F7-EAAC0ACC699B}"/>
                </a:ext>
              </a:extLst>
            </p:cNvPr>
            <p:cNvSpPr>
              <a:spLocks noChangeArrowheads="1"/>
            </p:cNvSpPr>
            <p:nvPr/>
          </p:nvSpPr>
          <p:spPr bwMode="auto">
            <a:xfrm>
              <a:off x="7071157" y="2687443"/>
              <a:ext cx="59223"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9" name="Rectangle 1528">
              <a:extLst>
                <a:ext uri="{FF2B5EF4-FFF2-40B4-BE49-F238E27FC236}">
                  <a16:creationId xmlns:a16="http://schemas.microsoft.com/office/drawing/2014/main" id="{C15E28AF-AED1-B5F9-D258-3077B6AAE811}"/>
                </a:ext>
              </a:extLst>
            </p:cNvPr>
            <p:cNvSpPr>
              <a:spLocks noChangeArrowheads="1"/>
            </p:cNvSpPr>
            <p:nvPr/>
          </p:nvSpPr>
          <p:spPr bwMode="auto">
            <a:xfrm>
              <a:off x="7116712" y="2687443"/>
              <a:ext cx="60741"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1" name="Rectangle 1529">
              <a:extLst>
                <a:ext uri="{FF2B5EF4-FFF2-40B4-BE49-F238E27FC236}">
                  <a16:creationId xmlns:a16="http://schemas.microsoft.com/office/drawing/2014/main" id="{6AFEC30D-42B3-7A3C-4E5D-CB191B4280AA}"/>
                </a:ext>
              </a:extLst>
            </p:cNvPr>
            <p:cNvSpPr>
              <a:spLocks noChangeArrowheads="1"/>
            </p:cNvSpPr>
            <p:nvPr/>
          </p:nvSpPr>
          <p:spPr bwMode="auto">
            <a:xfrm>
              <a:off x="7490270" y="2752105"/>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2" name="Rectangle 1530">
              <a:extLst>
                <a:ext uri="{FF2B5EF4-FFF2-40B4-BE49-F238E27FC236}">
                  <a16:creationId xmlns:a16="http://schemas.microsoft.com/office/drawing/2014/main" id="{7F8FE528-F1CB-94FA-0F1B-77D0B3C6D109}"/>
                </a:ext>
              </a:extLst>
            </p:cNvPr>
            <p:cNvSpPr>
              <a:spLocks noChangeArrowheads="1"/>
            </p:cNvSpPr>
            <p:nvPr/>
          </p:nvSpPr>
          <p:spPr bwMode="auto">
            <a:xfrm>
              <a:off x="7531270" y="2765576"/>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3" name="Rectangle 1531">
              <a:extLst>
                <a:ext uri="{FF2B5EF4-FFF2-40B4-BE49-F238E27FC236}">
                  <a16:creationId xmlns:a16="http://schemas.microsoft.com/office/drawing/2014/main" id="{55D128B9-0D4A-E8A5-9257-79D749AA552F}"/>
                </a:ext>
              </a:extLst>
            </p:cNvPr>
            <p:cNvSpPr>
              <a:spLocks noChangeArrowheads="1"/>
            </p:cNvSpPr>
            <p:nvPr/>
          </p:nvSpPr>
          <p:spPr bwMode="auto">
            <a:xfrm>
              <a:off x="7604159" y="2773659"/>
              <a:ext cx="53149"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5" name="Rectangle 1532">
              <a:extLst>
                <a:ext uri="{FF2B5EF4-FFF2-40B4-BE49-F238E27FC236}">
                  <a16:creationId xmlns:a16="http://schemas.microsoft.com/office/drawing/2014/main" id="{9311E4D3-17D8-ECBC-70B6-6E0A06A7E786}"/>
                </a:ext>
              </a:extLst>
            </p:cNvPr>
            <p:cNvSpPr>
              <a:spLocks noChangeArrowheads="1"/>
            </p:cNvSpPr>
            <p:nvPr/>
          </p:nvSpPr>
          <p:spPr bwMode="auto">
            <a:xfrm>
              <a:off x="7790939" y="2822156"/>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6" name="Rectangle 1533">
              <a:extLst>
                <a:ext uri="{FF2B5EF4-FFF2-40B4-BE49-F238E27FC236}">
                  <a16:creationId xmlns:a16="http://schemas.microsoft.com/office/drawing/2014/main" id="{AA935294-A863-0597-18D6-03A7BC49CCF0}"/>
                </a:ext>
              </a:extLst>
            </p:cNvPr>
            <p:cNvSpPr>
              <a:spLocks noChangeArrowheads="1"/>
            </p:cNvSpPr>
            <p:nvPr/>
          </p:nvSpPr>
          <p:spPr bwMode="auto">
            <a:xfrm>
              <a:off x="7871420" y="2831585"/>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7" name="Rectangle 1534">
              <a:extLst>
                <a:ext uri="{FF2B5EF4-FFF2-40B4-BE49-F238E27FC236}">
                  <a16:creationId xmlns:a16="http://schemas.microsoft.com/office/drawing/2014/main" id="{1804CE4E-94ED-2E65-634B-C667BC229F4E}"/>
                </a:ext>
              </a:extLst>
            </p:cNvPr>
            <p:cNvSpPr>
              <a:spLocks noChangeArrowheads="1"/>
            </p:cNvSpPr>
            <p:nvPr/>
          </p:nvSpPr>
          <p:spPr bwMode="auto">
            <a:xfrm>
              <a:off x="8018718" y="2857181"/>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9" name="Rectangle 1535">
              <a:extLst>
                <a:ext uri="{FF2B5EF4-FFF2-40B4-BE49-F238E27FC236}">
                  <a16:creationId xmlns:a16="http://schemas.microsoft.com/office/drawing/2014/main" id="{24421E8B-D3C0-D226-2C54-11E0D326DC13}"/>
                </a:ext>
              </a:extLst>
            </p:cNvPr>
            <p:cNvSpPr>
              <a:spLocks noChangeArrowheads="1"/>
            </p:cNvSpPr>
            <p:nvPr/>
          </p:nvSpPr>
          <p:spPr bwMode="auto">
            <a:xfrm>
              <a:off x="8779500" y="2974381"/>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0" name="Rectangle 1536">
              <a:extLst>
                <a:ext uri="{FF2B5EF4-FFF2-40B4-BE49-F238E27FC236}">
                  <a16:creationId xmlns:a16="http://schemas.microsoft.com/office/drawing/2014/main" id="{40935F52-CFB8-8589-9377-117A1FC796DD}"/>
                </a:ext>
              </a:extLst>
            </p:cNvPr>
            <p:cNvSpPr>
              <a:spLocks noChangeArrowheads="1"/>
            </p:cNvSpPr>
            <p:nvPr/>
          </p:nvSpPr>
          <p:spPr bwMode="auto">
            <a:xfrm>
              <a:off x="8873649" y="2995935"/>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1" name="Rectangle 1537">
              <a:extLst>
                <a:ext uri="{FF2B5EF4-FFF2-40B4-BE49-F238E27FC236}">
                  <a16:creationId xmlns:a16="http://schemas.microsoft.com/office/drawing/2014/main" id="{530BDEB7-B098-5220-56D0-33C972D5A052}"/>
                </a:ext>
              </a:extLst>
            </p:cNvPr>
            <p:cNvSpPr>
              <a:spLocks noChangeArrowheads="1"/>
            </p:cNvSpPr>
            <p:nvPr/>
          </p:nvSpPr>
          <p:spPr bwMode="auto">
            <a:xfrm>
              <a:off x="8940465" y="2995935"/>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3" name="Rectangle 1538">
              <a:extLst>
                <a:ext uri="{FF2B5EF4-FFF2-40B4-BE49-F238E27FC236}">
                  <a16:creationId xmlns:a16="http://schemas.microsoft.com/office/drawing/2014/main" id="{FC4A8FCE-6F15-11B5-CFFC-8E14ECCF1CF4}"/>
                </a:ext>
              </a:extLst>
            </p:cNvPr>
            <p:cNvSpPr>
              <a:spLocks noChangeArrowheads="1"/>
            </p:cNvSpPr>
            <p:nvPr/>
          </p:nvSpPr>
          <p:spPr bwMode="auto">
            <a:xfrm>
              <a:off x="8946538" y="2995935"/>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4" name="Rectangle 1539">
              <a:extLst>
                <a:ext uri="{FF2B5EF4-FFF2-40B4-BE49-F238E27FC236}">
                  <a16:creationId xmlns:a16="http://schemas.microsoft.com/office/drawing/2014/main" id="{9D3882E1-3DC1-E330-2D74-F22D3B60151B}"/>
                </a:ext>
              </a:extLst>
            </p:cNvPr>
            <p:cNvSpPr>
              <a:spLocks noChangeArrowheads="1"/>
            </p:cNvSpPr>
            <p:nvPr/>
          </p:nvSpPr>
          <p:spPr bwMode="auto">
            <a:xfrm>
              <a:off x="8966280" y="3009406"/>
              <a:ext cx="53149"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5" name="Rectangle 1540">
              <a:extLst>
                <a:ext uri="{FF2B5EF4-FFF2-40B4-BE49-F238E27FC236}">
                  <a16:creationId xmlns:a16="http://schemas.microsoft.com/office/drawing/2014/main" id="{1AAECD70-9CBA-90EE-7019-F4771AA91399}"/>
                </a:ext>
              </a:extLst>
            </p:cNvPr>
            <p:cNvSpPr>
              <a:spLocks noChangeArrowheads="1"/>
            </p:cNvSpPr>
            <p:nvPr/>
          </p:nvSpPr>
          <p:spPr bwMode="auto">
            <a:xfrm>
              <a:off x="8986020" y="3009406"/>
              <a:ext cx="53149"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7" name="Rectangle 1541">
              <a:extLst>
                <a:ext uri="{FF2B5EF4-FFF2-40B4-BE49-F238E27FC236}">
                  <a16:creationId xmlns:a16="http://schemas.microsoft.com/office/drawing/2014/main" id="{F2BA8F47-0759-C4DB-D97D-6380DF57DCE9}"/>
                </a:ext>
              </a:extLst>
            </p:cNvPr>
            <p:cNvSpPr>
              <a:spLocks noChangeArrowheads="1"/>
            </p:cNvSpPr>
            <p:nvPr/>
          </p:nvSpPr>
          <p:spPr bwMode="auto">
            <a:xfrm>
              <a:off x="8986020" y="3009406"/>
              <a:ext cx="53149"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8" name="Rectangle 1542">
              <a:extLst>
                <a:ext uri="{FF2B5EF4-FFF2-40B4-BE49-F238E27FC236}">
                  <a16:creationId xmlns:a16="http://schemas.microsoft.com/office/drawing/2014/main" id="{65E64405-F302-33D7-AC24-9C43B8B0ED51}"/>
                </a:ext>
              </a:extLst>
            </p:cNvPr>
            <p:cNvSpPr>
              <a:spLocks noChangeArrowheads="1"/>
            </p:cNvSpPr>
            <p:nvPr/>
          </p:nvSpPr>
          <p:spPr bwMode="auto">
            <a:xfrm>
              <a:off x="8986020" y="3009406"/>
              <a:ext cx="53149"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9" name="Rectangle 1543">
              <a:extLst>
                <a:ext uri="{FF2B5EF4-FFF2-40B4-BE49-F238E27FC236}">
                  <a16:creationId xmlns:a16="http://schemas.microsoft.com/office/drawing/2014/main" id="{2F8EBDE2-4416-63A1-2EAE-7CD2F651C755}"/>
                </a:ext>
              </a:extLst>
            </p:cNvPr>
            <p:cNvSpPr>
              <a:spLocks noChangeArrowheads="1"/>
            </p:cNvSpPr>
            <p:nvPr/>
          </p:nvSpPr>
          <p:spPr bwMode="auto">
            <a:xfrm>
              <a:off x="9007281" y="3009406"/>
              <a:ext cx="53149"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1" name="Rectangle 1544">
              <a:extLst>
                <a:ext uri="{FF2B5EF4-FFF2-40B4-BE49-F238E27FC236}">
                  <a16:creationId xmlns:a16="http://schemas.microsoft.com/office/drawing/2014/main" id="{21C77625-8D2D-33EC-7F89-F4ABE12E63D4}"/>
                </a:ext>
              </a:extLst>
            </p:cNvPr>
            <p:cNvSpPr>
              <a:spLocks noChangeArrowheads="1"/>
            </p:cNvSpPr>
            <p:nvPr/>
          </p:nvSpPr>
          <p:spPr bwMode="auto">
            <a:xfrm>
              <a:off x="9007281" y="3009406"/>
              <a:ext cx="53149"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2" name="Rectangle 1545">
              <a:extLst>
                <a:ext uri="{FF2B5EF4-FFF2-40B4-BE49-F238E27FC236}">
                  <a16:creationId xmlns:a16="http://schemas.microsoft.com/office/drawing/2014/main" id="{01C2C094-D95D-3EE7-B0E4-209F10741CE3}"/>
                </a:ext>
              </a:extLst>
            </p:cNvPr>
            <p:cNvSpPr>
              <a:spLocks noChangeArrowheads="1"/>
            </p:cNvSpPr>
            <p:nvPr/>
          </p:nvSpPr>
          <p:spPr bwMode="auto">
            <a:xfrm>
              <a:off x="9007281" y="3009406"/>
              <a:ext cx="53149"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3" name="Rectangle 1546">
              <a:extLst>
                <a:ext uri="{FF2B5EF4-FFF2-40B4-BE49-F238E27FC236}">
                  <a16:creationId xmlns:a16="http://schemas.microsoft.com/office/drawing/2014/main" id="{77B7BD36-3F94-A7EA-7065-B6F4C49D8645}"/>
                </a:ext>
              </a:extLst>
            </p:cNvPr>
            <p:cNvSpPr>
              <a:spLocks noChangeArrowheads="1"/>
            </p:cNvSpPr>
            <p:nvPr/>
          </p:nvSpPr>
          <p:spPr bwMode="auto">
            <a:xfrm>
              <a:off x="9007281" y="3009406"/>
              <a:ext cx="53149"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5" name="Rectangle 1547">
              <a:extLst>
                <a:ext uri="{FF2B5EF4-FFF2-40B4-BE49-F238E27FC236}">
                  <a16:creationId xmlns:a16="http://schemas.microsoft.com/office/drawing/2014/main" id="{A51C77C4-4AA0-A5C7-5823-80DFBA92E0A2}"/>
                </a:ext>
              </a:extLst>
            </p:cNvPr>
            <p:cNvSpPr>
              <a:spLocks noChangeArrowheads="1"/>
            </p:cNvSpPr>
            <p:nvPr/>
          </p:nvSpPr>
          <p:spPr bwMode="auto">
            <a:xfrm>
              <a:off x="9007281" y="3009406"/>
              <a:ext cx="53149"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6" name="Rectangle 1548">
              <a:extLst>
                <a:ext uri="{FF2B5EF4-FFF2-40B4-BE49-F238E27FC236}">
                  <a16:creationId xmlns:a16="http://schemas.microsoft.com/office/drawing/2014/main" id="{314C5074-DB96-F650-D2E6-75A5DD39933E}"/>
                </a:ext>
              </a:extLst>
            </p:cNvPr>
            <p:cNvSpPr>
              <a:spLocks noChangeArrowheads="1"/>
            </p:cNvSpPr>
            <p:nvPr/>
          </p:nvSpPr>
          <p:spPr bwMode="auto">
            <a:xfrm>
              <a:off x="9007281" y="3009406"/>
              <a:ext cx="53149"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7" name="Rectangle 1549">
              <a:extLst>
                <a:ext uri="{FF2B5EF4-FFF2-40B4-BE49-F238E27FC236}">
                  <a16:creationId xmlns:a16="http://schemas.microsoft.com/office/drawing/2014/main" id="{7EF7D92B-1D9D-F7C0-6D75-2188ED048CDD}"/>
                </a:ext>
              </a:extLst>
            </p:cNvPr>
            <p:cNvSpPr>
              <a:spLocks noChangeArrowheads="1"/>
            </p:cNvSpPr>
            <p:nvPr/>
          </p:nvSpPr>
          <p:spPr bwMode="auto">
            <a:xfrm>
              <a:off x="9019428" y="3009406"/>
              <a:ext cx="53149"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9" name="Rectangle 1550">
              <a:extLst>
                <a:ext uri="{FF2B5EF4-FFF2-40B4-BE49-F238E27FC236}">
                  <a16:creationId xmlns:a16="http://schemas.microsoft.com/office/drawing/2014/main" id="{1B8D4B51-404A-C691-D886-12B009E6CFA1}"/>
                </a:ext>
              </a:extLst>
            </p:cNvPr>
            <p:cNvSpPr>
              <a:spLocks noChangeArrowheads="1"/>
            </p:cNvSpPr>
            <p:nvPr/>
          </p:nvSpPr>
          <p:spPr bwMode="auto">
            <a:xfrm>
              <a:off x="9019428" y="3009406"/>
              <a:ext cx="53149"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0" name="Rectangle 1551">
              <a:extLst>
                <a:ext uri="{FF2B5EF4-FFF2-40B4-BE49-F238E27FC236}">
                  <a16:creationId xmlns:a16="http://schemas.microsoft.com/office/drawing/2014/main" id="{5B18AA58-ECF2-3B98-9ED6-1E5B20F041ED}"/>
                </a:ext>
              </a:extLst>
            </p:cNvPr>
            <p:cNvSpPr>
              <a:spLocks noChangeArrowheads="1"/>
            </p:cNvSpPr>
            <p:nvPr/>
          </p:nvSpPr>
          <p:spPr bwMode="auto">
            <a:xfrm>
              <a:off x="9039169" y="3009406"/>
              <a:ext cx="60741"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1" name="Rectangle 1552">
              <a:extLst>
                <a:ext uri="{FF2B5EF4-FFF2-40B4-BE49-F238E27FC236}">
                  <a16:creationId xmlns:a16="http://schemas.microsoft.com/office/drawing/2014/main" id="{9E24918E-A813-EDCF-3DDE-69988C4FCF57}"/>
                </a:ext>
              </a:extLst>
            </p:cNvPr>
            <p:cNvSpPr>
              <a:spLocks noChangeArrowheads="1"/>
            </p:cNvSpPr>
            <p:nvPr/>
          </p:nvSpPr>
          <p:spPr bwMode="auto">
            <a:xfrm>
              <a:off x="9039169" y="3009406"/>
              <a:ext cx="60741"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3" name="Rectangle 1553">
              <a:extLst>
                <a:ext uri="{FF2B5EF4-FFF2-40B4-BE49-F238E27FC236}">
                  <a16:creationId xmlns:a16="http://schemas.microsoft.com/office/drawing/2014/main" id="{C03BF2C0-B138-A169-26FA-50786E4792AA}"/>
                </a:ext>
              </a:extLst>
            </p:cNvPr>
            <p:cNvSpPr>
              <a:spLocks noChangeArrowheads="1"/>
            </p:cNvSpPr>
            <p:nvPr/>
          </p:nvSpPr>
          <p:spPr bwMode="auto">
            <a:xfrm>
              <a:off x="9046762" y="3009406"/>
              <a:ext cx="59223"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4" name="Rectangle 1554">
              <a:extLst>
                <a:ext uri="{FF2B5EF4-FFF2-40B4-BE49-F238E27FC236}">
                  <a16:creationId xmlns:a16="http://schemas.microsoft.com/office/drawing/2014/main" id="{D2DD0823-B41F-75D7-E4F1-E19C53E4D654}"/>
                </a:ext>
              </a:extLst>
            </p:cNvPr>
            <p:cNvSpPr>
              <a:spLocks noChangeArrowheads="1"/>
            </p:cNvSpPr>
            <p:nvPr/>
          </p:nvSpPr>
          <p:spPr bwMode="auto">
            <a:xfrm>
              <a:off x="9046762" y="3009406"/>
              <a:ext cx="59223"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5" name="Rectangle 1555">
              <a:extLst>
                <a:ext uri="{FF2B5EF4-FFF2-40B4-BE49-F238E27FC236}">
                  <a16:creationId xmlns:a16="http://schemas.microsoft.com/office/drawing/2014/main" id="{462EDC19-7BC4-A25F-BB44-237BBCFF31A0}"/>
                </a:ext>
              </a:extLst>
            </p:cNvPr>
            <p:cNvSpPr>
              <a:spLocks noChangeArrowheads="1"/>
            </p:cNvSpPr>
            <p:nvPr/>
          </p:nvSpPr>
          <p:spPr bwMode="auto">
            <a:xfrm>
              <a:off x="9046762" y="3009406"/>
              <a:ext cx="59223"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7" name="Rectangle 1556">
              <a:extLst>
                <a:ext uri="{FF2B5EF4-FFF2-40B4-BE49-F238E27FC236}">
                  <a16:creationId xmlns:a16="http://schemas.microsoft.com/office/drawing/2014/main" id="{1E0EAF5F-6CCC-FF3E-5771-301A11B85F38}"/>
                </a:ext>
              </a:extLst>
            </p:cNvPr>
            <p:cNvSpPr>
              <a:spLocks noChangeArrowheads="1"/>
            </p:cNvSpPr>
            <p:nvPr/>
          </p:nvSpPr>
          <p:spPr bwMode="auto">
            <a:xfrm>
              <a:off x="9066503" y="3018837"/>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8" name="Rectangle 1557">
              <a:extLst>
                <a:ext uri="{FF2B5EF4-FFF2-40B4-BE49-F238E27FC236}">
                  <a16:creationId xmlns:a16="http://schemas.microsoft.com/office/drawing/2014/main" id="{28889899-E5DD-BCD7-FBE7-88A837C3B0FC}"/>
                </a:ext>
              </a:extLst>
            </p:cNvPr>
            <p:cNvSpPr>
              <a:spLocks noChangeArrowheads="1"/>
            </p:cNvSpPr>
            <p:nvPr/>
          </p:nvSpPr>
          <p:spPr bwMode="auto">
            <a:xfrm>
              <a:off x="9072577" y="3018837"/>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9" name="Rectangle 1558">
              <a:extLst>
                <a:ext uri="{FF2B5EF4-FFF2-40B4-BE49-F238E27FC236}">
                  <a16:creationId xmlns:a16="http://schemas.microsoft.com/office/drawing/2014/main" id="{E7071590-97C4-8010-39CC-28D00E16927E}"/>
                </a:ext>
              </a:extLst>
            </p:cNvPr>
            <p:cNvSpPr>
              <a:spLocks noChangeArrowheads="1"/>
            </p:cNvSpPr>
            <p:nvPr/>
          </p:nvSpPr>
          <p:spPr bwMode="auto">
            <a:xfrm>
              <a:off x="9093837" y="3018837"/>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1" name="Rectangle 1559">
              <a:extLst>
                <a:ext uri="{FF2B5EF4-FFF2-40B4-BE49-F238E27FC236}">
                  <a16:creationId xmlns:a16="http://schemas.microsoft.com/office/drawing/2014/main" id="{2494E848-455D-A86E-B153-4418026F5BCC}"/>
                </a:ext>
              </a:extLst>
            </p:cNvPr>
            <p:cNvSpPr>
              <a:spLocks noChangeArrowheads="1"/>
            </p:cNvSpPr>
            <p:nvPr/>
          </p:nvSpPr>
          <p:spPr bwMode="auto">
            <a:xfrm>
              <a:off x="9105984" y="3018837"/>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2" name="Rectangle 1560">
              <a:extLst>
                <a:ext uri="{FF2B5EF4-FFF2-40B4-BE49-F238E27FC236}">
                  <a16:creationId xmlns:a16="http://schemas.microsoft.com/office/drawing/2014/main" id="{D2CBC475-661C-E64A-D661-5003BF16E191}"/>
                </a:ext>
              </a:extLst>
            </p:cNvPr>
            <p:cNvSpPr>
              <a:spLocks noChangeArrowheads="1"/>
            </p:cNvSpPr>
            <p:nvPr/>
          </p:nvSpPr>
          <p:spPr bwMode="auto">
            <a:xfrm>
              <a:off x="9113578" y="3018837"/>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3" name="Rectangle 1561">
              <a:extLst>
                <a:ext uri="{FF2B5EF4-FFF2-40B4-BE49-F238E27FC236}">
                  <a16:creationId xmlns:a16="http://schemas.microsoft.com/office/drawing/2014/main" id="{26D67312-F34C-59F6-1848-126BC29374DF}"/>
                </a:ext>
              </a:extLst>
            </p:cNvPr>
            <p:cNvSpPr>
              <a:spLocks noChangeArrowheads="1"/>
            </p:cNvSpPr>
            <p:nvPr/>
          </p:nvSpPr>
          <p:spPr bwMode="auto">
            <a:xfrm>
              <a:off x="9133319" y="3018837"/>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5" name="Rectangle 1562">
              <a:extLst>
                <a:ext uri="{FF2B5EF4-FFF2-40B4-BE49-F238E27FC236}">
                  <a16:creationId xmlns:a16="http://schemas.microsoft.com/office/drawing/2014/main" id="{E72DFB27-5AD7-A649-20AA-0ACB31C33FDD}"/>
                </a:ext>
              </a:extLst>
            </p:cNvPr>
            <p:cNvSpPr>
              <a:spLocks noChangeArrowheads="1"/>
            </p:cNvSpPr>
            <p:nvPr/>
          </p:nvSpPr>
          <p:spPr bwMode="auto">
            <a:xfrm>
              <a:off x="9153058" y="3018837"/>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6" name="Rectangle 1563">
              <a:extLst>
                <a:ext uri="{FF2B5EF4-FFF2-40B4-BE49-F238E27FC236}">
                  <a16:creationId xmlns:a16="http://schemas.microsoft.com/office/drawing/2014/main" id="{34BF8697-CC6B-15D6-90D1-F0AA7F3931A0}"/>
                </a:ext>
              </a:extLst>
            </p:cNvPr>
            <p:cNvSpPr>
              <a:spLocks noChangeArrowheads="1"/>
            </p:cNvSpPr>
            <p:nvPr/>
          </p:nvSpPr>
          <p:spPr bwMode="auto">
            <a:xfrm>
              <a:off x="9180392" y="3018837"/>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7" name="Rectangle 1564">
              <a:extLst>
                <a:ext uri="{FF2B5EF4-FFF2-40B4-BE49-F238E27FC236}">
                  <a16:creationId xmlns:a16="http://schemas.microsoft.com/office/drawing/2014/main" id="{983C71DF-EBA0-C873-CC79-94E3AFE64041}"/>
                </a:ext>
              </a:extLst>
            </p:cNvPr>
            <p:cNvSpPr>
              <a:spLocks noChangeArrowheads="1"/>
            </p:cNvSpPr>
            <p:nvPr/>
          </p:nvSpPr>
          <p:spPr bwMode="auto">
            <a:xfrm>
              <a:off x="9194059" y="3018837"/>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9" name="Rectangle 1565">
              <a:extLst>
                <a:ext uri="{FF2B5EF4-FFF2-40B4-BE49-F238E27FC236}">
                  <a16:creationId xmlns:a16="http://schemas.microsoft.com/office/drawing/2014/main" id="{11CF0A53-C36E-9182-3A62-0898BFF93BC2}"/>
                </a:ext>
              </a:extLst>
            </p:cNvPr>
            <p:cNvSpPr>
              <a:spLocks noChangeArrowheads="1"/>
            </p:cNvSpPr>
            <p:nvPr/>
          </p:nvSpPr>
          <p:spPr bwMode="auto">
            <a:xfrm>
              <a:off x="9200134" y="3018837"/>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0" name="Rectangle 1566">
              <a:extLst>
                <a:ext uri="{FF2B5EF4-FFF2-40B4-BE49-F238E27FC236}">
                  <a16:creationId xmlns:a16="http://schemas.microsoft.com/office/drawing/2014/main" id="{47D41D53-7E65-2115-FE10-1B1BF96DC726}"/>
                </a:ext>
              </a:extLst>
            </p:cNvPr>
            <p:cNvSpPr>
              <a:spLocks noChangeArrowheads="1"/>
            </p:cNvSpPr>
            <p:nvPr/>
          </p:nvSpPr>
          <p:spPr bwMode="auto">
            <a:xfrm>
              <a:off x="9227467" y="3018837"/>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1" name="Rectangle 1567">
              <a:extLst>
                <a:ext uri="{FF2B5EF4-FFF2-40B4-BE49-F238E27FC236}">
                  <a16:creationId xmlns:a16="http://schemas.microsoft.com/office/drawing/2014/main" id="{56056A70-5CCA-BAA1-3EB3-3F5171C29A2F}"/>
                </a:ext>
              </a:extLst>
            </p:cNvPr>
            <p:cNvSpPr>
              <a:spLocks noChangeArrowheads="1"/>
            </p:cNvSpPr>
            <p:nvPr/>
          </p:nvSpPr>
          <p:spPr bwMode="auto">
            <a:xfrm>
              <a:off x="9239616" y="3018837"/>
              <a:ext cx="54667"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3" name="Rectangle 1568">
              <a:extLst>
                <a:ext uri="{FF2B5EF4-FFF2-40B4-BE49-F238E27FC236}">
                  <a16:creationId xmlns:a16="http://schemas.microsoft.com/office/drawing/2014/main" id="{DD219E94-C87E-35DD-04F5-DDE0211056C1}"/>
                </a:ext>
              </a:extLst>
            </p:cNvPr>
            <p:cNvSpPr>
              <a:spLocks noChangeArrowheads="1"/>
            </p:cNvSpPr>
            <p:nvPr/>
          </p:nvSpPr>
          <p:spPr bwMode="auto">
            <a:xfrm>
              <a:off x="9247207" y="3018837"/>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4" name="Rectangle 1569">
              <a:extLst>
                <a:ext uri="{FF2B5EF4-FFF2-40B4-BE49-F238E27FC236}">
                  <a16:creationId xmlns:a16="http://schemas.microsoft.com/office/drawing/2014/main" id="{5836C602-231B-2BF5-477D-97E5FA77175D}"/>
                </a:ext>
              </a:extLst>
            </p:cNvPr>
            <p:cNvSpPr>
              <a:spLocks noChangeArrowheads="1"/>
            </p:cNvSpPr>
            <p:nvPr/>
          </p:nvSpPr>
          <p:spPr bwMode="auto">
            <a:xfrm>
              <a:off x="9247207" y="3018837"/>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5" name="Rectangle 1570">
              <a:extLst>
                <a:ext uri="{FF2B5EF4-FFF2-40B4-BE49-F238E27FC236}">
                  <a16:creationId xmlns:a16="http://schemas.microsoft.com/office/drawing/2014/main" id="{59998705-FF21-C98F-CEAA-2032C8538205}"/>
                </a:ext>
              </a:extLst>
            </p:cNvPr>
            <p:cNvSpPr>
              <a:spLocks noChangeArrowheads="1"/>
            </p:cNvSpPr>
            <p:nvPr/>
          </p:nvSpPr>
          <p:spPr bwMode="auto">
            <a:xfrm>
              <a:off x="9253281" y="3018837"/>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7" name="Rectangle 1571">
              <a:extLst>
                <a:ext uri="{FF2B5EF4-FFF2-40B4-BE49-F238E27FC236}">
                  <a16:creationId xmlns:a16="http://schemas.microsoft.com/office/drawing/2014/main" id="{6932E54D-B1D1-7011-7C4B-F77937199FC8}"/>
                </a:ext>
              </a:extLst>
            </p:cNvPr>
            <p:cNvSpPr>
              <a:spLocks noChangeArrowheads="1"/>
            </p:cNvSpPr>
            <p:nvPr/>
          </p:nvSpPr>
          <p:spPr bwMode="auto">
            <a:xfrm>
              <a:off x="9253281" y="3018837"/>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8" name="Rectangle 1572">
              <a:extLst>
                <a:ext uri="{FF2B5EF4-FFF2-40B4-BE49-F238E27FC236}">
                  <a16:creationId xmlns:a16="http://schemas.microsoft.com/office/drawing/2014/main" id="{93792934-72F4-8EDD-E262-A28A4272FFB6}"/>
                </a:ext>
              </a:extLst>
            </p:cNvPr>
            <p:cNvSpPr>
              <a:spLocks noChangeArrowheads="1"/>
            </p:cNvSpPr>
            <p:nvPr/>
          </p:nvSpPr>
          <p:spPr bwMode="auto">
            <a:xfrm>
              <a:off x="9253281" y="3018837"/>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9" name="Rectangle 1573">
              <a:extLst>
                <a:ext uri="{FF2B5EF4-FFF2-40B4-BE49-F238E27FC236}">
                  <a16:creationId xmlns:a16="http://schemas.microsoft.com/office/drawing/2014/main" id="{152107B9-DEC1-2DA7-0D50-38184E62896C}"/>
                </a:ext>
              </a:extLst>
            </p:cNvPr>
            <p:cNvSpPr>
              <a:spLocks noChangeArrowheads="1"/>
            </p:cNvSpPr>
            <p:nvPr/>
          </p:nvSpPr>
          <p:spPr bwMode="auto">
            <a:xfrm>
              <a:off x="9266949" y="3018837"/>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0" name="Rectangle 1574">
              <a:extLst>
                <a:ext uri="{FF2B5EF4-FFF2-40B4-BE49-F238E27FC236}">
                  <a16:creationId xmlns:a16="http://schemas.microsoft.com/office/drawing/2014/main" id="{A5D19F11-32C1-021D-D0AB-063DFB8F7EC6}"/>
                </a:ext>
              </a:extLst>
            </p:cNvPr>
            <p:cNvSpPr>
              <a:spLocks noChangeArrowheads="1"/>
            </p:cNvSpPr>
            <p:nvPr/>
          </p:nvSpPr>
          <p:spPr bwMode="auto">
            <a:xfrm>
              <a:off x="9273022" y="3018837"/>
              <a:ext cx="54667"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1" name="Rectangle 1575">
              <a:extLst>
                <a:ext uri="{FF2B5EF4-FFF2-40B4-BE49-F238E27FC236}">
                  <a16:creationId xmlns:a16="http://schemas.microsoft.com/office/drawing/2014/main" id="{1E13E3D4-E20F-1C82-CD69-9F2BCA525D69}"/>
                </a:ext>
              </a:extLst>
            </p:cNvPr>
            <p:cNvSpPr>
              <a:spLocks noChangeArrowheads="1"/>
            </p:cNvSpPr>
            <p:nvPr/>
          </p:nvSpPr>
          <p:spPr bwMode="auto">
            <a:xfrm>
              <a:off x="9273022" y="3018837"/>
              <a:ext cx="54667"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5" name="Rectangle 1576">
              <a:extLst>
                <a:ext uri="{FF2B5EF4-FFF2-40B4-BE49-F238E27FC236}">
                  <a16:creationId xmlns:a16="http://schemas.microsoft.com/office/drawing/2014/main" id="{CCF2479C-5AD1-F56B-C6D3-3E4A9421C1DA}"/>
                </a:ext>
              </a:extLst>
            </p:cNvPr>
            <p:cNvSpPr>
              <a:spLocks noChangeArrowheads="1"/>
            </p:cNvSpPr>
            <p:nvPr/>
          </p:nvSpPr>
          <p:spPr bwMode="auto">
            <a:xfrm>
              <a:off x="9280616" y="3018837"/>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6" name="Rectangle 1577">
              <a:extLst>
                <a:ext uri="{FF2B5EF4-FFF2-40B4-BE49-F238E27FC236}">
                  <a16:creationId xmlns:a16="http://schemas.microsoft.com/office/drawing/2014/main" id="{C92F04E3-3C96-AADD-0AE6-7A4F9620838C}"/>
                </a:ext>
              </a:extLst>
            </p:cNvPr>
            <p:cNvSpPr>
              <a:spLocks noChangeArrowheads="1"/>
            </p:cNvSpPr>
            <p:nvPr/>
          </p:nvSpPr>
          <p:spPr bwMode="auto">
            <a:xfrm>
              <a:off x="9280616" y="3018837"/>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9" name="Rectangle 1578">
              <a:extLst>
                <a:ext uri="{FF2B5EF4-FFF2-40B4-BE49-F238E27FC236}">
                  <a16:creationId xmlns:a16="http://schemas.microsoft.com/office/drawing/2014/main" id="{7A9219EA-56EC-4D2F-2EDC-E44C4EE43C44}"/>
                </a:ext>
              </a:extLst>
            </p:cNvPr>
            <p:cNvSpPr>
              <a:spLocks noChangeArrowheads="1"/>
            </p:cNvSpPr>
            <p:nvPr/>
          </p:nvSpPr>
          <p:spPr bwMode="auto">
            <a:xfrm>
              <a:off x="9300357" y="3018837"/>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68" name="Rectangle 1579">
              <a:extLst>
                <a:ext uri="{FF2B5EF4-FFF2-40B4-BE49-F238E27FC236}">
                  <a16:creationId xmlns:a16="http://schemas.microsoft.com/office/drawing/2014/main" id="{B8345033-189B-5E79-54EF-A35157A1D767}"/>
                </a:ext>
              </a:extLst>
            </p:cNvPr>
            <p:cNvSpPr>
              <a:spLocks noChangeArrowheads="1"/>
            </p:cNvSpPr>
            <p:nvPr/>
          </p:nvSpPr>
          <p:spPr bwMode="auto">
            <a:xfrm>
              <a:off x="9314023" y="3018837"/>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70" name="Rectangle 1580">
              <a:extLst>
                <a:ext uri="{FF2B5EF4-FFF2-40B4-BE49-F238E27FC236}">
                  <a16:creationId xmlns:a16="http://schemas.microsoft.com/office/drawing/2014/main" id="{95372039-007F-EAA3-7D4D-FEB83C210805}"/>
                </a:ext>
              </a:extLst>
            </p:cNvPr>
            <p:cNvSpPr>
              <a:spLocks noChangeArrowheads="1"/>
            </p:cNvSpPr>
            <p:nvPr/>
          </p:nvSpPr>
          <p:spPr bwMode="auto">
            <a:xfrm>
              <a:off x="9320097" y="3030960"/>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72" name="Rectangle 1581">
              <a:extLst>
                <a:ext uri="{FF2B5EF4-FFF2-40B4-BE49-F238E27FC236}">
                  <a16:creationId xmlns:a16="http://schemas.microsoft.com/office/drawing/2014/main" id="{7019B1DA-DD60-A72E-8E7B-B3B9B2DF2C6B}"/>
                </a:ext>
              </a:extLst>
            </p:cNvPr>
            <p:cNvSpPr>
              <a:spLocks noChangeArrowheads="1"/>
            </p:cNvSpPr>
            <p:nvPr/>
          </p:nvSpPr>
          <p:spPr bwMode="auto">
            <a:xfrm>
              <a:off x="9339838" y="3048473"/>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74" name="Rectangle 1582">
              <a:extLst>
                <a:ext uri="{FF2B5EF4-FFF2-40B4-BE49-F238E27FC236}">
                  <a16:creationId xmlns:a16="http://schemas.microsoft.com/office/drawing/2014/main" id="{9A77E83C-5E6F-2942-9A38-B01310DCDBA6}"/>
                </a:ext>
              </a:extLst>
            </p:cNvPr>
            <p:cNvSpPr>
              <a:spLocks noChangeArrowheads="1"/>
            </p:cNvSpPr>
            <p:nvPr/>
          </p:nvSpPr>
          <p:spPr bwMode="auto">
            <a:xfrm>
              <a:off x="9347431" y="3048473"/>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76" name="Rectangle 1583">
              <a:extLst>
                <a:ext uri="{FF2B5EF4-FFF2-40B4-BE49-F238E27FC236}">
                  <a16:creationId xmlns:a16="http://schemas.microsoft.com/office/drawing/2014/main" id="{D088AFD9-ABE2-4051-395D-18FB957D9FBB}"/>
                </a:ext>
              </a:extLst>
            </p:cNvPr>
            <p:cNvSpPr>
              <a:spLocks noChangeArrowheads="1"/>
            </p:cNvSpPr>
            <p:nvPr/>
          </p:nvSpPr>
          <p:spPr bwMode="auto">
            <a:xfrm>
              <a:off x="9353504" y="3048473"/>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78" name="Rectangle 1584">
              <a:extLst>
                <a:ext uri="{FF2B5EF4-FFF2-40B4-BE49-F238E27FC236}">
                  <a16:creationId xmlns:a16="http://schemas.microsoft.com/office/drawing/2014/main" id="{0FDEC13A-8C89-6288-9AF7-8D50808B9F9E}"/>
                </a:ext>
              </a:extLst>
            </p:cNvPr>
            <p:cNvSpPr>
              <a:spLocks noChangeArrowheads="1"/>
            </p:cNvSpPr>
            <p:nvPr/>
          </p:nvSpPr>
          <p:spPr bwMode="auto">
            <a:xfrm>
              <a:off x="9361097" y="3048473"/>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80" name="Rectangle 1585">
              <a:extLst>
                <a:ext uri="{FF2B5EF4-FFF2-40B4-BE49-F238E27FC236}">
                  <a16:creationId xmlns:a16="http://schemas.microsoft.com/office/drawing/2014/main" id="{E263ED69-03A5-E4C9-E27E-F940DAC80F28}"/>
                </a:ext>
              </a:extLst>
            </p:cNvPr>
            <p:cNvSpPr>
              <a:spLocks noChangeArrowheads="1"/>
            </p:cNvSpPr>
            <p:nvPr/>
          </p:nvSpPr>
          <p:spPr bwMode="auto">
            <a:xfrm>
              <a:off x="9386913" y="3048473"/>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82" name="Rectangle 1586">
              <a:extLst>
                <a:ext uri="{FF2B5EF4-FFF2-40B4-BE49-F238E27FC236}">
                  <a16:creationId xmlns:a16="http://schemas.microsoft.com/office/drawing/2014/main" id="{08A323C5-A48F-5AE3-5409-E3FEAAC0CB7E}"/>
                </a:ext>
              </a:extLst>
            </p:cNvPr>
            <p:cNvSpPr>
              <a:spLocks noChangeArrowheads="1"/>
            </p:cNvSpPr>
            <p:nvPr/>
          </p:nvSpPr>
          <p:spPr bwMode="auto">
            <a:xfrm>
              <a:off x="9420320" y="3048473"/>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84" name="Rectangle 1587">
              <a:extLst>
                <a:ext uri="{FF2B5EF4-FFF2-40B4-BE49-F238E27FC236}">
                  <a16:creationId xmlns:a16="http://schemas.microsoft.com/office/drawing/2014/main" id="{F6DDC7F6-4496-40F1-165B-32E73289888E}"/>
                </a:ext>
              </a:extLst>
            </p:cNvPr>
            <p:cNvSpPr>
              <a:spLocks noChangeArrowheads="1"/>
            </p:cNvSpPr>
            <p:nvPr/>
          </p:nvSpPr>
          <p:spPr bwMode="auto">
            <a:xfrm>
              <a:off x="9420320" y="3048473"/>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86" name="Rectangle 1588">
              <a:extLst>
                <a:ext uri="{FF2B5EF4-FFF2-40B4-BE49-F238E27FC236}">
                  <a16:creationId xmlns:a16="http://schemas.microsoft.com/office/drawing/2014/main" id="{78808FB5-97F0-4CAA-8193-77596B16C759}"/>
                </a:ext>
              </a:extLst>
            </p:cNvPr>
            <p:cNvSpPr>
              <a:spLocks noChangeArrowheads="1"/>
            </p:cNvSpPr>
            <p:nvPr/>
          </p:nvSpPr>
          <p:spPr bwMode="auto">
            <a:xfrm>
              <a:off x="9440061" y="3048473"/>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89" name="Rectangle 1589">
              <a:extLst>
                <a:ext uri="{FF2B5EF4-FFF2-40B4-BE49-F238E27FC236}">
                  <a16:creationId xmlns:a16="http://schemas.microsoft.com/office/drawing/2014/main" id="{44A6C218-11BE-53C1-B687-89649896C080}"/>
                </a:ext>
              </a:extLst>
            </p:cNvPr>
            <p:cNvSpPr>
              <a:spLocks noChangeArrowheads="1"/>
            </p:cNvSpPr>
            <p:nvPr/>
          </p:nvSpPr>
          <p:spPr bwMode="auto">
            <a:xfrm>
              <a:off x="9447653" y="3061944"/>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91" name="Rectangle 1590">
              <a:extLst>
                <a:ext uri="{FF2B5EF4-FFF2-40B4-BE49-F238E27FC236}">
                  <a16:creationId xmlns:a16="http://schemas.microsoft.com/office/drawing/2014/main" id="{E81F0F26-67A1-A856-461F-4D6F621E6777}"/>
                </a:ext>
              </a:extLst>
            </p:cNvPr>
            <p:cNvSpPr>
              <a:spLocks noChangeArrowheads="1"/>
            </p:cNvSpPr>
            <p:nvPr/>
          </p:nvSpPr>
          <p:spPr bwMode="auto">
            <a:xfrm>
              <a:off x="9453727" y="3061944"/>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93" name="Rectangle 1591">
              <a:extLst>
                <a:ext uri="{FF2B5EF4-FFF2-40B4-BE49-F238E27FC236}">
                  <a16:creationId xmlns:a16="http://schemas.microsoft.com/office/drawing/2014/main" id="{C64D3F2D-8BCF-E7E2-6D82-5C37C055C0EC}"/>
                </a:ext>
              </a:extLst>
            </p:cNvPr>
            <p:cNvSpPr>
              <a:spLocks noChangeArrowheads="1"/>
            </p:cNvSpPr>
            <p:nvPr/>
          </p:nvSpPr>
          <p:spPr bwMode="auto">
            <a:xfrm>
              <a:off x="9459801" y="3061944"/>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95" name="Rectangle 1592">
              <a:extLst>
                <a:ext uri="{FF2B5EF4-FFF2-40B4-BE49-F238E27FC236}">
                  <a16:creationId xmlns:a16="http://schemas.microsoft.com/office/drawing/2014/main" id="{132C0AD1-86C0-A237-5C47-439974525831}"/>
                </a:ext>
              </a:extLst>
            </p:cNvPr>
            <p:cNvSpPr>
              <a:spLocks noChangeArrowheads="1"/>
            </p:cNvSpPr>
            <p:nvPr/>
          </p:nvSpPr>
          <p:spPr bwMode="auto">
            <a:xfrm>
              <a:off x="9467394" y="3061944"/>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97" name="Rectangle 1593">
              <a:extLst>
                <a:ext uri="{FF2B5EF4-FFF2-40B4-BE49-F238E27FC236}">
                  <a16:creationId xmlns:a16="http://schemas.microsoft.com/office/drawing/2014/main" id="{B095913D-1CA5-9785-4294-E74D18DB1915}"/>
                </a:ext>
              </a:extLst>
            </p:cNvPr>
            <p:cNvSpPr>
              <a:spLocks noChangeArrowheads="1"/>
            </p:cNvSpPr>
            <p:nvPr/>
          </p:nvSpPr>
          <p:spPr bwMode="auto">
            <a:xfrm>
              <a:off x="9473469" y="3061944"/>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99" name="Rectangle 1594">
              <a:extLst>
                <a:ext uri="{FF2B5EF4-FFF2-40B4-BE49-F238E27FC236}">
                  <a16:creationId xmlns:a16="http://schemas.microsoft.com/office/drawing/2014/main" id="{8F852B4C-F77E-63E4-71DF-D3463D58BDF2}"/>
                </a:ext>
              </a:extLst>
            </p:cNvPr>
            <p:cNvSpPr>
              <a:spLocks noChangeArrowheads="1"/>
            </p:cNvSpPr>
            <p:nvPr/>
          </p:nvSpPr>
          <p:spPr bwMode="auto">
            <a:xfrm>
              <a:off x="9487135" y="3061944"/>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01" name="Rectangle 1595">
              <a:extLst>
                <a:ext uri="{FF2B5EF4-FFF2-40B4-BE49-F238E27FC236}">
                  <a16:creationId xmlns:a16="http://schemas.microsoft.com/office/drawing/2014/main" id="{CA00A836-AD14-5E13-AA6E-613686CDFD1C}"/>
                </a:ext>
              </a:extLst>
            </p:cNvPr>
            <p:cNvSpPr>
              <a:spLocks noChangeArrowheads="1"/>
            </p:cNvSpPr>
            <p:nvPr/>
          </p:nvSpPr>
          <p:spPr bwMode="auto">
            <a:xfrm>
              <a:off x="9487135" y="3061944"/>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03" name="Rectangle 1596">
              <a:extLst>
                <a:ext uri="{FF2B5EF4-FFF2-40B4-BE49-F238E27FC236}">
                  <a16:creationId xmlns:a16="http://schemas.microsoft.com/office/drawing/2014/main" id="{3DFF4EAC-9B0F-46B8-E7A4-40724A512647}"/>
                </a:ext>
              </a:extLst>
            </p:cNvPr>
            <p:cNvSpPr>
              <a:spLocks noChangeArrowheads="1"/>
            </p:cNvSpPr>
            <p:nvPr/>
          </p:nvSpPr>
          <p:spPr bwMode="auto">
            <a:xfrm>
              <a:off x="9493209" y="3061944"/>
              <a:ext cx="54667"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05" name="Rectangle 1597">
              <a:extLst>
                <a:ext uri="{FF2B5EF4-FFF2-40B4-BE49-F238E27FC236}">
                  <a16:creationId xmlns:a16="http://schemas.microsoft.com/office/drawing/2014/main" id="{536DBEF9-D956-03E3-384A-0C816119444C}"/>
                </a:ext>
              </a:extLst>
            </p:cNvPr>
            <p:cNvSpPr>
              <a:spLocks noChangeArrowheads="1"/>
            </p:cNvSpPr>
            <p:nvPr/>
          </p:nvSpPr>
          <p:spPr bwMode="auto">
            <a:xfrm>
              <a:off x="9500802" y="3061944"/>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07" name="Rectangle 1598">
              <a:extLst>
                <a:ext uri="{FF2B5EF4-FFF2-40B4-BE49-F238E27FC236}">
                  <a16:creationId xmlns:a16="http://schemas.microsoft.com/office/drawing/2014/main" id="{06BF3B6E-93E6-5309-F96B-98D3E136D582}"/>
                </a:ext>
              </a:extLst>
            </p:cNvPr>
            <p:cNvSpPr>
              <a:spLocks noChangeArrowheads="1"/>
            </p:cNvSpPr>
            <p:nvPr/>
          </p:nvSpPr>
          <p:spPr bwMode="auto">
            <a:xfrm>
              <a:off x="9500802" y="3061944"/>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59" name="Rectangle 1599">
              <a:extLst>
                <a:ext uri="{FF2B5EF4-FFF2-40B4-BE49-F238E27FC236}">
                  <a16:creationId xmlns:a16="http://schemas.microsoft.com/office/drawing/2014/main" id="{E9EA6611-1410-747E-0ED4-8DFEA913035C}"/>
                </a:ext>
              </a:extLst>
            </p:cNvPr>
            <p:cNvSpPr>
              <a:spLocks noChangeArrowheads="1"/>
            </p:cNvSpPr>
            <p:nvPr/>
          </p:nvSpPr>
          <p:spPr bwMode="auto">
            <a:xfrm>
              <a:off x="9500802" y="3061944"/>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0" name="Rectangle 1600">
              <a:extLst>
                <a:ext uri="{FF2B5EF4-FFF2-40B4-BE49-F238E27FC236}">
                  <a16:creationId xmlns:a16="http://schemas.microsoft.com/office/drawing/2014/main" id="{5DC2D53D-43A8-803C-B974-B747112B3DCD}"/>
                </a:ext>
              </a:extLst>
            </p:cNvPr>
            <p:cNvSpPr>
              <a:spLocks noChangeArrowheads="1"/>
            </p:cNvSpPr>
            <p:nvPr/>
          </p:nvSpPr>
          <p:spPr bwMode="auto">
            <a:xfrm>
              <a:off x="9506876" y="3061944"/>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1" name="Rectangle 1601">
              <a:extLst>
                <a:ext uri="{FF2B5EF4-FFF2-40B4-BE49-F238E27FC236}">
                  <a16:creationId xmlns:a16="http://schemas.microsoft.com/office/drawing/2014/main" id="{54DDE665-FDFD-2150-AB20-35ADB54684D3}"/>
                </a:ext>
              </a:extLst>
            </p:cNvPr>
            <p:cNvSpPr>
              <a:spLocks noChangeArrowheads="1"/>
            </p:cNvSpPr>
            <p:nvPr/>
          </p:nvSpPr>
          <p:spPr bwMode="auto">
            <a:xfrm>
              <a:off x="9506876" y="3061944"/>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2" name="Rectangle 1602">
              <a:extLst>
                <a:ext uri="{FF2B5EF4-FFF2-40B4-BE49-F238E27FC236}">
                  <a16:creationId xmlns:a16="http://schemas.microsoft.com/office/drawing/2014/main" id="{9013312E-F88F-7099-0974-A8F2098109ED}"/>
                </a:ext>
              </a:extLst>
            </p:cNvPr>
            <p:cNvSpPr>
              <a:spLocks noChangeArrowheads="1"/>
            </p:cNvSpPr>
            <p:nvPr/>
          </p:nvSpPr>
          <p:spPr bwMode="auto">
            <a:xfrm>
              <a:off x="9506876" y="3061944"/>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3" name="Rectangle 1603">
              <a:extLst>
                <a:ext uri="{FF2B5EF4-FFF2-40B4-BE49-F238E27FC236}">
                  <a16:creationId xmlns:a16="http://schemas.microsoft.com/office/drawing/2014/main" id="{E0457479-7F22-796E-E589-13401352D84C}"/>
                </a:ext>
              </a:extLst>
            </p:cNvPr>
            <p:cNvSpPr>
              <a:spLocks noChangeArrowheads="1"/>
            </p:cNvSpPr>
            <p:nvPr/>
          </p:nvSpPr>
          <p:spPr bwMode="auto">
            <a:xfrm>
              <a:off x="9514469" y="3061944"/>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4" name="Rectangle 1604">
              <a:extLst>
                <a:ext uri="{FF2B5EF4-FFF2-40B4-BE49-F238E27FC236}">
                  <a16:creationId xmlns:a16="http://schemas.microsoft.com/office/drawing/2014/main" id="{9FFF5CA0-9AA6-8144-494B-97741D8B2FDB}"/>
                </a:ext>
              </a:extLst>
            </p:cNvPr>
            <p:cNvSpPr>
              <a:spLocks noChangeArrowheads="1"/>
            </p:cNvSpPr>
            <p:nvPr/>
          </p:nvSpPr>
          <p:spPr bwMode="auto">
            <a:xfrm>
              <a:off x="9514469" y="3061944"/>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5" name="Rectangle 1605">
              <a:extLst>
                <a:ext uri="{FF2B5EF4-FFF2-40B4-BE49-F238E27FC236}">
                  <a16:creationId xmlns:a16="http://schemas.microsoft.com/office/drawing/2014/main" id="{ECFF3313-2E76-C055-A2E1-C4BC97F2F0E2}"/>
                </a:ext>
              </a:extLst>
            </p:cNvPr>
            <p:cNvSpPr>
              <a:spLocks noChangeArrowheads="1"/>
            </p:cNvSpPr>
            <p:nvPr/>
          </p:nvSpPr>
          <p:spPr bwMode="auto">
            <a:xfrm>
              <a:off x="9520543" y="3079457"/>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6" name="Rectangle 1606">
              <a:extLst>
                <a:ext uri="{FF2B5EF4-FFF2-40B4-BE49-F238E27FC236}">
                  <a16:creationId xmlns:a16="http://schemas.microsoft.com/office/drawing/2014/main" id="{38CA76E1-FC15-7E0F-F44B-738F032C153F}"/>
                </a:ext>
              </a:extLst>
            </p:cNvPr>
            <p:cNvSpPr>
              <a:spLocks noChangeArrowheads="1"/>
            </p:cNvSpPr>
            <p:nvPr/>
          </p:nvSpPr>
          <p:spPr bwMode="auto">
            <a:xfrm>
              <a:off x="9520543" y="3079457"/>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7" name="Rectangle 1607">
              <a:extLst>
                <a:ext uri="{FF2B5EF4-FFF2-40B4-BE49-F238E27FC236}">
                  <a16:creationId xmlns:a16="http://schemas.microsoft.com/office/drawing/2014/main" id="{8ECF54AC-113D-3A69-4917-A2C8438B2D50}"/>
                </a:ext>
              </a:extLst>
            </p:cNvPr>
            <p:cNvSpPr>
              <a:spLocks noChangeArrowheads="1"/>
            </p:cNvSpPr>
            <p:nvPr/>
          </p:nvSpPr>
          <p:spPr bwMode="auto">
            <a:xfrm>
              <a:off x="9526617" y="3079457"/>
              <a:ext cx="54667"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8" name="Rectangle 1608">
              <a:extLst>
                <a:ext uri="{FF2B5EF4-FFF2-40B4-BE49-F238E27FC236}">
                  <a16:creationId xmlns:a16="http://schemas.microsoft.com/office/drawing/2014/main" id="{FE6B57CF-65D7-4B09-AB7A-0E133553BDE6}"/>
                </a:ext>
              </a:extLst>
            </p:cNvPr>
            <p:cNvSpPr>
              <a:spLocks noChangeArrowheads="1"/>
            </p:cNvSpPr>
            <p:nvPr/>
          </p:nvSpPr>
          <p:spPr bwMode="auto">
            <a:xfrm>
              <a:off x="9526617" y="3079457"/>
              <a:ext cx="54667"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9" name="Rectangle 1609">
              <a:extLst>
                <a:ext uri="{FF2B5EF4-FFF2-40B4-BE49-F238E27FC236}">
                  <a16:creationId xmlns:a16="http://schemas.microsoft.com/office/drawing/2014/main" id="{385D381A-95F0-B75A-1295-946509E2A9F3}"/>
                </a:ext>
              </a:extLst>
            </p:cNvPr>
            <p:cNvSpPr>
              <a:spLocks noChangeArrowheads="1"/>
            </p:cNvSpPr>
            <p:nvPr/>
          </p:nvSpPr>
          <p:spPr bwMode="auto">
            <a:xfrm>
              <a:off x="9553950" y="3079457"/>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0" name="Rectangle 1610">
              <a:extLst>
                <a:ext uri="{FF2B5EF4-FFF2-40B4-BE49-F238E27FC236}">
                  <a16:creationId xmlns:a16="http://schemas.microsoft.com/office/drawing/2014/main" id="{F5DEEBDE-B347-35BC-299A-ED5D6724CF3C}"/>
                </a:ext>
              </a:extLst>
            </p:cNvPr>
            <p:cNvSpPr>
              <a:spLocks noChangeArrowheads="1"/>
            </p:cNvSpPr>
            <p:nvPr/>
          </p:nvSpPr>
          <p:spPr bwMode="auto">
            <a:xfrm>
              <a:off x="9553950" y="3079457"/>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1" name="Rectangle 1611">
              <a:extLst>
                <a:ext uri="{FF2B5EF4-FFF2-40B4-BE49-F238E27FC236}">
                  <a16:creationId xmlns:a16="http://schemas.microsoft.com/office/drawing/2014/main" id="{FA4317D5-F18A-0BC9-1C14-ADCF4D9FE65E}"/>
                </a:ext>
              </a:extLst>
            </p:cNvPr>
            <p:cNvSpPr>
              <a:spLocks noChangeArrowheads="1"/>
            </p:cNvSpPr>
            <p:nvPr/>
          </p:nvSpPr>
          <p:spPr bwMode="auto">
            <a:xfrm>
              <a:off x="9567617" y="3079457"/>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2" name="Rectangle 1612">
              <a:extLst>
                <a:ext uri="{FF2B5EF4-FFF2-40B4-BE49-F238E27FC236}">
                  <a16:creationId xmlns:a16="http://schemas.microsoft.com/office/drawing/2014/main" id="{30028173-DE02-C616-FB51-C6CF3E5837FD}"/>
                </a:ext>
              </a:extLst>
            </p:cNvPr>
            <p:cNvSpPr>
              <a:spLocks noChangeArrowheads="1"/>
            </p:cNvSpPr>
            <p:nvPr/>
          </p:nvSpPr>
          <p:spPr bwMode="auto">
            <a:xfrm>
              <a:off x="9567617" y="3079457"/>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3" name="Rectangle 1613">
              <a:extLst>
                <a:ext uri="{FF2B5EF4-FFF2-40B4-BE49-F238E27FC236}">
                  <a16:creationId xmlns:a16="http://schemas.microsoft.com/office/drawing/2014/main" id="{348DF787-A2C7-7AFE-EA12-49BE026609CB}"/>
                </a:ext>
              </a:extLst>
            </p:cNvPr>
            <p:cNvSpPr>
              <a:spLocks noChangeArrowheads="1"/>
            </p:cNvSpPr>
            <p:nvPr/>
          </p:nvSpPr>
          <p:spPr bwMode="auto">
            <a:xfrm>
              <a:off x="9567617" y="3079457"/>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4" name="Rectangle 1614">
              <a:extLst>
                <a:ext uri="{FF2B5EF4-FFF2-40B4-BE49-F238E27FC236}">
                  <a16:creationId xmlns:a16="http://schemas.microsoft.com/office/drawing/2014/main" id="{6D59F4E7-7019-9C10-5EA8-B99744FEEEFC}"/>
                </a:ext>
              </a:extLst>
            </p:cNvPr>
            <p:cNvSpPr>
              <a:spLocks noChangeArrowheads="1"/>
            </p:cNvSpPr>
            <p:nvPr/>
          </p:nvSpPr>
          <p:spPr bwMode="auto">
            <a:xfrm>
              <a:off x="9587358" y="3079457"/>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5" name="Rectangle 1615">
              <a:extLst>
                <a:ext uri="{FF2B5EF4-FFF2-40B4-BE49-F238E27FC236}">
                  <a16:creationId xmlns:a16="http://schemas.microsoft.com/office/drawing/2014/main" id="{7D8154C9-3DDC-A005-8457-4EB343102625}"/>
                </a:ext>
              </a:extLst>
            </p:cNvPr>
            <p:cNvSpPr>
              <a:spLocks noChangeArrowheads="1"/>
            </p:cNvSpPr>
            <p:nvPr/>
          </p:nvSpPr>
          <p:spPr bwMode="auto">
            <a:xfrm>
              <a:off x="9607100" y="3096970"/>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6" name="Rectangle 1616">
              <a:extLst>
                <a:ext uri="{FF2B5EF4-FFF2-40B4-BE49-F238E27FC236}">
                  <a16:creationId xmlns:a16="http://schemas.microsoft.com/office/drawing/2014/main" id="{114E8405-ADA8-E9F9-0A29-3389D87E58A9}"/>
                </a:ext>
              </a:extLst>
            </p:cNvPr>
            <p:cNvSpPr>
              <a:spLocks noChangeArrowheads="1"/>
            </p:cNvSpPr>
            <p:nvPr/>
          </p:nvSpPr>
          <p:spPr bwMode="auto">
            <a:xfrm>
              <a:off x="9607100" y="3096970"/>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7" name="Rectangle 1617">
              <a:extLst>
                <a:ext uri="{FF2B5EF4-FFF2-40B4-BE49-F238E27FC236}">
                  <a16:creationId xmlns:a16="http://schemas.microsoft.com/office/drawing/2014/main" id="{1B924F5B-63F5-9154-05E0-539F8E0E7F3B}"/>
                </a:ext>
              </a:extLst>
            </p:cNvPr>
            <p:cNvSpPr>
              <a:spLocks noChangeArrowheads="1"/>
            </p:cNvSpPr>
            <p:nvPr/>
          </p:nvSpPr>
          <p:spPr bwMode="auto">
            <a:xfrm>
              <a:off x="9626840" y="3096970"/>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8" name="Rectangle 1618">
              <a:extLst>
                <a:ext uri="{FF2B5EF4-FFF2-40B4-BE49-F238E27FC236}">
                  <a16:creationId xmlns:a16="http://schemas.microsoft.com/office/drawing/2014/main" id="{AB562963-E534-A252-2E48-531718929C38}"/>
                </a:ext>
              </a:extLst>
            </p:cNvPr>
            <p:cNvSpPr>
              <a:spLocks noChangeArrowheads="1"/>
            </p:cNvSpPr>
            <p:nvPr/>
          </p:nvSpPr>
          <p:spPr bwMode="auto">
            <a:xfrm>
              <a:off x="9634432" y="3096970"/>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9" name="Rectangle 1619">
              <a:extLst>
                <a:ext uri="{FF2B5EF4-FFF2-40B4-BE49-F238E27FC236}">
                  <a16:creationId xmlns:a16="http://schemas.microsoft.com/office/drawing/2014/main" id="{42B93CB9-6F33-33BF-294E-297089A4F70A}"/>
                </a:ext>
              </a:extLst>
            </p:cNvPr>
            <p:cNvSpPr>
              <a:spLocks noChangeArrowheads="1"/>
            </p:cNvSpPr>
            <p:nvPr/>
          </p:nvSpPr>
          <p:spPr bwMode="auto">
            <a:xfrm>
              <a:off x="9634432" y="3096970"/>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0" name="Rectangle 1620">
              <a:extLst>
                <a:ext uri="{FF2B5EF4-FFF2-40B4-BE49-F238E27FC236}">
                  <a16:creationId xmlns:a16="http://schemas.microsoft.com/office/drawing/2014/main" id="{ED6A892D-C0A0-C9C0-E0EA-00AC7774C757}"/>
                </a:ext>
              </a:extLst>
            </p:cNvPr>
            <p:cNvSpPr>
              <a:spLocks noChangeArrowheads="1"/>
            </p:cNvSpPr>
            <p:nvPr/>
          </p:nvSpPr>
          <p:spPr bwMode="auto">
            <a:xfrm>
              <a:off x="9634432" y="3096970"/>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1" name="Rectangle 1621">
              <a:extLst>
                <a:ext uri="{FF2B5EF4-FFF2-40B4-BE49-F238E27FC236}">
                  <a16:creationId xmlns:a16="http://schemas.microsoft.com/office/drawing/2014/main" id="{5538E6C8-29BC-6BB9-B477-2BBA285567D5}"/>
                </a:ext>
              </a:extLst>
            </p:cNvPr>
            <p:cNvSpPr>
              <a:spLocks noChangeArrowheads="1"/>
            </p:cNvSpPr>
            <p:nvPr/>
          </p:nvSpPr>
          <p:spPr bwMode="auto">
            <a:xfrm>
              <a:off x="9667840" y="3109093"/>
              <a:ext cx="59223"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2" name="Rectangle 1622">
              <a:extLst>
                <a:ext uri="{FF2B5EF4-FFF2-40B4-BE49-F238E27FC236}">
                  <a16:creationId xmlns:a16="http://schemas.microsoft.com/office/drawing/2014/main" id="{4567B754-41CD-13F2-DF5A-709D44947A69}"/>
                </a:ext>
              </a:extLst>
            </p:cNvPr>
            <p:cNvSpPr>
              <a:spLocks noChangeArrowheads="1"/>
            </p:cNvSpPr>
            <p:nvPr/>
          </p:nvSpPr>
          <p:spPr bwMode="auto">
            <a:xfrm>
              <a:off x="9681506" y="3109093"/>
              <a:ext cx="59223"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3" name="Rectangle 1623">
              <a:extLst>
                <a:ext uri="{FF2B5EF4-FFF2-40B4-BE49-F238E27FC236}">
                  <a16:creationId xmlns:a16="http://schemas.microsoft.com/office/drawing/2014/main" id="{576370E3-BDA9-FF6F-890A-4A32E5331967}"/>
                </a:ext>
              </a:extLst>
            </p:cNvPr>
            <p:cNvSpPr>
              <a:spLocks noChangeArrowheads="1"/>
            </p:cNvSpPr>
            <p:nvPr/>
          </p:nvSpPr>
          <p:spPr bwMode="auto">
            <a:xfrm>
              <a:off x="9687581" y="3109093"/>
              <a:ext cx="60741"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4" name="Rectangle 1624">
              <a:extLst>
                <a:ext uri="{FF2B5EF4-FFF2-40B4-BE49-F238E27FC236}">
                  <a16:creationId xmlns:a16="http://schemas.microsoft.com/office/drawing/2014/main" id="{CCF502D2-D266-71BD-7094-2B1BBE8DB7C6}"/>
                </a:ext>
              </a:extLst>
            </p:cNvPr>
            <p:cNvSpPr>
              <a:spLocks noChangeArrowheads="1"/>
            </p:cNvSpPr>
            <p:nvPr/>
          </p:nvSpPr>
          <p:spPr bwMode="auto">
            <a:xfrm>
              <a:off x="9693655" y="3109093"/>
              <a:ext cx="60741"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5" name="Rectangle 1625">
              <a:extLst>
                <a:ext uri="{FF2B5EF4-FFF2-40B4-BE49-F238E27FC236}">
                  <a16:creationId xmlns:a16="http://schemas.microsoft.com/office/drawing/2014/main" id="{FE69F9A6-705F-CE20-0647-A4B60401F2A7}"/>
                </a:ext>
              </a:extLst>
            </p:cNvPr>
            <p:cNvSpPr>
              <a:spLocks noChangeArrowheads="1"/>
            </p:cNvSpPr>
            <p:nvPr/>
          </p:nvSpPr>
          <p:spPr bwMode="auto">
            <a:xfrm>
              <a:off x="9693655" y="3109093"/>
              <a:ext cx="60741"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6" name="Rectangle 1626">
              <a:extLst>
                <a:ext uri="{FF2B5EF4-FFF2-40B4-BE49-F238E27FC236}">
                  <a16:creationId xmlns:a16="http://schemas.microsoft.com/office/drawing/2014/main" id="{04EED1D3-8B57-25FD-D099-50CB3F085B04}"/>
                </a:ext>
              </a:extLst>
            </p:cNvPr>
            <p:cNvSpPr>
              <a:spLocks noChangeArrowheads="1"/>
            </p:cNvSpPr>
            <p:nvPr/>
          </p:nvSpPr>
          <p:spPr bwMode="auto">
            <a:xfrm>
              <a:off x="9693655" y="3109093"/>
              <a:ext cx="60741"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7" name="Rectangle 1627">
              <a:extLst>
                <a:ext uri="{FF2B5EF4-FFF2-40B4-BE49-F238E27FC236}">
                  <a16:creationId xmlns:a16="http://schemas.microsoft.com/office/drawing/2014/main" id="{8AC97CC2-794A-94E6-7AAA-99BFD7052484}"/>
                </a:ext>
              </a:extLst>
            </p:cNvPr>
            <p:cNvSpPr>
              <a:spLocks noChangeArrowheads="1"/>
            </p:cNvSpPr>
            <p:nvPr/>
          </p:nvSpPr>
          <p:spPr bwMode="auto">
            <a:xfrm>
              <a:off x="9707322" y="3109093"/>
              <a:ext cx="60741"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8" name="Rectangle 1628">
              <a:extLst>
                <a:ext uri="{FF2B5EF4-FFF2-40B4-BE49-F238E27FC236}">
                  <a16:creationId xmlns:a16="http://schemas.microsoft.com/office/drawing/2014/main" id="{281F1069-E288-552A-BD73-ED5C468C21FE}"/>
                </a:ext>
              </a:extLst>
            </p:cNvPr>
            <p:cNvSpPr>
              <a:spLocks noChangeArrowheads="1"/>
            </p:cNvSpPr>
            <p:nvPr/>
          </p:nvSpPr>
          <p:spPr bwMode="auto">
            <a:xfrm>
              <a:off x="9720988" y="3109093"/>
              <a:ext cx="60741"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9" name="Rectangle 1629">
              <a:extLst>
                <a:ext uri="{FF2B5EF4-FFF2-40B4-BE49-F238E27FC236}">
                  <a16:creationId xmlns:a16="http://schemas.microsoft.com/office/drawing/2014/main" id="{82F135ED-F328-76D3-5E29-4DA6BD27B879}"/>
                </a:ext>
              </a:extLst>
            </p:cNvPr>
            <p:cNvSpPr>
              <a:spLocks noChangeArrowheads="1"/>
            </p:cNvSpPr>
            <p:nvPr/>
          </p:nvSpPr>
          <p:spPr bwMode="auto">
            <a:xfrm>
              <a:off x="9740730" y="3109093"/>
              <a:ext cx="60741"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0" name="Rectangle 1630">
              <a:extLst>
                <a:ext uri="{FF2B5EF4-FFF2-40B4-BE49-F238E27FC236}">
                  <a16:creationId xmlns:a16="http://schemas.microsoft.com/office/drawing/2014/main" id="{A7C3A496-7937-5337-4436-16F1C1640B00}"/>
                </a:ext>
              </a:extLst>
            </p:cNvPr>
            <p:cNvSpPr>
              <a:spLocks noChangeArrowheads="1"/>
            </p:cNvSpPr>
            <p:nvPr/>
          </p:nvSpPr>
          <p:spPr bwMode="auto">
            <a:xfrm>
              <a:off x="9748322" y="3109093"/>
              <a:ext cx="59223"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1" name="Rectangle 1631">
              <a:extLst>
                <a:ext uri="{FF2B5EF4-FFF2-40B4-BE49-F238E27FC236}">
                  <a16:creationId xmlns:a16="http://schemas.microsoft.com/office/drawing/2014/main" id="{30EDC68B-786C-AD38-E9C8-D75D54D5333D}"/>
                </a:ext>
              </a:extLst>
            </p:cNvPr>
            <p:cNvSpPr>
              <a:spLocks noChangeArrowheads="1"/>
            </p:cNvSpPr>
            <p:nvPr/>
          </p:nvSpPr>
          <p:spPr bwMode="auto">
            <a:xfrm>
              <a:off x="9748322" y="3109093"/>
              <a:ext cx="59223"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2" name="Rectangle 1632">
              <a:extLst>
                <a:ext uri="{FF2B5EF4-FFF2-40B4-BE49-F238E27FC236}">
                  <a16:creationId xmlns:a16="http://schemas.microsoft.com/office/drawing/2014/main" id="{1360883F-88B0-1B75-D3D5-7AEF49C7FAFD}"/>
                </a:ext>
              </a:extLst>
            </p:cNvPr>
            <p:cNvSpPr>
              <a:spLocks noChangeArrowheads="1"/>
            </p:cNvSpPr>
            <p:nvPr/>
          </p:nvSpPr>
          <p:spPr bwMode="auto">
            <a:xfrm>
              <a:off x="9748322" y="3109093"/>
              <a:ext cx="59223"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3" name="Rectangle 1633">
              <a:extLst>
                <a:ext uri="{FF2B5EF4-FFF2-40B4-BE49-F238E27FC236}">
                  <a16:creationId xmlns:a16="http://schemas.microsoft.com/office/drawing/2014/main" id="{7A101585-7E86-23EE-D3E0-AC853C5A8C94}"/>
                </a:ext>
              </a:extLst>
            </p:cNvPr>
            <p:cNvSpPr>
              <a:spLocks noChangeArrowheads="1"/>
            </p:cNvSpPr>
            <p:nvPr/>
          </p:nvSpPr>
          <p:spPr bwMode="auto">
            <a:xfrm>
              <a:off x="9760470" y="3109093"/>
              <a:ext cx="53149"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4" name="Rectangle 1634">
              <a:extLst>
                <a:ext uri="{FF2B5EF4-FFF2-40B4-BE49-F238E27FC236}">
                  <a16:creationId xmlns:a16="http://schemas.microsoft.com/office/drawing/2014/main" id="{A84F121C-8932-B6BF-9F19-642AE6DB4F1D}"/>
                </a:ext>
              </a:extLst>
            </p:cNvPr>
            <p:cNvSpPr>
              <a:spLocks noChangeArrowheads="1"/>
            </p:cNvSpPr>
            <p:nvPr/>
          </p:nvSpPr>
          <p:spPr bwMode="auto">
            <a:xfrm>
              <a:off x="9760470" y="3109093"/>
              <a:ext cx="53149"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5" name="Rectangle 1635">
              <a:extLst>
                <a:ext uri="{FF2B5EF4-FFF2-40B4-BE49-F238E27FC236}">
                  <a16:creationId xmlns:a16="http://schemas.microsoft.com/office/drawing/2014/main" id="{A662475A-6F2C-4372-6D70-D6FBCB29333C}"/>
                </a:ext>
              </a:extLst>
            </p:cNvPr>
            <p:cNvSpPr>
              <a:spLocks noChangeArrowheads="1"/>
            </p:cNvSpPr>
            <p:nvPr/>
          </p:nvSpPr>
          <p:spPr bwMode="auto">
            <a:xfrm>
              <a:off x="9760470" y="3109093"/>
              <a:ext cx="53149"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6" name="Rectangle 1636">
              <a:extLst>
                <a:ext uri="{FF2B5EF4-FFF2-40B4-BE49-F238E27FC236}">
                  <a16:creationId xmlns:a16="http://schemas.microsoft.com/office/drawing/2014/main" id="{16C64E2D-E7D1-C3F5-1A48-3E21552B24C8}"/>
                </a:ext>
              </a:extLst>
            </p:cNvPr>
            <p:cNvSpPr>
              <a:spLocks noChangeArrowheads="1"/>
            </p:cNvSpPr>
            <p:nvPr/>
          </p:nvSpPr>
          <p:spPr bwMode="auto">
            <a:xfrm>
              <a:off x="9768062" y="3109093"/>
              <a:ext cx="53149"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7" name="Rectangle 1637">
              <a:extLst>
                <a:ext uri="{FF2B5EF4-FFF2-40B4-BE49-F238E27FC236}">
                  <a16:creationId xmlns:a16="http://schemas.microsoft.com/office/drawing/2014/main" id="{00F2C0FC-CACB-E837-CD35-FCDC1D40CE26}"/>
                </a:ext>
              </a:extLst>
            </p:cNvPr>
            <p:cNvSpPr>
              <a:spLocks noChangeArrowheads="1"/>
            </p:cNvSpPr>
            <p:nvPr/>
          </p:nvSpPr>
          <p:spPr bwMode="auto">
            <a:xfrm>
              <a:off x="9793878" y="3109093"/>
              <a:ext cx="53149"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8" name="Rectangle 1638">
              <a:extLst>
                <a:ext uri="{FF2B5EF4-FFF2-40B4-BE49-F238E27FC236}">
                  <a16:creationId xmlns:a16="http://schemas.microsoft.com/office/drawing/2014/main" id="{A378316F-AD45-3CA4-28EE-9982E7A5E325}"/>
                </a:ext>
              </a:extLst>
            </p:cNvPr>
            <p:cNvSpPr>
              <a:spLocks noChangeArrowheads="1"/>
            </p:cNvSpPr>
            <p:nvPr/>
          </p:nvSpPr>
          <p:spPr bwMode="auto">
            <a:xfrm>
              <a:off x="9813620" y="3109093"/>
              <a:ext cx="54667"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9" name="Rectangle 1639">
              <a:extLst>
                <a:ext uri="{FF2B5EF4-FFF2-40B4-BE49-F238E27FC236}">
                  <a16:creationId xmlns:a16="http://schemas.microsoft.com/office/drawing/2014/main" id="{1AD16484-CE42-0438-885A-0C8F20F4BD08}"/>
                </a:ext>
              </a:extLst>
            </p:cNvPr>
            <p:cNvSpPr>
              <a:spLocks noChangeArrowheads="1"/>
            </p:cNvSpPr>
            <p:nvPr/>
          </p:nvSpPr>
          <p:spPr bwMode="auto">
            <a:xfrm>
              <a:off x="9827286" y="3109093"/>
              <a:ext cx="53149"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0" name="Rectangle 1640">
              <a:extLst>
                <a:ext uri="{FF2B5EF4-FFF2-40B4-BE49-F238E27FC236}">
                  <a16:creationId xmlns:a16="http://schemas.microsoft.com/office/drawing/2014/main" id="{C867F370-E352-495B-DB35-0B7612CD692E}"/>
                </a:ext>
              </a:extLst>
            </p:cNvPr>
            <p:cNvSpPr>
              <a:spLocks noChangeArrowheads="1"/>
            </p:cNvSpPr>
            <p:nvPr/>
          </p:nvSpPr>
          <p:spPr bwMode="auto">
            <a:xfrm>
              <a:off x="9840953" y="3109093"/>
              <a:ext cx="53149"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1" name="Rectangle 1641">
              <a:extLst>
                <a:ext uri="{FF2B5EF4-FFF2-40B4-BE49-F238E27FC236}">
                  <a16:creationId xmlns:a16="http://schemas.microsoft.com/office/drawing/2014/main" id="{188DD47B-16CC-AB5D-D253-3D76318E0FE8}"/>
                </a:ext>
              </a:extLst>
            </p:cNvPr>
            <p:cNvSpPr>
              <a:spLocks noChangeArrowheads="1"/>
            </p:cNvSpPr>
            <p:nvPr/>
          </p:nvSpPr>
          <p:spPr bwMode="auto">
            <a:xfrm>
              <a:off x="9840953" y="3109093"/>
              <a:ext cx="53149"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2" name="Rectangle 1642">
              <a:extLst>
                <a:ext uri="{FF2B5EF4-FFF2-40B4-BE49-F238E27FC236}">
                  <a16:creationId xmlns:a16="http://schemas.microsoft.com/office/drawing/2014/main" id="{AD5DDC39-B880-EC25-9630-F328B74B4F22}"/>
                </a:ext>
              </a:extLst>
            </p:cNvPr>
            <p:cNvSpPr>
              <a:spLocks noChangeArrowheads="1"/>
            </p:cNvSpPr>
            <p:nvPr/>
          </p:nvSpPr>
          <p:spPr bwMode="auto">
            <a:xfrm>
              <a:off x="9847027" y="3109093"/>
              <a:ext cx="54667"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3" name="Rectangle 1643">
              <a:extLst>
                <a:ext uri="{FF2B5EF4-FFF2-40B4-BE49-F238E27FC236}">
                  <a16:creationId xmlns:a16="http://schemas.microsoft.com/office/drawing/2014/main" id="{AB04F54B-848F-11F0-09D9-1837E2B4F912}"/>
                </a:ext>
              </a:extLst>
            </p:cNvPr>
            <p:cNvSpPr>
              <a:spLocks noChangeArrowheads="1"/>
            </p:cNvSpPr>
            <p:nvPr/>
          </p:nvSpPr>
          <p:spPr bwMode="auto">
            <a:xfrm>
              <a:off x="9854619" y="3109093"/>
              <a:ext cx="59223" cy="40414"/>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4" name="Rectangle 1644">
              <a:extLst>
                <a:ext uri="{FF2B5EF4-FFF2-40B4-BE49-F238E27FC236}">
                  <a16:creationId xmlns:a16="http://schemas.microsoft.com/office/drawing/2014/main" id="{16EC51BE-DD3B-3489-FB1C-868EB1B5FD0F}"/>
                </a:ext>
              </a:extLst>
            </p:cNvPr>
            <p:cNvSpPr>
              <a:spLocks noChangeArrowheads="1"/>
            </p:cNvSpPr>
            <p:nvPr/>
          </p:nvSpPr>
          <p:spPr bwMode="auto">
            <a:xfrm>
              <a:off x="9880435" y="3131994"/>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5" name="Rectangle 1645">
              <a:extLst>
                <a:ext uri="{FF2B5EF4-FFF2-40B4-BE49-F238E27FC236}">
                  <a16:creationId xmlns:a16="http://schemas.microsoft.com/office/drawing/2014/main" id="{F8ACDBB7-455F-6A56-282B-66BD0E4B0800}"/>
                </a:ext>
              </a:extLst>
            </p:cNvPr>
            <p:cNvSpPr>
              <a:spLocks noChangeArrowheads="1"/>
            </p:cNvSpPr>
            <p:nvPr/>
          </p:nvSpPr>
          <p:spPr bwMode="auto">
            <a:xfrm>
              <a:off x="9907768" y="3131994"/>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6" name="Rectangle 1646">
              <a:extLst>
                <a:ext uri="{FF2B5EF4-FFF2-40B4-BE49-F238E27FC236}">
                  <a16:creationId xmlns:a16="http://schemas.microsoft.com/office/drawing/2014/main" id="{EEF8D6B7-D0E1-A252-AE0D-6A50C7952E7B}"/>
                </a:ext>
              </a:extLst>
            </p:cNvPr>
            <p:cNvSpPr>
              <a:spLocks noChangeArrowheads="1"/>
            </p:cNvSpPr>
            <p:nvPr/>
          </p:nvSpPr>
          <p:spPr bwMode="auto">
            <a:xfrm>
              <a:off x="9927508" y="3131994"/>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7" name="Rectangle 1647">
              <a:extLst>
                <a:ext uri="{FF2B5EF4-FFF2-40B4-BE49-F238E27FC236}">
                  <a16:creationId xmlns:a16="http://schemas.microsoft.com/office/drawing/2014/main" id="{D63FDA91-20AB-DD1A-4FB4-1D954FB55B19}"/>
                </a:ext>
              </a:extLst>
            </p:cNvPr>
            <p:cNvSpPr>
              <a:spLocks noChangeArrowheads="1"/>
            </p:cNvSpPr>
            <p:nvPr/>
          </p:nvSpPr>
          <p:spPr bwMode="auto">
            <a:xfrm>
              <a:off x="9927508" y="3131994"/>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8" name="Rectangle 1648">
              <a:extLst>
                <a:ext uri="{FF2B5EF4-FFF2-40B4-BE49-F238E27FC236}">
                  <a16:creationId xmlns:a16="http://schemas.microsoft.com/office/drawing/2014/main" id="{5EDFA5CF-3BE9-174C-1256-0A2F57ED9B8C}"/>
                </a:ext>
              </a:extLst>
            </p:cNvPr>
            <p:cNvSpPr>
              <a:spLocks noChangeArrowheads="1"/>
            </p:cNvSpPr>
            <p:nvPr/>
          </p:nvSpPr>
          <p:spPr bwMode="auto">
            <a:xfrm>
              <a:off x="9935101" y="3131994"/>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9" name="Rectangle 1649">
              <a:extLst>
                <a:ext uri="{FF2B5EF4-FFF2-40B4-BE49-F238E27FC236}">
                  <a16:creationId xmlns:a16="http://schemas.microsoft.com/office/drawing/2014/main" id="{AF7983CE-EBD8-1BEA-8BBB-FC6CD18772F8}"/>
                </a:ext>
              </a:extLst>
            </p:cNvPr>
            <p:cNvSpPr>
              <a:spLocks noChangeArrowheads="1"/>
            </p:cNvSpPr>
            <p:nvPr/>
          </p:nvSpPr>
          <p:spPr bwMode="auto">
            <a:xfrm>
              <a:off x="9947250" y="3131994"/>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0" name="Rectangle 1650">
              <a:extLst>
                <a:ext uri="{FF2B5EF4-FFF2-40B4-BE49-F238E27FC236}">
                  <a16:creationId xmlns:a16="http://schemas.microsoft.com/office/drawing/2014/main" id="{58908CFB-447D-FF8E-4850-41CED3F73894}"/>
                </a:ext>
              </a:extLst>
            </p:cNvPr>
            <p:cNvSpPr>
              <a:spLocks noChangeArrowheads="1"/>
            </p:cNvSpPr>
            <p:nvPr/>
          </p:nvSpPr>
          <p:spPr bwMode="auto">
            <a:xfrm>
              <a:off x="9960916" y="3131994"/>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1" name="Rectangle 1651">
              <a:extLst>
                <a:ext uri="{FF2B5EF4-FFF2-40B4-BE49-F238E27FC236}">
                  <a16:creationId xmlns:a16="http://schemas.microsoft.com/office/drawing/2014/main" id="{92253308-F26C-1CDF-742A-B33630257DB0}"/>
                </a:ext>
              </a:extLst>
            </p:cNvPr>
            <p:cNvSpPr>
              <a:spLocks noChangeArrowheads="1"/>
            </p:cNvSpPr>
            <p:nvPr/>
          </p:nvSpPr>
          <p:spPr bwMode="auto">
            <a:xfrm>
              <a:off x="9980657" y="3131994"/>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2" name="Rectangle 1652">
              <a:extLst>
                <a:ext uri="{FF2B5EF4-FFF2-40B4-BE49-F238E27FC236}">
                  <a16:creationId xmlns:a16="http://schemas.microsoft.com/office/drawing/2014/main" id="{7B2D2E14-EBB9-705E-8119-E13F22D4A956}"/>
                </a:ext>
              </a:extLst>
            </p:cNvPr>
            <p:cNvSpPr>
              <a:spLocks noChangeArrowheads="1"/>
            </p:cNvSpPr>
            <p:nvPr/>
          </p:nvSpPr>
          <p:spPr bwMode="auto">
            <a:xfrm>
              <a:off x="9980657" y="3131994"/>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3" name="Rectangle 1653">
              <a:extLst>
                <a:ext uri="{FF2B5EF4-FFF2-40B4-BE49-F238E27FC236}">
                  <a16:creationId xmlns:a16="http://schemas.microsoft.com/office/drawing/2014/main" id="{A908AD06-C773-5068-9DDC-144E3A169A15}"/>
                </a:ext>
              </a:extLst>
            </p:cNvPr>
            <p:cNvSpPr>
              <a:spLocks noChangeArrowheads="1"/>
            </p:cNvSpPr>
            <p:nvPr/>
          </p:nvSpPr>
          <p:spPr bwMode="auto">
            <a:xfrm>
              <a:off x="9980657" y="3131994"/>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4" name="Rectangle 1654">
              <a:extLst>
                <a:ext uri="{FF2B5EF4-FFF2-40B4-BE49-F238E27FC236}">
                  <a16:creationId xmlns:a16="http://schemas.microsoft.com/office/drawing/2014/main" id="{774D9247-BF31-767F-6A17-33E760A90D8C}"/>
                </a:ext>
              </a:extLst>
            </p:cNvPr>
            <p:cNvSpPr>
              <a:spLocks noChangeArrowheads="1"/>
            </p:cNvSpPr>
            <p:nvPr/>
          </p:nvSpPr>
          <p:spPr bwMode="auto">
            <a:xfrm>
              <a:off x="9988249" y="3131994"/>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5" name="Rectangle 1655">
              <a:extLst>
                <a:ext uri="{FF2B5EF4-FFF2-40B4-BE49-F238E27FC236}">
                  <a16:creationId xmlns:a16="http://schemas.microsoft.com/office/drawing/2014/main" id="{DE13EF95-64FB-0CA6-7452-0ECBC58E5EF5}"/>
                </a:ext>
              </a:extLst>
            </p:cNvPr>
            <p:cNvSpPr>
              <a:spLocks noChangeArrowheads="1"/>
            </p:cNvSpPr>
            <p:nvPr/>
          </p:nvSpPr>
          <p:spPr bwMode="auto">
            <a:xfrm>
              <a:off x="9994323" y="3131994"/>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6" name="Rectangle 1656">
              <a:extLst>
                <a:ext uri="{FF2B5EF4-FFF2-40B4-BE49-F238E27FC236}">
                  <a16:creationId xmlns:a16="http://schemas.microsoft.com/office/drawing/2014/main" id="{79852B99-ED5F-1A23-8F77-775A91A03D0E}"/>
                </a:ext>
              </a:extLst>
            </p:cNvPr>
            <p:cNvSpPr>
              <a:spLocks noChangeArrowheads="1"/>
            </p:cNvSpPr>
            <p:nvPr/>
          </p:nvSpPr>
          <p:spPr bwMode="auto">
            <a:xfrm>
              <a:off x="9994323" y="3175102"/>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7" name="Rectangle 1657">
              <a:extLst>
                <a:ext uri="{FF2B5EF4-FFF2-40B4-BE49-F238E27FC236}">
                  <a16:creationId xmlns:a16="http://schemas.microsoft.com/office/drawing/2014/main" id="{92D9D143-CB8E-51A7-042C-7677C0A93851}"/>
                </a:ext>
              </a:extLst>
            </p:cNvPr>
            <p:cNvSpPr>
              <a:spLocks noChangeArrowheads="1"/>
            </p:cNvSpPr>
            <p:nvPr/>
          </p:nvSpPr>
          <p:spPr bwMode="auto">
            <a:xfrm>
              <a:off x="9994323" y="3175102"/>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8" name="Rectangle 1658">
              <a:extLst>
                <a:ext uri="{FF2B5EF4-FFF2-40B4-BE49-F238E27FC236}">
                  <a16:creationId xmlns:a16="http://schemas.microsoft.com/office/drawing/2014/main" id="{71B093A3-1390-72B7-682A-70CFF916BDA7}"/>
                </a:ext>
              </a:extLst>
            </p:cNvPr>
            <p:cNvSpPr>
              <a:spLocks noChangeArrowheads="1"/>
            </p:cNvSpPr>
            <p:nvPr/>
          </p:nvSpPr>
          <p:spPr bwMode="auto">
            <a:xfrm>
              <a:off x="9994323" y="3175102"/>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9" name="Rectangle 1659">
              <a:extLst>
                <a:ext uri="{FF2B5EF4-FFF2-40B4-BE49-F238E27FC236}">
                  <a16:creationId xmlns:a16="http://schemas.microsoft.com/office/drawing/2014/main" id="{BB28FB97-08D6-84FA-2AFB-27B4169B8851}"/>
                </a:ext>
              </a:extLst>
            </p:cNvPr>
            <p:cNvSpPr>
              <a:spLocks noChangeArrowheads="1"/>
            </p:cNvSpPr>
            <p:nvPr/>
          </p:nvSpPr>
          <p:spPr bwMode="auto">
            <a:xfrm>
              <a:off x="10001916" y="3175102"/>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0" name="Rectangle 1660">
              <a:extLst>
                <a:ext uri="{FF2B5EF4-FFF2-40B4-BE49-F238E27FC236}">
                  <a16:creationId xmlns:a16="http://schemas.microsoft.com/office/drawing/2014/main" id="{369B5955-AB27-F9F3-1EF6-D2D633AE010B}"/>
                </a:ext>
              </a:extLst>
            </p:cNvPr>
            <p:cNvSpPr>
              <a:spLocks noChangeArrowheads="1"/>
            </p:cNvSpPr>
            <p:nvPr/>
          </p:nvSpPr>
          <p:spPr bwMode="auto">
            <a:xfrm>
              <a:off x="10001916" y="3175102"/>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1" name="Rectangle 1661">
              <a:extLst>
                <a:ext uri="{FF2B5EF4-FFF2-40B4-BE49-F238E27FC236}">
                  <a16:creationId xmlns:a16="http://schemas.microsoft.com/office/drawing/2014/main" id="{7AD65704-E151-0575-7B11-AF83B9DF3CC4}"/>
                </a:ext>
              </a:extLst>
            </p:cNvPr>
            <p:cNvSpPr>
              <a:spLocks noChangeArrowheads="1"/>
            </p:cNvSpPr>
            <p:nvPr/>
          </p:nvSpPr>
          <p:spPr bwMode="auto">
            <a:xfrm>
              <a:off x="10014065" y="3175102"/>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2" name="Rectangle 1662">
              <a:extLst>
                <a:ext uri="{FF2B5EF4-FFF2-40B4-BE49-F238E27FC236}">
                  <a16:creationId xmlns:a16="http://schemas.microsoft.com/office/drawing/2014/main" id="{3BD8B427-E4FA-B49A-FCB0-34017A280230}"/>
                </a:ext>
              </a:extLst>
            </p:cNvPr>
            <p:cNvSpPr>
              <a:spLocks noChangeArrowheads="1"/>
            </p:cNvSpPr>
            <p:nvPr/>
          </p:nvSpPr>
          <p:spPr bwMode="auto">
            <a:xfrm>
              <a:off x="10027731" y="3175102"/>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3" name="Rectangle 1663">
              <a:extLst>
                <a:ext uri="{FF2B5EF4-FFF2-40B4-BE49-F238E27FC236}">
                  <a16:creationId xmlns:a16="http://schemas.microsoft.com/office/drawing/2014/main" id="{70A00BAC-1628-77D1-04B6-797E49A34E8D}"/>
                </a:ext>
              </a:extLst>
            </p:cNvPr>
            <p:cNvSpPr>
              <a:spLocks noChangeArrowheads="1"/>
            </p:cNvSpPr>
            <p:nvPr/>
          </p:nvSpPr>
          <p:spPr bwMode="auto">
            <a:xfrm>
              <a:off x="10035324" y="3175102"/>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4" name="Rectangle 1664">
              <a:extLst>
                <a:ext uri="{FF2B5EF4-FFF2-40B4-BE49-F238E27FC236}">
                  <a16:creationId xmlns:a16="http://schemas.microsoft.com/office/drawing/2014/main" id="{092F3CCD-76C1-CF6F-B431-0A0F5D49C4D0}"/>
                </a:ext>
              </a:extLst>
            </p:cNvPr>
            <p:cNvSpPr>
              <a:spLocks noChangeArrowheads="1"/>
            </p:cNvSpPr>
            <p:nvPr/>
          </p:nvSpPr>
          <p:spPr bwMode="auto">
            <a:xfrm>
              <a:off x="10041397" y="3196657"/>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5" name="Rectangle 1665">
              <a:extLst>
                <a:ext uri="{FF2B5EF4-FFF2-40B4-BE49-F238E27FC236}">
                  <a16:creationId xmlns:a16="http://schemas.microsoft.com/office/drawing/2014/main" id="{6E5B7F17-7181-7CD4-D11D-9B9502BF2525}"/>
                </a:ext>
              </a:extLst>
            </p:cNvPr>
            <p:cNvSpPr>
              <a:spLocks noChangeArrowheads="1"/>
            </p:cNvSpPr>
            <p:nvPr/>
          </p:nvSpPr>
          <p:spPr bwMode="auto">
            <a:xfrm>
              <a:off x="10047473" y="3196657"/>
              <a:ext cx="54667"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6" name="Rectangle 1666">
              <a:extLst>
                <a:ext uri="{FF2B5EF4-FFF2-40B4-BE49-F238E27FC236}">
                  <a16:creationId xmlns:a16="http://schemas.microsoft.com/office/drawing/2014/main" id="{359B50D6-0071-04DC-4F16-9A653F828585}"/>
                </a:ext>
              </a:extLst>
            </p:cNvPr>
            <p:cNvSpPr>
              <a:spLocks noChangeArrowheads="1"/>
            </p:cNvSpPr>
            <p:nvPr/>
          </p:nvSpPr>
          <p:spPr bwMode="auto">
            <a:xfrm>
              <a:off x="10061138" y="3196657"/>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7" name="Rectangle 1667">
              <a:extLst>
                <a:ext uri="{FF2B5EF4-FFF2-40B4-BE49-F238E27FC236}">
                  <a16:creationId xmlns:a16="http://schemas.microsoft.com/office/drawing/2014/main" id="{849D2BFC-F712-9558-913E-5F0A5B83CA6B}"/>
                </a:ext>
              </a:extLst>
            </p:cNvPr>
            <p:cNvSpPr>
              <a:spLocks noChangeArrowheads="1"/>
            </p:cNvSpPr>
            <p:nvPr/>
          </p:nvSpPr>
          <p:spPr bwMode="auto">
            <a:xfrm>
              <a:off x="10114288" y="3196657"/>
              <a:ext cx="54667"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8" name="Rectangle 1668">
              <a:extLst>
                <a:ext uri="{FF2B5EF4-FFF2-40B4-BE49-F238E27FC236}">
                  <a16:creationId xmlns:a16="http://schemas.microsoft.com/office/drawing/2014/main" id="{020D036A-F62A-C41E-32DC-6F3953125F44}"/>
                </a:ext>
              </a:extLst>
            </p:cNvPr>
            <p:cNvSpPr>
              <a:spLocks noChangeArrowheads="1"/>
            </p:cNvSpPr>
            <p:nvPr/>
          </p:nvSpPr>
          <p:spPr bwMode="auto">
            <a:xfrm>
              <a:off x="10114288" y="3196657"/>
              <a:ext cx="54667"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9" name="Rectangle 1669">
              <a:extLst>
                <a:ext uri="{FF2B5EF4-FFF2-40B4-BE49-F238E27FC236}">
                  <a16:creationId xmlns:a16="http://schemas.microsoft.com/office/drawing/2014/main" id="{AB064587-C05B-891D-3E8E-A697321FE24B}"/>
                </a:ext>
              </a:extLst>
            </p:cNvPr>
            <p:cNvSpPr>
              <a:spLocks noChangeArrowheads="1"/>
            </p:cNvSpPr>
            <p:nvPr/>
          </p:nvSpPr>
          <p:spPr bwMode="auto">
            <a:xfrm>
              <a:off x="10141621" y="3196657"/>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0" name="Rectangle 1670">
              <a:extLst>
                <a:ext uri="{FF2B5EF4-FFF2-40B4-BE49-F238E27FC236}">
                  <a16:creationId xmlns:a16="http://schemas.microsoft.com/office/drawing/2014/main" id="{E1C8D9CD-4D7A-3D19-808C-5B98C00E9A9E}"/>
                </a:ext>
              </a:extLst>
            </p:cNvPr>
            <p:cNvSpPr>
              <a:spLocks noChangeArrowheads="1"/>
            </p:cNvSpPr>
            <p:nvPr/>
          </p:nvSpPr>
          <p:spPr bwMode="auto">
            <a:xfrm>
              <a:off x="10181102" y="3196657"/>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1" name="Rectangle 1671">
              <a:extLst>
                <a:ext uri="{FF2B5EF4-FFF2-40B4-BE49-F238E27FC236}">
                  <a16:creationId xmlns:a16="http://schemas.microsoft.com/office/drawing/2014/main" id="{B0BD1C6F-2C0E-B3A1-816F-A597CFBAEDC9}"/>
                </a:ext>
              </a:extLst>
            </p:cNvPr>
            <p:cNvSpPr>
              <a:spLocks noChangeArrowheads="1"/>
            </p:cNvSpPr>
            <p:nvPr/>
          </p:nvSpPr>
          <p:spPr bwMode="auto">
            <a:xfrm>
              <a:off x="10188695" y="3223598"/>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2" name="Rectangle 1672">
              <a:extLst>
                <a:ext uri="{FF2B5EF4-FFF2-40B4-BE49-F238E27FC236}">
                  <a16:creationId xmlns:a16="http://schemas.microsoft.com/office/drawing/2014/main" id="{EEC8F126-9E0A-9BD6-EA25-40E02ECB0A7F}"/>
                </a:ext>
              </a:extLst>
            </p:cNvPr>
            <p:cNvSpPr>
              <a:spLocks noChangeArrowheads="1"/>
            </p:cNvSpPr>
            <p:nvPr/>
          </p:nvSpPr>
          <p:spPr bwMode="auto">
            <a:xfrm>
              <a:off x="10222102" y="3223598"/>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3" name="Rectangle 1673">
              <a:extLst>
                <a:ext uri="{FF2B5EF4-FFF2-40B4-BE49-F238E27FC236}">
                  <a16:creationId xmlns:a16="http://schemas.microsoft.com/office/drawing/2014/main" id="{6AB4DE01-D22C-AB8D-C0CD-725C35AAC1B4}"/>
                </a:ext>
              </a:extLst>
            </p:cNvPr>
            <p:cNvSpPr>
              <a:spLocks noChangeArrowheads="1"/>
            </p:cNvSpPr>
            <p:nvPr/>
          </p:nvSpPr>
          <p:spPr bwMode="auto">
            <a:xfrm>
              <a:off x="10228177" y="3223598"/>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4" name="Rectangle 1674">
              <a:extLst>
                <a:ext uri="{FF2B5EF4-FFF2-40B4-BE49-F238E27FC236}">
                  <a16:creationId xmlns:a16="http://schemas.microsoft.com/office/drawing/2014/main" id="{F3C997D8-CFAB-6E2B-ECAF-8AB7AA1BE9C6}"/>
                </a:ext>
              </a:extLst>
            </p:cNvPr>
            <p:cNvSpPr>
              <a:spLocks noChangeArrowheads="1"/>
            </p:cNvSpPr>
            <p:nvPr/>
          </p:nvSpPr>
          <p:spPr bwMode="auto">
            <a:xfrm>
              <a:off x="10247918" y="3223598"/>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5" name="Rectangle 1675">
              <a:extLst>
                <a:ext uri="{FF2B5EF4-FFF2-40B4-BE49-F238E27FC236}">
                  <a16:creationId xmlns:a16="http://schemas.microsoft.com/office/drawing/2014/main" id="{5E1C6FF7-7029-4580-5C93-66F4CEBB9ADA}"/>
                </a:ext>
              </a:extLst>
            </p:cNvPr>
            <p:cNvSpPr>
              <a:spLocks noChangeArrowheads="1"/>
            </p:cNvSpPr>
            <p:nvPr/>
          </p:nvSpPr>
          <p:spPr bwMode="auto">
            <a:xfrm>
              <a:off x="10247918" y="3223598"/>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6" name="Rectangle 1676">
              <a:extLst>
                <a:ext uri="{FF2B5EF4-FFF2-40B4-BE49-F238E27FC236}">
                  <a16:creationId xmlns:a16="http://schemas.microsoft.com/office/drawing/2014/main" id="{5A214515-A272-C34E-3768-5F6209BD2DA9}"/>
                </a:ext>
              </a:extLst>
            </p:cNvPr>
            <p:cNvSpPr>
              <a:spLocks noChangeArrowheads="1"/>
            </p:cNvSpPr>
            <p:nvPr/>
          </p:nvSpPr>
          <p:spPr bwMode="auto">
            <a:xfrm>
              <a:off x="10247918" y="3223598"/>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7" name="Rectangle 1677">
              <a:extLst>
                <a:ext uri="{FF2B5EF4-FFF2-40B4-BE49-F238E27FC236}">
                  <a16:creationId xmlns:a16="http://schemas.microsoft.com/office/drawing/2014/main" id="{FEFF13E1-2F39-6001-C774-B729D1DD54AB}"/>
                </a:ext>
              </a:extLst>
            </p:cNvPr>
            <p:cNvSpPr>
              <a:spLocks noChangeArrowheads="1"/>
            </p:cNvSpPr>
            <p:nvPr/>
          </p:nvSpPr>
          <p:spPr bwMode="auto">
            <a:xfrm>
              <a:off x="10255510" y="3223598"/>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8" name="Rectangle 1678">
              <a:extLst>
                <a:ext uri="{FF2B5EF4-FFF2-40B4-BE49-F238E27FC236}">
                  <a16:creationId xmlns:a16="http://schemas.microsoft.com/office/drawing/2014/main" id="{E1C381A3-3347-AB6D-8482-49121877C0FA}"/>
                </a:ext>
              </a:extLst>
            </p:cNvPr>
            <p:cNvSpPr>
              <a:spLocks noChangeArrowheads="1"/>
            </p:cNvSpPr>
            <p:nvPr/>
          </p:nvSpPr>
          <p:spPr bwMode="auto">
            <a:xfrm>
              <a:off x="10261584" y="3223598"/>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9" name="Rectangle 1679">
              <a:extLst>
                <a:ext uri="{FF2B5EF4-FFF2-40B4-BE49-F238E27FC236}">
                  <a16:creationId xmlns:a16="http://schemas.microsoft.com/office/drawing/2014/main" id="{A225C29A-1D03-7123-E21F-D2D86A1687E6}"/>
                </a:ext>
              </a:extLst>
            </p:cNvPr>
            <p:cNvSpPr>
              <a:spLocks noChangeArrowheads="1"/>
            </p:cNvSpPr>
            <p:nvPr/>
          </p:nvSpPr>
          <p:spPr bwMode="auto">
            <a:xfrm>
              <a:off x="10261584" y="3223598"/>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0" name="Rectangle 1680">
              <a:extLst>
                <a:ext uri="{FF2B5EF4-FFF2-40B4-BE49-F238E27FC236}">
                  <a16:creationId xmlns:a16="http://schemas.microsoft.com/office/drawing/2014/main" id="{8E7FD1B8-D452-3353-3773-EBA5927CC0F1}"/>
                </a:ext>
              </a:extLst>
            </p:cNvPr>
            <p:cNvSpPr>
              <a:spLocks noChangeArrowheads="1"/>
            </p:cNvSpPr>
            <p:nvPr/>
          </p:nvSpPr>
          <p:spPr bwMode="auto">
            <a:xfrm>
              <a:off x="10267658" y="3223598"/>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1" name="Rectangle 1681">
              <a:extLst>
                <a:ext uri="{FF2B5EF4-FFF2-40B4-BE49-F238E27FC236}">
                  <a16:creationId xmlns:a16="http://schemas.microsoft.com/office/drawing/2014/main" id="{4E92C4CC-AA64-5B6C-89B4-8D03DBBA0143}"/>
                </a:ext>
              </a:extLst>
            </p:cNvPr>
            <p:cNvSpPr>
              <a:spLocks noChangeArrowheads="1"/>
            </p:cNvSpPr>
            <p:nvPr/>
          </p:nvSpPr>
          <p:spPr bwMode="auto">
            <a:xfrm>
              <a:off x="10275251" y="3223598"/>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2" name="Rectangle 1682">
              <a:extLst>
                <a:ext uri="{FF2B5EF4-FFF2-40B4-BE49-F238E27FC236}">
                  <a16:creationId xmlns:a16="http://schemas.microsoft.com/office/drawing/2014/main" id="{687F2E7A-7245-FAA8-FE0E-B2C83D7EA012}"/>
                </a:ext>
              </a:extLst>
            </p:cNvPr>
            <p:cNvSpPr>
              <a:spLocks noChangeArrowheads="1"/>
            </p:cNvSpPr>
            <p:nvPr/>
          </p:nvSpPr>
          <p:spPr bwMode="auto">
            <a:xfrm>
              <a:off x="10322326" y="3249195"/>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3" name="Rectangle 1683">
              <a:extLst>
                <a:ext uri="{FF2B5EF4-FFF2-40B4-BE49-F238E27FC236}">
                  <a16:creationId xmlns:a16="http://schemas.microsoft.com/office/drawing/2014/main" id="{4E0F04FB-0C11-72E7-ADAE-B7C4B1C584C3}"/>
                </a:ext>
              </a:extLst>
            </p:cNvPr>
            <p:cNvSpPr>
              <a:spLocks noChangeArrowheads="1"/>
            </p:cNvSpPr>
            <p:nvPr/>
          </p:nvSpPr>
          <p:spPr bwMode="auto">
            <a:xfrm>
              <a:off x="10334474" y="3249195"/>
              <a:ext cx="54667"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4" name="Rectangle 1684">
              <a:extLst>
                <a:ext uri="{FF2B5EF4-FFF2-40B4-BE49-F238E27FC236}">
                  <a16:creationId xmlns:a16="http://schemas.microsoft.com/office/drawing/2014/main" id="{145E0345-54F9-075F-2F06-FC2CBC3AC334}"/>
                </a:ext>
              </a:extLst>
            </p:cNvPr>
            <p:cNvSpPr>
              <a:spLocks noChangeArrowheads="1"/>
            </p:cNvSpPr>
            <p:nvPr/>
          </p:nvSpPr>
          <p:spPr bwMode="auto">
            <a:xfrm>
              <a:off x="10342066" y="3249195"/>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5" name="Rectangle 1685">
              <a:extLst>
                <a:ext uri="{FF2B5EF4-FFF2-40B4-BE49-F238E27FC236}">
                  <a16:creationId xmlns:a16="http://schemas.microsoft.com/office/drawing/2014/main" id="{6D2C3BD0-749C-6CF8-D7C2-80104A9FA3CD}"/>
                </a:ext>
              </a:extLst>
            </p:cNvPr>
            <p:cNvSpPr>
              <a:spLocks noChangeArrowheads="1"/>
            </p:cNvSpPr>
            <p:nvPr/>
          </p:nvSpPr>
          <p:spPr bwMode="auto">
            <a:xfrm>
              <a:off x="10355733" y="3249195"/>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6" name="Rectangle 1686">
              <a:extLst>
                <a:ext uri="{FF2B5EF4-FFF2-40B4-BE49-F238E27FC236}">
                  <a16:creationId xmlns:a16="http://schemas.microsoft.com/office/drawing/2014/main" id="{FF271B22-6B47-B984-918E-47BBD7D405D0}"/>
                </a:ext>
              </a:extLst>
            </p:cNvPr>
            <p:cNvSpPr>
              <a:spLocks noChangeArrowheads="1"/>
            </p:cNvSpPr>
            <p:nvPr/>
          </p:nvSpPr>
          <p:spPr bwMode="auto">
            <a:xfrm>
              <a:off x="10381548" y="3249195"/>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7" name="Rectangle 1687">
              <a:extLst>
                <a:ext uri="{FF2B5EF4-FFF2-40B4-BE49-F238E27FC236}">
                  <a16:creationId xmlns:a16="http://schemas.microsoft.com/office/drawing/2014/main" id="{8FEA1B00-6400-9231-2180-6D38372CD032}"/>
                </a:ext>
              </a:extLst>
            </p:cNvPr>
            <p:cNvSpPr>
              <a:spLocks noChangeArrowheads="1"/>
            </p:cNvSpPr>
            <p:nvPr/>
          </p:nvSpPr>
          <p:spPr bwMode="auto">
            <a:xfrm>
              <a:off x="10495438" y="3309815"/>
              <a:ext cx="60741"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8" name="Rectangle 1688">
              <a:extLst>
                <a:ext uri="{FF2B5EF4-FFF2-40B4-BE49-F238E27FC236}">
                  <a16:creationId xmlns:a16="http://schemas.microsoft.com/office/drawing/2014/main" id="{5B3B1703-D106-CB3F-0C04-36A579062428}"/>
                </a:ext>
              </a:extLst>
            </p:cNvPr>
            <p:cNvSpPr>
              <a:spLocks noChangeArrowheads="1"/>
            </p:cNvSpPr>
            <p:nvPr/>
          </p:nvSpPr>
          <p:spPr bwMode="auto">
            <a:xfrm>
              <a:off x="10495438" y="3309815"/>
              <a:ext cx="60741"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9" name="Rectangle 1689">
              <a:extLst>
                <a:ext uri="{FF2B5EF4-FFF2-40B4-BE49-F238E27FC236}">
                  <a16:creationId xmlns:a16="http://schemas.microsoft.com/office/drawing/2014/main" id="{833A581A-EFD5-B76A-45EC-BE61BC379ADC}"/>
                </a:ext>
              </a:extLst>
            </p:cNvPr>
            <p:cNvSpPr>
              <a:spLocks noChangeArrowheads="1"/>
            </p:cNvSpPr>
            <p:nvPr/>
          </p:nvSpPr>
          <p:spPr bwMode="auto">
            <a:xfrm>
              <a:off x="10501512" y="3309815"/>
              <a:ext cx="60741"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50" name="Rectangle 1690">
              <a:extLst>
                <a:ext uri="{FF2B5EF4-FFF2-40B4-BE49-F238E27FC236}">
                  <a16:creationId xmlns:a16="http://schemas.microsoft.com/office/drawing/2014/main" id="{A347E687-88F1-B677-0E7D-43BE692570AD}"/>
                </a:ext>
              </a:extLst>
            </p:cNvPr>
            <p:cNvSpPr>
              <a:spLocks noChangeArrowheads="1"/>
            </p:cNvSpPr>
            <p:nvPr/>
          </p:nvSpPr>
          <p:spPr bwMode="auto">
            <a:xfrm>
              <a:off x="10528845" y="3309815"/>
              <a:ext cx="59223"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51" name="Rectangle 1691">
              <a:extLst>
                <a:ext uri="{FF2B5EF4-FFF2-40B4-BE49-F238E27FC236}">
                  <a16:creationId xmlns:a16="http://schemas.microsoft.com/office/drawing/2014/main" id="{E146A666-00ED-5A80-1F7D-BC097878FD52}"/>
                </a:ext>
              </a:extLst>
            </p:cNvPr>
            <p:cNvSpPr>
              <a:spLocks noChangeArrowheads="1"/>
            </p:cNvSpPr>
            <p:nvPr/>
          </p:nvSpPr>
          <p:spPr bwMode="auto">
            <a:xfrm>
              <a:off x="10534919" y="3309815"/>
              <a:ext cx="60741" cy="35025"/>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52" name="Rectangle 1692">
              <a:extLst>
                <a:ext uri="{FF2B5EF4-FFF2-40B4-BE49-F238E27FC236}">
                  <a16:creationId xmlns:a16="http://schemas.microsoft.com/office/drawing/2014/main" id="{F5A45467-63CA-061F-2C1C-E84EE555ADB0}"/>
                </a:ext>
              </a:extLst>
            </p:cNvPr>
            <p:cNvSpPr>
              <a:spLocks noChangeArrowheads="1"/>
            </p:cNvSpPr>
            <p:nvPr/>
          </p:nvSpPr>
          <p:spPr bwMode="auto">
            <a:xfrm>
              <a:off x="10575920" y="3336758"/>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53" name="Rectangle 1693">
              <a:extLst>
                <a:ext uri="{FF2B5EF4-FFF2-40B4-BE49-F238E27FC236}">
                  <a16:creationId xmlns:a16="http://schemas.microsoft.com/office/drawing/2014/main" id="{00DBCE20-1158-BD72-F171-B7B6934BB600}"/>
                </a:ext>
              </a:extLst>
            </p:cNvPr>
            <p:cNvSpPr>
              <a:spLocks noChangeArrowheads="1"/>
            </p:cNvSpPr>
            <p:nvPr/>
          </p:nvSpPr>
          <p:spPr bwMode="auto">
            <a:xfrm>
              <a:off x="10621476" y="3336758"/>
              <a:ext cx="54667"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54" name="Rectangle 1694">
              <a:extLst>
                <a:ext uri="{FF2B5EF4-FFF2-40B4-BE49-F238E27FC236}">
                  <a16:creationId xmlns:a16="http://schemas.microsoft.com/office/drawing/2014/main" id="{3F4D352F-7A2C-1070-07A6-79E25B7CB0A4}"/>
                </a:ext>
              </a:extLst>
            </p:cNvPr>
            <p:cNvSpPr>
              <a:spLocks noChangeArrowheads="1"/>
            </p:cNvSpPr>
            <p:nvPr/>
          </p:nvSpPr>
          <p:spPr bwMode="auto">
            <a:xfrm>
              <a:off x="10629068" y="3336758"/>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55" name="Rectangle 1695">
              <a:extLst>
                <a:ext uri="{FF2B5EF4-FFF2-40B4-BE49-F238E27FC236}">
                  <a16:creationId xmlns:a16="http://schemas.microsoft.com/office/drawing/2014/main" id="{285A320B-CB92-8099-9274-D458A08C3737}"/>
                </a:ext>
              </a:extLst>
            </p:cNvPr>
            <p:cNvSpPr>
              <a:spLocks noChangeArrowheads="1"/>
            </p:cNvSpPr>
            <p:nvPr/>
          </p:nvSpPr>
          <p:spPr bwMode="auto">
            <a:xfrm>
              <a:off x="10629068" y="3336758"/>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56" name="Rectangle 1696">
              <a:extLst>
                <a:ext uri="{FF2B5EF4-FFF2-40B4-BE49-F238E27FC236}">
                  <a16:creationId xmlns:a16="http://schemas.microsoft.com/office/drawing/2014/main" id="{FCF82BA3-5DD4-34D8-17F5-3091CC4BE09F}"/>
                </a:ext>
              </a:extLst>
            </p:cNvPr>
            <p:cNvSpPr>
              <a:spLocks noChangeArrowheads="1"/>
            </p:cNvSpPr>
            <p:nvPr/>
          </p:nvSpPr>
          <p:spPr bwMode="auto">
            <a:xfrm>
              <a:off x="10629068" y="3336758"/>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57" name="Rectangle 1697">
              <a:extLst>
                <a:ext uri="{FF2B5EF4-FFF2-40B4-BE49-F238E27FC236}">
                  <a16:creationId xmlns:a16="http://schemas.microsoft.com/office/drawing/2014/main" id="{5D82FE2B-D2C3-E99C-3CE7-32D4D5094C88}"/>
                </a:ext>
              </a:extLst>
            </p:cNvPr>
            <p:cNvSpPr>
              <a:spLocks noChangeArrowheads="1"/>
            </p:cNvSpPr>
            <p:nvPr/>
          </p:nvSpPr>
          <p:spPr bwMode="auto">
            <a:xfrm>
              <a:off x="10629068" y="3336758"/>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58" name="Rectangle 1698">
              <a:extLst>
                <a:ext uri="{FF2B5EF4-FFF2-40B4-BE49-F238E27FC236}">
                  <a16:creationId xmlns:a16="http://schemas.microsoft.com/office/drawing/2014/main" id="{9E666A8D-C9B2-CF9E-0ADE-87D2DB0A0949}"/>
                </a:ext>
              </a:extLst>
            </p:cNvPr>
            <p:cNvSpPr>
              <a:spLocks noChangeArrowheads="1"/>
            </p:cNvSpPr>
            <p:nvPr/>
          </p:nvSpPr>
          <p:spPr bwMode="auto">
            <a:xfrm>
              <a:off x="10648810" y="3336758"/>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59" name="Rectangle 1699">
              <a:extLst>
                <a:ext uri="{FF2B5EF4-FFF2-40B4-BE49-F238E27FC236}">
                  <a16:creationId xmlns:a16="http://schemas.microsoft.com/office/drawing/2014/main" id="{D218B1A6-A403-4DDC-D362-39FB1BD024CB}"/>
                </a:ext>
              </a:extLst>
            </p:cNvPr>
            <p:cNvSpPr>
              <a:spLocks noChangeArrowheads="1"/>
            </p:cNvSpPr>
            <p:nvPr/>
          </p:nvSpPr>
          <p:spPr bwMode="auto">
            <a:xfrm>
              <a:off x="10662476" y="3336758"/>
              <a:ext cx="53149"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60" name="Rectangle 1700">
              <a:extLst>
                <a:ext uri="{FF2B5EF4-FFF2-40B4-BE49-F238E27FC236}">
                  <a16:creationId xmlns:a16="http://schemas.microsoft.com/office/drawing/2014/main" id="{0605C5F4-FF54-4E5E-2D58-204ECBBDC3D0}"/>
                </a:ext>
              </a:extLst>
            </p:cNvPr>
            <p:cNvSpPr>
              <a:spLocks noChangeArrowheads="1"/>
            </p:cNvSpPr>
            <p:nvPr/>
          </p:nvSpPr>
          <p:spPr bwMode="auto">
            <a:xfrm>
              <a:off x="10668550" y="3336758"/>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61" name="Rectangle 1701">
              <a:extLst>
                <a:ext uri="{FF2B5EF4-FFF2-40B4-BE49-F238E27FC236}">
                  <a16:creationId xmlns:a16="http://schemas.microsoft.com/office/drawing/2014/main" id="{31E011C3-439F-4D51-730F-BA7A12976A37}"/>
                </a:ext>
              </a:extLst>
            </p:cNvPr>
            <p:cNvSpPr>
              <a:spLocks noChangeArrowheads="1"/>
            </p:cNvSpPr>
            <p:nvPr/>
          </p:nvSpPr>
          <p:spPr bwMode="auto">
            <a:xfrm>
              <a:off x="10676144" y="3336758"/>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62" name="Rectangle 1702">
              <a:extLst>
                <a:ext uri="{FF2B5EF4-FFF2-40B4-BE49-F238E27FC236}">
                  <a16:creationId xmlns:a16="http://schemas.microsoft.com/office/drawing/2014/main" id="{C1DFBFF2-A061-E07E-2EAB-1AD0BC6EB723}"/>
                </a:ext>
              </a:extLst>
            </p:cNvPr>
            <p:cNvSpPr>
              <a:spLocks noChangeArrowheads="1"/>
            </p:cNvSpPr>
            <p:nvPr/>
          </p:nvSpPr>
          <p:spPr bwMode="auto">
            <a:xfrm>
              <a:off x="10688291" y="3336758"/>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63" name="Rectangle 1703">
              <a:extLst>
                <a:ext uri="{FF2B5EF4-FFF2-40B4-BE49-F238E27FC236}">
                  <a16:creationId xmlns:a16="http://schemas.microsoft.com/office/drawing/2014/main" id="{80BC40EA-7B00-7F00-9A91-4D744BA55BCA}"/>
                </a:ext>
              </a:extLst>
            </p:cNvPr>
            <p:cNvSpPr>
              <a:spLocks noChangeArrowheads="1"/>
            </p:cNvSpPr>
            <p:nvPr/>
          </p:nvSpPr>
          <p:spPr bwMode="auto">
            <a:xfrm>
              <a:off x="10709551" y="3336758"/>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64" name="Rectangle 1704">
              <a:extLst>
                <a:ext uri="{FF2B5EF4-FFF2-40B4-BE49-F238E27FC236}">
                  <a16:creationId xmlns:a16="http://schemas.microsoft.com/office/drawing/2014/main" id="{6149C9C5-2D77-1000-B5F7-F9E420C3C433}"/>
                </a:ext>
              </a:extLst>
            </p:cNvPr>
            <p:cNvSpPr>
              <a:spLocks noChangeArrowheads="1"/>
            </p:cNvSpPr>
            <p:nvPr/>
          </p:nvSpPr>
          <p:spPr bwMode="auto">
            <a:xfrm>
              <a:off x="10715625" y="3336758"/>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65" name="Rectangle 1705">
              <a:extLst>
                <a:ext uri="{FF2B5EF4-FFF2-40B4-BE49-F238E27FC236}">
                  <a16:creationId xmlns:a16="http://schemas.microsoft.com/office/drawing/2014/main" id="{7223E58B-404C-66E9-0E86-73883511628E}"/>
                </a:ext>
              </a:extLst>
            </p:cNvPr>
            <p:cNvSpPr>
              <a:spLocks noChangeArrowheads="1"/>
            </p:cNvSpPr>
            <p:nvPr/>
          </p:nvSpPr>
          <p:spPr bwMode="auto">
            <a:xfrm>
              <a:off x="10742958" y="3336758"/>
              <a:ext cx="59223"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66" name="Rectangle 1706">
              <a:extLst>
                <a:ext uri="{FF2B5EF4-FFF2-40B4-BE49-F238E27FC236}">
                  <a16:creationId xmlns:a16="http://schemas.microsoft.com/office/drawing/2014/main" id="{1D744FCF-465C-3D4F-35CD-373837AA9317}"/>
                </a:ext>
              </a:extLst>
            </p:cNvPr>
            <p:cNvSpPr>
              <a:spLocks noChangeArrowheads="1"/>
            </p:cNvSpPr>
            <p:nvPr/>
          </p:nvSpPr>
          <p:spPr bwMode="auto">
            <a:xfrm>
              <a:off x="10749033" y="3336758"/>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67" name="Rectangle 1707">
              <a:extLst>
                <a:ext uri="{FF2B5EF4-FFF2-40B4-BE49-F238E27FC236}">
                  <a16:creationId xmlns:a16="http://schemas.microsoft.com/office/drawing/2014/main" id="{9BC23FC6-40D2-2375-D608-6CE73FB1AD28}"/>
                </a:ext>
              </a:extLst>
            </p:cNvPr>
            <p:cNvSpPr>
              <a:spLocks noChangeArrowheads="1"/>
            </p:cNvSpPr>
            <p:nvPr/>
          </p:nvSpPr>
          <p:spPr bwMode="auto">
            <a:xfrm>
              <a:off x="10755107" y="3336758"/>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68" name="Rectangle 1708">
              <a:extLst>
                <a:ext uri="{FF2B5EF4-FFF2-40B4-BE49-F238E27FC236}">
                  <a16:creationId xmlns:a16="http://schemas.microsoft.com/office/drawing/2014/main" id="{10EA4786-F371-7E9E-88BF-F2B9C68E41E8}"/>
                </a:ext>
              </a:extLst>
            </p:cNvPr>
            <p:cNvSpPr>
              <a:spLocks noChangeArrowheads="1"/>
            </p:cNvSpPr>
            <p:nvPr/>
          </p:nvSpPr>
          <p:spPr bwMode="auto">
            <a:xfrm>
              <a:off x="10755107" y="3336758"/>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69" name="Rectangle 1709">
              <a:extLst>
                <a:ext uri="{FF2B5EF4-FFF2-40B4-BE49-F238E27FC236}">
                  <a16:creationId xmlns:a16="http://schemas.microsoft.com/office/drawing/2014/main" id="{DFCD1D51-E7D7-8E4E-E849-A9643753E507}"/>
                </a:ext>
              </a:extLst>
            </p:cNvPr>
            <p:cNvSpPr>
              <a:spLocks noChangeArrowheads="1"/>
            </p:cNvSpPr>
            <p:nvPr/>
          </p:nvSpPr>
          <p:spPr bwMode="auto">
            <a:xfrm>
              <a:off x="10755107" y="3336758"/>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70" name="Rectangle 1710">
              <a:extLst>
                <a:ext uri="{FF2B5EF4-FFF2-40B4-BE49-F238E27FC236}">
                  <a16:creationId xmlns:a16="http://schemas.microsoft.com/office/drawing/2014/main" id="{BE6DA56F-8F4E-A36D-631B-228872FED2D0}"/>
                </a:ext>
              </a:extLst>
            </p:cNvPr>
            <p:cNvSpPr>
              <a:spLocks noChangeArrowheads="1"/>
            </p:cNvSpPr>
            <p:nvPr/>
          </p:nvSpPr>
          <p:spPr bwMode="auto">
            <a:xfrm>
              <a:off x="10755107" y="3336758"/>
              <a:ext cx="60741" cy="39067"/>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71" name="Rectangle 1712">
              <a:extLst>
                <a:ext uri="{FF2B5EF4-FFF2-40B4-BE49-F238E27FC236}">
                  <a16:creationId xmlns:a16="http://schemas.microsoft.com/office/drawing/2014/main" id="{F1C8C271-8C64-3BD8-3DC8-A14B1DD7238C}"/>
                </a:ext>
              </a:extLst>
            </p:cNvPr>
            <p:cNvSpPr>
              <a:spLocks noChangeArrowheads="1"/>
            </p:cNvSpPr>
            <p:nvPr/>
          </p:nvSpPr>
          <p:spPr bwMode="auto">
            <a:xfrm>
              <a:off x="10755107" y="3336757"/>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72" name="Rectangle 1713">
              <a:extLst>
                <a:ext uri="{FF2B5EF4-FFF2-40B4-BE49-F238E27FC236}">
                  <a16:creationId xmlns:a16="http://schemas.microsoft.com/office/drawing/2014/main" id="{2F4F4D5F-660B-F3C5-AFD5-9698F6D06999}"/>
                </a:ext>
              </a:extLst>
            </p:cNvPr>
            <p:cNvSpPr>
              <a:spLocks noChangeArrowheads="1"/>
            </p:cNvSpPr>
            <p:nvPr/>
          </p:nvSpPr>
          <p:spPr bwMode="auto">
            <a:xfrm>
              <a:off x="10768773" y="3336757"/>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73" name="Rectangle 1714">
              <a:extLst>
                <a:ext uri="{FF2B5EF4-FFF2-40B4-BE49-F238E27FC236}">
                  <a16:creationId xmlns:a16="http://schemas.microsoft.com/office/drawing/2014/main" id="{6D232CFC-FB41-3E88-F0FF-11966BD8618F}"/>
                </a:ext>
              </a:extLst>
            </p:cNvPr>
            <p:cNvSpPr>
              <a:spLocks noChangeArrowheads="1"/>
            </p:cNvSpPr>
            <p:nvPr/>
          </p:nvSpPr>
          <p:spPr bwMode="auto">
            <a:xfrm>
              <a:off x="10768773" y="3336757"/>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74" name="Rectangle 1715">
              <a:extLst>
                <a:ext uri="{FF2B5EF4-FFF2-40B4-BE49-F238E27FC236}">
                  <a16:creationId xmlns:a16="http://schemas.microsoft.com/office/drawing/2014/main" id="{4619BE45-63DD-1A25-8B49-BEBF31F35D70}"/>
                </a:ext>
              </a:extLst>
            </p:cNvPr>
            <p:cNvSpPr>
              <a:spLocks noChangeArrowheads="1"/>
            </p:cNvSpPr>
            <p:nvPr/>
          </p:nvSpPr>
          <p:spPr bwMode="auto">
            <a:xfrm>
              <a:off x="10788514" y="3336757"/>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75" name="Rectangle 1716">
              <a:extLst>
                <a:ext uri="{FF2B5EF4-FFF2-40B4-BE49-F238E27FC236}">
                  <a16:creationId xmlns:a16="http://schemas.microsoft.com/office/drawing/2014/main" id="{06D4A029-C47D-12CF-259F-87B3806457DA}"/>
                </a:ext>
              </a:extLst>
            </p:cNvPr>
            <p:cNvSpPr>
              <a:spLocks noChangeArrowheads="1"/>
            </p:cNvSpPr>
            <p:nvPr/>
          </p:nvSpPr>
          <p:spPr bwMode="auto">
            <a:xfrm>
              <a:off x="10815849" y="3336757"/>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76" name="Rectangle 1717">
              <a:extLst>
                <a:ext uri="{FF2B5EF4-FFF2-40B4-BE49-F238E27FC236}">
                  <a16:creationId xmlns:a16="http://schemas.microsoft.com/office/drawing/2014/main" id="{EAEA62A6-94A7-B380-5A06-B3A52C118509}"/>
                </a:ext>
              </a:extLst>
            </p:cNvPr>
            <p:cNvSpPr>
              <a:spLocks noChangeArrowheads="1"/>
            </p:cNvSpPr>
            <p:nvPr/>
          </p:nvSpPr>
          <p:spPr bwMode="auto">
            <a:xfrm>
              <a:off x="10821922" y="3336757"/>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77" name="Rectangle 1718">
              <a:extLst>
                <a:ext uri="{FF2B5EF4-FFF2-40B4-BE49-F238E27FC236}">
                  <a16:creationId xmlns:a16="http://schemas.microsoft.com/office/drawing/2014/main" id="{642EA52D-B2C9-9B19-3E50-EBA509FB476D}"/>
                </a:ext>
              </a:extLst>
            </p:cNvPr>
            <p:cNvSpPr>
              <a:spLocks noChangeArrowheads="1"/>
            </p:cNvSpPr>
            <p:nvPr/>
          </p:nvSpPr>
          <p:spPr bwMode="auto">
            <a:xfrm>
              <a:off x="10843181" y="3336757"/>
              <a:ext cx="53149"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78" name="Rectangle 1719">
              <a:extLst>
                <a:ext uri="{FF2B5EF4-FFF2-40B4-BE49-F238E27FC236}">
                  <a16:creationId xmlns:a16="http://schemas.microsoft.com/office/drawing/2014/main" id="{909FE2E2-774F-412E-32AF-122C59D7730F}"/>
                </a:ext>
              </a:extLst>
            </p:cNvPr>
            <p:cNvSpPr>
              <a:spLocks noChangeArrowheads="1"/>
            </p:cNvSpPr>
            <p:nvPr/>
          </p:nvSpPr>
          <p:spPr bwMode="auto">
            <a:xfrm>
              <a:off x="10868997" y="3336757"/>
              <a:ext cx="53149"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79" name="Rectangle 1720">
              <a:extLst>
                <a:ext uri="{FF2B5EF4-FFF2-40B4-BE49-F238E27FC236}">
                  <a16:creationId xmlns:a16="http://schemas.microsoft.com/office/drawing/2014/main" id="{9ED5D381-9308-0497-56D9-6B6EA257B3E0}"/>
                </a:ext>
              </a:extLst>
            </p:cNvPr>
            <p:cNvSpPr>
              <a:spLocks noChangeArrowheads="1"/>
            </p:cNvSpPr>
            <p:nvPr/>
          </p:nvSpPr>
          <p:spPr bwMode="auto">
            <a:xfrm>
              <a:off x="10902405" y="3336757"/>
              <a:ext cx="53149"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0" name="Rectangle 1721">
              <a:extLst>
                <a:ext uri="{FF2B5EF4-FFF2-40B4-BE49-F238E27FC236}">
                  <a16:creationId xmlns:a16="http://schemas.microsoft.com/office/drawing/2014/main" id="{4952BE36-BB38-E82C-BEC4-EEE707FEA20C}"/>
                </a:ext>
              </a:extLst>
            </p:cNvPr>
            <p:cNvSpPr>
              <a:spLocks noChangeArrowheads="1"/>
            </p:cNvSpPr>
            <p:nvPr/>
          </p:nvSpPr>
          <p:spPr bwMode="auto">
            <a:xfrm>
              <a:off x="10902405" y="3336757"/>
              <a:ext cx="53149"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1" name="Rectangle 1722">
              <a:extLst>
                <a:ext uri="{FF2B5EF4-FFF2-40B4-BE49-F238E27FC236}">
                  <a16:creationId xmlns:a16="http://schemas.microsoft.com/office/drawing/2014/main" id="{CBE72AA1-612A-C210-4BB5-170F6B19F97D}"/>
                </a:ext>
              </a:extLst>
            </p:cNvPr>
            <p:cNvSpPr>
              <a:spLocks noChangeArrowheads="1"/>
            </p:cNvSpPr>
            <p:nvPr/>
          </p:nvSpPr>
          <p:spPr bwMode="auto">
            <a:xfrm>
              <a:off x="10902405" y="3336757"/>
              <a:ext cx="53149"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2" name="Rectangle 1723">
              <a:extLst>
                <a:ext uri="{FF2B5EF4-FFF2-40B4-BE49-F238E27FC236}">
                  <a16:creationId xmlns:a16="http://schemas.microsoft.com/office/drawing/2014/main" id="{95671B53-2D43-7BBA-5096-4B7AC4B9624C}"/>
                </a:ext>
              </a:extLst>
            </p:cNvPr>
            <p:cNvSpPr>
              <a:spLocks noChangeArrowheads="1"/>
            </p:cNvSpPr>
            <p:nvPr/>
          </p:nvSpPr>
          <p:spPr bwMode="auto">
            <a:xfrm>
              <a:off x="10969220" y="3336757"/>
              <a:ext cx="60741" cy="39066"/>
            </a:xfrm>
            <a:prstGeom prst="rect">
              <a:avLst/>
            </a:prstGeom>
            <a:noFill/>
            <a:ln w="3175"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3" name="Rectangle 1724">
              <a:extLst>
                <a:ext uri="{FF2B5EF4-FFF2-40B4-BE49-F238E27FC236}">
                  <a16:creationId xmlns:a16="http://schemas.microsoft.com/office/drawing/2014/main" id="{51B594B6-A62E-5447-E8AC-AA7E838401DB}"/>
                </a:ext>
              </a:extLst>
            </p:cNvPr>
            <p:cNvSpPr>
              <a:spLocks noChangeArrowheads="1"/>
            </p:cNvSpPr>
            <p:nvPr/>
          </p:nvSpPr>
          <p:spPr bwMode="auto">
            <a:xfrm>
              <a:off x="10988960" y="3383906"/>
              <a:ext cx="53149" cy="39066"/>
            </a:xfrm>
            <a:prstGeom prst="rect">
              <a:avLst/>
            </a:prstGeom>
            <a:noFill/>
            <a:ln w="3175"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4" name="Rectangle 1725">
              <a:extLst>
                <a:ext uri="{FF2B5EF4-FFF2-40B4-BE49-F238E27FC236}">
                  <a16:creationId xmlns:a16="http://schemas.microsoft.com/office/drawing/2014/main" id="{2DEB9948-008D-7292-253F-2B8B025CF855}"/>
                </a:ext>
              </a:extLst>
            </p:cNvPr>
            <p:cNvSpPr>
              <a:spLocks noChangeArrowheads="1"/>
            </p:cNvSpPr>
            <p:nvPr/>
          </p:nvSpPr>
          <p:spPr bwMode="auto">
            <a:xfrm>
              <a:off x="10996553" y="3383906"/>
              <a:ext cx="59223" cy="39066"/>
            </a:xfrm>
            <a:prstGeom prst="rect">
              <a:avLst/>
            </a:prstGeom>
            <a:noFill/>
            <a:ln w="3175"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5" name="Rectangle 1726">
              <a:extLst>
                <a:ext uri="{FF2B5EF4-FFF2-40B4-BE49-F238E27FC236}">
                  <a16:creationId xmlns:a16="http://schemas.microsoft.com/office/drawing/2014/main" id="{827A2444-F35C-E70A-4C83-3B1BBB1DE1B2}"/>
                </a:ext>
              </a:extLst>
            </p:cNvPr>
            <p:cNvSpPr>
              <a:spLocks noChangeArrowheads="1"/>
            </p:cNvSpPr>
            <p:nvPr/>
          </p:nvSpPr>
          <p:spPr bwMode="auto">
            <a:xfrm>
              <a:off x="11002627" y="3383906"/>
              <a:ext cx="60741" cy="39066"/>
            </a:xfrm>
            <a:prstGeom prst="rect">
              <a:avLst/>
            </a:prstGeom>
            <a:noFill/>
            <a:ln w="3175"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6" name="Rectangle 1727">
              <a:extLst>
                <a:ext uri="{FF2B5EF4-FFF2-40B4-BE49-F238E27FC236}">
                  <a16:creationId xmlns:a16="http://schemas.microsoft.com/office/drawing/2014/main" id="{FFE35BF8-E597-76DC-3EB3-DAFE217398F0}"/>
                </a:ext>
              </a:extLst>
            </p:cNvPr>
            <p:cNvSpPr>
              <a:spLocks noChangeArrowheads="1"/>
            </p:cNvSpPr>
            <p:nvPr/>
          </p:nvSpPr>
          <p:spPr bwMode="auto">
            <a:xfrm>
              <a:off x="11002627" y="3383906"/>
              <a:ext cx="60741" cy="39066"/>
            </a:xfrm>
            <a:prstGeom prst="rect">
              <a:avLst/>
            </a:prstGeom>
            <a:noFill/>
            <a:ln w="3175"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7" name="Rectangle 1728">
              <a:extLst>
                <a:ext uri="{FF2B5EF4-FFF2-40B4-BE49-F238E27FC236}">
                  <a16:creationId xmlns:a16="http://schemas.microsoft.com/office/drawing/2014/main" id="{BB365ACB-78A2-940E-E899-8B8473C0CC36}"/>
                </a:ext>
              </a:extLst>
            </p:cNvPr>
            <p:cNvSpPr>
              <a:spLocks noChangeArrowheads="1"/>
            </p:cNvSpPr>
            <p:nvPr/>
          </p:nvSpPr>
          <p:spPr bwMode="auto">
            <a:xfrm>
              <a:off x="11002627" y="3383906"/>
              <a:ext cx="60741" cy="39066"/>
            </a:xfrm>
            <a:prstGeom prst="rect">
              <a:avLst/>
            </a:prstGeom>
            <a:noFill/>
            <a:ln w="3175"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8" name="Rectangle 1729">
              <a:extLst>
                <a:ext uri="{FF2B5EF4-FFF2-40B4-BE49-F238E27FC236}">
                  <a16:creationId xmlns:a16="http://schemas.microsoft.com/office/drawing/2014/main" id="{9742C27F-9959-22A7-8380-200F0CE669A5}"/>
                </a:ext>
              </a:extLst>
            </p:cNvPr>
            <p:cNvSpPr>
              <a:spLocks noChangeArrowheads="1"/>
            </p:cNvSpPr>
            <p:nvPr/>
          </p:nvSpPr>
          <p:spPr bwMode="auto">
            <a:xfrm>
              <a:off x="11002627" y="3383906"/>
              <a:ext cx="60741" cy="39066"/>
            </a:xfrm>
            <a:prstGeom prst="rect">
              <a:avLst/>
            </a:prstGeom>
            <a:noFill/>
            <a:ln w="3175"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9" name="Rectangle 1730">
              <a:extLst>
                <a:ext uri="{FF2B5EF4-FFF2-40B4-BE49-F238E27FC236}">
                  <a16:creationId xmlns:a16="http://schemas.microsoft.com/office/drawing/2014/main" id="{B26731AE-5FA1-AE9C-6CA1-7DC0F23D45D3}"/>
                </a:ext>
              </a:extLst>
            </p:cNvPr>
            <p:cNvSpPr>
              <a:spLocks noChangeArrowheads="1"/>
            </p:cNvSpPr>
            <p:nvPr/>
          </p:nvSpPr>
          <p:spPr bwMode="auto">
            <a:xfrm>
              <a:off x="11008702" y="3383906"/>
              <a:ext cx="60741" cy="39066"/>
            </a:xfrm>
            <a:prstGeom prst="rect">
              <a:avLst/>
            </a:prstGeom>
            <a:noFill/>
            <a:ln w="3175"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90" name="Rectangle 1731">
              <a:extLst>
                <a:ext uri="{FF2B5EF4-FFF2-40B4-BE49-F238E27FC236}">
                  <a16:creationId xmlns:a16="http://schemas.microsoft.com/office/drawing/2014/main" id="{F2A12894-2B0C-643A-C15C-A6CAD9EC6C54}"/>
                </a:ext>
              </a:extLst>
            </p:cNvPr>
            <p:cNvSpPr>
              <a:spLocks noChangeArrowheads="1"/>
            </p:cNvSpPr>
            <p:nvPr/>
          </p:nvSpPr>
          <p:spPr bwMode="auto">
            <a:xfrm>
              <a:off x="11016293" y="3383906"/>
              <a:ext cx="59223" cy="39066"/>
            </a:xfrm>
            <a:prstGeom prst="rect">
              <a:avLst/>
            </a:prstGeom>
            <a:noFill/>
            <a:ln w="3175"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91" name="Rectangle 1732">
              <a:extLst>
                <a:ext uri="{FF2B5EF4-FFF2-40B4-BE49-F238E27FC236}">
                  <a16:creationId xmlns:a16="http://schemas.microsoft.com/office/drawing/2014/main" id="{C80FA2E8-B4A6-56FA-080F-E9499203AB9E}"/>
                </a:ext>
              </a:extLst>
            </p:cNvPr>
            <p:cNvSpPr>
              <a:spLocks noChangeArrowheads="1"/>
            </p:cNvSpPr>
            <p:nvPr/>
          </p:nvSpPr>
          <p:spPr bwMode="auto">
            <a:xfrm>
              <a:off x="11042109" y="3383906"/>
              <a:ext cx="60741" cy="39066"/>
            </a:xfrm>
            <a:prstGeom prst="rect">
              <a:avLst/>
            </a:prstGeom>
            <a:noFill/>
            <a:ln w="3175"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92" name="Rectangle 1733">
              <a:extLst>
                <a:ext uri="{FF2B5EF4-FFF2-40B4-BE49-F238E27FC236}">
                  <a16:creationId xmlns:a16="http://schemas.microsoft.com/office/drawing/2014/main" id="{9CEF7283-4594-188C-49F7-DB0DA0D1E862}"/>
                </a:ext>
              </a:extLst>
            </p:cNvPr>
            <p:cNvSpPr>
              <a:spLocks noChangeArrowheads="1"/>
            </p:cNvSpPr>
            <p:nvPr/>
          </p:nvSpPr>
          <p:spPr bwMode="auto">
            <a:xfrm>
              <a:off x="11089183" y="3383906"/>
              <a:ext cx="60741" cy="39066"/>
            </a:xfrm>
            <a:prstGeom prst="rect">
              <a:avLst/>
            </a:prstGeom>
            <a:noFill/>
            <a:ln w="3175"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93" name="Rectangle 1734">
              <a:extLst>
                <a:ext uri="{FF2B5EF4-FFF2-40B4-BE49-F238E27FC236}">
                  <a16:creationId xmlns:a16="http://schemas.microsoft.com/office/drawing/2014/main" id="{17512F83-1A07-0E62-6DF9-FD51B560E735}"/>
                </a:ext>
              </a:extLst>
            </p:cNvPr>
            <p:cNvSpPr>
              <a:spLocks noChangeArrowheads="1"/>
            </p:cNvSpPr>
            <p:nvPr/>
          </p:nvSpPr>
          <p:spPr bwMode="auto">
            <a:xfrm>
              <a:off x="11122591" y="3383906"/>
              <a:ext cx="53149" cy="39066"/>
            </a:xfrm>
            <a:prstGeom prst="rect">
              <a:avLst/>
            </a:prstGeom>
            <a:noFill/>
            <a:ln w="3175"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94" name="Rectangle 1735">
              <a:extLst>
                <a:ext uri="{FF2B5EF4-FFF2-40B4-BE49-F238E27FC236}">
                  <a16:creationId xmlns:a16="http://schemas.microsoft.com/office/drawing/2014/main" id="{1BA5B2D0-16ED-3B4A-7AB0-68CCC44F0DC6}"/>
                </a:ext>
              </a:extLst>
            </p:cNvPr>
            <p:cNvSpPr>
              <a:spLocks noChangeArrowheads="1"/>
            </p:cNvSpPr>
            <p:nvPr/>
          </p:nvSpPr>
          <p:spPr bwMode="auto">
            <a:xfrm>
              <a:off x="11122591" y="3383906"/>
              <a:ext cx="53149" cy="39066"/>
            </a:xfrm>
            <a:prstGeom prst="rect">
              <a:avLst/>
            </a:prstGeom>
            <a:noFill/>
            <a:ln w="3175"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95" name="Rectangle 1736">
              <a:extLst>
                <a:ext uri="{FF2B5EF4-FFF2-40B4-BE49-F238E27FC236}">
                  <a16:creationId xmlns:a16="http://schemas.microsoft.com/office/drawing/2014/main" id="{730E144D-A14E-FD47-F56E-037A8AD53ECE}"/>
                </a:ext>
              </a:extLst>
            </p:cNvPr>
            <p:cNvSpPr>
              <a:spLocks noChangeArrowheads="1"/>
            </p:cNvSpPr>
            <p:nvPr/>
          </p:nvSpPr>
          <p:spPr bwMode="auto">
            <a:xfrm>
              <a:off x="11169665" y="3383906"/>
              <a:ext cx="53149" cy="39066"/>
            </a:xfrm>
            <a:prstGeom prst="rect">
              <a:avLst/>
            </a:prstGeom>
            <a:noFill/>
            <a:ln w="3175"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96" name="Rectangle 1737">
              <a:extLst>
                <a:ext uri="{FF2B5EF4-FFF2-40B4-BE49-F238E27FC236}">
                  <a16:creationId xmlns:a16="http://schemas.microsoft.com/office/drawing/2014/main" id="{0280E741-A1F9-BD94-E983-9E2E85D75F34}"/>
                </a:ext>
              </a:extLst>
            </p:cNvPr>
            <p:cNvSpPr>
              <a:spLocks noChangeArrowheads="1"/>
            </p:cNvSpPr>
            <p:nvPr/>
          </p:nvSpPr>
          <p:spPr bwMode="auto">
            <a:xfrm>
              <a:off x="11209147" y="3383906"/>
              <a:ext cx="60741" cy="39066"/>
            </a:xfrm>
            <a:prstGeom prst="rect">
              <a:avLst/>
            </a:prstGeom>
            <a:noFill/>
            <a:ln w="3175"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97" name="Rectangle 1738">
              <a:extLst>
                <a:ext uri="{FF2B5EF4-FFF2-40B4-BE49-F238E27FC236}">
                  <a16:creationId xmlns:a16="http://schemas.microsoft.com/office/drawing/2014/main" id="{B01965B2-0318-C811-6DBC-74467C52C7B8}"/>
                </a:ext>
              </a:extLst>
            </p:cNvPr>
            <p:cNvSpPr>
              <a:spLocks noChangeArrowheads="1"/>
            </p:cNvSpPr>
            <p:nvPr/>
          </p:nvSpPr>
          <p:spPr bwMode="auto">
            <a:xfrm>
              <a:off x="11242556" y="3383906"/>
              <a:ext cx="60741" cy="39066"/>
            </a:xfrm>
            <a:prstGeom prst="rect">
              <a:avLst/>
            </a:prstGeom>
            <a:noFill/>
            <a:ln w="3175"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98" name="Rectangle 1739">
              <a:extLst>
                <a:ext uri="{FF2B5EF4-FFF2-40B4-BE49-F238E27FC236}">
                  <a16:creationId xmlns:a16="http://schemas.microsoft.com/office/drawing/2014/main" id="{AF5F6A5F-3D63-EF81-79F4-1D64E6D7B2DE}"/>
                </a:ext>
              </a:extLst>
            </p:cNvPr>
            <p:cNvSpPr>
              <a:spLocks noChangeArrowheads="1"/>
            </p:cNvSpPr>
            <p:nvPr/>
          </p:nvSpPr>
          <p:spPr bwMode="auto">
            <a:xfrm>
              <a:off x="11250146" y="3383906"/>
              <a:ext cx="59223" cy="39066"/>
            </a:xfrm>
            <a:prstGeom prst="rect">
              <a:avLst/>
            </a:prstGeom>
            <a:noFill/>
            <a:ln w="3175"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99" name="Rectangle 1740">
              <a:extLst>
                <a:ext uri="{FF2B5EF4-FFF2-40B4-BE49-F238E27FC236}">
                  <a16:creationId xmlns:a16="http://schemas.microsoft.com/office/drawing/2014/main" id="{2216846E-CD6A-2CDD-AE4D-ABD253F0FDD9}"/>
                </a:ext>
              </a:extLst>
            </p:cNvPr>
            <p:cNvSpPr>
              <a:spLocks noChangeArrowheads="1"/>
            </p:cNvSpPr>
            <p:nvPr/>
          </p:nvSpPr>
          <p:spPr bwMode="auto">
            <a:xfrm>
              <a:off x="11256221" y="3383906"/>
              <a:ext cx="60741" cy="39066"/>
            </a:xfrm>
            <a:prstGeom prst="rect">
              <a:avLst/>
            </a:prstGeom>
            <a:noFill/>
            <a:ln w="3175"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0" name="Rectangle 1741">
              <a:extLst>
                <a:ext uri="{FF2B5EF4-FFF2-40B4-BE49-F238E27FC236}">
                  <a16:creationId xmlns:a16="http://schemas.microsoft.com/office/drawing/2014/main" id="{7456786E-A4F5-8ABD-CD9B-98ABC1660CF3}"/>
                </a:ext>
              </a:extLst>
            </p:cNvPr>
            <p:cNvSpPr>
              <a:spLocks noChangeArrowheads="1"/>
            </p:cNvSpPr>
            <p:nvPr/>
          </p:nvSpPr>
          <p:spPr bwMode="auto">
            <a:xfrm>
              <a:off x="11256221" y="3383906"/>
              <a:ext cx="60741" cy="39066"/>
            </a:xfrm>
            <a:prstGeom prst="rect">
              <a:avLst/>
            </a:prstGeom>
            <a:noFill/>
            <a:ln w="3175"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1" name="Rectangle 1742">
              <a:extLst>
                <a:ext uri="{FF2B5EF4-FFF2-40B4-BE49-F238E27FC236}">
                  <a16:creationId xmlns:a16="http://schemas.microsoft.com/office/drawing/2014/main" id="{EBB3D859-60D4-8623-A711-A8BCDECD4F68}"/>
                </a:ext>
              </a:extLst>
            </p:cNvPr>
            <p:cNvSpPr>
              <a:spLocks noChangeArrowheads="1"/>
            </p:cNvSpPr>
            <p:nvPr/>
          </p:nvSpPr>
          <p:spPr bwMode="auto">
            <a:xfrm>
              <a:off x="11297222" y="3449915"/>
              <a:ext cx="59223"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2" name="Rectangle 1743">
              <a:extLst>
                <a:ext uri="{FF2B5EF4-FFF2-40B4-BE49-F238E27FC236}">
                  <a16:creationId xmlns:a16="http://schemas.microsoft.com/office/drawing/2014/main" id="{7323851D-540F-DD19-D794-67FFE570BC1F}"/>
                </a:ext>
              </a:extLst>
            </p:cNvPr>
            <p:cNvSpPr>
              <a:spLocks noChangeArrowheads="1"/>
            </p:cNvSpPr>
            <p:nvPr/>
          </p:nvSpPr>
          <p:spPr bwMode="auto">
            <a:xfrm>
              <a:off x="11309370" y="3449915"/>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3" name="Rectangle 1744">
              <a:extLst>
                <a:ext uri="{FF2B5EF4-FFF2-40B4-BE49-F238E27FC236}">
                  <a16:creationId xmlns:a16="http://schemas.microsoft.com/office/drawing/2014/main" id="{AE05BD50-FD23-0322-A6A1-19541D507244}"/>
                </a:ext>
              </a:extLst>
            </p:cNvPr>
            <p:cNvSpPr>
              <a:spLocks noChangeArrowheads="1"/>
            </p:cNvSpPr>
            <p:nvPr/>
          </p:nvSpPr>
          <p:spPr bwMode="auto">
            <a:xfrm>
              <a:off x="11309370" y="3449915"/>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4" name="Rectangle 1745">
              <a:extLst>
                <a:ext uri="{FF2B5EF4-FFF2-40B4-BE49-F238E27FC236}">
                  <a16:creationId xmlns:a16="http://schemas.microsoft.com/office/drawing/2014/main" id="{6B1A6014-35B4-BE3F-AB47-BBEDD4D7E694}"/>
                </a:ext>
              </a:extLst>
            </p:cNvPr>
            <p:cNvSpPr>
              <a:spLocks noChangeArrowheads="1"/>
            </p:cNvSpPr>
            <p:nvPr/>
          </p:nvSpPr>
          <p:spPr bwMode="auto">
            <a:xfrm>
              <a:off x="11323036" y="3449915"/>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5" name="Rectangle 1746">
              <a:extLst>
                <a:ext uri="{FF2B5EF4-FFF2-40B4-BE49-F238E27FC236}">
                  <a16:creationId xmlns:a16="http://schemas.microsoft.com/office/drawing/2014/main" id="{FFD76021-4D43-4298-97F6-244100238007}"/>
                </a:ext>
              </a:extLst>
            </p:cNvPr>
            <p:cNvSpPr>
              <a:spLocks noChangeArrowheads="1"/>
            </p:cNvSpPr>
            <p:nvPr/>
          </p:nvSpPr>
          <p:spPr bwMode="auto">
            <a:xfrm>
              <a:off x="11330629" y="3449915"/>
              <a:ext cx="59223"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6" name="Rectangle 1747">
              <a:extLst>
                <a:ext uri="{FF2B5EF4-FFF2-40B4-BE49-F238E27FC236}">
                  <a16:creationId xmlns:a16="http://schemas.microsoft.com/office/drawing/2014/main" id="{57E3A647-90FF-74E7-951B-BA9B6D47BCE5}"/>
                </a:ext>
              </a:extLst>
            </p:cNvPr>
            <p:cNvSpPr>
              <a:spLocks noChangeArrowheads="1"/>
            </p:cNvSpPr>
            <p:nvPr/>
          </p:nvSpPr>
          <p:spPr bwMode="auto">
            <a:xfrm>
              <a:off x="11356443" y="3449915"/>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7" name="Rectangle 1748">
              <a:extLst>
                <a:ext uri="{FF2B5EF4-FFF2-40B4-BE49-F238E27FC236}">
                  <a16:creationId xmlns:a16="http://schemas.microsoft.com/office/drawing/2014/main" id="{EC866C80-BA36-6492-046D-3F39AC091037}"/>
                </a:ext>
              </a:extLst>
            </p:cNvPr>
            <p:cNvSpPr>
              <a:spLocks noChangeArrowheads="1"/>
            </p:cNvSpPr>
            <p:nvPr/>
          </p:nvSpPr>
          <p:spPr bwMode="auto">
            <a:xfrm>
              <a:off x="11395926" y="3449915"/>
              <a:ext cx="54667"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8" name="Rectangle 1749">
              <a:extLst>
                <a:ext uri="{FF2B5EF4-FFF2-40B4-BE49-F238E27FC236}">
                  <a16:creationId xmlns:a16="http://schemas.microsoft.com/office/drawing/2014/main" id="{191F8150-A513-5CFC-8AFB-65B455AB1608}"/>
                </a:ext>
              </a:extLst>
            </p:cNvPr>
            <p:cNvSpPr>
              <a:spLocks noChangeArrowheads="1"/>
            </p:cNvSpPr>
            <p:nvPr/>
          </p:nvSpPr>
          <p:spPr bwMode="auto">
            <a:xfrm>
              <a:off x="11443001" y="3449915"/>
              <a:ext cx="53149"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9" name="Rectangle 1750">
              <a:extLst>
                <a:ext uri="{FF2B5EF4-FFF2-40B4-BE49-F238E27FC236}">
                  <a16:creationId xmlns:a16="http://schemas.microsoft.com/office/drawing/2014/main" id="{C556471C-CB95-27D5-8DBF-00FF4FEC742D}"/>
                </a:ext>
              </a:extLst>
            </p:cNvPr>
            <p:cNvSpPr>
              <a:spLocks noChangeArrowheads="1"/>
            </p:cNvSpPr>
            <p:nvPr/>
          </p:nvSpPr>
          <p:spPr bwMode="auto">
            <a:xfrm>
              <a:off x="11450592" y="3449915"/>
              <a:ext cx="53149"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10" name="Rectangle 1751">
              <a:extLst>
                <a:ext uri="{FF2B5EF4-FFF2-40B4-BE49-F238E27FC236}">
                  <a16:creationId xmlns:a16="http://schemas.microsoft.com/office/drawing/2014/main" id="{13C1F695-B378-7340-F61C-E801CA0F921A}"/>
                </a:ext>
              </a:extLst>
            </p:cNvPr>
            <p:cNvSpPr>
              <a:spLocks noChangeArrowheads="1"/>
            </p:cNvSpPr>
            <p:nvPr/>
          </p:nvSpPr>
          <p:spPr bwMode="auto">
            <a:xfrm>
              <a:off x="11470334" y="3449915"/>
              <a:ext cx="53149"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11" name="Rectangle 1752">
              <a:extLst>
                <a:ext uri="{FF2B5EF4-FFF2-40B4-BE49-F238E27FC236}">
                  <a16:creationId xmlns:a16="http://schemas.microsoft.com/office/drawing/2014/main" id="{09738A8D-74F0-A563-4AED-E2E1D0BB32F1}"/>
                </a:ext>
              </a:extLst>
            </p:cNvPr>
            <p:cNvSpPr>
              <a:spLocks noChangeArrowheads="1"/>
            </p:cNvSpPr>
            <p:nvPr/>
          </p:nvSpPr>
          <p:spPr bwMode="auto">
            <a:xfrm>
              <a:off x="11503742" y="3449915"/>
              <a:ext cx="59223"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12" name="Rectangle 1753">
              <a:extLst>
                <a:ext uri="{FF2B5EF4-FFF2-40B4-BE49-F238E27FC236}">
                  <a16:creationId xmlns:a16="http://schemas.microsoft.com/office/drawing/2014/main" id="{354E4DAA-23F5-E670-2818-452E62592234}"/>
                </a:ext>
              </a:extLst>
            </p:cNvPr>
            <p:cNvSpPr>
              <a:spLocks noChangeArrowheads="1"/>
            </p:cNvSpPr>
            <p:nvPr/>
          </p:nvSpPr>
          <p:spPr bwMode="auto">
            <a:xfrm>
              <a:off x="11503742" y="3449915"/>
              <a:ext cx="59223"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13" name="Rectangle 1754">
              <a:extLst>
                <a:ext uri="{FF2B5EF4-FFF2-40B4-BE49-F238E27FC236}">
                  <a16:creationId xmlns:a16="http://schemas.microsoft.com/office/drawing/2014/main" id="{8593C911-DC97-B3DB-F83F-D8E2636C45CF}"/>
                </a:ext>
              </a:extLst>
            </p:cNvPr>
            <p:cNvSpPr>
              <a:spLocks noChangeArrowheads="1"/>
            </p:cNvSpPr>
            <p:nvPr/>
          </p:nvSpPr>
          <p:spPr bwMode="auto">
            <a:xfrm>
              <a:off x="11503742" y="3449915"/>
              <a:ext cx="59223"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14" name="Rectangle 1755">
              <a:extLst>
                <a:ext uri="{FF2B5EF4-FFF2-40B4-BE49-F238E27FC236}">
                  <a16:creationId xmlns:a16="http://schemas.microsoft.com/office/drawing/2014/main" id="{B47F96B3-0163-7ED2-853C-A78B158A146F}"/>
                </a:ext>
              </a:extLst>
            </p:cNvPr>
            <p:cNvSpPr>
              <a:spLocks noChangeArrowheads="1"/>
            </p:cNvSpPr>
            <p:nvPr/>
          </p:nvSpPr>
          <p:spPr bwMode="auto">
            <a:xfrm>
              <a:off x="11509815" y="3449915"/>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15" name="Rectangle 1756">
              <a:extLst>
                <a:ext uri="{FF2B5EF4-FFF2-40B4-BE49-F238E27FC236}">
                  <a16:creationId xmlns:a16="http://schemas.microsoft.com/office/drawing/2014/main" id="{1A4393BC-79BB-ED66-B7A6-D50762612830}"/>
                </a:ext>
              </a:extLst>
            </p:cNvPr>
            <p:cNvSpPr>
              <a:spLocks noChangeArrowheads="1"/>
            </p:cNvSpPr>
            <p:nvPr/>
          </p:nvSpPr>
          <p:spPr bwMode="auto">
            <a:xfrm>
              <a:off x="11523482" y="3449915"/>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16" name="Rectangle 1757">
              <a:extLst>
                <a:ext uri="{FF2B5EF4-FFF2-40B4-BE49-F238E27FC236}">
                  <a16:creationId xmlns:a16="http://schemas.microsoft.com/office/drawing/2014/main" id="{4D16BF64-6285-BB8C-E6E4-72C007BD20DD}"/>
                </a:ext>
              </a:extLst>
            </p:cNvPr>
            <p:cNvSpPr>
              <a:spLocks noChangeArrowheads="1"/>
            </p:cNvSpPr>
            <p:nvPr/>
          </p:nvSpPr>
          <p:spPr bwMode="auto">
            <a:xfrm>
              <a:off x="11543224" y="3449915"/>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17" name="Rectangle 1758">
              <a:extLst>
                <a:ext uri="{FF2B5EF4-FFF2-40B4-BE49-F238E27FC236}">
                  <a16:creationId xmlns:a16="http://schemas.microsoft.com/office/drawing/2014/main" id="{9CD74E5A-438B-7100-B4C4-08E95722BD6E}"/>
                </a:ext>
              </a:extLst>
            </p:cNvPr>
            <p:cNvSpPr>
              <a:spLocks noChangeArrowheads="1"/>
            </p:cNvSpPr>
            <p:nvPr/>
          </p:nvSpPr>
          <p:spPr bwMode="auto">
            <a:xfrm>
              <a:off x="11550815" y="3449915"/>
              <a:ext cx="59223"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18" name="Rectangle 1759">
              <a:extLst>
                <a:ext uri="{FF2B5EF4-FFF2-40B4-BE49-F238E27FC236}">
                  <a16:creationId xmlns:a16="http://schemas.microsoft.com/office/drawing/2014/main" id="{CCB5BAE8-2E29-F89A-2A2F-3E46CA9FBF07}"/>
                </a:ext>
              </a:extLst>
            </p:cNvPr>
            <p:cNvSpPr>
              <a:spLocks noChangeArrowheads="1"/>
            </p:cNvSpPr>
            <p:nvPr/>
          </p:nvSpPr>
          <p:spPr bwMode="auto">
            <a:xfrm>
              <a:off x="11562964" y="3449915"/>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19" name="Rectangle 1760">
              <a:extLst>
                <a:ext uri="{FF2B5EF4-FFF2-40B4-BE49-F238E27FC236}">
                  <a16:creationId xmlns:a16="http://schemas.microsoft.com/office/drawing/2014/main" id="{6CEEBB81-7A96-423F-5004-2ADED452ED45}"/>
                </a:ext>
              </a:extLst>
            </p:cNvPr>
            <p:cNvSpPr>
              <a:spLocks noChangeArrowheads="1"/>
            </p:cNvSpPr>
            <p:nvPr/>
          </p:nvSpPr>
          <p:spPr bwMode="auto">
            <a:xfrm>
              <a:off x="11590297" y="3449915"/>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20" name="Rectangle 1761">
              <a:extLst>
                <a:ext uri="{FF2B5EF4-FFF2-40B4-BE49-F238E27FC236}">
                  <a16:creationId xmlns:a16="http://schemas.microsoft.com/office/drawing/2014/main" id="{4D112D53-1220-CF31-EB02-25D9ED8A70BC}"/>
                </a:ext>
              </a:extLst>
            </p:cNvPr>
            <p:cNvSpPr>
              <a:spLocks noChangeArrowheads="1"/>
            </p:cNvSpPr>
            <p:nvPr/>
          </p:nvSpPr>
          <p:spPr bwMode="auto">
            <a:xfrm>
              <a:off x="11643446" y="3449915"/>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21" name="Rectangle 1762">
              <a:extLst>
                <a:ext uri="{FF2B5EF4-FFF2-40B4-BE49-F238E27FC236}">
                  <a16:creationId xmlns:a16="http://schemas.microsoft.com/office/drawing/2014/main" id="{ED8B9206-3F49-E4BA-1A66-F8868CA946A6}"/>
                </a:ext>
              </a:extLst>
            </p:cNvPr>
            <p:cNvSpPr>
              <a:spLocks noChangeArrowheads="1"/>
            </p:cNvSpPr>
            <p:nvPr/>
          </p:nvSpPr>
          <p:spPr bwMode="auto">
            <a:xfrm>
              <a:off x="11710262" y="3584627"/>
              <a:ext cx="53149"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22" name="Rectangle 1763">
              <a:extLst>
                <a:ext uri="{FF2B5EF4-FFF2-40B4-BE49-F238E27FC236}">
                  <a16:creationId xmlns:a16="http://schemas.microsoft.com/office/drawing/2014/main" id="{48814890-3CD6-6274-B5D4-9EAB36115EE7}"/>
                </a:ext>
              </a:extLst>
            </p:cNvPr>
            <p:cNvSpPr>
              <a:spLocks noChangeArrowheads="1"/>
            </p:cNvSpPr>
            <p:nvPr/>
          </p:nvSpPr>
          <p:spPr bwMode="auto">
            <a:xfrm>
              <a:off x="11710262" y="3584627"/>
              <a:ext cx="53149"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23" name="Rectangle 1764">
              <a:extLst>
                <a:ext uri="{FF2B5EF4-FFF2-40B4-BE49-F238E27FC236}">
                  <a16:creationId xmlns:a16="http://schemas.microsoft.com/office/drawing/2014/main" id="{E7097FFC-6864-FD8A-6491-9F10AD8BD604}"/>
                </a:ext>
              </a:extLst>
            </p:cNvPr>
            <p:cNvSpPr>
              <a:spLocks noChangeArrowheads="1"/>
            </p:cNvSpPr>
            <p:nvPr/>
          </p:nvSpPr>
          <p:spPr bwMode="auto">
            <a:xfrm>
              <a:off x="11723928" y="3584627"/>
              <a:ext cx="53149"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24" name="Rectangle 1765">
              <a:extLst>
                <a:ext uri="{FF2B5EF4-FFF2-40B4-BE49-F238E27FC236}">
                  <a16:creationId xmlns:a16="http://schemas.microsoft.com/office/drawing/2014/main" id="{00748710-FD0B-949A-4A28-4823BD948F4C}"/>
                </a:ext>
              </a:extLst>
            </p:cNvPr>
            <p:cNvSpPr>
              <a:spLocks noChangeArrowheads="1"/>
            </p:cNvSpPr>
            <p:nvPr/>
          </p:nvSpPr>
          <p:spPr bwMode="auto">
            <a:xfrm>
              <a:off x="11730002" y="3584627"/>
              <a:ext cx="53149"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25" name="Rectangle 1766">
              <a:extLst>
                <a:ext uri="{FF2B5EF4-FFF2-40B4-BE49-F238E27FC236}">
                  <a16:creationId xmlns:a16="http://schemas.microsoft.com/office/drawing/2014/main" id="{00270A11-467D-3CF2-45CB-9135EDF2AB7A}"/>
                </a:ext>
              </a:extLst>
            </p:cNvPr>
            <p:cNvSpPr>
              <a:spLocks noChangeArrowheads="1"/>
            </p:cNvSpPr>
            <p:nvPr/>
          </p:nvSpPr>
          <p:spPr bwMode="auto">
            <a:xfrm>
              <a:off x="11737595" y="3584627"/>
              <a:ext cx="53149"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26" name="Rectangle 1767">
              <a:extLst>
                <a:ext uri="{FF2B5EF4-FFF2-40B4-BE49-F238E27FC236}">
                  <a16:creationId xmlns:a16="http://schemas.microsoft.com/office/drawing/2014/main" id="{EA443220-DA58-8281-CE7D-FA3B285B0B18}"/>
                </a:ext>
              </a:extLst>
            </p:cNvPr>
            <p:cNvSpPr>
              <a:spLocks noChangeArrowheads="1"/>
            </p:cNvSpPr>
            <p:nvPr/>
          </p:nvSpPr>
          <p:spPr bwMode="auto">
            <a:xfrm>
              <a:off x="11749743" y="3584627"/>
              <a:ext cx="54667"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27" name="Rectangle 1768">
              <a:extLst>
                <a:ext uri="{FF2B5EF4-FFF2-40B4-BE49-F238E27FC236}">
                  <a16:creationId xmlns:a16="http://schemas.microsoft.com/office/drawing/2014/main" id="{B50AC5CB-F188-D0BE-EA81-B269E2986E7A}"/>
                </a:ext>
              </a:extLst>
            </p:cNvPr>
            <p:cNvSpPr>
              <a:spLocks noChangeArrowheads="1"/>
            </p:cNvSpPr>
            <p:nvPr/>
          </p:nvSpPr>
          <p:spPr bwMode="auto">
            <a:xfrm>
              <a:off x="11763409" y="3584627"/>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28" name="Rectangle 1769">
              <a:extLst>
                <a:ext uri="{FF2B5EF4-FFF2-40B4-BE49-F238E27FC236}">
                  <a16:creationId xmlns:a16="http://schemas.microsoft.com/office/drawing/2014/main" id="{296C33D0-FA48-A210-25B7-06EE09B2B0A8}"/>
                </a:ext>
              </a:extLst>
            </p:cNvPr>
            <p:cNvSpPr>
              <a:spLocks noChangeArrowheads="1"/>
            </p:cNvSpPr>
            <p:nvPr/>
          </p:nvSpPr>
          <p:spPr bwMode="auto">
            <a:xfrm>
              <a:off x="11763409" y="3584627"/>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29" name="Rectangle 1770">
              <a:extLst>
                <a:ext uri="{FF2B5EF4-FFF2-40B4-BE49-F238E27FC236}">
                  <a16:creationId xmlns:a16="http://schemas.microsoft.com/office/drawing/2014/main" id="{EA35CFA9-29E3-89D0-3E71-71C5E91D5BD3}"/>
                </a:ext>
              </a:extLst>
            </p:cNvPr>
            <p:cNvSpPr>
              <a:spLocks noChangeArrowheads="1"/>
            </p:cNvSpPr>
            <p:nvPr/>
          </p:nvSpPr>
          <p:spPr bwMode="auto">
            <a:xfrm>
              <a:off x="11771002" y="3584627"/>
              <a:ext cx="59223"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30" name="Rectangle 1771">
              <a:extLst>
                <a:ext uri="{FF2B5EF4-FFF2-40B4-BE49-F238E27FC236}">
                  <a16:creationId xmlns:a16="http://schemas.microsoft.com/office/drawing/2014/main" id="{6A81F0B2-4930-CD6E-5F64-EFF990E9ACA7}"/>
                </a:ext>
              </a:extLst>
            </p:cNvPr>
            <p:cNvSpPr>
              <a:spLocks noChangeArrowheads="1"/>
            </p:cNvSpPr>
            <p:nvPr/>
          </p:nvSpPr>
          <p:spPr bwMode="auto">
            <a:xfrm>
              <a:off x="11796817" y="3584627"/>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31" name="Rectangle 1772">
              <a:extLst>
                <a:ext uri="{FF2B5EF4-FFF2-40B4-BE49-F238E27FC236}">
                  <a16:creationId xmlns:a16="http://schemas.microsoft.com/office/drawing/2014/main" id="{70D7ACF3-8092-9673-76A4-E1AA522196FF}"/>
                </a:ext>
              </a:extLst>
            </p:cNvPr>
            <p:cNvSpPr>
              <a:spLocks noChangeArrowheads="1"/>
            </p:cNvSpPr>
            <p:nvPr/>
          </p:nvSpPr>
          <p:spPr bwMode="auto">
            <a:xfrm>
              <a:off x="11837818" y="3584627"/>
              <a:ext cx="59223"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32" name="Rectangle 1773">
              <a:extLst>
                <a:ext uri="{FF2B5EF4-FFF2-40B4-BE49-F238E27FC236}">
                  <a16:creationId xmlns:a16="http://schemas.microsoft.com/office/drawing/2014/main" id="{C744390F-8BB6-546E-146F-131C49169094}"/>
                </a:ext>
              </a:extLst>
            </p:cNvPr>
            <p:cNvSpPr>
              <a:spLocks noChangeArrowheads="1"/>
            </p:cNvSpPr>
            <p:nvPr/>
          </p:nvSpPr>
          <p:spPr bwMode="auto">
            <a:xfrm>
              <a:off x="11916781" y="3584627"/>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33" name="Rectangle 1774">
              <a:extLst>
                <a:ext uri="{FF2B5EF4-FFF2-40B4-BE49-F238E27FC236}">
                  <a16:creationId xmlns:a16="http://schemas.microsoft.com/office/drawing/2014/main" id="{900174B4-B2C3-901C-715B-2761E670E1A7}"/>
                </a:ext>
              </a:extLst>
            </p:cNvPr>
            <p:cNvSpPr>
              <a:spLocks noChangeArrowheads="1"/>
            </p:cNvSpPr>
            <p:nvPr/>
          </p:nvSpPr>
          <p:spPr bwMode="auto">
            <a:xfrm>
              <a:off x="11991190" y="3584627"/>
              <a:ext cx="53149"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34" name="Rectangle 1775">
              <a:extLst>
                <a:ext uri="{FF2B5EF4-FFF2-40B4-BE49-F238E27FC236}">
                  <a16:creationId xmlns:a16="http://schemas.microsoft.com/office/drawing/2014/main" id="{1E8051CE-2141-76A6-2455-ED6D53D77BCE}"/>
                </a:ext>
              </a:extLst>
            </p:cNvPr>
            <p:cNvSpPr>
              <a:spLocks noChangeArrowheads="1"/>
            </p:cNvSpPr>
            <p:nvPr/>
          </p:nvSpPr>
          <p:spPr bwMode="auto">
            <a:xfrm>
              <a:off x="12024597" y="3584627"/>
              <a:ext cx="53149"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35" name="Rectangle 1776">
              <a:extLst>
                <a:ext uri="{FF2B5EF4-FFF2-40B4-BE49-F238E27FC236}">
                  <a16:creationId xmlns:a16="http://schemas.microsoft.com/office/drawing/2014/main" id="{257F4750-B073-7D76-938B-29CCAAD76EDF}"/>
                </a:ext>
              </a:extLst>
            </p:cNvPr>
            <p:cNvSpPr>
              <a:spLocks noChangeArrowheads="1"/>
            </p:cNvSpPr>
            <p:nvPr/>
          </p:nvSpPr>
          <p:spPr bwMode="auto">
            <a:xfrm>
              <a:off x="12030671" y="3584627"/>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36" name="Rectangle 1777">
              <a:extLst>
                <a:ext uri="{FF2B5EF4-FFF2-40B4-BE49-F238E27FC236}">
                  <a16:creationId xmlns:a16="http://schemas.microsoft.com/office/drawing/2014/main" id="{07343A9D-17F7-12A2-B1DC-F82C655EA197}"/>
                </a:ext>
              </a:extLst>
            </p:cNvPr>
            <p:cNvSpPr>
              <a:spLocks noChangeArrowheads="1"/>
            </p:cNvSpPr>
            <p:nvPr/>
          </p:nvSpPr>
          <p:spPr bwMode="auto">
            <a:xfrm>
              <a:off x="12164301" y="4407722"/>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37" name="Rectangle 1778">
              <a:extLst>
                <a:ext uri="{FF2B5EF4-FFF2-40B4-BE49-F238E27FC236}">
                  <a16:creationId xmlns:a16="http://schemas.microsoft.com/office/drawing/2014/main" id="{6B25D5FC-8816-AA1F-EB7B-8AD962230D08}"/>
                </a:ext>
              </a:extLst>
            </p:cNvPr>
            <p:cNvSpPr>
              <a:spLocks noChangeArrowheads="1"/>
            </p:cNvSpPr>
            <p:nvPr/>
          </p:nvSpPr>
          <p:spPr bwMode="auto">
            <a:xfrm>
              <a:off x="12317673" y="4407722"/>
              <a:ext cx="60741" cy="39066"/>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38" name="Freeform 1779">
              <a:extLst>
                <a:ext uri="{FF2B5EF4-FFF2-40B4-BE49-F238E27FC236}">
                  <a16:creationId xmlns:a16="http://schemas.microsoft.com/office/drawing/2014/main" id="{A5172741-221C-02A6-CB9D-02368448ACDC}"/>
                </a:ext>
              </a:extLst>
            </p:cNvPr>
            <p:cNvSpPr>
              <a:spLocks/>
            </p:cNvSpPr>
            <p:nvPr/>
          </p:nvSpPr>
          <p:spPr bwMode="auto">
            <a:xfrm>
              <a:off x="2257420" y="2203824"/>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39" name="Freeform 1780">
              <a:extLst>
                <a:ext uri="{FF2B5EF4-FFF2-40B4-BE49-F238E27FC236}">
                  <a16:creationId xmlns:a16="http://schemas.microsoft.com/office/drawing/2014/main" id="{DF072187-C03B-43E6-0D9B-6F52CE873716}"/>
                </a:ext>
              </a:extLst>
            </p:cNvPr>
            <p:cNvSpPr>
              <a:spLocks/>
            </p:cNvSpPr>
            <p:nvPr/>
          </p:nvSpPr>
          <p:spPr bwMode="auto">
            <a:xfrm>
              <a:off x="2570237" y="2221337"/>
              <a:ext cx="74408" cy="52538"/>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40" name="Freeform 1781">
              <a:extLst>
                <a:ext uri="{FF2B5EF4-FFF2-40B4-BE49-F238E27FC236}">
                  <a16:creationId xmlns:a16="http://schemas.microsoft.com/office/drawing/2014/main" id="{87F06C5C-F70F-3A75-C3FF-2DED292121F9}"/>
                </a:ext>
              </a:extLst>
            </p:cNvPr>
            <p:cNvSpPr>
              <a:spLocks/>
            </p:cNvSpPr>
            <p:nvPr/>
          </p:nvSpPr>
          <p:spPr bwMode="auto">
            <a:xfrm>
              <a:off x="2656794" y="2221337"/>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41" name="Freeform 1782">
              <a:extLst>
                <a:ext uri="{FF2B5EF4-FFF2-40B4-BE49-F238E27FC236}">
                  <a16:creationId xmlns:a16="http://schemas.microsoft.com/office/drawing/2014/main" id="{2DE45178-1017-06B1-FFDC-17715CA7EDE9}"/>
                </a:ext>
              </a:extLst>
            </p:cNvPr>
            <p:cNvSpPr>
              <a:spLocks/>
            </p:cNvSpPr>
            <p:nvPr/>
          </p:nvSpPr>
          <p:spPr bwMode="auto">
            <a:xfrm>
              <a:off x="3230798" y="2234807"/>
              <a:ext cx="74408" cy="51190"/>
            </a:xfrm>
            <a:custGeom>
              <a:avLst/>
              <a:gdLst>
                <a:gd name="T0" fmla="*/ 0 w 49"/>
                <a:gd name="T1" fmla="*/ 38 h 38"/>
                <a:gd name="T2" fmla="*/ 49 w 49"/>
                <a:gd name="T3" fmla="*/ 38 h 38"/>
                <a:gd name="T4" fmla="*/ 27 w 49"/>
                <a:gd name="T5" fmla="*/ 0 h 38"/>
                <a:gd name="T6" fmla="*/ 0 w 49"/>
                <a:gd name="T7" fmla="*/ 38 h 38"/>
              </a:gdLst>
              <a:ahLst/>
              <a:cxnLst>
                <a:cxn ang="0">
                  <a:pos x="T0" y="T1"/>
                </a:cxn>
                <a:cxn ang="0">
                  <a:pos x="T2" y="T3"/>
                </a:cxn>
                <a:cxn ang="0">
                  <a:pos x="T4" y="T5"/>
                </a:cxn>
                <a:cxn ang="0">
                  <a:pos x="T6" y="T7"/>
                </a:cxn>
              </a:cxnLst>
              <a:rect l="0" t="0" r="r" b="b"/>
              <a:pathLst>
                <a:path w="49" h="38">
                  <a:moveTo>
                    <a:pt x="0" y="38"/>
                  </a:moveTo>
                  <a:lnTo>
                    <a:pt x="49" y="38"/>
                  </a:lnTo>
                  <a:lnTo>
                    <a:pt x="27"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42" name="Freeform 1783">
              <a:extLst>
                <a:ext uri="{FF2B5EF4-FFF2-40B4-BE49-F238E27FC236}">
                  <a16:creationId xmlns:a16="http://schemas.microsoft.com/office/drawing/2014/main" id="{4E858A25-EB6B-4D0B-0177-EF752C97BA57}"/>
                </a:ext>
              </a:extLst>
            </p:cNvPr>
            <p:cNvSpPr>
              <a:spLocks/>
            </p:cNvSpPr>
            <p:nvPr/>
          </p:nvSpPr>
          <p:spPr bwMode="auto">
            <a:xfrm>
              <a:off x="3879209" y="2264444"/>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43" name="Freeform 1784">
              <a:extLst>
                <a:ext uri="{FF2B5EF4-FFF2-40B4-BE49-F238E27FC236}">
                  <a16:creationId xmlns:a16="http://schemas.microsoft.com/office/drawing/2014/main" id="{B84DE3F5-D300-2F45-EFE5-0A8D7B805387}"/>
                </a:ext>
              </a:extLst>
            </p:cNvPr>
            <p:cNvSpPr>
              <a:spLocks/>
            </p:cNvSpPr>
            <p:nvPr/>
          </p:nvSpPr>
          <p:spPr bwMode="auto">
            <a:xfrm>
              <a:off x="4005248" y="2299470"/>
              <a:ext cx="74408" cy="52538"/>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44" name="Freeform 1785">
              <a:extLst>
                <a:ext uri="{FF2B5EF4-FFF2-40B4-BE49-F238E27FC236}">
                  <a16:creationId xmlns:a16="http://schemas.microsoft.com/office/drawing/2014/main" id="{443483C5-ED19-8D51-D5EE-766843635B44}"/>
                </a:ext>
              </a:extLst>
            </p:cNvPr>
            <p:cNvSpPr>
              <a:spLocks/>
            </p:cNvSpPr>
            <p:nvPr/>
          </p:nvSpPr>
          <p:spPr bwMode="auto">
            <a:xfrm>
              <a:off x="4573177" y="2342578"/>
              <a:ext cx="74408" cy="52538"/>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45" name="Freeform 1786">
              <a:extLst>
                <a:ext uri="{FF2B5EF4-FFF2-40B4-BE49-F238E27FC236}">
                  <a16:creationId xmlns:a16="http://schemas.microsoft.com/office/drawing/2014/main" id="{E95F6F37-C89D-1E74-34D6-E7092CAC527B}"/>
                </a:ext>
              </a:extLst>
            </p:cNvPr>
            <p:cNvSpPr>
              <a:spLocks/>
            </p:cNvSpPr>
            <p:nvPr/>
          </p:nvSpPr>
          <p:spPr bwMode="auto">
            <a:xfrm>
              <a:off x="5001403" y="2387034"/>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46" name="Freeform 1787">
              <a:extLst>
                <a:ext uri="{FF2B5EF4-FFF2-40B4-BE49-F238E27FC236}">
                  <a16:creationId xmlns:a16="http://schemas.microsoft.com/office/drawing/2014/main" id="{FCBA6306-610C-4B79-40F4-2439B7B7ADD1}"/>
                </a:ext>
              </a:extLst>
            </p:cNvPr>
            <p:cNvSpPr>
              <a:spLocks/>
            </p:cNvSpPr>
            <p:nvPr/>
          </p:nvSpPr>
          <p:spPr bwMode="auto">
            <a:xfrm>
              <a:off x="5634628" y="2451696"/>
              <a:ext cx="74408" cy="52538"/>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47" name="Freeform 1788">
              <a:extLst>
                <a:ext uri="{FF2B5EF4-FFF2-40B4-BE49-F238E27FC236}">
                  <a16:creationId xmlns:a16="http://schemas.microsoft.com/office/drawing/2014/main" id="{B7F95D28-890C-0C88-1026-9D3ACC083E69}"/>
                </a:ext>
              </a:extLst>
            </p:cNvPr>
            <p:cNvSpPr>
              <a:spLocks/>
            </p:cNvSpPr>
            <p:nvPr/>
          </p:nvSpPr>
          <p:spPr bwMode="auto">
            <a:xfrm>
              <a:off x="5895816" y="2478638"/>
              <a:ext cx="78964" cy="51190"/>
            </a:xfrm>
            <a:custGeom>
              <a:avLst/>
              <a:gdLst>
                <a:gd name="T0" fmla="*/ 0 w 52"/>
                <a:gd name="T1" fmla="*/ 38 h 38"/>
                <a:gd name="T2" fmla="*/ 52 w 52"/>
                <a:gd name="T3" fmla="*/ 38 h 38"/>
                <a:gd name="T4" fmla="*/ 26 w 52"/>
                <a:gd name="T5" fmla="*/ 0 h 38"/>
                <a:gd name="T6" fmla="*/ 0 w 52"/>
                <a:gd name="T7" fmla="*/ 38 h 38"/>
              </a:gdLst>
              <a:ahLst/>
              <a:cxnLst>
                <a:cxn ang="0">
                  <a:pos x="T0" y="T1"/>
                </a:cxn>
                <a:cxn ang="0">
                  <a:pos x="T2" y="T3"/>
                </a:cxn>
                <a:cxn ang="0">
                  <a:pos x="T4" y="T5"/>
                </a:cxn>
                <a:cxn ang="0">
                  <a:pos x="T6" y="T7"/>
                </a:cxn>
              </a:cxnLst>
              <a:rect l="0" t="0" r="r" b="b"/>
              <a:pathLst>
                <a:path w="52" h="38">
                  <a:moveTo>
                    <a:pt x="0" y="38"/>
                  </a:moveTo>
                  <a:lnTo>
                    <a:pt x="52" y="38"/>
                  </a:lnTo>
                  <a:lnTo>
                    <a:pt x="26"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48" name="Freeform 1789">
              <a:extLst>
                <a:ext uri="{FF2B5EF4-FFF2-40B4-BE49-F238E27FC236}">
                  <a16:creationId xmlns:a16="http://schemas.microsoft.com/office/drawing/2014/main" id="{16DA377F-422B-0D2C-283B-5DA4A68F587A}"/>
                </a:ext>
              </a:extLst>
            </p:cNvPr>
            <p:cNvSpPr>
              <a:spLocks/>
            </p:cNvSpPr>
            <p:nvPr/>
          </p:nvSpPr>
          <p:spPr bwMode="auto">
            <a:xfrm>
              <a:off x="6295188" y="2552728"/>
              <a:ext cx="74408" cy="51190"/>
            </a:xfrm>
            <a:custGeom>
              <a:avLst/>
              <a:gdLst>
                <a:gd name="T0" fmla="*/ 0 w 49"/>
                <a:gd name="T1" fmla="*/ 38 h 38"/>
                <a:gd name="T2" fmla="*/ 49 w 49"/>
                <a:gd name="T3" fmla="*/ 38 h 38"/>
                <a:gd name="T4" fmla="*/ 27 w 49"/>
                <a:gd name="T5" fmla="*/ 0 h 38"/>
                <a:gd name="T6" fmla="*/ 0 w 49"/>
                <a:gd name="T7" fmla="*/ 38 h 38"/>
              </a:gdLst>
              <a:ahLst/>
              <a:cxnLst>
                <a:cxn ang="0">
                  <a:pos x="T0" y="T1"/>
                </a:cxn>
                <a:cxn ang="0">
                  <a:pos x="T2" y="T3"/>
                </a:cxn>
                <a:cxn ang="0">
                  <a:pos x="T4" y="T5"/>
                </a:cxn>
                <a:cxn ang="0">
                  <a:pos x="T6" y="T7"/>
                </a:cxn>
              </a:cxnLst>
              <a:rect l="0" t="0" r="r" b="b"/>
              <a:pathLst>
                <a:path w="49" h="38">
                  <a:moveTo>
                    <a:pt x="0" y="38"/>
                  </a:moveTo>
                  <a:lnTo>
                    <a:pt x="49" y="38"/>
                  </a:lnTo>
                  <a:lnTo>
                    <a:pt x="27"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49" name="Freeform 1790">
              <a:extLst>
                <a:ext uri="{FF2B5EF4-FFF2-40B4-BE49-F238E27FC236}">
                  <a16:creationId xmlns:a16="http://schemas.microsoft.com/office/drawing/2014/main" id="{31993459-DF9D-30C8-31C7-C511EA880C18}"/>
                </a:ext>
              </a:extLst>
            </p:cNvPr>
            <p:cNvSpPr>
              <a:spLocks/>
            </p:cNvSpPr>
            <p:nvPr/>
          </p:nvSpPr>
          <p:spPr bwMode="auto">
            <a:xfrm>
              <a:off x="6690006" y="2609309"/>
              <a:ext cx="72888" cy="51190"/>
            </a:xfrm>
            <a:custGeom>
              <a:avLst/>
              <a:gdLst>
                <a:gd name="T0" fmla="*/ 0 w 48"/>
                <a:gd name="T1" fmla="*/ 38 h 38"/>
                <a:gd name="T2" fmla="*/ 48 w 48"/>
                <a:gd name="T3" fmla="*/ 38 h 38"/>
                <a:gd name="T4" fmla="*/ 26 w 48"/>
                <a:gd name="T5" fmla="*/ 0 h 38"/>
                <a:gd name="T6" fmla="*/ 0 w 48"/>
                <a:gd name="T7" fmla="*/ 38 h 38"/>
              </a:gdLst>
              <a:ahLst/>
              <a:cxnLst>
                <a:cxn ang="0">
                  <a:pos x="T0" y="T1"/>
                </a:cxn>
                <a:cxn ang="0">
                  <a:pos x="T2" y="T3"/>
                </a:cxn>
                <a:cxn ang="0">
                  <a:pos x="T4" y="T5"/>
                </a:cxn>
                <a:cxn ang="0">
                  <a:pos x="T6" y="T7"/>
                </a:cxn>
              </a:cxnLst>
              <a:rect l="0" t="0" r="r" b="b"/>
              <a:pathLst>
                <a:path w="48" h="38">
                  <a:moveTo>
                    <a:pt x="0" y="38"/>
                  </a:moveTo>
                  <a:lnTo>
                    <a:pt x="48" y="38"/>
                  </a:lnTo>
                  <a:lnTo>
                    <a:pt x="26"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50" name="Freeform 1791">
              <a:extLst>
                <a:ext uri="{FF2B5EF4-FFF2-40B4-BE49-F238E27FC236}">
                  <a16:creationId xmlns:a16="http://schemas.microsoft.com/office/drawing/2014/main" id="{D8973F2F-8407-20E4-6163-92CABB7E7196}"/>
                </a:ext>
              </a:extLst>
            </p:cNvPr>
            <p:cNvSpPr>
              <a:spLocks/>
            </p:cNvSpPr>
            <p:nvPr/>
          </p:nvSpPr>
          <p:spPr bwMode="auto">
            <a:xfrm>
              <a:off x="6916267" y="2683401"/>
              <a:ext cx="80483" cy="51190"/>
            </a:xfrm>
            <a:custGeom>
              <a:avLst/>
              <a:gdLst>
                <a:gd name="T0" fmla="*/ 0 w 53"/>
                <a:gd name="T1" fmla="*/ 38 h 38"/>
                <a:gd name="T2" fmla="*/ 53 w 53"/>
                <a:gd name="T3" fmla="*/ 38 h 38"/>
                <a:gd name="T4" fmla="*/ 27 w 53"/>
                <a:gd name="T5" fmla="*/ 0 h 38"/>
                <a:gd name="T6" fmla="*/ 0 w 53"/>
                <a:gd name="T7" fmla="*/ 38 h 38"/>
              </a:gdLst>
              <a:ahLst/>
              <a:cxnLst>
                <a:cxn ang="0">
                  <a:pos x="T0" y="T1"/>
                </a:cxn>
                <a:cxn ang="0">
                  <a:pos x="T2" y="T3"/>
                </a:cxn>
                <a:cxn ang="0">
                  <a:pos x="T4" y="T5"/>
                </a:cxn>
                <a:cxn ang="0">
                  <a:pos x="T6" y="T7"/>
                </a:cxn>
              </a:cxnLst>
              <a:rect l="0" t="0" r="r" b="b"/>
              <a:pathLst>
                <a:path w="53" h="38">
                  <a:moveTo>
                    <a:pt x="0" y="38"/>
                  </a:moveTo>
                  <a:lnTo>
                    <a:pt x="53" y="38"/>
                  </a:lnTo>
                  <a:lnTo>
                    <a:pt x="27"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51" name="Freeform 1792">
              <a:extLst>
                <a:ext uri="{FF2B5EF4-FFF2-40B4-BE49-F238E27FC236}">
                  <a16:creationId xmlns:a16="http://schemas.microsoft.com/office/drawing/2014/main" id="{8693915F-5844-BB41-4874-290E42421B3F}"/>
                </a:ext>
              </a:extLst>
            </p:cNvPr>
            <p:cNvSpPr>
              <a:spLocks/>
            </p:cNvSpPr>
            <p:nvPr/>
          </p:nvSpPr>
          <p:spPr bwMode="auto">
            <a:xfrm>
              <a:off x="7157713" y="2734592"/>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52" name="Freeform 1793">
              <a:extLst>
                <a:ext uri="{FF2B5EF4-FFF2-40B4-BE49-F238E27FC236}">
                  <a16:creationId xmlns:a16="http://schemas.microsoft.com/office/drawing/2014/main" id="{0D70B04D-B744-3B01-5D9B-DB0925BAF241}"/>
                </a:ext>
              </a:extLst>
            </p:cNvPr>
            <p:cNvSpPr>
              <a:spLocks/>
            </p:cNvSpPr>
            <p:nvPr/>
          </p:nvSpPr>
          <p:spPr bwMode="auto">
            <a:xfrm>
              <a:off x="7377899" y="2765575"/>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53" name="Freeform 1794">
              <a:extLst>
                <a:ext uri="{FF2B5EF4-FFF2-40B4-BE49-F238E27FC236}">
                  <a16:creationId xmlns:a16="http://schemas.microsoft.com/office/drawing/2014/main" id="{73E0DBDA-5A10-99C4-32F9-1CDC0B116C2D}"/>
                </a:ext>
              </a:extLst>
            </p:cNvPr>
            <p:cNvSpPr>
              <a:spLocks/>
            </p:cNvSpPr>
            <p:nvPr/>
          </p:nvSpPr>
          <p:spPr bwMode="auto">
            <a:xfrm>
              <a:off x="7523678" y="2796559"/>
              <a:ext cx="74408" cy="51190"/>
            </a:xfrm>
            <a:custGeom>
              <a:avLst/>
              <a:gdLst>
                <a:gd name="T0" fmla="*/ 0 w 49"/>
                <a:gd name="T1" fmla="*/ 38 h 38"/>
                <a:gd name="T2" fmla="*/ 49 w 49"/>
                <a:gd name="T3" fmla="*/ 38 h 38"/>
                <a:gd name="T4" fmla="*/ 27 w 49"/>
                <a:gd name="T5" fmla="*/ 0 h 38"/>
                <a:gd name="T6" fmla="*/ 0 w 49"/>
                <a:gd name="T7" fmla="*/ 38 h 38"/>
              </a:gdLst>
              <a:ahLst/>
              <a:cxnLst>
                <a:cxn ang="0">
                  <a:pos x="T0" y="T1"/>
                </a:cxn>
                <a:cxn ang="0">
                  <a:pos x="T2" y="T3"/>
                </a:cxn>
                <a:cxn ang="0">
                  <a:pos x="T4" y="T5"/>
                </a:cxn>
                <a:cxn ang="0">
                  <a:pos x="T6" y="T7"/>
                </a:cxn>
              </a:cxnLst>
              <a:rect l="0" t="0" r="r" b="b"/>
              <a:pathLst>
                <a:path w="49" h="38">
                  <a:moveTo>
                    <a:pt x="0" y="38"/>
                  </a:moveTo>
                  <a:lnTo>
                    <a:pt x="49" y="38"/>
                  </a:lnTo>
                  <a:lnTo>
                    <a:pt x="27"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54" name="Freeform 1795">
              <a:extLst>
                <a:ext uri="{FF2B5EF4-FFF2-40B4-BE49-F238E27FC236}">
                  <a16:creationId xmlns:a16="http://schemas.microsoft.com/office/drawing/2014/main" id="{65486DCE-DEB9-7175-13D1-44C4C05C0E83}"/>
                </a:ext>
              </a:extLst>
            </p:cNvPr>
            <p:cNvSpPr>
              <a:spLocks/>
            </p:cNvSpPr>
            <p:nvPr/>
          </p:nvSpPr>
          <p:spPr bwMode="auto">
            <a:xfrm>
              <a:off x="7851680" y="2853139"/>
              <a:ext cx="80483" cy="51190"/>
            </a:xfrm>
            <a:custGeom>
              <a:avLst/>
              <a:gdLst>
                <a:gd name="T0" fmla="*/ 0 w 53"/>
                <a:gd name="T1" fmla="*/ 38 h 38"/>
                <a:gd name="T2" fmla="*/ 53 w 53"/>
                <a:gd name="T3" fmla="*/ 38 h 38"/>
                <a:gd name="T4" fmla="*/ 26 w 53"/>
                <a:gd name="T5" fmla="*/ 0 h 38"/>
                <a:gd name="T6" fmla="*/ 0 w 53"/>
                <a:gd name="T7" fmla="*/ 38 h 38"/>
              </a:gdLst>
              <a:ahLst/>
              <a:cxnLst>
                <a:cxn ang="0">
                  <a:pos x="T0" y="T1"/>
                </a:cxn>
                <a:cxn ang="0">
                  <a:pos x="T2" y="T3"/>
                </a:cxn>
                <a:cxn ang="0">
                  <a:pos x="T4" y="T5"/>
                </a:cxn>
                <a:cxn ang="0">
                  <a:pos x="T6" y="T7"/>
                </a:cxn>
              </a:cxnLst>
              <a:rect l="0" t="0" r="r" b="b"/>
              <a:pathLst>
                <a:path w="53" h="38">
                  <a:moveTo>
                    <a:pt x="0" y="38"/>
                  </a:moveTo>
                  <a:lnTo>
                    <a:pt x="53" y="38"/>
                  </a:lnTo>
                  <a:lnTo>
                    <a:pt x="26"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55" name="Freeform 1796">
              <a:extLst>
                <a:ext uri="{FF2B5EF4-FFF2-40B4-BE49-F238E27FC236}">
                  <a16:creationId xmlns:a16="http://schemas.microsoft.com/office/drawing/2014/main" id="{EDF80235-6110-3758-6E5F-3B4F2CF4B3D2}"/>
                </a:ext>
              </a:extLst>
            </p:cNvPr>
            <p:cNvSpPr>
              <a:spLocks/>
            </p:cNvSpPr>
            <p:nvPr/>
          </p:nvSpPr>
          <p:spPr bwMode="auto">
            <a:xfrm>
              <a:off x="8498573" y="3083497"/>
              <a:ext cx="74408" cy="52538"/>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56" name="Freeform 1797">
              <a:extLst>
                <a:ext uri="{FF2B5EF4-FFF2-40B4-BE49-F238E27FC236}">
                  <a16:creationId xmlns:a16="http://schemas.microsoft.com/office/drawing/2014/main" id="{ED442907-BCAC-D9CD-5BF9-9A326CF4B6E6}"/>
                </a:ext>
              </a:extLst>
            </p:cNvPr>
            <p:cNvSpPr>
              <a:spLocks/>
            </p:cNvSpPr>
            <p:nvPr/>
          </p:nvSpPr>
          <p:spPr bwMode="auto">
            <a:xfrm>
              <a:off x="8873650" y="3118522"/>
              <a:ext cx="78964" cy="47149"/>
            </a:xfrm>
            <a:custGeom>
              <a:avLst/>
              <a:gdLst>
                <a:gd name="T0" fmla="*/ 0 w 52"/>
                <a:gd name="T1" fmla="*/ 35 h 35"/>
                <a:gd name="T2" fmla="*/ 52 w 52"/>
                <a:gd name="T3" fmla="*/ 35 h 35"/>
                <a:gd name="T4" fmla="*/ 26 w 52"/>
                <a:gd name="T5" fmla="*/ 0 h 35"/>
                <a:gd name="T6" fmla="*/ 0 w 52"/>
                <a:gd name="T7" fmla="*/ 35 h 35"/>
              </a:gdLst>
              <a:ahLst/>
              <a:cxnLst>
                <a:cxn ang="0">
                  <a:pos x="T0" y="T1"/>
                </a:cxn>
                <a:cxn ang="0">
                  <a:pos x="T2" y="T3"/>
                </a:cxn>
                <a:cxn ang="0">
                  <a:pos x="T4" y="T5"/>
                </a:cxn>
                <a:cxn ang="0">
                  <a:pos x="T6" y="T7"/>
                </a:cxn>
              </a:cxnLst>
              <a:rect l="0" t="0" r="r" b="b"/>
              <a:pathLst>
                <a:path w="52" h="35">
                  <a:moveTo>
                    <a:pt x="0" y="35"/>
                  </a:moveTo>
                  <a:lnTo>
                    <a:pt x="52"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57" name="Freeform 1798">
              <a:extLst>
                <a:ext uri="{FF2B5EF4-FFF2-40B4-BE49-F238E27FC236}">
                  <a16:creationId xmlns:a16="http://schemas.microsoft.com/office/drawing/2014/main" id="{590967BA-FF25-C17D-8FEA-2EE09EF56672}"/>
                </a:ext>
              </a:extLst>
            </p:cNvPr>
            <p:cNvSpPr>
              <a:spLocks/>
            </p:cNvSpPr>
            <p:nvPr/>
          </p:nvSpPr>
          <p:spPr bwMode="auto">
            <a:xfrm>
              <a:off x="8919206" y="3153547"/>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58" name="Freeform 1799">
              <a:extLst>
                <a:ext uri="{FF2B5EF4-FFF2-40B4-BE49-F238E27FC236}">
                  <a16:creationId xmlns:a16="http://schemas.microsoft.com/office/drawing/2014/main" id="{F0F5A963-2DB5-13A1-0FCF-BA0494E2C7EC}"/>
                </a:ext>
              </a:extLst>
            </p:cNvPr>
            <p:cNvSpPr>
              <a:spLocks/>
            </p:cNvSpPr>
            <p:nvPr/>
          </p:nvSpPr>
          <p:spPr bwMode="auto">
            <a:xfrm>
              <a:off x="8940466" y="3161631"/>
              <a:ext cx="78964" cy="52538"/>
            </a:xfrm>
            <a:custGeom>
              <a:avLst/>
              <a:gdLst>
                <a:gd name="T0" fmla="*/ 0 w 52"/>
                <a:gd name="T1" fmla="*/ 39 h 39"/>
                <a:gd name="T2" fmla="*/ 52 w 52"/>
                <a:gd name="T3" fmla="*/ 39 h 39"/>
                <a:gd name="T4" fmla="*/ 30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30"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59" name="Freeform 1800">
              <a:extLst>
                <a:ext uri="{FF2B5EF4-FFF2-40B4-BE49-F238E27FC236}">
                  <a16:creationId xmlns:a16="http://schemas.microsoft.com/office/drawing/2014/main" id="{0376DD33-A09E-E95B-FA91-6E1A5E4F9761}"/>
                </a:ext>
              </a:extLst>
            </p:cNvPr>
            <p:cNvSpPr>
              <a:spLocks/>
            </p:cNvSpPr>
            <p:nvPr/>
          </p:nvSpPr>
          <p:spPr bwMode="auto">
            <a:xfrm>
              <a:off x="8946539" y="3161631"/>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60" name="Freeform 1801">
              <a:extLst>
                <a:ext uri="{FF2B5EF4-FFF2-40B4-BE49-F238E27FC236}">
                  <a16:creationId xmlns:a16="http://schemas.microsoft.com/office/drawing/2014/main" id="{26EEE8D6-56AE-536C-7560-1999740DDA43}"/>
                </a:ext>
              </a:extLst>
            </p:cNvPr>
            <p:cNvSpPr>
              <a:spLocks/>
            </p:cNvSpPr>
            <p:nvPr/>
          </p:nvSpPr>
          <p:spPr bwMode="auto">
            <a:xfrm>
              <a:off x="8960206" y="3161631"/>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61" name="Freeform 1802">
              <a:extLst>
                <a:ext uri="{FF2B5EF4-FFF2-40B4-BE49-F238E27FC236}">
                  <a16:creationId xmlns:a16="http://schemas.microsoft.com/office/drawing/2014/main" id="{55939985-4307-CD5B-866E-BCEF04B30898}"/>
                </a:ext>
              </a:extLst>
            </p:cNvPr>
            <p:cNvSpPr>
              <a:spLocks/>
            </p:cNvSpPr>
            <p:nvPr/>
          </p:nvSpPr>
          <p:spPr bwMode="auto">
            <a:xfrm>
              <a:off x="8973873" y="3161631"/>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62" name="Freeform 1803">
              <a:extLst>
                <a:ext uri="{FF2B5EF4-FFF2-40B4-BE49-F238E27FC236}">
                  <a16:creationId xmlns:a16="http://schemas.microsoft.com/office/drawing/2014/main" id="{28B63FA4-D481-9313-D6E4-1FD9D99BC57D}"/>
                </a:ext>
              </a:extLst>
            </p:cNvPr>
            <p:cNvSpPr>
              <a:spLocks/>
            </p:cNvSpPr>
            <p:nvPr/>
          </p:nvSpPr>
          <p:spPr bwMode="auto">
            <a:xfrm>
              <a:off x="8973873" y="3161631"/>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63" name="Freeform 1804">
              <a:extLst>
                <a:ext uri="{FF2B5EF4-FFF2-40B4-BE49-F238E27FC236}">
                  <a16:creationId xmlns:a16="http://schemas.microsoft.com/office/drawing/2014/main" id="{277CE5B6-739B-A020-E62F-E0AFA5A42636}"/>
                </a:ext>
              </a:extLst>
            </p:cNvPr>
            <p:cNvSpPr>
              <a:spLocks/>
            </p:cNvSpPr>
            <p:nvPr/>
          </p:nvSpPr>
          <p:spPr bwMode="auto">
            <a:xfrm>
              <a:off x="8973873" y="3161631"/>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64" name="Freeform 1805">
              <a:extLst>
                <a:ext uri="{FF2B5EF4-FFF2-40B4-BE49-F238E27FC236}">
                  <a16:creationId xmlns:a16="http://schemas.microsoft.com/office/drawing/2014/main" id="{45009C0B-2DBD-C7BC-8ACE-86D5EA490641}"/>
                </a:ext>
              </a:extLst>
            </p:cNvPr>
            <p:cNvSpPr>
              <a:spLocks/>
            </p:cNvSpPr>
            <p:nvPr/>
          </p:nvSpPr>
          <p:spPr bwMode="auto">
            <a:xfrm>
              <a:off x="8999687" y="3161631"/>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65" name="Freeform 1806">
              <a:extLst>
                <a:ext uri="{FF2B5EF4-FFF2-40B4-BE49-F238E27FC236}">
                  <a16:creationId xmlns:a16="http://schemas.microsoft.com/office/drawing/2014/main" id="{7C245D98-D06A-18BE-8A91-19C75774A9E0}"/>
                </a:ext>
              </a:extLst>
            </p:cNvPr>
            <p:cNvSpPr>
              <a:spLocks/>
            </p:cNvSpPr>
            <p:nvPr/>
          </p:nvSpPr>
          <p:spPr bwMode="auto">
            <a:xfrm>
              <a:off x="8999687" y="3161631"/>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66" name="Freeform 1807">
              <a:extLst>
                <a:ext uri="{FF2B5EF4-FFF2-40B4-BE49-F238E27FC236}">
                  <a16:creationId xmlns:a16="http://schemas.microsoft.com/office/drawing/2014/main" id="{06C4C289-D55A-9AC1-4795-3749B9081DE6}"/>
                </a:ext>
              </a:extLst>
            </p:cNvPr>
            <p:cNvSpPr>
              <a:spLocks/>
            </p:cNvSpPr>
            <p:nvPr/>
          </p:nvSpPr>
          <p:spPr bwMode="auto">
            <a:xfrm>
              <a:off x="8999687" y="3161631"/>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67" name="Freeform 1808">
              <a:extLst>
                <a:ext uri="{FF2B5EF4-FFF2-40B4-BE49-F238E27FC236}">
                  <a16:creationId xmlns:a16="http://schemas.microsoft.com/office/drawing/2014/main" id="{2842AA9A-9CDE-8C95-96BF-A571880A2F2F}"/>
                </a:ext>
              </a:extLst>
            </p:cNvPr>
            <p:cNvSpPr>
              <a:spLocks/>
            </p:cNvSpPr>
            <p:nvPr/>
          </p:nvSpPr>
          <p:spPr bwMode="auto">
            <a:xfrm>
              <a:off x="8999687" y="3161631"/>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68" name="Freeform 1809">
              <a:extLst>
                <a:ext uri="{FF2B5EF4-FFF2-40B4-BE49-F238E27FC236}">
                  <a16:creationId xmlns:a16="http://schemas.microsoft.com/office/drawing/2014/main" id="{B6565102-DE37-491E-1766-5DE6BF8E11D5}"/>
                </a:ext>
              </a:extLst>
            </p:cNvPr>
            <p:cNvSpPr>
              <a:spLocks/>
            </p:cNvSpPr>
            <p:nvPr/>
          </p:nvSpPr>
          <p:spPr bwMode="auto">
            <a:xfrm>
              <a:off x="9007281" y="3161631"/>
              <a:ext cx="72888" cy="52538"/>
            </a:xfrm>
            <a:custGeom>
              <a:avLst/>
              <a:gdLst>
                <a:gd name="T0" fmla="*/ 0 w 48"/>
                <a:gd name="T1" fmla="*/ 39 h 39"/>
                <a:gd name="T2" fmla="*/ 48 w 48"/>
                <a:gd name="T3" fmla="*/ 39 h 39"/>
                <a:gd name="T4" fmla="*/ 21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1"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69" name="Freeform 1810">
              <a:extLst>
                <a:ext uri="{FF2B5EF4-FFF2-40B4-BE49-F238E27FC236}">
                  <a16:creationId xmlns:a16="http://schemas.microsoft.com/office/drawing/2014/main" id="{16379679-8B80-80F0-1BA5-72D2DCA3B27E}"/>
                </a:ext>
              </a:extLst>
            </p:cNvPr>
            <p:cNvSpPr>
              <a:spLocks/>
            </p:cNvSpPr>
            <p:nvPr/>
          </p:nvSpPr>
          <p:spPr bwMode="auto">
            <a:xfrm>
              <a:off x="9013355" y="3161631"/>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70" name="Freeform 1811">
              <a:extLst>
                <a:ext uri="{FF2B5EF4-FFF2-40B4-BE49-F238E27FC236}">
                  <a16:creationId xmlns:a16="http://schemas.microsoft.com/office/drawing/2014/main" id="{6230DD0D-438D-20CB-E975-D10823C80AC3}"/>
                </a:ext>
              </a:extLst>
            </p:cNvPr>
            <p:cNvSpPr>
              <a:spLocks/>
            </p:cNvSpPr>
            <p:nvPr/>
          </p:nvSpPr>
          <p:spPr bwMode="auto">
            <a:xfrm>
              <a:off x="9013355" y="3161631"/>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71" name="Freeform 1812">
              <a:extLst>
                <a:ext uri="{FF2B5EF4-FFF2-40B4-BE49-F238E27FC236}">
                  <a16:creationId xmlns:a16="http://schemas.microsoft.com/office/drawing/2014/main" id="{9DC4F24D-DAC5-A82A-4D56-4B10AE15E942}"/>
                </a:ext>
              </a:extLst>
            </p:cNvPr>
            <p:cNvSpPr>
              <a:spLocks/>
            </p:cNvSpPr>
            <p:nvPr/>
          </p:nvSpPr>
          <p:spPr bwMode="auto">
            <a:xfrm>
              <a:off x="9019429" y="3161631"/>
              <a:ext cx="74408" cy="52538"/>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72" name="Freeform 1813">
              <a:extLst>
                <a:ext uri="{FF2B5EF4-FFF2-40B4-BE49-F238E27FC236}">
                  <a16:creationId xmlns:a16="http://schemas.microsoft.com/office/drawing/2014/main" id="{D39F7DE3-FA47-E5DD-A657-B88BC0D3B530}"/>
                </a:ext>
              </a:extLst>
            </p:cNvPr>
            <p:cNvSpPr>
              <a:spLocks/>
            </p:cNvSpPr>
            <p:nvPr/>
          </p:nvSpPr>
          <p:spPr bwMode="auto">
            <a:xfrm>
              <a:off x="9039169" y="3161631"/>
              <a:ext cx="74408" cy="52538"/>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73" name="Freeform 1814">
              <a:extLst>
                <a:ext uri="{FF2B5EF4-FFF2-40B4-BE49-F238E27FC236}">
                  <a16:creationId xmlns:a16="http://schemas.microsoft.com/office/drawing/2014/main" id="{5C87B787-76A3-2393-3898-69915FAF45F1}"/>
                </a:ext>
              </a:extLst>
            </p:cNvPr>
            <p:cNvSpPr>
              <a:spLocks/>
            </p:cNvSpPr>
            <p:nvPr/>
          </p:nvSpPr>
          <p:spPr bwMode="auto">
            <a:xfrm>
              <a:off x="9039169" y="3161631"/>
              <a:ext cx="74408" cy="52538"/>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74" name="Freeform 1815">
              <a:extLst>
                <a:ext uri="{FF2B5EF4-FFF2-40B4-BE49-F238E27FC236}">
                  <a16:creationId xmlns:a16="http://schemas.microsoft.com/office/drawing/2014/main" id="{3266B933-8F80-807C-1BE5-A73305E881B2}"/>
                </a:ext>
              </a:extLst>
            </p:cNvPr>
            <p:cNvSpPr>
              <a:spLocks/>
            </p:cNvSpPr>
            <p:nvPr/>
          </p:nvSpPr>
          <p:spPr bwMode="auto">
            <a:xfrm>
              <a:off x="9046763" y="3161631"/>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75" name="Freeform 1816">
              <a:extLst>
                <a:ext uri="{FF2B5EF4-FFF2-40B4-BE49-F238E27FC236}">
                  <a16:creationId xmlns:a16="http://schemas.microsoft.com/office/drawing/2014/main" id="{E469F400-5610-FCE5-B119-DC682021C35A}"/>
                </a:ext>
              </a:extLst>
            </p:cNvPr>
            <p:cNvSpPr>
              <a:spLocks/>
            </p:cNvSpPr>
            <p:nvPr/>
          </p:nvSpPr>
          <p:spPr bwMode="auto">
            <a:xfrm>
              <a:off x="9080170" y="3161631"/>
              <a:ext cx="72888" cy="52538"/>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76" name="Freeform 1817">
              <a:extLst>
                <a:ext uri="{FF2B5EF4-FFF2-40B4-BE49-F238E27FC236}">
                  <a16:creationId xmlns:a16="http://schemas.microsoft.com/office/drawing/2014/main" id="{6DF729B1-3586-FCB3-99F6-B693DC7ED3E8}"/>
                </a:ext>
              </a:extLst>
            </p:cNvPr>
            <p:cNvSpPr>
              <a:spLocks/>
            </p:cNvSpPr>
            <p:nvPr/>
          </p:nvSpPr>
          <p:spPr bwMode="auto">
            <a:xfrm>
              <a:off x="9080170" y="3161631"/>
              <a:ext cx="72888" cy="52538"/>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77" name="Freeform 1818">
              <a:extLst>
                <a:ext uri="{FF2B5EF4-FFF2-40B4-BE49-F238E27FC236}">
                  <a16:creationId xmlns:a16="http://schemas.microsoft.com/office/drawing/2014/main" id="{3F344951-1C15-2F9F-6307-3EECFD185973}"/>
                </a:ext>
              </a:extLst>
            </p:cNvPr>
            <p:cNvSpPr>
              <a:spLocks/>
            </p:cNvSpPr>
            <p:nvPr/>
          </p:nvSpPr>
          <p:spPr bwMode="auto">
            <a:xfrm>
              <a:off x="9086244" y="3161631"/>
              <a:ext cx="74408" cy="52538"/>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78" name="Freeform 1819">
              <a:extLst>
                <a:ext uri="{FF2B5EF4-FFF2-40B4-BE49-F238E27FC236}">
                  <a16:creationId xmlns:a16="http://schemas.microsoft.com/office/drawing/2014/main" id="{780C53AD-6BFD-1822-A7BC-FBC7AA9434F0}"/>
                </a:ext>
              </a:extLst>
            </p:cNvPr>
            <p:cNvSpPr>
              <a:spLocks/>
            </p:cNvSpPr>
            <p:nvPr/>
          </p:nvSpPr>
          <p:spPr bwMode="auto">
            <a:xfrm>
              <a:off x="9093837" y="3161631"/>
              <a:ext cx="72888" cy="52538"/>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79" name="Freeform 1820">
              <a:extLst>
                <a:ext uri="{FF2B5EF4-FFF2-40B4-BE49-F238E27FC236}">
                  <a16:creationId xmlns:a16="http://schemas.microsoft.com/office/drawing/2014/main" id="{2C351420-122F-04EA-3F57-AA55B48F9441}"/>
                </a:ext>
              </a:extLst>
            </p:cNvPr>
            <p:cNvSpPr>
              <a:spLocks/>
            </p:cNvSpPr>
            <p:nvPr/>
          </p:nvSpPr>
          <p:spPr bwMode="auto">
            <a:xfrm>
              <a:off x="9119652" y="3175101"/>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80" name="Freeform 1821">
              <a:extLst>
                <a:ext uri="{FF2B5EF4-FFF2-40B4-BE49-F238E27FC236}">
                  <a16:creationId xmlns:a16="http://schemas.microsoft.com/office/drawing/2014/main" id="{D7B2FCC7-9BA1-5D87-523E-655B1A43B1DA}"/>
                </a:ext>
              </a:extLst>
            </p:cNvPr>
            <p:cNvSpPr>
              <a:spLocks/>
            </p:cNvSpPr>
            <p:nvPr/>
          </p:nvSpPr>
          <p:spPr bwMode="auto">
            <a:xfrm>
              <a:off x="9119652" y="3175101"/>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81" name="Freeform 1822">
              <a:extLst>
                <a:ext uri="{FF2B5EF4-FFF2-40B4-BE49-F238E27FC236}">
                  <a16:creationId xmlns:a16="http://schemas.microsoft.com/office/drawing/2014/main" id="{257FA060-0242-A2F4-C4FD-D22DA727B190}"/>
                </a:ext>
              </a:extLst>
            </p:cNvPr>
            <p:cNvSpPr>
              <a:spLocks/>
            </p:cNvSpPr>
            <p:nvPr/>
          </p:nvSpPr>
          <p:spPr bwMode="auto">
            <a:xfrm>
              <a:off x="9127244" y="3175101"/>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82" name="Freeform 1823">
              <a:extLst>
                <a:ext uri="{FF2B5EF4-FFF2-40B4-BE49-F238E27FC236}">
                  <a16:creationId xmlns:a16="http://schemas.microsoft.com/office/drawing/2014/main" id="{712D3AE3-37C9-DE60-50D2-7B17B3211277}"/>
                </a:ext>
              </a:extLst>
            </p:cNvPr>
            <p:cNvSpPr>
              <a:spLocks/>
            </p:cNvSpPr>
            <p:nvPr/>
          </p:nvSpPr>
          <p:spPr bwMode="auto">
            <a:xfrm>
              <a:off x="9153060" y="3175101"/>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83" name="Freeform 1824">
              <a:extLst>
                <a:ext uri="{FF2B5EF4-FFF2-40B4-BE49-F238E27FC236}">
                  <a16:creationId xmlns:a16="http://schemas.microsoft.com/office/drawing/2014/main" id="{B79E45CD-9102-6C7F-6D61-92F551224969}"/>
                </a:ext>
              </a:extLst>
            </p:cNvPr>
            <p:cNvSpPr>
              <a:spLocks/>
            </p:cNvSpPr>
            <p:nvPr/>
          </p:nvSpPr>
          <p:spPr bwMode="auto">
            <a:xfrm>
              <a:off x="9233541" y="3218209"/>
              <a:ext cx="72888" cy="48496"/>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84" name="Freeform 1825">
              <a:extLst>
                <a:ext uri="{FF2B5EF4-FFF2-40B4-BE49-F238E27FC236}">
                  <a16:creationId xmlns:a16="http://schemas.microsoft.com/office/drawing/2014/main" id="{C728C38C-2A13-09E3-D7B2-ABB9CD1CC9CD}"/>
                </a:ext>
              </a:extLst>
            </p:cNvPr>
            <p:cNvSpPr>
              <a:spLocks/>
            </p:cNvSpPr>
            <p:nvPr/>
          </p:nvSpPr>
          <p:spPr bwMode="auto">
            <a:xfrm>
              <a:off x="9247208" y="3218209"/>
              <a:ext cx="72888" cy="48496"/>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85" name="Freeform 1826">
              <a:extLst>
                <a:ext uri="{FF2B5EF4-FFF2-40B4-BE49-F238E27FC236}">
                  <a16:creationId xmlns:a16="http://schemas.microsoft.com/office/drawing/2014/main" id="{903CFDED-4CC8-3F22-825D-9686B88AF0CB}"/>
                </a:ext>
              </a:extLst>
            </p:cNvPr>
            <p:cNvSpPr>
              <a:spLocks/>
            </p:cNvSpPr>
            <p:nvPr/>
          </p:nvSpPr>
          <p:spPr bwMode="auto">
            <a:xfrm>
              <a:off x="9253282" y="3218209"/>
              <a:ext cx="74408" cy="48496"/>
            </a:xfrm>
            <a:custGeom>
              <a:avLst/>
              <a:gdLst>
                <a:gd name="T0" fmla="*/ 0 w 49"/>
                <a:gd name="T1" fmla="*/ 36 h 36"/>
                <a:gd name="T2" fmla="*/ 49 w 49"/>
                <a:gd name="T3" fmla="*/ 36 h 36"/>
                <a:gd name="T4" fmla="*/ 22 w 49"/>
                <a:gd name="T5" fmla="*/ 0 h 36"/>
                <a:gd name="T6" fmla="*/ 0 w 49"/>
                <a:gd name="T7" fmla="*/ 36 h 36"/>
              </a:gdLst>
              <a:ahLst/>
              <a:cxnLst>
                <a:cxn ang="0">
                  <a:pos x="T0" y="T1"/>
                </a:cxn>
                <a:cxn ang="0">
                  <a:pos x="T2" y="T3"/>
                </a:cxn>
                <a:cxn ang="0">
                  <a:pos x="T4" y="T5"/>
                </a:cxn>
                <a:cxn ang="0">
                  <a:pos x="T6" y="T7"/>
                </a:cxn>
              </a:cxnLst>
              <a:rect l="0" t="0" r="r" b="b"/>
              <a:pathLst>
                <a:path w="49" h="36">
                  <a:moveTo>
                    <a:pt x="0" y="36"/>
                  </a:moveTo>
                  <a:lnTo>
                    <a:pt x="49"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86" name="Freeform 1827">
              <a:extLst>
                <a:ext uri="{FF2B5EF4-FFF2-40B4-BE49-F238E27FC236}">
                  <a16:creationId xmlns:a16="http://schemas.microsoft.com/office/drawing/2014/main" id="{B12F353D-1BB7-60E8-FCAE-50EE4849CCDE}"/>
                </a:ext>
              </a:extLst>
            </p:cNvPr>
            <p:cNvSpPr>
              <a:spLocks/>
            </p:cNvSpPr>
            <p:nvPr/>
          </p:nvSpPr>
          <p:spPr bwMode="auto">
            <a:xfrm>
              <a:off x="9253282" y="3218209"/>
              <a:ext cx="74408" cy="48496"/>
            </a:xfrm>
            <a:custGeom>
              <a:avLst/>
              <a:gdLst>
                <a:gd name="T0" fmla="*/ 0 w 49"/>
                <a:gd name="T1" fmla="*/ 36 h 36"/>
                <a:gd name="T2" fmla="*/ 49 w 49"/>
                <a:gd name="T3" fmla="*/ 36 h 36"/>
                <a:gd name="T4" fmla="*/ 22 w 49"/>
                <a:gd name="T5" fmla="*/ 0 h 36"/>
                <a:gd name="T6" fmla="*/ 0 w 49"/>
                <a:gd name="T7" fmla="*/ 36 h 36"/>
              </a:gdLst>
              <a:ahLst/>
              <a:cxnLst>
                <a:cxn ang="0">
                  <a:pos x="T0" y="T1"/>
                </a:cxn>
                <a:cxn ang="0">
                  <a:pos x="T2" y="T3"/>
                </a:cxn>
                <a:cxn ang="0">
                  <a:pos x="T4" y="T5"/>
                </a:cxn>
                <a:cxn ang="0">
                  <a:pos x="T6" y="T7"/>
                </a:cxn>
              </a:cxnLst>
              <a:rect l="0" t="0" r="r" b="b"/>
              <a:pathLst>
                <a:path w="49" h="36">
                  <a:moveTo>
                    <a:pt x="0" y="36"/>
                  </a:moveTo>
                  <a:lnTo>
                    <a:pt x="49"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87" name="Freeform 1828">
              <a:extLst>
                <a:ext uri="{FF2B5EF4-FFF2-40B4-BE49-F238E27FC236}">
                  <a16:creationId xmlns:a16="http://schemas.microsoft.com/office/drawing/2014/main" id="{A27EE7BF-5B45-B455-C0FC-28B58937DCF8}"/>
                </a:ext>
              </a:extLst>
            </p:cNvPr>
            <p:cNvSpPr>
              <a:spLocks/>
            </p:cNvSpPr>
            <p:nvPr/>
          </p:nvSpPr>
          <p:spPr bwMode="auto">
            <a:xfrm>
              <a:off x="9253282" y="3218209"/>
              <a:ext cx="74408" cy="48496"/>
            </a:xfrm>
            <a:custGeom>
              <a:avLst/>
              <a:gdLst>
                <a:gd name="T0" fmla="*/ 0 w 49"/>
                <a:gd name="T1" fmla="*/ 36 h 36"/>
                <a:gd name="T2" fmla="*/ 49 w 49"/>
                <a:gd name="T3" fmla="*/ 36 h 36"/>
                <a:gd name="T4" fmla="*/ 22 w 49"/>
                <a:gd name="T5" fmla="*/ 0 h 36"/>
                <a:gd name="T6" fmla="*/ 0 w 49"/>
                <a:gd name="T7" fmla="*/ 36 h 36"/>
              </a:gdLst>
              <a:ahLst/>
              <a:cxnLst>
                <a:cxn ang="0">
                  <a:pos x="T0" y="T1"/>
                </a:cxn>
                <a:cxn ang="0">
                  <a:pos x="T2" y="T3"/>
                </a:cxn>
                <a:cxn ang="0">
                  <a:pos x="T4" y="T5"/>
                </a:cxn>
                <a:cxn ang="0">
                  <a:pos x="T6" y="T7"/>
                </a:cxn>
              </a:cxnLst>
              <a:rect l="0" t="0" r="r" b="b"/>
              <a:pathLst>
                <a:path w="49" h="36">
                  <a:moveTo>
                    <a:pt x="0" y="36"/>
                  </a:moveTo>
                  <a:lnTo>
                    <a:pt x="49"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88" name="Freeform 1829">
              <a:extLst>
                <a:ext uri="{FF2B5EF4-FFF2-40B4-BE49-F238E27FC236}">
                  <a16:creationId xmlns:a16="http://schemas.microsoft.com/office/drawing/2014/main" id="{97988A9E-7FF5-B9B1-0530-9AA404587FD4}"/>
                </a:ext>
              </a:extLst>
            </p:cNvPr>
            <p:cNvSpPr>
              <a:spLocks/>
            </p:cNvSpPr>
            <p:nvPr/>
          </p:nvSpPr>
          <p:spPr bwMode="auto">
            <a:xfrm>
              <a:off x="9253282" y="3218209"/>
              <a:ext cx="74408" cy="48496"/>
            </a:xfrm>
            <a:custGeom>
              <a:avLst/>
              <a:gdLst>
                <a:gd name="T0" fmla="*/ 0 w 49"/>
                <a:gd name="T1" fmla="*/ 36 h 36"/>
                <a:gd name="T2" fmla="*/ 49 w 49"/>
                <a:gd name="T3" fmla="*/ 36 h 36"/>
                <a:gd name="T4" fmla="*/ 22 w 49"/>
                <a:gd name="T5" fmla="*/ 0 h 36"/>
                <a:gd name="T6" fmla="*/ 0 w 49"/>
                <a:gd name="T7" fmla="*/ 36 h 36"/>
              </a:gdLst>
              <a:ahLst/>
              <a:cxnLst>
                <a:cxn ang="0">
                  <a:pos x="T0" y="T1"/>
                </a:cxn>
                <a:cxn ang="0">
                  <a:pos x="T2" y="T3"/>
                </a:cxn>
                <a:cxn ang="0">
                  <a:pos x="T4" y="T5"/>
                </a:cxn>
                <a:cxn ang="0">
                  <a:pos x="T6" y="T7"/>
                </a:cxn>
              </a:cxnLst>
              <a:rect l="0" t="0" r="r" b="b"/>
              <a:pathLst>
                <a:path w="49" h="36">
                  <a:moveTo>
                    <a:pt x="0" y="36"/>
                  </a:moveTo>
                  <a:lnTo>
                    <a:pt x="49"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89" name="Freeform 1830">
              <a:extLst>
                <a:ext uri="{FF2B5EF4-FFF2-40B4-BE49-F238E27FC236}">
                  <a16:creationId xmlns:a16="http://schemas.microsoft.com/office/drawing/2014/main" id="{CD8EAD9F-B13D-513C-8FFE-23CED8F3751A}"/>
                </a:ext>
              </a:extLst>
            </p:cNvPr>
            <p:cNvSpPr>
              <a:spLocks/>
            </p:cNvSpPr>
            <p:nvPr/>
          </p:nvSpPr>
          <p:spPr bwMode="auto">
            <a:xfrm>
              <a:off x="9253282" y="3218209"/>
              <a:ext cx="74408" cy="48496"/>
            </a:xfrm>
            <a:custGeom>
              <a:avLst/>
              <a:gdLst>
                <a:gd name="T0" fmla="*/ 0 w 49"/>
                <a:gd name="T1" fmla="*/ 36 h 36"/>
                <a:gd name="T2" fmla="*/ 49 w 49"/>
                <a:gd name="T3" fmla="*/ 36 h 36"/>
                <a:gd name="T4" fmla="*/ 22 w 49"/>
                <a:gd name="T5" fmla="*/ 0 h 36"/>
                <a:gd name="T6" fmla="*/ 0 w 49"/>
                <a:gd name="T7" fmla="*/ 36 h 36"/>
              </a:gdLst>
              <a:ahLst/>
              <a:cxnLst>
                <a:cxn ang="0">
                  <a:pos x="T0" y="T1"/>
                </a:cxn>
                <a:cxn ang="0">
                  <a:pos x="T2" y="T3"/>
                </a:cxn>
                <a:cxn ang="0">
                  <a:pos x="T4" y="T5"/>
                </a:cxn>
                <a:cxn ang="0">
                  <a:pos x="T6" y="T7"/>
                </a:cxn>
              </a:cxnLst>
              <a:rect l="0" t="0" r="r" b="b"/>
              <a:pathLst>
                <a:path w="49" h="36">
                  <a:moveTo>
                    <a:pt x="0" y="36"/>
                  </a:moveTo>
                  <a:lnTo>
                    <a:pt x="49"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90" name="Freeform 1831">
              <a:extLst>
                <a:ext uri="{FF2B5EF4-FFF2-40B4-BE49-F238E27FC236}">
                  <a16:creationId xmlns:a16="http://schemas.microsoft.com/office/drawing/2014/main" id="{C2D2B63F-70EE-6A1E-651A-0344E6F02560}"/>
                </a:ext>
              </a:extLst>
            </p:cNvPr>
            <p:cNvSpPr>
              <a:spLocks/>
            </p:cNvSpPr>
            <p:nvPr/>
          </p:nvSpPr>
          <p:spPr bwMode="auto">
            <a:xfrm>
              <a:off x="9260874" y="3218209"/>
              <a:ext cx="72888" cy="48496"/>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91" name="Freeform 1832">
              <a:extLst>
                <a:ext uri="{FF2B5EF4-FFF2-40B4-BE49-F238E27FC236}">
                  <a16:creationId xmlns:a16="http://schemas.microsoft.com/office/drawing/2014/main" id="{171403D6-6C73-FB03-8454-F4AC932C3FAE}"/>
                </a:ext>
              </a:extLst>
            </p:cNvPr>
            <p:cNvSpPr>
              <a:spLocks/>
            </p:cNvSpPr>
            <p:nvPr/>
          </p:nvSpPr>
          <p:spPr bwMode="auto">
            <a:xfrm>
              <a:off x="9266949" y="3231681"/>
              <a:ext cx="72888" cy="48496"/>
            </a:xfrm>
            <a:custGeom>
              <a:avLst/>
              <a:gdLst>
                <a:gd name="T0" fmla="*/ 0 w 48"/>
                <a:gd name="T1" fmla="*/ 36 h 36"/>
                <a:gd name="T2" fmla="*/ 48 w 48"/>
                <a:gd name="T3" fmla="*/ 36 h 36"/>
                <a:gd name="T4" fmla="*/ 26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92" name="Freeform 1833">
              <a:extLst>
                <a:ext uri="{FF2B5EF4-FFF2-40B4-BE49-F238E27FC236}">
                  <a16:creationId xmlns:a16="http://schemas.microsoft.com/office/drawing/2014/main" id="{5DE463B8-ED60-AF5C-29B5-A5D52793F0C3}"/>
                </a:ext>
              </a:extLst>
            </p:cNvPr>
            <p:cNvSpPr>
              <a:spLocks/>
            </p:cNvSpPr>
            <p:nvPr/>
          </p:nvSpPr>
          <p:spPr bwMode="auto">
            <a:xfrm>
              <a:off x="9273022" y="3231681"/>
              <a:ext cx="74408" cy="48496"/>
            </a:xfrm>
            <a:custGeom>
              <a:avLst/>
              <a:gdLst>
                <a:gd name="T0" fmla="*/ 0 w 49"/>
                <a:gd name="T1" fmla="*/ 36 h 36"/>
                <a:gd name="T2" fmla="*/ 49 w 49"/>
                <a:gd name="T3" fmla="*/ 36 h 36"/>
                <a:gd name="T4" fmla="*/ 27 w 49"/>
                <a:gd name="T5" fmla="*/ 0 h 36"/>
                <a:gd name="T6" fmla="*/ 0 w 49"/>
                <a:gd name="T7" fmla="*/ 36 h 36"/>
              </a:gdLst>
              <a:ahLst/>
              <a:cxnLst>
                <a:cxn ang="0">
                  <a:pos x="T0" y="T1"/>
                </a:cxn>
                <a:cxn ang="0">
                  <a:pos x="T2" y="T3"/>
                </a:cxn>
                <a:cxn ang="0">
                  <a:pos x="T4" y="T5"/>
                </a:cxn>
                <a:cxn ang="0">
                  <a:pos x="T6" y="T7"/>
                </a:cxn>
              </a:cxnLst>
              <a:rect l="0" t="0" r="r" b="b"/>
              <a:pathLst>
                <a:path w="49" h="36">
                  <a:moveTo>
                    <a:pt x="0" y="36"/>
                  </a:moveTo>
                  <a:lnTo>
                    <a:pt x="49" y="36"/>
                  </a:lnTo>
                  <a:lnTo>
                    <a:pt x="27"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93" name="Freeform 1834">
              <a:extLst>
                <a:ext uri="{FF2B5EF4-FFF2-40B4-BE49-F238E27FC236}">
                  <a16:creationId xmlns:a16="http://schemas.microsoft.com/office/drawing/2014/main" id="{120970CD-3393-860F-C368-63CFB362EF2A}"/>
                </a:ext>
              </a:extLst>
            </p:cNvPr>
            <p:cNvSpPr>
              <a:spLocks/>
            </p:cNvSpPr>
            <p:nvPr/>
          </p:nvSpPr>
          <p:spPr bwMode="auto">
            <a:xfrm>
              <a:off x="9280616" y="3231681"/>
              <a:ext cx="72888" cy="48496"/>
            </a:xfrm>
            <a:custGeom>
              <a:avLst/>
              <a:gdLst>
                <a:gd name="T0" fmla="*/ 0 w 48"/>
                <a:gd name="T1" fmla="*/ 36 h 36"/>
                <a:gd name="T2" fmla="*/ 48 w 48"/>
                <a:gd name="T3" fmla="*/ 36 h 36"/>
                <a:gd name="T4" fmla="*/ 26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94" name="Freeform 1835">
              <a:extLst>
                <a:ext uri="{FF2B5EF4-FFF2-40B4-BE49-F238E27FC236}">
                  <a16:creationId xmlns:a16="http://schemas.microsoft.com/office/drawing/2014/main" id="{E96E8967-4225-3612-51B9-DF8F11A96A1C}"/>
                </a:ext>
              </a:extLst>
            </p:cNvPr>
            <p:cNvSpPr>
              <a:spLocks/>
            </p:cNvSpPr>
            <p:nvPr/>
          </p:nvSpPr>
          <p:spPr bwMode="auto">
            <a:xfrm>
              <a:off x="9306431" y="3231681"/>
              <a:ext cx="74408" cy="48496"/>
            </a:xfrm>
            <a:custGeom>
              <a:avLst/>
              <a:gdLst>
                <a:gd name="T0" fmla="*/ 0 w 49"/>
                <a:gd name="T1" fmla="*/ 36 h 36"/>
                <a:gd name="T2" fmla="*/ 49 w 49"/>
                <a:gd name="T3" fmla="*/ 36 h 36"/>
                <a:gd name="T4" fmla="*/ 27 w 49"/>
                <a:gd name="T5" fmla="*/ 0 h 36"/>
                <a:gd name="T6" fmla="*/ 0 w 49"/>
                <a:gd name="T7" fmla="*/ 36 h 36"/>
              </a:gdLst>
              <a:ahLst/>
              <a:cxnLst>
                <a:cxn ang="0">
                  <a:pos x="T0" y="T1"/>
                </a:cxn>
                <a:cxn ang="0">
                  <a:pos x="T2" y="T3"/>
                </a:cxn>
                <a:cxn ang="0">
                  <a:pos x="T4" y="T5"/>
                </a:cxn>
                <a:cxn ang="0">
                  <a:pos x="T6" y="T7"/>
                </a:cxn>
              </a:cxnLst>
              <a:rect l="0" t="0" r="r" b="b"/>
              <a:pathLst>
                <a:path w="49" h="36">
                  <a:moveTo>
                    <a:pt x="0" y="36"/>
                  </a:moveTo>
                  <a:lnTo>
                    <a:pt x="49" y="36"/>
                  </a:lnTo>
                  <a:lnTo>
                    <a:pt x="27"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95" name="Freeform 1836">
              <a:extLst>
                <a:ext uri="{FF2B5EF4-FFF2-40B4-BE49-F238E27FC236}">
                  <a16:creationId xmlns:a16="http://schemas.microsoft.com/office/drawing/2014/main" id="{91E3DC45-032B-FEDC-9FD0-29E6A86BDE0A}"/>
                </a:ext>
              </a:extLst>
            </p:cNvPr>
            <p:cNvSpPr>
              <a:spLocks/>
            </p:cNvSpPr>
            <p:nvPr/>
          </p:nvSpPr>
          <p:spPr bwMode="auto">
            <a:xfrm>
              <a:off x="9314023" y="3231681"/>
              <a:ext cx="72888" cy="48496"/>
            </a:xfrm>
            <a:custGeom>
              <a:avLst/>
              <a:gdLst>
                <a:gd name="T0" fmla="*/ 0 w 48"/>
                <a:gd name="T1" fmla="*/ 36 h 36"/>
                <a:gd name="T2" fmla="*/ 48 w 48"/>
                <a:gd name="T3" fmla="*/ 36 h 36"/>
                <a:gd name="T4" fmla="*/ 26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96" name="Freeform 1837">
              <a:extLst>
                <a:ext uri="{FF2B5EF4-FFF2-40B4-BE49-F238E27FC236}">
                  <a16:creationId xmlns:a16="http://schemas.microsoft.com/office/drawing/2014/main" id="{41577FA9-159A-582E-1D85-CF0E537921E2}"/>
                </a:ext>
              </a:extLst>
            </p:cNvPr>
            <p:cNvSpPr>
              <a:spLocks/>
            </p:cNvSpPr>
            <p:nvPr/>
          </p:nvSpPr>
          <p:spPr bwMode="auto">
            <a:xfrm>
              <a:off x="9333765" y="3253235"/>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97" name="Freeform 1838">
              <a:extLst>
                <a:ext uri="{FF2B5EF4-FFF2-40B4-BE49-F238E27FC236}">
                  <a16:creationId xmlns:a16="http://schemas.microsoft.com/office/drawing/2014/main" id="{6D470544-CE28-4464-AECE-0821C4F1EC3C}"/>
                </a:ext>
              </a:extLst>
            </p:cNvPr>
            <p:cNvSpPr>
              <a:spLocks/>
            </p:cNvSpPr>
            <p:nvPr/>
          </p:nvSpPr>
          <p:spPr bwMode="auto">
            <a:xfrm>
              <a:off x="9361097" y="3253235"/>
              <a:ext cx="65298" cy="52538"/>
            </a:xfrm>
            <a:custGeom>
              <a:avLst/>
              <a:gdLst>
                <a:gd name="T0" fmla="*/ 0 w 43"/>
                <a:gd name="T1" fmla="*/ 39 h 39"/>
                <a:gd name="T2" fmla="*/ 43 w 43"/>
                <a:gd name="T3" fmla="*/ 39 h 39"/>
                <a:gd name="T4" fmla="*/ 22 w 43"/>
                <a:gd name="T5" fmla="*/ 0 h 39"/>
                <a:gd name="T6" fmla="*/ 0 w 43"/>
                <a:gd name="T7" fmla="*/ 39 h 39"/>
              </a:gdLst>
              <a:ahLst/>
              <a:cxnLst>
                <a:cxn ang="0">
                  <a:pos x="T0" y="T1"/>
                </a:cxn>
                <a:cxn ang="0">
                  <a:pos x="T2" y="T3"/>
                </a:cxn>
                <a:cxn ang="0">
                  <a:pos x="T4" y="T5"/>
                </a:cxn>
                <a:cxn ang="0">
                  <a:pos x="T6" y="T7"/>
                </a:cxn>
              </a:cxnLst>
              <a:rect l="0" t="0" r="r" b="b"/>
              <a:pathLst>
                <a:path w="43" h="39">
                  <a:moveTo>
                    <a:pt x="0" y="39"/>
                  </a:moveTo>
                  <a:lnTo>
                    <a:pt x="43"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98" name="Freeform 1839">
              <a:extLst>
                <a:ext uri="{FF2B5EF4-FFF2-40B4-BE49-F238E27FC236}">
                  <a16:creationId xmlns:a16="http://schemas.microsoft.com/office/drawing/2014/main" id="{29FB5943-EAC7-842B-2431-A5CFA91C17C6}"/>
                </a:ext>
              </a:extLst>
            </p:cNvPr>
            <p:cNvSpPr>
              <a:spLocks/>
            </p:cNvSpPr>
            <p:nvPr/>
          </p:nvSpPr>
          <p:spPr bwMode="auto">
            <a:xfrm>
              <a:off x="9347431" y="3253235"/>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99" name="Freeform 1840">
              <a:extLst>
                <a:ext uri="{FF2B5EF4-FFF2-40B4-BE49-F238E27FC236}">
                  <a16:creationId xmlns:a16="http://schemas.microsoft.com/office/drawing/2014/main" id="{D5756C1F-92FA-0636-D181-7B65FB74D1EA}"/>
                </a:ext>
              </a:extLst>
            </p:cNvPr>
            <p:cNvSpPr>
              <a:spLocks/>
            </p:cNvSpPr>
            <p:nvPr/>
          </p:nvSpPr>
          <p:spPr bwMode="auto">
            <a:xfrm>
              <a:off x="9347431" y="3253235"/>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00" name="Freeform 1841">
              <a:extLst>
                <a:ext uri="{FF2B5EF4-FFF2-40B4-BE49-F238E27FC236}">
                  <a16:creationId xmlns:a16="http://schemas.microsoft.com/office/drawing/2014/main" id="{AA9B6EB7-8203-1CA3-3AA7-66B1BBB48350}"/>
                </a:ext>
              </a:extLst>
            </p:cNvPr>
            <p:cNvSpPr>
              <a:spLocks/>
            </p:cNvSpPr>
            <p:nvPr/>
          </p:nvSpPr>
          <p:spPr bwMode="auto">
            <a:xfrm>
              <a:off x="9367172" y="3253235"/>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01" name="Freeform 1842">
              <a:extLst>
                <a:ext uri="{FF2B5EF4-FFF2-40B4-BE49-F238E27FC236}">
                  <a16:creationId xmlns:a16="http://schemas.microsoft.com/office/drawing/2014/main" id="{B5139626-15A1-39CD-754F-478E262EBF4D}"/>
                </a:ext>
              </a:extLst>
            </p:cNvPr>
            <p:cNvSpPr>
              <a:spLocks/>
            </p:cNvSpPr>
            <p:nvPr/>
          </p:nvSpPr>
          <p:spPr bwMode="auto">
            <a:xfrm>
              <a:off x="9373246" y="3253235"/>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02" name="Freeform 1843">
              <a:extLst>
                <a:ext uri="{FF2B5EF4-FFF2-40B4-BE49-F238E27FC236}">
                  <a16:creationId xmlns:a16="http://schemas.microsoft.com/office/drawing/2014/main" id="{756CA7F9-195F-25F7-9959-9005B01BE965}"/>
                </a:ext>
              </a:extLst>
            </p:cNvPr>
            <p:cNvSpPr>
              <a:spLocks/>
            </p:cNvSpPr>
            <p:nvPr/>
          </p:nvSpPr>
          <p:spPr bwMode="auto">
            <a:xfrm>
              <a:off x="9394505" y="3253235"/>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03" name="Freeform 1844">
              <a:extLst>
                <a:ext uri="{FF2B5EF4-FFF2-40B4-BE49-F238E27FC236}">
                  <a16:creationId xmlns:a16="http://schemas.microsoft.com/office/drawing/2014/main" id="{6D393B92-6CF0-40FF-1D9E-4D3DDE55ABAF}"/>
                </a:ext>
              </a:extLst>
            </p:cNvPr>
            <p:cNvSpPr>
              <a:spLocks/>
            </p:cNvSpPr>
            <p:nvPr/>
          </p:nvSpPr>
          <p:spPr bwMode="auto">
            <a:xfrm>
              <a:off x="9400579" y="3253235"/>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04" name="Freeform 1845">
              <a:extLst>
                <a:ext uri="{FF2B5EF4-FFF2-40B4-BE49-F238E27FC236}">
                  <a16:creationId xmlns:a16="http://schemas.microsoft.com/office/drawing/2014/main" id="{579EA918-E955-7B2F-3A5A-C64D88D9689E}"/>
                </a:ext>
              </a:extLst>
            </p:cNvPr>
            <p:cNvSpPr>
              <a:spLocks/>
            </p:cNvSpPr>
            <p:nvPr/>
          </p:nvSpPr>
          <p:spPr bwMode="auto">
            <a:xfrm>
              <a:off x="9406653" y="3253235"/>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05" name="Freeform 1846">
              <a:extLst>
                <a:ext uri="{FF2B5EF4-FFF2-40B4-BE49-F238E27FC236}">
                  <a16:creationId xmlns:a16="http://schemas.microsoft.com/office/drawing/2014/main" id="{273317DB-0502-05A0-BA08-309B1A2C2F8B}"/>
                </a:ext>
              </a:extLst>
            </p:cNvPr>
            <p:cNvSpPr>
              <a:spLocks/>
            </p:cNvSpPr>
            <p:nvPr/>
          </p:nvSpPr>
          <p:spPr bwMode="auto">
            <a:xfrm>
              <a:off x="9406653" y="3253235"/>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06" name="Freeform 1847">
              <a:extLst>
                <a:ext uri="{FF2B5EF4-FFF2-40B4-BE49-F238E27FC236}">
                  <a16:creationId xmlns:a16="http://schemas.microsoft.com/office/drawing/2014/main" id="{CCEC01F5-1800-364C-ADB7-97BBE079E3A8}"/>
                </a:ext>
              </a:extLst>
            </p:cNvPr>
            <p:cNvSpPr>
              <a:spLocks/>
            </p:cNvSpPr>
            <p:nvPr/>
          </p:nvSpPr>
          <p:spPr bwMode="auto">
            <a:xfrm>
              <a:off x="9433987" y="3253235"/>
              <a:ext cx="59223" cy="52538"/>
            </a:xfrm>
            <a:custGeom>
              <a:avLst/>
              <a:gdLst>
                <a:gd name="T0" fmla="*/ 0 w 39"/>
                <a:gd name="T1" fmla="*/ 39 h 39"/>
                <a:gd name="T2" fmla="*/ 39 w 39"/>
                <a:gd name="T3" fmla="*/ 39 h 39"/>
                <a:gd name="T4" fmla="*/ 22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07" name="Freeform 1848">
              <a:extLst>
                <a:ext uri="{FF2B5EF4-FFF2-40B4-BE49-F238E27FC236}">
                  <a16:creationId xmlns:a16="http://schemas.microsoft.com/office/drawing/2014/main" id="{050800EB-AC82-D4CD-50E8-AC8E76D3B167}"/>
                </a:ext>
              </a:extLst>
            </p:cNvPr>
            <p:cNvSpPr>
              <a:spLocks/>
            </p:cNvSpPr>
            <p:nvPr/>
          </p:nvSpPr>
          <p:spPr bwMode="auto">
            <a:xfrm>
              <a:off x="9440061" y="3253235"/>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08" name="Freeform 1849">
              <a:extLst>
                <a:ext uri="{FF2B5EF4-FFF2-40B4-BE49-F238E27FC236}">
                  <a16:creationId xmlns:a16="http://schemas.microsoft.com/office/drawing/2014/main" id="{2AEAB8CE-C3AE-BD86-1705-BDFC7E22F4A2}"/>
                </a:ext>
              </a:extLst>
            </p:cNvPr>
            <p:cNvSpPr>
              <a:spLocks/>
            </p:cNvSpPr>
            <p:nvPr/>
          </p:nvSpPr>
          <p:spPr bwMode="auto">
            <a:xfrm>
              <a:off x="9459803" y="3253235"/>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09" name="Freeform 1850">
              <a:extLst>
                <a:ext uri="{FF2B5EF4-FFF2-40B4-BE49-F238E27FC236}">
                  <a16:creationId xmlns:a16="http://schemas.microsoft.com/office/drawing/2014/main" id="{7CE5BB48-8E56-6577-FA68-5C5D01D01D7C}"/>
                </a:ext>
              </a:extLst>
            </p:cNvPr>
            <p:cNvSpPr>
              <a:spLocks/>
            </p:cNvSpPr>
            <p:nvPr/>
          </p:nvSpPr>
          <p:spPr bwMode="auto">
            <a:xfrm>
              <a:off x="9500802" y="3253235"/>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10" name="Freeform 1851">
              <a:extLst>
                <a:ext uri="{FF2B5EF4-FFF2-40B4-BE49-F238E27FC236}">
                  <a16:creationId xmlns:a16="http://schemas.microsoft.com/office/drawing/2014/main" id="{FC7B3677-D4BB-563D-CCFA-C691043E85BF}"/>
                </a:ext>
              </a:extLst>
            </p:cNvPr>
            <p:cNvSpPr>
              <a:spLocks/>
            </p:cNvSpPr>
            <p:nvPr/>
          </p:nvSpPr>
          <p:spPr bwMode="auto">
            <a:xfrm>
              <a:off x="9500802" y="3253235"/>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11" name="Freeform 1852">
              <a:extLst>
                <a:ext uri="{FF2B5EF4-FFF2-40B4-BE49-F238E27FC236}">
                  <a16:creationId xmlns:a16="http://schemas.microsoft.com/office/drawing/2014/main" id="{33F50DB0-7A74-F120-095E-A20E401B4E2D}"/>
                </a:ext>
              </a:extLst>
            </p:cNvPr>
            <p:cNvSpPr>
              <a:spLocks/>
            </p:cNvSpPr>
            <p:nvPr/>
          </p:nvSpPr>
          <p:spPr bwMode="auto">
            <a:xfrm>
              <a:off x="9500802" y="3253235"/>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12" name="Freeform 1853">
              <a:extLst>
                <a:ext uri="{FF2B5EF4-FFF2-40B4-BE49-F238E27FC236}">
                  <a16:creationId xmlns:a16="http://schemas.microsoft.com/office/drawing/2014/main" id="{4DEDD8C1-5C93-EB85-CCE3-7713C5ACF392}"/>
                </a:ext>
              </a:extLst>
            </p:cNvPr>
            <p:cNvSpPr>
              <a:spLocks/>
            </p:cNvSpPr>
            <p:nvPr/>
          </p:nvSpPr>
          <p:spPr bwMode="auto">
            <a:xfrm>
              <a:off x="9500802" y="3253235"/>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13" name="Freeform 1854">
              <a:extLst>
                <a:ext uri="{FF2B5EF4-FFF2-40B4-BE49-F238E27FC236}">
                  <a16:creationId xmlns:a16="http://schemas.microsoft.com/office/drawing/2014/main" id="{F966645E-011B-95D6-49A7-A2C776992057}"/>
                </a:ext>
              </a:extLst>
            </p:cNvPr>
            <p:cNvSpPr>
              <a:spLocks/>
            </p:cNvSpPr>
            <p:nvPr/>
          </p:nvSpPr>
          <p:spPr bwMode="auto">
            <a:xfrm>
              <a:off x="9500802" y="3253235"/>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14" name="Freeform 1855">
              <a:extLst>
                <a:ext uri="{FF2B5EF4-FFF2-40B4-BE49-F238E27FC236}">
                  <a16:creationId xmlns:a16="http://schemas.microsoft.com/office/drawing/2014/main" id="{DFEF1684-2F94-8725-CB18-172EBF1532D2}"/>
                </a:ext>
              </a:extLst>
            </p:cNvPr>
            <p:cNvSpPr>
              <a:spLocks/>
            </p:cNvSpPr>
            <p:nvPr/>
          </p:nvSpPr>
          <p:spPr bwMode="auto">
            <a:xfrm>
              <a:off x="9514469" y="3253235"/>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15" name="Freeform 1856">
              <a:extLst>
                <a:ext uri="{FF2B5EF4-FFF2-40B4-BE49-F238E27FC236}">
                  <a16:creationId xmlns:a16="http://schemas.microsoft.com/office/drawing/2014/main" id="{17515642-4FD4-996E-CDE9-564CB1C245D3}"/>
                </a:ext>
              </a:extLst>
            </p:cNvPr>
            <p:cNvSpPr>
              <a:spLocks/>
            </p:cNvSpPr>
            <p:nvPr/>
          </p:nvSpPr>
          <p:spPr bwMode="auto">
            <a:xfrm>
              <a:off x="9514469" y="3253235"/>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16" name="Freeform 1857">
              <a:extLst>
                <a:ext uri="{FF2B5EF4-FFF2-40B4-BE49-F238E27FC236}">
                  <a16:creationId xmlns:a16="http://schemas.microsoft.com/office/drawing/2014/main" id="{51BA9483-ABBB-A0DA-972B-6EED1DB6A817}"/>
                </a:ext>
              </a:extLst>
            </p:cNvPr>
            <p:cNvSpPr>
              <a:spLocks/>
            </p:cNvSpPr>
            <p:nvPr/>
          </p:nvSpPr>
          <p:spPr bwMode="auto">
            <a:xfrm>
              <a:off x="9520544" y="3253235"/>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17" name="Freeform 1858">
              <a:extLst>
                <a:ext uri="{FF2B5EF4-FFF2-40B4-BE49-F238E27FC236}">
                  <a16:creationId xmlns:a16="http://schemas.microsoft.com/office/drawing/2014/main" id="{342D2319-676D-289C-FB67-A89A9A9FB779}"/>
                </a:ext>
              </a:extLst>
            </p:cNvPr>
            <p:cNvSpPr>
              <a:spLocks/>
            </p:cNvSpPr>
            <p:nvPr/>
          </p:nvSpPr>
          <p:spPr bwMode="auto">
            <a:xfrm>
              <a:off x="9547876" y="3253235"/>
              <a:ext cx="59223" cy="52538"/>
            </a:xfrm>
            <a:custGeom>
              <a:avLst/>
              <a:gdLst>
                <a:gd name="T0" fmla="*/ 0 w 39"/>
                <a:gd name="T1" fmla="*/ 39 h 39"/>
                <a:gd name="T2" fmla="*/ 39 w 39"/>
                <a:gd name="T3" fmla="*/ 39 h 39"/>
                <a:gd name="T4" fmla="*/ 17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18" name="Freeform 1859">
              <a:extLst>
                <a:ext uri="{FF2B5EF4-FFF2-40B4-BE49-F238E27FC236}">
                  <a16:creationId xmlns:a16="http://schemas.microsoft.com/office/drawing/2014/main" id="{5F39089A-6580-9597-CC61-746B37CFE1F7}"/>
                </a:ext>
              </a:extLst>
            </p:cNvPr>
            <p:cNvSpPr>
              <a:spLocks/>
            </p:cNvSpPr>
            <p:nvPr/>
          </p:nvSpPr>
          <p:spPr bwMode="auto">
            <a:xfrm>
              <a:off x="9547876" y="3253235"/>
              <a:ext cx="72888" cy="52538"/>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19" name="Freeform 1860">
              <a:extLst>
                <a:ext uri="{FF2B5EF4-FFF2-40B4-BE49-F238E27FC236}">
                  <a16:creationId xmlns:a16="http://schemas.microsoft.com/office/drawing/2014/main" id="{BEB65B84-321C-C592-DE17-AF47BB9D3580}"/>
                </a:ext>
              </a:extLst>
            </p:cNvPr>
            <p:cNvSpPr>
              <a:spLocks/>
            </p:cNvSpPr>
            <p:nvPr/>
          </p:nvSpPr>
          <p:spPr bwMode="auto">
            <a:xfrm>
              <a:off x="9560026" y="3253235"/>
              <a:ext cx="74408" cy="52538"/>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20" name="Freeform 1861">
              <a:extLst>
                <a:ext uri="{FF2B5EF4-FFF2-40B4-BE49-F238E27FC236}">
                  <a16:creationId xmlns:a16="http://schemas.microsoft.com/office/drawing/2014/main" id="{1E582FEE-6E34-D8F9-1CE7-40A294FBEC03}"/>
                </a:ext>
              </a:extLst>
            </p:cNvPr>
            <p:cNvSpPr>
              <a:spLocks/>
            </p:cNvSpPr>
            <p:nvPr/>
          </p:nvSpPr>
          <p:spPr bwMode="auto">
            <a:xfrm>
              <a:off x="9587358" y="3253235"/>
              <a:ext cx="60741" cy="52538"/>
            </a:xfrm>
            <a:custGeom>
              <a:avLst/>
              <a:gdLst>
                <a:gd name="T0" fmla="*/ 0 w 40"/>
                <a:gd name="T1" fmla="*/ 39 h 39"/>
                <a:gd name="T2" fmla="*/ 40 w 40"/>
                <a:gd name="T3" fmla="*/ 39 h 39"/>
                <a:gd name="T4" fmla="*/ 22 w 40"/>
                <a:gd name="T5" fmla="*/ 0 h 39"/>
                <a:gd name="T6" fmla="*/ 0 w 40"/>
                <a:gd name="T7" fmla="*/ 39 h 39"/>
              </a:gdLst>
              <a:ahLst/>
              <a:cxnLst>
                <a:cxn ang="0">
                  <a:pos x="T0" y="T1"/>
                </a:cxn>
                <a:cxn ang="0">
                  <a:pos x="T2" y="T3"/>
                </a:cxn>
                <a:cxn ang="0">
                  <a:pos x="T4" y="T5"/>
                </a:cxn>
                <a:cxn ang="0">
                  <a:pos x="T6" y="T7"/>
                </a:cxn>
              </a:cxnLst>
              <a:rect l="0" t="0" r="r" b="b"/>
              <a:pathLst>
                <a:path w="40" h="39">
                  <a:moveTo>
                    <a:pt x="0" y="39"/>
                  </a:moveTo>
                  <a:lnTo>
                    <a:pt x="40"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21" name="Freeform 1862">
              <a:extLst>
                <a:ext uri="{FF2B5EF4-FFF2-40B4-BE49-F238E27FC236}">
                  <a16:creationId xmlns:a16="http://schemas.microsoft.com/office/drawing/2014/main" id="{086AC344-3B41-0F29-E726-356F051459FF}"/>
                </a:ext>
              </a:extLst>
            </p:cNvPr>
            <p:cNvSpPr>
              <a:spLocks/>
            </p:cNvSpPr>
            <p:nvPr/>
          </p:nvSpPr>
          <p:spPr bwMode="auto">
            <a:xfrm>
              <a:off x="9573691" y="3253235"/>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22" name="Freeform 1863">
              <a:extLst>
                <a:ext uri="{FF2B5EF4-FFF2-40B4-BE49-F238E27FC236}">
                  <a16:creationId xmlns:a16="http://schemas.microsoft.com/office/drawing/2014/main" id="{430B39D7-2855-DEE1-8B34-4ADD48DA5F9C}"/>
                </a:ext>
              </a:extLst>
            </p:cNvPr>
            <p:cNvSpPr>
              <a:spLocks/>
            </p:cNvSpPr>
            <p:nvPr/>
          </p:nvSpPr>
          <p:spPr bwMode="auto">
            <a:xfrm>
              <a:off x="9607100" y="3253235"/>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23" name="Freeform 1864">
              <a:extLst>
                <a:ext uri="{FF2B5EF4-FFF2-40B4-BE49-F238E27FC236}">
                  <a16:creationId xmlns:a16="http://schemas.microsoft.com/office/drawing/2014/main" id="{29329FBD-8DB5-A03C-90E5-35FFA2C8336A}"/>
                </a:ext>
              </a:extLst>
            </p:cNvPr>
            <p:cNvSpPr>
              <a:spLocks/>
            </p:cNvSpPr>
            <p:nvPr/>
          </p:nvSpPr>
          <p:spPr bwMode="auto">
            <a:xfrm>
              <a:off x="9634432" y="3253235"/>
              <a:ext cx="66815" cy="52538"/>
            </a:xfrm>
            <a:custGeom>
              <a:avLst/>
              <a:gdLst>
                <a:gd name="T0" fmla="*/ 0 w 44"/>
                <a:gd name="T1" fmla="*/ 39 h 39"/>
                <a:gd name="T2" fmla="*/ 44 w 44"/>
                <a:gd name="T3" fmla="*/ 39 h 39"/>
                <a:gd name="T4" fmla="*/ 22 w 44"/>
                <a:gd name="T5" fmla="*/ 0 h 39"/>
                <a:gd name="T6" fmla="*/ 0 w 44"/>
                <a:gd name="T7" fmla="*/ 39 h 39"/>
              </a:gdLst>
              <a:ahLst/>
              <a:cxnLst>
                <a:cxn ang="0">
                  <a:pos x="T0" y="T1"/>
                </a:cxn>
                <a:cxn ang="0">
                  <a:pos x="T2" y="T3"/>
                </a:cxn>
                <a:cxn ang="0">
                  <a:pos x="T4" y="T5"/>
                </a:cxn>
                <a:cxn ang="0">
                  <a:pos x="T6" y="T7"/>
                </a:cxn>
              </a:cxnLst>
              <a:rect l="0" t="0" r="r" b="b"/>
              <a:pathLst>
                <a:path w="44" h="39">
                  <a:moveTo>
                    <a:pt x="0" y="39"/>
                  </a:moveTo>
                  <a:lnTo>
                    <a:pt x="44"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24" name="Freeform 1865">
              <a:extLst>
                <a:ext uri="{FF2B5EF4-FFF2-40B4-BE49-F238E27FC236}">
                  <a16:creationId xmlns:a16="http://schemas.microsoft.com/office/drawing/2014/main" id="{0D7E5269-034B-D606-3F1D-CB4233EB6AFA}"/>
                </a:ext>
              </a:extLst>
            </p:cNvPr>
            <p:cNvSpPr>
              <a:spLocks/>
            </p:cNvSpPr>
            <p:nvPr/>
          </p:nvSpPr>
          <p:spPr bwMode="auto">
            <a:xfrm>
              <a:off x="9620766" y="3253235"/>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25" name="Freeform 1866">
              <a:extLst>
                <a:ext uri="{FF2B5EF4-FFF2-40B4-BE49-F238E27FC236}">
                  <a16:creationId xmlns:a16="http://schemas.microsoft.com/office/drawing/2014/main" id="{0D08EB2E-C9A2-0EF9-2C8A-DFE5F5E0A464}"/>
                </a:ext>
              </a:extLst>
            </p:cNvPr>
            <p:cNvSpPr>
              <a:spLocks/>
            </p:cNvSpPr>
            <p:nvPr/>
          </p:nvSpPr>
          <p:spPr bwMode="auto">
            <a:xfrm>
              <a:off x="9626841" y="3253235"/>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26" name="Freeform 1867">
              <a:extLst>
                <a:ext uri="{FF2B5EF4-FFF2-40B4-BE49-F238E27FC236}">
                  <a16:creationId xmlns:a16="http://schemas.microsoft.com/office/drawing/2014/main" id="{7C84EB83-F02E-238F-A145-4A906F81CC2D}"/>
                </a:ext>
              </a:extLst>
            </p:cNvPr>
            <p:cNvSpPr>
              <a:spLocks/>
            </p:cNvSpPr>
            <p:nvPr/>
          </p:nvSpPr>
          <p:spPr bwMode="auto">
            <a:xfrm>
              <a:off x="9626841" y="3253235"/>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27" name="Freeform 1868">
              <a:extLst>
                <a:ext uri="{FF2B5EF4-FFF2-40B4-BE49-F238E27FC236}">
                  <a16:creationId xmlns:a16="http://schemas.microsoft.com/office/drawing/2014/main" id="{B9990668-FC50-8383-0FF2-D4DC65970F80}"/>
                </a:ext>
              </a:extLst>
            </p:cNvPr>
            <p:cNvSpPr>
              <a:spLocks/>
            </p:cNvSpPr>
            <p:nvPr/>
          </p:nvSpPr>
          <p:spPr bwMode="auto">
            <a:xfrm>
              <a:off x="9634432" y="3253235"/>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28" name="Freeform 1869">
              <a:extLst>
                <a:ext uri="{FF2B5EF4-FFF2-40B4-BE49-F238E27FC236}">
                  <a16:creationId xmlns:a16="http://schemas.microsoft.com/office/drawing/2014/main" id="{642430BF-4190-4B02-329F-843C14990DF9}"/>
                </a:ext>
              </a:extLst>
            </p:cNvPr>
            <p:cNvSpPr>
              <a:spLocks/>
            </p:cNvSpPr>
            <p:nvPr/>
          </p:nvSpPr>
          <p:spPr bwMode="auto">
            <a:xfrm>
              <a:off x="9654173" y="3253235"/>
              <a:ext cx="66815" cy="52538"/>
            </a:xfrm>
            <a:custGeom>
              <a:avLst/>
              <a:gdLst>
                <a:gd name="T0" fmla="*/ 0 w 44"/>
                <a:gd name="T1" fmla="*/ 39 h 39"/>
                <a:gd name="T2" fmla="*/ 44 w 44"/>
                <a:gd name="T3" fmla="*/ 39 h 39"/>
                <a:gd name="T4" fmla="*/ 26 w 44"/>
                <a:gd name="T5" fmla="*/ 0 h 39"/>
                <a:gd name="T6" fmla="*/ 0 w 44"/>
                <a:gd name="T7" fmla="*/ 39 h 39"/>
              </a:gdLst>
              <a:ahLst/>
              <a:cxnLst>
                <a:cxn ang="0">
                  <a:pos x="T0" y="T1"/>
                </a:cxn>
                <a:cxn ang="0">
                  <a:pos x="T2" y="T3"/>
                </a:cxn>
                <a:cxn ang="0">
                  <a:pos x="T4" y="T5"/>
                </a:cxn>
                <a:cxn ang="0">
                  <a:pos x="T6" y="T7"/>
                </a:cxn>
              </a:cxnLst>
              <a:rect l="0" t="0" r="r" b="b"/>
              <a:pathLst>
                <a:path w="44" h="39">
                  <a:moveTo>
                    <a:pt x="0" y="39"/>
                  </a:moveTo>
                  <a:lnTo>
                    <a:pt x="44"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29" name="Freeform 1870">
              <a:extLst>
                <a:ext uri="{FF2B5EF4-FFF2-40B4-BE49-F238E27FC236}">
                  <a16:creationId xmlns:a16="http://schemas.microsoft.com/office/drawing/2014/main" id="{856C4C95-AA59-1290-63D9-860C3B02FA30}"/>
                </a:ext>
              </a:extLst>
            </p:cNvPr>
            <p:cNvSpPr>
              <a:spLocks/>
            </p:cNvSpPr>
            <p:nvPr/>
          </p:nvSpPr>
          <p:spPr bwMode="auto">
            <a:xfrm>
              <a:off x="9640507" y="3253235"/>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30" name="Freeform 1871">
              <a:extLst>
                <a:ext uri="{FF2B5EF4-FFF2-40B4-BE49-F238E27FC236}">
                  <a16:creationId xmlns:a16="http://schemas.microsoft.com/office/drawing/2014/main" id="{A3829673-38EC-BBEB-68BF-52CE663C4F7D}"/>
                </a:ext>
              </a:extLst>
            </p:cNvPr>
            <p:cNvSpPr>
              <a:spLocks/>
            </p:cNvSpPr>
            <p:nvPr/>
          </p:nvSpPr>
          <p:spPr bwMode="auto">
            <a:xfrm>
              <a:off x="9648100" y="3253235"/>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31" name="Freeform 1872">
              <a:extLst>
                <a:ext uri="{FF2B5EF4-FFF2-40B4-BE49-F238E27FC236}">
                  <a16:creationId xmlns:a16="http://schemas.microsoft.com/office/drawing/2014/main" id="{7D80EDD9-EEC0-CC71-385E-702717054F6E}"/>
                </a:ext>
              </a:extLst>
            </p:cNvPr>
            <p:cNvSpPr>
              <a:spLocks/>
            </p:cNvSpPr>
            <p:nvPr/>
          </p:nvSpPr>
          <p:spPr bwMode="auto">
            <a:xfrm>
              <a:off x="9648100" y="3253235"/>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32" name="Freeform 1873">
              <a:extLst>
                <a:ext uri="{FF2B5EF4-FFF2-40B4-BE49-F238E27FC236}">
                  <a16:creationId xmlns:a16="http://schemas.microsoft.com/office/drawing/2014/main" id="{F7F995D2-207E-C01F-1B26-3B2907FE5DF0}"/>
                </a:ext>
              </a:extLst>
            </p:cNvPr>
            <p:cNvSpPr>
              <a:spLocks/>
            </p:cNvSpPr>
            <p:nvPr/>
          </p:nvSpPr>
          <p:spPr bwMode="auto">
            <a:xfrm>
              <a:off x="9654173" y="3253235"/>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33" name="Freeform 1874">
              <a:extLst>
                <a:ext uri="{FF2B5EF4-FFF2-40B4-BE49-F238E27FC236}">
                  <a16:creationId xmlns:a16="http://schemas.microsoft.com/office/drawing/2014/main" id="{86199F3C-E043-8EBA-B47A-45BA534AD916}"/>
                </a:ext>
              </a:extLst>
            </p:cNvPr>
            <p:cNvSpPr>
              <a:spLocks/>
            </p:cNvSpPr>
            <p:nvPr/>
          </p:nvSpPr>
          <p:spPr bwMode="auto">
            <a:xfrm>
              <a:off x="9660248" y="3253235"/>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34" name="Freeform 1875">
              <a:extLst>
                <a:ext uri="{FF2B5EF4-FFF2-40B4-BE49-F238E27FC236}">
                  <a16:creationId xmlns:a16="http://schemas.microsoft.com/office/drawing/2014/main" id="{F6655080-C9C8-D6FB-BF64-BD5461C33008}"/>
                </a:ext>
              </a:extLst>
            </p:cNvPr>
            <p:cNvSpPr>
              <a:spLocks/>
            </p:cNvSpPr>
            <p:nvPr/>
          </p:nvSpPr>
          <p:spPr bwMode="auto">
            <a:xfrm>
              <a:off x="9681507" y="3253235"/>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35" name="Freeform 1876">
              <a:extLst>
                <a:ext uri="{FF2B5EF4-FFF2-40B4-BE49-F238E27FC236}">
                  <a16:creationId xmlns:a16="http://schemas.microsoft.com/office/drawing/2014/main" id="{4761340B-61E9-0B92-3C6A-7D3D955F58C8}"/>
                </a:ext>
              </a:extLst>
            </p:cNvPr>
            <p:cNvSpPr>
              <a:spLocks/>
            </p:cNvSpPr>
            <p:nvPr/>
          </p:nvSpPr>
          <p:spPr bwMode="auto">
            <a:xfrm>
              <a:off x="9720989" y="3253235"/>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36" name="Freeform 1877">
              <a:extLst>
                <a:ext uri="{FF2B5EF4-FFF2-40B4-BE49-F238E27FC236}">
                  <a16:creationId xmlns:a16="http://schemas.microsoft.com/office/drawing/2014/main" id="{2FCE1D3D-B406-2F6B-53D6-95665CB6B8F4}"/>
                </a:ext>
              </a:extLst>
            </p:cNvPr>
            <p:cNvSpPr>
              <a:spLocks/>
            </p:cNvSpPr>
            <p:nvPr/>
          </p:nvSpPr>
          <p:spPr bwMode="auto">
            <a:xfrm>
              <a:off x="9727064" y="3253235"/>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37" name="Freeform 1878">
              <a:extLst>
                <a:ext uri="{FF2B5EF4-FFF2-40B4-BE49-F238E27FC236}">
                  <a16:creationId xmlns:a16="http://schemas.microsoft.com/office/drawing/2014/main" id="{23ECE978-DA58-32AB-05F5-0C228EF860AE}"/>
                </a:ext>
              </a:extLst>
            </p:cNvPr>
            <p:cNvSpPr>
              <a:spLocks/>
            </p:cNvSpPr>
            <p:nvPr/>
          </p:nvSpPr>
          <p:spPr bwMode="auto">
            <a:xfrm>
              <a:off x="9748323" y="3253235"/>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38" name="Freeform 1879">
              <a:extLst>
                <a:ext uri="{FF2B5EF4-FFF2-40B4-BE49-F238E27FC236}">
                  <a16:creationId xmlns:a16="http://schemas.microsoft.com/office/drawing/2014/main" id="{3A8FC850-7D7E-9855-CF16-5760D12215A9}"/>
                </a:ext>
              </a:extLst>
            </p:cNvPr>
            <p:cNvSpPr>
              <a:spLocks/>
            </p:cNvSpPr>
            <p:nvPr/>
          </p:nvSpPr>
          <p:spPr bwMode="auto">
            <a:xfrm>
              <a:off x="9748323" y="3253235"/>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39" name="Freeform 1880">
              <a:extLst>
                <a:ext uri="{FF2B5EF4-FFF2-40B4-BE49-F238E27FC236}">
                  <a16:creationId xmlns:a16="http://schemas.microsoft.com/office/drawing/2014/main" id="{F67F26B1-726E-F71D-7A34-23DC710F43FF}"/>
                </a:ext>
              </a:extLst>
            </p:cNvPr>
            <p:cNvSpPr>
              <a:spLocks/>
            </p:cNvSpPr>
            <p:nvPr/>
          </p:nvSpPr>
          <p:spPr bwMode="auto">
            <a:xfrm>
              <a:off x="9748323" y="3253235"/>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40" name="Freeform 1881">
              <a:extLst>
                <a:ext uri="{FF2B5EF4-FFF2-40B4-BE49-F238E27FC236}">
                  <a16:creationId xmlns:a16="http://schemas.microsoft.com/office/drawing/2014/main" id="{AAEB6201-AC6B-C349-E6A8-B6750895BDA4}"/>
                </a:ext>
              </a:extLst>
            </p:cNvPr>
            <p:cNvSpPr>
              <a:spLocks/>
            </p:cNvSpPr>
            <p:nvPr/>
          </p:nvSpPr>
          <p:spPr bwMode="auto">
            <a:xfrm>
              <a:off x="9754396" y="3253235"/>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41" name="Freeform 1882">
              <a:extLst>
                <a:ext uri="{FF2B5EF4-FFF2-40B4-BE49-F238E27FC236}">
                  <a16:creationId xmlns:a16="http://schemas.microsoft.com/office/drawing/2014/main" id="{C103EC01-0DA7-C245-084F-833E3B9FB96A}"/>
                </a:ext>
              </a:extLst>
            </p:cNvPr>
            <p:cNvSpPr>
              <a:spLocks/>
            </p:cNvSpPr>
            <p:nvPr/>
          </p:nvSpPr>
          <p:spPr bwMode="auto">
            <a:xfrm>
              <a:off x="9754396" y="3253235"/>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42" name="Freeform 1883">
              <a:extLst>
                <a:ext uri="{FF2B5EF4-FFF2-40B4-BE49-F238E27FC236}">
                  <a16:creationId xmlns:a16="http://schemas.microsoft.com/office/drawing/2014/main" id="{15E63DB6-0F2A-23C5-289E-3869685EB992}"/>
                </a:ext>
              </a:extLst>
            </p:cNvPr>
            <p:cNvSpPr>
              <a:spLocks/>
            </p:cNvSpPr>
            <p:nvPr/>
          </p:nvSpPr>
          <p:spPr bwMode="auto">
            <a:xfrm>
              <a:off x="9754396" y="3253235"/>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43" name="Freeform 1884">
              <a:extLst>
                <a:ext uri="{FF2B5EF4-FFF2-40B4-BE49-F238E27FC236}">
                  <a16:creationId xmlns:a16="http://schemas.microsoft.com/office/drawing/2014/main" id="{63A6D984-2F1F-575A-FAE6-B0A0D5634194}"/>
                </a:ext>
              </a:extLst>
            </p:cNvPr>
            <p:cNvSpPr>
              <a:spLocks/>
            </p:cNvSpPr>
            <p:nvPr/>
          </p:nvSpPr>
          <p:spPr bwMode="auto">
            <a:xfrm>
              <a:off x="9754396" y="3253235"/>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44" name="Freeform 1885">
              <a:extLst>
                <a:ext uri="{FF2B5EF4-FFF2-40B4-BE49-F238E27FC236}">
                  <a16:creationId xmlns:a16="http://schemas.microsoft.com/office/drawing/2014/main" id="{5FC5B8A2-B3D6-5618-BB63-3CF3B8F0ACB9}"/>
                </a:ext>
              </a:extLst>
            </p:cNvPr>
            <p:cNvSpPr>
              <a:spLocks/>
            </p:cNvSpPr>
            <p:nvPr/>
          </p:nvSpPr>
          <p:spPr bwMode="auto">
            <a:xfrm>
              <a:off x="9760471" y="3253235"/>
              <a:ext cx="60741" cy="52538"/>
            </a:xfrm>
            <a:custGeom>
              <a:avLst/>
              <a:gdLst>
                <a:gd name="T0" fmla="*/ 0 w 40"/>
                <a:gd name="T1" fmla="*/ 39 h 39"/>
                <a:gd name="T2" fmla="*/ 40 w 40"/>
                <a:gd name="T3" fmla="*/ 39 h 39"/>
                <a:gd name="T4" fmla="*/ 18 w 40"/>
                <a:gd name="T5" fmla="*/ 0 h 39"/>
                <a:gd name="T6" fmla="*/ 0 w 40"/>
                <a:gd name="T7" fmla="*/ 39 h 39"/>
              </a:gdLst>
              <a:ahLst/>
              <a:cxnLst>
                <a:cxn ang="0">
                  <a:pos x="T0" y="T1"/>
                </a:cxn>
                <a:cxn ang="0">
                  <a:pos x="T2" y="T3"/>
                </a:cxn>
                <a:cxn ang="0">
                  <a:pos x="T4" y="T5"/>
                </a:cxn>
                <a:cxn ang="0">
                  <a:pos x="T6" y="T7"/>
                </a:cxn>
              </a:cxnLst>
              <a:rect l="0" t="0" r="r" b="b"/>
              <a:pathLst>
                <a:path w="40" h="39">
                  <a:moveTo>
                    <a:pt x="0" y="39"/>
                  </a:moveTo>
                  <a:lnTo>
                    <a:pt x="40" y="39"/>
                  </a:lnTo>
                  <a:lnTo>
                    <a:pt x="18"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45" name="Freeform 1886">
              <a:extLst>
                <a:ext uri="{FF2B5EF4-FFF2-40B4-BE49-F238E27FC236}">
                  <a16:creationId xmlns:a16="http://schemas.microsoft.com/office/drawing/2014/main" id="{E73B2ACF-ACAF-F319-1CBD-0DF155D3A99B}"/>
                </a:ext>
              </a:extLst>
            </p:cNvPr>
            <p:cNvSpPr>
              <a:spLocks/>
            </p:cNvSpPr>
            <p:nvPr/>
          </p:nvSpPr>
          <p:spPr bwMode="auto">
            <a:xfrm>
              <a:off x="9768062" y="3292302"/>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46" name="Freeform 1887">
              <a:extLst>
                <a:ext uri="{FF2B5EF4-FFF2-40B4-BE49-F238E27FC236}">
                  <a16:creationId xmlns:a16="http://schemas.microsoft.com/office/drawing/2014/main" id="{FFE0392E-9C65-648F-E92A-9457E5508B82}"/>
                </a:ext>
              </a:extLst>
            </p:cNvPr>
            <p:cNvSpPr>
              <a:spLocks/>
            </p:cNvSpPr>
            <p:nvPr/>
          </p:nvSpPr>
          <p:spPr bwMode="auto">
            <a:xfrm>
              <a:off x="9774137" y="3292302"/>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47" name="Freeform 1888">
              <a:extLst>
                <a:ext uri="{FF2B5EF4-FFF2-40B4-BE49-F238E27FC236}">
                  <a16:creationId xmlns:a16="http://schemas.microsoft.com/office/drawing/2014/main" id="{C8E939CB-5052-50F6-63E9-FB7F37CB76FF}"/>
                </a:ext>
              </a:extLst>
            </p:cNvPr>
            <p:cNvSpPr>
              <a:spLocks/>
            </p:cNvSpPr>
            <p:nvPr/>
          </p:nvSpPr>
          <p:spPr bwMode="auto">
            <a:xfrm>
              <a:off x="9774137" y="3292302"/>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48" name="Freeform 1889">
              <a:extLst>
                <a:ext uri="{FF2B5EF4-FFF2-40B4-BE49-F238E27FC236}">
                  <a16:creationId xmlns:a16="http://schemas.microsoft.com/office/drawing/2014/main" id="{048F928E-C3E4-6DA3-0539-F2220FDD36EE}"/>
                </a:ext>
              </a:extLst>
            </p:cNvPr>
            <p:cNvSpPr>
              <a:spLocks/>
            </p:cNvSpPr>
            <p:nvPr/>
          </p:nvSpPr>
          <p:spPr bwMode="auto">
            <a:xfrm>
              <a:off x="9781730" y="3292302"/>
              <a:ext cx="72888" cy="52538"/>
            </a:xfrm>
            <a:custGeom>
              <a:avLst/>
              <a:gdLst>
                <a:gd name="T0" fmla="*/ 0 w 48"/>
                <a:gd name="T1" fmla="*/ 39 h 39"/>
                <a:gd name="T2" fmla="*/ 48 w 48"/>
                <a:gd name="T3" fmla="*/ 39 h 39"/>
                <a:gd name="T4" fmla="*/ 21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1"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49" name="Freeform 1890">
              <a:extLst>
                <a:ext uri="{FF2B5EF4-FFF2-40B4-BE49-F238E27FC236}">
                  <a16:creationId xmlns:a16="http://schemas.microsoft.com/office/drawing/2014/main" id="{B05F8C47-0271-AFE8-DD64-0F29CA972803}"/>
                </a:ext>
              </a:extLst>
            </p:cNvPr>
            <p:cNvSpPr>
              <a:spLocks/>
            </p:cNvSpPr>
            <p:nvPr/>
          </p:nvSpPr>
          <p:spPr bwMode="auto">
            <a:xfrm>
              <a:off x="9801471" y="3292302"/>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50" name="Freeform 1891">
              <a:extLst>
                <a:ext uri="{FF2B5EF4-FFF2-40B4-BE49-F238E27FC236}">
                  <a16:creationId xmlns:a16="http://schemas.microsoft.com/office/drawing/2014/main" id="{A69D0C94-69F7-5EAD-5F93-631AB9521696}"/>
                </a:ext>
              </a:extLst>
            </p:cNvPr>
            <p:cNvSpPr>
              <a:spLocks/>
            </p:cNvSpPr>
            <p:nvPr/>
          </p:nvSpPr>
          <p:spPr bwMode="auto">
            <a:xfrm>
              <a:off x="9807544" y="3292302"/>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51" name="Freeform 1892">
              <a:extLst>
                <a:ext uri="{FF2B5EF4-FFF2-40B4-BE49-F238E27FC236}">
                  <a16:creationId xmlns:a16="http://schemas.microsoft.com/office/drawing/2014/main" id="{6AAD682D-2AF6-665D-485D-EA2832F4DD98}"/>
                </a:ext>
              </a:extLst>
            </p:cNvPr>
            <p:cNvSpPr>
              <a:spLocks/>
            </p:cNvSpPr>
            <p:nvPr/>
          </p:nvSpPr>
          <p:spPr bwMode="auto">
            <a:xfrm>
              <a:off x="9834878" y="3292302"/>
              <a:ext cx="72888" cy="52538"/>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52" name="Freeform 1893">
              <a:extLst>
                <a:ext uri="{FF2B5EF4-FFF2-40B4-BE49-F238E27FC236}">
                  <a16:creationId xmlns:a16="http://schemas.microsoft.com/office/drawing/2014/main" id="{6F4CF37F-3A38-6056-CB1D-39CF04689D59}"/>
                </a:ext>
              </a:extLst>
            </p:cNvPr>
            <p:cNvSpPr>
              <a:spLocks/>
            </p:cNvSpPr>
            <p:nvPr/>
          </p:nvSpPr>
          <p:spPr bwMode="auto">
            <a:xfrm>
              <a:off x="9860694" y="3292302"/>
              <a:ext cx="74408" cy="52538"/>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53" name="Freeform 1894">
              <a:extLst>
                <a:ext uri="{FF2B5EF4-FFF2-40B4-BE49-F238E27FC236}">
                  <a16:creationId xmlns:a16="http://schemas.microsoft.com/office/drawing/2014/main" id="{99C71198-7511-0E55-1DE3-80C623E75E24}"/>
                </a:ext>
              </a:extLst>
            </p:cNvPr>
            <p:cNvSpPr>
              <a:spLocks/>
            </p:cNvSpPr>
            <p:nvPr/>
          </p:nvSpPr>
          <p:spPr bwMode="auto">
            <a:xfrm>
              <a:off x="9868286" y="3292302"/>
              <a:ext cx="72888" cy="52538"/>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54" name="Freeform 1895">
              <a:extLst>
                <a:ext uri="{FF2B5EF4-FFF2-40B4-BE49-F238E27FC236}">
                  <a16:creationId xmlns:a16="http://schemas.microsoft.com/office/drawing/2014/main" id="{018722F7-065E-7AEC-A766-8F6A1F9DB8FA}"/>
                </a:ext>
              </a:extLst>
            </p:cNvPr>
            <p:cNvSpPr>
              <a:spLocks/>
            </p:cNvSpPr>
            <p:nvPr/>
          </p:nvSpPr>
          <p:spPr bwMode="auto">
            <a:xfrm>
              <a:off x="9888027" y="3292302"/>
              <a:ext cx="72888" cy="52538"/>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55" name="Freeform 1896">
              <a:extLst>
                <a:ext uri="{FF2B5EF4-FFF2-40B4-BE49-F238E27FC236}">
                  <a16:creationId xmlns:a16="http://schemas.microsoft.com/office/drawing/2014/main" id="{D99E523D-42F8-4EB4-3049-07E2A2B3B6ED}"/>
                </a:ext>
              </a:extLst>
            </p:cNvPr>
            <p:cNvSpPr>
              <a:spLocks/>
            </p:cNvSpPr>
            <p:nvPr/>
          </p:nvSpPr>
          <p:spPr bwMode="auto">
            <a:xfrm>
              <a:off x="9901694" y="3292302"/>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56" name="Freeform 1897">
              <a:extLst>
                <a:ext uri="{FF2B5EF4-FFF2-40B4-BE49-F238E27FC236}">
                  <a16:creationId xmlns:a16="http://schemas.microsoft.com/office/drawing/2014/main" id="{3080CFFD-0DF1-75F6-0CB7-50EDEFFF8634}"/>
                </a:ext>
              </a:extLst>
            </p:cNvPr>
            <p:cNvSpPr>
              <a:spLocks/>
            </p:cNvSpPr>
            <p:nvPr/>
          </p:nvSpPr>
          <p:spPr bwMode="auto">
            <a:xfrm>
              <a:off x="9901694" y="3292302"/>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57" name="Freeform 1898">
              <a:extLst>
                <a:ext uri="{FF2B5EF4-FFF2-40B4-BE49-F238E27FC236}">
                  <a16:creationId xmlns:a16="http://schemas.microsoft.com/office/drawing/2014/main" id="{57EA37B2-9166-DF67-EF69-A601B1B5B849}"/>
                </a:ext>
              </a:extLst>
            </p:cNvPr>
            <p:cNvSpPr>
              <a:spLocks/>
            </p:cNvSpPr>
            <p:nvPr/>
          </p:nvSpPr>
          <p:spPr bwMode="auto">
            <a:xfrm>
              <a:off x="9907768" y="3292302"/>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58" name="Freeform 1899">
              <a:extLst>
                <a:ext uri="{FF2B5EF4-FFF2-40B4-BE49-F238E27FC236}">
                  <a16:creationId xmlns:a16="http://schemas.microsoft.com/office/drawing/2014/main" id="{B78B2527-B53F-7FF5-0D39-E767B42462FB}"/>
                </a:ext>
              </a:extLst>
            </p:cNvPr>
            <p:cNvSpPr>
              <a:spLocks/>
            </p:cNvSpPr>
            <p:nvPr/>
          </p:nvSpPr>
          <p:spPr bwMode="auto">
            <a:xfrm>
              <a:off x="9907768" y="3292302"/>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59" name="Freeform 1900">
              <a:extLst>
                <a:ext uri="{FF2B5EF4-FFF2-40B4-BE49-F238E27FC236}">
                  <a16:creationId xmlns:a16="http://schemas.microsoft.com/office/drawing/2014/main" id="{18E2FB8C-8E35-EE5D-AC03-653C4A6FDF65}"/>
                </a:ext>
              </a:extLst>
            </p:cNvPr>
            <p:cNvSpPr>
              <a:spLocks/>
            </p:cNvSpPr>
            <p:nvPr/>
          </p:nvSpPr>
          <p:spPr bwMode="auto">
            <a:xfrm>
              <a:off x="9935101" y="3292302"/>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60" name="Freeform 1901">
              <a:extLst>
                <a:ext uri="{FF2B5EF4-FFF2-40B4-BE49-F238E27FC236}">
                  <a16:creationId xmlns:a16="http://schemas.microsoft.com/office/drawing/2014/main" id="{95D7D09D-088E-2E73-1946-898488599811}"/>
                </a:ext>
              </a:extLst>
            </p:cNvPr>
            <p:cNvSpPr>
              <a:spLocks/>
            </p:cNvSpPr>
            <p:nvPr/>
          </p:nvSpPr>
          <p:spPr bwMode="auto">
            <a:xfrm>
              <a:off x="9935101" y="3292302"/>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61" name="Freeform 1902">
              <a:extLst>
                <a:ext uri="{FF2B5EF4-FFF2-40B4-BE49-F238E27FC236}">
                  <a16:creationId xmlns:a16="http://schemas.microsoft.com/office/drawing/2014/main" id="{20F7D6FF-FF6E-6DDF-08BD-EC2443DA3112}"/>
                </a:ext>
              </a:extLst>
            </p:cNvPr>
            <p:cNvSpPr>
              <a:spLocks/>
            </p:cNvSpPr>
            <p:nvPr/>
          </p:nvSpPr>
          <p:spPr bwMode="auto">
            <a:xfrm>
              <a:off x="9947250" y="3292302"/>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62" name="Freeform 1903">
              <a:extLst>
                <a:ext uri="{FF2B5EF4-FFF2-40B4-BE49-F238E27FC236}">
                  <a16:creationId xmlns:a16="http://schemas.microsoft.com/office/drawing/2014/main" id="{7A8F7DC2-9DDB-329B-A44A-06CF616B4796}"/>
                </a:ext>
              </a:extLst>
            </p:cNvPr>
            <p:cNvSpPr>
              <a:spLocks/>
            </p:cNvSpPr>
            <p:nvPr/>
          </p:nvSpPr>
          <p:spPr bwMode="auto">
            <a:xfrm>
              <a:off x="9954842" y="3292302"/>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63" name="Freeform 1904">
              <a:extLst>
                <a:ext uri="{FF2B5EF4-FFF2-40B4-BE49-F238E27FC236}">
                  <a16:creationId xmlns:a16="http://schemas.microsoft.com/office/drawing/2014/main" id="{C5C7403A-7A02-449F-69DB-A1583CB3C2F6}"/>
                </a:ext>
              </a:extLst>
            </p:cNvPr>
            <p:cNvSpPr>
              <a:spLocks/>
            </p:cNvSpPr>
            <p:nvPr/>
          </p:nvSpPr>
          <p:spPr bwMode="auto">
            <a:xfrm>
              <a:off x="9988250" y="3309814"/>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64" name="Freeform 1905">
              <a:extLst>
                <a:ext uri="{FF2B5EF4-FFF2-40B4-BE49-F238E27FC236}">
                  <a16:creationId xmlns:a16="http://schemas.microsoft.com/office/drawing/2014/main" id="{73477108-8A49-D03B-AE0C-DE79137F08CC}"/>
                </a:ext>
              </a:extLst>
            </p:cNvPr>
            <p:cNvSpPr>
              <a:spLocks/>
            </p:cNvSpPr>
            <p:nvPr/>
          </p:nvSpPr>
          <p:spPr bwMode="auto">
            <a:xfrm>
              <a:off x="9994324" y="3309814"/>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65" name="Freeform 1906">
              <a:extLst>
                <a:ext uri="{FF2B5EF4-FFF2-40B4-BE49-F238E27FC236}">
                  <a16:creationId xmlns:a16="http://schemas.microsoft.com/office/drawing/2014/main" id="{4AED0BA3-4AE3-C3D5-0C10-B7252946BA21}"/>
                </a:ext>
              </a:extLst>
            </p:cNvPr>
            <p:cNvSpPr>
              <a:spLocks/>
            </p:cNvSpPr>
            <p:nvPr/>
          </p:nvSpPr>
          <p:spPr bwMode="auto">
            <a:xfrm>
              <a:off x="9994324" y="3309814"/>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66" name="Freeform 1907">
              <a:extLst>
                <a:ext uri="{FF2B5EF4-FFF2-40B4-BE49-F238E27FC236}">
                  <a16:creationId xmlns:a16="http://schemas.microsoft.com/office/drawing/2014/main" id="{A2037F82-DDD0-17C9-3474-CCBD81B147A9}"/>
                </a:ext>
              </a:extLst>
            </p:cNvPr>
            <p:cNvSpPr>
              <a:spLocks/>
            </p:cNvSpPr>
            <p:nvPr/>
          </p:nvSpPr>
          <p:spPr bwMode="auto">
            <a:xfrm>
              <a:off x="9994324" y="3309814"/>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67" name="Freeform 1908">
              <a:extLst>
                <a:ext uri="{FF2B5EF4-FFF2-40B4-BE49-F238E27FC236}">
                  <a16:creationId xmlns:a16="http://schemas.microsoft.com/office/drawing/2014/main" id="{171A2BC5-1013-3497-D1B4-A34D166519FE}"/>
                </a:ext>
              </a:extLst>
            </p:cNvPr>
            <p:cNvSpPr>
              <a:spLocks/>
            </p:cNvSpPr>
            <p:nvPr/>
          </p:nvSpPr>
          <p:spPr bwMode="auto">
            <a:xfrm>
              <a:off x="9994324" y="3309814"/>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68" name="Freeform 1909">
              <a:extLst>
                <a:ext uri="{FF2B5EF4-FFF2-40B4-BE49-F238E27FC236}">
                  <a16:creationId xmlns:a16="http://schemas.microsoft.com/office/drawing/2014/main" id="{8049E7F3-2828-C53E-28CD-9AF8CAF927AD}"/>
                </a:ext>
              </a:extLst>
            </p:cNvPr>
            <p:cNvSpPr>
              <a:spLocks/>
            </p:cNvSpPr>
            <p:nvPr/>
          </p:nvSpPr>
          <p:spPr bwMode="auto">
            <a:xfrm>
              <a:off x="9994324" y="3309814"/>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69" name="Freeform 1910">
              <a:extLst>
                <a:ext uri="{FF2B5EF4-FFF2-40B4-BE49-F238E27FC236}">
                  <a16:creationId xmlns:a16="http://schemas.microsoft.com/office/drawing/2014/main" id="{925E81AA-F93D-0D10-F681-C7D502D0CC97}"/>
                </a:ext>
              </a:extLst>
            </p:cNvPr>
            <p:cNvSpPr>
              <a:spLocks/>
            </p:cNvSpPr>
            <p:nvPr/>
          </p:nvSpPr>
          <p:spPr bwMode="auto">
            <a:xfrm>
              <a:off x="9994324" y="3309814"/>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70" name="Freeform 1911">
              <a:extLst>
                <a:ext uri="{FF2B5EF4-FFF2-40B4-BE49-F238E27FC236}">
                  <a16:creationId xmlns:a16="http://schemas.microsoft.com/office/drawing/2014/main" id="{242764A2-42CD-6C06-CEAC-CF4606DCBBA9}"/>
                </a:ext>
              </a:extLst>
            </p:cNvPr>
            <p:cNvSpPr>
              <a:spLocks/>
            </p:cNvSpPr>
            <p:nvPr/>
          </p:nvSpPr>
          <p:spPr bwMode="auto">
            <a:xfrm>
              <a:off x="10021658" y="3309814"/>
              <a:ext cx="59223" cy="52538"/>
            </a:xfrm>
            <a:custGeom>
              <a:avLst/>
              <a:gdLst>
                <a:gd name="T0" fmla="*/ 0 w 39"/>
                <a:gd name="T1" fmla="*/ 39 h 39"/>
                <a:gd name="T2" fmla="*/ 39 w 39"/>
                <a:gd name="T3" fmla="*/ 39 h 39"/>
                <a:gd name="T4" fmla="*/ 22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71" name="Freeform 1913">
              <a:extLst>
                <a:ext uri="{FF2B5EF4-FFF2-40B4-BE49-F238E27FC236}">
                  <a16:creationId xmlns:a16="http://schemas.microsoft.com/office/drawing/2014/main" id="{F471B815-9D08-7391-913E-0257C5FD71D1}"/>
                </a:ext>
              </a:extLst>
            </p:cNvPr>
            <p:cNvSpPr>
              <a:spLocks/>
            </p:cNvSpPr>
            <p:nvPr/>
          </p:nvSpPr>
          <p:spPr bwMode="auto">
            <a:xfrm>
              <a:off x="10007991" y="3309814"/>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72" name="Freeform 1914">
              <a:extLst>
                <a:ext uri="{FF2B5EF4-FFF2-40B4-BE49-F238E27FC236}">
                  <a16:creationId xmlns:a16="http://schemas.microsoft.com/office/drawing/2014/main" id="{C20DBC4D-069B-36DD-2199-EF3C420D1D94}"/>
                </a:ext>
              </a:extLst>
            </p:cNvPr>
            <p:cNvSpPr>
              <a:spLocks/>
            </p:cNvSpPr>
            <p:nvPr/>
          </p:nvSpPr>
          <p:spPr bwMode="auto">
            <a:xfrm>
              <a:off x="10021658" y="3309814"/>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73" name="Freeform 1915">
              <a:extLst>
                <a:ext uri="{FF2B5EF4-FFF2-40B4-BE49-F238E27FC236}">
                  <a16:creationId xmlns:a16="http://schemas.microsoft.com/office/drawing/2014/main" id="{B4140115-3252-BE3C-67AE-961E53E79743}"/>
                </a:ext>
              </a:extLst>
            </p:cNvPr>
            <p:cNvSpPr>
              <a:spLocks/>
            </p:cNvSpPr>
            <p:nvPr/>
          </p:nvSpPr>
          <p:spPr bwMode="auto">
            <a:xfrm>
              <a:off x="10027732" y="3309814"/>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74" name="Freeform 1916">
              <a:extLst>
                <a:ext uri="{FF2B5EF4-FFF2-40B4-BE49-F238E27FC236}">
                  <a16:creationId xmlns:a16="http://schemas.microsoft.com/office/drawing/2014/main" id="{80A24554-DED8-7FF6-A938-E7014BCC0992}"/>
                </a:ext>
              </a:extLst>
            </p:cNvPr>
            <p:cNvSpPr>
              <a:spLocks/>
            </p:cNvSpPr>
            <p:nvPr/>
          </p:nvSpPr>
          <p:spPr bwMode="auto">
            <a:xfrm>
              <a:off x="10061139" y="3309814"/>
              <a:ext cx="60741" cy="52538"/>
            </a:xfrm>
            <a:custGeom>
              <a:avLst/>
              <a:gdLst>
                <a:gd name="T0" fmla="*/ 0 w 40"/>
                <a:gd name="T1" fmla="*/ 39 h 39"/>
                <a:gd name="T2" fmla="*/ 40 w 40"/>
                <a:gd name="T3" fmla="*/ 39 h 39"/>
                <a:gd name="T4" fmla="*/ 22 w 40"/>
                <a:gd name="T5" fmla="*/ 0 h 39"/>
                <a:gd name="T6" fmla="*/ 0 w 40"/>
                <a:gd name="T7" fmla="*/ 39 h 39"/>
              </a:gdLst>
              <a:ahLst/>
              <a:cxnLst>
                <a:cxn ang="0">
                  <a:pos x="T0" y="T1"/>
                </a:cxn>
                <a:cxn ang="0">
                  <a:pos x="T2" y="T3"/>
                </a:cxn>
                <a:cxn ang="0">
                  <a:pos x="T4" y="T5"/>
                </a:cxn>
                <a:cxn ang="0">
                  <a:pos x="T6" y="T7"/>
                </a:cxn>
              </a:cxnLst>
              <a:rect l="0" t="0" r="r" b="b"/>
              <a:pathLst>
                <a:path w="40" h="39">
                  <a:moveTo>
                    <a:pt x="0" y="39"/>
                  </a:moveTo>
                  <a:lnTo>
                    <a:pt x="40"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75" name="Freeform 1917">
              <a:extLst>
                <a:ext uri="{FF2B5EF4-FFF2-40B4-BE49-F238E27FC236}">
                  <a16:creationId xmlns:a16="http://schemas.microsoft.com/office/drawing/2014/main" id="{184FC999-EB51-38CE-F9BC-69023E5ED9BB}"/>
                </a:ext>
              </a:extLst>
            </p:cNvPr>
            <p:cNvSpPr>
              <a:spLocks/>
            </p:cNvSpPr>
            <p:nvPr/>
          </p:nvSpPr>
          <p:spPr bwMode="auto">
            <a:xfrm>
              <a:off x="10055065" y="3309814"/>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76" name="Freeform 1918">
              <a:extLst>
                <a:ext uri="{FF2B5EF4-FFF2-40B4-BE49-F238E27FC236}">
                  <a16:creationId xmlns:a16="http://schemas.microsoft.com/office/drawing/2014/main" id="{0B04CEA2-3761-1FF4-14F9-E1CDFA509BBE}"/>
                </a:ext>
              </a:extLst>
            </p:cNvPr>
            <p:cNvSpPr>
              <a:spLocks/>
            </p:cNvSpPr>
            <p:nvPr/>
          </p:nvSpPr>
          <p:spPr bwMode="auto">
            <a:xfrm>
              <a:off x="10061139" y="3309814"/>
              <a:ext cx="74408" cy="52538"/>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77" name="Freeform 1919">
              <a:extLst>
                <a:ext uri="{FF2B5EF4-FFF2-40B4-BE49-F238E27FC236}">
                  <a16:creationId xmlns:a16="http://schemas.microsoft.com/office/drawing/2014/main" id="{31DF10C6-A315-F150-8E6F-EB74E8B668FC}"/>
                </a:ext>
              </a:extLst>
            </p:cNvPr>
            <p:cNvSpPr>
              <a:spLocks/>
            </p:cNvSpPr>
            <p:nvPr/>
          </p:nvSpPr>
          <p:spPr bwMode="auto">
            <a:xfrm>
              <a:off x="10102140" y="3309814"/>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78" name="Freeform 1920">
              <a:extLst>
                <a:ext uri="{FF2B5EF4-FFF2-40B4-BE49-F238E27FC236}">
                  <a16:creationId xmlns:a16="http://schemas.microsoft.com/office/drawing/2014/main" id="{435645CF-4FBB-B987-4AA8-725E3D3E9C51}"/>
                </a:ext>
              </a:extLst>
            </p:cNvPr>
            <p:cNvSpPr>
              <a:spLocks/>
            </p:cNvSpPr>
            <p:nvPr/>
          </p:nvSpPr>
          <p:spPr bwMode="auto">
            <a:xfrm>
              <a:off x="10188696" y="3354270"/>
              <a:ext cx="78964" cy="51190"/>
            </a:xfrm>
            <a:custGeom>
              <a:avLst/>
              <a:gdLst>
                <a:gd name="T0" fmla="*/ 0 w 52"/>
                <a:gd name="T1" fmla="*/ 38 h 38"/>
                <a:gd name="T2" fmla="*/ 52 w 52"/>
                <a:gd name="T3" fmla="*/ 38 h 38"/>
                <a:gd name="T4" fmla="*/ 26 w 52"/>
                <a:gd name="T5" fmla="*/ 0 h 38"/>
                <a:gd name="T6" fmla="*/ 0 w 52"/>
                <a:gd name="T7" fmla="*/ 38 h 38"/>
              </a:gdLst>
              <a:ahLst/>
              <a:cxnLst>
                <a:cxn ang="0">
                  <a:pos x="T0" y="T1"/>
                </a:cxn>
                <a:cxn ang="0">
                  <a:pos x="T2" y="T3"/>
                </a:cxn>
                <a:cxn ang="0">
                  <a:pos x="T4" y="T5"/>
                </a:cxn>
                <a:cxn ang="0">
                  <a:pos x="T6" y="T7"/>
                </a:cxn>
              </a:cxnLst>
              <a:rect l="0" t="0" r="r" b="b"/>
              <a:pathLst>
                <a:path w="52" h="38">
                  <a:moveTo>
                    <a:pt x="0" y="38"/>
                  </a:moveTo>
                  <a:lnTo>
                    <a:pt x="52" y="38"/>
                  </a:lnTo>
                  <a:lnTo>
                    <a:pt x="26"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79" name="Freeform 1921">
              <a:extLst>
                <a:ext uri="{FF2B5EF4-FFF2-40B4-BE49-F238E27FC236}">
                  <a16:creationId xmlns:a16="http://schemas.microsoft.com/office/drawing/2014/main" id="{9AE239E7-D792-743F-E239-9829A3A79AFF}"/>
                </a:ext>
              </a:extLst>
            </p:cNvPr>
            <p:cNvSpPr>
              <a:spLocks/>
            </p:cNvSpPr>
            <p:nvPr/>
          </p:nvSpPr>
          <p:spPr bwMode="auto">
            <a:xfrm>
              <a:off x="10228178" y="3379865"/>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80" name="Freeform 1922">
              <a:extLst>
                <a:ext uri="{FF2B5EF4-FFF2-40B4-BE49-F238E27FC236}">
                  <a16:creationId xmlns:a16="http://schemas.microsoft.com/office/drawing/2014/main" id="{8A6E279B-C9BC-48EA-1BA7-53207AE39756}"/>
                </a:ext>
              </a:extLst>
            </p:cNvPr>
            <p:cNvSpPr>
              <a:spLocks/>
            </p:cNvSpPr>
            <p:nvPr/>
          </p:nvSpPr>
          <p:spPr bwMode="auto">
            <a:xfrm>
              <a:off x="10241844" y="3379865"/>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81" name="Freeform 1923">
              <a:extLst>
                <a:ext uri="{FF2B5EF4-FFF2-40B4-BE49-F238E27FC236}">
                  <a16:creationId xmlns:a16="http://schemas.microsoft.com/office/drawing/2014/main" id="{0F111C2B-E93C-3014-63B9-DD5A04AC6BC0}"/>
                </a:ext>
              </a:extLst>
            </p:cNvPr>
            <p:cNvSpPr>
              <a:spLocks/>
            </p:cNvSpPr>
            <p:nvPr/>
          </p:nvSpPr>
          <p:spPr bwMode="auto">
            <a:xfrm>
              <a:off x="10267659" y="3379865"/>
              <a:ext cx="60741" cy="52538"/>
            </a:xfrm>
            <a:custGeom>
              <a:avLst/>
              <a:gdLst>
                <a:gd name="T0" fmla="*/ 0 w 40"/>
                <a:gd name="T1" fmla="*/ 39 h 39"/>
                <a:gd name="T2" fmla="*/ 40 w 40"/>
                <a:gd name="T3" fmla="*/ 39 h 39"/>
                <a:gd name="T4" fmla="*/ 22 w 40"/>
                <a:gd name="T5" fmla="*/ 0 h 39"/>
                <a:gd name="T6" fmla="*/ 0 w 40"/>
                <a:gd name="T7" fmla="*/ 39 h 39"/>
              </a:gdLst>
              <a:ahLst/>
              <a:cxnLst>
                <a:cxn ang="0">
                  <a:pos x="T0" y="T1"/>
                </a:cxn>
                <a:cxn ang="0">
                  <a:pos x="T2" y="T3"/>
                </a:cxn>
                <a:cxn ang="0">
                  <a:pos x="T4" y="T5"/>
                </a:cxn>
                <a:cxn ang="0">
                  <a:pos x="T6" y="T7"/>
                </a:cxn>
              </a:cxnLst>
              <a:rect l="0" t="0" r="r" b="b"/>
              <a:pathLst>
                <a:path w="40" h="39">
                  <a:moveTo>
                    <a:pt x="0" y="39"/>
                  </a:moveTo>
                  <a:lnTo>
                    <a:pt x="40"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82" name="Freeform 1924">
              <a:extLst>
                <a:ext uri="{FF2B5EF4-FFF2-40B4-BE49-F238E27FC236}">
                  <a16:creationId xmlns:a16="http://schemas.microsoft.com/office/drawing/2014/main" id="{913FF6F9-2435-9BD3-4635-6D49098A4FC5}"/>
                </a:ext>
              </a:extLst>
            </p:cNvPr>
            <p:cNvSpPr>
              <a:spLocks/>
            </p:cNvSpPr>
            <p:nvPr/>
          </p:nvSpPr>
          <p:spPr bwMode="auto">
            <a:xfrm>
              <a:off x="10267659" y="3379865"/>
              <a:ext cx="60741" cy="52538"/>
            </a:xfrm>
            <a:custGeom>
              <a:avLst/>
              <a:gdLst>
                <a:gd name="T0" fmla="*/ 0 w 40"/>
                <a:gd name="T1" fmla="*/ 39 h 39"/>
                <a:gd name="T2" fmla="*/ 40 w 40"/>
                <a:gd name="T3" fmla="*/ 39 h 39"/>
                <a:gd name="T4" fmla="*/ 22 w 40"/>
                <a:gd name="T5" fmla="*/ 0 h 39"/>
                <a:gd name="T6" fmla="*/ 0 w 40"/>
                <a:gd name="T7" fmla="*/ 39 h 39"/>
              </a:gdLst>
              <a:ahLst/>
              <a:cxnLst>
                <a:cxn ang="0">
                  <a:pos x="T0" y="T1"/>
                </a:cxn>
                <a:cxn ang="0">
                  <a:pos x="T2" y="T3"/>
                </a:cxn>
                <a:cxn ang="0">
                  <a:pos x="T4" y="T5"/>
                </a:cxn>
                <a:cxn ang="0">
                  <a:pos x="T6" y="T7"/>
                </a:cxn>
              </a:cxnLst>
              <a:rect l="0" t="0" r="r" b="b"/>
              <a:pathLst>
                <a:path w="40" h="39">
                  <a:moveTo>
                    <a:pt x="0" y="39"/>
                  </a:moveTo>
                  <a:lnTo>
                    <a:pt x="40"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83" name="Freeform 1925">
              <a:extLst>
                <a:ext uri="{FF2B5EF4-FFF2-40B4-BE49-F238E27FC236}">
                  <a16:creationId xmlns:a16="http://schemas.microsoft.com/office/drawing/2014/main" id="{C4B3F6F7-31B1-5F9C-6BF4-1BD2D05302C5}"/>
                </a:ext>
              </a:extLst>
            </p:cNvPr>
            <p:cNvSpPr>
              <a:spLocks/>
            </p:cNvSpPr>
            <p:nvPr/>
          </p:nvSpPr>
          <p:spPr bwMode="auto">
            <a:xfrm>
              <a:off x="10247918" y="3379865"/>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84" name="Freeform 1926">
              <a:extLst>
                <a:ext uri="{FF2B5EF4-FFF2-40B4-BE49-F238E27FC236}">
                  <a16:creationId xmlns:a16="http://schemas.microsoft.com/office/drawing/2014/main" id="{5E52F48E-2B34-3841-A402-74595BCB5CAC}"/>
                </a:ext>
              </a:extLst>
            </p:cNvPr>
            <p:cNvSpPr>
              <a:spLocks/>
            </p:cNvSpPr>
            <p:nvPr/>
          </p:nvSpPr>
          <p:spPr bwMode="auto">
            <a:xfrm>
              <a:off x="10247918" y="3379865"/>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85" name="Freeform 1927">
              <a:extLst>
                <a:ext uri="{FF2B5EF4-FFF2-40B4-BE49-F238E27FC236}">
                  <a16:creationId xmlns:a16="http://schemas.microsoft.com/office/drawing/2014/main" id="{6FD6F3FC-7877-1A6F-FE80-74B98AD975ED}"/>
                </a:ext>
              </a:extLst>
            </p:cNvPr>
            <p:cNvSpPr>
              <a:spLocks/>
            </p:cNvSpPr>
            <p:nvPr/>
          </p:nvSpPr>
          <p:spPr bwMode="auto">
            <a:xfrm>
              <a:off x="10261585" y="3379865"/>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86" name="Freeform 1928">
              <a:extLst>
                <a:ext uri="{FF2B5EF4-FFF2-40B4-BE49-F238E27FC236}">
                  <a16:creationId xmlns:a16="http://schemas.microsoft.com/office/drawing/2014/main" id="{EB3FE06F-8DDD-E90C-3BAD-1C2A8036D143}"/>
                </a:ext>
              </a:extLst>
            </p:cNvPr>
            <p:cNvSpPr>
              <a:spLocks/>
            </p:cNvSpPr>
            <p:nvPr/>
          </p:nvSpPr>
          <p:spPr bwMode="auto">
            <a:xfrm>
              <a:off x="10281326" y="3379865"/>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87" name="Freeform 1929">
              <a:extLst>
                <a:ext uri="{FF2B5EF4-FFF2-40B4-BE49-F238E27FC236}">
                  <a16:creationId xmlns:a16="http://schemas.microsoft.com/office/drawing/2014/main" id="{85481A52-AB62-C379-F174-B27F6665F6F6}"/>
                </a:ext>
              </a:extLst>
            </p:cNvPr>
            <p:cNvSpPr>
              <a:spLocks/>
            </p:cNvSpPr>
            <p:nvPr/>
          </p:nvSpPr>
          <p:spPr bwMode="auto">
            <a:xfrm>
              <a:off x="10288919" y="3379865"/>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88" name="Freeform 1930">
              <a:extLst>
                <a:ext uri="{FF2B5EF4-FFF2-40B4-BE49-F238E27FC236}">
                  <a16:creationId xmlns:a16="http://schemas.microsoft.com/office/drawing/2014/main" id="{975E600C-1622-B0B7-10EA-CBD6594D4C6D}"/>
                </a:ext>
              </a:extLst>
            </p:cNvPr>
            <p:cNvSpPr>
              <a:spLocks/>
            </p:cNvSpPr>
            <p:nvPr/>
          </p:nvSpPr>
          <p:spPr bwMode="auto">
            <a:xfrm>
              <a:off x="10288919" y="3379865"/>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89" name="Freeform 1931">
              <a:extLst>
                <a:ext uri="{FF2B5EF4-FFF2-40B4-BE49-F238E27FC236}">
                  <a16:creationId xmlns:a16="http://schemas.microsoft.com/office/drawing/2014/main" id="{D0A976F8-FE8D-6ABD-DDFA-4ACC844A21B1}"/>
                </a:ext>
              </a:extLst>
            </p:cNvPr>
            <p:cNvSpPr>
              <a:spLocks/>
            </p:cNvSpPr>
            <p:nvPr/>
          </p:nvSpPr>
          <p:spPr bwMode="auto">
            <a:xfrm>
              <a:off x="10355734" y="3379865"/>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90" name="Freeform 1932">
              <a:extLst>
                <a:ext uri="{FF2B5EF4-FFF2-40B4-BE49-F238E27FC236}">
                  <a16:creationId xmlns:a16="http://schemas.microsoft.com/office/drawing/2014/main" id="{6087DEE1-E9BE-E563-E6AA-D35FF12E2966}"/>
                </a:ext>
              </a:extLst>
            </p:cNvPr>
            <p:cNvSpPr>
              <a:spLocks/>
            </p:cNvSpPr>
            <p:nvPr/>
          </p:nvSpPr>
          <p:spPr bwMode="auto">
            <a:xfrm>
              <a:off x="10375475" y="3379865"/>
              <a:ext cx="72888" cy="52538"/>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91" name="Freeform 1933">
              <a:extLst>
                <a:ext uri="{FF2B5EF4-FFF2-40B4-BE49-F238E27FC236}">
                  <a16:creationId xmlns:a16="http://schemas.microsoft.com/office/drawing/2014/main" id="{CDE4215A-D55B-DACC-7D53-E8CAC369AAB6}"/>
                </a:ext>
              </a:extLst>
            </p:cNvPr>
            <p:cNvSpPr>
              <a:spLocks/>
            </p:cNvSpPr>
            <p:nvPr/>
          </p:nvSpPr>
          <p:spPr bwMode="auto">
            <a:xfrm>
              <a:off x="10481771" y="3405461"/>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92" name="Freeform 1934">
              <a:extLst>
                <a:ext uri="{FF2B5EF4-FFF2-40B4-BE49-F238E27FC236}">
                  <a16:creationId xmlns:a16="http://schemas.microsoft.com/office/drawing/2014/main" id="{9A8408CF-61D9-D1D4-FDA7-1D14805250D8}"/>
                </a:ext>
              </a:extLst>
            </p:cNvPr>
            <p:cNvSpPr>
              <a:spLocks/>
            </p:cNvSpPr>
            <p:nvPr/>
          </p:nvSpPr>
          <p:spPr bwMode="auto">
            <a:xfrm>
              <a:off x="10489365" y="3405461"/>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93" name="Freeform 1935">
              <a:extLst>
                <a:ext uri="{FF2B5EF4-FFF2-40B4-BE49-F238E27FC236}">
                  <a16:creationId xmlns:a16="http://schemas.microsoft.com/office/drawing/2014/main" id="{DC075B01-7B10-30EF-A20E-6786B2947833}"/>
                </a:ext>
              </a:extLst>
            </p:cNvPr>
            <p:cNvSpPr>
              <a:spLocks/>
            </p:cNvSpPr>
            <p:nvPr/>
          </p:nvSpPr>
          <p:spPr bwMode="auto">
            <a:xfrm>
              <a:off x="10495439" y="3405461"/>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94" name="Freeform 1936">
              <a:extLst>
                <a:ext uri="{FF2B5EF4-FFF2-40B4-BE49-F238E27FC236}">
                  <a16:creationId xmlns:a16="http://schemas.microsoft.com/office/drawing/2014/main" id="{6415C925-FF73-39A6-1FE6-728D07F03800}"/>
                </a:ext>
              </a:extLst>
            </p:cNvPr>
            <p:cNvSpPr>
              <a:spLocks/>
            </p:cNvSpPr>
            <p:nvPr/>
          </p:nvSpPr>
          <p:spPr bwMode="auto">
            <a:xfrm>
              <a:off x="10495439" y="3405461"/>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95" name="Freeform 1937">
              <a:extLst>
                <a:ext uri="{FF2B5EF4-FFF2-40B4-BE49-F238E27FC236}">
                  <a16:creationId xmlns:a16="http://schemas.microsoft.com/office/drawing/2014/main" id="{75DC73DA-024B-C7D9-3B5B-9844377060B6}"/>
                </a:ext>
              </a:extLst>
            </p:cNvPr>
            <p:cNvSpPr>
              <a:spLocks/>
            </p:cNvSpPr>
            <p:nvPr/>
          </p:nvSpPr>
          <p:spPr bwMode="auto">
            <a:xfrm>
              <a:off x="10501513" y="3405461"/>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96" name="Freeform 1938">
              <a:extLst>
                <a:ext uri="{FF2B5EF4-FFF2-40B4-BE49-F238E27FC236}">
                  <a16:creationId xmlns:a16="http://schemas.microsoft.com/office/drawing/2014/main" id="{C8EC0329-1D17-8EF1-E100-705B99AA46D3}"/>
                </a:ext>
              </a:extLst>
            </p:cNvPr>
            <p:cNvSpPr>
              <a:spLocks/>
            </p:cNvSpPr>
            <p:nvPr/>
          </p:nvSpPr>
          <p:spPr bwMode="auto">
            <a:xfrm>
              <a:off x="10509105" y="3405461"/>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97" name="Freeform 1939">
              <a:extLst>
                <a:ext uri="{FF2B5EF4-FFF2-40B4-BE49-F238E27FC236}">
                  <a16:creationId xmlns:a16="http://schemas.microsoft.com/office/drawing/2014/main" id="{1A5F809B-8117-7657-339E-A2B390E25566}"/>
                </a:ext>
              </a:extLst>
            </p:cNvPr>
            <p:cNvSpPr>
              <a:spLocks/>
            </p:cNvSpPr>
            <p:nvPr/>
          </p:nvSpPr>
          <p:spPr bwMode="auto">
            <a:xfrm>
              <a:off x="10515180" y="3432403"/>
              <a:ext cx="80483" cy="47149"/>
            </a:xfrm>
            <a:custGeom>
              <a:avLst/>
              <a:gdLst>
                <a:gd name="T0" fmla="*/ 0 w 53"/>
                <a:gd name="T1" fmla="*/ 35 h 35"/>
                <a:gd name="T2" fmla="*/ 53 w 53"/>
                <a:gd name="T3" fmla="*/ 35 h 35"/>
                <a:gd name="T4" fmla="*/ 27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7"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98" name="Freeform 1940">
              <a:extLst>
                <a:ext uri="{FF2B5EF4-FFF2-40B4-BE49-F238E27FC236}">
                  <a16:creationId xmlns:a16="http://schemas.microsoft.com/office/drawing/2014/main" id="{6E6D95E2-87D9-D218-1BF6-F490E8557063}"/>
                </a:ext>
              </a:extLst>
            </p:cNvPr>
            <p:cNvSpPr>
              <a:spLocks/>
            </p:cNvSpPr>
            <p:nvPr/>
          </p:nvSpPr>
          <p:spPr bwMode="auto">
            <a:xfrm>
              <a:off x="10534920" y="3432403"/>
              <a:ext cx="80483" cy="47149"/>
            </a:xfrm>
            <a:custGeom>
              <a:avLst/>
              <a:gdLst>
                <a:gd name="T0" fmla="*/ 0 w 53"/>
                <a:gd name="T1" fmla="*/ 35 h 35"/>
                <a:gd name="T2" fmla="*/ 53 w 53"/>
                <a:gd name="T3" fmla="*/ 35 h 35"/>
                <a:gd name="T4" fmla="*/ 27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7"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99" name="Freeform 1941">
              <a:extLst>
                <a:ext uri="{FF2B5EF4-FFF2-40B4-BE49-F238E27FC236}">
                  <a16:creationId xmlns:a16="http://schemas.microsoft.com/office/drawing/2014/main" id="{D67F245A-E867-2B7B-0F2C-61D23C76C288}"/>
                </a:ext>
              </a:extLst>
            </p:cNvPr>
            <p:cNvSpPr>
              <a:spLocks/>
            </p:cNvSpPr>
            <p:nvPr/>
          </p:nvSpPr>
          <p:spPr bwMode="auto">
            <a:xfrm>
              <a:off x="10534920" y="3432403"/>
              <a:ext cx="80483" cy="47149"/>
            </a:xfrm>
            <a:custGeom>
              <a:avLst/>
              <a:gdLst>
                <a:gd name="T0" fmla="*/ 0 w 53"/>
                <a:gd name="T1" fmla="*/ 35 h 35"/>
                <a:gd name="T2" fmla="*/ 53 w 53"/>
                <a:gd name="T3" fmla="*/ 35 h 35"/>
                <a:gd name="T4" fmla="*/ 27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7"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00" name="Freeform 1942">
              <a:extLst>
                <a:ext uri="{FF2B5EF4-FFF2-40B4-BE49-F238E27FC236}">
                  <a16:creationId xmlns:a16="http://schemas.microsoft.com/office/drawing/2014/main" id="{D3E833CF-2FA7-64C5-6891-A84287F1D8B0}"/>
                </a:ext>
              </a:extLst>
            </p:cNvPr>
            <p:cNvSpPr>
              <a:spLocks/>
            </p:cNvSpPr>
            <p:nvPr/>
          </p:nvSpPr>
          <p:spPr bwMode="auto">
            <a:xfrm>
              <a:off x="10542513" y="3432403"/>
              <a:ext cx="78964" cy="47149"/>
            </a:xfrm>
            <a:custGeom>
              <a:avLst/>
              <a:gdLst>
                <a:gd name="T0" fmla="*/ 0 w 52"/>
                <a:gd name="T1" fmla="*/ 35 h 35"/>
                <a:gd name="T2" fmla="*/ 52 w 52"/>
                <a:gd name="T3" fmla="*/ 35 h 35"/>
                <a:gd name="T4" fmla="*/ 26 w 52"/>
                <a:gd name="T5" fmla="*/ 0 h 35"/>
                <a:gd name="T6" fmla="*/ 0 w 52"/>
                <a:gd name="T7" fmla="*/ 35 h 35"/>
              </a:gdLst>
              <a:ahLst/>
              <a:cxnLst>
                <a:cxn ang="0">
                  <a:pos x="T0" y="T1"/>
                </a:cxn>
                <a:cxn ang="0">
                  <a:pos x="T2" y="T3"/>
                </a:cxn>
                <a:cxn ang="0">
                  <a:pos x="T4" y="T5"/>
                </a:cxn>
                <a:cxn ang="0">
                  <a:pos x="T6" y="T7"/>
                </a:cxn>
              </a:cxnLst>
              <a:rect l="0" t="0" r="r" b="b"/>
              <a:pathLst>
                <a:path w="52" h="35">
                  <a:moveTo>
                    <a:pt x="0" y="35"/>
                  </a:moveTo>
                  <a:lnTo>
                    <a:pt x="52"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01" name="Freeform 1943">
              <a:extLst>
                <a:ext uri="{FF2B5EF4-FFF2-40B4-BE49-F238E27FC236}">
                  <a16:creationId xmlns:a16="http://schemas.microsoft.com/office/drawing/2014/main" id="{6CC45A1D-5D99-88EE-CD73-C9763D04FC85}"/>
                </a:ext>
              </a:extLst>
            </p:cNvPr>
            <p:cNvSpPr>
              <a:spLocks/>
            </p:cNvSpPr>
            <p:nvPr/>
          </p:nvSpPr>
          <p:spPr bwMode="auto">
            <a:xfrm>
              <a:off x="10542513" y="3432403"/>
              <a:ext cx="78964" cy="47149"/>
            </a:xfrm>
            <a:custGeom>
              <a:avLst/>
              <a:gdLst>
                <a:gd name="T0" fmla="*/ 0 w 52"/>
                <a:gd name="T1" fmla="*/ 35 h 35"/>
                <a:gd name="T2" fmla="*/ 52 w 52"/>
                <a:gd name="T3" fmla="*/ 35 h 35"/>
                <a:gd name="T4" fmla="*/ 26 w 52"/>
                <a:gd name="T5" fmla="*/ 0 h 35"/>
                <a:gd name="T6" fmla="*/ 0 w 52"/>
                <a:gd name="T7" fmla="*/ 35 h 35"/>
              </a:gdLst>
              <a:ahLst/>
              <a:cxnLst>
                <a:cxn ang="0">
                  <a:pos x="T0" y="T1"/>
                </a:cxn>
                <a:cxn ang="0">
                  <a:pos x="T2" y="T3"/>
                </a:cxn>
                <a:cxn ang="0">
                  <a:pos x="T4" y="T5"/>
                </a:cxn>
                <a:cxn ang="0">
                  <a:pos x="T6" y="T7"/>
                </a:cxn>
              </a:cxnLst>
              <a:rect l="0" t="0" r="r" b="b"/>
              <a:pathLst>
                <a:path w="52" h="35">
                  <a:moveTo>
                    <a:pt x="0" y="35"/>
                  </a:moveTo>
                  <a:lnTo>
                    <a:pt x="52"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02" name="Freeform 1944">
              <a:extLst>
                <a:ext uri="{FF2B5EF4-FFF2-40B4-BE49-F238E27FC236}">
                  <a16:creationId xmlns:a16="http://schemas.microsoft.com/office/drawing/2014/main" id="{FDCF0472-7201-0D6E-A7C8-6BDFAD0FD63F}"/>
                </a:ext>
              </a:extLst>
            </p:cNvPr>
            <p:cNvSpPr>
              <a:spLocks/>
            </p:cNvSpPr>
            <p:nvPr/>
          </p:nvSpPr>
          <p:spPr bwMode="auto">
            <a:xfrm>
              <a:off x="10548586" y="3432403"/>
              <a:ext cx="80483" cy="47149"/>
            </a:xfrm>
            <a:custGeom>
              <a:avLst/>
              <a:gdLst>
                <a:gd name="T0" fmla="*/ 0 w 53"/>
                <a:gd name="T1" fmla="*/ 35 h 35"/>
                <a:gd name="T2" fmla="*/ 53 w 53"/>
                <a:gd name="T3" fmla="*/ 35 h 35"/>
                <a:gd name="T4" fmla="*/ 26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03" name="Freeform 1945">
              <a:extLst>
                <a:ext uri="{FF2B5EF4-FFF2-40B4-BE49-F238E27FC236}">
                  <a16:creationId xmlns:a16="http://schemas.microsoft.com/office/drawing/2014/main" id="{30514139-651D-0BA0-F68B-41A389C05A79}"/>
                </a:ext>
              </a:extLst>
            </p:cNvPr>
            <p:cNvSpPr>
              <a:spLocks/>
            </p:cNvSpPr>
            <p:nvPr/>
          </p:nvSpPr>
          <p:spPr bwMode="auto">
            <a:xfrm>
              <a:off x="10581995" y="3432403"/>
              <a:ext cx="72888" cy="47149"/>
            </a:xfrm>
            <a:custGeom>
              <a:avLst/>
              <a:gdLst>
                <a:gd name="T0" fmla="*/ 0 w 48"/>
                <a:gd name="T1" fmla="*/ 35 h 35"/>
                <a:gd name="T2" fmla="*/ 48 w 48"/>
                <a:gd name="T3" fmla="*/ 35 h 35"/>
                <a:gd name="T4" fmla="*/ 22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04" name="Freeform 1946">
              <a:extLst>
                <a:ext uri="{FF2B5EF4-FFF2-40B4-BE49-F238E27FC236}">
                  <a16:creationId xmlns:a16="http://schemas.microsoft.com/office/drawing/2014/main" id="{EF878AB3-2A9B-CE49-5B36-37D3CD4B1BDD}"/>
                </a:ext>
              </a:extLst>
            </p:cNvPr>
            <p:cNvSpPr>
              <a:spLocks/>
            </p:cNvSpPr>
            <p:nvPr/>
          </p:nvSpPr>
          <p:spPr bwMode="auto">
            <a:xfrm>
              <a:off x="10609329" y="3432403"/>
              <a:ext cx="72888" cy="47149"/>
            </a:xfrm>
            <a:custGeom>
              <a:avLst/>
              <a:gdLst>
                <a:gd name="T0" fmla="*/ 0 w 48"/>
                <a:gd name="T1" fmla="*/ 35 h 35"/>
                <a:gd name="T2" fmla="*/ 48 w 48"/>
                <a:gd name="T3" fmla="*/ 35 h 35"/>
                <a:gd name="T4" fmla="*/ 22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05" name="Freeform 1947">
              <a:extLst>
                <a:ext uri="{FF2B5EF4-FFF2-40B4-BE49-F238E27FC236}">
                  <a16:creationId xmlns:a16="http://schemas.microsoft.com/office/drawing/2014/main" id="{2174AA6C-F810-4965-D43F-DBC9CBA928DE}"/>
                </a:ext>
              </a:extLst>
            </p:cNvPr>
            <p:cNvSpPr>
              <a:spLocks/>
            </p:cNvSpPr>
            <p:nvPr/>
          </p:nvSpPr>
          <p:spPr bwMode="auto">
            <a:xfrm>
              <a:off x="10615402" y="3432403"/>
              <a:ext cx="72888" cy="47149"/>
            </a:xfrm>
            <a:custGeom>
              <a:avLst/>
              <a:gdLst>
                <a:gd name="T0" fmla="*/ 0 w 48"/>
                <a:gd name="T1" fmla="*/ 35 h 35"/>
                <a:gd name="T2" fmla="*/ 48 w 48"/>
                <a:gd name="T3" fmla="*/ 35 h 35"/>
                <a:gd name="T4" fmla="*/ 22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06" name="Freeform 1948">
              <a:extLst>
                <a:ext uri="{FF2B5EF4-FFF2-40B4-BE49-F238E27FC236}">
                  <a16:creationId xmlns:a16="http://schemas.microsoft.com/office/drawing/2014/main" id="{99F8FE5F-6273-D143-A14E-D080958B5BF7}"/>
                </a:ext>
              </a:extLst>
            </p:cNvPr>
            <p:cNvSpPr>
              <a:spLocks/>
            </p:cNvSpPr>
            <p:nvPr/>
          </p:nvSpPr>
          <p:spPr bwMode="auto">
            <a:xfrm>
              <a:off x="10621476" y="3432403"/>
              <a:ext cx="74408" cy="47149"/>
            </a:xfrm>
            <a:custGeom>
              <a:avLst/>
              <a:gdLst>
                <a:gd name="T0" fmla="*/ 0 w 49"/>
                <a:gd name="T1" fmla="*/ 35 h 35"/>
                <a:gd name="T2" fmla="*/ 49 w 49"/>
                <a:gd name="T3" fmla="*/ 35 h 35"/>
                <a:gd name="T4" fmla="*/ 22 w 49"/>
                <a:gd name="T5" fmla="*/ 0 h 35"/>
                <a:gd name="T6" fmla="*/ 0 w 49"/>
                <a:gd name="T7" fmla="*/ 35 h 35"/>
              </a:gdLst>
              <a:ahLst/>
              <a:cxnLst>
                <a:cxn ang="0">
                  <a:pos x="T0" y="T1"/>
                </a:cxn>
                <a:cxn ang="0">
                  <a:pos x="T2" y="T3"/>
                </a:cxn>
                <a:cxn ang="0">
                  <a:pos x="T4" y="T5"/>
                </a:cxn>
                <a:cxn ang="0">
                  <a:pos x="T6" y="T7"/>
                </a:cxn>
              </a:cxnLst>
              <a:rect l="0" t="0" r="r" b="b"/>
              <a:pathLst>
                <a:path w="49" h="35">
                  <a:moveTo>
                    <a:pt x="0" y="35"/>
                  </a:moveTo>
                  <a:lnTo>
                    <a:pt x="49"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07" name="Freeform 1949">
              <a:extLst>
                <a:ext uri="{FF2B5EF4-FFF2-40B4-BE49-F238E27FC236}">
                  <a16:creationId xmlns:a16="http://schemas.microsoft.com/office/drawing/2014/main" id="{13B08E09-732D-5922-5ED7-6EC9BFB614C4}"/>
                </a:ext>
              </a:extLst>
            </p:cNvPr>
            <p:cNvSpPr>
              <a:spLocks/>
            </p:cNvSpPr>
            <p:nvPr/>
          </p:nvSpPr>
          <p:spPr bwMode="auto">
            <a:xfrm>
              <a:off x="10668551" y="3432403"/>
              <a:ext cx="74408" cy="47149"/>
            </a:xfrm>
            <a:custGeom>
              <a:avLst/>
              <a:gdLst>
                <a:gd name="T0" fmla="*/ 0 w 49"/>
                <a:gd name="T1" fmla="*/ 35 h 35"/>
                <a:gd name="T2" fmla="*/ 49 w 49"/>
                <a:gd name="T3" fmla="*/ 35 h 35"/>
                <a:gd name="T4" fmla="*/ 27 w 49"/>
                <a:gd name="T5" fmla="*/ 0 h 35"/>
                <a:gd name="T6" fmla="*/ 0 w 49"/>
                <a:gd name="T7" fmla="*/ 35 h 35"/>
              </a:gdLst>
              <a:ahLst/>
              <a:cxnLst>
                <a:cxn ang="0">
                  <a:pos x="T0" y="T1"/>
                </a:cxn>
                <a:cxn ang="0">
                  <a:pos x="T2" y="T3"/>
                </a:cxn>
                <a:cxn ang="0">
                  <a:pos x="T4" y="T5"/>
                </a:cxn>
                <a:cxn ang="0">
                  <a:pos x="T6" y="T7"/>
                </a:cxn>
              </a:cxnLst>
              <a:rect l="0" t="0" r="r" b="b"/>
              <a:pathLst>
                <a:path w="49" h="35">
                  <a:moveTo>
                    <a:pt x="0" y="35"/>
                  </a:moveTo>
                  <a:lnTo>
                    <a:pt x="49" y="35"/>
                  </a:lnTo>
                  <a:lnTo>
                    <a:pt x="27"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08" name="Freeform 1950">
              <a:extLst>
                <a:ext uri="{FF2B5EF4-FFF2-40B4-BE49-F238E27FC236}">
                  <a16:creationId xmlns:a16="http://schemas.microsoft.com/office/drawing/2014/main" id="{E3916E2D-E434-B2C1-64CD-312FBC54512C}"/>
                </a:ext>
              </a:extLst>
            </p:cNvPr>
            <p:cNvSpPr>
              <a:spLocks/>
            </p:cNvSpPr>
            <p:nvPr/>
          </p:nvSpPr>
          <p:spPr bwMode="auto">
            <a:xfrm>
              <a:off x="10688291" y="3432403"/>
              <a:ext cx="74408" cy="47149"/>
            </a:xfrm>
            <a:custGeom>
              <a:avLst/>
              <a:gdLst>
                <a:gd name="T0" fmla="*/ 0 w 49"/>
                <a:gd name="T1" fmla="*/ 35 h 35"/>
                <a:gd name="T2" fmla="*/ 49 w 49"/>
                <a:gd name="T3" fmla="*/ 35 h 35"/>
                <a:gd name="T4" fmla="*/ 27 w 49"/>
                <a:gd name="T5" fmla="*/ 0 h 35"/>
                <a:gd name="T6" fmla="*/ 0 w 49"/>
                <a:gd name="T7" fmla="*/ 35 h 35"/>
              </a:gdLst>
              <a:ahLst/>
              <a:cxnLst>
                <a:cxn ang="0">
                  <a:pos x="T0" y="T1"/>
                </a:cxn>
                <a:cxn ang="0">
                  <a:pos x="T2" y="T3"/>
                </a:cxn>
                <a:cxn ang="0">
                  <a:pos x="T4" y="T5"/>
                </a:cxn>
                <a:cxn ang="0">
                  <a:pos x="T6" y="T7"/>
                </a:cxn>
              </a:cxnLst>
              <a:rect l="0" t="0" r="r" b="b"/>
              <a:pathLst>
                <a:path w="49" h="35">
                  <a:moveTo>
                    <a:pt x="0" y="35"/>
                  </a:moveTo>
                  <a:lnTo>
                    <a:pt x="49" y="35"/>
                  </a:lnTo>
                  <a:lnTo>
                    <a:pt x="27"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09" name="Freeform 1951">
              <a:extLst>
                <a:ext uri="{FF2B5EF4-FFF2-40B4-BE49-F238E27FC236}">
                  <a16:creationId xmlns:a16="http://schemas.microsoft.com/office/drawing/2014/main" id="{7C220517-D43B-B30E-81CF-D272C3787D6E}"/>
                </a:ext>
              </a:extLst>
            </p:cNvPr>
            <p:cNvSpPr>
              <a:spLocks/>
            </p:cNvSpPr>
            <p:nvPr/>
          </p:nvSpPr>
          <p:spPr bwMode="auto">
            <a:xfrm>
              <a:off x="10721699" y="3462040"/>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10" name="Freeform 1952">
              <a:extLst>
                <a:ext uri="{FF2B5EF4-FFF2-40B4-BE49-F238E27FC236}">
                  <a16:creationId xmlns:a16="http://schemas.microsoft.com/office/drawing/2014/main" id="{917ABF1D-5FA9-36BB-4421-B6851A582719}"/>
                </a:ext>
              </a:extLst>
            </p:cNvPr>
            <p:cNvSpPr>
              <a:spLocks/>
            </p:cNvSpPr>
            <p:nvPr/>
          </p:nvSpPr>
          <p:spPr bwMode="auto">
            <a:xfrm>
              <a:off x="10749033" y="3462040"/>
              <a:ext cx="60741" cy="48496"/>
            </a:xfrm>
            <a:custGeom>
              <a:avLst/>
              <a:gdLst>
                <a:gd name="T0" fmla="*/ 0 w 40"/>
                <a:gd name="T1" fmla="*/ 36 h 36"/>
                <a:gd name="T2" fmla="*/ 40 w 40"/>
                <a:gd name="T3" fmla="*/ 36 h 36"/>
                <a:gd name="T4" fmla="*/ 22 w 40"/>
                <a:gd name="T5" fmla="*/ 0 h 36"/>
                <a:gd name="T6" fmla="*/ 0 w 40"/>
                <a:gd name="T7" fmla="*/ 36 h 36"/>
              </a:gdLst>
              <a:ahLst/>
              <a:cxnLst>
                <a:cxn ang="0">
                  <a:pos x="T0" y="T1"/>
                </a:cxn>
                <a:cxn ang="0">
                  <a:pos x="T2" y="T3"/>
                </a:cxn>
                <a:cxn ang="0">
                  <a:pos x="T4" y="T5"/>
                </a:cxn>
                <a:cxn ang="0">
                  <a:pos x="T6" y="T7"/>
                </a:cxn>
              </a:cxnLst>
              <a:rect l="0" t="0" r="r" b="b"/>
              <a:pathLst>
                <a:path w="40" h="36">
                  <a:moveTo>
                    <a:pt x="0" y="36"/>
                  </a:moveTo>
                  <a:lnTo>
                    <a:pt x="40"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11" name="Freeform 1953">
              <a:extLst>
                <a:ext uri="{FF2B5EF4-FFF2-40B4-BE49-F238E27FC236}">
                  <a16:creationId xmlns:a16="http://schemas.microsoft.com/office/drawing/2014/main" id="{795E6FBC-5AD2-68CF-D640-5B5AB7C190DF}"/>
                </a:ext>
              </a:extLst>
            </p:cNvPr>
            <p:cNvSpPr>
              <a:spLocks/>
            </p:cNvSpPr>
            <p:nvPr/>
          </p:nvSpPr>
          <p:spPr bwMode="auto">
            <a:xfrm>
              <a:off x="10742958" y="3462040"/>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12" name="Freeform 1954">
              <a:extLst>
                <a:ext uri="{FF2B5EF4-FFF2-40B4-BE49-F238E27FC236}">
                  <a16:creationId xmlns:a16="http://schemas.microsoft.com/office/drawing/2014/main" id="{BE63D066-196C-4FA0-BDE6-7552DED1E671}"/>
                </a:ext>
              </a:extLst>
            </p:cNvPr>
            <p:cNvSpPr>
              <a:spLocks/>
            </p:cNvSpPr>
            <p:nvPr/>
          </p:nvSpPr>
          <p:spPr bwMode="auto">
            <a:xfrm>
              <a:off x="10742958" y="3462040"/>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13" name="Freeform 1955">
              <a:extLst>
                <a:ext uri="{FF2B5EF4-FFF2-40B4-BE49-F238E27FC236}">
                  <a16:creationId xmlns:a16="http://schemas.microsoft.com/office/drawing/2014/main" id="{458FAE41-7546-1C90-A42C-CEB2051843B8}"/>
                </a:ext>
              </a:extLst>
            </p:cNvPr>
            <p:cNvSpPr>
              <a:spLocks/>
            </p:cNvSpPr>
            <p:nvPr/>
          </p:nvSpPr>
          <p:spPr bwMode="auto">
            <a:xfrm>
              <a:off x="10742958" y="3462040"/>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14" name="Freeform 1956">
              <a:extLst>
                <a:ext uri="{FF2B5EF4-FFF2-40B4-BE49-F238E27FC236}">
                  <a16:creationId xmlns:a16="http://schemas.microsoft.com/office/drawing/2014/main" id="{97BD51CE-DDE2-83A4-BCA6-E975D6EEFF3D}"/>
                </a:ext>
              </a:extLst>
            </p:cNvPr>
            <p:cNvSpPr>
              <a:spLocks/>
            </p:cNvSpPr>
            <p:nvPr/>
          </p:nvSpPr>
          <p:spPr bwMode="auto">
            <a:xfrm>
              <a:off x="10749033" y="3462040"/>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15" name="Freeform 1957">
              <a:extLst>
                <a:ext uri="{FF2B5EF4-FFF2-40B4-BE49-F238E27FC236}">
                  <a16:creationId xmlns:a16="http://schemas.microsoft.com/office/drawing/2014/main" id="{F35187F0-B4FC-8348-45F9-96FE8973B547}"/>
                </a:ext>
              </a:extLst>
            </p:cNvPr>
            <p:cNvSpPr>
              <a:spLocks/>
            </p:cNvSpPr>
            <p:nvPr/>
          </p:nvSpPr>
          <p:spPr bwMode="auto">
            <a:xfrm>
              <a:off x="10755107" y="3462040"/>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16" name="Freeform 1958">
              <a:extLst>
                <a:ext uri="{FF2B5EF4-FFF2-40B4-BE49-F238E27FC236}">
                  <a16:creationId xmlns:a16="http://schemas.microsoft.com/office/drawing/2014/main" id="{FD9E379C-F548-72C1-304E-19A0E53B4F07}"/>
                </a:ext>
              </a:extLst>
            </p:cNvPr>
            <p:cNvSpPr>
              <a:spLocks/>
            </p:cNvSpPr>
            <p:nvPr/>
          </p:nvSpPr>
          <p:spPr bwMode="auto">
            <a:xfrm>
              <a:off x="10762700" y="3462040"/>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17" name="Freeform 1959">
              <a:extLst>
                <a:ext uri="{FF2B5EF4-FFF2-40B4-BE49-F238E27FC236}">
                  <a16:creationId xmlns:a16="http://schemas.microsoft.com/office/drawing/2014/main" id="{DE8D25A8-09D8-CA3D-94D7-77EFEA2A56FC}"/>
                </a:ext>
              </a:extLst>
            </p:cNvPr>
            <p:cNvSpPr>
              <a:spLocks/>
            </p:cNvSpPr>
            <p:nvPr/>
          </p:nvSpPr>
          <p:spPr bwMode="auto">
            <a:xfrm>
              <a:off x="10762700" y="3462040"/>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18" name="Freeform 1960">
              <a:extLst>
                <a:ext uri="{FF2B5EF4-FFF2-40B4-BE49-F238E27FC236}">
                  <a16:creationId xmlns:a16="http://schemas.microsoft.com/office/drawing/2014/main" id="{C611DCE3-6EAB-5C09-AEDA-E44652B99C6A}"/>
                </a:ext>
              </a:extLst>
            </p:cNvPr>
            <p:cNvSpPr>
              <a:spLocks/>
            </p:cNvSpPr>
            <p:nvPr/>
          </p:nvSpPr>
          <p:spPr bwMode="auto">
            <a:xfrm>
              <a:off x="10776366" y="3462040"/>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19" name="Freeform 1961">
              <a:extLst>
                <a:ext uri="{FF2B5EF4-FFF2-40B4-BE49-F238E27FC236}">
                  <a16:creationId xmlns:a16="http://schemas.microsoft.com/office/drawing/2014/main" id="{62DFA987-4DDC-702F-2BF8-8883709E11C9}"/>
                </a:ext>
              </a:extLst>
            </p:cNvPr>
            <p:cNvSpPr>
              <a:spLocks/>
            </p:cNvSpPr>
            <p:nvPr/>
          </p:nvSpPr>
          <p:spPr bwMode="auto">
            <a:xfrm>
              <a:off x="10809773" y="3462040"/>
              <a:ext cx="59223" cy="48496"/>
            </a:xfrm>
            <a:custGeom>
              <a:avLst/>
              <a:gdLst>
                <a:gd name="T0" fmla="*/ 0 w 39"/>
                <a:gd name="T1" fmla="*/ 36 h 36"/>
                <a:gd name="T2" fmla="*/ 39 w 39"/>
                <a:gd name="T3" fmla="*/ 36 h 36"/>
                <a:gd name="T4" fmla="*/ 22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20" name="Freeform 1962">
              <a:extLst>
                <a:ext uri="{FF2B5EF4-FFF2-40B4-BE49-F238E27FC236}">
                  <a16:creationId xmlns:a16="http://schemas.microsoft.com/office/drawing/2014/main" id="{E5679218-96CC-E5D9-8D23-B5C52DF884D1}"/>
                </a:ext>
              </a:extLst>
            </p:cNvPr>
            <p:cNvSpPr>
              <a:spLocks/>
            </p:cNvSpPr>
            <p:nvPr/>
          </p:nvSpPr>
          <p:spPr bwMode="auto">
            <a:xfrm>
              <a:off x="10809773" y="3462040"/>
              <a:ext cx="59223" cy="48496"/>
            </a:xfrm>
            <a:custGeom>
              <a:avLst/>
              <a:gdLst>
                <a:gd name="T0" fmla="*/ 0 w 39"/>
                <a:gd name="T1" fmla="*/ 36 h 36"/>
                <a:gd name="T2" fmla="*/ 39 w 39"/>
                <a:gd name="T3" fmla="*/ 36 h 36"/>
                <a:gd name="T4" fmla="*/ 22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21" name="Freeform 1963">
              <a:extLst>
                <a:ext uri="{FF2B5EF4-FFF2-40B4-BE49-F238E27FC236}">
                  <a16:creationId xmlns:a16="http://schemas.microsoft.com/office/drawing/2014/main" id="{7DE208B8-2443-52A9-DB22-6F0E3EAACCAE}"/>
                </a:ext>
              </a:extLst>
            </p:cNvPr>
            <p:cNvSpPr>
              <a:spLocks/>
            </p:cNvSpPr>
            <p:nvPr/>
          </p:nvSpPr>
          <p:spPr bwMode="auto">
            <a:xfrm>
              <a:off x="10788514" y="3462040"/>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22" name="Freeform 1964">
              <a:extLst>
                <a:ext uri="{FF2B5EF4-FFF2-40B4-BE49-F238E27FC236}">
                  <a16:creationId xmlns:a16="http://schemas.microsoft.com/office/drawing/2014/main" id="{3DFC1993-9948-0BD5-BEA9-5B4EFACD4D00}"/>
                </a:ext>
              </a:extLst>
            </p:cNvPr>
            <p:cNvSpPr>
              <a:spLocks/>
            </p:cNvSpPr>
            <p:nvPr/>
          </p:nvSpPr>
          <p:spPr bwMode="auto">
            <a:xfrm>
              <a:off x="10788514" y="3462040"/>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23" name="Freeform 1965">
              <a:extLst>
                <a:ext uri="{FF2B5EF4-FFF2-40B4-BE49-F238E27FC236}">
                  <a16:creationId xmlns:a16="http://schemas.microsoft.com/office/drawing/2014/main" id="{B552732F-E118-BCDB-5E0E-5C8C39BD4FF1}"/>
                </a:ext>
              </a:extLst>
            </p:cNvPr>
            <p:cNvSpPr>
              <a:spLocks/>
            </p:cNvSpPr>
            <p:nvPr/>
          </p:nvSpPr>
          <p:spPr bwMode="auto">
            <a:xfrm>
              <a:off x="10829515" y="3462040"/>
              <a:ext cx="59223" cy="48496"/>
            </a:xfrm>
            <a:custGeom>
              <a:avLst/>
              <a:gdLst>
                <a:gd name="T0" fmla="*/ 0 w 39"/>
                <a:gd name="T1" fmla="*/ 36 h 36"/>
                <a:gd name="T2" fmla="*/ 39 w 39"/>
                <a:gd name="T3" fmla="*/ 36 h 36"/>
                <a:gd name="T4" fmla="*/ 22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24" name="Freeform 1966">
              <a:extLst>
                <a:ext uri="{FF2B5EF4-FFF2-40B4-BE49-F238E27FC236}">
                  <a16:creationId xmlns:a16="http://schemas.microsoft.com/office/drawing/2014/main" id="{7DBCBE8D-C456-A557-48DB-E302DECDFAB9}"/>
                </a:ext>
              </a:extLst>
            </p:cNvPr>
            <p:cNvSpPr>
              <a:spLocks/>
            </p:cNvSpPr>
            <p:nvPr/>
          </p:nvSpPr>
          <p:spPr bwMode="auto">
            <a:xfrm>
              <a:off x="10809773" y="3462040"/>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25" name="Freeform 1967">
              <a:extLst>
                <a:ext uri="{FF2B5EF4-FFF2-40B4-BE49-F238E27FC236}">
                  <a16:creationId xmlns:a16="http://schemas.microsoft.com/office/drawing/2014/main" id="{18E83227-A814-01EC-9B3E-185EA7469CC4}"/>
                </a:ext>
              </a:extLst>
            </p:cNvPr>
            <p:cNvSpPr>
              <a:spLocks/>
            </p:cNvSpPr>
            <p:nvPr/>
          </p:nvSpPr>
          <p:spPr bwMode="auto">
            <a:xfrm>
              <a:off x="10829515" y="3462040"/>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26" name="Freeform 1968">
              <a:extLst>
                <a:ext uri="{FF2B5EF4-FFF2-40B4-BE49-F238E27FC236}">
                  <a16:creationId xmlns:a16="http://schemas.microsoft.com/office/drawing/2014/main" id="{C3816C2A-0AA1-8107-478A-EB8D991977D6}"/>
                </a:ext>
              </a:extLst>
            </p:cNvPr>
            <p:cNvSpPr>
              <a:spLocks/>
            </p:cNvSpPr>
            <p:nvPr/>
          </p:nvSpPr>
          <p:spPr bwMode="auto">
            <a:xfrm>
              <a:off x="10882664" y="3462040"/>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27" name="Freeform 1969">
              <a:extLst>
                <a:ext uri="{FF2B5EF4-FFF2-40B4-BE49-F238E27FC236}">
                  <a16:creationId xmlns:a16="http://schemas.microsoft.com/office/drawing/2014/main" id="{184562AB-1F5E-9B99-B573-9720B458FF1D}"/>
                </a:ext>
              </a:extLst>
            </p:cNvPr>
            <p:cNvSpPr>
              <a:spLocks/>
            </p:cNvSpPr>
            <p:nvPr/>
          </p:nvSpPr>
          <p:spPr bwMode="auto">
            <a:xfrm>
              <a:off x="10916071" y="3462040"/>
              <a:ext cx="72888" cy="52538"/>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28" name="Freeform 1970">
              <a:extLst>
                <a:ext uri="{FF2B5EF4-FFF2-40B4-BE49-F238E27FC236}">
                  <a16:creationId xmlns:a16="http://schemas.microsoft.com/office/drawing/2014/main" id="{D35F122E-A0EF-4AEF-31C5-C34EDEF33F6E}"/>
                </a:ext>
              </a:extLst>
            </p:cNvPr>
            <p:cNvSpPr>
              <a:spLocks/>
            </p:cNvSpPr>
            <p:nvPr/>
          </p:nvSpPr>
          <p:spPr bwMode="auto">
            <a:xfrm>
              <a:off x="10922146" y="3462040"/>
              <a:ext cx="74408" cy="52538"/>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29" name="Freeform 1971">
              <a:extLst>
                <a:ext uri="{FF2B5EF4-FFF2-40B4-BE49-F238E27FC236}">
                  <a16:creationId xmlns:a16="http://schemas.microsoft.com/office/drawing/2014/main" id="{983BE237-FB39-BA26-FD58-1A762D27D7CA}"/>
                </a:ext>
              </a:extLst>
            </p:cNvPr>
            <p:cNvSpPr>
              <a:spLocks/>
            </p:cNvSpPr>
            <p:nvPr/>
          </p:nvSpPr>
          <p:spPr bwMode="auto">
            <a:xfrm>
              <a:off x="10935813" y="3462040"/>
              <a:ext cx="72888" cy="52538"/>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30" name="Freeform 1972">
              <a:extLst>
                <a:ext uri="{FF2B5EF4-FFF2-40B4-BE49-F238E27FC236}">
                  <a16:creationId xmlns:a16="http://schemas.microsoft.com/office/drawing/2014/main" id="{CA7E15DD-A06B-F373-51C6-3631CF482357}"/>
                </a:ext>
              </a:extLst>
            </p:cNvPr>
            <p:cNvSpPr>
              <a:spLocks/>
            </p:cNvSpPr>
            <p:nvPr/>
          </p:nvSpPr>
          <p:spPr bwMode="auto">
            <a:xfrm>
              <a:off x="10935813" y="3462040"/>
              <a:ext cx="72888" cy="52538"/>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31" name="Freeform 1973">
              <a:extLst>
                <a:ext uri="{FF2B5EF4-FFF2-40B4-BE49-F238E27FC236}">
                  <a16:creationId xmlns:a16="http://schemas.microsoft.com/office/drawing/2014/main" id="{99ADC4C5-0751-64BF-8782-E8B254C35761}"/>
                </a:ext>
              </a:extLst>
            </p:cNvPr>
            <p:cNvSpPr>
              <a:spLocks/>
            </p:cNvSpPr>
            <p:nvPr/>
          </p:nvSpPr>
          <p:spPr bwMode="auto">
            <a:xfrm>
              <a:off x="10943404" y="3462040"/>
              <a:ext cx="72888" cy="52538"/>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32" name="Freeform 1974">
              <a:extLst>
                <a:ext uri="{FF2B5EF4-FFF2-40B4-BE49-F238E27FC236}">
                  <a16:creationId xmlns:a16="http://schemas.microsoft.com/office/drawing/2014/main" id="{3AC8AB05-5DBF-269F-882E-00829F3DA4EB}"/>
                </a:ext>
              </a:extLst>
            </p:cNvPr>
            <p:cNvSpPr>
              <a:spLocks/>
            </p:cNvSpPr>
            <p:nvPr/>
          </p:nvSpPr>
          <p:spPr bwMode="auto">
            <a:xfrm>
              <a:off x="10949479" y="3462040"/>
              <a:ext cx="72888" cy="52538"/>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33" name="Freeform 1975">
              <a:extLst>
                <a:ext uri="{FF2B5EF4-FFF2-40B4-BE49-F238E27FC236}">
                  <a16:creationId xmlns:a16="http://schemas.microsoft.com/office/drawing/2014/main" id="{850C0F39-3653-68A7-8199-BC3173AD0D8B}"/>
                </a:ext>
              </a:extLst>
            </p:cNvPr>
            <p:cNvSpPr>
              <a:spLocks/>
            </p:cNvSpPr>
            <p:nvPr/>
          </p:nvSpPr>
          <p:spPr bwMode="auto">
            <a:xfrm>
              <a:off x="10969220" y="3462040"/>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34" name="Freeform 1976">
              <a:extLst>
                <a:ext uri="{FF2B5EF4-FFF2-40B4-BE49-F238E27FC236}">
                  <a16:creationId xmlns:a16="http://schemas.microsoft.com/office/drawing/2014/main" id="{1D95EE9D-A008-E610-2779-965338154BCE}"/>
                </a:ext>
              </a:extLst>
            </p:cNvPr>
            <p:cNvSpPr>
              <a:spLocks/>
            </p:cNvSpPr>
            <p:nvPr/>
          </p:nvSpPr>
          <p:spPr bwMode="auto">
            <a:xfrm>
              <a:off x="10975293" y="3462040"/>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35" name="Freeform 1977">
              <a:extLst>
                <a:ext uri="{FF2B5EF4-FFF2-40B4-BE49-F238E27FC236}">
                  <a16:creationId xmlns:a16="http://schemas.microsoft.com/office/drawing/2014/main" id="{D58E09A8-297A-20A0-ECD7-EE7683AD6600}"/>
                </a:ext>
              </a:extLst>
            </p:cNvPr>
            <p:cNvSpPr>
              <a:spLocks/>
            </p:cNvSpPr>
            <p:nvPr/>
          </p:nvSpPr>
          <p:spPr bwMode="auto">
            <a:xfrm>
              <a:off x="10996553" y="3462040"/>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36" name="Freeform 1978">
              <a:extLst>
                <a:ext uri="{FF2B5EF4-FFF2-40B4-BE49-F238E27FC236}">
                  <a16:creationId xmlns:a16="http://schemas.microsoft.com/office/drawing/2014/main" id="{E1F6A88F-C226-110D-40D3-2625DD88EBDE}"/>
                </a:ext>
              </a:extLst>
            </p:cNvPr>
            <p:cNvSpPr>
              <a:spLocks/>
            </p:cNvSpPr>
            <p:nvPr/>
          </p:nvSpPr>
          <p:spPr bwMode="auto">
            <a:xfrm>
              <a:off x="11008702" y="3462040"/>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37" name="Freeform 1979">
              <a:extLst>
                <a:ext uri="{FF2B5EF4-FFF2-40B4-BE49-F238E27FC236}">
                  <a16:creationId xmlns:a16="http://schemas.microsoft.com/office/drawing/2014/main" id="{DC4FB2FA-8189-44A8-6CDF-D047E357E12A}"/>
                </a:ext>
              </a:extLst>
            </p:cNvPr>
            <p:cNvSpPr>
              <a:spLocks/>
            </p:cNvSpPr>
            <p:nvPr/>
          </p:nvSpPr>
          <p:spPr bwMode="auto">
            <a:xfrm>
              <a:off x="11016293" y="3462040"/>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38" name="Freeform 1980">
              <a:extLst>
                <a:ext uri="{FF2B5EF4-FFF2-40B4-BE49-F238E27FC236}">
                  <a16:creationId xmlns:a16="http://schemas.microsoft.com/office/drawing/2014/main" id="{C41D79E1-FFE4-BFB8-B604-EA46B0CCE832}"/>
                </a:ext>
              </a:extLst>
            </p:cNvPr>
            <p:cNvSpPr>
              <a:spLocks/>
            </p:cNvSpPr>
            <p:nvPr/>
          </p:nvSpPr>
          <p:spPr bwMode="auto">
            <a:xfrm>
              <a:off x="11036035" y="3510537"/>
              <a:ext cx="72888" cy="52538"/>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39" name="Freeform 1981">
              <a:extLst>
                <a:ext uri="{FF2B5EF4-FFF2-40B4-BE49-F238E27FC236}">
                  <a16:creationId xmlns:a16="http://schemas.microsoft.com/office/drawing/2014/main" id="{F8720EA6-A74D-569C-C102-6476FB5D7FA9}"/>
                </a:ext>
              </a:extLst>
            </p:cNvPr>
            <p:cNvSpPr>
              <a:spLocks/>
            </p:cNvSpPr>
            <p:nvPr/>
          </p:nvSpPr>
          <p:spPr bwMode="auto">
            <a:xfrm>
              <a:off x="11083108" y="3563073"/>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40" name="Freeform 1982">
              <a:extLst>
                <a:ext uri="{FF2B5EF4-FFF2-40B4-BE49-F238E27FC236}">
                  <a16:creationId xmlns:a16="http://schemas.microsoft.com/office/drawing/2014/main" id="{559C1165-E4A5-517E-171D-9024078D14F6}"/>
                </a:ext>
              </a:extLst>
            </p:cNvPr>
            <p:cNvSpPr>
              <a:spLocks/>
            </p:cNvSpPr>
            <p:nvPr/>
          </p:nvSpPr>
          <p:spPr bwMode="auto">
            <a:xfrm>
              <a:off x="11122591" y="3563073"/>
              <a:ext cx="60741" cy="47149"/>
            </a:xfrm>
            <a:custGeom>
              <a:avLst/>
              <a:gdLst>
                <a:gd name="T0" fmla="*/ 0 w 40"/>
                <a:gd name="T1" fmla="*/ 35 h 35"/>
                <a:gd name="T2" fmla="*/ 40 w 40"/>
                <a:gd name="T3" fmla="*/ 35 h 35"/>
                <a:gd name="T4" fmla="*/ 22 w 40"/>
                <a:gd name="T5" fmla="*/ 0 h 35"/>
                <a:gd name="T6" fmla="*/ 0 w 40"/>
                <a:gd name="T7" fmla="*/ 35 h 35"/>
              </a:gdLst>
              <a:ahLst/>
              <a:cxnLst>
                <a:cxn ang="0">
                  <a:pos x="T0" y="T1"/>
                </a:cxn>
                <a:cxn ang="0">
                  <a:pos x="T2" y="T3"/>
                </a:cxn>
                <a:cxn ang="0">
                  <a:pos x="T4" y="T5"/>
                </a:cxn>
                <a:cxn ang="0">
                  <a:pos x="T6" y="T7"/>
                </a:cxn>
              </a:cxnLst>
              <a:rect l="0" t="0" r="r" b="b"/>
              <a:pathLst>
                <a:path w="40" h="35">
                  <a:moveTo>
                    <a:pt x="0" y="35"/>
                  </a:moveTo>
                  <a:lnTo>
                    <a:pt x="40"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41" name="Freeform 1983">
              <a:extLst>
                <a:ext uri="{FF2B5EF4-FFF2-40B4-BE49-F238E27FC236}">
                  <a16:creationId xmlns:a16="http://schemas.microsoft.com/office/drawing/2014/main" id="{219B35CE-60C5-56A7-372E-4E888A1DB86D}"/>
                </a:ext>
              </a:extLst>
            </p:cNvPr>
            <p:cNvSpPr>
              <a:spLocks/>
            </p:cNvSpPr>
            <p:nvPr/>
          </p:nvSpPr>
          <p:spPr bwMode="auto">
            <a:xfrm>
              <a:off x="11102850" y="3563073"/>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42" name="Freeform 1984">
              <a:extLst>
                <a:ext uri="{FF2B5EF4-FFF2-40B4-BE49-F238E27FC236}">
                  <a16:creationId xmlns:a16="http://schemas.microsoft.com/office/drawing/2014/main" id="{3B295AC3-EA10-D890-0B8D-4EB2234CCAC6}"/>
                </a:ext>
              </a:extLst>
            </p:cNvPr>
            <p:cNvSpPr>
              <a:spLocks/>
            </p:cNvSpPr>
            <p:nvPr/>
          </p:nvSpPr>
          <p:spPr bwMode="auto">
            <a:xfrm>
              <a:off x="11130183" y="3563073"/>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43" name="Freeform 1985">
              <a:extLst>
                <a:ext uri="{FF2B5EF4-FFF2-40B4-BE49-F238E27FC236}">
                  <a16:creationId xmlns:a16="http://schemas.microsoft.com/office/drawing/2014/main" id="{22EE9BF8-8559-7FA0-C725-4B783D155CCD}"/>
                </a:ext>
              </a:extLst>
            </p:cNvPr>
            <p:cNvSpPr>
              <a:spLocks/>
            </p:cNvSpPr>
            <p:nvPr/>
          </p:nvSpPr>
          <p:spPr bwMode="auto">
            <a:xfrm>
              <a:off x="11163591" y="3563073"/>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44" name="Freeform 1986">
              <a:extLst>
                <a:ext uri="{FF2B5EF4-FFF2-40B4-BE49-F238E27FC236}">
                  <a16:creationId xmlns:a16="http://schemas.microsoft.com/office/drawing/2014/main" id="{4C674326-11C6-98FE-D06A-21960F08A4F4}"/>
                </a:ext>
              </a:extLst>
            </p:cNvPr>
            <p:cNvSpPr>
              <a:spLocks/>
            </p:cNvSpPr>
            <p:nvPr/>
          </p:nvSpPr>
          <p:spPr bwMode="auto">
            <a:xfrm>
              <a:off x="11203073" y="3563073"/>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45" name="Freeform 1987">
              <a:extLst>
                <a:ext uri="{FF2B5EF4-FFF2-40B4-BE49-F238E27FC236}">
                  <a16:creationId xmlns:a16="http://schemas.microsoft.com/office/drawing/2014/main" id="{55FFE6BF-2827-D535-3081-A5A6850EF553}"/>
                </a:ext>
              </a:extLst>
            </p:cNvPr>
            <p:cNvSpPr>
              <a:spLocks/>
            </p:cNvSpPr>
            <p:nvPr/>
          </p:nvSpPr>
          <p:spPr bwMode="auto">
            <a:xfrm>
              <a:off x="11230406" y="3563073"/>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46" name="Freeform 1988">
              <a:extLst>
                <a:ext uri="{FF2B5EF4-FFF2-40B4-BE49-F238E27FC236}">
                  <a16:creationId xmlns:a16="http://schemas.microsoft.com/office/drawing/2014/main" id="{53349FC0-E081-F9C6-6C94-7B78F1412A7E}"/>
                </a:ext>
              </a:extLst>
            </p:cNvPr>
            <p:cNvSpPr>
              <a:spLocks/>
            </p:cNvSpPr>
            <p:nvPr/>
          </p:nvSpPr>
          <p:spPr bwMode="auto">
            <a:xfrm>
              <a:off x="11230406" y="3563073"/>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47" name="Freeform 1989">
              <a:extLst>
                <a:ext uri="{FF2B5EF4-FFF2-40B4-BE49-F238E27FC236}">
                  <a16:creationId xmlns:a16="http://schemas.microsoft.com/office/drawing/2014/main" id="{9372989B-B07C-134E-80E4-012C83D3BF91}"/>
                </a:ext>
              </a:extLst>
            </p:cNvPr>
            <p:cNvSpPr>
              <a:spLocks/>
            </p:cNvSpPr>
            <p:nvPr/>
          </p:nvSpPr>
          <p:spPr bwMode="auto">
            <a:xfrm>
              <a:off x="11230406" y="3563073"/>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48" name="Freeform 1990">
              <a:extLst>
                <a:ext uri="{FF2B5EF4-FFF2-40B4-BE49-F238E27FC236}">
                  <a16:creationId xmlns:a16="http://schemas.microsoft.com/office/drawing/2014/main" id="{AA349086-BF20-54AD-2636-66BCF3DA8621}"/>
                </a:ext>
              </a:extLst>
            </p:cNvPr>
            <p:cNvSpPr>
              <a:spLocks/>
            </p:cNvSpPr>
            <p:nvPr/>
          </p:nvSpPr>
          <p:spPr bwMode="auto">
            <a:xfrm>
              <a:off x="11256221" y="3563073"/>
              <a:ext cx="74408" cy="52538"/>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49" name="Freeform 1991">
              <a:extLst>
                <a:ext uri="{FF2B5EF4-FFF2-40B4-BE49-F238E27FC236}">
                  <a16:creationId xmlns:a16="http://schemas.microsoft.com/office/drawing/2014/main" id="{75F5834D-6EC9-3F98-D758-CA723B6AE08A}"/>
                </a:ext>
              </a:extLst>
            </p:cNvPr>
            <p:cNvSpPr>
              <a:spLocks/>
            </p:cNvSpPr>
            <p:nvPr/>
          </p:nvSpPr>
          <p:spPr bwMode="auto">
            <a:xfrm>
              <a:off x="11275962" y="3563073"/>
              <a:ext cx="60741" cy="47149"/>
            </a:xfrm>
            <a:custGeom>
              <a:avLst/>
              <a:gdLst>
                <a:gd name="T0" fmla="*/ 0 w 40"/>
                <a:gd name="T1" fmla="*/ 35 h 35"/>
                <a:gd name="T2" fmla="*/ 40 w 40"/>
                <a:gd name="T3" fmla="*/ 35 h 35"/>
                <a:gd name="T4" fmla="*/ 22 w 40"/>
                <a:gd name="T5" fmla="*/ 0 h 35"/>
                <a:gd name="T6" fmla="*/ 0 w 40"/>
                <a:gd name="T7" fmla="*/ 35 h 35"/>
              </a:gdLst>
              <a:ahLst/>
              <a:cxnLst>
                <a:cxn ang="0">
                  <a:pos x="T0" y="T1"/>
                </a:cxn>
                <a:cxn ang="0">
                  <a:pos x="T2" y="T3"/>
                </a:cxn>
                <a:cxn ang="0">
                  <a:pos x="T4" y="T5"/>
                </a:cxn>
                <a:cxn ang="0">
                  <a:pos x="T6" y="T7"/>
                </a:cxn>
              </a:cxnLst>
              <a:rect l="0" t="0" r="r" b="b"/>
              <a:pathLst>
                <a:path w="40" h="35">
                  <a:moveTo>
                    <a:pt x="0" y="35"/>
                  </a:moveTo>
                  <a:lnTo>
                    <a:pt x="40"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50" name="Freeform 1992">
              <a:extLst>
                <a:ext uri="{FF2B5EF4-FFF2-40B4-BE49-F238E27FC236}">
                  <a16:creationId xmlns:a16="http://schemas.microsoft.com/office/drawing/2014/main" id="{7CCA21B5-55E8-F3DE-1487-EDEC8B4C21F3}"/>
                </a:ext>
              </a:extLst>
            </p:cNvPr>
            <p:cNvSpPr>
              <a:spLocks/>
            </p:cNvSpPr>
            <p:nvPr/>
          </p:nvSpPr>
          <p:spPr bwMode="auto">
            <a:xfrm>
              <a:off x="11275962" y="3563073"/>
              <a:ext cx="60741" cy="47149"/>
            </a:xfrm>
            <a:custGeom>
              <a:avLst/>
              <a:gdLst>
                <a:gd name="T0" fmla="*/ 0 w 40"/>
                <a:gd name="T1" fmla="*/ 35 h 35"/>
                <a:gd name="T2" fmla="*/ 40 w 40"/>
                <a:gd name="T3" fmla="*/ 35 h 35"/>
                <a:gd name="T4" fmla="*/ 22 w 40"/>
                <a:gd name="T5" fmla="*/ 0 h 35"/>
                <a:gd name="T6" fmla="*/ 0 w 40"/>
                <a:gd name="T7" fmla="*/ 35 h 35"/>
              </a:gdLst>
              <a:ahLst/>
              <a:cxnLst>
                <a:cxn ang="0">
                  <a:pos x="T0" y="T1"/>
                </a:cxn>
                <a:cxn ang="0">
                  <a:pos x="T2" y="T3"/>
                </a:cxn>
                <a:cxn ang="0">
                  <a:pos x="T4" y="T5"/>
                </a:cxn>
                <a:cxn ang="0">
                  <a:pos x="T6" y="T7"/>
                </a:cxn>
              </a:cxnLst>
              <a:rect l="0" t="0" r="r" b="b"/>
              <a:pathLst>
                <a:path w="40" h="35">
                  <a:moveTo>
                    <a:pt x="0" y="35"/>
                  </a:moveTo>
                  <a:lnTo>
                    <a:pt x="40"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51" name="Freeform 1993">
              <a:extLst>
                <a:ext uri="{FF2B5EF4-FFF2-40B4-BE49-F238E27FC236}">
                  <a16:creationId xmlns:a16="http://schemas.microsoft.com/office/drawing/2014/main" id="{748A4D30-1F8A-3EB5-5A16-C4537B1375D1}"/>
                </a:ext>
              </a:extLst>
            </p:cNvPr>
            <p:cNvSpPr>
              <a:spLocks/>
            </p:cNvSpPr>
            <p:nvPr/>
          </p:nvSpPr>
          <p:spPr bwMode="auto">
            <a:xfrm>
              <a:off x="11309370" y="3563073"/>
              <a:ext cx="74408" cy="52538"/>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52" name="Freeform 1994">
              <a:extLst>
                <a:ext uri="{FF2B5EF4-FFF2-40B4-BE49-F238E27FC236}">
                  <a16:creationId xmlns:a16="http://schemas.microsoft.com/office/drawing/2014/main" id="{D7E79CE5-98CC-E6EE-406D-F6CD76F9896E}"/>
                </a:ext>
              </a:extLst>
            </p:cNvPr>
            <p:cNvSpPr>
              <a:spLocks/>
            </p:cNvSpPr>
            <p:nvPr/>
          </p:nvSpPr>
          <p:spPr bwMode="auto">
            <a:xfrm>
              <a:off x="11370111" y="3563073"/>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53" name="Freeform 1995">
              <a:extLst>
                <a:ext uri="{FF2B5EF4-FFF2-40B4-BE49-F238E27FC236}">
                  <a16:creationId xmlns:a16="http://schemas.microsoft.com/office/drawing/2014/main" id="{61042CBB-1E61-B9D5-56CB-D9498252C624}"/>
                </a:ext>
              </a:extLst>
            </p:cNvPr>
            <p:cNvSpPr>
              <a:spLocks/>
            </p:cNvSpPr>
            <p:nvPr/>
          </p:nvSpPr>
          <p:spPr bwMode="auto">
            <a:xfrm>
              <a:off x="11370111" y="3563073"/>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54" name="Freeform 1996">
              <a:extLst>
                <a:ext uri="{FF2B5EF4-FFF2-40B4-BE49-F238E27FC236}">
                  <a16:creationId xmlns:a16="http://schemas.microsoft.com/office/drawing/2014/main" id="{FB6C371A-8061-6D54-FB92-C15581F9E57D}"/>
                </a:ext>
              </a:extLst>
            </p:cNvPr>
            <p:cNvSpPr>
              <a:spLocks/>
            </p:cNvSpPr>
            <p:nvPr/>
          </p:nvSpPr>
          <p:spPr bwMode="auto">
            <a:xfrm>
              <a:off x="11383777" y="3563073"/>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55" name="Freeform 1997">
              <a:extLst>
                <a:ext uri="{FF2B5EF4-FFF2-40B4-BE49-F238E27FC236}">
                  <a16:creationId xmlns:a16="http://schemas.microsoft.com/office/drawing/2014/main" id="{99F13F7D-DCEB-0070-3DED-B0DF5E8FD319}"/>
                </a:ext>
              </a:extLst>
            </p:cNvPr>
            <p:cNvSpPr>
              <a:spLocks/>
            </p:cNvSpPr>
            <p:nvPr/>
          </p:nvSpPr>
          <p:spPr bwMode="auto">
            <a:xfrm>
              <a:off x="11389852" y="3563073"/>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56" name="Freeform 1998">
              <a:extLst>
                <a:ext uri="{FF2B5EF4-FFF2-40B4-BE49-F238E27FC236}">
                  <a16:creationId xmlns:a16="http://schemas.microsoft.com/office/drawing/2014/main" id="{806468A1-49DF-048A-1C9E-A462C80C0299}"/>
                </a:ext>
              </a:extLst>
            </p:cNvPr>
            <p:cNvSpPr>
              <a:spLocks/>
            </p:cNvSpPr>
            <p:nvPr/>
          </p:nvSpPr>
          <p:spPr bwMode="auto">
            <a:xfrm>
              <a:off x="11389852" y="3563073"/>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57" name="Freeform 1999">
              <a:extLst>
                <a:ext uri="{FF2B5EF4-FFF2-40B4-BE49-F238E27FC236}">
                  <a16:creationId xmlns:a16="http://schemas.microsoft.com/office/drawing/2014/main" id="{DF80BABF-361F-7798-BC5A-DCD09DD49BC4}"/>
                </a:ext>
              </a:extLst>
            </p:cNvPr>
            <p:cNvSpPr>
              <a:spLocks/>
            </p:cNvSpPr>
            <p:nvPr/>
          </p:nvSpPr>
          <p:spPr bwMode="auto">
            <a:xfrm>
              <a:off x="11403519" y="3563073"/>
              <a:ext cx="59223" cy="47149"/>
            </a:xfrm>
            <a:custGeom>
              <a:avLst/>
              <a:gdLst>
                <a:gd name="T0" fmla="*/ 0 w 39"/>
                <a:gd name="T1" fmla="*/ 35 h 35"/>
                <a:gd name="T2" fmla="*/ 39 w 39"/>
                <a:gd name="T3" fmla="*/ 35 h 35"/>
                <a:gd name="T4" fmla="*/ 22 w 39"/>
                <a:gd name="T5" fmla="*/ 0 h 35"/>
                <a:gd name="T6" fmla="*/ 0 w 39"/>
                <a:gd name="T7" fmla="*/ 35 h 35"/>
              </a:gdLst>
              <a:ahLst/>
              <a:cxnLst>
                <a:cxn ang="0">
                  <a:pos x="T0" y="T1"/>
                </a:cxn>
                <a:cxn ang="0">
                  <a:pos x="T2" y="T3"/>
                </a:cxn>
                <a:cxn ang="0">
                  <a:pos x="T4" y="T5"/>
                </a:cxn>
                <a:cxn ang="0">
                  <a:pos x="T6" y="T7"/>
                </a:cxn>
              </a:cxnLst>
              <a:rect l="0" t="0" r="r" b="b"/>
              <a:pathLst>
                <a:path w="39" h="35">
                  <a:moveTo>
                    <a:pt x="0" y="35"/>
                  </a:moveTo>
                  <a:lnTo>
                    <a:pt x="39"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58" name="Freeform 2000">
              <a:extLst>
                <a:ext uri="{FF2B5EF4-FFF2-40B4-BE49-F238E27FC236}">
                  <a16:creationId xmlns:a16="http://schemas.microsoft.com/office/drawing/2014/main" id="{7B0D2843-8019-F869-A790-AD05E4F4F4E1}"/>
                </a:ext>
              </a:extLst>
            </p:cNvPr>
            <p:cNvSpPr>
              <a:spLocks/>
            </p:cNvSpPr>
            <p:nvPr/>
          </p:nvSpPr>
          <p:spPr bwMode="auto">
            <a:xfrm>
              <a:off x="11417186" y="3715299"/>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59" name="Freeform 2001">
              <a:extLst>
                <a:ext uri="{FF2B5EF4-FFF2-40B4-BE49-F238E27FC236}">
                  <a16:creationId xmlns:a16="http://schemas.microsoft.com/office/drawing/2014/main" id="{28CF91CD-C2AC-EF9B-F92D-8A3B36C4E146}"/>
                </a:ext>
              </a:extLst>
            </p:cNvPr>
            <p:cNvSpPr>
              <a:spLocks/>
            </p:cNvSpPr>
            <p:nvPr/>
          </p:nvSpPr>
          <p:spPr bwMode="auto">
            <a:xfrm>
              <a:off x="11443001" y="3793433"/>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60" name="Freeform 2002">
              <a:extLst>
                <a:ext uri="{FF2B5EF4-FFF2-40B4-BE49-F238E27FC236}">
                  <a16:creationId xmlns:a16="http://schemas.microsoft.com/office/drawing/2014/main" id="{CAF62A96-A1DE-20E0-ADD6-2B20E93AB4AC}"/>
                </a:ext>
              </a:extLst>
            </p:cNvPr>
            <p:cNvSpPr>
              <a:spLocks/>
            </p:cNvSpPr>
            <p:nvPr/>
          </p:nvSpPr>
          <p:spPr bwMode="auto">
            <a:xfrm>
              <a:off x="11450592" y="3793433"/>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61" name="Freeform 2003">
              <a:extLst>
                <a:ext uri="{FF2B5EF4-FFF2-40B4-BE49-F238E27FC236}">
                  <a16:creationId xmlns:a16="http://schemas.microsoft.com/office/drawing/2014/main" id="{DF82EB8E-9A48-7406-D2D7-0D869721F956}"/>
                </a:ext>
              </a:extLst>
            </p:cNvPr>
            <p:cNvSpPr>
              <a:spLocks/>
            </p:cNvSpPr>
            <p:nvPr/>
          </p:nvSpPr>
          <p:spPr bwMode="auto">
            <a:xfrm>
              <a:off x="11470334" y="3793433"/>
              <a:ext cx="66815" cy="52538"/>
            </a:xfrm>
            <a:custGeom>
              <a:avLst/>
              <a:gdLst>
                <a:gd name="T0" fmla="*/ 0 w 44"/>
                <a:gd name="T1" fmla="*/ 39 h 39"/>
                <a:gd name="T2" fmla="*/ 44 w 44"/>
                <a:gd name="T3" fmla="*/ 39 h 39"/>
                <a:gd name="T4" fmla="*/ 22 w 44"/>
                <a:gd name="T5" fmla="*/ 0 h 39"/>
                <a:gd name="T6" fmla="*/ 0 w 44"/>
                <a:gd name="T7" fmla="*/ 39 h 39"/>
              </a:gdLst>
              <a:ahLst/>
              <a:cxnLst>
                <a:cxn ang="0">
                  <a:pos x="T0" y="T1"/>
                </a:cxn>
                <a:cxn ang="0">
                  <a:pos x="T2" y="T3"/>
                </a:cxn>
                <a:cxn ang="0">
                  <a:pos x="T4" y="T5"/>
                </a:cxn>
                <a:cxn ang="0">
                  <a:pos x="T6" y="T7"/>
                </a:cxn>
              </a:cxnLst>
              <a:rect l="0" t="0" r="r" b="b"/>
              <a:pathLst>
                <a:path w="44" h="39">
                  <a:moveTo>
                    <a:pt x="0" y="39"/>
                  </a:moveTo>
                  <a:lnTo>
                    <a:pt x="44"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62" name="Freeform 2004">
              <a:extLst>
                <a:ext uri="{FF2B5EF4-FFF2-40B4-BE49-F238E27FC236}">
                  <a16:creationId xmlns:a16="http://schemas.microsoft.com/office/drawing/2014/main" id="{11945A1F-1748-F0AD-5F85-57D303A8D36B}"/>
                </a:ext>
              </a:extLst>
            </p:cNvPr>
            <p:cNvSpPr>
              <a:spLocks/>
            </p:cNvSpPr>
            <p:nvPr/>
          </p:nvSpPr>
          <p:spPr bwMode="auto">
            <a:xfrm>
              <a:off x="11476408" y="3885037"/>
              <a:ext cx="74408" cy="52538"/>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63" name="Freeform 2005">
              <a:extLst>
                <a:ext uri="{FF2B5EF4-FFF2-40B4-BE49-F238E27FC236}">
                  <a16:creationId xmlns:a16="http://schemas.microsoft.com/office/drawing/2014/main" id="{E3BE4FBC-F2FF-F3B9-CE66-A0BF42961256}"/>
                </a:ext>
              </a:extLst>
            </p:cNvPr>
            <p:cNvSpPr>
              <a:spLocks/>
            </p:cNvSpPr>
            <p:nvPr/>
          </p:nvSpPr>
          <p:spPr bwMode="auto">
            <a:xfrm>
              <a:off x="11496149" y="3885037"/>
              <a:ext cx="74408" cy="52538"/>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64" name="Freeform 2006">
              <a:extLst>
                <a:ext uri="{FF2B5EF4-FFF2-40B4-BE49-F238E27FC236}">
                  <a16:creationId xmlns:a16="http://schemas.microsoft.com/office/drawing/2014/main" id="{6B96B270-B7C3-C5FB-F867-E94F9B5733B1}"/>
                </a:ext>
              </a:extLst>
            </p:cNvPr>
            <p:cNvSpPr>
              <a:spLocks/>
            </p:cNvSpPr>
            <p:nvPr/>
          </p:nvSpPr>
          <p:spPr bwMode="auto">
            <a:xfrm>
              <a:off x="11509815" y="3885037"/>
              <a:ext cx="74408" cy="52538"/>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65" name="Freeform 2007">
              <a:extLst>
                <a:ext uri="{FF2B5EF4-FFF2-40B4-BE49-F238E27FC236}">
                  <a16:creationId xmlns:a16="http://schemas.microsoft.com/office/drawing/2014/main" id="{5B9E3278-55AD-8406-3AC7-6470F2870EC8}"/>
                </a:ext>
              </a:extLst>
            </p:cNvPr>
            <p:cNvSpPr>
              <a:spLocks/>
            </p:cNvSpPr>
            <p:nvPr/>
          </p:nvSpPr>
          <p:spPr bwMode="auto">
            <a:xfrm>
              <a:off x="11509815" y="3885037"/>
              <a:ext cx="74408" cy="52538"/>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66" name="Freeform 2008">
              <a:extLst>
                <a:ext uri="{FF2B5EF4-FFF2-40B4-BE49-F238E27FC236}">
                  <a16:creationId xmlns:a16="http://schemas.microsoft.com/office/drawing/2014/main" id="{DB8D1A59-6350-C22A-E28D-AC4EEBD1BD13}"/>
                </a:ext>
              </a:extLst>
            </p:cNvPr>
            <p:cNvSpPr>
              <a:spLocks/>
            </p:cNvSpPr>
            <p:nvPr/>
          </p:nvSpPr>
          <p:spPr bwMode="auto">
            <a:xfrm>
              <a:off x="11509815" y="3885037"/>
              <a:ext cx="74408" cy="52538"/>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67" name="Freeform 2009">
              <a:extLst>
                <a:ext uri="{FF2B5EF4-FFF2-40B4-BE49-F238E27FC236}">
                  <a16:creationId xmlns:a16="http://schemas.microsoft.com/office/drawing/2014/main" id="{2FBA1AEB-153A-EFBC-A836-B80977B76861}"/>
                </a:ext>
              </a:extLst>
            </p:cNvPr>
            <p:cNvSpPr>
              <a:spLocks/>
            </p:cNvSpPr>
            <p:nvPr/>
          </p:nvSpPr>
          <p:spPr bwMode="auto">
            <a:xfrm>
              <a:off x="11523482" y="3885037"/>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68" name="Freeform 2010">
              <a:extLst>
                <a:ext uri="{FF2B5EF4-FFF2-40B4-BE49-F238E27FC236}">
                  <a16:creationId xmlns:a16="http://schemas.microsoft.com/office/drawing/2014/main" id="{E9833DC1-7891-126B-A6A5-8EF3B0F143B6}"/>
                </a:ext>
              </a:extLst>
            </p:cNvPr>
            <p:cNvSpPr>
              <a:spLocks/>
            </p:cNvSpPr>
            <p:nvPr/>
          </p:nvSpPr>
          <p:spPr bwMode="auto">
            <a:xfrm>
              <a:off x="11603965" y="3885037"/>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69" name="Freeform 2011">
              <a:extLst>
                <a:ext uri="{FF2B5EF4-FFF2-40B4-BE49-F238E27FC236}">
                  <a16:creationId xmlns:a16="http://schemas.microsoft.com/office/drawing/2014/main" id="{F6BB4925-70C7-DCD5-512F-4A76FF2B88B1}"/>
                </a:ext>
              </a:extLst>
            </p:cNvPr>
            <p:cNvSpPr>
              <a:spLocks/>
            </p:cNvSpPr>
            <p:nvPr/>
          </p:nvSpPr>
          <p:spPr bwMode="auto">
            <a:xfrm>
              <a:off x="11637372" y="3885037"/>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70" name="Freeform 2012">
              <a:extLst>
                <a:ext uri="{FF2B5EF4-FFF2-40B4-BE49-F238E27FC236}">
                  <a16:creationId xmlns:a16="http://schemas.microsoft.com/office/drawing/2014/main" id="{76E767DD-61DE-437A-D432-A3133FE1B07E}"/>
                </a:ext>
              </a:extLst>
            </p:cNvPr>
            <p:cNvSpPr>
              <a:spLocks/>
            </p:cNvSpPr>
            <p:nvPr/>
          </p:nvSpPr>
          <p:spPr bwMode="auto">
            <a:xfrm>
              <a:off x="11657112" y="3885037"/>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71" name="Freeform 2013">
              <a:extLst>
                <a:ext uri="{FF2B5EF4-FFF2-40B4-BE49-F238E27FC236}">
                  <a16:creationId xmlns:a16="http://schemas.microsoft.com/office/drawing/2014/main" id="{85FCB3D2-CC59-7754-439B-8E6AE67FB9D3}"/>
                </a:ext>
              </a:extLst>
            </p:cNvPr>
            <p:cNvSpPr>
              <a:spLocks/>
            </p:cNvSpPr>
            <p:nvPr/>
          </p:nvSpPr>
          <p:spPr bwMode="auto">
            <a:xfrm>
              <a:off x="11690521" y="3885037"/>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72" name="Freeform 2014">
              <a:extLst>
                <a:ext uri="{FF2B5EF4-FFF2-40B4-BE49-F238E27FC236}">
                  <a16:creationId xmlns:a16="http://schemas.microsoft.com/office/drawing/2014/main" id="{5C48F7CD-A722-8AFD-548F-ED6429ED1197}"/>
                </a:ext>
              </a:extLst>
            </p:cNvPr>
            <p:cNvSpPr>
              <a:spLocks/>
            </p:cNvSpPr>
            <p:nvPr/>
          </p:nvSpPr>
          <p:spPr bwMode="auto">
            <a:xfrm>
              <a:off x="11710262" y="3885037"/>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73" name="Freeform 2015">
              <a:extLst>
                <a:ext uri="{FF2B5EF4-FFF2-40B4-BE49-F238E27FC236}">
                  <a16:creationId xmlns:a16="http://schemas.microsoft.com/office/drawing/2014/main" id="{A54E82DB-64CA-4095-B562-109894FA3A97}"/>
                </a:ext>
              </a:extLst>
            </p:cNvPr>
            <p:cNvSpPr>
              <a:spLocks/>
            </p:cNvSpPr>
            <p:nvPr/>
          </p:nvSpPr>
          <p:spPr bwMode="auto">
            <a:xfrm>
              <a:off x="11730002" y="3885037"/>
              <a:ext cx="74408" cy="52538"/>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74" name="Freeform 2016">
              <a:extLst>
                <a:ext uri="{FF2B5EF4-FFF2-40B4-BE49-F238E27FC236}">
                  <a16:creationId xmlns:a16="http://schemas.microsoft.com/office/drawing/2014/main" id="{0D660514-89E5-0EC9-EAF9-E040E3B31BB3}"/>
                </a:ext>
              </a:extLst>
            </p:cNvPr>
            <p:cNvSpPr>
              <a:spLocks/>
            </p:cNvSpPr>
            <p:nvPr/>
          </p:nvSpPr>
          <p:spPr bwMode="auto">
            <a:xfrm>
              <a:off x="11749743" y="3885037"/>
              <a:ext cx="74408" cy="52538"/>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75" name="Freeform 2017">
              <a:extLst>
                <a:ext uri="{FF2B5EF4-FFF2-40B4-BE49-F238E27FC236}">
                  <a16:creationId xmlns:a16="http://schemas.microsoft.com/office/drawing/2014/main" id="{925540E2-9DF5-EDCD-68E9-6B82E07D470E}"/>
                </a:ext>
              </a:extLst>
            </p:cNvPr>
            <p:cNvSpPr>
              <a:spLocks/>
            </p:cNvSpPr>
            <p:nvPr/>
          </p:nvSpPr>
          <p:spPr bwMode="auto">
            <a:xfrm>
              <a:off x="11771002" y="3885037"/>
              <a:ext cx="72888" cy="52538"/>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76" name="Freeform 2018">
              <a:extLst>
                <a:ext uri="{FF2B5EF4-FFF2-40B4-BE49-F238E27FC236}">
                  <a16:creationId xmlns:a16="http://schemas.microsoft.com/office/drawing/2014/main" id="{BFC2799F-4F0A-3607-FBD6-2FB7D2BA123C}"/>
                </a:ext>
              </a:extLst>
            </p:cNvPr>
            <p:cNvSpPr>
              <a:spLocks/>
            </p:cNvSpPr>
            <p:nvPr/>
          </p:nvSpPr>
          <p:spPr bwMode="auto">
            <a:xfrm>
              <a:off x="11824151" y="3885037"/>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77" name="Freeform 2019">
              <a:extLst>
                <a:ext uri="{FF2B5EF4-FFF2-40B4-BE49-F238E27FC236}">
                  <a16:creationId xmlns:a16="http://schemas.microsoft.com/office/drawing/2014/main" id="{36F7FFD9-EEAA-9DEB-EDA4-1398EC1837C8}"/>
                </a:ext>
              </a:extLst>
            </p:cNvPr>
            <p:cNvSpPr>
              <a:spLocks/>
            </p:cNvSpPr>
            <p:nvPr/>
          </p:nvSpPr>
          <p:spPr bwMode="auto">
            <a:xfrm>
              <a:off x="11849966" y="3885037"/>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78" name="Freeform 2020">
              <a:extLst>
                <a:ext uri="{FF2B5EF4-FFF2-40B4-BE49-F238E27FC236}">
                  <a16:creationId xmlns:a16="http://schemas.microsoft.com/office/drawing/2014/main" id="{16B81B54-2EA6-34EB-9C8B-E1ADAE789ADC}"/>
                </a:ext>
              </a:extLst>
            </p:cNvPr>
            <p:cNvSpPr>
              <a:spLocks/>
            </p:cNvSpPr>
            <p:nvPr/>
          </p:nvSpPr>
          <p:spPr bwMode="auto">
            <a:xfrm>
              <a:off x="11997263" y="3885037"/>
              <a:ext cx="74408" cy="52538"/>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79" name="Freeform 2021">
              <a:extLst>
                <a:ext uri="{FF2B5EF4-FFF2-40B4-BE49-F238E27FC236}">
                  <a16:creationId xmlns:a16="http://schemas.microsoft.com/office/drawing/2014/main" id="{0580CC3F-962B-FBFE-A665-415B6E006B55}"/>
                </a:ext>
              </a:extLst>
            </p:cNvPr>
            <p:cNvSpPr>
              <a:spLocks/>
            </p:cNvSpPr>
            <p:nvPr/>
          </p:nvSpPr>
          <p:spPr bwMode="auto">
            <a:xfrm>
              <a:off x="12064078" y="3885037"/>
              <a:ext cx="72888" cy="52538"/>
            </a:xfrm>
            <a:custGeom>
              <a:avLst/>
              <a:gdLst>
                <a:gd name="T0" fmla="*/ 0 w 48"/>
                <a:gd name="T1" fmla="*/ 39 h 39"/>
                <a:gd name="T2" fmla="*/ 48 w 48"/>
                <a:gd name="T3" fmla="*/ 39 h 39"/>
                <a:gd name="T4" fmla="*/ 27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80" name="Freeform 2022">
              <a:extLst>
                <a:ext uri="{FF2B5EF4-FFF2-40B4-BE49-F238E27FC236}">
                  <a16:creationId xmlns:a16="http://schemas.microsoft.com/office/drawing/2014/main" id="{527171C9-EC29-3C84-8862-149F491791DF}"/>
                </a:ext>
              </a:extLst>
            </p:cNvPr>
            <p:cNvSpPr>
              <a:spLocks/>
            </p:cNvSpPr>
            <p:nvPr/>
          </p:nvSpPr>
          <p:spPr bwMode="auto">
            <a:xfrm>
              <a:off x="12117228" y="3885037"/>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81" name="Freeform 2023">
              <a:extLst>
                <a:ext uri="{FF2B5EF4-FFF2-40B4-BE49-F238E27FC236}">
                  <a16:creationId xmlns:a16="http://schemas.microsoft.com/office/drawing/2014/main" id="{A0E83129-A6E5-2E8B-137B-46210BD276F1}"/>
                </a:ext>
              </a:extLst>
            </p:cNvPr>
            <p:cNvSpPr>
              <a:spLocks/>
            </p:cNvSpPr>
            <p:nvPr/>
          </p:nvSpPr>
          <p:spPr bwMode="auto">
            <a:xfrm>
              <a:off x="12217450" y="4316118"/>
              <a:ext cx="80483" cy="52538"/>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82" name="Freeform 2024">
              <a:extLst>
                <a:ext uri="{FF2B5EF4-FFF2-40B4-BE49-F238E27FC236}">
                  <a16:creationId xmlns:a16="http://schemas.microsoft.com/office/drawing/2014/main" id="{255D179B-99BC-D0B5-5665-3073148000D3}"/>
                </a:ext>
              </a:extLst>
            </p:cNvPr>
            <p:cNvSpPr>
              <a:spLocks/>
            </p:cNvSpPr>
            <p:nvPr/>
          </p:nvSpPr>
          <p:spPr bwMode="auto">
            <a:xfrm>
              <a:off x="12244784" y="4316118"/>
              <a:ext cx="80483" cy="52538"/>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83" name="Freeform 2025">
              <a:extLst>
                <a:ext uri="{FF2B5EF4-FFF2-40B4-BE49-F238E27FC236}">
                  <a16:creationId xmlns:a16="http://schemas.microsoft.com/office/drawing/2014/main" id="{5D4EB34F-E36C-0AE7-4808-FBBE2F638556}"/>
                </a:ext>
              </a:extLst>
            </p:cNvPr>
            <p:cNvSpPr>
              <a:spLocks/>
            </p:cNvSpPr>
            <p:nvPr/>
          </p:nvSpPr>
          <p:spPr bwMode="auto">
            <a:xfrm>
              <a:off x="12325265" y="4316118"/>
              <a:ext cx="72888" cy="52538"/>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84" name="Freeform 2026">
              <a:extLst>
                <a:ext uri="{FF2B5EF4-FFF2-40B4-BE49-F238E27FC236}">
                  <a16:creationId xmlns:a16="http://schemas.microsoft.com/office/drawing/2014/main" id="{85071F9E-3B31-6309-6F10-C974A4144642}"/>
                </a:ext>
              </a:extLst>
            </p:cNvPr>
            <p:cNvSpPr>
              <a:spLocks/>
            </p:cNvSpPr>
            <p:nvPr/>
          </p:nvSpPr>
          <p:spPr bwMode="auto">
            <a:xfrm>
              <a:off x="12492303" y="4316118"/>
              <a:ext cx="78964" cy="52538"/>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85" name="Freeform 2027">
              <a:extLst>
                <a:ext uri="{FF2B5EF4-FFF2-40B4-BE49-F238E27FC236}">
                  <a16:creationId xmlns:a16="http://schemas.microsoft.com/office/drawing/2014/main" id="{FC23B803-9A2D-81A8-2A75-019E24815F75}"/>
                </a:ext>
              </a:extLst>
            </p:cNvPr>
            <p:cNvSpPr>
              <a:spLocks/>
            </p:cNvSpPr>
            <p:nvPr/>
          </p:nvSpPr>
          <p:spPr bwMode="auto">
            <a:xfrm>
              <a:off x="1622676" y="2203824"/>
              <a:ext cx="11048815" cy="2221410"/>
            </a:xfrm>
            <a:custGeom>
              <a:avLst/>
              <a:gdLst>
                <a:gd name="T0" fmla="*/ 6924 w 7276"/>
                <a:gd name="T1" fmla="*/ 1041 h 1649"/>
                <a:gd name="T2" fmla="*/ 6375 w 7276"/>
                <a:gd name="T3" fmla="*/ 938 h 1649"/>
                <a:gd name="T4" fmla="*/ 6181 w 7276"/>
                <a:gd name="T5" fmla="*/ 854 h 1649"/>
                <a:gd name="T6" fmla="*/ 5843 w 7276"/>
                <a:gd name="T7" fmla="*/ 831 h 1649"/>
                <a:gd name="T8" fmla="*/ 5803 w 7276"/>
                <a:gd name="T9" fmla="*/ 789 h 1649"/>
                <a:gd name="T10" fmla="*/ 5663 w 7276"/>
                <a:gd name="T11" fmla="*/ 773 h 1649"/>
                <a:gd name="T12" fmla="*/ 5566 w 7276"/>
                <a:gd name="T13" fmla="*/ 734 h 1649"/>
                <a:gd name="T14" fmla="*/ 5535 w 7276"/>
                <a:gd name="T15" fmla="*/ 721 h 1649"/>
                <a:gd name="T16" fmla="*/ 5443 w 7276"/>
                <a:gd name="T17" fmla="*/ 689 h 1649"/>
                <a:gd name="T18" fmla="*/ 5267 w 7276"/>
                <a:gd name="T19" fmla="*/ 672 h 1649"/>
                <a:gd name="T20" fmla="*/ 5219 w 7276"/>
                <a:gd name="T21" fmla="*/ 650 h 1649"/>
                <a:gd name="T22" fmla="*/ 5104 w 7276"/>
                <a:gd name="T23" fmla="*/ 640 h 1649"/>
                <a:gd name="T24" fmla="*/ 5082 w 7276"/>
                <a:gd name="T25" fmla="*/ 617 h 1649"/>
                <a:gd name="T26" fmla="*/ 4854 w 7276"/>
                <a:gd name="T27" fmla="*/ 608 h 1649"/>
                <a:gd name="T28" fmla="*/ 4797 w 7276"/>
                <a:gd name="T29" fmla="*/ 595 h 1649"/>
                <a:gd name="T30" fmla="*/ 4722 w 7276"/>
                <a:gd name="T31" fmla="*/ 585 h 1649"/>
                <a:gd name="T32" fmla="*/ 4704 w 7276"/>
                <a:gd name="T33" fmla="*/ 566 h 1649"/>
                <a:gd name="T34" fmla="*/ 4643 w 7276"/>
                <a:gd name="T35" fmla="*/ 556 h 1649"/>
                <a:gd name="T36" fmla="*/ 4616 w 7276"/>
                <a:gd name="T37" fmla="*/ 543 h 1649"/>
                <a:gd name="T38" fmla="*/ 4533 w 7276"/>
                <a:gd name="T39" fmla="*/ 533 h 1649"/>
                <a:gd name="T40" fmla="*/ 4405 w 7276"/>
                <a:gd name="T41" fmla="*/ 517 h 1649"/>
                <a:gd name="T42" fmla="*/ 4282 w 7276"/>
                <a:gd name="T43" fmla="*/ 508 h 1649"/>
                <a:gd name="T44" fmla="*/ 4212 w 7276"/>
                <a:gd name="T45" fmla="*/ 482 h 1649"/>
                <a:gd name="T46" fmla="*/ 4084 w 7276"/>
                <a:gd name="T47" fmla="*/ 475 h 1649"/>
                <a:gd name="T48" fmla="*/ 4010 w 7276"/>
                <a:gd name="T49" fmla="*/ 456 h 1649"/>
                <a:gd name="T50" fmla="*/ 3961 w 7276"/>
                <a:gd name="T51" fmla="*/ 446 h 1649"/>
                <a:gd name="T52" fmla="*/ 3935 w 7276"/>
                <a:gd name="T53" fmla="*/ 433 h 1649"/>
                <a:gd name="T54" fmla="*/ 3869 w 7276"/>
                <a:gd name="T55" fmla="*/ 423 h 1649"/>
                <a:gd name="T56" fmla="*/ 3838 w 7276"/>
                <a:gd name="T57" fmla="*/ 404 h 1649"/>
                <a:gd name="T58" fmla="*/ 3781 w 7276"/>
                <a:gd name="T59" fmla="*/ 401 h 1649"/>
                <a:gd name="T60" fmla="*/ 3777 w 7276"/>
                <a:gd name="T61" fmla="*/ 381 h 1649"/>
                <a:gd name="T62" fmla="*/ 3583 w 7276"/>
                <a:gd name="T63" fmla="*/ 372 h 1649"/>
                <a:gd name="T64" fmla="*/ 3504 w 7276"/>
                <a:gd name="T65" fmla="*/ 359 h 1649"/>
                <a:gd name="T66" fmla="*/ 3390 w 7276"/>
                <a:gd name="T67" fmla="*/ 349 h 1649"/>
                <a:gd name="T68" fmla="*/ 3275 w 7276"/>
                <a:gd name="T69" fmla="*/ 330 h 1649"/>
                <a:gd name="T70" fmla="*/ 3161 w 7276"/>
                <a:gd name="T71" fmla="*/ 320 h 1649"/>
                <a:gd name="T72" fmla="*/ 3157 w 7276"/>
                <a:gd name="T73" fmla="*/ 307 h 1649"/>
                <a:gd name="T74" fmla="*/ 3029 w 7276"/>
                <a:gd name="T75" fmla="*/ 297 h 1649"/>
                <a:gd name="T76" fmla="*/ 2994 w 7276"/>
                <a:gd name="T77" fmla="*/ 278 h 1649"/>
                <a:gd name="T78" fmla="*/ 2932 w 7276"/>
                <a:gd name="T79" fmla="*/ 275 h 1649"/>
                <a:gd name="T80" fmla="*/ 2827 w 7276"/>
                <a:gd name="T81" fmla="*/ 255 h 1649"/>
                <a:gd name="T82" fmla="*/ 2765 w 7276"/>
                <a:gd name="T83" fmla="*/ 246 h 1649"/>
                <a:gd name="T84" fmla="*/ 2713 w 7276"/>
                <a:gd name="T85" fmla="*/ 233 h 1649"/>
                <a:gd name="T86" fmla="*/ 2594 w 7276"/>
                <a:gd name="T87" fmla="*/ 223 h 1649"/>
                <a:gd name="T88" fmla="*/ 2554 w 7276"/>
                <a:gd name="T89" fmla="*/ 204 h 1649"/>
                <a:gd name="T90" fmla="*/ 2475 w 7276"/>
                <a:gd name="T91" fmla="*/ 200 h 1649"/>
                <a:gd name="T92" fmla="*/ 2449 w 7276"/>
                <a:gd name="T93" fmla="*/ 181 h 1649"/>
                <a:gd name="T94" fmla="*/ 2312 w 7276"/>
                <a:gd name="T95" fmla="*/ 171 h 1649"/>
                <a:gd name="T96" fmla="*/ 2304 w 7276"/>
                <a:gd name="T97" fmla="*/ 149 h 1649"/>
                <a:gd name="T98" fmla="*/ 2264 w 7276"/>
                <a:gd name="T99" fmla="*/ 139 h 1649"/>
                <a:gd name="T100" fmla="*/ 2260 w 7276"/>
                <a:gd name="T101" fmla="*/ 126 h 1649"/>
                <a:gd name="T102" fmla="*/ 2225 w 7276"/>
                <a:gd name="T103" fmla="*/ 116 h 1649"/>
                <a:gd name="T104" fmla="*/ 2203 w 7276"/>
                <a:gd name="T105" fmla="*/ 97 h 1649"/>
                <a:gd name="T106" fmla="*/ 2027 w 7276"/>
                <a:gd name="T107" fmla="*/ 94 h 1649"/>
                <a:gd name="T108" fmla="*/ 1992 w 7276"/>
                <a:gd name="T109" fmla="*/ 74 h 1649"/>
                <a:gd name="T110" fmla="*/ 1838 w 7276"/>
                <a:gd name="T111" fmla="*/ 65 h 1649"/>
                <a:gd name="T112" fmla="*/ 1737 w 7276"/>
                <a:gd name="T113" fmla="*/ 52 h 1649"/>
                <a:gd name="T114" fmla="*/ 1622 w 7276"/>
                <a:gd name="T115" fmla="*/ 42 h 1649"/>
                <a:gd name="T116" fmla="*/ 1512 w 7276"/>
                <a:gd name="T117" fmla="*/ 29 h 1649"/>
                <a:gd name="T118" fmla="*/ 787 w 7276"/>
                <a:gd name="T119" fmla="*/ 19 h 1649"/>
                <a:gd name="T120" fmla="*/ 571 w 7276"/>
                <a:gd name="T121" fmla="*/ 0 h 1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76" h="1649">
                  <a:moveTo>
                    <a:pt x="7276" y="1649"/>
                  </a:moveTo>
                  <a:lnTo>
                    <a:pt x="6924" y="1649"/>
                  </a:lnTo>
                  <a:lnTo>
                    <a:pt x="6924" y="1041"/>
                  </a:lnTo>
                  <a:lnTo>
                    <a:pt x="6626" y="1041"/>
                  </a:lnTo>
                  <a:lnTo>
                    <a:pt x="6626" y="938"/>
                  </a:lnTo>
                  <a:lnTo>
                    <a:pt x="6375" y="938"/>
                  </a:lnTo>
                  <a:lnTo>
                    <a:pt x="6375" y="886"/>
                  </a:lnTo>
                  <a:lnTo>
                    <a:pt x="6181" y="886"/>
                  </a:lnTo>
                  <a:lnTo>
                    <a:pt x="6181" y="854"/>
                  </a:lnTo>
                  <a:lnTo>
                    <a:pt x="5904" y="854"/>
                  </a:lnTo>
                  <a:lnTo>
                    <a:pt x="5904" y="831"/>
                  </a:lnTo>
                  <a:lnTo>
                    <a:pt x="5843" y="831"/>
                  </a:lnTo>
                  <a:lnTo>
                    <a:pt x="5843" y="812"/>
                  </a:lnTo>
                  <a:lnTo>
                    <a:pt x="5803" y="812"/>
                  </a:lnTo>
                  <a:lnTo>
                    <a:pt x="5803" y="789"/>
                  </a:lnTo>
                  <a:lnTo>
                    <a:pt x="5733" y="789"/>
                  </a:lnTo>
                  <a:lnTo>
                    <a:pt x="5733" y="773"/>
                  </a:lnTo>
                  <a:lnTo>
                    <a:pt x="5663" y="773"/>
                  </a:lnTo>
                  <a:lnTo>
                    <a:pt x="5663" y="753"/>
                  </a:lnTo>
                  <a:lnTo>
                    <a:pt x="5566" y="753"/>
                  </a:lnTo>
                  <a:lnTo>
                    <a:pt x="5566" y="734"/>
                  </a:lnTo>
                  <a:lnTo>
                    <a:pt x="5540" y="734"/>
                  </a:lnTo>
                  <a:lnTo>
                    <a:pt x="5540" y="721"/>
                  </a:lnTo>
                  <a:lnTo>
                    <a:pt x="5535" y="721"/>
                  </a:lnTo>
                  <a:lnTo>
                    <a:pt x="5535" y="702"/>
                  </a:lnTo>
                  <a:lnTo>
                    <a:pt x="5443" y="702"/>
                  </a:lnTo>
                  <a:lnTo>
                    <a:pt x="5443" y="689"/>
                  </a:lnTo>
                  <a:lnTo>
                    <a:pt x="5311" y="689"/>
                  </a:lnTo>
                  <a:lnTo>
                    <a:pt x="5311" y="672"/>
                  </a:lnTo>
                  <a:lnTo>
                    <a:pt x="5267" y="672"/>
                  </a:lnTo>
                  <a:lnTo>
                    <a:pt x="5267" y="666"/>
                  </a:lnTo>
                  <a:lnTo>
                    <a:pt x="5219" y="666"/>
                  </a:lnTo>
                  <a:lnTo>
                    <a:pt x="5219" y="650"/>
                  </a:lnTo>
                  <a:lnTo>
                    <a:pt x="5170" y="650"/>
                  </a:lnTo>
                  <a:lnTo>
                    <a:pt x="5170" y="640"/>
                  </a:lnTo>
                  <a:lnTo>
                    <a:pt x="5104" y="640"/>
                  </a:lnTo>
                  <a:lnTo>
                    <a:pt x="5104" y="630"/>
                  </a:lnTo>
                  <a:lnTo>
                    <a:pt x="5082" y="630"/>
                  </a:lnTo>
                  <a:lnTo>
                    <a:pt x="5082" y="617"/>
                  </a:lnTo>
                  <a:lnTo>
                    <a:pt x="4915" y="617"/>
                  </a:lnTo>
                  <a:lnTo>
                    <a:pt x="4915" y="608"/>
                  </a:lnTo>
                  <a:lnTo>
                    <a:pt x="4854" y="608"/>
                  </a:lnTo>
                  <a:lnTo>
                    <a:pt x="4854" y="605"/>
                  </a:lnTo>
                  <a:lnTo>
                    <a:pt x="4797" y="605"/>
                  </a:lnTo>
                  <a:lnTo>
                    <a:pt x="4797" y="595"/>
                  </a:lnTo>
                  <a:lnTo>
                    <a:pt x="4757" y="595"/>
                  </a:lnTo>
                  <a:lnTo>
                    <a:pt x="4757" y="585"/>
                  </a:lnTo>
                  <a:lnTo>
                    <a:pt x="4722" y="585"/>
                  </a:lnTo>
                  <a:lnTo>
                    <a:pt x="4722" y="575"/>
                  </a:lnTo>
                  <a:lnTo>
                    <a:pt x="4704" y="575"/>
                  </a:lnTo>
                  <a:lnTo>
                    <a:pt x="4704" y="566"/>
                  </a:lnTo>
                  <a:lnTo>
                    <a:pt x="4695" y="566"/>
                  </a:lnTo>
                  <a:lnTo>
                    <a:pt x="4695" y="556"/>
                  </a:lnTo>
                  <a:lnTo>
                    <a:pt x="4643" y="556"/>
                  </a:lnTo>
                  <a:lnTo>
                    <a:pt x="4643" y="550"/>
                  </a:lnTo>
                  <a:lnTo>
                    <a:pt x="4616" y="550"/>
                  </a:lnTo>
                  <a:lnTo>
                    <a:pt x="4616" y="543"/>
                  </a:lnTo>
                  <a:lnTo>
                    <a:pt x="4537" y="543"/>
                  </a:lnTo>
                  <a:lnTo>
                    <a:pt x="4537" y="533"/>
                  </a:lnTo>
                  <a:lnTo>
                    <a:pt x="4533" y="533"/>
                  </a:lnTo>
                  <a:lnTo>
                    <a:pt x="4533" y="524"/>
                  </a:lnTo>
                  <a:lnTo>
                    <a:pt x="4405" y="524"/>
                  </a:lnTo>
                  <a:lnTo>
                    <a:pt x="4405" y="517"/>
                  </a:lnTo>
                  <a:lnTo>
                    <a:pt x="4339" y="517"/>
                  </a:lnTo>
                  <a:lnTo>
                    <a:pt x="4339" y="508"/>
                  </a:lnTo>
                  <a:lnTo>
                    <a:pt x="4282" y="508"/>
                  </a:lnTo>
                  <a:lnTo>
                    <a:pt x="4282" y="498"/>
                  </a:lnTo>
                  <a:lnTo>
                    <a:pt x="4212" y="498"/>
                  </a:lnTo>
                  <a:lnTo>
                    <a:pt x="4212" y="482"/>
                  </a:lnTo>
                  <a:lnTo>
                    <a:pt x="4102" y="482"/>
                  </a:lnTo>
                  <a:lnTo>
                    <a:pt x="4102" y="475"/>
                  </a:lnTo>
                  <a:lnTo>
                    <a:pt x="4084" y="475"/>
                  </a:lnTo>
                  <a:lnTo>
                    <a:pt x="4084" y="466"/>
                  </a:lnTo>
                  <a:lnTo>
                    <a:pt x="4010" y="466"/>
                  </a:lnTo>
                  <a:lnTo>
                    <a:pt x="4010" y="456"/>
                  </a:lnTo>
                  <a:lnTo>
                    <a:pt x="3966" y="456"/>
                  </a:lnTo>
                  <a:lnTo>
                    <a:pt x="3966" y="446"/>
                  </a:lnTo>
                  <a:lnTo>
                    <a:pt x="3961" y="446"/>
                  </a:lnTo>
                  <a:lnTo>
                    <a:pt x="3961" y="443"/>
                  </a:lnTo>
                  <a:lnTo>
                    <a:pt x="3935" y="443"/>
                  </a:lnTo>
                  <a:lnTo>
                    <a:pt x="3935" y="433"/>
                  </a:lnTo>
                  <a:lnTo>
                    <a:pt x="3895" y="433"/>
                  </a:lnTo>
                  <a:lnTo>
                    <a:pt x="3895" y="423"/>
                  </a:lnTo>
                  <a:lnTo>
                    <a:pt x="3869" y="423"/>
                  </a:lnTo>
                  <a:lnTo>
                    <a:pt x="3869" y="414"/>
                  </a:lnTo>
                  <a:lnTo>
                    <a:pt x="3838" y="414"/>
                  </a:lnTo>
                  <a:lnTo>
                    <a:pt x="3838" y="404"/>
                  </a:lnTo>
                  <a:lnTo>
                    <a:pt x="3812" y="404"/>
                  </a:lnTo>
                  <a:lnTo>
                    <a:pt x="3812" y="401"/>
                  </a:lnTo>
                  <a:lnTo>
                    <a:pt x="3781" y="401"/>
                  </a:lnTo>
                  <a:lnTo>
                    <a:pt x="3781" y="391"/>
                  </a:lnTo>
                  <a:lnTo>
                    <a:pt x="3777" y="391"/>
                  </a:lnTo>
                  <a:lnTo>
                    <a:pt x="3777" y="381"/>
                  </a:lnTo>
                  <a:lnTo>
                    <a:pt x="3662" y="381"/>
                  </a:lnTo>
                  <a:lnTo>
                    <a:pt x="3662" y="372"/>
                  </a:lnTo>
                  <a:lnTo>
                    <a:pt x="3583" y="372"/>
                  </a:lnTo>
                  <a:lnTo>
                    <a:pt x="3583" y="362"/>
                  </a:lnTo>
                  <a:lnTo>
                    <a:pt x="3504" y="362"/>
                  </a:lnTo>
                  <a:lnTo>
                    <a:pt x="3504" y="359"/>
                  </a:lnTo>
                  <a:lnTo>
                    <a:pt x="3482" y="359"/>
                  </a:lnTo>
                  <a:lnTo>
                    <a:pt x="3482" y="349"/>
                  </a:lnTo>
                  <a:lnTo>
                    <a:pt x="3390" y="349"/>
                  </a:lnTo>
                  <a:lnTo>
                    <a:pt x="3390" y="339"/>
                  </a:lnTo>
                  <a:lnTo>
                    <a:pt x="3275" y="339"/>
                  </a:lnTo>
                  <a:lnTo>
                    <a:pt x="3275" y="330"/>
                  </a:lnTo>
                  <a:lnTo>
                    <a:pt x="3192" y="330"/>
                  </a:lnTo>
                  <a:lnTo>
                    <a:pt x="3192" y="320"/>
                  </a:lnTo>
                  <a:lnTo>
                    <a:pt x="3161" y="320"/>
                  </a:lnTo>
                  <a:lnTo>
                    <a:pt x="3161" y="317"/>
                  </a:lnTo>
                  <a:lnTo>
                    <a:pt x="3157" y="317"/>
                  </a:lnTo>
                  <a:lnTo>
                    <a:pt x="3157" y="307"/>
                  </a:lnTo>
                  <a:lnTo>
                    <a:pt x="3091" y="307"/>
                  </a:lnTo>
                  <a:lnTo>
                    <a:pt x="3091" y="297"/>
                  </a:lnTo>
                  <a:lnTo>
                    <a:pt x="3029" y="297"/>
                  </a:lnTo>
                  <a:lnTo>
                    <a:pt x="3029" y="288"/>
                  </a:lnTo>
                  <a:lnTo>
                    <a:pt x="2994" y="288"/>
                  </a:lnTo>
                  <a:lnTo>
                    <a:pt x="2994" y="278"/>
                  </a:lnTo>
                  <a:lnTo>
                    <a:pt x="2954" y="278"/>
                  </a:lnTo>
                  <a:lnTo>
                    <a:pt x="2954" y="275"/>
                  </a:lnTo>
                  <a:lnTo>
                    <a:pt x="2932" y="275"/>
                  </a:lnTo>
                  <a:lnTo>
                    <a:pt x="2932" y="265"/>
                  </a:lnTo>
                  <a:lnTo>
                    <a:pt x="2827" y="265"/>
                  </a:lnTo>
                  <a:lnTo>
                    <a:pt x="2827" y="255"/>
                  </a:lnTo>
                  <a:lnTo>
                    <a:pt x="2787" y="255"/>
                  </a:lnTo>
                  <a:lnTo>
                    <a:pt x="2787" y="246"/>
                  </a:lnTo>
                  <a:lnTo>
                    <a:pt x="2765" y="246"/>
                  </a:lnTo>
                  <a:lnTo>
                    <a:pt x="2765" y="242"/>
                  </a:lnTo>
                  <a:lnTo>
                    <a:pt x="2713" y="242"/>
                  </a:lnTo>
                  <a:lnTo>
                    <a:pt x="2713" y="233"/>
                  </a:lnTo>
                  <a:lnTo>
                    <a:pt x="2642" y="233"/>
                  </a:lnTo>
                  <a:lnTo>
                    <a:pt x="2642" y="223"/>
                  </a:lnTo>
                  <a:lnTo>
                    <a:pt x="2594" y="223"/>
                  </a:lnTo>
                  <a:lnTo>
                    <a:pt x="2594" y="213"/>
                  </a:lnTo>
                  <a:lnTo>
                    <a:pt x="2554" y="213"/>
                  </a:lnTo>
                  <a:lnTo>
                    <a:pt x="2554" y="204"/>
                  </a:lnTo>
                  <a:lnTo>
                    <a:pt x="2506" y="204"/>
                  </a:lnTo>
                  <a:lnTo>
                    <a:pt x="2506" y="200"/>
                  </a:lnTo>
                  <a:lnTo>
                    <a:pt x="2475" y="200"/>
                  </a:lnTo>
                  <a:lnTo>
                    <a:pt x="2475" y="191"/>
                  </a:lnTo>
                  <a:lnTo>
                    <a:pt x="2449" y="191"/>
                  </a:lnTo>
                  <a:lnTo>
                    <a:pt x="2449" y="181"/>
                  </a:lnTo>
                  <a:lnTo>
                    <a:pt x="2436" y="181"/>
                  </a:lnTo>
                  <a:lnTo>
                    <a:pt x="2436" y="171"/>
                  </a:lnTo>
                  <a:lnTo>
                    <a:pt x="2312" y="171"/>
                  </a:lnTo>
                  <a:lnTo>
                    <a:pt x="2312" y="158"/>
                  </a:lnTo>
                  <a:lnTo>
                    <a:pt x="2304" y="158"/>
                  </a:lnTo>
                  <a:lnTo>
                    <a:pt x="2304" y="149"/>
                  </a:lnTo>
                  <a:lnTo>
                    <a:pt x="2277" y="149"/>
                  </a:lnTo>
                  <a:lnTo>
                    <a:pt x="2277" y="139"/>
                  </a:lnTo>
                  <a:lnTo>
                    <a:pt x="2264" y="139"/>
                  </a:lnTo>
                  <a:lnTo>
                    <a:pt x="2264" y="129"/>
                  </a:lnTo>
                  <a:lnTo>
                    <a:pt x="2260" y="129"/>
                  </a:lnTo>
                  <a:lnTo>
                    <a:pt x="2260" y="126"/>
                  </a:lnTo>
                  <a:lnTo>
                    <a:pt x="2247" y="126"/>
                  </a:lnTo>
                  <a:lnTo>
                    <a:pt x="2247" y="116"/>
                  </a:lnTo>
                  <a:lnTo>
                    <a:pt x="2225" y="116"/>
                  </a:lnTo>
                  <a:lnTo>
                    <a:pt x="2225" y="107"/>
                  </a:lnTo>
                  <a:lnTo>
                    <a:pt x="2203" y="107"/>
                  </a:lnTo>
                  <a:lnTo>
                    <a:pt x="2203" y="97"/>
                  </a:lnTo>
                  <a:lnTo>
                    <a:pt x="2088" y="97"/>
                  </a:lnTo>
                  <a:lnTo>
                    <a:pt x="2088" y="94"/>
                  </a:lnTo>
                  <a:lnTo>
                    <a:pt x="2027" y="94"/>
                  </a:lnTo>
                  <a:lnTo>
                    <a:pt x="2027" y="84"/>
                  </a:lnTo>
                  <a:lnTo>
                    <a:pt x="1992" y="84"/>
                  </a:lnTo>
                  <a:lnTo>
                    <a:pt x="1992" y="74"/>
                  </a:lnTo>
                  <a:lnTo>
                    <a:pt x="1978" y="74"/>
                  </a:lnTo>
                  <a:lnTo>
                    <a:pt x="1978" y="65"/>
                  </a:lnTo>
                  <a:lnTo>
                    <a:pt x="1838" y="65"/>
                  </a:lnTo>
                  <a:lnTo>
                    <a:pt x="1838" y="61"/>
                  </a:lnTo>
                  <a:lnTo>
                    <a:pt x="1737" y="61"/>
                  </a:lnTo>
                  <a:lnTo>
                    <a:pt x="1737" y="52"/>
                  </a:lnTo>
                  <a:lnTo>
                    <a:pt x="1728" y="52"/>
                  </a:lnTo>
                  <a:lnTo>
                    <a:pt x="1728" y="42"/>
                  </a:lnTo>
                  <a:lnTo>
                    <a:pt x="1622" y="42"/>
                  </a:lnTo>
                  <a:lnTo>
                    <a:pt x="1622" y="32"/>
                  </a:lnTo>
                  <a:lnTo>
                    <a:pt x="1512" y="32"/>
                  </a:lnTo>
                  <a:lnTo>
                    <a:pt x="1512" y="29"/>
                  </a:lnTo>
                  <a:lnTo>
                    <a:pt x="1271" y="29"/>
                  </a:lnTo>
                  <a:lnTo>
                    <a:pt x="1271" y="19"/>
                  </a:lnTo>
                  <a:lnTo>
                    <a:pt x="787" y="19"/>
                  </a:lnTo>
                  <a:lnTo>
                    <a:pt x="787" y="10"/>
                  </a:lnTo>
                  <a:lnTo>
                    <a:pt x="571" y="10"/>
                  </a:lnTo>
                  <a:lnTo>
                    <a:pt x="571" y="0"/>
                  </a:lnTo>
                  <a:lnTo>
                    <a:pt x="0" y="0"/>
                  </a:lnTo>
                </a:path>
              </a:pathLst>
            </a:custGeom>
            <a:noFill/>
            <a:ln w="22225"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86" name="Line 2028">
              <a:extLst>
                <a:ext uri="{FF2B5EF4-FFF2-40B4-BE49-F238E27FC236}">
                  <a16:creationId xmlns:a16="http://schemas.microsoft.com/office/drawing/2014/main" id="{BF083351-5D06-3DFA-98B6-F7F5E9C124DB}"/>
                </a:ext>
              </a:extLst>
            </p:cNvPr>
            <p:cNvSpPr>
              <a:spLocks noChangeShapeType="1"/>
            </p:cNvSpPr>
            <p:nvPr/>
          </p:nvSpPr>
          <p:spPr bwMode="auto">
            <a:xfrm>
              <a:off x="1609009" y="2203824"/>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87" name="Line 2029">
              <a:extLst>
                <a:ext uri="{FF2B5EF4-FFF2-40B4-BE49-F238E27FC236}">
                  <a16:creationId xmlns:a16="http://schemas.microsoft.com/office/drawing/2014/main" id="{8FE9A17E-E9FC-C6C3-6BAF-1BB809846E30}"/>
                </a:ext>
              </a:extLst>
            </p:cNvPr>
            <p:cNvSpPr>
              <a:spLocks noChangeShapeType="1"/>
            </p:cNvSpPr>
            <p:nvPr/>
          </p:nvSpPr>
          <p:spPr bwMode="auto">
            <a:xfrm>
              <a:off x="1681898" y="2203824"/>
              <a:ext cx="60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88" name="Line 2030">
              <a:extLst>
                <a:ext uri="{FF2B5EF4-FFF2-40B4-BE49-F238E27FC236}">
                  <a16:creationId xmlns:a16="http://schemas.microsoft.com/office/drawing/2014/main" id="{E6BD84D3-0DB4-8E3F-1639-A195DECB8813}"/>
                </a:ext>
              </a:extLst>
            </p:cNvPr>
            <p:cNvSpPr>
              <a:spLocks noChangeShapeType="1"/>
            </p:cNvSpPr>
            <p:nvPr/>
          </p:nvSpPr>
          <p:spPr bwMode="auto">
            <a:xfrm>
              <a:off x="1555860" y="2203824"/>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89" name="Line 2031">
              <a:extLst>
                <a:ext uri="{FF2B5EF4-FFF2-40B4-BE49-F238E27FC236}">
                  <a16:creationId xmlns:a16="http://schemas.microsoft.com/office/drawing/2014/main" id="{21F79E5D-9E3F-CC32-2251-B9F78EC72549}"/>
                </a:ext>
              </a:extLst>
            </p:cNvPr>
            <p:cNvSpPr>
              <a:spLocks noChangeShapeType="1"/>
            </p:cNvSpPr>
            <p:nvPr/>
          </p:nvSpPr>
          <p:spPr bwMode="auto">
            <a:xfrm>
              <a:off x="1803381" y="2203824"/>
              <a:ext cx="5922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90" name="Line 2032">
              <a:extLst>
                <a:ext uri="{FF2B5EF4-FFF2-40B4-BE49-F238E27FC236}">
                  <a16:creationId xmlns:a16="http://schemas.microsoft.com/office/drawing/2014/main" id="{475BFF3A-4FCB-06F7-0784-E8A8AF8ED2DE}"/>
                </a:ext>
              </a:extLst>
            </p:cNvPr>
            <p:cNvSpPr>
              <a:spLocks noChangeShapeType="1"/>
            </p:cNvSpPr>
            <p:nvPr/>
          </p:nvSpPr>
          <p:spPr bwMode="auto">
            <a:xfrm>
              <a:off x="1862603" y="2203824"/>
              <a:ext cx="0" cy="40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91" name="Line 2033">
              <a:extLst>
                <a:ext uri="{FF2B5EF4-FFF2-40B4-BE49-F238E27FC236}">
                  <a16:creationId xmlns:a16="http://schemas.microsoft.com/office/drawing/2014/main" id="{959BE693-F42A-F15E-9CA9-BEF338C4FA7E}"/>
                </a:ext>
              </a:extLst>
            </p:cNvPr>
            <p:cNvSpPr>
              <a:spLocks noChangeShapeType="1"/>
            </p:cNvSpPr>
            <p:nvPr/>
          </p:nvSpPr>
          <p:spPr bwMode="auto">
            <a:xfrm>
              <a:off x="1915752" y="2217296"/>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92" name="Line 2034">
              <a:extLst>
                <a:ext uri="{FF2B5EF4-FFF2-40B4-BE49-F238E27FC236}">
                  <a16:creationId xmlns:a16="http://schemas.microsoft.com/office/drawing/2014/main" id="{352C6755-B9E6-4FAB-6D28-EAC10AD57464}"/>
                </a:ext>
              </a:extLst>
            </p:cNvPr>
            <p:cNvSpPr>
              <a:spLocks noChangeShapeType="1"/>
            </p:cNvSpPr>
            <p:nvPr/>
          </p:nvSpPr>
          <p:spPr bwMode="auto">
            <a:xfrm>
              <a:off x="2043309" y="2217296"/>
              <a:ext cx="531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93" name="Line 2035">
              <a:extLst>
                <a:ext uri="{FF2B5EF4-FFF2-40B4-BE49-F238E27FC236}">
                  <a16:creationId xmlns:a16="http://schemas.microsoft.com/office/drawing/2014/main" id="{F4F9BED3-1FD1-641F-553E-F44C93793219}"/>
                </a:ext>
              </a:extLst>
            </p:cNvPr>
            <p:cNvSpPr>
              <a:spLocks noChangeShapeType="1"/>
            </p:cNvSpPr>
            <p:nvPr/>
          </p:nvSpPr>
          <p:spPr bwMode="auto">
            <a:xfrm>
              <a:off x="2096457" y="2217296"/>
              <a:ext cx="0" cy="40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94" name="Line 2036">
              <a:extLst>
                <a:ext uri="{FF2B5EF4-FFF2-40B4-BE49-F238E27FC236}">
                  <a16:creationId xmlns:a16="http://schemas.microsoft.com/office/drawing/2014/main" id="{A7E518BC-848E-6F09-12B4-95A830442C16}"/>
                </a:ext>
              </a:extLst>
            </p:cNvPr>
            <p:cNvSpPr>
              <a:spLocks noChangeShapeType="1"/>
            </p:cNvSpPr>
            <p:nvPr/>
          </p:nvSpPr>
          <p:spPr bwMode="auto">
            <a:xfrm>
              <a:off x="2149606" y="2229419"/>
              <a:ext cx="7440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95" name="Line 2037">
              <a:extLst>
                <a:ext uri="{FF2B5EF4-FFF2-40B4-BE49-F238E27FC236}">
                  <a16:creationId xmlns:a16="http://schemas.microsoft.com/office/drawing/2014/main" id="{0D010E88-FE19-2AF1-B602-3D8764C8532D}"/>
                </a:ext>
              </a:extLst>
            </p:cNvPr>
            <p:cNvSpPr>
              <a:spLocks noChangeShapeType="1"/>
            </p:cNvSpPr>
            <p:nvPr/>
          </p:nvSpPr>
          <p:spPr bwMode="auto">
            <a:xfrm>
              <a:off x="2283236" y="2229419"/>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96" name="Line 2038">
              <a:extLst>
                <a:ext uri="{FF2B5EF4-FFF2-40B4-BE49-F238E27FC236}">
                  <a16:creationId xmlns:a16="http://schemas.microsoft.com/office/drawing/2014/main" id="{B8AC8055-A0C1-E7F1-D0A3-79B7270FDD26}"/>
                </a:ext>
              </a:extLst>
            </p:cNvPr>
            <p:cNvSpPr>
              <a:spLocks noChangeShapeType="1"/>
            </p:cNvSpPr>
            <p:nvPr/>
          </p:nvSpPr>
          <p:spPr bwMode="auto">
            <a:xfrm>
              <a:off x="2410792" y="2229419"/>
              <a:ext cx="25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97" name="Line 2039">
              <a:extLst>
                <a:ext uri="{FF2B5EF4-FFF2-40B4-BE49-F238E27FC236}">
                  <a16:creationId xmlns:a16="http://schemas.microsoft.com/office/drawing/2014/main" id="{639CDD5A-11E3-C07F-CBF9-E56848D65A6B}"/>
                </a:ext>
              </a:extLst>
            </p:cNvPr>
            <p:cNvSpPr>
              <a:spLocks noChangeShapeType="1"/>
            </p:cNvSpPr>
            <p:nvPr/>
          </p:nvSpPr>
          <p:spPr bwMode="auto">
            <a:xfrm>
              <a:off x="2436607" y="2229419"/>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98" name="Line 2040">
              <a:extLst>
                <a:ext uri="{FF2B5EF4-FFF2-40B4-BE49-F238E27FC236}">
                  <a16:creationId xmlns:a16="http://schemas.microsoft.com/office/drawing/2014/main" id="{E982A81E-9F6F-201B-DB9D-D7223B8702D2}"/>
                </a:ext>
              </a:extLst>
            </p:cNvPr>
            <p:cNvSpPr>
              <a:spLocks noChangeShapeType="1"/>
            </p:cNvSpPr>
            <p:nvPr/>
          </p:nvSpPr>
          <p:spPr bwMode="auto">
            <a:xfrm>
              <a:off x="2436607" y="2242891"/>
              <a:ext cx="19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99" name="Line 2041">
              <a:extLst>
                <a:ext uri="{FF2B5EF4-FFF2-40B4-BE49-F238E27FC236}">
                  <a16:creationId xmlns:a16="http://schemas.microsoft.com/office/drawing/2014/main" id="{91FEAC8C-E524-C80A-1439-6D93559C6166}"/>
                </a:ext>
              </a:extLst>
            </p:cNvPr>
            <p:cNvSpPr>
              <a:spLocks noChangeShapeType="1"/>
            </p:cNvSpPr>
            <p:nvPr/>
          </p:nvSpPr>
          <p:spPr bwMode="auto">
            <a:xfrm>
              <a:off x="2523164" y="2242891"/>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00" name="Line 2042">
              <a:extLst>
                <a:ext uri="{FF2B5EF4-FFF2-40B4-BE49-F238E27FC236}">
                  <a16:creationId xmlns:a16="http://schemas.microsoft.com/office/drawing/2014/main" id="{0E770099-4D70-4586-9297-ADF1691875DC}"/>
                </a:ext>
              </a:extLst>
            </p:cNvPr>
            <p:cNvSpPr>
              <a:spLocks noChangeShapeType="1"/>
            </p:cNvSpPr>
            <p:nvPr/>
          </p:nvSpPr>
          <p:spPr bwMode="auto">
            <a:xfrm>
              <a:off x="2523164" y="2242891"/>
              <a:ext cx="0" cy="40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01" name="Line 2043">
              <a:extLst>
                <a:ext uri="{FF2B5EF4-FFF2-40B4-BE49-F238E27FC236}">
                  <a16:creationId xmlns:a16="http://schemas.microsoft.com/office/drawing/2014/main" id="{B585AA64-CC30-B738-074F-7F28FBB34BA1}"/>
                </a:ext>
              </a:extLst>
            </p:cNvPr>
            <p:cNvSpPr>
              <a:spLocks noChangeShapeType="1"/>
            </p:cNvSpPr>
            <p:nvPr/>
          </p:nvSpPr>
          <p:spPr bwMode="auto">
            <a:xfrm>
              <a:off x="2523164" y="2246933"/>
              <a:ext cx="4707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02" name="Line 2044">
              <a:extLst>
                <a:ext uri="{FF2B5EF4-FFF2-40B4-BE49-F238E27FC236}">
                  <a16:creationId xmlns:a16="http://schemas.microsoft.com/office/drawing/2014/main" id="{DC440E7C-08C7-2498-63E0-6E908DF48074}"/>
                </a:ext>
              </a:extLst>
            </p:cNvPr>
            <p:cNvSpPr>
              <a:spLocks noChangeShapeType="1"/>
            </p:cNvSpPr>
            <p:nvPr/>
          </p:nvSpPr>
          <p:spPr bwMode="auto">
            <a:xfrm>
              <a:off x="2630978" y="2246933"/>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03" name="Line 2045">
              <a:extLst>
                <a:ext uri="{FF2B5EF4-FFF2-40B4-BE49-F238E27FC236}">
                  <a16:creationId xmlns:a16="http://schemas.microsoft.com/office/drawing/2014/main" id="{0904200F-50C4-966A-EFDA-A8AD9ACC8431}"/>
                </a:ext>
              </a:extLst>
            </p:cNvPr>
            <p:cNvSpPr>
              <a:spLocks noChangeShapeType="1"/>
            </p:cNvSpPr>
            <p:nvPr/>
          </p:nvSpPr>
          <p:spPr bwMode="auto">
            <a:xfrm>
              <a:off x="2764609" y="2246933"/>
              <a:ext cx="5922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04" name="Line 2046">
              <a:extLst>
                <a:ext uri="{FF2B5EF4-FFF2-40B4-BE49-F238E27FC236}">
                  <a16:creationId xmlns:a16="http://schemas.microsoft.com/office/drawing/2014/main" id="{D8DE70E3-283A-D8ED-777C-3CCE3B8DDEE8}"/>
                </a:ext>
              </a:extLst>
            </p:cNvPr>
            <p:cNvSpPr>
              <a:spLocks noChangeShapeType="1"/>
            </p:cNvSpPr>
            <p:nvPr/>
          </p:nvSpPr>
          <p:spPr bwMode="auto">
            <a:xfrm>
              <a:off x="2890648" y="2246933"/>
              <a:ext cx="60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05" name="Line 2047">
              <a:extLst>
                <a:ext uri="{FF2B5EF4-FFF2-40B4-BE49-F238E27FC236}">
                  <a16:creationId xmlns:a16="http://schemas.microsoft.com/office/drawing/2014/main" id="{A89B027D-8C60-D549-991B-5FB15F5BA0A0}"/>
                </a:ext>
              </a:extLst>
            </p:cNvPr>
            <p:cNvSpPr>
              <a:spLocks noChangeShapeType="1"/>
            </p:cNvSpPr>
            <p:nvPr/>
          </p:nvSpPr>
          <p:spPr bwMode="auto">
            <a:xfrm>
              <a:off x="2998463" y="2260404"/>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06" name="Line 2048">
              <a:extLst>
                <a:ext uri="{FF2B5EF4-FFF2-40B4-BE49-F238E27FC236}">
                  <a16:creationId xmlns:a16="http://schemas.microsoft.com/office/drawing/2014/main" id="{8E9964A5-4087-BA8C-332B-88AAC11DD80E}"/>
                </a:ext>
              </a:extLst>
            </p:cNvPr>
            <p:cNvSpPr>
              <a:spLocks noChangeShapeType="1"/>
            </p:cNvSpPr>
            <p:nvPr/>
          </p:nvSpPr>
          <p:spPr bwMode="auto">
            <a:xfrm>
              <a:off x="3132093" y="2260404"/>
              <a:ext cx="5922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07" name="Line 2049">
              <a:extLst>
                <a:ext uri="{FF2B5EF4-FFF2-40B4-BE49-F238E27FC236}">
                  <a16:creationId xmlns:a16="http://schemas.microsoft.com/office/drawing/2014/main" id="{62A26B45-F272-BA45-0598-0A9017C71788}"/>
                </a:ext>
              </a:extLst>
            </p:cNvPr>
            <p:cNvSpPr>
              <a:spLocks noChangeShapeType="1"/>
            </p:cNvSpPr>
            <p:nvPr/>
          </p:nvSpPr>
          <p:spPr bwMode="auto">
            <a:xfrm>
              <a:off x="3252058" y="2260404"/>
              <a:ext cx="728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08" name="Line 2050">
              <a:extLst>
                <a:ext uri="{FF2B5EF4-FFF2-40B4-BE49-F238E27FC236}">
                  <a16:creationId xmlns:a16="http://schemas.microsoft.com/office/drawing/2014/main" id="{44EF85B9-00C1-A2D1-7325-CDDBC9EF28C7}"/>
                </a:ext>
              </a:extLst>
            </p:cNvPr>
            <p:cNvSpPr>
              <a:spLocks noChangeShapeType="1"/>
            </p:cNvSpPr>
            <p:nvPr/>
          </p:nvSpPr>
          <p:spPr bwMode="auto">
            <a:xfrm>
              <a:off x="3385688" y="2260404"/>
              <a:ext cx="5922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09" name="Line 2051">
              <a:extLst>
                <a:ext uri="{FF2B5EF4-FFF2-40B4-BE49-F238E27FC236}">
                  <a16:creationId xmlns:a16="http://schemas.microsoft.com/office/drawing/2014/main" id="{64080018-A51D-2211-38A8-FCDB56C5863B}"/>
                </a:ext>
              </a:extLst>
            </p:cNvPr>
            <p:cNvSpPr>
              <a:spLocks noChangeShapeType="1"/>
            </p:cNvSpPr>
            <p:nvPr/>
          </p:nvSpPr>
          <p:spPr bwMode="auto">
            <a:xfrm>
              <a:off x="3511726" y="2260404"/>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10" name="Line 2052">
              <a:extLst>
                <a:ext uri="{FF2B5EF4-FFF2-40B4-BE49-F238E27FC236}">
                  <a16:creationId xmlns:a16="http://schemas.microsoft.com/office/drawing/2014/main" id="{FFE76CF3-776E-A75C-514D-98F24815C938}"/>
                </a:ext>
              </a:extLst>
            </p:cNvPr>
            <p:cNvSpPr>
              <a:spLocks noChangeShapeType="1"/>
            </p:cNvSpPr>
            <p:nvPr/>
          </p:nvSpPr>
          <p:spPr bwMode="auto">
            <a:xfrm>
              <a:off x="3645356" y="2260404"/>
              <a:ext cx="3948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11" name="Line 2053">
              <a:extLst>
                <a:ext uri="{FF2B5EF4-FFF2-40B4-BE49-F238E27FC236}">
                  <a16:creationId xmlns:a16="http://schemas.microsoft.com/office/drawing/2014/main" id="{B69E984C-0CCC-DA6A-981B-57A2BD0B78AE}"/>
                </a:ext>
              </a:extLst>
            </p:cNvPr>
            <p:cNvSpPr>
              <a:spLocks noChangeShapeType="1"/>
            </p:cNvSpPr>
            <p:nvPr/>
          </p:nvSpPr>
          <p:spPr bwMode="auto">
            <a:xfrm>
              <a:off x="3684837" y="2260404"/>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12" name="Line 2054">
              <a:extLst>
                <a:ext uri="{FF2B5EF4-FFF2-40B4-BE49-F238E27FC236}">
                  <a16:creationId xmlns:a16="http://schemas.microsoft.com/office/drawing/2014/main" id="{2967E812-0684-500C-5B9E-CBCEC6DC3599}"/>
                </a:ext>
              </a:extLst>
            </p:cNvPr>
            <p:cNvSpPr>
              <a:spLocks noChangeShapeType="1"/>
            </p:cNvSpPr>
            <p:nvPr/>
          </p:nvSpPr>
          <p:spPr bwMode="auto">
            <a:xfrm>
              <a:off x="3684837" y="2273875"/>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13" name="Line 2055">
              <a:extLst>
                <a:ext uri="{FF2B5EF4-FFF2-40B4-BE49-F238E27FC236}">
                  <a16:creationId xmlns:a16="http://schemas.microsoft.com/office/drawing/2014/main" id="{15C44CCE-728D-3BDD-CA09-BACF48B24823}"/>
                </a:ext>
              </a:extLst>
            </p:cNvPr>
            <p:cNvSpPr>
              <a:spLocks noChangeShapeType="1"/>
            </p:cNvSpPr>
            <p:nvPr/>
          </p:nvSpPr>
          <p:spPr bwMode="auto">
            <a:xfrm>
              <a:off x="3751653" y="2273875"/>
              <a:ext cx="2125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14" name="Line 2056">
              <a:extLst>
                <a:ext uri="{FF2B5EF4-FFF2-40B4-BE49-F238E27FC236}">
                  <a16:creationId xmlns:a16="http://schemas.microsoft.com/office/drawing/2014/main" id="{C46506A0-EDF3-52F5-CEBF-D9E166DC7844}"/>
                </a:ext>
              </a:extLst>
            </p:cNvPr>
            <p:cNvSpPr>
              <a:spLocks noChangeShapeType="1"/>
            </p:cNvSpPr>
            <p:nvPr/>
          </p:nvSpPr>
          <p:spPr bwMode="auto">
            <a:xfrm>
              <a:off x="3772912" y="2273875"/>
              <a:ext cx="0" cy="40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15" name="Line 2057">
              <a:extLst>
                <a:ext uri="{FF2B5EF4-FFF2-40B4-BE49-F238E27FC236}">
                  <a16:creationId xmlns:a16="http://schemas.microsoft.com/office/drawing/2014/main" id="{01110779-4610-A556-559A-9FD0DF722849}"/>
                </a:ext>
              </a:extLst>
            </p:cNvPr>
            <p:cNvSpPr>
              <a:spLocks noChangeShapeType="1"/>
            </p:cNvSpPr>
            <p:nvPr/>
          </p:nvSpPr>
          <p:spPr bwMode="auto">
            <a:xfrm>
              <a:off x="3772912" y="2277916"/>
              <a:ext cx="1214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16" name="Line 2058">
              <a:extLst>
                <a:ext uri="{FF2B5EF4-FFF2-40B4-BE49-F238E27FC236}">
                  <a16:creationId xmlns:a16="http://schemas.microsoft.com/office/drawing/2014/main" id="{C459A409-2E81-6E79-3767-8C51C7FD70E9}"/>
                </a:ext>
              </a:extLst>
            </p:cNvPr>
            <p:cNvSpPr>
              <a:spLocks noChangeShapeType="1"/>
            </p:cNvSpPr>
            <p:nvPr/>
          </p:nvSpPr>
          <p:spPr bwMode="auto">
            <a:xfrm>
              <a:off x="3785061" y="2277916"/>
              <a:ext cx="0" cy="8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17" name="Line 2059">
              <a:extLst>
                <a:ext uri="{FF2B5EF4-FFF2-40B4-BE49-F238E27FC236}">
                  <a16:creationId xmlns:a16="http://schemas.microsoft.com/office/drawing/2014/main" id="{07BF854D-C966-6430-58D3-2F11887AD6DF}"/>
                </a:ext>
              </a:extLst>
            </p:cNvPr>
            <p:cNvSpPr>
              <a:spLocks noChangeShapeType="1"/>
            </p:cNvSpPr>
            <p:nvPr/>
          </p:nvSpPr>
          <p:spPr bwMode="auto">
            <a:xfrm>
              <a:off x="3845801" y="2291387"/>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18" name="Line 2060">
              <a:extLst>
                <a:ext uri="{FF2B5EF4-FFF2-40B4-BE49-F238E27FC236}">
                  <a16:creationId xmlns:a16="http://schemas.microsoft.com/office/drawing/2014/main" id="{36A2C349-8A0C-4113-B39D-FBBC8269A441}"/>
                </a:ext>
              </a:extLst>
            </p:cNvPr>
            <p:cNvSpPr>
              <a:spLocks noChangeShapeType="1"/>
            </p:cNvSpPr>
            <p:nvPr/>
          </p:nvSpPr>
          <p:spPr bwMode="auto">
            <a:xfrm>
              <a:off x="3952098" y="2303512"/>
              <a:ext cx="759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19" name="Line 2061">
              <a:extLst>
                <a:ext uri="{FF2B5EF4-FFF2-40B4-BE49-F238E27FC236}">
                  <a16:creationId xmlns:a16="http://schemas.microsoft.com/office/drawing/2014/main" id="{53DC1AD1-8862-22CB-D9B7-5E0C7B96BF92}"/>
                </a:ext>
              </a:extLst>
            </p:cNvPr>
            <p:cNvSpPr>
              <a:spLocks noChangeShapeType="1"/>
            </p:cNvSpPr>
            <p:nvPr/>
          </p:nvSpPr>
          <p:spPr bwMode="auto">
            <a:xfrm>
              <a:off x="3959692" y="2303512"/>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20" name="Line 2062">
              <a:extLst>
                <a:ext uri="{FF2B5EF4-FFF2-40B4-BE49-F238E27FC236}">
                  <a16:creationId xmlns:a16="http://schemas.microsoft.com/office/drawing/2014/main" id="{37113C57-AA64-E109-0E61-70B1DEED7FEE}"/>
                </a:ext>
              </a:extLst>
            </p:cNvPr>
            <p:cNvSpPr>
              <a:spLocks noChangeShapeType="1"/>
            </p:cNvSpPr>
            <p:nvPr/>
          </p:nvSpPr>
          <p:spPr bwMode="auto">
            <a:xfrm>
              <a:off x="3959692" y="2316984"/>
              <a:ext cx="3340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21" name="Line 2063">
              <a:extLst>
                <a:ext uri="{FF2B5EF4-FFF2-40B4-BE49-F238E27FC236}">
                  <a16:creationId xmlns:a16="http://schemas.microsoft.com/office/drawing/2014/main" id="{05AE316E-3DDF-EDF9-1EBB-8059BD62B67D}"/>
                </a:ext>
              </a:extLst>
            </p:cNvPr>
            <p:cNvSpPr>
              <a:spLocks noChangeShapeType="1"/>
            </p:cNvSpPr>
            <p:nvPr/>
          </p:nvSpPr>
          <p:spPr bwMode="auto">
            <a:xfrm>
              <a:off x="3993099" y="2316984"/>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22" name="Line 2064">
              <a:extLst>
                <a:ext uri="{FF2B5EF4-FFF2-40B4-BE49-F238E27FC236}">
                  <a16:creationId xmlns:a16="http://schemas.microsoft.com/office/drawing/2014/main" id="{B39247AA-5B85-1BEB-12E2-061CD6698343}"/>
                </a:ext>
              </a:extLst>
            </p:cNvPr>
            <p:cNvSpPr>
              <a:spLocks noChangeShapeType="1"/>
            </p:cNvSpPr>
            <p:nvPr/>
          </p:nvSpPr>
          <p:spPr bwMode="auto">
            <a:xfrm>
              <a:off x="4046247" y="2321024"/>
              <a:ext cx="19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23" name="Line 2065">
              <a:extLst>
                <a:ext uri="{FF2B5EF4-FFF2-40B4-BE49-F238E27FC236}">
                  <a16:creationId xmlns:a16="http://schemas.microsoft.com/office/drawing/2014/main" id="{D00F472C-1202-4AAF-AE9D-F23D2B5CF198}"/>
                </a:ext>
              </a:extLst>
            </p:cNvPr>
            <p:cNvSpPr>
              <a:spLocks noChangeShapeType="1"/>
            </p:cNvSpPr>
            <p:nvPr/>
          </p:nvSpPr>
          <p:spPr bwMode="auto">
            <a:xfrm>
              <a:off x="4065988" y="2321024"/>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24" name="Line 2066">
              <a:extLst>
                <a:ext uri="{FF2B5EF4-FFF2-40B4-BE49-F238E27FC236}">
                  <a16:creationId xmlns:a16="http://schemas.microsoft.com/office/drawing/2014/main" id="{83B712B9-2CE9-DD1B-94FC-24F397803BBF}"/>
                </a:ext>
              </a:extLst>
            </p:cNvPr>
            <p:cNvSpPr>
              <a:spLocks noChangeShapeType="1"/>
            </p:cNvSpPr>
            <p:nvPr/>
          </p:nvSpPr>
          <p:spPr bwMode="auto">
            <a:xfrm>
              <a:off x="4065988" y="2334495"/>
              <a:ext cx="19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25" name="Line 2067">
              <a:extLst>
                <a:ext uri="{FF2B5EF4-FFF2-40B4-BE49-F238E27FC236}">
                  <a16:creationId xmlns:a16="http://schemas.microsoft.com/office/drawing/2014/main" id="{8B05EB08-BDAF-66AA-CC8D-B811FA253DBF}"/>
                </a:ext>
              </a:extLst>
            </p:cNvPr>
            <p:cNvSpPr>
              <a:spLocks noChangeShapeType="1"/>
            </p:cNvSpPr>
            <p:nvPr/>
          </p:nvSpPr>
          <p:spPr bwMode="auto">
            <a:xfrm>
              <a:off x="4085729" y="2334495"/>
              <a:ext cx="0" cy="8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26" name="Line 2068">
              <a:extLst>
                <a:ext uri="{FF2B5EF4-FFF2-40B4-BE49-F238E27FC236}">
                  <a16:creationId xmlns:a16="http://schemas.microsoft.com/office/drawing/2014/main" id="{7EEF7634-0E3C-5790-6836-4364B9AFE509}"/>
                </a:ext>
              </a:extLst>
            </p:cNvPr>
            <p:cNvSpPr>
              <a:spLocks noChangeShapeType="1"/>
            </p:cNvSpPr>
            <p:nvPr/>
          </p:nvSpPr>
          <p:spPr bwMode="auto">
            <a:xfrm>
              <a:off x="4138878" y="2347967"/>
              <a:ext cx="2733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27" name="Line 2069">
              <a:extLst>
                <a:ext uri="{FF2B5EF4-FFF2-40B4-BE49-F238E27FC236}">
                  <a16:creationId xmlns:a16="http://schemas.microsoft.com/office/drawing/2014/main" id="{9A732C73-1887-A0B9-E754-BDF5ED969360}"/>
                </a:ext>
              </a:extLst>
            </p:cNvPr>
            <p:cNvSpPr>
              <a:spLocks noChangeShapeType="1"/>
            </p:cNvSpPr>
            <p:nvPr/>
          </p:nvSpPr>
          <p:spPr bwMode="auto">
            <a:xfrm>
              <a:off x="4166211" y="2347967"/>
              <a:ext cx="0" cy="121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28" name="Line 2070">
              <a:extLst>
                <a:ext uri="{FF2B5EF4-FFF2-40B4-BE49-F238E27FC236}">
                  <a16:creationId xmlns:a16="http://schemas.microsoft.com/office/drawing/2014/main" id="{4363C063-D948-2994-88D0-B3D0841CC4D3}"/>
                </a:ext>
              </a:extLst>
            </p:cNvPr>
            <p:cNvSpPr>
              <a:spLocks noChangeShapeType="1"/>
            </p:cNvSpPr>
            <p:nvPr/>
          </p:nvSpPr>
          <p:spPr bwMode="auto">
            <a:xfrm>
              <a:off x="4166211" y="2360092"/>
              <a:ext cx="19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29" name="Line 2071">
              <a:extLst>
                <a:ext uri="{FF2B5EF4-FFF2-40B4-BE49-F238E27FC236}">
                  <a16:creationId xmlns:a16="http://schemas.microsoft.com/office/drawing/2014/main" id="{7E8B4B58-35F4-70C9-A647-4445A1D64FA8}"/>
                </a:ext>
              </a:extLst>
            </p:cNvPr>
            <p:cNvSpPr>
              <a:spLocks noChangeShapeType="1"/>
            </p:cNvSpPr>
            <p:nvPr/>
          </p:nvSpPr>
          <p:spPr bwMode="auto">
            <a:xfrm>
              <a:off x="4246692" y="2360092"/>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30" name="Line 2072">
              <a:extLst>
                <a:ext uri="{FF2B5EF4-FFF2-40B4-BE49-F238E27FC236}">
                  <a16:creationId xmlns:a16="http://schemas.microsoft.com/office/drawing/2014/main" id="{6835915E-8205-11AA-D679-5A54D4FC18B8}"/>
                </a:ext>
              </a:extLst>
            </p:cNvPr>
            <p:cNvSpPr>
              <a:spLocks noChangeShapeType="1"/>
            </p:cNvSpPr>
            <p:nvPr/>
          </p:nvSpPr>
          <p:spPr bwMode="auto">
            <a:xfrm>
              <a:off x="4372731" y="2360092"/>
              <a:ext cx="7440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31" name="Line 2073">
              <a:extLst>
                <a:ext uri="{FF2B5EF4-FFF2-40B4-BE49-F238E27FC236}">
                  <a16:creationId xmlns:a16="http://schemas.microsoft.com/office/drawing/2014/main" id="{B5B16CF2-BAE3-D7EC-9D23-9ECE7983F10C}"/>
                </a:ext>
              </a:extLst>
            </p:cNvPr>
            <p:cNvSpPr>
              <a:spLocks noChangeShapeType="1"/>
            </p:cNvSpPr>
            <p:nvPr/>
          </p:nvSpPr>
          <p:spPr bwMode="auto">
            <a:xfrm>
              <a:off x="4506361" y="2360092"/>
              <a:ext cx="60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32" name="Line 2074">
              <a:extLst>
                <a:ext uri="{FF2B5EF4-FFF2-40B4-BE49-F238E27FC236}">
                  <a16:creationId xmlns:a16="http://schemas.microsoft.com/office/drawing/2014/main" id="{939A2E10-862B-FC5C-E8A4-403B8B7F71F1}"/>
                </a:ext>
              </a:extLst>
            </p:cNvPr>
            <p:cNvSpPr>
              <a:spLocks noChangeShapeType="1"/>
            </p:cNvSpPr>
            <p:nvPr/>
          </p:nvSpPr>
          <p:spPr bwMode="auto">
            <a:xfrm>
              <a:off x="4614177" y="2365480"/>
              <a:ext cx="19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33" name="Line 2075">
              <a:extLst>
                <a:ext uri="{FF2B5EF4-FFF2-40B4-BE49-F238E27FC236}">
                  <a16:creationId xmlns:a16="http://schemas.microsoft.com/office/drawing/2014/main" id="{E56B163B-BB25-7568-4E74-3BB7BB16E17A}"/>
                </a:ext>
              </a:extLst>
            </p:cNvPr>
            <p:cNvSpPr>
              <a:spLocks noChangeShapeType="1"/>
            </p:cNvSpPr>
            <p:nvPr/>
          </p:nvSpPr>
          <p:spPr bwMode="auto">
            <a:xfrm>
              <a:off x="4633918" y="2365480"/>
              <a:ext cx="0" cy="121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34" name="Line 2076">
              <a:extLst>
                <a:ext uri="{FF2B5EF4-FFF2-40B4-BE49-F238E27FC236}">
                  <a16:creationId xmlns:a16="http://schemas.microsoft.com/office/drawing/2014/main" id="{953DD069-DC4E-E43D-5446-B6F1A0B4673E}"/>
                </a:ext>
              </a:extLst>
            </p:cNvPr>
            <p:cNvSpPr>
              <a:spLocks noChangeShapeType="1"/>
            </p:cNvSpPr>
            <p:nvPr/>
          </p:nvSpPr>
          <p:spPr bwMode="auto">
            <a:xfrm>
              <a:off x="4633918" y="2377603"/>
              <a:ext cx="3340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35" name="Line 2077">
              <a:extLst>
                <a:ext uri="{FF2B5EF4-FFF2-40B4-BE49-F238E27FC236}">
                  <a16:creationId xmlns:a16="http://schemas.microsoft.com/office/drawing/2014/main" id="{5B150CC7-DF73-339B-DA9B-3A6A98318536}"/>
                </a:ext>
              </a:extLst>
            </p:cNvPr>
            <p:cNvSpPr>
              <a:spLocks noChangeShapeType="1"/>
            </p:cNvSpPr>
            <p:nvPr/>
          </p:nvSpPr>
          <p:spPr bwMode="auto">
            <a:xfrm>
              <a:off x="4714400" y="2387034"/>
              <a:ext cx="0" cy="40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36" name="Line 2078">
              <a:extLst>
                <a:ext uri="{FF2B5EF4-FFF2-40B4-BE49-F238E27FC236}">
                  <a16:creationId xmlns:a16="http://schemas.microsoft.com/office/drawing/2014/main" id="{235733A7-34CB-CF12-56D6-2EB3A013CE7A}"/>
                </a:ext>
              </a:extLst>
            </p:cNvPr>
            <p:cNvSpPr>
              <a:spLocks noChangeShapeType="1"/>
            </p:cNvSpPr>
            <p:nvPr/>
          </p:nvSpPr>
          <p:spPr bwMode="auto">
            <a:xfrm>
              <a:off x="4714400" y="2391075"/>
              <a:ext cx="5922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37" name="Line 2079">
              <a:extLst>
                <a:ext uri="{FF2B5EF4-FFF2-40B4-BE49-F238E27FC236}">
                  <a16:creationId xmlns:a16="http://schemas.microsoft.com/office/drawing/2014/main" id="{2FB24F3A-1EB6-D3F4-2DD3-7D0DCC6D7584}"/>
                </a:ext>
              </a:extLst>
            </p:cNvPr>
            <p:cNvSpPr>
              <a:spLocks noChangeShapeType="1"/>
            </p:cNvSpPr>
            <p:nvPr/>
          </p:nvSpPr>
          <p:spPr bwMode="auto">
            <a:xfrm>
              <a:off x="4820697" y="2404545"/>
              <a:ext cx="5922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38" name="Line 2080">
              <a:extLst>
                <a:ext uri="{FF2B5EF4-FFF2-40B4-BE49-F238E27FC236}">
                  <a16:creationId xmlns:a16="http://schemas.microsoft.com/office/drawing/2014/main" id="{6594CF47-B82D-7F0C-3EC0-28690BEBD34C}"/>
                </a:ext>
              </a:extLst>
            </p:cNvPr>
            <p:cNvSpPr>
              <a:spLocks noChangeShapeType="1"/>
            </p:cNvSpPr>
            <p:nvPr/>
          </p:nvSpPr>
          <p:spPr bwMode="auto">
            <a:xfrm>
              <a:off x="4940662" y="2404545"/>
              <a:ext cx="0" cy="40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39" name="Line 2081">
              <a:extLst>
                <a:ext uri="{FF2B5EF4-FFF2-40B4-BE49-F238E27FC236}">
                  <a16:creationId xmlns:a16="http://schemas.microsoft.com/office/drawing/2014/main" id="{D68607CE-8A99-3A17-575C-BBC0B7A974D6}"/>
                </a:ext>
              </a:extLst>
            </p:cNvPr>
            <p:cNvSpPr>
              <a:spLocks noChangeShapeType="1"/>
            </p:cNvSpPr>
            <p:nvPr/>
          </p:nvSpPr>
          <p:spPr bwMode="auto">
            <a:xfrm>
              <a:off x="4940662" y="2408588"/>
              <a:ext cx="531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40" name="Line 2082">
              <a:extLst>
                <a:ext uri="{FF2B5EF4-FFF2-40B4-BE49-F238E27FC236}">
                  <a16:creationId xmlns:a16="http://schemas.microsoft.com/office/drawing/2014/main" id="{8BE8CB4E-9F4E-87BF-9422-AEBDC8E13081}"/>
                </a:ext>
              </a:extLst>
            </p:cNvPr>
            <p:cNvSpPr>
              <a:spLocks noChangeShapeType="1"/>
            </p:cNvSpPr>
            <p:nvPr/>
          </p:nvSpPr>
          <p:spPr bwMode="auto">
            <a:xfrm>
              <a:off x="5054550" y="2408588"/>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41" name="Line 2083">
              <a:extLst>
                <a:ext uri="{FF2B5EF4-FFF2-40B4-BE49-F238E27FC236}">
                  <a16:creationId xmlns:a16="http://schemas.microsoft.com/office/drawing/2014/main" id="{8B688CB1-0C99-B7B4-043F-D91246F1F62D}"/>
                </a:ext>
              </a:extLst>
            </p:cNvPr>
            <p:cNvSpPr>
              <a:spLocks noChangeShapeType="1"/>
            </p:cNvSpPr>
            <p:nvPr/>
          </p:nvSpPr>
          <p:spPr bwMode="auto">
            <a:xfrm>
              <a:off x="5166921" y="2422059"/>
              <a:ext cx="3340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42" name="Line 2084">
              <a:extLst>
                <a:ext uri="{FF2B5EF4-FFF2-40B4-BE49-F238E27FC236}">
                  <a16:creationId xmlns:a16="http://schemas.microsoft.com/office/drawing/2014/main" id="{50D734EA-FBF0-4BCA-83BB-3722CF2F9E35}"/>
                </a:ext>
              </a:extLst>
            </p:cNvPr>
            <p:cNvSpPr>
              <a:spLocks noChangeShapeType="1"/>
            </p:cNvSpPr>
            <p:nvPr/>
          </p:nvSpPr>
          <p:spPr bwMode="auto">
            <a:xfrm>
              <a:off x="5200329" y="2422059"/>
              <a:ext cx="0" cy="121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43" name="Line 2085">
              <a:extLst>
                <a:ext uri="{FF2B5EF4-FFF2-40B4-BE49-F238E27FC236}">
                  <a16:creationId xmlns:a16="http://schemas.microsoft.com/office/drawing/2014/main" id="{0720E96B-03A3-E5B1-BC77-CF6266B6D16E}"/>
                </a:ext>
              </a:extLst>
            </p:cNvPr>
            <p:cNvSpPr>
              <a:spLocks noChangeShapeType="1"/>
            </p:cNvSpPr>
            <p:nvPr/>
          </p:nvSpPr>
          <p:spPr bwMode="auto">
            <a:xfrm>
              <a:off x="5200329" y="2434182"/>
              <a:ext cx="1366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44" name="Line 2086">
              <a:extLst>
                <a:ext uri="{FF2B5EF4-FFF2-40B4-BE49-F238E27FC236}">
                  <a16:creationId xmlns:a16="http://schemas.microsoft.com/office/drawing/2014/main" id="{263708E4-1C91-B34E-52EF-3124037B9DAB}"/>
                </a:ext>
              </a:extLst>
            </p:cNvPr>
            <p:cNvSpPr>
              <a:spLocks noChangeShapeType="1"/>
            </p:cNvSpPr>
            <p:nvPr/>
          </p:nvSpPr>
          <p:spPr bwMode="auto">
            <a:xfrm>
              <a:off x="5280812" y="2434182"/>
              <a:ext cx="60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45" name="Line 2087">
              <a:extLst>
                <a:ext uri="{FF2B5EF4-FFF2-40B4-BE49-F238E27FC236}">
                  <a16:creationId xmlns:a16="http://schemas.microsoft.com/office/drawing/2014/main" id="{F55515A5-693B-E61D-984C-F79E9AE30B17}"/>
                </a:ext>
              </a:extLst>
            </p:cNvPr>
            <p:cNvSpPr>
              <a:spLocks noChangeShapeType="1"/>
            </p:cNvSpPr>
            <p:nvPr/>
          </p:nvSpPr>
          <p:spPr bwMode="auto">
            <a:xfrm>
              <a:off x="5400775" y="2434182"/>
              <a:ext cx="7440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46" name="Line 2088">
              <a:extLst>
                <a:ext uri="{FF2B5EF4-FFF2-40B4-BE49-F238E27FC236}">
                  <a16:creationId xmlns:a16="http://schemas.microsoft.com/office/drawing/2014/main" id="{6A27BAC0-3E68-EF23-7EC0-12F60CC2FD21}"/>
                </a:ext>
              </a:extLst>
            </p:cNvPr>
            <p:cNvSpPr>
              <a:spLocks noChangeShapeType="1"/>
            </p:cNvSpPr>
            <p:nvPr/>
          </p:nvSpPr>
          <p:spPr bwMode="auto">
            <a:xfrm>
              <a:off x="5528331" y="2443613"/>
              <a:ext cx="0" cy="40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47" name="Line 2089">
              <a:extLst>
                <a:ext uri="{FF2B5EF4-FFF2-40B4-BE49-F238E27FC236}">
                  <a16:creationId xmlns:a16="http://schemas.microsoft.com/office/drawing/2014/main" id="{3487D1DE-371C-0700-A572-EA238719CE9C}"/>
                </a:ext>
              </a:extLst>
            </p:cNvPr>
            <p:cNvSpPr>
              <a:spLocks noChangeShapeType="1"/>
            </p:cNvSpPr>
            <p:nvPr/>
          </p:nvSpPr>
          <p:spPr bwMode="auto">
            <a:xfrm>
              <a:off x="5528331" y="2447653"/>
              <a:ext cx="1366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48" name="Line 2090">
              <a:extLst>
                <a:ext uri="{FF2B5EF4-FFF2-40B4-BE49-F238E27FC236}">
                  <a16:creationId xmlns:a16="http://schemas.microsoft.com/office/drawing/2014/main" id="{8E50356B-9FFA-7703-389E-0FF0545CEB88}"/>
                </a:ext>
              </a:extLst>
            </p:cNvPr>
            <p:cNvSpPr>
              <a:spLocks noChangeShapeType="1"/>
            </p:cNvSpPr>
            <p:nvPr/>
          </p:nvSpPr>
          <p:spPr bwMode="auto">
            <a:xfrm>
              <a:off x="5541998" y="2447653"/>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49" name="Line 2091">
              <a:extLst>
                <a:ext uri="{FF2B5EF4-FFF2-40B4-BE49-F238E27FC236}">
                  <a16:creationId xmlns:a16="http://schemas.microsoft.com/office/drawing/2014/main" id="{4B9C9C24-3463-E66D-1262-EF8AE0088463}"/>
                </a:ext>
              </a:extLst>
            </p:cNvPr>
            <p:cNvSpPr>
              <a:spLocks noChangeShapeType="1"/>
            </p:cNvSpPr>
            <p:nvPr/>
          </p:nvSpPr>
          <p:spPr bwMode="auto">
            <a:xfrm>
              <a:off x="5541998" y="2461125"/>
              <a:ext cx="19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50" name="Line 2092">
              <a:extLst>
                <a:ext uri="{FF2B5EF4-FFF2-40B4-BE49-F238E27FC236}">
                  <a16:creationId xmlns:a16="http://schemas.microsoft.com/office/drawing/2014/main" id="{948CEF11-61CA-AF64-A73C-E69C1CE1A6B1}"/>
                </a:ext>
              </a:extLst>
            </p:cNvPr>
            <p:cNvSpPr>
              <a:spLocks noChangeShapeType="1"/>
            </p:cNvSpPr>
            <p:nvPr/>
          </p:nvSpPr>
          <p:spPr bwMode="auto">
            <a:xfrm>
              <a:off x="5608814" y="2465167"/>
              <a:ext cx="5922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51" name="Line 2093">
              <a:extLst>
                <a:ext uri="{FF2B5EF4-FFF2-40B4-BE49-F238E27FC236}">
                  <a16:creationId xmlns:a16="http://schemas.microsoft.com/office/drawing/2014/main" id="{79B80877-AA32-C6B6-C643-EC44F5103DEC}"/>
                </a:ext>
              </a:extLst>
            </p:cNvPr>
            <p:cNvSpPr>
              <a:spLocks noChangeShapeType="1"/>
            </p:cNvSpPr>
            <p:nvPr/>
          </p:nvSpPr>
          <p:spPr bwMode="auto">
            <a:xfrm>
              <a:off x="5668035" y="2465167"/>
              <a:ext cx="0" cy="8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52" name="Line 2094">
              <a:extLst>
                <a:ext uri="{FF2B5EF4-FFF2-40B4-BE49-F238E27FC236}">
                  <a16:creationId xmlns:a16="http://schemas.microsoft.com/office/drawing/2014/main" id="{A263D56B-F808-E070-862F-750E9621A5A2}"/>
                </a:ext>
              </a:extLst>
            </p:cNvPr>
            <p:cNvSpPr>
              <a:spLocks noChangeShapeType="1"/>
            </p:cNvSpPr>
            <p:nvPr/>
          </p:nvSpPr>
          <p:spPr bwMode="auto">
            <a:xfrm>
              <a:off x="5715111" y="2478638"/>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53" name="Line 2095">
              <a:extLst>
                <a:ext uri="{FF2B5EF4-FFF2-40B4-BE49-F238E27FC236}">
                  <a16:creationId xmlns:a16="http://schemas.microsoft.com/office/drawing/2014/main" id="{DBC0845D-A0FE-1F01-D316-D81A3EE78CE0}"/>
                </a:ext>
              </a:extLst>
            </p:cNvPr>
            <p:cNvSpPr>
              <a:spLocks noChangeShapeType="1"/>
            </p:cNvSpPr>
            <p:nvPr/>
          </p:nvSpPr>
          <p:spPr bwMode="auto">
            <a:xfrm>
              <a:off x="5848740" y="2478638"/>
              <a:ext cx="1366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54" name="Line 2096">
              <a:extLst>
                <a:ext uri="{FF2B5EF4-FFF2-40B4-BE49-F238E27FC236}">
                  <a16:creationId xmlns:a16="http://schemas.microsoft.com/office/drawing/2014/main" id="{76DDEE9F-26FD-0CD7-2778-0C3B7388F343}"/>
                </a:ext>
              </a:extLst>
            </p:cNvPr>
            <p:cNvSpPr>
              <a:spLocks noChangeShapeType="1"/>
            </p:cNvSpPr>
            <p:nvPr/>
          </p:nvSpPr>
          <p:spPr bwMode="auto">
            <a:xfrm>
              <a:off x="5862407" y="2478638"/>
              <a:ext cx="0" cy="121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55" name="Line 2097">
              <a:extLst>
                <a:ext uri="{FF2B5EF4-FFF2-40B4-BE49-F238E27FC236}">
                  <a16:creationId xmlns:a16="http://schemas.microsoft.com/office/drawing/2014/main" id="{D647B427-240E-3351-8330-7471C7EDC5FE}"/>
                </a:ext>
              </a:extLst>
            </p:cNvPr>
            <p:cNvSpPr>
              <a:spLocks noChangeShapeType="1"/>
            </p:cNvSpPr>
            <p:nvPr/>
          </p:nvSpPr>
          <p:spPr bwMode="auto">
            <a:xfrm>
              <a:off x="5862407" y="2490762"/>
              <a:ext cx="19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56" name="Line 2098">
              <a:extLst>
                <a:ext uri="{FF2B5EF4-FFF2-40B4-BE49-F238E27FC236}">
                  <a16:creationId xmlns:a16="http://schemas.microsoft.com/office/drawing/2014/main" id="{3AF0A20C-EF0A-A2A4-5360-180971B499EB}"/>
                </a:ext>
              </a:extLst>
            </p:cNvPr>
            <p:cNvSpPr>
              <a:spLocks noChangeShapeType="1"/>
            </p:cNvSpPr>
            <p:nvPr/>
          </p:nvSpPr>
          <p:spPr bwMode="auto">
            <a:xfrm>
              <a:off x="5882149" y="2490762"/>
              <a:ext cx="0" cy="943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57" name="Line 2099">
              <a:extLst>
                <a:ext uri="{FF2B5EF4-FFF2-40B4-BE49-F238E27FC236}">
                  <a16:creationId xmlns:a16="http://schemas.microsoft.com/office/drawing/2014/main" id="{479E090C-E7FB-FDA0-1D37-B7BDAE90E563}"/>
                </a:ext>
              </a:extLst>
            </p:cNvPr>
            <p:cNvSpPr>
              <a:spLocks noChangeShapeType="1"/>
            </p:cNvSpPr>
            <p:nvPr/>
          </p:nvSpPr>
          <p:spPr bwMode="auto">
            <a:xfrm>
              <a:off x="5935297" y="2504232"/>
              <a:ext cx="19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58" name="Line 2100">
              <a:extLst>
                <a:ext uri="{FF2B5EF4-FFF2-40B4-BE49-F238E27FC236}">
                  <a16:creationId xmlns:a16="http://schemas.microsoft.com/office/drawing/2014/main" id="{97B418BD-442D-CC5B-3349-20BDB775F466}"/>
                </a:ext>
              </a:extLst>
            </p:cNvPr>
            <p:cNvSpPr>
              <a:spLocks noChangeShapeType="1"/>
            </p:cNvSpPr>
            <p:nvPr/>
          </p:nvSpPr>
          <p:spPr bwMode="auto">
            <a:xfrm>
              <a:off x="5955038" y="2504232"/>
              <a:ext cx="0" cy="404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59" name="Line 2101">
              <a:extLst>
                <a:ext uri="{FF2B5EF4-FFF2-40B4-BE49-F238E27FC236}">
                  <a16:creationId xmlns:a16="http://schemas.microsoft.com/office/drawing/2014/main" id="{68FA5436-70B8-2AEF-D942-619308072F17}"/>
                </a:ext>
              </a:extLst>
            </p:cNvPr>
            <p:cNvSpPr>
              <a:spLocks noChangeShapeType="1"/>
            </p:cNvSpPr>
            <p:nvPr/>
          </p:nvSpPr>
          <p:spPr bwMode="auto">
            <a:xfrm>
              <a:off x="5955038" y="2508275"/>
              <a:ext cx="759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60" name="Line 2102">
              <a:extLst>
                <a:ext uri="{FF2B5EF4-FFF2-40B4-BE49-F238E27FC236}">
                  <a16:creationId xmlns:a16="http://schemas.microsoft.com/office/drawing/2014/main" id="{446F9C08-DF7C-436E-52CF-BCCE4B7DFFF5}"/>
                </a:ext>
              </a:extLst>
            </p:cNvPr>
            <p:cNvSpPr>
              <a:spLocks noChangeShapeType="1"/>
            </p:cNvSpPr>
            <p:nvPr/>
          </p:nvSpPr>
          <p:spPr bwMode="auto">
            <a:xfrm>
              <a:off x="5962631" y="2508275"/>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61" name="Line 2103">
              <a:extLst>
                <a:ext uri="{FF2B5EF4-FFF2-40B4-BE49-F238E27FC236}">
                  <a16:creationId xmlns:a16="http://schemas.microsoft.com/office/drawing/2014/main" id="{F6F2AC1A-56B1-DAEF-BE2F-33BB0A771F2B}"/>
                </a:ext>
              </a:extLst>
            </p:cNvPr>
            <p:cNvSpPr>
              <a:spLocks noChangeShapeType="1"/>
            </p:cNvSpPr>
            <p:nvPr/>
          </p:nvSpPr>
          <p:spPr bwMode="auto">
            <a:xfrm>
              <a:off x="6035520" y="2521746"/>
              <a:ext cx="60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62" name="Line 2104">
              <a:extLst>
                <a:ext uri="{FF2B5EF4-FFF2-40B4-BE49-F238E27FC236}">
                  <a16:creationId xmlns:a16="http://schemas.microsoft.com/office/drawing/2014/main" id="{76D33EB0-D2A1-88BD-73F8-727F4EF8D2DC}"/>
                </a:ext>
              </a:extLst>
            </p:cNvPr>
            <p:cNvSpPr>
              <a:spLocks noChangeShapeType="1"/>
            </p:cNvSpPr>
            <p:nvPr/>
          </p:nvSpPr>
          <p:spPr bwMode="auto">
            <a:xfrm>
              <a:off x="6141817" y="2535218"/>
              <a:ext cx="3340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63" name="Line 2105">
              <a:extLst>
                <a:ext uri="{FF2B5EF4-FFF2-40B4-BE49-F238E27FC236}">
                  <a16:creationId xmlns:a16="http://schemas.microsoft.com/office/drawing/2014/main" id="{B50E31CA-FB25-4B6E-06CB-BAAB7989C8A0}"/>
                </a:ext>
              </a:extLst>
            </p:cNvPr>
            <p:cNvSpPr>
              <a:spLocks noChangeShapeType="1"/>
            </p:cNvSpPr>
            <p:nvPr/>
          </p:nvSpPr>
          <p:spPr bwMode="auto">
            <a:xfrm>
              <a:off x="6175224" y="2535218"/>
              <a:ext cx="0" cy="121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64" name="Line 2106">
              <a:extLst>
                <a:ext uri="{FF2B5EF4-FFF2-40B4-BE49-F238E27FC236}">
                  <a16:creationId xmlns:a16="http://schemas.microsoft.com/office/drawing/2014/main" id="{FBC0F9ED-27AD-195D-AD47-FECD9C349187}"/>
                </a:ext>
              </a:extLst>
            </p:cNvPr>
            <p:cNvSpPr>
              <a:spLocks noChangeShapeType="1"/>
            </p:cNvSpPr>
            <p:nvPr/>
          </p:nvSpPr>
          <p:spPr bwMode="auto">
            <a:xfrm>
              <a:off x="6175224" y="2547340"/>
              <a:ext cx="759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65" name="Line 2107">
              <a:extLst>
                <a:ext uri="{FF2B5EF4-FFF2-40B4-BE49-F238E27FC236}">
                  <a16:creationId xmlns:a16="http://schemas.microsoft.com/office/drawing/2014/main" id="{8CCA1997-E0AE-522A-9E33-7686E1362F8B}"/>
                </a:ext>
              </a:extLst>
            </p:cNvPr>
            <p:cNvSpPr>
              <a:spLocks noChangeShapeType="1"/>
            </p:cNvSpPr>
            <p:nvPr/>
          </p:nvSpPr>
          <p:spPr bwMode="auto">
            <a:xfrm>
              <a:off x="6229891" y="2552728"/>
              <a:ext cx="1214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66" name="Line 2108">
              <a:extLst>
                <a:ext uri="{FF2B5EF4-FFF2-40B4-BE49-F238E27FC236}">
                  <a16:creationId xmlns:a16="http://schemas.microsoft.com/office/drawing/2014/main" id="{304EF987-A2A5-2EBD-0DF9-E3845C45C39E}"/>
                </a:ext>
              </a:extLst>
            </p:cNvPr>
            <p:cNvSpPr>
              <a:spLocks noChangeShapeType="1"/>
            </p:cNvSpPr>
            <p:nvPr/>
          </p:nvSpPr>
          <p:spPr bwMode="auto">
            <a:xfrm>
              <a:off x="6242040" y="2552728"/>
              <a:ext cx="0" cy="121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67" name="Line 2109">
              <a:extLst>
                <a:ext uri="{FF2B5EF4-FFF2-40B4-BE49-F238E27FC236}">
                  <a16:creationId xmlns:a16="http://schemas.microsoft.com/office/drawing/2014/main" id="{0F0C9557-2A84-C3FA-DDF1-2319ACE686D2}"/>
                </a:ext>
              </a:extLst>
            </p:cNvPr>
            <p:cNvSpPr>
              <a:spLocks noChangeShapeType="1"/>
            </p:cNvSpPr>
            <p:nvPr/>
          </p:nvSpPr>
          <p:spPr bwMode="auto">
            <a:xfrm>
              <a:off x="6242040" y="2564854"/>
              <a:ext cx="1366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68" name="Line 2110">
              <a:extLst>
                <a:ext uri="{FF2B5EF4-FFF2-40B4-BE49-F238E27FC236}">
                  <a16:creationId xmlns:a16="http://schemas.microsoft.com/office/drawing/2014/main" id="{8AD16214-69E4-C101-E147-348C43B82CF7}"/>
                </a:ext>
              </a:extLst>
            </p:cNvPr>
            <p:cNvSpPr>
              <a:spLocks noChangeShapeType="1"/>
            </p:cNvSpPr>
            <p:nvPr/>
          </p:nvSpPr>
          <p:spPr bwMode="auto">
            <a:xfrm>
              <a:off x="6255707" y="2564854"/>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69" name="Line 2111">
              <a:extLst>
                <a:ext uri="{FF2B5EF4-FFF2-40B4-BE49-F238E27FC236}">
                  <a16:creationId xmlns:a16="http://schemas.microsoft.com/office/drawing/2014/main" id="{6DE9535A-BEA4-493D-65FA-30EF45BA3558}"/>
                </a:ext>
              </a:extLst>
            </p:cNvPr>
            <p:cNvSpPr>
              <a:spLocks noChangeShapeType="1"/>
            </p:cNvSpPr>
            <p:nvPr/>
          </p:nvSpPr>
          <p:spPr bwMode="auto">
            <a:xfrm>
              <a:off x="6328596" y="2578326"/>
              <a:ext cx="4707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70" name="Line 2112">
              <a:extLst>
                <a:ext uri="{FF2B5EF4-FFF2-40B4-BE49-F238E27FC236}">
                  <a16:creationId xmlns:a16="http://schemas.microsoft.com/office/drawing/2014/main" id="{3A16FB8D-3729-B2B9-96F8-BCD0F8056038}"/>
                </a:ext>
              </a:extLst>
            </p:cNvPr>
            <p:cNvSpPr>
              <a:spLocks noChangeShapeType="1"/>
            </p:cNvSpPr>
            <p:nvPr/>
          </p:nvSpPr>
          <p:spPr bwMode="auto">
            <a:xfrm>
              <a:off x="6375670" y="2578326"/>
              <a:ext cx="0" cy="8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71" name="Line 2114">
              <a:extLst>
                <a:ext uri="{FF2B5EF4-FFF2-40B4-BE49-F238E27FC236}">
                  <a16:creationId xmlns:a16="http://schemas.microsoft.com/office/drawing/2014/main" id="{E8BE7855-620A-5BF1-1566-7E26BC2FEDD5}"/>
                </a:ext>
              </a:extLst>
            </p:cNvPr>
            <p:cNvSpPr>
              <a:spLocks noChangeShapeType="1"/>
            </p:cNvSpPr>
            <p:nvPr/>
          </p:nvSpPr>
          <p:spPr bwMode="auto">
            <a:xfrm>
              <a:off x="6436411" y="2591797"/>
              <a:ext cx="5922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72" name="Line 2115">
              <a:extLst>
                <a:ext uri="{FF2B5EF4-FFF2-40B4-BE49-F238E27FC236}">
                  <a16:creationId xmlns:a16="http://schemas.microsoft.com/office/drawing/2014/main" id="{42F89A2D-8ECD-C506-90A0-B4FCE65BBB5C}"/>
                </a:ext>
              </a:extLst>
            </p:cNvPr>
            <p:cNvSpPr>
              <a:spLocks noChangeShapeType="1"/>
            </p:cNvSpPr>
            <p:nvPr/>
          </p:nvSpPr>
          <p:spPr bwMode="auto">
            <a:xfrm>
              <a:off x="6562449" y="2591797"/>
              <a:ext cx="60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73" name="Line 2116">
              <a:extLst>
                <a:ext uri="{FF2B5EF4-FFF2-40B4-BE49-F238E27FC236}">
                  <a16:creationId xmlns:a16="http://schemas.microsoft.com/office/drawing/2014/main" id="{42FF7726-BFED-1CA2-03E0-D016BDC81F83}"/>
                </a:ext>
              </a:extLst>
            </p:cNvPr>
            <p:cNvSpPr>
              <a:spLocks noChangeShapeType="1"/>
            </p:cNvSpPr>
            <p:nvPr/>
          </p:nvSpPr>
          <p:spPr bwMode="auto">
            <a:xfrm>
              <a:off x="6623191" y="2591797"/>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74" name="Line 2117">
              <a:extLst>
                <a:ext uri="{FF2B5EF4-FFF2-40B4-BE49-F238E27FC236}">
                  <a16:creationId xmlns:a16="http://schemas.microsoft.com/office/drawing/2014/main" id="{9E967C8C-1EB8-C114-3F2E-71D67A789449}"/>
                </a:ext>
              </a:extLst>
            </p:cNvPr>
            <p:cNvSpPr>
              <a:spLocks noChangeShapeType="1"/>
            </p:cNvSpPr>
            <p:nvPr/>
          </p:nvSpPr>
          <p:spPr bwMode="auto">
            <a:xfrm>
              <a:off x="6650524" y="2617392"/>
              <a:ext cx="0" cy="404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75" name="Line 2118">
              <a:extLst>
                <a:ext uri="{FF2B5EF4-FFF2-40B4-BE49-F238E27FC236}">
                  <a16:creationId xmlns:a16="http://schemas.microsoft.com/office/drawing/2014/main" id="{DE0D2778-2F31-F078-3A3C-1A7E4C24EF14}"/>
                </a:ext>
              </a:extLst>
            </p:cNvPr>
            <p:cNvSpPr>
              <a:spLocks noChangeShapeType="1"/>
            </p:cNvSpPr>
            <p:nvPr/>
          </p:nvSpPr>
          <p:spPr bwMode="auto">
            <a:xfrm>
              <a:off x="6650524" y="2621434"/>
              <a:ext cx="1214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76" name="Line 2119">
              <a:extLst>
                <a:ext uri="{FF2B5EF4-FFF2-40B4-BE49-F238E27FC236}">
                  <a16:creationId xmlns:a16="http://schemas.microsoft.com/office/drawing/2014/main" id="{F4DEE988-44CD-2613-2723-F489422B54DC}"/>
                </a:ext>
              </a:extLst>
            </p:cNvPr>
            <p:cNvSpPr>
              <a:spLocks noChangeShapeType="1"/>
            </p:cNvSpPr>
            <p:nvPr/>
          </p:nvSpPr>
          <p:spPr bwMode="auto">
            <a:xfrm>
              <a:off x="6662673" y="2621434"/>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77" name="Line 2120">
              <a:extLst>
                <a:ext uri="{FF2B5EF4-FFF2-40B4-BE49-F238E27FC236}">
                  <a16:creationId xmlns:a16="http://schemas.microsoft.com/office/drawing/2014/main" id="{894F89C2-9332-7D9E-A8AA-D7E888BB042A}"/>
                </a:ext>
              </a:extLst>
            </p:cNvPr>
            <p:cNvSpPr>
              <a:spLocks noChangeShapeType="1"/>
            </p:cNvSpPr>
            <p:nvPr/>
          </p:nvSpPr>
          <p:spPr bwMode="auto">
            <a:xfrm>
              <a:off x="6662673" y="2634905"/>
              <a:ext cx="19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78" name="Line 2121">
              <a:extLst>
                <a:ext uri="{FF2B5EF4-FFF2-40B4-BE49-F238E27FC236}">
                  <a16:creationId xmlns:a16="http://schemas.microsoft.com/office/drawing/2014/main" id="{1FE93D14-B47E-546B-71A0-52F5960F3132}"/>
                </a:ext>
              </a:extLst>
            </p:cNvPr>
            <p:cNvSpPr>
              <a:spLocks noChangeShapeType="1"/>
            </p:cNvSpPr>
            <p:nvPr/>
          </p:nvSpPr>
          <p:spPr bwMode="auto">
            <a:xfrm>
              <a:off x="6743154" y="2634905"/>
              <a:ext cx="3948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79" name="Line 2122">
              <a:extLst>
                <a:ext uri="{FF2B5EF4-FFF2-40B4-BE49-F238E27FC236}">
                  <a16:creationId xmlns:a16="http://schemas.microsoft.com/office/drawing/2014/main" id="{51AB63B6-5215-F774-C3BD-1AEA3193A141}"/>
                </a:ext>
              </a:extLst>
            </p:cNvPr>
            <p:cNvSpPr>
              <a:spLocks noChangeShapeType="1"/>
            </p:cNvSpPr>
            <p:nvPr/>
          </p:nvSpPr>
          <p:spPr bwMode="auto">
            <a:xfrm>
              <a:off x="6782635" y="2634905"/>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80" name="Line 2123">
              <a:extLst>
                <a:ext uri="{FF2B5EF4-FFF2-40B4-BE49-F238E27FC236}">
                  <a16:creationId xmlns:a16="http://schemas.microsoft.com/office/drawing/2014/main" id="{FAED57AF-D867-8B09-2A51-FB56AFB96CC3}"/>
                </a:ext>
              </a:extLst>
            </p:cNvPr>
            <p:cNvSpPr>
              <a:spLocks noChangeShapeType="1"/>
            </p:cNvSpPr>
            <p:nvPr/>
          </p:nvSpPr>
          <p:spPr bwMode="auto">
            <a:xfrm>
              <a:off x="6782635" y="2648376"/>
              <a:ext cx="759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81" name="Line 2124">
              <a:extLst>
                <a:ext uri="{FF2B5EF4-FFF2-40B4-BE49-F238E27FC236}">
                  <a16:creationId xmlns:a16="http://schemas.microsoft.com/office/drawing/2014/main" id="{EEE466AC-E9B8-8CEA-2069-726A928F75D2}"/>
                </a:ext>
              </a:extLst>
            </p:cNvPr>
            <p:cNvSpPr>
              <a:spLocks noChangeShapeType="1"/>
            </p:cNvSpPr>
            <p:nvPr/>
          </p:nvSpPr>
          <p:spPr bwMode="auto">
            <a:xfrm>
              <a:off x="6843376" y="2652417"/>
              <a:ext cx="60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82" name="Line 2125">
              <a:extLst>
                <a:ext uri="{FF2B5EF4-FFF2-40B4-BE49-F238E27FC236}">
                  <a16:creationId xmlns:a16="http://schemas.microsoft.com/office/drawing/2014/main" id="{4DF853FE-4037-EF27-C9A6-2E3FAE553D8D}"/>
                </a:ext>
              </a:extLst>
            </p:cNvPr>
            <p:cNvSpPr>
              <a:spLocks noChangeShapeType="1"/>
            </p:cNvSpPr>
            <p:nvPr/>
          </p:nvSpPr>
          <p:spPr bwMode="auto">
            <a:xfrm>
              <a:off x="6910192" y="2691484"/>
              <a:ext cx="607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83" name="Line 2126">
              <a:extLst>
                <a:ext uri="{FF2B5EF4-FFF2-40B4-BE49-F238E27FC236}">
                  <a16:creationId xmlns:a16="http://schemas.microsoft.com/office/drawing/2014/main" id="{83178FDC-56B7-0409-6706-CB706B62CE17}"/>
                </a:ext>
              </a:extLst>
            </p:cNvPr>
            <p:cNvSpPr>
              <a:spLocks noChangeShapeType="1"/>
            </p:cNvSpPr>
            <p:nvPr/>
          </p:nvSpPr>
          <p:spPr bwMode="auto">
            <a:xfrm>
              <a:off x="6916267" y="2691484"/>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84" name="Line 2127">
              <a:extLst>
                <a:ext uri="{FF2B5EF4-FFF2-40B4-BE49-F238E27FC236}">
                  <a16:creationId xmlns:a16="http://schemas.microsoft.com/office/drawing/2014/main" id="{7A375559-38BA-60E6-1C8E-088108B3BD18}"/>
                </a:ext>
              </a:extLst>
            </p:cNvPr>
            <p:cNvSpPr>
              <a:spLocks noChangeShapeType="1"/>
            </p:cNvSpPr>
            <p:nvPr/>
          </p:nvSpPr>
          <p:spPr bwMode="auto">
            <a:xfrm>
              <a:off x="6916267" y="2704955"/>
              <a:ext cx="1366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85" name="Line 2128">
              <a:extLst>
                <a:ext uri="{FF2B5EF4-FFF2-40B4-BE49-F238E27FC236}">
                  <a16:creationId xmlns:a16="http://schemas.microsoft.com/office/drawing/2014/main" id="{C4A8C274-48F2-CFF0-55FE-7C2765886972}"/>
                </a:ext>
              </a:extLst>
            </p:cNvPr>
            <p:cNvSpPr>
              <a:spLocks noChangeShapeType="1"/>
            </p:cNvSpPr>
            <p:nvPr/>
          </p:nvSpPr>
          <p:spPr bwMode="auto">
            <a:xfrm>
              <a:off x="6929933" y="2704955"/>
              <a:ext cx="0" cy="404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86" name="Line 2129">
              <a:extLst>
                <a:ext uri="{FF2B5EF4-FFF2-40B4-BE49-F238E27FC236}">
                  <a16:creationId xmlns:a16="http://schemas.microsoft.com/office/drawing/2014/main" id="{F5773929-5BBB-AA8B-4F29-972CA6FC4AD5}"/>
                </a:ext>
              </a:extLst>
            </p:cNvPr>
            <p:cNvSpPr>
              <a:spLocks noChangeShapeType="1"/>
            </p:cNvSpPr>
            <p:nvPr/>
          </p:nvSpPr>
          <p:spPr bwMode="auto">
            <a:xfrm>
              <a:off x="6929933" y="2708997"/>
              <a:ext cx="759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87" name="Line 2130">
              <a:extLst>
                <a:ext uri="{FF2B5EF4-FFF2-40B4-BE49-F238E27FC236}">
                  <a16:creationId xmlns:a16="http://schemas.microsoft.com/office/drawing/2014/main" id="{72393C01-1DCC-9BE9-ACAA-05A5E7CB3075}"/>
                </a:ext>
              </a:extLst>
            </p:cNvPr>
            <p:cNvSpPr>
              <a:spLocks noChangeShapeType="1"/>
            </p:cNvSpPr>
            <p:nvPr/>
          </p:nvSpPr>
          <p:spPr bwMode="auto">
            <a:xfrm>
              <a:off x="6983082" y="2722468"/>
              <a:ext cx="3340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88" name="Line 2131">
              <a:extLst>
                <a:ext uri="{FF2B5EF4-FFF2-40B4-BE49-F238E27FC236}">
                  <a16:creationId xmlns:a16="http://schemas.microsoft.com/office/drawing/2014/main" id="{6F6C2F50-C573-D42F-27BE-0E3EC80746CA}"/>
                </a:ext>
              </a:extLst>
            </p:cNvPr>
            <p:cNvSpPr>
              <a:spLocks noChangeShapeType="1"/>
            </p:cNvSpPr>
            <p:nvPr/>
          </p:nvSpPr>
          <p:spPr bwMode="auto">
            <a:xfrm>
              <a:off x="7016489" y="2722468"/>
              <a:ext cx="0" cy="121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89" name="Line 2132">
              <a:extLst>
                <a:ext uri="{FF2B5EF4-FFF2-40B4-BE49-F238E27FC236}">
                  <a16:creationId xmlns:a16="http://schemas.microsoft.com/office/drawing/2014/main" id="{D6526437-0337-14C2-5318-9B823938D65F}"/>
                </a:ext>
              </a:extLst>
            </p:cNvPr>
            <p:cNvSpPr>
              <a:spLocks noChangeShapeType="1"/>
            </p:cNvSpPr>
            <p:nvPr/>
          </p:nvSpPr>
          <p:spPr bwMode="auto">
            <a:xfrm>
              <a:off x="7016489" y="2734592"/>
              <a:ext cx="1366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90" name="Line 2133">
              <a:extLst>
                <a:ext uri="{FF2B5EF4-FFF2-40B4-BE49-F238E27FC236}">
                  <a16:creationId xmlns:a16="http://schemas.microsoft.com/office/drawing/2014/main" id="{A1728536-C240-D3C1-3249-4DF53E1E8D2A}"/>
                </a:ext>
              </a:extLst>
            </p:cNvPr>
            <p:cNvSpPr>
              <a:spLocks noChangeShapeType="1"/>
            </p:cNvSpPr>
            <p:nvPr/>
          </p:nvSpPr>
          <p:spPr bwMode="auto">
            <a:xfrm>
              <a:off x="7071157" y="2748063"/>
              <a:ext cx="1214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91" name="Line 2134">
              <a:extLst>
                <a:ext uri="{FF2B5EF4-FFF2-40B4-BE49-F238E27FC236}">
                  <a16:creationId xmlns:a16="http://schemas.microsoft.com/office/drawing/2014/main" id="{0745A546-CFAD-76C7-7F72-AEA11280C604}"/>
                </a:ext>
              </a:extLst>
            </p:cNvPr>
            <p:cNvSpPr>
              <a:spLocks noChangeShapeType="1"/>
            </p:cNvSpPr>
            <p:nvPr/>
          </p:nvSpPr>
          <p:spPr bwMode="auto">
            <a:xfrm>
              <a:off x="7083304" y="2748063"/>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92" name="Line 2135">
              <a:extLst>
                <a:ext uri="{FF2B5EF4-FFF2-40B4-BE49-F238E27FC236}">
                  <a16:creationId xmlns:a16="http://schemas.microsoft.com/office/drawing/2014/main" id="{E615BF47-2924-6FFF-5AFE-EB7D7C78A4F5}"/>
                </a:ext>
              </a:extLst>
            </p:cNvPr>
            <p:cNvSpPr>
              <a:spLocks noChangeShapeType="1"/>
            </p:cNvSpPr>
            <p:nvPr/>
          </p:nvSpPr>
          <p:spPr bwMode="auto">
            <a:xfrm>
              <a:off x="7083304" y="2761534"/>
              <a:ext cx="4100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93" name="Line 2136">
              <a:extLst>
                <a:ext uri="{FF2B5EF4-FFF2-40B4-BE49-F238E27FC236}">
                  <a16:creationId xmlns:a16="http://schemas.microsoft.com/office/drawing/2014/main" id="{D51ED509-D750-A460-DEC5-E8CFDD1F7206}"/>
                </a:ext>
              </a:extLst>
            </p:cNvPr>
            <p:cNvSpPr>
              <a:spLocks noChangeShapeType="1"/>
            </p:cNvSpPr>
            <p:nvPr/>
          </p:nvSpPr>
          <p:spPr bwMode="auto">
            <a:xfrm>
              <a:off x="7183527" y="2761534"/>
              <a:ext cx="2733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94" name="Line 2137">
              <a:extLst>
                <a:ext uri="{FF2B5EF4-FFF2-40B4-BE49-F238E27FC236}">
                  <a16:creationId xmlns:a16="http://schemas.microsoft.com/office/drawing/2014/main" id="{2C7BF5F5-E7B7-CE53-C1B1-98D4827B2137}"/>
                </a:ext>
              </a:extLst>
            </p:cNvPr>
            <p:cNvSpPr>
              <a:spLocks noChangeShapeType="1"/>
            </p:cNvSpPr>
            <p:nvPr/>
          </p:nvSpPr>
          <p:spPr bwMode="auto">
            <a:xfrm>
              <a:off x="7210861" y="2761534"/>
              <a:ext cx="0" cy="404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95" name="Line 2138">
              <a:extLst>
                <a:ext uri="{FF2B5EF4-FFF2-40B4-BE49-F238E27FC236}">
                  <a16:creationId xmlns:a16="http://schemas.microsoft.com/office/drawing/2014/main" id="{FEF47D0E-9041-2D74-5BB6-6F9F58A5E611}"/>
                </a:ext>
              </a:extLst>
            </p:cNvPr>
            <p:cNvSpPr>
              <a:spLocks noChangeShapeType="1"/>
            </p:cNvSpPr>
            <p:nvPr/>
          </p:nvSpPr>
          <p:spPr bwMode="auto">
            <a:xfrm>
              <a:off x="7210861" y="2765576"/>
              <a:ext cx="19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96" name="Line 2139">
              <a:extLst>
                <a:ext uri="{FF2B5EF4-FFF2-40B4-BE49-F238E27FC236}">
                  <a16:creationId xmlns:a16="http://schemas.microsoft.com/office/drawing/2014/main" id="{A5280DE0-AC1B-9355-F3CC-AAB23D00EA97}"/>
                </a:ext>
              </a:extLst>
            </p:cNvPr>
            <p:cNvSpPr>
              <a:spLocks noChangeShapeType="1"/>
            </p:cNvSpPr>
            <p:nvPr/>
          </p:nvSpPr>
          <p:spPr bwMode="auto">
            <a:xfrm>
              <a:off x="7257936" y="2791171"/>
              <a:ext cx="5922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97" name="Line 2140">
              <a:extLst>
                <a:ext uri="{FF2B5EF4-FFF2-40B4-BE49-F238E27FC236}">
                  <a16:creationId xmlns:a16="http://schemas.microsoft.com/office/drawing/2014/main" id="{208C13B9-7BED-4A57-6100-F660A0AC3212}"/>
                </a:ext>
              </a:extLst>
            </p:cNvPr>
            <p:cNvSpPr>
              <a:spLocks noChangeShapeType="1"/>
            </p:cNvSpPr>
            <p:nvPr/>
          </p:nvSpPr>
          <p:spPr bwMode="auto">
            <a:xfrm>
              <a:off x="7383973" y="2791171"/>
              <a:ext cx="60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98" name="Line 2141">
              <a:extLst>
                <a:ext uri="{FF2B5EF4-FFF2-40B4-BE49-F238E27FC236}">
                  <a16:creationId xmlns:a16="http://schemas.microsoft.com/office/drawing/2014/main" id="{0A0F7067-73E8-EA04-CEC6-6BA5CBAE3EF7}"/>
                </a:ext>
              </a:extLst>
            </p:cNvPr>
            <p:cNvSpPr>
              <a:spLocks noChangeShapeType="1"/>
            </p:cNvSpPr>
            <p:nvPr/>
          </p:nvSpPr>
          <p:spPr bwMode="auto">
            <a:xfrm>
              <a:off x="7444714" y="2791171"/>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99" name="Line 2142">
              <a:extLst>
                <a:ext uri="{FF2B5EF4-FFF2-40B4-BE49-F238E27FC236}">
                  <a16:creationId xmlns:a16="http://schemas.microsoft.com/office/drawing/2014/main" id="{CA2AE665-FC2E-628E-85D8-BA19E444C796}"/>
                </a:ext>
              </a:extLst>
            </p:cNvPr>
            <p:cNvSpPr>
              <a:spLocks noChangeShapeType="1"/>
            </p:cNvSpPr>
            <p:nvPr/>
          </p:nvSpPr>
          <p:spPr bwMode="auto">
            <a:xfrm>
              <a:off x="7497864" y="2804643"/>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00" name="Line 2143">
              <a:extLst>
                <a:ext uri="{FF2B5EF4-FFF2-40B4-BE49-F238E27FC236}">
                  <a16:creationId xmlns:a16="http://schemas.microsoft.com/office/drawing/2014/main" id="{A3330379-8436-A839-8D0B-4C0D0B02677F}"/>
                </a:ext>
              </a:extLst>
            </p:cNvPr>
            <p:cNvSpPr>
              <a:spLocks noChangeShapeType="1"/>
            </p:cNvSpPr>
            <p:nvPr/>
          </p:nvSpPr>
          <p:spPr bwMode="auto">
            <a:xfrm>
              <a:off x="7497864" y="2804643"/>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01" name="Line 2144">
              <a:extLst>
                <a:ext uri="{FF2B5EF4-FFF2-40B4-BE49-F238E27FC236}">
                  <a16:creationId xmlns:a16="http://schemas.microsoft.com/office/drawing/2014/main" id="{6F80C102-D69D-5AAD-2291-74CE0CAA7FA5}"/>
                </a:ext>
              </a:extLst>
            </p:cNvPr>
            <p:cNvSpPr>
              <a:spLocks noChangeShapeType="1"/>
            </p:cNvSpPr>
            <p:nvPr/>
          </p:nvSpPr>
          <p:spPr bwMode="auto">
            <a:xfrm>
              <a:off x="7497864" y="2818114"/>
              <a:ext cx="25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02" name="Line 2145">
              <a:extLst>
                <a:ext uri="{FF2B5EF4-FFF2-40B4-BE49-F238E27FC236}">
                  <a16:creationId xmlns:a16="http://schemas.microsoft.com/office/drawing/2014/main" id="{67555C60-B5BC-37D2-79A7-A7CA87D5F9C7}"/>
                </a:ext>
              </a:extLst>
            </p:cNvPr>
            <p:cNvSpPr>
              <a:spLocks noChangeShapeType="1"/>
            </p:cNvSpPr>
            <p:nvPr/>
          </p:nvSpPr>
          <p:spPr bwMode="auto">
            <a:xfrm>
              <a:off x="7523678" y="2818114"/>
              <a:ext cx="0" cy="404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03" name="Line 2146">
              <a:extLst>
                <a:ext uri="{FF2B5EF4-FFF2-40B4-BE49-F238E27FC236}">
                  <a16:creationId xmlns:a16="http://schemas.microsoft.com/office/drawing/2014/main" id="{58A957F1-0972-41A7-B6DF-0A5AD5CB987B}"/>
                </a:ext>
              </a:extLst>
            </p:cNvPr>
            <p:cNvSpPr>
              <a:spLocks noChangeShapeType="1"/>
            </p:cNvSpPr>
            <p:nvPr/>
          </p:nvSpPr>
          <p:spPr bwMode="auto">
            <a:xfrm>
              <a:off x="7578346" y="2831584"/>
              <a:ext cx="0" cy="404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04" name="Line 2147">
              <a:extLst>
                <a:ext uri="{FF2B5EF4-FFF2-40B4-BE49-F238E27FC236}">
                  <a16:creationId xmlns:a16="http://schemas.microsoft.com/office/drawing/2014/main" id="{C2888904-3528-2E56-1825-CE4645D27FB8}"/>
                </a:ext>
              </a:extLst>
            </p:cNvPr>
            <p:cNvSpPr>
              <a:spLocks noChangeShapeType="1"/>
            </p:cNvSpPr>
            <p:nvPr/>
          </p:nvSpPr>
          <p:spPr bwMode="auto">
            <a:xfrm>
              <a:off x="7578346" y="2835627"/>
              <a:ext cx="531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05" name="Line 2148">
              <a:extLst>
                <a:ext uri="{FF2B5EF4-FFF2-40B4-BE49-F238E27FC236}">
                  <a16:creationId xmlns:a16="http://schemas.microsoft.com/office/drawing/2014/main" id="{9AE13D08-A784-63A3-D86C-FF30ABFC06A1}"/>
                </a:ext>
              </a:extLst>
            </p:cNvPr>
            <p:cNvSpPr>
              <a:spLocks noChangeShapeType="1"/>
            </p:cNvSpPr>
            <p:nvPr/>
          </p:nvSpPr>
          <p:spPr bwMode="auto">
            <a:xfrm>
              <a:off x="7690716" y="2835627"/>
              <a:ext cx="5466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06" name="Line 2149">
              <a:extLst>
                <a:ext uri="{FF2B5EF4-FFF2-40B4-BE49-F238E27FC236}">
                  <a16:creationId xmlns:a16="http://schemas.microsoft.com/office/drawing/2014/main" id="{46578CBE-0330-12FB-CB5C-89B6B6111D7F}"/>
                </a:ext>
              </a:extLst>
            </p:cNvPr>
            <p:cNvSpPr>
              <a:spLocks noChangeShapeType="1"/>
            </p:cNvSpPr>
            <p:nvPr/>
          </p:nvSpPr>
          <p:spPr bwMode="auto">
            <a:xfrm>
              <a:off x="7745383" y="2835627"/>
              <a:ext cx="0" cy="121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07" name="Line 2150">
              <a:extLst>
                <a:ext uri="{FF2B5EF4-FFF2-40B4-BE49-F238E27FC236}">
                  <a16:creationId xmlns:a16="http://schemas.microsoft.com/office/drawing/2014/main" id="{A2030687-FF2F-A64C-D7F1-70F39BE3D982}"/>
                </a:ext>
              </a:extLst>
            </p:cNvPr>
            <p:cNvSpPr>
              <a:spLocks noChangeShapeType="1"/>
            </p:cNvSpPr>
            <p:nvPr/>
          </p:nvSpPr>
          <p:spPr bwMode="auto">
            <a:xfrm>
              <a:off x="7804606" y="2847751"/>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08" name="Line 2151">
              <a:extLst>
                <a:ext uri="{FF2B5EF4-FFF2-40B4-BE49-F238E27FC236}">
                  <a16:creationId xmlns:a16="http://schemas.microsoft.com/office/drawing/2014/main" id="{98E59307-9D33-F159-5D5E-1E731FEC98C1}"/>
                </a:ext>
              </a:extLst>
            </p:cNvPr>
            <p:cNvSpPr>
              <a:spLocks noChangeShapeType="1"/>
            </p:cNvSpPr>
            <p:nvPr/>
          </p:nvSpPr>
          <p:spPr bwMode="auto">
            <a:xfrm>
              <a:off x="7804606" y="2861222"/>
              <a:ext cx="759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09" name="Line 2152">
              <a:extLst>
                <a:ext uri="{FF2B5EF4-FFF2-40B4-BE49-F238E27FC236}">
                  <a16:creationId xmlns:a16="http://schemas.microsoft.com/office/drawing/2014/main" id="{7945DB21-2B85-97F9-D77B-955F0D3F3023}"/>
                </a:ext>
              </a:extLst>
            </p:cNvPr>
            <p:cNvSpPr>
              <a:spLocks noChangeShapeType="1"/>
            </p:cNvSpPr>
            <p:nvPr/>
          </p:nvSpPr>
          <p:spPr bwMode="auto">
            <a:xfrm>
              <a:off x="7812199" y="2861222"/>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10" name="Line 2153">
              <a:extLst>
                <a:ext uri="{FF2B5EF4-FFF2-40B4-BE49-F238E27FC236}">
                  <a16:creationId xmlns:a16="http://schemas.microsoft.com/office/drawing/2014/main" id="{EB4087E1-F0A8-083D-EE53-38FFBF81FA3B}"/>
                </a:ext>
              </a:extLst>
            </p:cNvPr>
            <p:cNvSpPr>
              <a:spLocks noChangeShapeType="1"/>
            </p:cNvSpPr>
            <p:nvPr/>
          </p:nvSpPr>
          <p:spPr bwMode="auto">
            <a:xfrm>
              <a:off x="7812199" y="2874693"/>
              <a:ext cx="19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11" name="Line 2154">
              <a:extLst>
                <a:ext uri="{FF2B5EF4-FFF2-40B4-BE49-F238E27FC236}">
                  <a16:creationId xmlns:a16="http://schemas.microsoft.com/office/drawing/2014/main" id="{55190217-76D4-490C-9BEB-80F5AC33BE25}"/>
                </a:ext>
              </a:extLst>
            </p:cNvPr>
            <p:cNvSpPr>
              <a:spLocks noChangeShapeType="1"/>
            </p:cNvSpPr>
            <p:nvPr/>
          </p:nvSpPr>
          <p:spPr bwMode="auto">
            <a:xfrm>
              <a:off x="7831939" y="2874693"/>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12" name="Line 2155">
              <a:extLst>
                <a:ext uri="{FF2B5EF4-FFF2-40B4-BE49-F238E27FC236}">
                  <a16:creationId xmlns:a16="http://schemas.microsoft.com/office/drawing/2014/main" id="{29B3C573-6776-02D4-1269-5C2E395F7507}"/>
                </a:ext>
              </a:extLst>
            </p:cNvPr>
            <p:cNvSpPr>
              <a:spLocks noChangeShapeType="1"/>
            </p:cNvSpPr>
            <p:nvPr/>
          </p:nvSpPr>
          <p:spPr bwMode="auto">
            <a:xfrm>
              <a:off x="7877495" y="2878735"/>
              <a:ext cx="2125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13" name="Line 2156">
              <a:extLst>
                <a:ext uri="{FF2B5EF4-FFF2-40B4-BE49-F238E27FC236}">
                  <a16:creationId xmlns:a16="http://schemas.microsoft.com/office/drawing/2014/main" id="{065400D5-42A3-A5A9-A716-9C022BF249C8}"/>
                </a:ext>
              </a:extLst>
            </p:cNvPr>
            <p:cNvSpPr>
              <a:spLocks noChangeShapeType="1"/>
            </p:cNvSpPr>
            <p:nvPr/>
          </p:nvSpPr>
          <p:spPr bwMode="auto">
            <a:xfrm>
              <a:off x="7898755" y="2878735"/>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14" name="Line 2157">
              <a:extLst>
                <a:ext uri="{FF2B5EF4-FFF2-40B4-BE49-F238E27FC236}">
                  <a16:creationId xmlns:a16="http://schemas.microsoft.com/office/drawing/2014/main" id="{CBBD39F7-19BE-6DB8-8F07-33184DC6DBA1}"/>
                </a:ext>
              </a:extLst>
            </p:cNvPr>
            <p:cNvSpPr>
              <a:spLocks noChangeShapeType="1"/>
            </p:cNvSpPr>
            <p:nvPr/>
          </p:nvSpPr>
          <p:spPr bwMode="auto">
            <a:xfrm>
              <a:off x="7898755" y="2892206"/>
              <a:ext cx="1214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15" name="Line 2158">
              <a:extLst>
                <a:ext uri="{FF2B5EF4-FFF2-40B4-BE49-F238E27FC236}">
                  <a16:creationId xmlns:a16="http://schemas.microsoft.com/office/drawing/2014/main" id="{A8331088-36CA-9E62-09FC-C97D47C42722}"/>
                </a:ext>
              </a:extLst>
            </p:cNvPr>
            <p:cNvSpPr>
              <a:spLocks noChangeShapeType="1"/>
            </p:cNvSpPr>
            <p:nvPr/>
          </p:nvSpPr>
          <p:spPr bwMode="auto">
            <a:xfrm>
              <a:off x="7910903" y="2892206"/>
              <a:ext cx="0" cy="8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16" name="Line 2159">
              <a:extLst>
                <a:ext uri="{FF2B5EF4-FFF2-40B4-BE49-F238E27FC236}">
                  <a16:creationId xmlns:a16="http://schemas.microsoft.com/office/drawing/2014/main" id="{6EA2A89F-6994-F3D4-A00F-77BD3BF37ECD}"/>
                </a:ext>
              </a:extLst>
            </p:cNvPr>
            <p:cNvSpPr>
              <a:spLocks noChangeShapeType="1"/>
            </p:cNvSpPr>
            <p:nvPr/>
          </p:nvSpPr>
          <p:spPr bwMode="auto">
            <a:xfrm>
              <a:off x="7944311" y="2917801"/>
              <a:ext cx="759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17" name="Line 2160">
              <a:extLst>
                <a:ext uri="{FF2B5EF4-FFF2-40B4-BE49-F238E27FC236}">
                  <a16:creationId xmlns:a16="http://schemas.microsoft.com/office/drawing/2014/main" id="{E10347F2-133C-48BA-7721-DDBAD5DBBCF7}"/>
                </a:ext>
              </a:extLst>
            </p:cNvPr>
            <p:cNvSpPr>
              <a:spLocks noChangeShapeType="1"/>
            </p:cNvSpPr>
            <p:nvPr/>
          </p:nvSpPr>
          <p:spPr bwMode="auto">
            <a:xfrm>
              <a:off x="7951903" y="2917801"/>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18" name="Line 2161">
              <a:extLst>
                <a:ext uri="{FF2B5EF4-FFF2-40B4-BE49-F238E27FC236}">
                  <a16:creationId xmlns:a16="http://schemas.microsoft.com/office/drawing/2014/main" id="{9CE39325-366E-B17F-465D-90825124A610}"/>
                </a:ext>
              </a:extLst>
            </p:cNvPr>
            <p:cNvSpPr>
              <a:spLocks noChangeShapeType="1"/>
            </p:cNvSpPr>
            <p:nvPr/>
          </p:nvSpPr>
          <p:spPr bwMode="auto">
            <a:xfrm>
              <a:off x="7951903" y="2931272"/>
              <a:ext cx="1366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19" name="Line 2162">
              <a:extLst>
                <a:ext uri="{FF2B5EF4-FFF2-40B4-BE49-F238E27FC236}">
                  <a16:creationId xmlns:a16="http://schemas.microsoft.com/office/drawing/2014/main" id="{3D75B6B8-9AB4-538E-BE16-6D3420397C1A}"/>
                </a:ext>
              </a:extLst>
            </p:cNvPr>
            <p:cNvSpPr>
              <a:spLocks noChangeShapeType="1"/>
            </p:cNvSpPr>
            <p:nvPr/>
          </p:nvSpPr>
          <p:spPr bwMode="auto">
            <a:xfrm>
              <a:off x="7965570" y="2931272"/>
              <a:ext cx="0" cy="404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20" name="Line 2163">
              <a:extLst>
                <a:ext uri="{FF2B5EF4-FFF2-40B4-BE49-F238E27FC236}">
                  <a16:creationId xmlns:a16="http://schemas.microsoft.com/office/drawing/2014/main" id="{B579C9F4-6910-BFCB-BC6B-5ED44EE1D64C}"/>
                </a:ext>
              </a:extLst>
            </p:cNvPr>
            <p:cNvSpPr>
              <a:spLocks noChangeShapeType="1"/>
            </p:cNvSpPr>
            <p:nvPr/>
          </p:nvSpPr>
          <p:spPr bwMode="auto">
            <a:xfrm>
              <a:off x="7965570" y="2935314"/>
              <a:ext cx="607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21" name="Line 2164">
              <a:extLst>
                <a:ext uri="{FF2B5EF4-FFF2-40B4-BE49-F238E27FC236}">
                  <a16:creationId xmlns:a16="http://schemas.microsoft.com/office/drawing/2014/main" id="{1BB7C930-ECBF-03DC-579D-82CBF348D358}"/>
                </a:ext>
              </a:extLst>
            </p:cNvPr>
            <p:cNvSpPr>
              <a:spLocks noChangeShapeType="1"/>
            </p:cNvSpPr>
            <p:nvPr/>
          </p:nvSpPr>
          <p:spPr bwMode="auto">
            <a:xfrm>
              <a:off x="7971644" y="2935314"/>
              <a:ext cx="0" cy="943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22" name="Line 2165">
              <a:extLst>
                <a:ext uri="{FF2B5EF4-FFF2-40B4-BE49-F238E27FC236}">
                  <a16:creationId xmlns:a16="http://schemas.microsoft.com/office/drawing/2014/main" id="{C437CBDD-28CA-507D-58B3-2C408F0F0D70}"/>
                </a:ext>
              </a:extLst>
            </p:cNvPr>
            <p:cNvSpPr>
              <a:spLocks noChangeShapeType="1"/>
            </p:cNvSpPr>
            <p:nvPr/>
          </p:nvSpPr>
          <p:spPr bwMode="auto">
            <a:xfrm>
              <a:off x="7977718" y="2974379"/>
              <a:ext cx="759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23" name="Line 2166">
              <a:extLst>
                <a:ext uri="{FF2B5EF4-FFF2-40B4-BE49-F238E27FC236}">
                  <a16:creationId xmlns:a16="http://schemas.microsoft.com/office/drawing/2014/main" id="{8D76643F-A360-3D1F-819B-2486187CFC24}"/>
                </a:ext>
              </a:extLst>
            </p:cNvPr>
            <p:cNvSpPr>
              <a:spLocks noChangeShapeType="1"/>
            </p:cNvSpPr>
            <p:nvPr/>
          </p:nvSpPr>
          <p:spPr bwMode="auto">
            <a:xfrm>
              <a:off x="7985310" y="2974379"/>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24" name="Line 2167">
              <a:extLst>
                <a:ext uri="{FF2B5EF4-FFF2-40B4-BE49-F238E27FC236}">
                  <a16:creationId xmlns:a16="http://schemas.microsoft.com/office/drawing/2014/main" id="{5E2C85A9-6AF1-CA4C-EA8D-5090784E2807}"/>
                </a:ext>
              </a:extLst>
            </p:cNvPr>
            <p:cNvSpPr>
              <a:spLocks noChangeShapeType="1"/>
            </p:cNvSpPr>
            <p:nvPr/>
          </p:nvSpPr>
          <p:spPr bwMode="auto">
            <a:xfrm>
              <a:off x="7985310" y="2987852"/>
              <a:ext cx="607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25" name="Line 2168">
              <a:extLst>
                <a:ext uri="{FF2B5EF4-FFF2-40B4-BE49-F238E27FC236}">
                  <a16:creationId xmlns:a16="http://schemas.microsoft.com/office/drawing/2014/main" id="{F5C544E2-B7A0-910B-C290-27275EC2DF22}"/>
                </a:ext>
              </a:extLst>
            </p:cNvPr>
            <p:cNvSpPr>
              <a:spLocks noChangeShapeType="1"/>
            </p:cNvSpPr>
            <p:nvPr/>
          </p:nvSpPr>
          <p:spPr bwMode="auto">
            <a:xfrm>
              <a:off x="7991385" y="2987852"/>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26" name="Line 2169">
              <a:extLst>
                <a:ext uri="{FF2B5EF4-FFF2-40B4-BE49-F238E27FC236}">
                  <a16:creationId xmlns:a16="http://schemas.microsoft.com/office/drawing/2014/main" id="{F434D969-0F6C-1F2A-A3EB-91269FBD9B2C}"/>
                </a:ext>
              </a:extLst>
            </p:cNvPr>
            <p:cNvSpPr>
              <a:spLocks noChangeShapeType="1"/>
            </p:cNvSpPr>
            <p:nvPr/>
          </p:nvSpPr>
          <p:spPr bwMode="auto">
            <a:xfrm>
              <a:off x="7991385" y="3001322"/>
              <a:ext cx="19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27" name="Line 2170">
              <a:extLst>
                <a:ext uri="{FF2B5EF4-FFF2-40B4-BE49-F238E27FC236}">
                  <a16:creationId xmlns:a16="http://schemas.microsoft.com/office/drawing/2014/main" id="{0E4ED97A-5768-9922-EFBC-765C3FBA525E}"/>
                </a:ext>
              </a:extLst>
            </p:cNvPr>
            <p:cNvSpPr>
              <a:spLocks noChangeShapeType="1"/>
            </p:cNvSpPr>
            <p:nvPr/>
          </p:nvSpPr>
          <p:spPr bwMode="auto">
            <a:xfrm>
              <a:off x="8065793" y="3005365"/>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28" name="Line 2171">
              <a:extLst>
                <a:ext uri="{FF2B5EF4-FFF2-40B4-BE49-F238E27FC236}">
                  <a16:creationId xmlns:a16="http://schemas.microsoft.com/office/drawing/2014/main" id="{B358CA81-7A0A-12E2-126A-B752FBC673C8}"/>
                </a:ext>
              </a:extLst>
            </p:cNvPr>
            <p:cNvSpPr>
              <a:spLocks noChangeShapeType="1"/>
            </p:cNvSpPr>
            <p:nvPr/>
          </p:nvSpPr>
          <p:spPr bwMode="auto">
            <a:xfrm>
              <a:off x="8065793" y="3005365"/>
              <a:ext cx="531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29" name="Line 2172">
              <a:extLst>
                <a:ext uri="{FF2B5EF4-FFF2-40B4-BE49-F238E27FC236}">
                  <a16:creationId xmlns:a16="http://schemas.microsoft.com/office/drawing/2014/main" id="{9ECD3DB0-8C53-0854-A104-106EA09A9D44}"/>
                </a:ext>
              </a:extLst>
            </p:cNvPr>
            <p:cNvSpPr>
              <a:spLocks noChangeShapeType="1"/>
            </p:cNvSpPr>
            <p:nvPr/>
          </p:nvSpPr>
          <p:spPr bwMode="auto">
            <a:xfrm>
              <a:off x="8144757" y="3030960"/>
              <a:ext cx="1366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30" name="Line 2173">
              <a:extLst>
                <a:ext uri="{FF2B5EF4-FFF2-40B4-BE49-F238E27FC236}">
                  <a16:creationId xmlns:a16="http://schemas.microsoft.com/office/drawing/2014/main" id="{239ED947-6BFA-0F69-A7AC-078366E1B58D}"/>
                </a:ext>
              </a:extLst>
            </p:cNvPr>
            <p:cNvSpPr>
              <a:spLocks noChangeShapeType="1"/>
            </p:cNvSpPr>
            <p:nvPr/>
          </p:nvSpPr>
          <p:spPr bwMode="auto">
            <a:xfrm>
              <a:off x="8158423" y="3030960"/>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31" name="Line 2174">
              <a:extLst>
                <a:ext uri="{FF2B5EF4-FFF2-40B4-BE49-F238E27FC236}">
                  <a16:creationId xmlns:a16="http://schemas.microsoft.com/office/drawing/2014/main" id="{58CF9685-BD9C-21BF-F533-E1879385A505}"/>
                </a:ext>
              </a:extLst>
            </p:cNvPr>
            <p:cNvSpPr>
              <a:spLocks noChangeShapeType="1"/>
            </p:cNvSpPr>
            <p:nvPr/>
          </p:nvSpPr>
          <p:spPr bwMode="auto">
            <a:xfrm>
              <a:off x="8158423" y="3044430"/>
              <a:ext cx="3340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32" name="Line 2175">
              <a:extLst>
                <a:ext uri="{FF2B5EF4-FFF2-40B4-BE49-F238E27FC236}">
                  <a16:creationId xmlns:a16="http://schemas.microsoft.com/office/drawing/2014/main" id="{5F232034-D763-0B88-1306-98D5E9B22824}"/>
                </a:ext>
              </a:extLst>
            </p:cNvPr>
            <p:cNvSpPr>
              <a:spLocks noChangeShapeType="1"/>
            </p:cNvSpPr>
            <p:nvPr/>
          </p:nvSpPr>
          <p:spPr bwMode="auto">
            <a:xfrm>
              <a:off x="8252571" y="3044430"/>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33" name="Line 2176">
              <a:extLst>
                <a:ext uri="{FF2B5EF4-FFF2-40B4-BE49-F238E27FC236}">
                  <a16:creationId xmlns:a16="http://schemas.microsoft.com/office/drawing/2014/main" id="{EBC5AAD5-4CB1-7D3E-3E04-8613E4583D12}"/>
                </a:ext>
              </a:extLst>
            </p:cNvPr>
            <p:cNvSpPr>
              <a:spLocks noChangeShapeType="1"/>
            </p:cNvSpPr>
            <p:nvPr/>
          </p:nvSpPr>
          <p:spPr bwMode="auto">
            <a:xfrm>
              <a:off x="8319387" y="3044430"/>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34" name="Line 2177">
              <a:extLst>
                <a:ext uri="{FF2B5EF4-FFF2-40B4-BE49-F238E27FC236}">
                  <a16:creationId xmlns:a16="http://schemas.microsoft.com/office/drawing/2014/main" id="{491E8F5E-4E97-1641-F6E2-C0E86552682D}"/>
                </a:ext>
              </a:extLst>
            </p:cNvPr>
            <p:cNvSpPr>
              <a:spLocks noChangeShapeType="1"/>
            </p:cNvSpPr>
            <p:nvPr/>
          </p:nvSpPr>
          <p:spPr bwMode="auto">
            <a:xfrm>
              <a:off x="8352794" y="3061944"/>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35" name="Line 2178">
              <a:extLst>
                <a:ext uri="{FF2B5EF4-FFF2-40B4-BE49-F238E27FC236}">
                  <a16:creationId xmlns:a16="http://schemas.microsoft.com/office/drawing/2014/main" id="{23871632-8D90-2F62-6F49-56822488CC19}"/>
                </a:ext>
              </a:extLst>
            </p:cNvPr>
            <p:cNvSpPr>
              <a:spLocks noChangeShapeType="1"/>
            </p:cNvSpPr>
            <p:nvPr/>
          </p:nvSpPr>
          <p:spPr bwMode="auto">
            <a:xfrm>
              <a:off x="8352794" y="3061944"/>
              <a:ext cx="25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36" name="Line 2179">
              <a:extLst>
                <a:ext uri="{FF2B5EF4-FFF2-40B4-BE49-F238E27FC236}">
                  <a16:creationId xmlns:a16="http://schemas.microsoft.com/office/drawing/2014/main" id="{4E46F13D-648D-239D-5FAA-6BE3C4C3A623}"/>
                </a:ext>
              </a:extLst>
            </p:cNvPr>
            <p:cNvSpPr>
              <a:spLocks noChangeShapeType="1"/>
            </p:cNvSpPr>
            <p:nvPr/>
          </p:nvSpPr>
          <p:spPr bwMode="auto">
            <a:xfrm>
              <a:off x="8378609" y="3061944"/>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37" name="Line 2180">
              <a:extLst>
                <a:ext uri="{FF2B5EF4-FFF2-40B4-BE49-F238E27FC236}">
                  <a16:creationId xmlns:a16="http://schemas.microsoft.com/office/drawing/2014/main" id="{87F06795-170C-A390-F755-5A4A6AE143E0}"/>
                </a:ext>
              </a:extLst>
            </p:cNvPr>
            <p:cNvSpPr>
              <a:spLocks noChangeShapeType="1"/>
            </p:cNvSpPr>
            <p:nvPr/>
          </p:nvSpPr>
          <p:spPr bwMode="auto">
            <a:xfrm>
              <a:off x="8378609" y="3075415"/>
              <a:ext cx="1366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38" name="Line 2181">
              <a:extLst>
                <a:ext uri="{FF2B5EF4-FFF2-40B4-BE49-F238E27FC236}">
                  <a16:creationId xmlns:a16="http://schemas.microsoft.com/office/drawing/2014/main" id="{3CD6D174-611E-34E5-177A-7B22C74E2F03}"/>
                </a:ext>
              </a:extLst>
            </p:cNvPr>
            <p:cNvSpPr>
              <a:spLocks noChangeShapeType="1"/>
            </p:cNvSpPr>
            <p:nvPr/>
          </p:nvSpPr>
          <p:spPr bwMode="auto">
            <a:xfrm>
              <a:off x="8439350" y="3087539"/>
              <a:ext cx="3340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39" name="Line 2182">
              <a:extLst>
                <a:ext uri="{FF2B5EF4-FFF2-40B4-BE49-F238E27FC236}">
                  <a16:creationId xmlns:a16="http://schemas.microsoft.com/office/drawing/2014/main" id="{DE51EC0A-AD71-0860-FF87-AD1685044101}"/>
                </a:ext>
              </a:extLst>
            </p:cNvPr>
            <p:cNvSpPr>
              <a:spLocks noChangeShapeType="1"/>
            </p:cNvSpPr>
            <p:nvPr/>
          </p:nvSpPr>
          <p:spPr bwMode="auto">
            <a:xfrm>
              <a:off x="8472759" y="3087539"/>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40" name="Line 2183">
              <a:extLst>
                <a:ext uri="{FF2B5EF4-FFF2-40B4-BE49-F238E27FC236}">
                  <a16:creationId xmlns:a16="http://schemas.microsoft.com/office/drawing/2014/main" id="{D8657BC6-57E4-A6D2-E5D2-C233C6618C98}"/>
                </a:ext>
              </a:extLst>
            </p:cNvPr>
            <p:cNvSpPr>
              <a:spLocks noChangeShapeType="1"/>
            </p:cNvSpPr>
            <p:nvPr/>
          </p:nvSpPr>
          <p:spPr bwMode="auto">
            <a:xfrm>
              <a:off x="8472759" y="3101010"/>
              <a:ext cx="1366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41" name="Line 2184">
              <a:extLst>
                <a:ext uri="{FF2B5EF4-FFF2-40B4-BE49-F238E27FC236}">
                  <a16:creationId xmlns:a16="http://schemas.microsoft.com/office/drawing/2014/main" id="{2DA2500C-B284-755E-432E-69901E5C9CF6}"/>
                </a:ext>
              </a:extLst>
            </p:cNvPr>
            <p:cNvSpPr>
              <a:spLocks noChangeShapeType="1"/>
            </p:cNvSpPr>
            <p:nvPr/>
          </p:nvSpPr>
          <p:spPr bwMode="auto">
            <a:xfrm>
              <a:off x="8531981" y="3105052"/>
              <a:ext cx="0" cy="404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42" name="Line 2185">
              <a:extLst>
                <a:ext uri="{FF2B5EF4-FFF2-40B4-BE49-F238E27FC236}">
                  <a16:creationId xmlns:a16="http://schemas.microsoft.com/office/drawing/2014/main" id="{B164AFCB-BF29-C605-9A79-D16DD993230F}"/>
                </a:ext>
              </a:extLst>
            </p:cNvPr>
            <p:cNvSpPr>
              <a:spLocks noChangeShapeType="1"/>
            </p:cNvSpPr>
            <p:nvPr/>
          </p:nvSpPr>
          <p:spPr bwMode="auto">
            <a:xfrm>
              <a:off x="8531981" y="3109092"/>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43" name="Line 2186">
              <a:extLst>
                <a:ext uri="{FF2B5EF4-FFF2-40B4-BE49-F238E27FC236}">
                  <a16:creationId xmlns:a16="http://schemas.microsoft.com/office/drawing/2014/main" id="{FEC29D7C-798B-AFD3-3AF7-D8912B1CB0F8}"/>
                </a:ext>
              </a:extLst>
            </p:cNvPr>
            <p:cNvSpPr>
              <a:spLocks noChangeShapeType="1"/>
            </p:cNvSpPr>
            <p:nvPr/>
          </p:nvSpPr>
          <p:spPr bwMode="auto">
            <a:xfrm>
              <a:off x="8639796" y="3122564"/>
              <a:ext cx="607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44" name="Line 2187">
              <a:extLst>
                <a:ext uri="{FF2B5EF4-FFF2-40B4-BE49-F238E27FC236}">
                  <a16:creationId xmlns:a16="http://schemas.microsoft.com/office/drawing/2014/main" id="{85D2DE98-46DB-2EB4-EDA2-5960A4DF96EF}"/>
                </a:ext>
              </a:extLst>
            </p:cNvPr>
            <p:cNvSpPr>
              <a:spLocks noChangeShapeType="1"/>
            </p:cNvSpPr>
            <p:nvPr/>
          </p:nvSpPr>
          <p:spPr bwMode="auto">
            <a:xfrm>
              <a:off x="8645871" y="3122564"/>
              <a:ext cx="0" cy="943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45" name="Line 2188">
              <a:extLst>
                <a:ext uri="{FF2B5EF4-FFF2-40B4-BE49-F238E27FC236}">
                  <a16:creationId xmlns:a16="http://schemas.microsoft.com/office/drawing/2014/main" id="{A450CD64-067A-51F5-3CC6-E6FAFA43275A}"/>
                </a:ext>
              </a:extLst>
            </p:cNvPr>
            <p:cNvSpPr>
              <a:spLocks noChangeShapeType="1"/>
            </p:cNvSpPr>
            <p:nvPr/>
          </p:nvSpPr>
          <p:spPr bwMode="auto">
            <a:xfrm>
              <a:off x="8645871" y="3131994"/>
              <a:ext cx="3948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46" name="Line 2189">
              <a:extLst>
                <a:ext uri="{FF2B5EF4-FFF2-40B4-BE49-F238E27FC236}">
                  <a16:creationId xmlns:a16="http://schemas.microsoft.com/office/drawing/2014/main" id="{0774E060-B20B-685B-14FA-BF6917FC3045}"/>
                </a:ext>
              </a:extLst>
            </p:cNvPr>
            <p:cNvSpPr>
              <a:spLocks noChangeShapeType="1"/>
            </p:cNvSpPr>
            <p:nvPr/>
          </p:nvSpPr>
          <p:spPr bwMode="auto">
            <a:xfrm>
              <a:off x="8746093" y="3131994"/>
              <a:ext cx="607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47" name="Line 2190">
              <a:extLst>
                <a:ext uri="{FF2B5EF4-FFF2-40B4-BE49-F238E27FC236}">
                  <a16:creationId xmlns:a16="http://schemas.microsoft.com/office/drawing/2014/main" id="{8CE4E1BB-A8DF-58D5-F75D-1E535BFF6082}"/>
                </a:ext>
              </a:extLst>
            </p:cNvPr>
            <p:cNvSpPr>
              <a:spLocks noChangeShapeType="1"/>
            </p:cNvSpPr>
            <p:nvPr/>
          </p:nvSpPr>
          <p:spPr bwMode="auto">
            <a:xfrm>
              <a:off x="8752168" y="3131994"/>
              <a:ext cx="0" cy="121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48" name="Line 2191">
              <a:extLst>
                <a:ext uri="{FF2B5EF4-FFF2-40B4-BE49-F238E27FC236}">
                  <a16:creationId xmlns:a16="http://schemas.microsoft.com/office/drawing/2014/main" id="{8AB06D56-FE45-13C9-5856-F472F5682A99}"/>
                </a:ext>
              </a:extLst>
            </p:cNvPr>
            <p:cNvSpPr>
              <a:spLocks noChangeShapeType="1"/>
            </p:cNvSpPr>
            <p:nvPr/>
          </p:nvSpPr>
          <p:spPr bwMode="auto">
            <a:xfrm>
              <a:off x="8752168" y="3144117"/>
              <a:ext cx="4100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49" name="Line 2192">
              <a:extLst>
                <a:ext uri="{FF2B5EF4-FFF2-40B4-BE49-F238E27FC236}">
                  <a16:creationId xmlns:a16="http://schemas.microsoft.com/office/drawing/2014/main" id="{EBB64D02-A23D-64A0-A9E4-7635C7C78A1B}"/>
                </a:ext>
              </a:extLst>
            </p:cNvPr>
            <p:cNvSpPr>
              <a:spLocks noChangeShapeType="1"/>
            </p:cNvSpPr>
            <p:nvPr/>
          </p:nvSpPr>
          <p:spPr bwMode="auto">
            <a:xfrm>
              <a:off x="8859983" y="3144117"/>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50" name="Line 2193">
              <a:extLst>
                <a:ext uri="{FF2B5EF4-FFF2-40B4-BE49-F238E27FC236}">
                  <a16:creationId xmlns:a16="http://schemas.microsoft.com/office/drawing/2014/main" id="{EC4B953D-E45F-6BAB-94DB-04645998F83F}"/>
                </a:ext>
              </a:extLst>
            </p:cNvPr>
            <p:cNvSpPr>
              <a:spLocks noChangeShapeType="1"/>
            </p:cNvSpPr>
            <p:nvPr/>
          </p:nvSpPr>
          <p:spPr bwMode="auto">
            <a:xfrm>
              <a:off x="8940466" y="3175102"/>
              <a:ext cx="0" cy="404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51" name="Line 2194">
              <a:extLst>
                <a:ext uri="{FF2B5EF4-FFF2-40B4-BE49-F238E27FC236}">
                  <a16:creationId xmlns:a16="http://schemas.microsoft.com/office/drawing/2014/main" id="{E12FA931-869A-A29F-5419-4F53049250F9}"/>
                </a:ext>
              </a:extLst>
            </p:cNvPr>
            <p:cNvSpPr>
              <a:spLocks noChangeShapeType="1"/>
            </p:cNvSpPr>
            <p:nvPr/>
          </p:nvSpPr>
          <p:spPr bwMode="auto">
            <a:xfrm>
              <a:off x="8940466" y="3179143"/>
              <a:ext cx="3948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52" name="Line 2195">
              <a:extLst>
                <a:ext uri="{FF2B5EF4-FFF2-40B4-BE49-F238E27FC236}">
                  <a16:creationId xmlns:a16="http://schemas.microsoft.com/office/drawing/2014/main" id="{E95E2551-8E13-5552-057F-E41CDBA35BE6}"/>
                </a:ext>
              </a:extLst>
            </p:cNvPr>
            <p:cNvSpPr>
              <a:spLocks noChangeShapeType="1"/>
            </p:cNvSpPr>
            <p:nvPr/>
          </p:nvSpPr>
          <p:spPr bwMode="auto">
            <a:xfrm>
              <a:off x="8979947" y="3179143"/>
              <a:ext cx="0" cy="943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53" name="Line 2196">
              <a:extLst>
                <a:ext uri="{FF2B5EF4-FFF2-40B4-BE49-F238E27FC236}">
                  <a16:creationId xmlns:a16="http://schemas.microsoft.com/office/drawing/2014/main" id="{E70E7454-D609-6D6B-C63A-AD8CA2EB8989}"/>
                </a:ext>
              </a:extLst>
            </p:cNvPr>
            <p:cNvSpPr>
              <a:spLocks noChangeShapeType="1"/>
            </p:cNvSpPr>
            <p:nvPr/>
          </p:nvSpPr>
          <p:spPr bwMode="auto">
            <a:xfrm>
              <a:off x="9039169" y="3192614"/>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54" name="Line 2197">
              <a:extLst>
                <a:ext uri="{FF2B5EF4-FFF2-40B4-BE49-F238E27FC236}">
                  <a16:creationId xmlns:a16="http://schemas.microsoft.com/office/drawing/2014/main" id="{49FE8AD4-451F-5AF3-2C0F-D3A46E4D10C2}"/>
                </a:ext>
              </a:extLst>
            </p:cNvPr>
            <p:cNvSpPr>
              <a:spLocks noChangeShapeType="1"/>
            </p:cNvSpPr>
            <p:nvPr/>
          </p:nvSpPr>
          <p:spPr bwMode="auto">
            <a:xfrm>
              <a:off x="9146985" y="3206086"/>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55" name="Line 2198">
              <a:extLst>
                <a:ext uri="{FF2B5EF4-FFF2-40B4-BE49-F238E27FC236}">
                  <a16:creationId xmlns:a16="http://schemas.microsoft.com/office/drawing/2014/main" id="{3AC6ED6F-198D-A6C7-6CB0-514104017E83}"/>
                </a:ext>
              </a:extLst>
            </p:cNvPr>
            <p:cNvSpPr>
              <a:spLocks noChangeShapeType="1"/>
            </p:cNvSpPr>
            <p:nvPr/>
          </p:nvSpPr>
          <p:spPr bwMode="auto">
            <a:xfrm>
              <a:off x="9227467" y="3231682"/>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56" name="Line 2199">
              <a:extLst>
                <a:ext uri="{FF2B5EF4-FFF2-40B4-BE49-F238E27FC236}">
                  <a16:creationId xmlns:a16="http://schemas.microsoft.com/office/drawing/2014/main" id="{B9E83CEE-B00E-4C2B-186B-A75DDD9B1B8F}"/>
                </a:ext>
              </a:extLst>
            </p:cNvPr>
            <p:cNvSpPr>
              <a:spLocks noChangeShapeType="1"/>
            </p:cNvSpPr>
            <p:nvPr/>
          </p:nvSpPr>
          <p:spPr bwMode="auto">
            <a:xfrm>
              <a:off x="9227467" y="3245153"/>
              <a:ext cx="4555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57" name="Line 2200">
              <a:extLst>
                <a:ext uri="{FF2B5EF4-FFF2-40B4-BE49-F238E27FC236}">
                  <a16:creationId xmlns:a16="http://schemas.microsoft.com/office/drawing/2014/main" id="{B49BEEC9-53D3-0C95-6133-2E1259E3C746}"/>
                </a:ext>
              </a:extLst>
            </p:cNvPr>
            <p:cNvSpPr>
              <a:spLocks noChangeShapeType="1"/>
            </p:cNvSpPr>
            <p:nvPr/>
          </p:nvSpPr>
          <p:spPr bwMode="auto">
            <a:xfrm>
              <a:off x="9320098" y="3253235"/>
              <a:ext cx="3340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58" name="Line 2201">
              <a:extLst>
                <a:ext uri="{FF2B5EF4-FFF2-40B4-BE49-F238E27FC236}">
                  <a16:creationId xmlns:a16="http://schemas.microsoft.com/office/drawing/2014/main" id="{4148237B-587F-7914-3DA5-32EB76F081C7}"/>
                </a:ext>
              </a:extLst>
            </p:cNvPr>
            <p:cNvSpPr>
              <a:spLocks noChangeShapeType="1"/>
            </p:cNvSpPr>
            <p:nvPr/>
          </p:nvSpPr>
          <p:spPr bwMode="auto">
            <a:xfrm>
              <a:off x="9353505" y="3253235"/>
              <a:ext cx="0" cy="134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59" name="Line 2202">
              <a:extLst>
                <a:ext uri="{FF2B5EF4-FFF2-40B4-BE49-F238E27FC236}">
                  <a16:creationId xmlns:a16="http://schemas.microsoft.com/office/drawing/2014/main" id="{BE14C9DF-32E8-FA03-A04C-5C81B09DC5AF}"/>
                </a:ext>
              </a:extLst>
            </p:cNvPr>
            <p:cNvSpPr>
              <a:spLocks noChangeShapeType="1"/>
            </p:cNvSpPr>
            <p:nvPr/>
          </p:nvSpPr>
          <p:spPr bwMode="auto">
            <a:xfrm>
              <a:off x="9353505" y="3266707"/>
              <a:ext cx="1366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60" name="Line 2203">
              <a:extLst>
                <a:ext uri="{FF2B5EF4-FFF2-40B4-BE49-F238E27FC236}">
                  <a16:creationId xmlns:a16="http://schemas.microsoft.com/office/drawing/2014/main" id="{4F71CFE8-90CE-56BC-A493-049BE8DE553B}"/>
                </a:ext>
              </a:extLst>
            </p:cNvPr>
            <p:cNvSpPr>
              <a:spLocks noChangeShapeType="1"/>
            </p:cNvSpPr>
            <p:nvPr/>
          </p:nvSpPr>
          <p:spPr bwMode="auto">
            <a:xfrm>
              <a:off x="9367172" y="3266707"/>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61" name="Line 2204">
              <a:extLst>
                <a:ext uri="{FF2B5EF4-FFF2-40B4-BE49-F238E27FC236}">
                  <a16:creationId xmlns:a16="http://schemas.microsoft.com/office/drawing/2014/main" id="{9446E32D-B440-D3B5-DCDD-6FCBAB4DCC80}"/>
                </a:ext>
              </a:extLst>
            </p:cNvPr>
            <p:cNvSpPr>
              <a:spLocks noChangeShapeType="1"/>
            </p:cNvSpPr>
            <p:nvPr/>
          </p:nvSpPr>
          <p:spPr bwMode="auto">
            <a:xfrm>
              <a:off x="9406653" y="3280178"/>
              <a:ext cx="60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62" name="Line 2205">
              <a:extLst>
                <a:ext uri="{FF2B5EF4-FFF2-40B4-BE49-F238E27FC236}">
                  <a16:creationId xmlns:a16="http://schemas.microsoft.com/office/drawing/2014/main" id="{1887051F-9CF8-E7A9-E78F-DB6F71D7AB89}"/>
                </a:ext>
              </a:extLst>
            </p:cNvPr>
            <p:cNvSpPr>
              <a:spLocks noChangeShapeType="1"/>
            </p:cNvSpPr>
            <p:nvPr/>
          </p:nvSpPr>
          <p:spPr bwMode="auto">
            <a:xfrm>
              <a:off x="9526618" y="3280178"/>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63" name="Line 2206">
              <a:extLst>
                <a:ext uri="{FF2B5EF4-FFF2-40B4-BE49-F238E27FC236}">
                  <a16:creationId xmlns:a16="http://schemas.microsoft.com/office/drawing/2014/main" id="{403EC6B5-677F-E563-4AFA-F86A7D15DE39}"/>
                </a:ext>
              </a:extLst>
            </p:cNvPr>
            <p:cNvSpPr>
              <a:spLocks noChangeShapeType="1"/>
            </p:cNvSpPr>
            <p:nvPr/>
          </p:nvSpPr>
          <p:spPr bwMode="auto">
            <a:xfrm>
              <a:off x="9660248" y="3280178"/>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64" name="Line 2207">
              <a:extLst>
                <a:ext uri="{FF2B5EF4-FFF2-40B4-BE49-F238E27FC236}">
                  <a16:creationId xmlns:a16="http://schemas.microsoft.com/office/drawing/2014/main" id="{1DA65F0E-0E54-172E-9C05-C8A155EE2D4B}"/>
                </a:ext>
              </a:extLst>
            </p:cNvPr>
            <p:cNvSpPr>
              <a:spLocks noChangeShapeType="1"/>
            </p:cNvSpPr>
            <p:nvPr/>
          </p:nvSpPr>
          <p:spPr bwMode="auto">
            <a:xfrm>
              <a:off x="9787804" y="3280178"/>
              <a:ext cx="6073" cy="0"/>
            </a:xfrm>
            <a:prstGeom prst="line">
              <a:avLst/>
            </a:prstGeom>
            <a:noFill/>
            <a:ln w="6350" cap="rnd">
              <a:solidFill>
                <a:srgbClr val="669F30"/>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65" name="Line 2208">
              <a:extLst>
                <a:ext uri="{FF2B5EF4-FFF2-40B4-BE49-F238E27FC236}">
                  <a16:creationId xmlns:a16="http://schemas.microsoft.com/office/drawing/2014/main" id="{896D2DF3-0ECC-4ABC-E70D-2248B2A79F37}"/>
                </a:ext>
              </a:extLst>
            </p:cNvPr>
            <p:cNvSpPr>
              <a:spLocks noChangeShapeType="1"/>
            </p:cNvSpPr>
            <p:nvPr/>
          </p:nvSpPr>
          <p:spPr bwMode="auto">
            <a:xfrm>
              <a:off x="9793879" y="3280178"/>
              <a:ext cx="0" cy="17513"/>
            </a:xfrm>
            <a:prstGeom prst="line">
              <a:avLst/>
            </a:prstGeom>
            <a:noFill/>
            <a:ln w="6350" cap="rnd">
              <a:solidFill>
                <a:srgbClr val="669F30"/>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66" name="Line 2209">
              <a:extLst>
                <a:ext uri="{FF2B5EF4-FFF2-40B4-BE49-F238E27FC236}">
                  <a16:creationId xmlns:a16="http://schemas.microsoft.com/office/drawing/2014/main" id="{8725625D-70C4-3AF3-A216-7E9291819A00}"/>
                </a:ext>
              </a:extLst>
            </p:cNvPr>
            <p:cNvSpPr>
              <a:spLocks noChangeShapeType="1"/>
            </p:cNvSpPr>
            <p:nvPr/>
          </p:nvSpPr>
          <p:spPr bwMode="auto">
            <a:xfrm>
              <a:off x="9793879" y="3297691"/>
              <a:ext cx="7593" cy="0"/>
            </a:xfrm>
            <a:prstGeom prst="line">
              <a:avLst/>
            </a:prstGeom>
            <a:noFill/>
            <a:ln w="6350" cap="rnd">
              <a:solidFill>
                <a:srgbClr val="669F30"/>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67" name="Line 2210">
              <a:extLst>
                <a:ext uri="{FF2B5EF4-FFF2-40B4-BE49-F238E27FC236}">
                  <a16:creationId xmlns:a16="http://schemas.microsoft.com/office/drawing/2014/main" id="{31A83F55-ED65-F133-79D8-05D920D6FA45}"/>
                </a:ext>
              </a:extLst>
            </p:cNvPr>
            <p:cNvSpPr>
              <a:spLocks noChangeShapeType="1"/>
            </p:cNvSpPr>
            <p:nvPr/>
          </p:nvSpPr>
          <p:spPr bwMode="auto">
            <a:xfrm>
              <a:off x="9801471" y="3297691"/>
              <a:ext cx="0" cy="121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68" name="Line 2211">
              <a:extLst>
                <a:ext uri="{FF2B5EF4-FFF2-40B4-BE49-F238E27FC236}">
                  <a16:creationId xmlns:a16="http://schemas.microsoft.com/office/drawing/2014/main" id="{13BE1A6B-2D58-1F6A-BB63-7EDD1106DCDB}"/>
                </a:ext>
              </a:extLst>
            </p:cNvPr>
            <p:cNvSpPr>
              <a:spLocks noChangeShapeType="1"/>
            </p:cNvSpPr>
            <p:nvPr/>
          </p:nvSpPr>
          <p:spPr bwMode="auto">
            <a:xfrm>
              <a:off x="9854619" y="3319245"/>
              <a:ext cx="728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69" name="Line 2212">
              <a:extLst>
                <a:ext uri="{FF2B5EF4-FFF2-40B4-BE49-F238E27FC236}">
                  <a16:creationId xmlns:a16="http://schemas.microsoft.com/office/drawing/2014/main" id="{2C1A8908-4E6C-C928-77BD-8D6834C8299C}"/>
                </a:ext>
              </a:extLst>
            </p:cNvPr>
            <p:cNvSpPr>
              <a:spLocks noChangeShapeType="1"/>
            </p:cNvSpPr>
            <p:nvPr/>
          </p:nvSpPr>
          <p:spPr bwMode="auto">
            <a:xfrm>
              <a:off x="9988250" y="3319245"/>
              <a:ext cx="3340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70" name="Line 2213">
              <a:extLst>
                <a:ext uri="{FF2B5EF4-FFF2-40B4-BE49-F238E27FC236}">
                  <a16:creationId xmlns:a16="http://schemas.microsoft.com/office/drawing/2014/main" id="{E3AE4075-2F17-F8C3-93BA-CF3DF6AF9464}"/>
                </a:ext>
              </a:extLst>
            </p:cNvPr>
            <p:cNvSpPr>
              <a:spLocks noChangeShapeType="1"/>
            </p:cNvSpPr>
            <p:nvPr/>
          </p:nvSpPr>
          <p:spPr bwMode="auto">
            <a:xfrm>
              <a:off x="10021658" y="3319245"/>
              <a:ext cx="0" cy="17513"/>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71" name="Line 2214">
              <a:extLst>
                <a:ext uri="{FF2B5EF4-FFF2-40B4-BE49-F238E27FC236}">
                  <a16:creationId xmlns:a16="http://schemas.microsoft.com/office/drawing/2014/main" id="{CA3D846D-F48D-5C9C-AD75-61E2B2454ADD}"/>
                </a:ext>
              </a:extLst>
            </p:cNvPr>
            <p:cNvSpPr>
              <a:spLocks noChangeShapeType="1"/>
            </p:cNvSpPr>
            <p:nvPr/>
          </p:nvSpPr>
          <p:spPr bwMode="auto">
            <a:xfrm>
              <a:off x="10080879" y="3336758"/>
              <a:ext cx="60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72" name="Line 2215">
              <a:extLst>
                <a:ext uri="{FF2B5EF4-FFF2-40B4-BE49-F238E27FC236}">
                  <a16:creationId xmlns:a16="http://schemas.microsoft.com/office/drawing/2014/main" id="{1E5D395A-462C-493B-D0D5-730190C785CB}"/>
                </a:ext>
              </a:extLst>
            </p:cNvPr>
            <p:cNvSpPr>
              <a:spLocks noChangeShapeType="1"/>
            </p:cNvSpPr>
            <p:nvPr/>
          </p:nvSpPr>
          <p:spPr bwMode="auto">
            <a:xfrm>
              <a:off x="10168955" y="3362353"/>
              <a:ext cx="5922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73" name="Line 2216">
              <a:extLst>
                <a:ext uri="{FF2B5EF4-FFF2-40B4-BE49-F238E27FC236}">
                  <a16:creationId xmlns:a16="http://schemas.microsoft.com/office/drawing/2014/main" id="{2BF5D9A0-8C05-1CE7-D6EB-7852A1B3C376}"/>
                </a:ext>
              </a:extLst>
            </p:cNvPr>
            <p:cNvSpPr>
              <a:spLocks noChangeShapeType="1"/>
            </p:cNvSpPr>
            <p:nvPr/>
          </p:nvSpPr>
          <p:spPr bwMode="auto">
            <a:xfrm>
              <a:off x="10228178" y="3362353"/>
              <a:ext cx="0" cy="404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74" name="Line 2217">
              <a:extLst>
                <a:ext uri="{FF2B5EF4-FFF2-40B4-BE49-F238E27FC236}">
                  <a16:creationId xmlns:a16="http://schemas.microsoft.com/office/drawing/2014/main" id="{0A77B671-8A43-EA43-36B3-638AA2C205C9}"/>
                </a:ext>
              </a:extLst>
            </p:cNvPr>
            <p:cNvSpPr>
              <a:spLocks noChangeShapeType="1"/>
            </p:cNvSpPr>
            <p:nvPr/>
          </p:nvSpPr>
          <p:spPr bwMode="auto">
            <a:xfrm>
              <a:off x="10247918" y="3393336"/>
              <a:ext cx="0" cy="121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75" name="Line 2218">
              <a:extLst>
                <a:ext uri="{FF2B5EF4-FFF2-40B4-BE49-F238E27FC236}">
                  <a16:creationId xmlns:a16="http://schemas.microsoft.com/office/drawing/2014/main" id="{F034F45B-1D3F-6736-A8E1-C4E9BA2885D2}"/>
                </a:ext>
              </a:extLst>
            </p:cNvPr>
            <p:cNvSpPr>
              <a:spLocks noChangeShapeType="1"/>
            </p:cNvSpPr>
            <p:nvPr/>
          </p:nvSpPr>
          <p:spPr bwMode="auto">
            <a:xfrm>
              <a:off x="10247918" y="3405461"/>
              <a:ext cx="4100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76" name="Line 2219">
              <a:extLst>
                <a:ext uri="{FF2B5EF4-FFF2-40B4-BE49-F238E27FC236}">
                  <a16:creationId xmlns:a16="http://schemas.microsoft.com/office/drawing/2014/main" id="{810B8402-8640-C9BD-B3F7-528F09B4E754}"/>
                </a:ext>
              </a:extLst>
            </p:cNvPr>
            <p:cNvSpPr>
              <a:spLocks noChangeShapeType="1"/>
            </p:cNvSpPr>
            <p:nvPr/>
          </p:nvSpPr>
          <p:spPr bwMode="auto">
            <a:xfrm>
              <a:off x="10355734" y="3405461"/>
              <a:ext cx="5922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77" name="Line 2220">
              <a:extLst>
                <a:ext uri="{FF2B5EF4-FFF2-40B4-BE49-F238E27FC236}">
                  <a16:creationId xmlns:a16="http://schemas.microsoft.com/office/drawing/2014/main" id="{E6B4F69C-4137-089D-A0BB-D26B12150E64}"/>
                </a:ext>
              </a:extLst>
            </p:cNvPr>
            <p:cNvSpPr>
              <a:spLocks noChangeShapeType="1"/>
            </p:cNvSpPr>
            <p:nvPr/>
          </p:nvSpPr>
          <p:spPr bwMode="auto">
            <a:xfrm>
              <a:off x="10481771" y="3405461"/>
              <a:ext cx="19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78" name="Line 2221">
              <a:extLst>
                <a:ext uri="{FF2B5EF4-FFF2-40B4-BE49-F238E27FC236}">
                  <a16:creationId xmlns:a16="http://schemas.microsoft.com/office/drawing/2014/main" id="{0E6B37B7-6177-6DAC-B7DB-F8CEDCC183DF}"/>
                </a:ext>
              </a:extLst>
            </p:cNvPr>
            <p:cNvSpPr>
              <a:spLocks noChangeShapeType="1"/>
            </p:cNvSpPr>
            <p:nvPr/>
          </p:nvSpPr>
          <p:spPr bwMode="auto">
            <a:xfrm>
              <a:off x="10501513" y="3405461"/>
              <a:ext cx="0" cy="26943"/>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79" name="Line 2222">
              <a:extLst>
                <a:ext uri="{FF2B5EF4-FFF2-40B4-BE49-F238E27FC236}">
                  <a16:creationId xmlns:a16="http://schemas.microsoft.com/office/drawing/2014/main" id="{F2FF359E-A1A1-0CCA-2969-4996D12F7EB6}"/>
                </a:ext>
              </a:extLst>
            </p:cNvPr>
            <p:cNvSpPr>
              <a:spLocks noChangeShapeType="1"/>
            </p:cNvSpPr>
            <p:nvPr/>
          </p:nvSpPr>
          <p:spPr bwMode="auto">
            <a:xfrm>
              <a:off x="10501513" y="3432403"/>
              <a:ext cx="759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80" name="Line 2223">
              <a:extLst>
                <a:ext uri="{FF2B5EF4-FFF2-40B4-BE49-F238E27FC236}">
                  <a16:creationId xmlns:a16="http://schemas.microsoft.com/office/drawing/2014/main" id="{3DFD7465-CE3D-F296-90E1-548A0EBB0CF2}"/>
                </a:ext>
              </a:extLst>
            </p:cNvPr>
            <p:cNvSpPr>
              <a:spLocks noChangeShapeType="1"/>
            </p:cNvSpPr>
            <p:nvPr/>
          </p:nvSpPr>
          <p:spPr bwMode="auto">
            <a:xfrm>
              <a:off x="10556180" y="3436445"/>
              <a:ext cx="0" cy="17513"/>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81" name="Line 2224">
              <a:extLst>
                <a:ext uri="{FF2B5EF4-FFF2-40B4-BE49-F238E27FC236}">
                  <a16:creationId xmlns:a16="http://schemas.microsoft.com/office/drawing/2014/main" id="{FE95A161-D90B-8F9F-6C38-7FD93A129826}"/>
                </a:ext>
              </a:extLst>
            </p:cNvPr>
            <p:cNvSpPr>
              <a:spLocks noChangeShapeType="1"/>
            </p:cNvSpPr>
            <p:nvPr/>
          </p:nvSpPr>
          <p:spPr bwMode="auto">
            <a:xfrm>
              <a:off x="10556180" y="3453957"/>
              <a:ext cx="3188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82" name="Line 2225">
              <a:extLst>
                <a:ext uri="{FF2B5EF4-FFF2-40B4-BE49-F238E27FC236}">
                  <a16:creationId xmlns:a16="http://schemas.microsoft.com/office/drawing/2014/main" id="{16EF633F-387F-6C59-2793-5B8B59D4AC59}"/>
                </a:ext>
              </a:extLst>
            </p:cNvPr>
            <p:cNvSpPr>
              <a:spLocks noChangeShapeType="1"/>
            </p:cNvSpPr>
            <p:nvPr/>
          </p:nvSpPr>
          <p:spPr bwMode="auto">
            <a:xfrm>
              <a:off x="10648810" y="3453957"/>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83" name="Line 2226">
              <a:extLst>
                <a:ext uri="{FF2B5EF4-FFF2-40B4-BE49-F238E27FC236}">
                  <a16:creationId xmlns:a16="http://schemas.microsoft.com/office/drawing/2014/main" id="{9F26F2D4-D369-88E3-E689-BF909772EA9E}"/>
                </a:ext>
              </a:extLst>
            </p:cNvPr>
            <p:cNvSpPr>
              <a:spLocks noChangeShapeType="1"/>
            </p:cNvSpPr>
            <p:nvPr/>
          </p:nvSpPr>
          <p:spPr bwMode="auto">
            <a:xfrm>
              <a:off x="10742958" y="3479553"/>
              <a:ext cx="0" cy="943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84" name="Line 2227">
              <a:extLst>
                <a:ext uri="{FF2B5EF4-FFF2-40B4-BE49-F238E27FC236}">
                  <a16:creationId xmlns:a16="http://schemas.microsoft.com/office/drawing/2014/main" id="{B35D238E-EC11-72D5-83D3-D88FC604528B}"/>
                </a:ext>
              </a:extLst>
            </p:cNvPr>
            <p:cNvSpPr>
              <a:spLocks noChangeShapeType="1"/>
            </p:cNvSpPr>
            <p:nvPr/>
          </p:nvSpPr>
          <p:spPr bwMode="auto">
            <a:xfrm>
              <a:off x="10742958" y="3488983"/>
              <a:ext cx="531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85" name="Line 2228">
              <a:extLst>
                <a:ext uri="{FF2B5EF4-FFF2-40B4-BE49-F238E27FC236}">
                  <a16:creationId xmlns:a16="http://schemas.microsoft.com/office/drawing/2014/main" id="{3CC9AA8A-E740-0AE6-7FBF-A902993C4954}"/>
                </a:ext>
              </a:extLst>
            </p:cNvPr>
            <p:cNvSpPr>
              <a:spLocks noChangeShapeType="1"/>
            </p:cNvSpPr>
            <p:nvPr/>
          </p:nvSpPr>
          <p:spPr bwMode="auto">
            <a:xfrm>
              <a:off x="10855330" y="3488983"/>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86" name="Line 2229">
              <a:extLst>
                <a:ext uri="{FF2B5EF4-FFF2-40B4-BE49-F238E27FC236}">
                  <a16:creationId xmlns:a16="http://schemas.microsoft.com/office/drawing/2014/main" id="{FB7F5BD4-54B5-2AC0-5927-389FFA7A8494}"/>
                </a:ext>
              </a:extLst>
            </p:cNvPr>
            <p:cNvSpPr>
              <a:spLocks noChangeShapeType="1"/>
            </p:cNvSpPr>
            <p:nvPr/>
          </p:nvSpPr>
          <p:spPr bwMode="auto">
            <a:xfrm>
              <a:off x="10982886" y="3488983"/>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87" name="Line 2230">
              <a:extLst>
                <a:ext uri="{FF2B5EF4-FFF2-40B4-BE49-F238E27FC236}">
                  <a16:creationId xmlns:a16="http://schemas.microsoft.com/office/drawing/2014/main" id="{8453EFAB-4F2F-231B-51DF-6CF78A73D058}"/>
                </a:ext>
              </a:extLst>
            </p:cNvPr>
            <p:cNvSpPr>
              <a:spLocks noChangeShapeType="1"/>
            </p:cNvSpPr>
            <p:nvPr/>
          </p:nvSpPr>
          <p:spPr bwMode="auto">
            <a:xfrm>
              <a:off x="11063368" y="3518619"/>
              <a:ext cx="0" cy="17513"/>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88" name="Line 2231">
              <a:extLst>
                <a:ext uri="{FF2B5EF4-FFF2-40B4-BE49-F238E27FC236}">
                  <a16:creationId xmlns:a16="http://schemas.microsoft.com/office/drawing/2014/main" id="{64A1B129-99D7-34D6-E80A-8ACDAC64AE48}"/>
                </a:ext>
              </a:extLst>
            </p:cNvPr>
            <p:cNvSpPr>
              <a:spLocks noChangeShapeType="1"/>
            </p:cNvSpPr>
            <p:nvPr/>
          </p:nvSpPr>
          <p:spPr bwMode="auto">
            <a:xfrm>
              <a:off x="11063368" y="3536131"/>
              <a:ext cx="3948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89" name="Line 2232">
              <a:extLst>
                <a:ext uri="{FF2B5EF4-FFF2-40B4-BE49-F238E27FC236}">
                  <a16:creationId xmlns:a16="http://schemas.microsoft.com/office/drawing/2014/main" id="{F3805437-E6AB-523C-5739-61202AFB08F3}"/>
                </a:ext>
              </a:extLst>
            </p:cNvPr>
            <p:cNvSpPr>
              <a:spLocks noChangeShapeType="1"/>
            </p:cNvSpPr>
            <p:nvPr/>
          </p:nvSpPr>
          <p:spPr bwMode="auto">
            <a:xfrm>
              <a:off x="11116517" y="3567116"/>
              <a:ext cx="0" cy="215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0" name="Line 2233">
              <a:extLst>
                <a:ext uri="{FF2B5EF4-FFF2-40B4-BE49-F238E27FC236}">
                  <a16:creationId xmlns:a16="http://schemas.microsoft.com/office/drawing/2014/main" id="{315B6CBE-7795-C20E-EB8F-FD2B2EE05803}"/>
                </a:ext>
              </a:extLst>
            </p:cNvPr>
            <p:cNvSpPr>
              <a:spLocks noChangeShapeType="1"/>
            </p:cNvSpPr>
            <p:nvPr/>
          </p:nvSpPr>
          <p:spPr bwMode="auto">
            <a:xfrm>
              <a:off x="11116517" y="3588670"/>
              <a:ext cx="3340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1" name="Line 2234">
              <a:extLst>
                <a:ext uri="{FF2B5EF4-FFF2-40B4-BE49-F238E27FC236}">
                  <a16:creationId xmlns:a16="http://schemas.microsoft.com/office/drawing/2014/main" id="{476D7C4A-0651-ACA8-12FA-1C6C6433BF6B}"/>
                </a:ext>
              </a:extLst>
            </p:cNvPr>
            <p:cNvSpPr>
              <a:spLocks noChangeShapeType="1"/>
            </p:cNvSpPr>
            <p:nvPr/>
          </p:nvSpPr>
          <p:spPr bwMode="auto">
            <a:xfrm>
              <a:off x="11209147" y="3588670"/>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2" name="Line 2235">
              <a:extLst>
                <a:ext uri="{FF2B5EF4-FFF2-40B4-BE49-F238E27FC236}">
                  <a16:creationId xmlns:a16="http://schemas.microsoft.com/office/drawing/2014/main" id="{8B8F605C-60D2-019C-7493-46987C78CB5C}"/>
                </a:ext>
              </a:extLst>
            </p:cNvPr>
            <p:cNvSpPr>
              <a:spLocks noChangeShapeType="1"/>
            </p:cNvSpPr>
            <p:nvPr/>
          </p:nvSpPr>
          <p:spPr bwMode="auto">
            <a:xfrm>
              <a:off x="11342778" y="3588670"/>
              <a:ext cx="60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3" name="Line 2236">
              <a:extLst>
                <a:ext uri="{FF2B5EF4-FFF2-40B4-BE49-F238E27FC236}">
                  <a16:creationId xmlns:a16="http://schemas.microsoft.com/office/drawing/2014/main" id="{A7749FE2-C4D9-9527-9252-A502A17B1457}"/>
                </a:ext>
              </a:extLst>
            </p:cNvPr>
            <p:cNvSpPr>
              <a:spLocks noChangeShapeType="1"/>
            </p:cNvSpPr>
            <p:nvPr/>
          </p:nvSpPr>
          <p:spPr bwMode="auto">
            <a:xfrm>
              <a:off x="11456667" y="3592711"/>
              <a:ext cx="0" cy="3906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4" name="Line 2237">
              <a:extLst>
                <a:ext uri="{FF2B5EF4-FFF2-40B4-BE49-F238E27FC236}">
                  <a16:creationId xmlns:a16="http://schemas.microsoft.com/office/drawing/2014/main" id="{67F6AB2C-59C6-E176-1F02-507B94577D0C}"/>
                </a:ext>
              </a:extLst>
            </p:cNvPr>
            <p:cNvSpPr>
              <a:spLocks noChangeShapeType="1"/>
            </p:cNvSpPr>
            <p:nvPr/>
          </p:nvSpPr>
          <p:spPr bwMode="auto">
            <a:xfrm>
              <a:off x="11456667" y="3666803"/>
              <a:ext cx="0" cy="44455"/>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5" name="Line 2238">
              <a:extLst>
                <a:ext uri="{FF2B5EF4-FFF2-40B4-BE49-F238E27FC236}">
                  <a16:creationId xmlns:a16="http://schemas.microsoft.com/office/drawing/2014/main" id="{BA274DAB-5595-710C-AC20-C7DE8E677627}"/>
                </a:ext>
              </a:extLst>
            </p:cNvPr>
            <p:cNvSpPr>
              <a:spLocks noChangeShapeType="1"/>
            </p:cNvSpPr>
            <p:nvPr/>
          </p:nvSpPr>
          <p:spPr bwMode="auto">
            <a:xfrm>
              <a:off x="11470334" y="3736853"/>
              <a:ext cx="607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6" name="Line 2239">
              <a:extLst>
                <a:ext uri="{FF2B5EF4-FFF2-40B4-BE49-F238E27FC236}">
                  <a16:creationId xmlns:a16="http://schemas.microsoft.com/office/drawing/2014/main" id="{5D4C0602-E626-CFAF-2F76-EF8EF4686769}"/>
                </a:ext>
              </a:extLst>
            </p:cNvPr>
            <p:cNvSpPr>
              <a:spLocks noChangeShapeType="1"/>
            </p:cNvSpPr>
            <p:nvPr/>
          </p:nvSpPr>
          <p:spPr bwMode="auto">
            <a:xfrm>
              <a:off x="11476408" y="3736853"/>
              <a:ext cx="0" cy="3906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7" name="Line 2240">
              <a:extLst>
                <a:ext uri="{FF2B5EF4-FFF2-40B4-BE49-F238E27FC236}">
                  <a16:creationId xmlns:a16="http://schemas.microsoft.com/office/drawing/2014/main" id="{65B7F027-E895-B8D4-9F29-1996A6E1B56E}"/>
                </a:ext>
              </a:extLst>
            </p:cNvPr>
            <p:cNvSpPr>
              <a:spLocks noChangeShapeType="1"/>
            </p:cNvSpPr>
            <p:nvPr/>
          </p:nvSpPr>
          <p:spPr bwMode="auto">
            <a:xfrm>
              <a:off x="11476408" y="3810946"/>
              <a:ext cx="0" cy="943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8" name="Line 2241">
              <a:extLst>
                <a:ext uri="{FF2B5EF4-FFF2-40B4-BE49-F238E27FC236}">
                  <a16:creationId xmlns:a16="http://schemas.microsoft.com/office/drawing/2014/main" id="{4ED2C8E3-6E53-BB81-D44B-985CC7E4E34D}"/>
                </a:ext>
              </a:extLst>
            </p:cNvPr>
            <p:cNvSpPr>
              <a:spLocks noChangeShapeType="1"/>
            </p:cNvSpPr>
            <p:nvPr/>
          </p:nvSpPr>
          <p:spPr bwMode="auto">
            <a:xfrm>
              <a:off x="11476408" y="3820375"/>
              <a:ext cx="3340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9" name="Line 2242">
              <a:extLst>
                <a:ext uri="{FF2B5EF4-FFF2-40B4-BE49-F238E27FC236}">
                  <a16:creationId xmlns:a16="http://schemas.microsoft.com/office/drawing/2014/main" id="{AFE886E7-FE1B-C01A-88F4-C187197E9343}"/>
                </a:ext>
              </a:extLst>
            </p:cNvPr>
            <p:cNvSpPr>
              <a:spLocks noChangeShapeType="1"/>
            </p:cNvSpPr>
            <p:nvPr/>
          </p:nvSpPr>
          <p:spPr bwMode="auto">
            <a:xfrm>
              <a:off x="11509815" y="3820375"/>
              <a:ext cx="0" cy="121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800" name="Line 2243">
              <a:extLst>
                <a:ext uri="{FF2B5EF4-FFF2-40B4-BE49-F238E27FC236}">
                  <a16:creationId xmlns:a16="http://schemas.microsoft.com/office/drawing/2014/main" id="{4D19D405-94B4-4C20-1E30-BFB75956AC56}"/>
                </a:ext>
              </a:extLst>
            </p:cNvPr>
            <p:cNvSpPr>
              <a:spLocks noChangeShapeType="1"/>
            </p:cNvSpPr>
            <p:nvPr/>
          </p:nvSpPr>
          <p:spPr bwMode="auto">
            <a:xfrm>
              <a:off x="11509815" y="3876954"/>
              <a:ext cx="0" cy="33678"/>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801" name="Line 2244">
              <a:extLst>
                <a:ext uri="{FF2B5EF4-FFF2-40B4-BE49-F238E27FC236}">
                  <a16:creationId xmlns:a16="http://schemas.microsoft.com/office/drawing/2014/main" id="{DEF4D3C8-56DC-0DAD-BA63-F3ED1D6B8564}"/>
                </a:ext>
              </a:extLst>
            </p:cNvPr>
            <p:cNvSpPr>
              <a:spLocks noChangeShapeType="1"/>
            </p:cNvSpPr>
            <p:nvPr/>
          </p:nvSpPr>
          <p:spPr bwMode="auto">
            <a:xfrm>
              <a:off x="11509815" y="3910634"/>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802" name="Line 2245">
              <a:extLst>
                <a:ext uri="{FF2B5EF4-FFF2-40B4-BE49-F238E27FC236}">
                  <a16:creationId xmlns:a16="http://schemas.microsoft.com/office/drawing/2014/main" id="{C7204092-6983-732E-4D5A-A6BFE3C17EE4}"/>
                </a:ext>
              </a:extLst>
            </p:cNvPr>
            <p:cNvSpPr>
              <a:spLocks noChangeShapeType="1"/>
            </p:cNvSpPr>
            <p:nvPr/>
          </p:nvSpPr>
          <p:spPr bwMode="auto">
            <a:xfrm>
              <a:off x="11576630" y="3910634"/>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803" name="Line 2246">
              <a:extLst>
                <a:ext uri="{FF2B5EF4-FFF2-40B4-BE49-F238E27FC236}">
                  <a16:creationId xmlns:a16="http://schemas.microsoft.com/office/drawing/2014/main" id="{7A5C76DB-5E37-91E9-6A24-E3C3F789282F}"/>
                </a:ext>
              </a:extLst>
            </p:cNvPr>
            <p:cNvSpPr>
              <a:spLocks noChangeShapeType="1"/>
            </p:cNvSpPr>
            <p:nvPr/>
          </p:nvSpPr>
          <p:spPr bwMode="auto">
            <a:xfrm>
              <a:off x="11704188" y="3910634"/>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804" name="Line 2247">
              <a:extLst>
                <a:ext uri="{FF2B5EF4-FFF2-40B4-BE49-F238E27FC236}">
                  <a16:creationId xmlns:a16="http://schemas.microsoft.com/office/drawing/2014/main" id="{5AC722B2-68C1-2303-BB30-2FA24D7553EA}"/>
                </a:ext>
              </a:extLst>
            </p:cNvPr>
            <p:cNvSpPr>
              <a:spLocks noChangeShapeType="1"/>
            </p:cNvSpPr>
            <p:nvPr/>
          </p:nvSpPr>
          <p:spPr bwMode="auto">
            <a:xfrm>
              <a:off x="11837818" y="3910634"/>
              <a:ext cx="5922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805" name="Line 2248">
              <a:extLst>
                <a:ext uri="{FF2B5EF4-FFF2-40B4-BE49-F238E27FC236}">
                  <a16:creationId xmlns:a16="http://schemas.microsoft.com/office/drawing/2014/main" id="{4F9BEDE0-9771-D4E1-3B3F-13CAB6EC0772}"/>
                </a:ext>
              </a:extLst>
            </p:cNvPr>
            <p:cNvSpPr>
              <a:spLocks noChangeShapeType="1"/>
            </p:cNvSpPr>
            <p:nvPr/>
          </p:nvSpPr>
          <p:spPr bwMode="auto">
            <a:xfrm>
              <a:off x="11963856" y="3910634"/>
              <a:ext cx="60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806" name="Line 2249">
              <a:extLst>
                <a:ext uri="{FF2B5EF4-FFF2-40B4-BE49-F238E27FC236}">
                  <a16:creationId xmlns:a16="http://schemas.microsoft.com/office/drawing/2014/main" id="{ADE4DAED-67D5-C330-073C-BE91A2DD202C}"/>
                </a:ext>
              </a:extLst>
            </p:cNvPr>
            <p:cNvSpPr>
              <a:spLocks noChangeShapeType="1"/>
            </p:cNvSpPr>
            <p:nvPr/>
          </p:nvSpPr>
          <p:spPr bwMode="auto">
            <a:xfrm>
              <a:off x="12091413" y="3910634"/>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807" name="Line 2250">
              <a:extLst>
                <a:ext uri="{FF2B5EF4-FFF2-40B4-BE49-F238E27FC236}">
                  <a16:creationId xmlns:a16="http://schemas.microsoft.com/office/drawing/2014/main" id="{E37686E0-BC30-F15C-9DEA-C4C7F62275CA}"/>
                </a:ext>
              </a:extLst>
            </p:cNvPr>
            <p:cNvSpPr>
              <a:spLocks noChangeShapeType="1"/>
            </p:cNvSpPr>
            <p:nvPr/>
          </p:nvSpPr>
          <p:spPr bwMode="auto">
            <a:xfrm>
              <a:off x="12170375" y="3937576"/>
              <a:ext cx="0" cy="43108"/>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808" name="Line 2251">
              <a:extLst>
                <a:ext uri="{FF2B5EF4-FFF2-40B4-BE49-F238E27FC236}">
                  <a16:creationId xmlns:a16="http://schemas.microsoft.com/office/drawing/2014/main" id="{4FA45A84-33F3-25C9-B17D-E2922790A7FF}"/>
                </a:ext>
              </a:extLst>
            </p:cNvPr>
            <p:cNvSpPr>
              <a:spLocks noChangeShapeType="1"/>
            </p:cNvSpPr>
            <p:nvPr/>
          </p:nvSpPr>
          <p:spPr bwMode="auto">
            <a:xfrm>
              <a:off x="12170375" y="4019750"/>
              <a:ext cx="0" cy="35025"/>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809" name="Line 2252">
              <a:extLst>
                <a:ext uri="{FF2B5EF4-FFF2-40B4-BE49-F238E27FC236}">
                  <a16:creationId xmlns:a16="http://schemas.microsoft.com/office/drawing/2014/main" id="{32BA8D5D-3880-3949-EE7C-671A38A90DBA}"/>
                </a:ext>
              </a:extLst>
            </p:cNvPr>
            <p:cNvSpPr>
              <a:spLocks noChangeShapeType="1"/>
            </p:cNvSpPr>
            <p:nvPr/>
          </p:nvSpPr>
          <p:spPr bwMode="auto">
            <a:xfrm>
              <a:off x="12170375" y="4093842"/>
              <a:ext cx="0" cy="3906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810" name="Line 2253">
              <a:extLst>
                <a:ext uri="{FF2B5EF4-FFF2-40B4-BE49-F238E27FC236}">
                  <a16:creationId xmlns:a16="http://schemas.microsoft.com/office/drawing/2014/main" id="{49069A94-0DDB-E62D-D658-E8EFA1510540}"/>
                </a:ext>
              </a:extLst>
            </p:cNvPr>
            <p:cNvSpPr>
              <a:spLocks noChangeShapeType="1"/>
            </p:cNvSpPr>
            <p:nvPr/>
          </p:nvSpPr>
          <p:spPr bwMode="auto">
            <a:xfrm>
              <a:off x="12170375" y="4177365"/>
              <a:ext cx="0" cy="35025"/>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811" name="Line 2254">
              <a:extLst>
                <a:ext uri="{FF2B5EF4-FFF2-40B4-BE49-F238E27FC236}">
                  <a16:creationId xmlns:a16="http://schemas.microsoft.com/office/drawing/2014/main" id="{73881097-E994-7375-B6F6-6A242C5D9CEF}"/>
                </a:ext>
              </a:extLst>
            </p:cNvPr>
            <p:cNvSpPr>
              <a:spLocks noChangeShapeType="1"/>
            </p:cNvSpPr>
            <p:nvPr/>
          </p:nvSpPr>
          <p:spPr bwMode="auto">
            <a:xfrm>
              <a:off x="12170375" y="4251455"/>
              <a:ext cx="0" cy="3906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812" name="Line 2255">
              <a:extLst>
                <a:ext uri="{FF2B5EF4-FFF2-40B4-BE49-F238E27FC236}">
                  <a16:creationId xmlns:a16="http://schemas.microsoft.com/office/drawing/2014/main" id="{1F13EEFE-992D-BF54-9853-F14A576A82CC}"/>
                </a:ext>
              </a:extLst>
            </p:cNvPr>
            <p:cNvSpPr>
              <a:spLocks noChangeShapeType="1"/>
            </p:cNvSpPr>
            <p:nvPr/>
          </p:nvSpPr>
          <p:spPr bwMode="auto">
            <a:xfrm>
              <a:off x="12170375" y="4333630"/>
              <a:ext cx="0" cy="404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813" name="Line 2256">
              <a:extLst>
                <a:ext uri="{FF2B5EF4-FFF2-40B4-BE49-F238E27FC236}">
                  <a16:creationId xmlns:a16="http://schemas.microsoft.com/office/drawing/2014/main" id="{35FDDEAC-3A6E-3E48-00E6-3A911C53604F}"/>
                </a:ext>
              </a:extLst>
            </p:cNvPr>
            <p:cNvSpPr>
              <a:spLocks noChangeShapeType="1"/>
            </p:cNvSpPr>
            <p:nvPr/>
          </p:nvSpPr>
          <p:spPr bwMode="auto">
            <a:xfrm>
              <a:off x="12170375" y="4337672"/>
              <a:ext cx="4707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814" name="Line 2257">
              <a:extLst>
                <a:ext uri="{FF2B5EF4-FFF2-40B4-BE49-F238E27FC236}">
                  <a16:creationId xmlns:a16="http://schemas.microsoft.com/office/drawing/2014/main" id="{9FF90346-971E-10F0-59B9-2DADD2E1AF47}"/>
                </a:ext>
              </a:extLst>
            </p:cNvPr>
            <p:cNvSpPr>
              <a:spLocks noChangeShapeType="1"/>
            </p:cNvSpPr>
            <p:nvPr/>
          </p:nvSpPr>
          <p:spPr bwMode="auto">
            <a:xfrm>
              <a:off x="12278191" y="4337672"/>
              <a:ext cx="668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815" name="Line 2258">
              <a:extLst>
                <a:ext uri="{FF2B5EF4-FFF2-40B4-BE49-F238E27FC236}">
                  <a16:creationId xmlns:a16="http://schemas.microsoft.com/office/drawing/2014/main" id="{AD94850D-CFEE-28B4-8C87-D9AE65318EA1}"/>
                </a:ext>
              </a:extLst>
            </p:cNvPr>
            <p:cNvSpPr>
              <a:spLocks noChangeShapeType="1"/>
            </p:cNvSpPr>
            <p:nvPr/>
          </p:nvSpPr>
          <p:spPr bwMode="auto">
            <a:xfrm>
              <a:off x="12411822" y="4337672"/>
              <a:ext cx="5922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816" name="Line 2259">
              <a:extLst>
                <a:ext uri="{FF2B5EF4-FFF2-40B4-BE49-F238E27FC236}">
                  <a16:creationId xmlns:a16="http://schemas.microsoft.com/office/drawing/2014/main" id="{27930538-D2A7-4C1E-EE5D-8D1591ABE46C}"/>
                </a:ext>
              </a:extLst>
            </p:cNvPr>
            <p:cNvSpPr>
              <a:spLocks noChangeShapeType="1"/>
            </p:cNvSpPr>
            <p:nvPr/>
          </p:nvSpPr>
          <p:spPr bwMode="auto">
            <a:xfrm>
              <a:off x="12537859" y="4337672"/>
              <a:ext cx="6074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817" name="Line 2260">
              <a:extLst>
                <a:ext uri="{FF2B5EF4-FFF2-40B4-BE49-F238E27FC236}">
                  <a16:creationId xmlns:a16="http://schemas.microsoft.com/office/drawing/2014/main" id="{A5675F27-C491-342B-8CC9-EFF63685446B}"/>
                </a:ext>
              </a:extLst>
            </p:cNvPr>
            <p:cNvSpPr>
              <a:spLocks noChangeShapeType="1"/>
            </p:cNvSpPr>
            <p:nvPr/>
          </p:nvSpPr>
          <p:spPr bwMode="auto">
            <a:xfrm>
              <a:off x="12671490" y="4337672"/>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grpSp>
      <p:sp>
        <p:nvSpPr>
          <p:cNvPr id="1818" name="Rectangle 1515">
            <a:extLst>
              <a:ext uri="{FF2B5EF4-FFF2-40B4-BE49-F238E27FC236}">
                <a16:creationId xmlns:a16="http://schemas.microsoft.com/office/drawing/2014/main" id="{E4967E33-6364-1CDA-5589-48F4F4D29BF3}"/>
              </a:ext>
            </a:extLst>
          </p:cNvPr>
          <p:cNvSpPr>
            <a:spLocks noChangeArrowheads="1"/>
          </p:cNvSpPr>
          <p:nvPr/>
        </p:nvSpPr>
        <p:spPr bwMode="auto">
          <a:xfrm>
            <a:off x="6287621" y="966066"/>
            <a:ext cx="1135634" cy="800027"/>
          </a:xfrm>
          <a:prstGeom prst="rect">
            <a:avLst/>
          </a:prstGeom>
          <a:noFill/>
          <a:ln>
            <a:noFill/>
          </a:ln>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733" b="1" i="0" u="none" strike="noStrike" kern="1200" cap="none" spc="0" normalizeH="0" baseline="0" noProof="0" dirty="0">
                <a:ln>
                  <a:noFill/>
                </a:ln>
                <a:solidFill>
                  <a:prstClr val="white"/>
                </a:solidFill>
                <a:effectLst/>
                <a:uLnTx/>
                <a:uFillTx/>
                <a:latin typeface="Arial Narrow" panose="020F0502020204030204"/>
                <a:ea typeface="+mn-ea"/>
                <a:cs typeface="+mn-cs"/>
              </a:rPr>
              <a:t>8-year rate</a:t>
            </a:r>
          </a:p>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733" b="1" i="0" u="none" strike="noStrike" kern="1200" cap="none" spc="0" normalizeH="0" baseline="0" noProof="0" dirty="0">
                <a:ln>
                  <a:noFill/>
                </a:ln>
                <a:solidFill>
                  <a:srgbClr val="669F30"/>
                </a:solidFill>
                <a:effectLst/>
                <a:uLnTx/>
                <a:uFillTx/>
                <a:latin typeface="Arial Narrow" panose="020F0502020204030204"/>
                <a:ea typeface="+mn-ea"/>
                <a:cs typeface="+mn-cs"/>
              </a:rPr>
              <a:t>73.1%</a:t>
            </a:r>
          </a:p>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733" b="1" i="0" u="none" strike="noStrike" kern="1200" cap="none" spc="0" normalizeH="0" baseline="0" noProof="0" dirty="0">
                <a:ln>
                  <a:noFill/>
                </a:ln>
                <a:solidFill>
                  <a:srgbClr val="E6308A"/>
                </a:solidFill>
                <a:effectLst/>
                <a:uLnTx/>
                <a:uFillTx/>
                <a:latin typeface="Arial Narrow" panose="020F0502020204030204"/>
                <a:ea typeface="+mn-ea"/>
                <a:cs typeface="+mn-cs"/>
              </a:rPr>
              <a:t>69.5%</a:t>
            </a:r>
          </a:p>
        </p:txBody>
      </p:sp>
      <p:sp>
        <p:nvSpPr>
          <p:cNvPr id="1819" name="TextBox 1818">
            <a:extLst>
              <a:ext uri="{FF2B5EF4-FFF2-40B4-BE49-F238E27FC236}">
                <a16:creationId xmlns:a16="http://schemas.microsoft.com/office/drawing/2014/main" id="{27D4F72C-FB0F-AC72-FC6C-2334624B1A9B}"/>
              </a:ext>
            </a:extLst>
          </p:cNvPr>
          <p:cNvSpPr txBox="1"/>
          <p:nvPr/>
        </p:nvSpPr>
        <p:spPr>
          <a:xfrm>
            <a:off x="8807465" y="3017270"/>
            <a:ext cx="3083987" cy="748923"/>
          </a:xfrm>
          <a:prstGeom prst="rect">
            <a:avLst/>
          </a:prstGeom>
          <a:noFill/>
          <a:ln>
            <a:solidFill>
              <a:schemeClr val="bg1"/>
            </a:solidFill>
          </a:ln>
        </p:spPr>
        <p:txBody>
          <a:bodyPr wrap="square" tIns="0" bIns="0" rtlCol="0" anchor="ctr">
            <a:noAutofit/>
          </a:bodyPr>
          <a:lstStyle/>
          <a:p>
            <a:pPr marL="0" marR="0" lvl="0" indent="0" algn="ctr" defTabSz="609630" rtl="0" eaLnBrk="1" fontAlgn="auto" latinLnBrk="0" hangingPunct="1">
              <a:lnSpc>
                <a:spcPct val="90000"/>
              </a:lnSpc>
              <a:spcBef>
                <a:spcPts val="0"/>
              </a:spcBef>
              <a:spcAft>
                <a:spcPts val="0"/>
              </a:spcAft>
              <a:buClrTx/>
              <a:buSzTx/>
              <a:buFontTx/>
              <a:buNone/>
              <a:tabLst/>
              <a:defRPr/>
            </a:pPr>
            <a:r>
              <a:rPr kumimoji="0" lang="en-GB" sz="2133" b="1" i="0" u="none" strike="noStrike" kern="1200" cap="none" spc="0" normalizeH="0" baseline="0" noProof="0" dirty="0">
                <a:ln>
                  <a:noFill/>
                </a:ln>
                <a:solidFill>
                  <a:srgbClr val="669F30"/>
                </a:solidFill>
                <a:effectLst/>
                <a:uLnTx/>
                <a:uFillTx/>
                <a:latin typeface="Arial Narrow" panose="020F0502020204030204"/>
                <a:ea typeface="+mn-ea"/>
                <a:cs typeface="+mn-cs"/>
              </a:rPr>
              <a:t>HR (95% CI): 0.830 </a:t>
            </a:r>
          </a:p>
          <a:p>
            <a:pPr marL="0" marR="0" lvl="0" indent="0" algn="ctr" defTabSz="609630" rtl="0" eaLnBrk="1" fontAlgn="auto" latinLnBrk="0" hangingPunct="1">
              <a:lnSpc>
                <a:spcPct val="90000"/>
              </a:lnSpc>
              <a:spcBef>
                <a:spcPts val="0"/>
              </a:spcBef>
              <a:spcAft>
                <a:spcPts val="0"/>
              </a:spcAft>
              <a:buClrTx/>
              <a:buSzTx/>
              <a:buFontTx/>
              <a:buNone/>
              <a:tabLst/>
              <a:defRPr/>
            </a:pPr>
            <a:r>
              <a:rPr kumimoji="0" lang="en-GB" sz="2133" b="1" i="0" u="none" strike="noStrike" kern="1200" cap="none" spc="0" normalizeH="0" baseline="0" noProof="0" dirty="0">
                <a:ln>
                  <a:noFill/>
                </a:ln>
                <a:solidFill>
                  <a:srgbClr val="669F30"/>
                </a:solidFill>
                <a:effectLst/>
                <a:uLnTx/>
                <a:uFillTx/>
                <a:latin typeface="Arial Narrow" panose="020F0502020204030204"/>
                <a:ea typeface="+mn-ea"/>
                <a:cs typeface="+mn-cs"/>
              </a:rPr>
              <a:t>(0.630, 1.095); </a:t>
            </a:r>
            <a:r>
              <a:rPr kumimoji="0" lang="en-GB" sz="2133" b="1" i="1" u="none" strike="noStrike" kern="1200" cap="none" spc="0" normalizeH="0" baseline="0" noProof="0" dirty="0">
                <a:ln>
                  <a:noFill/>
                </a:ln>
                <a:solidFill>
                  <a:srgbClr val="669F30"/>
                </a:solidFill>
                <a:effectLst/>
                <a:uLnTx/>
                <a:uFillTx/>
                <a:latin typeface="Arial Narrow" panose="020F0502020204030204"/>
                <a:ea typeface="+mn-ea"/>
                <a:cs typeface="+mn-cs"/>
              </a:rPr>
              <a:t>P</a:t>
            </a:r>
            <a:r>
              <a:rPr kumimoji="0" lang="en-GB" sz="2133" b="1" i="0" u="none" strike="noStrike" kern="1200" cap="none" spc="0" normalizeH="0" baseline="0" noProof="0" dirty="0">
                <a:ln>
                  <a:noFill/>
                </a:ln>
                <a:solidFill>
                  <a:srgbClr val="669F30"/>
                </a:solidFill>
                <a:effectLst/>
                <a:uLnTx/>
                <a:uFillTx/>
                <a:latin typeface="Arial Narrow" panose="020F0502020204030204"/>
                <a:ea typeface="+mn-ea"/>
                <a:cs typeface="+mn-cs"/>
              </a:rPr>
              <a:t>=0.1867</a:t>
            </a:r>
          </a:p>
        </p:txBody>
      </p:sp>
      <p:grpSp>
        <p:nvGrpSpPr>
          <p:cNvPr id="1820" name="Group 1819">
            <a:extLst>
              <a:ext uri="{FF2B5EF4-FFF2-40B4-BE49-F238E27FC236}">
                <a16:creationId xmlns:a16="http://schemas.microsoft.com/office/drawing/2014/main" id="{C43370AB-CE63-FFE7-0129-530FE71D005E}"/>
              </a:ext>
            </a:extLst>
          </p:cNvPr>
          <p:cNvGrpSpPr/>
          <p:nvPr/>
        </p:nvGrpSpPr>
        <p:grpSpPr>
          <a:xfrm>
            <a:off x="137924" y="4963239"/>
            <a:ext cx="8157590" cy="286443"/>
            <a:chOff x="206886" y="7444849"/>
            <a:chExt cx="12236385" cy="429664"/>
          </a:xfrm>
        </p:grpSpPr>
        <p:sp>
          <p:nvSpPr>
            <p:cNvPr id="1821" name="Rectangle 8">
              <a:extLst>
                <a:ext uri="{FF2B5EF4-FFF2-40B4-BE49-F238E27FC236}">
                  <a16:creationId xmlns:a16="http://schemas.microsoft.com/office/drawing/2014/main" id="{8BC9C482-C091-6016-C30D-9C07936E7873}"/>
                </a:ext>
              </a:extLst>
            </p:cNvPr>
            <p:cNvSpPr>
              <a:spLocks noChangeArrowheads="1"/>
            </p:cNvSpPr>
            <p:nvPr/>
          </p:nvSpPr>
          <p:spPr bwMode="auto">
            <a:xfrm>
              <a:off x="206886" y="7628195"/>
              <a:ext cx="1101263"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Patients at risk</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822" name="Rectangle 30">
              <a:extLst>
                <a:ext uri="{FF2B5EF4-FFF2-40B4-BE49-F238E27FC236}">
                  <a16:creationId xmlns:a16="http://schemas.microsoft.com/office/drawing/2014/main" id="{95BC07D3-D148-14C0-DC68-672FFD2E4468}"/>
                </a:ext>
              </a:extLst>
            </p:cNvPr>
            <p:cNvSpPr>
              <a:spLocks noChangeArrowheads="1"/>
            </p:cNvSpPr>
            <p:nvPr/>
          </p:nvSpPr>
          <p:spPr bwMode="auto">
            <a:xfrm>
              <a:off x="1415889" y="762819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358</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823" name="Rectangle 34">
              <a:extLst>
                <a:ext uri="{FF2B5EF4-FFF2-40B4-BE49-F238E27FC236}">
                  <a16:creationId xmlns:a16="http://schemas.microsoft.com/office/drawing/2014/main" id="{AE47C6D0-1DFE-E9F9-D150-DDAF16FA10B5}"/>
                </a:ext>
              </a:extLst>
            </p:cNvPr>
            <p:cNvSpPr>
              <a:spLocks noChangeArrowheads="1"/>
            </p:cNvSpPr>
            <p:nvPr/>
          </p:nvSpPr>
          <p:spPr bwMode="auto">
            <a:xfrm>
              <a:off x="1955580" y="762819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357</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824" name="Rectangle 38">
              <a:extLst>
                <a:ext uri="{FF2B5EF4-FFF2-40B4-BE49-F238E27FC236}">
                  <a16:creationId xmlns:a16="http://schemas.microsoft.com/office/drawing/2014/main" id="{3FF27984-05ED-5FE6-0985-15320206C4D1}"/>
                </a:ext>
              </a:extLst>
            </p:cNvPr>
            <p:cNvSpPr>
              <a:spLocks noChangeArrowheads="1"/>
            </p:cNvSpPr>
            <p:nvPr/>
          </p:nvSpPr>
          <p:spPr bwMode="auto">
            <a:xfrm>
              <a:off x="2498723" y="762819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352</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825" name="Rectangle 42">
              <a:extLst>
                <a:ext uri="{FF2B5EF4-FFF2-40B4-BE49-F238E27FC236}">
                  <a16:creationId xmlns:a16="http://schemas.microsoft.com/office/drawing/2014/main" id="{8A08E28B-CCE6-BCC4-1A1E-2D59399BEA5D}"/>
                </a:ext>
              </a:extLst>
            </p:cNvPr>
            <p:cNvSpPr>
              <a:spLocks noChangeArrowheads="1"/>
            </p:cNvSpPr>
            <p:nvPr/>
          </p:nvSpPr>
          <p:spPr bwMode="auto">
            <a:xfrm>
              <a:off x="3035918" y="762819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350</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826" name="Rectangle 46">
              <a:extLst>
                <a:ext uri="{FF2B5EF4-FFF2-40B4-BE49-F238E27FC236}">
                  <a16:creationId xmlns:a16="http://schemas.microsoft.com/office/drawing/2014/main" id="{5C4E6B1D-62B4-E918-D16F-9C16D0A3F9AB}"/>
                </a:ext>
              </a:extLst>
            </p:cNvPr>
            <p:cNvSpPr>
              <a:spLocks noChangeArrowheads="1"/>
            </p:cNvSpPr>
            <p:nvPr/>
          </p:nvSpPr>
          <p:spPr bwMode="auto">
            <a:xfrm>
              <a:off x="3583533" y="762819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348</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827" name="Rectangle 50">
              <a:extLst>
                <a:ext uri="{FF2B5EF4-FFF2-40B4-BE49-F238E27FC236}">
                  <a16:creationId xmlns:a16="http://schemas.microsoft.com/office/drawing/2014/main" id="{44E4241F-68C9-F25D-9783-77A42E1E4D17}"/>
                </a:ext>
              </a:extLst>
            </p:cNvPr>
            <p:cNvSpPr>
              <a:spLocks noChangeArrowheads="1"/>
            </p:cNvSpPr>
            <p:nvPr/>
          </p:nvSpPr>
          <p:spPr bwMode="auto">
            <a:xfrm>
              <a:off x="4122795" y="762819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338</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828" name="Rectangle 54">
              <a:extLst>
                <a:ext uri="{FF2B5EF4-FFF2-40B4-BE49-F238E27FC236}">
                  <a16:creationId xmlns:a16="http://schemas.microsoft.com/office/drawing/2014/main" id="{535EB848-A127-6FEC-E417-EDAD198D0743}"/>
                </a:ext>
              </a:extLst>
            </p:cNvPr>
            <p:cNvSpPr>
              <a:spLocks noChangeArrowheads="1"/>
            </p:cNvSpPr>
            <p:nvPr/>
          </p:nvSpPr>
          <p:spPr bwMode="auto">
            <a:xfrm>
              <a:off x="4663008" y="762819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333</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829" name="Rectangle 58">
              <a:extLst>
                <a:ext uri="{FF2B5EF4-FFF2-40B4-BE49-F238E27FC236}">
                  <a16:creationId xmlns:a16="http://schemas.microsoft.com/office/drawing/2014/main" id="{D117184F-73FB-A161-5939-8E889BC1F260}"/>
                </a:ext>
              </a:extLst>
            </p:cNvPr>
            <p:cNvSpPr>
              <a:spLocks noChangeArrowheads="1"/>
            </p:cNvSpPr>
            <p:nvPr/>
          </p:nvSpPr>
          <p:spPr bwMode="auto">
            <a:xfrm>
              <a:off x="5203218" y="762819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329</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830" name="Rectangle 62">
              <a:extLst>
                <a:ext uri="{FF2B5EF4-FFF2-40B4-BE49-F238E27FC236}">
                  <a16:creationId xmlns:a16="http://schemas.microsoft.com/office/drawing/2014/main" id="{7183B3AB-8155-A358-FD24-B40F6206FD9F}"/>
                </a:ext>
              </a:extLst>
            </p:cNvPr>
            <p:cNvSpPr>
              <a:spLocks noChangeArrowheads="1"/>
            </p:cNvSpPr>
            <p:nvPr/>
          </p:nvSpPr>
          <p:spPr bwMode="auto">
            <a:xfrm>
              <a:off x="5744976" y="762819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322</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831" name="Rectangle 68">
              <a:extLst>
                <a:ext uri="{FF2B5EF4-FFF2-40B4-BE49-F238E27FC236}">
                  <a16:creationId xmlns:a16="http://schemas.microsoft.com/office/drawing/2014/main" id="{A00A5DB6-75D7-F8B5-E8D0-E34B0D90066E}"/>
                </a:ext>
              </a:extLst>
            </p:cNvPr>
            <p:cNvSpPr>
              <a:spLocks noChangeArrowheads="1"/>
            </p:cNvSpPr>
            <p:nvPr/>
          </p:nvSpPr>
          <p:spPr bwMode="auto">
            <a:xfrm>
              <a:off x="6294701" y="762819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312</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832" name="Rectangle 74">
              <a:extLst>
                <a:ext uri="{FF2B5EF4-FFF2-40B4-BE49-F238E27FC236}">
                  <a16:creationId xmlns:a16="http://schemas.microsoft.com/office/drawing/2014/main" id="{E7008239-E212-5C1E-7247-01BAD1B168ED}"/>
                </a:ext>
              </a:extLst>
            </p:cNvPr>
            <p:cNvSpPr>
              <a:spLocks noChangeArrowheads="1"/>
            </p:cNvSpPr>
            <p:nvPr/>
          </p:nvSpPr>
          <p:spPr bwMode="auto">
            <a:xfrm>
              <a:off x="6833070" y="762819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298</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833" name="Rectangle 78">
              <a:extLst>
                <a:ext uri="{FF2B5EF4-FFF2-40B4-BE49-F238E27FC236}">
                  <a16:creationId xmlns:a16="http://schemas.microsoft.com/office/drawing/2014/main" id="{803A8A69-8B98-B828-3BFC-70B4D9799EC2}"/>
                </a:ext>
              </a:extLst>
            </p:cNvPr>
            <p:cNvSpPr>
              <a:spLocks noChangeArrowheads="1"/>
            </p:cNvSpPr>
            <p:nvPr/>
          </p:nvSpPr>
          <p:spPr bwMode="auto">
            <a:xfrm>
              <a:off x="7374831" y="762819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288</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834" name="Rectangle 82">
              <a:extLst>
                <a:ext uri="{FF2B5EF4-FFF2-40B4-BE49-F238E27FC236}">
                  <a16:creationId xmlns:a16="http://schemas.microsoft.com/office/drawing/2014/main" id="{AFBC8407-B0B4-7DE4-2CF1-88DFA9720691}"/>
                </a:ext>
              </a:extLst>
            </p:cNvPr>
            <p:cNvSpPr>
              <a:spLocks noChangeArrowheads="1"/>
            </p:cNvSpPr>
            <p:nvPr/>
          </p:nvSpPr>
          <p:spPr bwMode="auto">
            <a:xfrm>
              <a:off x="7914525" y="762819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270</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835" name="Rectangle 86">
              <a:extLst>
                <a:ext uri="{FF2B5EF4-FFF2-40B4-BE49-F238E27FC236}">
                  <a16:creationId xmlns:a16="http://schemas.microsoft.com/office/drawing/2014/main" id="{B3B3A86D-807C-8137-169F-C2C89CB7DDE5}"/>
                </a:ext>
              </a:extLst>
            </p:cNvPr>
            <p:cNvSpPr>
              <a:spLocks noChangeArrowheads="1"/>
            </p:cNvSpPr>
            <p:nvPr/>
          </p:nvSpPr>
          <p:spPr bwMode="auto">
            <a:xfrm>
              <a:off x="8463522" y="762819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259</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836" name="Rectangle 90">
              <a:extLst>
                <a:ext uri="{FF2B5EF4-FFF2-40B4-BE49-F238E27FC236}">
                  <a16:creationId xmlns:a16="http://schemas.microsoft.com/office/drawing/2014/main" id="{065B8D41-17EB-8F27-233A-5790953B47F7}"/>
                </a:ext>
              </a:extLst>
            </p:cNvPr>
            <p:cNvSpPr>
              <a:spLocks noChangeArrowheads="1"/>
            </p:cNvSpPr>
            <p:nvPr/>
          </p:nvSpPr>
          <p:spPr bwMode="auto">
            <a:xfrm>
              <a:off x="9002180" y="762819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228</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837" name="Rectangle 94">
              <a:extLst>
                <a:ext uri="{FF2B5EF4-FFF2-40B4-BE49-F238E27FC236}">
                  <a16:creationId xmlns:a16="http://schemas.microsoft.com/office/drawing/2014/main" id="{03DEBF6E-E284-789A-71CD-B7CA4309345A}"/>
                </a:ext>
              </a:extLst>
            </p:cNvPr>
            <p:cNvSpPr>
              <a:spLocks noChangeArrowheads="1"/>
            </p:cNvSpPr>
            <p:nvPr/>
          </p:nvSpPr>
          <p:spPr bwMode="auto">
            <a:xfrm>
              <a:off x="9541877" y="762819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171</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838" name="Rectangle 98">
              <a:extLst>
                <a:ext uri="{FF2B5EF4-FFF2-40B4-BE49-F238E27FC236}">
                  <a16:creationId xmlns:a16="http://schemas.microsoft.com/office/drawing/2014/main" id="{22D64925-12B2-742F-F326-F3F4282ADB26}"/>
                </a:ext>
              </a:extLst>
            </p:cNvPr>
            <p:cNvSpPr>
              <a:spLocks noChangeArrowheads="1"/>
            </p:cNvSpPr>
            <p:nvPr/>
          </p:nvSpPr>
          <p:spPr bwMode="auto">
            <a:xfrm>
              <a:off x="10083639" y="762819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117</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839" name="Rectangle 102">
              <a:extLst>
                <a:ext uri="{FF2B5EF4-FFF2-40B4-BE49-F238E27FC236}">
                  <a16:creationId xmlns:a16="http://schemas.microsoft.com/office/drawing/2014/main" id="{8710CAB9-CD6A-9F7A-DA01-7A33D2369415}"/>
                </a:ext>
              </a:extLst>
            </p:cNvPr>
            <p:cNvSpPr>
              <a:spLocks noChangeArrowheads="1"/>
            </p:cNvSpPr>
            <p:nvPr/>
          </p:nvSpPr>
          <p:spPr bwMode="auto">
            <a:xfrm>
              <a:off x="10669571" y="7628195"/>
              <a:ext cx="187553"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81</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840" name="Rectangle 106">
              <a:extLst>
                <a:ext uri="{FF2B5EF4-FFF2-40B4-BE49-F238E27FC236}">
                  <a16:creationId xmlns:a16="http://schemas.microsoft.com/office/drawing/2014/main" id="{D1A119D1-753F-E446-14C3-0B0AC9AE6C6C}"/>
                </a:ext>
              </a:extLst>
            </p:cNvPr>
            <p:cNvSpPr>
              <a:spLocks noChangeArrowheads="1"/>
            </p:cNvSpPr>
            <p:nvPr/>
          </p:nvSpPr>
          <p:spPr bwMode="auto">
            <a:xfrm>
              <a:off x="11217531" y="7628195"/>
              <a:ext cx="187553"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39</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841" name="Rectangle 110">
              <a:extLst>
                <a:ext uri="{FF2B5EF4-FFF2-40B4-BE49-F238E27FC236}">
                  <a16:creationId xmlns:a16="http://schemas.microsoft.com/office/drawing/2014/main" id="{89A83394-19DD-9C62-A129-0CDBE893D990}"/>
                </a:ext>
              </a:extLst>
            </p:cNvPr>
            <p:cNvSpPr>
              <a:spLocks noChangeArrowheads="1"/>
            </p:cNvSpPr>
            <p:nvPr/>
          </p:nvSpPr>
          <p:spPr bwMode="auto">
            <a:xfrm>
              <a:off x="11757825" y="7628195"/>
              <a:ext cx="187553"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10</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842" name="Rectangle 114">
              <a:extLst>
                <a:ext uri="{FF2B5EF4-FFF2-40B4-BE49-F238E27FC236}">
                  <a16:creationId xmlns:a16="http://schemas.microsoft.com/office/drawing/2014/main" id="{DF29393B-6400-E7DA-E3BE-27D8F898C859}"/>
                </a:ext>
              </a:extLst>
            </p:cNvPr>
            <p:cNvSpPr>
              <a:spLocks noChangeArrowheads="1"/>
            </p:cNvSpPr>
            <p:nvPr/>
          </p:nvSpPr>
          <p:spPr bwMode="auto">
            <a:xfrm>
              <a:off x="12349494" y="7628195"/>
              <a:ext cx="93777"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1</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843" name="Rectangle 5">
              <a:extLst>
                <a:ext uri="{FF2B5EF4-FFF2-40B4-BE49-F238E27FC236}">
                  <a16:creationId xmlns:a16="http://schemas.microsoft.com/office/drawing/2014/main" id="{31022940-3C28-30F2-F9E0-8C02554C7E98}"/>
                </a:ext>
              </a:extLst>
            </p:cNvPr>
            <p:cNvSpPr>
              <a:spLocks noChangeArrowheads="1"/>
            </p:cNvSpPr>
            <p:nvPr/>
          </p:nvSpPr>
          <p:spPr bwMode="auto">
            <a:xfrm>
              <a:off x="206886" y="7444849"/>
              <a:ext cx="1231738" cy="117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GB" sz="1067" b="1" i="0" u="none" strike="noStrike" kern="1200" cap="none" spc="0" normalizeH="0" baseline="0" noProof="0" dirty="0">
                  <a:ln>
                    <a:noFill/>
                  </a:ln>
                  <a:solidFill>
                    <a:srgbClr val="E6308A"/>
                  </a:solidFill>
                  <a:effectLst/>
                  <a:uLnTx/>
                  <a:uFillTx/>
                  <a:latin typeface="Arial Narrow" panose="020F0502020204030204"/>
                  <a:ea typeface="+mn-ea"/>
                  <a:cs typeface="+mn-cs"/>
                </a:rPr>
                <a:t>Leuprolide alone</a:t>
              </a:r>
            </a:p>
            <a:p>
              <a:pPr marL="0" marR="0" lvl="0" indent="0" algn="l" defTabSz="609630" rtl="0" eaLnBrk="0" fontAlgn="base" latinLnBrk="0" hangingPunct="0">
                <a:lnSpc>
                  <a:spcPct val="100000"/>
                </a:lnSpc>
                <a:spcBef>
                  <a:spcPct val="0"/>
                </a:spcBef>
                <a:spcAft>
                  <a:spcPct val="0"/>
                </a:spcAft>
                <a:buClrTx/>
                <a:buSzTx/>
                <a:buFontTx/>
                <a:buNone/>
                <a:tabLst/>
                <a:defRPr/>
              </a:pPr>
              <a:endParaRPr kumimoji="0" lang="en-GB" sz="1867" b="0" i="0" u="none" strike="noStrike" kern="1200" cap="none" spc="0" normalizeH="0" baseline="0" noProof="0" dirty="0">
                <a:ln>
                  <a:noFill/>
                </a:ln>
                <a:solidFill>
                  <a:srgbClr val="00305D"/>
                </a:solidFill>
                <a:effectLst/>
                <a:uLnTx/>
                <a:uFillTx/>
                <a:latin typeface="Arial Narrow" panose="020B0604020202020204" pitchFamily="34" charset="0"/>
                <a:ea typeface="+mn-ea"/>
                <a:cs typeface="+mn-cs"/>
              </a:endParaRPr>
            </a:p>
          </p:txBody>
        </p:sp>
      </p:grpSp>
    </p:spTree>
    <p:custDataLst>
      <p:tags r:id="rId1"/>
    </p:custDataLst>
    <p:extLst>
      <p:ext uri="{BB962C8B-B14F-4D97-AF65-F5344CB8AC3E}">
        <p14:creationId xmlns:p14="http://schemas.microsoft.com/office/powerpoint/2010/main" val="416761900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DC2CE6-CCB3-B7FD-B1AD-73BB429A35D1}"/>
            </a:ext>
          </a:extLst>
        </p:cNvPr>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37EBB3B4-DCB7-89D1-C414-C7A61693F3B7}"/>
              </a:ext>
            </a:extLst>
          </p:cNvPr>
          <p:cNvGraphicFramePr>
            <a:graphicFrameLocks noGrp="1"/>
          </p:cNvGraphicFramePr>
          <p:nvPr/>
        </p:nvGraphicFramePr>
        <p:xfrm>
          <a:off x="959726" y="1036116"/>
          <a:ext cx="10296682" cy="3849600"/>
        </p:xfrm>
        <a:graphic>
          <a:graphicData uri="http://schemas.openxmlformats.org/drawingml/2006/table">
            <a:tbl>
              <a:tblPr/>
              <a:tblGrid>
                <a:gridCol w="2803882">
                  <a:extLst>
                    <a:ext uri="{9D8B030D-6E8A-4147-A177-3AD203B41FA5}">
                      <a16:colId xmlns:a16="http://schemas.microsoft.com/office/drawing/2014/main" val="2449222460"/>
                    </a:ext>
                  </a:extLst>
                </a:gridCol>
                <a:gridCol w="1732800">
                  <a:extLst>
                    <a:ext uri="{9D8B030D-6E8A-4147-A177-3AD203B41FA5}">
                      <a16:colId xmlns:a16="http://schemas.microsoft.com/office/drawing/2014/main" val="73733261"/>
                    </a:ext>
                  </a:extLst>
                </a:gridCol>
                <a:gridCol w="1732800">
                  <a:extLst>
                    <a:ext uri="{9D8B030D-6E8A-4147-A177-3AD203B41FA5}">
                      <a16:colId xmlns:a16="http://schemas.microsoft.com/office/drawing/2014/main" val="1166240623"/>
                    </a:ext>
                  </a:extLst>
                </a:gridCol>
                <a:gridCol w="2013600">
                  <a:extLst>
                    <a:ext uri="{9D8B030D-6E8A-4147-A177-3AD203B41FA5}">
                      <a16:colId xmlns:a16="http://schemas.microsoft.com/office/drawing/2014/main" val="157417321"/>
                    </a:ext>
                  </a:extLst>
                </a:gridCol>
                <a:gridCol w="2013600">
                  <a:extLst>
                    <a:ext uri="{9D8B030D-6E8A-4147-A177-3AD203B41FA5}">
                      <a16:colId xmlns:a16="http://schemas.microsoft.com/office/drawing/2014/main" val="2956947232"/>
                    </a:ext>
                  </a:extLst>
                </a:gridCol>
              </a:tblGrid>
              <a:tr h="264000">
                <a:tc>
                  <a:txBody>
                    <a:bodyPr/>
                    <a:lstStyle/>
                    <a:p>
                      <a:endParaRPr lang="en-GB" sz="1200" b="1" noProof="0" dirty="0">
                        <a:solidFill>
                          <a:schemeClr val="bg1"/>
                        </a:solidFill>
                      </a:endParaRPr>
                    </a:p>
                  </a:txBody>
                  <a:tcPr marL="27897" marR="27897" marT="0" marB="0" anchor="ctr">
                    <a:lnL>
                      <a:noFill/>
                    </a:lnL>
                    <a:lnR>
                      <a:noFill/>
                    </a:lnR>
                    <a:lnT>
                      <a:noFill/>
                    </a:lnT>
                    <a:lnB>
                      <a:noFill/>
                    </a:lnB>
                    <a:noFill/>
                  </a:tcPr>
                </a:tc>
                <a:tc>
                  <a:txBody>
                    <a:bodyPr/>
                    <a:lstStyle/>
                    <a:p>
                      <a:pPr algn="ctr"/>
                      <a:r>
                        <a:rPr lang="en-GB" sz="1200" b="1" noProof="0" dirty="0">
                          <a:solidFill>
                            <a:schemeClr val="bg1"/>
                          </a:solidFill>
                        </a:rPr>
                        <a:t>Enza mono</a:t>
                      </a:r>
                    </a:p>
                  </a:txBody>
                  <a:tcPr marL="27897" marR="27897" marT="0" marB="0" anchor="ctr">
                    <a:lnL>
                      <a:noFill/>
                    </a:lnL>
                    <a:lnR>
                      <a:noFill/>
                    </a:lnR>
                    <a:lnT>
                      <a:noFill/>
                    </a:lnT>
                    <a:lnB>
                      <a:noFill/>
                    </a:lnB>
                    <a:solidFill>
                      <a:srgbClr val="669F30"/>
                    </a:solidFill>
                  </a:tcPr>
                </a:tc>
                <a:tc>
                  <a:txBody>
                    <a:bodyPr/>
                    <a:lstStyle/>
                    <a:p>
                      <a:pPr algn="ctr"/>
                      <a:r>
                        <a:rPr lang="en-GB" sz="1200" b="1" noProof="0" dirty="0">
                          <a:solidFill>
                            <a:schemeClr val="bg1"/>
                          </a:solidFill>
                        </a:rPr>
                        <a:t>Leuprolide alone</a:t>
                      </a:r>
                    </a:p>
                  </a:txBody>
                  <a:tcPr marL="27897" marR="27897" marT="0" marB="0" anchor="ctr">
                    <a:lnL>
                      <a:noFill/>
                    </a:lnL>
                    <a:lnR>
                      <a:noFill/>
                    </a:lnR>
                    <a:lnT>
                      <a:noFill/>
                    </a:lnT>
                    <a:lnB>
                      <a:noFill/>
                    </a:lnB>
                    <a:solidFill>
                      <a:srgbClr val="E6308A"/>
                    </a:solidFill>
                  </a:tcPr>
                </a:tc>
                <a:tc>
                  <a:txBody>
                    <a:bodyPr/>
                    <a:lstStyle/>
                    <a:p>
                      <a:pPr algn="ctr"/>
                      <a:endParaRPr lang="en-GB" sz="1200" b="1" noProof="0" dirty="0">
                        <a:solidFill>
                          <a:schemeClr val="bg1"/>
                        </a:solidFill>
                      </a:endParaRPr>
                    </a:p>
                  </a:txBody>
                  <a:tcPr marL="27897" marR="27897" marT="0" marB="0" anchor="ctr">
                    <a:lnL>
                      <a:noFill/>
                    </a:lnL>
                    <a:lnR>
                      <a:noFill/>
                    </a:lnR>
                    <a:lnT>
                      <a:noFill/>
                    </a:lnT>
                    <a:lnB>
                      <a:noFill/>
                    </a:lnB>
                    <a:noFill/>
                  </a:tcPr>
                </a:tc>
                <a:tc>
                  <a:txBody>
                    <a:bodyPr/>
                    <a:lstStyle/>
                    <a:p>
                      <a:pPr algn="ctr"/>
                      <a:endParaRPr lang="en-GB" sz="1200" b="1" noProof="0" dirty="0">
                        <a:solidFill>
                          <a:schemeClr val="bg1"/>
                        </a:solidFill>
                      </a:endParaRPr>
                    </a:p>
                  </a:txBody>
                  <a:tcPr marL="27897" marR="27897" marT="0" marB="0" anchor="ctr">
                    <a:lnL>
                      <a:noFill/>
                    </a:lnL>
                    <a:lnR>
                      <a:noFill/>
                    </a:lnR>
                    <a:lnT>
                      <a:noFill/>
                    </a:lnT>
                    <a:lnB>
                      <a:noFill/>
                    </a:lnB>
                    <a:noFill/>
                  </a:tcPr>
                </a:tc>
                <a:extLst>
                  <a:ext uri="{0D108BD9-81ED-4DB2-BD59-A6C34878D82A}">
                    <a16:rowId xmlns:a16="http://schemas.microsoft.com/office/drawing/2014/main" val="1830766478"/>
                  </a:ext>
                </a:extLst>
              </a:tr>
              <a:tr h="199200">
                <a:tc>
                  <a:txBody>
                    <a:bodyPr/>
                    <a:lstStyle/>
                    <a:p>
                      <a:r>
                        <a:rPr lang="en-GB" sz="1200" b="1" noProof="0" dirty="0">
                          <a:solidFill>
                            <a:schemeClr val="bg1"/>
                          </a:solidFill>
                        </a:rPr>
                        <a:t>Subgroup</a:t>
                      </a:r>
                    </a:p>
                  </a:txBody>
                  <a:tcPr marL="27897" marR="27897" marT="0" marB="0" anchor="ctr">
                    <a:lnL>
                      <a:noFill/>
                    </a:lnL>
                    <a:lnR>
                      <a:noFill/>
                    </a:lnR>
                    <a:lnT>
                      <a:noFill/>
                    </a:lnT>
                    <a:lnB w="12700" cap="flat" cmpd="sng" algn="ctr">
                      <a:solidFill>
                        <a:srgbClr val="00305D"/>
                      </a:solidFill>
                      <a:prstDash val="solid"/>
                      <a:round/>
                      <a:headEnd type="none" w="med" len="med"/>
                      <a:tailEnd type="none" w="med" len="med"/>
                    </a:lnB>
                    <a:noFill/>
                  </a:tcPr>
                </a:tc>
                <a:tc gridSpan="2">
                  <a:txBody>
                    <a:bodyPr/>
                    <a:lstStyle/>
                    <a:p>
                      <a:pPr algn="ctr"/>
                      <a:r>
                        <a:rPr lang="en-GB" sz="1200" b="1" noProof="0" dirty="0">
                          <a:solidFill>
                            <a:schemeClr val="bg1"/>
                          </a:solidFill>
                        </a:rPr>
                        <a:t>No. of patients (No. of events)</a:t>
                      </a:r>
                    </a:p>
                  </a:txBody>
                  <a:tcPr marL="27897" marR="27897" marT="0" marB="0" anchor="ctr">
                    <a:lnL>
                      <a:noFill/>
                    </a:lnL>
                    <a:lnR>
                      <a:noFill/>
                    </a:lnR>
                    <a:lnT>
                      <a:noFill/>
                    </a:lnT>
                    <a:lnB w="12700" cap="flat" cmpd="sng" algn="ctr">
                      <a:solidFill>
                        <a:srgbClr val="00305D"/>
                      </a:solidFill>
                      <a:prstDash val="solid"/>
                      <a:round/>
                      <a:headEnd type="none" w="med" len="med"/>
                      <a:tailEnd type="none" w="med" len="med"/>
                    </a:lnB>
                    <a:noFill/>
                  </a:tcPr>
                </a:tc>
                <a:tc hMerge="1">
                  <a:txBody>
                    <a:bodyPr/>
                    <a:lstStyle/>
                    <a:p>
                      <a:endParaRPr lang="en-US" sz="800" b="1"/>
                    </a:p>
                  </a:txBody>
                  <a:tcPr marL="41845" marR="41845" marT="20922" marB="20922" anchor="ctr">
                    <a:lnL>
                      <a:noFill/>
                    </a:lnL>
                    <a:lnR>
                      <a:noFill/>
                    </a:lnR>
                    <a:lnT>
                      <a:noFill/>
                    </a:lnT>
                    <a:lnB>
                      <a:noFill/>
                    </a:lnB>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noProof="0" dirty="0">
                          <a:solidFill>
                            <a:schemeClr val="bg1"/>
                          </a:solidFill>
                        </a:rPr>
                        <a:t>Hazard ratio (95% CI)</a:t>
                      </a:r>
                    </a:p>
                  </a:txBody>
                  <a:tcPr marL="27897" marR="27897" marT="0" marB="0" anchor="ctr">
                    <a:lnL>
                      <a:noFill/>
                    </a:lnL>
                    <a:lnR>
                      <a:noFill/>
                    </a:lnR>
                    <a:lnT>
                      <a:noFill/>
                    </a:lnT>
                    <a:lnB w="12700" cap="flat" cmpd="sng" algn="ctr">
                      <a:solidFill>
                        <a:srgbClr val="00305D"/>
                      </a:solidFill>
                      <a:prstDash val="solid"/>
                      <a:round/>
                      <a:headEnd type="none" w="med" len="med"/>
                      <a:tailEnd type="none" w="med" len="med"/>
                    </a:lnB>
                    <a:noFill/>
                  </a:tcPr>
                </a:tc>
                <a:tc hMerge="1">
                  <a:txBody>
                    <a:bodyPr/>
                    <a:lstStyle/>
                    <a:p>
                      <a:endParaRPr lang="en-US"/>
                    </a:p>
                  </a:txBody>
                  <a:tcPr/>
                </a:tc>
                <a:extLst>
                  <a:ext uri="{0D108BD9-81ED-4DB2-BD59-A6C34878D82A}">
                    <a16:rowId xmlns:a16="http://schemas.microsoft.com/office/drawing/2014/main" val="2124448824"/>
                  </a:ext>
                </a:extLst>
              </a:tr>
              <a:tr h="199200">
                <a:tc>
                  <a:txBody>
                    <a:bodyPr/>
                    <a:lstStyle/>
                    <a:p>
                      <a:r>
                        <a:rPr lang="en-GB" sz="1200" noProof="0" dirty="0">
                          <a:solidFill>
                            <a:schemeClr val="bg1"/>
                          </a:solidFill>
                        </a:rPr>
                        <a:t>All patients</a:t>
                      </a:r>
                    </a:p>
                  </a:txBody>
                  <a:tcPr marL="27897" marR="27897" marT="0" marB="0" anchor="ctr">
                    <a:lnL>
                      <a:noFill/>
                    </a:lnL>
                    <a:lnR>
                      <a:noFill/>
                    </a:lnR>
                    <a:lnT w="12700" cap="flat" cmpd="sng" algn="ctr">
                      <a:solidFill>
                        <a:srgbClr val="00305D"/>
                      </a:solidFill>
                      <a:prstDash val="solid"/>
                      <a:round/>
                      <a:headEnd type="none" w="med" len="med"/>
                      <a:tailEnd type="none" w="med" len="med"/>
                    </a:lnT>
                    <a:lnB>
                      <a:noFill/>
                    </a:lnB>
                    <a:solidFill>
                      <a:srgbClr val="00305D">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355 (93)</a:t>
                      </a:r>
                    </a:p>
                  </a:txBody>
                  <a:tcPr marL="27897" marR="27897" marT="0" marB="0" anchor="ctr">
                    <a:lnL>
                      <a:noFill/>
                    </a:lnL>
                    <a:lnR>
                      <a:noFill/>
                    </a:lnR>
                    <a:lnT w="12700" cap="flat" cmpd="sng" algn="ctr">
                      <a:solidFill>
                        <a:srgbClr val="00305D"/>
                      </a:solidFill>
                      <a:prstDash val="solid"/>
                      <a:round/>
                      <a:headEnd type="none" w="med" len="med"/>
                      <a:tailEnd type="none" w="med" len="med"/>
                    </a:lnT>
                    <a:lnB>
                      <a:noFill/>
                    </a:lnB>
                    <a:solidFill>
                      <a:srgbClr val="669F30">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358 (111)</a:t>
                      </a:r>
                    </a:p>
                  </a:txBody>
                  <a:tcPr marL="27897" marR="27897" marT="0" marB="0" anchor="ctr">
                    <a:lnL>
                      <a:noFill/>
                    </a:lnL>
                    <a:lnR>
                      <a:noFill/>
                    </a:lnR>
                    <a:lnT w="12700" cap="flat" cmpd="sng" algn="ctr">
                      <a:solidFill>
                        <a:srgbClr val="00305D"/>
                      </a:solidFill>
                      <a:prstDash val="solid"/>
                      <a:round/>
                      <a:headEnd type="none" w="med" len="med"/>
                      <a:tailEnd type="none" w="med" len="med"/>
                    </a:lnT>
                    <a:lnB>
                      <a:noFill/>
                    </a:lnB>
                    <a:solidFill>
                      <a:srgbClr val="E6308A">
                        <a:alpha val="10000"/>
                      </a:srgbClr>
                    </a:solidFill>
                  </a:tcPr>
                </a:tc>
                <a:tc>
                  <a:txBody>
                    <a:bodyPr/>
                    <a:lstStyle/>
                    <a:p>
                      <a:pPr marL="0" algn="ctr" defTabSz="914400" rtl="0" eaLnBrk="1" latinLnBrk="0" hangingPunct="1"/>
                      <a:endParaRPr lang="en-GB" sz="1200" kern="1200" noProof="0" dirty="0">
                        <a:solidFill>
                          <a:schemeClr val="bg1"/>
                        </a:solidFill>
                        <a:latin typeface="+mn-lt"/>
                        <a:ea typeface="+mn-ea"/>
                        <a:cs typeface="+mn-cs"/>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305D"/>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305D">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0.830 (0.630, 1.095)</a:t>
                      </a:r>
                    </a:p>
                  </a:txBody>
                  <a:tcPr marL="27897" marR="27897" marT="0" marB="0" anchor="ctr">
                    <a:lnL w="12700" cap="flat" cmpd="sng" algn="ctr">
                      <a:noFill/>
                      <a:prstDash val="solid"/>
                      <a:round/>
                      <a:headEnd type="none" w="med" len="med"/>
                      <a:tailEnd type="none" w="med" len="med"/>
                    </a:lnL>
                    <a:lnR>
                      <a:noFill/>
                    </a:lnR>
                    <a:lnT w="12700" cap="flat" cmpd="sng" algn="ctr">
                      <a:solidFill>
                        <a:srgbClr val="00305D"/>
                      </a:solidFill>
                      <a:prstDash val="solid"/>
                      <a:round/>
                      <a:headEnd type="none" w="med" len="med"/>
                      <a:tailEnd type="none" w="med" len="med"/>
                    </a:lnT>
                    <a:lnB>
                      <a:noFill/>
                    </a:lnB>
                    <a:lnTlToBr w="12700" cmpd="sng">
                      <a:noFill/>
                      <a:prstDash val="solid"/>
                    </a:lnTlToBr>
                    <a:lnBlToTr w="12700" cmpd="sng">
                      <a:noFill/>
                      <a:prstDash val="solid"/>
                    </a:lnBlToTr>
                    <a:solidFill>
                      <a:srgbClr val="00305D">
                        <a:alpha val="10000"/>
                      </a:srgbClr>
                    </a:solidFill>
                  </a:tcPr>
                </a:tc>
                <a:extLst>
                  <a:ext uri="{0D108BD9-81ED-4DB2-BD59-A6C34878D82A}">
                    <a16:rowId xmlns:a16="http://schemas.microsoft.com/office/drawing/2014/main" val="4230796148"/>
                  </a:ext>
                </a:extLst>
              </a:tr>
              <a:tr h="199200">
                <a:tc>
                  <a:txBody>
                    <a:bodyPr/>
                    <a:lstStyle/>
                    <a:p>
                      <a:r>
                        <a:rPr lang="en-GB" sz="1200" noProof="0" dirty="0">
                          <a:solidFill>
                            <a:schemeClr val="bg1"/>
                          </a:solidFill>
                        </a:rPr>
                        <a:t>PSA doubling time (≤3 months)</a:t>
                      </a:r>
                    </a:p>
                  </a:txBody>
                  <a:tcPr marL="27897" marR="27897" marT="0" marB="0" anchor="ctr">
                    <a:lnL>
                      <a:noFill/>
                    </a:lnL>
                    <a:lnR>
                      <a:noFill/>
                    </a:lnR>
                    <a:lnT>
                      <a:noFill/>
                    </a:lnT>
                    <a:lnB>
                      <a:noFill/>
                    </a:lnB>
                    <a:noFill/>
                  </a:tcPr>
                </a:tc>
                <a:tc>
                  <a:txBody>
                    <a:bodyPr/>
                    <a:lstStyle/>
                    <a:p>
                      <a:pPr marL="0" algn="ctr" defTabSz="914400" rtl="0" eaLnBrk="1" latinLnBrk="0" hangingPunct="1"/>
                      <a:r>
                        <a:rPr lang="en-GB" sz="1200" kern="1200" noProof="0" dirty="0">
                          <a:solidFill>
                            <a:schemeClr val="bg1"/>
                          </a:solidFill>
                          <a:latin typeface="+mn-lt"/>
                          <a:ea typeface="+mn-ea"/>
                          <a:cs typeface="+mn-cs"/>
                        </a:rPr>
                        <a:t>76 (23)</a:t>
                      </a:r>
                    </a:p>
                  </a:txBody>
                  <a:tcPr marL="27897" marR="27897" marT="0" marB="0" anchor="ctr">
                    <a:lnL>
                      <a:noFill/>
                    </a:lnL>
                    <a:lnR>
                      <a:noFill/>
                    </a:lnR>
                    <a:lnT>
                      <a:noFill/>
                    </a:lnT>
                    <a:lnB>
                      <a:noFill/>
                    </a:lnB>
                    <a:noFill/>
                  </a:tcPr>
                </a:tc>
                <a:tc>
                  <a:txBody>
                    <a:bodyPr/>
                    <a:lstStyle/>
                    <a:p>
                      <a:pPr marL="0" algn="ctr" defTabSz="914400" rtl="0" eaLnBrk="1" latinLnBrk="0" hangingPunct="1"/>
                      <a:r>
                        <a:rPr lang="en-GB" sz="1200" kern="1200" noProof="0" dirty="0">
                          <a:solidFill>
                            <a:schemeClr val="bg1"/>
                          </a:solidFill>
                          <a:latin typeface="+mn-lt"/>
                          <a:ea typeface="+mn-ea"/>
                          <a:cs typeface="+mn-cs"/>
                        </a:rPr>
                        <a:t>80 (25)</a:t>
                      </a:r>
                    </a:p>
                  </a:txBody>
                  <a:tcPr marL="27897" marR="27897" marT="0" marB="0" anchor="ctr">
                    <a:lnL>
                      <a:noFill/>
                    </a:lnL>
                    <a:lnR>
                      <a:noFill/>
                    </a:lnR>
                    <a:lnT>
                      <a:noFill/>
                    </a:lnT>
                    <a:lnB>
                      <a:noFill/>
                    </a:lnB>
                    <a:noFill/>
                  </a:tcPr>
                </a:tc>
                <a:tc>
                  <a:txBody>
                    <a:bodyPr/>
                    <a:lstStyle/>
                    <a:p>
                      <a:pPr marL="0" algn="ctr" defTabSz="914400" rtl="0" eaLnBrk="1" latinLnBrk="0" hangingPunct="1"/>
                      <a:endParaRPr lang="en-GB" sz="1200" kern="1200" noProof="0" dirty="0">
                        <a:solidFill>
                          <a:schemeClr val="bg1"/>
                        </a:solidFill>
                        <a:latin typeface="+mn-lt"/>
                        <a:ea typeface="+mn-ea"/>
                        <a:cs typeface="+mn-cs"/>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en-GB" sz="1200" kern="1200" noProof="0" dirty="0">
                          <a:solidFill>
                            <a:schemeClr val="bg1"/>
                          </a:solidFill>
                          <a:latin typeface="+mn-lt"/>
                          <a:ea typeface="+mn-ea"/>
                          <a:cs typeface="+mn-cs"/>
                        </a:rPr>
                        <a:t>1.016 (0.577, 1.790)</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863781926"/>
                  </a:ext>
                </a:extLst>
              </a:tr>
              <a:tr h="199200">
                <a:tc>
                  <a:txBody>
                    <a:bodyPr/>
                    <a:lstStyle/>
                    <a:p>
                      <a:r>
                        <a:rPr lang="en-GB" sz="1200" noProof="0" dirty="0">
                          <a:solidFill>
                            <a:schemeClr val="bg1"/>
                          </a:solidFill>
                        </a:rPr>
                        <a:t>PSA doubling time (&gt;3 to ≤6 months)</a:t>
                      </a:r>
                    </a:p>
                  </a:txBody>
                  <a:tcPr marL="27897" marR="27897" marT="0" marB="0" anchor="ctr">
                    <a:lnL>
                      <a:noFill/>
                    </a:lnL>
                    <a:lnR>
                      <a:noFill/>
                    </a:lnR>
                    <a:lnT>
                      <a:noFill/>
                    </a:lnT>
                    <a:lnB>
                      <a:noFill/>
                    </a:lnB>
                    <a:solidFill>
                      <a:srgbClr val="00305D">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164 (45)</a:t>
                      </a:r>
                    </a:p>
                  </a:txBody>
                  <a:tcPr marL="27897" marR="27897" marT="0" marB="0" anchor="ctr">
                    <a:lnL>
                      <a:noFill/>
                    </a:lnL>
                    <a:lnR>
                      <a:noFill/>
                    </a:lnR>
                    <a:lnT>
                      <a:noFill/>
                    </a:lnT>
                    <a:lnB>
                      <a:noFill/>
                    </a:lnB>
                    <a:solidFill>
                      <a:srgbClr val="669F30">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142 (47)</a:t>
                      </a:r>
                    </a:p>
                  </a:txBody>
                  <a:tcPr marL="27897" marR="27897" marT="0" marB="0" anchor="ctr">
                    <a:lnL>
                      <a:noFill/>
                    </a:lnL>
                    <a:lnR>
                      <a:noFill/>
                    </a:lnR>
                    <a:lnT>
                      <a:noFill/>
                    </a:lnT>
                    <a:lnB>
                      <a:noFill/>
                    </a:lnB>
                    <a:solidFill>
                      <a:srgbClr val="E6308A">
                        <a:alpha val="10000"/>
                      </a:srgbClr>
                    </a:solidFill>
                  </a:tcPr>
                </a:tc>
                <a:tc>
                  <a:txBody>
                    <a:bodyPr/>
                    <a:lstStyle/>
                    <a:p>
                      <a:pPr marL="0" algn="ctr" defTabSz="914400" rtl="0" eaLnBrk="1" latinLnBrk="0" hangingPunct="1"/>
                      <a:endParaRPr lang="en-GB" sz="1200" kern="1200" noProof="0" dirty="0">
                        <a:solidFill>
                          <a:schemeClr val="bg1"/>
                        </a:solidFill>
                        <a:latin typeface="+mn-lt"/>
                        <a:ea typeface="+mn-ea"/>
                        <a:cs typeface="+mn-cs"/>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305D">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0.796 (0.529, 1.198)</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rgbClr val="00305D">
                        <a:alpha val="10000"/>
                      </a:srgbClr>
                    </a:solidFill>
                  </a:tcPr>
                </a:tc>
                <a:extLst>
                  <a:ext uri="{0D108BD9-81ED-4DB2-BD59-A6C34878D82A}">
                    <a16:rowId xmlns:a16="http://schemas.microsoft.com/office/drawing/2014/main" val="355479000"/>
                  </a:ext>
                </a:extLst>
              </a:tr>
              <a:tr h="199200">
                <a:tc>
                  <a:txBody>
                    <a:bodyPr/>
                    <a:lstStyle/>
                    <a:p>
                      <a:r>
                        <a:rPr lang="en-GB" sz="1200" noProof="0" dirty="0">
                          <a:solidFill>
                            <a:schemeClr val="bg1"/>
                          </a:solidFill>
                        </a:rPr>
                        <a:t>PSA doubling time (&gt;6 to ≤9 months)</a:t>
                      </a:r>
                    </a:p>
                  </a:txBody>
                  <a:tcPr marL="27897" marR="27897" marT="0" marB="0" anchor="ctr">
                    <a:lnL>
                      <a:noFill/>
                    </a:lnL>
                    <a:lnR>
                      <a:noFill/>
                    </a:lnR>
                    <a:lnT>
                      <a:noFill/>
                    </a:lnT>
                    <a:lnB>
                      <a:noFill/>
                    </a:lnB>
                    <a:noFill/>
                  </a:tcPr>
                </a:tc>
                <a:tc>
                  <a:txBody>
                    <a:bodyPr/>
                    <a:lstStyle/>
                    <a:p>
                      <a:pPr marL="0" algn="ctr" defTabSz="914400" rtl="0" eaLnBrk="1" latinLnBrk="0" hangingPunct="1"/>
                      <a:r>
                        <a:rPr lang="en-GB" sz="1200" kern="1200" noProof="0" dirty="0">
                          <a:solidFill>
                            <a:schemeClr val="bg1"/>
                          </a:solidFill>
                          <a:latin typeface="+mn-lt"/>
                          <a:ea typeface="+mn-ea"/>
                          <a:cs typeface="+mn-cs"/>
                        </a:rPr>
                        <a:t>114 (25)</a:t>
                      </a:r>
                    </a:p>
                  </a:txBody>
                  <a:tcPr marL="27897" marR="27897" marT="0" marB="0" anchor="ctr">
                    <a:lnL>
                      <a:noFill/>
                    </a:lnL>
                    <a:lnR>
                      <a:noFill/>
                    </a:lnR>
                    <a:lnT>
                      <a:noFill/>
                    </a:lnT>
                    <a:lnB>
                      <a:noFill/>
                    </a:lnB>
                    <a:noFill/>
                  </a:tcPr>
                </a:tc>
                <a:tc>
                  <a:txBody>
                    <a:bodyPr/>
                    <a:lstStyle/>
                    <a:p>
                      <a:pPr marL="0" algn="ctr" defTabSz="914400" rtl="0" eaLnBrk="1" latinLnBrk="0" hangingPunct="1"/>
                      <a:r>
                        <a:rPr lang="en-GB" sz="1200" kern="1200" noProof="0" dirty="0">
                          <a:solidFill>
                            <a:schemeClr val="bg1"/>
                          </a:solidFill>
                          <a:latin typeface="+mn-lt"/>
                          <a:ea typeface="+mn-ea"/>
                          <a:cs typeface="+mn-cs"/>
                        </a:rPr>
                        <a:t>135 (39)</a:t>
                      </a:r>
                    </a:p>
                  </a:txBody>
                  <a:tcPr marL="27897" marR="27897" marT="0" marB="0" anchor="ctr">
                    <a:lnL>
                      <a:noFill/>
                    </a:lnL>
                    <a:lnR>
                      <a:noFill/>
                    </a:lnR>
                    <a:lnT>
                      <a:noFill/>
                    </a:lnT>
                    <a:lnB>
                      <a:noFill/>
                    </a:lnB>
                    <a:noFill/>
                  </a:tcPr>
                </a:tc>
                <a:tc>
                  <a:txBody>
                    <a:bodyPr/>
                    <a:lstStyle/>
                    <a:p>
                      <a:pPr marL="0" algn="ctr" defTabSz="914400" rtl="0" eaLnBrk="1" latinLnBrk="0" hangingPunct="1"/>
                      <a:endParaRPr lang="en-GB" sz="1200" kern="1200" noProof="0" dirty="0">
                        <a:solidFill>
                          <a:schemeClr val="bg1"/>
                        </a:solidFill>
                        <a:latin typeface="+mn-lt"/>
                        <a:ea typeface="+mn-ea"/>
                        <a:cs typeface="+mn-cs"/>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en-GB" sz="1200" kern="1200" noProof="0" dirty="0">
                          <a:solidFill>
                            <a:schemeClr val="bg1"/>
                          </a:solidFill>
                          <a:latin typeface="+mn-lt"/>
                          <a:ea typeface="+mn-ea"/>
                          <a:cs typeface="+mn-cs"/>
                        </a:rPr>
                        <a:t>0.763 (0.460, 1.266)</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241904808"/>
                  </a:ext>
                </a:extLst>
              </a:tr>
              <a:tr h="199200">
                <a:tc>
                  <a:txBody>
                    <a:bodyPr/>
                    <a:lstStyle/>
                    <a:p>
                      <a:r>
                        <a:rPr lang="en-GB" sz="1200" noProof="0" dirty="0">
                          <a:solidFill>
                            <a:schemeClr val="bg1"/>
                          </a:solidFill>
                        </a:rPr>
                        <a:t>Baseline age category (&lt;65 years)</a:t>
                      </a:r>
                    </a:p>
                  </a:txBody>
                  <a:tcPr marL="27897" marR="27897" marT="0" marB="0" anchor="ctr">
                    <a:lnL>
                      <a:noFill/>
                    </a:lnL>
                    <a:lnR>
                      <a:noFill/>
                    </a:lnR>
                    <a:lnT>
                      <a:noFill/>
                    </a:lnT>
                    <a:lnB>
                      <a:noFill/>
                    </a:lnB>
                    <a:solidFill>
                      <a:srgbClr val="00305D">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91 (16)</a:t>
                      </a:r>
                    </a:p>
                  </a:txBody>
                  <a:tcPr marL="27897" marR="27897" marT="0" marB="0" anchor="ctr">
                    <a:lnL>
                      <a:noFill/>
                    </a:lnL>
                    <a:lnR>
                      <a:noFill/>
                    </a:lnR>
                    <a:lnT>
                      <a:noFill/>
                    </a:lnT>
                    <a:lnB>
                      <a:noFill/>
                    </a:lnB>
                    <a:solidFill>
                      <a:srgbClr val="669F30">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91 (21)</a:t>
                      </a:r>
                    </a:p>
                  </a:txBody>
                  <a:tcPr marL="27897" marR="27897" marT="0" marB="0" anchor="ctr">
                    <a:lnL>
                      <a:noFill/>
                    </a:lnL>
                    <a:lnR>
                      <a:noFill/>
                    </a:lnR>
                    <a:lnT>
                      <a:noFill/>
                    </a:lnT>
                    <a:lnB>
                      <a:noFill/>
                    </a:lnB>
                    <a:solidFill>
                      <a:srgbClr val="E6308A">
                        <a:alpha val="10000"/>
                      </a:srgbClr>
                    </a:solidFill>
                  </a:tcPr>
                </a:tc>
                <a:tc>
                  <a:txBody>
                    <a:bodyPr/>
                    <a:lstStyle/>
                    <a:p>
                      <a:pPr marL="0" algn="ctr" defTabSz="914400" rtl="0" eaLnBrk="1" latinLnBrk="0" hangingPunct="1"/>
                      <a:endParaRPr lang="en-GB" sz="1200" kern="1200" noProof="0" dirty="0">
                        <a:solidFill>
                          <a:schemeClr val="bg1"/>
                        </a:solidFill>
                        <a:latin typeface="+mn-lt"/>
                        <a:ea typeface="+mn-ea"/>
                        <a:cs typeface="+mn-cs"/>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305D">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0.779 (0.407, 1.493)</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rgbClr val="00305D">
                        <a:alpha val="10000"/>
                      </a:srgbClr>
                    </a:solidFill>
                  </a:tcPr>
                </a:tc>
                <a:extLst>
                  <a:ext uri="{0D108BD9-81ED-4DB2-BD59-A6C34878D82A}">
                    <a16:rowId xmlns:a16="http://schemas.microsoft.com/office/drawing/2014/main" val="368351817"/>
                  </a:ext>
                </a:extLst>
              </a:tr>
              <a:tr h="199200">
                <a:tc>
                  <a:txBody>
                    <a:bodyPr/>
                    <a:lstStyle/>
                    <a:p>
                      <a:r>
                        <a:rPr lang="en-GB" sz="1200" noProof="0" dirty="0">
                          <a:solidFill>
                            <a:schemeClr val="bg1"/>
                          </a:solidFill>
                        </a:rPr>
                        <a:t>Baseline age category (≥65 years)</a:t>
                      </a:r>
                    </a:p>
                  </a:txBody>
                  <a:tcPr marL="27897" marR="27897" marT="0" marB="0" anchor="ctr">
                    <a:lnL>
                      <a:noFill/>
                    </a:lnL>
                    <a:lnR>
                      <a:noFill/>
                    </a:lnR>
                    <a:lnT>
                      <a:noFill/>
                    </a:lnT>
                    <a:lnB>
                      <a:noFill/>
                    </a:lnB>
                    <a:noFill/>
                  </a:tcPr>
                </a:tc>
                <a:tc>
                  <a:txBody>
                    <a:bodyPr/>
                    <a:lstStyle/>
                    <a:p>
                      <a:pPr marL="0" algn="ctr" defTabSz="914400" rtl="0" eaLnBrk="1" latinLnBrk="0" hangingPunct="1"/>
                      <a:r>
                        <a:rPr lang="en-GB" sz="1200" kern="1200" noProof="0" dirty="0">
                          <a:solidFill>
                            <a:schemeClr val="bg1"/>
                          </a:solidFill>
                          <a:latin typeface="+mn-lt"/>
                          <a:ea typeface="+mn-ea"/>
                          <a:cs typeface="+mn-cs"/>
                        </a:rPr>
                        <a:t>264 (77)</a:t>
                      </a:r>
                    </a:p>
                  </a:txBody>
                  <a:tcPr marL="27897" marR="27897" marT="0" marB="0" anchor="ctr">
                    <a:lnL>
                      <a:noFill/>
                    </a:lnL>
                    <a:lnR>
                      <a:noFill/>
                    </a:lnR>
                    <a:lnT>
                      <a:noFill/>
                    </a:lnT>
                    <a:lnB>
                      <a:noFill/>
                    </a:lnB>
                    <a:noFill/>
                  </a:tcPr>
                </a:tc>
                <a:tc>
                  <a:txBody>
                    <a:bodyPr/>
                    <a:lstStyle/>
                    <a:p>
                      <a:pPr marL="0" algn="ctr" defTabSz="914400" rtl="0" eaLnBrk="1" latinLnBrk="0" hangingPunct="1"/>
                      <a:r>
                        <a:rPr lang="en-GB" sz="1200" kern="1200" noProof="0" dirty="0">
                          <a:solidFill>
                            <a:schemeClr val="bg1"/>
                          </a:solidFill>
                          <a:latin typeface="+mn-lt"/>
                          <a:ea typeface="+mn-ea"/>
                          <a:cs typeface="+mn-cs"/>
                        </a:rPr>
                        <a:t>267 (90)</a:t>
                      </a:r>
                    </a:p>
                  </a:txBody>
                  <a:tcPr marL="27897" marR="27897" marT="0" marB="0" anchor="ctr">
                    <a:lnL>
                      <a:noFill/>
                    </a:lnL>
                    <a:lnR>
                      <a:noFill/>
                    </a:lnR>
                    <a:lnT>
                      <a:noFill/>
                    </a:lnT>
                    <a:lnB>
                      <a:noFill/>
                    </a:lnB>
                    <a:noFill/>
                  </a:tcPr>
                </a:tc>
                <a:tc>
                  <a:txBody>
                    <a:bodyPr/>
                    <a:lstStyle/>
                    <a:p>
                      <a:pPr marL="0" algn="ctr" defTabSz="914400" rtl="0" eaLnBrk="1" latinLnBrk="0" hangingPunct="1"/>
                      <a:endParaRPr lang="en-GB" sz="1200" kern="1200" noProof="0" dirty="0">
                        <a:solidFill>
                          <a:schemeClr val="bg1"/>
                        </a:solidFill>
                        <a:latin typeface="+mn-lt"/>
                        <a:ea typeface="+mn-ea"/>
                        <a:cs typeface="+mn-cs"/>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en-GB" sz="1200" kern="1200" noProof="0" dirty="0">
                          <a:solidFill>
                            <a:schemeClr val="bg1"/>
                          </a:solidFill>
                          <a:latin typeface="+mn-lt"/>
                          <a:ea typeface="+mn-ea"/>
                          <a:cs typeface="+mn-cs"/>
                        </a:rPr>
                        <a:t>0.851 (0.627, 1.153)</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100547390"/>
                  </a:ext>
                </a:extLst>
              </a:tr>
              <a:tr h="199200">
                <a:tc>
                  <a:txBody>
                    <a:bodyPr/>
                    <a:lstStyle/>
                    <a:p>
                      <a:r>
                        <a:rPr lang="en-GB" sz="1200" noProof="0" dirty="0">
                          <a:solidFill>
                            <a:schemeClr val="bg1"/>
                          </a:solidFill>
                        </a:rPr>
                        <a:t>Geographic region (North America)</a:t>
                      </a:r>
                    </a:p>
                  </a:txBody>
                  <a:tcPr marL="27897" marR="27897" marT="0" marB="0" anchor="ctr">
                    <a:lnL>
                      <a:noFill/>
                    </a:lnL>
                    <a:lnR>
                      <a:noFill/>
                    </a:lnR>
                    <a:lnT>
                      <a:noFill/>
                    </a:lnT>
                    <a:lnB>
                      <a:noFill/>
                    </a:lnB>
                    <a:solidFill>
                      <a:srgbClr val="00305D">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133 (33)</a:t>
                      </a:r>
                    </a:p>
                  </a:txBody>
                  <a:tcPr marL="27897" marR="27897" marT="0" marB="0" anchor="ctr">
                    <a:lnL>
                      <a:noFill/>
                    </a:lnL>
                    <a:lnR>
                      <a:noFill/>
                    </a:lnR>
                    <a:lnT>
                      <a:noFill/>
                    </a:lnT>
                    <a:lnB>
                      <a:noFill/>
                    </a:lnB>
                    <a:solidFill>
                      <a:srgbClr val="669F30">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137 (42)</a:t>
                      </a:r>
                    </a:p>
                  </a:txBody>
                  <a:tcPr marL="27897" marR="27897" marT="0" marB="0" anchor="ctr">
                    <a:lnL>
                      <a:noFill/>
                    </a:lnL>
                    <a:lnR>
                      <a:noFill/>
                    </a:lnR>
                    <a:lnT>
                      <a:noFill/>
                    </a:lnT>
                    <a:lnB>
                      <a:noFill/>
                    </a:lnB>
                    <a:solidFill>
                      <a:srgbClr val="E6308A">
                        <a:alpha val="10000"/>
                      </a:srgbClr>
                    </a:solidFill>
                  </a:tcPr>
                </a:tc>
                <a:tc>
                  <a:txBody>
                    <a:bodyPr/>
                    <a:lstStyle/>
                    <a:p>
                      <a:pPr marL="0" algn="ctr" defTabSz="914400" rtl="0" eaLnBrk="1" latinLnBrk="0" hangingPunct="1"/>
                      <a:endParaRPr lang="en-GB" sz="1200" kern="1200" noProof="0" dirty="0">
                        <a:solidFill>
                          <a:schemeClr val="bg1"/>
                        </a:solidFill>
                        <a:latin typeface="+mn-lt"/>
                        <a:ea typeface="+mn-ea"/>
                        <a:cs typeface="+mn-cs"/>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305D">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0.788 (0.499, 1.244)</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rgbClr val="00305D">
                        <a:alpha val="10000"/>
                      </a:srgbClr>
                    </a:solidFill>
                  </a:tcPr>
                </a:tc>
                <a:extLst>
                  <a:ext uri="{0D108BD9-81ED-4DB2-BD59-A6C34878D82A}">
                    <a16:rowId xmlns:a16="http://schemas.microsoft.com/office/drawing/2014/main" val="369839014"/>
                  </a:ext>
                </a:extLst>
              </a:tr>
              <a:tr h="199200">
                <a:tc>
                  <a:txBody>
                    <a:bodyPr/>
                    <a:lstStyle/>
                    <a:p>
                      <a:r>
                        <a:rPr lang="en-GB" sz="1200" noProof="0" dirty="0">
                          <a:solidFill>
                            <a:schemeClr val="bg1"/>
                          </a:solidFill>
                        </a:rPr>
                        <a:t>Geographic region (Europe)</a:t>
                      </a:r>
                    </a:p>
                  </a:txBody>
                  <a:tcPr marL="27897" marR="27897" marT="0" marB="0" anchor="ctr">
                    <a:lnL>
                      <a:noFill/>
                    </a:lnL>
                    <a:lnR>
                      <a:noFill/>
                    </a:lnR>
                    <a:lnT>
                      <a:noFill/>
                    </a:lnT>
                    <a:lnB>
                      <a:noFill/>
                    </a:lnB>
                    <a:noFill/>
                  </a:tcPr>
                </a:tc>
                <a:tc>
                  <a:txBody>
                    <a:bodyPr/>
                    <a:lstStyle/>
                    <a:p>
                      <a:pPr marL="0" algn="ctr" defTabSz="914400" rtl="0" eaLnBrk="1" latinLnBrk="0" hangingPunct="1"/>
                      <a:r>
                        <a:rPr lang="en-GB" sz="1200" kern="1200" noProof="0" dirty="0">
                          <a:solidFill>
                            <a:schemeClr val="bg1"/>
                          </a:solidFill>
                          <a:latin typeface="+mn-lt"/>
                          <a:ea typeface="+mn-ea"/>
                          <a:cs typeface="+mn-cs"/>
                        </a:rPr>
                        <a:t>146 (44)</a:t>
                      </a:r>
                    </a:p>
                  </a:txBody>
                  <a:tcPr marL="27897" marR="27897" marT="0" marB="0" anchor="ctr">
                    <a:lnL>
                      <a:noFill/>
                    </a:lnL>
                    <a:lnR>
                      <a:noFill/>
                    </a:lnR>
                    <a:lnT>
                      <a:noFill/>
                    </a:lnT>
                    <a:lnB>
                      <a:noFill/>
                    </a:lnB>
                    <a:noFill/>
                  </a:tcPr>
                </a:tc>
                <a:tc>
                  <a:txBody>
                    <a:bodyPr/>
                    <a:lstStyle/>
                    <a:p>
                      <a:pPr marL="0" algn="ctr" defTabSz="914400" rtl="0" eaLnBrk="1" latinLnBrk="0" hangingPunct="1"/>
                      <a:r>
                        <a:rPr lang="en-GB" sz="1200" kern="1200" noProof="0" dirty="0">
                          <a:solidFill>
                            <a:schemeClr val="bg1"/>
                          </a:solidFill>
                          <a:latin typeface="+mn-lt"/>
                          <a:ea typeface="+mn-ea"/>
                          <a:cs typeface="+mn-cs"/>
                        </a:rPr>
                        <a:t>128 (40)</a:t>
                      </a:r>
                    </a:p>
                  </a:txBody>
                  <a:tcPr marL="27897" marR="27897" marT="0" marB="0" anchor="ctr">
                    <a:lnL>
                      <a:noFill/>
                    </a:lnL>
                    <a:lnR>
                      <a:noFill/>
                    </a:lnR>
                    <a:lnT>
                      <a:noFill/>
                    </a:lnT>
                    <a:lnB>
                      <a:noFill/>
                    </a:lnB>
                    <a:noFill/>
                  </a:tcPr>
                </a:tc>
                <a:tc>
                  <a:txBody>
                    <a:bodyPr/>
                    <a:lstStyle/>
                    <a:p>
                      <a:pPr marL="0" algn="ctr" defTabSz="914400" rtl="0" eaLnBrk="1" latinLnBrk="0" hangingPunct="1"/>
                      <a:endParaRPr lang="en-GB" sz="1200" kern="1200" noProof="0" dirty="0">
                        <a:solidFill>
                          <a:schemeClr val="bg1"/>
                        </a:solidFill>
                        <a:latin typeface="+mn-lt"/>
                        <a:ea typeface="+mn-ea"/>
                        <a:cs typeface="+mn-cs"/>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en-GB" sz="1200" kern="1200" noProof="0" dirty="0">
                          <a:solidFill>
                            <a:schemeClr val="bg1"/>
                          </a:solidFill>
                          <a:latin typeface="+mn-lt"/>
                          <a:ea typeface="+mn-ea"/>
                          <a:cs typeface="+mn-cs"/>
                        </a:rPr>
                        <a:t>0.999 (0.651, 1.533)</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051732041"/>
                  </a:ext>
                </a:extLst>
              </a:tr>
              <a:tr h="199200">
                <a:tc>
                  <a:txBody>
                    <a:bodyPr/>
                    <a:lstStyle/>
                    <a:p>
                      <a:r>
                        <a:rPr lang="en-GB" sz="1200" noProof="0" dirty="0">
                          <a:solidFill>
                            <a:schemeClr val="bg1"/>
                          </a:solidFill>
                        </a:rPr>
                        <a:t>Geographic region (Rest of the world)</a:t>
                      </a:r>
                    </a:p>
                  </a:txBody>
                  <a:tcPr marL="27897" marR="27897" marT="0" marB="0" anchor="ctr">
                    <a:lnL>
                      <a:noFill/>
                    </a:lnL>
                    <a:lnR>
                      <a:noFill/>
                    </a:lnR>
                    <a:lnT>
                      <a:noFill/>
                    </a:lnT>
                    <a:lnB>
                      <a:noFill/>
                    </a:lnB>
                    <a:solidFill>
                      <a:srgbClr val="00305D">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76 (16)</a:t>
                      </a:r>
                    </a:p>
                  </a:txBody>
                  <a:tcPr marL="27897" marR="27897" marT="0" marB="0" anchor="ctr">
                    <a:lnL>
                      <a:noFill/>
                    </a:lnL>
                    <a:lnR>
                      <a:noFill/>
                    </a:lnR>
                    <a:lnT>
                      <a:noFill/>
                    </a:lnT>
                    <a:lnB>
                      <a:noFill/>
                    </a:lnB>
                    <a:solidFill>
                      <a:srgbClr val="669F30">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93 (29)</a:t>
                      </a:r>
                    </a:p>
                  </a:txBody>
                  <a:tcPr marL="27897" marR="27897" marT="0" marB="0" anchor="ctr">
                    <a:lnL>
                      <a:noFill/>
                    </a:lnL>
                    <a:lnR>
                      <a:noFill/>
                    </a:lnR>
                    <a:lnT>
                      <a:noFill/>
                    </a:lnT>
                    <a:lnB>
                      <a:noFill/>
                    </a:lnB>
                    <a:solidFill>
                      <a:srgbClr val="E6308A">
                        <a:alpha val="10000"/>
                      </a:srgbClr>
                    </a:solidFill>
                  </a:tcPr>
                </a:tc>
                <a:tc>
                  <a:txBody>
                    <a:bodyPr/>
                    <a:lstStyle/>
                    <a:p>
                      <a:pPr marL="0" algn="ctr" defTabSz="914400" rtl="0" eaLnBrk="1" latinLnBrk="0" hangingPunct="1"/>
                      <a:endParaRPr lang="en-GB" sz="1200" kern="1200" noProof="0" dirty="0">
                        <a:solidFill>
                          <a:schemeClr val="bg1"/>
                        </a:solidFill>
                        <a:latin typeface="+mn-lt"/>
                        <a:ea typeface="+mn-ea"/>
                        <a:cs typeface="+mn-cs"/>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305D">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0.648 (0.352, 1.194)</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rgbClr val="00305D">
                        <a:alpha val="10000"/>
                      </a:srgbClr>
                    </a:solidFill>
                  </a:tcPr>
                </a:tc>
                <a:extLst>
                  <a:ext uri="{0D108BD9-81ED-4DB2-BD59-A6C34878D82A}">
                    <a16:rowId xmlns:a16="http://schemas.microsoft.com/office/drawing/2014/main" val="3748947132"/>
                  </a:ext>
                </a:extLst>
              </a:tr>
              <a:tr h="199200">
                <a:tc>
                  <a:txBody>
                    <a:bodyPr/>
                    <a:lstStyle/>
                    <a:p>
                      <a:r>
                        <a:rPr lang="en-GB" sz="1200" noProof="0" dirty="0">
                          <a:solidFill>
                            <a:schemeClr val="bg1"/>
                          </a:solidFill>
                        </a:rPr>
                        <a:t>Prior hormonal therapy (Yes)</a:t>
                      </a:r>
                    </a:p>
                  </a:txBody>
                  <a:tcPr marL="27897" marR="27897" marT="0" marB="0" anchor="ctr">
                    <a:lnL>
                      <a:noFill/>
                    </a:lnL>
                    <a:lnR>
                      <a:noFill/>
                    </a:lnR>
                    <a:lnT>
                      <a:noFill/>
                    </a:lnT>
                    <a:lnB>
                      <a:noFill/>
                    </a:lnB>
                    <a:noFill/>
                  </a:tcPr>
                </a:tc>
                <a:tc>
                  <a:txBody>
                    <a:bodyPr/>
                    <a:lstStyle/>
                    <a:p>
                      <a:pPr marL="0" algn="ctr" defTabSz="914400" rtl="0" eaLnBrk="1" latinLnBrk="0" hangingPunct="1"/>
                      <a:r>
                        <a:rPr lang="en-GB" sz="1200" kern="1200" noProof="0" dirty="0">
                          <a:solidFill>
                            <a:schemeClr val="bg1"/>
                          </a:solidFill>
                          <a:latin typeface="+mn-lt"/>
                          <a:ea typeface="+mn-ea"/>
                          <a:cs typeface="+mn-cs"/>
                        </a:rPr>
                        <a:t>112 (35)</a:t>
                      </a:r>
                    </a:p>
                  </a:txBody>
                  <a:tcPr marL="27897" marR="27897" marT="0" marB="0" anchor="ctr">
                    <a:lnL>
                      <a:noFill/>
                    </a:lnL>
                    <a:lnR>
                      <a:noFill/>
                    </a:lnR>
                    <a:lnT>
                      <a:noFill/>
                    </a:lnT>
                    <a:lnB>
                      <a:noFill/>
                    </a:lnB>
                    <a:noFill/>
                  </a:tcPr>
                </a:tc>
                <a:tc>
                  <a:txBody>
                    <a:bodyPr/>
                    <a:lstStyle/>
                    <a:p>
                      <a:pPr marL="0" algn="ctr" defTabSz="914400" rtl="0" eaLnBrk="1" latinLnBrk="0" hangingPunct="1"/>
                      <a:r>
                        <a:rPr lang="en-GB" sz="1200" kern="1200" noProof="0" dirty="0">
                          <a:solidFill>
                            <a:schemeClr val="bg1"/>
                          </a:solidFill>
                          <a:latin typeface="+mn-lt"/>
                          <a:ea typeface="+mn-ea"/>
                          <a:cs typeface="+mn-cs"/>
                        </a:rPr>
                        <a:t>114 (38)</a:t>
                      </a:r>
                    </a:p>
                  </a:txBody>
                  <a:tcPr marL="27897" marR="27897" marT="0" marB="0" anchor="ctr">
                    <a:lnL>
                      <a:noFill/>
                    </a:lnL>
                    <a:lnR>
                      <a:noFill/>
                    </a:lnR>
                    <a:lnT>
                      <a:noFill/>
                    </a:lnT>
                    <a:lnB>
                      <a:noFill/>
                    </a:lnB>
                    <a:noFill/>
                  </a:tcPr>
                </a:tc>
                <a:tc>
                  <a:txBody>
                    <a:bodyPr/>
                    <a:lstStyle/>
                    <a:p>
                      <a:pPr marL="0" algn="ctr" defTabSz="914400" rtl="0" eaLnBrk="1" latinLnBrk="0" hangingPunct="1"/>
                      <a:endParaRPr lang="en-GB" sz="1200" kern="1200" noProof="0" dirty="0">
                        <a:solidFill>
                          <a:schemeClr val="bg1"/>
                        </a:solidFill>
                        <a:latin typeface="+mn-lt"/>
                        <a:ea typeface="+mn-ea"/>
                        <a:cs typeface="+mn-cs"/>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en-GB" sz="1200" kern="1200" noProof="0" dirty="0">
                          <a:solidFill>
                            <a:schemeClr val="bg1"/>
                          </a:solidFill>
                          <a:latin typeface="+mn-lt"/>
                          <a:ea typeface="+mn-ea"/>
                          <a:cs typeface="+mn-cs"/>
                        </a:rPr>
                        <a:t>0.898 (0.567, 1.421)</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605645903"/>
                  </a:ext>
                </a:extLst>
              </a:tr>
              <a:tr h="199200">
                <a:tc>
                  <a:txBody>
                    <a:bodyPr/>
                    <a:lstStyle/>
                    <a:p>
                      <a:r>
                        <a:rPr lang="en-GB" sz="1200" noProof="0" dirty="0">
                          <a:solidFill>
                            <a:schemeClr val="bg1"/>
                          </a:solidFill>
                        </a:rPr>
                        <a:t>Prior hormonal therapy (No)</a:t>
                      </a:r>
                    </a:p>
                  </a:txBody>
                  <a:tcPr marL="27897" marR="27897" marT="0" marB="0" anchor="ctr">
                    <a:lnL>
                      <a:noFill/>
                    </a:lnL>
                    <a:lnR>
                      <a:noFill/>
                    </a:lnR>
                    <a:lnT>
                      <a:noFill/>
                    </a:lnT>
                    <a:lnB>
                      <a:noFill/>
                    </a:lnB>
                    <a:solidFill>
                      <a:srgbClr val="00305D">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243 (58)</a:t>
                      </a:r>
                    </a:p>
                  </a:txBody>
                  <a:tcPr marL="27897" marR="27897" marT="0" marB="0" anchor="ctr">
                    <a:lnL>
                      <a:noFill/>
                    </a:lnL>
                    <a:lnR>
                      <a:noFill/>
                    </a:lnR>
                    <a:lnT>
                      <a:noFill/>
                    </a:lnT>
                    <a:lnB>
                      <a:noFill/>
                    </a:lnB>
                    <a:solidFill>
                      <a:srgbClr val="669F30">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244 (73)</a:t>
                      </a:r>
                    </a:p>
                  </a:txBody>
                  <a:tcPr marL="27897" marR="27897" marT="0" marB="0" anchor="ctr">
                    <a:lnL>
                      <a:noFill/>
                    </a:lnL>
                    <a:lnR>
                      <a:noFill/>
                    </a:lnR>
                    <a:lnT>
                      <a:noFill/>
                    </a:lnT>
                    <a:lnB>
                      <a:noFill/>
                    </a:lnB>
                    <a:solidFill>
                      <a:srgbClr val="E6308A">
                        <a:alpha val="10000"/>
                      </a:srgbClr>
                    </a:solidFill>
                  </a:tcPr>
                </a:tc>
                <a:tc>
                  <a:txBody>
                    <a:bodyPr/>
                    <a:lstStyle/>
                    <a:p>
                      <a:pPr marL="0" algn="ctr" defTabSz="914400" rtl="0" eaLnBrk="1" latinLnBrk="0" hangingPunct="1"/>
                      <a:endParaRPr lang="en-GB" sz="1200" kern="1200" noProof="0" dirty="0">
                        <a:solidFill>
                          <a:schemeClr val="bg1"/>
                        </a:solidFill>
                        <a:latin typeface="+mn-lt"/>
                        <a:ea typeface="+mn-ea"/>
                        <a:cs typeface="+mn-cs"/>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305D">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0.795 (0.563, 1.123)</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rgbClr val="00305D">
                        <a:alpha val="10000"/>
                      </a:srgbClr>
                    </a:solidFill>
                  </a:tcPr>
                </a:tc>
                <a:extLst>
                  <a:ext uri="{0D108BD9-81ED-4DB2-BD59-A6C34878D82A}">
                    <a16:rowId xmlns:a16="http://schemas.microsoft.com/office/drawing/2014/main" val="654018074"/>
                  </a:ext>
                </a:extLst>
              </a:tr>
              <a:tr h="199200">
                <a:tc>
                  <a:txBody>
                    <a:bodyPr/>
                    <a:lstStyle/>
                    <a:p>
                      <a:r>
                        <a:rPr lang="en-GB" sz="1200" noProof="0" dirty="0">
                          <a:solidFill>
                            <a:schemeClr val="bg1"/>
                          </a:solidFill>
                        </a:rPr>
                        <a:t>Prior radiation therapy (Yes)</a:t>
                      </a:r>
                    </a:p>
                  </a:txBody>
                  <a:tcPr marL="27897" marR="27897" marT="0" marB="0" anchor="ctr">
                    <a:lnL>
                      <a:noFill/>
                    </a:lnL>
                    <a:lnR>
                      <a:noFill/>
                    </a:lnR>
                    <a:lnT>
                      <a:noFill/>
                    </a:lnT>
                    <a:lnB>
                      <a:noFill/>
                    </a:lnB>
                    <a:noFill/>
                  </a:tcPr>
                </a:tc>
                <a:tc>
                  <a:txBody>
                    <a:bodyPr/>
                    <a:lstStyle/>
                    <a:p>
                      <a:pPr marL="0" algn="ctr" defTabSz="914400" rtl="0" eaLnBrk="1" latinLnBrk="0" hangingPunct="1"/>
                      <a:r>
                        <a:rPr lang="en-GB" sz="1200" kern="1200" noProof="0" dirty="0">
                          <a:solidFill>
                            <a:schemeClr val="bg1"/>
                          </a:solidFill>
                          <a:latin typeface="+mn-lt"/>
                          <a:ea typeface="+mn-ea"/>
                          <a:cs typeface="+mn-cs"/>
                        </a:rPr>
                        <a:t>256 (69)</a:t>
                      </a:r>
                    </a:p>
                  </a:txBody>
                  <a:tcPr marL="27897" marR="27897" marT="0" marB="0" anchor="ctr">
                    <a:lnL>
                      <a:noFill/>
                    </a:lnL>
                    <a:lnR>
                      <a:noFill/>
                    </a:lnR>
                    <a:lnT>
                      <a:noFill/>
                    </a:lnT>
                    <a:lnB>
                      <a:noFill/>
                    </a:lnB>
                    <a:noFill/>
                  </a:tcPr>
                </a:tc>
                <a:tc>
                  <a:txBody>
                    <a:bodyPr/>
                    <a:lstStyle/>
                    <a:p>
                      <a:pPr marL="0" algn="ctr" defTabSz="914400" rtl="0" eaLnBrk="1" latinLnBrk="0" hangingPunct="1"/>
                      <a:r>
                        <a:rPr lang="en-GB" sz="1200" kern="1200" noProof="0" dirty="0">
                          <a:solidFill>
                            <a:schemeClr val="bg1"/>
                          </a:solidFill>
                          <a:latin typeface="+mn-lt"/>
                          <a:ea typeface="+mn-ea"/>
                          <a:cs typeface="+mn-cs"/>
                        </a:rPr>
                        <a:t>283 (92)</a:t>
                      </a:r>
                    </a:p>
                  </a:txBody>
                  <a:tcPr marL="27897" marR="27897" marT="0" marB="0" anchor="ctr">
                    <a:lnL>
                      <a:noFill/>
                    </a:lnL>
                    <a:lnR>
                      <a:noFill/>
                    </a:lnR>
                    <a:lnT>
                      <a:noFill/>
                    </a:lnT>
                    <a:lnB>
                      <a:noFill/>
                    </a:lnB>
                    <a:noFill/>
                  </a:tcPr>
                </a:tc>
                <a:tc>
                  <a:txBody>
                    <a:bodyPr/>
                    <a:lstStyle/>
                    <a:p>
                      <a:pPr marL="0" algn="ctr" defTabSz="914400" rtl="0" eaLnBrk="1" latinLnBrk="0" hangingPunct="1"/>
                      <a:endParaRPr lang="en-GB" sz="1200" kern="1200" noProof="0" dirty="0">
                        <a:solidFill>
                          <a:schemeClr val="bg1"/>
                        </a:solidFill>
                        <a:latin typeface="+mn-lt"/>
                        <a:ea typeface="+mn-ea"/>
                        <a:cs typeface="+mn-cs"/>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en-GB" sz="1200" kern="1200" noProof="0" dirty="0">
                          <a:solidFill>
                            <a:schemeClr val="bg1"/>
                          </a:solidFill>
                          <a:latin typeface="+mn-lt"/>
                          <a:ea typeface="+mn-ea"/>
                          <a:cs typeface="+mn-cs"/>
                        </a:rPr>
                        <a:t>0.802 (0.587, 1.097)</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616343132"/>
                  </a:ext>
                </a:extLst>
              </a:tr>
              <a:tr h="199200">
                <a:tc>
                  <a:txBody>
                    <a:bodyPr/>
                    <a:lstStyle/>
                    <a:p>
                      <a:r>
                        <a:rPr lang="en-GB" sz="1200" noProof="0" dirty="0">
                          <a:solidFill>
                            <a:schemeClr val="bg1"/>
                          </a:solidFill>
                        </a:rPr>
                        <a:t>Prior radiation therapy (No)</a:t>
                      </a:r>
                    </a:p>
                  </a:txBody>
                  <a:tcPr marL="27897" marR="27897" marT="0" marB="0" anchor="ctr">
                    <a:lnL>
                      <a:noFill/>
                    </a:lnL>
                    <a:lnR>
                      <a:noFill/>
                    </a:lnR>
                    <a:lnT>
                      <a:noFill/>
                    </a:lnT>
                    <a:lnB>
                      <a:noFill/>
                    </a:lnB>
                    <a:solidFill>
                      <a:srgbClr val="00305D">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99 (24)</a:t>
                      </a:r>
                    </a:p>
                  </a:txBody>
                  <a:tcPr marL="27897" marR="27897" marT="0" marB="0" anchor="ctr">
                    <a:lnL>
                      <a:noFill/>
                    </a:lnL>
                    <a:lnR>
                      <a:noFill/>
                    </a:lnR>
                    <a:lnT>
                      <a:noFill/>
                    </a:lnT>
                    <a:lnB>
                      <a:noFill/>
                    </a:lnB>
                    <a:solidFill>
                      <a:srgbClr val="669F30">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75 (19)</a:t>
                      </a:r>
                    </a:p>
                  </a:txBody>
                  <a:tcPr marL="27897" marR="27897" marT="0" marB="0" anchor="ctr">
                    <a:lnL>
                      <a:noFill/>
                    </a:lnL>
                    <a:lnR>
                      <a:noFill/>
                    </a:lnR>
                    <a:lnT>
                      <a:noFill/>
                    </a:lnT>
                    <a:lnB>
                      <a:noFill/>
                    </a:lnB>
                    <a:solidFill>
                      <a:srgbClr val="E6308A">
                        <a:alpha val="10000"/>
                      </a:srgbClr>
                    </a:solidFill>
                  </a:tcPr>
                </a:tc>
                <a:tc>
                  <a:txBody>
                    <a:bodyPr/>
                    <a:lstStyle/>
                    <a:p>
                      <a:pPr marL="0" algn="ctr" defTabSz="914400" rtl="0" eaLnBrk="1" latinLnBrk="0" hangingPunct="1"/>
                      <a:endParaRPr lang="en-GB" sz="1200" kern="1200" noProof="0" dirty="0">
                        <a:solidFill>
                          <a:schemeClr val="bg1"/>
                        </a:solidFill>
                        <a:latin typeface="+mn-lt"/>
                        <a:ea typeface="+mn-ea"/>
                        <a:cs typeface="+mn-cs"/>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305D">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0.996 (0.545, 1.819)</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rgbClr val="00305D">
                        <a:alpha val="10000"/>
                      </a:srgbClr>
                    </a:solidFill>
                  </a:tcPr>
                </a:tc>
                <a:extLst>
                  <a:ext uri="{0D108BD9-81ED-4DB2-BD59-A6C34878D82A}">
                    <a16:rowId xmlns:a16="http://schemas.microsoft.com/office/drawing/2014/main" val="2817585289"/>
                  </a:ext>
                </a:extLst>
              </a:tr>
              <a:tr h="199200">
                <a:tc>
                  <a:txBody>
                    <a:bodyPr/>
                    <a:lstStyle/>
                    <a:p>
                      <a:r>
                        <a:rPr lang="en-GB" sz="1200" noProof="0" dirty="0">
                          <a:solidFill>
                            <a:schemeClr val="bg1"/>
                          </a:solidFill>
                        </a:rPr>
                        <a:t>Prior prostatectomy (Yes)</a:t>
                      </a:r>
                    </a:p>
                  </a:txBody>
                  <a:tcPr marL="27897" marR="27897" marT="0" marB="0" anchor="ctr">
                    <a:lnL>
                      <a:noFill/>
                    </a:lnL>
                    <a:lnR>
                      <a:noFill/>
                    </a:lnR>
                    <a:lnT>
                      <a:noFill/>
                    </a:lnT>
                    <a:lnB>
                      <a:noFill/>
                    </a:lnB>
                    <a:noFill/>
                  </a:tcPr>
                </a:tc>
                <a:tc>
                  <a:txBody>
                    <a:bodyPr/>
                    <a:lstStyle/>
                    <a:p>
                      <a:pPr marL="0" algn="ctr" defTabSz="914400" rtl="0" eaLnBrk="1" latinLnBrk="0" hangingPunct="1"/>
                      <a:r>
                        <a:rPr lang="en-GB" sz="1200" kern="1200" noProof="0" dirty="0">
                          <a:solidFill>
                            <a:schemeClr val="bg1"/>
                          </a:solidFill>
                          <a:latin typeface="+mn-lt"/>
                          <a:ea typeface="+mn-ea"/>
                          <a:cs typeface="+mn-cs"/>
                        </a:rPr>
                        <a:t>265 (58)</a:t>
                      </a:r>
                    </a:p>
                  </a:txBody>
                  <a:tcPr marL="27897" marR="27897" marT="0" marB="0" anchor="ctr">
                    <a:lnL>
                      <a:noFill/>
                    </a:lnL>
                    <a:lnR>
                      <a:noFill/>
                    </a:lnR>
                    <a:lnT>
                      <a:noFill/>
                    </a:lnT>
                    <a:lnB>
                      <a:noFill/>
                    </a:lnB>
                    <a:noFill/>
                  </a:tcPr>
                </a:tc>
                <a:tc>
                  <a:txBody>
                    <a:bodyPr/>
                    <a:lstStyle/>
                    <a:p>
                      <a:pPr marL="0" algn="ctr" defTabSz="914400" rtl="0" eaLnBrk="1" latinLnBrk="0" hangingPunct="1"/>
                      <a:r>
                        <a:rPr lang="en-GB" sz="1200" kern="1200" noProof="0" dirty="0">
                          <a:solidFill>
                            <a:schemeClr val="bg1"/>
                          </a:solidFill>
                          <a:latin typeface="+mn-lt"/>
                          <a:ea typeface="+mn-ea"/>
                          <a:cs typeface="+mn-cs"/>
                        </a:rPr>
                        <a:t>254 (60)</a:t>
                      </a:r>
                    </a:p>
                  </a:txBody>
                  <a:tcPr marL="27897" marR="27897" marT="0" marB="0" anchor="ctr">
                    <a:lnL>
                      <a:noFill/>
                    </a:lnL>
                    <a:lnR>
                      <a:noFill/>
                    </a:lnR>
                    <a:lnT>
                      <a:noFill/>
                    </a:lnT>
                    <a:lnB>
                      <a:noFill/>
                    </a:lnB>
                    <a:noFill/>
                  </a:tcPr>
                </a:tc>
                <a:tc>
                  <a:txBody>
                    <a:bodyPr/>
                    <a:lstStyle/>
                    <a:p>
                      <a:pPr marL="0" algn="ctr" defTabSz="914400" rtl="0" eaLnBrk="1" latinLnBrk="0" hangingPunct="1"/>
                      <a:endParaRPr lang="en-GB" sz="1200" kern="1200" noProof="0" dirty="0">
                        <a:solidFill>
                          <a:schemeClr val="bg1"/>
                        </a:solidFill>
                        <a:latin typeface="+mn-lt"/>
                        <a:ea typeface="+mn-ea"/>
                        <a:cs typeface="+mn-cs"/>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en-GB" sz="1200" kern="1200" noProof="0" dirty="0">
                          <a:solidFill>
                            <a:schemeClr val="bg1"/>
                          </a:solidFill>
                          <a:latin typeface="+mn-lt"/>
                          <a:ea typeface="+mn-ea"/>
                          <a:cs typeface="+mn-cs"/>
                        </a:rPr>
                        <a:t>0.931 (0.648, 1.336)</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338725978"/>
                  </a:ext>
                </a:extLst>
              </a:tr>
              <a:tr h="199200">
                <a:tc>
                  <a:txBody>
                    <a:bodyPr/>
                    <a:lstStyle/>
                    <a:p>
                      <a:r>
                        <a:rPr lang="en-GB" sz="1200" noProof="0" dirty="0">
                          <a:solidFill>
                            <a:schemeClr val="bg1"/>
                          </a:solidFill>
                        </a:rPr>
                        <a:t>Prior prostatectomy (No)</a:t>
                      </a:r>
                    </a:p>
                  </a:txBody>
                  <a:tcPr marL="27897" marR="27897" marT="0" marB="0" anchor="ctr">
                    <a:lnL>
                      <a:noFill/>
                    </a:lnL>
                    <a:lnR>
                      <a:noFill/>
                    </a:lnR>
                    <a:lnT>
                      <a:noFill/>
                    </a:lnT>
                    <a:lnB>
                      <a:noFill/>
                    </a:lnB>
                    <a:solidFill>
                      <a:srgbClr val="00305D">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90 (35)</a:t>
                      </a:r>
                    </a:p>
                  </a:txBody>
                  <a:tcPr marL="27897" marR="27897" marT="0" marB="0" anchor="ctr">
                    <a:lnL>
                      <a:noFill/>
                    </a:lnL>
                    <a:lnR>
                      <a:noFill/>
                    </a:lnR>
                    <a:lnT>
                      <a:noFill/>
                    </a:lnT>
                    <a:lnB>
                      <a:noFill/>
                    </a:lnB>
                    <a:solidFill>
                      <a:srgbClr val="669F30">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104 (51)</a:t>
                      </a:r>
                    </a:p>
                  </a:txBody>
                  <a:tcPr marL="27897" marR="27897" marT="0" marB="0" anchor="ctr">
                    <a:lnL>
                      <a:noFill/>
                    </a:lnL>
                    <a:lnR>
                      <a:noFill/>
                    </a:lnR>
                    <a:lnT>
                      <a:noFill/>
                    </a:lnT>
                    <a:lnB>
                      <a:noFill/>
                    </a:lnB>
                    <a:solidFill>
                      <a:srgbClr val="E6308A">
                        <a:alpha val="10000"/>
                      </a:srgbClr>
                    </a:solidFill>
                  </a:tcPr>
                </a:tc>
                <a:tc>
                  <a:txBody>
                    <a:bodyPr/>
                    <a:lstStyle/>
                    <a:p>
                      <a:pPr marL="0" algn="ctr" defTabSz="914400" rtl="0" eaLnBrk="1" latinLnBrk="0" hangingPunct="1"/>
                      <a:endParaRPr lang="en-GB" sz="1200" kern="1200" noProof="0" dirty="0">
                        <a:solidFill>
                          <a:schemeClr val="bg1"/>
                        </a:solidFill>
                        <a:latin typeface="+mn-lt"/>
                        <a:ea typeface="+mn-ea"/>
                        <a:cs typeface="+mn-cs"/>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305D">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0.781 (0.507, 1.201)</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rgbClr val="00305D">
                        <a:alpha val="10000"/>
                      </a:srgbClr>
                    </a:solidFill>
                  </a:tcPr>
                </a:tc>
                <a:extLst>
                  <a:ext uri="{0D108BD9-81ED-4DB2-BD59-A6C34878D82A}">
                    <a16:rowId xmlns:a16="http://schemas.microsoft.com/office/drawing/2014/main" val="2159536730"/>
                  </a:ext>
                </a:extLst>
              </a:tr>
              <a:tr h="199200">
                <a:tc>
                  <a:txBody>
                    <a:bodyPr/>
                    <a:lstStyle/>
                    <a:p>
                      <a:r>
                        <a:rPr lang="en-GB" sz="1200" noProof="0" dirty="0">
                          <a:solidFill>
                            <a:schemeClr val="bg1"/>
                          </a:solidFill>
                        </a:rPr>
                        <a:t>PSA value at baseline (≤10 ng/mL)</a:t>
                      </a:r>
                    </a:p>
                  </a:txBody>
                  <a:tcPr marL="27897" marR="27897" marT="0" marB="0" anchor="ctr">
                    <a:lnL>
                      <a:noFill/>
                    </a:lnL>
                    <a:lnR>
                      <a:noFill/>
                    </a:lnR>
                    <a:lnT>
                      <a:noFill/>
                    </a:lnT>
                    <a:lnB>
                      <a:noFill/>
                    </a:lnB>
                    <a:noFill/>
                  </a:tcPr>
                </a:tc>
                <a:tc>
                  <a:txBody>
                    <a:bodyPr/>
                    <a:lstStyle/>
                    <a:p>
                      <a:pPr marL="0" algn="ctr" defTabSz="914400" rtl="0" eaLnBrk="1" latinLnBrk="0" hangingPunct="1"/>
                      <a:r>
                        <a:rPr lang="en-GB" sz="1200" kern="1200" noProof="0" dirty="0">
                          <a:solidFill>
                            <a:schemeClr val="bg1"/>
                          </a:solidFill>
                          <a:latin typeface="+mn-lt"/>
                          <a:ea typeface="+mn-ea"/>
                          <a:cs typeface="+mn-cs"/>
                        </a:rPr>
                        <a:t>272 (65)</a:t>
                      </a:r>
                    </a:p>
                  </a:txBody>
                  <a:tcPr marL="27897" marR="27897" marT="0" marB="0" anchor="ctr">
                    <a:lnL>
                      <a:noFill/>
                    </a:lnL>
                    <a:lnR>
                      <a:noFill/>
                    </a:lnR>
                    <a:lnT>
                      <a:noFill/>
                    </a:lnT>
                    <a:lnB>
                      <a:noFill/>
                    </a:lnB>
                    <a:noFill/>
                  </a:tcPr>
                </a:tc>
                <a:tc>
                  <a:txBody>
                    <a:bodyPr/>
                    <a:lstStyle/>
                    <a:p>
                      <a:pPr marL="0" algn="ctr" defTabSz="914400" rtl="0" eaLnBrk="1" latinLnBrk="0" hangingPunct="1"/>
                      <a:r>
                        <a:rPr lang="en-GB" sz="1200" kern="1200" noProof="0" dirty="0">
                          <a:solidFill>
                            <a:schemeClr val="bg1"/>
                          </a:solidFill>
                          <a:latin typeface="+mn-lt"/>
                          <a:ea typeface="+mn-ea"/>
                          <a:cs typeface="+mn-cs"/>
                        </a:rPr>
                        <a:t>273 (74)</a:t>
                      </a:r>
                    </a:p>
                  </a:txBody>
                  <a:tcPr marL="27897" marR="27897" marT="0" marB="0" anchor="ctr">
                    <a:lnL>
                      <a:noFill/>
                    </a:lnL>
                    <a:lnR>
                      <a:noFill/>
                    </a:lnR>
                    <a:lnT>
                      <a:noFill/>
                    </a:lnT>
                    <a:lnB>
                      <a:noFill/>
                    </a:lnB>
                    <a:noFill/>
                  </a:tcPr>
                </a:tc>
                <a:tc>
                  <a:txBody>
                    <a:bodyPr/>
                    <a:lstStyle/>
                    <a:p>
                      <a:pPr marL="0" algn="ctr" defTabSz="914400" rtl="0" eaLnBrk="1" latinLnBrk="0" hangingPunct="1"/>
                      <a:endParaRPr lang="en-GB" sz="1200" kern="1200" noProof="0" dirty="0">
                        <a:solidFill>
                          <a:schemeClr val="bg1"/>
                        </a:solidFill>
                        <a:latin typeface="+mn-lt"/>
                        <a:ea typeface="+mn-ea"/>
                        <a:cs typeface="+mn-cs"/>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en-GB" sz="1200" kern="1200" noProof="0" dirty="0">
                          <a:solidFill>
                            <a:schemeClr val="bg1"/>
                          </a:solidFill>
                          <a:latin typeface="+mn-lt"/>
                          <a:ea typeface="+mn-ea"/>
                          <a:cs typeface="+mn-cs"/>
                        </a:rPr>
                        <a:t>0.884 (0.634, 1.234)</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992245791"/>
                  </a:ext>
                </a:extLst>
              </a:tr>
              <a:tr h="199200">
                <a:tc>
                  <a:txBody>
                    <a:bodyPr/>
                    <a:lstStyle/>
                    <a:p>
                      <a:r>
                        <a:rPr lang="en-GB" sz="1200" noProof="0" dirty="0">
                          <a:solidFill>
                            <a:schemeClr val="bg1"/>
                          </a:solidFill>
                        </a:rPr>
                        <a:t>PSA value at baseline (&gt;10 ng/mL)</a:t>
                      </a:r>
                    </a:p>
                  </a:txBody>
                  <a:tcPr marL="27897" marR="27897" marT="0" marB="0" anchor="ctr">
                    <a:lnL>
                      <a:noFill/>
                    </a:lnL>
                    <a:lnR>
                      <a:noFill/>
                    </a:lnR>
                    <a:lnT>
                      <a:noFill/>
                    </a:lnT>
                    <a:lnB>
                      <a:noFill/>
                    </a:lnB>
                    <a:solidFill>
                      <a:srgbClr val="00305D">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82 (28)</a:t>
                      </a:r>
                    </a:p>
                  </a:txBody>
                  <a:tcPr marL="27897" marR="27897" marT="0" marB="0" anchor="ctr">
                    <a:lnL>
                      <a:noFill/>
                    </a:lnL>
                    <a:lnR>
                      <a:noFill/>
                    </a:lnR>
                    <a:lnT>
                      <a:noFill/>
                    </a:lnT>
                    <a:lnB>
                      <a:noFill/>
                    </a:lnB>
                    <a:solidFill>
                      <a:srgbClr val="669F30">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83 (37)</a:t>
                      </a:r>
                    </a:p>
                  </a:txBody>
                  <a:tcPr marL="27897" marR="27897" marT="0" marB="0" anchor="ctr">
                    <a:lnL>
                      <a:noFill/>
                    </a:lnL>
                    <a:lnR>
                      <a:noFill/>
                    </a:lnR>
                    <a:lnT>
                      <a:noFill/>
                    </a:lnT>
                    <a:lnB>
                      <a:noFill/>
                    </a:lnB>
                    <a:solidFill>
                      <a:srgbClr val="E6308A">
                        <a:alpha val="10000"/>
                      </a:srgbClr>
                    </a:solidFill>
                  </a:tcPr>
                </a:tc>
                <a:tc>
                  <a:txBody>
                    <a:bodyPr/>
                    <a:lstStyle/>
                    <a:p>
                      <a:pPr marL="0" algn="ctr" defTabSz="914400" rtl="0" eaLnBrk="1" latinLnBrk="0" hangingPunct="1"/>
                      <a:endParaRPr lang="en-GB" sz="1200" kern="1200" noProof="0" dirty="0">
                        <a:solidFill>
                          <a:schemeClr val="bg1"/>
                        </a:solidFill>
                        <a:latin typeface="+mn-lt"/>
                        <a:ea typeface="+mn-ea"/>
                        <a:cs typeface="+mn-cs"/>
                      </a:endParaRPr>
                    </a:p>
                  </a:txBody>
                  <a:tcPr marL="27897" marR="27897"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305D">
                        <a:alpha val="10000"/>
                      </a:srgbClr>
                    </a:solidFill>
                  </a:tcPr>
                </a:tc>
                <a:tc>
                  <a:txBody>
                    <a:bodyPr/>
                    <a:lstStyle/>
                    <a:p>
                      <a:pPr marL="0" algn="ctr" defTabSz="914400" rtl="0" eaLnBrk="1" latinLnBrk="0" hangingPunct="1"/>
                      <a:r>
                        <a:rPr lang="en-GB" sz="1200" kern="1200" noProof="0" dirty="0">
                          <a:solidFill>
                            <a:schemeClr val="bg1"/>
                          </a:solidFill>
                          <a:latin typeface="+mn-lt"/>
                          <a:ea typeface="+mn-ea"/>
                          <a:cs typeface="+mn-cs"/>
                        </a:rPr>
                        <a:t>0.727 (0.444, 1.188)</a:t>
                      </a:r>
                    </a:p>
                  </a:txBody>
                  <a:tcPr marL="27897" marR="27897"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rgbClr val="00305D">
                        <a:alpha val="10000"/>
                      </a:srgbClr>
                    </a:solidFill>
                  </a:tcPr>
                </a:tc>
                <a:extLst>
                  <a:ext uri="{0D108BD9-81ED-4DB2-BD59-A6C34878D82A}">
                    <a16:rowId xmlns:a16="http://schemas.microsoft.com/office/drawing/2014/main" val="1124430380"/>
                  </a:ext>
                </a:extLst>
              </a:tr>
            </a:tbl>
          </a:graphicData>
        </a:graphic>
      </p:graphicFrame>
      <p:sp>
        <p:nvSpPr>
          <p:cNvPr id="2" name="Espace réservé du texte 1">
            <a:extLst>
              <a:ext uri="{FF2B5EF4-FFF2-40B4-BE49-F238E27FC236}">
                <a16:creationId xmlns:a16="http://schemas.microsoft.com/office/drawing/2014/main" id="{D4E00957-AABC-488E-79C5-1642C686BA55}"/>
              </a:ext>
            </a:extLst>
          </p:cNvPr>
          <p:cNvSpPr>
            <a:spLocks noGrp="1"/>
          </p:cNvSpPr>
          <p:nvPr>
            <p:ph type="body" sz="quarter" idx="10"/>
          </p:nvPr>
        </p:nvSpPr>
        <p:spPr>
          <a:xfrm>
            <a:off x="961876" y="305731"/>
            <a:ext cx="10842777" cy="670052"/>
          </a:xfrm>
        </p:spPr>
        <p:txBody>
          <a:bodyPr/>
          <a:lstStyle/>
          <a:p>
            <a:r>
              <a:rPr lang="en-GB" sz="3334" dirty="0"/>
              <a:t>Prespecified subgroup analysis of OS: Enza mono</a:t>
            </a:r>
          </a:p>
        </p:txBody>
      </p:sp>
      <p:sp>
        <p:nvSpPr>
          <p:cNvPr id="7" name="Text Placeholder 3">
            <a:extLst>
              <a:ext uri="{FF2B5EF4-FFF2-40B4-BE49-F238E27FC236}">
                <a16:creationId xmlns:a16="http://schemas.microsoft.com/office/drawing/2014/main" id="{318A5192-6A3C-2194-C7CC-438FA1E610FC}"/>
              </a:ext>
            </a:extLst>
          </p:cNvPr>
          <p:cNvSpPr>
            <a:spLocks noGrp="1"/>
          </p:cNvSpPr>
          <p:nvPr>
            <p:ph type="body" sz="quarter" idx="11"/>
          </p:nvPr>
        </p:nvSpPr>
        <p:spPr>
          <a:xfrm>
            <a:off x="962400" y="5992817"/>
            <a:ext cx="9277649" cy="748188"/>
          </a:xfrm>
          <a:noFill/>
        </p:spPr>
        <p:txBody>
          <a:bodyPr anchor="b" anchorCtr="0">
            <a:noAutofit/>
          </a:bodyPr>
          <a:lstStyle/>
          <a:p>
            <a:pPr>
              <a:spcBef>
                <a:spcPts val="0"/>
              </a:spcBef>
            </a:pPr>
            <a:r>
              <a:rPr lang="en-GB" sz="667" b="0" dirty="0"/>
              <a:t>Intent-to-treat population. The hazard ratios and their 95% CIs for all patients are based on a stratified Cox regression model stratified by randomization stratification factors. The hazard ratios and their 95% CIs for each subgroup are based on an unstratified Cox regression model. A hazard ratio of less than 1 indicated superiority to leuprolide alone. Subgroups with &gt;10 events had sufficient size for analysis. The widths of the CIs for subgroups have not been adjusted for multiplicity and cannot be used to infer treatment effects. The data cutoff date was May 27, 2025. </a:t>
            </a:r>
          </a:p>
          <a:p>
            <a:pPr>
              <a:spcBef>
                <a:spcPts val="0"/>
              </a:spcBef>
            </a:pPr>
            <a:r>
              <a:rPr lang="en-GB" sz="667" b="0" dirty="0"/>
              <a:t>CI, confidence interval; </a:t>
            </a:r>
            <a:r>
              <a:rPr lang="en-GB" sz="667" b="0" dirty="0">
                <a:ea typeface="Arial Narrow" panose="020B0606020202030204" pitchFamily="34" charset="0"/>
                <a:cs typeface="Arial Narrow" panose="020B0606020202030204" pitchFamily="34" charset="0"/>
              </a:rPr>
              <a:t>enza mono, enzalutamide monotherapy; OS, overall survival; PSA, prostate-specific antigen.</a:t>
            </a:r>
            <a:endParaRPr lang="en-GB" sz="667" b="0" dirty="0"/>
          </a:p>
        </p:txBody>
      </p:sp>
      <p:sp>
        <p:nvSpPr>
          <p:cNvPr id="11" name="TextBox 10">
            <a:extLst>
              <a:ext uri="{FF2B5EF4-FFF2-40B4-BE49-F238E27FC236}">
                <a16:creationId xmlns:a16="http://schemas.microsoft.com/office/drawing/2014/main" id="{B17F18D0-D088-7066-E92F-CF70D5394EF2}"/>
              </a:ext>
            </a:extLst>
          </p:cNvPr>
          <p:cNvSpPr txBox="1"/>
          <p:nvPr/>
        </p:nvSpPr>
        <p:spPr>
          <a:xfrm>
            <a:off x="0" y="5469949"/>
            <a:ext cx="12191999" cy="618255"/>
          </a:xfrm>
          <a:prstGeom prst="rect">
            <a:avLst/>
          </a:prstGeom>
          <a:solidFill>
            <a:srgbClr val="E7E6E6"/>
          </a:solidFill>
        </p:spPr>
        <p:txBody>
          <a:bodyPr wrap="square" rtlCol="0" anchor="ctr" anchorCtr="0">
            <a:noAutofit/>
          </a:bodyPr>
          <a:lstStyle/>
          <a:p>
            <a:pPr marL="0" marR="0" lvl="0" indent="0" algn="ctr" defTabSz="609630" rtl="0" eaLnBrk="1" fontAlgn="auto" latinLnBrk="0" hangingPunct="1">
              <a:lnSpc>
                <a:spcPts val="2267"/>
              </a:lnSpc>
              <a:spcBef>
                <a:spcPts val="0"/>
              </a:spcBef>
              <a:spcAft>
                <a:spcPts val="0"/>
              </a:spcAft>
              <a:buClrTx/>
              <a:buSzTx/>
              <a:buFontTx/>
              <a:buNone/>
              <a:tabLst/>
              <a:defRPr/>
            </a:pPr>
            <a:r>
              <a:rPr kumimoji="0" lang="en-GB" sz="2133" b="0" i="0" u="none" strike="noStrike" kern="1200" cap="none" spc="0" normalizeH="0" baseline="0" noProof="0" dirty="0">
                <a:ln>
                  <a:noFill/>
                </a:ln>
                <a:solidFill>
                  <a:srgbClr val="00305D"/>
                </a:solidFill>
                <a:effectLst/>
                <a:uLnTx/>
                <a:uFillTx/>
                <a:latin typeface="Arial Narrow" panose="020F0502020204030204"/>
                <a:ea typeface="+mn-ea"/>
                <a:cs typeface="+mn-cs"/>
              </a:rPr>
              <a:t>Directionally consistent OS benefits were observed in several prespecified subgroups </a:t>
            </a:r>
            <a:br>
              <a:rPr kumimoji="0" lang="en-GB" sz="2133" b="0" i="0" u="none" strike="noStrike" kern="1200" cap="none" spc="0" normalizeH="0" baseline="0" noProof="0" dirty="0">
                <a:ln>
                  <a:noFill/>
                </a:ln>
                <a:solidFill>
                  <a:srgbClr val="00305D"/>
                </a:solidFill>
                <a:effectLst/>
                <a:uLnTx/>
                <a:uFillTx/>
                <a:latin typeface="Arial Narrow" panose="020F0502020204030204"/>
                <a:ea typeface="+mn-ea"/>
                <a:cs typeface="+mn-cs"/>
              </a:rPr>
            </a:br>
            <a:r>
              <a:rPr kumimoji="0" lang="en-GB" sz="2133" b="0" i="0" u="none" strike="noStrike" kern="1200" cap="none" spc="0" normalizeH="0" baseline="0" noProof="0" dirty="0">
                <a:ln>
                  <a:noFill/>
                </a:ln>
                <a:solidFill>
                  <a:srgbClr val="00305D"/>
                </a:solidFill>
                <a:effectLst/>
                <a:uLnTx/>
                <a:uFillTx/>
                <a:latin typeface="Arial Narrow" panose="020F0502020204030204"/>
                <a:ea typeface="+mn-ea"/>
                <a:cs typeface="+mn-cs"/>
              </a:rPr>
              <a:t>for enza mono compared with leuprolide alone</a:t>
            </a:r>
          </a:p>
        </p:txBody>
      </p:sp>
      <p:grpSp>
        <p:nvGrpSpPr>
          <p:cNvPr id="396" name="Group 395">
            <a:extLst>
              <a:ext uri="{FF2B5EF4-FFF2-40B4-BE49-F238E27FC236}">
                <a16:creationId xmlns:a16="http://schemas.microsoft.com/office/drawing/2014/main" id="{E660A9F8-DF9A-C21F-3CDC-68AE80BB9048}"/>
              </a:ext>
            </a:extLst>
          </p:cNvPr>
          <p:cNvGrpSpPr/>
          <p:nvPr/>
        </p:nvGrpSpPr>
        <p:grpSpPr>
          <a:xfrm>
            <a:off x="7527926" y="4883996"/>
            <a:ext cx="2303229" cy="481250"/>
            <a:chOff x="12541912" y="7331083"/>
            <a:chExt cx="3454845" cy="721875"/>
          </a:xfrm>
        </p:grpSpPr>
        <p:sp>
          <p:nvSpPr>
            <p:cNvPr id="400" name="Rectangle 209">
              <a:extLst>
                <a:ext uri="{FF2B5EF4-FFF2-40B4-BE49-F238E27FC236}">
                  <a16:creationId xmlns:a16="http://schemas.microsoft.com/office/drawing/2014/main" id="{F268EA1B-09B7-C473-A739-76BAD5FECDF1}"/>
                </a:ext>
              </a:extLst>
            </p:cNvPr>
            <p:cNvSpPr>
              <a:spLocks noChangeArrowheads="1"/>
            </p:cNvSpPr>
            <p:nvPr/>
          </p:nvSpPr>
          <p:spPr bwMode="auto">
            <a:xfrm>
              <a:off x="13220520" y="7406045"/>
              <a:ext cx="23323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prstClr val="white"/>
                  </a:solidFill>
                  <a:effectLst/>
                  <a:uLnTx/>
                  <a:uFillTx/>
                  <a:latin typeface="Arial Narrow" panose="020F0502020204030204"/>
                  <a:ea typeface="+mn-ea"/>
                  <a:cs typeface="+mn-cs"/>
                </a:rPr>
                <a:t>0.0</a:t>
              </a:r>
            </a:p>
          </p:txBody>
        </p:sp>
        <p:sp>
          <p:nvSpPr>
            <p:cNvPr id="401" name="Rectangle 210">
              <a:extLst>
                <a:ext uri="{FF2B5EF4-FFF2-40B4-BE49-F238E27FC236}">
                  <a16:creationId xmlns:a16="http://schemas.microsoft.com/office/drawing/2014/main" id="{B6ADF965-786A-929E-430A-6E7807305C82}"/>
                </a:ext>
              </a:extLst>
            </p:cNvPr>
            <p:cNvSpPr>
              <a:spLocks noChangeArrowheads="1"/>
            </p:cNvSpPr>
            <p:nvPr/>
          </p:nvSpPr>
          <p:spPr bwMode="auto">
            <a:xfrm>
              <a:off x="14653748" y="7406045"/>
              <a:ext cx="23323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prstClr val="white"/>
                  </a:solidFill>
                  <a:effectLst/>
                  <a:uLnTx/>
                  <a:uFillTx/>
                  <a:latin typeface="Arial Narrow" panose="020F0502020204030204"/>
                  <a:ea typeface="+mn-ea"/>
                  <a:cs typeface="+mn-cs"/>
                </a:rPr>
                <a:t>2.0</a:t>
              </a:r>
            </a:p>
          </p:txBody>
        </p:sp>
        <p:sp>
          <p:nvSpPr>
            <p:cNvPr id="402" name="Rectangle 211">
              <a:extLst>
                <a:ext uri="{FF2B5EF4-FFF2-40B4-BE49-F238E27FC236}">
                  <a16:creationId xmlns:a16="http://schemas.microsoft.com/office/drawing/2014/main" id="{B713DA02-214C-CB1A-8116-1CFFAFFC2F40}"/>
                </a:ext>
              </a:extLst>
            </p:cNvPr>
            <p:cNvSpPr>
              <a:spLocks noChangeArrowheads="1"/>
            </p:cNvSpPr>
            <p:nvPr/>
          </p:nvSpPr>
          <p:spPr bwMode="auto">
            <a:xfrm>
              <a:off x="14296779" y="7406045"/>
              <a:ext cx="23323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prstClr val="white"/>
                  </a:solidFill>
                  <a:effectLst/>
                  <a:uLnTx/>
                  <a:uFillTx/>
                  <a:latin typeface="Arial Narrow" panose="020F0502020204030204"/>
                  <a:ea typeface="+mn-ea"/>
                  <a:cs typeface="+mn-cs"/>
                </a:rPr>
                <a:t>1.5</a:t>
              </a:r>
            </a:p>
          </p:txBody>
        </p:sp>
        <p:sp>
          <p:nvSpPr>
            <p:cNvPr id="403" name="Rectangle 212">
              <a:extLst>
                <a:ext uri="{FF2B5EF4-FFF2-40B4-BE49-F238E27FC236}">
                  <a16:creationId xmlns:a16="http://schemas.microsoft.com/office/drawing/2014/main" id="{5923E5CE-F990-9B95-BC7F-670D734F7ED6}"/>
                </a:ext>
              </a:extLst>
            </p:cNvPr>
            <p:cNvSpPr>
              <a:spLocks noChangeArrowheads="1"/>
            </p:cNvSpPr>
            <p:nvPr/>
          </p:nvSpPr>
          <p:spPr bwMode="auto">
            <a:xfrm>
              <a:off x="13934457" y="7406045"/>
              <a:ext cx="23323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prstClr val="white"/>
                  </a:solidFill>
                  <a:effectLst/>
                  <a:uLnTx/>
                  <a:uFillTx/>
                  <a:latin typeface="Arial Narrow" panose="020F0502020204030204"/>
                  <a:ea typeface="+mn-ea"/>
                  <a:cs typeface="+mn-cs"/>
                </a:rPr>
                <a:t>1.0</a:t>
              </a:r>
            </a:p>
          </p:txBody>
        </p:sp>
        <p:sp>
          <p:nvSpPr>
            <p:cNvPr id="404" name="Rectangle 213">
              <a:extLst>
                <a:ext uri="{FF2B5EF4-FFF2-40B4-BE49-F238E27FC236}">
                  <a16:creationId xmlns:a16="http://schemas.microsoft.com/office/drawing/2014/main" id="{B861991E-A158-EEF4-A265-5B12437F1B16}"/>
                </a:ext>
              </a:extLst>
            </p:cNvPr>
            <p:cNvSpPr>
              <a:spLocks noChangeArrowheads="1"/>
            </p:cNvSpPr>
            <p:nvPr/>
          </p:nvSpPr>
          <p:spPr bwMode="auto">
            <a:xfrm>
              <a:off x="13574912" y="7406045"/>
              <a:ext cx="23323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prstClr val="white"/>
                  </a:solidFill>
                  <a:effectLst/>
                  <a:uLnTx/>
                  <a:uFillTx/>
                  <a:latin typeface="Arial Narrow" panose="020F0502020204030204"/>
                  <a:ea typeface="+mn-ea"/>
                  <a:cs typeface="+mn-cs"/>
                </a:rPr>
                <a:t>0.5</a:t>
              </a:r>
            </a:p>
          </p:txBody>
        </p:sp>
        <p:sp>
          <p:nvSpPr>
            <p:cNvPr id="405" name="Line 214">
              <a:extLst>
                <a:ext uri="{FF2B5EF4-FFF2-40B4-BE49-F238E27FC236}">
                  <a16:creationId xmlns:a16="http://schemas.microsoft.com/office/drawing/2014/main" id="{5DCC7B42-6D7F-D3A4-B5AD-B6B9CA5475E5}"/>
                </a:ext>
              </a:extLst>
            </p:cNvPr>
            <p:cNvSpPr>
              <a:spLocks noChangeShapeType="1"/>
            </p:cNvSpPr>
            <p:nvPr/>
          </p:nvSpPr>
          <p:spPr bwMode="auto">
            <a:xfrm>
              <a:off x="13336652" y="7331083"/>
              <a:ext cx="1435013"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406" name="Line 215">
              <a:extLst>
                <a:ext uri="{FF2B5EF4-FFF2-40B4-BE49-F238E27FC236}">
                  <a16:creationId xmlns:a16="http://schemas.microsoft.com/office/drawing/2014/main" id="{9D4BA4D8-BA16-150C-2FD5-BFDEBABB7D97}"/>
                </a:ext>
              </a:extLst>
            </p:cNvPr>
            <p:cNvSpPr>
              <a:spLocks noChangeShapeType="1"/>
            </p:cNvSpPr>
            <p:nvPr/>
          </p:nvSpPr>
          <p:spPr bwMode="auto">
            <a:xfrm>
              <a:off x="13336652" y="7331083"/>
              <a:ext cx="0" cy="57115"/>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407" name="Line 216">
              <a:extLst>
                <a:ext uri="{FF2B5EF4-FFF2-40B4-BE49-F238E27FC236}">
                  <a16:creationId xmlns:a16="http://schemas.microsoft.com/office/drawing/2014/main" id="{87589277-D432-B6EF-A296-29B7137D579F}"/>
                </a:ext>
              </a:extLst>
            </p:cNvPr>
            <p:cNvSpPr>
              <a:spLocks noChangeShapeType="1"/>
            </p:cNvSpPr>
            <p:nvPr/>
          </p:nvSpPr>
          <p:spPr bwMode="auto">
            <a:xfrm>
              <a:off x="13693621" y="7331083"/>
              <a:ext cx="0" cy="57115"/>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408" name="Line 217">
              <a:extLst>
                <a:ext uri="{FF2B5EF4-FFF2-40B4-BE49-F238E27FC236}">
                  <a16:creationId xmlns:a16="http://schemas.microsoft.com/office/drawing/2014/main" id="{A244BF70-B7F6-C5E7-522B-F61663936F5B}"/>
                </a:ext>
              </a:extLst>
            </p:cNvPr>
            <p:cNvSpPr>
              <a:spLocks noChangeShapeType="1"/>
            </p:cNvSpPr>
            <p:nvPr/>
          </p:nvSpPr>
          <p:spPr bwMode="auto">
            <a:xfrm>
              <a:off x="14052374" y="7331083"/>
              <a:ext cx="0" cy="57115"/>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409" name="Line 218">
              <a:extLst>
                <a:ext uri="{FF2B5EF4-FFF2-40B4-BE49-F238E27FC236}">
                  <a16:creationId xmlns:a16="http://schemas.microsoft.com/office/drawing/2014/main" id="{E52FAB81-6983-023D-BB83-FBAD1E90C30C}"/>
                </a:ext>
              </a:extLst>
            </p:cNvPr>
            <p:cNvSpPr>
              <a:spLocks noChangeShapeType="1"/>
            </p:cNvSpPr>
            <p:nvPr/>
          </p:nvSpPr>
          <p:spPr bwMode="auto">
            <a:xfrm>
              <a:off x="14414697" y="7331083"/>
              <a:ext cx="0" cy="57115"/>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410" name="Line 219">
              <a:extLst>
                <a:ext uri="{FF2B5EF4-FFF2-40B4-BE49-F238E27FC236}">
                  <a16:creationId xmlns:a16="http://schemas.microsoft.com/office/drawing/2014/main" id="{EE762C0E-331F-6C8C-CD24-D19AA4949F8A}"/>
                </a:ext>
              </a:extLst>
            </p:cNvPr>
            <p:cNvSpPr>
              <a:spLocks noChangeShapeType="1"/>
            </p:cNvSpPr>
            <p:nvPr/>
          </p:nvSpPr>
          <p:spPr bwMode="auto">
            <a:xfrm>
              <a:off x="14771666" y="7331083"/>
              <a:ext cx="0" cy="57115"/>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413" name="Rectangle 209">
              <a:extLst>
                <a:ext uri="{FF2B5EF4-FFF2-40B4-BE49-F238E27FC236}">
                  <a16:creationId xmlns:a16="http://schemas.microsoft.com/office/drawing/2014/main" id="{68F127F0-FD7E-CD23-9834-E2FA2C7446A8}"/>
                </a:ext>
              </a:extLst>
            </p:cNvPr>
            <p:cNvSpPr>
              <a:spLocks noChangeArrowheads="1"/>
            </p:cNvSpPr>
            <p:nvPr/>
          </p:nvSpPr>
          <p:spPr bwMode="auto">
            <a:xfrm>
              <a:off x="12541912" y="7806640"/>
              <a:ext cx="1411445"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067" b="1" i="0" u="none" strike="noStrike" kern="1200" cap="none" spc="0" normalizeH="0" baseline="0" noProof="0" dirty="0">
                  <a:ln>
                    <a:noFill/>
                  </a:ln>
                  <a:solidFill>
                    <a:srgbClr val="669F30"/>
                  </a:solidFill>
                  <a:effectLst/>
                  <a:uLnTx/>
                  <a:uFillTx/>
                  <a:latin typeface="Arial Narrow" panose="020F0502020204030204"/>
                  <a:ea typeface="+mn-ea"/>
                  <a:cs typeface="+mn-cs"/>
                </a:rPr>
                <a:t>Enza mono better</a:t>
              </a:r>
            </a:p>
          </p:txBody>
        </p:sp>
        <p:sp>
          <p:nvSpPr>
            <p:cNvPr id="414" name="Rectangle 209">
              <a:extLst>
                <a:ext uri="{FF2B5EF4-FFF2-40B4-BE49-F238E27FC236}">
                  <a16:creationId xmlns:a16="http://schemas.microsoft.com/office/drawing/2014/main" id="{EFF8779B-99C6-F950-C8AA-FE0A006F5D20}"/>
                </a:ext>
              </a:extLst>
            </p:cNvPr>
            <p:cNvSpPr>
              <a:spLocks noChangeArrowheads="1"/>
            </p:cNvSpPr>
            <p:nvPr/>
          </p:nvSpPr>
          <p:spPr bwMode="auto">
            <a:xfrm>
              <a:off x="14138073" y="7806640"/>
              <a:ext cx="1858684"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GB" sz="1067" b="1" i="0" u="none" strike="noStrike" kern="1200" cap="none" spc="0" normalizeH="0" baseline="0" noProof="0" dirty="0">
                  <a:ln>
                    <a:noFill/>
                  </a:ln>
                  <a:solidFill>
                    <a:srgbClr val="E6308A"/>
                  </a:solidFill>
                  <a:effectLst/>
                  <a:uLnTx/>
                  <a:uFillTx/>
                  <a:latin typeface="Arial Narrow" panose="020F0502020204030204"/>
                  <a:ea typeface="+mn-ea"/>
                  <a:cs typeface="+mn-cs"/>
                </a:rPr>
                <a:t>Leuprolide alone better</a:t>
              </a:r>
            </a:p>
          </p:txBody>
        </p:sp>
      </p:grpSp>
      <p:grpSp>
        <p:nvGrpSpPr>
          <p:cNvPr id="5" name="Group 4">
            <a:extLst>
              <a:ext uri="{FF2B5EF4-FFF2-40B4-BE49-F238E27FC236}">
                <a16:creationId xmlns:a16="http://schemas.microsoft.com/office/drawing/2014/main" id="{CFE55FC4-4643-8F43-DE79-3BE89FD62779}"/>
              </a:ext>
            </a:extLst>
          </p:cNvPr>
          <p:cNvGrpSpPr/>
          <p:nvPr/>
        </p:nvGrpSpPr>
        <p:grpSpPr>
          <a:xfrm>
            <a:off x="8227045" y="1501313"/>
            <a:ext cx="699558" cy="3390460"/>
            <a:chOff x="12340567" y="2251969"/>
            <a:chExt cx="1049337" cy="5085690"/>
          </a:xfrm>
          <a:solidFill>
            <a:schemeClr val="bg1"/>
          </a:solidFill>
        </p:grpSpPr>
        <p:sp>
          <p:nvSpPr>
            <p:cNvPr id="12" name="Line 220">
              <a:extLst>
                <a:ext uri="{FF2B5EF4-FFF2-40B4-BE49-F238E27FC236}">
                  <a16:creationId xmlns:a16="http://schemas.microsoft.com/office/drawing/2014/main" id="{B305670F-4393-517A-B2FE-F3CA22D3E22D}"/>
                </a:ext>
              </a:extLst>
            </p:cNvPr>
            <p:cNvSpPr>
              <a:spLocks noChangeShapeType="1"/>
            </p:cNvSpPr>
            <p:nvPr/>
          </p:nvSpPr>
          <p:spPr bwMode="auto">
            <a:xfrm>
              <a:off x="12802353" y="2251969"/>
              <a:ext cx="0" cy="508569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grpSp>
          <p:nvGrpSpPr>
            <p:cNvPr id="4" name="Group 3">
              <a:extLst>
                <a:ext uri="{FF2B5EF4-FFF2-40B4-BE49-F238E27FC236}">
                  <a16:creationId xmlns:a16="http://schemas.microsoft.com/office/drawing/2014/main" id="{536F2113-CEDB-C279-1BD5-9DBC1A6C828E}"/>
                </a:ext>
              </a:extLst>
            </p:cNvPr>
            <p:cNvGrpSpPr/>
            <p:nvPr/>
          </p:nvGrpSpPr>
          <p:grpSpPr>
            <a:xfrm>
              <a:off x="12405654" y="7117795"/>
              <a:ext cx="533400" cy="123825"/>
              <a:chOff x="13655675" y="7156450"/>
              <a:chExt cx="533400" cy="123825"/>
            </a:xfrm>
            <a:grpFill/>
          </p:grpSpPr>
          <p:sp>
            <p:nvSpPr>
              <p:cNvPr id="36" name="Line 24">
                <a:extLst>
                  <a:ext uri="{FF2B5EF4-FFF2-40B4-BE49-F238E27FC236}">
                    <a16:creationId xmlns:a16="http://schemas.microsoft.com/office/drawing/2014/main" id="{B64C160A-9570-63F5-CF3D-6E42653240D3}"/>
                  </a:ext>
                </a:extLst>
              </p:cNvPr>
              <p:cNvSpPr>
                <a:spLocks noChangeShapeType="1"/>
              </p:cNvSpPr>
              <p:nvPr/>
            </p:nvSpPr>
            <p:spPr bwMode="auto">
              <a:xfrm>
                <a:off x="13655675" y="7218362"/>
                <a:ext cx="533400" cy="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7" name="Line 25">
                <a:extLst>
                  <a:ext uri="{FF2B5EF4-FFF2-40B4-BE49-F238E27FC236}">
                    <a16:creationId xmlns:a16="http://schemas.microsoft.com/office/drawing/2014/main" id="{370C1054-F78B-C5F6-9F31-B11EBF8CE8F3}"/>
                  </a:ext>
                </a:extLst>
              </p:cNvPr>
              <p:cNvSpPr>
                <a:spLocks noChangeShapeType="1"/>
              </p:cNvSpPr>
              <p:nvPr/>
            </p:nvSpPr>
            <p:spPr bwMode="auto">
              <a:xfrm>
                <a:off x="13655675" y="7156450"/>
                <a:ext cx="0" cy="123825"/>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8" name="Line 26">
                <a:extLst>
                  <a:ext uri="{FF2B5EF4-FFF2-40B4-BE49-F238E27FC236}">
                    <a16:creationId xmlns:a16="http://schemas.microsoft.com/office/drawing/2014/main" id="{D1A038BC-0F30-0548-9935-9AA587BD6987}"/>
                  </a:ext>
                </a:extLst>
              </p:cNvPr>
              <p:cNvSpPr>
                <a:spLocks noChangeShapeType="1"/>
              </p:cNvSpPr>
              <p:nvPr/>
            </p:nvSpPr>
            <p:spPr bwMode="auto">
              <a:xfrm>
                <a:off x="14189075" y="7156450"/>
                <a:ext cx="0" cy="123825"/>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5" name="Oval 23">
                <a:extLst>
                  <a:ext uri="{FF2B5EF4-FFF2-40B4-BE49-F238E27FC236}">
                    <a16:creationId xmlns:a16="http://schemas.microsoft.com/office/drawing/2014/main" id="{56238E3B-F030-356E-C7CB-A566C06BD8EE}"/>
                  </a:ext>
                </a:extLst>
              </p:cNvPr>
              <p:cNvSpPr>
                <a:spLocks noChangeArrowheads="1"/>
              </p:cNvSpPr>
              <p:nvPr/>
            </p:nvSpPr>
            <p:spPr bwMode="auto">
              <a:xfrm>
                <a:off x="13836650" y="7194550"/>
                <a:ext cx="47625" cy="47625"/>
              </a:xfrm>
              <a:prstGeom prst="ellipse">
                <a:avLst/>
              </a:prstGeom>
              <a:grp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grpSp>
        <p:grpSp>
          <p:nvGrpSpPr>
            <p:cNvPr id="8" name="Group 7">
              <a:extLst>
                <a:ext uri="{FF2B5EF4-FFF2-40B4-BE49-F238E27FC236}">
                  <a16:creationId xmlns:a16="http://schemas.microsoft.com/office/drawing/2014/main" id="{AEDBC621-EDE7-B31E-AA78-3F292BD30AB8}"/>
                </a:ext>
              </a:extLst>
            </p:cNvPr>
            <p:cNvGrpSpPr/>
            <p:nvPr/>
          </p:nvGrpSpPr>
          <p:grpSpPr>
            <a:xfrm>
              <a:off x="12545354" y="6818995"/>
              <a:ext cx="428625" cy="123825"/>
              <a:chOff x="13795375" y="6946880"/>
              <a:chExt cx="428625" cy="123825"/>
            </a:xfrm>
            <a:grpFill/>
          </p:grpSpPr>
          <p:sp>
            <p:nvSpPr>
              <p:cNvPr id="40" name="Line 28">
                <a:extLst>
                  <a:ext uri="{FF2B5EF4-FFF2-40B4-BE49-F238E27FC236}">
                    <a16:creationId xmlns:a16="http://schemas.microsoft.com/office/drawing/2014/main" id="{3EC0EE54-45C1-AEA6-F7F0-4EE93F2C2577}"/>
                  </a:ext>
                </a:extLst>
              </p:cNvPr>
              <p:cNvSpPr>
                <a:spLocks noChangeShapeType="1"/>
              </p:cNvSpPr>
              <p:nvPr/>
            </p:nvSpPr>
            <p:spPr bwMode="auto">
              <a:xfrm>
                <a:off x="13795375" y="7008792"/>
                <a:ext cx="428625" cy="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41" name="Line 29">
                <a:extLst>
                  <a:ext uri="{FF2B5EF4-FFF2-40B4-BE49-F238E27FC236}">
                    <a16:creationId xmlns:a16="http://schemas.microsoft.com/office/drawing/2014/main" id="{8E1DAA24-A5D4-0275-5303-444F6B98022A}"/>
                  </a:ext>
                </a:extLst>
              </p:cNvPr>
              <p:cNvSpPr>
                <a:spLocks noChangeShapeType="1"/>
              </p:cNvSpPr>
              <p:nvPr/>
            </p:nvSpPr>
            <p:spPr bwMode="auto">
              <a:xfrm>
                <a:off x="13795375" y="6946880"/>
                <a:ext cx="0" cy="123825"/>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42" name="Line 30">
                <a:extLst>
                  <a:ext uri="{FF2B5EF4-FFF2-40B4-BE49-F238E27FC236}">
                    <a16:creationId xmlns:a16="http://schemas.microsoft.com/office/drawing/2014/main" id="{607C09B8-8B9F-8D77-F25F-07CCBECF9D4A}"/>
                  </a:ext>
                </a:extLst>
              </p:cNvPr>
              <p:cNvSpPr>
                <a:spLocks noChangeShapeType="1"/>
              </p:cNvSpPr>
              <p:nvPr/>
            </p:nvSpPr>
            <p:spPr bwMode="auto">
              <a:xfrm>
                <a:off x="14224000" y="6946880"/>
                <a:ext cx="0" cy="123825"/>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9" name="Oval 27">
                <a:extLst>
                  <a:ext uri="{FF2B5EF4-FFF2-40B4-BE49-F238E27FC236}">
                    <a16:creationId xmlns:a16="http://schemas.microsoft.com/office/drawing/2014/main" id="{FAC57C9B-25C9-2D97-B36A-545DBF01433D}"/>
                  </a:ext>
                </a:extLst>
              </p:cNvPr>
              <p:cNvSpPr>
                <a:spLocks noChangeArrowheads="1"/>
              </p:cNvSpPr>
              <p:nvPr/>
            </p:nvSpPr>
            <p:spPr bwMode="auto">
              <a:xfrm>
                <a:off x="13947775" y="6984980"/>
                <a:ext cx="47625" cy="47625"/>
              </a:xfrm>
              <a:prstGeom prst="ellipse">
                <a:avLst/>
              </a:prstGeom>
              <a:grp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grpSp>
        <p:grpSp>
          <p:nvGrpSpPr>
            <p:cNvPr id="13" name="Group 12">
              <a:extLst>
                <a:ext uri="{FF2B5EF4-FFF2-40B4-BE49-F238E27FC236}">
                  <a16:creationId xmlns:a16="http://schemas.microsoft.com/office/drawing/2014/main" id="{C69C1C63-1504-7ABB-2B19-797BBD569A19}"/>
                </a:ext>
              </a:extLst>
            </p:cNvPr>
            <p:cNvGrpSpPr/>
            <p:nvPr/>
          </p:nvGrpSpPr>
          <p:grpSpPr>
            <a:xfrm>
              <a:off x="12451692" y="6518657"/>
              <a:ext cx="498475" cy="123825"/>
              <a:chOff x="13701713" y="6303944"/>
              <a:chExt cx="498475" cy="123825"/>
            </a:xfrm>
            <a:grpFill/>
          </p:grpSpPr>
          <p:sp>
            <p:nvSpPr>
              <p:cNvPr id="48" name="Line 36">
                <a:extLst>
                  <a:ext uri="{FF2B5EF4-FFF2-40B4-BE49-F238E27FC236}">
                    <a16:creationId xmlns:a16="http://schemas.microsoft.com/office/drawing/2014/main" id="{7A473207-0D8F-7EDC-6843-16E6D7F0789F}"/>
                  </a:ext>
                </a:extLst>
              </p:cNvPr>
              <p:cNvSpPr>
                <a:spLocks noChangeShapeType="1"/>
              </p:cNvSpPr>
              <p:nvPr/>
            </p:nvSpPr>
            <p:spPr bwMode="auto">
              <a:xfrm>
                <a:off x="13701713" y="6365856"/>
                <a:ext cx="498475" cy="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49" name="Line 37">
                <a:extLst>
                  <a:ext uri="{FF2B5EF4-FFF2-40B4-BE49-F238E27FC236}">
                    <a16:creationId xmlns:a16="http://schemas.microsoft.com/office/drawing/2014/main" id="{39B79E38-8D7E-0344-875E-5DCE3D9D89BE}"/>
                  </a:ext>
                </a:extLst>
              </p:cNvPr>
              <p:cNvSpPr>
                <a:spLocks noChangeShapeType="1"/>
              </p:cNvSpPr>
              <p:nvPr/>
            </p:nvSpPr>
            <p:spPr bwMode="auto">
              <a:xfrm>
                <a:off x="13701713" y="6303944"/>
                <a:ext cx="0" cy="123825"/>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50" name="Line 38">
                <a:extLst>
                  <a:ext uri="{FF2B5EF4-FFF2-40B4-BE49-F238E27FC236}">
                    <a16:creationId xmlns:a16="http://schemas.microsoft.com/office/drawing/2014/main" id="{48116C22-EEED-663F-8ABE-CF00D1398088}"/>
                  </a:ext>
                </a:extLst>
              </p:cNvPr>
              <p:cNvSpPr>
                <a:spLocks noChangeShapeType="1"/>
              </p:cNvSpPr>
              <p:nvPr/>
            </p:nvSpPr>
            <p:spPr bwMode="auto">
              <a:xfrm>
                <a:off x="14200188" y="6303944"/>
                <a:ext cx="0" cy="123825"/>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47" name="Oval 35">
                <a:extLst>
                  <a:ext uri="{FF2B5EF4-FFF2-40B4-BE49-F238E27FC236}">
                    <a16:creationId xmlns:a16="http://schemas.microsoft.com/office/drawing/2014/main" id="{68BDFC81-931B-AC45-12BB-EC85AEDCE8A7}"/>
                  </a:ext>
                </a:extLst>
              </p:cNvPr>
              <p:cNvSpPr>
                <a:spLocks noChangeArrowheads="1"/>
              </p:cNvSpPr>
              <p:nvPr/>
            </p:nvSpPr>
            <p:spPr bwMode="auto">
              <a:xfrm>
                <a:off x="13877925" y="6342044"/>
                <a:ext cx="47625" cy="47625"/>
              </a:xfrm>
              <a:prstGeom prst="ellipse">
                <a:avLst/>
              </a:prstGeom>
              <a:grp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grpSp>
        <p:grpSp>
          <p:nvGrpSpPr>
            <p:cNvPr id="14" name="Group 13">
              <a:extLst>
                <a:ext uri="{FF2B5EF4-FFF2-40B4-BE49-F238E27FC236}">
                  <a16:creationId xmlns:a16="http://schemas.microsoft.com/office/drawing/2014/main" id="{3DA8D5B5-1F3D-DE41-D1AC-B0EE38551AF4}"/>
                </a:ext>
              </a:extLst>
            </p:cNvPr>
            <p:cNvGrpSpPr/>
            <p:nvPr/>
          </p:nvGrpSpPr>
          <p:grpSpPr>
            <a:xfrm>
              <a:off x="12551704" y="6219014"/>
              <a:ext cx="492125" cy="123825"/>
              <a:chOff x="13801725" y="6045200"/>
              <a:chExt cx="492125" cy="123825"/>
            </a:xfrm>
            <a:grpFill/>
          </p:grpSpPr>
          <p:sp>
            <p:nvSpPr>
              <p:cNvPr id="52" name="Line 40">
                <a:extLst>
                  <a:ext uri="{FF2B5EF4-FFF2-40B4-BE49-F238E27FC236}">
                    <a16:creationId xmlns:a16="http://schemas.microsoft.com/office/drawing/2014/main" id="{FF30BF3A-7D30-1D17-2E1F-9AB4760FA5E4}"/>
                  </a:ext>
                </a:extLst>
              </p:cNvPr>
              <p:cNvSpPr>
                <a:spLocks noChangeShapeType="1"/>
              </p:cNvSpPr>
              <p:nvPr/>
            </p:nvSpPr>
            <p:spPr bwMode="auto">
              <a:xfrm>
                <a:off x="13801725" y="6107112"/>
                <a:ext cx="492125" cy="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53" name="Line 41">
                <a:extLst>
                  <a:ext uri="{FF2B5EF4-FFF2-40B4-BE49-F238E27FC236}">
                    <a16:creationId xmlns:a16="http://schemas.microsoft.com/office/drawing/2014/main" id="{68336D0C-6E51-AF63-AF81-5787FCBD5D50}"/>
                  </a:ext>
                </a:extLst>
              </p:cNvPr>
              <p:cNvSpPr>
                <a:spLocks noChangeShapeType="1"/>
              </p:cNvSpPr>
              <p:nvPr/>
            </p:nvSpPr>
            <p:spPr bwMode="auto">
              <a:xfrm>
                <a:off x="13801725" y="6045200"/>
                <a:ext cx="0" cy="123825"/>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54" name="Line 42">
                <a:extLst>
                  <a:ext uri="{FF2B5EF4-FFF2-40B4-BE49-F238E27FC236}">
                    <a16:creationId xmlns:a16="http://schemas.microsoft.com/office/drawing/2014/main" id="{D70C55A7-4176-BE96-596D-28E992B343C7}"/>
                  </a:ext>
                </a:extLst>
              </p:cNvPr>
              <p:cNvSpPr>
                <a:spLocks noChangeShapeType="1"/>
              </p:cNvSpPr>
              <p:nvPr/>
            </p:nvSpPr>
            <p:spPr bwMode="auto">
              <a:xfrm>
                <a:off x="14293850" y="6045200"/>
                <a:ext cx="0" cy="123825"/>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51" name="Oval 39">
                <a:extLst>
                  <a:ext uri="{FF2B5EF4-FFF2-40B4-BE49-F238E27FC236}">
                    <a16:creationId xmlns:a16="http://schemas.microsoft.com/office/drawing/2014/main" id="{62D88FF3-9ED6-850A-BFC9-073150D49B3B}"/>
                  </a:ext>
                </a:extLst>
              </p:cNvPr>
              <p:cNvSpPr>
                <a:spLocks noChangeArrowheads="1"/>
              </p:cNvSpPr>
              <p:nvPr/>
            </p:nvSpPr>
            <p:spPr bwMode="auto">
              <a:xfrm>
                <a:off x="13984288" y="6083300"/>
                <a:ext cx="46038" cy="47625"/>
              </a:xfrm>
              <a:prstGeom prst="ellipse">
                <a:avLst/>
              </a:prstGeom>
              <a:grp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grpSp>
        <p:grpSp>
          <p:nvGrpSpPr>
            <p:cNvPr id="16" name="Group 15">
              <a:extLst>
                <a:ext uri="{FF2B5EF4-FFF2-40B4-BE49-F238E27FC236}">
                  <a16:creationId xmlns:a16="http://schemas.microsoft.com/office/drawing/2014/main" id="{B5245803-5B90-86C7-6EC5-AD225FD43DC8}"/>
                </a:ext>
              </a:extLst>
            </p:cNvPr>
            <p:cNvGrpSpPr/>
            <p:nvPr/>
          </p:nvGrpSpPr>
          <p:grpSpPr>
            <a:xfrm>
              <a:off x="12510429" y="5625014"/>
              <a:ext cx="363538" cy="122400"/>
              <a:chOff x="13760450" y="5594350"/>
              <a:chExt cx="363538" cy="122400"/>
            </a:xfrm>
            <a:grpFill/>
          </p:grpSpPr>
          <p:sp>
            <p:nvSpPr>
              <p:cNvPr id="56" name="Line 44">
                <a:extLst>
                  <a:ext uri="{FF2B5EF4-FFF2-40B4-BE49-F238E27FC236}">
                    <a16:creationId xmlns:a16="http://schemas.microsoft.com/office/drawing/2014/main" id="{D528E443-B0FC-0EB2-D970-050042D9F992}"/>
                  </a:ext>
                </a:extLst>
              </p:cNvPr>
              <p:cNvSpPr>
                <a:spLocks noChangeShapeType="1"/>
              </p:cNvSpPr>
              <p:nvPr/>
            </p:nvSpPr>
            <p:spPr bwMode="auto">
              <a:xfrm>
                <a:off x="13760450" y="5655550"/>
                <a:ext cx="363538" cy="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57" name="Line 45">
                <a:extLst>
                  <a:ext uri="{FF2B5EF4-FFF2-40B4-BE49-F238E27FC236}">
                    <a16:creationId xmlns:a16="http://schemas.microsoft.com/office/drawing/2014/main" id="{426120FF-FBC4-E709-0DCE-CD28A8714F7A}"/>
                  </a:ext>
                </a:extLst>
              </p:cNvPr>
              <p:cNvSpPr>
                <a:spLocks noChangeShapeType="1"/>
              </p:cNvSpPr>
              <p:nvPr/>
            </p:nvSpPr>
            <p:spPr bwMode="auto">
              <a:xfrm>
                <a:off x="13760450" y="5597295"/>
                <a:ext cx="0" cy="11651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58" name="Line 46">
                <a:extLst>
                  <a:ext uri="{FF2B5EF4-FFF2-40B4-BE49-F238E27FC236}">
                    <a16:creationId xmlns:a16="http://schemas.microsoft.com/office/drawing/2014/main" id="{27CFC4D7-274A-6B04-1088-92FEFA3C0230}"/>
                  </a:ext>
                </a:extLst>
              </p:cNvPr>
              <p:cNvSpPr>
                <a:spLocks noChangeShapeType="1"/>
              </p:cNvSpPr>
              <p:nvPr/>
            </p:nvSpPr>
            <p:spPr bwMode="auto">
              <a:xfrm>
                <a:off x="14123988" y="5594350"/>
                <a:ext cx="0" cy="12240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55" name="Oval 43">
                <a:extLst>
                  <a:ext uri="{FF2B5EF4-FFF2-40B4-BE49-F238E27FC236}">
                    <a16:creationId xmlns:a16="http://schemas.microsoft.com/office/drawing/2014/main" id="{4D6EC198-54C2-B881-9912-CD1F9136E018}"/>
                  </a:ext>
                </a:extLst>
              </p:cNvPr>
              <p:cNvSpPr>
                <a:spLocks noChangeArrowheads="1"/>
              </p:cNvSpPr>
              <p:nvPr/>
            </p:nvSpPr>
            <p:spPr bwMode="auto">
              <a:xfrm>
                <a:off x="13890625" y="5631738"/>
                <a:ext cx="46038" cy="47625"/>
              </a:xfrm>
              <a:prstGeom prst="ellipse">
                <a:avLst/>
              </a:prstGeom>
              <a:grp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grpSp>
        <p:grpSp>
          <p:nvGrpSpPr>
            <p:cNvPr id="17" name="Group 16">
              <a:extLst>
                <a:ext uri="{FF2B5EF4-FFF2-40B4-BE49-F238E27FC236}">
                  <a16:creationId xmlns:a16="http://schemas.microsoft.com/office/drawing/2014/main" id="{CC3BED41-779F-F87E-8B4C-CF18E8FFE1EC}"/>
                </a:ext>
              </a:extLst>
            </p:cNvPr>
            <p:cNvGrpSpPr/>
            <p:nvPr/>
          </p:nvGrpSpPr>
          <p:grpSpPr>
            <a:xfrm>
              <a:off x="12492967" y="5323830"/>
              <a:ext cx="398463" cy="122400"/>
              <a:chOff x="13742988" y="5372100"/>
              <a:chExt cx="398463" cy="122400"/>
            </a:xfrm>
            <a:grpFill/>
          </p:grpSpPr>
          <p:sp>
            <p:nvSpPr>
              <p:cNvPr id="60" name="Line 48">
                <a:extLst>
                  <a:ext uri="{FF2B5EF4-FFF2-40B4-BE49-F238E27FC236}">
                    <a16:creationId xmlns:a16="http://schemas.microsoft.com/office/drawing/2014/main" id="{1E27F01A-5A13-A916-9A2C-DFF2919D7C30}"/>
                  </a:ext>
                </a:extLst>
              </p:cNvPr>
              <p:cNvSpPr>
                <a:spLocks noChangeShapeType="1"/>
              </p:cNvSpPr>
              <p:nvPr/>
            </p:nvSpPr>
            <p:spPr bwMode="auto">
              <a:xfrm>
                <a:off x="13742988" y="5433300"/>
                <a:ext cx="398463" cy="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61" name="Line 49">
                <a:extLst>
                  <a:ext uri="{FF2B5EF4-FFF2-40B4-BE49-F238E27FC236}">
                    <a16:creationId xmlns:a16="http://schemas.microsoft.com/office/drawing/2014/main" id="{3E38650F-E1D3-342D-D865-7434ADB0541B}"/>
                  </a:ext>
                </a:extLst>
              </p:cNvPr>
              <p:cNvSpPr>
                <a:spLocks noChangeShapeType="1"/>
              </p:cNvSpPr>
              <p:nvPr/>
            </p:nvSpPr>
            <p:spPr bwMode="auto">
              <a:xfrm>
                <a:off x="13742988" y="5375045"/>
                <a:ext cx="0" cy="11651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62" name="Line 50">
                <a:extLst>
                  <a:ext uri="{FF2B5EF4-FFF2-40B4-BE49-F238E27FC236}">
                    <a16:creationId xmlns:a16="http://schemas.microsoft.com/office/drawing/2014/main" id="{2A28F9FE-04CF-1B2C-855B-657904331C79}"/>
                  </a:ext>
                </a:extLst>
              </p:cNvPr>
              <p:cNvSpPr>
                <a:spLocks noChangeShapeType="1"/>
              </p:cNvSpPr>
              <p:nvPr/>
            </p:nvSpPr>
            <p:spPr bwMode="auto">
              <a:xfrm>
                <a:off x="14141450" y="5372100"/>
                <a:ext cx="0" cy="12240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59" name="Oval 47">
                <a:extLst>
                  <a:ext uri="{FF2B5EF4-FFF2-40B4-BE49-F238E27FC236}">
                    <a16:creationId xmlns:a16="http://schemas.microsoft.com/office/drawing/2014/main" id="{F14B7920-1936-98F1-A83B-B024CA0D2BF3}"/>
                  </a:ext>
                </a:extLst>
              </p:cNvPr>
              <p:cNvSpPr>
                <a:spLocks noChangeArrowheads="1"/>
              </p:cNvSpPr>
              <p:nvPr/>
            </p:nvSpPr>
            <p:spPr bwMode="auto">
              <a:xfrm>
                <a:off x="13884275" y="5409488"/>
                <a:ext cx="46038" cy="47625"/>
              </a:xfrm>
              <a:prstGeom prst="ellipse">
                <a:avLst/>
              </a:prstGeom>
              <a:grp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grpSp>
        <p:grpSp>
          <p:nvGrpSpPr>
            <p:cNvPr id="18" name="Group 17">
              <a:extLst>
                <a:ext uri="{FF2B5EF4-FFF2-40B4-BE49-F238E27FC236}">
                  <a16:creationId xmlns:a16="http://schemas.microsoft.com/office/drawing/2014/main" id="{6A7EF724-94F2-35E7-3AC1-0740A6BC1752}"/>
                </a:ext>
              </a:extLst>
            </p:cNvPr>
            <p:cNvGrpSpPr/>
            <p:nvPr/>
          </p:nvGrpSpPr>
          <p:grpSpPr>
            <a:xfrm>
              <a:off x="12492967" y="5027414"/>
              <a:ext cx="615950" cy="122400"/>
              <a:chOff x="13742988" y="5149850"/>
              <a:chExt cx="615950" cy="122400"/>
            </a:xfrm>
            <a:grpFill/>
          </p:grpSpPr>
          <p:sp>
            <p:nvSpPr>
              <p:cNvPr id="320" name="Line 52">
                <a:extLst>
                  <a:ext uri="{FF2B5EF4-FFF2-40B4-BE49-F238E27FC236}">
                    <a16:creationId xmlns:a16="http://schemas.microsoft.com/office/drawing/2014/main" id="{8C5B4898-893D-E814-1399-94EF7F062AE1}"/>
                  </a:ext>
                </a:extLst>
              </p:cNvPr>
              <p:cNvSpPr>
                <a:spLocks noChangeShapeType="1"/>
              </p:cNvSpPr>
              <p:nvPr/>
            </p:nvSpPr>
            <p:spPr bwMode="auto">
              <a:xfrm>
                <a:off x="13742988" y="5211050"/>
                <a:ext cx="615950" cy="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21" name="Line 53">
                <a:extLst>
                  <a:ext uri="{FF2B5EF4-FFF2-40B4-BE49-F238E27FC236}">
                    <a16:creationId xmlns:a16="http://schemas.microsoft.com/office/drawing/2014/main" id="{526ACAE6-F18C-FF9C-F2DD-121B83D9C0CC}"/>
                  </a:ext>
                </a:extLst>
              </p:cNvPr>
              <p:cNvSpPr>
                <a:spLocks noChangeShapeType="1"/>
              </p:cNvSpPr>
              <p:nvPr/>
            </p:nvSpPr>
            <p:spPr bwMode="auto">
              <a:xfrm>
                <a:off x="13742988" y="5149850"/>
                <a:ext cx="0" cy="12240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22" name="Line 54">
                <a:extLst>
                  <a:ext uri="{FF2B5EF4-FFF2-40B4-BE49-F238E27FC236}">
                    <a16:creationId xmlns:a16="http://schemas.microsoft.com/office/drawing/2014/main" id="{1B97ACD5-7F16-2730-F0C7-8AB650308566}"/>
                  </a:ext>
                </a:extLst>
              </p:cNvPr>
              <p:cNvSpPr>
                <a:spLocks noChangeShapeType="1"/>
              </p:cNvSpPr>
              <p:nvPr/>
            </p:nvSpPr>
            <p:spPr bwMode="auto">
              <a:xfrm>
                <a:off x="14358938" y="5152795"/>
                <a:ext cx="0" cy="11651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63" name="Oval 51">
                <a:extLst>
                  <a:ext uri="{FF2B5EF4-FFF2-40B4-BE49-F238E27FC236}">
                    <a16:creationId xmlns:a16="http://schemas.microsoft.com/office/drawing/2014/main" id="{D17327F8-D94C-9D57-15B4-1719E5E8710D}"/>
                  </a:ext>
                </a:extLst>
              </p:cNvPr>
              <p:cNvSpPr>
                <a:spLocks noChangeArrowheads="1"/>
              </p:cNvSpPr>
              <p:nvPr/>
            </p:nvSpPr>
            <p:spPr bwMode="auto">
              <a:xfrm>
                <a:off x="13960475" y="5187238"/>
                <a:ext cx="46038" cy="47625"/>
              </a:xfrm>
              <a:prstGeom prst="ellipse">
                <a:avLst/>
              </a:prstGeom>
              <a:grp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grpSp>
        <p:grpSp>
          <p:nvGrpSpPr>
            <p:cNvPr id="21" name="Group 20">
              <a:extLst>
                <a:ext uri="{FF2B5EF4-FFF2-40B4-BE49-F238E27FC236}">
                  <a16:creationId xmlns:a16="http://schemas.microsoft.com/office/drawing/2014/main" id="{96A4E6FE-06FF-E290-B69D-3F1E01B4922F}"/>
                </a:ext>
              </a:extLst>
            </p:cNvPr>
            <p:cNvGrpSpPr/>
            <p:nvPr/>
          </p:nvGrpSpPr>
          <p:grpSpPr>
            <a:xfrm>
              <a:off x="12340567" y="4727173"/>
              <a:ext cx="603250" cy="122238"/>
              <a:chOff x="13590588" y="4483100"/>
              <a:chExt cx="603250" cy="122238"/>
            </a:xfrm>
            <a:grpFill/>
          </p:grpSpPr>
          <p:sp>
            <p:nvSpPr>
              <p:cNvPr id="332" name="Line 64">
                <a:extLst>
                  <a:ext uri="{FF2B5EF4-FFF2-40B4-BE49-F238E27FC236}">
                    <a16:creationId xmlns:a16="http://schemas.microsoft.com/office/drawing/2014/main" id="{0BB7B98D-31F1-C465-9E82-E1296356FF16}"/>
                  </a:ext>
                </a:extLst>
              </p:cNvPr>
              <p:cNvSpPr>
                <a:spLocks noChangeShapeType="1"/>
              </p:cNvSpPr>
              <p:nvPr/>
            </p:nvSpPr>
            <p:spPr bwMode="auto">
              <a:xfrm>
                <a:off x="13590588" y="4544219"/>
                <a:ext cx="603250" cy="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33" name="Line 65">
                <a:extLst>
                  <a:ext uri="{FF2B5EF4-FFF2-40B4-BE49-F238E27FC236}">
                    <a16:creationId xmlns:a16="http://schemas.microsoft.com/office/drawing/2014/main" id="{129198F7-BE05-F42A-8B38-72BB3503F1DE}"/>
                  </a:ext>
                </a:extLst>
              </p:cNvPr>
              <p:cNvSpPr>
                <a:spLocks noChangeShapeType="1"/>
              </p:cNvSpPr>
              <p:nvPr/>
            </p:nvSpPr>
            <p:spPr bwMode="auto">
              <a:xfrm>
                <a:off x="13590588" y="4483100"/>
                <a:ext cx="0" cy="122238"/>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34" name="Line 66">
                <a:extLst>
                  <a:ext uri="{FF2B5EF4-FFF2-40B4-BE49-F238E27FC236}">
                    <a16:creationId xmlns:a16="http://schemas.microsoft.com/office/drawing/2014/main" id="{0DA61077-B823-69C6-57F5-22C1A985351E}"/>
                  </a:ext>
                </a:extLst>
              </p:cNvPr>
              <p:cNvSpPr>
                <a:spLocks noChangeShapeType="1"/>
              </p:cNvSpPr>
              <p:nvPr/>
            </p:nvSpPr>
            <p:spPr bwMode="auto">
              <a:xfrm>
                <a:off x="14193838" y="4483100"/>
                <a:ext cx="0" cy="122238"/>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31" name="Oval 63">
                <a:extLst>
                  <a:ext uri="{FF2B5EF4-FFF2-40B4-BE49-F238E27FC236}">
                    <a16:creationId xmlns:a16="http://schemas.microsoft.com/office/drawing/2014/main" id="{122F0D11-68F6-01F3-109D-CAA63F2E725E}"/>
                  </a:ext>
                </a:extLst>
              </p:cNvPr>
              <p:cNvSpPr>
                <a:spLocks noChangeArrowheads="1"/>
              </p:cNvSpPr>
              <p:nvPr/>
            </p:nvSpPr>
            <p:spPr bwMode="auto">
              <a:xfrm>
                <a:off x="13777913" y="4521200"/>
                <a:ext cx="47625" cy="46038"/>
              </a:xfrm>
              <a:prstGeom prst="ellipse">
                <a:avLst/>
              </a:prstGeom>
              <a:grp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grpSp>
        <p:grpSp>
          <p:nvGrpSpPr>
            <p:cNvPr id="23" name="Group 22">
              <a:extLst>
                <a:ext uri="{FF2B5EF4-FFF2-40B4-BE49-F238E27FC236}">
                  <a16:creationId xmlns:a16="http://schemas.microsoft.com/office/drawing/2014/main" id="{6949845D-C290-A240-27BC-3E14F173ACB1}"/>
                </a:ext>
              </a:extLst>
            </p:cNvPr>
            <p:cNvGrpSpPr/>
            <p:nvPr/>
          </p:nvGrpSpPr>
          <p:grpSpPr>
            <a:xfrm>
              <a:off x="12446929" y="4129487"/>
              <a:ext cx="533400" cy="122238"/>
              <a:chOff x="13696950" y="4038600"/>
              <a:chExt cx="533400" cy="122238"/>
            </a:xfrm>
            <a:grpFill/>
          </p:grpSpPr>
          <p:sp>
            <p:nvSpPr>
              <p:cNvPr id="341" name="Line 72">
                <a:extLst>
                  <a:ext uri="{FF2B5EF4-FFF2-40B4-BE49-F238E27FC236}">
                    <a16:creationId xmlns:a16="http://schemas.microsoft.com/office/drawing/2014/main" id="{873151C9-7933-087B-6FA3-43FC8445F677}"/>
                  </a:ext>
                </a:extLst>
              </p:cNvPr>
              <p:cNvSpPr>
                <a:spLocks noChangeShapeType="1"/>
              </p:cNvSpPr>
              <p:nvPr/>
            </p:nvSpPr>
            <p:spPr bwMode="auto">
              <a:xfrm>
                <a:off x="13696950" y="4099719"/>
                <a:ext cx="533400" cy="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42" name="Line 73">
                <a:extLst>
                  <a:ext uri="{FF2B5EF4-FFF2-40B4-BE49-F238E27FC236}">
                    <a16:creationId xmlns:a16="http://schemas.microsoft.com/office/drawing/2014/main" id="{BA0D2ED6-A4C3-0FCB-989B-1AC38FA596BF}"/>
                  </a:ext>
                </a:extLst>
              </p:cNvPr>
              <p:cNvSpPr>
                <a:spLocks noChangeShapeType="1"/>
              </p:cNvSpPr>
              <p:nvPr/>
            </p:nvSpPr>
            <p:spPr bwMode="auto">
              <a:xfrm>
                <a:off x="13696950" y="4038600"/>
                <a:ext cx="0" cy="122238"/>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43" name="Line 74">
                <a:extLst>
                  <a:ext uri="{FF2B5EF4-FFF2-40B4-BE49-F238E27FC236}">
                    <a16:creationId xmlns:a16="http://schemas.microsoft.com/office/drawing/2014/main" id="{C05BA64D-FEEB-84D3-9494-0243B0919D78}"/>
                  </a:ext>
                </a:extLst>
              </p:cNvPr>
              <p:cNvSpPr>
                <a:spLocks noChangeShapeType="1"/>
              </p:cNvSpPr>
              <p:nvPr/>
            </p:nvSpPr>
            <p:spPr bwMode="auto">
              <a:xfrm>
                <a:off x="14230350" y="4038600"/>
                <a:ext cx="0" cy="122238"/>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39" name="Oval 71">
                <a:extLst>
                  <a:ext uri="{FF2B5EF4-FFF2-40B4-BE49-F238E27FC236}">
                    <a16:creationId xmlns:a16="http://schemas.microsoft.com/office/drawing/2014/main" id="{7B63265A-5739-26A9-0087-E146AD345923}"/>
                  </a:ext>
                </a:extLst>
              </p:cNvPr>
              <p:cNvSpPr>
                <a:spLocks noChangeArrowheads="1"/>
              </p:cNvSpPr>
              <p:nvPr/>
            </p:nvSpPr>
            <p:spPr bwMode="auto">
              <a:xfrm>
                <a:off x="13884275" y="4076700"/>
                <a:ext cx="46038" cy="46038"/>
              </a:xfrm>
              <a:prstGeom prst="ellipse">
                <a:avLst/>
              </a:prstGeom>
              <a:grp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grpSp>
        <p:grpSp>
          <p:nvGrpSpPr>
            <p:cNvPr id="28" name="Group 27">
              <a:extLst>
                <a:ext uri="{FF2B5EF4-FFF2-40B4-BE49-F238E27FC236}">
                  <a16:creationId xmlns:a16="http://schemas.microsoft.com/office/drawing/2014/main" id="{1B20DB3D-E7F2-8C1F-DCDD-C1975498A0E6}"/>
                </a:ext>
              </a:extLst>
            </p:cNvPr>
            <p:cNvGrpSpPr/>
            <p:nvPr/>
          </p:nvGrpSpPr>
          <p:grpSpPr>
            <a:xfrm>
              <a:off x="12540592" y="3828487"/>
              <a:ext cx="374650" cy="122238"/>
              <a:chOff x="13790613" y="2927350"/>
              <a:chExt cx="374650" cy="122238"/>
            </a:xfrm>
            <a:grpFill/>
          </p:grpSpPr>
          <p:sp>
            <p:nvSpPr>
              <p:cNvPr id="361" name="Line 92">
                <a:extLst>
                  <a:ext uri="{FF2B5EF4-FFF2-40B4-BE49-F238E27FC236}">
                    <a16:creationId xmlns:a16="http://schemas.microsoft.com/office/drawing/2014/main" id="{4BCFFF85-0DA9-15FF-0E2A-35F303800B01}"/>
                  </a:ext>
                </a:extLst>
              </p:cNvPr>
              <p:cNvSpPr>
                <a:spLocks noChangeShapeType="1"/>
              </p:cNvSpPr>
              <p:nvPr/>
            </p:nvSpPr>
            <p:spPr bwMode="auto">
              <a:xfrm>
                <a:off x="13790613" y="2988469"/>
                <a:ext cx="374650" cy="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62" name="Line 93">
                <a:extLst>
                  <a:ext uri="{FF2B5EF4-FFF2-40B4-BE49-F238E27FC236}">
                    <a16:creationId xmlns:a16="http://schemas.microsoft.com/office/drawing/2014/main" id="{17ED1790-4940-F449-323F-C9A255FE4376}"/>
                  </a:ext>
                </a:extLst>
              </p:cNvPr>
              <p:cNvSpPr>
                <a:spLocks noChangeShapeType="1"/>
              </p:cNvSpPr>
              <p:nvPr/>
            </p:nvSpPr>
            <p:spPr bwMode="auto">
              <a:xfrm>
                <a:off x="13790613" y="2927350"/>
                <a:ext cx="0" cy="122238"/>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63" name="Line 94">
                <a:extLst>
                  <a:ext uri="{FF2B5EF4-FFF2-40B4-BE49-F238E27FC236}">
                    <a16:creationId xmlns:a16="http://schemas.microsoft.com/office/drawing/2014/main" id="{A37C9D18-EC7F-793F-15F5-26722DCB7A1C}"/>
                  </a:ext>
                </a:extLst>
              </p:cNvPr>
              <p:cNvSpPr>
                <a:spLocks noChangeShapeType="1"/>
              </p:cNvSpPr>
              <p:nvPr/>
            </p:nvSpPr>
            <p:spPr bwMode="auto">
              <a:xfrm>
                <a:off x="14165263" y="2927350"/>
                <a:ext cx="0" cy="122238"/>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60" name="Oval 91">
                <a:extLst>
                  <a:ext uri="{FF2B5EF4-FFF2-40B4-BE49-F238E27FC236}">
                    <a16:creationId xmlns:a16="http://schemas.microsoft.com/office/drawing/2014/main" id="{92CC1B87-43BF-F258-869E-1386ED489CBC}"/>
                  </a:ext>
                </a:extLst>
              </p:cNvPr>
              <p:cNvSpPr>
                <a:spLocks noChangeArrowheads="1"/>
              </p:cNvSpPr>
              <p:nvPr/>
            </p:nvSpPr>
            <p:spPr bwMode="auto">
              <a:xfrm>
                <a:off x="13925550" y="2965450"/>
                <a:ext cx="46038" cy="46038"/>
              </a:xfrm>
              <a:prstGeom prst="ellipse">
                <a:avLst/>
              </a:prstGeom>
              <a:grp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grpSp>
        <p:grpSp>
          <p:nvGrpSpPr>
            <p:cNvPr id="31" name="Group 30">
              <a:extLst>
                <a:ext uri="{FF2B5EF4-FFF2-40B4-BE49-F238E27FC236}">
                  <a16:creationId xmlns:a16="http://schemas.microsoft.com/office/drawing/2014/main" id="{8D9CC151-F532-22F3-7FF5-FA3AF6D7085B}"/>
                </a:ext>
              </a:extLst>
            </p:cNvPr>
            <p:cNvGrpSpPr/>
            <p:nvPr/>
          </p:nvGrpSpPr>
          <p:grpSpPr>
            <a:xfrm>
              <a:off x="12416767" y="3232233"/>
              <a:ext cx="581025" cy="122400"/>
              <a:chOff x="13666788" y="2254250"/>
              <a:chExt cx="581025" cy="122400"/>
            </a:xfrm>
            <a:grpFill/>
          </p:grpSpPr>
          <p:sp>
            <p:nvSpPr>
              <p:cNvPr id="369" name="Line 100">
                <a:extLst>
                  <a:ext uri="{FF2B5EF4-FFF2-40B4-BE49-F238E27FC236}">
                    <a16:creationId xmlns:a16="http://schemas.microsoft.com/office/drawing/2014/main" id="{8ACD0069-0236-8A94-398A-42D242848DAB}"/>
                  </a:ext>
                </a:extLst>
              </p:cNvPr>
              <p:cNvSpPr>
                <a:spLocks noChangeShapeType="1"/>
              </p:cNvSpPr>
              <p:nvPr/>
            </p:nvSpPr>
            <p:spPr bwMode="auto">
              <a:xfrm>
                <a:off x="13666788" y="2315450"/>
                <a:ext cx="581025" cy="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70" name="Line 101">
                <a:extLst>
                  <a:ext uri="{FF2B5EF4-FFF2-40B4-BE49-F238E27FC236}">
                    <a16:creationId xmlns:a16="http://schemas.microsoft.com/office/drawing/2014/main" id="{0B32EDE1-AAD5-7FD0-FBF3-B2F1DE6BA8C8}"/>
                  </a:ext>
                </a:extLst>
              </p:cNvPr>
              <p:cNvSpPr>
                <a:spLocks noChangeShapeType="1"/>
              </p:cNvSpPr>
              <p:nvPr/>
            </p:nvSpPr>
            <p:spPr bwMode="auto">
              <a:xfrm>
                <a:off x="13666788" y="2257195"/>
                <a:ext cx="0" cy="11651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71" name="Line 102">
                <a:extLst>
                  <a:ext uri="{FF2B5EF4-FFF2-40B4-BE49-F238E27FC236}">
                    <a16:creationId xmlns:a16="http://schemas.microsoft.com/office/drawing/2014/main" id="{D0514810-CF68-C33D-E3EB-98990D3832EE}"/>
                  </a:ext>
                </a:extLst>
              </p:cNvPr>
              <p:cNvSpPr>
                <a:spLocks noChangeShapeType="1"/>
              </p:cNvSpPr>
              <p:nvPr/>
            </p:nvSpPr>
            <p:spPr bwMode="auto">
              <a:xfrm>
                <a:off x="14247813" y="2254250"/>
                <a:ext cx="0" cy="12240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68" name="Oval 99">
                <a:extLst>
                  <a:ext uri="{FF2B5EF4-FFF2-40B4-BE49-F238E27FC236}">
                    <a16:creationId xmlns:a16="http://schemas.microsoft.com/office/drawing/2014/main" id="{448F6873-1C50-6C4E-9AA0-BDFF688AE780}"/>
                  </a:ext>
                </a:extLst>
              </p:cNvPr>
              <p:cNvSpPr>
                <a:spLocks noChangeArrowheads="1"/>
              </p:cNvSpPr>
              <p:nvPr/>
            </p:nvSpPr>
            <p:spPr bwMode="auto">
              <a:xfrm>
                <a:off x="13860463" y="2292431"/>
                <a:ext cx="47625" cy="46038"/>
              </a:xfrm>
              <a:prstGeom prst="ellipse">
                <a:avLst/>
              </a:prstGeom>
              <a:grp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grpSp>
        <p:grpSp>
          <p:nvGrpSpPr>
            <p:cNvPr id="32" name="Group 31">
              <a:extLst>
                <a:ext uri="{FF2B5EF4-FFF2-40B4-BE49-F238E27FC236}">
                  <a16:creationId xmlns:a16="http://schemas.microsoft.com/office/drawing/2014/main" id="{065F480A-014F-CA88-32AE-1DDE7FFAA55F}"/>
                </a:ext>
              </a:extLst>
            </p:cNvPr>
            <p:cNvGrpSpPr/>
            <p:nvPr/>
          </p:nvGrpSpPr>
          <p:grpSpPr>
            <a:xfrm>
              <a:off x="12464392" y="2937294"/>
              <a:ext cx="485775" cy="122400"/>
              <a:chOff x="13714413" y="2032000"/>
              <a:chExt cx="485775" cy="122400"/>
            </a:xfrm>
            <a:grpFill/>
          </p:grpSpPr>
          <p:sp>
            <p:nvSpPr>
              <p:cNvPr id="373" name="Line 104">
                <a:extLst>
                  <a:ext uri="{FF2B5EF4-FFF2-40B4-BE49-F238E27FC236}">
                    <a16:creationId xmlns:a16="http://schemas.microsoft.com/office/drawing/2014/main" id="{DDD7DB24-4DE7-CC74-0F6A-7CBD37901065}"/>
                  </a:ext>
                </a:extLst>
              </p:cNvPr>
              <p:cNvSpPr>
                <a:spLocks noChangeShapeType="1"/>
              </p:cNvSpPr>
              <p:nvPr/>
            </p:nvSpPr>
            <p:spPr bwMode="auto">
              <a:xfrm>
                <a:off x="13714413" y="2093200"/>
                <a:ext cx="485775" cy="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74" name="Line 105">
                <a:extLst>
                  <a:ext uri="{FF2B5EF4-FFF2-40B4-BE49-F238E27FC236}">
                    <a16:creationId xmlns:a16="http://schemas.microsoft.com/office/drawing/2014/main" id="{3B291DF2-C36B-463F-0DDF-662D032D5376}"/>
                  </a:ext>
                </a:extLst>
              </p:cNvPr>
              <p:cNvSpPr>
                <a:spLocks noChangeShapeType="1"/>
              </p:cNvSpPr>
              <p:nvPr/>
            </p:nvSpPr>
            <p:spPr bwMode="auto">
              <a:xfrm>
                <a:off x="13714413" y="2034945"/>
                <a:ext cx="0" cy="11651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75" name="Line 106">
                <a:extLst>
                  <a:ext uri="{FF2B5EF4-FFF2-40B4-BE49-F238E27FC236}">
                    <a16:creationId xmlns:a16="http://schemas.microsoft.com/office/drawing/2014/main" id="{7C64378C-6172-BE88-83C8-29896D50B4B8}"/>
                  </a:ext>
                </a:extLst>
              </p:cNvPr>
              <p:cNvSpPr>
                <a:spLocks noChangeShapeType="1"/>
              </p:cNvSpPr>
              <p:nvPr/>
            </p:nvSpPr>
            <p:spPr bwMode="auto">
              <a:xfrm>
                <a:off x="14200188" y="2032000"/>
                <a:ext cx="0" cy="12240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72" name="Oval 103">
                <a:extLst>
                  <a:ext uri="{FF2B5EF4-FFF2-40B4-BE49-F238E27FC236}">
                    <a16:creationId xmlns:a16="http://schemas.microsoft.com/office/drawing/2014/main" id="{C5D471D7-E4E6-3EF7-B139-3E5B69D3942F}"/>
                  </a:ext>
                </a:extLst>
              </p:cNvPr>
              <p:cNvSpPr>
                <a:spLocks noChangeArrowheads="1"/>
              </p:cNvSpPr>
              <p:nvPr/>
            </p:nvSpPr>
            <p:spPr bwMode="auto">
              <a:xfrm>
                <a:off x="13884275" y="2070181"/>
                <a:ext cx="46038" cy="46038"/>
              </a:xfrm>
              <a:prstGeom prst="ellipse">
                <a:avLst/>
              </a:prstGeom>
              <a:grp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grpSp>
        <p:grpSp>
          <p:nvGrpSpPr>
            <p:cNvPr id="34" name="Group 33">
              <a:extLst>
                <a:ext uri="{FF2B5EF4-FFF2-40B4-BE49-F238E27FC236}">
                  <a16:creationId xmlns:a16="http://schemas.microsoft.com/office/drawing/2014/main" id="{31156C62-62AB-31AF-C2FF-98ACAA8BD4DA}"/>
                </a:ext>
              </a:extLst>
            </p:cNvPr>
            <p:cNvGrpSpPr/>
            <p:nvPr/>
          </p:nvGrpSpPr>
          <p:grpSpPr>
            <a:xfrm>
              <a:off x="12540592" y="2337478"/>
              <a:ext cx="333375" cy="122238"/>
              <a:chOff x="13790613" y="1587500"/>
              <a:chExt cx="333375" cy="122238"/>
            </a:xfrm>
            <a:grpFill/>
          </p:grpSpPr>
          <p:sp>
            <p:nvSpPr>
              <p:cNvPr id="381" name="Line 112">
                <a:extLst>
                  <a:ext uri="{FF2B5EF4-FFF2-40B4-BE49-F238E27FC236}">
                    <a16:creationId xmlns:a16="http://schemas.microsoft.com/office/drawing/2014/main" id="{A3EA5342-DD15-E70C-5DD1-D1C1E1AB1BF3}"/>
                  </a:ext>
                </a:extLst>
              </p:cNvPr>
              <p:cNvSpPr>
                <a:spLocks noChangeShapeType="1"/>
              </p:cNvSpPr>
              <p:nvPr/>
            </p:nvSpPr>
            <p:spPr bwMode="auto">
              <a:xfrm>
                <a:off x="13790613" y="1648619"/>
                <a:ext cx="333375" cy="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82" name="Line 113">
                <a:extLst>
                  <a:ext uri="{FF2B5EF4-FFF2-40B4-BE49-F238E27FC236}">
                    <a16:creationId xmlns:a16="http://schemas.microsoft.com/office/drawing/2014/main" id="{94279ABF-42A2-1722-85C8-656D07BAFE5F}"/>
                  </a:ext>
                </a:extLst>
              </p:cNvPr>
              <p:cNvSpPr>
                <a:spLocks noChangeShapeType="1"/>
              </p:cNvSpPr>
              <p:nvPr/>
            </p:nvSpPr>
            <p:spPr bwMode="auto">
              <a:xfrm>
                <a:off x="13790613" y="1587500"/>
                <a:ext cx="0" cy="122238"/>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83" name="Line 114">
                <a:extLst>
                  <a:ext uri="{FF2B5EF4-FFF2-40B4-BE49-F238E27FC236}">
                    <a16:creationId xmlns:a16="http://schemas.microsoft.com/office/drawing/2014/main" id="{7D006FA8-5C11-651E-C48E-A9942D886554}"/>
                  </a:ext>
                </a:extLst>
              </p:cNvPr>
              <p:cNvSpPr>
                <a:spLocks noChangeShapeType="1"/>
              </p:cNvSpPr>
              <p:nvPr/>
            </p:nvSpPr>
            <p:spPr bwMode="auto">
              <a:xfrm>
                <a:off x="14123988" y="1587500"/>
                <a:ext cx="0" cy="122238"/>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80" name="Oval 111">
                <a:extLst>
                  <a:ext uri="{FF2B5EF4-FFF2-40B4-BE49-F238E27FC236}">
                    <a16:creationId xmlns:a16="http://schemas.microsoft.com/office/drawing/2014/main" id="{FD3AFD8C-47D5-FB5A-505A-1312E674DB8F}"/>
                  </a:ext>
                </a:extLst>
              </p:cNvPr>
              <p:cNvSpPr>
                <a:spLocks noChangeArrowheads="1"/>
              </p:cNvSpPr>
              <p:nvPr/>
            </p:nvSpPr>
            <p:spPr bwMode="auto">
              <a:xfrm>
                <a:off x="13912850" y="1625600"/>
                <a:ext cx="47625" cy="46038"/>
              </a:xfrm>
              <a:prstGeom prst="ellipse">
                <a:avLst/>
              </a:prstGeom>
              <a:grp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grpSp>
        <p:grpSp>
          <p:nvGrpSpPr>
            <p:cNvPr id="29" name="Group 28">
              <a:extLst>
                <a:ext uri="{FF2B5EF4-FFF2-40B4-BE49-F238E27FC236}">
                  <a16:creationId xmlns:a16="http://schemas.microsoft.com/office/drawing/2014/main" id="{AD688571-A26C-A8A3-D3A0-6563D6EA347E}"/>
                </a:ext>
              </a:extLst>
            </p:cNvPr>
            <p:cNvGrpSpPr/>
            <p:nvPr/>
          </p:nvGrpSpPr>
          <p:grpSpPr>
            <a:xfrm>
              <a:off x="12381842" y="3533296"/>
              <a:ext cx="779463" cy="122400"/>
              <a:chOff x="13631863" y="2698750"/>
              <a:chExt cx="779463" cy="122400"/>
            </a:xfrm>
            <a:grpFill/>
          </p:grpSpPr>
          <p:sp>
            <p:nvSpPr>
              <p:cNvPr id="385" name="Line 116">
                <a:extLst>
                  <a:ext uri="{FF2B5EF4-FFF2-40B4-BE49-F238E27FC236}">
                    <a16:creationId xmlns:a16="http://schemas.microsoft.com/office/drawing/2014/main" id="{93744A84-BC77-2394-BFB7-6F4785F5908D}"/>
                  </a:ext>
                </a:extLst>
              </p:cNvPr>
              <p:cNvSpPr>
                <a:spLocks noChangeShapeType="1"/>
              </p:cNvSpPr>
              <p:nvPr/>
            </p:nvSpPr>
            <p:spPr bwMode="auto">
              <a:xfrm>
                <a:off x="13631863" y="2759950"/>
                <a:ext cx="779463" cy="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86" name="Line 117">
                <a:extLst>
                  <a:ext uri="{FF2B5EF4-FFF2-40B4-BE49-F238E27FC236}">
                    <a16:creationId xmlns:a16="http://schemas.microsoft.com/office/drawing/2014/main" id="{36964628-715F-E083-56A4-002B9DFDA8C2}"/>
                  </a:ext>
                </a:extLst>
              </p:cNvPr>
              <p:cNvSpPr>
                <a:spLocks noChangeShapeType="1"/>
              </p:cNvSpPr>
              <p:nvPr/>
            </p:nvSpPr>
            <p:spPr bwMode="auto">
              <a:xfrm>
                <a:off x="13631863" y="2698750"/>
                <a:ext cx="0" cy="12240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87" name="Line 118">
                <a:extLst>
                  <a:ext uri="{FF2B5EF4-FFF2-40B4-BE49-F238E27FC236}">
                    <a16:creationId xmlns:a16="http://schemas.microsoft.com/office/drawing/2014/main" id="{5C572F55-D7D5-AE9D-3404-9B48F1F4F81D}"/>
                  </a:ext>
                </a:extLst>
              </p:cNvPr>
              <p:cNvSpPr>
                <a:spLocks noChangeShapeType="1"/>
              </p:cNvSpPr>
              <p:nvPr/>
            </p:nvSpPr>
            <p:spPr bwMode="auto">
              <a:xfrm>
                <a:off x="14411325" y="2701695"/>
                <a:ext cx="0" cy="11651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84" name="Oval 115">
                <a:extLst>
                  <a:ext uri="{FF2B5EF4-FFF2-40B4-BE49-F238E27FC236}">
                    <a16:creationId xmlns:a16="http://schemas.microsoft.com/office/drawing/2014/main" id="{E29FC90E-9F1A-773C-7402-7BC059CB1242}"/>
                  </a:ext>
                </a:extLst>
              </p:cNvPr>
              <p:cNvSpPr>
                <a:spLocks noChangeArrowheads="1"/>
              </p:cNvSpPr>
              <p:nvPr/>
            </p:nvSpPr>
            <p:spPr bwMode="auto">
              <a:xfrm>
                <a:off x="13871575" y="2736931"/>
                <a:ext cx="47625" cy="46038"/>
              </a:xfrm>
              <a:prstGeom prst="ellipse">
                <a:avLst/>
              </a:prstGeom>
              <a:grp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grpSp>
        <p:grpSp>
          <p:nvGrpSpPr>
            <p:cNvPr id="44" name="Group 43">
              <a:extLst>
                <a:ext uri="{FF2B5EF4-FFF2-40B4-BE49-F238E27FC236}">
                  <a16:creationId xmlns:a16="http://schemas.microsoft.com/office/drawing/2014/main" id="{37EF29DE-431F-EB07-EBE0-0A8B0DE8A4FA}"/>
                </a:ext>
              </a:extLst>
            </p:cNvPr>
            <p:cNvGrpSpPr/>
            <p:nvPr/>
          </p:nvGrpSpPr>
          <p:grpSpPr>
            <a:xfrm>
              <a:off x="12558054" y="4428189"/>
              <a:ext cx="627063" cy="122238"/>
              <a:chOff x="12558054" y="4393265"/>
              <a:chExt cx="627063" cy="122238"/>
            </a:xfrm>
            <a:grpFill/>
          </p:grpSpPr>
          <p:grpSp>
            <p:nvGrpSpPr>
              <p:cNvPr id="22" name="Group 21">
                <a:extLst>
                  <a:ext uri="{FF2B5EF4-FFF2-40B4-BE49-F238E27FC236}">
                    <a16:creationId xmlns:a16="http://schemas.microsoft.com/office/drawing/2014/main" id="{7F330DB8-191C-345C-0213-0B1745C27986}"/>
                  </a:ext>
                </a:extLst>
              </p:cNvPr>
              <p:cNvGrpSpPr/>
              <p:nvPr/>
            </p:nvGrpSpPr>
            <p:grpSpPr>
              <a:xfrm>
                <a:off x="12558054" y="4393265"/>
                <a:ext cx="627063" cy="122238"/>
                <a:chOff x="13808075" y="4260850"/>
                <a:chExt cx="627063" cy="122238"/>
              </a:xfrm>
              <a:grpFill/>
            </p:grpSpPr>
            <p:sp>
              <p:nvSpPr>
                <p:cNvPr id="336" name="Line 68">
                  <a:extLst>
                    <a:ext uri="{FF2B5EF4-FFF2-40B4-BE49-F238E27FC236}">
                      <a16:creationId xmlns:a16="http://schemas.microsoft.com/office/drawing/2014/main" id="{582EBF3D-2B28-29BA-D87A-6793507F9285}"/>
                    </a:ext>
                  </a:extLst>
                </p:cNvPr>
                <p:cNvSpPr>
                  <a:spLocks noChangeShapeType="1"/>
                </p:cNvSpPr>
                <p:nvPr/>
              </p:nvSpPr>
              <p:spPr bwMode="auto">
                <a:xfrm>
                  <a:off x="13808075" y="4321969"/>
                  <a:ext cx="627063" cy="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37" name="Line 69">
                  <a:extLst>
                    <a:ext uri="{FF2B5EF4-FFF2-40B4-BE49-F238E27FC236}">
                      <a16:creationId xmlns:a16="http://schemas.microsoft.com/office/drawing/2014/main" id="{859F19F3-E634-8674-BF60-11AD730335D4}"/>
                    </a:ext>
                  </a:extLst>
                </p:cNvPr>
                <p:cNvSpPr>
                  <a:spLocks noChangeShapeType="1"/>
                </p:cNvSpPr>
                <p:nvPr/>
              </p:nvSpPr>
              <p:spPr bwMode="auto">
                <a:xfrm>
                  <a:off x="13808075" y="4260850"/>
                  <a:ext cx="0" cy="122238"/>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38" name="Line 70">
                  <a:extLst>
                    <a:ext uri="{FF2B5EF4-FFF2-40B4-BE49-F238E27FC236}">
                      <a16:creationId xmlns:a16="http://schemas.microsoft.com/office/drawing/2014/main" id="{198C4832-351F-4498-F803-526510DD8A5E}"/>
                    </a:ext>
                  </a:extLst>
                </p:cNvPr>
                <p:cNvSpPr>
                  <a:spLocks noChangeShapeType="1"/>
                </p:cNvSpPr>
                <p:nvPr/>
              </p:nvSpPr>
              <p:spPr bwMode="auto">
                <a:xfrm>
                  <a:off x="14435138" y="4260850"/>
                  <a:ext cx="0" cy="122238"/>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grpSp>
          <p:sp>
            <p:nvSpPr>
              <p:cNvPr id="422" name="Oval 67">
                <a:extLst>
                  <a:ext uri="{FF2B5EF4-FFF2-40B4-BE49-F238E27FC236}">
                    <a16:creationId xmlns:a16="http://schemas.microsoft.com/office/drawing/2014/main" id="{FB45E8AA-EB63-950E-770F-5522BA5EE03C}"/>
                  </a:ext>
                </a:extLst>
              </p:cNvPr>
              <p:cNvSpPr>
                <a:spLocks noChangeArrowheads="1"/>
              </p:cNvSpPr>
              <p:nvPr/>
            </p:nvSpPr>
            <p:spPr bwMode="auto">
              <a:xfrm>
                <a:off x="12780304" y="4431365"/>
                <a:ext cx="47625" cy="46038"/>
              </a:xfrm>
              <a:prstGeom prst="ellipse">
                <a:avLst/>
              </a:prstGeom>
              <a:grp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grpSp>
        <p:grpSp>
          <p:nvGrpSpPr>
            <p:cNvPr id="376" name="Group 375">
              <a:extLst>
                <a:ext uri="{FF2B5EF4-FFF2-40B4-BE49-F238E27FC236}">
                  <a16:creationId xmlns:a16="http://schemas.microsoft.com/office/drawing/2014/main" id="{025FE013-8EBC-F980-3A3E-974ECF45525B}"/>
                </a:ext>
              </a:extLst>
            </p:cNvPr>
            <p:cNvGrpSpPr/>
            <p:nvPr/>
          </p:nvGrpSpPr>
          <p:grpSpPr>
            <a:xfrm>
              <a:off x="12505667" y="2636045"/>
              <a:ext cx="866775" cy="122238"/>
              <a:chOff x="13755688" y="2040337"/>
              <a:chExt cx="866775" cy="122238"/>
            </a:xfrm>
            <a:grpFill/>
          </p:grpSpPr>
          <p:grpSp>
            <p:nvGrpSpPr>
              <p:cNvPr id="33" name="Group 32">
                <a:extLst>
                  <a:ext uri="{FF2B5EF4-FFF2-40B4-BE49-F238E27FC236}">
                    <a16:creationId xmlns:a16="http://schemas.microsoft.com/office/drawing/2014/main" id="{E1D7D9A3-62C7-DAAE-A1A4-83ABA5D74661}"/>
                  </a:ext>
                </a:extLst>
              </p:cNvPr>
              <p:cNvGrpSpPr/>
              <p:nvPr/>
            </p:nvGrpSpPr>
            <p:grpSpPr>
              <a:xfrm>
                <a:off x="13755688" y="2040337"/>
                <a:ext cx="866775" cy="122238"/>
                <a:chOff x="13755688" y="1809750"/>
                <a:chExt cx="866775" cy="122238"/>
              </a:xfrm>
              <a:grpFill/>
            </p:grpSpPr>
            <p:sp>
              <p:nvSpPr>
                <p:cNvPr id="377" name="Line 108">
                  <a:extLst>
                    <a:ext uri="{FF2B5EF4-FFF2-40B4-BE49-F238E27FC236}">
                      <a16:creationId xmlns:a16="http://schemas.microsoft.com/office/drawing/2014/main" id="{4F85F063-4AE3-7CEC-2BCA-BCAF4BCFFBD7}"/>
                    </a:ext>
                  </a:extLst>
                </p:cNvPr>
                <p:cNvSpPr>
                  <a:spLocks noChangeShapeType="1"/>
                </p:cNvSpPr>
                <p:nvPr/>
              </p:nvSpPr>
              <p:spPr bwMode="auto">
                <a:xfrm>
                  <a:off x="13755688" y="1870869"/>
                  <a:ext cx="866775" cy="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78" name="Line 109">
                  <a:extLst>
                    <a:ext uri="{FF2B5EF4-FFF2-40B4-BE49-F238E27FC236}">
                      <a16:creationId xmlns:a16="http://schemas.microsoft.com/office/drawing/2014/main" id="{A2C9FCEC-09AA-CFC7-E8CC-4170889C5E21}"/>
                    </a:ext>
                  </a:extLst>
                </p:cNvPr>
                <p:cNvSpPr>
                  <a:spLocks noChangeShapeType="1"/>
                </p:cNvSpPr>
                <p:nvPr/>
              </p:nvSpPr>
              <p:spPr bwMode="auto">
                <a:xfrm>
                  <a:off x="13755688" y="1809750"/>
                  <a:ext cx="0" cy="122238"/>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79" name="Line 110">
                  <a:extLst>
                    <a:ext uri="{FF2B5EF4-FFF2-40B4-BE49-F238E27FC236}">
                      <a16:creationId xmlns:a16="http://schemas.microsoft.com/office/drawing/2014/main" id="{F5C9AA4F-AFB1-E646-CBEA-2A379F7694C7}"/>
                    </a:ext>
                  </a:extLst>
                </p:cNvPr>
                <p:cNvSpPr>
                  <a:spLocks noChangeShapeType="1"/>
                </p:cNvSpPr>
                <p:nvPr/>
              </p:nvSpPr>
              <p:spPr bwMode="auto">
                <a:xfrm>
                  <a:off x="14622463" y="1809750"/>
                  <a:ext cx="0" cy="122238"/>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grpSp>
          <p:sp>
            <p:nvSpPr>
              <p:cNvPr id="424" name="Oval 107">
                <a:extLst>
                  <a:ext uri="{FF2B5EF4-FFF2-40B4-BE49-F238E27FC236}">
                    <a16:creationId xmlns:a16="http://schemas.microsoft.com/office/drawing/2014/main" id="{F4512CDD-6ADA-D404-86A0-8AD5A947BD53}"/>
                  </a:ext>
                </a:extLst>
              </p:cNvPr>
              <p:cNvSpPr>
                <a:spLocks noChangeArrowheads="1"/>
              </p:cNvSpPr>
              <p:nvPr/>
            </p:nvSpPr>
            <p:spPr bwMode="auto">
              <a:xfrm>
                <a:off x="14041438" y="2078437"/>
                <a:ext cx="47625" cy="46038"/>
              </a:xfrm>
              <a:prstGeom prst="ellipse">
                <a:avLst/>
              </a:prstGeom>
              <a:grp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grpSp>
        <p:grpSp>
          <p:nvGrpSpPr>
            <p:cNvPr id="335" name="Group 334">
              <a:extLst>
                <a:ext uri="{FF2B5EF4-FFF2-40B4-BE49-F238E27FC236}">
                  <a16:creationId xmlns:a16="http://schemas.microsoft.com/office/drawing/2014/main" id="{7B7A6C0F-87DB-EDC7-F741-8B1C7458FD85}"/>
                </a:ext>
              </a:extLst>
            </p:cNvPr>
            <p:cNvGrpSpPr/>
            <p:nvPr/>
          </p:nvGrpSpPr>
          <p:grpSpPr>
            <a:xfrm>
              <a:off x="12481854" y="5924348"/>
              <a:ext cx="908050" cy="123825"/>
              <a:chOff x="13731875" y="5879683"/>
              <a:chExt cx="908050" cy="123825"/>
            </a:xfrm>
            <a:grpFill/>
          </p:grpSpPr>
          <p:grpSp>
            <p:nvGrpSpPr>
              <p:cNvPr id="15" name="Group 14">
                <a:extLst>
                  <a:ext uri="{FF2B5EF4-FFF2-40B4-BE49-F238E27FC236}">
                    <a16:creationId xmlns:a16="http://schemas.microsoft.com/office/drawing/2014/main" id="{CC05B28E-5593-E901-E99E-DAE04877D2BB}"/>
                  </a:ext>
                </a:extLst>
              </p:cNvPr>
              <p:cNvGrpSpPr/>
              <p:nvPr/>
            </p:nvGrpSpPr>
            <p:grpSpPr>
              <a:xfrm>
                <a:off x="13731875" y="5879683"/>
                <a:ext cx="908050" cy="123825"/>
                <a:chOff x="13731875" y="5822950"/>
                <a:chExt cx="908050" cy="123825"/>
              </a:xfrm>
              <a:grpFill/>
            </p:grpSpPr>
            <p:sp>
              <p:nvSpPr>
                <p:cNvPr id="389" name="Line 120">
                  <a:extLst>
                    <a:ext uri="{FF2B5EF4-FFF2-40B4-BE49-F238E27FC236}">
                      <a16:creationId xmlns:a16="http://schemas.microsoft.com/office/drawing/2014/main" id="{55B73973-09E7-64E5-E937-7BBFACA7C88B}"/>
                    </a:ext>
                  </a:extLst>
                </p:cNvPr>
                <p:cNvSpPr>
                  <a:spLocks noChangeShapeType="1"/>
                </p:cNvSpPr>
                <p:nvPr/>
              </p:nvSpPr>
              <p:spPr bwMode="auto">
                <a:xfrm>
                  <a:off x="13731875" y="5884862"/>
                  <a:ext cx="908050" cy="0"/>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90" name="Line 121">
                  <a:extLst>
                    <a:ext uri="{FF2B5EF4-FFF2-40B4-BE49-F238E27FC236}">
                      <a16:creationId xmlns:a16="http://schemas.microsoft.com/office/drawing/2014/main" id="{F3F93F9E-AA8D-A928-07D2-FD56A133DBBE}"/>
                    </a:ext>
                  </a:extLst>
                </p:cNvPr>
                <p:cNvSpPr>
                  <a:spLocks noChangeShapeType="1"/>
                </p:cNvSpPr>
                <p:nvPr/>
              </p:nvSpPr>
              <p:spPr bwMode="auto">
                <a:xfrm>
                  <a:off x="13731875" y="5822950"/>
                  <a:ext cx="0" cy="123825"/>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sp>
              <p:nvSpPr>
                <p:cNvPr id="391" name="Line 122">
                  <a:extLst>
                    <a:ext uri="{FF2B5EF4-FFF2-40B4-BE49-F238E27FC236}">
                      <a16:creationId xmlns:a16="http://schemas.microsoft.com/office/drawing/2014/main" id="{FA7C83BE-3318-8DC4-B429-82AA80F0792E}"/>
                    </a:ext>
                  </a:extLst>
                </p:cNvPr>
                <p:cNvSpPr>
                  <a:spLocks noChangeShapeType="1"/>
                </p:cNvSpPr>
                <p:nvPr/>
              </p:nvSpPr>
              <p:spPr bwMode="auto">
                <a:xfrm>
                  <a:off x="14639925" y="5822950"/>
                  <a:ext cx="0" cy="123825"/>
                </a:xfrm>
                <a:prstGeom prst="line">
                  <a:avLst/>
                </a:prstGeom>
                <a:grpFill/>
                <a:ln w="12700" cap="flat">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grpSp>
          <p:sp>
            <p:nvSpPr>
              <p:cNvPr id="420" name="Oval 119">
                <a:extLst>
                  <a:ext uri="{FF2B5EF4-FFF2-40B4-BE49-F238E27FC236}">
                    <a16:creationId xmlns:a16="http://schemas.microsoft.com/office/drawing/2014/main" id="{D14596A9-8115-A217-07A9-5779AD515928}"/>
                  </a:ext>
                </a:extLst>
              </p:cNvPr>
              <p:cNvSpPr>
                <a:spLocks noChangeArrowheads="1"/>
              </p:cNvSpPr>
              <p:nvPr/>
            </p:nvSpPr>
            <p:spPr bwMode="auto">
              <a:xfrm>
                <a:off x="14030325" y="5917783"/>
                <a:ext cx="47625" cy="47625"/>
              </a:xfrm>
              <a:prstGeom prst="ellipse">
                <a:avLst/>
              </a:prstGeom>
              <a:grpFill/>
              <a:ln>
                <a:solidFill>
                  <a:schemeClr val="bg1"/>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solidFill>
                      <a:prstClr val="white"/>
                    </a:solidFill>
                  </a:ln>
                  <a:solidFill>
                    <a:prstClr val="white"/>
                  </a:solidFill>
                  <a:effectLst/>
                  <a:uLnTx/>
                  <a:uFillTx/>
                  <a:latin typeface="Arial Narrow" panose="020F0502020204030204"/>
                  <a:ea typeface="+mn-ea"/>
                  <a:cs typeface="+mn-cs"/>
                </a:endParaRPr>
              </a:p>
            </p:txBody>
          </p:sp>
        </p:grpSp>
      </p:grpSp>
      <p:sp>
        <p:nvSpPr>
          <p:cNvPr id="30" name="Freeform 206">
            <a:extLst>
              <a:ext uri="{FF2B5EF4-FFF2-40B4-BE49-F238E27FC236}">
                <a16:creationId xmlns:a16="http://schemas.microsoft.com/office/drawing/2014/main" id="{D3FA0532-E52D-EE19-75FF-7F8727C6A93A}"/>
              </a:ext>
            </a:extLst>
          </p:cNvPr>
          <p:cNvSpPr>
            <a:spLocks/>
          </p:cNvSpPr>
          <p:nvPr/>
        </p:nvSpPr>
        <p:spPr bwMode="auto">
          <a:xfrm>
            <a:off x="8038093" y="5091217"/>
            <a:ext cx="47596" cy="54735"/>
          </a:xfrm>
          <a:custGeom>
            <a:avLst/>
            <a:gdLst>
              <a:gd name="T0" fmla="*/ 40 w 40"/>
              <a:gd name="T1" fmla="*/ 0 h 46"/>
              <a:gd name="T2" fmla="*/ 0 w 40"/>
              <a:gd name="T3" fmla="*/ 23 h 46"/>
              <a:gd name="T4" fmla="*/ 40 w 40"/>
              <a:gd name="T5" fmla="*/ 46 h 46"/>
              <a:gd name="T6" fmla="*/ 40 w 40"/>
              <a:gd name="T7" fmla="*/ 0 h 46"/>
            </a:gdLst>
            <a:ahLst/>
            <a:cxnLst>
              <a:cxn ang="0">
                <a:pos x="T0" y="T1"/>
              </a:cxn>
              <a:cxn ang="0">
                <a:pos x="T2" y="T3"/>
              </a:cxn>
              <a:cxn ang="0">
                <a:pos x="T4" y="T5"/>
              </a:cxn>
              <a:cxn ang="0">
                <a:pos x="T6" y="T7"/>
              </a:cxn>
            </a:cxnLst>
            <a:rect l="0" t="0" r="r" b="b"/>
            <a:pathLst>
              <a:path w="40" h="46">
                <a:moveTo>
                  <a:pt x="40" y="0"/>
                </a:moveTo>
                <a:lnTo>
                  <a:pt x="0" y="23"/>
                </a:lnTo>
                <a:lnTo>
                  <a:pt x="40" y="46"/>
                </a:lnTo>
                <a:lnTo>
                  <a:pt x="40" y="0"/>
                </a:lnTo>
                <a:close/>
              </a:path>
            </a:pathLst>
          </a:custGeom>
          <a:solidFill>
            <a:schemeClr val="bg1"/>
          </a:solidFill>
          <a:ln w="12700">
            <a:solidFill>
              <a:schemeClr val="bg1"/>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43" name="Line 207">
            <a:extLst>
              <a:ext uri="{FF2B5EF4-FFF2-40B4-BE49-F238E27FC236}">
                <a16:creationId xmlns:a16="http://schemas.microsoft.com/office/drawing/2014/main" id="{F0B08E51-7CF6-1DC5-F697-C2037B1E21EF}"/>
              </a:ext>
            </a:extLst>
          </p:cNvPr>
          <p:cNvSpPr>
            <a:spLocks noChangeShapeType="1"/>
          </p:cNvSpPr>
          <p:nvPr/>
        </p:nvSpPr>
        <p:spPr bwMode="auto">
          <a:xfrm>
            <a:off x="8567862" y="5118584"/>
            <a:ext cx="380501"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45" name="Freeform 208">
            <a:extLst>
              <a:ext uri="{FF2B5EF4-FFF2-40B4-BE49-F238E27FC236}">
                <a16:creationId xmlns:a16="http://schemas.microsoft.com/office/drawing/2014/main" id="{D11A9B89-CF48-EEBE-75E1-2DF613B580BB}"/>
              </a:ext>
            </a:extLst>
          </p:cNvPr>
          <p:cNvSpPr>
            <a:spLocks/>
          </p:cNvSpPr>
          <p:nvPr/>
        </p:nvSpPr>
        <p:spPr bwMode="auto">
          <a:xfrm>
            <a:off x="8940034" y="5091217"/>
            <a:ext cx="46406" cy="54735"/>
          </a:xfrm>
          <a:custGeom>
            <a:avLst/>
            <a:gdLst>
              <a:gd name="T0" fmla="*/ 0 w 39"/>
              <a:gd name="T1" fmla="*/ 46 h 46"/>
              <a:gd name="T2" fmla="*/ 39 w 39"/>
              <a:gd name="T3" fmla="*/ 23 h 46"/>
              <a:gd name="T4" fmla="*/ 0 w 39"/>
              <a:gd name="T5" fmla="*/ 0 h 46"/>
              <a:gd name="T6" fmla="*/ 0 w 39"/>
              <a:gd name="T7" fmla="*/ 46 h 46"/>
            </a:gdLst>
            <a:ahLst/>
            <a:cxnLst>
              <a:cxn ang="0">
                <a:pos x="T0" y="T1"/>
              </a:cxn>
              <a:cxn ang="0">
                <a:pos x="T2" y="T3"/>
              </a:cxn>
              <a:cxn ang="0">
                <a:pos x="T4" y="T5"/>
              </a:cxn>
              <a:cxn ang="0">
                <a:pos x="T6" y="T7"/>
              </a:cxn>
            </a:cxnLst>
            <a:rect l="0" t="0" r="r" b="b"/>
            <a:pathLst>
              <a:path w="39" h="46">
                <a:moveTo>
                  <a:pt x="0" y="46"/>
                </a:moveTo>
                <a:lnTo>
                  <a:pt x="39" y="23"/>
                </a:lnTo>
                <a:lnTo>
                  <a:pt x="0" y="0"/>
                </a:lnTo>
                <a:lnTo>
                  <a:pt x="0" y="46"/>
                </a:lnTo>
                <a:close/>
              </a:path>
            </a:pathLst>
          </a:custGeom>
          <a:solidFill>
            <a:schemeClr val="bg1"/>
          </a:solidFill>
          <a:ln w="12700">
            <a:solidFill>
              <a:schemeClr val="bg1"/>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46" name="Line 207">
            <a:extLst>
              <a:ext uri="{FF2B5EF4-FFF2-40B4-BE49-F238E27FC236}">
                <a16:creationId xmlns:a16="http://schemas.microsoft.com/office/drawing/2014/main" id="{7E0E5610-524F-0C12-17F8-D9C14AFF35D3}"/>
              </a:ext>
            </a:extLst>
          </p:cNvPr>
          <p:cNvSpPr>
            <a:spLocks noChangeShapeType="1"/>
          </p:cNvSpPr>
          <p:nvPr/>
        </p:nvSpPr>
        <p:spPr bwMode="auto">
          <a:xfrm>
            <a:off x="8072585" y="5118584"/>
            <a:ext cx="395702"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Tree>
    <p:custDataLst>
      <p:tags r:id="rId1"/>
    </p:custDataLst>
    <p:extLst>
      <p:ext uri="{BB962C8B-B14F-4D97-AF65-F5344CB8AC3E}">
        <p14:creationId xmlns:p14="http://schemas.microsoft.com/office/powerpoint/2010/main" val="310323771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BDD9F5-10F6-5ECC-9E26-BDAB99CEC829}"/>
            </a:ext>
          </a:extLst>
        </p:cNvPr>
        <p:cNvGrpSpPr/>
        <p:nvPr/>
      </p:nvGrpSpPr>
      <p:grpSpPr>
        <a:xfrm>
          <a:off x="0" y="0"/>
          <a:ext cx="0" cy="0"/>
          <a:chOff x="0" y="0"/>
          <a:chExt cx="0" cy="0"/>
        </a:xfrm>
      </p:grpSpPr>
      <p:sp>
        <p:nvSpPr>
          <p:cNvPr id="20" name="Rectangle 19">
            <a:extLst>
              <a:ext uri="{FF2B5EF4-FFF2-40B4-BE49-F238E27FC236}">
                <a16:creationId xmlns:a16="http://schemas.microsoft.com/office/drawing/2014/main" id="{3EE095C1-88A2-939F-9445-8EA2FD98B917}"/>
              </a:ext>
            </a:extLst>
          </p:cNvPr>
          <p:cNvSpPr/>
          <p:nvPr/>
        </p:nvSpPr>
        <p:spPr>
          <a:xfrm>
            <a:off x="1074057" y="996043"/>
            <a:ext cx="10079718" cy="506548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2" name="Espace réservé du texte 1">
            <a:extLst>
              <a:ext uri="{FF2B5EF4-FFF2-40B4-BE49-F238E27FC236}">
                <a16:creationId xmlns:a16="http://schemas.microsoft.com/office/drawing/2014/main" id="{31C62F7B-3027-DAFB-81FE-951DA2511D8E}"/>
              </a:ext>
            </a:extLst>
          </p:cNvPr>
          <p:cNvSpPr>
            <a:spLocks noGrp="1"/>
          </p:cNvSpPr>
          <p:nvPr>
            <p:ph type="body" sz="quarter" idx="10"/>
          </p:nvPr>
        </p:nvSpPr>
        <p:spPr>
          <a:xfrm>
            <a:off x="961876" y="305731"/>
            <a:ext cx="10842777" cy="670052"/>
          </a:xfrm>
        </p:spPr>
        <p:txBody>
          <a:bodyPr/>
          <a:lstStyle/>
          <a:p>
            <a:r>
              <a:rPr lang="en-GB" sz="3334" dirty="0"/>
              <a:t>Time to first use of new antineoplastic therapy: Enza combo</a:t>
            </a:r>
          </a:p>
        </p:txBody>
      </p:sp>
      <p:sp>
        <p:nvSpPr>
          <p:cNvPr id="7" name="Text Placeholder 3">
            <a:extLst>
              <a:ext uri="{FF2B5EF4-FFF2-40B4-BE49-F238E27FC236}">
                <a16:creationId xmlns:a16="http://schemas.microsoft.com/office/drawing/2014/main" id="{11B5E907-E8DE-A03B-34FB-DBD481AC13EB}"/>
              </a:ext>
            </a:extLst>
          </p:cNvPr>
          <p:cNvSpPr>
            <a:spLocks noGrp="1"/>
          </p:cNvSpPr>
          <p:nvPr>
            <p:ph type="body" sz="quarter" idx="11"/>
          </p:nvPr>
        </p:nvSpPr>
        <p:spPr>
          <a:xfrm>
            <a:off x="962401" y="5992817"/>
            <a:ext cx="9329107" cy="748188"/>
          </a:xfrm>
          <a:noFill/>
        </p:spPr>
        <p:txBody>
          <a:bodyPr anchor="b" anchorCtr="0">
            <a:noAutofit/>
          </a:bodyPr>
          <a:lstStyle/>
          <a:p>
            <a:pPr>
              <a:spcBef>
                <a:spcPts val="0"/>
              </a:spcBef>
            </a:pPr>
            <a:r>
              <a:rPr lang="en-GB" sz="667" b="0" dirty="0"/>
              <a:t>Intent-to-treat population. To calculate the HRs, a Cox regression model with treatment as the only covariate was used, with stratification according to PSA level at screening, PSADT, and previous hormonal therapy, as reported in the interactive Web-response system. The two-sided </a:t>
            </a:r>
            <a:r>
              <a:rPr lang="en-GB" sz="667" b="0" i="1" dirty="0"/>
              <a:t>P-</a:t>
            </a:r>
            <a:r>
              <a:rPr lang="en-GB" sz="667" b="0" dirty="0"/>
              <a:t>values were determined on the basis of a log-rank test, stratified according to PSA level at screening, PSADT, and previous hormonal therapy, as reported in the interactive Web-response system. The widths of the CIs have not been adjusted for multiplicity and cannot be used to infer treatment effects. </a:t>
            </a:r>
            <a:br>
              <a:rPr lang="en-GB" sz="667" b="0" dirty="0"/>
            </a:br>
            <a:r>
              <a:rPr lang="en-GB" sz="667" b="0" dirty="0"/>
              <a:t>The data cutoff date was May 27, 2025. The squares and triangles indicate censored data. </a:t>
            </a:r>
            <a:br>
              <a:rPr lang="en-GB" sz="667" b="0" dirty="0"/>
            </a:br>
            <a:r>
              <a:rPr lang="en-GB" sz="667" b="0" dirty="0"/>
              <a:t>CI, confidence interval; enza combo, enzalutamide plus leuprolide; HR, hazard ratio; PSA, prostate-specific antigen; PSADT, PSA doubling time.</a:t>
            </a:r>
          </a:p>
        </p:txBody>
      </p:sp>
      <p:sp>
        <p:nvSpPr>
          <p:cNvPr id="11" name="TextBox 10">
            <a:extLst>
              <a:ext uri="{FF2B5EF4-FFF2-40B4-BE49-F238E27FC236}">
                <a16:creationId xmlns:a16="http://schemas.microsoft.com/office/drawing/2014/main" id="{B05A63FA-F1AD-DA0F-CC6C-9024C9BE8974}"/>
              </a:ext>
            </a:extLst>
          </p:cNvPr>
          <p:cNvSpPr txBox="1"/>
          <p:nvPr/>
        </p:nvSpPr>
        <p:spPr>
          <a:xfrm>
            <a:off x="0" y="5469949"/>
            <a:ext cx="12192000" cy="618255"/>
          </a:xfrm>
          <a:prstGeom prst="rect">
            <a:avLst/>
          </a:prstGeom>
          <a:solidFill>
            <a:schemeClr val="bg2"/>
          </a:solidFill>
        </p:spPr>
        <p:txBody>
          <a:bodyPr wrap="square" rtlCol="0" anchor="ctr" anchorCtr="0">
            <a:noAutofit/>
          </a:bodyPr>
          <a:lstStyle/>
          <a:p>
            <a:pPr marL="0" marR="0" lvl="0" indent="0" algn="ctr" defTabSz="609630" rtl="0" eaLnBrk="1" fontAlgn="auto" latinLnBrk="0" hangingPunct="1">
              <a:lnSpc>
                <a:spcPts val="2267"/>
              </a:lnSpc>
              <a:spcBef>
                <a:spcPts val="0"/>
              </a:spcBef>
              <a:spcAft>
                <a:spcPts val="0"/>
              </a:spcAft>
              <a:buClrTx/>
              <a:buSzTx/>
              <a:buFontTx/>
              <a:buNone/>
              <a:tabLst/>
              <a:defRPr/>
            </a:pPr>
            <a:r>
              <a:rPr kumimoji="0" lang="en-GB" sz="2133" b="0" i="0" u="none" strike="noStrike" kern="1200" cap="none" spc="0" normalizeH="0" baseline="0" noProof="0" dirty="0">
                <a:ln>
                  <a:noFill/>
                </a:ln>
                <a:solidFill>
                  <a:srgbClr val="00305D"/>
                </a:solidFill>
                <a:effectLst/>
                <a:uLnTx/>
                <a:uFillTx/>
                <a:latin typeface="Arial Narrow" panose="020F0502020204030204"/>
                <a:ea typeface="+mn-ea"/>
                <a:cs typeface="+mn-cs"/>
              </a:rPr>
              <a:t>Significant improvement was observed after an additional 2.3 years of follow-up for</a:t>
            </a:r>
          </a:p>
          <a:p>
            <a:pPr marL="0" marR="0" lvl="0" indent="0" algn="ctr" defTabSz="609630" rtl="0" eaLnBrk="1" fontAlgn="auto" latinLnBrk="0" hangingPunct="1">
              <a:lnSpc>
                <a:spcPts val="2267"/>
              </a:lnSpc>
              <a:spcBef>
                <a:spcPts val="0"/>
              </a:spcBef>
              <a:spcAft>
                <a:spcPts val="0"/>
              </a:spcAft>
              <a:buClrTx/>
              <a:buSzTx/>
              <a:buFontTx/>
              <a:buNone/>
              <a:tabLst/>
              <a:defRPr/>
            </a:pPr>
            <a:r>
              <a:rPr kumimoji="0" lang="en-GB" sz="2133" b="0" i="0" u="none" strike="noStrike" kern="1200" cap="none" spc="0" normalizeH="0" baseline="0" noProof="0" dirty="0">
                <a:ln>
                  <a:noFill/>
                </a:ln>
                <a:solidFill>
                  <a:srgbClr val="00305D"/>
                </a:solidFill>
                <a:effectLst/>
                <a:uLnTx/>
                <a:uFillTx/>
                <a:latin typeface="Arial Narrow" panose="020F0502020204030204"/>
                <a:ea typeface="+mn-ea"/>
                <a:cs typeface="+mn-cs"/>
              </a:rPr>
              <a:t>time to first use of antineoplastic therapy for enza combo vs leuprolide alone</a:t>
            </a:r>
          </a:p>
        </p:txBody>
      </p:sp>
      <p:grpSp>
        <p:nvGrpSpPr>
          <p:cNvPr id="4" name="Group 3">
            <a:extLst>
              <a:ext uri="{FF2B5EF4-FFF2-40B4-BE49-F238E27FC236}">
                <a16:creationId xmlns:a16="http://schemas.microsoft.com/office/drawing/2014/main" id="{428F889F-E0CD-F565-2614-C5A9662DD250}"/>
              </a:ext>
            </a:extLst>
          </p:cNvPr>
          <p:cNvGrpSpPr/>
          <p:nvPr/>
        </p:nvGrpSpPr>
        <p:grpSpPr>
          <a:xfrm>
            <a:off x="350354" y="1369369"/>
            <a:ext cx="8129109" cy="3274188"/>
            <a:chOff x="525530" y="2054052"/>
            <a:chExt cx="12193664" cy="4911283"/>
          </a:xfrm>
        </p:grpSpPr>
        <p:sp>
          <p:nvSpPr>
            <p:cNvPr id="5" name="Line 943">
              <a:extLst>
                <a:ext uri="{FF2B5EF4-FFF2-40B4-BE49-F238E27FC236}">
                  <a16:creationId xmlns:a16="http://schemas.microsoft.com/office/drawing/2014/main" id="{CC0D83D0-68BC-2663-B6AD-521EC00B87AB}"/>
                </a:ext>
              </a:extLst>
            </p:cNvPr>
            <p:cNvSpPr>
              <a:spLocks noChangeShapeType="1"/>
            </p:cNvSpPr>
            <p:nvPr/>
          </p:nvSpPr>
          <p:spPr bwMode="auto">
            <a:xfrm>
              <a:off x="1507532" y="4134256"/>
              <a:ext cx="11205355" cy="0"/>
            </a:xfrm>
            <a:prstGeom prst="line">
              <a:avLst/>
            </a:prstGeom>
            <a:noFill/>
            <a:ln w="12700" cap="flat">
              <a:solidFill>
                <a:schemeClr val="bg1"/>
              </a:solidFill>
              <a:prstDash val="dash"/>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 name="Rectangle 998">
              <a:extLst>
                <a:ext uri="{FF2B5EF4-FFF2-40B4-BE49-F238E27FC236}">
                  <a16:creationId xmlns:a16="http://schemas.microsoft.com/office/drawing/2014/main" id="{586F0B7D-15D1-8B99-D81F-938B60831882}"/>
                </a:ext>
              </a:extLst>
            </p:cNvPr>
            <p:cNvSpPr>
              <a:spLocks noChangeArrowheads="1"/>
            </p:cNvSpPr>
            <p:nvPr/>
          </p:nvSpPr>
          <p:spPr bwMode="auto">
            <a:xfrm>
              <a:off x="1005084" y="2054052"/>
              <a:ext cx="35346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100</a:t>
              </a:r>
            </a:p>
          </p:txBody>
        </p:sp>
        <p:sp>
          <p:nvSpPr>
            <p:cNvPr id="12" name="Rectangle 999">
              <a:extLst>
                <a:ext uri="{FF2B5EF4-FFF2-40B4-BE49-F238E27FC236}">
                  <a16:creationId xmlns:a16="http://schemas.microsoft.com/office/drawing/2014/main" id="{4B0DCD2C-9337-A667-C73B-457B794B70FB}"/>
                </a:ext>
              </a:extLst>
            </p:cNvPr>
            <p:cNvSpPr>
              <a:spLocks noChangeArrowheads="1"/>
            </p:cNvSpPr>
            <p:nvPr/>
          </p:nvSpPr>
          <p:spPr bwMode="auto">
            <a:xfrm>
              <a:off x="1122904" y="2440140"/>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90</a:t>
              </a:r>
            </a:p>
          </p:txBody>
        </p:sp>
        <p:sp>
          <p:nvSpPr>
            <p:cNvPr id="13" name="Rectangle 1000">
              <a:extLst>
                <a:ext uri="{FF2B5EF4-FFF2-40B4-BE49-F238E27FC236}">
                  <a16:creationId xmlns:a16="http://schemas.microsoft.com/office/drawing/2014/main" id="{09AAEB35-3CB5-8682-2A57-56F0A5C64948}"/>
                </a:ext>
              </a:extLst>
            </p:cNvPr>
            <p:cNvSpPr>
              <a:spLocks noChangeArrowheads="1"/>
            </p:cNvSpPr>
            <p:nvPr/>
          </p:nvSpPr>
          <p:spPr bwMode="auto">
            <a:xfrm>
              <a:off x="1122904" y="2826228"/>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80</a:t>
              </a:r>
            </a:p>
          </p:txBody>
        </p:sp>
        <p:sp>
          <p:nvSpPr>
            <p:cNvPr id="14" name="Rectangle 1001">
              <a:extLst>
                <a:ext uri="{FF2B5EF4-FFF2-40B4-BE49-F238E27FC236}">
                  <a16:creationId xmlns:a16="http://schemas.microsoft.com/office/drawing/2014/main" id="{44B910EC-2A8D-A717-A558-AB7EFE2D3DFF}"/>
                </a:ext>
              </a:extLst>
            </p:cNvPr>
            <p:cNvSpPr>
              <a:spLocks noChangeArrowheads="1"/>
            </p:cNvSpPr>
            <p:nvPr/>
          </p:nvSpPr>
          <p:spPr bwMode="auto">
            <a:xfrm>
              <a:off x="1122904" y="3212315"/>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70</a:t>
              </a:r>
            </a:p>
          </p:txBody>
        </p:sp>
        <p:sp>
          <p:nvSpPr>
            <p:cNvPr id="18" name="Rectangle 1002">
              <a:extLst>
                <a:ext uri="{FF2B5EF4-FFF2-40B4-BE49-F238E27FC236}">
                  <a16:creationId xmlns:a16="http://schemas.microsoft.com/office/drawing/2014/main" id="{7CF252B8-244F-7DCF-79CC-3A2E17642BC1}"/>
                </a:ext>
              </a:extLst>
            </p:cNvPr>
            <p:cNvSpPr>
              <a:spLocks noChangeArrowheads="1"/>
            </p:cNvSpPr>
            <p:nvPr/>
          </p:nvSpPr>
          <p:spPr bwMode="auto">
            <a:xfrm>
              <a:off x="1122904" y="3598403"/>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60</a:t>
              </a:r>
            </a:p>
          </p:txBody>
        </p:sp>
        <p:sp>
          <p:nvSpPr>
            <p:cNvPr id="22" name="Rectangle 1003">
              <a:extLst>
                <a:ext uri="{FF2B5EF4-FFF2-40B4-BE49-F238E27FC236}">
                  <a16:creationId xmlns:a16="http://schemas.microsoft.com/office/drawing/2014/main" id="{F83B5C91-C632-2F85-0D49-9242A98D6A56}"/>
                </a:ext>
              </a:extLst>
            </p:cNvPr>
            <p:cNvSpPr>
              <a:spLocks noChangeArrowheads="1"/>
            </p:cNvSpPr>
            <p:nvPr/>
          </p:nvSpPr>
          <p:spPr bwMode="auto">
            <a:xfrm>
              <a:off x="1122904" y="3984491"/>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50</a:t>
              </a:r>
            </a:p>
          </p:txBody>
        </p:sp>
        <p:sp>
          <p:nvSpPr>
            <p:cNvPr id="24" name="Rectangle 1004">
              <a:extLst>
                <a:ext uri="{FF2B5EF4-FFF2-40B4-BE49-F238E27FC236}">
                  <a16:creationId xmlns:a16="http://schemas.microsoft.com/office/drawing/2014/main" id="{316E5CF6-672F-5825-C7C5-DFAFFCE57FF1}"/>
                </a:ext>
              </a:extLst>
            </p:cNvPr>
            <p:cNvSpPr>
              <a:spLocks noChangeArrowheads="1"/>
            </p:cNvSpPr>
            <p:nvPr/>
          </p:nvSpPr>
          <p:spPr bwMode="auto">
            <a:xfrm>
              <a:off x="1122904" y="4370579"/>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40</a:t>
              </a:r>
            </a:p>
          </p:txBody>
        </p:sp>
        <p:sp>
          <p:nvSpPr>
            <p:cNvPr id="26" name="Rectangle 1005">
              <a:extLst>
                <a:ext uri="{FF2B5EF4-FFF2-40B4-BE49-F238E27FC236}">
                  <a16:creationId xmlns:a16="http://schemas.microsoft.com/office/drawing/2014/main" id="{8B6BB828-CAC9-ECCD-796A-AF700ED8BB4A}"/>
                </a:ext>
              </a:extLst>
            </p:cNvPr>
            <p:cNvSpPr>
              <a:spLocks noChangeArrowheads="1"/>
            </p:cNvSpPr>
            <p:nvPr/>
          </p:nvSpPr>
          <p:spPr bwMode="auto">
            <a:xfrm>
              <a:off x="1122904" y="4756667"/>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30</a:t>
              </a:r>
            </a:p>
          </p:txBody>
        </p:sp>
        <p:sp>
          <p:nvSpPr>
            <p:cNvPr id="28" name="Rectangle 1006">
              <a:extLst>
                <a:ext uri="{FF2B5EF4-FFF2-40B4-BE49-F238E27FC236}">
                  <a16:creationId xmlns:a16="http://schemas.microsoft.com/office/drawing/2014/main" id="{E1B41F06-54F3-5278-7F81-43E0DD02CE33}"/>
                </a:ext>
              </a:extLst>
            </p:cNvPr>
            <p:cNvSpPr>
              <a:spLocks noChangeArrowheads="1"/>
            </p:cNvSpPr>
            <p:nvPr/>
          </p:nvSpPr>
          <p:spPr bwMode="auto">
            <a:xfrm>
              <a:off x="1122904" y="5142755"/>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20</a:t>
              </a:r>
            </a:p>
          </p:txBody>
        </p:sp>
        <p:sp>
          <p:nvSpPr>
            <p:cNvPr id="30" name="Rectangle 1007">
              <a:extLst>
                <a:ext uri="{FF2B5EF4-FFF2-40B4-BE49-F238E27FC236}">
                  <a16:creationId xmlns:a16="http://schemas.microsoft.com/office/drawing/2014/main" id="{5E371EEB-0778-ADD4-8683-4E1F5B0F1928}"/>
                </a:ext>
              </a:extLst>
            </p:cNvPr>
            <p:cNvSpPr>
              <a:spLocks noChangeArrowheads="1"/>
            </p:cNvSpPr>
            <p:nvPr/>
          </p:nvSpPr>
          <p:spPr bwMode="auto">
            <a:xfrm>
              <a:off x="1122904" y="5528842"/>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10</a:t>
              </a:r>
            </a:p>
          </p:txBody>
        </p:sp>
        <p:sp>
          <p:nvSpPr>
            <p:cNvPr id="32" name="Rectangle 1033">
              <a:extLst>
                <a:ext uri="{FF2B5EF4-FFF2-40B4-BE49-F238E27FC236}">
                  <a16:creationId xmlns:a16="http://schemas.microsoft.com/office/drawing/2014/main" id="{671D97FA-A7F9-60D9-68CC-BC636BF9762E}"/>
                </a:ext>
              </a:extLst>
            </p:cNvPr>
            <p:cNvSpPr>
              <a:spLocks noChangeArrowheads="1"/>
            </p:cNvSpPr>
            <p:nvPr/>
          </p:nvSpPr>
          <p:spPr bwMode="auto">
            <a:xfrm rot="16200000">
              <a:off x="-1293490" y="4011875"/>
              <a:ext cx="394572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1" i="0" u="none" strike="noStrike" kern="1200" cap="none" spc="0" normalizeH="0" baseline="0" noProof="0" dirty="0">
                  <a:ln>
                    <a:noFill/>
                  </a:ln>
                  <a:solidFill>
                    <a:prstClr val="white"/>
                  </a:solidFill>
                  <a:effectLst/>
                  <a:uLnTx/>
                  <a:uFillTx/>
                  <a:latin typeface="Arial Narrow" panose="020F0502020204030204"/>
                  <a:ea typeface="+mn-ea"/>
                  <a:cs typeface="+mn-cs"/>
                </a:rPr>
                <a:t>Percentage of patients</a:t>
              </a:r>
              <a:endPar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34" name="Freeform 997">
              <a:extLst>
                <a:ext uri="{FF2B5EF4-FFF2-40B4-BE49-F238E27FC236}">
                  <a16:creationId xmlns:a16="http://schemas.microsoft.com/office/drawing/2014/main" id="{DC4F2C65-516D-5E17-7DB8-84BA32004E5A}"/>
                </a:ext>
              </a:extLst>
            </p:cNvPr>
            <p:cNvSpPr>
              <a:spLocks/>
            </p:cNvSpPr>
            <p:nvPr/>
          </p:nvSpPr>
          <p:spPr bwMode="auto">
            <a:xfrm>
              <a:off x="1503351" y="2140230"/>
              <a:ext cx="11215843" cy="3990997"/>
            </a:xfrm>
            <a:custGeom>
              <a:avLst/>
              <a:gdLst>
                <a:gd name="T0" fmla="*/ 5422 w 5422"/>
                <a:gd name="T1" fmla="*/ 2963 h 2963"/>
                <a:gd name="T2" fmla="*/ 5399 w 5422"/>
                <a:gd name="T3" fmla="*/ 2963 h 2963"/>
                <a:gd name="T4" fmla="*/ 0 w 5422"/>
                <a:gd name="T5" fmla="*/ 2963 h 2963"/>
                <a:gd name="T6" fmla="*/ 0 w 5422"/>
                <a:gd name="T7" fmla="*/ 0 h 2963"/>
              </a:gdLst>
              <a:ahLst/>
              <a:cxnLst>
                <a:cxn ang="0">
                  <a:pos x="T0" y="T1"/>
                </a:cxn>
                <a:cxn ang="0">
                  <a:pos x="T2" y="T3"/>
                </a:cxn>
                <a:cxn ang="0">
                  <a:pos x="T4" y="T5"/>
                </a:cxn>
                <a:cxn ang="0">
                  <a:pos x="T6" y="T7"/>
                </a:cxn>
              </a:cxnLst>
              <a:rect l="0" t="0" r="r" b="b"/>
              <a:pathLst>
                <a:path w="5422" h="2963">
                  <a:moveTo>
                    <a:pt x="5422" y="2963"/>
                  </a:moveTo>
                  <a:lnTo>
                    <a:pt x="5399" y="2963"/>
                  </a:lnTo>
                  <a:lnTo>
                    <a:pt x="0" y="2963"/>
                  </a:lnTo>
                  <a:lnTo>
                    <a:pt x="0" y="0"/>
                  </a:lnTo>
                </a:path>
              </a:pathLst>
            </a:custGeom>
            <a:noFill/>
            <a:ln w="12700" cap="sq">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6" name="Line 955">
              <a:extLst>
                <a:ext uri="{FF2B5EF4-FFF2-40B4-BE49-F238E27FC236}">
                  <a16:creationId xmlns:a16="http://schemas.microsoft.com/office/drawing/2014/main" id="{8C339542-D26A-2772-E122-C7E405AD8C92}"/>
                </a:ext>
              </a:extLst>
            </p:cNvPr>
            <p:cNvSpPr>
              <a:spLocks noChangeShapeType="1"/>
            </p:cNvSpPr>
            <p:nvPr/>
          </p:nvSpPr>
          <p:spPr bwMode="auto">
            <a:xfrm>
              <a:off x="12671617"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8" name="Line 956">
              <a:extLst>
                <a:ext uri="{FF2B5EF4-FFF2-40B4-BE49-F238E27FC236}">
                  <a16:creationId xmlns:a16="http://schemas.microsoft.com/office/drawing/2014/main" id="{B8B76B77-1340-A5E6-4AC3-BECAF2C4AE75}"/>
                </a:ext>
              </a:extLst>
            </p:cNvPr>
            <p:cNvSpPr>
              <a:spLocks noChangeShapeType="1"/>
            </p:cNvSpPr>
            <p:nvPr/>
          </p:nvSpPr>
          <p:spPr bwMode="auto">
            <a:xfrm>
              <a:off x="12398564"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0" name="Line 957">
              <a:extLst>
                <a:ext uri="{FF2B5EF4-FFF2-40B4-BE49-F238E27FC236}">
                  <a16:creationId xmlns:a16="http://schemas.microsoft.com/office/drawing/2014/main" id="{D223D929-0554-E509-959A-DFD0A689A543}"/>
                </a:ext>
              </a:extLst>
            </p:cNvPr>
            <p:cNvSpPr>
              <a:spLocks noChangeShapeType="1"/>
            </p:cNvSpPr>
            <p:nvPr/>
          </p:nvSpPr>
          <p:spPr bwMode="auto">
            <a:xfrm>
              <a:off x="12123442"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2" name="Line 958">
              <a:extLst>
                <a:ext uri="{FF2B5EF4-FFF2-40B4-BE49-F238E27FC236}">
                  <a16:creationId xmlns:a16="http://schemas.microsoft.com/office/drawing/2014/main" id="{EC66A738-4478-BE82-6851-B701CA9FCA65}"/>
                </a:ext>
              </a:extLst>
            </p:cNvPr>
            <p:cNvSpPr>
              <a:spLocks noChangeShapeType="1"/>
            </p:cNvSpPr>
            <p:nvPr/>
          </p:nvSpPr>
          <p:spPr bwMode="auto">
            <a:xfrm>
              <a:off x="1185659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4" name="Line 959">
              <a:extLst>
                <a:ext uri="{FF2B5EF4-FFF2-40B4-BE49-F238E27FC236}">
                  <a16:creationId xmlns:a16="http://schemas.microsoft.com/office/drawing/2014/main" id="{B5018280-9986-DE4D-537C-9571B274CEFD}"/>
                </a:ext>
              </a:extLst>
            </p:cNvPr>
            <p:cNvSpPr>
              <a:spLocks noChangeShapeType="1"/>
            </p:cNvSpPr>
            <p:nvPr/>
          </p:nvSpPr>
          <p:spPr bwMode="auto">
            <a:xfrm>
              <a:off x="11583544"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6" name="Line 960">
              <a:extLst>
                <a:ext uri="{FF2B5EF4-FFF2-40B4-BE49-F238E27FC236}">
                  <a16:creationId xmlns:a16="http://schemas.microsoft.com/office/drawing/2014/main" id="{C2C2C4D9-704A-34C0-60AF-49C104527521}"/>
                </a:ext>
              </a:extLst>
            </p:cNvPr>
            <p:cNvSpPr>
              <a:spLocks noChangeShapeType="1"/>
            </p:cNvSpPr>
            <p:nvPr/>
          </p:nvSpPr>
          <p:spPr bwMode="auto">
            <a:xfrm>
              <a:off x="1131669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8" name="Line 961">
              <a:extLst>
                <a:ext uri="{FF2B5EF4-FFF2-40B4-BE49-F238E27FC236}">
                  <a16:creationId xmlns:a16="http://schemas.microsoft.com/office/drawing/2014/main" id="{8C6008B7-499B-08A8-65C9-A6372ADD74ED}"/>
                </a:ext>
              </a:extLst>
            </p:cNvPr>
            <p:cNvSpPr>
              <a:spLocks noChangeShapeType="1"/>
            </p:cNvSpPr>
            <p:nvPr/>
          </p:nvSpPr>
          <p:spPr bwMode="auto">
            <a:xfrm>
              <a:off x="11043644"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9" name="Line 962">
              <a:extLst>
                <a:ext uri="{FF2B5EF4-FFF2-40B4-BE49-F238E27FC236}">
                  <a16:creationId xmlns:a16="http://schemas.microsoft.com/office/drawing/2014/main" id="{B13DC09B-06CC-6CDE-604F-C976702DF4AE}"/>
                </a:ext>
              </a:extLst>
            </p:cNvPr>
            <p:cNvSpPr>
              <a:spLocks noChangeShapeType="1"/>
            </p:cNvSpPr>
            <p:nvPr/>
          </p:nvSpPr>
          <p:spPr bwMode="auto">
            <a:xfrm>
              <a:off x="10768523"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0" name="Line 963">
              <a:extLst>
                <a:ext uri="{FF2B5EF4-FFF2-40B4-BE49-F238E27FC236}">
                  <a16:creationId xmlns:a16="http://schemas.microsoft.com/office/drawing/2014/main" id="{CA890565-5B17-3683-36E7-4AE2F114735F}"/>
                </a:ext>
              </a:extLst>
            </p:cNvPr>
            <p:cNvSpPr>
              <a:spLocks noChangeShapeType="1"/>
            </p:cNvSpPr>
            <p:nvPr/>
          </p:nvSpPr>
          <p:spPr bwMode="auto">
            <a:xfrm>
              <a:off x="10501675"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2" name="Line 964">
              <a:extLst>
                <a:ext uri="{FF2B5EF4-FFF2-40B4-BE49-F238E27FC236}">
                  <a16:creationId xmlns:a16="http://schemas.microsoft.com/office/drawing/2014/main" id="{2262D5AD-939D-5C11-B766-F865C8291C56}"/>
                </a:ext>
              </a:extLst>
            </p:cNvPr>
            <p:cNvSpPr>
              <a:spLocks noChangeShapeType="1"/>
            </p:cNvSpPr>
            <p:nvPr/>
          </p:nvSpPr>
          <p:spPr bwMode="auto">
            <a:xfrm>
              <a:off x="10228623"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4" name="Line 965">
              <a:extLst>
                <a:ext uri="{FF2B5EF4-FFF2-40B4-BE49-F238E27FC236}">
                  <a16:creationId xmlns:a16="http://schemas.microsoft.com/office/drawing/2014/main" id="{348E8B89-C303-443E-4C72-2F8A2297061F}"/>
                </a:ext>
              </a:extLst>
            </p:cNvPr>
            <p:cNvSpPr>
              <a:spLocks noChangeShapeType="1"/>
            </p:cNvSpPr>
            <p:nvPr/>
          </p:nvSpPr>
          <p:spPr bwMode="auto">
            <a:xfrm>
              <a:off x="9961776"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5" name="Line 966">
              <a:extLst>
                <a:ext uri="{FF2B5EF4-FFF2-40B4-BE49-F238E27FC236}">
                  <a16:creationId xmlns:a16="http://schemas.microsoft.com/office/drawing/2014/main" id="{FE426E3A-5AEC-D4AC-DD63-DACEDEDE2F98}"/>
                </a:ext>
              </a:extLst>
            </p:cNvPr>
            <p:cNvSpPr>
              <a:spLocks noChangeShapeType="1"/>
            </p:cNvSpPr>
            <p:nvPr/>
          </p:nvSpPr>
          <p:spPr bwMode="auto">
            <a:xfrm>
              <a:off x="9686655"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6" name="Line 967">
              <a:extLst>
                <a:ext uri="{FF2B5EF4-FFF2-40B4-BE49-F238E27FC236}">
                  <a16:creationId xmlns:a16="http://schemas.microsoft.com/office/drawing/2014/main" id="{5A456B09-0988-1FCA-3351-3840C8898503}"/>
                </a:ext>
              </a:extLst>
            </p:cNvPr>
            <p:cNvSpPr>
              <a:spLocks noChangeShapeType="1"/>
            </p:cNvSpPr>
            <p:nvPr/>
          </p:nvSpPr>
          <p:spPr bwMode="auto">
            <a:xfrm>
              <a:off x="9413603"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8" name="Line 968">
              <a:extLst>
                <a:ext uri="{FF2B5EF4-FFF2-40B4-BE49-F238E27FC236}">
                  <a16:creationId xmlns:a16="http://schemas.microsoft.com/office/drawing/2014/main" id="{84EADC92-4357-BBAC-C7E6-C2707A4DBC2C}"/>
                </a:ext>
              </a:extLst>
            </p:cNvPr>
            <p:cNvSpPr>
              <a:spLocks noChangeShapeType="1"/>
            </p:cNvSpPr>
            <p:nvPr/>
          </p:nvSpPr>
          <p:spPr bwMode="auto">
            <a:xfrm>
              <a:off x="914675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9" name="Line 969">
              <a:extLst>
                <a:ext uri="{FF2B5EF4-FFF2-40B4-BE49-F238E27FC236}">
                  <a16:creationId xmlns:a16="http://schemas.microsoft.com/office/drawing/2014/main" id="{624922ED-84B1-368F-F7AA-EB3AB6E4D3B2}"/>
                </a:ext>
              </a:extLst>
            </p:cNvPr>
            <p:cNvSpPr>
              <a:spLocks noChangeShapeType="1"/>
            </p:cNvSpPr>
            <p:nvPr/>
          </p:nvSpPr>
          <p:spPr bwMode="auto">
            <a:xfrm>
              <a:off x="8873704"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61" name="Line 970">
              <a:extLst>
                <a:ext uri="{FF2B5EF4-FFF2-40B4-BE49-F238E27FC236}">
                  <a16:creationId xmlns:a16="http://schemas.microsoft.com/office/drawing/2014/main" id="{D16A9430-185F-AF33-84CA-FFB9E9224978}"/>
                </a:ext>
              </a:extLst>
            </p:cNvPr>
            <p:cNvSpPr>
              <a:spLocks noChangeShapeType="1"/>
            </p:cNvSpPr>
            <p:nvPr/>
          </p:nvSpPr>
          <p:spPr bwMode="auto">
            <a:xfrm>
              <a:off x="860685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63" name="Line 971">
              <a:extLst>
                <a:ext uri="{FF2B5EF4-FFF2-40B4-BE49-F238E27FC236}">
                  <a16:creationId xmlns:a16="http://schemas.microsoft.com/office/drawing/2014/main" id="{1871237B-8957-4B51-7732-786515A8C2E0}"/>
                </a:ext>
              </a:extLst>
            </p:cNvPr>
            <p:cNvSpPr>
              <a:spLocks noChangeShapeType="1"/>
            </p:cNvSpPr>
            <p:nvPr/>
          </p:nvSpPr>
          <p:spPr bwMode="auto">
            <a:xfrm>
              <a:off x="8331735"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64" name="Line 972">
              <a:extLst>
                <a:ext uri="{FF2B5EF4-FFF2-40B4-BE49-F238E27FC236}">
                  <a16:creationId xmlns:a16="http://schemas.microsoft.com/office/drawing/2014/main" id="{593D2F10-977D-E8F0-6DE3-A32DA80A7F88}"/>
                </a:ext>
              </a:extLst>
            </p:cNvPr>
            <p:cNvSpPr>
              <a:spLocks noChangeShapeType="1"/>
            </p:cNvSpPr>
            <p:nvPr/>
          </p:nvSpPr>
          <p:spPr bwMode="auto">
            <a:xfrm>
              <a:off x="8058683"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67" name="Line 973">
              <a:extLst>
                <a:ext uri="{FF2B5EF4-FFF2-40B4-BE49-F238E27FC236}">
                  <a16:creationId xmlns:a16="http://schemas.microsoft.com/office/drawing/2014/main" id="{9A30BBBA-0B26-1028-8759-881CF087013A}"/>
                </a:ext>
              </a:extLst>
            </p:cNvPr>
            <p:cNvSpPr>
              <a:spLocks noChangeShapeType="1"/>
            </p:cNvSpPr>
            <p:nvPr/>
          </p:nvSpPr>
          <p:spPr bwMode="auto">
            <a:xfrm>
              <a:off x="7791836"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69" name="Line 974">
              <a:extLst>
                <a:ext uri="{FF2B5EF4-FFF2-40B4-BE49-F238E27FC236}">
                  <a16:creationId xmlns:a16="http://schemas.microsoft.com/office/drawing/2014/main" id="{24D40FDA-95EB-0E16-0FA2-47832EDBFCDE}"/>
                </a:ext>
              </a:extLst>
            </p:cNvPr>
            <p:cNvSpPr>
              <a:spLocks noChangeShapeType="1"/>
            </p:cNvSpPr>
            <p:nvPr/>
          </p:nvSpPr>
          <p:spPr bwMode="auto">
            <a:xfrm>
              <a:off x="7518783"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70" name="Line 975">
              <a:extLst>
                <a:ext uri="{FF2B5EF4-FFF2-40B4-BE49-F238E27FC236}">
                  <a16:creationId xmlns:a16="http://schemas.microsoft.com/office/drawing/2014/main" id="{BF6B1D8D-4A41-77F8-BFDA-3AD4763F6E94}"/>
                </a:ext>
              </a:extLst>
            </p:cNvPr>
            <p:cNvSpPr>
              <a:spLocks noChangeShapeType="1"/>
            </p:cNvSpPr>
            <p:nvPr/>
          </p:nvSpPr>
          <p:spPr bwMode="auto">
            <a:xfrm>
              <a:off x="7251937"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71" name="Line 976">
              <a:extLst>
                <a:ext uri="{FF2B5EF4-FFF2-40B4-BE49-F238E27FC236}">
                  <a16:creationId xmlns:a16="http://schemas.microsoft.com/office/drawing/2014/main" id="{8A64B5DF-6D70-D69F-8B87-3C202183C463}"/>
                </a:ext>
              </a:extLst>
            </p:cNvPr>
            <p:cNvSpPr>
              <a:spLocks noChangeShapeType="1"/>
            </p:cNvSpPr>
            <p:nvPr/>
          </p:nvSpPr>
          <p:spPr bwMode="auto">
            <a:xfrm>
              <a:off x="6976815"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72" name="Line 977">
              <a:extLst>
                <a:ext uri="{FF2B5EF4-FFF2-40B4-BE49-F238E27FC236}">
                  <a16:creationId xmlns:a16="http://schemas.microsoft.com/office/drawing/2014/main" id="{EB0B9B1A-48CE-65D8-1B03-58F874331C7E}"/>
                </a:ext>
              </a:extLst>
            </p:cNvPr>
            <p:cNvSpPr>
              <a:spLocks noChangeShapeType="1"/>
            </p:cNvSpPr>
            <p:nvPr/>
          </p:nvSpPr>
          <p:spPr bwMode="auto">
            <a:xfrm>
              <a:off x="6703762"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73" name="Line 978">
              <a:extLst>
                <a:ext uri="{FF2B5EF4-FFF2-40B4-BE49-F238E27FC236}">
                  <a16:creationId xmlns:a16="http://schemas.microsoft.com/office/drawing/2014/main" id="{427CC0BE-6D23-B446-680C-3A41EC27AE45}"/>
                </a:ext>
              </a:extLst>
            </p:cNvPr>
            <p:cNvSpPr>
              <a:spLocks noChangeShapeType="1"/>
            </p:cNvSpPr>
            <p:nvPr/>
          </p:nvSpPr>
          <p:spPr bwMode="auto">
            <a:xfrm>
              <a:off x="643691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74" name="Line 979">
              <a:extLst>
                <a:ext uri="{FF2B5EF4-FFF2-40B4-BE49-F238E27FC236}">
                  <a16:creationId xmlns:a16="http://schemas.microsoft.com/office/drawing/2014/main" id="{2BA68951-5AE5-A5DE-7007-8996A0D86DD8}"/>
                </a:ext>
              </a:extLst>
            </p:cNvPr>
            <p:cNvSpPr>
              <a:spLocks noChangeShapeType="1"/>
            </p:cNvSpPr>
            <p:nvPr/>
          </p:nvSpPr>
          <p:spPr bwMode="auto">
            <a:xfrm>
              <a:off x="6163863"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75" name="Line 980">
              <a:extLst>
                <a:ext uri="{FF2B5EF4-FFF2-40B4-BE49-F238E27FC236}">
                  <a16:creationId xmlns:a16="http://schemas.microsoft.com/office/drawing/2014/main" id="{EF4ABACD-117C-0C81-83CE-8FF00BA74F5D}"/>
                </a:ext>
              </a:extLst>
            </p:cNvPr>
            <p:cNvSpPr>
              <a:spLocks noChangeShapeType="1"/>
            </p:cNvSpPr>
            <p:nvPr/>
          </p:nvSpPr>
          <p:spPr bwMode="auto">
            <a:xfrm>
              <a:off x="5888741"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76" name="Line 981">
              <a:extLst>
                <a:ext uri="{FF2B5EF4-FFF2-40B4-BE49-F238E27FC236}">
                  <a16:creationId xmlns:a16="http://schemas.microsoft.com/office/drawing/2014/main" id="{FB501992-7D86-4D6E-A477-EA8C91797D47}"/>
                </a:ext>
              </a:extLst>
            </p:cNvPr>
            <p:cNvSpPr>
              <a:spLocks noChangeShapeType="1"/>
            </p:cNvSpPr>
            <p:nvPr/>
          </p:nvSpPr>
          <p:spPr bwMode="auto">
            <a:xfrm>
              <a:off x="5621895"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77" name="Line 982">
              <a:extLst>
                <a:ext uri="{FF2B5EF4-FFF2-40B4-BE49-F238E27FC236}">
                  <a16:creationId xmlns:a16="http://schemas.microsoft.com/office/drawing/2014/main" id="{498823C6-40A2-DEDC-5B82-F492A6B1CC3A}"/>
                </a:ext>
              </a:extLst>
            </p:cNvPr>
            <p:cNvSpPr>
              <a:spLocks noChangeShapeType="1"/>
            </p:cNvSpPr>
            <p:nvPr/>
          </p:nvSpPr>
          <p:spPr bwMode="auto">
            <a:xfrm>
              <a:off x="5348843"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78" name="Line 983">
              <a:extLst>
                <a:ext uri="{FF2B5EF4-FFF2-40B4-BE49-F238E27FC236}">
                  <a16:creationId xmlns:a16="http://schemas.microsoft.com/office/drawing/2014/main" id="{FA336AF8-026D-DC3F-DCEA-2767C08415CD}"/>
                </a:ext>
              </a:extLst>
            </p:cNvPr>
            <p:cNvSpPr>
              <a:spLocks noChangeShapeType="1"/>
            </p:cNvSpPr>
            <p:nvPr/>
          </p:nvSpPr>
          <p:spPr bwMode="auto">
            <a:xfrm>
              <a:off x="5081995"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79" name="Line 984">
              <a:extLst>
                <a:ext uri="{FF2B5EF4-FFF2-40B4-BE49-F238E27FC236}">
                  <a16:creationId xmlns:a16="http://schemas.microsoft.com/office/drawing/2014/main" id="{92D27459-50CA-133F-9D4B-632806BF50BA}"/>
                </a:ext>
              </a:extLst>
            </p:cNvPr>
            <p:cNvSpPr>
              <a:spLocks noChangeShapeType="1"/>
            </p:cNvSpPr>
            <p:nvPr/>
          </p:nvSpPr>
          <p:spPr bwMode="auto">
            <a:xfrm>
              <a:off x="4806875"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80" name="Line 985">
              <a:extLst>
                <a:ext uri="{FF2B5EF4-FFF2-40B4-BE49-F238E27FC236}">
                  <a16:creationId xmlns:a16="http://schemas.microsoft.com/office/drawing/2014/main" id="{D367B22C-965E-B3B4-97B6-723217D198F8}"/>
                </a:ext>
              </a:extLst>
            </p:cNvPr>
            <p:cNvSpPr>
              <a:spLocks noChangeShapeType="1"/>
            </p:cNvSpPr>
            <p:nvPr/>
          </p:nvSpPr>
          <p:spPr bwMode="auto">
            <a:xfrm>
              <a:off x="4533822"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81" name="Line 986">
              <a:extLst>
                <a:ext uri="{FF2B5EF4-FFF2-40B4-BE49-F238E27FC236}">
                  <a16:creationId xmlns:a16="http://schemas.microsoft.com/office/drawing/2014/main" id="{C02AF065-01C3-269D-03D2-0E72CF1DCC05}"/>
                </a:ext>
              </a:extLst>
            </p:cNvPr>
            <p:cNvSpPr>
              <a:spLocks noChangeShapeType="1"/>
            </p:cNvSpPr>
            <p:nvPr/>
          </p:nvSpPr>
          <p:spPr bwMode="auto">
            <a:xfrm>
              <a:off x="4266974"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82" name="Line 987">
              <a:extLst>
                <a:ext uri="{FF2B5EF4-FFF2-40B4-BE49-F238E27FC236}">
                  <a16:creationId xmlns:a16="http://schemas.microsoft.com/office/drawing/2014/main" id="{50802569-86E5-4781-2872-0DF111BD91C8}"/>
                </a:ext>
              </a:extLst>
            </p:cNvPr>
            <p:cNvSpPr>
              <a:spLocks noChangeShapeType="1"/>
            </p:cNvSpPr>
            <p:nvPr/>
          </p:nvSpPr>
          <p:spPr bwMode="auto">
            <a:xfrm>
              <a:off x="3993922"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83" name="Line 988">
              <a:extLst>
                <a:ext uri="{FF2B5EF4-FFF2-40B4-BE49-F238E27FC236}">
                  <a16:creationId xmlns:a16="http://schemas.microsoft.com/office/drawing/2014/main" id="{46AC274C-C25F-A5EE-52E6-C4585A018B41}"/>
                </a:ext>
              </a:extLst>
            </p:cNvPr>
            <p:cNvSpPr>
              <a:spLocks noChangeShapeType="1"/>
            </p:cNvSpPr>
            <p:nvPr/>
          </p:nvSpPr>
          <p:spPr bwMode="auto">
            <a:xfrm>
              <a:off x="372707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84" name="Line 989">
              <a:extLst>
                <a:ext uri="{FF2B5EF4-FFF2-40B4-BE49-F238E27FC236}">
                  <a16:creationId xmlns:a16="http://schemas.microsoft.com/office/drawing/2014/main" id="{5B036A73-51F6-6D58-D0B8-17B57AFE0B17}"/>
                </a:ext>
              </a:extLst>
            </p:cNvPr>
            <p:cNvSpPr>
              <a:spLocks noChangeShapeType="1"/>
            </p:cNvSpPr>
            <p:nvPr/>
          </p:nvSpPr>
          <p:spPr bwMode="auto">
            <a:xfrm>
              <a:off x="3451954"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85" name="Line 990">
              <a:extLst>
                <a:ext uri="{FF2B5EF4-FFF2-40B4-BE49-F238E27FC236}">
                  <a16:creationId xmlns:a16="http://schemas.microsoft.com/office/drawing/2014/main" id="{399D237A-90BB-CC94-04C4-3AA11EF7E4F6}"/>
                </a:ext>
              </a:extLst>
            </p:cNvPr>
            <p:cNvSpPr>
              <a:spLocks noChangeShapeType="1"/>
            </p:cNvSpPr>
            <p:nvPr/>
          </p:nvSpPr>
          <p:spPr bwMode="auto">
            <a:xfrm>
              <a:off x="3178901"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86" name="Line 991">
              <a:extLst>
                <a:ext uri="{FF2B5EF4-FFF2-40B4-BE49-F238E27FC236}">
                  <a16:creationId xmlns:a16="http://schemas.microsoft.com/office/drawing/2014/main" id="{DE35A09E-3A27-36C5-F1EB-EAA0923DF168}"/>
                </a:ext>
              </a:extLst>
            </p:cNvPr>
            <p:cNvSpPr>
              <a:spLocks noChangeShapeType="1"/>
            </p:cNvSpPr>
            <p:nvPr/>
          </p:nvSpPr>
          <p:spPr bwMode="auto">
            <a:xfrm>
              <a:off x="2912055"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88" name="Line 992">
              <a:extLst>
                <a:ext uri="{FF2B5EF4-FFF2-40B4-BE49-F238E27FC236}">
                  <a16:creationId xmlns:a16="http://schemas.microsoft.com/office/drawing/2014/main" id="{635E49CB-2507-1429-4EA9-F752714A960F}"/>
                </a:ext>
              </a:extLst>
            </p:cNvPr>
            <p:cNvSpPr>
              <a:spLocks noChangeShapeType="1"/>
            </p:cNvSpPr>
            <p:nvPr/>
          </p:nvSpPr>
          <p:spPr bwMode="auto">
            <a:xfrm>
              <a:off x="2639002"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89" name="Line 993">
              <a:extLst>
                <a:ext uri="{FF2B5EF4-FFF2-40B4-BE49-F238E27FC236}">
                  <a16:creationId xmlns:a16="http://schemas.microsoft.com/office/drawing/2014/main" id="{EB516179-15E7-006F-1BC0-6B2D4A05E878}"/>
                </a:ext>
              </a:extLst>
            </p:cNvPr>
            <p:cNvSpPr>
              <a:spLocks noChangeShapeType="1"/>
            </p:cNvSpPr>
            <p:nvPr/>
          </p:nvSpPr>
          <p:spPr bwMode="auto">
            <a:xfrm>
              <a:off x="2370087"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90" name="Line 994">
              <a:extLst>
                <a:ext uri="{FF2B5EF4-FFF2-40B4-BE49-F238E27FC236}">
                  <a16:creationId xmlns:a16="http://schemas.microsoft.com/office/drawing/2014/main" id="{BC87FDA6-D792-1ECB-27C7-C808B308A643}"/>
                </a:ext>
              </a:extLst>
            </p:cNvPr>
            <p:cNvSpPr>
              <a:spLocks noChangeShapeType="1"/>
            </p:cNvSpPr>
            <p:nvPr/>
          </p:nvSpPr>
          <p:spPr bwMode="auto">
            <a:xfrm>
              <a:off x="2097034"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92" name="Line 995">
              <a:extLst>
                <a:ext uri="{FF2B5EF4-FFF2-40B4-BE49-F238E27FC236}">
                  <a16:creationId xmlns:a16="http://schemas.microsoft.com/office/drawing/2014/main" id="{34CA3C21-C0B4-6589-B88A-692C04730A89}"/>
                </a:ext>
              </a:extLst>
            </p:cNvPr>
            <p:cNvSpPr>
              <a:spLocks noChangeShapeType="1"/>
            </p:cNvSpPr>
            <p:nvPr/>
          </p:nvSpPr>
          <p:spPr bwMode="auto">
            <a:xfrm>
              <a:off x="1823981"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93" name="Line 996">
              <a:extLst>
                <a:ext uri="{FF2B5EF4-FFF2-40B4-BE49-F238E27FC236}">
                  <a16:creationId xmlns:a16="http://schemas.microsoft.com/office/drawing/2014/main" id="{8ADF19F8-8F69-A1BE-BB79-521FC4EACD54}"/>
                </a:ext>
              </a:extLst>
            </p:cNvPr>
            <p:cNvSpPr>
              <a:spLocks noChangeShapeType="1"/>
            </p:cNvSpPr>
            <p:nvPr/>
          </p:nvSpPr>
          <p:spPr bwMode="auto">
            <a:xfrm>
              <a:off x="1557134"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894" name="Rectangle 1008">
              <a:extLst>
                <a:ext uri="{FF2B5EF4-FFF2-40B4-BE49-F238E27FC236}">
                  <a16:creationId xmlns:a16="http://schemas.microsoft.com/office/drawing/2014/main" id="{0496578B-E786-ACBC-7EF0-A1E1A92A9529}"/>
                </a:ext>
              </a:extLst>
            </p:cNvPr>
            <p:cNvSpPr>
              <a:spLocks noChangeArrowheads="1"/>
            </p:cNvSpPr>
            <p:nvPr/>
          </p:nvSpPr>
          <p:spPr bwMode="auto">
            <a:xfrm>
              <a:off x="1240880" y="5914328"/>
              <a:ext cx="11782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0</a:t>
              </a:r>
            </a:p>
          </p:txBody>
        </p:sp>
        <p:sp>
          <p:nvSpPr>
            <p:cNvPr id="896" name="Rectangle 1032">
              <a:extLst>
                <a:ext uri="{FF2B5EF4-FFF2-40B4-BE49-F238E27FC236}">
                  <a16:creationId xmlns:a16="http://schemas.microsoft.com/office/drawing/2014/main" id="{42C1323E-FB79-FC53-BF83-3495231CF033}"/>
                </a:ext>
              </a:extLst>
            </p:cNvPr>
            <p:cNvSpPr>
              <a:spLocks noChangeArrowheads="1"/>
            </p:cNvSpPr>
            <p:nvPr/>
          </p:nvSpPr>
          <p:spPr bwMode="auto">
            <a:xfrm>
              <a:off x="6735421" y="6657653"/>
              <a:ext cx="745398"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1" i="0" u="none" strike="noStrike" kern="1200" cap="none" spc="0" normalizeH="0" baseline="0" noProof="0" dirty="0">
                  <a:ln>
                    <a:noFill/>
                  </a:ln>
                  <a:solidFill>
                    <a:prstClr val="white"/>
                  </a:solidFill>
                  <a:effectLst/>
                  <a:uLnTx/>
                  <a:uFillTx/>
                  <a:latin typeface="Arial Narrow" panose="020F0502020204030204"/>
                  <a:ea typeface="+mn-ea"/>
                  <a:cs typeface="+mn-cs"/>
                </a:rPr>
                <a:t>Months</a:t>
              </a:r>
              <a:endPar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grpSp>
          <p:nvGrpSpPr>
            <p:cNvPr id="897" name="Group 896">
              <a:extLst>
                <a:ext uri="{FF2B5EF4-FFF2-40B4-BE49-F238E27FC236}">
                  <a16:creationId xmlns:a16="http://schemas.microsoft.com/office/drawing/2014/main" id="{596BC124-DAD8-5937-D7A3-3B9D7A9CB443}"/>
                </a:ext>
              </a:extLst>
            </p:cNvPr>
            <p:cNvGrpSpPr/>
            <p:nvPr/>
          </p:nvGrpSpPr>
          <p:grpSpPr>
            <a:xfrm>
              <a:off x="1499692" y="6232237"/>
              <a:ext cx="11079606" cy="307688"/>
              <a:chOff x="1499692" y="6177056"/>
              <a:chExt cx="11079606" cy="307688"/>
            </a:xfrm>
          </p:grpSpPr>
          <p:sp>
            <p:nvSpPr>
              <p:cNvPr id="914" name="Rectangle 1010">
                <a:extLst>
                  <a:ext uri="{FF2B5EF4-FFF2-40B4-BE49-F238E27FC236}">
                    <a16:creationId xmlns:a16="http://schemas.microsoft.com/office/drawing/2014/main" id="{7449F7AA-2A66-2D81-99F6-BF928926DE97}"/>
                  </a:ext>
                </a:extLst>
              </p:cNvPr>
              <p:cNvSpPr>
                <a:spLocks noChangeArrowheads="1"/>
              </p:cNvSpPr>
              <p:nvPr/>
            </p:nvSpPr>
            <p:spPr bwMode="auto">
              <a:xfrm>
                <a:off x="1499692" y="6177056"/>
                <a:ext cx="11782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0</a:t>
                </a:r>
              </a:p>
            </p:txBody>
          </p:sp>
          <p:sp>
            <p:nvSpPr>
              <p:cNvPr id="916" name="Rectangle 1012">
                <a:extLst>
                  <a:ext uri="{FF2B5EF4-FFF2-40B4-BE49-F238E27FC236}">
                    <a16:creationId xmlns:a16="http://schemas.microsoft.com/office/drawing/2014/main" id="{38921DCA-1491-378C-BEA5-0ECF8BA1C113}"/>
                  </a:ext>
                </a:extLst>
              </p:cNvPr>
              <p:cNvSpPr>
                <a:spLocks noChangeArrowheads="1"/>
              </p:cNvSpPr>
              <p:nvPr/>
            </p:nvSpPr>
            <p:spPr bwMode="auto">
              <a:xfrm>
                <a:off x="2039590" y="6177056"/>
                <a:ext cx="11782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6</a:t>
                </a:r>
              </a:p>
            </p:txBody>
          </p:sp>
          <p:sp>
            <p:nvSpPr>
              <p:cNvPr id="917" name="Rectangle 1014">
                <a:extLst>
                  <a:ext uri="{FF2B5EF4-FFF2-40B4-BE49-F238E27FC236}">
                    <a16:creationId xmlns:a16="http://schemas.microsoft.com/office/drawing/2014/main" id="{C1D5CE83-86F6-4D34-787C-4CF5C3CE499D}"/>
                  </a:ext>
                </a:extLst>
              </p:cNvPr>
              <p:cNvSpPr>
                <a:spLocks noChangeArrowheads="1"/>
              </p:cNvSpPr>
              <p:nvPr/>
            </p:nvSpPr>
            <p:spPr bwMode="auto">
              <a:xfrm>
                <a:off x="2524029"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12</a:t>
                </a:r>
              </a:p>
            </p:txBody>
          </p:sp>
          <p:sp>
            <p:nvSpPr>
              <p:cNvPr id="918" name="Rectangle 1016">
                <a:extLst>
                  <a:ext uri="{FF2B5EF4-FFF2-40B4-BE49-F238E27FC236}">
                    <a16:creationId xmlns:a16="http://schemas.microsoft.com/office/drawing/2014/main" id="{88E0E4E5-A958-8CE2-7E03-37977C932B48}"/>
                  </a:ext>
                </a:extLst>
              </p:cNvPr>
              <p:cNvSpPr>
                <a:spLocks noChangeArrowheads="1"/>
              </p:cNvSpPr>
              <p:nvPr/>
            </p:nvSpPr>
            <p:spPr bwMode="auto">
              <a:xfrm>
                <a:off x="3061429"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18</a:t>
                </a:r>
              </a:p>
            </p:txBody>
          </p:sp>
          <p:sp>
            <p:nvSpPr>
              <p:cNvPr id="920" name="Rectangle 1018">
                <a:extLst>
                  <a:ext uri="{FF2B5EF4-FFF2-40B4-BE49-F238E27FC236}">
                    <a16:creationId xmlns:a16="http://schemas.microsoft.com/office/drawing/2014/main" id="{D95388EE-6CC2-6A8E-1AD6-5BD1EB8A8CFC}"/>
                  </a:ext>
                </a:extLst>
              </p:cNvPr>
              <p:cNvSpPr>
                <a:spLocks noChangeArrowheads="1"/>
              </p:cNvSpPr>
              <p:nvPr/>
            </p:nvSpPr>
            <p:spPr bwMode="auto">
              <a:xfrm>
                <a:off x="3609255"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24</a:t>
                </a:r>
              </a:p>
            </p:txBody>
          </p:sp>
          <p:sp>
            <p:nvSpPr>
              <p:cNvPr id="921" name="Rectangle 1020">
                <a:extLst>
                  <a:ext uri="{FF2B5EF4-FFF2-40B4-BE49-F238E27FC236}">
                    <a16:creationId xmlns:a16="http://schemas.microsoft.com/office/drawing/2014/main" id="{5D863F3D-4CE8-F4A0-F105-03BFE31ED8FF}"/>
                  </a:ext>
                </a:extLst>
              </p:cNvPr>
              <p:cNvSpPr>
                <a:spLocks noChangeArrowheads="1"/>
              </p:cNvSpPr>
              <p:nvPr/>
            </p:nvSpPr>
            <p:spPr bwMode="auto">
              <a:xfrm>
                <a:off x="4148721"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30</a:t>
                </a:r>
              </a:p>
            </p:txBody>
          </p:sp>
          <p:sp>
            <p:nvSpPr>
              <p:cNvPr id="922" name="Rectangle 1022">
                <a:extLst>
                  <a:ext uri="{FF2B5EF4-FFF2-40B4-BE49-F238E27FC236}">
                    <a16:creationId xmlns:a16="http://schemas.microsoft.com/office/drawing/2014/main" id="{5C7E6456-01DE-A32A-C355-D93E2AFBAE6D}"/>
                  </a:ext>
                </a:extLst>
              </p:cNvPr>
              <p:cNvSpPr>
                <a:spLocks noChangeArrowheads="1"/>
              </p:cNvSpPr>
              <p:nvPr/>
            </p:nvSpPr>
            <p:spPr bwMode="auto">
              <a:xfrm>
                <a:off x="4689144"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36</a:t>
                </a:r>
              </a:p>
            </p:txBody>
          </p:sp>
          <p:sp>
            <p:nvSpPr>
              <p:cNvPr id="923" name="Rectangle 1024">
                <a:extLst>
                  <a:ext uri="{FF2B5EF4-FFF2-40B4-BE49-F238E27FC236}">
                    <a16:creationId xmlns:a16="http://schemas.microsoft.com/office/drawing/2014/main" id="{96A0E841-0060-F2DC-F967-13127263C1A0}"/>
                  </a:ext>
                </a:extLst>
              </p:cNvPr>
              <p:cNvSpPr>
                <a:spLocks noChangeArrowheads="1"/>
              </p:cNvSpPr>
              <p:nvPr/>
            </p:nvSpPr>
            <p:spPr bwMode="auto">
              <a:xfrm>
                <a:off x="5229555"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42</a:t>
                </a:r>
              </a:p>
            </p:txBody>
          </p:sp>
          <p:sp>
            <p:nvSpPr>
              <p:cNvPr id="924" name="Rectangle 1026">
                <a:extLst>
                  <a:ext uri="{FF2B5EF4-FFF2-40B4-BE49-F238E27FC236}">
                    <a16:creationId xmlns:a16="http://schemas.microsoft.com/office/drawing/2014/main" id="{1BEB0B16-68C7-08BA-9C72-680DE7757905}"/>
                  </a:ext>
                </a:extLst>
              </p:cNvPr>
              <p:cNvSpPr>
                <a:spLocks noChangeArrowheads="1"/>
              </p:cNvSpPr>
              <p:nvPr/>
            </p:nvSpPr>
            <p:spPr bwMode="auto">
              <a:xfrm>
                <a:off x="5771524"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48</a:t>
                </a:r>
              </a:p>
            </p:txBody>
          </p:sp>
          <p:sp>
            <p:nvSpPr>
              <p:cNvPr id="926" name="Rectangle 1028">
                <a:extLst>
                  <a:ext uri="{FF2B5EF4-FFF2-40B4-BE49-F238E27FC236}">
                    <a16:creationId xmlns:a16="http://schemas.microsoft.com/office/drawing/2014/main" id="{50E7BD70-21E6-3132-3AE1-3F84E7E67A89}"/>
                  </a:ext>
                </a:extLst>
              </p:cNvPr>
              <p:cNvSpPr>
                <a:spLocks noChangeArrowheads="1"/>
              </p:cNvSpPr>
              <p:nvPr/>
            </p:nvSpPr>
            <p:spPr bwMode="auto">
              <a:xfrm>
                <a:off x="6321453"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54</a:t>
                </a:r>
              </a:p>
            </p:txBody>
          </p:sp>
          <p:sp>
            <p:nvSpPr>
              <p:cNvPr id="927" name="Rectangle 1030">
                <a:extLst>
                  <a:ext uri="{FF2B5EF4-FFF2-40B4-BE49-F238E27FC236}">
                    <a16:creationId xmlns:a16="http://schemas.microsoft.com/office/drawing/2014/main" id="{6BDB8BA4-61D4-ADF8-8E98-B519C0019653}"/>
                  </a:ext>
                </a:extLst>
              </p:cNvPr>
              <p:cNvSpPr>
                <a:spLocks noChangeArrowheads="1"/>
              </p:cNvSpPr>
              <p:nvPr/>
            </p:nvSpPr>
            <p:spPr bwMode="auto">
              <a:xfrm>
                <a:off x="6860031"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60</a:t>
                </a:r>
              </a:p>
            </p:txBody>
          </p:sp>
          <p:sp>
            <p:nvSpPr>
              <p:cNvPr id="928" name="Rectangle 1034">
                <a:extLst>
                  <a:ext uri="{FF2B5EF4-FFF2-40B4-BE49-F238E27FC236}">
                    <a16:creationId xmlns:a16="http://schemas.microsoft.com/office/drawing/2014/main" id="{D2F1F5E7-F4AA-B21D-1311-E1115438A3A5}"/>
                  </a:ext>
                </a:extLst>
              </p:cNvPr>
              <p:cNvSpPr>
                <a:spLocks noChangeArrowheads="1"/>
              </p:cNvSpPr>
              <p:nvPr/>
            </p:nvSpPr>
            <p:spPr bwMode="auto">
              <a:xfrm>
                <a:off x="7401997"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66</a:t>
                </a:r>
              </a:p>
            </p:txBody>
          </p:sp>
          <p:sp>
            <p:nvSpPr>
              <p:cNvPr id="929" name="Rectangle 1036">
                <a:extLst>
                  <a:ext uri="{FF2B5EF4-FFF2-40B4-BE49-F238E27FC236}">
                    <a16:creationId xmlns:a16="http://schemas.microsoft.com/office/drawing/2014/main" id="{57304DB8-03E6-764E-8228-5DC0F787ED96}"/>
                  </a:ext>
                </a:extLst>
              </p:cNvPr>
              <p:cNvSpPr>
                <a:spLocks noChangeArrowheads="1"/>
              </p:cNvSpPr>
              <p:nvPr/>
            </p:nvSpPr>
            <p:spPr bwMode="auto">
              <a:xfrm>
                <a:off x="7941897"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72</a:t>
                </a:r>
              </a:p>
            </p:txBody>
          </p:sp>
          <p:sp>
            <p:nvSpPr>
              <p:cNvPr id="930" name="Rectangle 1038">
                <a:extLst>
                  <a:ext uri="{FF2B5EF4-FFF2-40B4-BE49-F238E27FC236}">
                    <a16:creationId xmlns:a16="http://schemas.microsoft.com/office/drawing/2014/main" id="{9990817F-BA25-F904-C191-3E6DCFFF4D7D}"/>
                  </a:ext>
                </a:extLst>
              </p:cNvPr>
              <p:cNvSpPr>
                <a:spLocks noChangeArrowheads="1"/>
              </p:cNvSpPr>
              <p:nvPr/>
            </p:nvSpPr>
            <p:spPr bwMode="auto">
              <a:xfrm>
                <a:off x="8491104"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78</a:t>
                </a:r>
              </a:p>
            </p:txBody>
          </p:sp>
          <p:sp>
            <p:nvSpPr>
              <p:cNvPr id="932" name="Rectangle 1040">
                <a:extLst>
                  <a:ext uri="{FF2B5EF4-FFF2-40B4-BE49-F238E27FC236}">
                    <a16:creationId xmlns:a16="http://schemas.microsoft.com/office/drawing/2014/main" id="{95E83058-445C-FF5B-99B2-52547D438E81}"/>
                  </a:ext>
                </a:extLst>
              </p:cNvPr>
              <p:cNvSpPr>
                <a:spLocks noChangeArrowheads="1"/>
              </p:cNvSpPr>
              <p:nvPr/>
            </p:nvSpPr>
            <p:spPr bwMode="auto">
              <a:xfrm>
                <a:off x="9029970"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84</a:t>
                </a:r>
              </a:p>
            </p:txBody>
          </p:sp>
          <p:sp>
            <p:nvSpPr>
              <p:cNvPr id="933" name="Rectangle 1042">
                <a:extLst>
                  <a:ext uri="{FF2B5EF4-FFF2-40B4-BE49-F238E27FC236}">
                    <a16:creationId xmlns:a16="http://schemas.microsoft.com/office/drawing/2014/main" id="{6D5A9F6F-BA20-AEBF-B0C0-7AB384D7D915}"/>
                  </a:ext>
                </a:extLst>
              </p:cNvPr>
              <p:cNvSpPr>
                <a:spLocks noChangeArrowheads="1"/>
              </p:cNvSpPr>
              <p:nvPr/>
            </p:nvSpPr>
            <p:spPr bwMode="auto">
              <a:xfrm>
                <a:off x="9569871"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90</a:t>
                </a:r>
              </a:p>
            </p:txBody>
          </p:sp>
          <p:sp>
            <p:nvSpPr>
              <p:cNvPr id="934" name="Rectangle 1044">
                <a:extLst>
                  <a:ext uri="{FF2B5EF4-FFF2-40B4-BE49-F238E27FC236}">
                    <a16:creationId xmlns:a16="http://schemas.microsoft.com/office/drawing/2014/main" id="{52CB9E32-697A-55D9-39A0-788DDDB0E988}"/>
                  </a:ext>
                </a:extLst>
              </p:cNvPr>
              <p:cNvSpPr>
                <a:spLocks noChangeArrowheads="1"/>
              </p:cNvSpPr>
              <p:nvPr/>
            </p:nvSpPr>
            <p:spPr bwMode="auto">
              <a:xfrm>
                <a:off x="10111837"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96</a:t>
                </a:r>
              </a:p>
            </p:txBody>
          </p:sp>
          <p:sp>
            <p:nvSpPr>
              <p:cNvPr id="936" name="Rectangle 1046">
                <a:extLst>
                  <a:ext uri="{FF2B5EF4-FFF2-40B4-BE49-F238E27FC236}">
                    <a16:creationId xmlns:a16="http://schemas.microsoft.com/office/drawing/2014/main" id="{5339C553-7555-8268-E790-A2AD60D39C5B}"/>
                  </a:ext>
                </a:extLst>
              </p:cNvPr>
              <p:cNvSpPr>
                <a:spLocks noChangeArrowheads="1"/>
              </p:cNvSpPr>
              <p:nvPr/>
            </p:nvSpPr>
            <p:spPr bwMode="auto">
              <a:xfrm>
                <a:off x="10592172" y="6177062"/>
                <a:ext cx="35346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102</a:t>
                </a:r>
              </a:p>
            </p:txBody>
          </p:sp>
          <p:sp>
            <p:nvSpPr>
              <p:cNvPr id="937" name="Rectangle 1048">
                <a:extLst>
                  <a:ext uri="{FF2B5EF4-FFF2-40B4-BE49-F238E27FC236}">
                    <a16:creationId xmlns:a16="http://schemas.microsoft.com/office/drawing/2014/main" id="{D73C6D71-06B0-98E4-CBF3-36BC2E644731}"/>
                  </a:ext>
                </a:extLst>
              </p:cNvPr>
              <p:cNvSpPr>
                <a:spLocks noChangeArrowheads="1"/>
              </p:cNvSpPr>
              <p:nvPr/>
            </p:nvSpPr>
            <p:spPr bwMode="auto">
              <a:xfrm>
                <a:off x="11140344" y="6177062"/>
                <a:ext cx="35346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108</a:t>
                </a:r>
              </a:p>
            </p:txBody>
          </p:sp>
          <p:sp>
            <p:nvSpPr>
              <p:cNvPr id="938" name="Rectangle 1052">
                <a:extLst>
                  <a:ext uri="{FF2B5EF4-FFF2-40B4-BE49-F238E27FC236}">
                    <a16:creationId xmlns:a16="http://schemas.microsoft.com/office/drawing/2014/main" id="{451B2828-BCCE-8E12-9751-6EBBCAB26F98}"/>
                  </a:ext>
                </a:extLst>
              </p:cNvPr>
              <p:cNvSpPr>
                <a:spLocks noChangeArrowheads="1"/>
              </p:cNvSpPr>
              <p:nvPr/>
            </p:nvSpPr>
            <p:spPr bwMode="auto">
              <a:xfrm>
                <a:off x="11688544" y="6177062"/>
                <a:ext cx="338075"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114</a:t>
                </a:r>
              </a:p>
            </p:txBody>
          </p:sp>
          <p:sp>
            <p:nvSpPr>
              <p:cNvPr id="940" name="Rectangle 1055">
                <a:extLst>
                  <a:ext uri="{FF2B5EF4-FFF2-40B4-BE49-F238E27FC236}">
                    <a16:creationId xmlns:a16="http://schemas.microsoft.com/office/drawing/2014/main" id="{3D19A857-C286-17F8-0D9A-D415BFDC420E}"/>
                  </a:ext>
                </a:extLst>
              </p:cNvPr>
              <p:cNvSpPr>
                <a:spLocks noChangeArrowheads="1"/>
              </p:cNvSpPr>
              <p:nvPr/>
            </p:nvSpPr>
            <p:spPr bwMode="auto">
              <a:xfrm>
                <a:off x="12225835" y="6177062"/>
                <a:ext cx="35346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120</a:t>
                </a:r>
              </a:p>
            </p:txBody>
          </p:sp>
        </p:grpSp>
        <p:grpSp>
          <p:nvGrpSpPr>
            <p:cNvPr id="898" name="Group 897">
              <a:extLst>
                <a:ext uri="{FF2B5EF4-FFF2-40B4-BE49-F238E27FC236}">
                  <a16:creationId xmlns:a16="http://schemas.microsoft.com/office/drawing/2014/main" id="{D5AAF233-7B73-CCA8-5281-CB965DEE2CB0}"/>
                </a:ext>
              </a:extLst>
            </p:cNvPr>
            <p:cNvGrpSpPr/>
            <p:nvPr/>
          </p:nvGrpSpPr>
          <p:grpSpPr>
            <a:xfrm>
              <a:off x="1427207" y="2204978"/>
              <a:ext cx="65544" cy="3856842"/>
              <a:chOff x="1427207" y="2204978"/>
              <a:chExt cx="65544" cy="3856842"/>
            </a:xfrm>
          </p:grpSpPr>
          <p:sp>
            <p:nvSpPr>
              <p:cNvPr id="900" name="Line 944">
                <a:extLst>
                  <a:ext uri="{FF2B5EF4-FFF2-40B4-BE49-F238E27FC236}">
                    <a16:creationId xmlns:a16="http://schemas.microsoft.com/office/drawing/2014/main" id="{B987F8B5-E5FD-D112-D4B0-824EF8B7196C}"/>
                  </a:ext>
                </a:extLst>
              </p:cNvPr>
              <p:cNvSpPr>
                <a:spLocks noChangeShapeType="1"/>
              </p:cNvSpPr>
              <p:nvPr/>
            </p:nvSpPr>
            <p:spPr bwMode="auto">
              <a:xfrm flipH="1">
                <a:off x="1427207" y="6061820"/>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01" name="Line 945">
                <a:extLst>
                  <a:ext uri="{FF2B5EF4-FFF2-40B4-BE49-F238E27FC236}">
                    <a16:creationId xmlns:a16="http://schemas.microsoft.com/office/drawing/2014/main" id="{FA4D51FD-E87E-48FB-8055-50247272CE94}"/>
                  </a:ext>
                </a:extLst>
              </p:cNvPr>
              <p:cNvSpPr>
                <a:spLocks noChangeShapeType="1"/>
              </p:cNvSpPr>
              <p:nvPr/>
            </p:nvSpPr>
            <p:spPr bwMode="auto">
              <a:xfrm flipH="1">
                <a:off x="1427207" y="5679234"/>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02" name="Line 946">
                <a:extLst>
                  <a:ext uri="{FF2B5EF4-FFF2-40B4-BE49-F238E27FC236}">
                    <a16:creationId xmlns:a16="http://schemas.microsoft.com/office/drawing/2014/main" id="{B7503C42-2EA0-2748-6ED3-42A15203BCE0}"/>
                  </a:ext>
                </a:extLst>
              </p:cNvPr>
              <p:cNvSpPr>
                <a:spLocks noChangeShapeType="1"/>
              </p:cNvSpPr>
              <p:nvPr/>
            </p:nvSpPr>
            <p:spPr bwMode="auto">
              <a:xfrm flipH="1">
                <a:off x="1427207" y="5291260"/>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04" name="Line 947">
                <a:extLst>
                  <a:ext uri="{FF2B5EF4-FFF2-40B4-BE49-F238E27FC236}">
                    <a16:creationId xmlns:a16="http://schemas.microsoft.com/office/drawing/2014/main" id="{9E461CB6-F4FC-D845-657E-357665B66558}"/>
                  </a:ext>
                </a:extLst>
              </p:cNvPr>
              <p:cNvSpPr>
                <a:spLocks noChangeShapeType="1"/>
              </p:cNvSpPr>
              <p:nvPr/>
            </p:nvSpPr>
            <p:spPr bwMode="auto">
              <a:xfrm flipH="1">
                <a:off x="1427207" y="4903285"/>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05" name="Line 948">
                <a:extLst>
                  <a:ext uri="{FF2B5EF4-FFF2-40B4-BE49-F238E27FC236}">
                    <a16:creationId xmlns:a16="http://schemas.microsoft.com/office/drawing/2014/main" id="{E8CAD8CC-53C2-1260-D306-1BC6F3522CD6}"/>
                  </a:ext>
                </a:extLst>
              </p:cNvPr>
              <p:cNvSpPr>
                <a:spLocks noChangeShapeType="1"/>
              </p:cNvSpPr>
              <p:nvPr/>
            </p:nvSpPr>
            <p:spPr bwMode="auto">
              <a:xfrm flipH="1">
                <a:off x="1427207" y="4520700"/>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06" name="Line 949">
                <a:extLst>
                  <a:ext uri="{FF2B5EF4-FFF2-40B4-BE49-F238E27FC236}">
                    <a16:creationId xmlns:a16="http://schemas.microsoft.com/office/drawing/2014/main" id="{D10A6E83-4083-723D-EDB3-7C1B13C2B0BB}"/>
                  </a:ext>
                </a:extLst>
              </p:cNvPr>
              <p:cNvSpPr>
                <a:spLocks noChangeShapeType="1"/>
              </p:cNvSpPr>
              <p:nvPr/>
            </p:nvSpPr>
            <p:spPr bwMode="auto">
              <a:xfrm flipH="1">
                <a:off x="1427207" y="4134073"/>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08" name="Line 950">
                <a:extLst>
                  <a:ext uri="{FF2B5EF4-FFF2-40B4-BE49-F238E27FC236}">
                    <a16:creationId xmlns:a16="http://schemas.microsoft.com/office/drawing/2014/main" id="{69B38173-DDD7-B071-4CDC-230B830E0E9C}"/>
                  </a:ext>
                </a:extLst>
              </p:cNvPr>
              <p:cNvSpPr>
                <a:spLocks noChangeShapeType="1"/>
              </p:cNvSpPr>
              <p:nvPr/>
            </p:nvSpPr>
            <p:spPr bwMode="auto">
              <a:xfrm flipH="1">
                <a:off x="1427207" y="3750140"/>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09" name="Line 951">
                <a:extLst>
                  <a:ext uri="{FF2B5EF4-FFF2-40B4-BE49-F238E27FC236}">
                    <a16:creationId xmlns:a16="http://schemas.microsoft.com/office/drawing/2014/main" id="{47E592D7-5C42-D3F8-00F4-B1BE1A0DAE38}"/>
                  </a:ext>
                </a:extLst>
              </p:cNvPr>
              <p:cNvSpPr>
                <a:spLocks noChangeShapeType="1"/>
              </p:cNvSpPr>
              <p:nvPr/>
            </p:nvSpPr>
            <p:spPr bwMode="auto">
              <a:xfrm flipH="1">
                <a:off x="1427207" y="3363512"/>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10" name="Line 952">
                <a:extLst>
                  <a:ext uri="{FF2B5EF4-FFF2-40B4-BE49-F238E27FC236}">
                    <a16:creationId xmlns:a16="http://schemas.microsoft.com/office/drawing/2014/main" id="{ED41119D-0A3C-9B93-3283-ED9D098E141E}"/>
                  </a:ext>
                </a:extLst>
              </p:cNvPr>
              <p:cNvSpPr>
                <a:spLocks noChangeShapeType="1"/>
              </p:cNvSpPr>
              <p:nvPr/>
            </p:nvSpPr>
            <p:spPr bwMode="auto">
              <a:xfrm flipH="1">
                <a:off x="1427207" y="2975538"/>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12" name="Line 954">
                <a:extLst>
                  <a:ext uri="{FF2B5EF4-FFF2-40B4-BE49-F238E27FC236}">
                    <a16:creationId xmlns:a16="http://schemas.microsoft.com/office/drawing/2014/main" id="{6E5D18FA-E502-C9AE-F45D-0DD49DFE8595}"/>
                  </a:ext>
                </a:extLst>
              </p:cNvPr>
              <p:cNvSpPr>
                <a:spLocks noChangeShapeType="1"/>
              </p:cNvSpPr>
              <p:nvPr/>
            </p:nvSpPr>
            <p:spPr bwMode="auto">
              <a:xfrm flipH="1">
                <a:off x="1427207" y="2204978"/>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13" name="Line 952">
                <a:extLst>
                  <a:ext uri="{FF2B5EF4-FFF2-40B4-BE49-F238E27FC236}">
                    <a16:creationId xmlns:a16="http://schemas.microsoft.com/office/drawing/2014/main" id="{E2F79861-E96E-3E53-44E8-F347F62FD76C}"/>
                  </a:ext>
                </a:extLst>
              </p:cNvPr>
              <p:cNvSpPr>
                <a:spLocks noChangeShapeType="1"/>
              </p:cNvSpPr>
              <p:nvPr/>
            </p:nvSpPr>
            <p:spPr bwMode="auto">
              <a:xfrm flipH="1">
                <a:off x="1427207" y="2591363"/>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grpSp>
      </p:grpSp>
      <p:sp>
        <p:nvSpPr>
          <p:cNvPr id="941" name="TextBox 940">
            <a:extLst>
              <a:ext uri="{FF2B5EF4-FFF2-40B4-BE49-F238E27FC236}">
                <a16:creationId xmlns:a16="http://schemas.microsoft.com/office/drawing/2014/main" id="{7A066983-F184-A432-DD75-50B44C735588}"/>
              </a:ext>
            </a:extLst>
          </p:cNvPr>
          <p:cNvSpPr txBox="1"/>
          <p:nvPr/>
        </p:nvSpPr>
        <p:spPr>
          <a:xfrm>
            <a:off x="8807465" y="2505959"/>
            <a:ext cx="3083987" cy="1046440"/>
          </a:xfrm>
          <a:prstGeom prst="rect">
            <a:avLst/>
          </a:prstGeom>
          <a:noFill/>
          <a:ln>
            <a:solidFill>
              <a:schemeClr val="bg1"/>
            </a:solidFill>
          </a:ln>
        </p:spPr>
        <p:txBody>
          <a:bodyPr wrap="square" rtlCol="0" anchor="ctr">
            <a:noAutofit/>
          </a:bodyPr>
          <a:lstStyle/>
          <a:p>
            <a:pPr marL="0" marR="0" lvl="0" indent="0" algn="ctr" defTabSz="609630" rtl="0" eaLnBrk="0" fontAlgn="base" latinLnBrk="0" hangingPunct="0">
              <a:lnSpc>
                <a:spcPct val="90000"/>
              </a:lnSpc>
              <a:spcBef>
                <a:spcPct val="0"/>
              </a:spcBef>
              <a:spcAft>
                <a:spcPct val="0"/>
              </a:spcAft>
              <a:buClrTx/>
              <a:buSzTx/>
              <a:buFontTx/>
              <a:buNone/>
              <a:tabLst/>
              <a:defRPr/>
            </a:pPr>
            <a:r>
              <a:rPr kumimoji="0" lang="en-GB" sz="2133" b="1" i="0" u="none" strike="noStrike" kern="1200" cap="none" spc="0" normalizeH="0" baseline="0" noProof="0" dirty="0">
                <a:ln>
                  <a:noFill/>
                </a:ln>
                <a:solidFill>
                  <a:srgbClr val="0095DB"/>
                </a:solidFill>
                <a:effectLst/>
                <a:uLnTx/>
                <a:uFillTx/>
                <a:latin typeface="Arial Narrow" panose="020F0502020204030204"/>
                <a:ea typeface="+mn-ea"/>
                <a:cs typeface="+mn-cs"/>
              </a:rPr>
              <a:t>HR (95% CI): 0.374 </a:t>
            </a:r>
            <a:br>
              <a:rPr kumimoji="0" lang="en-GB" sz="2133" b="1" i="0" u="none" strike="noStrike" kern="1200" cap="none" spc="0" normalizeH="0" baseline="0" noProof="0" dirty="0">
                <a:ln>
                  <a:noFill/>
                </a:ln>
                <a:solidFill>
                  <a:srgbClr val="0095DB"/>
                </a:solidFill>
                <a:effectLst/>
                <a:uLnTx/>
                <a:uFillTx/>
                <a:latin typeface="Arial Narrow" panose="020F0502020204030204"/>
                <a:ea typeface="+mn-ea"/>
                <a:cs typeface="+mn-cs"/>
              </a:rPr>
            </a:br>
            <a:r>
              <a:rPr kumimoji="0" lang="en-GB" sz="2133" b="1" i="0" u="none" strike="noStrike" kern="1200" cap="none" spc="0" normalizeH="0" baseline="0" noProof="0" dirty="0">
                <a:ln>
                  <a:noFill/>
                </a:ln>
                <a:solidFill>
                  <a:srgbClr val="0095DB"/>
                </a:solidFill>
                <a:effectLst/>
                <a:uLnTx/>
                <a:uFillTx/>
                <a:latin typeface="Arial Narrow" panose="020F0502020204030204"/>
                <a:ea typeface="+mn-ea"/>
                <a:cs typeface="+mn-cs"/>
              </a:rPr>
              <a:t>(0.287, 0.489)</a:t>
            </a:r>
            <a:br>
              <a:rPr kumimoji="0" lang="en-GB" sz="2133" b="1" i="0" u="none" strike="noStrike" kern="1200" cap="none" spc="0" normalizeH="0" baseline="0" noProof="0" dirty="0">
                <a:ln>
                  <a:noFill/>
                </a:ln>
                <a:solidFill>
                  <a:srgbClr val="0095DB"/>
                </a:solidFill>
                <a:effectLst/>
                <a:uLnTx/>
                <a:uFillTx/>
                <a:latin typeface="Arial Narrow" panose="020F0502020204030204"/>
                <a:ea typeface="+mn-ea"/>
                <a:cs typeface="+mn-cs"/>
              </a:rPr>
            </a:br>
            <a:r>
              <a:rPr kumimoji="0" lang="en-GB" sz="2133" b="1" i="0" u="none" strike="noStrike" kern="1200" cap="none" spc="0" normalizeH="0" baseline="0" noProof="0" dirty="0">
                <a:ln>
                  <a:noFill/>
                </a:ln>
                <a:solidFill>
                  <a:srgbClr val="0095DB"/>
                </a:solidFill>
                <a:effectLst/>
                <a:uLnTx/>
                <a:uFillTx/>
                <a:latin typeface="Arial Narrow" panose="020F0502020204030204"/>
                <a:ea typeface="+mn-ea"/>
                <a:cs typeface="+mn-cs"/>
              </a:rPr>
              <a:t>Nominal </a:t>
            </a:r>
            <a:r>
              <a:rPr kumimoji="0" lang="en-GB" sz="2133" b="1" i="1" u="none" strike="noStrike" kern="1200" cap="none" spc="0" normalizeH="0" baseline="0" noProof="0" dirty="0">
                <a:ln>
                  <a:noFill/>
                </a:ln>
                <a:solidFill>
                  <a:srgbClr val="0095DB"/>
                </a:solidFill>
                <a:effectLst/>
                <a:uLnTx/>
                <a:uFillTx/>
                <a:latin typeface="Arial Narrow" panose="020F0502020204030204"/>
                <a:ea typeface="+mn-ea"/>
                <a:cs typeface="+mn-cs"/>
              </a:rPr>
              <a:t>P</a:t>
            </a:r>
            <a:r>
              <a:rPr kumimoji="0" lang="en-GB" sz="2133" b="1" i="0" u="none" strike="noStrike" kern="1200" cap="none" spc="0" normalizeH="0" baseline="0" noProof="0" dirty="0">
                <a:ln>
                  <a:noFill/>
                </a:ln>
                <a:solidFill>
                  <a:srgbClr val="0095DB"/>
                </a:solidFill>
                <a:effectLst/>
                <a:uLnTx/>
                <a:uFillTx/>
                <a:latin typeface="Arial Narrow" panose="020F0502020204030204"/>
                <a:ea typeface="+mn-ea"/>
                <a:cs typeface="+mn-cs"/>
              </a:rPr>
              <a:t>&lt;0.0001</a:t>
            </a:r>
          </a:p>
        </p:txBody>
      </p:sp>
      <p:graphicFrame>
        <p:nvGraphicFramePr>
          <p:cNvPr id="942" name="Table 941">
            <a:extLst>
              <a:ext uri="{FF2B5EF4-FFF2-40B4-BE49-F238E27FC236}">
                <a16:creationId xmlns:a16="http://schemas.microsoft.com/office/drawing/2014/main" id="{02FE7E0E-4CA4-5BC2-D71C-3A0CD3467A82}"/>
              </a:ext>
            </a:extLst>
          </p:cNvPr>
          <p:cNvGraphicFramePr>
            <a:graphicFrameLocks noGrp="1"/>
          </p:cNvGraphicFramePr>
          <p:nvPr/>
        </p:nvGraphicFramePr>
        <p:xfrm>
          <a:off x="8815247" y="1474252"/>
          <a:ext cx="3076205" cy="838998"/>
        </p:xfrm>
        <a:graphic>
          <a:graphicData uri="http://schemas.openxmlformats.org/drawingml/2006/table">
            <a:tbl>
              <a:tblPr firstRow="1" bandRow="1">
                <a:tableStyleId>{5C22544A-7EE6-4342-B048-85BDC9FD1C3A}</a:tableStyleId>
              </a:tblPr>
              <a:tblGrid>
                <a:gridCol w="816348">
                  <a:extLst>
                    <a:ext uri="{9D8B030D-6E8A-4147-A177-3AD203B41FA5}">
                      <a16:colId xmlns:a16="http://schemas.microsoft.com/office/drawing/2014/main" val="73190027"/>
                    </a:ext>
                  </a:extLst>
                </a:gridCol>
                <a:gridCol w="1122438">
                  <a:extLst>
                    <a:ext uri="{9D8B030D-6E8A-4147-A177-3AD203B41FA5}">
                      <a16:colId xmlns:a16="http://schemas.microsoft.com/office/drawing/2014/main" val="919401575"/>
                    </a:ext>
                  </a:extLst>
                </a:gridCol>
                <a:gridCol w="1137419">
                  <a:extLst>
                    <a:ext uri="{9D8B030D-6E8A-4147-A177-3AD203B41FA5}">
                      <a16:colId xmlns:a16="http://schemas.microsoft.com/office/drawing/2014/main" val="125702832"/>
                    </a:ext>
                  </a:extLst>
                </a:gridCol>
              </a:tblGrid>
              <a:tr h="503001">
                <a:tc>
                  <a:txBody>
                    <a:bodyPr/>
                    <a:lstStyle/>
                    <a:p>
                      <a:pPr algn="l" fontAlgn="t">
                        <a:buNone/>
                      </a:pPr>
                      <a:r>
                        <a:rPr lang="en-GB" sz="1300" u="none" strike="noStrike" noProof="0" dirty="0">
                          <a:solidFill>
                            <a:schemeClr val="bg1"/>
                          </a:solidFill>
                          <a:effectLst/>
                          <a:latin typeface="+mn-lt"/>
                        </a:rPr>
                        <a:t> </a:t>
                      </a:r>
                      <a:endParaRPr lang="en-GB" sz="1300" b="0" i="0" u="none" strike="noStrike" noProof="0" dirty="0">
                        <a:solidFill>
                          <a:schemeClr val="bg1"/>
                        </a:solidFill>
                        <a:effectLst/>
                        <a:latin typeface="+mn-lt"/>
                      </a:endParaRPr>
                    </a:p>
                  </a:txBody>
                  <a:tcPr marL="5080" marR="5080" marT="5080" marB="0">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buNone/>
                      </a:pPr>
                      <a:r>
                        <a:rPr lang="en-GB" sz="1300" u="none" strike="noStrike" noProof="0" dirty="0">
                          <a:solidFill>
                            <a:schemeClr val="bg1"/>
                          </a:solidFill>
                          <a:effectLst/>
                          <a:latin typeface="+mn-lt"/>
                        </a:rPr>
                        <a:t>Enza combo</a:t>
                      </a:r>
                      <a:br>
                        <a:rPr lang="en-GB" sz="1300" u="none" strike="noStrike" noProof="0" dirty="0">
                          <a:solidFill>
                            <a:schemeClr val="bg1"/>
                          </a:solidFill>
                          <a:effectLst/>
                          <a:latin typeface="+mn-lt"/>
                        </a:rPr>
                      </a:br>
                      <a:r>
                        <a:rPr lang="en-GB" sz="1300" u="none" strike="noStrike" noProof="0" dirty="0">
                          <a:solidFill>
                            <a:schemeClr val="bg1"/>
                          </a:solidFill>
                          <a:effectLst/>
                          <a:latin typeface="+mn-lt"/>
                        </a:rPr>
                        <a:t>(n=355)</a:t>
                      </a:r>
                      <a:endParaRPr lang="en-GB" sz="1300" b="0" i="0" u="none" strike="noStrike" noProof="0" dirty="0">
                        <a:solidFill>
                          <a:schemeClr val="bg1"/>
                        </a:solidFill>
                        <a:effectLst/>
                        <a:latin typeface="+mn-lt"/>
                      </a:endParaRPr>
                    </a:p>
                  </a:txBody>
                  <a:tcPr marL="5080" marR="5080" marT="5080" marB="0" anchor="ctr">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algn="ctr" rtl="0" fontAlgn="ctr">
                        <a:buNone/>
                      </a:pPr>
                      <a:r>
                        <a:rPr lang="en-GB" sz="1300" u="none" strike="noStrike" noProof="0" dirty="0">
                          <a:solidFill>
                            <a:schemeClr val="bg1"/>
                          </a:solidFill>
                          <a:effectLst/>
                          <a:latin typeface="+mn-lt"/>
                        </a:rPr>
                        <a:t>Leuprolide </a:t>
                      </a:r>
                      <a:r>
                        <a:rPr lang="en-GB" sz="1300" b="1" u="none" strike="noStrike" noProof="0" dirty="0">
                          <a:solidFill>
                            <a:schemeClr val="bg1"/>
                          </a:solidFill>
                          <a:effectLst/>
                          <a:latin typeface="+mn-lt"/>
                        </a:rPr>
                        <a:t>alone</a:t>
                      </a:r>
                      <a:endParaRPr lang="en-GB" sz="1300" b="1" i="0" u="none" strike="noStrike" noProof="0" dirty="0">
                        <a:solidFill>
                          <a:schemeClr val="bg1"/>
                        </a:solidFill>
                        <a:effectLst/>
                        <a:latin typeface="+mn-lt"/>
                      </a:endParaRPr>
                    </a:p>
                    <a:p>
                      <a:pPr algn="ctr" rtl="0" fontAlgn="ctr">
                        <a:buNone/>
                      </a:pPr>
                      <a:r>
                        <a:rPr lang="en-GB" sz="1300" b="1" i="0" u="none" strike="noStrike" noProof="0" dirty="0">
                          <a:solidFill>
                            <a:schemeClr val="bg1"/>
                          </a:solidFill>
                          <a:effectLst/>
                          <a:latin typeface="+mn-lt"/>
                        </a:rPr>
                        <a:t>(n=358)</a:t>
                      </a:r>
                      <a:endParaRPr lang="en-GB" sz="1300" b="1" u="none" strike="noStrike" noProof="0" dirty="0">
                        <a:solidFill>
                          <a:schemeClr val="bg1"/>
                        </a:solidFill>
                        <a:effectLst/>
                        <a:latin typeface="+mn-lt"/>
                      </a:endParaRPr>
                    </a:p>
                  </a:txBody>
                  <a:tcPr marL="5080" marR="5080" marT="5080" marB="0" anchor="ctr">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308A"/>
                    </a:solidFill>
                  </a:tcPr>
                </a:tc>
                <a:extLst>
                  <a:ext uri="{0D108BD9-81ED-4DB2-BD59-A6C34878D82A}">
                    <a16:rowId xmlns:a16="http://schemas.microsoft.com/office/drawing/2014/main" val="2648554021"/>
                  </a:ext>
                </a:extLst>
              </a:tr>
              <a:tr h="335997">
                <a:tc>
                  <a:txBody>
                    <a:bodyPr/>
                    <a:lstStyle/>
                    <a:p>
                      <a:pPr algn="l" rtl="0" fontAlgn="ctr">
                        <a:buNone/>
                      </a:pPr>
                      <a:r>
                        <a:rPr lang="en-GB" sz="1300" u="none" strike="noStrike" noProof="0" dirty="0">
                          <a:solidFill>
                            <a:schemeClr val="bg1"/>
                          </a:solidFill>
                          <a:effectLst/>
                          <a:latin typeface="+mn-lt"/>
                        </a:rPr>
                        <a:t>Events</a:t>
                      </a:r>
                      <a:endParaRPr lang="en-GB" sz="1300" b="1" i="0" u="none" strike="noStrike" noProof="0" dirty="0">
                        <a:solidFill>
                          <a:schemeClr val="bg1"/>
                        </a:solidFill>
                        <a:effectLst/>
                        <a:latin typeface="+mn-lt"/>
                      </a:endParaRPr>
                    </a:p>
                  </a:txBody>
                  <a:tcPr marL="5080" marR="5080" marT="5080" marB="0" anchor="ctr">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rtl="0" fontAlgn="ctr">
                        <a:buNone/>
                      </a:pPr>
                      <a:r>
                        <a:rPr lang="en-GB" sz="1300" b="0" i="0" u="none" strike="noStrike" noProof="0" dirty="0">
                          <a:solidFill>
                            <a:schemeClr val="bg1"/>
                          </a:solidFill>
                          <a:effectLst/>
                          <a:latin typeface="+mn-lt"/>
                        </a:rPr>
                        <a:t>82</a:t>
                      </a:r>
                    </a:p>
                  </a:txBody>
                  <a:tcPr marL="5080" marR="5080" marT="5080" marB="0" anchor="ctr">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rtl="0" fontAlgn="ctr">
                        <a:buNone/>
                      </a:pPr>
                      <a:r>
                        <a:rPr lang="en-GB" sz="1300" u="none" strike="noStrike" noProof="0" dirty="0">
                          <a:solidFill>
                            <a:schemeClr val="bg1"/>
                          </a:solidFill>
                          <a:effectLst/>
                          <a:latin typeface="+mn-lt"/>
                        </a:rPr>
                        <a:t>173</a:t>
                      </a:r>
                      <a:endParaRPr lang="en-GB" sz="1300" b="0" i="0" u="none" strike="noStrike" noProof="0" dirty="0">
                        <a:solidFill>
                          <a:schemeClr val="bg1"/>
                        </a:solidFill>
                        <a:effectLst/>
                        <a:latin typeface="+mn-lt"/>
                      </a:endParaRPr>
                    </a:p>
                  </a:txBody>
                  <a:tcPr marL="5080" marR="5080" marT="5080" marB="0" anchor="ctr">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46660578"/>
                  </a:ext>
                </a:extLst>
              </a:tr>
            </a:tbl>
          </a:graphicData>
        </a:graphic>
      </p:graphicFrame>
      <p:grpSp>
        <p:nvGrpSpPr>
          <p:cNvPr id="944" name="Group 943">
            <a:extLst>
              <a:ext uri="{FF2B5EF4-FFF2-40B4-BE49-F238E27FC236}">
                <a16:creationId xmlns:a16="http://schemas.microsoft.com/office/drawing/2014/main" id="{A0A2CFE3-61C8-FD86-9B62-387E9F70EB65}"/>
              </a:ext>
            </a:extLst>
          </p:cNvPr>
          <p:cNvGrpSpPr/>
          <p:nvPr/>
        </p:nvGrpSpPr>
        <p:grpSpPr>
          <a:xfrm>
            <a:off x="1010869" y="1458086"/>
            <a:ext cx="7472301" cy="1651099"/>
            <a:chOff x="1516303" y="2187128"/>
            <a:chExt cx="11208451" cy="2476649"/>
          </a:xfrm>
        </p:grpSpPr>
        <p:sp>
          <p:nvSpPr>
            <p:cNvPr id="945" name="Rectangle 202">
              <a:extLst>
                <a:ext uri="{FF2B5EF4-FFF2-40B4-BE49-F238E27FC236}">
                  <a16:creationId xmlns:a16="http://schemas.microsoft.com/office/drawing/2014/main" id="{63750F20-4BA4-E588-85F5-BA0F69AB6CDD}"/>
                </a:ext>
              </a:extLst>
            </p:cNvPr>
            <p:cNvSpPr>
              <a:spLocks noChangeArrowheads="1"/>
            </p:cNvSpPr>
            <p:nvPr/>
          </p:nvSpPr>
          <p:spPr bwMode="auto">
            <a:xfrm>
              <a:off x="1530786" y="2195181"/>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46" name="Rectangle 203">
              <a:extLst>
                <a:ext uri="{FF2B5EF4-FFF2-40B4-BE49-F238E27FC236}">
                  <a16:creationId xmlns:a16="http://schemas.microsoft.com/office/drawing/2014/main" id="{DBF82AED-A176-FF16-9D43-5C798BD2DA54}"/>
                </a:ext>
              </a:extLst>
            </p:cNvPr>
            <p:cNvSpPr>
              <a:spLocks noChangeArrowheads="1"/>
            </p:cNvSpPr>
            <p:nvPr/>
          </p:nvSpPr>
          <p:spPr bwMode="auto">
            <a:xfrm>
              <a:off x="1530786" y="2195181"/>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48" name="Rectangle 204">
              <a:extLst>
                <a:ext uri="{FF2B5EF4-FFF2-40B4-BE49-F238E27FC236}">
                  <a16:creationId xmlns:a16="http://schemas.microsoft.com/office/drawing/2014/main" id="{7B87BC00-EF80-0B48-F306-AAB51358AD80}"/>
                </a:ext>
              </a:extLst>
            </p:cNvPr>
            <p:cNvSpPr>
              <a:spLocks noChangeArrowheads="1"/>
            </p:cNvSpPr>
            <p:nvPr/>
          </p:nvSpPr>
          <p:spPr bwMode="auto">
            <a:xfrm>
              <a:off x="1530786" y="2195181"/>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49" name="Rectangle 206">
              <a:extLst>
                <a:ext uri="{FF2B5EF4-FFF2-40B4-BE49-F238E27FC236}">
                  <a16:creationId xmlns:a16="http://schemas.microsoft.com/office/drawing/2014/main" id="{72730F26-952B-D74B-D86F-541731924E7E}"/>
                </a:ext>
              </a:extLst>
            </p:cNvPr>
            <p:cNvSpPr>
              <a:spLocks noChangeArrowheads="1"/>
            </p:cNvSpPr>
            <p:nvPr/>
          </p:nvSpPr>
          <p:spPr bwMode="auto">
            <a:xfrm>
              <a:off x="1530786" y="2195181"/>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50" name="Rectangle 201">
              <a:extLst>
                <a:ext uri="{FF2B5EF4-FFF2-40B4-BE49-F238E27FC236}">
                  <a16:creationId xmlns:a16="http://schemas.microsoft.com/office/drawing/2014/main" id="{C1083794-9567-34B5-A0B9-30D4D78CAFD1}"/>
                </a:ext>
              </a:extLst>
            </p:cNvPr>
            <p:cNvSpPr>
              <a:spLocks noChangeArrowheads="1"/>
            </p:cNvSpPr>
            <p:nvPr/>
          </p:nvSpPr>
          <p:spPr bwMode="auto">
            <a:xfrm>
              <a:off x="1530786" y="2195181"/>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52" name="Rectangle 207">
              <a:extLst>
                <a:ext uri="{FF2B5EF4-FFF2-40B4-BE49-F238E27FC236}">
                  <a16:creationId xmlns:a16="http://schemas.microsoft.com/office/drawing/2014/main" id="{A4B72587-42B7-60CE-0915-44FB4EF8D199}"/>
                </a:ext>
              </a:extLst>
            </p:cNvPr>
            <p:cNvSpPr>
              <a:spLocks noChangeArrowheads="1"/>
            </p:cNvSpPr>
            <p:nvPr/>
          </p:nvSpPr>
          <p:spPr bwMode="auto">
            <a:xfrm>
              <a:off x="1818353" y="2239480"/>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53" name="Rectangle 208">
              <a:extLst>
                <a:ext uri="{FF2B5EF4-FFF2-40B4-BE49-F238E27FC236}">
                  <a16:creationId xmlns:a16="http://schemas.microsoft.com/office/drawing/2014/main" id="{2376BF11-E11F-BDF3-932C-BA55FB3C0389}"/>
                </a:ext>
              </a:extLst>
            </p:cNvPr>
            <p:cNvSpPr>
              <a:spLocks noChangeArrowheads="1"/>
            </p:cNvSpPr>
            <p:nvPr/>
          </p:nvSpPr>
          <p:spPr bwMode="auto">
            <a:xfrm>
              <a:off x="1944551" y="2239480"/>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54" name="Rectangle 209">
              <a:extLst>
                <a:ext uri="{FF2B5EF4-FFF2-40B4-BE49-F238E27FC236}">
                  <a16:creationId xmlns:a16="http://schemas.microsoft.com/office/drawing/2014/main" id="{AD98CA7D-C742-D5D9-B05F-3CA5FD188105}"/>
                </a:ext>
              </a:extLst>
            </p:cNvPr>
            <p:cNvSpPr>
              <a:spLocks noChangeArrowheads="1"/>
            </p:cNvSpPr>
            <p:nvPr/>
          </p:nvSpPr>
          <p:spPr bwMode="auto">
            <a:xfrm>
              <a:off x="2025236" y="2239480"/>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56" name="Rectangle 210">
              <a:extLst>
                <a:ext uri="{FF2B5EF4-FFF2-40B4-BE49-F238E27FC236}">
                  <a16:creationId xmlns:a16="http://schemas.microsoft.com/office/drawing/2014/main" id="{7BE131A5-69E3-C541-EF4A-012FA9F927EE}"/>
                </a:ext>
              </a:extLst>
            </p:cNvPr>
            <p:cNvSpPr>
              <a:spLocks noChangeArrowheads="1"/>
            </p:cNvSpPr>
            <p:nvPr/>
          </p:nvSpPr>
          <p:spPr bwMode="auto">
            <a:xfrm>
              <a:off x="2037649" y="2239480"/>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57" name="Rectangle 211">
              <a:extLst>
                <a:ext uri="{FF2B5EF4-FFF2-40B4-BE49-F238E27FC236}">
                  <a16:creationId xmlns:a16="http://schemas.microsoft.com/office/drawing/2014/main" id="{501E4DDE-6E44-4EBC-CE90-233B880B4036}"/>
                </a:ext>
              </a:extLst>
            </p:cNvPr>
            <p:cNvSpPr>
              <a:spLocks noChangeArrowheads="1"/>
            </p:cNvSpPr>
            <p:nvPr/>
          </p:nvSpPr>
          <p:spPr bwMode="auto">
            <a:xfrm>
              <a:off x="2130746" y="2251561"/>
              <a:ext cx="53789"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58" name="Rectangle 212">
              <a:extLst>
                <a:ext uri="{FF2B5EF4-FFF2-40B4-BE49-F238E27FC236}">
                  <a16:creationId xmlns:a16="http://schemas.microsoft.com/office/drawing/2014/main" id="{31FE41F4-8342-0FFF-15E2-C899127644A1}"/>
                </a:ext>
              </a:extLst>
            </p:cNvPr>
            <p:cNvSpPr>
              <a:spLocks noChangeArrowheads="1"/>
            </p:cNvSpPr>
            <p:nvPr/>
          </p:nvSpPr>
          <p:spPr bwMode="auto">
            <a:xfrm>
              <a:off x="2358319" y="2286461"/>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60" name="Rectangle 213">
              <a:extLst>
                <a:ext uri="{FF2B5EF4-FFF2-40B4-BE49-F238E27FC236}">
                  <a16:creationId xmlns:a16="http://schemas.microsoft.com/office/drawing/2014/main" id="{5B839826-C76E-F3B1-90DD-DEC1CCA6B92F}"/>
                </a:ext>
              </a:extLst>
            </p:cNvPr>
            <p:cNvSpPr>
              <a:spLocks noChangeArrowheads="1"/>
            </p:cNvSpPr>
            <p:nvPr/>
          </p:nvSpPr>
          <p:spPr bwMode="auto">
            <a:xfrm>
              <a:off x="2525893" y="2286461"/>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61" name="Rectangle 214">
              <a:extLst>
                <a:ext uri="{FF2B5EF4-FFF2-40B4-BE49-F238E27FC236}">
                  <a16:creationId xmlns:a16="http://schemas.microsoft.com/office/drawing/2014/main" id="{8087AB6E-3DFD-B545-6497-051CB349CCC2}"/>
                </a:ext>
              </a:extLst>
            </p:cNvPr>
            <p:cNvSpPr>
              <a:spLocks noChangeArrowheads="1"/>
            </p:cNvSpPr>
            <p:nvPr/>
          </p:nvSpPr>
          <p:spPr bwMode="auto">
            <a:xfrm>
              <a:off x="2598302" y="2286461"/>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62" name="Rectangle 215">
              <a:extLst>
                <a:ext uri="{FF2B5EF4-FFF2-40B4-BE49-F238E27FC236}">
                  <a16:creationId xmlns:a16="http://schemas.microsoft.com/office/drawing/2014/main" id="{6F7FD96E-1E59-425D-B7E5-CD5B30F81222}"/>
                </a:ext>
              </a:extLst>
            </p:cNvPr>
            <p:cNvSpPr>
              <a:spLocks noChangeArrowheads="1"/>
            </p:cNvSpPr>
            <p:nvPr/>
          </p:nvSpPr>
          <p:spPr bwMode="auto">
            <a:xfrm>
              <a:off x="2751397" y="2286461"/>
              <a:ext cx="53789"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64" name="Rectangle 216">
              <a:extLst>
                <a:ext uri="{FF2B5EF4-FFF2-40B4-BE49-F238E27FC236}">
                  <a16:creationId xmlns:a16="http://schemas.microsoft.com/office/drawing/2014/main" id="{B68CFAA4-EDD4-BDA0-8646-F3B45571F4C4}"/>
                </a:ext>
              </a:extLst>
            </p:cNvPr>
            <p:cNvSpPr>
              <a:spLocks noChangeArrowheads="1"/>
            </p:cNvSpPr>
            <p:nvPr/>
          </p:nvSpPr>
          <p:spPr bwMode="auto">
            <a:xfrm>
              <a:off x="2772085" y="2286461"/>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65" name="Rectangle 217">
              <a:extLst>
                <a:ext uri="{FF2B5EF4-FFF2-40B4-BE49-F238E27FC236}">
                  <a16:creationId xmlns:a16="http://schemas.microsoft.com/office/drawing/2014/main" id="{DEDC596A-EC0D-F2BD-64DD-DA7F595A2510}"/>
                </a:ext>
              </a:extLst>
            </p:cNvPr>
            <p:cNvSpPr>
              <a:spLocks noChangeArrowheads="1"/>
            </p:cNvSpPr>
            <p:nvPr/>
          </p:nvSpPr>
          <p:spPr bwMode="auto">
            <a:xfrm>
              <a:off x="2786568" y="2286461"/>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66" name="Rectangle 218">
              <a:extLst>
                <a:ext uri="{FF2B5EF4-FFF2-40B4-BE49-F238E27FC236}">
                  <a16:creationId xmlns:a16="http://schemas.microsoft.com/office/drawing/2014/main" id="{0FABAF5E-4BD3-8A30-48B6-3564DB79F571}"/>
                </a:ext>
              </a:extLst>
            </p:cNvPr>
            <p:cNvSpPr>
              <a:spLocks noChangeArrowheads="1"/>
            </p:cNvSpPr>
            <p:nvPr/>
          </p:nvSpPr>
          <p:spPr bwMode="auto">
            <a:xfrm>
              <a:off x="2792774" y="2286461"/>
              <a:ext cx="53789"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68" name="Rectangle 219">
              <a:extLst>
                <a:ext uri="{FF2B5EF4-FFF2-40B4-BE49-F238E27FC236}">
                  <a16:creationId xmlns:a16="http://schemas.microsoft.com/office/drawing/2014/main" id="{4200C4F1-D55F-6B4E-1CEA-B3FA82A1D77A}"/>
                </a:ext>
              </a:extLst>
            </p:cNvPr>
            <p:cNvSpPr>
              <a:spLocks noChangeArrowheads="1"/>
            </p:cNvSpPr>
            <p:nvPr/>
          </p:nvSpPr>
          <p:spPr bwMode="auto">
            <a:xfrm>
              <a:off x="3026552" y="2286461"/>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69" name="Rectangle 220">
              <a:extLst>
                <a:ext uri="{FF2B5EF4-FFF2-40B4-BE49-F238E27FC236}">
                  <a16:creationId xmlns:a16="http://schemas.microsoft.com/office/drawing/2014/main" id="{4FA46FBE-0440-DC51-840E-4B51FD298A2F}"/>
                </a:ext>
              </a:extLst>
            </p:cNvPr>
            <p:cNvSpPr>
              <a:spLocks noChangeArrowheads="1"/>
            </p:cNvSpPr>
            <p:nvPr/>
          </p:nvSpPr>
          <p:spPr bwMode="auto">
            <a:xfrm>
              <a:off x="3272744" y="2317336"/>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70" name="Rectangle 221">
              <a:extLst>
                <a:ext uri="{FF2B5EF4-FFF2-40B4-BE49-F238E27FC236}">
                  <a16:creationId xmlns:a16="http://schemas.microsoft.com/office/drawing/2014/main" id="{26CA2E00-F61B-5170-B1CB-448E272AF094}"/>
                </a:ext>
              </a:extLst>
            </p:cNvPr>
            <p:cNvSpPr>
              <a:spLocks noChangeArrowheads="1"/>
            </p:cNvSpPr>
            <p:nvPr/>
          </p:nvSpPr>
          <p:spPr bwMode="auto">
            <a:xfrm>
              <a:off x="3278950" y="2317336"/>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72" name="Rectangle 222">
              <a:extLst>
                <a:ext uri="{FF2B5EF4-FFF2-40B4-BE49-F238E27FC236}">
                  <a16:creationId xmlns:a16="http://schemas.microsoft.com/office/drawing/2014/main" id="{05FE84B3-1AF4-B299-A223-0DB3ABDEEAE5}"/>
                </a:ext>
              </a:extLst>
            </p:cNvPr>
            <p:cNvSpPr>
              <a:spLocks noChangeArrowheads="1"/>
            </p:cNvSpPr>
            <p:nvPr/>
          </p:nvSpPr>
          <p:spPr bwMode="auto">
            <a:xfrm>
              <a:off x="3572725" y="2352237"/>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73" name="Rectangle 223">
              <a:extLst>
                <a:ext uri="{FF2B5EF4-FFF2-40B4-BE49-F238E27FC236}">
                  <a16:creationId xmlns:a16="http://schemas.microsoft.com/office/drawing/2014/main" id="{4BB62C21-9639-82FC-BC7D-6D7B317810B3}"/>
                </a:ext>
              </a:extLst>
            </p:cNvPr>
            <p:cNvSpPr>
              <a:spLocks noChangeArrowheads="1"/>
            </p:cNvSpPr>
            <p:nvPr/>
          </p:nvSpPr>
          <p:spPr bwMode="auto">
            <a:xfrm>
              <a:off x="3773401" y="2420697"/>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74" name="Rectangle 224">
              <a:extLst>
                <a:ext uri="{FF2B5EF4-FFF2-40B4-BE49-F238E27FC236}">
                  <a16:creationId xmlns:a16="http://schemas.microsoft.com/office/drawing/2014/main" id="{FA3BC90D-D5C6-C4DE-0562-269C23C811D2}"/>
                </a:ext>
              </a:extLst>
            </p:cNvPr>
            <p:cNvSpPr>
              <a:spLocks noChangeArrowheads="1"/>
            </p:cNvSpPr>
            <p:nvPr/>
          </p:nvSpPr>
          <p:spPr bwMode="auto">
            <a:xfrm>
              <a:off x="4021661" y="2455599"/>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76" name="Rectangle 225">
              <a:extLst>
                <a:ext uri="{FF2B5EF4-FFF2-40B4-BE49-F238E27FC236}">
                  <a16:creationId xmlns:a16="http://schemas.microsoft.com/office/drawing/2014/main" id="{D307E335-3E0F-99C7-BF02-DBA506E0B3AD}"/>
                </a:ext>
              </a:extLst>
            </p:cNvPr>
            <p:cNvSpPr>
              <a:spLocks noChangeArrowheads="1"/>
            </p:cNvSpPr>
            <p:nvPr/>
          </p:nvSpPr>
          <p:spPr bwMode="auto">
            <a:xfrm>
              <a:off x="4021661" y="2455599"/>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77" name="Rectangle 226">
              <a:extLst>
                <a:ext uri="{FF2B5EF4-FFF2-40B4-BE49-F238E27FC236}">
                  <a16:creationId xmlns:a16="http://schemas.microsoft.com/office/drawing/2014/main" id="{528F6FDB-E60D-911F-DDEB-7F86AE546324}"/>
                </a:ext>
              </a:extLst>
            </p:cNvPr>
            <p:cNvSpPr>
              <a:spLocks noChangeArrowheads="1"/>
            </p:cNvSpPr>
            <p:nvPr/>
          </p:nvSpPr>
          <p:spPr bwMode="auto">
            <a:xfrm>
              <a:off x="4034073" y="2455599"/>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78" name="Rectangle 227">
              <a:extLst>
                <a:ext uri="{FF2B5EF4-FFF2-40B4-BE49-F238E27FC236}">
                  <a16:creationId xmlns:a16="http://schemas.microsoft.com/office/drawing/2014/main" id="{8042F05B-CA10-7093-E63F-09BE411D5C7E}"/>
                </a:ext>
              </a:extLst>
            </p:cNvPr>
            <p:cNvSpPr>
              <a:spLocks noChangeArrowheads="1"/>
            </p:cNvSpPr>
            <p:nvPr/>
          </p:nvSpPr>
          <p:spPr bwMode="auto">
            <a:xfrm>
              <a:off x="4034073" y="2455599"/>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80" name="Rectangle 228">
              <a:extLst>
                <a:ext uri="{FF2B5EF4-FFF2-40B4-BE49-F238E27FC236}">
                  <a16:creationId xmlns:a16="http://schemas.microsoft.com/office/drawing/2014/main" id="{90DEC237-F75C-9414-0519-A81DB182F6AD}"/>
                </a:ext>
              </a:extLst>
            </p:cNvPr>
            <p:cNvSpPr>
              <a:spLocks noChangeArrowheads="1"/>
            </p:cNvSpPr>
            <p:nvPr/>
          </p:nvSpPr>
          <p:spPr bwMode="auto">
            <a:xfrm>
              <a:off x="4034073" y="2455599"/>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81" name="Rectangle 229">
              <a:extLst>
                <a:ext uri="{FF2B5EF4-FFF2-40B4-BE49-F238E27FC236}">
                  <a16:creationId xmlns:a16="http://schemas.microsoft.com/office/drawing/2014/main" id="{71385653-1616-2542-F997-94C532B9B4C1}"/>
                </a:ext>
              </a:extLst>
            </p:cNvPr>
            <p:cNvSpPr>
              <a:spLocks noChangeArrowheads="1"/>
            </p:cNvSpPr>
            <p:nvPr/>
          </p:nvSpPr>
          <p:spPr bwMode="auto">
            <a:xfrm>
              <a:off x="4120966" y="2482446"/>
              <a:ext cx="53789"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82" name="Rectangle 230">
              <a:extLst>
                <a:ext uri="{FF2B5EF4-FFF2-40B4-BE49-F238E27FC236}">
                  <a16:creationId xmlns:a16="http://schemas.microsoft.com/office/drawing/2014/main" id="{5CFFC851-94BC-0DCF-CFA8-B9F91793F6EF}"/>
                </a:ext>
              </a:extLst>
            </p:cNvPr>
            <p:cNvSpPr>
              <a:spLocks noChangeArrowheads="1"/>
            </p:cNvSpPr>
            <p:nvPr/>
          </p:nvSpPr>
          <p:spPr bwMode="auto">
            <a:xfrm>
              <a:off x="4133379" y="2482446"/>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84" name="Rectangle 231">
              <a:extLst>
                <a:ext uri="{FF2B5EF4-FFF2-40B4-BE49-F238E27FC236}">
                  <a16:creationId xmlns:a16="http://schemas.microsoft.com/office/drawing/2014/main" id="{79E3B950-C723-4235-9E21-E2B03DEC99F5}"/>
                </a:ext>
              </a:extLst>
            </p:cNvPr>
            <p:cNvSpPr>
              <a:spLocks noChangeArrowheads="1"/>
            </p:cNvSpPr>
            <p:nvPr/>
          </p:nvSpPr>
          <p:spPr bwMode="auto">
            <a:xfrm>
              <a:off x="4280265" y="2494527"/>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85" name="Rectangle 232">
              <a:extLst>
                <a:ext uri="{FF2B5EF4-FFF2-40B4-BE49-F238E27FC236}">
                  <a16:creationId xmlns:a16="http://schemas.microsoft.com/office/drawing/2014/main" id="{F6BA5EA4-94D3-A1B6-AA08-DF3FDF6204A1}"/>
                </a:ext>
              </a:extLst>
            </p:cNvPr>
            <p:cNvSpPr>
              <a:spLocks noChangeArrowheads="1"/>
            </p:cNvSpPr>
            <p:nvPr/>
          </p:nvSpPr>
          <p:spPr bwMode="auto">
            <a:xfrm>
              <a:off x="4360949" y="2507951"/>
              <a:ext cx="53789"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86" name="Rectangle 233">
              <a:extLst>
                <a:ext uri="{FF2B5EF4-FFF2-40B4-BE49-F238E27FC236}">
                  <a16:creationId xmlns:a16="http://schemas.microsoft.com/office/drawing/2014/main" id="{DA767E5A-3759-30DB-C5A3-FF57A69480AD}"/>
                </a:ext>
              </a:extLst>
            </p:cNvPr>
            <p:cNvSpPr>
              <a:spLocks noChangeArrowheads="1"/>
            </p:cNvSpPr>
            <p:nvPr/>
          </p:nvSpPr>
          <p:spPr bwMode="auto">
            <a:xfrm>
              <a:off x="4441634" y="2507951"/>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88" name="Rectangle 234">
              <a:extLst>
                <a:ext uri="{FF2B5EF4-FFF2-40B4-BE49-F238E27FC236}">
                  <a16:creationId xmlns:a16="http://schemas.microsoft.com/office/drawing/2014/main" id="{FB9B2C1F-AC41-4353-647B-3638B64EDA18}"/>
                </a:ext>
              </a:extLst>
            </p:cNvPr>
            <p:cNvSpPr>
              <a:spLocks noChangeArrowheads="1"/>
            </p:cNvSpPr>
            <p:nvPr/>
          </p:nvSpPr>
          <p:spPr bwMode="auto">
            <a:xfrm>
              <a:off x="4522318" y="2529429"/>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89" name="Rectangle 235">
              <a:extLst>
                <a:ext uri="{FF2B5EF4-FFF2-40B4-BE49-F238E27FC236}">
                  <a16:creationId xmlns:a16="http://schemas.microsoft.com/office/drawing/2014/main" id="{DF729A2A-D65D-AE2C-6844-FF8B12664ABF}"/>
                </a:ext>
              </a:extLst>
            </p:cNvPr>
            <p:cNvSpPr>
              <a:spLocks noChangeArrowheads="1"/>
            </p:cNvSpPr>
            <p:nvPr/>
          </p:nvSpPr>
          <p:spPr bwMode="auto">
            <a:xfrm>
              <a:off x="4621623" y="2529429"/>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90" name="Rectangle 236">
              <a:extLst>
                <a:ext uri="{FF2B5EF4-FFF2-40B4-BE49-F238E27FC236}">
                  <a16:creationId xmlns:a16="http://schemas.microsoft.com/office/drawing/2014/main" id="{EDE227C0-3E4A-276E-2D6D-29130636353E}"/>
                </a:ext>
              </a:extLst>
            </p:cNvPr>
            <p:cNvSpPr>
              <a:spLocks noChangeArrowheads="1"/>
            </p:cNvSpPr>
            <p:nvPr/>
          </p:nvSpPr>
          <p:spPr bwMode="auto">
            <a:xfrm>
              <a:off x="4768509" y="2538825"/>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92" name="Rectangle 237">
              <a:extLst>
                <a:ext uri="{FF2B5EF4-FFF2-40B4-BE49-F238E27FC236}">
                  <a16:creationId xmlns:a16="http://schemas.microsoft.com/office/drawing/2014/main" id="{E9842BA0-42A6-F25D-8FC3-EA1A6A61E506}"/>
                </a:ext>
              </a:extLst>
            </p:cNvPr>
            <p:cNvSpPr>
              <a:spLocks noChangeArrowheads="1"/>
            </p:cNvSpPr>
            <p:nvPr/>
          </p:nvSpPr>
          <p:spPr bwMode="auto">
            <a:xfrm>
              <a:off x="4834714" y="2564330"/>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93" name="Rectangle 238">
              <a:extLst>
                <a:ext uri="{FF2B5EF4-FFF2-40B4-BE49-F238E27FC236}">
                  <a16:creationId xmlns:a16="http://schemas.microsoft.com/office/drawing/2014/main" id="{E89B4584-D67F-0325-0F8A-BC5083D7885A}"/>
                </a:ext>
              </a:extLst>
            </p:cNvPr>
            <p:cNvSpPr>
              <a:spLocks noChangeArrowheads="1"/>
            </p:cNvSpPr>
            <p:nvPr/>
          </p:nvSpPr>
          <p:spPr bwMode="auto">
            <a:xfrm>
              <a:off x="4996082" y="2564330"/>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94" name="Rectangle 239">
              <a:extLst>
                <a:ext uri="{FF2B5EF4-FFF2-40B4-BE49-F238E27FC236}">
                  <a16:creationId xmlns:a16="http://schemas.microsoft.com/office/drawing/2014/main" id="{7CB93F87-123F-6720-C13B-FF97872C15EE}"/>
                </a:ext>
              </a:extLst>
            </p:cNvPr>
            <p:cNvSpPr>
              <a:spLocks noChangeArrowheads="1"/>
            </p:cNvSpPr>
            <p:nvPr/>
          </p:nvSpPr>
          <p:spPr bwMode="auto">
            <a:xfrm>
              <a:off x="5022977" y="2564330"/>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96" name="Rectangle 240">
              <a:extLst>
                <a:ext uri="{FF2B5EF4-FFF2-40B4-BE49-F238E27FC236}">
                  <a16:creationId xmlns:a16="http://schemas.microsoft.com/office/drawing/2014/main" id="{212416B3-8818-3DD4-0E59-311AD2CE8ABE}"/>
                </a:ext>
              </a:extLst>
            </p:cNvPr>
            <p:cNvSpPr>
              <a:spLocks noChangeArrowheads="1"/>
            </p:cNvSpPr>
            <p:nvPr/>
          </p:nvSpPr>
          <p:spPr bwMode="auto">
            <a:xfrm>
              <a:off x="5142969" y="2577754"/>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97" name="Rectangle 241">
              <a:extLst>
                <a:ext uri="{FF2B5EF4-FFF2-40B4-BE49-F238E27FC236}">
                  <a16:creationId xmlns:a16="http://schemas.microsoft.com/office/drawing/2014/main" id="{BBD2B91A-FA5D-C5D4-AC6E-BB10F82AAB14}"/>
                </a:ext>
              </a:extLst>
            </p:cNvPr>
            <p:cNvSpPr>
              <a:spLocks noChangeArrowheads="1"/>
            </p:cNvSpPr>
            <p:nvPr/>
          </p:nvSpPr>
          <p:spPr bwMode="auto">
            <a:xfrm>
              <a:off x="5275375" y="257775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98" name="Rectangle 242">
              <a:extLst>
                <a:ext uri="{FF2B5EF4-FFF2-40B4-BE49-F238E27FC236}">
                  <a16:creationId xmlns:a16="http://schemas.microsoft.com/office/drawing/2014/main" id="{8637EE98-AD67-F525-2310-7BD1A80947B0}"/>
                </a:ext>
              </a:extLst>
            </p:cNvPr>
            <p:cNvSpPr>
              <a:spLocks noChangeArrowheads="1"/>
            </p:cNvSpPr>
            <p:nvPr/>
          </p:nvSpPr>
          <p:spPr bwMode="auto">
            <a:xfrm>
              <a:off x="5523635" y="2589835"/>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00" name="Rectangle 243">
              <a:extLst>
                <a:ext uri="{FF2B5EF4-FFF2-40B4-BE49-F238E27FC236}">
                  <a16:creationId xmlns:a16="http://schemas.microsoft.com/office/drawing/2014/main" id="{FA86C2E0-F3A6-D89C-C6DF-1E402DD56046}"/>
                </a:ext>
              </a:extLst>
            </p:cNvPr>
            <p:cNvSpPr>
              <a:spLocks noChangeArrowheads="1"/>
            </p:cNvSpPr>
            <p:nvPr/>
          </p:nvSpPr>
          <p:spPr bwMode="auto">
            <a:xfrm>
              <a:off x="5556736" y="261668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01" name="Rectangle 244">
              <a:extLst>
                <a:ext uri="{FF2B5EF4-FFF2-40B4-BE49-F238E27FC236}">
                  <a16:creationId xmlns:a16="http://schemas.microsoft.com/office/drawing/2014/main" id="{846BB5D0-C86C-5BBB-FF3F-104ACA579BC1}"/>
                </a:ext>
              </a:extLst>
            </p:cNvPr>
            <p:cNvSpPr>
              <a:spLocks noChangeArrowheads="1"/>
            </p:cNvSpPr>
            <p:nvPr/>
          </p:nvSpPr>
          <p:spPr bwMode="auto">
            <a:xfrm>
              <a:off x="5757413" y="2659637"/>
              <a:ext cx="51721"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02" name="Rectangle 245">
              <a:extLst>
                <a:ext uri="{FF2B5EF4-FFF2-40B4-BE49-F238E27FC236}">
                  <a16:creationId xmlns:a16="http://schemas.microsoft.com/office/drawing/2014/main" id="{369144CA-3CDE-1DEF-10C3-F6246A1C74E3}"/>
                </a:ext>
              </a:extLst>
            </p:cNvPr>
            <p:cNvSpPr>
              <a:spLocks noChangeArrowheads="1"/>
            </p:cNvSpPr>
            <p:nvPr/>
          </p:nvSpPr>
          <p:spPr bwMode="auto">
            <a:xfrm>
              <a:off x="5769826" y="2659637"/>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04" name="Rectangle 246">
              <a:extLst>
                <a:ext uri="{FF2B5EF4-FFF2-40B4-BE49-F238E27FC236}">
                  <a16:creationId xmlns:a16="http://schemas.microsoft.com/office/drawing/2014/main" id="{A92FC600-CAA0-F58A-B43C-51EACA12CA1D}"/>
                </a:ext>
              </a:extLst>
            </p:cNvPr>
            <p:cNvSpPr>
              <a:spLocks noChangeArrowheads="1"/>
            </p:cNvSpPr>
            <p:nvPr/>
          </p:nvSpPr>
          <p:spPr bwMode="auto">
            <a:xfrm>
              <a:off x="5776033" y="2659637"/>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05" name="Rectangle 247">
              <a:extLst>
                <a:ext uri="{FF2B5EF4-FFF2-40B4-BE49-F238E27FC236}">
                  <a16:creationId xmlns:a16="http://schemas.microsoft.com/office/drawing/2014/main" id="{1D3B0346-5754-0C08-8761-73102BDFEA98}"/>
                </a:ext>
              </a:extLst>
            </p:cNvPr>
            <p:cNvSpPr>
              <a:spLocks noChangeArrowheads="1"/>
            </p:cNvSpPr>
            <p:nvPr/>
          </p:nvSpPr>
          <p:spPr bwMode="auto">
            <a:xfrm>
              <a:off x="6063599" y="2711990"/>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06" name="Rectangle 248">
              <a:extLst>
                <a:ext uri="{FF2B5EF4-FFF2-40B4-BE49-F238E27FC236}">
                  <a16:creationId xmlns:a16="http://schemas.microsoft.com/office/drawing/2014/main" id="{D7A4F746-3375-DA6B-1F34-231DB7453268}"/>
                </a:ext>
              </a:extLst>
            </p:cNvPr>
            <p:cNvSpPr>
              <a:spLocks noChangeArrowheads="1"/>
            </p:cNvSpPr>
            <p:nvPr/>
          </p:nvSpPr>
          <p:spPr bwMode="auto">
            <a:xfrm>
              <a:off x="6249794" y="2737494"/>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08" name="Rectangle 249">
              <a:extLst>
                <a:ext uri="{FF2B5EF4-FFF2-40B4-BE49-F238E27FC236}">
                  <a16:creationId xmlns:a16="http://schemas.microsoft.com/office/drawing/2014/main" id="{C232C6A3-60FA-0D73-D287-6CF0489B45CC}"/>
                </a:ext>
              </a:extLst>
            </p:cNvPr>
            <p:cNvSpPr>
              <a:spLocks noChangeArrowheads="1"/>
            </p:cNvSpPr>
            <p:nvPr/>
          </p:nvSpPr>
          <p:spPr bwMode="auto">
            <a:xfrm>
              <a:off x="6264277" y="2737494"/>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09" name="Rectangle 250">
              <a:extLst>
                <a:ext uri="{FF2B5EF4-FFF2-40B4-BE49-F238E27FC236}">
                  <a16:creationId xmlns:a16="http://schemas.microsoft.com/office/drawing/2014/main" id="{738601DD-0BD3-1850-C7C7-7ECFDA9424D8}"/>
                </a:ext>
              </a:extLst>
            </p:cNvPr>
            <p:cNvSpPr>
              <a:spLocks noChangeArrowheads="1"/>
            </p:cNvSpPr>
            <p:nvPr/>
          </p:nvSpPr>
          <p:spPr bwMode="auto">
            <a:xfrm>
              <a:off x="6270484" y="2737494"/>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10" name="Rectangle 251">
              <a:extLst>
                <a:ext uri="{FF2B5EF4-FFF2-40B4-BE49-F238E27FC236}">
                  <a16:creationId xmlns:a16="http://schemas.microsoft.com/office/drawing/2014/main" id="{9ECF8EEC-DA09-F873-8930-0B985E885773}"/>
                </a:ext>
              </a:extLst>
            </p:cNvPr>
            <p:cNvSpPr>
              <a:spLocks noChangeArrowheads="1"/>
            </p:cNvSpPr>
            <p:nvPr/>
          </p:nvSpPr>
          <p:spPr bwMode="auto">
            <a:xfrm>
              <a:off x="6276690" y="277642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12" name="Rectangle 252">
              <a:extLst>
                <a:ext uri="{FF2B5EF4-FFF2-40B4-BE49-F238E27FC236}">
                  <a16:creationId xmlns:a16="http://schemas.microsoft.com/office/drawing/2014/main" id="{48A49B6D-F60C-4461-6078-310DD61843DF}"/>
                </a:ext>
              </a:extLst>
            </p:cNvPr>
            <p:cNvSpPr>
              <a:spLocks noChangeArrowheads="1"/>
            </p:cNvSpPr>
            <p:nvPr/>
          </p:nvSpPr>
          <p:spPr bwMode="auto">
            <a:xfrm>
              <a:off x="6276690" y="277642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13" name="Rectangle 253">
              <a:extLst>
                <a:ext uri="{FF2B5EF4-FFF2-40B4-BE49-F238E27FC236}">
                  <a16:creationId xmlns:a16="http://schemas.microsoft.com/office/drawing/2014/main" id="{B276BF4C-A44F-AC35-656E-D6766E6CE483}"/>
                </a:ext>
              </a:extLst>
            </p:cNvPr>
            <p:cNvSpPr>
              <a:spLocks noChangeArrowheads="1"/>
            </p:cNvSpPr>
            <p:nvPr/>
          </p:nvSpPr>
          <p:spPr bwMode="auto">
            <a:xfrm>
              <a:off x="6543570" y="2803270"/>
              <a:ext cx="53789"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14" name="Rectangle 254">
              <a:extLst>
                <a:ext uri="{FF2B5EF4-FFF2-40B4-BE49-F238E27FC236}">
                  <a16:creationId xmlns:a16="http://schemas.microsoft.com/office/drawing/2014/main" id="{8F47BC60-CF46-5A5D-F7FA-D32B1676E9BF}"/>
                </a:ext>
              </a:extLst>
            </p:cNvPr>
            <p:cNvSpPr>
              <a:spLocks noChangeArrowheads="1"/>
            </p:cNvSpPr>
            <p:nvPr/>
          </p:nvSpPr>
          <p:spPr bwMode="auto">
            <a:xfrm>
              <a:off x="6564259" y="2815351"/>
              <a:ext cx="53789"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16" name="Rectangle 255">
              <a:extLst>
                <a:ext uri="{FF2B5EF4-FFF2-40B4-BE49-F238E27FC236}">
                  <a16:creationId xmlns:a16="http://schemas.microsoft.com/office/drawing/2014/main" id="{81492DCD-4CC9-A1EC-C40E-E6891B16969E}"/>
                </a:ext>
              </a:extLst>
            </p:cNvPr>
            <p:cNvSpPr>
              <a:spLocks noChangeArrowheads="1"/>
            </p:cNvSpPr>
            <p:nvPr/>
          </p:nvSpPr>
          <p:spPr bwMode="auto">
            <a:xfrm>
              <a:off x="6584947" y="2815351"/>
              <a:ext cx="53789"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17" name="Rectangle 256">
              <a:extLst>
                <a:ext uri="{FF2B5EF4-FFF2-40B4-BE49-F238E27FC236}">
                  <a16:creationId xmlns:a16="http://schemas.microsoft.com/office/drawing/2014/main" id="{4F24A139-B7DE-ED7E-B0D7-4F4A0CFFC95A}"/>
                </a:ext>
              </a:extLst>
            </p:cNvPr>
            <p:cNvSpPr>
              <a:spLocks noChangeArrowheads="1"/>
            </p:cNvSpPr>
            <p:nvPr/>
          </p:nvSpPr>
          <p:spPr bwMode="auto">
            <a:xfrm>
              <a:off x="6764935" y="2838171"/>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18" name="Rectangle 257">
              <a:extLst>
                <a:ext uri="{FF2B5EF4-FFF2-40B4-BE49-F238E27FC236}">
                  <a16:creationId xmlns:a16="http://schemas.microsoft.com/office/drawing/2014/main" id="{BCDA4242-8EFC-2313-AA27-7DF9C32DDC4F}"/>
                </a:ext>
              </a:extLst>
            </p:cNvPr>
            <p:cNvSpPr>
              <a:spLocks noChangeArrowheads="1"/>
            </p:cNvSpPr>
            <p:nvPr/>
          </p:nvSpPr>
          <p:spPr bwMode="auto">
            <a:xfrm>
              <a:off x="6777348" y="2838171"/>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20" name="Rectangle 258">
              <a:extLst>
                <a:ext uri="{FF2B5EF4-FFF2-40B4-BE49-F238E27FC236}">
                  <a16:creationId xmlns:a16="http://schemas.microsoft.com/office/drawing/2014/main" id="{7899FCFE-D4F4-86E1-DEED-362CAB6FBB9F}"/>
                </a:ext>
              </a:extLst>
            </p:cNvPr>
            <p:cNvSpPr>
              <a:spLocks noChangeArrowheads="1"/>
            </p:cNvSpPr>
            <p:nvPr/>
          </p:nvSpPr>
          <p:spPr bwMode="auto">
            <a:xfrm>
              <a:off x="7038022" y="2881126"/>
              <a:ext cx="53789"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21" name="Rectangle 259">
              <a:extLst>
                <a:ext uri="{FF2B5EF4-FFF2-40B4-BE49-F238E27FC236}">
                  <a16:creationId xmlns:a16="http://schemas.microsoft.com/office/drawing/2014/main" id="{62CA6977-9579-66E1-0656-9F942C4AA87C}"/>
                </a:ext>
              </a:extLst>
            </p:cNvPr>
            <p:cNvSpPr>
              <a:spLocks noChangeArrowheads="1"/>
            </p:cNvSpPr>
            <p:nvPr/>
          </p:nvSpPr>
          <p:spPr bwMode="auto">
            <a:xfrm>
              <a:off x="7278005" y="2881126"/>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22" name="Rectangle 260">
              <a:extLst>
                <a:ext uri="{FF2B5EF4-FFF2-40B4-BE49-F238E27FC236}">
                  <a16:creationId xmlns:a16="http://schemas.microsoft.com/office/drawing/2014/main" id="{D42BEB0A-3EC2-A1BF-5DCF-28ADD660B5D9}"/>
                </a:ext>
              </a:extLst>
            </p:cNvPr>
            <p:cNvSpPr>
              <a:spLocks noChangeArrowheads="1"/>
            </p:cNvSpPr>
            <p:nvPr/>
          </p:nvSpPr>
          <p:spPr bwMode="auto">
            <a:xfrm>
              <a:off x="7511784" y="2894550"/>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24" name="Rectangle 261">
              <a:extLst>
                <a:ext uri="{FF2B5EF4-FFF2-40B4-BE49-F238E27FC236}">
                  <a16:creationId xmlns:a16="http://schemas.microsoft.com/office/drawing/2014/main" id="{E33F5A56-4B5E-0D5F-423E-3DF1704ACF35}"/>
                </a:ext>
              </a:extLst>
            </p:cNvPr>
            <p:cNvSpPr>
              <a:spLocks noChangeArrowheads="1"/>
            </p:cNvSpPr>
            <p:nvPr/>
          </p:nvSpPr>
          <p:spPr bwMode="auto">
            <a:xfrm>
              <a:off x="7520060" y="2906631"/>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25" name="Rectangle 262">
              <a:extLst>
                <a:ext uri="{FF2B5EF4-FFF2-40B4-BE49-F238E27FC236}">
                  <a16:creationId xmlns:a16="http://schemas.microsoft.com/office/drawing/2014/main" id="{B18164B0-8A59-4184-8BB6-59986D3B86B5}"/>
                </a:ext>
              </a:extLst>
            </p:cNvPr>
            <p:cNvSpPr>
              <a:spLocks noChangeArrowheads="1"/>
            </p:cNvSpPr>
            <p:nvPr/>
          </p:nvSpPr>
          <p:spPr bwMode="auto">
            <a:xfrm>
              <a:off x="7520060" y="2906631"/>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26" name="Rectangle 263">
              <a:extLst>
                <a:ext uri="{FF2B5EF4-FFF2-40B4-BE49-F238E27FC236}">
                  <a16:creationId xmlns:a16="http://schemas.microsoft.com/office/drawing/2014/main" id="{8A161C33-9077-0FA8-BED9-36BFD0329C26}"/>
                </a:ext>
              </a:extLst>
            </p:cNvPr>
            <p:cNvSpPr>
              <a:spLocks noChangeArrowheads="1"/>
            </p:cNvSpPr>
            <p:nvPr/>
          </p:nvSpPr>
          <p:spPr bwMode="auto">
            <a:xfrm>
              <a:off x="7565575" y="2933478"/>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28" name="Rectangle 264">
              <a:extLst>
                <a:ext uri="{FF2B5EF4-FFF2-40B4-BE49-F238E27FC236}">
                  <a16:creationId xmlns:a16="http://schemas.microsoft.com/office/drawing/2014/main" id="{7B0E0F0A-827C-67C0-0111-5A9790F665BD}"/>
                </a:ext>
              </a:extLst>
            </p:cNvPr>
            <p:cNvSpPr>
              <a:spLocks noChangeArrowheads="1"/>
            </p:cNvSpPr>
            <p:nvPr/>
          </p:nvSpPr>
          <p:spPr bwMode="auto">
            <a:xfrm>
              <a:off x="7613158" y="2933478"/>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29" name="Rectangle 265">
              <a:extLst>
                <a:ext uri="{FF2B5EF4-FFF2-40B4-BE49-F238E27FC236}">
                  <a16:creationId xmlns:a16="http://schemas.microsoft.com/office/drawing/2014/main" id="{E848CDDE-DA66-CA28-1224-873A5928312F}"/>
                </a:ext>
              </a:extLst>
            </p:cNvPr>
            <p:cNvSpPr>
              <a:spLocks noChangeArrowheads="1"/>
            </p:cNvSpPr>
            <p:nvPr/>
          </p:nvSpPr>
          <p:spPr bwMode="auto">
            <a:xfrm>
              <a:off x="7766251" y="2945560"/>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30" name="Rectangle 266">
              <a:extLst>
                <a:ext uri="{FF2B5EF4-FFF2-40B4-BE49-F238E27FC236}">
                  <a16:creationId xmlns:a16="http://schemas.microsoft.com/office/drawing/2014/main" id="{766DDE54-6F6F-B126-8BD9-0B9188E75801}"/>
                </a:ext>
              </a:extLst>
            </p:cNvPr>
            <p:cNvSpPr>
              <a:spLocks noChangeArrowheads="1"/>
            </p:cNvSpPr>
            <p:nvPr/>
          </p:nvSpPr>
          <p:spPr bwMode="auto">
            <a:xfrm>
              <a:off x="8012441" y="2958984"/>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32" name="Rectangle 267">
              <a:extLst>
                <a:ext uri="{FF2B5EF4-FFF2-40B4-BE49-F238E27FC236}">
                  <a16:creationId xmlns:a16="http://schemas.microsoft.com/office/drawing/2014/main" id="{65329E9E-3B10-951D-6727-C15AA47DD5D1}"/>
                </a:ext>
              </a:extLst>
            </p:cNvPr>
            <p:cNvSpPr>
              <a:spLocks noChangeArrowheads="1"/>
            </p:cNvSpPr>
            <p:nvPr/>
          </p:nvSpPr>
          <p:spPr bwMode="auto">
            <a:xfrm>
              <a:off x="8020718" y="2958984"/>
              <a:ext cx="51721"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33" name="Rectangle 268">
              <a:extLst>
                <a:ext uri="{FF2B5EF4-FFF2-40B4-BE49-F238E27FC236}">
                  <a16:creationId xmlns:a16="http://schemas.microsoft.com/office/drawing/2014/main" id="{910A4D49-4370-B1E5-2DA5-99B41D45E6F6}"/>
                </a:ext>
              </a:extLst>
            </p:cNvPr>
            <p:cNvSpPr>
              <a:spLocks noChangeArrowheads="1"/>
            </p:cNvSpPr>
            <p:nvPr/>
          </p:nvSpPr>
          <p:spPr bwMode="auto">
            <a:xfrm>
              <a:off x="8020718" y="2958984"/>
              <a:ext cx="51721"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34" name="Rectangle 269">
              <a:extLst>
                <a:ext uri="{FF2B5EF4-FFF2-40B4-BE49-F238E27FC236}">
                  <a16:creationId xmlns:a16="http://schemas.microsoft.com/office/drawing/2014/main" id="{37B6B86A-6D57-39AB-F6EA-CC3F1E6CC82F}"/>
                </a:ext>
              </a:extLst>
            </p:cNvPr>
            <p:cNvSpPr>
              <a:spLocks noChangeArrowheads="1"/>
            </p:cNvSpPr>
            <p:nvPr/>
          </p:nvSpPr>
          <p:spPr bwMode="auto">
            <a:xfrm>
              <a:off x="8033131" y="2958984"/>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36" name="Rectangle 270">
              <a:extLst>
                <a:ext uri="{FF2B5EF4-FFF2-40B4-BE49-F238E27FC236}">
                  <a16:creationId xmlns:a16="http://schemas.microsoft.com/office/drawing/2014/main" id="{9FE37F94-6586-31F5-081A-060032A93254}"/>
                </a:ext>
              </a:extLst>
            </p:cNvPr>
            <p:cNvSpPr>
              <a:spLocks noChangeArrowheads="1"/>
            </p:cNvSpPr>
            <p:nvPr/>
          </p:nvSpPr>
          <p:spPr bwMode="auto">
            <a:xfrm>
              <a:off x="8066232" y="295898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37" name="Rectangle 271">
              <a:extLst>
                <a:ext uri="{FF2B5EF4-FFF2-40B4-BE49-F238E27FC236}">
                  <a16:creationId xmlns:a16="http://schemas.microsoft.com/office/drawing/2014/main" id="{848B0D87-CED9-4571-23DA-94301313097D}"/>
                </a:ext>
              </a:extLst>
            </p:cNvPr>
            <p:cNvSpPr>
              <a:spLocks noChangeArrowheads="1"/>
            </p:cNvSpPr>
            <p:nvPr/>
          </p:nvSpPr>
          <p:spPr bwMode="auto">
            <a:xfrm>
              <a:off x="8260702" y="3028786"/>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38" name="Rectangle 272">
              <a:extLst>
                <a:ext uri="{FF2B5EF4-FFF2-40B4-BE49-F238E27FC236}">
                  <a16:creationId xmlns:a16="http://schemas.microsoft.com/office/drawing/2014/main" id="{5A575165-AD5D-C419-11E1-7536B9FE40FE}"/>
                </a:ext>
              </a:extLst>
            </p:cNvPr>
            <p:cNvSpPr>
              <a:spLocks noChangeArrowheads="1"/>
            </p:cNvSpPr>
            <p:nvPr/>
          </p:nvSpPr>
          <p:spPr bwMode="auto">
            <a:xfrm>
              <a:off x="8314492" y="3040866"/>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40" name="Rectangle 273">
              <a:extLst>
                <a:ext uri="{FF2B5EF4-FFF2-40B4-BE49-F238E27FC236}">
                  <a16:creationId xmlns:a16="http://schemas.microsoft.com/office/drawing/2014/main" id="{3EAD1DF5-ADF5-B8FB-FF3F-E9556EB127E8}"/>
                </a:ext>
              </a:extLst>
            </p:cNvPr>
            <p:cNvSpPr>
              <a:spLocks noChangeArrowheads="1"/>
            </p:cNvSpPr>
            <p:nvPr/>
          </p:nvSpPr>
          <p:spPr bwMode="auto">
            <a:xfrm>
              <a:off x="8521375" y="3058317"/>
              <a:ext cx="53789"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41" name="Rectangle 274">
              <a:extLst>
                <a:ext uri="{FF2B5EF4-FFF2-40B4-BE49-F238E27FC236}">
                  <a16:creationId xmlns:a16="http://schemas.microsoft.com/office/drawing/2014/main" id="{D3E3F8F1-A8BA-6875-2C29-359E5F9BF936}"/>
                </a:ext>
              </a:extLst>
            </p:cNvPr>
            <p:cNvSpPr>
              <a:spLocks noChangeArrowheads="1"/>
            </p:cNvSpPr>
            <p:nvPr/>
          </p:nvSpPr>
          <p:spPr bwMode="auto">
            <a:xfrm>
              <a:off x="8533789" y="3071740"/>
              <a:ext cx="53789"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42" name="Rectangle 275">
              <a:extLst>
                <a:ext uri="{FF2B5EF4-FFF2-40B4-BE49-F238E27FC236}">
                  <a16:creationId xmlns:a16="http://schemas.microsoft.com/office/drawing/2014/main" id="{B91BFC6E-48E8-C443-A291-BA2F2C69E368}"/>
                </a:ext>
              </a:extLst>
            </p:cNvPr>
            <p:cNvSpPr>
              <a:spLocks noChangeArrowheads="1"/>
            </p:cNvSpPr>
            <p:nvPr/>
          </p:nvSpPr>
          <p:spPr bwMode="auto">
            <a:xfrm>
              <a:off x="8533789" y="3071740"/>
              <a:ext cx="53789"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44" name="Rectangle 276">
              <a:extLst>
                <a:ext uri="{FF2B5EF4-FFF2-40B4-BE49-F238E27FC236}">
                  <a16:creationId xmlns:a16="http://schemas.microsoft.com/office/drawing/2014/main" id="{F153AFF3-8EC9-C775-7CAD-B548832F328F}"/>
                </a:ext>
              </a:extLst>
            </p:cNvPr>
            <p:cNvSpPr>
              <a:spLocks noChangeArrowheads="1"/>
            </p:cNvSpPr>
            <p:nvPr/>
          </p:nvSpPr>
          <p:spPr bwMode="auto">
            <a:xfrm>
              <a:off x="8755154"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45" name="Rectangle 277">
              <a:extLst>
                <a:ext uri="{FF2B5EF4-FFF2-40B4-BE49-F238E27FC236}">
                  <a16:creationId xmlns:a16="http://schemas.microsoft.com/office/drawing/2014/main" id="{1F909CDA-FF07-8FFE-1B1F-BEA130484765}"/>
                </a:ext>
              </a:extLst>
            </p:cNvPr>
            <p:cNvSpPr>
              <a:spLocks noChangeArrowheads="1"/>
            </p:cNvSpPr>
            <p:nvPr/>
          </p:nvSpPr>
          <p:spPr bwMode="auto">
            <a:xfrm>
              <a:off x="8761360"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46" name="Rectangle 278">
              <a:extLst>
                <a:ext uri="{FF2B5EF4-FFF2-40B4-BE49-F238E27FC236}">
                  <a16:creationId xmlns:a16="http://schemas.microsoft.com/office/drawing/2014/main" id="{5FB24EFC-1B93-273E-6986-CF0102F53098}"/>
                </a:ext>
              </a:extLst>
            </p:cNvPr>
            <p:cNvSpPr>
              <a:spLocks noChangeArrowheads="1"/>
            </p:cNvSpPr>
            <p:nvPr/>
          </p:nvSpPr>
          <p:spPr bwMode="auto">
            <a:xfrm>
              <a:off x="8767567"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48" name="Rectangle 279">
              <a:extLst>
                <a:ext uri="{FF2B5EF4-FFF2-40B4-BE49-F238E27FC236}">
                  <a16:creationId xmlns:a16="http://schemas.microsoft.com/office/drawing/2014/main" id="{575DB06C-E4A3-EA95-6A0B-8454C5475D6B}"/>
                </a:ext>
              </a:extLst>
            </p:cNvPr>
            <p:cNvSpPr>
              <a:spLocks noChangeArrowheads="1"/>
            </p:cNvSpPr>
            <p:nvPr/>
          </p:nvSpPr>
          <p:spPr bwMode="auto">
            <a:xfrm>
              <a:off x="8773773"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49" name="Rectangle 280">
              <a:extLst>
                <a:ext uri="{FF2B5EF4-FFF2-40B4-BE49-F238E27FC236}">
                  <a16:creationId xmlns:a16="http://schemas.microsoft.com/office/drawing/2014/main" id="{705ABC33-FDEB-7B0E-5F75-8DF213D9032A}"/>
                </a:ext>
              </a:extLst>
            </p:cNvPr>
            <p:cNvSpPr>
              <a:spLocks noChangeArrowheads="1"/>
            </p:cNvSpPr>
            <p:nvPr/>
          </p:nvSpPr>
          <p:spPr bwMode="auto">
            <a:xfrm>
              <a:off x="8782049"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50" name="Rectangle 281">
              <a:extLst>
                <a:ext uri="{FF2B5EF4-FFF2-40B4-BE49-F238E27FC236}">
                  <a16:creationId xmlns:a16="http://schemas.microsoft.com/office/drawing/2014/main" id="{FA11DC6E-B4D9-B201-E4CC-B8343AE0C922}"/>
                </a:ext>
              </a:extLst>
            </p:cNvPr>
            <p:cNvSpPr>
              <a:spLocks noChangeArrowheads="1"/>
            </p:cNvSpPr>
            <p:nvPr/>
          </p:nvSpPr>
          <p:spPr bwMode="auto">
            <a:xfrm>
              <a:off x="8821356" y="3141544"/>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52" name="Rectangle 282">
              <a:extLst>
                <a:ext uri="{FF2B5EF4-FFF2-40B4-BE49-F238E27FC236}">
                  <a16:creationId xmlns:a16="http://schemas.microsoft.com/office/drawing/2014/main" id="{20BF0B36-6301-A134-62FF-E25F1AC0385C}"/>
                </a:ext>
              </a:extLst>
            </p:cNvPr>
            <p:cNvSpPr>
              <a:spLocks noChangeArrowheads="1"/>
            </p:cNvSpPr>
            <p:nvPr/>
          </p:nvSpPr>
          <p:spPr bwMode="auto">
            <a:xfrm>
              <a:off x="8988932"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53" name="Rectangle 283">
              <a:extLst>
                <a:ext uri="{FF2B5EF4-FFF2-40B4-BE49-F238E27FC236}">
                  <a16:creationId xmlns:a16="http://schemas.microsoft.com/office/drawing/2014/main" id="{907DF253-0C93-33A2-334D-B0C523715C7F}"/>
                </a:ext>
              </a:extLst>
            </p:cNvPr>
            <p:cNvSpPr>
              <a:spLocks noChangeArrowheads="1"/>
            </p:cNvSpPr>
            <p:nvPr/>
          </p:nvSpPr>
          <p:spPr bwMode="auto">
            <a:xfrm>
              <a:off x="9001345"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54" name="Rectangle 284">
              <a:extLst>
                <a:ext uri="{FF2B5EF4-FFF2-40B4-BE49-F238E27FC236}">
                  <a16:creationId xmlns:a16="http://schemas.microsoft.com/office/drawing/2014/main" id="{C04656E1-A328-2551-B2ED-0C8A57FF5B20}"/>
                </a:ext>
              </a:extLst>
            </p:cNvPr>
            <p:cNvSpPr>
              <a:spLocks noChangeArrowheads="1"/>
            </p:cNvSpPr>
            <p:nvPr/>
          </p:nvSpPr>
          <p:spPr bwMode="auto">
            <a:xfrm>
              <a:off x="9001345"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56" name="Rectangle 285">
              <a:extLst>
                <a:ext uri="{FF2B5EF4-FFF2-40B4-BE49-F238E27FC236}">
                  <a16:creationId xmlns:a16="http://schemas.microsoft.com/office/drawing/2014/main" id="{542EA49B-4200-2ED8-71FF-853B841A62DB}"/>
                </a:ext>
              </a:extLst>
            </p:cNvPr>
            <p:cNvSpPr>
              <a:spLocks noChangeArrowheads="1"/>
            </p:cNvSpPr>
            <p:nvPr/>
          </p:nvSpPr>
          <p:spPr bwMode="auto">
            <a:xfrm>
              <a:off x="9007551"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57" name="Rectangle 286">
              <a:extLst>
                <a:ext uri="{FF2B5EF4-FFF2-40B4-BE49-F238E27FC236}">
                  <a16:creationId xmlns:a16="http://schemas.microsoft.com/office/drawing/2014/main" id="{2651DD5F-724A-E40E-9C93-CAFE54ADDA99}"/>
                </a:ext>
              </a:extLst>
            </p:cNvPr>
            <p:cNvSpPr>
              <a:spLocks noChangeArrowheads="1"/>
            </p:cNvSpPr>
            <p:nvPr/>
          </p:nvSpPr>
          <p:spPr bwMode="auto">
            <a:xfrm>
              <a:off x="9007551"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63" name="Rectangle 287">
              <a:extLst>
                <a:ext uri="{FF2B5EF4-FFF2-40B4-BE49-F238E27FC236}">
                  <a16:creationId xmlns:a16="http://schemas.microsoft.com/office/drawing/2014/main" id="{43142FE3-0E56-99EA-A8ED-4D21771F7519}"/>
                </a:ext>
              </a:extLst>
            </p:cNvPr>
            <p:cNvSpPr>
              <a:spLocks noChangeArrowheads="1"/>
            </p:cNvSpPr>
            <p:nvPr/>
          </p:nvSpPr>
          <p:spPr bwMode="auto">
            <a:xfrm>
              <a:off x="9007551"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64" name="Rectangle 288">
              <a:extLst>
                <a:ext uri="{FF2B5EF4-FFF2-40B4-BE49-F238E27FC236}">
                  <a16:creationId xmlns:a16="http://schemas.microsoft.com/office/drawing/2014/main" id="{E2214202-98BD-5D51-56D7-D34C4F3CF34C}"/>
                </a:ext>
              </a:extLst>
            </p:cNvPr>
            <p:cNvSpPr>
              <a:spLocks noChangeArrowheads="1"/>
            </p:cNvSpPr>
            <p:nvPr/>
          </p:nvSpPr>
          <p:spPr bwMode="auto">
            <a:xfrm>
              <a:off x="9007551"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65" name="Rectangle 289">
              <a:extLst>
                <a:ext uri="{FF2B5EF4-FFF2-40B4-BE49-F238E27FC236}">
                  <a16:creationId xmlns:a16="http://schemas.microsoft.com/office/drawing/2014/main" id="{99F5DB47-05DF-AE82-4CE8-46E0633C91E8}"/>
                </a:ext>
              </a:extLst>
            </p:cNvPr>
            <p:cNvSpPr>
              <a:spLocks noChangeArrowheads="1"/>
            </p:cNvSpPr>
            <p:nvPr/>
          </p:nvSpPr>
          <p:spPr bwMode="auto">
            <a:xfrm>
              <a:off x="9007551"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66" name="Rectangle 290">
              <a:extLst>
                <a:ext uri="{FF2B5EF4-FFF2-40B4-BE49-F238E27FC236}">
                  <a16:creationId xmlns:a16="http://schemas.microsoft.com/office/drawing/2014/main" id="{6837D618-CC23-52F2-058B-F1550C61A20E}"/>
                </a:ext>
              </a:extLst>
            </p:cNvPr>
            <p:cNvSpPr>
              <a:spLocks noChangeArrowheads="1"/>
            </p:cNvSpPr>
            <p:nvPr/>
          </p:nvSpPr>
          <p:spPr bwMode="auto">
            <a:xfrm>
              <a:off x="9007551"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67" name="Rectangle 291">
              <a:extLst>
                <a:ext uri="{FF2B5EF4-FFF2-40B4-BE49-F238E27FC236}">
                  <a16:creationId xmlns:a16="http://schemas.microsoft.com/office/drawing/2014/main" id="{B5FAB9DE-569C-5BD1-0A8B-B59064B0702E}"/>
                </a:ext>
              </a:extLst>
            </p:cNvPr>
            <p:cNvSpPr>
              <a:spLocks noChangeArrowheads="1"/>
            </p:cNvSpPr>
            <p:nvPr/>
          </p:nvSpPr>
          <p:spPr bwMode="auto">
            <a:xfrm>
              <a:off x="9007551"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68" name="Rectangle 292">
              <a:extLst>
                <a:ext uri="{FF2B5EF4-FFF2-40B4-BE49-F238E27FC236}">
                  <a16:creationId xmlns:a16="http://schemas.microsoft.com/office/drawing/2014/main" id="{F829B5BD-FA22-013B-6545-FDEC297D7605}"/>
                </a:ext>
              </a:extLst>
            </p:cNvPr>
            <p:cNvSpPr>
              <a:spLocks noChangeArrowheads="1"/>
            </p:cNvSpPr>
            <p:nvPr/>
          </p:nvSpPr>
          <p:spPr bwMode="auto">
            <a:xfrm>
              <a:off x="9007551"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69" name="Rectangle 293">
              <a:extLst>
                <a:ext uri="{FF2B5EF4-FFF2-40B4-BE49-F238E27FC236}">
                  <a16:creationId xmlns:a16="http://schemas.microsoft.com/office/drawing/2014/main" id="{FC037481-E465-0646-7577-2B570140E625}"/>
                </a:ext>
              </a:extLst>
            </p:cNvPr>
            <p:cNvSpPr>
              <a:spLocks noChangeArrowheads="1"/>
            </p:cNvSpPr>
            <p:nvPr/>
          </p:nvSpPr>
          <p:spPr bwMode="auto">
            <a:xfrm>
              <a:off x="9007551"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70" name="Rectangle 294">
              <a:extLst>
                <a:ext uri="{FF2B5EF4-FFF2-40B4-BE49-F238E27FC236}">
                  <a16:creationId xmlns:a16="http://schemas.microsoft.com/office/drawing/2014/main" id="{2DBB8973-8367-51CC-A002-F540DFA5FE01}"/>
                </a:ext>
              </a:extLst>
            </p:cNvPr>
            <p:cNvSpPr>
              <a:spLocks noChangeArrowheads="1"/>
            </p:cNvSpPr>
            <p:nvPr/>
          </p:nvSpPr>
          <p:spPr bwMode="auto">
            <a:xfrm>
              <a:off x="9007551"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71" name="Rectangle 295">
              <a:extLst>
                <a:ext uri="{FF2B5EF4-FFF2-40B4-BE49-F238E27FC236}">
                  <a16:creationId xmlns:a16="http://schemas.microsoft.com/office/drawing/2014/main" id="{12B66914-A146-D25F-A005-A9AA8A897FF1}"/>
                </a:ext>
              </a:extLst>
            </p:cNvPr>
            <p:cNvSpPr>
              <a:spLocks noChangeArrowheads="1"/>
            </p:cNvSpPr>
            <p:nvPr/>
          </p:nvSpPr>
          <p:spPr bwMode="auto">
            <a:xfrm>
              <a:off x="9015825"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72" name="Rectangle 296">
              <a:extLst>
                <a:ext uri="{FF2B5EF4-FFF2-40B4-BE49-F238E27FC236}">
                  <a16:creationId xmlns:a16="http://schemas.microsoft.com/office/drawing/2014/main" id="{39676065-C57D-C5F1-7DC6-50E0FE0FF178}"/>
                </a:ext>
              </a:extLst>
            </p:cNvPr>
            <p:cNvSpPr>
              <a:spLocks noChangeArrowheads="1"/>
            </p:cNvSpPr>
            <p:nvPr/>
          </p:nvSpPr>
          <p:spPr bwMode="auto">
            <a:xfrm>
              <a:off x="9015825"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73" name="Rectangle 297">
              <a:extLst>
                <a:ext uri="{FF2B5EF4-FFF2-40B4-BE49-F238E27FC236}">
                  <a16:creationId xmlns:a16="http://schemas.microsoft.com/office/drawing/2014/main" id="{0D7AD5A9-00FC-0E8B-3023-3DCB1EA9E28C}"/>
                </a:ext>
              </a:extLst>
            </p:cNvPr>
            <p:cNvSpPr>
              <a:spLocks noChangeArrowheads="1"/>
            </p:cNvSpPr>
            <p:nvPr/>
          </p:nvSpPr>
          <p:spPr bwMode="auto">
            <a:xfrm>
              <a:off x="9028239"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74" name="Rectangle 298">
              <a:extLst>
                <a:ext uri="{FF2B5EF4-FFF2-40B4-BE49-F238E27FC236}">
                  <a16:creationId xmlns:a16="http://schemas.microsoft.com/office/drawing/2014/main" id="{C87E014A-B7BA-E6A7-A398-DD2A30683D3A}"/>
                </a:ext>
              </a:extLst>
            </p:cNvPr>
            <p:cNvSpPr>
              <a:spLocks noChangeArrowheads="1"/>
            </p:cNvSpPr>
            <p:nvPr/>
          </p:nvSpPr>
          <p:spPr bwMode="auto">
            <a:xfrm>
              <a:off x="9028239"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75" name="Rectangle 299">
              <a:extLst>
                <a:ext uri="{FF2B5EF4-FFF2-40B4-BE49-F238E27FC236}">
                  <a16:creationId xmlns:a16="http://schemas.microsoft.com/office/drawing/2014/main" id="{98F69641-BC26-A2EF-7F6F-25B640A2D7DB}"/>
                </a:ext>
              </a:extLst>
            </p:cNvPr>
            <p:cNvSpPr>
              <a:spLocks noChangeArrowheads="1"/>
            </p:cNvSpPr>
            <p:nvPr/>
          </p:nvSpPr>
          <p:spPr bwMode="auto">
            <a:xfrm>
              <a:off x="9028239"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77" name="Rectangle 300">
              <a:extLst>
                <a:ext uri="{FF2B5EF4-FFF2-40B4-BE49-F238E27FC236}">
                  <a16:creationId xmlns:a16="http://schemas.microsoft.com/office/drawing/2014/main" id="{B569AE9E-07B3-ADDB-F113-29FDB783A2EC}"/>
                </a:ext>
              </a:extLst>
            </p:cNvPr>
            <p:cNvSpPr>
              <a:spLocks noChangeArrowheads="1"/>
            </p:cNvSpPr>
            <p:nvPr/>
          </p:nvSpPr>
          <p:spPr bwMode="auto">
            <a:xfrm>
              <a:off x="9028239"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78" name="Rectangle 301">
              <a:extLst>
                <a:ext uri="{FF2B5EF4-FFF2-40B4-BE49-F238E27FC236}">
                  <a16:creationId xmlns:a16="http://schemas.microsoft.com/office/drawing/2014/main" id="{13386CD2-DDD8-E067-D38F-2DC170E4332C}"/>
                </a:ext>
              </a:extLst>
            </p:cNvPr>
            <p:cNvSpPr>
              <a:spLocks noChangeArrowheads="1"/>
            </p:cNvSpPr>
            <p:nvPr/>
          </p:nvSpPr>
          <p:spPr bwMode="auto">
            <a:xfrm>
              <a:off x="9028239"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79" name="Rectangle 302">
              <a:extLst>
                <a:ext uri="{FF2B5EF4-FFF2-40B4-BE49-F238E27FC236}">
                  <a16:creationId xmlns:a16="http://schemas.microsoft.com/office/drawing/2014/main" id="{D28244BE-1E6B-812B-B9D8-3036C08C986E}"/>
                </a:ext>
              </a:extLst>
            </p:cNvPr>
            <p:cNvSpPr>
              <a:spLocks noChangeArrowheads="1"/>
            </p:cNvSpPr>
            <p:nvPr/>
          </p:nvSpPr>
          <p:spPr bwMode="auto">
            <a:xfrm>
              <a:off x="9028239"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80" name="Rectangle 303">
              <a:extLst>
                <a:ext uri="{FF2B5EF4-FFF2-40B4-BE49-F238E27FC236}">
                  <a16:creationId xmlns:a16="http://schemas.microsoft.com/office/drawing/2014/main" id="{BC07D696-82C0-5026-9984-B0B348A2068C}"/>
                </a:ext>
              </a:extLst>
            </p:cNvPr>
            <p:cNvSpPr>
              <a:spLocks noChangeArrowheads="1"/>
            </p:cNvSpPr>
            <p:nvPr/>
          </p:nvSpPr>
          <p:spPr bwMode="auto">
            <a:xfrm>
              <a:off x="9034446"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81" name="Rectangle 304">
              <a:extLst>
                <a:ext uri="{FF2B5EF4-FFF2-40B4-BE49-F238E27FC236}">
                  <a16:creationId xmlns:a16="http://schemas.microsoft.com/office/drawing/2014/main" id="{4C0FADFA-21BA-7931-5536-7E25D3499B7E}"/>
                </a:ext>
              </a:extLst>
            </p:cNvPr>
            <p:cNvSpPr>
              <a:spLocks noChangeArrowheads="1"/>
            </p:cNvSpPr>
            <p:nvPr/>
          </p:nvSpPr>
          <p:spPr bwMode="auto">
            <a:xfrm>
              <a:off x="9040653"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82" name="Rectangle 305">
              <a:extLst>
                <a:ext uri="{FF2B5EF4-FFF2-40B4-BE49-F238E27FC236}">
                  <a16:creationId xmlns:a16="http://schemas.microsoft.com/office/drawing/2014/main" id="{05452C43-CB61-F2F7-A1CD-7105B335AA99}"/>
                </a:ext>
              </a:extLst>
            </p:cNvPr>
            <p:cNvSpPr>
              <a:spLocks noChangeArrowheads="1"/>
            </p:cNvSpPr>
            <p:nvPr/>
          </p:nvSpPr>
          <p:spPr bwMode="auto">
            <a:xfrm>
              <a:off x="9067548" y="3141544"/>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83" name="Rectangle 306">
              <a:extLst>
                <a:ext uri="{FF2B5EF4-FFF2-40B4-BE49-F238E27FC236}">
                  <a16:creationId xmlns:a16="http://schemas.microsoft.com/office/drawing/2014/main" id="{10402936-D2DC-49D7-E982-36EC8CABBA4E}"/>
                </a:ext>
              </a:extLst>
            </p:cNvPr>
            <p:cNvSpPr>
              <a:spLocks noChangeArrowheads="1"/>
            </p:cNvSpPr>
            <p:nvPr/>
          </p:nvSpPr>
          <p:spPr bwMode="auto">
            <a:xfrm>
              <a:off x="9241329"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84" name="Rectangle 307">
              <a:extLst>
                <a:ext uri="{FF2B5EF4-FFF2-40B4-BE49-F238E27FC236}">
                  <a16:creationId xmlns:a16="http://schemas.microsoft.com/office/drawing/2014/main" id="{E9CCA582-BD80-22A7-84E8-85CD351D09D8}"/>
                </a:ext>
              </a:extLst>
            </p:cNvPr>
            <p:cNvSpPr>
              <a:spLocks noChangeArrowheads="1"/>
            </p:cNvSpPr>
            <p:nvPr/>
          </p:nvSpPr>
          <p:spPr bwMode="auto">
            <a:xfrm>
              <a:off x="9255811"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85" name="Rectangle 308">
              <a:extLst>
                <a:ext uri="{FF2B5EF4-FFF2-40B4-BE49-F238E27FC236}">
                  <a16:creationId xmlns:a16="http://schemas.microsoft.com/office/drawing/2014/main" id="{E67EE461-2F31-77A5-F406-9E3052ACD04C}"/>
                </a:ext>
              </a:extLst>
            </p:cNvPr>
            <p:cNvSpPr>
              <a:spLocks noChangeArrowheads="1"/>
            </p:cNvSpPr>
            <p:nvPr/>
          </p:nvSpPr>
          <p:spPr bwMode="auto">
            <a:xfrm>
              <a:off x="9255811"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86" name="Rectangle 309">
              <a:extLst>
                <a:ext uri="{FF2B5EF4-FFF2-40B4-BE49-F238E27FC236}">
                  <a16:creationId xmlns:a16="http://schemas.microsoft.com/office/drawing/2014/main" id="{C7A25373-ADDD-B903-B8D0-9AA17D29957F}"/>
                </a:ext>
              </a:extLst>
            </p:cNvPr>
            <p:cNvSpPr>
              <a:spLocks noChangeArrowheads="1"/>
            </p:cNvSpPr>
            <p:nvPr/>
          </p:nvSpPr>
          <p:spPr bwMode="auto">
            <a:xfrm>
              <a:off x="9255811"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87" name="Rectangle 310">
              <a:extLst>
                <a:ext uri="{FF2B5EF4-FFF2-40B4-BE49-F238E27FC236}">
                  <a16:creationId xmlns:a16="http://schemas.microsoft.com/office/drawing/2014/main" id="{78E847CA-BFE8-250C-F39B-E62728BF6FBD}"/>
                </a:ext>
              </a:extLst>
            </p:cNvPr>
            <p:cNvSpPr>
              <a:spLocks noChangeArrowheads="1"/>
            </p:cNvSpPr>
            <p:nvPr/>
          </p:nvSpPr>
          <p:spPr bwMode="auto">
            <a:xfrm>
              <a:off x="9262018"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2" name="Rectangle 311">
              <a:extLst>
                <a:ext uri="{FF2B5EF4-FFF2-40B4-BE49-F238E27FC236}">
                  <a16:creationId xmlns:a16="http://schemas.microsoft.com/office/drawing/2014/main" id="{EB4D03C4-24AE-0563-5E26-4D319D0EEB72}"/>
                </a:ext>
              </a:extLst>
            </p:cNvPr>
            <p:cNvSpPr>
              <a:spLocks noChangeArrowheads="1"/>
            </p:cNvSpPr>
            <p:nvPr/>
          </p:nvSpPr>
          <p:spPr bwMode="auto">
            <a:xfrm>
              <a:off x="9262018"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3" name="Rectangle 312">
              <a:extLst>
                <a:ext uri="{FF2B5EF4-FFF2-40B4-BE49-F238E27FC236}">
                  <a16:creationId xmlns:a16="http://schemas.microsoft.com/office/drawing/2014/main" id="{714D334A-2F81-055C-50A8-8465749AC95E}"/>
                </a:ext>
              </a:extLst>
            </p:cNvPr>
            <p:cNvSpPr>
              <a:spLocks noChangeArrowheads="1"/>
            </p:cNvSpPr>
            <p:nvPr/>
          </p:nvSpPr>
          <p:spPr bwMode="auto">
            <a:xfrm>
              <a:off x="9262018"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4" name="Rectangle 313">
              <a:extLst>
                <a:ext uri="{FF2B5EF4-FFF2-40B4-BE49-F238E27FC236}">
                  <a16:creationId xmlns:a16="http://schemas.microsoft.com/office/drawing/2014/main" id="{0A1E519C-36F7-0363-264B-C9E7CB0AD446}"/>
                </a:ext>
              </a:extLst>
            </p:cNvPr>
            <p:cNvSpPr>
              <a:spLocks noChangeArrowheads="1"/>
            </p:cNvSpPr>
            <p:nvPr/>
          </p:nvSpPr>
          <p:spPr bwMode="auto">
            <a:xfrm>
              <a:off x="9262018"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95" name="Rectangle 314">
              <a:extLst>
                <a:ext uri="{FF2B5EF4-FFF2-40B4-BE49-F238E27FC236}">
                  <a16:creationId xmlns:a16="http://schemas.microsoft.com/office/drawing/2014/main" id="{862C381A-45D7-7915-5C8E-084DB5D30627}"/>
                </a:ext>
              </a:extLst>
            </p:cNvPr>
            <p:cNvSpPr>
              <a:spLocks noChangeArrowheads="1"/>
            </p:cNvSpPr>
            <p:nvPr/>
          </p:nvSpPr>
          <p:spPr bwMode="auto">
            <a:xfrm>
              <a:off x="9262018"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71" name="Rectangle 315">
              <a:extLst>
                <a:ext uri="{FF2B5EF4-FFF2-40B4-BE49-F238E27FC236}">
                  <a16:creationId xmlns:a16="http://schemas.microsoft.com/office/drawing/2014/main" id="{E77AB415-0FAE-58E8-8F5D-143DA0355DA7}"/>
                </a:ext>
              </a:extLst>
            </p:cNvPr>
            <p:cNvSpPr>
              <a:spLocks noChangeArrowheads="1"/>
            </p:cNvSpPr>
            <p:nvPr/>
          </p:nvSpPr>
          <p:spPr bwMode="auto">
            <a:xfrm>
              <a:off x="9262018"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72" name="Rectangle 316">
              <a:extLst>
                <a:ext uri="{FF2B5EF4-FFF2-40B4-BE49-F238E27FC236}">
                  <a16:creationId xmlns:a16="http://schemas.microsoft.com/office/drawing/2014/main" id="{55866B21-35B7-8807-EF72-6BC148C426A7}"/>
                </a:ext>
              </a:extLst>
            </p:cNvPr>
            <p:cNvSpPr>
              <a:spLocks noChangeArrowheads="1"/>
            </p:cNvSpPr>
            <p:nvPr/>
          </p:nvSpPr>
          <p:spPr bwMode="auto">
            <a:xfrm>
              <a:off x="9262018"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73" name="Rectangle 317">
              <a:extLst>
                <a:ext uri="{FF2B5EF4-FFF2-40B4-BE49-F238E27FC236}">
                  <a16:creationId xmlns:a16="http://schemas.microsoft.com/office/drawing/2014/main" id="{2B155459-5F85-467E-2139-851D067612C7}"/>
                </a:ext>
              </a:extLst>
            </p:cNvPr>
            <p:cNvSpPr>
              <a:spLocks noChangeArrowheads="1"/>
            </p:cNvSpPr>
            <p:nvPr/>
          </p:nvSpPr>
          <p:spPr bwMode="auto">
            <a:xfrm>
              <a:off x="9262018"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74" name="Rectangle 318">
              <a:extLst>
                <a:ext uri="{FF2B5EF4-FFF2-40B4-BE49-F238E27FC236}">
                  <a16:creationId xmlns:a16="http://schemas.microsoft.com/office/drawing/2014/main" id="{7D572A41-FC08-56F8-DDF7-ECF246E3F697}"/>
                </a:ext>
              </a:extLst>
            </p:cNvPr>
            <p:cNvSpPr>
              <a:spLocks noChangeArrowheads="1"/>
            </p:cNvSpPr>
            <p:nvPr/>
          </p:nvSpPr>
          <p:spPr bwMode="auto">
            <a:xfrm>
              <a:off x="9262018"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75" name="Rectangle 319">
              <a:extLst>
                <a:ext uri="{FF2B5EF4-FFF2-40B4-BE49-F238E27FC236}">
                  <a16:creationId xmlns:a16="http://schemas.microsoft.com/office/drawing/2014/main" id="{A9487448-BF9E-F7EF-8342-7B6A53471E09}"/>
                </a:ext>
              </a:extLst>
            </p:cNvPr>
            <p:cNvSpPr>
              <a:spLocks noChangeArrowheads="1"/>
            </p:cNvSpPr>
            <p:nvPr/>
          </p:nvSpPr>
          <p:spPr bwMode="auto">
            <a:xfrm>
              <a:off x="9268225"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76" name="Rectangle 320">
              <a:extLst>
                <a:ext uri="{FF2B5EF4-FFF2-40B4-BE49-F238E27FC236}">
                  <a16:creationId xmlns:a16="http://schemas.microsoft.com/office/drawing/2014/main" id="{F55D9DA4-CA01-99E6-5A7E-4CE6CDDAEC0F}"/>
                </a:ext>
              </a:extLst>
            </p:cNvPr>
            <p:cNvSpPr>
              <a:spLocks noChangeArrowheads="1"/>
            </p:cNvSpPr>
            <p:nvPr/>
          </p:nvSpPr>
          <p:spPr bwMode="auto">
            <a:xfrm>
              <a:off x="9268225"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77" name="Rectangle 321">
              <a:extLst>
                <a:ext uri="{FF2B5EF4-FFF2-40B4-BE49-F238E27FC236}">
                  <a16:creationId xmlns:a16="http://schemas.microsoft.com/office/drawing/2014/main" id="{B43F997E-9391-543F-DF08-842479D8B0CF}"/>
                </a:ext>
              </a:extLst>
            </p:cNvPr>
            <p:cNvSpPr>
              <a:spLocks noChangeArrowheads="1"/>
            </p:cNvSpPr>
            <p:nvPr/>
          </p:nvSpPr>
          <p:spPr bwMode="auto">
            <a:xfrm>
              <a:off x="9268225"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78" name="Rectangle 322">
              <a:extLst>
                <a:ext uri="{FF2B5EF4-FFF2-40B4-BE49-F238E27FC236}">
                  <a16:creationId xmlns:a16="http://schemas.microsoft.com/office/drawing/2014/main" id="{1CD199EB-0ECB-C8C9-DEF1-D12C8B59ADF0}"/>
                </a:ext>
              </a:extLst>
            </p:cNvPr>
            <p:cNvSpPr>
              <a:spLocks noChangeArrowheads="1"/>
            </p:cNvSpPr>
            <p:nvPr/>
          </p:nvSpPr>
          <p:spPr bwMode="auto">
            <a:xfrm>
              <a:off x="9268225"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79" name="Rectangle 323">
              <a:extLst>
                <a:ext uri="{FF2B5EF4-FFF2-40B4-BE49-F238E27FC236}">
                  <a16:creationId xmlns:a16="http://schemas.microsoft.com/office/drawing/2014/main" id="{FFEBD425-83DD-0EAA-4624-CB435429C019}"/>
                </a:ext>
              </a:extLst>
            </p:cNvPr>
            <p:cNvSpPr>
              <a:spLocks noChangeArrowheads="1"/>
            </p:cNvSpPr>
            <p:nvPr/>
          </p:nvSpPr>
          <p:spPr bwMode="auto">
            <a:xfrm>
              <a:off x="9268225"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80" name="Rectangle 324">
              <a:extLst>
                <a:ext uri="{FF2B5EF4-FFF2-40B4-BE49-F238E27FC236}">
                  <a16:creationId xmlns:a16="http://schemas.microsoft.com/office/drawing/2014/main" id="{65CA55BD-3B47-DA48-CAB4-B5CEF0283D2D}"/>
                </a:ext>
              </a:extLst>
            </p:cNvPr>
            <p:cNvSpPr>
              <a:spLocks noChangeArrowheads="1"/>
            </p:cNvSpPr>
            <p:nvPr/>
          </p:nvSpPr>
          <p:spPr bwMode="auto">
            <a:xfrm>
              <a:off x="9274431" y="3141544"/>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81" name="Rectangle 325">
              <a:extLst>
                <a:ext uri="{FF2B5EF4-FFF2-40B4-BE49-F238E27FC236}">
                  <a16:creationId xmlns:a16="http://schemas.microsoft.com/office/drawing/2014/main" id="{4A40DA65-7AAE-9CD3-F33A-7719953BC88A}"/>
                </a:ext>
              </a:extLst>
            </p:cNvPr>
            <p:cNvSpPr>
              <a:spLocks noChangeArrowheads="1"/>
            </p:cNvSpPr>
            <p:nvPr/>
          </p:nvSpPr>
          <p:spPr bwMode="auto">
            <a:xfrm>
              <a:off x="9382010" y="3180472"/>
              <a:ext cx="53789"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82" name="Rectangle 326">
              <a:extLst>
                <a:ext uri="{FF2B5EF4-FFF2-40B4-BE49-F238E27FC236}">
                  <a16:creationId xmlns:a16="http://schemas.microsoft.com/office/drawing/2014/main" id="{A173DE4E-7936-A5E0-35F0-5A396C63C8E9}"/>
                </a:ext>
              </a:extLst>
            </p:cNvPr>
            <p:cNvSpPr>
              <a:spLocks noChangeArrowheads="1"/>
            </p:cNvSpPr>
            <p:nvPr/>
          </p:nvSpPr>
          <p:spPr bwMode="auto">
            <a:xfrm>
              <a:off x="9388217" y="3180472"/>
              <a:ext cx="53789"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83" name="Rectangle 327">
              <a:extLst>
                <a:ext uri="{FF2B5EF4-FFF2-40B4-BE49-F238E27FC236}">
                  <a16:creationId xmlns:a16="http://schemas.microsoft.com/office/drawing/2014/main" id="{692A26DF-F7FE-39A4-7B2B-3C5844416488}"/>
                </a:ext>
              </a:extLst>
            </p:cNvPr>
            <p:cNvSpPr>
              <a:spLocks noChangeArrowheads="1"/>
            </p:cNvSpPr>
            <p:nvPr/>
          </p:nvSpPr>
          <p:spPr bwMode="auto">
            <a:xfrm>
              <a:off x="9415111" y="3180472"/>
              <a:ext cx="53789"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84" name="Rectangle 328">
              <a:extLst>
                <a:ext uri="{FF2B5EF4-FFF2-40B4-BE49-F238E27FC236}">
                  <a16:creationId xmlns:a16="http://schemas.microsoft.com/office/drawing/2014/main" id="{6EBEB100-AEAE-30F1-81BD-53ABC14AF7C4}"/>
                </a:ext>
              </a:extLst>
            </p:cNvPr>
            <p:cNvSpPr>
              <a:spLocks noChangeArrowheads="1"/>
            </p:cNvSpPr>
            <p:nvPr/>
          </p:nvSpPr>
          <p:spPr bwMode="auto">
            <a:xfrm>
              <a:off x="9489590"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85" name="Rectangle 329">
              <a:extLst>
                <a:ext uri="{FF2B5EF4-FFF2-40B4-BE49-F238E27FC236}">
                  <a16:creationId xmlns:a16="http://schemas.microsoft.com/office/drawing/2014/main" id="{120EDD08-C0C1-EE55-CB89-A48413213917}"/>
                </a:ext>
              </a:extLst>
            </p:cNvPr>
            <p:cNvSpPr>
              <a:spLocks noChangeArrowheads="1"/>
            </p:cNvSpPr>
            <p:nvPr/>
          </p:nvSpPr>
          <p:spPr bwMode="auto">
            <a:xfrm>
              <a:off x="9502003"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86" name="Rectangle 330">
              <a:extLst>
                <a:ext uri="{FF2B5EF4-FFF2-40B4-BE49-F238E27FC236}">
                  <a16:creationId xmlns:a16="http://schemas.microsoft.com/office/drawing/2014/main" id="{14F999E7-CC92-245B-2A96-CE9B86C4A46B}"/>
                </a:ext>
              </a:extLst>
            </p:cNvPr>
            <p:cNvSpPr>
              <a:spLocks noChangeArrowheads="1"/>
            </p:cNvSpPr>
            <p:nvPr/>
          </p:nvSpPr>
          <p:spPr bwMode="auto">
            <a:xfrm>
              <a:off x="9502003"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87" name="Rectangle 331">
              <a:extLst>
                <a:ext uri="{FF2B5EF4-FFF2-40B4-BE49-F238E27FC236}">
                  <a16:creationId xmlns:a16="http://schemas.microsoft.com/office/drawing/2014/main" id="{6A908B03-92C9-E988-1EB4-A7E2A2BA6135}"/>
                </a:ext>
              </a:extLst>
            </p:cNvPr>
            <p:cNvSpPr>
              <a:spLocks noChangeArrowheads="1"/>
            </p:cNvSpPr>
            <p:nvPr/>
          </p:nvSpPr>
          <p:spPr bwMode="auto">
            <a:xfrm>
              <a:off x="9502003"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88" name="Rectangle 332">
              <a:extLst>
                <a:ext uri="{FF2B5EF4-FFF2-40B4-BE49-F238E27FC236}">
                  <a16:creationId xmlns:a16="http://schemas.microsoft.com/office/drawing/2014/main" id="{067CD4C9-4BE4-8F44-D8B3-F3D06114AB20}"/>
                </a:ext>
              </a:extLst>
            </p:cNvPr>
            <p:cNvSpPr>
              <a:spLocks noChangeArrowheads="1"/>
            </p:cNvSpPr>
            <p:nvPr/>
          </p:nvSpPr>
          <p:spPr bwMode="auto">
            <a:xfrm>
              <a:off x="9502003"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89" name="Rectangle 333">
              <a:extLst>
                <a:ext uri="{FF2B5EF4-FFF2-40B4-BE49-F238E27FC236}">
                  <a16:creationId xmlns:a16="http://schemas.microsoft.com/office/drawing/2014/main" id="{3E7EAE93-8452-3228-62DC-A441681F1774}"/>
                </a:ext>
              </a:extLst>
            </p:cNvPr>
            <p:cNvSpPr>
              <a:spLocks noChangeArrowheads="1"/>
            </p:cNvSpPr>
            <p:nvPr/>
          </p:nvSpPr>
          <p:spPr bwMode="auto">
            <a:xfrm>
              <a:off x="9508209"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90" name="Rectangle 334">
              <a:extLst>
                <a:ext uri="{FF2B5EF4-FFF2-40B4-BE49-F238E27FC236}">
                  <a16:creationId xmlns:a16="http://schemas.microsoft.com/office/drawing/2014/main" id="{1B0F1B11-D6A3-2C4E-E011-AE4A71C6E3F5}"/>
                </a:ext>
              </a:extLst>
            </p:cNvPr>
            <p:cNvSpPr>
              <a:spLocks noChangeArrowheads="1"/>
            </p:cNvSpPr>
            <p:nvPr/>
          </p:nvSpPr>
          <p:spPr bwMode="auto">
            <a:xfrm>
              <a:off x="9508209"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91" name="Rectangle 335">
              <a:extLst>
                <a:ext uri="{FF2B5EF4-FFF2-40B4-BE49-F238E27FC236}">
                  <a16:creationId xmlns:a16="http://schemas.microsoft.com/office/drawing/2014/main" id="{54E5629F-DB17-7459-F202-100D52DBEA3B}"/>
                </a:ext>
              </a:extLst>
            </p:cNvPr>
            <p:cNvSpPr>
              <a:spLocks noChangeArrowheads="1"/>
            </p:cNvSpPr>
            <p:nvPr/>
          </p:nvSpPr>
          <p:spPr bwMode="auto">
            <a:xfrm>
              <a:off x="9508209"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92" name="Rectangle 336">
              <a:extLst>
                <a:ext uri="{FF2B5EF4-FFF2-40B4-BE49-F238E27FC236}">
                  <a16:creationId xmlns:a16="http://schemas.microsoft.com/office/drawing/2014/main" id="{F3EE58A4-FD84-58BC-C6EB-83F6420F2B0C}"/>
                </a:ext>
              </a:extLst>
            </p:cNvPr>
            <p:cNvSpPr>
              <a:spLocks noChangeArrowheads="1"/>
            </p:cNvSpPr>
            <p:nvPr/>
          </p:nvSpPr>
          <p:spPr bwMode="auto">
            <a:xfrm>
              <a:off x="9508209"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93" name="Rectangle 337">
              <a:extLst>
                <a:ext uri="{FF2B5EF4-FFF2-40B4-BE49-F238E27FC236}">
                  <a16:creationId xmlns:a16="http://schemas.microsoft.com/office/drawing/2014/main" id="{2A949259-35B9-4C56-8F32-1155E189AEA0}"/>
                </a:ext>
              </a:extLst>
            </p:cNvPr>
            <p:cNvSpPr>
              <a:spLocks noChangeArrowheads="1"/>
            </p:cNvSpPr>
            <p:nvPr/>
          </p:nvSpPr>
          <p:spPr bwMode="auto">
            <a:xfrm>
              <a:off x="9508209"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94" name="Rectangle 338">
              <a:extLst>
                <a:ext uri="{FF2B5EF4-FFF2-40B4-BE49-F238E27FC236}">
                  <a16:creationId xmlns:a16="http://schemas.microsoft.com/office/drawing/2014/main" id="{7C6506B1-BC13-C2B7-4603-7EB3830B2FCF}"/>
                </a:ext>
              </a:extLst>
            </p:cNvPr>
            <p:cNvSpPr>
              <a:spLocks noChangeArrowheads="1"/>
            </p:cNvSpPr>
            <p:nvPr/>
          </p:nvSpPr>
          <p:spPr bwMode="auto">
            <a:xfrm>
              <a:off x="9508209"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95" name="Rectangle 339">
              <a:extLst>
                <a:ext uri="{FF2B5EF4-FFF2-40B4-BE49-F238E27FC236}">
                  <a16:creationId xmlns:a16="http://schemas.microsoft.com/office/drawing/2014/main" id="{8E21EB91-DD57-387D-C519-7FC499088315}"/>
                </a:ext>
              </a:extLst>
            </p:cNvPr>
            <p:cNvSpPr>
              <a:spLocks noChangeArrowheads="1"/>
            </p:cNvSpPr>
            <p:nvPr/>
          </p:nvSpPr>
          <p:spPr bwMode="auto">
            <a:xfrm>
              <a:off x="9508209"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96" name="Rectangle 340">
              <a:extLst>
                <a:ext uri="{FF2B5EF4-FFF2-40B4-BE49-F238E27FC236}">
                  <a16:creationId xmlns:a16="http://schemas.microsoft.com/office/drawing/2014/main" id="{CA3597A9-AEB1-89C1-DA27-CC37C07DB3FE}"/>
                </a:ext>
              </a:extLst>
            </p:cNvPr>
            <p:cNvSpPr>
              <a:spLocks noChangeArrowheads="1"/>
            </p:cNvSpPr>
            <p:nvPr/>
          </p:nvSpPr>
          <p:spPr bwMode="auto">
            <a:xfrm>
              <a:off x="9508209"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97" name="Rectangle 341">
              <a:extLst>
                <a:ext uri="{FF2B5EF4-FFF2-40B4-BE49-F238E27FC236}">
                  <a16:creationId xmlns:a16="http://schemas.microsoft.com/office/drawing/2014/main" id="{004D1B7A-B2F1-CB00-6C68-DCE44E0D87AF}"/>
                </a:ext>
              </a:extLst>
            </p:cNvPr>
            <p:cNvSpPr>
              <a:spLocks noChangeArrowheads="1"/>
            </p:cNvSpPr>
            <p:nvPr/>
          </p:nvSpPr>
          <p:spPr bwMode="auto">
            <a:xfrm>
              <a:off x="9508209"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98" name="Rectangle 342">
              <a:extLst>
                <a:ext uri="{FF2B5EF4-FFF2-40B4-BE49-F238E27FC236}">
                  <a16:creationId xmlns:a16="http://schemas.microsoft.com/office/drawing/2014/main" id="{5254C5B4-C604-FC2C-9E74-F9DC68DAE540}"/>
                </a:ext>
              </a:extLst>
            </p:cNvPr>
            <p:cNvSpPr>
              <a:spLocks noChangeArrowheads="1"/>
            </p:cNvSpPr>
            <p:nvPr/>
          </p:nvSpPr>
          <p:spPr bwMode="auto">
            <a:xfrm>
              <a:off x="9516485"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99" name="Rectangle 343">
              <a:extLst>
                <a:ext uri="{FF2B5EF4-FFF2-40B4-BE49-F238E27FC236}">
                  <a16:creationId xmlns:a16="http://schemas.microsoft.com/office/drawing/2014/main" id="{211F290C-C49F-6A1D-3019-874652288094}"/>
                </a:ext>
              </a:extLst>
            </p:cNvPr>
            <p:cNvSpPr>
              <a:spLocks noChangeArrowheads="1"/>
            </p:cNvSpPr>
            <p:nvPr/>
          </p:nvSpPr>
          <p:spPr bwMode="auto">
            <a:xfrm>
              <a:off x="9516485"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00" name="Rectangle 344">
              <a:extLst>
                <a:ext uri="{FF2B5EF4-FFF2-40B4-BE49-F238E27FC236}">
                  <a16:creationId xmlns:a16="http://schemas.microsoft.com/office/drawing/2014/main" id="{A1EEE811-CED5-4CB1-BD4C-EA0037F14652}"/>
                </a:ext>
              </a:extLst>
            </p:cNvPr>
            <p:cNvSpPr>
              <a:spLocks noChangeArrowheads="1"/>
            </p:cNvSpPr>
            <p:nvPr/>
          </p:nvSpPr>
          <p:spPr bwMode="auto">
            <a:xfrm>
              <a:off x="9522691"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01" name="Rectangle 345">
              <a:extLst>
                <a:ext uri="{FF2B5EF4-FFF2-40B4-BE49-F238E27FC236}">
                  <a16:creationId xmlns:a16="http://schemas.microsoft.com/office/drawing/2014/main" id="{1D96BD29-F148-7F79-30EF-9B1E23810973}"/>
                </a:ext>
              </a:extLst>
            </p:cNvPr>
            <p:cNvSpPr>
              <a:spLocks noChangeArrowheads="1"/>
            </p:cNvSpPr>
            <p:nvPr/>
          </p:nvSpPr>
          <p:spPr bwMode="auto">
            <a:xfrm>
              <a:off x="9528898"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02" name="Rectangle 346">
              <a:extLst>
                <a:ext uri="{FF2B5EF4-FFF2-40B4-BE49-F238E27FC236}">
                  <a16:creationId xmlns:a16="http://schemas.microsoft.com/office/drawing/2014/main" id="{253C6E7D-13C0-2E28-8C23-AE0D28037550}"/>
                </a:ext>
              </a:extLst>
            </p:cNvPr>
            <p:cNvSpPr>
              <a:spLocks noChangeArrowheads="1"/>
            </p:cNvSpPr>
            <p:nvPr/>
          </p:nvSpPr>
          <p:spPr bwMode="auto">
            <a:xfrm>
              <a:off x="9528898"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03" name="Rectangle 347">
              <a:extLst>
                <a:ext uri="{FF2B5EF4-FFF2-40B4-BE49-F238E27FC236}">
                  <a16:creationId xmlns:a16="http://schemas.microsoft.com/office/drawing/2014/main" id="{D87CC00D-DDD7-027A-11F7-2B47FCC93309}"/>
                </a:ext>
              </a:extLst>
            </p:cNvPr>
            <p:cNvSpPr>
              <a:spLocks noChangeArrowheads="1"/>
            </p:cNvSpPr>
            <p:nvPr/>
          </p:nvSpPr>
          <p:spPr bwMode="auto">
            <a:xfrm>
              <a:off x="9528898"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04" name="Rectangle 348">
              <a:extLst>
                <a:ext uri="{FF2B5EF4-FFF2-40B4-BE49-F238E27FC236}">
                  <a16:creationId xmlns:a16="http://schemas.microsoft.com/office/drawing/2014/main" id="{6221A46E-FD60-8C63-F3A2-568532BB4ACC}"/>
                </a:ext>
              </a:extLst>
            </p:cNvPr>
            <p:cNvSpPr>
              <a:spLocks noChangeArrowheads="1"/>
            </p:cNvSpPr>
            <p:nvPr/>
          </p:nvSpPr>
          <p:spPr bwMode="auto">
            <a:xfrm>
              <a:off x="9528898"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05" name="Rectangle 349">
              <a:extLst>
                <a:ext uri="{FF2B5EF4-FFF2-40B4-BE49-F238E27FC236}">
                  <a16:creationId xmlns:a16="http://schemas.microsoft.com/office/drawing/2014/main" id="{D876BFA8-1E62-0D6F-4986-185351973F50}"/>
                </a:ext>
              </a:extLst>
            </p:cNvPr>
            <p:cNvSpPr>
              <a:spLocks noChangeArrowheads="1"/>
            </p:cNvSpPr>
            <p:nvPr/>
          </p:nvSpPr>
          <p:spPr bwMode="auto">
            <a:xfrm>
              <a:off x="9549586"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06" name="Rectangle 350">
              <a:extLst>
                <a:ext uri="{FF2B5EF4-FFF2-40B4-BE49-F238E27FC236}">
                  <a16:creationId xmlns:a16="http://schemas.microsoft.com/office/drawing/2014/main" id="{C89FA293-BC3C-B93E-A1D6-2162FA3CC904}"/>
                </a:ext>
              </a:extLst>
            </p:cNvPr>
            <p:cNvSpPr>
              <a:spLocks noChangeArrowheads="1"/>
            </p:cNvSpPr>
            <p:nvPr/>
          </p:nvSpPr>
          <p:spPr bwMode="auto">
            <a:xfrm>
              <a:off x="9555792" y="3180472"/>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07" name="Rectangle 351">
              <a:extLst>
                <a:ext uri="{FF2B5EF4-FFF2-40B4-BE49-F238E27FC236}">
                  <a16:creationId xmlns:a16="http://schemas.microsoft.com/office/drawing/2014/main" id="{553CF0B4-B874-CBDA-55BA-EAECDE90FC2B}"/>
                </a:ext>
              </a:extLst>
            </p:cNvPr>
            <p:cNvSpPr>
              <a:spLocks noChangeArrowheads="1"/>
            </p:cNvSpPr>
            <p:nvPr/>
          </p:nvSpPr>
          <p:spPr bwMode="auto">
            <a:xfrm>
              <a:off x="9582688" y="3180472"/>
              <a:ext cx="53789"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08" name="Rectangle 352">
              <a:extLst>
                <a:ext uri="{FF2B5EF4-FFF2-40B4-BE49-F238E27FC236}">
                  <a16:creationId xmlns:a16="http://schemas.microsoft.com/office/drawing/2014/main" id="{099F3E47-4FAF-5F6E-E4AF-78ECC19F5FB7}"/>
                </a:ext>
              </a:extLst>
            </p:cNvPr>
            <p:cNvSpPr>
              <a:spLocks noChangeArrowheads="1"/>
            </p:cNvSpPr>
            <p:nvPr/>
          </p:nvSpPr>
          <p:spPr bwMode="auto">
            <a:xfrm>
              <a:off x="9741987" y="3201949"/>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09" name="Rectangle 353">
              <a:extLst>
                <a:ext uri="{FF2B5EF4-FFF2-40B4-BE49-F238E27FC236}">
                  <a16:creationId xmlns:a16="http://schemas.microsoft.com/office/drawing/2014/main" id="{C80FE622-82DD-F8E5-078C-C9DCA68482B7}"/>
                </a:ext>
              </a:extLst>
            </p:cNvPr>
            <p:cNvSpPr>
              <a:spLocks noChangeArrowheads="1"/>
            </p:cNvSpPr>
            <p:nvPr/>
          </p:nvSpPr>
          <p:spPr bwMode="auto">
            <a:xfrm>
              <a:off x="9748194" y="3201949"/>
              <a:ext cx="62065"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10" name="Rectangle 354">
              <a:extLst>
                <a:ext uri="{FF2B5EF4-FFF2-40B4-BE49-F238E27FC236}">
                  <a16:creationId xmlns:a16="http://schemas.microsoft.com/office/drawing/2014/main" id="{F3B85466-4668-D031-AAB8-5E541EB658C9}"/>
                </a:ext>
              </a:extLst>
            </p:cNvPr>
            <p:cNvSpPr>
              <a:spLocks noChangeArrowheads="1"/>
            </p:cNvSpPr>
            <p:nvPr/>
          </p:nvSpPr>
          <p:spPr bwMode="auto">
            <a:xfrm>
              <a:off x="9748194" y="3201949"/>
              <a:ext cx="62065"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11" name="Rectangle 355">
              <a:extLst>
                <a:ext uri="{FF2B5EF4-FFF2-40B4-BE49-F238E27FC236}">
                  <a16:creationId xmlns:a16="http://schemas.microsoft.com/office/drawing/2014/main" id="{1A47EF20-1003-BABB-7AEF-98065419AD89}"/>
                </a:ext>
              </a:extLst>
            </p:cNvPr>
            <p:cNvSpPr>
              <a:spLocks noChangeArrowheads="1"/>
            </p:cNvSpPr>
            <p:nvPr/>
          </p:nvSpPr>
          <p:spPr bwMode="auto">
            <a:xfrm>
              <a:off x="9748194" y="3201949"/>
              <a:ext cx="62065"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12" name="Rectangle 356">
              <a:extLst>
                <a:ext uri="{FF2B5EF4-FFF2-40B4-BE49-F238E27FC236}">
                  <a16:creationId xmlns:a16="http://schemas.microsoft.com/office/drawing/2014/main" id="{55551B90-393F-6C8C-A7EB-596844CE5B2F}"/>
                </a:ext>
              </a:extLst>
            </p:cNvPr>
            <p:cNvSpPr>
              <a:spLocks noChangeArrowheads="1"/>
            </p:cNvSpPr>
            <p:nvPr/>
          </p:nvSpPr>
          <p:spPr bwMode="auto">
            <a:xfrm>
              <a:off x="9756469" y="3201949"/>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13" name="Rectangle 357">
              <a:extLst>
                <a:ext uri="{FF2B5EF4-FFF2-40B4-BE49-F238E27FC236}">
                  <a16:creationId xmlns:a16="http://schemas.microsoft.com/office/drawing/2014/main" id="{9EDE96F3-C9F0-7315-4B68-AD2A76BB0732}"/>
                </a:ext>
              </a:extLst>
            </p:cNvPr>
            <p:cNvSpPr>
              <a:spLocks noChangeArrowheads="1"/>
            </p:cNvSpPr>
            <p:nvPr/>
          </p:nvSpPr>
          <p:spPr bwMode="auto">
            <a:xfrm>
              <a:off x="9756469" y="3201949"/>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14" name="Rectangle 358">
              <a:extLst>
                <a:ext uri="{FF2B5EF4-FFF2-40B4-BE49-F238E27FC236}">
                  <a16:creationId xmlns:a16="http://schemas.microsoft.com/office/drawing/2014/main" id="{EE5A8FA3-366D-26CE-9771-BD5BAFA18709}"/>
                </a:ext>
              </a:extLst>
            </p:cNvPr>
            <p:cNvSpPr>
              <a:spLocks noChangeArrowheads="1"/>
            </p:cNvSpPr>
            <p:nvPr/>
          </p:nvSpPr>
          <p:spPr bwMode="auto">
            <a:xfrm>
              <a:off x="9756469" y="3201949"/>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15" name="Rectangle 359">
              <a:extLst>
                <a:ext uri="{FF2B5EF4-FFF2-40B4-BE49-F238E27FC236}">
                  <a16:creationId xmlns:a16="http://schemas.microsoft.com/office/drawing/2014/main" id="{4B99A21A-9533-F722-0AB5-66771338ACF2}"/>
                </a:ext>
              </a:extLst>
            </p:cNvPr>
            <p:cNvSpPr>
              <a:spLocks noChangeArrowheads="1"/>
            </p:cNvSpPr>
            <p:nvPr/>
          </p:nvSpPr>
          <p:spPr bwMode="auto">
            <a:xfrm>
              <a:off x="9756469" y="3201949"/>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16" name="Rectangle 360">
              <a:extLst>
                <a:ext uri="{FF2B5EF4-FFF2-40B4-BE49-F238E27FC236}">
                  <a16:creationId xmlns:a16="http://schemas.microsoft.com/office/drawing/2014/main" id="{F4AEA8FD-9BD1-9CC0-D7BB-AA628E8F5A7E}"/>
                </a:ext>
              </a:extLst>
            </p:cNvPr>
            <p:cNvSpPr>
              <a:spLocks noChangeArrowheads="1"/>
            </p:cNvSpPr>
            <p:nvPr/>
          </p:nvSpPr>
          <p:spPr bwMode="auto">
            <a:xfrm>
              <a:off x="9756469" y="3201949"/>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17" name="Rectangle 361">
              <a:extLst>
                <a:ext uri="{FF2B5EF4-FFF2-40B4-BE49-F238E27FC236}">
                  <a16:creationId xmlns:a16="http://schemas.microsoft.com/office/drawing/2014/main" id="{6DC79D0E-638F-8ED2-B7FF-2A3B1504C970}"/>
                </a:ext>
              </a:extLst>
            </p:cNvPr>
            <p:cNvSpPr>
              <a:spLocks noChangeArrowheads="1"/>
            </p:cNvSpPr>
            <p:nvPr/>
          </p:nvSpPr>
          <p:spPr bwMode="auto">
            <a:xfrm>
              <a:off x="9768882" y="3227455"/>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18" name="Rectangle 362">
              <a:extLst>
                <a:ext uri="{FF2B5EF4-FFF2-40B4-BE49-F238E27FC236}">
                  <a16:creationId xmlns:a16="http://schemas.microsoft.com/office/drawing/2014/main" id="{31781FA2-D6C5-9623-FE47-61AF11F05721}"/>
                </a:ext>
              </a:extLst>
            </p:cNvPr>
            <p:cNvSpPr>
              <a:spLocks noChangeArrowheads="1"/>
            </p:cNvSpPr>
            <p:nvPr/>
          </p:nvSpPr>
          <p:spPr bwMode="auto">
            <a:xfrm>
              <a:off x="9775088" y="3227455"/>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19" name="Rectangle 363">
              <a:extLst>
                <a:ext uri="{FF2B5EF4-FFF2-40B4-BE49-F238E27FC236}">
                  <a16:creationId xmlns:a16="http://schemas.microsoft.com/office/drawing/2014/main" id="{AFBF9E54-D756-6EA6-B77D-6D5078C03E81}"/>
                </a:ext>
              </a:extLst>
            </p:cNvPr>
            <p:cNvSpPr>
              <a:spLocks noChangeArrowheads="1"/>
            </p:cNvSpPr>
            <p:nvPr/>
          </p:nvSpPr>
          <p:spPr bwMode="auto">
            <a:xfrm>
              <a:off x="9775088" y="3227455"/>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20" name="Rectangle 364">
              <a:extLst>
                <a:ext uri="{FF2B5EF4-FFF2-40B4-BE49-F238E27FC236}">
                  <a16:creationId xmlns:a16="http://schemas.microsoft.com/office/drawing/2014/main" id="{F24E5A8E-6F19-7E8B-3B6B-586BD96947B0}"/>
                </a:ext>
              </a:extLst>
            </p:cNvPr>
            <p:cNvSpPr>
              <a:spLocks noChangeArrowheads="1"/>
            </p:cNvSpPr>
            <p:nvPr/>
          </p:nvSpPr>
          <p:spPr bwMode="auto">
            <a:xfrm>
              <a:off x="9775088" y="3227455"/>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21" name="Rectangle 365">
              <a:extLst>
                <a:ext uri="{FF2B5EF4-FFF2-40B4-BE49-F238E27FC236}">
                  <a16:creationId xmlns:a16="http://schemas.microsoft.com/office/drawing/2014/main" id="{F6EB47C2-DBFD-F2C8-84C6-3CDF17939777}"/>
                </a:ext>
              </a:extLst>
            </p:cNvPr>
            <p:cNvSpPr>
              <a:spLocks noChangeArrowheads="1"/>
            </p:cNvSpPr>
            <p:nvPr/>
          </p:nvSpPr>
          <p:spPr bwMode="auto">
            <a:xfrm>
              <a:off x="9783364" y="3227455"/>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22" name="Rectangle 366">
              <a:extLst>
                <a:ext uri="{FF2B5EF4-FFF2-40B4-BE49-F238E27FC236}">
                  <a16:creationId xmlns:a16="http://schemas.microsoft.com/office/drawing/2014/main" id="{FB472773-B9A2-2A42-505B-4AAF2E42C517}"/>
                </a:ext>
              </a:extLst>
            </p:cNvPr>
            <p:cNvSpPr>
              <a:spLocks noChangeArrowheads="1"/>
            </p:cNvSpPr>
            <p:nvPr/>
          </p:nvSpPr>
          <p:spPr bwMode="auto">
            <a:xfrm>
              <a:off x="9789571" y="3227455"/>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23" name="Rectangle 367">
              <a:extLst>
                <a:ext uri="{FF2B5EF4-FFF2-40B4-BE49-F238E27FC236}">
                  <a16:creationId xmlns:a16="http://schemas.microsoft.com/office/drawing/2014/main" id="{B114AFEF-3D6A-9224-01C0-EB9B5971D96E}"/>
                </a:ext>
              </a:extLst>
            </p:cNvPr>
            <p:cNvSpPr>
              <a:spLocks noChangeArrowheads="1"/>
            </p:cNvSpPr>
            <p:nvPr/>
          </p:nvSpPr>
          <p:spPr bwMode="auto">
            <a:xfrm>
              <a:off x="9795778" y="3227455"/>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24" name="Rectangle 368">
              <a:extLst>
                <a:ext uri="{FF2B5EF4-FFF2-40B4-BE49-F238E27FC236}">
                  <a16:creationId xmlns:a16="http://schemas.microsoft.com/office/drawing/2014/main" id="{7B75C12F-A8A3-D5F9-A97D-4FF5D305546B}"/>
                </a:ext>
              </a:extLst>
            </p:cNvPr>
            <p:cNvSpPr>
              <a:spLocks noChangeArrowheads="1"/>
            </p:cNvSpPr>
            <p:nvPr/>
          </p:nvSpPr>
          <p:spPr bwMode="auto">
            <a:xfrm>
              <a:off x="9801984" y="3227455"/>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25" name="Rectangle 369">
              <a:extLst>
                <a:ext uri="{FF2B5EF4-FFF2-40B4-BE49-F238E27FC236}">
                  <a16:creationId xmlns:a16="http://schemas.microsoft.com/office/drawing/2014/main" id="{EE1CB92A-711E-14B6-2CDB-96A3B44141F5}"/>
                </a:ext>
              </a:extLst>
            </p:cNvPr>
            <p:cNvSpPr>
              <a:spLocks noChangeArrowheads="1"/>
            </p:cNvSpPr>
            <p:nvPr/>
          </p:nvSpPr>
          <p:spPr bwMode="auto">
            <a:xfrm>
              <a:off x="9810259" y="3227455"/>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26" name="Rectangle 370">
              <a:extLst>
                <a:ext uri="{FF2B5EF4-FFF2-40B4-BE49-F238E27FC236}">
                  <a16:creationId xmlns:a16="http://schemas.microsoft.com/office/drawing/2014/main" id="{41A6D9A5-125A-1983-F8FB-E833B575F7B3}"/>
                </a:ext>
              </a:extLst>
            </p:cNvPr>
            <p:cNvSpPr>
              <a:spLocks noChangeArrowheads="1"/>
            </p:cNvSpPr>
            <p:nvPr/>
          </p:nvSpPr>
          <p:spPr bwMode="auto">
            <a:xfrm>
              <a:off x="9895081" y="3227455"/>
              <a:ext cx="62065"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27" name="Rectangle 371">
              <a:extLst>
                <a:ext uri="{FF2B5EF4-FFF2-40B4-BE49-F238E27FC236}">
                  <a16:creationId xmlns:a16="http://schemas.microsoft.com/office/drawing/2014/main" id="{3FC58A91-B054-DAE9-3977-A48CE32D2F9C}"/>
                </a:ext>
              </a:extLst>
            </p:cNvPr>
            <p:cNvSpPr>
              <a:spLocks noChangeArrowheads="1"/>
            </p:cNvSpPr>
            <p:nvPr/>
          </p:nvSpPr>
          <p:spPr bwMode="auto">
            <a:xfrm>
              <a:off x="9996453" y="3227455"/>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28" name="Rectangle 372">
              <a:extLst>
                <a:ext uri="{FF2B5EF4-FFF2-40B4-BE49-F238E27FC236}">
                  <a16:creationId xmlns:a16="http://schemas.microsoft.com/office/drawing/2014/main" id="{AFA8343B-E088-A82E-7DEA-A61F90F1EF14}"/>
                </a:ext>
              </a:extLst>
            </p:cNvPr>
            <p:cNvSpPr>
              <a:spLocks noChangeArrowheads="1"/>
            </p:cNvSpPr>
            <p:nvPr/>
          </p:nvSpPr>
          <p:spPr bwMode="auto">
            <a:xfrm>
              <a:off x="10002661" y="3227455"/>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29" name="Rectangle 373">
              <a:extLst>
                <a:ext uri="{FF2B5EF4-FFF2-40B4-BE49-F238E27FC236}">
                  <a16:creationId xmlns:a16="http://schemas.microsoft.com/office/drawing/2014/main" id="{8E235B23-119E-C6D0-DC85-BF2B41265FC3}"/>
                </a:ext>
              </a:extLst>
            </p:cNvPr>
            <p:cNvSpPr>
              <a:spLocks noChangeArrowheads="1"/>
            </p:cNvSpPr>
            <p:nvPr/>
          </p:nvSpPr>
          <p:spPr bwMode="auto">
            <a:xfrm>
              <a:off x="10008867" y="3227455"/>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30" name="Rectangle 374">
              <a:extLst>
                <a:ext uri="{FF2B5EF4-FFF2-40B4-BE49-F238E27FC236}">
                  <a16:creationId xmlns:a16="http://schemas.microsoft.com/office/drawing/2014/main" id="{40982BA6-CDF9-5F39-CE94-B53EC8EE921F}"/>
                </a:ext>
              </a:extLst>
            </p:cNvPr>
            <p:cNvSpPr>
              <a:spLocks noChangeArrowheads="1"/>
            </p:cNvSpPr>
            <p:nvPr/>
          </p:nvSpPr>
          <p:spPr bwMode="auto">
            <a:xfrm>
              <a:off x="10008867" y="3227455"/>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31" name="Rectangle 375">
              <a:extLst>
                <a:ext uri="{FF2B5EF4-FFF2-40B4-BE49-F238E27FC236}">
                  <a16:creationId xmlns:a16="http://schemas.microsoft.com/office/drawing/2014/main" id="{91497726-36F3-E4BC-F2E6-A52E0F243B7E}"/>
                </a:ext>
              </a:extLst>
            </p:cNvPr>
            <p:cNvSpPr>
              <a:spLocks noChangeArrowheads="1"/>
            </p:cNvSpPr>
            <p:nvPr/>
          </p:nvSpPr>
          <p:spPr bwMode="auto">
            <a:xfrm>
              <a:off x="10008867" y="3227455"/>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32" name="Rectangle 376">
              <a:extLst>
                <a:ext uri="{FF2B5EF4-FFF2-40B4-BE49-F238E27FC236}">
                  <a16:creationId xmlns:a16="http://schemas.microsoft.com/office/drawing/2014/main" id="{6A31868E-6964-C219-7202-939ED2DD27B6}"/>
                </a:ext>
              </a:extLst>
            </p:cNvPr>
            <p:cNvSpPr>
              <a:spLocks noChangeArrowheads="1"/>
            </p:cNvSpPr>
            <p:nvPr/>
          </p:nvSpPr>
          <p:spPr bwMode="auto">
            <a:xfrm>
              <a:off x="10008867" y="3227455"/>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33" name="Rectangle 377">
              <a:extLst>
                <a:ext uri="{FF2B5EF4-FFF2-40B4-BE49-F238E27FC236}">
                  <a16:creationId xmlns:a16="http://schemas.microsoft.com/office/drawing/2014/main" id="{89086C2A-DB1A-02D5-27D0-4A7AA7C794AA}"/>
                </a:ext>
              </a:extLst>
            </p:cNvPr>
            <p:cNvSpPr>
              <a:spLocks noChangeArrowheads="1"/>
            </p:cNvSpPr>
            <p:nvPr/>
          </p:nvSpPr>
          <p:spPr bwMode="auto">
            <a:xfrm>
              <a:off x="10008867" y="3227455"/>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34" name="Rectangle 378">
              <a:extLst>
                <a:ext uri="{FF2B5EF4-FFF2-40B4-BE49-F238E27FC236}">
                  <a16:creationId xmlns:a16="http://schemas.microsoft.com/office/drawing/2014/main" id="{F853E0B0-4D9D-230F-BD54-52006FEE8E58}"/>
                </a:ext>
              </a:extLst>
            </p:cNvPr>
            <p:cNvSpPr>
              <a:spLocks noChangeArrowheads="1"/>
            </p:cNvSpPr>
            <p:nvPr/>
          </p:nvSpPr>
          <p:spPr bwMode="auto">
            <a:xfrm>
              <a:off x="10008867" y="3227455"/>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35" name="Rectangle 379">
              <a:extLst>
                <a:ext uri="{FF2B5EF4-FFF2-40B4-BE49-F238E27FC236}">
                  <a16:creationId xmlns:a16="http://schemas.microsoft.com/office/drawing/2014/main" id="{B74A6966-ADCF-11C6-3E37-106396948343}"/>
                </a:ext>
              </a:extLst>
            </p:cNvPr>
            <p:cNvSpPr>
              <a:spLocks noChangeArrowheads="1"/>
            </p:cNvSpPr>
            <p:nvPr/>
          </p:nvSpPr>
          <p:spPr bwMode="auto">
            <a:xfrm>
              <a:off x="10008867" y="3227455"/>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36" name="Rectangle 380">
              <a:extLst>
                <a:ext uri="{FF2B5EF4-FFF2-40B4-BE49-F238E27FC236}">
                  <a16:creationId xmlns:a16="http://schemas.microsoft.com/office/drawing/2014/main" id="{FF820A10-7519-9360-0AA1-BD5DDBB8E158}"/>
                </a:ext>
              </a:extLst>
            </p:cNvPr>
            <p:cNvSpPr>
              <a:spLocks noChangeArrowheads="1"/>
            </p:cNvSpPr>
            <p:nvPr/>
          </p:nvSpPr>
          <p:spPr bwMode="auto">
            <a:xfrm>
              <a:off x="10017143" y="3227455"/>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37" name="Rectangle 381">
              <a:extLst>
                <a:ext uri="{FF2B5EF4-FFF2-40B4-BE49-F238E27FC236}">
                  <a16:creationId xmlns:a16="http://schemas.microsoft.com/office/drawing/2014/main" id="{86A9F54E-1658-117E-8FEF-CE04CACC33B5}"/>
                </a:ext>
              </a:extLst>
            </p:cNvPr>
            <p:cNvSpPr>
              <a:spLocks noChangeArrowheads="1"/>
            </p:cNvSpPr>
            <p:nvPr/>
          </p:nvSpPr>
          <p:spPr bwMode="auto">
            <a:xfrm>
              <a:off x="10023349" y="3227455"/>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38" name="Rectangle 382">
              <a:extLst>
                <a:ext uri="{FF2B5EF4-FFF2-40B4-BE49-F238E27FC236}">
                  <a16:creationId xmlns:a16="http://schemas.microsoft.com/office/drawing/2014/main" id="{E875AAE4-3927-E0A4-E5C9-823D65775BEE}"/>
                </a:ext>
              </a:extLst>
            </p:cNvPr>
            <p:cNvSpPr>
              <a:spLocks noChangeArrowheads="1"/>
            </p:cNvSpPr>
            <p:nvPr/>
          </p:nvSpPr>
          <p:spPr bwMode="auto">
            <a:xfrm>
              <a:off x="10023349" y="3227455"/>
              <a:ext cx="59997" cy="34901"/>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39" name="Rectangle 383">
              <a:extLst>
                <a:ext uri="{FF2B5EF4-FFF2-40B4-BE49-F238E27FC236}">
                  <a16:creationId xmlns:a16="http://schemas.microsoft.com/office/drawing/2014/main" id="{CE74812C-C843-4E85-C990-EC00A2DD1443}"/>
                </a:ext>
              </a:extLst>
            </p:cNvPr>
            <p:cNvSpPr>
              <a:spLocks noChangeArrowheads="1"/>
            </p:cNvSpPr>
            <p:nvPr/>
          </p:nvSpPr>
          <p:spPr bwMode="auto">
            <a:xfrm>
              <a:off x="10023349" y="3254302"/>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40" name="Rectangle 384">
              <a:extLst>
                <a:ext uri="{FF2B5EF4-FFF2-40B4-BE49-F238E27FC236}">
                  <a16:creationId xmlns:a16="http://schemas.microsoft.com/office/drawing/2014/main" id="{3AF4CADF-09BA-C171-1C9E-65A77002A6DC}"/>
                </a:ext>
              </a:extLst>
            </p:cNvPr>
            <p:cNvSpPr>
              <a:spLocks noChangeArrowheads="1"/>
            </p:cNvSpPr>
            <p:nvPr/>
          </p:nvSpPr>
          <p:spPr bwMode="auto">
            <a:xfrm>
              <a:off x="10041969" y="3254302"/>
              <a:ext cx="62065"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41" name="Rectangle 385">
              <a:extLst>
                <a:ext uri="{FF2B5EF4-FFF2-40B4-BE49-F238E27FC236}">
                  <a16:creationId xmlns:a16="http://schemas.microsoft.com/office/drawing/2014/main" id="{4026835C-A0C4-2CA2-3777-4D153F9F403A}"/>
                </a:ext>
              </a:extLst>
            </p:cNvPr>
            <p:cNvSpPr>
              <a:spLocks noChangeArrowheads="1"/>
            </p:cNvSpPr>
            <p:nvPr/>
          </p:nvSpPr>
          <p:spPr bwMode="auto">
            <a:xfrm>
              <a:off x="10056450" y="3254302"/>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42" name="Rectangle 386">
              <a:extLst>
                <a:ext uri="{FF2B5EF4-FFF2-40B4-BE49-F238E27FC236}">
                  <a16:creationId xmlns:a16="http://schemas.microsoft.com/office/drawing/2014/main" id="{CE860778-64D4-7FF9-3E99-00A1B932996E}"/>
                </a:ext>
              </a:extLst>
            </p:cNvPr>
            <p:cNvSpPr>
              <a:spLocks noChangeArrowheads="1"/>
            </p:cNvSpPr>
            <p:nvPr/>
          </p:nvSpPr>
          <p:spPr bwMode="auto">
            <a:xfrm>
              <a:off x="10215751"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43" name="Rectangle 387">
              <a:extLst>
                <a:ext uri="{FF2B5EF4-FFF2-40B4-BE49-F238E27FC236}">
                  <a16:creationId xmlns:a16="http://schemas.microsoft.com/office/drawing/2014/main" id="{D04B9DB6-76E5-CA33-1841-77C3C5BE1ABF}"/>
                </a:ext>
              </a:extLst>
            </p:cNvPr>
            <p:cNvSpPr>
              <a:spLocks noChangeArrowheads="1"/>
            </p:cNvSpPr>
            <p:nvPr/>
          </p:nvSpPr>
          <p:spPr bwMode="auto">
            <a:xfrm>
              <a:off x="10250921" y="3254302"/>
              <a:ext cx="51721"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44" name="Rectangle 388">
              <a:extLst>
                <a:ext uri="{FF2B5EF4-FFF2-40B4-BE49-F238E27FC236}">
                  <a16:creationId xmlns:a16="http://schemas.microsoft.com/office/drawing/2014/main" id="{15447EB7-223C-6F9A-BACF-563425852187}"/>
                </a:ext>
              </a:extLst>
            </p:cNvPr>
            <p:cNvSpPr>
              <a:spLocks noChangeArrowheads="1"/>
            </p:cNvSpPr>
            <p:nvPr/>
          </p:nvSpPr>
          <p:spPr bwMode="auto">
            <a:xfrm>
              <a:off x="10263334" y="3254302"/>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45" name="Rectangle 389">
              <a:extLst>
                <a:ext uri="{FF2B5EF4-FFF2-40B4-BE49-F238E27FC236}">
                  <a16:creationId xmlns:a16="http://schemas.microsoft.com/office/drawing/2014/main" id="{C6763A87-FB59-3035-978A-334EE603EEEB}"/>
                </a:ext>
              </a:extLst>
            </p:cNvPr>
            <p:cNvSpPr>
              <a:spLocks noChangeArrowheads="1"/>
            </p:cNvSpPr>
            <p:nvPr/>
          </p:nvSpPr>
          <p:spPr bwMode="auto">
            <a:xfrm>
              <a:off x="10263334" y="3254302"/>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46" name="Rectangle 390">
              <a:extLst>
                <a:ext uri="{FF2B5EF4-FFF2-40B4-BE49-F238E27FC236}">
                  <a16:creationId xmlns:a16="http://schemas.microsoft.com/office/drawing/2014/main" id="{4D99F503-6A1A-DE08-A608-D049A67E73A4}"/>
                </a:ext>
              </a:extLst>
            </p:cNvPr>
            <p:cNvSpPr>
              <a:spLocks noChangeArrowheads="1"/>
            </p:cNvSpPr>
            <p:nvPr/>
          </p:nvSpPr>
          <p:spPr bwMode="auto">
            <a:xfrm>
              <a:off x="10263334" y="3254302"/>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47" name="Rectangle 391">
              <a:extLst>
                <a:ext uri="{FF2B5EF4-FFF2-40B4-BE49-F238E27FC236}">
                  <a16:creationId xmlns:a16="http://schemas.microsoft.com/office/drawing/2014/main" id="{F4D2C257-1029-E56A-421E-6B72420F25EC}"/>
                </a:ext>
              </a:extLst>
            </p:cNvPr>
            <p:cNvSpPr>
              <a:spLocks noChangeArrowheads="1"/>
            </p:cNvSpPr>
            <p:nvPr/>
          </p:nvSpPr>
          <p:spPr bwMode="auto">
            <a:xfrm>
              <a:off x="10269540" y="3254302"/>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48" name="Rectangle 392">
              <a:extLst>
                <a:ext uri="{FF2B5EF4-FFF2-40B4-BE49-F238E27FC236}">
                  <a16:creationId xmlns:a16="http://schemas.microsoft.com/office/drawing/2014/main" id="{750D2A80-3E29-3A12-5019-DB9B06B0A008}"/>
                </a:ext>
              </a:extLst>
            </p:cNvPr>
            <p:cNvSpPr>
              <a:spLocks noChangeArrowheads="1"/>
            </p:cNvSpPr>
            <p:nvPr/>
          </p:nvSpPr>
          <p:spPr bwMode="auto">
            <a:xfrm>
              <a:off x="10275747" y="3254302"/>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49" name="Rectangle 393">
              <a:extLst>
                <a:ext uri="{FF2B5EF4-FFF2-40B4-BE49-F238E27FC236}">
                  <a16:creationId xmlns:a16="http://schemas.microsoft.com/office/drawing/2014/main" id="{C20AE66C-A2EA-98F5-CB78-EF54F09D8A97}"/>
                </a:ext>
              </a:extLst>
            </p:cNvPr>
            <p:cNvSpPr>
              <a:spLocks noChangeArrowheads="1"/>
            </p:cNvSpPr>
            <p:nvPr/>
          </p:nvSpPr>
          <p:spPr bwMode="auto">
            <a:xfrm>
              <a:off x="10290228" y="3254302"/>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50" name="Rectangle 394">
              <a:extLst>
                <a:ext uri="{FF2B5EF4-FFF2-40B4-BE49-F238E27FC236}">
                  <a16:creationId xmlns:a16="http://schemas.microsoft.com/office/drawing/2014/main" id="{EF37EEF1-57D8-5F74-B0B6-3502125AB920}"/>
                </a:ext>
              </a:extLst>
            </p:cNvPr>
            <p:cNvSpPr>
              <a:spLocks noChangeArrowheads="1"/>
            </p:cNvSpPr>
            <p:nvPr/>
          </p:nvSpPr>
          <p:spPr bwMode="auto">
            <a:xfrm>
              <a:off x="10290228" y="3254302"/>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51" name="Rectangle 395">
              <a:extLst>
                <a:ext uri="{FF2B5EF4-FFF2-40B4-BE49-F238E27FC236}">
                  <a16:creationId xmlns:a16="http://schemas.microsoft.com/office/drawing/2014/main" id="{B7FD13B4-E5CD-8390-530C-18BE10DCF738}"/>
                </a:ext>
              </a:extLst>
            </p:cNvPr>
            <p:cNvSpPr>
              <a:spLocks noChangeArrowheads="1"/>
            </p:cNvSpPr>
            <p:nvPr/>
          </p:nvSpPr>
          <p:spPr bwMode="auto">
            <a:xfrm>
              <a:off x="10310915" y="3254302"/>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52" name="Rectangle 396">
              <a:extLst>
                <a:ext uri="{FF2B5EF4-FFF2-40B4-BE49-F238E27FC236}">
                  <a16:creationId xmlns:a16="http://schemas.microsoft.com/office/drawing/2014/main" id="{930775D0-5E18-BDCF-2048-3AB9C1E022A7}"/>
                </a:ext>
              </a:extLst>
            </p:cNvPr>
            <p:cNvSpPr>
              <a:spLocks noChangeArrowheads="1"/>
            </p:cNvSpPr>
            <p:nvPr/>
          </p:nvSpPr>
          <p:spPr bwMode="auto">
            <a:xfrm>
              <a:off x="10344019" y="3254302"/>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53" name="Rectangle 397">
              <a:extLst>
                <a:ext uri="{FF2B5EF4-FFF2-40B4-BE49-F238E27FC236}">
                  <a16:creationId xmlns:a16="http://schemas.microsoft.com/office/drawing/2014/main" id="{390EE98A-6CA5-FF1A-0B3F-D842097C0082}"/>
                </a:ext>
              </a:extLst>
            </p:cNvPr>
            <p:cNvSpPr>
              <a:spLocks noChangeArrowheads="1"/>
            </p:cNvSpPr>
            <p:nvPr/>
          </p:nvSpPr>
          <p:spPr bwMode="auto">
            <a:xfrm>
              <a:off x="10377119" y="3254302"/>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54" name="Rectangle 398">
              <a:extLst>
                <a:ext uri="{FF2B5EF4-FFF2-40B4-BE49-F238E27FC236}">
                  <a16:creationId xmlns:a16="http://schemas.microsoft.com/office/drawing/2014/main" id="{831AF5E0-02C7-9502-2B39-298FBF70507F}"/>
                </a:ext>
              </a:extLst>
            </p:cNvPr>
            <p:cNvSpPr>
              <a:spLocks noChangeArrowheads="1"/>
            </p:cNvSpPr>
            <p:nvPr/>
          </p:nvSpPr>
          <p:spPr bwMode="auto">
            <a:xfrm>
              <a:off x="10377119" y="3254302"/>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55" name="Rectangle 399">
              <a:extLst>
                <a:ext uri="{FF2B5EF4-FFF2-40B4-BE49-F238E27FC236}">
                  <a16:creationId xmlns:a16="http://schemas.microsoft.com/office/drawing/2014/main" id="{F050EE6F-66B2-28FE-AE0F-5E46BD955D3F}"/>
                </a:ext>
              </a:extLst>
            </p:cNvPr>
            <p:cNvSpPr>
              <a:spLocks noChangeArrowheads="1"/>
            </p:cNvSpPr>
            <p:nvPr/>
          </p:nvSpPr>
          <p:spPr bwMode="auto">
            <a:xfrm>
              <a:off x="10503318"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56" name="Rectangle 400">
              <a:extLst>
                <a:ext uri="{FF2B5EF4-FFF2-40B4-BE49-F238E27FC236}">
                  <a16:creationId xmlns:a16="http://schemas.microsoft.com/office/drawing/2014/main" id="{F71E38A3-639D-24F1-5F83-98D28E3F9DDD}"/>
                </a:ext>
              </a:extLst>
            </p:cNvPr>
            <p:cNvSpPr>
              <a:spLocks noChangeArrowheads="1"/>
            </p:cNvSpPr>
            <p:nvPr/>
          </p:nvSpPr>
          <p:spPr bwMode="auto">
            <a:xfrm>
              <a:off x="10509526"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57" name="Rectangle 401">
              <a:extLst>
                <a:ext uri="{FF2B5EF4-FFF2-40B4-BE49-F238E27FC236}">
                  <a16:creationId xmlns:a16="http://schemas.microsoft.com/office/drawing/2014/main" id="{80791392-33D3-B4A3-9C80-A4198D96C6E8}"/>
                </a:ext>
              </a:extLst>
            </p:cNvPr>
            <p:cNvSpPr>
              <a:spLocks noChangeArrowheads="1"/>
            </p:cNvSpPr>
            <p:nvPr/>
          </p:nvSpPr>
          <p:spPr bwMode="auto">
            <a:xfrm>
              <a:off x="10509526"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58" name="Rectangle 402">
              <a:extLst>
                <a:ext uri="{FF2B5EF4-FFF2-40B4-BE49-F238E27FC236}">
                  <a16:creationId xmlns:a16="http://schemas.microsoft.com/office/drawing/2014/main" id="{8167692F-39C8-8C44-D8C4-F0513527738E}"/>
                </a:ext>
              </a:extLst>
            </p:cNvPr>
            <p:cNvSpPr>
              <a:spLocks noChangeArrowheads="1"/>
            </p:cNvSpPr>
            <p:nvPr/>
          </p:nvSpPr>
          <p:spPr bwMode="auto">
            <a:xfrm>
              <a:off x="10509526"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59" name="Rectangle 403">
              <a:extLst>
                <a:ext uri="{FF2B5EF4-FFF2-40B4-BE49-F238E27FC236}">
                  <a16:creationId xmlns:a16="http://schemas.microsoft.com/office/drawing/2014/main" id="{A58D8ADD-5734-3D1B-2335-BF97BF9168A6}"/>
                </a:ext>
              </a:extLst>
            </p:cNvPr>
            <p:cNvSpPr>
              <a:spLocks noChangeArrowheads="1"/>
            </p:cNvSpPr>
            <p:nvPr/>
          </p:nvSpPr>
          <p:spPr bwMode="auto">
            <a:xfrm>
              <a:off x="10517800" y="3254302"/>
              <a:ext cx="51721"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60" name="Rectangle 404">
              <a:extLst>
                <a:ext uri="{FF2B5EF4-FFF2-40B4-BE49-F238E27FC236}">
                  <a16:creationId xmlns:a16="http://schemas.microsoft.com/office/drawing/2014/main" id="{8EDC4CC7-0B2F-3C99-CA15-577D6CB9898C}"/>
                </a:ext>
              </a:extLst>
            </p:cNvPr>
            <p:cNvSpPr>
              <a:spLocks noChangeArrowheads="1"/>
            </p:cNvSpPr>
            <p:nvPr/>
          </p:nvSpPr>
          <p:spPr bwMode="auto">
            <a:xfrm>
              <a:off x="10517800" y="3254302"/>
              <a:ext cx="51721"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61" name="Rectangle 405">
              <a:extLst>
                <a:ext uri="{FF2B5EF4-FFF2-40B4-BE49-F238E27FC236}">
                  <a16:creationId xmlns:a16="http://schemas.microsoft.com/office/drawing/2014/main" id="{DA9B2555-F5FE-5166-4307-4A9EFBD2E76B}"/>
                </a:ext>
              </a:extLst>
            </p:cNvPr>
            <p:cNvSpPr>
              <a:spLocks noChangeArrowheads="1"/>
            </p:cNvSpPr>
            <p:nvPr/>
          </p:nvSpPr>
          <p:spPr bwMode="auto">
            <a:xfrm>
              <a:off x="10524007"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62" name="Rectangle 407">
              <a:extLst>
                <a:ext uri="{FF2B5EF4-FFF2-40B4-BE49-F238E27FC236}">
                  <a16:creationId xmlns:a16="http://schemas.microsoft.com/office/drawing/2014/main" id="{717C9461-8AD5-69F9-8D37-884491C968AA}"/>
                </a:ext>
              </a:extLst>
            </p:cNvPr>
            <p:cNvSpPr>
              <a:spLocks noChangeArrowheads="1"/>
            </p:cNvSpPr>
            <p:nvPr/>
          </p:nvSpPr>
          <p:spPr bwMode="auto">
            <a:xfrm>
              <a:off x="10524005"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63" name="Rectangle 408">
              <a:extLst>
                <a:ext uri="{FF2B5EF4-FFF2-40B4-BE49-F238E27FC236}">
                  <a16:creationId xmlns:a16="http://schemas.microsoft.com/office/drawing/2014/main" id="{728E8A57-17E5-A359-CEE5-17AE5F3F232D}"/>
                </a:ext>
              </a:extLst>
            </p:cNvPr>
            <p:cNvSpPr>
              <a:spLocks noChangeArrowheads="1"/>
            </p:cNvSpPr>
            <p:nvPr/>
          </p:nvSpPr>
          <p:spPr bwMode="auto">
            <a:xfrm>
              <a:off x="10524005"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64" name="Rectangle 409">
              <a:extLst>
                <a:ext uri="{FF2B5EF4-FFF2-40B4-BE49-F238E27FC236}">
                  <a16:creationId xmlns:a16="http://schemas.microsoft.com/office/drawing/2014/main" id="{3398B21A-A402-CDA4-8D0E-8BD6146D75BA}"/>
                </a:ext>
              </a:extLst>
            </p:cNvPr>
            <p:cNvSpPr>
              <a:spLocks noChangeArrowheads="1"/>
            </p:cNvSpPr>
            <p:nvPr/>
          </p:nvSpPr>
          <p:spPr bwMode="auto">
            <a:xfrm>
              <a:off x="10524005"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65" name="Rectangle 410">
              <a:extLst>
                <a:ext uri="{FF2B5EF4-FFF2-40B4-BE49-F238E27FC236}">
                  <a16:creationId xmlns:a16="http://schemas.microsoft.com/office/drawing/2014/main" id="{2CBA02B0-5EB7-C86C-C84F-8A2582782E51}"/>
                </a:ext>
              </a:extLst>
            </p:cNvPr>
            <p:cNvSpPr>
              <a:spLocks noChangeArrowheads="1"/>
            </p:cNvSpPr>
            <p:nvPr/>
          </p:nvSpPr>
          <p:spPr bwMode="auto">
            <a:xfrm>
              <a:off x="10530212"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66" name="Rectangle 411">
              <a:extLst>
                <a:ext uri="{FF2B5EF4-FFF2-40B4-BE49-F238E27FC236}">
                  <a16:creationId xmlns:a16="http://schemas.microsoft.com/office/drawing/2014/main" id="{63A5088F-54DA-AEB8-A5BD-D3F922BCC7F2}"/>
                </a:ext>
              </a:extLst>
            </p:cNvPr>
            <p:cNvSpPr>
              <a:spLocks noChangeArrowheads="1"/>
            </p:cNvSpPr>
            <p:nvPr/>
          </p:nvSpPr>
          <p:spPr bwMode="auto">
            <a:xfrm>
              <a:off x="10544693" y="3254302"/>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67" name="Rectangle 412">
              <a:extLst>
                <a:ext uri="{FF2B5EF4-FFF2-40B4-BE49-F238E27FC236}">
                  <a16:creationId xmlns:a16="http://schemas.microsoft.com/office/drawing/2014/main" id="{75A75FA5-70A8-BDD5-2319-9317F7A055CA}"/>
                </a:ext>
              </a:extLst>
            </p:cNvPr>
            <p:cNvSpPr>
              <a:spLocks noChangeArrowheads="1"/>
            </p:cNvSpPr>
            <p:nvPr/>
          </p:nvSpPr>
          <p:spPr bwMode="auto">
            <a:xfrm>
              <a:off x="10629515" y="3254302"/>
              <a:ext cx="62065"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68" name="Rectangle 413">
              <a:extLst>
                <a:ext uri="{FF2B5EF4-FFF2-40B4-BE49-F238E27FC236}">
                  <a16:creationId xmlns:a16="http://schemas.microsoft.com/office/drawing/2014/main" id="{AED79243-D98D-5DDD-1348-26B9F97AD2B4}"/>
                </a:ext>
              </a:extLst>
            </p:cNvPr>
            <p:cNvSpPr>
              <a:spLocks noChangeArrowheads="1"/>
            </p:cNvSpPr>
            <p:nvPr/>
          </p:nvSpPr>
          <p:spPr bwMode="auto">
            <a:xfrm>
              <a:off x="10670892" y="3254302"/>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69" name="Rectangle 414">
              <a:extLst>
                <a:ext uri="{FF2B5EF4-FFF2-40B4-BE49-F238E27FC236}">
                  <a16:creationId xmlns:a16="http://schemas.microsoft.com/office/drawing/2014/main" id="{7A1F7604-FFF3-E3D7-1ABC-EC019F0E073D}"/>
                </a:ext>
              </a:extLst>
            </p:cNvPr>
            <p:cNvSpPr>
              <a:spLocks noChangeArrowheads="1"/>
            </p:cNvSpPr>
            <p:nvPr/>
          </p:nvSpPr>
          <p:spPr bwMode="auto">
            <a:xfrm>
              <a:off x="10743301"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70" name="Rectangle 415">
              <a:extLst>
                <a:ext uri="{FF2B5EF4-FFF2-40B4-BE49-F238E27FC236}">
                  <a16:creationId xmlns:a16="http://schemas.microsoft.com/office/drawing/2014/main" id="{8F179814-0853-B415-7630-EE791C56762F}"/>
                </a:ext>
              </a:extLst>
            </p:cNvPr>
            <p:cNvSpPr>
              <a:spLocks noChangeArrowheads="1"/>
            </p:cNvSpPr>
            <p:nvPr/>
          </p:nvSpPr>
          <p:spPr bwMode="auto">
            <a:xfrm>
              <a:off x="10757783"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71" name="Rectangle 416">
              <a:extLst>
                <a:ext uri="{FF2B5EF4-FFF2-40B4-BE49-F238E27FC236}">
                  <a16:creationId xmlns:a16="http://schemas.microsoft.com/office/drawing/2014/main" id="{436BBB5B-1B7B-D1D3-5704-F6B459E644ED}"/>
                </a:ext>
              </a:extLst>
            </p:cNvPr>
            <p:cNvSpPr>
              <a:spLocks noChangeArrowheads="1"/>
            </p:cNvSpPr>
            <p:nvPr/>
          </p:nvSpPr>
          <p:spPr bwMode="auto">
            <a:xfrm>
              <a:off x="10757783"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72" name="Rectangle 417">
              <a:extLst>
                <a:ext uri="{FF2B5EF4-FFF2-40B4-BE49-F238E27FC236}">
                  <a16:creationId xmlns:a16="http://schemas.microsoft.com/office/drawing/2014/main" id="{BD32D849-7246-4C44-99B9-197C0518BA67}"/>
                </a:ext>
              </a:extLst>
            </p:cNvPr>
            <p:cNvSpPr>
              <a:spLocks noChangeArrowheads="1"/>
            </p:cNvSpPr>
            <p:nvPr/>
          </p:nvSpPr>
          <p:spPr bwMode="auto">
            <a:xfrm>
              <a:off x="10757783"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73" name="Rectangle 418">
              <a:extLst>
                <a:ext uri="{FF2B5EF4-FFF2-40B4-BE49-F238E27FC236}">
                  <a16:creationId xmlns:a16="http://schemas.microsoft.com/office/drawing/2014/main" id="{5D7CADD6-B5CD-572A-98EA-589A3A2C6C01}"/>
                </a:ext>
              </a:extLst>
            </p:cNvPr>
            <p:cNvSpPr>
              <a:spLocks noChangeArrowheads="1"/>
            </p:cNvSpPr>
            <p:nvPr/>
          </p:nvSpPr>
          <p:spPr bwMode="auto">
            <a:xfrm>
              <a:off x="10757783"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74" name="Rectangle 419">
              <a:extLst>
                <a:ext uri="{FF2B5EF4-FFF2-40B4-BE49-F238E27FC236}">
                  <a16:creationId xmlns:a16="http://schemas.microsoft.com/office/drawing/2014/main" id="{D0878633-A107-D260-B1C3-41B45DA63DAF}"/>
                </a:ext>
              </a:extLst>
            </p:cNvPr>
            <p:cNvSpPr>
              <a:spLocks noChangeArrowheads="1"/>
            </p:cNvSpPr>
            <p:nvPr/>
          </p:nvSpPr>
          <p:spPr bwMode="auto">
            <a:xfrm>
              <a:off x="10763990"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75" name="Rectangle 420">
              <a:extLst>
                <a:ext uri="{FF2B5EF4-FFF2-40B4-BE49-F238E27FC236}">
                  <a16:creationId xmlns:a16="http://schemas.microsoft.com/office/drawing/2014/main" id="{E0512024-BF5B-6E3A-DACE-B6175929C31C}"/>
                </a:ext>
              </a:extLst>
            </p:cNvPr>
            <p:cNvSpPr>
              <a:spLocks noChangeArrowheads="1"/>
            </p:cNvSpPr>
            <p:nvPr/>
          </p:nvSpPr>
          <p:spPr bwMode="auto">
            <a:xfrm>
              <a:off x="10763990"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76" name="Rectangle 421">
              <a:extLst>
                <a:ext uri="{FF2B5EF4-FFF2-40B4-BE49-F238E27FC236}">
                  <a16:creationId xmlns:a16="http://schemas.microsoft.com/office/drawing/2014/main" id="{45DAE5F3-2735-C276-B172-4B69FF15AD19}"/>
                </a:ext>
              </a:extLst>
            </p:cNvPr>
            <p:cNvSpPr>
              <a:spLocks noChangeArrowheads="1"/>
            </p:cNvSpPr>
            <p:nvPr/>
          </p:nvSpPr>
          <p:spPr bwMode="auto">
            <a:xfrm>
              <a:off x="10770196"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77" name="Rectangle 422">
              <a:extLst>
                <a:ext uri="{FF2B5EF4-FFF2-40B4-BE49-F238E27FC236}">
                  <a16:creationId xmlns:a16="http://schemas.microsoft.com/office/drawing/2014/main" id="{B73C7A3B-F2E4-E234-8876-5D4DB3C3D26E}"/>
                </a:ext>
              </a:extLst>
            </p:cNvPr>
            <p:cNvSpPr>
              <a:spLocks noChangeArrowheads="1"/>
            </p:cNvSpPr>
            <p:nvPr/>
          </p:nvSpPr>
          <p:spPr bwMode="auto">
            <a:xfrm>
              <a:off x="10770196"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78" name="Rectangle 423">
              <a:extLst>
                <a:ext uri="{FF2B5EF4-FFF2-40B4-BE49-F238E27FC236}">
                  <a16:creationId xmlns:a16="http://schemas.microsoft.com/office/drawing/2014/main" id="{F8572EB2-DC0C-05BB-5DF7-0099902A2B3D}"/>
                </a:ext>
              </a:extLst>
            </p:cNvPr>
            <p:cNvSpPr>
              <a:spLocks noChangeArrowheads="1"/>
            </p:cNvSpPr>
            <p:nvPr/>
          </p:nvSpPr>
          <p:spPr bwMode="auto">
            <a:xfrm>
              <a:off x="10770196"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79" name="Rectangle 424">
              <a:extLst>
                <a:ext uri="{FF2B5EF4-FFF2-40B4-BE49-F238E27FC236}">
                  <a16:creationId xmlns:a16="http://schemas.microsoft.com/office/drawing/2014/main" id="{929BBF8F-48ED-0E7F-B136-D9805FD095E1}"/>
                </a:ext>
              </a:extLst>
            </p:cNvPr>
            <p:cNvSpPr>
              <a:spLocks noChangeArrowheads="1"/>
            </p:cNvSpPr>
            <p:nvPr/>
          </p:nvSpPr>
          <p:spPr bwMode="auto">
            <a:xfrm>
              <a:off x="10770196"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80" name="Rectangle 425">
              <a:extLst>
                <a:ext uri="{FF2B5EF4-FFF2-40B4-BE49-F238E27FC236}">
                  <a16:creationId xmlns:a16="http://schemas.microsoft.com/office/drawing/2014/main" id="{E62F0F63-EEA5-6E7B-C819-99FCA5B6511D}"/>
                </a:ext>
              </a:extLst>
            </p:cNvPr>
            <p:cNvSpPr>
              <a:spLocks noChangeArrowheads="1"/>
            </p:cNvSpPr>
            <p:nvPr/>
          </p:nvSpPr>
          <p:spPr bwMode="auto">
            <a:xfrm>
              <a:off x="10776401"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81" name="Rectangle 426">
              <a:extLst>
                <a:ext uri="{FF2B5EF4-FFF2-40B4-BE49-F238E27FC236}">
                  <a16:creationId xmlns:a16="http://schemas.microsoft.com/office/drawing/2014/main" id="{C271DAAA-22FE-976E-B965-79859256BF5E}"/>
                </a:ext>
              </a:extLst>
            </p:cNvPr>
            <p:cNvSpPr>
              <a:spLocks noChangeArrowheads="1"/>
            </p:cNvSpPr>
            <p:nvPr/>
          </p:nvSpPr>
          <p:spPr bwMode="auto">
            <a:xfrm>
              <a:off x="10776401"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82" name="Rectangle 427">
              <a:extLst>
                <a:ext uri="{FF2B5EF4-FFF2-40B4-BE49-F238E27FC236}">
                  <a16:creationId xmlns:a16="http://schemas.microsoft.com/office/drawing/2014/main" id="{9CB08E70-01F9-7441-0F14-82F9B651AED9}"/>
                </a:ext>
              </a:extLst>
            </p:cNvPr>
            <p:cNvSpPr>
              <a:spLocks noChangeArrowheads="1"/>
            </p:cNvSpPr>
            <p:nvPr/>
          </p:nvSpPr>
          <p:spPr bwMode="auto">
            <a:xfrm>
              <a:off x="10784678"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83" name="Rectangle 428">
              <a:extLst>
                <a:ext uri="{FF2B5EF4-FFF2-40B4-BE49-F238E27FC236}">
                  <a16:creationId xmlns:a16="http://schemas.microsoft.com/office/drawing/2014/main" id="{28BCF655-4E71-F322-CD31-AE9023B4A4AA}"/>
                </a:ext>
              </a:extLst>
            </p:cNvPr>
            <p:cNvSpPr>
              <a:spLocks noChangeArrowheads="1"/>
            </p:cNvSpPr>
            <p:nvPr/>
          </p:nvSpPr>
          <p:spPr bwMode="auto">
            <a:xfrm>
              <a:off x="10784678"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84" name="Rectangle 429">
              <a:extLst>
                <a:ext uri="{FF2B5EF4-FFF2-40B4-BE49-F238E27FC236}">
                  <a16:creationId xmlns:a16="http://schemas.microsoft.com/office/drawing/2014/main" id="{196D5D64-7CD4-FD57-1132-EA306D4BB75C}"/>
                </a:ext>
              </a:extLst>
            </p:cNvPr>
            <p:cNvSpPr>
              <a:spLocks noChangeArrowheads="1"/>
            </p:cNvSpPr>
            <p:nvPr/>
          </p:nvSpPr>
          <p:spPr bwMode="auto">
            <a:xfrm>
              <a:off x="10784678"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85" name="Rectangle 430">
              <a:extLst>
                <a:ext uri="{FF2B5EF4-FFF2-40B4-BE49-F238E27FC236}">
                  <a16:creationId xmlns:a16="http://schemas.microsoft.com/office/drawing/2014/main" id="{62527DB4-BA33-B1C8-E0B2-AE9049A88561}"/>
                </a:ext>
              </a:extLst>
            </p:cNvPr>
            <p:cNvSpPr>
              <a:spLocks noChangeArrowheads="1"/>
            </p:cNvSpPr>
            <p:nvPr/>
          </p:nvSpPr>
          <p:spPr bwMode="auto">
            <a:xfrm>
              <a:off x="10943978" y="3254302"/>
              <a:ext cx="59997"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86" name="Rectangle 431">
              <a:extLst>
                <a:ext uri="{FF2B5EF4-FFF2-40B4-BE49-F238E27FC236}">
                  <a16:creationId xmlns:a16="http://schemas.microsoft.com/office/drawing/2014/main" id="{C4D84E37-A536-36D0-AB13-C2A3F9A481C9}"/>
                </a:ext>
              </a:extLst>
            </p:cNvPr>
            <p:cNvSpPr>
              <a:spLocks noChangeArrowheads="1"/>
            </p:cNvSpPr>
            <p:nvPr/>
          </p:nvSpPr>
          <p:spPr bwMode="auto">
            <a:xfrm>
              <a:off x="10991561"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87" name="Rectangle 432">
              <a:extLst>
                <a:ext uri="{FF2B5EF4-FFF2-40B4-BE49-F238E27FC236}">
                  <a16:creationId xmlns:a16="http://schemas.microsoft.com/office/drawing/2014/main" id="{3A33E884-17A8-7ABC-8B12-4FA3D0380BDF}"/>
                </a:ext>
              </a:extLst>
            </p:cNvPr>
            <p:cNvSpPr>
              <a:spLocks noChangeArrowheads="1"/>
            </p:cNvSpPr>
            <p:nvPr/>
          </p:nvSpPr>
          <p:spPr bwMode="auto">
            <a:xfrm>
              <a:off x="11003974"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88" name="Rectangle 433">
              <a:extLst>
                <a:ext uri="{FF2B5EF4-FFF2-40B4-BE49-F238E27FC236}">
                  <a16:creationId xmlns:a16="http://schemas.microsoft.com/office/drawing/2014/main" id="{E849C814-DA00-FA89-441C-BB7A929267C2}"/>
                </a:ext>
              </a:extLst>
            </p:cNvPr>
            <p:cNvSpPr>
              <a:spLocks noChangeArrowheads="1"/>
            </p:cNvSpPr>
            <p:nvPr/>
          </p:nvSpPr>
          <p:spPr bwMode="auto">
            <a:xfrm>
              <a:off x="11010182"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89" name="Rectangle 434">
              <a:extLst>
                <a:ext uri="{FF2B5EF4-FFF2-40B4-BE49-F238E27FC236}">
                  <a16:creationId xmlns:a16="http://schemas.microsoft.com/office/drawing/2014/main" id="{44EEA304-CD56-38FE-07C5-8D83EF0B9960}"/>
                </a:ext>
              </a:extLst>
            </p:cNvPr>
            <p:cNvSpPr>
              <a:spLocks noChangeArrowheads="1"/>
            </p:cNvSpPr>
            <p:nvPr/>
          </p:nvSpPr>
          <p:spPr bwMode="auto">
            <a:xfrm>
              <a:off x="11010182"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90" name="Rectangle 435">
              <a:extLst>
                <a:ext uri="{FF2B5EF4-FFF2-40B4-BE49-F238E27FC236}">
                  <a16:creationId xmlns:a16="http://schemas.microsoft.com/office/drawing/2014/main" id="{E5275344-A4E0-98A6-8C1E-10402DE302F6}"/>
                </a:ext>
              </a:extLst>
            </p:cNvPr>
            <p:cNvSpPr>
              <a:spLocks noChangeArrowheads="1"/>
            </p:cNvSpPr>
            <p:nvPr/>
          </p:nvSpPr>
          <p:spPr bwMode="auto">
            <a:xfrm>
              <a:off x="11010182"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91" name="Rectangle 436">
              <a:extLst>
                <a:ext uri="{FF2B5EF4-FFF2-40B4-BE49-F238E27FC236}">
                  <a16:creationId xmlns:a16="http://schemas.microsoft.com/office/drawing/2014/main" id="{D10290D2-4778-2DFF-73C6-0CFC7EDC0817}"/>
                </a:ext>
              </a:extLst>
            </p:cNvPr>
            <p:cNvSpPr>
              <a:spLocks noChangeArrowheads="1"/>
            </p:cNvSpPr>
            <p:nvPr/>
          </p:nvSpPr>
          <p:spPr bwMode="auto">
            <a:xfrm>
              <a:off x="11010182" y="3254302"/>
              <a:ext cx="53789" cy="3892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92" name="Rectangle 437">
              <a:extLst>
                <a:ext uri="{FF2B5EF4-FFF2-40B4-BE49-F238E27FC236}">
                  <a16:creationId xmlns:a16="http://schemas.microsoft.com/office/drawing/2014/main" id="{FB71491E-94BD-308D-BFB7-E2F962F983EE}"/>
                </a:ext>
              </a:extLst>
            </p:cNvPr>
            <p:cNvSpPr>
              <a:spLocks noChangeArrowheads="1"/>
            </p:cNvSpPr>
            <p:nvPr/>
          </p:nvSpPr>
          <p:spPr bwMode="auto">
            <a:xfrm>
              <a:off x="11018456" y="3328132"/>
              <a:ext cx="51721"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93" name="Rectangle 438">
              <a:extLst>
                <a:ext uri="{FF2B5EF4-FFF2-40B4-BE49-F238E27FC236}">
                  <a16:creationId xmlns:a16="http://schemas.microsoft.com/office/drawing/2014/main" id="{21CD0A05-7186-AD05-1CAA-5CDCEBAFC0E3}"/>
                </a:ext>
              </a:extLst>
            </p:cNvPr>
            <p:cNvSpPr>
              <a:spLocks noChangeArrowheads="1"/>
            </p:cNvSpPr>
            <p:nvPr/>
          </p:nvSpPr>
          <p:spPr bwMode="auto">
            <a:xfrm>
              <a:off x="11030870" y="3328132"/>
              <a:ext cx="53789"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94" name="Rectangle 439">
              <a:extLst>
                <a:ext uri="{FF2B5EF4-FFF2-40B4-BE49-F238E27FC236}">
                  <a16:creationId xmlns:a16="http://schemas.microsoft.com/office/drawing/2014/main" id="{58E3FB9A-0167-ECF5-D983-C059D962373E}"/>
                </a:ext>
              </a:extLst>
            </p:cNvPr>
            <p:cNvSpPr>
              <a:spLocks noChangeArrowheads="1"/>
            </p:cNvSpPr>
            <p:nvPr/>
          </p:nvSpPr>
          <p:spPr bwMode="auto">
            <a:xfrm>
              <a:off x="11037076" y="3328132"/>
              <a:ext cx="53789"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95" name="Rectangle 440">
              <a:extLst>
                <a:ext uri="{FF2B5EF4-FFF2-40B4-BE49-F238E27FC236}">
                  <a16:creationId xmlns:a16="http://schemas.microsoft.com/office/drawing/2014/main" id="{FA4E36C9-D2FB-50A7-834F-A79B01B9F97D}"/>
                </a:ext>
              </a:extLst>
            </p:cNvPr>
            <p:cNvSpPr>
              <a:spLocks noChangeArrowheads="1"/>
            </p:cNvSpPr>
            <p:nvPr/>
          </p:nvSpPr>
          <p:spPr bwMode="auto">
            <a:xfrm>
              <a:off x="11063971" y="3328132"/>
              <a:ext cx="53789"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96" name="Rectangle 441">
              <a:extLst>
                <a:ext uri="{FF2B5EF4-FFF2-40B4-BE49-F238E27FC236}">
                  <a16:creationId xmlns:a16="http://schemas.microsoft.com/office/drawing/2014/main" id="{C310CA4F-754C-06B3-6347-4C26894D6D45}"/>
                </a:ext>
              </a:extLst>
            </p:cNvPr>
            <p:cNvSpPr>
              <a:spLocks noChangeArrowheads="1"/>
            </p:cNvSpPr>
            <p:nvPr/>
          </p:nvSpPr>
          <p:spPr bwMode="auto">
            <a:xfrm>
              <a:off x="11117761" y="3328132"/>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97" name="Rectangle 442">
              <a:extLst>
                <a:ext uri="{FF2B5EF4-FFF2-40B4-BE49-F238E27FC236}">
                  <a16:creationId xmlns:a16="http://schemas.microsoft.com/office/drawing/2014/main" id="{08B2543F-F4E1-C06B-59D4-EACFD0D8F01D}"/>
                </a:ext>
              </a:extLst>
            </p:cNvPr>
            <p:cNvSpPr>
              <a:spLocks noChangeArrowheads="1"/>
            </p:cNvSpPr>
            <p:nvPr/>
          </p:nvSpPr>
          <p:spPr bwMode="auto">
            <a:xfrm>
              <a:off x="11237753" y="3328132"/>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98" name="Rectangle 443">
              <a:extLst>
                <a:ext uri="{FF2B5EF4-FFF2-40B4-BE49-F238E27FC236}">
                  <a16:creationId xmlns:a16="http://schemas.microsoft.com/office/drawing/2014/main" id="{E8266540-35C3-946C-262B-706FC1AD9481}"/>
                </a:ext>
              </a:extLst>
            </p:cNvPr>
            <p:cNvSpPr>
              <a:spLocks noChangeArrowheads="1"/>
            </p:cNvSpPr>
            <p:nvPr/>
          </p:nvSpPr>
          <p:spPr bwMode="auto">
            <a:xfrm>
              <a:off x="11243959" y="3328132"/>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99" name="Rectangle 444">
              <a:extLst>
                <a:ext uri="{FF2B5EF4-FFF2-40B4-BE49-F238E27FC236}">
                  <a16:creationId xmlns:a16="http://schemas.microsoft.com/office/drawing/2014/main" id="{33D5C3F4-1922-ED12-66D2-D43693B3BCFE}"/>
                </a:ext>
              </a:extLst>
            </p:cNvPr>
            <p:cNvSpPr>
              <a:spLocks noChangeArrowheads="1"/>
            </p:cNvSpPr>
            <p:nvPr/>
          </p:nvSpPr>
          <p:spPr bwMode="auto">
            <a:xfrm>
              <a:off x="11258441" y="3328132"/>
              <a:ext cx="53789"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00" name="Rectangle 445">
              <a:extLst>
                <a:ext uri="{FF2B5EF4-FFF2-40B4-BE49-F238E27FC236}">
                  <a16:creationId xmlns:a16="http://schemas.microsoft.com/office/drawing/2014/main" id="{BAE10D35-45EF-DD06-84B2-3D924D077E75}"/>
                </a:ext>
              </a:extLst>
            </p:cNvPr>
            <p:cNvSpPr>
              <a:spLocks noChangeArrowheads="1"/>
            </p:cNvSpPr>
            <p:nvPr/>
          </p:nvSpPr>
          <p:spPr bwMode="auto">
            <a:xfrm>
              <a:off x="11258441" y="3328132"/>
              <a:ext cx="53789"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01" name="Rectangle 446">
              <a:extLst>
                <a:ext uri="{FF2B5EF4-FFF2-40B4-BE49-F238E27FC236}">
                  <a16:creationId xmlns:a16="http://schemas.microsoft.com/office/drawing/2014/main" id="{DB6F386E-CFC4-A3E5-AEB5-7CDE1BDC9D11}"/>
                </a:ext>
              </a:extLst>
            </p:cNvPr>
            <p:cNvSpPr>
              <a:spLocks noChangeArrowheads="1"/>
            </p:cNvSpPr>
            <p:nvPr/>
          </p:nvSpPr>
          <p:spPr bwMode="auto">
            <a:xfrm>
              <a:off x="11264648" y="3328132"/>
              <a:ext cx="53789"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02" name="Rectangle 447">
              <a:extLst>
                <a:ext uri="{FF2B5EF4-FFF2-40B4-BE49-F238E27FC236}">
                  <a16:creationId xmlns:a16="http://schemas.microsoft.com/office/drawing/2014/main" id="{EFDFCFB2-4DC4-9C63-C2B8-B38552989D85}"/>
                </a:ext>
              </a:extLst>
            </p:cNvPr>
            <p:cNvSpPr>
              <a:spLocks noChangeArrowheads="1"/>
            </p:cNvSpPr>
            <p:nvPr/>
          </p:nvSpPr>
          <p:spPr bwMode="auto">
            <a:xfrm>
              <a:off x="11264648" y="3328132"/>
              <a:ext cx="53789"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03" name="Rectangle 448">
              <a:extLst>
                <a:ext uri="{FF2B5EF4-FFF2-40B4-BE49-F238E27FC236}">
                  <a16:creationId xmlns:a16="http://schemas.microsoft.com/office/drawing/2014/main" id="{89706F5C-82F6-9A91-DE07-7D072B270493}"/>
                </a:ext>
              </a:extLst>
            </p:cNvPr>
            <p:cNvSpPr>
              <a:spLocks noChangeArrowheads="1"/>
            </p:cNvSpPr>
            <p:nvPr/>
          </p:nvSpPr>
          <p:spPr bwMode="auto">
            <a:xfrm>
              <a:off x="11264648" y="3328132"/>
              <a:ext cx="53789"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04" name="Rectangle 449">
              <a:extLst>
                <a:ext uri="{FF2B5EF4-FFF2-40B4-BE49-F238E27FC236}">
                  <a16:creationId xmlns:a16="http://schemas.microsoft.com/office/drawing/2014/main" id="{D3F05394-275C-C07D-AF25-01924C6FDD1B}"/>
                </a:ext>
              </a:extLst>
            </p:cNvPr>
            <p:cNvSpPr>
              <a:spLocks noChangeArrowheads="1"/>
            </p:cNvSpPr>
            <p:nvPr/>
          </p:nvSpPr>
          <p:spPr bwMode="auto">
            <a:xfrm>
              <a:off x="11264648" y="3328132"/>
              <a:ext cx="53789"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05" name="Rectangle 450">
              <a:extLst>
                <a:ext uri="{FF2B5EF4-FFF2-40B4-BE49-F238E27FC236}">
                  <a16:creationId xmlns:a16="http://schemas.microsoft.com/office/drawing/2014/main" id="{21D2DAA5-55D8-2581-7A29-1DBD62267C53}"/>
                </a:ext>
              </a:extLst>
            </p:cNvPr>
            <p:cNvSpPr>
              <a:spLocks noChangeArrowheads="1"/>
            </p:cNvSpPr>
            <p:nvPr/>
          </p:nvSpPr>
          <p:spPr bwMode="auto">
            <a:xfrm>
              <a:off x="11270854" y="3328132"/>
              <a:ext cx="53789"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06" name="Rectangle 451">
              <a:extLst>
                <a:ext uri="{FF2B5EF4-FFF2-40B4-BE49-F238E27FC236}">
                  <a16:creationId xmlns:a16="http://schemas.microsoft.com/office/drawing/2014/main" id="{E014038F-8160-FC53-108D-EDB431BD2663}"/>
                </a:ext>
              </a:extLst>
            </p:cNvPr>
            <p:cNvSpPr>
              <a:spLocks noChangeArrowheads="1"/>
            </p:cNvSpPr>
            <p:nvPr/>
          </p:nvSpPr>
          <p:spPr bwMode="auto">
            <a:xfrm>
              <a:off x="11279129" y="3328132"/>
              <a:ext cx="51721"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07" name="Rectangle 452">
              <a:extLst>
                <a:ext uri="{FF2B5EF4-FFF2-40B4-BE49-F238E27FC236}">
                  <a16:creationId xmlns:a16="http://schemas.microsoft.com/office/drawing/2014/main" id="{E1EA2746-4D99-975C-DBC7-998C42D11670}"/>
                </a:ext>
              </a:extLst>
            </p:cNvPr>
            <p:cNvSpPr>
              <a:spLocks noChangeArrowheads="1"/>
            </p:cNvSpPr>
            <p:nvPr/>
          </p:nvSpPr>
          <p:spPr bwMode="auto">
            <a:xfrm>
              <a:off x="11303955" y="3328132"/>
              <a:ext cx="53789"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08" name="Rectangle 453">
              <a:extLst>
                <a:ext uri="{FF2B5EF4-FFF2-40B4-BE49-F238E27FC236}">
                  <a16:creationId xmlns:a16="http://schemas.microsoft.com/office/drawing/2014/main" id="{9CC2DF5E-DF60-937D-7D9F-78599C93CFB6}"/>
                </a:ext>
              </a:extLst>
            </p:cNvPr>
            <p:cNvSpPr>
              <a:spLocks noChangeArrowheads="1"/>
            </p:cNvSpPr>
            <p:nvPr/>
          </p:nvSpPr>
          <p:spPr bwMode="auto">
            <a:xfrm>
              <a:off x="11486013" y="3328132"/>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09" name="Rectangle 454">
              <a:extLst>
                <a:ext uri="{FF2B5EF4-FFF2-40B4-BE49-F238E27FC236}">
                  <a16:creationId xmlns:a16="http://schemas.microsoft.com/office/drawing/2014/main" id="{2860F854-F03B-652B-81ED-885F283638CB}"/>
                </a:ext>
              </a:extLst>
            </p:cNvPr>
            <p:cNvSpPr>
              <a:spLocks noChangeArrowheads="1"/>
            </p:cNvSpPr>
            <p:nvPr/>
          </p:nvSpPr>
          <p:spPr bwMode="auto">
            <a:xfrm>
              <a:off x="11486013" y="3328132"/>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10" name="Rectangle 455">
              <a:extLst>
                <a:ext uri="{FF2B5EF4-FFF2-40B4-BE49-F238E27FC236}">
                  <a16:creationId xmlns:a16="http://schemas.microsoft.com/office/drawing/2014/main" id="{D5FE78D7-BD7A-4740-A409-67F7B34CF879}"/>
                </a:ext>
              </a:extLst>
            </p:cNvPr>
            <p:cNvSpPr>
              <a:spLocks noChangeArrowheads="1"/>
            </p:cNvSpPr>
            <p:nvPr/>
          </p:nvSpPr>
          <p:spPr bwMode="auto">
            <a:xfrm>
              <a:off x="11492219" y="3328132"/>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11" name="Rectangle 456">
              <a:extLst>
                <a:ext uri="{FF2B5EF4-FFF2-40B4-BE49-F238E27FC236}">
                  <a16:creationId xmlns:a16="http://schemas.microsoft.com/office/drawing/2014/main" id="{7E44339E-B846-DC22-FCC1-1B3F4A0BEBB2}"/>
                </a:ext>
              </a:extLst>
            </p:cNvPr>
            <p:cNvSpPr>
              <a:spLocks noChangeArrowheads="1"/>
            </p:cNvSpPr>
            <p:nvPr/>
          </p:nvSpPr>
          <p:spPr bwMode="auto">
            <a:xfrm>
              <a:off x="11504632" y="3328132"/>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12" name="Rectangle 457">
              <a:extLst>
                <a:ext uri="{FF2B5EF4-FFF2-40B4-BE49-F238E27FC236}">
                  <a16:creationId xmlns:a16="http://schemas.microsoft.com/office/drawing/2014/main" id="{01D309A8-E900-D7DA-2CB6-5025646DDE13}"/>
                </a:ext>
              </a:extLst>
            </p:cNvPr>
            <p:cNvSpPr>
              <a:spLocks noChangeArrowheads="1"/>
            </p:cNvSpPr>
            <p:nvPr/>
          </p:nvSpPr>
          <p:spPr bwMode="auto">
            <a:xfrm>
              <a:off x="11510839" y="3328132"/>
              <a:ext cx="62065"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13" name="Rectangle 458">
              <a:extLst>
                <a:ext uri="{FF2B5EF4-FFF2-40B4-BE49-F238E27FC236}">
                  <a16:creationId xmlns:a16="http://schemas.microsoft.com/office/drawing/2014/main" id="{5EB14B18-41E5-CDFA-1039-B92695D22DB0}"/>
                </a:ext>
              </a:extLst>
            </p:cNvPr>
            <p:cNvSpPr>
              <a:spLocks noChangeArrowheads="1"/>
            </p:cNvSpPr>
            <p:nvPr/>
          </p:nvSpPr>
          <p:spPr bwMode="auto">
            <a:xfrm>
              <a:off x="11525320" y="3328132"/>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14" name="Rectangle 459">
              <a:extLst>
                <a:ext uri="{FF2B5EF4-FFF2-40B4-BE49-F238E27FC236}">
                  <a16:creationId xmlns:a16="http://schemas.microsoft.com/office/drawing/2014/main" id="{BB239AF1-E5F6-610A-B159-D3AD5086103E}"/>
                </a:ext>
              </a:extLst>
            </p:cNvPr>
            <p:cNvSpPr>
              <a:spLocks noChangeArrowheads="1"/>
            </p:cNvSpPr>
            <p:nvPr/>
          </p:nvSpPr>
          <p:spPr bwMode="auto">
            <a:xfrm>
              <a:off x="11537734" y="3328132"/>
              <a:ext cx="53789"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15" name="Rectangle 460">
              <a:extLst>
                <a:ext uri="{FF2B5EF4-FFF2-40B4-BE49-F238E27FC236}">
                  <a16:creationId xmlns:a16="http://schemas.microsoft.com/office/drawing/2014/main" id="{DD4353AA-2667-1489-B783-9A4C06781BAB}"/>
                </a:ext>
              </a:extLst>
            </p:cNvPr>
            <p:cNvSpPr>
              <a:spLocks noChangeArrowheads="1"/>
            </p:cNvSpPr>
            <p:nvPr/>
          </p:nvSpPr>
          <p:spPr bwMode="auto">
            <a:xfrm>
              <a:off x="11531527" y="3328132"/>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16" name="Rectangle 461">
              <a:extLst>
                <a:ext uri="{FF2B5EF4-FFF2-40B4-BE49-F238E27FC236}">
                  <a16:creationId xmlns:a16="http://schemas.microsoft.com/office/drawing/2014/main" id="{DB8CD844-0A73-23E0-C8A2-C04E1A8330EC}"/>
                </a:ext>
              </a:extLst>
            </p:cNvPr>
            <p:cNvSpPr>
              <a:spLocks noChangeArrowheads="1"/>
            </p:cNvSpPr>
            <p:nvPr/>
          </p:nvSpPr>
          <p:spPr bwMode="auto">
            <a:xfrm>
              <a:off x="11666001" y="3328132"/>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17" name="Rectangle 462">
              <a:extLst>
                <a:ext uri="{FF2B5EF4-FFF2-40B4-BE49-F238E27FC236}">
                  <a16:creationId xmlns:a16="http://schemas.microsoft.com/office/drawing/2014/main" id="{72FF816E-F3F5-EC77-A862-4CBB8A823EF2}"/>
                </a:ext>
              </a:extLst>
            </p:cNvPr>
            <p:cNvSpPr>
              <a:spLocks noChangeArrowheads="1"/>
            </p:cNvSpPr>
            <p:nvPr/>
          </p:nvSpPr>
          <p:spPr bwMode="auto">
            <a:xfrm>
              <a:off x="11752892" y="3328132"/>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18" name="Rectangle 463">
              <a:extLst>
                <a:ext uri="{FF2B5EF4-FFF2-40B4-BE49-F238E27FC236}">
                  <a16:creationId xmlns:a16="http://schemas.microsoft.com/office/drawing/2014/main" id="{4A113C46-8F40-F9F4-A01F-75CE50D66854}"/>
                </a:ext>
              </a:extLst>
            </p:cNvPr>
            <p:cNvSpPr>
              <a:spLocks noChangeArrowheads="1"/>
            </p:cNvSpPr>
            <p:nvPr/>
          </p:nvSpPr>
          <p:spPr bwMode="auto">
            <a:xfrm>
              <a:off x="11752892" y="3328132"/>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19" name="Rectangle 464">
              <a:extLst>
                <a:ext uri="{FF2B5EF4-FFF2-40B4-BE49-F238E27FC236}">
                  <a16:creationId xmlns:a16="http://schemas.microsoft.com/office/drawing/2014/main" id="{8CDF9150-7FBD-3955-1351-8F978949F80E}"/>
                </a:ext>
              </a:extLst>
            </p:cNvPr>
            <p:cNvSpPr>
              <a:spLocks noChangeArrowheads="1"/>
            </p:cNvSpPr>
            <p:nvPr/>
          </p:nvSpPr>
          <p:spPr bwMode="auto">
            <a:xfrm>
              <a:off x="11752892" y="3328132"/>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20" name="Rectangle 465">
              <a:extLst>
                <a:ext uri="{FF2B5EF4-FFF2-40B4-BE49-F238E27FC236}">
                  <a16:creationId xmlns:a16="http://schemas.microsoft.com/office/drawing/2014/main" id="{9E9FCC99-76E8-2A6F-62D7-F97EB0193BE7}"/>
                </a:ext>
              </a:extLst>
            </p:cNvPr>
            <p:cNvSpPr>
              <a:spLocks noChangeArrowheads="1"/>
            </p:cNvSpPr>
            <p:nvPr/>
          </p:nvSpPr>
          <p:spPr bwMode="auto">
            <a:xfrm>
              <a:off x="11752892" y="3328132"/>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21" name="Rectangle 466">
              <a:extLst>
                <a:ext uri="{FF2B5EF4-FFF2-40B4-BE49-F238E27FC236}">
                  <a16:creationId xmlns:a16="http://schemas.microsoft.com/office/drawing/2014/main" id="{8232E0B5-A62E-8A8E-5F42-D8AE2EC25F9F}"/>
                </a:ext>
              </a:extLst>
            </p:cNvPr>
            <p:cNvSpPr>
              <a:spLocks noChangeArrowheads="1"/>
            </p:cNvSpPr>
            <p:nvPr/>
          </p:nvSpPr>
          <p:spPr bwMode="auto">
            <a:xfrm>
              <a:off x="11759098" y="3328132"/>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22" name="Rectangle 467">
              <a:extLst>
                <a:ext uri="{FF2B5EF4-FFF2-40B4-BE49-F238E27FC236}">
                  <a16:creationId xmlns:a16="http://schemas.microsoft.com/office/drawing/2014/main" id="{16ECC364-B2FB-38F5-769F-A1F115F13971}"/>
                </a:ext>
              </a:extLst>
            </p:cNvPr>
            <p:cNvSpPr>
              <a:spLocks noChangeArrowheads="1"/>
            </p:cNvSpPr>
            <p:nvPr/>
          </p:nvSpPr>
          <p:spPr bwMode="auto">
            <a:xfrm>
              <a:off x="11759098" y="3328132"/>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23" name="Rectangle 468">
              <a:extLst>
                <a:ext uri="{FF2B5EF4-FFF2-40B4-BE49-F238E27FC236}">
                  <a16:creationId xmlns:a16="http://schemas.microsoft.com/office/drawing/2014/main" id="{9E49F830-556A-F9C1-104E-3FC8C57BF33F}"/>
                </a:ext>
              </a:extLst>
            </p:cNvPr>
            <p:cNvSpPr>
              <a:spLocks noChangeArrowheads="1"/>
            </p:cNvSpPr>
            <p:nvPr/>
          </p:nvSpPr>
          <p:spPr bwMode="auto">
            <a:xfrm>
              <a:off x="11759098" y="3328132"/>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24" name="Rectangle 469">
              <a:extLst>
                <a:ext uri="{FF2B5EF4-FFF2-40B4-BE49-F238E27FC236}">
                  <a16:creationId xmlns:a16="http://schemas.microsoft.com/office/drawing/2014/main" id="{29AA9A6E-E79E-EFB9-2973-C4E61CD84BB7}"/>
                </a:ext>
              </a:extLst>
            </p:cNvPr>
            <p:cNvSpPr>
              <a:spLocks noChangeArrowheads="1"/>
            </p:cNvSpPr>
            <p:nvPr/>
          </p:nvSpPr>
          <p:spPr bwMode="auto">
            <a:xfrm>
              <a:off x="11765306" y="3328132"/>
              <a:ext cx="53789"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25" name="Rectangle 470">
              <a:extLst>
                <a:ext uri="{FF2B5EF4-FFF2-40B4-BE49-F238E27FC236}">
                  <a16:creationId xmlns:a16="http://schemas.microsoft.com/office/drawing/2014/main" id="{4059AA17-BC1F-4623-6FDA-21DE60828559}"/>
                </a:ext>
              </a:extLst>
            </p:cNvPr>
            <p:cNvSpPr>
              <a:spLocks noChangeArrowheads="1"/>
            </p:cNvSpPr>
            <p:nvPr/>
          </p:nvSpPr>
          <p:spPr bwMode="auto">
            <a:xfrm>
              <a:off x="11992877" y="3328132"/>
              <a:ext cx="53789"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26" name="Rectangle 471">
              <a:extLst>
                <a:ext uri="{FF2B5EF4-FFF2-40B4-BE49-F238E27FC236}">
                  <a16:creationId xmlns:a16="http://schemas.microsoft.com/office/drawing/2014/main" id="{C4591528-0A31-8AD4-25C1-113BEE78105A}"/>
                </a:ext>
              </a:extLst>
            </p:cNvPr>
            <p:cNvSpPr>
              <a:spLocks noChangeArrowheads="1"/>
            </p:cNvSpPr>
            <p:nvPr/>
          </p:nvSpPr>
          <p:spPr bwMode="auto">
            <a:xfrm>
              <a:off x="11999084" y="3328132"/>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27" name="Rectangle 472">
              <a:extLst>
                <a:ext uri="{FF2B5EF4-FFF2-40B4-BE49-F238E27FC236}">
                  <a16:creationId xmlns:a16="http://schemas.microsoft.com/office/drawing/2014/main" id="{01360C73-26A7-1780-D452-C5B720B281BF}"/>
                </a:ext>
              </a:extLst>
            </p:cNvPr>
            <p:cNvSpPr>
              <a:spLocks noChangeArrowheads="1"/>
            </p:cNvSpPr>
            <p:nvPr/>
          </p:nvSpPr>
          <p:spPr bwMode="auto">
            <a:xfrm>
              <a:off x="12013566" y="3328132"/>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28" name="Rectangle 473">
              <a:extLst>
                <a:ext uri="{FF2B5EF4-FFF2-40B4-BE49-F238E27FC236}">
                  <a16:creationId xmlns:a16="http://schemas.microsoft.com/office/drawing/2014/main" id="{CE0AB870-C576-8E88-FDD8-8733ACFF229C}"/>
                </a:ext>
              </a:extLst>
            </p:cNvPr>
            <p:cNvSpPr>
              <a:spLocks noChangeArrowheads="1"/>
            </p:cNvSpPr>
            <p:nvPr/>
          </p:nvSpPr>
          <p:spPr bwMode="auto">
            <a:xfrm>
              <a:off x="12025978" y="3328132"/>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29" name="Rectangle 474">
              <a:extLst>
                <a:ext uri="{FF2B5EF4-FFF2-40B4-BE49-F238E27FC236}">
                  <a16:creationId xmlns:a16="http://schemas.microsoft.com/office/drawing/2014/main" id="{93AC06A3-18F3-932A-D6D5-9F809AECA478}"/>
                </a:ext>
              </a:extLst>
            </p:cNvPr>
            <p:cNvSpPr>
              <a:spLocks noChangeArrowheads="1"/>
            </p:cNvSpPr>
            <p:nvPr/>
          </p:nvSpPr>
          <p:spPr bwMode="auto">
            <a:xfrm>
              <a:off x="12152177" y="3328132"/>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30" name="Rectangle 475">
              <a:extLst>
                <a:ext uri="{FF2B5EF4-FFF2-40B4-BE49-F238E27FC236}">
                  <a16:creationId xmlns:a16="http://schemas.microsoft.com/office/drawing/2014/main" id="{2E0F159E-8F94-6ADF-658B-5938DE4955F7}"/>
                </a:ext>
              </a:extLst>
            </p:cNvPr>
            <p:cNvSpPr>
              <a:spLocks noChangeArrowheads="1"/>
            </p:cNvSpPr>
            <p:nvPr/>
          </p:nvSpPr>
          <p:spPr bwMode="auto">
            <a:xfrm>
              <a:off x="12493534" y="3328132"/>
              <a:ext cx="59997" cy="33559"/>
            </a:xfrm>
            <a:prstGeom prst="rect">
              <a:avLst/>
            </a:prstGeom>
            <a:noFill/>
            <a:ln w="6350"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31" name="Freeform 476">
              <a:extLst>
                <a:ext uri="{FF2B5EF4-FFF2-40B4-BE49-F238E27FC236}">
                  <a16:creationId xmlns:a16="http://schemas.microsoft.com/office/drawing/2014/main" id="{76E94030-0B47-481D-87D8-C5EA6C8E2B95}"/>
                </a:ext>
              </a:extLst>
            </p:cNvPr>
            <p:cNvSpPr>
              <a:spLocks/>
            </p:cNvSpPr>
            <p:nvPr/>
          </p:nvSpPr>
          <p:spPr bwMode="auto">
            <a:xfrm>
              <a:off x="1516303" y="2187128"/>
              <a:ext cx="74479" cy="52352"/>
            </a:xfrm>
            <a:custGeom>
              <a:avLst/>
              <a:gdLst>
                <a:gd name="T0" fmla="*/ 0 w 36"/>
                <a:gd name="T1" fmla="*/ 39 h 39"/>
                <a:gd name="T2" fmla="*/ 36 w 36"/>
                <a:gd name="T3" fmla="*/ 39 h 39"/>
                <a:gd name="T4" fmla="*/ 17 w 36"/>
                <a:gd name="T5" fmla="*/ 0 h 39"/>
                <a:gd name="T6" fmla="*/ 0 w 36"/>
                <a:gd name="T7" fmla="*/ 39 h 39"/>
              </a:gdLst>
              <a:ahLst/>
              <a:cxnLst>
                <a:cxn ang="0">
                  <a:pos x="T0" y="T1"/>
                </a:cxn>
                <a:cxn ang="0">
                  <a:pos x="T2" y="T3"/>
                </a:cxn>
                <a:cxn ang="0">
                  <a:pos x="T4" y="T5"/>
                </a:cxn>
                <a:cxn ang="0">
                  <a:pos x="T6" y="T7"/>
                </a:cxn>
              </a:cxnLst>
              <a:rect l="0" t="0" r="r" b="b"/>
              <a:pathLst>
                <a:path w="36" h="39">
                  <a:moveTo>
                    <a:pt x="0" y="39"/>
                  </a:moveTo>
                  <a:lnTo>
                    <a:pt x="36" y="39"/>
                  </a:lnTo>
                  <a:lnTo>
                    <a:pt x="17"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32" name="Freeform 477">
              <a:extLst>
                <a:ext uri="{FF2B5EF4-FFF2-40B4-BE49-F238E27FC236}">
                  <a16:creationId xmlns:a16="http://schemas.microsoft.com/office/drawing/2014/main" id="{169064B8-9399-1919-20CE-080887C694B9}"/>
                </a:ext>
              </a:extLst>
            </p:cNvPr>
            <p:cNvSpPr>
              <a:spLocks/>
            </p:cNvSpPr>
            <p:nvPr/>
          </p:nvSpPr>
          <p:spPr bwMode="auto">
            <a:xfrm>
              <a:off x="1516303" y="2187128"/>
              <a:ext cx="74479" cy="52352"/>
            </a:xfrm>
            <a:custGeom>
              <a:avLst/>
              <a:gdLst>
                <a:gd name="T0" fmla="*/ 0 w 36"/>
                <a:gd name="T1" fmla="*/ 39 h 39"/>
                <a:gd name="T2" fmla="*/ 36 w 36"/>
                <a:gd name="T3" fmla="*/ 39 h 39"/>
                <a:gd name="T4" fmla="*/ 17 w 36"/>
                <a:gd name="T5" fmla="*/ 0 h 39"/>
                <a:gd name="T6" fmla="*/ 0 w 36"/>
                <a:gd name="T7" fmla="*/ 39 h 39"/>
              </a:gdLst>
              <a:ahLst/>
              <a:cxnLst>
                <a:cxn ang="0">
                  <a:pos x="T0" y="T1"/>
                </a:cxn>
                <a:cxn ang="0">
                  <a:pos x="T2" y="T3"/>
                </a:cxn>
                <a:cxn ang="0">
                  <a:pos x="T4" y="T5"/>
                </a:cxn>
                <a:cxn ang="0">
                  <a:pos x="T6" y="T7"/>
                </a:cxn>
              </a:cxnLst>
              <a:rect l="0" t="0" r="r" b="b"/>
              <a:pathLst>
                <a:path w="36" h="39">
                  <a:moveTo>
                    <a:pt x="0" y="39"/>
                  </a:moveTo>
                  <a:lnTo>
                    <a:pt x="36" y="39"/>
                  </a:lnTo>
                  <a:lnTo>
                    <a:pt x="17"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33" name="Freeform 478">
              <a:extLst>
                <a:ext uri="{FF2B5EF4-FFF2-40B4-BE49-F238E27FC236}">
                  <a16:creationId xmlns:a16="http://schemas.microsoft.com/office/drawing/2014/main" id="{3CEB5174-9125-EF1D-86DA-F18BB0CD265F}"/>
                </a:ext>
              </a:extLst>
            </p:cNvPr>
            <p:cNvSpPr>
              <a:spLocks/>
            </p:cNvSpPr>
            <p:nvPr/>
          </p:nvSpPr>
          <p:spPr bwMode="auto">
            <a:xfrm>
              <a:off x="1516303" y="2187128"/>
              <a:ext cx="74479" cy="52352"/>
            </a:xfrm>
            <a:custGeom>
              <a:avLst/>
              <a:gdLst>
                <a:gd name="T0" fmla="*/ 0 w 36"/>
                <a:gd name="T1" fmla="*/ 39 h 39"/>
                <a:gd name="T2" fmla="*/ 36 w 36"/>
                <a:gd name="T3" fmla="*/ 39 h 39"/>
                <a:gd name="T4" fmla="*/ 17 w 36"/>
                <a:gd name="T5" fmla="*/ 0 h 39"/>
                <a:gd name="T6" fmla="*/ 0 w 36"/>
                <a:gd name="T7" fmla="*/ 39 h 39"/>
              </a:gdLst>
              <a:ahLst/>
              <a:cxnLst>
                <a:cxn ang="0">
                  <a:pos x="T0" y="T1"/>
                </a:cxn>
                <a:cxn ang="0">
                  <a:pos x="T2" y="T3"/>
                </a:cxn>
                <a:cxn ang="0">
                  <a:pos x="T4" y="T5"/>
                </a:cxn>
                <a:cxn ang="0">
                  <a:pos x="T6" y="T7"/>
                </a:cxn>
              </a:cxnLst>
              <a:rect l="0" t="0" r="r" b="b"/>
              <a:pathLst>
                <a:path w="36" h="39">
                  <a:moveTo>
                    <a:pt x="0" y="39"/>
                  </a:moveTo>
                  <a:lnTo>
                    <a:pt x="36" y="39"/>
                  </a:lnTo>
                  <a:lnTo>
                    <a:pt x="17"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34" name="Freeform 479">
              <a:extLst>
                <a:ext uri="{FF2B5EF4-FFF2-40B4-BE49-F238E27FC236}">
                  <a16:creationId xmlns:a16="http://schemas.microsoft.com/office/drawing/2014/main" id="{76908784-9CD6-586D-A095-5DDB8C141936}"/>
                </a:ext>
              </a:extLst>
            </p:cNvPr>
            <p:cNvSpPr>
              <a:spLocks/>
            </p:cNvSpPr>
            <p:nvPr/>
          </p:nvSpPr>
          <p:spPr bwMode="auto">
            <a:xfrm>
              <a:off x="1516303" y="2187128"/>
              <a:ext cx="74479" cy="52352"/>
            </a:xfrm>
            <a:custGeom>
              <a:avLst/>
              <a:gdLst>
                <a:gd name="T0" fmla="*/ 0 w 36"/>
                <a:gd name="T1" fmla="*/ 39 h 39"/>
                <a:gd name="T2" fmla="*/ 36 w 36"/>
                <a:gd name="T3" fmla="*/ 39 h 39"/>
                <a:gd name="T4" fmla="*/ 17 w 36"/>
                <a:gd name="T5" fmla="*/ 0 h 39"/>
                <a:gd name="T6" fmla="*/ 0 w 36"/>
                <a:gd name="T7" fmla="*/ 39 h 39"/>
              </a:gdLst>
              <a:ahLst/>
              <a:cxnLst>
                <a:cxn ang="0">
                  <a:pos x="T0" y="T1"/>
                </a:cxn>
                <a:cxn ang="0">
                  <a:pos x="T2" y="T3"/>
                </a:cxn>
                <a:cxn ang="0">
                  <a:pos x="T4" y="T5"/>
                </a:cxn>
                <a:cxn ang="0">
                  <a:pos x="T6" y="T7"/>
                </a:cxn>
              </a:cxnLst>
              <a:rect l="0" t="0" r="r" b="b"/>
              <a:pathLst>
                <a:path w="36" h="39">
                  <a:moveTo>
                    <a:pt x="0" y="39"/>
                  </a:moveTo>
                  <a:lnTo>
                    <a:pt x="36" y="39"/>
                  </a:lnTo>
                  <a:lnTo>
                    <a:pt x="17"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35" name="Freeform 480">
              <a:extLst>
                <a:ext uri="{FF2B5EF4-FFF2-40B4-BE49-F238E27FC236}">
                  <a16:creationId xmlns:a16="http://schemas.microsoft.com/office/drawing/2014/main" id="{3CB2CE01-96F4-BA9B-AF34-E61978F258A4}"/>
                </a:ext>
              </a:extLst>
            </p:cNvPr>
            <p:cNvSpPr>
              <a:spLocks/>
            </p:cNvSpPr>
            <p:nvPr/>
          </p:nvSpPr>
          <p:spPr bwMode="auto">
            <a:xfrm>
              <a:off x="1758356" y="2200551"/>
              <a:ext cx="72410" cy="51009"/>
            </a:xfrm>
            <a:custGeom>
              <a:avLst/>
              <a:gdLst>
                <a:gd name="T0" fmla="*/ 0 w 35"/>
                <a:gd name="T1" fmla="*/ 38 h 38"/>
                <a:gd name="T2" fmla="*/ 35 w 35"/>
                <a:gd name="T3" fmla="*/ 38 h 38"/>
                <a:gd name="T4" fmla="*/ 16 w 35"/>
                <a:gd name="T5" fmla="*/ 0 h 38"/>
                <a:gd name="T6" fmla="*/ 0 w 35"/>
                <a:gd name="T7" fmla="*/ 38 h 38"/>
              </a:gdLst>
              <a:ahLst/>
              <a:cxnLst>
                <a:cxn ang="0">
                  <a:pos x="T0" y="T1"/>
                </a:cxn>
                <a:cxn ang="0">
                  <a:pos x="T2" y="T3"/>
                </a:cxn>
                <a:cxn ang="0">
                  <a:pos x="T4" y="T5"/>
                </a:cxn>
                <a:cxn ang="0">
                  <a:pos x="T6" y="T7"/>
                </a:cxn>
              </a:cxnLst>
              <a:rect l="0" t="0" r="r" b="b"/>
              <a:pathLst>
                <a:path w="35" h="38">
                  <a:moveTo>
                    <a:pt x="0" y="38"/>
                  </a:moveTo>
                  <a:lnTo>
                    <a:pt x="35" y="38"/>
                  </a:lnTo>
                  <a:lnTo>
                    <a:pt x="16" y="0"/>
                  </a:lnTo>
                  <a:lnTo>
                    <a:pt x="0" y="38"/>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36" name="Freeform 481">
              <a:extLst>
                <a:ext uri="{FF2B5EF4-FFF2-40B4-BE49-F238E27FC236}">
                  <a16:creationId xmlns:a16="http://schemas.microsoft.com/office/drawing/2014/main" id="{A119259E-1857-22E7-A1EF-BA51DA46FED8}"/>
                </a:ext>
              </a:extLst>
            </p:cNvPr>
            <p:cNvSpPr>
              <a:spLocks/>
            </p:cNvSpPr>
            <p:nvPr/>
          </p:nvSpPr>
          <p:spPr bwMode="auto">
            <a:xfrm>
              <a:off x="1783182" y="2226056"/>
              <a:ext cx="74479" cy="46983"/>
            </a:xfrm>
            <a:custGeom>
              <a:avLst/>
              <a:gdLst>
                <a:gd name="T0" fmla="*/ 0 w 36"/>
                <a:gd name="T1" fmla="*/ 35 h 35"/>
                <a:gd name="T2" fmla="*/ 36 w 36"/>
                <a:gd name="T3" fmla="*/ 35 h 35"/>
                <a:gd name="T4" fmla="*/ 17 w 36"/>
                <a:gd name="T5" fmla="*/ 0 h 35"/>
                <a:gd name="T6" fmla="*/ 0 w 36"/>
                <a:gd name="T7" fmla="*/ 35 h 35"/>
              </a:gdLst>
              <a:ahLst/>
              <a:cxnLst>
                <a:cxn ang="0">
                  <a:pos x="T0" y="T1"/>
                </a:cxn>
                <a:cxn ang="0">
                  <a:pos x="T2" y="T3"/>
                </a:cxn>
                <a:cxn ang="0">
                  <a:pos x="T4" y="T5"/>
                </a:cxn>
                <a:cxn ang="0">
                  <a:pos x="T6" y="T7"/>
                </a:cxn>
              </a:cxnLst>
              <a:rect l="0" t="0" r="r" b="b"/>
              <a:pathLst>
                <a:path w="36" h="35">
                  <a:moveTo>
                    <a:pt x="0" y="35"/>
                  </a:moveTo>
                  <a:lnTo>
                    <a:pt x="36" y="35"/>
                  </a:lnTo>
                  <a:lnTo>
                    <a:pt x="17"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37" name="Freeform 482">
              <a:extLst>
                <a:ext uri="{FF2B5EF4-FFF2-40B4-BE49-F238E27FC236}">
                  <a16:creationId xmlns:a16="http://schemas.microsoft.com/office/drawing/2014/main" id="{F32DC3D1-3AE4-14C1-B044-254BD4B19244}"/>
                </a:ext>
              </a:extLst>
            </p:cNvPr>
            <p:cNvSpPr>
              <a:spLocks/>
            </p:cNvSpPr>
            <p:nvPr/>
          </p:nvSpPr>
          <p:spPr bwMode="auto">
            <a:xfrm>
              <a:off x="1783182" y="2226056"/>
              <a:ext cx="74479" cy="46983"/>
            </a:xfrm>
            <a:custGeom>
              <a:avLst/>
              <a:gdLst>
                <a:gd name="T0" fmla="*/ 0 w 36"/>
                <a:gd name="T1" fmla="*/ 35 h 35"/>
                <a:gd name="T2" fmla="*/ 36 w 36"/>
                <a:gd name="T3" fmla="*/ 35 h 35"/>
                <a:gd name="T4" fmla="*/ 17 w 36"/>
                <a:gd name="T5" fmla="*/ 0 h 35"/>
                <a:gd name="T6" fmla="*/ 0 w 36"/>
                <a:gd name="T7" fmla="*/ 35 h 35"/>
              </a:gdLst>
              <a:ahLst/>
              <a:cxnLst>
                <a:cxn ang="0">
                  <a:pos x="T0" y="T1"/>
                </a:cxn>
                <a:cxn ang="0">
                  <a:pos x="T2" y="T3"/>
                </a:cxn>
                <a:cxn ang="0">
                  <a:pos x="T4" y="T5"/>
                </a:cxn>
                <a:cxn ang="0">
                  <a:pos x="T6" y="T7"/>
                </a:cxn>
              </a:cxnLst>
              <a:rect l="0" t="0" r="r" b="b"/>
              <a:pathLst>
                <a:path w="36" h="35">
                  <a:moveTo>
                    <a:pt x="0" y="35"/>
                  </a:moveTo>
                  <a:lnTo>
                    <a:pt x="36" y="35"/>
                  </a:lnTo>
                  <a:lnTo>
                    <a:pt x="17"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38" name="Freeform 483">
              <a:extLst>
                <a:ext uri="{FF2B5EF4-FFF2-40B4-BE49-F238E27FC236}">
                  <a16:creationId xmlns:a16="http://schemas.microsoft.com/office/drawing/2014/main" id="{4E68671C-57A0-9C4D-DDC5-1C0932267EB5}"/>
                </a:ext>
              </a:extLst>
            </p:cNvPr>
            <p:cNvSpPr>
              <a:spLocks/>
            </p:cNvSpPr>
            <p:nvPr/>
          </p:nvSpPr>
          <p:spPr bwMode="auto">
            <a:xfrm>
              <a:off x="1851453" y="2226056"/>
              <a:ext cx="72410" cy="46983"/>
            </a:xfrm>
            <a:custGeom>
              <a:avLst/>
              <a:gdLst>
                <a:gd name="T0" fmla="*/ 0 w 35"/>
                <a:gd name="T1" fmla="*/ 35 h 35"/>
                <a:gd name="T2" fmla="*/ 35 w 35"/>
                <a:gd name="T3" fmla="*/ 35 h 35"/>
                <a:gd name="T4" fmla="*/ 19 w 35"/>
                <a:gd name="T5" fmla="*/ 0 h 35"/>
                <a:gd name="T6" fmla="*/ 0 w 35"/>
                <a:gd name="T7" fmla="*/ 35 h 35"/>
              </a:gdLst>
              <a:ahLst/>
              <a:cxnLst>
                <a:cxn ang="0">
                  <a:pos x="T0" y="T1"/>
                </a:cxn>
                <a:cxn ang="0">
                  <a:pos x="T2" y="T3"/>
                </a:cxn>
                <a:cxn ang="0">
                  <a:pos x="T4" y="T5"/>
                </a:cxn>
                <a:cxn ang="0">
                  <a:pos x="T6" y="T7"/>
                </a:cxn>
              </a:cxnLst>
              <a:rect l="0" t="0" r="r" b="b"/>
              <a:pathLst>
                <a:path w="35" h="35">
                  <a:moveTo>
                    <a:pt x="0" y="35"/>
                  </a:moveTo>
                  <a:lnTo>
                    <a:pt x="35" y="35"/>
                  </a:lnTo>
                  <a:lnTo>
                    <a:pt x="19"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39" name="Freeform 484">
              <a:extLst>
                <a:ext uri="{FF2B5EF4-FFF2-40B4-BE49-F238E27FC236}">
                  <a16:creationId xmlns:a16="http://schemas.microsoft.com/office/drawing/2014/main" id="{E0AB8CCE-52F0-2B54-8AC8-9055C2F68C56}"/>
                </a:ext>
              </a:extLst>
            </p:cNvPr>
            <p:cNvSpPr>
              <a:spLocks/>
            </p:cNvSpPr>
            <p:nvPr/>
          </p:nvSpPr>
          <p:spPr bwMode="auto">
            <a:xfrm>
              <a:off x="2016960" y="2226056"/>
              <a:ext cx="74479" cy="46983"/>
            </a:xfrm>
            <a:custGeom>
              <a:avLst/>
              <a:gdLst>
                <a:gd name="T0" fmla="*/ 0 w 36"/>
                <a:gd name="T1" fmla="*/ 35 h 35"/>
                <a:gd name="T2" fmla="*/ 36 w 36"/>
                <a:gd name="T3" fmla="*/ 35 h 35"/>
                <a:gd name="T4" fmla="*/ 17 w 36"/>
                <a:gd name="T5" fmla="*/ 0 h 35"/>
                <a:gd name="T6" fmla="*/ 0 w 36"/>
                <a:gd name="T7" fmla="*/ 35 h 35"/>
              </a:gdLst>
              <a:ahLst/>
              <a:cxnLst>
                <a:cxn ang="0">
                  <a:pos x="T0" y="T1"/>
                </a:cxn>
                <a:cxn ang="0">
                  <a:pos x="T2" y="T3"/>
                </a:cxn>
                <a:cxn ang="0">
                  <a:pos x="T4" y="T5"/>
                </a:cxn>
                <a:cxn ang="0">
                  <a:pos x="T6" y="T7"/>
                </a:cxn>
              </a:cxnLst>
              <a:rect l="0" t="0" r="r" b="b"/>
              <a:pathLst>
                <a:path w="36" h="35">
                  <a:moveTo>
                    <a:pt x="0" y="35"/>
                  </a:moveTo>
                  <a:lnTo>
                    <a:pt x="36" y="35"/>
                  </a:lnTo>
                  <a:lnTo>
                    <a:pt x="17"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40" name="Freeform 485">
              <a:extLst>
                <a:ext uri="{FF2B5EF4-FFF2-40B4-BE49-F238E27FC236}">
                  <a16:creationId xmlns:a16="http://schemas.microsoft.com/office/drawing/2014/main" id="{ED2E1EE1-AAFD-4E63-9C7F-48EB6620FA52}"/>
                </a:ext>
              </a:extLst>
            </p:cNvPr>
            <p:cNvSpPr>
              <a:spLocks/>
            </p:cNvSpPr>
            <p:nvPr/>
          </p:nvSpPr>
          <p:spPr bwMode="auto">
            <a:xfrm>
              <a:off x="2031443" y="2230083"/>
              <a:ext cx="72410" cy="52352"/>
            </a:xfrm>
            <a:custGeom>
              <a:avLst/>
              <a:gdLst>
                <a:gd name="T0" fmla="*/ 0 w 35"/>
                <a:gd name="T1" fmla="*/ 39 h 39"/>
                <a:gd name="T2" fmla="*/ 35 w 35"/>
                <a:gd name="T3" fmla="*/ 39 h 39"/>
                <a:gd name="T4" fmla="*/ 16 w 35"/>
                <a:gd name="T5" fmla="*/ 0 h 39"/>
                <a:gd name="T6" fmla="*/ 0 w 35"/>
                <a:gd name="T7" fmla="*/ 39 h 39"/>
              </a:gdLst>
              <a:ahLst/>
              <a:cxnLst>
                <a:cxn ang="0">
                  <a:pos x="T0" y="T1"/>
                </a:cxn>
                <a:cxn ang="0">
                  <a:pos x="T2" y="T3"/>
                </a:cxn>
                <a:cxn ang="0">
                  <a:pos x="T4" y="T5"/>
                </a:cxn>
                <a:cxn ang="0">
                  <a:pos x="T6" y="T7"/>
                </a:cxn>
              </a:cxnLst>
              <a:rect l="0" t="0" r="r" b="b"/>
              <a:pathLst>
                <a:path w="35" h="39">
                  <a:moveTo>
                    <a:pt x="0" y="39"/>
                  </a:moveTo>
                  <a:lnTo>
                    <a:pt x="35" y="39"/>
                  </a:lnTo>
                  <a:lnTo>
                    <a:pt x="16"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41" name="Freeform 486">
              <a:extLst>
                <a:ext uri="{FF2B5EF4-FFF2-40B4-BE49-F238E27FC236}">
                  <a16:creationId xmlns:a16="http://schemas.microsoft.com/office/drawing/2014/main" id="{50E36B40-5EF1-27EC-9110-833AB95D06A8}"/>
                </a:ext>
              </a:extLst>
            </p:cNvPr>
            <p:cNvSpPr>
              <a:spLocks/>
            </p:cNvSpPr>
            <p:nvPr/>
          </p:nvSpPr>
          <p:spPr bwMode="auto">
            <a:xfrm>
              <a:off x="2052131" y="2230083"/>
              <a:ext cx="78615" cy="52352"/>
            </a:xfrm>
            <a:custGeom>
              <a:avLst/>
              <a:gdLst>
                <a:gd name="T0" fmla="*/ 0 w 38"/>
                <a:gd name="T1" fmla="*/ 39 h 39"/>
                <a:gd name="T2" fmla="*/ 38 w 38"/>
                <a:gd name="T3" fmla="*/ 39 h 39"/>
                <a:gd name="T4" fmla="*/ 22 w 38"/>
                <a:gd name="T5" fmla="*/ 0 h 39"/>
                <a:gd name="T6" fmla="*/ 0 w 38"/>
                <a:gd name="T7" fmla="*/ 39 h 39"/>
              </a:gdLst>
              <a:ahLst/>
              <a:cxnLst>
                <a:cxn ang="0">
                  <a:pos x="T0" y="T1"/>
                </a:cxn>
                <a:cxn ang="0">
                  <a:pos x="T2" y="T3"/>
                </a:cxn>
                <a:cxn ang="0">
                  <a:pos x="T4" y="T5"/>
                </a:cxn>
                <a:cxn ang="0">
                  <a:pos x="T6" y="T7"/>
                </a:cxn>
              </a:cxnLst>
              <a:rect l="0" t="0" r="r" b="b"/>
              <a:pathLst>
                <a:path w="38" h="39">
                  <a:moveTo>
                    <a:pt x="0" y="39"/>
                  </a:moveTo>
                  <a:lnTo>
                    <a:pt x="38" y="39"/>
                  </a:lnTo>
                  <a:lnTo>
                    <a:pt x="22"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42" name="Freeform 487">
              <a:extLst>
                <a:ext uri="{FF2B5EF4-FFF2-40B4-BE49-F238E27FC236}">
                  <a16:creationId xmlns:a16="http://schemas.microsoft.com/office/drawing/2014/main" id="{C9FE19A6-756D-2680-948E-DD946B4650E2}"/>
                </a:ext>
              </a:extLst>
            </p:cNvPr>
            <p:cNvSpPr>
              <a:spLocks/>
            </p:cNvSpPr>
            <p:nvPr/>
          </p:nvSpPr>
          <p:spPr bwMode="auto">
            <a:xfrm>
              <a:off x="2292115" y="2278408"/>
              <a:ext cx="72410" cy="51009"/>
            </a:xfrm>
            <a:custGeom>
              <a:avLst/>
              <a:gdLst>
                <a:gd name="T0" fmla="*/ 0 w 35"/>
                <a:gd name="T1" fmla="*/ 38 h 38"/>
                <a:gd name="T2" fmla="*/ 35 w 35"/>
                <a:gd name="T3" fmla="*/ 38 h 38"/>
                <a:gd name="T4" fmla="*/ 16 w 35"/>
                <a:gd name="T5" fmla="*/ 0 h 38"/>
                <a:gd name="T6" fmla="*/ 0 w 35"/>
                <a:gd name="T7" fmla="*/ 38 h 38"/>
              </a:gdLst>
              <a:ahLst/>
              <a:cxnLst>
                <a:cxn ang="0">
                  <a:pos x="T0" y="T1"/>
                </a:cxn>
                <a:cxn ang="0">
                  <a:pos x="T2" y="T3"/>
                </a:cxn>
                <a:cxn ang="0">
                  <a:pos x="T4" y="T5"/>
                </a:cxn>
                <a:cxn ang="0">
                  <a:pos x="T6" y="T7"/>
                </a:cxn>
              </a:cxnLst>
              <a:rect l="0" t="0" r="r" b="b"/>
              <a:pathLst>
                <a:path w="35" h="38">
                  <a:moveTo>
                    <a:pt x="0" y="38"/>
                  </a:moveTo>
                  <a:lnTo>
                    <a:pt x="35" y="38"/>
                  </a:lnTo>
                  <a:lnTo>
                    <a:pt x="16" y="0"/>
                  </a:lnTo>
                  <a:lnTo>
                    <a:pt x="0" y="38"/>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43" name="Freeform 488">
              <a:extLst>
                <a:ext uri="{FF2B5EF4-FFF2-40B4-BE49-F238E27FC236}">
                  <a16:creationId xmlns:a16="http://schemas.microsoft.com/office/drawing/2014/main" id="{3AE03105-9204-BFF3-2022-239184AE22D3}"/>
                </a:ext>
              </a:extLst>
            </p:cNvPr>
            <p:cNvSpPr>
              <a:spLocks/>
            </p:cNvSpPr>
            <p:nvPr/>
          </p:nvSpPr>
          <p:spPr bwMode="auto">
            <a:xfrm>
              <a:off x="2525893" y="2299885"/>
              <a:ext cx="72410" cy="52352"/>
            </a:xfrm>
            <a:custGeom>
              <a:avLst/>
              <a:gdLst>
                <a:gd name="T0" fmla="*/ 0 w 35"/>
                <a:gd name="T1" fmla="*/ 39 h 39"/>
                <a:gd name="T2" fmla="*/ 35 w 35"/>
                <a:gd name="T3" fmla="*/ 39 h 39"/>
                <a:gd name="T4" fmla="*/ 19 w 35"/>
                <a:gd name="T5" fmla="*/ 0 h 39"/>
                <a:gd name="T6" fmla="*/ 0 w 35"/>
                <a:gd name="T7" fmla="*/ 39 h 39"/>
              </a:gdLst>
              <a:ahLst/>
              <a:cxnLst>
                <a:cxn ang="0">
                  <a:pos x="T0" y="T1"/>
                </a:cxn>
                <a:cxn ang="0">
                  <a:pos x="T2" y="T3"/>
                </a:cxn>
                <a:cxn ang="0">
                  <a:pos x="T4" y="T5"/>
                </a:cxn>
                <a:cxn ang="0">
                  <a:pos x="T6" y="T7"/>
                </a:cxn>
              </a:cxnLst>
              <a:rect l="0" t="0" r="r" b="b"/>
              <a:pathLst>
                <a:path w="35" h="39">
                  <a:moveTo>
                    <a:pt x="0" y="39"/>
                  </a:moveTo>
                  <a:lnTo>
                    <a:pt x="35"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44" name="Freeform 489">
              <a:extLst>
                <a:ext uri="{FF2B5EF4-FFF2-40B4-BE49-F238E27FC236}">
                  <a16:creationId xmlns:a16="http://schemas.microsoft.com/office/drawing/2014/main" id="{058A5E40-43E9-B95A-152D-D7D7764656A8}"/>
                </a:ext>
              </a:extLst>
            </p:cNvPr>
            <p:cNvSpPr>
              <a:spLocks/>
            </p:cNvSpPr>
            <p:nvPr/>
          </p:nvSpPr>
          <p:spPr bwMode="auto">
            <a:xfrm>
              <a:off x="2571408" y="2313309"/>
              <a:ext cx="74479" cy="51009"/>
            </a:xfrm>
            <a:custGeom>
              <a:avLst/>
              <a:gdLst>
                <a:gd name="T0" fmla="*/ 0 w 36"/>
                <a:gd name="T1" fmla="*/ 38 h 38"/>
                <a:gd name="T2" fmla="*/ 36 w 36"/>
                <a:gd name="T3" fmla="*/ 38 h 38"/>
                <a:gd name="T4" fmla="*/ 16 w 36"/>
                <a:gd name="T5" fmla="*/ 0 h 38"/>
                <a:gd name="T6" fmla="*/ 0 w 36"/>
                <a:gd name="T7" fmla="*/ 38 h 38"/>
              </a:gdLst>
              <a:ahLst/>
              <a:cxnLst>
                <a:cxn ang="0">
                  <a:pos x="T0" y="T1"/>
                </a:cxn>
                <a:cxn ang="0">
                  <a:pos x="T2" y="T3"/>
                </a:cxn>
                <a:cxn ang="0">
                  <a:pos x="T4" y="T5"/>
                </a:cxn>
                <a:cxn ang="0">
                  <a:pos x="T6" y="T7"/>
                </a:cxn>
              </a:cxnLst>
              <a:rect l="0" t="0" r="r" b="b"/>
              <a:pathLst>
                <a:path w="36" h="38">
                  <a:moveTo>
                    <a:pt x="0" y="38"/>
                  </a:moveTo>
                  <a:lnTo>
                    <a:pt x="36" y="38"/>
                  </a:lnTo>
                  <a:lnTo>
                    <a:pt x="16" y="0"/>
                  </a:lnTo>
                  <a:lnTo>
                    <a:pt x="0" y="38"/>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45" name="Freeform 490">
              <a:extLst>
                <a:ext uri="{FF2B5EF4-FFF2-40B4-BE49-F238E27FC236}">
                  <a16:creationId xmlns:a16="http://schemas.microsoft.com/office/drawing/2014/main" id="{3F884667-D74C-3141-B5AC-05FF93A9CCE8}"/>
                </a:ext>
              </a:extLst>
            </p:cNvPr>
            <p:cNvSpPr>
              <a:spLocks/>
            </p:cNvSpPr>
            <p:nvPr/>
          </p:nvSpPr>
          <p:spPr bwMode="auto">
            <a:xfrm>
              <a:off x="2759672" y="2356265"/>
              <a:ext cx="78615" cy="52352"/>
            </a:xfrm>
            <a:custGeom>
              <a:avLst/>
              <a:gdLst>
                <a:gd name="T0" fmla="*/ 0 w 38"/>
                <a:gd name="T1" fmla="*/ 39 h 39"/>
                <a:gd name="T2" fmla="*/ 38 w 38"/>
                <a:gd name="T3" fmla="*/ 39 h 39"/>
                <a:gd name="T4" fmla="*/ 19 w 38"/>
                <a:gd name="T5" fmla="*/ 0 h 39"/>
                <a:gd name="T6" fmla="*/ 0 w 38"/>
                <a:gd name="T7" fmla="*/ 39 h 39"/>
              </a:gdLst>
              <a:ahLst/>
              <a:cxnLst>
                <a:cxn ang="0">
                  <a:pos x="T0" y="T1"/>
                </a:cxn>
                <a:cxn ang="0">
                  <a:pos x="T2" y="T3"/>
                </a:cxn>
                <a:cxn ang="0">
                  <a:pos x="T4" y="T5"/>
                </a:cxn>
                <a:cxn ang="0">
                  <a:pos x="T6" y="T7"/>
                </a:cxn>
              </a:cxnLst>
              <a:rect l="0" t="0" r="r" b="b"/>
              <a:pathLst>
                <a:path w="38" h="39">
                  <a:moveTo>
                    <a:pt x="0" y="39"/>
                  </a:moveTo>
                  <a:lnTo>
                    <a:pt x="38"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46" name="Freeform 491">
              <a:extLst>
                <a:ext uri="{FF2B5EF4-FFF2-40B4-BE49-F238E27FC236}">
                  <a16:creationId xmlns:a16="http://schemas.microsoft.com/office/drawing/2014/main" id="{C48FB0B4-5E91-9E17-7F83-8861D228A7C1}"/>
                </a:ext>
              </a:extLst>
            </p:cNvPr>
            <p:cNvSpPr>
              <a:spLocks/>
            </p:cNvSpPr>
            <p:nvPr/>
          </p:nvSpPr>
          <p:spPr bwMode="auto">
            <a:xfrm>
              <a:off x="2879664" y="2381770"/>
              <a:ext cx="72410" cy="48325"/>
            </a:xfrm>
            <a:custGeom>
              <a:avLst/>
              <a:gdLst>
                <a:gd name="T0" fmla="*/ 0 w 35"/>
                <a:gd name="T1" fmla="*/ 36 h 36"/>
                <a:gd name="T2" fmla="*/ 35 w 35"/>
                <a:gd name="T3" fmla="*/ 36 h 36"/>
                <a:gd name="T4" fmla="*/ 16 w 35"/>
                <a:gd name="T5" fmla="*/ 0 h 36"/>
                <a:gd name="T6" fmla="*/ 0 w 35"/>
                <a:gd name="T7" fmla="*/ 36 h 36"/>
              </a:gdLst>
              <a:ahLst/>
              <a:cxnLst>
                <a:cxn ang="0">
                  <a:pos x="T0" y="T1"/>
                </a:cxn>
                <a:cxn ang="0">
                  <a:pos x="T2" y="T3"/>
                </a:cxn>
                <a:cxn ang="0">
                  <a:pos x="T4" y="T5"/>
                </a:cxn>
                <a:cxn ang="0">
                  <a:pos x="T6" y="T7"/>
                </a:cxn>
              </a:cxnLst>
              <a:rect l="0" t="0" r="r" b="b"/>
              <a:pathLst>
                <a:path w="35" h="36">
                  <a:moveTo>
                    <a:pt x="0" y="36"/>
                  </a:moveTo>
                  <a:lnTo>
                    <a:pt x="35" y="36"/>
                  </a:lnTo>
                  <a:lnTo>
                    <a:pt x="16"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47" name="Freeform 492">
              <a:extLst>
                <a:ext uri="{FF2B5EF4-FFF2-40B4-BE49-F238E27FC236}">
                  <a16:creationId xmlns:a16="http://schemas.microsoft.com/office/drawing/2014/main" id="{9DED3778-5BDB-9D1F-FF9F-C15B01CBDD12}"/>
                </a:ext>
              </a:extLst>
            </p:cNvPr>
            <p:cNvSpPr>
              <a:spLocks/>
            </p:cNvSpPr>
            <p:nvPr/>
          </p:nvSpPr>
          <p:spPr bwMode="auto">
            <a:xfrm>
              <a:off x="3506521" y="2503924"/>
              <a:ext cx="80685" cy="46983"/>
            </a:xfrm>
            <a:custGeom>
              <a:avLst/>
              <a:gdLst>
                <a:gd name="T0" fmla="*/ 0 w 39"/>
                <a:gd name="T1" fmla="*/ 35 h 35"/>
                <a:gd name="T2" fmla="*/ 39 w 39"/>
                <a:gd name="T3" fmla="*/ 35 h 35"/>
                <a:gd name="T4" fmla="*/ 19 w 39"/>
                <a:gd name="T5" fmla="*/ 0 h 35"/>
                <a:gd name="T6" fmla="*/ 0 w 39"/>
                <a:gd name="T7" fmla="*/ 35 h 35"/>
              </a:gdLst>
              <a:ahLst/>
              <a:cxnLst>
                <a:cxn ang="0">
                  <a:pos x="T0" y="T1"/>
                </a:cxn>
                <a:cxn ang="0">
                  <a:pos x="T2" y="T3"/>
                </a:cxn>
                <a:cxn ang="0">
                  <a:pos x="T4" y="T5"/>
                </a:cxn>
                <a:cxn ang="0">
                  <a:pos x="T6" y="T7"/>
                </a:cxn>
              </a:cxnLst>
              <a:rect l="0" t="0" r="r" b="b"/>
              <a:pathLst>
                <a:path w="39" h="35">
                  <a:moveTo>
                    <a:pt x="0" y="35"/>
                  </a:moveTo>
                  <a:lnTo>
                    <a:pt x="39" y="35"/>
                  </a:lnTo>
                  <a:lnTo>
                    <a:pt x="19"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48" name="Freeform 493">
              <a:extLst>
                <a:ext uri="{FF2B5EF4-FFF2-40B4-BE49-F238E27FC236}">
                  <a16:creationId xmlns:a16="http://schemas.microsoft.com/office/drawing/2014/main" id="{9EEE7C65-44F0-82FB-2EA2-ED47922C4A5C}"/>
                </a:ext>
              </a:extLst>
            </p:cNvPr>
            <p:cNvSpPr>
              <a:spLocks/>
            </p:cNvSpPr>
            <p:nvPr/>
          </p:nvSpPr>
          <p:spPr bwMode="auto">
            <a:xfrm>
              <a:off x="3512727" y="2503924"/>
              <a:ext cx="80685" cy="46983"/>
            </a:xfrm>
            <a:custGeom>
              <a:avLst/>
              <a:gdLst>
                <a:gd name="T0" fmla="*/ 0 w 39"/>
                <a:gd name="T1" fmla="*/ 35 h 35"/>
                <a:gd name="T2" fmla="*/ 39 w 39"/>
                <a:gd name="T3" fmla="*/ 35 h 35"/>
                <a:gd name="T4" fmla="*/ 20 w 39"/>
                <a:gd name="T5" fmla="*/ 0 h 35"/>
                <a:gd name="T6" fmla="*/ 0 w 39"/>
                <a:gd name="T7" fmla="*/ 35 h 35"/>
              </a:gdLst>
              <a:ahLst/>
              <a:cxnLst>
                <a:cxn ang="0">
                  <a:pos x="T0" y="T1"/>
                </a:cxn>
                <a:cxn ang="0">
                  <a:pos x="T2" y="T3"/>
                </a:cxn>
                <a:cxn ang="0">
                  <a:pos x="T4" y="T5"/>
                </a:cxn>
                <a:cxn ang="0">
                  <a:pos x="T6" y="T7"/>
                </a:cxn>
              </a:cxnLst>
              <a:rect l="0" t="0" r="r" b="b"/>
              <a:pathLst>
                <a:path w="39" h="35">
                  <a:moveTo>
                    <a:pt x="0" y="35"/>
                  </a:moveTo>
                  <a:lnTo>
                    <a:pt x="39" y="35"/>
                  </a:lnTo>
                  <a:lnTo>
                    <a:pt x="20"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49" name="Freeform 494">
              <a:extLst>
                <a:ext uri="{FF2B5EF4-FFF2-40B4-BE49-F238E27FC236}">
                  <a16:creationId xmlns:a16="http://schemas.microsoft.com/office/drawing/2014/main" id="{0AD13538-98F7-8D23-D5E9-B2A5108CC957}"/>
                </a:ext>
              </a:extLst>
            </p:cNvPr>
            <p:cNvSpPr>
              <a:spLocks/>
            </p:cNvSpPr>
            <p:nvPr/>
          </p:nvSpPr>
          <p:spPr bwMode="auto">
            <a:xfrm>
              <a:off x="3539622" y="2525401"/>
              <a:ext cx="80685" cy="46983"/>
            </a:xfrm>
            <a:custGeom>
              <a:avLst/>
              <a:gdLst>
                <a:gd name="T0" fmla="*/ 0 w 39"/>
                <a:gd name="T1" fmla="*/ 35 h 35"/>
                <a:gd name="T2" fmla="*/ 39 w 39"/>
                <a:gd name="T3" fmla="*/ 35 h 35"/>
                <a:gd name="T4" fmla="*/ 20 w 39"/>
                <a:gd name="T5" fmla="*/ 0 h 35"/>
                <a:gd name="T6" fmla="*/ 0 w 39"/>
                <a:gd name="T7" fmla="*/ 35 h 35"/>
              </a:gdLst>
              <a:ahLst/>
              <a:cxnLst>
                <a:cxn ang="0">
                  <a:pos x="T0" y="T1"/>
                </a:cxn>
                <a:cxn ang="0">
                  <a:pos x="T2" y="T3"/>
                </a:cxn>
                <a:cxn ang="0">
                  <a:pos x="T4" y="T5"/>
                </a:cxn>
                <a:cxn ang="0">
                  <a:pos x="T6" y="T7"/>
                </a:cxn>
              </a:cxnLst>
              <a:rect l="0" t="0" r="r" b="b"/>
              <a:pathLst>
                <a:path w="39" h="35">
                  <a:moveTo>
                    <a:pt x="0" y="35"/>
                  </a:moveTo>
                  <a:lnTo>
                    <a:pt x="39" y="35"/>
                  </a:lnTo>
                  <a:lnTo>
                    <a:pt x="20"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50" name="Freeform 495">
              <a:extLst>
                <a:ext uri="{FF2B5EF4-FFF2-40B4-BE49-F238E27FC236}">
                  <a16:creationId xmlns:a16="http://schemas.microsoft.com/office/drawing/2014/main" id="{3E9D4D52-8F62-DF61-57C7-58E9CF9B4597}"/>
                </a:ext>
              </a:extLst>
            </p:cNvPr>
            <p:cNvSpPr>
              <a:spLocks/>
            </p:cNvSpPr>
            <p:nvPr/>
          </p:nvSpPr>
          <p:spPr bwMode="auto">
            <a:xfrm>
              <a:off x="3740299" y="2616682"/>
              <a:ext cx="80685" cy="52352"/>
            </a:xfrm>
            <a:custGeom>
              <a:avLst/>
              <a:gdLst>
                <a:gd name="T0" fmla="*/ 0 w 39"/>
                <a:gd name="T1" fmla="*/ 39 h 39"/>
                <a:gd name="T2" fmla="*/ 39 w 39"/>
                <a:gd name="T3" fmla="*/ 39 h 39"/>
                <a:gd name="T4" fmla="*/ 23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23"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51" name="Freeform 496">
              <a:extLst>
                <a:ext uri="{FF2B5EF4-FFF2-40B4-BE49-F238E27FC236}">
                  <a16:creationId xmlns:a16="http://schemas.microsoft.com/office/drawing/2014/main" id="{74753A2F-705B-7349-A4BA-796F756C7725}"/>
                </a:ext>
              </a:extLst>
            </p:cNvPr>
            <p:cNvSpPr>
              <a:spLocks/>
            </p:cNvSpPr>
            <p:nvPr/>
          </p:nvSpPr>
          <p:spPr bwMode="auto">
            <a:xfrm>
              <a:off x="3752711" y="2616682"/>
              <a:ext cx="74479" cy="52352"/>
            </a:xfrm>
            <a:custGeom>
              <a:avLst/>
              <a:gdLst>
                <a:gd name="T0" fmla="*/ 0 w 36"/>
                <a:gd name="T1" fmla="*/ 39 h 39"/>
                <a:gd name="T2" fmla="*/ 36 w 36"/>
                <a:gd name="T3" fmla="*/ 39 h 39"/>
                <a:gd name="T4" fmla="*/ 20 w 36"/>
                <a:gd name="T5" fmla="*/ 0 h 39"/>
                <a:gd name="T6" fmla="*/ 0 w 36"/>
                <a:gd name="T7" fmla="*/ 39 h 39"/>
              </a:gdLst>
              <a:ahLst/>
              <a:cxnLst>
                <a:cxn ang="0">
                  <a:pos x="T0" y="T1"/>
                </a:cxn>
                <a:cxn ang="0">
                  <a:pos x="T2" y="T3"/>
                </a:cxn>
                <a:cxn ang="0">
                  <a:pos x="T4" y="T5"/>
                </a:cxn>
                <a:cxn ang="0">
                  <a:pos x="T6" y="T7"/>
                </a:cxn>
              </a:cxnLst>
              <a:rect l="0" t="0" r="r" b="b"/>
              <a:pathLst>
                <a:path w="36" h="39">
                  <a:moveTo>
                    <a:pt x="0" y="39"/>
                  </a:moveTo>
                  <a:lnTo>
                    <a:pt x="36" y="39"/>
                  </a:lnTo>
                  <a:lnTo>
                    <a:pt x="20"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52" name="Freeform 497">
              <a:extLst>
                <a:ext uri="{FF2B5EF4-FFF2-40B4-BE49-F238E27FC236}">
                  <a16:creationId xmlns:a16="http://schemas.microsoft.com/office/drawing/2014/main" id="{41B278CE-661C-79B3-2332-9C49390625AC}"/>
                </a:ext>
              </a:extLst>
            </p:cNvPr>
            <p:cNvSpPr>
              <a:spLocks/>
            </p:cNvSpPr>
            <p:nvPr/>
          </p:nvSpPr>
          <p:spPr bwMode="auto">
            <a:xfrm>
              <a:off x="3760988" y="2616682"/>
              <a:ext cx="72410" cy="52352"/>
            </a:xfrm>
            <a:custGeom>
              <a:avLst/>
              <a:gdLst>
                <a:gd name="T0" fmla="*/ 0 w 35"/>
                <a:gd name="T1" fmla="*/ 39 h 39"/>
                <a:gd name="T2" fmla="*/ 35 w 35"/>
                <a:gd name="T3" fmla="*/ 39 h 39"/>
                <a:gd name="T4" fmla="*/ 19 w 35"/>
                <a:gd name="T5" fmla="*/ 0 h 39"/>
                <a:gd name="T6" fmla="*/ 0 w 35"/>
                <a:gd name="T7" fmla="*/ 39 h 39"/>
              </a:gdLst>
              <a:ahLst/>
              <a:cxnLst>
                <a:cxn ang="0">
                  <a:pos x="T0" y="T1"/>
                </a:cxn>
                <a:cxn ang="0">
                  <a:pos x="T2" y="T3"/>
                </a:cxn>
                <a:cxn ang="0">
                  <a:pos x="T4" y="T5"/>
                </a:cxn>
                <a:cxn ang="0">
                  <a:pos x="T6" y="T7"/>
                </a:cxn>
              </a:cxnLst>
              <a:rect l="0" t="0" r="r" b="b"/>
              <a:pathLst>
                <a:path w="35" h="39">
                  <a:moveTo>
                    <a:pt x="0" y="39"/>
                  </a:moveTo>
                  <a:lnTo>
                    <a:pt x="35"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53" name="Freeform 498">
              <a:extLst>
                <a:ext uri="{FF2B5EF4-FFF2-40B4-BE49-F238E27FC236}">
                  <a16:creationId xmlns:a16="http://schemas.microsoft.com/office/drawing/2014/main" id="{79B5477A-DF3F-3306-4FC6-16FE182059B5}"/>
                </a:ext>
              </a:extLst>
            </p:cNvPr>
            <p:cNvSpPr>
              <a:spLocks/>
            </p:cNvSpPr>
            <p:nvPr/>
          </p:nvSpPr>
          <p:spPr bwMode="auto">
            <a:xfrm>
              <a:off x="3760988" y="2616682"/>
              <a:ext cx="78615" cy="52352"/>
            </a:xfrm>
            <a:custGeom>
              <a:avLst/>
              <a:gdLst>
                <a:gd name="T0" fmla="*/ 0 w 38"/>
                <a:gd name="T1" fmla="*/ 39 h 39"/>
                <a:gd name="T2" fmla="*/ 38 w 38"/>
                <a:gd name="T3" fmla="*/ 39 h 39"/>
                <a:gd name="T4" fmla="*/ 22 w 38"/>
                <a:gd name="T5" fmla="*/ 0 h 39"/>
                <a:gd name="T6" fmla="*/ 0 w 38"/>
                <a:gd name="T7" fmla="*/ 39 h 39"/>
              </a:gdLst>
              <a:ahLst/>
              <a:cxnLst>
                <a:cxn ang="0">
                  <a:pos x="T0" y="T1"/>
                </a:cxn>
                <a:cxn ang="0">
                  <a:pos x="T2" y="T3"/>
                </a:cxn>
                <a:cxn ang="0">
                  <a:pos x="T4" y="T5"/>
                </a:cxn>
                <a:cxn ang="0">
                  <a:pos x="T6" y="T7"/>
                </a:cxn>
              </a:cxnLst>
              <a:rect l="0" t="0" r="r" b="b"/>
              <a:pathLst>
                <a:path w="38" h="39">
                  <a:moveTo>
                    <a:pt x="0" y="39"/>
                  </a:moveTo>
                  <a:lnTo>
                    <a:pt x="38" y="39"/>
                  </a:lnTo>
                  <a:lnTo>
                    <a:pt x="22"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54" name="Freeform 499">
              <a:extLst>
                <a:ext uri="{FF2B5EF4-FFF2-40B4-BE49-F238E27FC236}">
                  <a16:creationId xmlns:a16="http://schemas.microsoft.com/office/drawing/2014/main" id="{02BF985C-9796-9CF9-D138-5A65F1D46674}"/>
                </a:ext>
              </a:extLst>
            </p:cNvPr>
            <p:cNvSpPr>
              <a:spLocks/>
            </p:cNvSpPr>
            <p:nvPr/>
          </p:nvSpPr>
          <p:spPr bwMode="auto">
            <a:xfrm>
              <a:off x="3760988" y="2616682"/>
              <a:ext cx="78615" cy="52352"/>
            </a:xfrm>
            <a:custGeom>
              <a:avLst/>
              <a:gdLst>
                <a:gd name="T0" fmla="*/ 0 w 38"/>
                <a:gd name="T1" fmla="*/ 39 h 39"/>
                <a:gd name="T2" fmla="*/ 38 w 38"/>
                <a:gd name="T3" fmla="*/ 39 h 39"/>
                <a:gd name="T4" fmla="*/ 22 w 38"/>
                <a:gd name="T5" fmla="*/ 0 h 39"/>
                <a:gd name="T6" fmla="*/ 0 w 38"/>
                <a:gd name="T7" fmla="*/ 39 h 39"/>
              </a:gdLst>
              <a:ahLst/>
              <a:cxnLst>
                <a:cxn ang="0">
                  <a:pos x="T0" y="T1"/>
                </a:cxn>
                <a:cxn ang="0">
                  <a:pos x="T2" y="T3"/>
                </a:cxn>
                <a:cxn ang="0">
                  <a:pos x="T4" y="T5"/>
                </a:cxn>
                <a:cxn ang="0">
                  <a:pos x="T6" y="T7"/>
                </a:cxn>
              </a:cxnLst>
              <a:rect l="0" t="0" r="r" b="b"/>
              <a:pathLst>
                <a:path w="38" h="39">
                  <a:moveTo>
                    <a:pt x="0" y="39"/>
                  </a:moveTo>
                  <a:lnTo>
                    <a:pt x="38" y="39"/>
                  </a:lnTo>
                  <a:lnTo>
                    <a:pt x="22"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55" name="Freeform 500">
              <a:extLst>
                <a:ext uri="{FF2B5EF4-FFF2-40B4-BE49-F238E27FC236}">
                  <a16:creationId xmlns:a16="http://schemas.microsoft.com/office/drawing/2014/main" id="{2C78DA4F-C97A-ED89-17D0-600303BD85A9}"/>
                </a:ext>
              </a:extLst>
            </p:cNvPr>
            <p:cNvSpPr>
              <a:spLocks/>
            </p:cNvSpPr>
            <p:nvPr/>
          </p:nvSpPr>
          <p:spPr bwMode="auto">
            <a:xfrm>
              <a:off x="4007178" y="2673061"/>
              <a:ext cx="74479" cy="52352"/>
            </a:xfrm>
            <a:custGeom>
              <a:avLst/>
              <a:gdLst>
                <a:gd name="T0" fmla="*/ 0 w 36"/>
                <a:gd name="T1" fmla="*/ 39 h 39"/>
                <a:gd name="T2" fmla="*/ 36 w 36"/>
                <a:gd name="T3" fmla="*/ 39 h 39"/>
                <a:gd name="T4" fmla="*/ 19 w 36"/>
                <a:gd name="T5" fmla="*/ 0 h 39"/>
                <a:gd name="T6" fmla="*/ 0 w 36"/>
                <a:gd name="T7" fmla="*/ 39 h 39"/>
              </a:gdLst>
              <a:ahLst/>
              <a:cxnLst>
                <a:cxn ang="0">
                  <a:pos x="T0" y="T1"/>
                </a:cxn>
                <a:cxn ang="0">
                  <a:pos x="T2" y="T3"/>
                </a:cxn>
                <a:cxn ang="0">
                  <a:pos x="T4" y="T5"/>
                </a:cxn>
                <a:cxn ang="0">
                  <a:pos x="T6" y="T7"/>
                </a:cxn>
              </a:cxnLst>
              <a:rect l="0" t="0" r="r" b="b"/>
              <a:pathLst>
                <a:path w="36" h="39">
                  <a:moveTo>
                    <a:pt x="0" y="39"/>
                  </a:moveTo>
                  <a:lnTo>
                    <a:pt x="36"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56" name="Freeform 501">
              <a:extLst>
                <a:ext uri="{FF2B5EF4-FFF2-40B4-BE49-F238E27FC236}">
                  <a16:creationId xmlns:a16="http://schemas.microsoft.com/office/drawing/2014/main" id="{BC7CEA2E-4876-FF3D-823A-B466355D3EC4}"/>
                </a:ext>
              </a:extLst>
            </p:cNvPr>
            <p:cNvSpPr>
              <a:spLocks/>
            </p:cNvSpPr>
            <p:nvPr/>
          </p:nvSpPr>
          <p:spPr bwMode="auto">
            <a:xfrm>
              <a:off x="4013385" y="2698566"/>
              <a:ext cx="74479" cy="52352"/>
            </a:xfrm>
            <a:custGeom>
              <a:avLst/>
              <a:gdLst>
                <a:gd name="T0" fmla="*/ 0 w 36"/>
                <a:gd name="T1" fmla="*/ 39 h 39"/>
                <a:gd name="T2" fmla="*/ 36 w 36"/>
                <a:gd name="T3" fmla="*/ 39 h 39"/>
                <a:gd name="T4" fmla="*/ 20 w 36"/>
                <a:gd name="T5" fmla="*/ 0 h 39"/>
                <a:gd name="T6" fmla="*/ 0 w 36"/>
                <a:gd name="T7" fmla="*/ 39 h 39"/>
              </a:gdLst>
              <a:ahLst/>
              <a:cxnLst>
                <a:cxn ang="0">
                  <a:pos x="T0" y="T1"/>
                </a:cxn>
                <a:cxn ang="0">
                  <a:pos x="T2" y="T3"/>
                </a:cxn>
                <a:cxn ang="0">
                  <a:pos x="T4" y="T5"/>
                </a:cxn>
                <a:cxn ang="0">
                  <a:pos x="T6" y="T7"/>
                </a:cxn>
              </a:cxnLst>
              <a:rect l="0" t="0" r="r" b="b"/>
              <a:pathLst>
                <a:path w="36" h="39">
                  <a:moveTo>
                    <a:pt x="0" y="39"/>
                  </a:moveTo>
                  <a:lnTo>
                    <a:pt x="36" y="39"/>
                  </a:lnTo>
                  <a:lnTo>
                    <a:pt x="20"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57" name="Freeform 502">
              <a:extLst>
                <a:ext uri="{FF2B5EF4-FFF2-40B4-BE49-F238E27FC236}">
                  <a16:creationId xmlns:a16="http://schemas.microsoft.com/office/drawing/2014/main" id="{39264D3C-2FB2-41AB-1B09-2C1742E801A0}"/>
                </a:ext>
              </a:extLst>
            </p:cNvPr>
            <p:cNvSpPr>
              <a:spLocks/>
            </p:cNvSpPr>
            <p:nvPr/>
          </p:nvSpPr>
          <p:spPr bwMode="auto">
            <a:xfrm>
              <a:off x="4267851" y="2781793"/>
              <a:ext cx="72410" cy="46983"/>
            </a:xfrm>
            <a:custGeom>
              <a:avLst/>
              <a:gdLst>
                <a:gd name="T0" fmla="*/ 0 w 35"/>
                <a:gd name="T1" fmla="*/ 35 h 35"/>
                <a:gd name="T2" fmla="*/ 35 w 35"/>
                <a:gd name="T3" fmla="*/ 35 h 35"/>
                <a:gd name="T4" fmla="*/ 16 w 35"/>
                <a:gd name="T5" fmla="*/ 0 h 35"/>
                <a:gd name="T6" fmla="*/ 0 w 35"/>
                <a:gd name="T7" fmla="*/ 35 h 35"/>
              </a:gdLst>
              <a:ahLst/>
              <a:cxnLst>
                <a:cxn ang="0">
                  <a:pos x="T0" y="T1"/>
                </a:cxn>
                <a:cxn ang="0">
                  <a:pos x="T2" y="T3"/>
                </a:cxn>
                <a:cxn ang="0">
                  <a:pos x="T4" y="T5"/>
                </a:cxn>
                <a:cxn ang="0">
                  <a:pos x="T6" y="T7"/>
                </a:cxn>
              </a:cxnLst>
              <a:rect l="0" t="0" r="r" b="b"/>
              <a:pathLst>
                <a:path w="35" h="35">
                  <a:moveTo>
                    <a:pt x="0" y="35"/>
                  </a:moveTo>
                  <a:lnTo>
                    <a:pt x="35" y="35"/>
                  </a:lnTo>
                  <a:lnTo>
                    <a:pt x="16"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58" name="Freeform 503">
              <a:extLst>
                <a:ext uri="{FF2B5EF4-FFF2-40B4-BE49-F238E27FC236}">
                  <a16:creationId xmlns:a16="http://schemas.microsoft.com/office/drawing/2014/main" id="{8DBD7B2E-2E92-19BC-BF45-0729FF219CA4}"/>
                </a:ext>
              </a:extLst>
            </p:cNvPr>
            <p:cNvSpPr>
              <a:spLocks/>
            </p:cNvSpPr>
            <p:nvPr/>
          </p:nvSpPr>
          <p:spPr bwMode="auto">
            <a:xfrm>
              <a:off x="4574039" y="2859649"/>
              <a:ext cx="74479" cy="51009"/>
            </a:xfrm>
            <a:custGeom>
              <a:avLst/>
              <a:gdLst>
                <a:gd name="T0" fmla="*/ 0 w 36"/>
                <a:gd name="T1" fmla="*/ 38 h 38"/>
                <a:gd name="T2" fmla="*/ 36 w 36"/>
                <a:gd name="T3" fmla="*/ 38 h 38"/>
                <a:gd name="T4" fmla="*/ 20 w 36"/>
                <a:gd name="T5" fmla="*/ 0 h 38"/>
                <a:gd name="T6" fmla="*/ 0 w 36"/>
                <a:gd name="T7" fmla="*/ 38 h 38"/>
              </a:gdLst>
              <a:ahLst/>
              <a:cxnLst>
                <a:cxn ang="0">
                  <a:pos x="T0" y="T1"/>
                </a:cxn>
                <a:cxn ang="0">
                  <a:pos x="T2" y="T3"/>
                </a:cxn>
                <a:cxn ang="0">
                  <a:pos x="T4" y="T5"/>
                </a:cxn>
                <a:cxn ang="0">
                  <a:pos x="T6" y="T7"/>
                </a:cxn>
              </a:cxnLst>
              <a:rect l="0" t="0" r="r" b="b"/>
              <a:pathLst>
                <a:path w="36" h="38">
                  <a:moveTo>
                    <a:pt x="0" y="38"/>
                  </a:moveTo>
                  <a:lnTo>
                    <a:pt x="36" y="38"/>
                  </a:lnTo>
                  <a:lnTo>
                    <a:pt x="20" y="0"/>
                  </a:lnTo>
                  <a:lnTo>
                    <a:pt x="0" y="38"/>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59" name="Freeform 504">
              <a:extLst>
                <a:ext uri="{FF2B5EF4-FFF2-40B4-BE49-F238E27FC236}">
                  <a16:creationId xmlns:a16="http://schemas.microsoft.com/office/drawing/2014/main" id="{4C1066B3-E076-19AE-81AD-D1378C4E364A}"/>
                </a:ext>
              </a:extLst>
            </p:cNvPr>
            <p:cNvSpPr>
              <a:spLocks/>
            </p:cNvSpPr>
            <p:nvPr/>
          </p:nvSpPr>
          <p:spPr bwMode="auto">
            <a:xfrm>
              <a:off x="4588521" y="2871730"/>
              <a:ext cx="72410" cy="52352"/>
            </a:xfrm>
            <a:custGeom>
              <a:avLst/>
              <a:gdLst>
                <a:gd name="T0" fmla="*/ 0 w 35"/>
                <a:gd name="T1" fmla="*/ 39 h 39"/>
                <a:gd name="T2" fmla="*/ 35 w 35"/>
                <a:gd name="T3" fmla="*/ 39 h 39"/>
                <a:gd name="T4" fmla="*/ 19 w 35"/>
                <a:gd name="T5" fmla="*/ 0 h 39"/>
                <a:gd name="T6" fmla="*/ 0 w 35"/>
                <a:gd name="T7" fmla="*/ 39 h 39"/>
              </a:gdLst>
              <a:ahLst/>
              <a:cxnLst>
                <a:cxn ang="0">
                  <a:pos x="T0" y="T1"/>
                </a:cxn>
                <a:cxn ang="0">
                  <a:pos x="T2" y="T3"/>
                </a:cxn>
                <a:cxn ang="0">
                  <a:pos x="T4" y="T5"/>
                </a:cxn>
                <a:cxn ang="0">
                  <a:pos x="T6" y="T7"/>
                </a:cxn>
              </a:cxnLst>
              <a:rect l="0" t="0" r="r" b="b"/>
              <a:pathLst>
                <a:path w="35" h="39">
                  <a:moveTo>
                    <a:pt x="0" y="39"/>
                  </a:moveTo>
                  <a:lnTo>
                    <a:pt x="35"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60" name="Freeform 505">
              <a:extLst>
                <a:ext uri="{FF2B5EF4-FFF2-40B4-BE49-F238E27FC236}">
                  <a16:creationId xmlns:a16="http://schemas.microsoft.com/office/drawing/2014/main" id="{56AAEA31-3A1D-2227-40E7-F9A5680F017D}"/>
                </a:ext>
              </a:extLst>
            </p:cNvPr>
            <p:cNvSpPr>
              <a:spLocks/>
            </p:cNvSpPr>
            <p:nvPr/>
          </p:nvSpPr>
          <p:spPr bwMode="auto">
            <a:xfrm>
              <a:off x="4702307" y="2916028"/>
              <a:ext cx="78615" cy="51009"/>
            </a:xfrm>
            <a:custGeom>
              <a:avLst/>
              <a:gdLst>
                <a:gd name="T0" fmla="*/ 0 w 38"/>
                <a:gd name="T1" fmla="*/ 38 h 38"/>
                <a:gd name="T2" fmla="*/ 38 w 38"/>
                <a:gd name="T3" fmla="*/ 38 h 38"/>
                <a:gd name="T4" fmla="*/ 19 w 38"/>
                <a:gd name="T5" fmla="*/ 0 h 38"/>
                <a:gd name="T6" fmla="*/ 0 w 38"/>
                <a:gd name="T7" fmla="*/ 38 h 38"/>
              </a:gdLst>
              <a:ahLst/>
              <a:cxnLst>
                <a:cxn ang="0">
                  <a:pos x="T0" y="T1"/>
                </a:cxn>
                <a:cxn ang="0">
                  <a:pos x="T2" y="T3"/>
                </a:cxn>
                <a:cxn ang="0">
                  <a:pos x="T4" y="T5"/>
                </a:cxn>
                <a:cxn ang="0">
                  <a:pos x="T6" y="T7"/>
                </a:cxn>
              </a:cxnLst>
              <a:rect l="0" t="0" r="r" b="b"/>
              <a:pathLst>
                <a:path w="38" h="38">
                  <a:moveTo>
                    <a:pt x="0" y="38"/>
                  </a:moveTo>
                  <a:lnTo>
                    <a:pt x="38" y="38"/>
                  </a:lnTo>
                  <a:lnTo>
                    <a:pt x="19" y="0"/>
                  </a:lnTo>
                  <a:lnTo>
                    <a:pt x="0" y="38"/>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61" name="Freeform 506">
              <a:extLst>
                <a:ext uri="{FF2B5EF4-FFF2-40B4-BE49-F238E27FC236}">
                  <a16:creationId xmlns:a16="http://schemas.microsoft.com/office/drawing/2014/main" id="{ADFD9842-0ABC-5B5E-5FB0-AB0D9F53C6A9}"/>
                </a:ext>
              </a:extLst>
            </p:cNvPr>
            <p:cNvSpPr>
              <a:spLocks/>
            </p:cNvSpPr>
            <p:nvPr/>
          </p:nvSpPr>
          <p:spPr bwMode="auto">
            <a:xfrm>
              <a:off x="4762303" y="2928109"/>
              <a:ext cx="72410" cy="52352"/>
            </a:xfrm>
            <a:custGeom>
              <a:avLst/>
              <a:gdLst>
                <a:gd name="T0" fmla="*/ 0 w 35"/>
                <a:gd name="T1" fmla="*/ 39 h 39"/>
                <a:gd name="T2" fmla="*/ 35 w 35"/>
                <a:gd name="T3" fmla="*/ 39 h 39"/>
                <a:gd name="T4" fmla="*/ 16 w 35"/>
                <a:gd name="T5" fmla="*/ 0 h 39"/>
                <a:gd name="T6" fmla="*/ 0 w 35"/>
                <a:gd name="T7" fmla="*/ 39 h 39"/>
              </a:gdLst>
              <a:ahLst/>
              <a:cxnLst>
                <a:cxn ang="0">
                  <a:pos x="T0" y="T1"/>
                </a:cxn>
                <a:cxn ang="0">
                  <a:pos x="T2" y="T3"/>
                </a:cxn>
                <a:cxn ang="0">
                  <a:pos x="T4" y="T5"/>
                </a:cxn>
                <a:cxn ang="0">
                  <a:pos x="T6" y="T7"/>
                </a:cxn>
              </a:cxnLst>
              <a:rect l="0" t="0" r="r" b="b"/>
              <a:pathLst>
                <a:path w="35" h="39">
                  <a:moveTo>
                    <a:pt x="0" y="39"/>
                  </a:moveTo>
                  <a:lnTo>
                    <a:pt x="35" y="39"/>
                  </a:lnTo>
                  <a:lnTo>
                    <a:pt x="16"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62" name="Freeform 507">
              <a:extLst>
                <a:ext uri="{FF2B5EF4-FFF2-40B4-BE49-F238E27FC236}">
                  <a16:creationId xmlns:a16="http://schemas.microsoft.com/office/drawing/2014/main" id="{92E70FB1-A701-651B-7B66-916110336077}"/>
                </a:ext>
              </a:extLst>
            </p:cNvPr>
            <p:cNvSpPr>
              <a:spLocks/>
            </p:cNvSpPr>
            <p:nvPr/>
          </p:nvSpPr>
          <p:spPr bwMode="auto">
            <a:xfrm>
              <a:off x="5002288" y="2993885"/>
              <a:ext cx="72410" cy="46983"/>
            </a:xfrm>
            <a:custGeom>
              <a:avLst/>
              <a:gdLst>
                <a:gd name="T0" fmla="*/ 0 w 35"/>
                <a:gd name="T1" fmla="*/ 35 h 35"/>
                <a:gd name="T2" fmla="*/ 35 w 35"/>
                <a:gd name="T3" fmla="*/ 35 h 35"/>
                <a:gd name="T4" fmla="*/ 19 w 35"/>
                <a:gd name="T5" fmla="*/ 0 h 35"/>
                <a:gd name="T6" fmla="*/ 0 w 35"/>
                <a:gd name="T7" fmla="*/ 35 h 35"/>
              </a:gdLst>
              <a:ahLst/>
              <a:cxnLst>
                <a:cxn ang="0">
                  <a:pos x="T0" y="T1"/>
                </a:cxn>
                <a:cxn ang="0">
                  <a:pos x="T2" y="T3"/>
                </a:cxn>
                <a:cxn ang="0">
                  <a:pos x="T4" y="T5"/>
                </a:cxn>
                <a:cxn ang="0">
                  <a:pos x="T6" y="T7"/>
                </a:cxn>
              </a:cxnLst>
              <a:rect l="0" t="0" r="r" b="b"/>
              <a:pathLst>
                <a:path w="35" h="35">
                  <a:moveTo>
                    <a:pt x="0" y="35"/>
                  </a:moveTo>
                  <a:lnTo>
                    <a:pt x="35" y="35"/>
                  </a:lnTo>
                  <a:lnTo>
                    <a:pt x="19"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63" name="Freeform 508">
              <a:extLst>
                <a:ext uri="{FF2B5EF4-FFF2-40B4-BE49-F238E27FC236}">
                  <a16:creationId xmlns:a16="http://schemas.microsoft.com/office/drawing/2014/main" id="{BA71D695-5DA5-3FBC-EB7A-AD01145C5780}"/>
                </a:ext>
              </a:extLst>
            </p:cNvPr>
            <p:cNvSpPr>
              <a:spLocks/>
            </p:cNvSpPr>
            <p:nvPr/>
          </p:nvSpPr>
          <p:spPr bwMode="auto">
            <a:xfrm>
              <a:off x="5008494" y="3001939"/>
              <a:ext cx="80685" cy="48325"/>
            </a:xfrm>
            <a:custGeom>
              <a:avLst/>
              <a:gdLst>
                <a:gd name="T0" fmla="*/ 0 w 39"/>
                <a:gd name="T1" fmla="*/ 36 h 36"/>
                <a:gd name="T2" fmla="*/ 39 w 39"/>
                <a:gd name="T3" fmla="*/ 36 h 36"/>
                <a:gd name="T4" fmla="*/ 20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20"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64" name="Freeform 509">
              <a:extLst>
                <a:ext uri="{FF2B5EF4-FFF2-40B4-BE49-F238E27FC236}">
                  <a16:creationId xmlns:a16="http://schemas.microsoft.com/office/drawing/2014/main" id="{42C30383-79DA-48B6-748C-BCF896935ECC}"/>
                </a:ext>
              </a:extLst>
            </p:cNvPr>
            <p:cNvSpPr>
              <a:spLocks/>
            </p:cNvSpPr>
            <p:nvPr/>
          </p:nvSpPr>
          <p:spPr bwMode="auto">
            <a:xfrm>
              <a:off x="5014700" y="3001939"/>
              <a:ext cx="80685" cy="48325"/>
            </a:xfrm>
            <a:custGeom>
              <a:avLst/>
              <a:gdLst>
                <a:gd name="T0" fmla="*/ 0 w 39"/>
                <a:gd name="T1" fmla="*/ 36 h 36"/>
                <a:gd name="T2" fmla="*/ 39 w 39"/>
                <a:gd name="T3" fmla="*/ 36 h 36"/>
                <a:gd name="T4" fmla="*/ 20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20"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65" name="Freeform 510">
              <a:extLst>
                <a:ext uri="{FF2B5EF4-FFF2-40B4-BE49-F238E27FC236}">
                  <a16:creationId xmlns:a16="http://schemas.microsoft.com/office/drawing/2014/main" id="{AEF4D894-E9BC-CBFA-7BF3-3E4BDA7074D2}"/>
                </a:ext>
              </a:extLst>
            </p:cNvPr>
            <p:cNvSpPr>
              <a:spLocks/>
            </p:cNvSpPr>
            <p:nvPr/>
          </p:nvSpPr>
          <p:spPr bwMode="auto">
            <a:xfrm>
              <a:off x="5068490" y="3023417"/>
              <a:ext cx="80685" cy="48325"/>
            </a:xfrm>
            <a:custGeom>
              <a:avLst/>
              <a:gdLst>
                <a:gd name="T0" fmla="*/ 0 w 39"/>
                <a:gd name="T1" fmla="*/ 36 h 36"/>
                <a:gd name="T2" fmla="*/ 39 w 39"/>
                <a:gd name="T3" fmla="*/ 36 h 36"/>
                <a:gd name="T4" fmla="*/ 23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23"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66" name="Freeform 511">
              <a:extLst>
                <a:ext uri="{FF2B5EF4-FFF2-40B4-BE49-F238E27FC236}">
                  <a16:creationId xmlns:a16="http://schemas.microsoft.com/office/drawing/2014/main" id="{861C0A10-824F-AC27-A48A-0AECF271FA52}"/>
                </a:ext>
              </a:extLst>
            </p:cNvPr>
            <p:cNvSpPr>
              <a:spLocks/>
            </p:cNvSpPr>
            <p:nvPr/>
          </p:nvSpPr>
          <p:spPr bwMode="auto">
            <a:xfrm>
              <a:off x="5082971" y="3023417"/>
              <a:ext cx="72410" cy="48325"/>
            </a:xfrm>
            <a:custGeom>
              <a:avLst/>
              <a:gdLst>
                <a:gd name="T0" fmla="*/ 0 w 35"/>
                <a:gd name="T1" fmla="*/ 36 h 36"/>
                <a:gd name="T2" fmla="*/ 35 w 35"/>
                <a:gd name="T3" fmla="*/ 36 h 36"/>
                <a:gd name="T4" fmla="*/ 16 w 35"/>
                <a:gd name="T5" fmla="*/ 0 h 36"/>
                <a:gd name="T6" fmla="*/ 0 w 35"/>
                <a:gd name="T7" fmla="*/ 36 h 36"/>
              </a:gdLst>
              <a:ahLst/>
              <a:cxnLst>
                <a:cxn ang="0">
                  <a:pos x="T0" y="T1"/>
                </a:cxn>
                <a:cxn ang="0">
                  <a:pos x="T2" y="T3"/>
                </a:cxn>
                <a:cxn ang="0">
                  <a:pos x="T4" y="T5"/>
                </a:cxn>
                <a:cxn ang="0">
                  <a:pos x="T6" y="T7"/>
                </a:cxn>
              </a:cxnLst>
              <a:rect l="0" t="0" r="r" b="b"/>
              <a:pathLst>
                <a:path w="35" h="36">
                  <a:moveTo>
                    <a:pt x="0" y="36"/>
                  </a:moveTo>
                  <a:lnTo>
                    <a:pt x="35" y="36"/>
                  </a:lnTo>
                  <a:lnTo>
                    <a:pt x="16"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67" name="Freeform 512">
              <a:extLst>
                <a:ext uri="{FF2B5EF4-FFF2-40B4-BE49-F238E27FC236}">
                  <a16:creationId xmlns:a16="http://schemas.microsoft.com/office/drawing/2014/main" id="{AAAC1ABB-C494-EDFC-438F-8E4976570354}"/>
                </a:ext>
              </a:extLst>
            </p:cNvPr>
            <p:cNvSpPr>
              <a:spLocks/>
            </p:cNvSpPr>
            <p:nvPr/>
          </p:nvSpPr>
          <p:spPr bwMode="auto">
            <a:xfrm>
              <a:off x="5256754" y="3058318"/>
              <a:ext cx="78615" cy="52352"/>
            </a:xfrm>
            <a:custGeom>
              <a:avLst/>
              <a:gdLst>
                <a:gd name="T0" fmla="*/ 0 w 38"/>
                <a:gd name="T1" fmla="*/ 39 h 39"/>
                <a:gd name="T2" fmla="*/ 38 w 38"/>
                <a:gd name="T3" fmla="*/ 39 h 39"/>
                <a:gd name="T4" fmla="*/ 19 w 38"/>
                <a:gd name="T5" fmla="*/ 0 h 39"/>
                <a:gd name="T6" fmla="*/ 0 w 38"/>
                <a:gd name="T7" fmla="*/ 39 h 39"/>
              </a:gdLst>
              <a:ahLst/>
              <a:cxnLst>
                <a:cxn ang="0">
                  <a:pos x="T0" y="T1"/>
                </a:cxn>
                <a:cxn ang="0">
                  <a:pos x="T2" y="T3"/>
                </a:cxn>
                <a:cxn ang="0">
                  <a:pos x="T4" y="T5"/>
                </a:cxn>
                <a:cxn ang="0">
                  <a:pos x="T6" y="T7"/>
                </a:cxn>
              </a:cxnLst>
              <a:rect l="0" t="0" r="r" b="b"/>
              <a:pathLst>
                <a:path w="38" h="39">
                  <a:moveTo>
                    <a:pt x="0" y="39"/>
                  </a:moveTo>
                  <a:lnTo>
                    <a:pt x="38"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68" name="Freeform 513">
              <a:extLst>
                <a:ext uri="{FF2B5EF4-FFF2-40B4-BE49-F238E27FC236}">
                  <a16:creationId xmlns:a16="http://schemas.microsoft.com/office/drawing/2014/main" id="{AD65AF5B-99F0-D746-2EAC-B5A3709C5161}"/>
                </a:ext>
              </a:extLst>
            </p:cNvPr>
            <p:cNvSpPr>
              <a:spLocks/>
            </p:cNvSpPr>
            <p:nvPr/>
          </p:nvSpPr>
          <p:spPr bwMode="auto">
            <a:xfrm>
              <a:off x="5275373" y="3071741"/>
              <a:ext cx="80685" cy="52352"/>
            </a:xfrm>
            <a:custGeom>
              <a:avLst/>
              <a:gdLst>
                <a:gd name="T0" fmla="*/ 0 w 39"/>
                <a:gd name="T1" fmla="*/ 39 h 39"/>
                <a:gd name="T2" fmla="*/ 39 w 39"/>
                <a:gd name="T3" fmla="*/ 39 h 39"/>
                <a:gd name="T4" fmla="*/ 20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20"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69" name="Freeform 514">
              <a:extLst>
                <a:ext uri="{FF2B5EF4-FFF2-40B4-BE49-F238E27FC236}">
                  <a16:creationId xmlns:a16="http://schemas.microsoft.com/office/drawing/2014/main" id="{24188296-A5A3-BD19-0DC9-A5763882F9D9}"/>
                </a:ext>
              </a:extLst>
            </p:cNvPr>
            <p:cNvSpPr>
              <a:spLocks/>
            </p:cNvSpPr>
            <p:nvPr/>
          </p:nvSpPr>
          <p:spPr bwMode="auto">
            <a:xfrm>
              <a:off x="5509152" y="3171076"/>
              <a:ext cx="80685" cy="52352"/>
            </a:xfrm>
            <a:custGeom>
              <a:avLst/>
              <a:gdLst>
                <a:gd name="T0" fmla="*/ 0 w 39"/>
                <a:gd name="T1" fmla="*/ 39 h 39"/>
                <a:gd name="T2" fmla="*/ 39 w 39"/>
                <a:gd name="T3" fmla="*/ 39 h 39"/>
                <a:gd name="T4" fmla="*/ 20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20"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70" name="Freeform 515">
              <a:extLst>
                <a:ext uri="{FF2B5EF4-FFF2-40B4-BE49-F238E27FC236}">
                  <a16:creationId xmlns:a16="http://schemas.microsoft.com/office/drawing/2014/main" id="{536B739B-4AA1-2FB7-3A7F-0D5BB2893FA0}"/>
                </a:ext>
              </a:extLst>
            </p:cNvPr>
            <p:cNvSpPr>
              <a:spLocks/>
            </p:cNvSpPr>
            <p:nvPr/>
          </p:nvSpPr>
          <p:spPr bwMode="auto">
            <a:xfrm>
              <a:off x="5637420" y="3266383"/>
              <a:ext cx="78615" cy="48325"/>
            </a:xfrm>
            <a:custGeom>
              <a:avLst/>
              <a:gdLst>
                <a:gd name="T0" fmla="*/ 0 w 38"/>
                <a:gd name="T1" fmla="*/ 36 h 36"/>
                <a:gd name="T2" fmla="*/ 38 w 38"/>
                <a:gd name="T3" fmla="*/ 36 h 36"/>
                <a:gd name="T4" fmla="*/ 19 w 38"/>
                <a:gd name="T5" fmla="*/ 0 h 36"/>
                <a:gd name="T6" fmla="*/ 0 w 38"/>
                <a:gd name="T7" fmla="*/ 36 h 36"/>
              </a:gdLst>
              <a:ahLst/>
              <a:cxnLst>
                <a:cxn ang="0">
                  <a:pos x="T0" y="T1"/>
                </a:cxn>
                <a:cxn ang="0">
                  <a:pos x="T2" y="T3"/>
                </a:cxn>
                <a:cxn ang="0">
                  <a:pos x="T4" y="T5"/>
                </a:cxn>
                <a:cxn ang="0">
                  <a:pos x="T6" y="T7"/>
                </a:cxn>
              </a:cxnLst>
              <a:rect l="0" t="0" r="r" b="b"/>
              <a:pathLst>
                <a:path w="38" h="36">
                  <a:moveTo>
                    <a:pt x="0" y="36"/>
                  </a:moveTo>
                  <a:lnTo>
                    <a:pt x="38"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71" name="Freeform 516">
              <a:extLst>
                <a:ext uri="{FF2B5EF4-FFF2-40B4-BE49-F238E27FC236}">
                  <a16:creationId xmlns:a16="http://schemas.microsoft.com/office/drawing/2014/main" id="{4227DF92-905C-D352-BC07-9CC853916C9E}"/>
                </a:ext>
              </a:extLst>
            </p:cNvPr>
            <p:cNvSpPr>
              <a:spLocks/>
            </p:cNvSpPr>
            <p:nvPr/>
          </p:nvSpPr>
          <p:spPr bwMode="auto">
            <a:xfrm>
              <a:off x="5643626" y="3266383"/>
              <a:ext cx="72410" cy="48325"/>
            </a:xfrm>
            <a:custGeom>
              <a:avLst/>
              <a:gdLst>
                <a:gd name="T0" fmla="*/ 0 w 35"/>
                <a:gd name="T1" fmla="*/ 36 h 36"/>
                <a:gd name="T2" fmla="*/ 35 w 35"/>
                <a:gd name="T3" fmla="*/ 36 h 36"/>
                <a:gd name="T4" fmla="*/ 19 w 35"/>
                <a:gd name="T5" fmla="*/ 0 h 36"/>
                <a:gd name="T6" fmla="*/ 0 w 35"/>
                <a:gd name="T7" fmla="*/ 36 h 36"/>
              </a:gdLst>
              <a:ahLst/>
              <a:cxnLst>
                <a:cxn ang="0">
                  <a:pos x="T0" y="T1"/>
                </a:cxn>
                <a:cxn ang="0">
                  <a:pos x="T2" y="T3"/>
                </a:cxn>
                <a:cxn ang="0">
                  <a:pos x="T4" y="T5"/>
                </a:cxn>
                <a:cxn ang="0">
                  <a:pos x="T6" y="T7"/>
                </a:cxn>
              </a:cxnLst>
              <a:rect l="0" t="0" r="r" b="b"/>
              <a:pathLst>
                <a:path w="35" h="36">
                  <a:moveTo>
                    <a:pt x="0" y="36"/>
                  </a:moveTo>
                  <a:lnTo>
                    <a:pt x="35"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72" name="Freeform 517">
              <a:extLst>
                <a:ext uri="{FF2B5EF4-FFF2-40B4-BE49-F238E27FC236}">
                  <a16:creationId xmlns:a16="http://schemas.microsoft.com/office/drawing/2014/main" id="{25453FCA-2895-A132-5B99-10793CF8CC3E}"/>
                </a:ext>
              </a:extLst>
            </p:cNvPr>
            <p:cNvSpPr>
              <a:spLocks/>
            </p:cNvSpPr>
            <p:nvPr/>
          </p:nvSpPr>
          <p:spPr bwMode="auto">
            <a:xfrm>
              <a:off x="6177386" y="3452971"/>
              <a:ext cx="72410" cy="52352"/>
            </a:xfrm>
            <a:custGeom>
              <a:avLst/>
              <a:gdLst>
                <a:gd name="T0" fmla="*/ 0 w 35"/>
                <a:gd name="T1" fmla="*/ 39 h 39"/>
                <a:gd name="T2" fmla="*/ 35 w 35"/>
                <a:gd name="T3" fmla="*/ 39 h 39"/>
                <a:gd name="T4" fmla="*/ 16 w 35"/>
                <a:gd name="T5" fmla="*/ 0 h 39"/>
                <a:gd name="T6" fmla="*/ 0 w 35"/>
                <a:gd name="T7" fmla="*/ 39 h 39"/>
              </a:gdLst>
              <a:ahLst/>
              <a:cxnLst>
                <a:cxn ang="0">
                  <a:pos x="T0" y="T1"/>
                </a:cxn>
                <a:cxn ang="0">
                  <a:pos x="T2" y="T3"/>
                </a:cxn>
                <a:cxn ang="0">
                  <a:pos x="T4" y="T5"/>
                </a:cxn>
                <a:cxn ang="0">
                  <a:pos x="T6" y="T7"/>
                </a:cxn>
              </a:cxnLst>
              <a:rect l="0" t="0" r="r" b="b"/>
              <a:pathLst>
                <a:path w="35" h="39">
                  <a:moveTo>
                    <a:pt x="0" y="39"/>
                  </a:moveTo>
                  <a:lnTo>
                    <a:pt x="35" y="39"/>
                  </a:lnTo>
                  <a:lnTo>
                    <a:pt x="16"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73" name="Freeform 518">
              <a:extLst>
                <a:ext uri="{FF2B5EF4-FFF2-40B4-BE49-F238E27FC236}">
                  <a16:creationId xmlns:a16="http://schemas.microsoft.com/office/drawing/2014/main" id="{D95FC631-43EA-6A67-88D7-D7DB45B5472D}"/>
                </a:ext>
              </a:extLst>
            </p:cNvPr>
            <p:cNvSpPr>
              <a:spLocks/>
            </p:cNvSpPr>
            <p:nvPr/>
          </p:nvSpPr>
          <p:spPr bwMode="auto">
            <a:xfrm>
              <a:off x="6264276" y="3466395"/>
              <a:ext cx="80685" cy="48325"/>
            </a:xfrm>
            <a:custGeom>
              <a:avLst/>
              <a:gdLst>
                <a:gd name="T0" fmla="*/ 0 w 39"/>
                <a:gd name="T1" fmla="*/ 36 h 36"/>
                <a:gd name="T2" fmla="*/ 39 w 39"/>
                <a:gd name="T3" fmla="*/ 36 h 36"/>
                <a:gd name="T4" fmla="*/ 19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74" name="Freeform 519">
              <a:extLst>
                <a:ext uri="{FF2B5EF4-FFF2-40B4-BE49-F238E27FC236}">
                  <a16:creationId xmlns:a16="http://schemas.microsoft.com/office/drawing/2014/main" id="{77C1FECD-6D9B-DDFC-FE02-E37D6F735848}"/>
                </a:ext>
              </a:extLst>
            </p:cNvPr>
            <p:cNvSpPr>
              <a:spLocks/>
            </p:cNvSpPr>
            <p:nvPr/>
          </p:nvSpPr>
          <p:spPr bwMode="auto">
            <a:xfrm>
              <a:off x="6591152" y="3526800"/>
              <a:ext cx="80685" cy="52352"/>
            </a:xfrm>
            <a:custGeom>
              <a:avLst/>
              <a:gdLst>
                <a:gd name="T0" fmla="*/ 0 w 39"/>
                <a:gd name="T1" fmla="*/ 39 h 39"/>
                <a:gd name="T2" fmla="*/ 39 w 39"/>
                <a:gd name="T3" fmla="*/ 39 h 39"/>
                <a:gd name="T4" fmla="*/ 19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75" name="Freeform 520">
              <a:extLst>
                <a:ext uri="{FF2B5EF4-FFF2-40B4-BE49-F238E27FC236}">
                  <a16:creationId xmlns:a16="http://schemas.microsoft.com/office/drawing/2014/main" id="{B8548514-937A-1B39-2932-0DB6564E482A}"/>
                </a:ext>
              </a:extLst>
            </p:cNvPr>
            <p:cNvSpPr>
              <a:spLocks/>
            </p:cNvSpPr>
            <p:nvPr/>
          </p:nvSpPr>
          <p:spPr bwMode="auto">
            <a:xfrm>
              <a:off x="6758727" y="3604657"/>
              <a:ext cx="72410" cy="48325"/>
            </a:xfrm>
            <a:custGeom>
              <a:avLst/>
              <a:gdLst>
                <a:gd name="T0" fmla="*/ 0 w 35"/>
                <a:gd name="T1" fmla="*/ 36 h 36"/>
                <a:gd name="T2" fmla="*/ 35 w 35"/>
                <a:gd name="T3" fmla="*/ 36 h 36"/>
                <a:gd name="T4" fmla="*/ 19 w 35"/>
                <a:gd name="T5" fmla="*/ 0 h 36"/>
                <a:gd name="T6" fmla="*/ 0 w 35"/>
                <a:gd name="T7" fmla="*/ 36 h 36"/>
              </a:gdLst>
              <a:ahLst/>
              <a:cxnLst>
                <a:cxn ang="0">
                  <a:pos x="T0" y="T1"/>
                </a:cxn>
                <a:cxn ang="0">
                  <a:pos x="T2" y="T3"/>
                </a:cxn>
                <a:cxn ang="0">
                  <a:pos x="T4" y="T5"/>
                </a:cxn>
                <a:cxn ang="0">
                  <a:pos x="T6" y="T7"/>
                </a:cxn>
              </a:cxnLst>
              <a:rect l="0" t="0" r="r" b="b"/>
              <a:pathLst>
                <a:path w="35" h="36">
                  <a:moveTo>
                    <a:pt x="0" y="36"/>
                  </a:moveTo>
                  <a:lnTo>
                    <a:pt x="35"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76" name="Freeform 521">
              <a:extLst>
                <a:ext uri="{FF2B5EF4-FFF2-40B4-BE49-F238E27FC236}">
                  <a16:creationId xmlns:a16="http://schemas.microsoft.com/office/drawing/2014/main" id="{78486761-231C-5E69-EDF3-DA66C5FB7902}"/>
                </a:ext>
              </a:extLst>
            </p:cNvPr>
            <p:cNvSpPr>
              <a:spLocks/>
            </p:cNvSpPr>
            <p:nvPr/>
          </p:nvSpPr>
          <p:spPr bwMode="auto">
            <a:xfrm>
              <a:off x="6771141" y="3614054"/>
              <a:ext cx="74479" cy="52352"/>
            </a:xfrm>
            <a:custGeom>
              <a:avLst/>
              <a:gdLst>
                <a:gd name="T0" fmla="*/ 0 w 36"/>
                <a:gd name="T1" fmla="*/ 39 h 39"/>
                <a:gd name="T2" fmla="*/ 36 w 36"/>
                <a:gd name="T3" fmla="*/ 39 h 39"/>
                <a:gd name="T4" fmla="*/ 20 w 36"/>
                <a:gd name="T5" fmla="*/ 0 h 39"/>
                <a:gd name="T6" fmla="*/ 0 w 36"/>
                <a:gd name="T7" fmla="*/ 39 h 39"/>
              </a:gdLst>
              <a:ahLst/>
              <a:cxnLst>
                <a:cxn ang="0">
                  <a:pos x="T0" y="T1"/>
                </a:cxn>
                <a:cxn ang="0">
                  <a:pos x="T2" y="T3"/>
                </a:cxn>
                <a:cxn ang="0">
                  <a:pos x="T4" y="T5"/>
                </a:cxn>
                <a:cxn ang="0">
                  <a:pos x="T6" y="T7"/>
                </a:cxn>
              </a:cxnLst>
              <a:rect l="0" t="0" r="r" b="b"/>
              <a:pathLst>
                <a:path w="36" h="39">
                  <a:moveTo>
                    <a:pt x="0" y="39"/>
                  </a:moveTo>
                  <a:lnTo>
                    <a:pt x="36" y="39"/>
                  </a:lnTo>
                  <a:lnTo>
                    <a:pt x="20"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77" name="Freeform 522">
              <a:extLst>
                <a:ext uri="{FF2B5EF4-FFF2-40B4-BE49-F238E27FC236}">
                  <a16:creationId xmlns:a16="http://schemas.microsoft.com/office/drawing/2014/main" id="{0523E3D5-A654-197F-B4B5-BD345A43F54E}"/>
                </a:ext>
              </a:extLst>
            </p:cNvPr>
            <p:cNvSpPr>
              <a:spLocks/>
            </p:cNvSpPr>
            <p:nvPr/>
          </p:nvSpPr>
          <p:spPr bwMode="auto">
            <a:xfrm>
              <a:off x="6798035" y="3639559"/>
              <a:ext cx="74479" cy="52352"/>
            </a:xfrm>
            <a:custGeom>
              <a:avLst/>
              <a:gdLst>
                <a:gd name="T0" fmla="*/ 0 w 36"/>
                <a:gd name="T1" fmla="*/ 39 h 39"/>
                <a:gd name="T2" fmla="*/ 36 w 36"/>
                <a:gd name="T3" fmla="*/ 39 h 39"/>
                <a:gd name="T4" fmla="*/ 19 w 36"/>
                <a:gd name="T5" fmla="*/ 0 h 39"/>
                <a:gd name="T6" fmla="*/ 0 w 36"/>
                <a:gd name="T7" fmla="*/ 39 h 39"/>
              </a:gdLst>
              <a:ahLst/>
              <a:cxnLst>
                <a:cxn ang="0">
                  <a:pos x="T0" y="T1"/>
                </a:cxn>
                <a:cxn ang="0">
                  <a:pos x="T2" y="T3"/>
                </a:cxn>
                <a:cxn ang="0">
                  <a:pos x="T4" y="T5"/>
                </a:cxn>
                <a:cxn ang="0">
                  <a:pos x="T6" y="T7"/>
                </a:cxn>
              </a:cxnLst>
              <a:rect l="0" t="0" r="r" b="b"/>
              <a:pathLst>
                <a:path w="36" h="39">
                  <a:moveTo>
                    <a:pt x="0" y="39"/>
                  </a:moveTo>
                  <a:lnTo>
                    <a:pt x="36"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78" name="Freeform 523">
              <a:extLst>
                <a:ext uri="{FF2B5EF4-FFF2-40B4-BE49-F238E27FC236}">
                  <a16:creationId xmlns:a16="http://schemas.microsoft.com/office/drawing/2014/main" id="{A5B7EBD2-8201-25C3-48E1-9C579F9BE1B3}"/>
                </a:ext>
              </a:extLst>
            </p:cNvPr>
            <p:cNvSpPr>
              <a:spLocks/>
            </p:cNvSpPr>
            <p:nvPr/>
          </p:nvSpPr>
          <p:spPr bwMode="auto">
            <a:xfrm>
              <a:off x="6864238" y="3639559"/>
              <a:ext cx="80685" cy="52352"/>
            </a:xfrm>
            <a:custGeom>
              <a:avLst/>
              <a:gdLst>
                <a:gd name="T0" fmla="*/ 0 w 39"/>
                <a:gd name="T1" fmla="*/ 39 h 39"/>
                <a:gd name="T2" fmla="*/ 39 w 39"/>
                <a:gd name="T3" fmla="*/ 39 h 39"/>
                <a:gd name="T4" fmla="*/ 20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20"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79" name="Freeform 524">
              <a:extLst>
                <a:ext uri="{FF2B5EF4-FFF2-40B4-BE49-F238E27FC236}">
                  <a16:creationId xmlns:a16="http://schemas.microsoft.com/office/drawing/2014/main" id="{129A1195-D07C-A4BA-A659-94A1D84A420A}"/>
                </a:ext>
              </a:extLst>
            </p:cNvPr>
            <p:cNvSpPr>
              <a:spLocks/>
            </p:cNvSpPr>
            <p:nvPr/>
          </p:nvSpPr>
          <p:spPr bwMode="auto">
            <a:xfrm>
              <a:off x="6918028" y="3639559"/>
              <a:ext cx="80685" cy="52352"/>
            </a:xfrm>
            <a:custGeom>
              <a:avLst/>
              <a:gdLst>
                <a:gd name="T0" fmla="*/ 0 w 39"/>
                <a:gd name="T1" fmla="*/ 39 h 39"/>
                <a:gd name="T2" fmla="*/ 39 w 39"/>
                <a:gd name="T3" fmla="*/ 39 h 39"/>
                <a:gd name="T4" fmla="*/ 20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20"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80" name="Freeform 525">
              <a:extLst>
                <a:ext uri="{FF2B5EF4-FFF2-40B4-BE49-F238E27FC236}">
                  <a16:creationId xmlns:a16="http://schemas.microsoft.com/office/drawing/2014/main" id="{6BAE3BF5-33A3-64C9-81B1-C44DC1739BEE}"/>
                </a:ext>
              </a:extLst>
            </p:cNvPr>
            <p:cNvSpPr>
              <a:spLocks/>
            </p:cNvSpPr>
            <p:nvPr/>
          </p:nvSpPr>
          <p:spPr bwMode="auto">
            <a:xfrm>
              <a:off x="6992506" y="3639559"/>
              <a:ext cx="72410" cy="52352"/>
            </a:xfrm>
            <a:custGeom>
              <a:avLst/>
              <a:gdLst>
                <a:gd name="T0" fmla="*/ 0 w 35"/>
                <a:gd name="T1" fmla="*/ 39 h 39"/>
                <a:gd name="T2" fmla="*/ 35 w 35"/>
                <a:gd name="T3" fmla="*/ 39 h 39"/>
                <a:gd name="T4" fmla="*/ 16 w 35"/>
                <a:gd name="T5" fmla="*/ 0 h 39"/>
                <a:gd name="T6" fmla="*/ 0 w 35"/>
                <a:gd name="T7" fmla="*/ 39 h 39"/>
              </a:gdLst>
              <a:ahLst/>
              <a:cxnLst>
                <a:cxn ang="0">
                  <a:pos x="T0" y="T1"/>
                </a:cxn>
                <a:cxn ang="0">
                  <a:pos x="T2" y="T3"/>
                </a:cxn>
                <a:cxn ang="0">
                  <a:pos x="T4" y="T5"/>
                </a:cxn>
                <a:cxn ang="0">
                  <a:pos x="T6" y="T7"/>
                </a:cxn>
              </a:cxnLst>
              <a:rect l="0" t="0" r="r" b="b"/>
              <a:pathLst>
                <a:path w="35" h="39">
                  <a:moveTo>
                    <a:pt x="0" y="39"/>
                  </a:moveTo>
                  <a:lnTo>
                    <a:pt x="35" y="39"/>
                  </a:lnTo>
                  <a:lnTo>
                    <a:pt x="16"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81" name="Freeform 526">
              <a:extLst>
                <a:ext uri="{FF2B5EF4-FFF2-40B4-BE49-F238E27FC236}">
                  <a16:creationId xmlns:a16="http://schemas.microsoft.com/office/drawing/2014/main" id="{57E4E943-F87D-D626-1C5B-610C7FB3EFB9}"/>
                </a:ext>
              </a:extLst>
            </p:cNvPr>
            <p:cNvSpPr>
              <a:spLocks/>
            </p:cNvSpPr>
            <p:nvPr/>
          </p:nvSpPr>
          <p:spPr bwMode="auto">
            <a:xfrm>
              <a:off x="7011125" y="3639559"/>
              <a:ext cx="74479" cy="52352"/>
            </a:xfrm>
            <a:custGeom>
              <a:avLst/>
              <a:gdLst>
                <a:gd name="T0" fmla="*/ 0 w 36"/>
                <a:gd name="T1" fmla="*/ 39 h 39"/>
                <a:gd name="T2" fmla="*/ 36 w 36"/>
                <a:gd name="T3" fmla="*/ 39 h 39"/>
                <a:gd name="T4" fmla="*/ 20 w 36"/>
                <a:gd name="T5" fmla="*/ 0 h 39"/>
                <a:gd name="T6" fmla="*/ 0 w 36"/>
                <a:gd name="T7" fmla="*/ 39 h 39"/>
              </a:gdLst>
              <a:ahLst/>
              <a:cxnLst>
                <a:cxn ang="0">
                  <a:pos x="T0" y="T1"/>
                </a:cxn>
                <a:cxn ang="0">
                  <a:pos x="T2" y="T3"/>
                </a:cxn>
                <a:cxn ang="0">
                  <a:pos x="T4" y="T5"/>
                </a:cxn>
                <a:cxn ang="0">
                  <a:pos x="T6" y="T7"/>
                </a:cxn>
              </a:cxnLst>
              <a:rect l="0" t="0" r="r" b="b"/>
              <a:pathLst>
                <a:path w="36" h="39">
                  <a:moveTo>
                    <a:pt x="0" y="39"/>
                  </a:moveTo>
                  <a:lnTo>
                    <a:pt x="36" y="39"/>
                  </a:lnTo>
                  <a:lnTo>
                    <a:pt x="20"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82" name="Freeform 527">
              <a:extLst>
                <a:ext uri="{FF2B5EF4-FFF2-40B4-BE49-F238E27FC236}">
                  <a16:creationId xmlns:a16="http://schemas.microsoft.com/office/drawing/2014/main" id="{DC8C3D0F-6C22-4985-4B8C-2E0CC4A2BDF1}"/>
                </a:ext>
              </a:extLst>
            </p:cNvPr>
            <p:cNvSpPr>
              <a:spLocks/>
            </p:cNvSpPr>
            <p:nvPr/>
          </p:nvSpPr>
          <p:spPr bwMode="auto">
            <a:xfrm>
              <a:off x="7226284" y="3734866"/>
              <a:ext cx="78615" cy="48325"/>
            </a:xfrm>
            <a:custGeom>
              <a:avLst/>
              <a:gdLst>
                <a:gd name="T0" fmla="*/ 0 w 38"/>
                <a:gd name="T1" fmla="*/ 36 h 36"/>
                <a:gd name="T2" fmla="*/ 38 w 38"/>
                <a:gd name="T3" fmla="*/ 36 h 36"/>
                <a:gd name="T4" fmla="*/ 19 w 38"/>
                <a:gd name="T5" fmla="*/ 0 h 36"/>
                <a:gd name="T6" fmla="*/ 0 w 38"/>
                <a:gd name="T7" fmla="*/ 36 h 36"/>
              </a:gdLst>
              <a:ahLst/>
              <a:cxnLst>
                <a:cxn ang="0">
                  <a:pos x="T0" y="T1"/>
                </a:cxn>
                <a:cxn ang="0">
                  <a:pos x="T2" y="T3"/>
                </a:cxn>
                <a:cxn ang="0">
                  <a:pos x="T4" y="T5"/>
                </a:cxn>
                <a:cxn ang="0">
                  <a:pos x="T6" y="T7"/>
                </a:cxn>
              </a:cxnLst>
              <a:rect l="0" t="0" r="r" b="b"/>
              <a:pathLst>
                <a:path w="38" h="36">
                  <a:moveTo>
                    <a:pt x="0" y="36"/>
                  </a:moveTo>
                  <a:lnTo>
                    <a:pt x="38"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83" name="Freeform 528">
              <a:extLst>
                <a:ext uri="{FF2B5EF4-FFF2-40B4-BE49-F238E27FC236}">
                  <a16:creationId xmlns:a16="http://schemas.microsoft.com/office/drawing/2014/main" id="{3BFCECFB-BF9E-EFA2-C582-C2918735EB5B}"/>
                </a:ext>
              </a:extLst>
            </p:cNvPr>
            <p:cNvSpPr>
              <a:spLocks/>
            </p:cNvSpPr>
            <p:nvPr/>
          </p:nvSpPr>
          <p:spPr bwMode="auto">
            <a:xfrm>
              <a:off x="7286279" y="3748290"/>
              <a:ext cx="78615" cy="48325"/>
            </a:xfrm>
            <a:custGeom>
              <a:avLst/>
              <a:gdLst>
                <a:gd name="T0" fmla="*/ 0 w 38"/>
                <a:gd name="T1" fmla="*/ 36 h 36"/>
                <a:gd name="T2" fmla="*/ 38 w 38"/>
                <a:gd name="T3" fmla="*/ 36 h 36"/>
                <a:gd name="T4" fmla="*/ 19 w 38"/>
                <a:gd name="T5" fmla="*/ 0 h 36"/>
                <a:gd name="T6" fmla="*/ 0 w 38"/>
                <a:gd name="T7" fmla="*/ 36 h 36"/>
              </a:gdLst>
              <a:ahLst/>
              <a:cxnLst>
                <a:cxn ang="0">
                  <a:pos x="T0" y="T1"/>
                </a:cxn>
                <a:cxn ang="0">
                  <a:pos x="T2" y="T3"/>
                </a:cxn>
                <a:cxn ang="0">
                  <a:pos x="T4" y="T5"/>
                </a:cxn>
                <a:cxn ang="0">
                  <a:pos x="T6" y="T7"/>
                </a:cxn>
              </a:cxnLst>
              <a:rect l="0" t="0" r="r" b="b"/>
              <a:pathLst>
                <a:path w="38" h="36">
                  <a:moveTo>
                    <a:pt x="0" y="36"/>
                  </a:moveTo>
                  <a:lnTo>
                    <a:pt x="38"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84" name="Freeform 529">
              <a:extLst>
                <a:ext uri="{FF2B5EF4-FFF2-40B4-BE49-F238E27FC236}">
                  <a16:creationId xmlns:a16="http://schemas.microsoft.com/office/drawing/2014/main" id="{E30F8780-27E1-B4E2-4310-AA32E4C1B696}"/>
                </a:ext>
              </a:extLst>
            </p:cNvPr>
            <p:cNvSpPr>
              <a:spLocks/>
            </p:cNvSpPr>
            <p:nvPr/>
          </p:nvSpPr>
          <p:spPr bwMode="auto">
            <a:xfrm>
              <a:off x="7606949" y="3783191"/>
              <a:ext cx="72410" cy="52352"/>
            </a:xfrm>
            <a:custGeom>
              <a:avLst/>
              <a:gdLst>
                <a:gd name="T0" fmla="*/ 0 w 35"/>
                <a:gd name="T1" fmla="*/ 39 h 39"/>
                <a:gd name="T2" fmla="*/ 35 w 35"/>
                <a:gd name="T3" fmla="*/ 39 h 39"/>
                <a:gd name="T4" fmla="*/ 16 w 35"/>
                <a:gd name="T5" fmla="*/ 0 h 39"/>
                <a:gd name="T6" fmla="*/ 0 w 35"/>
                <a:gd name="T7" fmla="*/ 39 h 39"/>
              </a:gdLst>
              <a:ahLst/>
              <a:cxnLst>
                <a:cxn ang="0">
                  <a:pos x="T0" y="T1"/>
                </a:cxn>
                <a:cxn ang="0">
                  <a:pos x="T2" y="T3"/>
                </a:cxn>
                <a:cxn ang="0">
                  <a:pos x="T4" y="T5"/>
                </a:cxn>
                <a:cxn ang="0">
                  <a:pos x="T6" y="T7"/>
                </a:cxn>
              </a:cxnLst>
              <a:rect l="0" t="0" r="r" b="b"/>
              <a:pathLst>
                <a:path w="35" h="39">
                  <a:moveTo>
                    <a:pt x="0" y="39"/>
                  </a:moveTo>
                  <a:lnTo>
                    <a:pt x="35" y="39"/>
                  </a:lnTo>
                  <a:lnTo>
                    <a:pt x="16"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85" name="Freeform 530">
              <a:extLst>
                <a:ext uri="{FF2B5EF4-FFF2-40B4-BE49-F238E27FC236}">
                  <a16:creationId xmlns:a16="http://schemas.microsoft.com/office/drawing/2014/main" id="{981C5375-9910-2722-D12D-35BFF4ECD1CE}"/>
                </a:ext>
              </a:extLst>
            </p:cNvPr>
            <p:cNvSpPr>
              <a:spLocks/>
            </p:cNvSpPr>
            <p:nvPr/>
          </p:nvSpPr>
          <p:spPr bwMode="auto">
            <a:xfrm>
              <a:off x="7739355" y="3826146"/>
              <a:ext cx="80685" cy="52352"/>
            </a:xfrm>
            <a:custGeom>
              <a:avLst/>
              <a:gdLst>
                <a:gd name="T0" fmla="*/ 0 w 39"/>
                <a:gd name="T1" fmla="*/ 39 h 39"/>
                <a:gd name="T2" fmla="*/ 39 w 39"/>
                <a:gd name="T3" fmla="*/ 39 h 39"/>
                <a:gd name="T4" fmla="*/ 19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86" name="Freeform 531">
              <a:extLst>
                <a:ext uri="{FF2B5EF4-FFF2-40B4-BE49-F238E27FC236}">
                  <a16:creationId xmlns:a16="http://schemas.microsoft.com/office/drawing/2014/main" id="{B0F8C960-0A06-2A00-7579-0B8F1948BFF7}"/>
                </a:ext>
              </a:extLst>
            </p:cNvPr>
            <p:cNvSpPr>
              <a:spLocks/>
            </p:cNvSpPr>
            <p:nvPr/>
          </p:nvSpPr>
          <p:spPr bwMode="auto">
            <a:xfrm>
              <a:off x="7753836" y="3826146"/>
              <a:ext cx="78615" cy="52352"/>
            </a:xfrm>
            <a:custGeom>
              <a:avLst/>
              <a:gdLst>
                <a:gd name="T0" fmla="*/ 0 w 38"/>
                <a:gd name="T1" fmla="*/ 39 h 39"/>
                <a:gd name="T2" fmla="*/ 38 w 38"/>
                <a:gd name="T3" fmla="*/ 39 h 39"/>
                <a:gd name="T4" fmla="*/ 19 w 38"/>
                <a:gd name="T5" fmla="*/ 0 h 39"/>
                <a:gd name="T6" fmla="*/ 0 w 38"/>
                <a:gd name="T7" fmla="*/ 39 h 39"/>
              </a:gdLst>
              <a:ahLst/>
              <a:cxnLst>
                <a:cxn ang="0">
                  <a:pos x="T0" y="T1"/>
                </a:cxn>
                <a:cxn ang="0">
                  <a:pos x="T2" y="T3"/>
                </a:cxn>
                <a:cxn ang="0">
                  <a:pos x="T4" y="T5"/>
                </a:cxn>
                <a:cxn ang="0">
                  <a:pos x="T6" y="T7"/>
                </a:cxn>
              </a:cxnLst>
              <a:rect l="0" t="0" r="r" b="b"/>
              <a:pathLst>
                <a:path w="38" h="39">
                  <a:moveTo>
                    <a:pt x="0" y="39"/>
                  </a:moveTo>
                  <a:lnTo>
                    <a:pt x="38"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87" name="Freeform 532">
              <a:extLst>
                <a:ext uri="{FF2B5EF4-FFF2-40B4-BE49-F238E27FC236}">
                  <a16:creationId xmlns:a16="http://schemas.microsoft.com/office/drawing/2014/main" id="{E53AB7B4-4D91-417F-945C-ADF868C2E6E2}"/>
                </a:ext>
              </a:extLst>
            </p:cNvPr>
            <p:cNvSpPr>
              <a:spLocks/>
            </p:cNvSpPr>
            <p:nvPr/>
          </p:nvSpPr>
          <p:spPr bwMode="auto">
            <a:xfrm>
              <a:off x="7853141" y="3865075"/>
              <a:ext cx="80685" cy="48325"/>
            </a:xfrm>
            <a:custGeom>
              <a:avLst/>
              <a:gdLst>
                <a:gd name="T0" fmla="*/ 0 w 39"/>
                <a:gd name="T1" fmla="*/ 36 h 36"/>
                <a:gd name="T2" fmla="*/ 39 w 39"/>
                <a:gd name="T3" fmla="*/ 36 h 36"/>
                <a:gd name="T4" fmla="*/ 19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88" name="Freeform 533">
              <a:extLst>
                <a:ext uri="{FF2B5EF4-FFF2-40B4-BE49-F238E27FC236}">
                  <a16:creationId xmlns:a16="http://schemas.microsoft.com/office/drawing/2014/main" id="{E565B3B3-A640-98CE-8881-E862F5F1B05C}"/>
                </a:ext>
              </a:extLst>
            </p:cNvPr>
            <p:cNvSpPr>
              <a:spLocks/>
            </p:cNvSpPr>
            <p:nvPr/>
          </p:nvSpPr>
          <p:spPr bwMode="auto">
            <a:xfrm>
              <a:off x="7973133" y="3904003"/>
              <a:ext cx="74479" cy="52352"/>
            </a:xfrm>
            <a:custGeom>
              <a:avLst/>
              <a:gdLst>
                <a:gd name="T0" fmla="*/ 0 w 36"/>
                <a:gd name="T1" fmla="*/ 39 h 39"/>
                <a:gd name="T2" fmla="*/ 36 w 36"/>
                <a:gd name="T3" fmla="*/ 39 h 39"/>
                <a:gd name="T4" fmla="*/ 19 w 36"/>
                <a:gd name="T5" fmla="*/ 0 h 39"/>
                <a:gd name="T6" fmla="*/ 0 w 36"/>
                <a:gd name="T7" fmla="*/ 39 h 39"/>
              </a:gdLst>
              <a:ahLst/>
              <a:cxnLst>
                <a:cxn ang="0">
                  <a:pos x="T0" y="T1"/>
                </a:cxn>
                <a:cxn ang="0">
                  <a:pos x="T2" y="T3"/>
                </a:cxn>
                <a:cxn ang="0">
                  <a:pos x="T4" y="T5"/>
                </a:cxn>
                <a:cxn ang="0">
                  <a:pos x="T6" y="T7"/>
                </a:cxn>
              </a:cxnLst>
              <a:rect l="0" t="0" r="r" b="b"/>
              <a:pathLst>
                <a:path w="36" h="39">
                  <a:moveTo>
                    <a:pt x="0" y="39"/>
                  </a:moveTo>
                  <a:lnTo>
                    <a:pt x="36"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89" name="Freeform 534">
              <a:extLst>
                <a:ext uri="{FF2B5EF4-FFF2-40B4-BE49-F238E27FC236}">
                  <a16:creationId xmlns:a16="http://schemas.microsoft.com/office/drawing/2014/main" id="{DCFA12E2-845F-2D70-8E66-09CAAED33CD9}"/>
                </a:ext>
              </a:extLst>
            </p:cNvPr>
            <p:cNvSpPr>
              <a:spLocks/>
            </p:cNvSpPr>
            <p:nvPr/>
          </p:nvSpPr>
          <p:spPr bwMode="auto">
            <a:xfrm>
              <a:off x="8000027" y="3921454"/>
              <a:ext cx="80685" cy="48325"/>
            </a:xfrm>
            <a:custGeom>
              <a:avLst/>
              <a:gdLst>
                <a:gd name="T0" fmla="*/ 0 w 39"/>
                <a:gd name="T1" fmla="*/ 36 h 36"/>
                <a:gd name="T2" fmla="*/ 39 w 39"/>
                <a:gd name="T3" fmla="*/ 36 h 36"/>
                <a:gd name="T4" fmla="*/ 19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90" name="Freeform 535">
              <a:extLst>
                <a:ext uri="{FF2B5EF4-FFF2-40B4-BE49-F238E27FC236}">
                  <a16:creationId xmlns:a16="http://schemas.microsoft.com/office/drawing/2014/main" id="{0258D14E-D271-B654-9ABD-881A839F6972}"/>
                </a:ext>
              </a:extLst>
            </p:cNvPr>
            <p:cNvSpPr>
              <a:spLocks/>
            </p:cNvSpPr>
            <p:nvPr/>
          </p:nvSpPr>
          <p:spPr bwMode="auto">
            <a:xfrm>
              <a:off x="8000027" y="3921454"/>
              <a:ext cx="80685" cy="48325"/>
            </a:xfrm>
            <a:custGeom>
              <a:avLst/>
              <a:gdLst>
                <a:gd name="T0" fmla="*/ 0 w 39"/>
                <a:gd name="T1" fmla="*/ 36 h 36"/>
                <a:gd name="T2" fmla="*/ 39 w 39"/>
                <a:gd name="T3" fmla="*/ 36 h 36"/>
                <a:gd name="T4" fmla="*/ 19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91" name="Freeform 536">
              <a:extLst>
                <a:ext uri="{FF2B5EF4-FFF2-40B4-BE49-F238E27FC236}">
                  <a16:creationId xmlns:a16="http://schemas.microsoft.com/office/drawing/2014/main" id="{5C484875-F709-5601-9E26-AE597CDB1C8B}"/>
                </a:ext>
              </a:extLst>
            </p:cNvPr>
            <p:cNvSpPr>
              <a:spLocks/>
            </p:cNvSpPr>
            <p:nvPr/>
          </p:nvSpPr>
          <p:spPr bwMode="auto">
            <a:xfrm>
              <a:off x="8020716" y="3921454"/>
              <a:ext cx="72410" cy="48325"/>
            </a:xfrm>
            <a:custGeom>
              <a:avLst/>
              <a:gdLst>
                <a:gd name="T0" fmla="*/ 0 w 35"/>
                <a:gd name="T1" fmla="*/ 36 h 36"/>
                <a:gd name="T2" fmla="*/ 35 w 35"/>
                <a:gd name="T3" fmla="*/ 36 h 36"/>
                <a:gd name="T4" fmla="*/ 19 w 35"/>
                <a:gd name="T5" fmla="*/ 0 h 36"/>
                <a:gd name="T6" fmla="*/ 0 w 35"/>
                <a:gd name="T7" fmla="*/ 36 h 36"/>
              </a:gdLst>
              <a:ahLst/>
              <a:cxnLst>
                <a:cxn ang="0">
                  <a:pos x="T0" y="T1"/>
                </a:cxn>
                <a:cxn ang="0">
                  <a:pos x="T2" y="T3"/>
                </a:cxn>
                <a:cxn ang="0">
                  <a:pos x="T4" y="T5"/>
                </a:cxn>
                <a:cxn ang="0">
                  <a:pos x="T6" y="T7"/>
                </a:cxn>
              </a:cxnLst>
              <a:rect l="0" t="0" r="r" b="b"/>
              <a:pathLst>
                <a:path w="35" h="36">
                  <a:moveTo>
                    <a:pt x="0" y="36"/>
                  </a:moveTo>
                  <a:lnTo>
                    <a:pt x="35"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92" name="Freeform 537">
              <a:extLst>
                <a:ext uri="{FF2B5EF4-FFF2-40B4-BE49-F238E27FC236}">
                  <a16:creationId xmlns:a16="http://schemas.microsoft.com/office/drawing/2014/main" id="{F6B15C1D-87EF-AD44-2DB5-7B6A13ABA732}"/>
                </a:ext>
              </a:extLst>
            </p:cNvPr>
            <p:cNvSpPr>
              <a:spLocks/>
            </p:cNvSpPr>
            <p:nvPr/>
          </p:nvSpPr>
          <p:spPr bwMode="auto">
            <a:xfrm>
              <a:off x="8033128" y="3921454"/>
              <a:ext cx="80685" cy="48325"/>
            </a:xfrm>
            <a:custGeom>
              <a:avLst/>
              <a:gdLst>
                <a:gd name="T0" fmla="*/ 0 w 39"/>
                <a:gd name="T1" fmla="*/ 36 h 36"/>
                <a:gd name="T2" fmla="*/ 39 w 39"/>
                <a:gd name="T3" fmla="*/ 36 h 36"/>
                <a:gd name="T4" fmla="*/ 19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93" name="Freeform 538">
              <a:extLst>
                <a:ext uri="{FF2B5EF4-FFF2-40B4-BE49-F238E27FC236}">
                  <a16:creationId xmlns:a16="http://schemas.microsoft.com/office/drawing/2014/main" id="{545EA60D-4ED9-BF1B-2225-BB1FA81C80B2}"/>
                </a:ext>
              </a:extLst>
            </p:cNvPr>
            <p:cNvSpPr>
              <a:spLocks/>
            </p:cNvSpPr>
            <p:nvPr/>
          </p:nvSpPr>
          <p:spPr bwMode="auto">
            <a:xfrm>
              <a:off x="8240012" y="3948300"/>
              <a:ext cx="80685" cy="46983"/>
            </a:xfrm>
            <a:custGeom>
              <a:avLst/>
              <a:gdLst>
                <a:gd name="T0" fmla="*/ 0 w 39"/>
                <a:gd name="T1" fmla="*/ 35 h 35"/>
                <a:gd name="T2" fmla="*/ 39 w 39"/>
                <a:gd name="T3" fmla="*/ 35 h 35"/>
                <a:gd name="T4" fmla="*/ 20 w 39"/>
                <a:gd name="T5" fmla="*/ 0 h 35"/>
                <a:gd name="T6" fmla="*/ 0 w 39"/>
                <a:gd name="T7" fmla="*/ 35 h 35"/>
              </a:gdLst>
              <a:ahLst/>
              <a:cxnLst>
                <a:cxn ang="0">
                  <a:pos x="T0" y="T1"/>
                </a:cxn>
                <a:cxn ang="0">
                  <a:pos x="T2" y="T3"/>
                </a:cxn>
                <a:cxn ang="0">
                  <a:pos x="T4" y="T5"/>
                </a:cxn>
                <a:cxn ang="0">
                  <a:pos x="T6" y="T7"/>
                </a:cxn>
              </a:cxnLst>
              <a:rect l="0" t="0" r="r" b="b"/>
              <a:pathLst>
                <a:path w="39" h="35">
                  <a:moveTo>
                    <a:pt x="0" y="35"/>
                  </a:moveTo>
                  <a:lnTo>
                    <a:pt x="39" y="35"/>
                  </a:lnTo>
                  <a:lnTo>
                    <a:pt x="20"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94" name="Freeform 539">
              <a:extLst>
                <a:ext uri="{FF2B5EF4-FFF2-40B4-BE49-F238E27FC236}">
                  <a16:creationId xmlns:a16="http://schemas.microsoft.com/office/drawing/2014/main" id="{A0547055-8769-32F9-D511-09D57310924B}"/>
                </a:ext>
              </a:extLst>
            </p:cNvPr>
            <p:cNvSpPr>
              <a:spLocks/>
            </p:cNvSpPr>
            <p:nvPr/>
          </p:nvSpPr>
          <p:spPr bwMode="auto">
            <a:xfrm>
              <a:off x="8488272" y="4012734"/>
              <a:ext cx="78615" cy="52352"/>
            </a:xfrm>
            <a:custGeom>
              <a:avLst/>
              <a:gdLst>
                <a:gd name="T0" fmla="*/ 0 w 38"/>
                <a:gd name="T1" fmla="*/ 39 h 39"/>
                <a:gd name="T2" fmla="*/ 38 w 38"/>
                <a:gd name="T3" fmla="*/ 39 h 39"/>
                <a:gd name="T4" fmla="*/ 19 w 38"/>
                <a:gd name="T5" fmla="*/ 0 h 39"/>
                <a:gd name="T6" fmla="*/ 0 w 38"/>
                <a:gd name="T7" fmla="*/ 39 h 39"/>
              </a:gdLst>
              <a:ahLst/>
              <a:cxnLst>
                <a:cxn ang="0">
                  <a:pos x="T0" y="T1"/>
                </a:cxn>
                <a:cxn ang="0">
                  <a:pos x="T2" y="T3"/>
                </a:cxn>
                <a:cxn ang="0">
                  <a:pos x="T4" y="T5"/>
                </a:cxn>
                <a:cxn ang="0">
                  <a:pos x="T6" y="T7"/>
                </a:cxn>
              </a:cxnLst>
              <a:rect l="0" t="0" r="r" b="b"/>
              <a:pathLst>
                <a:path w="38" h="39">
                  <a:moveTo>
                    <a:pt x="0" y="39"/>
                  </a:moveTo>
                  <a:lnTo>
                    <a:pt x="38"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95" name="Freeform 540">
              <a:extLst>
                <a:ext uri="{FF2B5EF4-FFF2-40B4-BE49-F238E27FC236}">
                  <a16:creationId xmlns:a16="http://schemas.microsoft.com/office/drawing/2014/main" id="{7DD0FB9E-5D2D-2B26-4F88-1632A9C249CD}"/>
                </a:ext>
              </a:extLst>
            </p:cNvPr>
            <p:cNvSpPr>
              <a:spLocks/>
            </p:cNvSpPr>
            <p:nvPr/>
          </p:nvSpPr>
          <p:spPr bwMode="auto">
            <a:xfrm>
              <a:off x="8647573" y="4034211"/>
              <a:ext cx="80685" cy="48325"/>
            </a:xfrm>
            <a:custGeom>
              <a:avLst/>
              <a:gdLst>
                <a:gd name="T0" fmla="*/ 0 w 39"/>
                <a:gd name="T1" fmla="*/ 36 h 36"/>
                <a:gd name="T2" fmla="*/ 39 w 39"/>
                <a:gd name="T3" fmla="*/ 36 h 36"/>
                <a:gd name="T4" fmla="*/ 19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96" name="Freeform 541">
              <a:extLst>
                <a:ext uri="{FF2B5EF4-FFF2-40B4-BE49-F238E27FC236}">
                  <a16:creationId xmlns:a16="http://schemas.microsoft.com/office/drawing/2014/main" id="{44A41FBF-50CC-4DA0-D39A-863847590AD2}"/>
                </a:ext>
              </a:extLst>
            </p:cNvPr>
            <p:cNvSpPr>
              <a:spLocks/>
            </p:cNvSpPr>
            <p:nvPr/>
          </p:nvSpPr>
          <p:spPr bwMode="auto">
            <a:xfrm>
              <a:off x="8746876" y="4034211"/>
              <a:ext cx="74479" cy="48325"/>
            </a:xfrm>
            <a:custGeom>
              <a:avLst/>
              <a:gdLst>
                <a:gd name="T0" fmla="*/ 0 w 36"/>
                <a:gd name="T1" fmla="*/ 36 h 36"/>
                <a:gd name="T2" fmla="*/ 36 w 36"/>
                <a:gd name="T3" fmla="*/ 36 h 36"/>
                <a:gd name="T4" fmla="*/ 17 w 36"/>
                <a:gd name="T5" fmla="*/ 0 h 36"/>
                <a:gd name="T6" fmla="*/ 0 w 36"/>
                <a:gd name="T7" fmla="*/ 36 h 36"/>
              </a:gdLst>
              <a:ahLst/>
              <a:cxnLst>
                <a:cxn ang="0">
                  <a:pos x="T0" y="T1"/>
                </a:cxn>
                <a:cxn ang="0">
                  <a:pos x="T2" y="T3"/>
                </a:cxn>
                <a:cxn ang="0">
                  <a:pos x="T4" y="T5"/>
                </a:cxn>
                <a:cxn ang="0">
                  <a:pos x="T6" y="T7"/>
                </a:cxn>
              </a:cxnLst>
              <a:rect l="0" t="0" r="r" b="b"/>
              <a:pathLst>
                <a:path w="36" h="36">
                  <a:moveTo>
                    <a:pt x="0" y="36"/>
                  </a:moveTo>
                  <a:lnTo>
                    <a:pt x="36" y="36"/>
                  </a:lnTo>
                  <a:lnTo>
                    <a:pt x="17"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97" name="Freeform 542">
              <a:extLst>
                <a:ext uri="{FF2B5EF4-FFF2-40B4-BE49-F238E27FC236}">
                  <a16:creationId xmlns:a16="http://schemas.microsoft.com/office/drawing/2014/main" id="{C44C3F57-210D-45B1-21AF-8435B68B92EE}"/>
                </a:ext>
              </a:extLst>
            </p:cNvPr>
            <p:cNvSpPr>
              <a:spLocks/>
            </p:cNvSpPr>
            <p:nvPr/>
          </p:nvSpPr>
          <p:spPr bwMode="auto">
            <a:xfrm>
              <a:off x="8941347" y="4055690"/>
              <a:ext cx="74479" cy="52352"/>
            </a:xfrm>
            <a:custGeom>
              <a:avLst/>
              <a:gdLst>
                <a:gd name="T0" fmla="*/ 0 w 36"/>
                <a:gd name="T1" fmla="*/ 39 h 39"/>
                <a:gd name="T2" fmla="*/ 36 w 36"/>
                <a:gd name="T3" fmla="*/ 39 h 39"/>
                <a:gd name="T4" fmla="*/ 19 w 36"/>
                <a:gd name="T5" fmla="*/ 0 h 39"/>
                <a:gd name="T6" fmla="*/ 0 w 36"/>
                <a:gd name="T7" fmla="*/ 39 h 39"/>
              </a:gdLst>
              <a:ahLst/>
              <a:cxnLst>
                <a:cxn ang="0">
                  <a:pos x="T0" y="T1"/>
                </a:cxn>
                <a:cxn ang="0">
                  <a:pos x="T2" y="T3"/>
                </a:cxn>
                <a:cxn ang="0">
                  <a:pos x="T4" y="T5"/>
                </a:cxn>
                <a:cxn ang="0">
                  <a:pos x="T6" y="T7"/>
                </a:cxn>
              </a:cxnLst>
              <a:rect l="0" t="0" r="r" b="b"/>
              <a:pathLst>
                <a:path w="36" h="39">
                  <a:moveTo>
                    <a:pt x="0" y="39"/>
                  </a:moveTo>
                  <a:lnTo>
                    <a:pt x="36"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98" name="Freeform 543">
              <a:extLst>
                <a:ext uri="{FF2B5EF4-FFF2-40B4-BE49-F238E27FC236}">
                  <a16:creationId xmlns:a16="http://schemas.microsoft.com/office/drawing/2014/main" id="{C0CD86FA-3E56-12DB-800D-033F7B162C3D}"/>
                </a:ext>
              </a:extLst>
            </p:cNvPr>
            <p:cNvSpPr>
              <a:spLocks/>
            </p:cNvSpPr>
            <p:nvPr/>
          </p:nvSpPr>
          <p:spPr bwMode="auto">
            <a:xfrm>
              <a:off x="8995136" y="4073141"/>
              <a:ext cx="72410" cy="52352"/>
            </a:xfrm>
            <a:custGeom>
              <a:avLst/>
              <a:gdLst>
                <a:gd name="T0" fmla="*/ 0 w 35"/>
                <a:gd name="T1" fmla="*/ 39 h 39"/>
                <a:gd name="T2" fmla="*/ 35 w 35"/>
                <a:gd name="T3" fmla="*/ 39 h 39"/>
                <a:gd name="T4" fmla="*/ 16 w 35"/>
                <a:gd name="T5" fmla="*/ 0 h 39"/>
                <a:gd name="T6" fmla="*/ 0 w 35"/>
                <a:gd name="T7" fmla="*/ 39 h 39"/>
              </a:gdLst>
              <a:ahLst/>
              <a:cxnLst>
                <a:cxn ang="0">
                  <a:pos x="T0" y="T1"/>
                </a:cxn>
                <a:cxn ang="0">
                  <a:pos x="T2" y="T3"/>
                </a:cxn>
                <a:cxn ang="0">
                  <a:pos x="T4" y="T5"/>
                </a:cxn>
                <a:cxn ang="0">
                  <a:pos x="T6" y="T7"/>
                </a:cxn>
              </a:cxnLst>
              <a:rect l="0" t="0" r="r" b="b"/>
              <a:pathLst>
                <a:path w="35" h="39">
                  <a:moveTo>
                    <a:pt x="0" y="39"/>
                  </a:moveTo>
                  <a:lnTo>
                    <a:pt x="35" y="39"/>
                  </a:lnTo>
                  <a:lnTo>
                    <a:pt x="16"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899" name="Freeform 544">
              <a:extLst>
                <a:ext uri="{FF2B5EF4-FFF2-40B4-BE49-F238E27FC236}">
                  <a16:creationId xmlns:a16="http://schemas.microsoft.com/office/drawing/2014/main" id="{4FF86FF8-918E-6E7C-6C8F-C0D8585E418C}"/>
                </a:ext>
              </a:extLst>
            </p:cNvPr>
            <p:cNvSpPr>
              <a:spLocks/>
            </p:cNvSpPr>
            <p:nvPr/>
          </p:nvSpPr>
          <p:spPr bwMode="auto">
            <a:xfrm>
              <a:off x="9001344" y="4090591"/>
              <a:ext cx="74479" cy="48325"/>
            </a:xfrm>
            <a:custGeom>
              <a:avLst/>
              <a:gdLst>
                <a:gd name="T0" fmla="*/ 0 w 36"/>
                <a:gd name="T1" fmla="*/ 36 h 36"/>
                <a:gd name="T2" fmla="*/ 36 w 36"/>
                <a:gd name="T3" fmla="*/ 36 h 36"/>
                <a:gd name="T4" fmla="*/ 16 w 36"/>
                <a:gd name="T5" fmla="*/ 0 h 36"/>
                <a:gd name="T6" fmla="*/ 0 w 36"/>
                <a:gd name="T7" fmla="*/ 36 h 36"/>
              </a:gdLst>
              <a:ahLst/>
              <a:cxnLst>
                <a:cxn ang="0">
                  <a:pos x="T0" y="T1"/>
                </a:cxn>
                <a:cxn ang="0">
                  <a:pos x="T2" y="T3"/>
                </a:cxn>
                <a:cxn ang="0">
                  <a:pos x="T4" y="T5"/>
                </a:cxn>
                <a:cxn ang="0">
                  <a:pos x="T6" y="T7"/>
                </a:cxn>
              </a:cxnLst>
              <a:rect l="0" t="0" r="r" b="b"/>
              <a:pathLst>
                <a:path w="36" h="36">
                  <a:moveTo>
                    <a:pt x="0" y="36"/>
                  </a:moveTo>
                  <a:lnTo>
                    <a:pt x="36" y="36"/>
                  </a:lnTo>
                  <a:lnTo>
                    <a:pt x="16"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00" name="Freeform 545">
              <a:extLst>
                <a:ext uri="{FF2B5EF4-FFF2-40B4-BE49-F238E27FC236}">
                  <a16:creationId xmlns:a16="http://schemas.microsoft.com/office/drawing/2014/main" id="{96EF17A1-29AA-54BE-C30D-AAF3E1090556}"/>
                </a:ext>
              </a:extLst>
            </p:cNvPr>
            <p:cNvSpPr>
              <a:spLocks/>
            </p:cNvSpPr>
            <p:nvPr/>
          </p:nvSpPr>
          <p:spPr bwMode="auto">
            <a:xfrm>
              <a:off x="9001344" y="4090591"/>
              <a:ext cx="74479" cy="48325"/>
            </a:xfrm>
            <a:custGeom>
              <a:avLst/>
              <a:gdLst>
                <a:gd name="T0" fmla="*/ 0 w 36"/>
                <a:gd name="T1" fmla="*/ 36 h 36"/>
                <a:gd name="T2" fmla="*/ 36 w 36"/>
                <a:gd name="T3" fmla="*/ 36 h 36"/>
                <a:gd name="T4" fmla="*/ 16 w 36"/>
                <a:gd name="T5" fmla="*/ 0 h 36"/>
                <a:gd name="T6" fmla="*/ 0 w 36"/>
                <a:gd name="T7" fmla="*/ 36 h 36"/>
              </a:gdLst>
              <a:ahLst/>
              <a:cxnLst>
                <a:cxn ang="0">
                  <a:pos x="T0" y="T1"/>
                </a:cxn>
                <a:cxn ang="0">
                  <a:pos x="T2" y="T3"/>
                </a:cxn>
                <a:cxn ang="0">
                  <a:pos x="T4" y="T5"/>
                </a:cxn>
                <a:cxn ang="0">
                  <a:pos x="T6" y="T7"/>
                </a:cxn>
              </a:cxnLst>
              <a:rect l="0" t="0" r="r" b="b"/>
              <a:pathLst>
                <a:path w="36" h="36">
                  <a:moveTo>
                    <a:pt x="0" y="36"/>
                  </a:moveTo>
                  <a:lnTo>
                    <a:pt x="36" y="36"/>
                  </a:lnTo>
                  <a:lnTo>
                    <a:pt x="16"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01" name="Freeform 546">
              <a:extLst>
                <a:ext uri="{FF2B5EF4-FFF2-40B4-BE49-F238E27FC236}">
                  <a16:creationId xmlns:a16="http://schemas.microsoft.com/office/drawing/2014/main" id="{036F69CE-229E-16B2-7625-1ACD3C78FC92}"/>
                </a:ext>
              </a:extLst>
            </p:cNvPr>
            <p:cNvSpPr>
              <a:spLocks/>
            </p:cNvSpPr>
            <p:nvPr/>
          </p:nvSpPr>
          <p:spPr bwMode="auto">
            <a:xfrm>
              <a:off x="9001344" y="4090591"/>
              <a:ext cx="74479" cy="48325"/>
            </a:xfrm>
            <a:custGeom>
              <a:avLst/>
              <a:gdLst>
                <a:gd name="T0" fmla="*/ 0 w 36"/>
                <a:gd name="T1" fmla="*/ 36 h 36"/>
                <a:gd name="T2" fmla="*/ 36 w 36"/>
                <a:gd name="T3" fmla="*/ 36 h 36"/>
                <a:gd name="T4" fmla="*/ 16 w 36"/>
                <a:gd name="T5" fmla="*/ 0 h 36"/>
                <a:gd name="T6" fmla="*/ 0 w 36"/>
                <a:gd name="T7" fmla="*/ 36 h 36"/>
              </a:gdLst>
              <a:ahLst/>
              <a:cxnLst>
                <a:cxn ang="0">
                  <a:pos x="T0" y="T1"/>
                </a:cxn>
                <a:cxn ang="0">
                  <a:pos x="T2" y="T3"/>
                </a:cxn>
                <a:cxn ang="0">
                  <a:pos x="T4" y="T5"/>
                </a:cxn>
                <a:cxn ang="0">
                  <a:pos x="T6" y="T7"/>
                </a:cxn>
              </a:cxnLst>
              <a:rect l="0" t="0" r="r" b="b"/>
              <a:pathLst>
                <a:path w="36" h="36">
                  <a:moveTo>
                    <a:pt x="0" y="36"/>
                  </a:moveTo>
                  <a:lnTo>
                    <a:pt x="36" y="36"/>
                  </a:lnTo>
                  <a:lnTo>
                    <a:pt x="16"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02" name="Freeform 547">
              <a:extLst>
                <a:ext uri="{FF2B5EF4-FFF2-40B4-BE49-F238E27FC236}">
                  <a16:creationId xmlns:a16="http://schemas.microsoft.com/office/drawing/2014/main" id="{C35F36A3-57F0-5521-D9FB-C7E5DA0C8A6C}"/>
                </a:ext>
              </a:extLst>
            </p:cNvPr>
            <p:cNvSpPr>
              <a:spLocks/>
            </p:cNvSpPr>
            <p:nvPr/>
          </p:nvSpPr>
          <p:spPr bwMode="auto">
            <a:xfrm>
              <a:off x="9001344" y="4090591"/>
              <a:ext cx="74479" cy="48325"/>
            </a:xfrm>
            <a:custGeom>
              <a:avLst/>
              <a:gdLst>
                <a:gd name="T0" fmla="*/ 0 w 36"/>
                <a:gd name="T1" fmla="*/ 36 h 36"/>
                <a:gd name="T2" fmla="*/ 36 w 36"/>
                <a:gd name="T3" fmla="*/ 36 h 36"/>
                <a:gd name="T4" fmla="*/ 16 w 36"/>
                <a:gd name="T5" fmla="*/ 0 h 36"/>
                <a:gd name="T6" fmla="*/ 0 w 36"/>
                <a:gd name="T7" fmla="*/ 36 h 36"/>
              </a:gdLst>
              <a:ahLst/>
              <a:cxnLst>
                <a:cxn ang="0">
                  <a:pos x="T0" y="T1"/>
                </a:cxn>
                <a:cxn ang="0">
                  <a:pos x="T2" y="T3"/>
                </a:cxn>
                <a:cxn ang="0">
                  <a:pos x="T4" y="T5"/>
                </a:cxn>
                <a:cxn ang="0">
                  <a:pos x="T6" y="T7"/>
                </a:cxn>
              </a:cxnLst>
              <a:rect l="0" t="0" r="r" b="b"/>
              <a:pathLst>
                <a:path w="36" h="36">
                  <a:moveTo>
                    <a:pt x="0" y="36"/>
                  </a:moveTo>
                  <a:lnTo>
                    <a:pt x="36" y="36"/>
                  </a:lnTo>
                  <a:lnTo>
                    <a:pt x="16"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03" name="Freeform 548">
              <a:extLst>
                <a:ext uri="{FF2B5EF4-FFF2-40B4-BE49-F238E27FC236}">
                  <a16:creationId xmlns:a16="http://schemas.microsoft.com/office/drawing/2014/main" id="{6D507AB7-742E-CA7B-5D0C-B2D8C7B6ECEA}"/>
                </a:ext>
              </a:extLst>
            </p:cNvPr>
            <p:cNvSpPr>
              <a:spLocks/>
            </p:cNvSpPr>
            <p:nvPr/>
          </p:nvSpPr>
          <p:spPr bwMode="auto">
            <a:xfrm>
              <a:off x="9007550" y="4090591"/>
              <a:ext cx="74479" cy="48325"/>
            </a:xfrm>
            <a:custGeom>
              <a:avLst/>
              <a:gdLst>
                <a:gd name="T0" fmla="*/ 0 w 36"/>
                <a:gd name="T1" fmla="*/ 36 h 36"/>
                <a:gd name="T2" fmla="*/ 36 w 36"/>
                <a:gd name="T3" fmla="*/ 36 h 36"/>
                <a:gd name="T4" fmla="*/ 16 w 36"/>
                <a:gd name="T5" fmla="*/ 0 h 36"/>
                <a:gd name="T6" fmla="*/ 0 w 36"/>
                <a:gd name="T7" fmla="*/ 36 h 36"/>
              </a:gdLst>
              <a:ahLst/>
              <a:cxnLst>
                <a:cxn ang="0">
                  <a:pos x="T0" y="T1"/>
                </a:cxn>
                <a:cxn ang="0">
                  <a:pos x="T2" y="T3"/>
                </a:cxn>
                <a:cxn ang="0">
                  <a:pos x="T4" y="T5"/>
                </a:cxn>
                <a:cxn ang="0">
                  <a:pos x="T6" y="T7"/>
                </a:cxn>
              </a:cxnLst>
              <a:rect l="0" t="0" r="r" b="b"/>
              <a:pathLst>
                <a:path w="36" h="36">
                  <a:moveTo>
                    <a:pt x="0" y="36"/>
                  </a:moveTo>
                  <a:lnTo>
                    <a:pt x="36" y="36"/>
                  </a:lnTo>
                  <a:lnTo>
                    <a:pt x="16"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04" name="Freeform 549">
              <a:extLst>
                <a:ext uri="{FF2B5EF4-FFF2-40B4-BE49-F238E27FC236}">
                  <a16:creationId xmlns:a16="http://schemas.microsoft.com/office/drawing/2014/main" id="{E555DF0E-E3F0-02EB-70AC-B6AE8D5CA4B4}"/>
                </a:ext>
              </a:extLst>
            </p:cNvPr>
            <p:cNvSpPr>
              <a:spLocks/>
            </p:cNvSpPr>
            <p:nvPr/>
          </p:nvSpPr>
          <p:spPr bwMode="auto">
            <a:xfrm>
              <a:off x="9007550" y="4090591"/>
              <a:ext cx="74479" cy="48325"/>
            </a:xfrm>
            <a:custGeom>
              <a:avLst/>
              <a:gdLst>
                <a:gd name="T0" fmla="*/ 0 w 36"/>
                <a:gd name="T1" fmla="*/ 36 h 36"/>
                <a:gd name="T2" fmla="*/ 36 w 36"/>
                <a:gd name="T3" fmla="*/ 36 h 36"/>
                <a:gd name="T4" fmla="*/ 16 w 36"/>
                <a:gd name="T5" fmla="*/ 0 h 36"/>
                <a:gd name="T6" fmla="*/ 0 w 36"/>
                <a:gd name="T7" fmla="*/ 36 h 36"/>
              </a:gdLst>
              <a:ahLst/>
              <a:cxnLst>
                <a:cxn ang="0">
                  <a:pos x="T0" y="T1"/>
                </a:cxn>
                <a:cxn ang="0">
                  <a:pos x="T2" y="T3"/>
                </a:cxn>
                <a:cxn ang="0">
                  <a:pos x="T4" y="T5"/>
                </a:cxn>
                <a:cxn ang="0">
                  <a:pos x="T6" y="T7"/>
                </a:cxn>
              </a:cxnLst>
              <a:rect l="0" t="0" r="r" b="b"/>
              <a:pathLst>
                <a:path w="36" h="36">
                  <a:moveTo>
                    <a:pt x="0" y="36"/>
                  </a:moveTo>
                  <a:lnTo>
                    <a:pt x="36" y="36"/>
                  </a:lnTo>
                  <a:lnTo>
                    <a:pt x="16"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05" name="Freeform 550">
              <a:extLst>
                <a:ext uri="{FF2B5EF4-FFF2-40B4-BE49-F238E27FC236}">
                  <a16:creationId xmlns:a16="http://schemas.microsoft.com/office/drawing/2014/main" id="{30019F98-F967-3CD0-97BC-7E275FE7D9DF}"/>
                </a:ext>
              </a:extLst>
            </p:cNvPr>
            <p:cNvSpPr>
              <a:spLocks/>
            </p:cNvSpPr>
            <p:nvPr/>
          </p:nvSpPr>
          <p:spPr bwMode="auto">
            <a:xfrm>
              <a:off x="9007550" y="4090591"/>
              <a:ext cx="74479" cy="48325"/>
            </a:xfrm>
            <a:custGeom>
              <a:avLst/>
              <a:gdLst>
                <a:gd name="T0" fmla="*/ 0 w 36"/>
                <a:gd name="T1" fmla="*/ 36 h 36"/>
                <a:gd name="T2" fmla="*/ 36 w 36"/>
                <a:gd name="T3" fmla="*/ 36 h 36"/>
                <a:gd name="T4" fmla="*/ 16 w 36"/>
                <a:gd name="T5" fmla="*/ 0 h 36"/>
                <a:gd name="T6" fmla="*/ 0 w 36"/>
                <a:gd name="T7" fmla="*/ 36 h 36"/>
              </a:gdLst>
              <a:ahLst/>
              <a:cxnLst>
                <a:cxn ang="0">
                  <a:pos x="T0" y="T1"/>
                </a:cxn>
                <a:cxn ang="0">
                  <a:pos x="T2" y="T3"/>
                </a:cxn>
                <a:cxn ang="0">
                  <a:pos x="T4" y="T5"/>
                </a:cxn>
                <a:cxn ang="0">
                  <a:pos x="T6" y="T7"/>
                </a:cxn>
              </a:cxnLst>
              <a:rect l="0" t="0" r="r" b="b"/>
              <a:pathLst>
                <a:path w="36" h="36">
                  <a:moveTo>
                    <a:pt x="0" y="36"/>
                  </a:moveTo>
                  <a:lnTo>
                    <a:pt x="36" y="36"/>
                  </a:lnTo>
                  <a:lnTo>
                    <a:pt x="16"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06" name="Freeform 551">
              <a:extLst>
                <a:ext uri="{FF2B5EF4-FFF2-40B4-BE49-F238E27FC236}">
                  <a16:creationId xmlns:a16="http://schemas.microsoft.com/office/drawing/2014/main" id="{E4403592-D47F-8E01-FD8D-729439C64102}"/>
                </a:ext>
              </a:extLst>
            </p:cNvPr>
            <p:cNvSpPr>
              <a:spLocks/>
            </p:cNvSpPr>
            <p:nvPr/>
          </p:nvSpPr>
          <p:spPr bwMode="auto">
            <a:xfrm>
              <a:off x="9015824" y="4104014"/>
              <a:ext cx="72410" cy="46983"/>
            </a:xfrm>
            <a:custGeom>
              <a:avLst/>
              <a:gdLst>
                <a:gd name="T0" fmla="*/ 0 w 35"/>
                <a:gd name="T1" fmla="*/ 35 h 35"/>
                <a:gd name="T2" fmla="*/ 35 w 35"/>
                <a:gd name="T3" fmla="*/ 35 h 35"/>
                <a:gd name="T4" fmla="*/ 16 w 35"/>
                <a:gd name="T5" fmla="*/ 0 h 35"/>
                <a:gd name="T6" fmla="*/ 0 w 35"/>
                <a:gd name="T7" fmla="*/ 35 h 35"/>
              </a:gdLst>
              <a:ahLst/>
              <a:cxnLst>
                <a:cxn ang="0">
                  <a:pos x="T0" y="T1"/>
                </a:cxn>
                <a:cxn ang="0">
                  <a:pos x="T2" y="T3"/>
                </a:cxn>
                <a:cxn ang="0">
                  <a:pos x="T4" y="T5"/>
                </a:cxn>
                <a:cxn ang="0">
                  <a:pos x="T6" y="T7"/>
                </a:cxn>
              </a:cxnLst>
              <a:rect l="0" t="0" r="r" b="b"/>
              <a:pathLst>
                <a:path w="35" h="35">
                  <a:moveTo>
                    <a:pt x="0" y="35"/>
                  </a:moveTo>
                  <a:lnTo>
                    <a:pt x="35" y="35"/>
                  </a:lnTo>
                  <a:lnTo>
                    <a:pt x="16"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07" name="Freeform 552">
              <a:extLst>
                <a:ext uri="{FF2B5EF4-FFF2-40B4-BE49-F238E27FC236}">
                  <a16:creationId xmlns:a16="http://schemas.microsoft.com/office/drawing/2014/main" id="{3B4DED6F-12D6-42FF-5AC9-8735C71A2E1B}"/>
                </a:ext>
              </a:extLst>
            </p:cNvPr>
            <p:cNvSpPr>
              <a:spLocks/>
            </p:cNvSpPr>
            <p:nvPr/>
          </p:nvSpPr>
          <p:spPr bwMode="auto">
            <a:xfrm>
              <a:off x="9022032" y="4104014"/>
              <a:ext cx="72410" cy="46983"/>
            </a:xfrm>
            <a:custGeom>
              <a:avLst/>
              <a:gdLst>
                <a:gd name="T0" fmla="*/ 0 w 35"/>
                <a:gd name="T1" fmla="*/ 35 h 35"/>
                <a:gd name="T2" fmla="*/ 35 w 35"/>
                <a:gd name="T3" fmla="*/ 35 h 35"/>
                <a:gd name="T4" fmla="*/ 16 w 35"/>
                <a:gd name="T5" fmla="*/ 0 h 35"/>
                <a:gd name="T6" fmla="*/ 0 w 35"/>
                <a:gd name="T7" fmla="*/ 35 h 35"/>
              </a:gdLst>
              <a:ahLst/>
              <a:cxnLst>
                <a:cxn ang="0">
                  <a:pos x="T0" y="T1"/>
                </a:cxn>
                <a:cxn ang="0">
                  <a:pos x="T2" y="T3"/>
                </a:cxn>
                <a:cxn ang="0">
                  <a:pos x="T4" y="T5"/>
                </a:cxn>
                <a:cxn ang="0">
                  <a:pos x="T6" y="T7"/>
                </a:cxn>
              </a:cxnLst>
              <a:rect l="0" t="0" r="r" b="b"/>
              <a:pathLst>
                <a:path w="35" h="35">
                  <a:moveTo>
                    <a:pt x="0" y="35"/>
                  </a:moveTo>
                  <a:lnTo>
                    <a:pt x="35" y="35"/>
                  </a:lnTo>
                  <a:lnTo>
                    <a:pt x="16"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08" name="Freeform 553">
              <a:extLst>
                <a:ext uri="{FF2B5EF4-FFF2-40B4-BE49-F238E27FC236}">
                  <a16:creationId xmlns:a16="http://schemas.microsoft.com/office/drawing/2014/main" id="{AC86E9C0-98EE-4F72-7B49-E242755925CB}"/>
                </a:ext>
              </a:extLst>
            </p:cNvPr>
            <p:cNvSpPr>
              <a:spLocks/>
            </p:cNvSpPr>
            <p:nvPr/>
          </p:nvSpPr>
          <p:spPr bwMode="auto">
            <a:xfrm>
              <a:off x="9115130" y="4104014"/>
              <a:ext cx="80685" cy="46983"/>
            </a:xfrm>
            <a:custGeom>
              <a:avLst/>
              <a:gdLst>
                <a:gd name="T0" fmla="*/ 0 w 39"/>
                <a:gd name="T1" fmla="*/ 35 h 35"/>
                <a:gd name="T2" fmla="*/ 39 w 39"/>
                <a:gd name="T3" fmla="*/ 35 h 35"/>
                <a:gd name="T4" fmla="*/ 19 w 39"/>
                <a:gd name="T5" fmla="*/ 0 h 35"/>
                <a:gd name="T6" fmla="*/ 0 w 39"/>
                <a:gd name="T7" fmla="*/ 35 h 35"/>
              </a:gdLst>
              <a:ahLst/>
              <a:cxnLst>
                <a:cxn ang="0">
                  <a:pos x="T0" y="T1"/>
                </a:cxn>
                <a:cxn ang="0">
                  <a:pos x="T2" y="T3"/>
                </a:cxn>
                <a:cxn ang="0">
                  <a:pos x="T4" y="T5"/>
                </a:cxn>
                <a:cxn ang="0">
                  <a:pos x="T6" y="T7"/>
                </a:cxn>
              </a:cxnLst>
              <a:rect l="0" t="0" r="r" b="b"/>
              <a:pathLst>
                <a:path w="39" h="35">
                  <a:moveTo>
                    <a:pt x="0" y="35"/>
                  </a:moveTo>
                  <a:lnTo>
                    <a:pt x="39" y="35"/>
                  </a:lnTo>
                  <a:lnTo>
                    <a:pt x="19"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09" name="Freeform 554">
              <a:extLst>
                <a:ext uri="{FF2B5EF4-FFF2-40B4-BE49-F238E27FC236}">
                  <a16:creationId xmlns:a16="http://schemas.microsoft.com/office/drawing/2014/main" id="{A2EF6E66-F7F9-CD4F-F80B-705C09E755E9}"/>
                </a:ext>
              </a:extLst>
            </p:cNvPr>
            <p:cNvSpPr>
              <a:spLocks/>
            </p:cNvSpPr>
            <p:nvPr/>
          </p:nvSpPr>
          <p:spPr bwMode="auto">
            <a:xfrm>
              <a:off x="9162713" y="4104014"/>
              <a:ext cx="78615" cy="46983"/>
            </a:xfrm>
            <a:custGeom>
              <a:avLst/>
              <a:gdLst>
                <a:gd name="T0" fmla="*/ 0 w 38"/>
                <a:gd name="T1" fmla="*/ 35 h 35"/>
                <a:gd name="T2" fmla="*/ 38 w 38"/>
                <a:gd name="T3" fmla="*/ 35 h 35"/>
                <a:gd name="T4" fmla="*/ 19 w 38"/>
                <a:gd name="T5" fmla="*/ 0 h 35"/>
                <a:gd name="T6" fmla="*/ 0 w 38"/>
                <a:gd name="T7" fmla="*/ 35 h 35"/>
              </a:gdLst>
              <a:ahLst/>
              <a:cxnLst>
                <a:cxn ang="0">
                  <a:pos x="T0" y="T1"/>
                </a:cxn>
                <a:cxn ang="0">
                  <a:pos x="T2" y="T3"/>
                </a:cxn>
                <a:cxn ang="0">
                  <a:pos x="T4" y="T5"/>
                </a:cxn>
                <a:cxn ang="0">
                  <a:pos x="T6" y="T7"/>
                </a:cxn>
              </a:cxnLst>
              <a:rect l="0" t="0" r="r" b="b"/>
              <a:pathLst>
                <a:path w="38" h="35">
                  <a:moveTo>
                    <a:pt x="0" y="35"/>
                  </a:moveTo>
                  <a:lnTo>
                    <a:pt x="38" y="35"/>
                  </a:lnTo>
                  <a:lnTo>
                    <a:pt x="19"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10" name="Freeform 555">
              <a:extLst>
                <a:ext uri="{FF2B5EF4-FFF2-40B4-BE49-F238E27FC236}">
                  <a16:creationId xmlns:a16="http://schemas.microsoft.com/office/drawing/2014/main" id="{21604118-6316-4577-1297-DD819AB084B7}"/>
                </a:ext>
              </a:extLst>
            </p:cNvPr>
            <p:cNvSpPr>
              <a:spLocks/>
            </p:cNvSpPr>
            <p:nvPr/>
          </p:nvSpPr>
          <p:spPr bwMode="auto">
            <a:xfrm>
              <a:off x="9235121" y="4121465"/>
              <a:ext cx="74479" cy="46983"/>
            </a:xfrm>
            <a:custGeom>
              <a:avLst/>
              <a:gdLst>
                <a:gd name="T0" fmla="*/ 0 w 36"/>
                <a:gd name="T1" fmla="*/ 35 h 35"/>
                <a:gd name="T2" fmla="*/ 36 w 36"/>
                <a:gd name="T3" fmla="*/ 35 h 35"/>
                <a:gd name="T4" fmla="*/ 16 w 36"/>
                <a:gd name="T5" fmla="*/ 0 h 35"/>
                <a:gd name="T6" fmla="*/ 0 w 36"/>
                <a:gd name="T7" fmla="*/ 35 h 35"/>
              </a:gdLst>
              <a:ahLst/>
              <a:cxnLst>
                <a:cxn ang="0">
                  <a:pos x="T0" y="T1"/>
                </a:cxn>
                <a:cxn ang="0">
                  <a:pos x="T2" y="T3"/>
                </a:cxn>
                <a:cxn ang="0">
                  <a:pos x="T4" y="T5"/>
                </a:cxn>
                <a:cxn ang="0">
                  <a:pos x="T6" y="T7"/>
                </a:cxn>
              </a:cxnLst>
              <a:rect l="0" t="0" r="r" b="b"/>
              <a:pathLst>
                <a:path w="36" h="35">
                  <a:moveTo>
                    <a:pt x="0" y="35"/>
                  </a:moveTo>
                  <a:lnTo>
                    <a:pt x="36" y="35"/>
                  </a:lnTo>
                  <a:lnTo>
                    <a:pt x="16"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11" name="Freeform 556">
              <a:extLst>
                <a:ext uri="{FF2B5EF4-FFF2-40B4-BE49-F238E27FC236}">
                  <a16:creationId xmlns:a16="http://schemas.microsoft.com/office/drawing/2014/main" id="{2C1C281F-E695-18D4-EE97-C350973F0C74}"/>
                </a:ext>
              </a:extLst>
            </p:cNvPr>
            <p:cNvSpPr>
              <a:spLocks/>
            </p:cNvSpPr>
            <p:nvPr/>
          </p:nvSpPr>
          <p:spPr bwMode="auto">
            <a:xfrm>
              <a:off x="9235121" y="4121465"/>
              <a:ext cx="80685" cy="46983"/>
            </a:xfrm>
            <a:custGeom>
              <a:avLst/>
              <a:gdLst>
                <a:gd name="T0" fmla="*/ 0 w 39"/>
                <a:gd name="T1" fmla="*/ 35 h 35"/>
                <a:gd name="T2" fmla="*/ 39 w 39"/>
                <a:gd name="T3" fmla="*/ 35 h 35"/>
                <a:gd name="T4" fmla="*/ 19 w 39"/>
                <a:gd name="T5" fmla="*/ 0 h 35"/>
                <a:gd name="T6" fmla="*/ 0 w 39"/>
                <a:gd name="T7" fmla="*/ 35 h 35"/>
              </a:gdLst>
              <a:ahLst/>
              <a:cxnLst>
                <a:cxn ang="0">
                  <a:pos x="T0" y="T1"/>
                </a:cxn>
                <a:cxn ang="0">
                  <a:pos x="T2" y="T3"/>
                </a:cxn>
                <a:cxn ang="0">
                  <a:pos x="T4" y="T5"/>
                </a:cxn>
                <a:cxn ang="0">
                  <a:pos x="T6" y="T7"/>
                </a:cxn>
              </a:cxnLst>
              <a:rect l="0" t="0" r="r" b="b"/>
              <a:pathLst>
                <a:path w="39" h="35">
                  <a:moveTo>
                    <a:pt x="0" y="35"/>
                  </a:moveTo>
                  <a:lnTo>
                    <a:pt x="39" y="35"/>
                  </a:lnTo>
                  <a:lnTo>
                    <a:pt x="19"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12" name="Freeform 557">
              <a:extLst>
                <a:ext uri="{FF2B5EF4-FFF2-40B4-BE49-F238E27FC236}">
                  <a16:creationId xmlns:a16="http://schemas.microsoft.com/office/drawing/2014/main" id="{B6155902-69D9-F79C-15E2-0F367B2DFE8C}"/>
                </a:ext>
              </a:extLst>
            </p:cNvPr>
            <p:cNvSpPr>
              <a:spLocks/>
            </p:cNvSpPr>
            <p:nvPr/>
          </p:nvSpPr>
          <p:spPr bwMode="auto">
            <a:xfrm>
              <a:off x="9247534" y="4121465"/>
              <a:ext cx="74479" cy="46983"/>
            </a:xfrm>
            <a:custGeom>
              <a:avLst/>
              <a:gdLst>
                <a:gd name="T0" fmla="*/ 0 w 36"/>
                <a:gd name="T1" fmla="*/ 35 h 35"/>
                <a:gd name="T2" fmla="*/ 36 w 36"/>
                <a:gd name="T3" fmla="*/ 35 h 35"/>
                <a:gd name="T4" fmla="*/ 17 w 36"/>
                <a:gd name="T5" fmla="*/ 0 h 35"/>
                <a:gd name="T6" fmla="*/ 0 w 36"/>
                <a:gd name="T7" fmla="*/ 35 h 35"/>
              </a:gdLst>
              <a:ahLst/>
              <a:cxnLst>
                <a:cxn ang="0">
                  <a:pos x="T0" y="T1"/>
                </a:cxn>
                <a:cxn ang="0">
                  <a:pos x="T2" y="T3"/>
                </a:cxn>
                <a:cxn ang="0">
                  <a:pos x="T4" y="T5"/>
                </a:cxn>
                <a:cxn ang="0">
                  <a:pos x="T6" y="T7"/>
                </a:cxn>
              </a:cxnLst>
              <a:rect l="0" t="0" r="r" b="b"/>
              <a:pathLst>
                <a:path w="36" h="35">
                  <a:moveTo>
                    <a:pt x="0" y="35"/>
                  </a:moveTo>
                  <a:lnTo>
                    <a:pt x="36" y="35"/>
                  </a:lnTo>
                  <a:lnTo>
                    <a:pt x="17"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13" name="Freeform 558">
              <a:extLst>
                <a:ext uri="{FF2B5EF4-FFF2-40B4-BE49-F238E27FC236}">
                  <a16:creationId xmlns:a16="http://schemas.microsoft.com/office/drawing/2014/main" id="{9AC14786-6FA4-686D-EB28-3F2CC9AF7803}"/>
                </a:ext>
              </a:extLst>
            </p:cNvPr>
            <p:cNvSpPr>
              <a:spLocks/>
            </p:cNvSpPr>
            <p:nvPr/>
          </p:nvSpPr>
          <p:spPr bwMode="auto">
            <a:xfrm>
              <a:off x="9255810" y="4121465"/>
              <a:ext cx="72410" cy="46983"/>
            </a:xfrm>
            <a:custGeom>
              <a:avLst/>
              <a:gdLst>
                <a:gd name="T0" fmla="*/ 0 w 35"/>
                <a:gd name="T1" fmla="*/ 35 h 35"/>
                <a:gd name="T2" fmla="*/ 35 w 35"/>
                <a:gd name="T3" fmla="*/ 35 h 35"/>
                <a:gd name="T4" fmla="*/ 16 w 35"/>
                <a:gd name="T5" fmla="*/ 0 h 35"/>
                <a:gd name="T6" fmla="*/ 0 w 35"/>
                <a:gd name="T7" fmla="*/ 35 h 35"/>
              </a:gdLst>
              <a:ahLst/>
              <a:cxnLst>
                <a:cxn ang="0">
                  <a:pos x="T0" y="T1"/>
                </a:cxn>
                <a:cxn ang="0">
                  <a:pos x="T2" y="T3"/>
                </a:cxn>
                <a:cxn ang="0">
                  <a:pos x="T4" y="T5"/>
                </a:cxn>
                <a:cxn ang="0">
                  <a:pos x="T6" y="T7"/>
                </a:cxn>
              </a:cxnLst>
              <a:rect l="0" t="0" r="r" b="b"/>
              <a:pathLst>
                <a:path w="35" h="35">
                  <a:moveTo>
                    <a:pt x="0" y="35"/>
                  </a:moveTo>
                  <a:lnTo>
                    <a:pt x="35" y="35"/>
                  </a:lnTo>
                  <a:lnTo>
                    <a:pt x="16"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14" name="Freeform 559">
              <a:extLst>
                <a:ext uri="{FF2B5EF4-FFF2-40B4-BE49-F238E27FC236}">
                  <a16:creationId xmlns:a16="http://schemas.microsoft.com/office/drawing/2014/main" id="{71737E7A-1D01-7BC0-1E12-61A27E243B1D}"/>
                </a:ext>
              </a:extLst>
            </p:cNvPr>
            <p:cNvSpPr>
              <a:spLocks/>
            </p:cNvSpPr>
            <p:nvPr/>
          </p:nvSpPr>
          <p:spPr bwMode="auto">
            <a:xfrm>
              <a:off x="9255810" y="4121465"/>
              <a:ext cx="72410" cy="46983"/>
            </a:xfrm>
            <a:custGeom>
              <a:avLst/>
              <a:gdLst>
                <a:gd name="T0" fmla="*/ 0 w 35"/>
                <a:gd name="T1" fmla="*/ 35 h 35"/>
                <a:gd name="T2" fmla="*/ 35 w 35"/>
                <a:gd name="T3" fmla="*/ 35 h 35"/>
                <a:gd name="T4" fmla="*/ 16 w 35"/>
                <a:gd name="T5" fmla="*/ 0 h 35"/>
                <a:gd name="T6" fmla="*/ 0 w 35"/>
                <a:gd name="T7" fmla="*/ 35 h 35"/>
              </a:gdLst>
              <a:ahLst/>
              <a:cxnLst>
                <a:cxn ang="0">
                  <a:pos x="T0" y="T1"/>
                </a:cxn>
                <a:cxn ang="0">
                  <a:pos x="T2" y="T3"/>
                </a:cxn>
                <a:cxn ang="0">
                  <a:pos x="T4" y="T5"/>
                </a:cxn>
                <a:cxn ang="0">
                  <a:pos x="T6" y="T7"/>
                </a:cxn>
              </a:cxnLst>
              <a:rect l="0" t="0" r="r" b="b"/>
              <a:pathLst>
                <a:path w="35" h="35">
                  <a:moveTo>
                    <a:pt x="0" y="35"/>
                  </a:moveTo>
                  <a:lnTo>
                    <a:pt x="35" y="35"/>
                  </a:lnTo>
                  <a:lnTo>
                    <a:pt x="16"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15" name="Freeform 560">
              <a:extLst>
                <a:ext uri="{FF2B5EF4-FFF2-40B4-BE49-F238E27FC236}">
                  <a16:creationId xmlns:a16="http://schemas.microsoft.com/office/drawing/2014/main" id="{82D178AB-F94B-333D-498F-1518DC3FA66D}"/>
                </a:ext>
              </a:extLst>
            </p:cNvPr>
            <p:cNvSpPr>
              <a:spLocks/>
            </p:cNvSpPr>
            <p:nvPr/>
          </p:nvSpPr>
          <p:spPr bwMode="auto">
            <a:xfrm>
              <a:off x="9255810" y="4121465"/>
              <a:ext cx="72410" cy="46983"/>
            </a:xfrm>
            <a:custGeom>
              <a:avLst/>
              <a:gdLst>
                <a:gd name="T0" fmla="*/ 0 w 35"/>
                <a:gd name="T1" fmla="*/ 35 h 35"/>
                <a:gd name="T2" fmla="*/ 35 w 35"/>
                <a:gd name="T3" fmla="*/ 35 h 35"/>
                <a:gd name="T4" fmla="*/ 16 w 35"/>
                <a:gd name="T5" fmla="*/ 0 h 35"/>
                <a:gd name="T6" fmla="*/ 0 w 35"/>
                <a:gd name="T7" fmla="*/ 35 h 35"/>
              </a:gdLst>
              <a:ahLst/>
              <a:cxnLst>
                <a:cxn ang="0">
                  <a:pos x="T0" y="T1"/>
                </a:cxn>
                <a:cxn ang="0">
                  <a:pos x="T2" y="T3"/>
                </a:cxn>
                <a:cxn ang="0">
                  <a:pos x="T4" y="T5"/>
                </a:cxn>
                <a:cxn ang="0">
                  <a:pos x="T6" y="T7"/>
                </a:cxn>
              </a:cxnLst>
              <a:rect l="0" t="0" r="r" b="b"/>
              <a:pathLst>
                <a:path w="35" h="35">
                  <a:moveTo>
                    <a:pt x="0" y="35"/>
                  </a:moveTo>
                  <a:lnTo>
                    <a:pt x="35" y="35"/>
                  </a:lnTo>
                  <a:lnTo>
                    <a:pt x="16"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16" name="Freeform 561">
              <a:extLst>
                <a:ext uri="{FF2B5EF4-FFF2-40B4-BE49-F238E27FC236}">
                  <a16:creationId xmlns:a16="http://schemas.microsoft.com/office/drawing/2014/main" id="{D689861C-6B26-B63B-6AA1-A4140E8E8421}"/>
                </a:ext>
              </a:extLst>
            </p:cNvPr>
            <p:cNvSpPr>
              <a:spLocks/>
            </p:cNvSpPr>
            <p:nvPr/>
          </p:nvSpPr>
          <p:spPr bwMode="auto">
            <a:xfrm>
              <a:off x="9255810" y="4121465"/>
              <a:ext cx="72410" cy="46983"/>
            </a:xfrm>
            <a:custGeom>
              <a:avLst/>
              <a:gdLst>
                <a:gd name="T0" fmla="*/ 0 w 35"/>
                <a:gd name="T1" fmla="*/ 35 h 35"/>
                <a:gd name="T2" fmla="*/ 35 w 35"/>
                <a:gd name="T3" fmla="*/ 35 h 35"/>
                <a:gd name="T4" fmla="*/ 16 w 35"/>
                <a:gd name="T5" fmla="*/ 0 h 35"/>
                <a:gd name="T6" fmla="*/ 0 w 35"/>
                <a:gd name="T7" fmla="*/ 35 h 35"/>
              </a:gdLst>
              <a:ahLst/>
              <a:cxnLst>
                <a:cxn ang="0">
                  <a:pos x="T0" y="T1"/>
                </a:cxn>
                <a:cxn ang="0">
                  <a:pos x="T2" y="T3"/>
                </a:cxn>
                <a:cxn ang="0">
                  <a:pos x="T4" y="T5"/>
                </a:cxn>
                <a:cxn ang="0">
                  <a:pos x="T6" y="T7"/>
                </a:cxn>
              </a:cxnLst>
              <a:rect l="0" t="0" r="r" b="b"/>
              <a:pathLst>
                <a:path w="35" h="35">
                  <a:moveTo>
                    <a:pt x="0" y="35"/>
                  </a:moveTo>
                  <a:lnTo>
                    <a:pt x="35" y="35"/>
                  </a:lnTo>
                  <a:lnTo>
                    <a:pt x="16"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17" name="Freeform 562">
              <a:extLst>
                <a:ext uri="{FF2B5EF4-FFF2-40B4-BE49-F238E27FC236}">
                  <a16:creationId xmlns:a16="http://schemas.microsoft.com/office/drawing/2014/main" id="{6C89C882-474B-A460-0CB0-742F8268997F}"/>
                </a:ext>
              </a:extLst>
            </p:cNvPr>
            <p:cNvSpPr>
              <a:spLocks/>
            </p:cNvSpPr>
            <p:nvPr/>
          </p:nvSpPr>
          <p:spPr bwMode="auto">
            <a:xfrm>
              <a:off x="9255810" y="4121465"/>
              <a:ext cx="72410" cy="46983"/>
            </a:xfrm>
            <a:custGeom>
              <a:avLst/>
              <a:gdLst>
                <a:gd name="T0" fmla="*/ 0 w 35"/>
                <a:gd name="T1" fmla="*/ 35 h 35"/>
                <a:gd name="T2" fmla="*/ 35 w 35"/>
                <a:gd name="T3" fmla="*/ 35 h 35"/>
                <a:gd name="T4" fmla="*/ 16 w 35"/>
                <a:gd name="T5" fmla="*/ 0 h 35"/>
                <a:gd name="T6" fmla="*/ 0 w 35"/>
                <a:gd name="T7" fmla="*/ 35 h 35"/>
              </a:gdLst>
              <a:ahLst/>
              <a:cxnLst>
                <a:cxn ang="0">
                  <a:pos x="T0" y="T1"/>
                </a:cxn>
                <a:cxn ang="0">
                  <a:pos x="T2" y="T3"/>
                </a:cxn>
                <a:cxn ang="0">
                  <a:pos x="T4" y="T5"/>
                </a:cxn>
                <a:cxn ang="0">
                  <a:pos x="T6" y="T7"/>
                </a:cxn>
              </a:cxnLst>
              <a:rect l="0" t="0" r="r" b="b"/>
              <a:pathLst>
                <a:path w="35" h="35">
                  <a:moveTo>
                    <a:pt x="0" y="35"/>
                  </a:moveTo>
                  <a:lnTo>
                    <a:pt x="35" y="35"/>
                  </a:lnTo>
                  <a:lnTo>
                    <a:pt x="16"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18" name="Freeform 563">
              <a:extLst>
                <a:ext uri="{FF2B5EF4-FFF2-40B4-BE49-F238E27FC236}">
                  <a16:creationId xmlns:a16="http://schemas.microsoft.com/office/drawing/2014/main" id="{4B5A99A5-D0CC-EC6C-7A2A-BE07076EB239}"/>
                </a:ext>
              </a:extLst>
            </p:cNvPr>
            <p:cNvSpPr>
              <a:spLocks/>
            </p:cNvSpPr>
            <p:nvPr/>
          </p:nvSpPr>
          <p:spPr bwMode="auto">
            <a:xfrm>
              <a:off x="9255810" y="4121465"/>
              <a:ext cx="78615" cy="46983"/>
            </a:xfrm>
            <a:custGeom>
              <a:avLst/>
              <a:gdLst>
                <a:gd name="T0" fmla="*/ 0 w 38"/>
                <a:gd name="T1" fmla="*/ 35 h 35"/>
                <a:gd name="T2" fmla="*/ 38 w 38"/>
                <a:gd name="T3" fmla="*/ 35 h 35"/>
                <a:gd name="T4" fmla="*/ 19 w 38"/>
                <a:gd name="T5" fmla="*/ 0 h 35"/>
                <a:gd name="T6" fmla="*/ 0 w 38"/>
                <a:gd name="T7" fmla="*/ 35 h 35"/>
              </a:gdLst>
              <a:ahLst/>
              <a:cxnLst>
                <a:cxn ang="0">
                  <a:pos x="T0" y="T1"/>
                </a:cxn>
                <a:cxn ang="0">
                  <a:pos x="T2" y="T3"/>
                </a:cxn>
                <a:cxn ang="0">
                  <a:pos x="T4" y="T5"/>
                </a:cxn>
                <a:cxn ang="0">
                  <a:pos x="T6" y="T7"/>
                </a:cxn>
              </a:cxnLst>
              <a:rect l="0" t="0" r="r" b="b"/>
              <a:pathLst>
                <a:path w="38" h="35">
                  <a:moveTo>
                    <a:pt x="0" y="35"/>
                  </a:moveTo>
                  <a:lnTo>
                    <a:pt x="38" y="35"/>
                  </a:lnTo>
                  <a:lnTo>
                    <a:pt x="19"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19" name="Freeform 564">
              <a:extLst>
                <a:ext uri="{FF2B5EF4-FFF2-40B4-BE49-F238E27FC236}">
                  <a16:creationId xmlns:a16="http://schemas.microsoft.com/office/drawing/2014/main" id="{394E8552-2CE9-E614-66B0-200147DAC11F}"/>
                </a:ext>
              </a:extLst>
            </p:cNvPr>
            <p:cNvSpPr>
              <a:spLocks/>
            </p:cNvSpPr>
            <p:nvPr/>
          </p:nvSpPr>
          <p:spPr bwMode="auto">
            <a:xfrm>
              <a:off x="9315806" y="4150997"/>
              <a:ext cx="72410" cy="52352"/>
            </a:xfrm>
            <a:custGeom>
              <a:avLst/>
              <a:gdLst>
                <a:gd name="T0" fmla="*/ 0 w 35"/>
                <a:gd name="T1" fmla="*/ 39 h 39"/>
                <a:gd name="T2" fmla="*/ 35 w 35"/>
                <a:gd name="T3" fmla="*/ 39 h 39"/>
                <a:gd name="T4" fmla="*/ 19 w 35"/>
                <a:gd name="T5" fmla="*/ 0 h 39"/>
                <a:gd name="T6" fmla="*/ 0 w 35"/>
                <a:gd name="T7" fmla="*/ 39 h 39"/>
              </a:gdLst>
              <a:ahLst/>
              <a:cxnLst>
                <a:cxn ang="0">
                  <a:pos x="T0" y="T1"/>
                </a:cxn>
                <a:cxn ang="0">
                  <a:pos x="T2" y="T3"/>
                </a:cxn>
                <a:cxn ang="0">
                  <a:pos x="T4" y="T5"/>
                </a:cxn>
                <a:cxn ang="0">
                  <a:pos x="T6" y="T7"/>
                </a:cxn>
              </a:cxnLst>
              <a:rect l="0" t="0" r="r" b="b"/>
              <a:pathLst>
                <a:path w="35" h="39">
                  <a:moveTo>
                    <a:pt x="0" y="39"/>
                  </a:moveTo>
                  <a:lnTo>
                    <a:pt x="35"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20" name="Freeform 565">
              <a:extLst>
                <a:ext uri="{FF2B5EF4-FFF2-40B4-BE49-F238E27FC236}">
                  <a16:creationId xmlns:a16="http://schemas.microsoft.com/office/drawing/2014/main" id="{275FB1CF-AD33-45D9-81D5-6515FBABE9FC}"/>
                </a:ext>
              </a:extLst>
            </p:cNvPr>
            <p:cNvSpPr>
              <a:spLocks/>
            </p:cNvSpPr>
            <p:nvPr/>
          </p:nvSpPr>
          <p:spPr bwMode="auto">
            <a:xfrm>
              <a:off x="9348908" y="4168447"/>
              <a:ext cx="72410" cy="52352"/>
            </a:xfrm>
            <a:custGeom>
              <a:avLst/>
              <a:gdLst>
                <a:gd name="T0" fmla="*/ 0 w 35"/>
                <a:gd name="T1" fmla="*/ 39 h 39"/>
                <a:gd name="T2" fmla="*/ 35 w 35"/>
                <a:gd name="T3" fmla="*/ 39 h 39"/>
                <a:gd name="T4" fmla="*/ 19 w 35"/>
                <a:gd name="T5" fmla="*/ 0 h 39"/>
                <a:gd name="T6" fmla="*/ 0 w 35"/>
                <a:gd name="T7" fmla="*/ 39 h 39"/>
              </a:gdLst>
              <a:ahLst/>
              <a:cxnLst>
                <a:cxn ang="0">
                  <a:pos x="T0" y="T1"/>
                </a:cxn>
                <a:cxn ang="0">
                  <a:pos x="T2" y="T3"/>
                </a:cxn>
                <a:cxn ang="0">
                  <a:pos x="T4" y="T5"/>
                </a:cxn>
                <a:cxn ang="0">
                  <a:pos x="T6" y="T7"/>
                </a:cxn>
              </a:cxnLst>
              <a:rect l="0" t="0" r="r" b="b"/>
              <a:pathLst>
                <a:path w="35" h="39">
                  <a:moveTo>
                    <a:pt x="0" y="39"/>
                  </a:moveTo>
                  <a:lnTo>
                    <a:pt x="35"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21" name="Freeform 566">
              <a:extLst>
                <a:ext uri="{FF2B5EF4-FFF2-40B4-BE49-F238E27FC236}">
                  <a16:creationId xmlns:a16="http://schemas.microsoft.com/office/drawing/2014/main" id="{BA9C35AB-FD65-55EE-5DB8-81C945A78C22}"/>
                </a:ext>
              </a:extLst>
            </p:cNvPr>
            <p:cNvSpPr>
              <a:spLocks/>
            </p:cNvSpPr>
            <p:nvPr/>
          </p:nvSpPr>
          <p:spPr bwMode="auto">
            <a:xfrm>
              <a:off x="9382009" y="4168447"/>
              <a:ext cx="80685" cy="52352"/>
            </a:xfrm>
            <a:custGeom>
              <a:avLst/>
              <a:gdLst>
                <a:gd name="T0" fmla="*/ 0 w 39"/>
                <a:gd name="T1" fmla="*/ 39 h 39"/>
                <a:gd name="T2" fmla="*/ 39 w 39"/>
                <a:gd name="T3" fmla="*/ 39 h 39"/>
                <a:gd name="T4" fmla="*/ 19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22" name="Freeform 567">
              <a:extLst>
                <a:ext uri="{FF2B5EF4-FFF2-40B4-BE49-F238E27FC236}">
                  <a16:creationId xmlns:a16="http://schemas.microsoft.com/office/drawing/2014/main" id="{B4D05978-4428-2E37-6A2D-E14CA0D2108D}"/>
                </a:ext>
              </a:extLst>
            </p:cNvPr>
            <p:cNvSpPr>
              <a:spLocks/>
            </p:cNvSpPr>
            <p:nvPr/>
          </p:nvSpPr>
          <p:spPr bwMode="auto">
            <a:xfrm>
              <a:off x="9489588" y="4207376"/>
              <a:ext cx="78615" cy="52352"/>
            </a:xfrm>
            <a:custGeom>
              <a:avLst/>
              <a:gdLst>
                <a:gd name="T0" fmla="*/ 0 w 38"/>
                <a:gd name="T1" fmla="*/ 39 h 39"/>
                <a:gd name="T2" fmla="*/ 38 w 38"/>
                <a:gd name="T3" fmla="*/ 39 h 39"/>
                <a:gd name="T4" fmla="*/ 19 w 38"/>
                <a:gd name="T5" fmla="*/ 0 h 39"/>
                <a:gd name="T6" fmla="*/ 0 w 38"/>
                <a:gd name="T7" fmla="*/ 39 h 39"/>
              </a:gdLst>
              <a:ahLst/>
              <a:cxnLst>
                <a:cxn ang="0">
                  <a:pos x="T0" y="T1"/>
                </a:cxn>
                <a:cxn ang="0">
                  <a:pos x="T2" y="T3"/>
                </a:cxn>
                <a:cxn ang="0">
                  <a:pos x="T4" y="T5"/>
                </a:cxn>
                <a:cxn ang="0">
                  <a:pos x="T6" y="T7"/>
                </a:cxn>
              </a:cxnLst>
              <a:rect l="0" t="0" r="r" b="b"/>
              <a:pathLst>
                <a:path w="38" h="39">
                  <a:moveTo>
                    <a:pt x="0" y="39"/>
                  </a:moveTo>
                  <a:lnTo>
                    <a:pt x="38"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23" name="Freeform 568">
              <a:extLst>
                <a:ext uri="{FF2B5EF4-FFF2-40B4-BE49-F238E27FC236}">
                  <a16:creationId xmlns:a16="http://schemas.microsoft.com/office/drawing/2014/main" id="{34E4A5CE-B392-36F0-FBB5-258ED7051213}"/>
                </a:ext>
              </a:extLst>
            </p:cNvPr>
            <p:cNvSpPr>
              <a:spLocks/>
            </p:cNvSpPr>
            <p:nvPr/>
          </p:nvSpPr>
          <p:spPr bwMode="auto">
            <a:xfrm>
              <a:off x="9495794" y="4207376"/>
              <a:ext cx="80685" cy="52352"/>
            </a:xfrm>
            <a:custGeom>
              <a:avLst/>
              <a:gdLst>
                <a:gd name="T0" fmla="*/ 0 w 39"/>
                <a:gd name="T1" fmla="*/ 39 h 39"/>
                <a:gd name="T2" fmla="*/ 39 w 39"/>
                <a:gd name="T3" fmla="*/ 39 h 39"/>
                <a:gd name="T4" fmla="*/ 19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24" name="Freeform 569">
              <a:extLst>
                <a:ext uri="{FF2B5EF4-FFF2-40B4-BE49-F238E27FC236}">
                  <a16:creationId xmlns:a16="http://schemas.microsoft.com/office/drawing/2014/main" id="{43318347-8E09-5461-4774-BA59EB5DFA6B}"/>
                </a:ext>
              </a:extLst>
            </p:cNvPr>
            <p:cNvSpPr>
              <a:spLocks/>
            </p:cNvSpPr>
            <p:nvPr/>
          </p:nvSpPr>
          <p:spPr bwMode="auto">
            <a:xfrm>
              <a:off x="9495794" y="4207376"/>
              <a:ext cx="80685" cy="52352"/>
            </a:xfrm>
            <a:custGeom>
              <a:avLst/>
              <a:gdLst>
                <a:gd name="T0" fmla="*/ 0 w 39"/>
                <a:gd name="T1" fmla="*/ 39 h 39"/>
                <a:gd name="T2" fmla="*/ 39 w 39"/>
                <a:gd name="T3" fmla="*/ 39 h 39"/>
                <a:gd name="T4" fmla="*/ 19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25" name="Freeform 570">
              <a:extLst>
                <a:ext uri="{FF2B5EF4-FFF2-40B4-BE49-F238E27FC236}">
                  <a16:creationId xmlns:a16="http://schemas.microsoft.com/office/drawing/2014/main" id="{C63879C4-DB7F-1957-C6D9-CF2549E5BF9F}"/>
                </a:ext>
              </a:extLst>
            </p:cNvPr>
            <p:cNvSpPr>
              <a:spLocks/>
            </p:cNvSpPr>
            <p:nvPr/>
          </p:nvSpPr>
          <p:spPr bwMode="auto">
            <a:xfrm>
              <a:off x="9495794" y="4207376"/>
              <a:ext cx="80685" cy="52352"/>
            </a:xfrm>
            <a:custGeom>
              <a:avLst/>
              <a:gdLst>
                <a:gd name="T0" fmla="*/ 0 w 39"/>
                <a:gd name="T1" fmla="*/ 39 h 39"/>
                <a:gd name="T2" fmla="*/ 39 w 39"/>
                <a:gd name="T3" fmla="*/ 39 h 39"/>
                <a:gd name="T4" fmla="*/ 19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26" name="Freeform 571">
              <a:extLst>
                <a:ext uri="{FF2B5EF4-FFF2-40B4-BE49-F238E27FC236}">
                  <a16:creationId xmlns:a16="http://schemas.microsoft.com/office/drawing/2014/main" id="{F59EB410-1881-810F-9B41-03756A9071DC}"/>
                </a:ext>
              </a:extLst>
            </p:cNvPr>
            <p:cNvSpPr>
              <a:spLocks/>
            </p:cNvSpPr>
            <p:nvPr/>
          </p:nvSpPr>
          <p:spPr bwMode="auto">
            <a:xfrm>
              <a:off x="9495794" y="4207376"/>
              <a:ext cx="80685" cy="52352"/>
            </a:xfrm>
            <a:custGeom>
              <a:avLst/>
              <a:gdLst>
                <a:gd name="T0" fmla="*/ 0 w 39"/>
                <a:gd name="T1" fmla="*/ 39 h 39"/>
                <a:gd name="T2" fmla="*/ 39 w 39"/>
                <a:gd name="T3" fmla="*/ 39 h 39"/>
                <a:gd name="T4" fmla="*/ 19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27" name="Freeform 572">
              <a:extLst>
                <a:ext uri="{FF2B5EF4-FFF2-40B4-BE49-F238E27FC236}">
                  <a16:creationId xmlns:a16="http://schemas.microsoft.com/office/drawing/2014/main" id="{91679827-DA43-45CC-A8DF-9343E0B0E3B0}"/>
                </a:ext>
              </a:extLst>
            </p:cNvPr>
            <p:cNvSpPr>
              <a:spLocks/>
            </p:cNvSpPr>
            <p:nvPr/>
          </p:nvSpPr>
          <p:spPr bwMode="auto">
            <a:xfrm>
              <a:off x="9495794" y="4207376"/>
              <a:ext cx="80685" cy="52352"/>
            </a:xfrm>
            <a:custGeom>
              <a:avLst/>
              <a:gdLst>
                <a:gd name="T0" fmla="*/ 0 w 39"/>
                <a:gd name="T1" fmla="*/ 39 h 39"/>
                <a:gd name="T2" fmla="*/ 39 w 39"/>
                <a:gd name="T3" fmla="*/ 39 h 39"/>
                <a:gd name="T4" fmla="*/ 19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28" name="Freeform 573">
              <a:extLst>
                <a:ext uri="{FF2B5EF4-FFF2-40B4-BE49-F238E27FC236}">
                  <a16:creationId xmlns:a16="http://schemas.microsoft.com/office/drawing/2014/main" id="{72A120A2-FB30-945B-B2DA-2DEE009803FE}"/>
                </a:ext>
              </a:extLst>
            </p:cNvPr>
            <p:cNvSpPr>
              <a:spLocks/>
            </p:cNvSpPr>
            <p:nvPr/>
          </p:nvSpPr>
          <p:spPr bwMode="auto">
            <a:xfrm>
              <a:off x="9495794" y="4207376"/>
              <a:ext cx="80685" cy="52352"/>
            </a:xfrm>
            <a:custGeom>
              <a:avLst/>
              <a:gdLst>
                <a:gd name="T0" fmla="*/ 0 w 39"/>
                <a:gd name="T1" fmla="*/ 39 h 39"/>
                <a:gd name="T2" fmla="*/ 39 w 39"/>
                <a:gd name="T3" fmla="*/ 39 h 39"/>
                <a:gd name="T4" fmla="*/ 19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29" name="Freeform 574">
              <a:extLst>
                <a:ext uri="{FF2B5EF4-FFF2-40B4-BE49-F238E27FC236}">
                  <a16:creationId xmlns:a16="http://schemas.microsoft.com/office/drawing/2014/main" id="{8A98C6AC-1F60-4EF8-3DBA-4AB8D02EF1F5}"/>
                </a:ext>
              </a:extLst>
            </p:cNvPr>
            <p:cNvSpPr>
              <a:spLocks/>
            </p:cNvSpPr>
            <p:nvPr/>
          </p:nvSpPr>
          <p:spPr bwMode="auto">
            <a:xfrm>
              <a:off x="9495794" y="4207376"/>
              <a:ext cx="80685" cy="52352"/>
            </a:xfrm>
            <a:custGeom>
              <a:avLst/>
              <a:gdLst>
                <a:gd name="T0" fmla="*/ 0 w 39"/>
                <a:gd name="T1" fmla="*/ 39 h 39"/>
                <a:gd name="T2" fmla="*/ 39 w 39"/>
                <a:gd name="T3" fmla="*/ 39 h 39"/>
                <a:gd name="T4" fmla="*/ 19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30" name="Freeform 575">
              <a:extLst>
                <a:ext uri="{FF2B5EF4-FFF2-40B4-BE49-F238E27FC236}">
                  <a16:creationId xmlns:a16="http://schemas.microsoft.com/office/drawing/2014/main" id="{93F607CB-57C5-5873-BE01-AF941A9EFC56}"/>
                </a:ext>
              </a:extLst>
            </p:cNvPr>
            <p:cNvSpPr>
              <a:spLocks/>
            </p:cNvSpPr>
            <p:nvPr/>
          </p:nvSpPr>
          <p:spPr bwMode="auto">
            <a:xfrm>
              <a:off x="9516482" y="4247647"/>
              <a:ext cx="72410" cy="46983"/>
            </a:xfrm>
            <a:custGeom>
              <a:avLst/>
              <a:gdLst>
                <a:gd name="T0" fmla="*/ 0 w 35"/>
                <a:gd name="T1" fmla="*/ 35 h 35"/>
                <a:gd name="T2" fmla="*/ 35 w 35"/>
                <a:gd name="T3" fmla="*/ 35 h 35"/>
                <a:gd name="T4" fmla="*/ 16 w 35"/>
                <a:gd name="T5" fmla="*/ 0 h 35"/>
                <a:gd name="T6" fmla="*/ 0 w 35"/>
                <a:gd name="T7" fmla="*/ 35 h 35"/>
              </a:gdLst>
              <a:ahLst/>
              <a:cxnLst>
                <a:cxn ang="0">
                  <a:pos x="T0" y="T1"/>
                </a:cxn>
                <a:cxn ang="0">
                  <a:pos x="T2" y="T3"/>
                </a:cxn>
                <a:cxn ang="0">
                  <a:pos x="T4" y="T5"/>
                </a:cxn>
                <a:cxn ang="0">
                  <a:pos x="T6" y="T7"/>
                </a:cxn>
              </a:cxnLst>
              <a:rect l="0" t="0" r="r" b="b"/>
              <a:pathLst>
                <a:path w="35" h="35">
                  <a:moveTo>
                    <a:pt x="0" y="35"/>
                  </a:moveTo>
                  <a:lnTo>
                    <a:pt x="35" y="35"/>
                  </a:lnTo>
                  <a:lnTo>
                    <a:pt x="16"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31" name="Freeform 576">
              <a:extLst>
                <a:ext uri="{FF2B5EF4-FFF2-40B4-BE49-F238E27FC236}">
                  <a16:creationId xmlns:a16="http://schemas.microsoft.com/office/drawing/2014/main" id="{47243556-40F7-9CCD-8A77-45802FA8554A}"/>
                </a:ext>
              </a:extLst>
            </p:cNvPr>
            <p:cNvSpPr>
              <a:spLocks/>
            </p:cNvSpPr>
            <p:nvPr/>
          </p:nvSpPr>
          <p:spPr bwMode="auto">
            <a:xfrm>
              <a:off x="9516482" y="4247647"/>
              <a:ext cx="72410" cy="46983"/>
            </a:xfrm>
            <a:custGeom>
              <a:avLst/>
              <a:gdLst>
                <a:gd name="T0" fmla="*/ 0 w 35"/>
                <a:gd name="T1" fmla="*/ 35 h 35"/>
                <a:gd name="T2" fmla="*/ 35 w 35"/>
                <a:gd name="T3" fmla="*/ 35 h 35"/>
                <a:gd name="T4" fmla="*/ 16 w 35"/>
                <a:gd name="T5" fmla="*/ 0 h 35"/>
                <a:gd name="T6" fmla="*/ 0 w 35"/>
                <a:gd name="T7" fmla="*/ 35 h 35"/>
              </a:gdLst>
              <a:ahLst/>
              <a:cxnLst>
                <a:cxn ang="0">
                  <a:pos x="T0" y="T1"/>
                </a:cxn>
                <a:cxn ang="0">
                  <a:pos x="T2" y="T3"/>
                </a:cxn>
                <a:cxn ang="0">
                  <a:pos x="T4" y="T5"/>
                </a:cxn>
                <a:cxn ang="0">
                  <a:pos x="T6" y="T7"/>
                </a:cxn>
              </a:cxnLst>
              <a:rect l="0" t="0" r="r" b="b"/>
              <a:pathLst>
                <a:path w="35" h="35">
                  <a:moveTo>
                    <a:pt x="0" y="35"/>
                  </a:moveTo>
                  <a:lnTo>
                    <a:pt x="35" y="35"/>
                  </a:lnTo>
                  <a:lnTo>
                    <a:pt x="16"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32" name="Freeform 577">
              <a:extLst>
                <a:ext uri="{FF2B5EF4-FFF2-40B4-BE49-F238E27FC236}">
                  <a16:creationId xmlns:a16="http://schemas.microsoft.com/office/drawing/2014/main" id="{C92CF513-9CB9-DD6D-0C58-5D2D053D5F8A}"/>
                </a:ext>
              </a:extLst>
            </p:cNvPr>
            <p:cNvSpPr>
              <a:spLocks/>
            </p:cNvSpPr>
            <p:nvPr/>
          </p:nvSpPr>
          <p:spPr bwMode="auto">
            <a:xfrm>
              <a:off x="9522689" y="4247647"/>
              <a:ext cx="72410" cy="46983"/>
            </a:xfrm>
            <a:custGeom>
              <a:avLst/>
              <a:gdLst>
                <a:gd name="T0" fmla="*/ 0 w 35"/>
                <a:gd name="T1" fmla="*/ 35 h 35"/>
                <a:gd name="T2" fmla="*/ 35 w 35"/>
                <a:gd name="T3" fmla="*/ 35 h 35"/>
                <a:gd name="T4" fmla="*/ 16 w 35"/>
                <a:gd name="T5" fmla="*/ 0 h 35"/>
                <a:gd name="T6" fmla="*/ 0 w 35"/>
                <a:gd name="T7" fmla="*/ 35 h 35"/>
              </a:gdLst>
              <a:ahLst/>
              <a:cxnLst>
                <a:cxn ang="0">
                  <a:pos x="T0" y="T1"/>
                </a:cxn>
                <a:cxn ang="0">
                  <a:pos x="T2" y="T3"/>
                </a:cxn>
                <a:cxn ang="0">
                  <a:pos x="T4" y="T5"/>
                </a:cxn>
                <a:cxn ang="0">
                  <a:pos x="T6" y="T7"/>
                </a:cxn>
              </a:cxnLst>
              <a:rect l="0" t="0" r="r" b="b"/>
              <a:pathLst>
                <a:path w="35" h="35">
                  <a:moveTo>
                    <a:pt x="0" y="35"/>
                  </a:moveTo>
                  <a:lnTo>
                    <a:pt x="35" y="35"/>
                  </a:lnTo>
                  <a:lnTo>
                    <a:pt x="16"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33" name="Freeform 578">
              <a:extLst>
                <a:ext uri="{FF2B5EF4-FFF2-40B4-BE49-F238E27FC236}">
                  <a16:creationId xmlns:a16="http://schemas.microsoft.com/office/drawing/2014/main" id="{4A39246C-78FC-78C8-8BE3-262A5986C209}"/>
                </a:ext>
              </a:extLst>
            </p:cNvPr>
            <p:cNvSpPr>
              <a:spLocks/>
            </p:cNvSpPr>
            <p:nvPr/>
          </p:nvSpPr>
          <p:spPr bwMode="auto">
            <a:xfrm>
              <a:off x="9528895" y="4247647"/>
              <a:ext cx="72410" cy="46983"/>
            </a:xfrm>
            <a:custGeom>
              <a:avLst/>
              <a:gdLst>
                <a:gd name="T0" fmla="*/ 0 w 35"/>
                <a:gd name="T1" fmla="*/ 35 h 35"/>
                <a:gd name="T2" fmla="*/ 35 w 35"/>
                <a:gd name="T3" fmla="*/ 35 h 35"/>
                <a:gd name="T4" fmla="*/ 16 w 35"/>
                <a:gd name="T5" fmla="*/ 0 h 35"/>
                <a:gd name="T6" fmla="*/ 0 w 35"/>
                <a:gd name="T7" fmla="*/ 35 h 35"/>
              </a:gdLst>
              <a:ahLst/>
              <a:cxnLst>
                <a:cxn ang="0">
                  <a:pos x="T0" y="T1"/>
                </a:cxn>
                <a:cxn ang="0">
                  <a:pos x="T2" y="T3"/>
                </a:cxn>
                <a:cxn ang="0">
                  <a:pos x="T4" y="T5"/>
                </a:cxn>
                <a:cxn ang="0">
                  <a:pos x="T6" y="T7"/>
                </a:cxn>
              </a:cxnLst>
              <a:rect l="0" t="0" r="r" b="b"/>
              <a:pathLst>
                <a:path w="35" h="35">
                  <a:moveTo>
                    <a:pt x="0" y="35"/>
                  </a:moveTo>
                  <a:lnTo>
                    <a:pt x="35" y="35"/>
                  </a:lnTo>
                  <a:lnTo>
                    <a:pt x="16"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34" name="Freeform 579">
              <a:extLst>
                <a:ext uri="{FF2B5EF4-FFF2-40B4-BE49-F238E27FC236}">
                  <a16:creationId xmlns:a16="http://schemas.microsoft.com/office/drawing/2014/main" id="{8F076B4E-D118-CDF7-6E57-D845BB479AB5}"/>
                </a:ext>
              </a:extLst>
            </p:cNvPr>
            <p:cNvSpPr>
              <a:spLocks/>
            </p:cNvSpPr>
            <p:nvPr/>
          </p:nvSpPr>
          <p:spPr bwMode="auto">
            <a:xfrm>
              <a:off x="9568204" y="4247647"/>
              <a:ext cx="74479" cy="46983"/>
            </a:xfrm>
            <a:custGeom>
              <a:avLst/>
              <a:gdLst>
                <a:gd name="T0" fmla="*/ 0 w 36"/>
                <a:gd name="T1" fmla="*/ 35 h 35"/>
                <a:gd name="T2" fmla="*/ 36 w 36"/>
                <a:gd name="T3" fmla="*/ 35 h 35"/>
                <a:gd name="T4" fmla="*/ 16 w 36"/>
                <a:gd name="T5" fmla="*/ 0 h 35"/>
                <a:gd name="T6" fmla="*/ 0 w 36"/>
                <a:gd name="T7" fmla="*/ 35 h 35"/>
              </a:gdLst>
              <a:ahLst/>
              <a:cxnLst>
                <a:cxn ang="0">
                  <a:pos x="T0" y="T1"/>
                </a:cxn>
                <a:cxn ang="0">
                  <a:pos x="T2" y="T3"/>
                </a:cxn>
                <a:cxn ang="0">
                  <a:pos x="T4" y="T5"/>
                </a:cxn>
                <a:cxn ang="0">
                  <a:pos x="T6" y="T7"/>
                </a:cxn>
              </a:cxnLst>
              <a:rect l="0" t="0" r="r" b="b"/>
              <a:pathLst>
                <a:path w="36" h="35">
                  <a:moveTo>
                    <a:pt x="0" y="35"/>
                  </a:moveTo>
                  <a:lnTo>
                    <a:pt x="36" y="35"/>
                  </a:lnTo>
                  <a:lnTo>
                    <a:pt x="16"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35" name="Freeform 580">
              <a:extLst>
                <a:ext uri="{FF2B5EF4-FFF2-40B4-BE49-F238E27FC236}">
                  <a16:creationId xmlns:a16="http://schemas.microsoft.com/office/drawing/2014/main" id="{DEADFA74-AE3E-A250-5777-EDAA89427829}"/>
                </a:ext>
              </a:extLst>
            </p:cNvPr>
            <p:cNvSpPr>
              <a:spLocks/>
            </p:cNvSpPr>
            <p:nvPr/>
          </p:nvSpPr>
          <p:spPr bwMode="auto">
            <a:xfrm>
              <a:off x="9615787" y="4263756"/>
              <a:ext cx="80685" cy="48325"/>
            </a:xfrm>
            <a:custGeom>
              <a:avLst/>
              <a:gdLst>
                <a:gd name="T0" fmla="*/ 0 w 39"/>
                <a:gd name="T1" fmla="*/ 36 h 36"/>
                <a:gd name="T2" fmla="*/ 39 w 39"/>
                <a:gd name="T3" fmla="*/ 36 h 36"/>
                <a:gd name="T4" fmla="*/ 23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23"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36" name="Freeform 581">
              <a:extLst>
                <a:ext uri="{FF2B5EF4-FFF2-40B4-BE49-F238E27FC236}">
                  <a16:creationId xmlns:a16="http://schemas.microsoft.com/office/drawing/2014/main" id="{D21E1A6A-3C23-5155-65C9-536B17D38CE0}"/>
                </a:ext>
              </a:extLst>
            </p:cNvPr>
            <p:cNvSpPr>
              <a:spLocks/>
            </p:cNvSpPr>
            <p:nvPr/>
          </p:nvSpPr>
          <p:spPr bwMode="auto">
            <a:xfrm>
              <a:off x="9636475" y="4263756"/>
              <a:ext cx="78615" cy="48325"/>
            </a:xfrm>
            <a:custGeom>
              <a:avLst/>
              <a:gdLst>
                <a:gd name="T0" fmla="*/ 0 w 38"/>
                <a:gd name="T1" fmla="*/ 36 h 36"/>
                <a:gd name="T2" fmla="*/ 38 w 38"/>
                <a:gd name="T3" fmla="*/ 36 h 36"/>
                <a:gd name="T4" fmla="*/ 19 w 38"/>
                <a:gd name="T5" fmla="*/ 0 h 36"/>
                <a:gd name="T6" fmla="*/ 0 w 38"/>
                <a:gd name="T7" fmla="*/ 36 h 36"/>
              </a:gdLst>
              <a:ahLst/>
              <a:cxnLst>
                <a:cxn ang="0">
                  <a:pos x="T0" y="T1"/>
                </a:cxn>
                <a:cxn ang="0">
                  <a:pos x="T2" y="T3"/>
                </a:cxn>
                <a:cxn ang="0">
                  <a:pos x="T4" y="T5"/>
                </a:cxn>
                <a:cxn ang="0">
                  <a:pos x="T6" y="T7"/>
                </a:cxn>
              </a:cxnLst>
              <a:rect l="0" t="0" r="r" b="b"/>
              <a:pathLst>
                <a:path w="38" h="36">
                  <a:moveTo>
                    <a:pt x="0" y="36"/>
                  </a:moveTo>
                  <a:lnTo>
                    <a:pt x="38"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37" name="Freeform 582">
              <a:extLst>
                <a:ext uri="{FF2B5EF4-FFF2-40B4-BE49-F238E27FC236}">
                  <a16:creationId xmlns:a16="http://schemas.microsoft.com/office/drawing/2014/main" id="{4D3870B9-B755-E7F9-B020-CD9DA5F3F944}"/>
                </a:ext>
              </a:extLst>
            </p:cNvPr>
            <p:cNvSpPr>
              <a:spLocks/>
            </p:cNvSpPr>
            <p:nvPr/>
          </p:nvSpPr>
          <p:spPr bwMode="auto">
            <a:xfrm>
              <a:off x="9696471" y="4263756"/>
              <a:ext cx="78615" cy="48325"/>
            </a:xfrm>
            <a:custGeom>
              <a:avLst/>
              <a:gdLst>
                <a:gd name="T0" fmla="*/ 0 w 38"/>
                <a:gd name="T1" fmla="*/ 36 h 36"/>
                <a:gd name="T2" fmla="*/ 38 w 38"/>
                <a:gd name="T3" fmla="*/ 36 h 36"/>
                <a:gd name="T4" fmla="*/ 19 w 38"/>
                <a:gd name="T5" fmla="*/ 0 h 36"/>
                <a:gd name="T6" fmla="*/ 0 w 38"/>
                <a:gd name="T7" fmla="*/ 36 h 36"/>
              </a:gdLst>
              <a:ahLst/>
              <a:cxnLst>
                <a:cxn ang="0">
                  <a:pos x="T0" y="T1"/>
                </a:cxn>
                <a:cxn ang="0">
                  <a:pos x="T2" y="T3"/>
                </a:cxn>
                <a:cxn ang="0">
                  <a:pos x="T4" y="T5"/>
                </a:cxn>
                <a:cxn ang="0">
                  <a:pos x="T6" y="T7"/>
                </a:cxn>
              </a:cxnLst>
              <a:rect l="0" t="0" r="r" b="b"/>
              <a:pathLst>
                <a:path w="38" h="36">
                  <a:moveTo>
                    <a:pt x="0" y="36"/>
                  </a:moveTo>
                  <a:lnTo>
                    <a:pt x="38"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38" name="Freeform 583">
              <a:extLst>
                <a:ext uri="{FF2B5EF4-FFF2-40B4-BE49-F238E27FC236}">
                  <a16:creationId xmlns:a16="http://schemas.microsoft.com/office/drawing/2014/main" id="{1CDF9B85-F49C-4A21-65C4-323FFF5D26DE}"/>
                </a:ext>
              </a:extLst>
            </p:cNvPr>
            <p:cNvSpPr>
              <a:spLocks/>
            </p:cNvSpPr>
            <p:nvPr/>
          </p:nvSpPr>
          <p:spPr bwMode="auto">
            <a:xfrm>
              <a:off x="9723366" y="4263756"/>
              <a:ext cx="78615" cy="48325"/>
            </a:xfrm>
            <a:custGeom>
              <a:avLst/>
              <a:gdLst>
                <a:gd name="T0" fmla="*/ 0 w 38"/>
                <a:gd name="T1" fmla="*/ 36 h 36"/>
                <a:gd name="T2" fmla="*/ 38 w 38"/>
                <a:gd name="T3" fmla="*/ 36 h 36"/>
                <a:gd name="T4" fmla="*/ 19 w 38"/>
                <a:gd name="T5" fmla="*/ 0 h 36"/>
                <a:gd name="T6" fmla="*/ 0 w 38"/>
                <a:gd name="T7" fmla="*/ 36 h 36"/>
              </a:gdLst>
              <a:ahLst/>
              <a:cxnLst>
                <a:cxn ang="0">
                  <a:pos x="T0" y="T1"/>
                </a:cxn>
                <a:cxn ang="0">
                  <a:pos x="T2" y="T3"/>
                </a:cxn>
                <a:cxn ang="0">
                  <a:pos x="T4" y="T5"/>
                </a:cxn>
                <a:cxn ang="0">
                  <a:pos x="T6" y="T7"/>
                </a:cxn>
              </a:cxnLst>
              <a:rect l="0" t="0" r="r" b="b"/>
              <a:pathLst>
                <a:path w="38" h="36">
                  <a:moveTo>
                    <a:pt x="0" y="36"/>
                  </a:moveTo>
                  <a:lnTo>
                    <a:pt x="38"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39" name="Freeform 584">
              <a:extLst>
                <a:ext uri="{FF2B5EF4-FFF2-40B4-BE49-F238E27FC236}">
                  <a16:creationId xmlns:a16="http://schemas.microsoft.com/office/drawing/2014/main" id="{98A39F41-0E1D-CCA2-C498-A55691BC5611}"/>
                </a:ext>
              </a:extLst>
            </p:cNvPr>
            <p:cNvSpPr>
              <a:spLocks/>
            </p:cNvSpPr>
            <p:nvPr/>
          </p:nvSpPr>
          <p:spPr bwMode="auto">
            <a:xfrm>
              <a:off x="9723366" y="4263756"/>
              <a:ext cx="78615" cy="48325"/>
            </a:xfrm>
            <a:custGeom>
              <a:avLst/>
              <a:gdLst>
                <a:gd name="T0" fmla="*/ 0 w 38"/>
                <a:gd name="T1" fmla="*/ 36 h 36"/>
                <a:gd name="T2" fmla="*/ 38 w 38"/>
                <a:gd name="T3" fmla="*/ 36 h 36"/>
                <a:gd name="T4" fmla="*/ 19 w 38"/>
                <a:gd name="T5" fmla="*/ 0 h 36"/>
                <a:gd name="T6" fmla="*/ 0 w 38"/>
                <a:gd name="T7" fmla="*/ 36 h 36"/>
              </a:gdLst>
              <a:ahLst/>
              <a:cxnLst>
                <a:cxn ang="0">
                  <a:pos x="T0" y="T1"/>
                </a:cxn>
                <a:cxn ang="0">
                  <a:pos x="T2" y="T3"/>
                </a:cxn>
                <a:cxn ang="0">
                  <a:pos x="T4" y="T5"/>
                </a:cxn>
                <a:cxn ang="0">
                  <a:pos x="T6" y="T7"/>
                </a:cxn>
              </a:cxnLst>
              <a:rect l="0" t="0" r="r" b="b"/>
              <a:pathLst>
                <a:path w="38" h="36">
                  <a:moveTo>
                    <a:pt x="0" y="36"/>
                  </a:moveTo>
                  <a:lnTo>
                    <a:pt x="38"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40" name="Freeform 585">
              <a:extLst>
                <a:ext uri="{FF2B5EF4-FFF2-40B4-BE49-F238E27FC236}">
                  <a16:creationId xmlns:a16="http://schemas.microsoft.com/office/drawing/2014/main" id="{16C35A98-1E01-4354-8C4A-C579A9F8572E}"/>
                </a:ext>
              </a:extLst>
            </p:cNvPr>
            <p:cNvSpPr>
              <a:spLocks/>
            </p:cNvSpPr>
            <p:nvPr/>
          </p:nvSpPr>
          <p:spPr bwMode="auto">
            <a:xfrm>
              <a:off x="9741986" y="4263756"/>
              <a:ext cx="80685" cy="48325"/>
            </a:xfrm>
            <a:custGeom>
              <a:avLst/>
              <a:gdLst>
                <a:gd name="T0" fmla="*/ 0 w 39"/>
                <a:gd name="T1" fmla="*/ 36 h 36"/>
                <a:gd name="T2" fmla="*/ 39 w 39"/>
                <a:gd name="T3" fmla="*/ 36 h 36"/>
                <a:gd name="T4" fmla="*/ 20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20"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41" name="Freeform 586">
              <a:extLst>
                <a:ext uri="{FF2B5EF4-FFF2-40B4-BE49-F238E27FC236}">
                  <a16:creationId xmlns:a16="http://schemas.microsoft.com/office/drawing/2014/main" id="{0BB95202-17C0-C84E-6A8D-04F12F62E428}"/>
                </a:ext>
              </a:extLst>
            </p:cNvPr>
            <p:cNvSpPr>
              <a:spLocks/>
            </p:cNvSpPr>
            <p:nvPr/>
          </p:nvSpPr>
          <p:spPr bwMode="auto">
            <a:xfrm>
              <a:off x="9741986" y="4263756"/>
              <a:ext cx="80685" cy="48325"/>
            </a:xfrm>
            <a:custGeom>
              <a:avLst/>
              <a:gdLst>
                <a:gd name="T0" fmla="*/ 0 w 39"/>
                <a:gd name="T1" fmla="*/ 36 h 36"/>
                <a:gd name="T2" fmla="*/ 39 w 39"/>
                <a:gd name="T3" fmla="*/ 36 h 36"/>
                <a:gd name="T4" fmla="*/ 20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20"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42" name="Freeform 587">
              <a:extLst>
                <a:ext uri="{FF2B5EF4-FFF2-40B4-BE49-F238E27FC236}">
                  <a16:creationId xmlns:a16="http://schemas.microsoft.com/office/drawing/2014/main" id="{4E2BDE00-1675-E433-3C41-8C66E6EC8338}"/>
                </a:ext>
              </a:extLst>
            </p:cNvPr>
            <p:cNvSpPr>
              <a:spLocks/>
            </p:cNvSpPr>
            <p:nvPr/>
          </p:nvSpPr>
          <p:spPr bwMode="auto">
            <a:xfrm>
              <a:off x="9748193" y="4263756"/>
              <a:ext cx="80685" cy="48325"/>
            </a:xfrm>
            <a:custGeom>
              <a:avLst/>
              <a:gdLst>
                <a:gd name="T0" fmla="*/ 0 w 39"/>
                <a:gd name="T1" fmla="*/ 36 h 36"/>
                <a:gd name="T2" fmla="*/ 39 w 39"/>
                <a:gd name="T3" fmla="*/ 36 h 36"/>
                <a:gd name="T4" fmla="*/ 20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20"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43" name="Freeform 588">
              <a:extLst>
                <a:ext uri="{FF2B5EF4-FFF2-40B4-BE49-F238E27FC236}">
                  <a16:creationId xmlns:a16="http://schemas.microsoft.com/office/drawing/2014/main" id="{DC62A0A3-1C7F-FEE1-A1DE-B71286CDDF2F}"/>
                </a:ext>
              </a:extLst>
            </p:cNvPr>
            <p:cNvSpPr>
              <a:spLocks/>
            </p:cNvSpPr>
            <p:nvPr/>
          </p:nvSpPr>
          <p:spPr bwMode="auto">
            <a:xfrm>
              <a:off x="9748193" y="4263756"/>
              <a:ext cx="80685" cy="48325"/>
            </a:xfrm>
            <a:custGeom>
              <a:avLst/>
              <a:gdLst>
                <a:gd name="T0" fmla="*/ 0 w 39"/>
                <a:gd name="T1" fmla="*/ 36 h 36"/>
                <a:gd name="T2" fmla="*/ 39 w 39"/>
                <a:gd name="T3" fmla="*/ 36 h 36"/>
                <a:gd name="T4" fmla="*/ 20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20"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44" name="Freeform 589">
              <a:extLst>
                <a:ext uri="{FF2B5EF4-FFF2-40B4-BE49-F238E27FC236}">
                  <a16:creationId xmlns:a16="http://schemas.microsoft.com/office/drawing/2014/main" id="{CB19759A-3F19-6DB7-6766-624A8E53D670}"/>
                </a:ext>
              </a:extLst>
            </p:cNvPr>
            <p:cNvSpPr>
              <a:spLocks/>
            </p:cNvSpPr>
            <p:nvPr/>
          </p:nvSpPr>
          <p:spPr bwMode="auto">
            <a:xfrm>
              <a:off x="9756468" y="4263756"/>
              <a:ext cx="78615" cy="48325"/>
            </a:xfrm>
            <a:custGeom>
              <a:avLst/>
              <a:gdLst>
                <a:gd name="T0" fmla="*/ 0 w 38"/>
                <a:gd name="T1" fmla="*/ 36 h 36"/>
                <a:gd name="T2" fmla="*/ 38 w 38"/>
                <a:gd name="T3" fmla="*/ 36 h 36"/>
                <a:gd name="T4" fmla="*/ 19 w 38"/>
                <a:gd name="T5" fmla="*/ 0 h 36"/>
                <a:gd name="T6" fmla="*/ 0 w 38"/>
                <a:gd name="T7" fmla="*/ 36 h 36"/>
              </a:gdLst>
              <a:ahLst/>
              <a:cxnLst>
                <a:cxn ang="0">
                  <a:pos x="T0" y="T1"/>
                </a:cxn>
                <a:cxn ang="0">
                  <a:pos x="T2" y="T3"/>
                </a:cxn>
                <a:cxn ang="0">
                  <a:pos x="T4" y="T5"/>
                </a:cxn>
                <a:cxn ang="0">
                  <a:pos x="T6" y="T7"/>
                </a:cxn>
              </a:cxnLst>
              <a:rect l="0" t="0" r="r" b="b"/>
              <a:pathLst>
                <a:path w="38" h="36">
                  <a:moveTo>
                    <a:pt x="0" y="36"/>
                  </a:moveTo>
                  <a:lnTo>
                    <a:pt x="38"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45" name="Freeform 590">
              <a:extLst>
                <a:ext uri="{FF2B5EF4-FFF2-40B4-BE49-F238E27FC236}">
                  <a16:creationId xmlns:a16="http://schemas.microsoft.com/office/drawing/2014/main" id="{6E468DC7-4E73-1479-EE65-C22A3D1B5178}"/>
                </a:ext>
              </a:extLst>
            </p:cNvPr>
            <p:cNvSpPr>
              <a:spLocks/>
            </p:cNvSpPr>
            <p:nvPr/>
          </p:nvSpPr>
          <p:spPr bwMode="auto">
            <a:xfrm>
              <a:off x="9756468" y="4263756"/>
              <a:ext cx="78615" cy="48325"/>
            </a:xfrm>
            <a:custGeom>
              <a:avLst/>
              <a:gdLst>
                <a:gd name="T0" fmla="*/ 0 w 38"/>
                <a:gd name="T1" fmla="*/ 36 h 36"/>
                <a:gd name="T2" fmla="*/ 38 w 38"/>
                <a:gd name="T3" fmla="*/ 36 h 36"/>
                <a:gd name="T4" fmla="*/ 19 w 38"/>
                <a:gd name="T5" fmla="*/ 0 h 36"/>
                <a:gd name="T6" fmla="*/ 0 w 38"/>
                <a:gd name="T7" fmla="*/ 36 h 36"/>
              </a:gdLst>
              <a:ahLst/>
              <a:cxnLst>
                <a:cxn ang="0">
                  <a:pos x="T0" y="T1"/>
                </a:cxn>
                <a:cxn ang="0">
                  <a:pos x="T2" y="T3"/>
                </a:cxn>
                <a:cxn ang="0">
                  <a:pos x="T4" y="T5"/>
                </a:cxn>
                <a:cxn ang="0">
                  <a:pos x="T6" y="T7"/>
                </a:cxn>
              </a:cxnLst>
              <a:rect l="0" t="0" r="r" b="b"/>
              <a:pathLst>
                <a:path w="38" h="36">
                  <a:moveTo>
                    <a:pt x="0" y="36"/>
                  </a:moveTo>
                  <a:lnTo>
                    <a:pt x="38"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46" name="Freeform 591">
              <a:extLst>
                <a:ext uri="{FF2B5EF4-FFF2-40B4-BE49-F238E27FC236}">
                  <a16:creationId xmlns:a16="http://schemas.microsoft.com/office/drawing/2014/main" id="{7FA58E50-8679-BB89-27F3-55FFA662EE73}"/>
                </a:ext>
              </a:extLst>
            </p:cNvPr>
            <p:cNvSpPr>
              <a:spLocks/>
            </p:cNvSpPr>
            <p:nvPr/>
          </p:nvSpPr>
          <p:spPr bwMode="auto">
            <a:xfrm>
              <a:off x="9762674" y="4263756"/>
              <a:ext cx="80685" cy="48325"/>
            </a:xfrm>
            <a:custGeom>
              <a:avLst/>
              <a:gdLst>
                <a:gd name="T0" fmla="*/ 0 w 39"/>
                <a:gd name="T1" fmla="*/ 36 h 36"/>
                <a:gd name="T2" fmla="*/ 39 w 39"/>
                <a:gd name="T3" fmla="*/ 36 h 36"/>
                <a:gd name="T4" fmla="*/ 19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47" name="Freeform 592">
              <a:extLst>
                <a:ext uri="{FF2B5EF4-FFF2-40B4-BE49-F238E27FC236}">
                  <a16:creationId xmlns:a16="http://schemas.microsoft.com/office/drawing/2014/main" id="{00C679CB-4866-8767-8967-AB1447B35012}"/>
                </a:ext>
              </a:extLst>
            </p:cNvPr>
            <p:cNvSpPr>
              <a:spLocks/>
            </p:cNvSpPr>
            <p:nvPr/>
          </p:nvSpPr>
          <p:spPr bwMode="auto">
            <a:xfrm>
              <a:off x="9768881" y="4290602"/>
              <a:ext cx="80685" cy="46983"/>
            </a:xfrm>
            <a:custGeom>
              <a:avLst/>
              <a:gdLst>
                <a:gd name="T0" fmla="*/ 0 w 39"/>
                <a:gd name="T1" fmla="*/ 35 h 35"/>
                <a:gd name="T2" fmla="*/ 39 w 39"/>
                <a:gd name="T3" fmla="*/ 35 h 35"/>
                <a:gd name="T4" fmla="*/ 20 w 39"/>
                <a:gd name="T5" fmla="*/ 0 h 35"/>
                <a:gd name="T6" fmla="*/ 0 w 39"/>
                <a:gd name="T7" fmla="*/ 35 h 35"/>
              </a:gdLst>
              <a:ahLst/>
              <a:cxnLst>
                <a:cxn ang="0">
                  <a:pos x="T0" y="T1"/>
                </a:cxn>
                <a:cxn ang="0">
                  <a:pos x="T2" y="T3"/>
                </a:cxn>
                <a:cxn ang="0">
                  <a:pos x="T4" y="T5"/>
                </a:cxn>
                <a:cxn ang="0">
                  <a:pos x="T6" y="T7"/>
                </a:cxn>
              </a:cxnLst>
              <a:rect l="0" t="0" r="r" b="b"/>
              <a:pathLst>
                <a:path w="39" h="35">
                  <a:moveTo>
                    <a:pt x="0" y="35"/>
                  </a:moveTo>
                  <a:lnTo>
                    <a:pt x="39" y="35"/>
                  </a:lnTo>
                  <a:lnTo>
                    <a:pt x="20"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48" name="Freeform 593">
              <a:extLst>
                <a:ext uri="{FF2B5EF4-FFF2-40B4-BE49-F238E27FC236}">
                  <a16:creationId xmlns:a16="http://schemas.microsoft.com/office/drawing/2014/main" id="{47A95E22-5548-C9BF-3527-959B0DF81FAB}"/>
                </a:ext>
              </a:extLst>
            </p:cNvPr>
            <p:cNvSpPr>
              <a:spLocks/>
            </p:cNvSpPr>
            <p:nvPr/>
          </p:nvSpPr>
          <p:spPr bwMode="auto">
            <a:xfrm>
              <a:off x="9768881" y="4290602"/>
              <a:ext cx="80685" cy="46983"/>
            </a:xfrm>
            <a:custGeom>
              <a:avLst/>
              <a:gdLst>
                <a:gd name="T0" fmla="*/ 0 w 39"/>
                <a:gd name="T1" fmla="*/ 35 h 35"/>
                <a:gd name="T2" fmla="*/ 39 w 39"/>
                <a:gd name="T3" fmla="*/ 35 h 35"/>
                <a:gd name="T4" fmla="*/ 20 w 39"/>
                <a:gd name="T5" fmla="*/ 0 h 35"/>
                <a:gd name="T6" fmla="*/ 0 w 39"/>
                <a:gd name="T7" fmla="*/ 35 h 35"/>
              </a:gdLst>
              <a:ahLst/>
              <a:cxnLst>
                <a:cxn ang="0">
                  <a:pos x="T0" y="T1"/>
                </a:cxn>
                <a:cxn ang="0">
                  <a:pos x="T2" y="T3"/>
                </a:cxn>
                <a:cxn ang="0">
                  <a:pos x="T4" y="T5"/>
                </a:cxn>
                <a:cxn ang="0">
                  <a:pos x="T6" y="T7"/>
                </a:cxn>
              </a:cxnLst>
              <a:rect l="0" t="0" r="r" b="b"/>
              <a:pathLst>
                <a:path w="39" h="35">
                  <a:moveTo>
                    <a:pt x="0" y="35"/>
                  </a:moveTo>
                  <a:lnTo>
                    <a:pt x="39" y="35"/>
                  </a:lnTo>
                  <a:lnTo>
                    <a:pt x="20"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49" name="Freeform 594">
              <a:extLst>
                <a:ext uri="{FF2B5EF4-FFF2-40B4-BE49-F238E27FC236}">
                  <a16:creationId xmlns:a16="http://schemas.microsoft.com/office/drawing/2014/main" id="{4B684BF3-76F2-504C-5BD2-84E96EE1B7F8}"/>
                </a:ext>
              </a:extLst>
            </p:cNvPr>
            <p:cNvSpPr>
              <a:spLocks/>
            </p:cNvSpPr>
            <p:nvPr/>
          </p:nvSpPr>
          <p:spPr bwMode="auto">
            <a:xfrm>
              <a:off x="9861979" y="4290602"/>
              <a:ext cx="74479" cy="46983"/>
            </a:xfrm>
            <a:custGeom>
              <a:avLst/>
              <a:gdLst>
                <a:gd name="T0" fmla="*/ 0 w 36"/>
                <a:gd name="T1" fmla="*/ 35 h 35"/>
                <a:gd name="T2" fmla="*/ 36 w 36"/>
                <a:gd name="T3" fmla="*/ 35 h 35"/>
                <a:gd name="T4" fmla="*/ 20 w 36"/>
                <a:gd name="T5" fmla="*/ 0 h 35"/>
                <a:gd name="T6" fmla="*/ 0 w 36"/>
                <a:gd name="T7" fmla="*/ 35 h 35"/>
              </a:gdLst>
              <a:ahLst/>
              <a:cxnLst>
                <a:cxn ang="0">
                  <a:pos x="T0" y="T1"/>
                </a:cxn>
                <a:cxn ang="0">
                  <a:pos x="T2" y="T3"/>
                </a:cxn>
                <a:cxn ang="0">
                  <a:pos x="T4" y="T5"/>
                </a:cxn>
                <a:cxn ang="0">
                  <a:pos x="T6" y="T7"/>
                </a:cxn>
              </a:cxnLst>
              <a:rect l="0" t="0" r="r" b="b"/>
              <a:pathLst>
                <a:path w="36" h="35">
                  <a:moveTo>
                    <a:pt x="0" y="35"/>
                  </a:moveTo>
                  <a:lnTo>
                    <a:pt x="36" y="35"/>
                  </a:lnTo>
                  <a:lnTo>
                    <a:pt x="20"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50" name="Freeform 595">
              <a:extLst>
                <a:ext uri="{FF2B5EF4-FFF2-40B4-BE49-F238E27FC236}">
                  <a16:creationId xmlns:a16="http://schemas.microsoft.com/office/drawing/2014/main" id="{AB22C6B2-3179-0455-7D82-CBE25E17048E}"/>
                </a:ext>
              </a:extLst>
            </p:cNvPr>
            <p:cNvSpPr>
              <a:spLocks/>
            </p:cNvSpPr>
            <p:nvPr/>
          </p:nvSpPr>
          <p:spPr bwMode="auto">
            <a:xfrm>
              <a:off x="9936456" y="4290602"/>
              <a:ext cx="80685" cy="46983"/>
            </a:xfrm>
            <a:custGeom>
              <a:avLst/>
              <a:gdLst>
                <a:gd name="T0" fmla="*/ 0 w 39"/>
                <a:gd name="T1" fmla="*/ 35 h 35"/>
                <a:gd name="T2" fmla="*/ 39 w 39"/>
                <a:gd name="T3" fmla="*/ 35 h 35"/>
                <a:gd name="T4" fmla="*/ 19 w 39"/>
                <a:gd name="T5" fmla="*/ 0 h 35"/>
                <a:gd name="T6" fmla="*/ 0 w 39"/>
                <a:gd name="T7" fmla="*/ 35 h 35"/>
              </a:gdLst>
              <a:ahLst/>
              <a:cxnLst>
                <a:cxn ang="0">
                  <a:pos x="T0" y="T1"/>
                </a:cxn>
                <a:cxn ang="0">
                  <a:pos x="T2" y="T3"/>
                </a:cxn>
                <a:cxn ang="0">
                  <a:pos x="T4" y="T5"/>
                </a:cxn>
                <a:cxn ang="0">
                  <a:pos x="T6" y="T7"/>
                </a:cxn>
              </a:cxnLst>
              <a:rect l="0" t="0" r="r" b="b"/>
              <a:pathLst>
                <a:path w="39" h="35">
                  <a:moveTo>
                    <a:pt x="0" y="35"/>
                  </a:moveTo>
                  <a:lnTo>
                    <a:pt x="39" y="35"/>
                  </a:lnTo>
                  <a:lnTo>
                    <a:pt x="19"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51" name="Freeform 596">
              <a:extLst>
                <a:ext uri="{FF2B5EF4-FFF2-40B4-BE49-F238E27FC236}">
                  <a16:creationId xmlns:a16="http://schemas.microsoft.com/office/drawing/2014/main" id="{DA71AE42-78B6-1EA6-1946-8B5C8E39EBD0}"/>
                </a:ext>
              </a:extLst>
            </p:cNvPr>
            <p:cNvSpPr>
              <a:spLocks/>
            </p:cNvSpPr>
            <p:nvPr/>
          </p:nvSpPr>
          <p:spPr bwMode="auto">
            <a:xfrm>
              <a:off x="9996452" y="4312080"/>
              <a:ext cx="72410" cy="52352"/>
            </a:xfrm>
            <a:custGeom>
              <a:avLst/>
              <a:gdLst>
                <a:gd name="T0" fmla="*/ 0 w 35"/>
                <a:gd name="T1" fmla="*/ 39 h 39"/>
                <a:gd name="T2" fmla="*/ 35 w 35"/>
                <a:gd name="T3" fmla="*/ 39 h 39"/>
                <a:gd name="T4" fmla="*/ 16 w 35"/>
                <a:gd name="T5" fmla="*/ 0 h 39"/>
                <a:gd name="T6" fmla="*/ 0 w 35"/>
                <a:gd name="T7" fmla="*/ 39 h 39"/>
              </a:gdLst>
              <a:ahLst/>
              <a:cxnLst>
                <a:cxn ang="0">
                  <a:pos x="T0" y="T1"/>
                </a:cxn>
                <a:cxn ang="0">
                  <a:pos x="T2" y="T3"/>
                </a:cxn>
                <a:cxn ang="0">
                  <a:pos x="T4" y="T5"/>
                </a:cxn>
                <a:cxn ang="0">
                  <a:pos x="T6" y="T7"/>
                </a:cxn>
              </a:cxnLst>
              <a:rect l="0" t="0" r="r" b="b"/>
              <a:pathLst>
                <a:path w="35" h="39">
                  <a:moveTo>
                    <a:pt x="0" y="39"/>
                  </a:moveTo>
                  <a:lnTo>
                    <a:pt x="35" y="39"/>
                  </a:lnTo>
                  <a:lnTo>
                    <a:pt x="16"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52" name="Freeform 597">
              <a:extLst>
                <a:ext uri="{FF2B5EF4-FFF2-40B4-BE49-F238E27FC236}">
                  <a16:creationId xmlns:a16="http://schemas.microsoft.com/office/drawing/2014/main" id="{2CFCDAED-880E-6E4C-A07E-2D208C651DCF}"/>
                </a:ext>
              </a:extLst>
            </p:cNvPr>
            <p:cNvSpPr>
              <a:spLocks/>
            </p:cNvSpPr>
            <p:nvPr/>
          </p:nvSpPr>
          <p:spPr bwMode="auto">
            <a:xfrm>
              <a:off x="9996452" y="4312080"/>
              <a:ext cx="80685" cy="52352"/>
            </a:xfrm>
            <a:custGeom>
              <a:avLst/>
              <a:gdLst>
                <a:gd name="T0" fmla="*/ 0 w 39"/>
                <a:gd name="T1" fmla="*/ 39 h 39"/>
                <a:gd name="T2" fmla="*/ 39 w 39"/>
                <a:gd name="T3" fmla="*/ 39 h 39"/>
                <a:gd name="T4" fmla="*/ 19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53" name="Freeform 598">
              <a:extLst>
                <a:ext uri="{FF2B5EF4-FFF2-40B4-BE49-F238E27FC236}">
                  <a16:creationId xmlns:a16="http://schemas.microsoft.com/office/drawing/2014/main" id="{040E304E-EBF6-43C9-C7A8-5D91AD5BD243}"/>
                </a:ext>
              </a:extLst>
            </p:cNvPr>
            <p:cNvSpPr>
              <a:spLocks/>
            </p:cNvSpPr>
            <p:nvPr/>
          </p:nvSpPr>
          <p:spPr bwMode="auto">
            <a:xfrm>
              <a:off x="9996452" y="4312080"/>
              <a:ext cx="80685" cy="52352"/>
            </a:xfrm>
            <a:custGeom>
              <a:avLst/>
              <a:gdLst>
                <a:gd name="T0" fmla="*/ 0 w 39"/>
                <a:gd name="T1" fmla="*/ 39 h 39"/>
                <a:gd name="T2" fmla="*/ 39 w 39"/>
                <a:gd name="T3" fmla="*/ 39 h 39"/>
                <a:gd name="T4" fmla="*/ 19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54" name="Freeform 599">
              <a:extLst>
                <a:ext uri="{FF2B5EF4-FFF2-40B4-BE49-F238E27FC236}">
                  <a16:creationId xmlns:a16="http://schemas.microsoft.com/office/drawing/2014/main" id="{FFB7AE39-CFBD-3D18-C7D7-DD457516F169}"/>
                </a:ext>
              </a:extLst>
            </p:cNvPr>
            <p:cNvSpPr>
              <a:spLocks/>
            </p:cNvSpPr>
            <p:nvPr/>
          </p:nvSpPr>
          <p:spPr bwMode="auto">
            <a:xfrm>
              <a:off x="9996452" y="4312080"/>
              <a:ext cx="80685" cy="52352"/>
            </a:xfrm>
            <a:custGeom>
              <a:avLst/>
              <a:gdLst>
                <a:gd name="T0" fmla="*/ 0 w 39"/>
                <a:gd name="T1" fmla="*/ 39 h 39"/>
                <a:gd name="T2" fmla="*/ 39 w 39"/>
                <a:gd name="T3" fmla="*/ 39 h 39"/>
                <a:gd name="T4" fmla="*/ 19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55" name="Freeform 600">
              <a:extLst>
                <a:ext uri="{FF2B5EF4-FFF2-40B4-BE49-F238E27FC236}">
                  <a16:creationId xmlns:a16="http://schemas.microsoft.com/office/drawing/2014/main" id="{05ED7357-2F7F-81CE-C062-DBFF16935C76}"/>
                </a:ext>
              </a:extLst>
            </p:cNvPr>
            <p:cNvSpPr>
              <a:spLocks/>
            </p:cNvSpPr>
            <p:nvPr/>
          </p:nvSpPr>
          <p:spPr bwMode="auto">
            <a:xfrm>
              <a:off x="9996452" y="4312080"/>
              <a:ext cx="80685" cy="52352"/>
            </a:xfrm>
            <a:custGeom>
              <a:avLst/>
              <a:gdLst>
                <a:gd name="T0" fmla="*/ 0 w 39"/>
                <a:gd name="T1" fmla="*/ 39 h 39"/>
                <a:gd name="T2" fmla="*/ 39 w 39"/>
                <a:gd name="T3" fmla="*/ 39 h 39"/>
                <a:gd name="T4" fmla="*/ 19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56" name="Freeform 601">
              <a:extLst>
                <a:ext uri="{FF2B5EF4-FFF2-40B4-BE49-F238E27FC236}">
                  <a16:creationId xmlns:a16="http://schemas.microsoft.com/office/drawing/2014/main" id="{E2E8757F-6545-DA53-CF2E-7B474992EDF8}"/>
                </a:ext>
              </a:extLst>
            </p:cNvPr>
            <p:cNvSpPr>
              <a:spLocks/>
            </p:cNvSpPr>
            <p:nvPr/>
          </p:nvSpPr>
          <p:spPr bwMode="auto">
            <a:xfrm>
              <a:off x="9996452" y="4312080"/>
              <a:ext cx="80685" cy="52352"/>
            </a:xfrm>
            <a:custGeom>
              <a:avLst/>
              <a:gdLst>
                <a:gd name="T0" fmla="*/ 0 w 39"/>
                <a:gd name="T1" fmla="*/ 39 h 39"/>
                <a:gd name="T2" fmla="*/ 39 w 39"/>
                <a:gd name="T3" fmla="*/ 39 h 39"/>
                <a:gd name="T4" fmla="*/ 19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57" name="Freeform 602">
              <a:extLst>
                <a:ext uri="{FF2B5EF4-FFF2-40B4-BE49-F238E27FC236}">
                  <a16:creationId xmlns:a16="http://schemas.microsoft.com/office/drawing/2014/main" id="{D74AC5B2-52B8-D29F-662E-0AC7C3CF480C}"/>
                </a:ext>
              </a:extLst>
            </p:cNvPr>
            <p:cNvSpPr>
              <a:spLocks/>
            </p:cNvSpPr>
            <p:nvPr/>
          </p:nvSpPr>
          <p:spPr bwMode="auto">
            <a:xfrm>
              <a:off x="9996452" y="4312080"/>
              <a:ext cx="80685" cy="52352"/>
            </a:xfrm>
            <a:custGeom>
              <a:avLst/>
              <a:gdLst>
                <a:gd name="T0" fmla="*/ 0 w 39"/>
                <a:gd name="T1" fmla="*/ 39 h 39"/>
                <a:gd name="T2" fmla="*/ 39 w 39"/>
                <a:gd name="T3" fmla="*/ 39 h 39"/>
                <a:gd name="T4" fmla="*/ 19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58" name="Freeform 603">
              <a:extLst>
                <a:ext uri="{FF2B5EF4-FFF2-40B4-BE49-F238E27FC236}">
                  <a16:creationId xmlns:a16="http://schemas.microsoft.com/office/drawing/2014/main" id="{F80EB462-014D-11B2-388A-1E73A10C661C}"/>
                </a:ext>
              </a:extLst>
            </p:cNvPr>
            <p:cNvSpPr>
              <a:spLocks/>
            </p:cNvSpPr>
            <p:nvPr/>
          </p:nvSpPr>
          <p:spPr bwMode="auto">
            <a:xfrm>
              <a:off x="9996452" y="4312080"/>
              <a:ext cx="80685" cy="52352"/>
            </a:xfrm>
            <a:custGeom>
              <a:avLst/>
              <a:gdLst>
                <a:gd name="T0" fmla="*/ 0 w 39"/>
                <a:gd name="T1" fmla="*/ 39 h 39"/>
                <a:gd name="T2" fmla="*/ 39 w 39"/>
                <a:gd name="T3" fmla="*/ 39 h 39"/>
                <a:gd name="T4" fmla="*/ 19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59" name="Freeform 604">
              <a:extLst>
                <a:ext uri="{FF2B5EF4-FFF2-40B4-BE49-F238E27FC236}">
                  <a16:creationId xmlns:a16="http://schemas.microsoft.com/office/drawing/2014/main" id="{13EFDEA5-E75F-CA5C-4893-8765C74E0FFD}"/>
                </a:ext>
              </a:extLst>
            </p:cNvPr>
            <p:cNvSpPr>
              <a:spLocks/>
            </p:cNvSpPr>
            <p:nvPr/>
          </p:nvSpPr>
          <p:spPr bwMode="auto">
            <a:xfrm>
              <a:off x="10008865" y="4312080"/>
              <a:ext cx="80685" cy="52352"/>
            </a:xfrm>
            <a:custGeom>
              <a:avLst/>
              <a:gdLst>
                <a:gd name="T0" fmla="*/ 0 w 39"/>
                <a:gd name="T1" fmla="*/ 39 h 39"/>
                <a:gd name="T2" fmla="*/ 39 w 39"/>
                <a:gd name="T3" fmla="*/ 39 h 39"/>
                <a:gd name="T4" fmla="*/ 20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20"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60" name="Freeform 605">
              <a:extLst>
                <a:ext uri="{FF2B5EF4-FFF2-40B4-BE49-F238E27FC236}">
                  <a16:creationId xmlns:a16="http://schemas.microsoft.com/office/drawing/2014/main" id="{A8D4805D-E99A-19A6-17DC-21ED8DF6D12F}"/>
                </a:ext>
              </a:extLst>
            </p:cNvPr>
            <p:cNvSpPr>
              <a:spLocks/>
            </p:cNvSpPr>
            <p:nvPr/>
          </p:nvSpPr>
          <p:spPr bwMode="auto">
            <a:xfrm>
              <a:off x="10017140" y="4312080"/>
              <a:ext cx="78615" cy="52352"/>
            </a:xfrm>
            <a:custGeom>
              <a:avLst/>
              <a:gdLst>
                <a:gd name="T0" fmla="*/ 0 w 38"/>
                <a:gd name="T1" fmla="*/ 39 h 39"/>
                <a:gd name="T2" fmla="*/ 38 w 38"/>
                <a:gd name="T3" fmla="*/ 39 h 39"/>
                <a:gd name="T4" fmla="*/ 19 w 38"/>
                <a:gd name="T5" fmla="*/ 0 h 39"/>
                <a:gd name="T6" fmla="*/ 0 w 38"/>
                <a:gd name="T7" fmla="*/ 39 h 39"/>
              </a:gdLst>
              <a:ahLst/>
              <a:cxnLst>
                <a:cxn ang="0">
                  <a:pos x="T0" y="T1"/>
                </a:cxn>
                <a:cxn ang="0">
                  <a:pos x="T2" y="T3"/>
                </a:cxn>
                <a:cxn ang="0">
                  <a:pos x="T4" y="T5"/>
                </a:cxn>
                <a:cxn ang="0">
                  <a:pos x="T6" y="T7"/>
                </a:cxn>
              </a:cxnLst>
              <a:rect l="0" t="0" r="r" b="b"/>
              <a:pathLst>
                <a:path w="38" h="39">
                  <a:moveTo>
                    <a:pt x="0" y="39"/>
                  </a:moveTo>
                  <a:lnTo>
                    <a:pt x="38"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61" name="Freeform 606">
              <a:extLst>
                <a:ext uri="{FF2B5EF4-FFF2-40B4-BE49-F238E27FC236}">
                  <a16:creationId xmlns:a16="http://schemas.microsoft.com/office/drawing/2014/main" id="{C23EA68B-08AB-9617-1BB5-6BE784DEBA8C}"/>
                </a:ext>
              </a:extLst>
            </p:cNvPr>
            <p:cNvSpPr>
              <a:spLocks/>
            </p:cNvSpPr>
            <p:nvPr/>
          </p:nvSpPr>
          <p:spPr bwMode="auto">
            <a:xfrm>
              <a:off x="10023347" y="4312080"/>
              <a:ext cx="80685" cy="52352"/>
            </a:xfrm>
            <a:custGeom>
              <a:avLst/>
              <a:gdLst>
                <a:gd name="T0" fmla="*/ 0 w 39"/>
                <a:gd name="T1" fmla="*/ 39 h 39"/>
                <a:gd name="T2" fmla="*/ 39 w 39"/>
                <a:gd name="T3" fmla="*/ 39 h 39"/>
                <a:gd name="T4" fmla="*/ 19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62" name="Freeform 608">
              <a:extLst>
                <a:ext uri="{FF2B5EF4-FFF2-40B4-BE49-F238E27FC236}">
                  <a16:creationId xmlns:a16="http://schemas.microsoft.com/office/drawing/2014/main" id="{79DBFA79-278C-6DAC-BAF3-DD0904C571B4}"/>
                </a:ext>
              </a:extLst>
            </p:cNvPr>
            <p:cNvSpPr>
              <a:spLocks/>
            </p:cNvSpPr>
            <p:nvPr/>
          </p:nvSpPr>
          <p:spPr bwMode="auto">
            <a:xfrm>
              <a:off x="10029555" y="4312079"/>
              <a:ext cx="80685" cy="52352"/>
            </a:xfrm>
            <a:custGeom>
              <a:avLst/>
              <a:gdLst>
                <a:gd name="T0" fmla="*/ 0 w 39"/>
                <a:gd name="T1" fmla="*/ 39 h 39"/>
                <a:gd name="T2" fmla="*/ 39 w 39"/>
                <a:gd name="T3" fmla="*/ 39 h 39"/>
                <a:gd name="T4" fmla="*/ 19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63" name="Freeform 609">
              <a:extLst>
                <a:ext uri="{FF2B5EF4-FFF2-40B4-BE49-F238E27FC236}">
                  <a16:creationId xmlns:a16="http://schemas.microsoft.com/office/drawing/2014/main" id="{3C93748A-D350-5A30-0EC6-EC7F306E3E8A}"/>
                </a:ext>
              </a:extLst>
            </p:cNvPr>
            <p:cNvSpPr>
              <a:spLocks/>
            </p:cNvSpPr>
            <p:nvPr/>
          </p:nvSpPr>
          <p:spPr bwMode="auto">
            <a:xfrm>
              <a:off x="10230231" y="4342953"/>
              <a:ext cx="80685" cy="46982"/>
            </a:xfrm>
            <a:custGeom>
              <a:avLst/>
              <a:gdLst>
                <a:gd name="T0" fmla="*/ 0 w 39"/>
                <a:gd name="T1" fmla="*/ 35 h 35"/>
                <a:gd name="T2" fmla="*/ 39 w 39"/>
                <a:gd name="T3" fmla="*/ 35 h 35"/>
                <a:gd name="T4" fmla="*/ 16 w 39"/>
                <a:gd name="T5" fmla="*/ 0 h 35"/>
                <a:gd name="T6" fmla="*/ 0 w 39"/>
                <a:gd name="T7" fmla="*/ 35 h 35"/>
              </a:gdLst>
              <a:ahLst/>
              <a:cxnLst>
                <a:cxn ang="0">
                  <a:pos x="T0" y="T1"/>
                </a:cxn>
                <a:cxn ang="0">
                  <a:pos x="T2" y="T3"/>
                </a:cxn>
                <a:cxn ang="0">
                  <a:pos x="T4" y="T5"/>
                </a:cxn>
                <a:cxn ang="0">
                  <a:pos x="T6" y="T7"/>
                </a:cxn>
              </a:cxnLst>
              <a:rect l="0" t="0" r="r" b="b"/>
              <a:pathLst>
                <a:path w="39" h="35">
                  <a:moveTo>
                    <a:pt x="0" y="35"/>
                  </a:moveTo>
                  <a:lnTo>
                    <a:pt x="39" y="35"/>
                  </a:lnTo>
                  <a:lnTo>
                    <a:pt x="16"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64" name="Freeform 610">
              <a:extLst>
                <a:ext uri="{FF2B5EF4-FFF2-40B4-BE49-F238E27FC236}">
                  <a16:creationId xmlns:a16="http://schemas.microsoft.com/office/drawing/2014/main" id="{A5E8E0B9-B044-BFF5-5355-11F30DBEB2AC}"/>
                </a:ext>
              </a:extLst>
            </p:cNvPr>
            <p:cNvSpPr>
              <a:spLocks/>
            </p:cNvSpPr>
            <p:nvPr/>
          </p:nvSpPr>
          <p:spPr bwMode="auto">
            <a:xfrm>
              <a:off x="10242644" y="4342953"/>
              <a:ext cx="80685" cy="46982"/>
            </a:xfrm>
            <a:custGeom>
              <a:avLst/>
              <a:gdLst>
                <a:gd name="T0" fmla="*/ 0 w 39"/>
                <a:gd name="T1" fmla="*/ 35 h 35"/>
                <a:gd name="T2" fmla="*/ 39 w 39"/>
                <a:gd name="T3" fmla="*/ 35 h 35"/>
                <a:gd name="T4" fmla="*/ 20 w 39"/>
                <a:gd name="T5" fmla="*/ 0 h 35"/>
                <a:gd name="T6" fmla="*/ 0 w 39"/>
                <a:gd name="T7" fmla="*/ 35 h 35"/>
              </a:gdLst>
              <a:ahLst/>
              <a:cxnLst>
                <a:cxn ang="0">
                  <a:pos x="T0" y="T1"/>
                </a:cxn>
                <a:cxn ang="0">
                  <a:pos x="T2" y="T3"/>
                </a:cxn>
                <a:cxn ang="0">
                  <a:pos x="T4" y="T5"/>
                </a:cxn>
                <a:cxn ang="0">
                  <a:pos x="T6" y="T7"/>
                </a:cxn>
              </a:cxnLst>
              <a:rect l="0" t="0" r="r" b="b"/>
              <a:pathLst>
                <a:path w="39" h="35">
                  <a:moveTo>
                    <a:pt x="0" y="35"/>
                  </a:moveTo>
                  <a:lnTo>
                    <a:pt x="39" y="35"/>
                  </a:lnTo>
                  <a:lnTo>
                    <a:pt x="20"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65" name="Freeform 611">
              <a:extLst>
                <a:ext uri="{FF2B5EF4-FFF2-40B4-BE49-F238E27FC236}">
                  <a16:creationId xmlns:a16="http://schemas.microsoft.com/office/drawing/2014/main" id="{3214C374-F0E4-1BA6-F8CD-A0E4D3A4B0DF}"/>
                </a:ext>
              </a:extLst>
            </p:cNvPr>
            <p:cNvSpPr>
              <a:spLocks/>
            </p:cNvSpPr>
            <p:nvPr/>
          </p:nvSpPr>
          <p:spPr bwMode="auto">
            <a:xfrm>
              <a:off x="10250920" y="4342953"/>
              <a:ext cx="72410" cy="46982"/>
            </a:xfrm>
            <a:custGeom>
              <a:avLst/>
              <a:gdLst>
                <a:gd name="T0" fmla="*/ 0 w 35"/>
                <a:gd name="T1" fmla="*/ 35 h 35"/>
                <a:gd name="T2" fmla="*/ 35 w 35"/>
                <a:gd name="T3" fmla="*/ 35 h 35"/>
                <a:gd name="T4" fmla="*/ 19 w 35"/>
                <a:gd name="T5" fmla="*/ 0 h 35"/>
                <a:gd name="T6" fmla="*/ 0 w 35"/>
                <a:gd name="T7" fmla="*/ 35 h 35"/>
              </a:gdLst>
              <a:ahLst/>
              <a:cxnLst>
                <a:cxn ang="0">
                  <a:pos x="T0" y="T1"/>
                </a:cxn>
                <a:cxn ang="0">
                  <a:pos x="T2" y="T3"/>
                </a:cxn>
                <a:cxn ang="0">
                  <a:pos x="T4" y="T5"/>
                </a:cxn>
                <a:cxn ang="0">
                  <a:pos x="T6" y="T7"/>
                </a:cxn>
              </a:cxnLst>
              <a:rect l="0" t="0" r="r" b="b"/>
              <a:pathLst>
                <a:path w="35" h="35">
                  <a:moveTo>
                    <a:pt x="0" y="35"/>
                  </a:moveTo>
                  <a:lnTo>
                    <a:pt x="35" y="35"/>
                  </a:lnTo>
                  <a:lnTo>
                    <a:pt x="19"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66" name="Freeform 612">
              <a:extLst>
                <a:ext uri="{FF2B5EF4-FFF2-40B4-BE49-F238E27FC236}">
                  <a16:creationId xmlns:a16="http://schemas.microsoft.com/office/drawing/2014/main" id="{6C5462EB-D421-61C5-5315-478BC5A413EC}"/>
                </a:ext>
              </a:extLst>
            </p:cNvPr>
            <p:cNvSpPr>
              <a:spLocks/>
            </p:cNvSpPr>
            <p:nvPr/>
          </p:nvSpPr>
          <p:spPr bwMode="auto">
            <a:xfrm>
              <a:off x="10284021" y="4342953"/>
              <a:ext cx="78615" cy="46982"/>
            </a:xfrm>
            <a:custGeom>
              <a:avLst/>
              <a:gdLst>
                <a:gd name="T0" fmla="*/ 0 w 38"/>
                <a:gd name="T1" fmla="*/ 35 h 35"/>
                <a:gd name="T2" fmla="*/ 38 w 38"/>
                <a:gd name="T3" fmla="*/ 35 h 35"/>
                <a:gd name="T4" fmla="*/ 19 w 38"/>
                <a:gd name="T5" fmla="*/ 0 h 35"/>
                <a:gd name="T6" fmla="*/ 0 w 38"/>
                <a:gd name="T7" fmla="*/ 35 h 35"/>
              </a:gdLst>
              <a:ahLst/>
              <a:cxnLst>
                <a:cxn ang="0">
                  <a:pos x="T0" y="T1"/>
                </a:cxn>
                <a:cxn ang="0">
                  <a:pos x="T2" y="T3"/>
                </a:cxn>
                <a:cxn ang="0">
                  <a:pos x="T4" y="T5"/>
                </a:cxn>
                <a:cxn ang="0">
                  <a:pos x="T6" y="T7"/>
                </a:cxn>
              </a:cxnLst>
              <a:rect l="0" t="0" r="r" b="b"/>
              <a:pathLst>
                <a:path w="38" h="35">
                  <a:moveTo>
                    <a:pt x="0" y="35"/>
                  </a:moveTo>
                  <a:lnTo>
                    <a:pt x="38" y="35"/>
                  </a:lnTo>
                  <a:lnTo>
                    <a:pt x="19"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67" name="Freeform 613">
              <a:extLst>
                <a:ext uri="{FF2B5EF4-FFF2-40B4-BE49-F238E27FC236}">
                  <a16:creationId xmlns:a16="http://schemas.microsoft.com/office/drawing/2014/main" id="{C69C4547-D455-4C0E-2C79-E5ECC10AB4B5}"/>
                </a:ext>
              </a:extLst>
            </p:cNvPr>
            <p:cNvSpPr>
              <a:spLocks/>
            </p:cNvSpPr>
            <p:nvPr/>
          </p:nvSpPr>
          <p:spPr bwMode="auto">
            <a:xfrm>
              <a:off x="10356431" y="4342953"/>
              <a:ext cx="74478" cy="46982"/>
            </a:xfrm>
            <a:custGeom>
              <a:avLst/>
              <a:gdLst>
                <a:gd name="T0" fmla="*/ 0 w 36"/>
                <a:gd name="T1" fmla="*/ 35 h 35"/>
                <a:gd name="T2" fmla="*/ 36 w 36"/>
                <a:gd name="T3" fmla="*/ 35 h 35"/>
                <a:gd name="T4" fmla="*/ 16 w 36"/>
                <a:gd name="T5" fmla="*/ 0 h 35"/>
                <a:gd name="T6" fmla="*/ 0 w 36"/>
                <a:gd name="T7" fmla="*/ 35 h 35"/>
              </a:gdLst>
              <a:ahLst/>
              <a:cxnLst>
                <a:cxn ang="0">
                  <a:pos x="T0" y="T1"/>
                </a:cxn>
                <a:cxn ang="0">
                  <a:pos x="T2" y="T3"/>
                </a:cxn>
                <a:cxn ang="0">
                  <a:pos x="T4" y="T5"/>
                </a:cxn>
                <a:cxn ang="0">
                  <a:pos x="T6" y="T7"/>
                </a:cxn>
              </a:cxnLst>
              <a:rect l="0" t="0" r="r" b="b"/>
              <a:pathLst>
                <a:path w="36" h="35">
                  <a:moveTo>
                    <a:pt x="0" y="35"/>
                  </a:moveTo>
                  <a:lnTo>
                    <a:pt x="36" y="35"/>
                  </a:lnTo>
                  <a:lnTo>
                    <a:pt x="16"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68" name="Freeform 614">
              <a:extLst>
                <a:ext uri="{FF2B5EF4-FFF2-40B4-BE49-F238E27FC236}">
                  <a16:creationId xmlns:a16="http://schemas.microsoft.com/office/drawing/2014/main" id="{448A7F77-6107-C0B2-F035-C8C2329B42C5}"/>
                </a:ext>
              </a:extLst>
            </p:cNvPr>
            <p:cNvSpPr>
              <a:spLocks/>
            </p:cNvSpPr>
            <p:nvPr/>
          </p:nvSpPr>
          <p:spPr bwMode="auto">
            <a:xfrm>
              <a:off x="10490904" y="4342953"/>
              <a:ext cx="78615" cy="46982"/>
            </a:xfrm>
            <a:custGeom>
              <a:avLst/>
              <a:gdLst>
                <a:gd name="T0" fmla="*/ 0 w 38"/>
                <a:gd name="T1" fmla="*/ 35 h 35"/>
                <a:gd name="T2" fmla="*/ 38 w 38"/>
                <a:gd name="T3" fmla="*/ 35 h 35"/>
                <a:gd name="T4" fmla="*/ 19 w 38"/>
                <a:gd name="T5" fmla="*/ 0 h 35"/>
                <a:gd name="T6" fmla="*/ 0 w 38"/>
                <a:gd name="T7" fmla="*/ 35 h 35"/>
              </a:gdLst>
              <a:ahLst/>
              <a:cxnLst>
                <a:cxn ang="0">
                  <a:pos x="T0" y="T1"/>
                </a:cxn>
                <a:cxn ang="0">
                  <a:pos x="T2" y="T3"/>
                </a:cxn>
                <a:cxn ang="0">
                  <a:pos x="T4" y="T5"/>
                </a:cxn>
                <a:cxn ang="0">
                  <a:pos x="T6" y="T7"/>
                </a:cxn>
              </a:cxnLst>
              <a:rect l="0" t="0" r="r" b="b"/>
              <a:pathLst>
                <a:path w="38" h="35">
                  <a:moveTo>
                    <a:pt x="0" y="35"/>
                  </a:moveTo>
                  <a:lnTo>
                    <a:pt x="38" y="35"/>
                  </a:lnTo>
                  <a:lnTo>
                    <a:pt x="19"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69" name="Freeform 615">
              <a:extLst>
                <a:ext uri="{FF2B5EF4-FFF2-40B4-BE49-F238E27FC236}">
                  <a16:creationId xmlns:a16="http://schemas.microsoft.com/office/drawing/2014/main" id="{45853E17-C61F-1892-6EF0-766545D7B9AD}"/>
                </a:ext>
              </a:extLst>
            </p:cNvPr>
            <p:cNvSpPr>
              <a:spLocks/>
            </p:cNvSpPr>
            <p:nvPr/>
          </p:nvSpPr>
          <p:spPr bwMode="auto">
            <a:xfrm>
              <a:off x="10490904" y="4342953"/>
              <a:ext cx="78615" cy="46982"/>
            </a:xfrm>
            <a:custGeom>
              <a:avLst/>
              <a:gdLst>
                <a:gd name="T0" fmla="*/ 0 w 38"/>
                <a:gd name="T1" fmla="*/ 35 h 35"/>
                <a:gd name="T2" fmla="*/ 38 w 38"/>
                <a:gd name="T3" fmla="*/ 35 h 35"/>
                <a:gd name="T4" fmla="*/ 19 w 38"/>
                <a:gd name="T5" fmla="*/ 0 h 35"/>
                <a:gd name="T6" fmla="*/ 0 w 38"/>
                <a:gd name="T7" fmla="*/ 35 h 35"/>
              </a:gdLst>
              <a:ahLst/>
              <a:cxnLst>
                <a:cxn ang="0">
                  <a:pos x="T0" y="T1"/>
                </a:cxn>
                <a:cxn ang="0">
                  <a:pos x="T2" y="T3"/>
                </a:cxn>
                <a:cxn ang="0">
                  <a:pos x="T4" y="T5"/>
                </a:cxn>
                <a:cxn ang="0">
                  <a:pos x="T6" y="T7"/>
                </a:cxn>
              </a:cxnLst>
              <a:rect l="0" t="0" r="r" b="b"/>
              <a:pathLst>
                <a:path w="38" h="35">
                  <a:moveTo>
                    <a:pt x="0" y="35"/>
                  </a:moveTo>
                  <a:lnTo>
                    <a:pt x="38" y="35"/>
                  </a:lnTo>
                  <a:lnTo>
                    <a:pt x="19"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70" name="Freeform 616">
              <a:extLst>
                <a:ext uri="{FF2B5EF4-FFF2-40B4-BE49-F238E27FC236}">
                  <a16:creationId xmlns:a16="http://schemas.microsoft.com/office/drawing/2014/main" id="{2A4EA05A-D437-9F2C-FBF8-48D72504C7D5}"/>
                </a:ext>
              </a:extLst>
            </p:cNvPr>
            <p:cNvSpPr>
              <a:spLocks/>
            </p:cNvSpPr>
            <p:nvPr/>
          </p:nvSpPr>
          <p:spPr bwMode="auto">
            <a:xfrm>
              <a:off x="10497111" y="4342953"/>
              <a:ext cx="72410" cy="46982"/>
            </a:xfrm>
            <a:custGeom>
              <a:avLst/>
              <a:gdLst>
                <a:gd name="T0" fmla="*/ 0 w 35"/>
                <a:gd name="T1" fmla="*/ 35 h 35"/>
                <a:gd name="T2" fmla="*/ 35 w 35"/>
                <a:gd name="T3" fmla="*/ 35 h 35"/>
                <a:gd name="T4" fmla="*/ 19 w 35"/>
                <a:gd name="T5" fmla="*/ 0 h 35"/>
                <a:gd name="T6" fmla="*/ 0 w 35"/>
                <a:gd name="T7" fmla="*/ 35 h 35"/>
              </a:gdLst>
              <a:ahLst/>
              <a:cxnLst>
                <a:cxn ang="0">
                  <a:pos x="T0" y="T1"/>
                </a:cxn>
                <a:cxn ang="0">
                  <a:pos x="T2" y="T3"/>
                </a:cxn>
                <a:cxn ang="0">
                  <a:pos x="T4" y="T5"/>
                </a:cxn>
                <a:cxn ang="0">
                  <a:pos x="T6" y="T7"/>
                </a:cxn>
              </a:cxnLst>
              <a:rect l="0" t="0" r="r" b="b"/>
              <a:pathLst>
                <a:path w="35" h="35">
                  <a:moveTo>
                    <a:pt x="0" y="35"/>
                  </a:moveTo>
                  <a:lnTo>
                    <a:pt x="35" y="35"/>
                  </a:lnTo>
                  <a:lnTo>
                    <a:pt x="19"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71" name="Freeform 617">
              <a:extLst>
                <a:ext uri="{FF2B5EF4-FFF2-40B4-BE49-F238E27FC236}">
                  <a16:creationId xmlns:a16="http://schemas.microsoft.com/office/drawing/2014/main" id="{D1555F99-6532-72AA-3404-DC3D5093AD0F}"/>
                </a:ext>
              </a:extLst>
            </p:cNvPr>
            <p:cNvSpPr>
              <a:spLocks/>
            </p:cNvSpPr>
            <p:nvPr/>
          </p:nvSpPr>
          <p:spPr bwMode="auto">
            <a:xfrm>
              <a:off x="10497111" y="4342953"/>
              <a:ext cx="80685" cy="46982"/>
            </a:xfrm>
            <a:custGeom>
              <a:avLst/>
              <a:gdLst>
                <a:gd name="T0" fmla="*/ 0 w 39"/>
                <a:gd name="T1" fmla="*/ 35 h 35"/>
                <a:gd name="T2" fmla="*/ 39 w 39"/>
                <a:gd name="T3" fmla="*/ 35 h 35"/>
                <a:gd name="T4" fmla="*/ 19 w 39"/>
                <a:gd name="T5" fmla="*/ 0 h 35"/>
                <a:gd name="T6" fmla="*/ 0 w 39"/>
                <a:gd name="T7" fmla="*/ 35 h 35"/>
              </a:gdLst>
              <a:ahLst/>
              <a:cxnLst>
                <a:cxn ang="0">
                  <a:pos x="T0" y="T1"/>
                </a:cxn>
                <a:cxn ang="0">
                  <a:pos x="T2" y="T3"/>
                </a:cxn>
                <a:cxn ang="0">
                  <a:pos x="T4" y="T5"/>
                </a:cxn>
                <a:cxn ang="0">
                  <a:pos x="T6" y="T7"/>
                </a:cxn>
              </a:cxnLst>
              <a:rect l="0" t="0" r="r" b="b"/>
              <a:pathLst>
                <a:path w="39" h="35">
                  <a:moveTo>
                    <a:pt x="0" y="35"/>
                  </a:moveTo>
                  <a:lnTo>
                    <a:pt x="39" y="35"/>
                  </a:lnTo>
                  <a:lnTo>
                    <a:pt x="19"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72" name="Freeform 618">
              <a:extLst>
                <a:ext uri="{FF2B5EF4-FFF2-40B4-BE49-F238E27FC236}">
                  <a16:creationId xmlns:a16="http://schemas.microsoft.com/office/drawing/2014/main" id="{4111F170-DEDE-B290-71C8-BD2099553A00}"/>
                </a:ext>
              </a:extLst>
            </p:cNvPr>
            <p:cNvSpPr>
              <a:spLocks/>
            </p:cNvSpPr>
            <p:nvPr/>
          </p:nvSpPr>
          <p:spPr bwMode="auto">
            <a:xfrm>
              <a:off x="10497111" y="4342953"/>
              <a:ext cx="80685" cy="46982"/>
            </a:xfrm>
            <a:custGeom>
              <a:avLst/>
              <a:gdLst>
                <a:gd name="T0" fmla="*/ 0 w 39"/>
                <a:gd name="T1" fmla="*/ 35 h 35"/>
                <a:gd name="T2" fmla="*/ 39 w 39"/>
                <a:gd name="T3" fmla="*/ 35 h 35"/>
                <a:gd name="T4" fmla="*/ 19 w 39"/>
                <a:gd name="T5" fmla="*/ 0 h 35"/>
                <a:gd name="T6" fmla="*/ 0 w 39"/>
                <a:gd name="T7" fmla="*/ 35 h 35"/>
              </a:gdLst>
              <a:ahLst/>
              <a:cxnLst>
                <a:cxn ang="0">
                  <a:pos x="T0" y="T1"/>
                </a:cxn>
                <a:cxn ang="0">
                  <a:pos x="T2" y="T3"/>
                </a:cxn>
                <a:cxn ang="0">
                  <a:pos x="T4" y="T5"/>
                </a:cxn>
                <a:cxn ang="0">
                  <a:pos x="T6" y="T7"/>
                </a:cxn>
              </a:cxnLst>
              <a:rect l="0" t="0" r="r" b="b"/>
              <a:pathLst>
                <a:path w="39" h="35">
                  <a:moveTo>
                    <a:pt x="0" y="35"/>
                  </a:moveTo>
                  <a:lnTo>
                    <a:pt x="39" y="35"/>
                  </a:lnTo>
                  <a:lnTo>
                    <a:pt x="19"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73" name="Freeform 619">
              <a:extLst>
                <a:ext uri="{FF2B5EF4-FFF2-40B4-BE49-F238E27FC236}">
                  <a16:creationId xmlns:a16="http://schemas.microsoft.com/office/drawing/2014/main" id="{30B0072C-914F-3E0E-1446-83ACC924D159}"/>
                </a:ext>
              </a:extLst>
            </p:cNvPr>
            <p:cNvSpPr>
              <a:spLocks/>
            </p:cNvSpPr>
            <p:nvPr/>
          </p:nvSpPr>
          <p:spPr bwMode="auto">
            <a:xfrm>
              <a:off x="10497111" y="4342953"/>
              <a:ext cx="80685" cy="46982"/>
            </a:xfrm>
            <a:custGeom>
              <a:avLst/>
              <a:gdLst>
                <a:gd name="T0" fmla="*/ 0 w 39"/>
                <a:gd name="T1" fmla="*/ 35 h 35"/>
                <a:gd name="T2" fmla="*/ 39 w 39"/>
                <a:gd name="T3" fmla="*/ 35 h 35"/>
                <a:gd name="T4" fmla="*/ 19 w 39"/>
                <a:gd name="T5" fmla="*/ 0 h 35"/>
                <a:gd name="T6" fmla="*/ 0 w 39"/>
                <a:gd name="T7" fmla="*/ 35 h 35"/>
              </a:gdLst>
              <a:ahLst/>
              <a:cxnLst>
                <a:cxn ang="0">
                  <a:pos x="T0" y="T1"/>
                </a:cxn>
                <a:cxn ang="0">
                  <a:pos x="T2" y="T3"/>
                </a:cxn>
                <a:cxn ang="0">
                  <a:pos x="T4" y="T5"/>
                </a:cxn>
                <a:cxn ang="0">
                  <a:pos x="T6" y="T7"/>
                </a:cxn>
              </a:cxnLst>
              <a:rect l="0" t="0" r="r" b="b"/>
              <a:pathLst>
                <a:path w="39" h="35">
                  <a:moveTo>
                    <a:pt x="0" y="35"/>
                  </a:moveTo>
                  <a:lnTo>
                    <a:pt x="39" y="35"/>
                  </a:lnTo>
                  <a:lnTo>
                    <a:pt x="19"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74" name="Freeform 620">
              <a:extLst>
                <a:ext uri="{FF2B5EF4-FFF2-40B4-BE49-F238E27FC236}">
                  <a16:creationId xmlns:a16="http://schemas.microsoft.com/office/drawing/2014/main" id="{5E1B10F7-203A-0F2E-ADEC-CE14B6514CC6}"/>
                </a:ext>
              </a:extLst>
            </p:cNvPr>
            <p:cNvSpPr>
              <a:spLocks/>
            </p:cNvSpPr>
            <p:nvPr/>
          </p:nvSpPr>
          <p:spPr bwMode="auto">
            <a:xfrm>
              <a:off x="10497111" y="4342953"/>
              <a:ext cx="80685" cy="46982"/>
            </a:xfrm>
            <a:custGeom>
              <a:avLst/>
              <a:gdLst>
                <a:gd name="T0" fmla="*/ 0 w 39"/>
                <a:gd name="T1" fmla="*/ 35 h 35"/>
                <a:gd name="T2" fmla="*/ 39 w 39"/>
                <a:gd name="T3" fmla="*/ 35 h 35"/>
                <a:gd name="T4" fmla="*/ 19 w 39"/>
                <a:gd name="T5" fmla="*/ 0 h 35"/>
                <a:gd name="T6" fmla="*/ 0 w 39"/>
                <a:gd name="T7" fmla="*/ 35 h 35"/>
              </a:gdLst>
              <a:ahLst/>
              <a:cxnLst>
                <a:cxn ang="0">
                  <a:pos x="T0" y="T1"/>
                </a:cxn>
                <a:cxn ang="0">
                  <a:pos x="T2" y="T3"/>
                </a:cxn>
                <a:cxn ang="0">
                  <a:pos x="T4" y="T5"/>
                </a:cxn>
                <a:cxn ang="0">
                  <a:pos x="T6" y="T7"/>
                </a:cxn>
              </a:cxnLst>
              <a:rect l="0" t="0" r="r" b="b"/>
              <a:pathLst>
                <a:path w="39" h="35">
                  <a:moveTo>
                    <a:pt x="0" y="35"/>
                  </a:moveTo>
                  <a:lnTo>
                    <a:pt x="39" y="35"/>
                  </a:lnTo>
                  <a:lnTo>
                    <a:pt x="19"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75" name="Freeform 621">
              <a:extLst>
                <a:ext uri="{FF2B5EF4-FFF2-40B4-BE49-F238E27FC236}">
                  <a16:creationId xmlns:a16="http://schemas.microsoft.com/office/drawing/2014/main" id="{51AAB72F-E61C-C5AC-E655-256667B32D41}"/>
                </a:ext>
              </a:extLst>
            </p:cNvPr>
            <p:cNvSpPr>
              <a:spLocks/>
            </p:cNvSpPr>
            <p:nvPr/>
          </p:nvSpPr>
          <p:spPr bwMode="auto">
            <a:xfrm>
              <a:off x="10497111" y="4342953"/>
              <a:ext cx="80685" cy="46982"/>
            </a:xfrm>
            <a:custGeom>
              <a:avLst/>
              <a:gdLst>
                <a:gd name="T0" fmla="*/ 0 w 39"/>
                <a:gd name="T1" fmla="*/ 35 h 35"/>
                <a:gd name="T2" fmla="*/ 39 w 39"/>
                <a:gd name="T3" fmla="*/ 35 h 35"/>
                <a:gd name="T4" fmla="*/ 19 w 39"/>
                <a:gd name="T5" fmla="*/ 0 h 35"/>
                <a:gd name="T6" fmla="*/ 0 w 39"/>
                <a:gd name="T7" fmla="*/ 35 h 35"/>
              </a:gdLst>
              <a:ahLst/>
              <a:cxnLst>
                <a:cxn ang="0">
                  <a:pos x="T0" y="T1"/>
                </a:cxn>
                <a:cxn ang="0">
                  <a:pos x="T2" y="T3"/>
                </a:cxn>
                <a:cxn ang="0">
                  <a:pos x="T4" y="T5"/>
                </a:cxn>
                <a:cxn ang="0">
                  <a:pos x="T6" y="T7"/>
                </a:cxn>
              </a:cxnLst>
              <a:rect l="0" t="0" r="r" b="b"/>
              <a:pathLst>
                <a:path w="39" h="35">
                  <a:moveTo>
                    <a:pt x="0" y="35"/>
                  </a:moveTo>
                  <a:lnTo>
                    <a:pt x="39" y="35"/>
                  </a:lnTo>
                  <a:lnTo>
                    <a:pt x="19"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76" name="Freeform 622">
              <a:extLst>
                <a:ext uri="{FF2B5EF4-FFF2-40B4-BE49-F238E27FC236}">
                  <a16:creationId xmlns:a16="http://schemas.microsoft.com/office/drawing/2014/main" id="{B7511060-3560-BA19-7492-C34DE9A731AA}"/>
                </a:ext>
              </a:extLst>
            </p:cNvPr>
            <p:cNvSpPr>
              <a:spLocks/>
            </p:cNvSpPr>
            <p:nvPr/>
          </p:nvSpPr>
          <p:spPr bwMode="auto">
            <a:xfrm>
              <a:off x="10503318" y="4342953"/>
              <a:ext cx="80685" cy="46982"/>
            </a:xfrm>
            <a:custGeom>
              <a:avLst/>
              <a:gdLst>
                <a:gd name="T0" fmla="*/ 0 w 39"/>
                <a:gd name="T1" fmla="*/ 35 h 35"/>
                <a:gd name="T2" fmla="*/ 39 w 39"/>
                <a:gd name="T3" fmla="*/ 35 h 35"/>
                <a:gd name="T4" fmla="*/ 20 w 39"/>
                <a:gd name="T5" fmla="*/ 0 h 35"/>
                <a:gd name="T6" fmla="*/ 0 w 39"/>
                <a:gd name="T7" fmla="*/ 35 h 35"/>
              </a:gdLst>
              <a:ahLst/>
              <a:cxnLst>
                <a:cxn ang="0">
                  <a:pos x="T0" y="T1"/>
                </a:cxn>
                <a:cxn ang="0">
                  <a:pos x="T2" y="T3"/>
                </a:cxn>
                <a:cxn ang="0">
                  <a:pos x="T4" y="T5"/>
                </a:cxn>
                <a:cxn ang="0">
                  <a:pos x="T6" y="T7"/>
                </a:cxn>
              </a:cxnLst>
              <a:rect l="0" t="0" r="r" b="b"/>
              <a:pathLst>
                <a:path w="39" h="35">
                  <a:moveTo>
                    <a:pt x="0" y="35"/>
                  </a:moveTo>
                  <a:lnTo>
                    <a:pt x="39" y="35"/>
                  </a:lnTo>
                  <a:lnTo>
                    <a:pt x="20"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77" name="Freeform 623">
              <a:extLst>
                <a:ext uri="{FF2B5EF4-FFF2-40B4-BE49-F238E27FC236}">
                  <a16:creationId xmlns:a16="http://schemas.microsoft.com/office/drawing/2014/main" id="{A75EA4C2-39A6-E7F5-1D7F-EB4AEA4DFCA3}"/>
                </a:ext>
              </a:extLst>
            </p:cNvPr>
            <p:cNvSpPr>
              <a:spLocks/>
            </p:cNvSpPr>
            <p:nvPr/>
          </p:nvSpPr>
          <p:spPr bwMode="auto">
            <a:xfrm>
              <a:off x="10509524" y="4342953"/>
              <a:ext cx="80685" cy="46982"/>
            </a:xfrm>
            <a:custGeom>
              <a:avLst/>
              <a:gdLst>
                <a:gd name="T0" fmla="*/ 0 w 39"/>
                <a:gd name="T1" fmla="*/ 35 h 35"/>
                <a:gd name="T2" fmla="*/ 39 w 39"/>
                <a:gd name="T3" fmla="*/ 35 h 35"/>
                <a:gd name="T4" fmla="*/ 20 w 39"/>
                <a:gd name="T5" fmla="*/ 0 h 35"/>
                <a:gd name="T6" fmla="*/ 0 w 39"/>
                <a:gd name="T7" fmla="*/ 35 h 35"/>
              </a:gdLst>
              <a:ahLst/>
              <a:cxnLst>
                <a:cxn ang="0">
                  <a:pos x="T0" y="T1"/>
                </a:cxn>
                <a:cxn ang="0">
                  <a:pos x="T2" y="T3"/>
                </a:cxn>
                <a:cxn ang="0">
                  <a:pos x="T4" y="T5"/>
                </a:cxn>
                <a:cxn ang="0">
                  <a:pos x="T6" y="T7"/>
                </a:cxn>
              </a:cxnLst>
              <a:rect l="0" t="0" r="r" b="b"/>
              <a:pathLst>
                <a:path w="39" h="35">
                  <a:moveTo>
                    <a:pt x="0" y="35"/>
                  </a:moveTo>
                  <a:lnTo>
                    <a:pt x="39" y="35"/>
                  </a:lnTo>
                  <a:lnTo>
                    <a:pt x="20"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78" name="Freeform 624">
              <a:extLst>
                <a:ext uri="{FF2B5EF4-FFF2-40B4-BE49-F238E27FC236}">
                  <a16:creationId xmlns:a16="http://schemas.microsoft.com/office/drawing/2014/main" id="{B1291817-B5F7-396D-8707-F7B3C9457C59}"/>
                </a:ext>
              </a:extLst>
            </p:cNvPr>
            <p:cNvSpPr>
              <a:spLocks/>
            </p:cNvSpPr>
            <p:nvPr/>
          </p:nvSpPr>
          <p:spPr bwMode="auto">
            <a:xfrm>
              <a:off x="10509524" y="4342953"/>
              <a:ext cx="80685" cy="46982"/>
            </a:xfrm>
            <a:custGeom>
              <a:avLst/>
              <a:gdLst>
                <a:gd name="T0" fmla="*/ 0 w 39"/>
                <a:gd name="T1" fmla="*/ 35 h 35"/>
                <a:gd name="T2" fmla="*/ 39 w 39"/>
                <a:gd name="T3" fmla="*/ 35 h 35"/>
                <a:gd name="T4" fmla="*/ 20 w 39"/>
                <a:gd name="T5" fmla="*/ 0 h 35"/>
                <a:gd name="T6" fmla="*/ 0 w 39"/>
                <a:gd name="T7" fmla="*/ 35 h 35"/>
              </a:gdLst>
              <a:ahLst/>
              <a:cxnLst>
                <a:cxn ang="0">
                  <a:pos x="T0" y="T1"/>
                </a:cxn>
                <a:cxn ang="0">
                  <a:pos x="T2" y="T3"/>
                </a:cxn>
                <a:cxn ang="0">
                  <a:pos x="T4" y="T5"/>
                </a:cxn>
                <a:cxn ang="0">
                  <a:pos x="T6" y="T7"/>
                </a:cxn>
              </a:cxnLst>
              <a:rect l="0" t="0" r="r" b="b"/>
              <a:pathLst>
                <a:path w="39" h="35">
                  <a:moveTo>
                    <a:pt x="0" y="35"/>
                  </a:moveTo>
                  <a:lnTo>
                    <a:pt x="39" y="35"/>
                  </a:lnTo>
                  <a:lnTo>
                    <a:pt x="20"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79" name="Freeform 625">
              <a:extLst>
                <a:ext uri="{FF2B5EF4-FFF2-40B4-BE49-F238E27FC236}">
                  <a16:creationId xmlns:a16="http://schemas.microsoft.com/office/drawing/2014/main" id="{B3367A7E-867F-7355-08F8-2D0D2C7A7A9C}"/>
                </a:ext>
              </a:extLst>
            </p:cNvPr>
            <p:cNvSpPr>
              <a:spLocks/>
            </p:cNvSpPr>
            <p:nvPr/>
          </p:nvSpPr>
          <p:spPr bwMode="auto">
            <a:xfrm>
              <a:off x="10517799" y="4342953"/>
              <a:ext cx="78615" cy="46982"/>
            </a:xfrm>
            <a:custGeom>
              <a:avLst/>
              <a:gdLst>
                <a:gd name="T0" fmla="*/ 0 w 38"/>
                <a:gd name="T1" fmla="*/ 35 h 35"/>
                <a:gd name="T2" fmla="*/ 38 w 38"/>
                <a:gd name="T3" fmla="*/ 35 h 35"/>
                <a:gd name="T4" fmla="*/ 19 w 38"/>
                <a:gd name="T5" fmla="*/ 0 h 35"/>
                <a:gd name="T6" fmla="*/ 0 w 38"/>
                <a:gd name="T7" fmla="*/ 35 h 35"/>
              </a:gdLst>
              <a:ahLst/>
              <a:cxnLst>
                <a:cxn ang="0">
                  <a:pos x="T0" y="T1"/>
                </a:cxn>
                <a:cxn ang="0">
                  <a:pos x="T2" y="T3"/>
                </a:cxn>
                <a:cxn ang="0">
                  <a:pos x="T4" y="T5"/>
                </a:cxn>
                <a:cxn ang="0">
                  <a:pos x="T6" y="T7"/>
                </a:cxn>
              </a:cxnLst>
              <a:rect l="0" t="0" r="r" b="b"/>
              <a:pathLst>
                <a:path w="38" h="35">
                  <a:moveTo>
                    <a:pt x="0" y="35"/>
                  </a:moveTo>
                  <a:lnTo>
                    <a:pt x="38" y="35"/>
                  </a:lnTo>
                  <a:lnTo>
                    <a:pt x="19" y="0"/>
                  </a:lnTo>
                  <a:lnTo>
                    <a:pt x="0" y="35"/>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80" name="Freeform 626">
              <a:extLst>
                <a:ext uri="{FF2B5EF4-FFF2-40B4-BE49-F238E27FC236}">
                  <a16:creationId xmlns:a16="http://schemas.microsoft.com/office/drawing/2014/main" id="{182D9A3C-6BDF-F86A-F745-931C3676A3E3}"/>
                </a:ext>
              </a:extLst>
            </p:cNvPr>
            <p:cNvSpPr>
              <a:spLocks/>
            </p:cNvSpPr>
            <p:nvPr/>
          </p:nvSpPr>
          <p:spPr bwMode="auto">
            <a:xfrm>
              <a:off x="10664686" y="4389936"/>
              <a:ext cx="72410" cy="48325"/>
            </a:xfrm>
            <a:custGeom>
              <a:avLst/>
              <a:gdLst>
                <a:gd name="T0" fmla="*/ 0 w 35"/>
                <a:gd name="T1" fmla="*/ 36 h 36"/>
                <a:gd name="T2" fmla="*/ 35 w 35"/>
                <a:gd name="T3" fmla="*/ 36 h 36"/>
                <a:gd name="T4" fmla="*/ 16 w 35"/>
                <a:gd name="T5" fmla="*/ 0 h 36"/>
                <a:gd name="T6" fmla="*/ 0 w 35"/>
                <a:gd name="T7" fmla="*/ 36 h 36"/>
              </a:gdLst>
              <a:ahLst/>
              <a:cxnLst>
                <a:cxn ang="0">
                  <a:pos x="T0" y="T1"/>
                </a:cxn>
                <a:cxn ang="0">
                  <a:pos x="T2" y="T3"/>
                </a:cxn>
                <a:cxn ang="0">
                  <a:pos x="T4" y="T5"/>
                </a:cxn>
                <a:cxn ang="0">
                  <a:pos x="T6" y="T7"/>
                </a:cxn>
              </a:cxnLst>
              <a:rect l="0" t="0" r="r" b="b"/>
              <a:pathLst>
                <a:path w="35" h="36">
                  <a:moveTo>
                    <a:pt x="0" y="36"/>
                  </a:moveTo>
                  <a:lnTo>
                    <a:pt x="35" y="36"/>
                  </a:lnTo>
                  <a:lnTo>
                    <a:pt x="16"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81" name="Freeform 627">
              <a:extLst>
                <a:ext uri="{FF2B5EF4-FFF2-40B4-BE49-F238E27FC236}">
                  <a16:creationId xmlns:a16="http://schemas.microsoft.com/office/drawing/2014/main" id="{14425E98-6CF3-B4C0-E9CE-CD5A76EB84DA}"/>
                </a:ext>
              </a:extLst>
            </p:cNvPr>
            <p:cNvSpPr>
              <a:spLocks/>
            </p:cNvSpPr>
            <p:nvPr/>
          </p:nvSpPr>
          <p:spPr bwMode="auto">
            <a:xfrm>
              <a:off x="10670893" y="4389936"/>
              <a:ext cx="72410" cy="48325"/>
            </a:xfrm>
            <a:custGeom>
              <a:avLst/>
              <a:gdLst>
                <a:gd name="T0" fmla="*/ 0 w 35"/>
                <a:gd name="T1" fmla="*/ 36 h 36"/>
                <a:gd name="T2" fmla="*/ 35 w 35"/>
                <a:gd name="T3" fmla="*/ 36 h 36"/>
                <a:gd name="T4" fmla="*/ 19 w 35"/>
                <a:gd name="T5" fmla="*/ 0 h 36"/>
                <a:gd name="T6" fmla="*/ 0 w 35"/>
                <a:gd name="T7" fmla="*/ 36 h 36"/>
              </a:gdLst>
              <a:ahLst/>
              <a:cxnLst>
                <a:cxn ang="0">
                  <a:pos x="T0" y="T1"/>
                </a:cxn>
                <a:cxn ang="0">
                  <a:pos x="T2" y="T3"/>
                </a:cxn>
                <a:cxn ang="0">
                  <a:pos x="T4" y="T5"/>
                </a:cxn>
                <a:cxn ang="0">
                  <a:pos x="T6" y="T7"/>
                </a:cxn>
              </a:cxnLst>
              <a:rect l="0" t="0" r="r" b="b"/>
              <a:pathLst>
                <a:path w="35" h="36">
                  <a:moveTo>
                    <a:pt x="0" y="36"/>
                  </a:moveTo>
                  <a:lnTo>
                    <a:pt x="35"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82" name="Freeform 628">
              <a:extLst>
                <a:ext uri="{FF2B5EF4-FFF2-40B4-BE49-F238E27FC236}">
                  <a16:creationId xmlns:a16="http://schemas.microsoft.com/office/drawing/2014/main" id="{2AA4C4B1-C8AB-ADD5-49E5-6D16729132AC}"/>
                </a:ext>
              </a:extLst>
            </p:cNvPr>
            <p:cNvSpPr>
              <a:spLocks/>
            </p:cNvSpPr>
            <p:nvPr/>
          </p:nvSpPr>
          <p:spPr bwMode="auto">
            <a:xfrm>
              <a:off x="10730889" y="4389936"/>
              <a:ext cx="72410" cy="48325"/>
            </a:xfrm>
            <a:custGeom>
              <a:avLst/>
              <a:gdLst>
                <a:gd name="T0" fmla="*/ 0 w 35"/>
                <a:gd name="T1" fmla="*/ 36 h 36"/>
                <a:gd name="T2" fmla="*/ 35 w 35"/>
                <a:gd name="T3" fmla="*/ 36 h 36"/>
                <a:gd name="T4" fmla="*/ 19 w 35"/>
                <a:gd name="T5" fmla="*/ 0 h 36"/>
                <a:gd name="T6" fmla="*/ 0 w 35"/>
                <a:gd name="T7" fmla="*/ 36 h 36"/>
              </a:gdLst>
              <a:ahLst/>
              <a:cxnLst>
                <a:cxn ang="0">
                  <a:pos x="T0" y="T1"/>
                </a:cxn>
                <a:cxn ang="0">
                  <a:pos x="T2" y="T3"/>
                </a:cxn>
                <a:cxn ang="0">
                  <a:pos x="T4" y="T5"/>
                </a:cxn>
                <a:cxn ang="0">
                  <a:pos x="T6" y="T7"/>
                </a:cxn>
              </a:cxnLst>
              <a:rect l="0" t="0" r="r" b="b"/>
              <a:pathLst>
                <a:path w="35" h="36">
                  <a:moveTo>
                    <a:pt x="0" y="36"/>
                  </a:moveTo>
                  <a:lnTo>
                    <a:pt x="35"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83" name="Freeform 629">
              <a:extLst>
                <a:ext uri="{FF2B5EF4-FFF2-40B4-BE49-F238E27FC236}">
                  <a16:creationId xmlns:a16="http://schemas.microsoft.com/office/drawing/2014/main" id="{AA7792BF-746B-98BD-7E7D-37F87022E3A9}"/>
                </a:ext>
              </a:extLst>
            </p:cNvPr>
            <p:cNvSpPr>
              <a:spLocks/>
            </p:cNvSpPr>
            <p:nvPr/>
          </p:nvSpPr>
          <p:spPr bwMode="auto">
            <a:xfrm>
              <a:off x="10743302" y="4389936"/>
              <a:ext cx="80685" cy="48325"/>
            </a:xfrm>
            <a:custGeom>
              <a:avLst/>
              <a:gdLst>
                <a:gd name="T0" fmla="*/ 0 w 39"/>
                <a:gd name="T1" fmla="*/ 36 h 36"/>
                <a:gd name="T2" fmla="*/ 39 w 39"/>
                <a:gd name="T3" fmla="*/ 36 h 36"/>
                <a:gd name="T4" fmla="*/ 20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20"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84" name="Freeform 630">
              <a:extLst>
                <a:ext uri="{FF2B5EF4-FFF2-40B4-BE49-F238E27FC236}">
                  <a16:creationId xmlns:a16="http://schemas.microsoft.com/office/drawing/2014/main" id="{CFDB7525-5453-C86D-A700-ADAB151292C9}"/>
                </a:ext>
              </a:extLst>
            </p:cNvPr>
            <p:cNvSpPr>
              <a:spLocks/>
            </p:cNvSpPr>
            <p:nvPr/>
          </p:nvSpPr>
          <p:spPr bwMode="auto">
            <a:xfrm>
              <a:off x="10743302" y="4389936"/>
              <a:ext cx="80685" cy="48325"/>
            </a:xfrm>
            <a:custGeom>
              <a:avLst/>
              <a:gdLst>
                <a:gd name="T0" fmla="*/ 0 w 39"/>
                <a:gd name="T1" fmla="*/ 36 h 36"/>
                <a:gd name="T2" fmla="*/ 39 w 39"/>
                <a:gd name="T3" fmla="*/ 36 h 36"/>
                <a:gd name="T4" fmla="*/ 20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20"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85" name="Freeform 631">
              <a:extLst>
                <a:ext uri="{FF2B5EF4-FFF2-40B4-BE49-F238E27FC236}">
                  <a16:creationId xmlns:a16="http://schemas.microsoft.com/office/drawing/2014/main" id="{EE193DEE-0AC1-97B4-8ADE-364769049567}"/>
                </a:ext>
              </a:extLst>
            </p:cNvPr>
            <p:cNvSpPr>
              <a:spLocks/>
            </p:cNvSpPr>
            <p:nvPr/>
          </p:nvSpPr>
          <p:spPr bwMode="auto">
            <a:xfrm>
              <a:off x="10743302" y="4389936"/>
              <a:ext cx="80685" cy="48325"/>
            </a:xfrm>
            <a:custGeom>
              <a:avLst/>
              <a:gdLst>
                <a:gd name="T0" fmla="*/ 0 w 39"/>
                <a:gd name="T1" fmla="*/ 36 h 36"/>
                <a:gd name="T2" fmla="*/ 39 w 39"/>
                <a:gd name="T3" fmla="*/ 36 h 36"/>
                <a:gd name="T4" fmla="*/ 20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20"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86" name="Freeform 632">
              <a:extLst>
                <a:ext uri="{FF2B5EF4-FFF2-40B4-BE49-F238E27FC236}">
                  <a16:creationId xmlns:a16="http://schemas.microsoft.com/office/drawing/2014/main" id="{5E3575E3-1870-D662-3DB1-D4808BB2C529}"/>
                </a:ext>
              </a:extLst>
            </p:cNvPr>
            <p:cNvSpPr>
              <a:spLocks/>
            </p:cNvSpPr>
            <p:nvPr/>
          </p:nvSpPr>
          <p:spPr bwMode="auto">
            <a:xfrm>
              <a:off x="10751577" y="4389936"/>
              <a:ext cx="78615" cy="48325"/>
            </a:xfrm>
            <a:custGeom>
              <a:avLst/>
              <a:gdLst>
                <a:gd name="T0" fmla="*/ 0 w 38"/>
                <a:gd name="T1" fmla="*/ 36 h 36"/>
                <a:gd name="T2" fmla="*/ 38 w 38"/>
                <a:gd name="T3" fmla="*/ 36 h 36"/>
                <a:gd name="T4" fmla="*/ 19 w 38"/>
                <a:gd name="T5" fmla="*/ 0 h 36"/>
                <a:gd name="T6" fmla="*/ 0 w 38"/>
                <a:gd name="T7" fmla="*/ 36 h 36"/>
              </a:gdLst>
              <a:ahLst/>
              <a:cxnLst>
                <a:cxn ang="0">
                  <a:pos x="T0" y="T1"/>
                </a:cxn>
                <a:cxn ang="0">
                  <a:pos x="T2" y="T3"/>
                </a:cxn>
                <a:cxn ang="0">
                  <a:pos x="T4" y="T5"/>
                </a:cxn>
                <a:cxn ang="0">
                  <a:pos x="T6" y="T7"/>
                </a:cxn>
              </a:cxnLst>
              <a:rect l="0" t="0" r="r" b="b"/>
              <a:pathLst>
                <a:path w="38" h="36">
                  <a:moveTo>
                    <a:pt x="0" y="36"/>
                  </a:moveTo>
                  <a:lnTo>
                    <a:pt x="38"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87" name="Freeform 633">
              <a:extLst>
                <a:ext uri="{FF2B5EF4-FFF2-40B4-BE49-F238E27FC236}">
                  <a16:creationId xmlns:a16="http://schemas.microsoft.com/office/drawing/2014/main" id="{7E21EA09-1988-D756-5B89-AEEDE3ED0796}"/>
                </a:ext>
              </a:extLst>
            </p:cNvPr>
            <p:cNvSpPr>
              <a:spLocks/>
            </p:cNvSpPr>
            <p:nvPr/>
          </p:nvSpPr>
          <p:spPr bwMode="auto">
            <a:xfrm>
              <a:off x="10751577" y="4389936"/>
              <a:ext cx="78615" cy="48325"/>
            </a:xfrm>
            <a:custGeom>
              <a:avLst/>
              <a:gdLst>
                <a:gd name="T0" fmla="*/ 0 w 38"/>
                <a:gd name="T1" fmla="*/ 36 h 36"/>
                <a:gd name="T2" fmla="*/ 38 w 38"/>
                <a:gd name="T3" fmla="*/ 36 h 36"/>
                <a:gd name="T4" fmla="*/ 19 w 38"/>
                <a:gd name="T5" fmla="*/ 0 h 36"/>
                <a:gd name="T6" fmla="*/ 0 w 38"/>
                <a:gd name="T7" fmla="*/ 36 h 36"/>
              </a:gdLst>
              <a:ahLst/>
              <a:cxnLst>
                <a:cxn ang="0">
                  <a:pos x="T0" y="T1"/>
                </a:cxn>
                <a:cxn ang="0">
                  <a:pos x="T2" y="T3"/>
                </a:cxn>
                <a:cxn ang="0">
                  <a:pos x="T4" y="T5"/>
                </a:cxn>
                <a:cxn ang="0">
                  <a:pos x="T6" y="T7"/>
                </a:cxn>
              </a:cxnLst>
              <a:rect l="0" t="0" r="r" b="b"/>
              <a:pathLst>
                <a:path w="38" h="36">
                  <a:moveTo>
                    <a:pt x="0" y="36"/>
                  </a:moveTo>
                  <a:lnTo>
                    <a:pt x="38"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88" name="Freeform 634">
              <a:extLst>
                <a:ext uri="{FF2B5EF4-FFF2-40B4-BE49-F238E27FC236}">
                  <a16:creationId xmlns:a16="http://schemas.microsoft.com/office/drawing/2014/main" id="{2C428507-6D3F-4321-63BB-8026D0C932D5}"/>
                </a:ext>
              </a:extLst>
            </p:cNvPr>
            <p:cNvSpPr>
              <a:spLocks/>
            </p:cNvSpPr>
            <p:nvPr/>
          </p:nvSpPr>
          <p:spPr bwMode="auto">
            <a:xfrm>
              <a:off x="10757784" y="4389936"/>
              <a:ext cx="80685" cy="48325"/>
            </a:xfrm>
            <a:custGeom>
              <a:avLst/>
              <a:gdLst>
                <a:gd name="T0" fmla="*/ 0 w 39"/>
                <a:gd name="T1" fmla="*/ 36 h 36"/>
                <a:gd name="T2" fmla="*/ 39 w 39"/>
                <a:gd name="T3" fmla="*/ 36 h 36"/>
                <a:gd name="T4" fmla="*/ 19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89" name="Freeform 635">
              <a:extLst>
                <a:ext uri="{FF2B5EF4-FFF2-40B4-BE49-F238E27FC236}">
                  <a16:creationId xmlns:a16="http://schemas.microsoft.com/office/drawing/2014/main" id="{E2FD44F3-46EE-956E-4FFA-A1F867EC0054}"/>
                </a:ext>
              </a:extLst>
            </p:cNvPr>
            <p:cNvSpPr>
              <a:spLocks/>
            </p:cNvSpPr>
            <p:nvPr/>
          </p:nvSpPr>
          <p:spPr bwMode="auto">
            <a:xfrm>
              <a:off x="10763991" y="4389936"/>
              <a:ext cx="80685" cy="48325"/>
            </a:xfrm>
            <a:custGeom>
              <a:avLst/>
              <a:gdLst>
                <a:gd name="T0" fmla="*/ 0 w 39"/>
                <a:gd name="T1" fmla="*/ 36 h 36"/>
                <a:gd name="T2" fmla="*/ 39 w 39"/>
                <a:gd name="T3" fmla="*/ 36 h 36"/>
                <a:gd name="T4" fmla="*/ 19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90" name="Freeform 636">
              <a:extLst>
                <a:ext uri="{FF2B5EF4-FFF2-40B4-BE49-F238E27FC236}">
                  <a16:creationId xmlns:a16="http://schemas.microsoft.com/office/drawing/2014/main" id="{9F8B7B81-AF6D-C129-944A-C3CB4247666F}"/>
                </a:ext>
              </a:extLst>
            </p:cNvPr>
            <p:cNvSpPr>
              <a:spLocks/>
            </p:cNvSpPr>
            <p:nvPr/>
          </p:nvSpPr>
          <p:spPr bwMode="auto">
            <a:xfrm>
              <a:off x="10770197" y="4389936"/>
              <a:ext cx="74478" cy="48325"/>
            </a:xfrm>
            <a:custGeom>
              <a:avLst/>
              <a:gdLst>
                <a:gd name="T0" fmla="*/ 0 w 36"/>
                <a:gd name="T1" fmla="*/ 36 h 36"/>
                <a:gd name="T2" fmla="*/ 36 w 36"/>
                <a:gd name="T3" fmla="*/ 36 h 36"/>
                <a:gd name="T4" fmla="*/ 16 w 36"/>
                <a:gd name="T5" fmla="*/ 0 h 36"/>
                <a:gd name="T6" fmla="*/ 0 w 36"/>
                <a:gd name="T7" fmla="*/ 36 h 36"/>
              </a:gdLst>
              <a:ahLst/>
              <a:cxnLst>
                <a:cxn ang="0">
                  <a:pos x="T0" y="T1"/>
                </a:cxn>
                <a:cxn ang="0">
                  <a:pos x="T2" y="T3"/>
                </a:cxn>
                <a:cxn ang="0">
                  <a:pos x="T4" y="T5"/>
                </a:cxn>
                <a:cxn ang="0">
                  <a:pos x="T6" y="T7"/>
                </a:cxn>
              </a:cxnLst>
              <a:rect l="0" t="0" r="r" b="b"/>
              <a:pathLst>
                <a:path w="36" h="36">
                  <a:moveTo>
                    <a:pt x="0" y="36"/>
                  </a:moveTo>
                  <a:lnTo>
                    <a:pt x="36" y="36"/>
                  </a:lnTo>
                  <a:lnTo>
                    <a:pt x="16"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91" name="Freeform 637">
              <a:extLst>
                <a:ext uri="{FF2B5EF4-FFF2-40B4-BE49-F238E27FC236}">
                  <a16:creationId xmlns:a16="http://schemas.microsoft.com/office/drawing/2014/main" id="{CC8D47D5-685D-E1E9-4DC2-39388F1E0CC2}"/>
                </a:ext>
              </a:extLst>
            </p:cNvPr>
            <p:cNvSpPr>
              <a:spLocks/>
            </p:cNvSpPr>
            <p:nvPr/>
          </p:nvSpPr>
          <p:spPr bwMode="auto">
            <a:xfrm>
              <a:off x="10770197" y="4389936"/>
              <a:ext cx="74478" cy="48325"/>
            </a:xfrm>
            <a:custGeom>
              <a:avLst/>
              <a:gdLst>
                <a:gd name="T0" fmla="*/ 0 w 36"/>
                <a:gd name="T1" fmla="*/ 36 h 36"/>
                <a:gd name="T2" fmla="*/ 36 w 36"/>
                <a:gd name="T3" fmla="*/ 36 h 36"/>
                <a:gd name="T4" fmla="*/ 16 w 36"/>
                <a:gd name="T5" fmla="*/ 0 h 36"/>
                <a:gd name="T6" fmla="*/ 0 w 36"/>
                <a:gd name="T7" fmla="*/ 36 h 36"/>
              </a:gdLst>
              <a:ahLst/>
              <a:cxnLst>
                <a:cxn ang="0">
                  <a:pos x="T0" y="T1"/>
                </a:cxn>
                <a:cxn ang="0">
                  <a:pos x="T2" y="T3"/>
                </a:cxn>
                <a:cxn ang="0">
                  <a:pos x="T4" y="T5"/>
                </a:cxn>
                <a:cxn ang="0">
                  <a:pos x="T6" y="T7"/>
                </a:cxn>
              </a:cxnLst>
              <a:rect l="0" t="0" r="r" b="b"/>
              <a:pathLst>
                <a:path w="36" h="36">
                  <a:moveTo>
                    <a:pt x="0" y="36"/>
                  </a:moveTo>
                  <a:lnTo>
                    <a:pt x="36" y="36"/>
                  </a:lnTo>
                  <a:lnTo>
                    <a:pt x="16"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92" name="Freeform 638">
              <a:extLst>
                <a:ext uri="{FF2B5EF4-FFF2-40B4-BE49-F238E27FC236}">
                  <a16:creationId xmlns:a16="http://schemas.microsoft.com/office/drawing/2014/main" id="{640F7C6E-C1EB-CBCF-CCA9-EE4020BEBD1C}"/>
                </a:ext>
              </a:extLst>
            </p:cNvPr>
            <p:cNvSpPr>
              <a:spLocks/>
            </p:cNvSpPr>
            <p:nvPr/>
          </p:nvSpPr>
          <p:spPr bwMode="auto">
            <a:xfrm>
              <a:off x="10790886" y="4389936"/>
              <a:ext cx="80685" cy="48325"/>
            </a:xfrm>
            <a:custGeom>
              <a:avLst/>
              <a:gdLst>
                <a:gd name="T0" fmla="*/ 0 w 39"/>
                <a:gd name="T1" fmla="*/ 36 h 36"/>
                <a:gd name="T2" fmla="*/ 39 w 39"/>
                <a:gd name="T3" fmla="*/ 36 h 36"/>
                <a:gd name="T4" fmla="*/ 19 w 39"/>
                <a:gd name="T5" fmla="*/ 0 h 36"/>
                <a:gd name="T6" fmla="*/ 0 w 39"/>
                <a:gd name="T7" fmla="*/ 36 h 36"/>
              </a:gdLst>
              <a:ahLst/>
              <a:cxnLst>
                <a:cxn ang="0">
                  <a:pos x="T0" y="T1"/>
                </a:cxn>
                <a:cxn ang="0">
                  <a:pos x="T2" y="T3"/>
                </a:cxn>
                <a:cxn ang="0">
                  <a:pos x="T4" y="T5"/>
                </a:cxn>
                <a:cxn ang="0">
                  <a:pos x="T6" y="T7"/>
                </a:cxn>
              </a:cxnLst>
              <a:rect l="0" t="0" r="r" b="b"/>
              <a:pathLst>
                <a:path w="39" h="36">
                  <a:moveTo>
                    <a:pt x="0" y="36"/>
                  </a:moveTo>
                  <a:lnTo>
                    <a:pt x="39" y="36"/>
                  </a:lnTo>
                  <a:lnTo>
                    <a:pt x="19"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93" name="Freeform 639">
              <a:extLst>
                <a:ext uri="{FF2B5EF4-FFF2-40B4-BE49-F238E27FC236}">
                  <a16:creationId xmlns:a16="http://schemas.microsoft.com/office/drawing/2014/main" id="{2BDB5173-31A5-6E09-A5E9-3917F74260E0}"/>
                </a:ext>
              </a:extLst>
            </p:cNvPr>
            <p:cNvSpPr>
              <a:spLocks/>
            </p:cNvSpPr>
            <p:nvPr/>
          </p:nvSpPr>
          <p:spPr bwMode="auto">
            <a:xfrm>
              <a:off x="10977080" y="4389936"/>
              <a:ext cx="74478" cy="48325"/>
            </a:xfrm>
            <a:custGeom>
              <a:avLst/>
              <a:gdLst>
                <a:gd name="T0" fmla="*/ 0 w 36"/>
                <a:gd name="T1" fmla="*/ 36 h 36"/>
                <a:gd name="T2" fmla="*/ 36 w 36"/>
                <a:gd name="T3" fmla="*/ 36 h 36"/>
                <a:gd name="T4" fmla="*/ 20 w 36"/>
                <a:gd name="T5" fmla="*/ 0 h 36"/>
                <a:gd name="T6" fmla="*/ 0 w 36"/>
                <a:gd name="T7" fmla="*/ 36 h 36"/>
              </a:gdLst>
              <a:ahLst/>
              <a:cxnLst>
                <a:cxn ang="0">
                  <a:pos x="T0" y="T1"/>
                </a:cxn>
                <a:cxn ang="0">
                  <a:pos x="T2" y="T3"/>
                </a:cxn>
                <a:cxn ang="0">
                  <a:pos x="T4" y="T5"/>
                </a:cxn>
                <a:cxn ang="0">
                  <a:pos x="T6" y="T7"/>
                </a:cxn>
              </a:cxnLst>
              <a:rect l="0" t="0" r="r" b="b"/>
              <a:pathLst>
                <a:path w="36" h="36">
                  <a:moveTo>
                    <a:pt x="0" y="36"/>
                  </a:moveTo>
                  <a:lnTo>
                    <a:pt x="36" y="36"/>
                  </a:lnTo>
                  <a:lnTo>
                    <a:pt x="20" y="0"/>
                  </a:lnTo>
                  <a:lnTo>
                    <a:pt x="0" y="36"/>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94" name="Freeform 640">
              <a:extLst>
                <a:ext uri="{FF2B5EF4-FFF2-40B4-BE49-F238E27FC236}">
                  <a16:creationId xmlns:a16="http://schemas.microsoft.com/office/drawing/2014/main" id="{241D01C5-21BF-56FB-E32F-D4F8B2571FE2}"/>
                </a:ext>
              </a:extLst>
            </p:cNvPr>
            <p:cNvSpPr>
              <a:spLocks/>
            </p:cNvSpPr>
            <p:nvPr/>
          </p:nvSpPr>
          <p:spPr bwMode="auto">
            <a:xfrm>
              <a:off x="11010182" y="4455712"/>
              <a:ext cx="80685" cy="51009"/>
            </a:xfrm>
            <a:custGeom>
              <a:avLst/>
              <a:gdLst>
                <a:gd name="T0" fmla="*/ 0 w 39"/>
                <a:gd name="T1" fmla="*/ 38 h 38"/>
                <a:gd name="T2" fmla="*/ 39 w 39"/>
                <a:gd name="T3" fmla="*/ 38 h 38"/>
                <a:gd name="T4" fmla="*/ 20 w 39"/>
                <a:gd name="T5" fmla="*/ 0 h 38"/>
                <a:gd name="T6" fmla="*/ 0 w 39"/>
                <a:gd name="T7" fmla="*/ 38 h 38"/>
              </a:gdLst>
              <a:ahLst/>
              <a:cxnLst>
                <a:cxn ang="0">
                  <a:pos x="T0" y="T1"/>
                </a:cxn>
                <a:cxn ang="0">
                  <a:pos x="T2" y="T3"/>
                </a:cxn>
                <a:cxn ang="0">
                  <a:pos x="T4" y="T5"/>
                </a:cxn>
                <a:cxn ang="0">
                  <a:pos x="T6" y="T7"/>
                </a:cxn>
              </a:cxnLst>
              <a:rect l="0" t="0" r="r" b="b"/>
              <a:pathLst>
                <a:path w="39" h="38">
                  <a:moveTo>
                    <a:pt x="0" y="38"/>
                  </a:moveTo>
                  <a:lnTo>
                    <a:pt x="39" y="38"/>
                  </a:lnTo>
                  <a:lnTo>
                    <a:pt x="20" y="0"/>
                  </a:lnTo>
                  <a:lnTo>
                    <a:pt x="0" y="38"/>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95" name="Freeform 641">
              <a:extLst>
                <a:ext uri="{FF2B5EF4-FFF2-40B4-BE49-F238E27FC236}">
                  <a16:creationId xmlns:a16="http://schemas.microsoft.com/office/drawing/2014/main" id="{6B90C7DB-B26D-2692-33B1-F22897D0BD7E}"/>
                </a:ext>
              </a:extLst>
            </p:cNvPr>
            <p:cNvSpPr>
              <a:spLocks/>
            </p:cNvSpPr>
            <p:nvPr/>
          </p:nvSpPr>
          <p:spPr bwMode="auto">
            <a:xfrm>
              <a:off x="11045352" y="4455712"/>
              <a:ext cx="78615" cy="51009"/>
            </a:xfrm>
            <a:custGeom>
              <a:avLst/>
              <a:gdLst>
                <a:gd name="T0" fmla="*/ 0 w 38"/>
                <a:gd name="T1" fmla="*/ 38 h 38"/>
                <a:gd name="T2" fmla="*/ 38 w 38"/>
                <a:gd name="T3" fmla="*/ 38 h 38"/>
                <a:gd name="T4" fmla="*/ 19 w 38"/>
                <a:gd name="T5" fmla="*/ 0 h 38"/>
                <a:gd name="T6" fmla="*/ 0 w 38"/>
                <a:gd name="T7" fmla="*/ 38 h 38"/>
              </a:gdLst>
              <a:ahLst/>
              <a:cxnLst>
                <a:cxn ang="0">
                  <a:pos x="T0" y="T1"/>
                </a:cxn>
                <a:cxn ang="0">
                  <a:pos x="T2" y="T3"/>
                </a:cxn>
                <a:cxn ang="0">
                  <a:pos x="T4" y="T5"/>
                </a:cxn>
                <a:cxn ang="0">
                  <a:pos x="T6" y="T7"/>
                </a:cxn>
              </a:cxnLst>
              <a:rect l="0" t="0" r="r" b="b"/>
              <a:pathLst>
                <a:path w="38" h="38">
                  <a:moveTo>
                    <a:pt x="0" y="38"/>
                  </a:moveTo>
                  <a:lnTo>
                    <a:pt x="38" y="38"/>
                  </a:lnTo>
                  <a:lnTo>
                    <a:pt x="19" y="0"/>
                  </a:lnTo>
                  <a:lnTo>
                    <a:pt x="0" y="38"/>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96" name="Freeform 642">
              <a:extLst>
                <a:ext uri="{FF2B5EF4-FFF2-40B4-BE49-F238E27FC236}">
                  <a16:creationId xmlns:a16="http://schemas.microsoft.com/office/drawing/2014/main" id="{7EF1C2C7-6F67-B144-0F68-0DBD8CDBB6E6}"/>
                </a:ext>
              </a:extLst>
            </p:cNvPr>
            <p:cNvSpPr>
              <a:spLocks/>
            </p:cNvSpPr>
            <p:nvPr/>
          </p:nvSpPr>
          <p:spPr bwMode="auto">
            <a:xfrm>
              <a:off x="11204652" y="4611425"/>
              <a:ext cx="74478" cy="52352"/>
            </a:xfrm>
            <a:custGeom>
              <a:avLst/>
              <a:gdLst>
                <a:gd name="T0" fmla="*/ 0 w 36"/>
                <a:gd name="T1" fmla="*/ 39 h 39"/>
                <a:gd name="T2" fmla="*/ 36 w 36"/>
                <a:gd name="T3" fmla="*/ 39 h 39"/>
                <a:gd name="T4" fmla="*/ 16 w 36"/>
                <a:gd name="T5" fmla="*/ 0 h 39"/>
                <a:gd name="T6" fmla="*/ 0 w 36"/>
                <a:gd name="T7" fmla="*/ 39 h 39"/>
              </a:gdLst>
              <a:ahLst/>
              <a:cxnLst>
                <a:cxn ang="0">
                  <a:pos x="T0" y="T1"/>
                </a:cxn>
                <a:cxn ang="0">
                  <a:pos x="T2" y="T3"/>
                </a:cxn>
                <a:cxn ang="0">
                  <a:pos x="T4" y="T5"/>
                </a:cxn>
                <a:cxn ang="0">
                  <a:pos x="T6" y="T7"/>
                </a:cxn>
              </a:cxnLst>
              <a:rect l="0" t="0" r="r" b="b"/>
              <a:pathLst>
                <a:path w="36" h="39">
                  <a:moveTo>
                    <a:pt x="0" y="39"/>
                  </a:moveTo>
                  <a:lnTo>
                    <a:pt x="36" y="39"/>
                  </a:lnTo>
                  <a:lnTo>
                    <a:pt x="16"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97" name="Freeform 643">
              <a:extLst>
                <a:ext uri="{FF2B5EF4-FFF2-40B4-BE49-F238E27FC236}">
                  <a16:creationId xmlns:a16="http://schemas.microsoft.com/office/drawing/2014/main" id="{62176A1A-0D59-5A44-938C-934021EA2B15}"/>
                </a:ext>
              </a:extLst>
            </p:cNvPr>
            <p:cNvSpPr>
              <a:spLocks/>
            </p:cNvSpPr>
            <p:nvPr/>
          </p:nvSpPr>
          <p:spPr bwMode="auto">
            <a:xfrm>
              <a:off x="11231547" y="4611425"/>
              <a:ext cx="72410" cy="52352"/>
            </a:xfrm>
            <a:custGeom>
              <a:avLst/>
              <a:gdLst>
                <a:gd name="T0" fmla="*/ 0 w 35"/>
                <a:gd name="T1" fmla="*/ 39 h 39"/>
                <a:gd name="T2" fmla="*/ 35 w 35"/>
                <a:gd name="T3" fmla="*/ 39 h 39"/>
                <a:gd name="T4" fmla="*/ 19 w 35"/>
                <a:gd name="T5" fmla="*/ 0 h 39"/>
                <a:gd name="T6" fmla="*/ 0 w 35"/>
                <a:gd name="T7" fmla="*/ 39 h 39"/>
              </a:gdLst>
              <a:ahLst/>
              <a:cxnLst>
                <a:cxn ang="0">
                  <a:pos x="T0" y="T1"/>
                </a:cxn>
                <a:cxn ang="0">
                  <a:pos x="T2" y="T3"/>
                </a:cxn>
                <a:cxn ang="0">
                  <a:pos x="T4" y="T5"/>
                </a:cxn>
                <a:cxn ang="0">
                  <a:pos x="T6" y="T7"/>
                </a:cxn>
              </a:cxnLst>
              <a:rect l="0" t="0" r="r" b="b"/>
              <a:pathLst>
                <a:path w="35" h="39">
                  <a:moveTo>
                    <a:pt x="0" y="39"/>
                  </a:moveTo>
                  <a:lnTo>
                    <a:pt x="35"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98" name="Freeform 644">
              <a:extLst>
                <a:ext uri="{FF2B5EF4-FFF2-40B4-BE49-F238E27FC236}">
                  <a16:creationId xmlns:a16="http://schemas.microsoft.com/office/drawing/2014/main" id="{594161F5-49D7-186A-CEE6-677B92115D92}"/>
                </a:ext>
              </a:extLst>
            </p:cNvPr>
            <p:cNvSpPr>
              <a:spLocks/>
            </p:cNvSpPr>
            <p:nvPr/>
          </p:nvSpPr>
          <p:spPr bwMode="auto">
            <a:xfrm>
              <a:off x="11243960" y="4611425"/>
              <a:ext cx="74478" cy="52352"/>
            </a:xfrm>
            <a:custGeom>
              <a:avLst/>
              <a:gdLst>
                <a:gd name="T0" fmla="*/ 0 w 36"/>
                <a:gd name="T1" fmla="*/ 39 h 39"/>
                <a:gd name="T2" fmla="*/ 36 w 36"/>
                <a:gd name="T3" fmla="*/ 39 h 39"/>
                <a:gd name="T4" fmla="*/ 20 w 36"/>
                <a:gd name="T5" fmla="*/ 0 h 39"/>
                <a:gd name="T6" fmla="*/ 0 w 36"/>
                <a:gd name="T7" fmla="*/ 39 h 39"/>
              </a:gdLst>
              <a:ahLst/>
              <a:cxnLst>
                <a:cxn ang="0">
                  <a:pos x="T0" y="T1"/>
                </a:cxn>
                <a:cxn ang="0">
                  <a:pos x="T2" y="T3"/>
                </a:cxn>
                <a:cxn ang="0">
                  <a:pos x="T4" y="T5"/>
                </a:cxn>
                <a:cxn ang="0">
                  <a:pos x="T6" y="T7"/>
                </a:cxn>
              </a:cxnLst>
              <a:rect l="0" t="0" r="r" b="b"/>
              <a:pathLst>
                <a:path w="36" h="39">
                  <a:moveTo>
                    <a:pt x="0" y="39"/>
                  </a:moveTo>
                  <a:lnTo>
                    <a:pt x="36" y="39"/>
                  </a:lnTo>
                  <a:lnTo>
                    <a:pt x="20"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999" name="Freeform 645">
              <a:extLst>
                <a:ext uri="{FF2B5EF4-FFF2-40B4-BE49-F238E27FC236}">
                  <a16:creationId xmlns:a16="http://schemas.microsoft.com/office/drawing/2014/main" id="{CA85F574-23FD-35E7-CF22-B4D50912A67A}"/>
                </a:ext>
              </a:extLst>
            </p:cNvPr>
            <p:cNvSpPr>
              <a:spLocks/>
            </p:cNvSpPr>
            <p:nvPr/>
          </p:nvSpPr>
          <p:spPr bwMode="auto">
            <a:xfrm>
              <a:off x="11252235" y="4611425"/>
              <a:ext cx="72410" cy="52352"/>
            </a:xfrm>
            <a:custGeom>
              <a:avLst/>
              <a:gdLst>
                <a:gd name="T0" fmla="*/ 0 w 35"/>
                <a:gd name="T1" fmla="*/ 39 h 39"/>
                <a:gd name="T2" fmla="*/ 35 w 35"/>
                <a:gd name="T3" fmla="*/ 39 h 39"/>
                <a:gd name="T4" fmla="*/ 19 w 35"/>
                <a:gd name="T5" fmla="*/ 0 h 39"/>
                <a:gd name="T6" fmla="*/ 0 w 35"/>
                <a:gd name="T7" fmla="*/ 39 h 39"/>
              </a:gdLst>
              <a:ahLst/>
              <a:cxnLst>
                <a:cxn ang="0">
                  <a:pos x="T0" y="T1"/>
                </a:cxn>
                <a:cxn ang="0">
                  <a:pos x="T2" y="T3"/>
                </a:cxn>
                <a:cxn ang="0">
                  <a:pos x="T4" y="T5"/>
                </a:cxn>
                <a:cxn ang="0">
                  <a:pos x="T6" y="T7"/>
                </a:cxn>
              </a:cxnLst>
              <a:rect l="0" t="0" r="r" b="b"/>
              <a:pathLst>
                <a:path w="35" h="39">
                  <a:moveTo>
                    <a:pt x="0" y="39"/>
                  </a:moveTo>
                  <a:lnTo>
                    <a:pt x="35"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00" name="Freeform 646">
              <a:extLst>
                <a:ext uri="{FF2B5EF4-FFF2-40B4-BE49-F238E27FC236}">
                  <a16:creationId xmlns:a16="http://schemas.microsoft.com/office/drawing/2014/main" id="{BCEF207B-DCBA-4230-F281-71BA9F5F6462}"/>
                </a:ext>
              </a:extLst>
            </p:cNvPr>
            <p:cNvSpPr>
              <a:spLocks/>
            </p:cNvSpPr>
            <p:nvPr/>
          </p:nvSpPr>
          <p:spPr bwMode="auto">
            <a:xfrm>
              <a:off x="11258442" y="4611425"/>
              <a:ext cx="72410" cy="52352"/>
            </a:xfrm>
            <a:custGeom>
              <a:avLst/>
              <a:gdLst>
                <a:gd name="T0" fmla="*/ 0 w 35"/>
                <a:gd name="T1" fmla="*/ 39 h 39"/>
                <a:gd name="T2" fmla="*/ 35 w 35"/>
                <a:gd name="T3" fmla="*/ 39 h 39"/>
                <a:gd name="T4" fmla="*/ 19 w 35"/>
                <a:gd name="T5" fmla="*/ 0 h 39"/>
                <a:gd name="T6" fmla="*/ 0 w 35"/>
                <a:gd name="T7" fmla="*/ 39 h 39"/>
              </a:gdLst>
              <a:ahLst/>
              <a:cxnLst>
                <a:cxn ang="0">
                  <a:pos x="T0" y="T1"/>
                </a:cxn>
                <a:cxn ang="0">
                  <a:pos x="T2" y="T3"/>
                </a:cxn>
                <a:cxn ang="0">
                  <a:pos x="T4" y="T5"/>
                </a:cxn>
                <a:cxn ang="0">
                  <a:pos x="T6" y="T7"/>
                </a:cxn>
              </a:cxnLst>
              <a:rect l="0" t="0" r="r" b="b"/>
              <a:pathLst>
                <a:path w="35" h="39">
                  <a:moveTo>
                    <a:pt x="0" y="39"/>
                  </a:moveTo>
                  <a:lnTo>
                    <a:pt x="35"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01" name="Freeform 647">
              <a:extLst>
                <a:ext uri="{FF2B5EF4-FFF2-40B4-BE49-F238E27FC236}">
                  <a16:creationId xmlns:a16="http://schemas.microsoft.com/office/drawing/2014/main" id="{D7F11031-C3BC-663C-066C-5D9F74D1FAC4}"/>
                </a:ext>
              </a:extLst>
            </p:cNvPr>
            <p:cNvSpPr>
              <a:spLocks/>
            </p:cNvSpPr>
            <p:nvPr/>
          </p:nvSpPr>
          <p:spPr bwMode="auto">
            <a:xfrm>
              <a:off x="11285337" y="4611425"/>
              <a:ext cx="78615" cy="52352"/>
            </a:xfrm>
            <a:custGeom>
              <a:avLst/>
              <a:gdLst>
                <a:gd name="T0" fmla="*/ 0 w 38"/>
                <a:gd name="T1" fmla="*/ 39 h 39"/>
                <a:gd name="T2" fmla="*/ 38 w 38"/>
                <a:gd name="T3" fmla="*/ 39 h 39"/>
                <a:gd name="T4" fmla="*/ 19 w 38"/>
                <a:gd name="T5" fmla="*/ 0 h 39"/>
                <a:gd name="T6" fmla="*/ 0 w 38"/>
                <a:gd name="T7" fmla="*/ 39 h 39"/>
              </a:gdLst>
              <a:ahLst/>
              <a:cxnLst>
                <a:cxn ang="0">
                  <a:pos x="T0" y="T1"/>
                </a:cxn>
                <a:cxn ang="0">
                  <a:pos x="T2" y="T3"/>
                </a:cxn>
                <a:cxn ang="0">
                  <a:pos x="T4" y="T5"/>
                </a:cxn>
                <a:cxn ang="0">
                  <a:pos x="T6" y="T7"/>
                </a:cxn>
              </a:cxnLst>
              <a:rect l="0" t="0" r="r" b="b"/>
              <a:pathLst>
                <a:path w="38" h="39">
                  <a:moveTo>
                    <a:pt x="0" y="39"/>
                  </a:moveTo>
                  <a:lnTo>
                    <a:pt x="38"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02" name="Freeform 648">
              <a:extLst>
                <a:ext uri="{FF2B5EF4-FFF2-40B4-BE49-F238E27FC236}">
                  <a16:creationId xmlns:a16="http://schemas.microsoft.com/office/drawing/2014/main" id="{8185092A-FD78-4CE1-994E-0B36430977C4}"/>
                </a:ext>
              </a:extLst>
            </p:cNvPr>
            <p:cNvSpPr>
              <a:spLocks/>
            </p:cNvSpPr>
            <p:nvPr/>
          </p:nvSpPr>
          <p:spPr bwMode="auto">
            <a:xfrm>
              <a:off x="11351540" y="4611425"/>
              <a:ext cx="80685" cy="52352"/>
            </a:xfrm>
            <a:custGeom>
              <a:avLst/>
              <a:gdLst>
                <a:gd name="T0" fmla="*/ 0 w 39"/>
                <a:gd name="T1" fmla="*/ 39 h 39"/>
                <a:gd name="T2" fmla="*/ 39 w 39"/>
                <a:gd name="T3" fmla="*/ 39 h 39"/>
                <a:gd name="T4" fmla="*/ 19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03" name="Freeform 649">
              <a:extLst>
                <a:ext uri="{FF2B5EF4-FFF2-40B4-BE49-F238E27FC236}">
                  <a16:creationId xmlns:a16="http://schemas.microsoft.com/office/drawing/2014/main" id="{58227E63-86C4-B7AF-3D96-BE5B496E697F}"/>
                </a:ext>
              </a:extLst>
            </p:cNvPr>
            <p:cNvSpPr>
              <a:spLocks/>
            </p:cNvSpPr>
            <p:nvPr/>
          </p:nvSpPr>
          <p:spPr bwMode="auto">
            <a:xfrm>
              <a:off x="11465325" y="4611425"/>
              <a:ext cx="80685" cy="52352"/>
            </a:xfrm>
            <a:custGeom>
              <a:avLst/>
              <a:gdLst>
                <a:gd name="T0" fmla="*/ 0 w 39"/>
                <a:gd name="T1" fmla="*/ 39 h 39"/>
                <a:gd name="T2" fmla="*/ 39 w 39"/>
                <a:gd name="T3" fmla="*/ 39 h 39"/>
                <a:gd name="T4" fmla="*/ 16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6"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04" name="Freeform 650">
              <a:extLst>
                <a:ext uri="{FF2B5EF4-FFF2-40B4-BE49-F238E27FC236}">
                  <a16:creationId xmlns:a16="http://schemas.microsoft.com/office/drawing/2014/main" id="{EBE9E9C1-B2DF-E991-D32B-9C56FF778617}"/>
                </a:ext>
              </a:extLst>
            </p:cNvPr>
            <p:cNvSpPr>
              <a:spLocks/>
            </p:cNvSpPr>
            <p:nvPr/>
          </p:nvSpPr>
          <p:spPr bwMode="auto">
            <a:xfrm>
              <a:off x="11477738" y="4611425"/>
              <a:ext cx="74478" cy="52352"/>
            </a:xfrm>
            <a:custGeom>
              <a:avLst/>
              <a:gdLst>
                <a:gd name="T0" fmla="*/ 0 w 36"/>
                <a:gd name="T1" fmla="*/ 39 h 39"/>
                <a:gd name="T2" fmla="*/ 36 w 36"/>
                <a:gd name="T3" fmla="*/ 39 h 39"/>
                <a:gd name="T4" fmla="*/ 16 w 36"/>
                <a:gd name="T5" fmla="*/ 0 h 39"/>
                <a:gd name="T6" fmla="*/ 0 w 36"/>
                <a:gd name="T7" fmla="*/ 39 h 39"/>
              </a:gdLst>
              <a:ahLst/>
              <a:cxnLst>
                <a:cxn ang="0">
                  <a:pos x="T0" y="T1"/>
                </a:cxn>
                <a:cxn ang="0">
                  <a:pos x="T2" y="T3"/>
                </a:cxn>
                <a:cxn ang="0">
                  <a:pos x="T4" y="T5"/>
                </a:cxn>
                <a:cxn ang="0">
                  <a:pos x="T6" y="T7"/>
                </a:cxn>
              </a:cxnLst>
              <a:rect l="0" t="0" r="r" b="b"/>
              <a:pathLst>
                <a:path w="36" h="39">
                  <a:moveTo>
                    <a:pt x="0" y="39"/>
                  </a:moveTo>
                  <a:lnTo>
                    <a:pt x="36" y="39"/>
                  </a:lnTo>
                  <a:lnTo>
                    <a:pt x="16"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05" name="Freeform 651">
              <a:extLst>
                <a:ext uri="{FF2B5EF4-FFF2-40B4-BE49-F238E27FC236}">
                  <a16:creationId xmlns:a16="http://schemas.microsoft.com/office/drawing/2014/main" id="{859FDF7F-7184-D647-5E62-1104203FE318}"/>
                </a:ext>
              </a:extLst>
            </p:cNvPr>
            <p:cNvSpPr>
              <a:spLocks/>
            </p:cNvSpPr>
            <p:nvPr/>
          </p:nvSpPr>
          <p:spPr bwMode="auto">
            <a:xfrm>
              <a:off x="11498427" y="4611425"/>
              <a:ext cx="74478" cy="52352"/>
            </a:xfrm>
            <a:custGeom>
              <a:avLst/>
              <a:gdLst>
                <a:gd name="T0" fmla="*/ 0 w 36"/>
                <a:gd name="T1" fmla="*/ 39 h 39"/>
                <a:gd name="T2" fmla="*/ 36 w 36"/>
                <a:gd name="T3" fmla="*/ 39 h 39"/>
                <a:gd name="T4" fmla="*/ 19 w 36"/>
                <a:gd name="T5" fmla="*/ 0 h 39"/>
                <a:gd name="T6" fmla="*/ 0 w 36"/>
                <a:gd name="T7" fmla="*/ 39 h 39"/>
              </a:gdLst>
              <a:ahLst/>
              <a:cxnLst>
                <a:cxn ang="0">
                  <a:pos x="T0" y="T1"/>
                </a:cxn>
                <a:cxn ang="0">
                  <a:pos x="T2" y="T3"/>
                </a:cxn>
                <a:cxn ang="0">
                  <a:pos x="T4" y="T5"/>
                </a:cxn>
                <a:cxn ang="0">
                  <a:pos x="T6" y="T7"/>
                </a:cxn>
              </a:cxnLst>
              <a:rect l="0" t="0" r="r" b="b"/>
              <a:pathLst>
                <a:path w="36" h="39">
                  <a:moveTo>
                    <a:pt x="0" y="39"/>
                  </a:moveTo>
                  <a:lnTo>
                    <a:pt x="36"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06" name="Freeform 652">
              <a:extLst>
                <a:ext uri="{FF2B5EF4-FFF2-40B4-BE49-F238E27FC236}">
                  <a16:creationId xmlns:a16="http://schemas.microsoft.com/office/drawing/2014/main" id="{57C5C40A-2C5F-0047-BC88-D30AC63F4BE9}"/>
                </a:ext>
              </a:extLst>
            </p:cNvPr>
            <p:cNvSpPr>
              <a:spLocks/>
            </p:cNvSpPr>
            <p:nvPr/>
          </p:nvSpPr>
          <p:spPr bwMode="auto">
            <a:xfrm>
              <a:off x="11498427" y="4611425"/>
              <a:ext cx="74478" cy="52352"/>
            </a:xfrm>
            <a:custGeom>
              <a:avLst/>
              <a:gdLst>
                <a:gd name="T0" fmla="*/ 0 w 36"/>
                <a:gd name="T1" fmla="*/ 39 h 39"/>
                <a:gd name="T2" fmla="*/ 36 w 36"/>
                <a:gd name="T3" fmla="*/ 39 h 39"/>
                <a:gd name="T4" fmla="*/ 19 w 36"/>
                <a:gd name="T5" fmla="*/ 0 h 39"/>
                <a:gd name="T6" fmla="*/ 0 w 36"/>
                <a:gd name="T7" fmla="*/ 39 h 39"/>
              </a:gdLst>
              <a:ahLst/>
              <a:cxnLst>
                <a:cxn ang="0">
                  <a:pos x="T0" y="T1"/>
                </a:cxn>
                <a:cxn ang="0">
                  <a:pos x="T2" y="T3"/>
                </a:cxn>
                <a:cxn ang="0">
                  <a:pos x="T4" y="T5"/>
                </a:cxn>
                <a:cxn ang="0">
                  <a:pos x="T6" y="T7"/>
                </a:cxn>
              </a:cxnLst>
              <a:rect l="0" t="0" r="r" b="b"/>
              <a:pathLst>
                <a:path w="36" h="39">
                  <a:moveTo>
                    <a:pt x="0" y="39"/>
                  </a:moveTo>
                  <a:lnTo>
                    <a:pt x="36"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07" name="Freeform 653">
              <a:extLst>
                <a:ext uri="{FF2B5EF4-FFF2-40B4-BE49-F238E27FC236}">
                  <a16:creationId xmlns:a16="http://schemas.microsoft.com/office/drawing/2014/main" id="{B07FB84C-B872-CAE0-99E0-FCE20DE5198E}"/>
                </a:ext>
              </a:extLst>
            </p:cNvPr>
            <p:cNvSpPr>
              <a:spLocks/>
            </p:cNvSpPr>
            <p:nvPr/>
          </p:nvSpPr>
          <p:spPr bwMode="auto">
            <a:xfrm>
              <a:off x="11504633" y="4611425"/>
              <a:ext cx="74478" cy="52352"/>
            </a:xfrm>
            <a:custGeom>
              <a:avLst/>
              <a:gdLst>
                <a:gd name="T0" fmla="*/ 0 w 36"/>
                <a:gd name="T1" fmla="*/ 39 h 39"/>
                <a:gd name="T2" fmla="*/ 36 w 36"/>
                <a:gd name="T3" fmla="*/ 39 h 39"/>
                <a:gd name="T4" fmla="*/ 20 w 36"/>
                <a:gd name="T5" fmla="*/ 0 h 39"/>
                <a:gd name="T6" fmla="*/ 0 w 36"/>
                <a:gd name="T7" fmla="*/ 39 h 39"/>
              </a:gdLst>
              <a:ahLst/>
              <a:cxnLst>
                <a:cxn ang="0">
                  <a:pos x="T0" y="T1"/>
                </a:cxn>
                <a:cxn ang="0">
                  <a:pos x="T2" y="T3"/>
                </a:cxn>
                <a:cxn ang="0">
                  <a:pos x="T4" y="T5"/>
                </a:cxn>
                <a:cxn ang="0">
                  <a:pos x="T6" y="T7"/>
                </a:cxn>
              </a:cxnLst>
              <a:rect l="0" t="0" r="r" b="b"/>
              <a:pathLst>
                <a:path w="36" h="39">
                  <a:moveTo>
                    <a:pt x="0" y="39"/>
                  </a:moveTo>
                  <a:lnTo>
                    <a:pt x="36" y="39"/>
                  </a:lnTo>
                  <a:lnTo>
                    <a:pt x="20"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08" name="Freeform 654">
              <a:extLst>
                <a:ext uri="{FF2B5EF4-FFF2-40B4-BE49-F238E27FC236}">
                  <a16:creationId xmlns:a16="http://schemas.microsoft.com/office/drawing/2014/main" id="{10784C48-7463-CA62-DC3A-0837B17C271D}"/>
                </a:ext>
              </a:extLst>
            </p:cNvPr>
            <p:cNvSpPr>
              <a:spLocks/>
            </p:cNvSpPr>
            <p:nvPr/>
          </p:nvSpPr>
          <p:spPr bwMode="auto">
            <a:xfrm>
              <a:off x="11504633" y="4611425"/>
              <a:ext cx="74478" cy="52352"/>
            </a:xfrm>
            <a:custGeom>
              <a:avLst/>
              <a:gdLst>
                <a:gd name="T0" fmla="*/ 0 w 36"/>
                <a:gd name="T1" fmla="*/ 39 h 39"/>
                <a:gd name="T2" fmla="*/ 36 w 36"/>
                <a:gd name="T3" fmla="*/ 39 h 39"/>
                <a:gd name="T4" fmla="*/ 20 w 36"/>
                <a:gd name="T5" fmla="*/ 0 h 39"/>
                <a:gd name="T6" fmla="*/ 0 w 36"/>
                <a:gd name="T7" fmla="*/ 39 h 39"/>
              </a:gdLst>
              <a:ahLst/>
              <a:cxnLst>
                <a:cxn ang="0">
                  <a:pos x="T0" y="T1"/>
                </a:cxn>
                <a:cxn ang="0">
                  <a:pos x="T2" y="T3"/>
                </a:cxn>
                <a:cxn ang="0">
                  <a:pos x="T4" y="T5"/>
                </a:cxn>
                <a:cxn ang="0">
                  <a:pos x="T6" y="T7"/>
                </a:cxn>
              </a:cxnLst>
              <a:rect l="0" t="0" r="r" b="b"/>
              <a:pathLst>
                <a:path w="36" h="39">
                  <a:moveTo>
                    <a:pt x="0" y="39"/>
                  </a:moveTo>
                  <a:lnTo>
                    <a:pt x="36" y="39"/>
                  </a:lnTo>
                  <a:lnTo>
                    <a:pt x="20"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09" name="Freeform 655">
              <a:extLst>
                <a:ext uri="{FF2B5EF4-FFF2-40B4-BE49-F238E27FC236}">
                  <a16:creationId xmlns:a16="http://schemas.microsoft.com/office/drawing/2014/main" id="{79F12AE7-FB38-1E16-C356-E65FF77CF39B}"/>
                </a:ext>
              </a:extLst>
            </p:cNvPr>
            <p:cNvSpPr>
              <a:spLocks/>
            </p:cNvSpPr>
            <p:nvPr/>
          </p:nvSpPr>
          <p:spPr bwMode="auto">
            <a:xfrm>
              <a:off x="11744618" y="4611425"/>
              <a:ext cx="74478" cy="52352"/>
            </a:xfrm>
            <a:custGeom>
              <a:avLst/>
              <a:gdLst>
                <a:gd name="T0" fmla="*/ 0 w 36"/>
                <a:gd name="T1" fmla="*/ 39 h 39"/>
                <a:gd name="T2" fmla="*/ 36 w 36"/>
                <a:gd name="T3" fmla="*/ 39 h 39"/>
                <a:gd name="T4" fmla="*/ 17 w 36"/>
                <a:gd name="T5" fmla="*/ 0 h 39"/>
                <a:gd name="T6" fmla="*/ 0 w 36"/>
                <a:gd name="T7" fmla="*/ 39 h 39"/>
              </a:gdLst>
              <a:ahLst/>
              <a:cxnLst>
                <a:cxn ang="0">
                  <a:pos x="T0" y="T1"/>
                </a:cxn>
                <a:cxn ang="0">
                  <a:pos x="T2" y="T3"/>
                </a:cxn>
                <a:cxn ang="0">
                  <a:pos x="T4" y="T5"/>
                </a:cxn>
                <a:cxn ang="0">
                  <a:pos x="T6" y="T7"/>
                </a:cxn>
              </a:cxnLst>
              <a:rect l="0" t="0" r="r" b="b"/>
              <a:pathLst>
                <a:path w="36" h="39">
                  <a:moveTo>
                    <a:pt x="0" y="39"/>
                  </a:moveTo>
                  <a:lnTo>
                    <a:pt x="36" y="39"/>
                  </a:lnTo>
                  <a:lnTo>
                    <a:pt x="17"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10" name="Freeform 656">
              <a:extLst>
                <a:ext uri="{FF2B5EF4-FFF2-40B4-BE49-F238E27FC236}">
                  <a16:creationId xmlns:a16="http://schemas.microsoft.com/office/drawing/2014/main" id="{6757B76F-4172-E46C-12B7-06F860467BF5}"/>
                </a:ext>
              </a:extLst>
            </p:cNvPr>
            <p:cNvSpPr>
              <a:spLocks/>
            </p:cNvSpPr>
            <p:nvPr/>
          </p:nvSpPr>
          <p:spPr bwMode="auto">
            <a:xfrm>
              <a:off x="11752893" y="4611425"/>
              <a:ext cx="72410" cy="52352"/>
            </a:xfrm>
            <a:custGeom>
              <a:avLst/>
              <a:gdLst>
                <a:gd name="T0" fmla="*/ 0 w 35"/>
                <a:gd name="T1" fmla="*/ 39 h 39"/>
                <a:gd name="T2" fmla="*/ 35 w 35"/>
                <a:gd name="T3" fmla="*/ 39 h 39"/>
                <a:gd name="T4" fmla="*/ 16 w 35"/>
                <a:gd name="T5" fmla="*/ 0 h 39"/>
                <a:gd name="T6" fmla="*/ 0 w 35"/>
                <a:gd name="T7" fmla="*/ 39 h 39"/>
              </a:gdLst>
              <a:ahLst/>
              <a:cxnLst>
                <a:cxn ang="0">
                  <a:pos x="T0" y="T1"/>
                </a:cxn>
                <a:cxn ang="0">
                  <a:pos x="T2" y="T3"/>
                </a:cxn>
                <a:cxn ang="0">
                  <a:pos x="T4" y="T5"/>
                </a:cxn>
                <a:cxn ang="0">
                  <a:pos x="T6" y="T7"/>
                </a:cxn>
              </a:cxnLst>
              <a:rect l="0" t="0" r="r" b="b"/>
              <a:pathLst>
                <a:path w="35" h="39">
                  <a:moveTo>
                    <a:pt x="0" y="39"/>
                  </a:moveTo>
                  <a:lnTo>
                    <a:pt x="35" y="39"/>
                  </a:lnTo>
                  <a:lnTo>
                    <a:pt x="16"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11" name="Freeform 657">
              <a:extLst>
                <a:ext uri="{FF2B5EF4-FFF2-40B4-BE49-F238E27FC236}">
                  <a16:creationId xmlns:a16="http://schemas.microsoft.com/office/drawing/2014/main" id="{08473C2E-75B8-E864-D90B-3A03B4CEE650}"/>
                </a:ext>
              </a:extLst>
            </p:cNvPr>
            <p:cNvSpPr>
              <a:spLocks/>
            </p:cNvSpPr>
            <p:nvPr/>
          </p:nvSpPr>
          <p:spPr bwMode="auto">
            <a:xfrm>
              <a:off x="11999084" y="4611425"/>
              <a:ext cx="74478" cy="52352"/>
            </a:xfrm>
            <a:custGeom>
              <a:avLst/>
              <a:gdLst>
                <a:gd name="T0" fmla="*/ 0 w 36"/>
                <a:gd name="T1" fmla="*/ 39 h 39"/>
                <a:gd name="T2" fmla="*/ 36 w 36"/>
                <a:gd name="T3" fmla="*/ 39 h 39"/>
                <a:gd name="T4" fmla="*/ 16 w 36"/>
                <a:gd name="T5" fmla="*/ 0 h 39"/>
                <a:gd name="T6" fmla="*/ 0 w 36"/>
                <a:gd name="T7" fmla="*/ 39 h 39"/>
              </a:gdLst>
              <a:ahLst/>
              <a:cxnLst>
                <a:cxn ang="0">
                  <a:pos x="T0" y="T1"/>
                </a:cxn>
                <a:cxn ang="0">
                  <a:pos x="T2" y="T3"/>
                </a:cxn>
                <a:cxn ang="0">
                  <a:pos x="T4" y="T5"/>
                </a:cxn>
                <a:cxn ang="0">
                  <a:pos x="T6" y="T7"/>
                </a:cxn>
              </a:cxnLst>
              <a:rect l="0" t="0" r="r" b="b"/>
              <a:pathLst>
                <a:path w="36" h="39">
                  <a:moveTo>
                    <a:pt x="0" y="39"/>
                  </a:moveTo>
                  <a:lnTo>
                    <a:pt x="36" y="39"/>
                  </a:lnTo>
                  <a:lnTo>
                    <a:pt x="16"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12" name="Freeform 658">
              <a:extLst>
                <a:ext uri="{FF2B5EF4-FFF2-40B4-BE49-F238E27FC236}">
                  <a16:creationId xmlns:a16="http://schemas.microsoft.com/office/drawing/2014/main" id="{96621668-7758-8DBD-BEB6-B25D0C0851CF}"/>
                </a:ext>
              </a:extLst>
            </p:cNvPr>
            <p:cNvSpPr>
              <a:spLocks/>
            </p:cNvSpPr>
            <p:nvPr/>
          </p:nvSpPr>
          <p:spPr bwMode="auto">
            <a:xfrm>
              <a:off x="12253551" y="4611425"/>
              <a:ext cx="72410" cy="52352"/>
            </a:xfrm>
            <a:custGeom>
              <a:avLst/>
              <a:gdLst>
                <a:gd name="T0" fmla="*/ 0 w 35"/>
                <a:gd name="T1" fmla="*/ 39 h 39"/>
                <a:gd name="T2" fmla="*/ 35 w 35"/>
                <a:gd name="T3" fmla="*/ 39 h 39"/>
                <a:gd name="T4" fmla="*/ 16 w 35"/>
                <a:gd name="T5" fmla="*/ 0 h 39"/>
                <a:gd name="T6" fmla="*/ 0 w 35"/>
                <a:gd name="T7" fmla="*/ 39 h 39"/>
              </a:gdLst>
              <a:ahLst/>
              <a:cxnLst>
                <a:cxn ang="0">
                  <a:pos x="T0" y="T1"/>
                </a:cxn>
                <a:cxn ang="0">
                  <a:pos x="T2" y="T3"/>
                </a:cxn>
                <a:cxn ang="0">
                  <a:pos x="T4" y="T5"/>
                </a:cxn>
                <a:cxn ang="0">
                  <a:pos x="T6" y="T7"/>
                </a:cxn>
              </a:cxnLst>
              <a:rect l="0" t="0" r="r" b="b"/>
              <a:pathLst>
                <a:path w="35" h="39">
                  <a:moveTo>
                    <a:pt x="0" y="39"/>
                  </a:moveTo>
                  <a:lnTo>
                    <a:pt x="35" y="39"/>
                  </a:lnTo>
                  <a:lnTo>
                    <a:pt x="16"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13" name="Freeform 659">
              <a:extLst>
                <a:ext uri="{FF2B5EF4-FFF2-40B4-BE49-F238E27FC236}">
                  <a16:creationId xmlns:a16="http://schemas.microsoft.com/office/drawing/2014/main" id="{BD7D7C46-3204-44F4-E662-21BACBAADF6C}"/>
                </a:ext>
              </a:extLst>
            </p:cNvPr>
            <p:cNvSpPr>
              <a:spLocks/>
            </p:cNvSpPr>
            <p:nvPr/>
          </p:nvSpPr>
          <p:spPr bwMode="auto">
            <a:xfrm>
              <a:off x="12493536" y="4611425"/>
              <a:ext cx="80685" cy="52352"/>
            </a:xfrm>
            <a:custGeom>
              <a:avLst/>
              <a:gdLst>
                <a:gd name="T0" fmla="*/ 0 w 39"/>
                <a:gd name="T1" fmla="*/ 39 h 39"/>
                <a:gd name="T2" fmla="*/ 39 w 39"/>
                <a:gd name="T3" fmla="*/ 39 h 39"/>
                <a:gd name="T4" fmla="*/ 19 w 39"/>
                <a:gd name="T5" fmla="*/ 0 h 39"/>
                <a:gd name="T6" fmla="*/ 0 w 39"/>
                <a:gd name="T7" fmla="*/ 39 h 39"/>
              </a:gdLst>
              <a:ahLst/>
              <a:cxnLst>
                <a:cxn ang="0">
                  <a:pos x="T0" y="T1"/>
                </a:cxn>
                <a:cxn ang="0">
                  <a:pos x="T2" y="T3"/>
                </a:cxn>
                <a:cxn ang="0">
                  <a:pos x="T4" y="T5"/>
                </a:cxn>
                <a:cxn ang="0">
                  <a:pos x="T6" y="T7"/>
                </a:cxn>
              </a:cxnLst>
              <a:rect l="0" t="0" r="r" b="b"/>
              <a:pathLst>
                <a:path w="39" h="39">
                  <a:moveTo>
                    <a:pt x="0" y="39"/>
                  </a:moveTo>
                  <a:lnTo>
                    <a:pt x="39" y="39"/>
                  </a:lnTo>
                  <a:lnTo>
                    <a:pt x="19" y="0"/>
                  </a:lnTo>
                  <a:lnTo>
                    <a:pt x="0" y="39"/>
                  </a:lnTo>
                  <a:close/>
                </a:path>
              </a:pathLst>
            </a:custGeom>
            <a:noFill/>
            <a:ln w="6350">
              <a:solidFill>
                <a:srgbClr val="E6308A"/>
              </a:solidFill>
              <a:round/>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14" name="Freeform 660">
              <a:extLst>
                <a:ext uri="{FF2B5EF4-FFF2-40B4-BE49-F238E27FC236}">
                  <a16:creationId xmlns:a16="http://schemas.microsoft.com/office/drawing/2014/main" id="{83AB3802-92D6-46EB-B3B9-3D6C41BDCE2E}"/>
                </a:ext>
              </a:extLst>
            </p:cNvPr>
            <p:cNvSpPr>
              <a:spLocks/>
            </p:cNvSpPr>
            <p:nvPr/>
          </p:nvSpPr>
          <p:spPr bwMode="auto">
            <a:xfrm>
              <a:off x="1551474" y="2212632"/>
              <a:ext cx="11122051" cy="1127580"/>
            </a:xfrm>
            <a:custGeom>
              <a:avLst/>
              <a:gdLst>
                <a:gd name="T0" fmla="*/ 93 w 5376"/>
                <a:gd name="T1" fmla="*/ 10 h 840"/>
                <a:gd name="T2" fmla="*/ 116 w 5376"/>
                <a:gd name="T3" fmla="*/ 20 h 840"/>
                <a:gd name="T4" fmla="*/ 125 w 5376"/>
                <a:gd name="T5" fmla="*/ 33 h 840"/>
                <a:gd name="T6" fmla="*/ 325 w 5376"/>
                <a:gd name="T7" fmla="*/ 42 h 840"/>
                <a:gd name="T8" fmla="*/ 371 w 5376"/>
                <a:gd name="T9" fmla="*/ 62 h 840"/>
                <a:gd name="T10" fmla="*/ 735 w 5376"/>
                <a:gd name="T11" fmla="*/ 71 h 840"/>
                <a:gd name="T12" fmla="*/ 774 w 5376"/>
                <a:gd name="T13" fmla="*/ 84 h 840"/>
                <a:gd name="T14" fmla="*/ 884 w 5376"/>
                <a:gd name="T15" fmla="*/ 94 h 840"/>
                <a:gd name="T16" fmla="*/ 971 w 5376"/>
                <a:gd name="T17" fmla="*/ 110 h 840"/>
                <a:gd name="T18" fmla="*/ 993 w 5376"/>
                <a:gd name="T19" fmla="*/ 120 h 840"/>
                <a:gd name="T20" fmla="*/ 1006 w 5376"/>
                <a:gd name="T21" fmla="*/ 136 h 840"/>
                <a:gd name="T22" fmla="*/ 1055 w 5376"/>
                <a:gd name="T23" fmla="*/ 146 h 840"/>
                <a:gd name="T24" fmla="*/ 1090 w 5376"/>
                <a:gd name="T25" fmla="*/ 171 h 840"/>
                <a:gd name="T26" fmla="*/ 1194 w 5376"/>
                <a:gd name="T27" fmla="*/ 181 h 840"/>
                <a:gd name="T28" fmla="*/ 1210 w 5376"/>
                <a:gd name="T29" fmla="*/ 194 h 840"/>
                <a:gd name="T30" fmla="*/ 1226 w 5376"/>
                <a:gd name="T31" fmla="*/ 204 h 840"/>
                <a:gd name="T32" fmla="*/ 1323 w 5376"/>
                <a:gd name="T33" fmla="*/ 223 h 840"/>
                <a:gd name="T34" fmla="*/ 1419 w 5376"/>
                <a:gd name="T35" fmla="*/ 233 h 840"/>
                <a:gd name="T36" fmla="*/ 1449 w 5376"/>
                <a:gd name="T37" fmla="*/ 252 h 840"/>
                <a:gd name="T38" fmla="*/ 1578 w 5376"/>
                <a:gd name="T39" fmla="*/ 259 h 840"/>
                <a:gd name="T40" fmla="*/ 1581 w 5376"/>
                <a:gd name="T41" fmla="*/ 275 h 840"/>
                <a:gd name="T42" fmla="*/ 1900 w 5376"/>
                <a:gd name="T43" fmla="*/ 285 h 840"/>
                <a:gd name="T44" fmla="*/ 1936 w 5376"/>
                <a:gd name="T45" fmla="*/ 301 h 840"/>
                <a:gd name="T46" fmla="*/ 1949 w 5376"/>
                <a:gd name="T47" fmla="*/ 310 h 840"/>
                <a:gd name="T48" fmla="*/ 1975 w 5376"/>
                <a:gd name="T49" fmla="*/ 330 h 840"/>
                <a:gd name="T50" fmla="*/ 2004 w 5376"/>
                <a:gd name="T51" fmla="*/ 340 h 840"/>
                <a:gd name="T52" fmla="*/ 2149 w 5376"/>
                <a:gd name="T53" fmla="*/ 359 h 840"/>
                <a:gd name="T54" fmla="*/ 2184 w 5376"/>
                <a:gd name="T55" fmla="*/ 369 h 840"/>
                <a:gd name="T56" fmla="*/ 2194 w 5376"/>
                <a:gd name="T57" fmla="*/ 385 h 840"/>
                <a:gd name="T58" fmla="*/ 2265 w 5376"/>
                <a:gd name="T59" fmla="*/ 394 h 840"/>
                <a:gd name="T60" fmla="*/ 2297 w 5376"/>
                <a:gd name="T61" fmla="*/ 433 h 840"/>
                <a:gd name="T62" fmla="*/ 2426 w 5376"/>
                <a:gd name="T63" fmla="*/ 443 h 840"/>
                <a:gd name="T64" fmla="*/ 2433 w 5376"/>
                <a:gd name="T65" fmla="*/ 466 h 840"/>
                <a:gd name="T66" fmla="*/ 2536 w 5376"/>
                <a:gd name="T67" fmla="*/ 482 h 840"/>
                <a:gd name="T68" fmla="*/ 2584 w 5376"/>
                <a:gd name="T69" fmla="*/ 491 h 840"/>
                <a:gd name="T70" fmla="*/ 2620 w 5376"/>
                <a:gd name="T71" fmla="*/ 511 h 840"/>
                <a:gd name="T72" fmla="*/ 2898 w 5376"/>
                <a:gd name="T73" fmla="*/ 520 h 840"/>
                <a:gd name="T74" fmla="*/ 2904 w 5376"/>
                <a:gd name="T75" fmla="*/ 540 h 840"/>
                <a:gd name="T76" fmla="*/ 2998 w 5376"/>
                <a:gd name="T77" fmla="*/ 562 h 840"/>
                <a:gd name="T78" fmla="*/ 3182 w 5376"/>
                <a:gd name="T79" fmla="*/ 572 h 840"/>
                <a:gd name="T80" fmla="*/ 3223 w 5376"/>
                <a:gd name="T81" fmla="*/ 592 h 840"/>
                <a:gd name="T82" fmla="*/ 3243 w 5376"/>
                <a:gd name="T83" fmla="*/ 598 h 840"/>
                <a:gd name="T84" fmla="*/ 3253 w 5376"/>
                <a:gd name="T85" fmla="*/ 624 h 840"/>
                <a:gd name="T86" fmla="*/ 3320 w 5376"/>
                <a:gd name="T87" fmla="*/ 630 h 840"/>
                <a:gd name="T88" fmla="*/ 3385 w 5376"/>
                <a:gd name="T89" fmla="*/ 656 h 840"/>
                <a:gd name="T90" fmla="*/ 3407 w 5376"/>
                <a:gd name="T91" fmla="*/ 666 h 840"/>
                <a:gd name="T92" fmla="*/ 3414 w 5376"/>
                <a:gd name="T93" fmla="*/ 682 h 840"/>
                <a:gd name="T94" fmla="*/ 3456 w 5376"/>
                <a:gd name="T95" fmla="*/ 698 h 840"/>
                <a:gd name="T96" fmla="*/ 3766 w 5376"/>
                <a:gd name="T97" fmla="*/ 721 h 840"/>
                <a:gd name="T98" fmla="*/ 3898 w 5376"/>
                <a:gd name="T99" fmla="*/ 734 h 840"/>
                <a:gd name="T100" fmla="*/ 3982 w 5376"/>
                <a:gd name="T101" fmla="*/ 766 h 840"/>
                <a:gd name="T102" fmla="*/ 4589 w 5376"/>
                <a:gd name="T103" fmla="*/ 789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76" h="840">
                  <a:moveTo>
                    <a:pt x="0" y="0"/>
                  </a:moveTo>
                  <a:lnTo>
                    <a:pt x="93" y="0"/>
                  </a:lnTo>
                  <a:lnTo>
                    <a:pt x="93" y="10"/>
                  </a:lnTo>
                  <a:lnTo>
                    <a:pt x="112" y="10"/>
                  </a:lnTo>
                  <a:lnTo>
                    <a:pt x="112" y="20"/>
                  </a:lnTo>
                  <a:lnTo>
                    <a:pt x="116" y="20"/>
                  </a:lnTo>
                  <a:lnTo>
                    <a:pt x="116" y="29"/>
                  </a:lnTo>
                  <a:lnTo>
                    <a:pt x="125" y="29"/>
                  </a:lnTo>
                  <a:lnTo>
                    <a:pt x="125" y="33"/>
                  </a:lnTo>
                  <a:lnTo>
                    <a:pt x="251" y="33"/>
                  </a:lnTo>
                  <a:lnTo>
                    <a:pt x="251" y="42"/>
                  </a:lnTo>
                  <a:lnTo>
                    <a:pt x="325" y="42"/>
                  </a:lnTo>
                  <a:lnTo>
                    <a:pt x="325" y="52"/>
                  </a:lnTo>
                  <a:lnTo>
                    <a:pt x="371" y="52"/>
                  </a:lnTo>
                  <a:lnTo>
                    <a:pt x="371" y="62"/>
                  </a:lnTo>
                  <a:lnTo>
                    <a:pt x="384" y="62"/>
                  </a:lnTo>
                  <a:lnTo>
                    <a:pt x="384" y="71"/>
                  </a:lnTo>
                  <a:lnTo>
                    <a:pt x="735" y="71"/>
                  </a:lnTo>
                  <a:lnTo>
                    <a:pt x="735" y="75"/>
                  </a:lnTo>
                  <a:lnTo>
                    <a:pt x="774" y="75"/>
                  </a:lnTo>
                  <a:lnTo>
                    <a:pt x="774" y="84"/>
                  </a:lnTo>
                  <a:lnTo>
                    <a:pt x="848" y="84"/>
                  </a:lnTo>
                  <a:lnTo>
                    <a:pt x="848" y="94"/>
                  </a:lnTo>
                  <a:lnTo>
                    <a:pt x="884" y="94"/>
                  </a:lnTo>
                  <a:lnTo>
                    <a:pt x="884" y="104"/>
                  </a:lnTo>
                  <a:lnTo>
                    <a:pt x="971" y="104"/>
                  </a:lnTo>
                  <a:lnTo>
                    <a:pt x="971" y="110"/>
                  </a:lnTo>
                  <a:lnTo>
                    <a:pt x="974" y="110"/>
                  </a:lnTo>
                  <a:lnTo>
                    <a:pt x="974" y="120"/>
                  </a:lnTo>
                  <a:lnTo>
                    <a:pt x="993" y="120"/>
                  </a:lnTo>
                  <a:lnTo>
                    <a:pt x="993" y="126"/>
                  </a:lnTo>
                  <a:lnTo>
                    <a:pt x="1006" y="126"/>
                  </a:lnTo>
                  <a:lnTo>
                    <a:pt x="1006" y="136"/>
                  </a:lnTo>
                  <a:lnTo>
                    <a:pt x="1013" y="136"/>
                  </a:lnTo>
                  <a:lnTo>
                    <a:pt x="1013" y="146"/>
                  </a:lnTo>
                  <a:lnTo>
                    <a:pt x="1055" y="146"/>
                  </a:lnTo>
                  <a:lnTo>
                    <a:pt x="1055" y="152"/>
                  </a:lnTo>
                  <a:lnTo>
                    <a:pt x="1090" y="152"/>
                  </a:lnTo>
                  <a:lnTo>
                    <a:pt x="1090" y="171"/>
                  </a:lnTo>
                  <a:lnTo>
                    <a:pt x="1148" y="171"/>
                  </a:lnTo>
                  <a:lnTo>
                    <a:pt x="1148" y="181"/>
                  </a:lnTo>
                  <a:lnTo>
                    <a:pt x="1194" y="181"/>
                  </a:lnTo>
                  <a:lnTo>
                    <a:pt x="1194" y="184"/>
                  </a:lnTo>
                  <a:lnTo>
                    <a:pt x="1210" y="184"/>
                  </a:lnTo>
                  <a:lnTo>
                    <a:pt x="1210" y="194"/>
                  </a:lnTo>
                  <a:lnTo>
                    <a:pt x="1216" y="194"/>
                  </a:lnTo>
                  <a:lnTo>
                    <a:pt x="1216" y="204"/>
                  </a:lnTo>
                  <a:lnTo>
                    <a:pt x="1226" y="204"/>
                  </a:lnTo>
                  <a:lnTo>
                    <a:pt x="1226" y="213"/>
                  </a:lnTo>
                  <a:lnTo>
                    <a:pt x="1323" y="213"/>
                  </a:lnTo>
                  <a:lnTo>
                    <a:pt x="1323" y="223"/>
                  </a:lnTo>
                  <a:lnTo>
                    <a:pt x="1352" y="223"/>
                  </a:lnTo>
                  <a:lnTo>
                    <a:pt x="1352" y="233"/>
                  </a:lnTo>
                  <a:lnTo>
                    <a:pt x="1419" y="233"/>
                  </a:lnTo>
                  <a:lnTo>
                    <a:pt x="1419" y="243"/>
                  </a:lnTo>
                  <a:lnTo>
                    <a:pt x="1449" y="243"/>
                  </a:lnTo>
                  <a:lnTo>
                    <a:pt x="1449" y="252"/>
                  </a:lnTo>
                  <a:lnTo>
                    <a:pt x="1539" y="252"/>
                  </a:lnTo>
                  <a:lnTo>
                    <a:pt x="1539" y="259"/>
                  </a:lnTo>
                  <a:lnTo>
                    <a:pt x="1578" y="259"/>
                  </a:lnTo>
                  <a:lnTo>
                    <a:pt x="1578" y="265"/>
                  </a:lnTo>
                  <a:lnTo>
                    <a:pt x="1581" y="265"/>
                  </a:lnTo>
                  <a:lnTo>
                    <a:pt x="1581" y="275"/>
                  </a:lnTo>
                  <a:lnTo>
                    <a:pt x="1733" y="275"/>
                  </a:lnTo>
                  <a:lnTo>
                    <a:pt x="1733" y="285"/>
                  </a:lnTo>
                  <a:lnTo>
                    <a:pt x="1900" y="285"/>
                  </a:lnTo>
                  <a:lnTo>
                    <a:pt x="1900" y="294"/>
                  </a:lnTo>
                  <a:lnTo>
                    <a:pt x="1936" y="294"/>
                  </a:lnTo>
                  <a:lnTo>
                    <a:pt x="1936" y="301"/>
                  </a:lnTo>
                  <a:lnTo>
                    <a:pt x="1946" y="301"/>
                  </a:lnTo>
                  <a:lnTo>
                    <a:pt x="1946" y="310"/>
                  </a:lnTo>
                  <a:lnTo>
                    <a:pt x="1949" y="310"/>
                  </a:lnTo>
                  <a:lnTo>
                    <a:pt x="1949" y="320"/>
                  </a:lnTo>
                  <a:lnTo>
                    <a:pt x="1975" y="320"/>
                  </a:lnTo>
                  <a:lnTo>
                    <a:pt x="1975" y="330"/>
                  </a:lnTo>
                  <a:lnTo>
                    <a:pt x="1987" y="330"/>
                  </a:lnTo>
                  <a:lnTo>
                    <a:pt x="1987" y="340"/>
                  </a:lnTo>
                  <a:lnTo>
                    <a:pt x="2004" y="340"/>
                  </a:lnTo>
                  <a:lnTo>
                    <a:pt x="2004" y="349"/>
                  </a:lnTo>
                  <a:lnTo>
                    <a:pt x="2149" y="349"/>
                  </a:lnTo>
                  <a:lnTo>
                    <a:pt x="2149" y="359"/>
                  </a:lnTo>
                  <a:lnTo>
                    <a:pt x="2181" y="359"/>
                  </a:lnTo>
                  <a:lnTo>
                    <a:pt x="2181" y="369"/>
                  </a:lnTo>
                  <a:lnTo>
                    <a:pt x="2184" y="369"/>
                  </a:lnTo>
                  <a:lnTo>
                    <a:pt x="2184" y="375"/>
                  </a:lnTo>
                  <a:lnTo>
                    <a:pt x="2194" y="375"/>
                  </a:lnTo>
                  <a:lnTo>
                    <a:pt x="2194" y="385"/>
                  </a:lnTo>
                  <a:lnTo>
                    <a:pt x="2239" y="385"/>
                  </a:lnTo>
                  <a:lnTo>
                    <a:pt x="2239" y="394"/>
                  </a:lnTo>
                  <a:lnTo>
                    <a:pt x="2265" y="394"/>
                  </a:lnTo>
                  <a:lnTo>
                    <a:pt x="2265" y="404"/>
                  </a:lnTo>
                  <a:lnTo>
                    <a:pt x="2297" y="404"/>
                  </a:lnTo>
                  <a:lnTo>
                    <a:pt x="2297" y="433"/>
                  </a:lnTo>
                  <a:lnTo>
                    <a:pt x="2355" y="433"/>
                  </a:lnTo>
                  <a:lnTo>
                    <a:pt x="2355" y="443"/>
                  </a:lnTo>
                  <a:lnTo>
                    <a:pt x="2426" y="443"/>
                  </a:lnTo>
                  <a:lnTo>
                    <a:pt x="2426" y="449"/>
                  </a:lnTo>
                  <a:lnTo>
                    <a:pt x="2433" y="449"/>
                  </a:lnTo>
                  <a:lnTo>
                    <a:pt x="2433" y="466"/>
                  </a:lnTo>
                  <a:lnTo>
                    <a:pt x="2536" y="466"/>
                  </a:lnTo>
                  <a:lnTo>
                    <a:pt x="2536" y="475"/>
                  </a:lnTo>
                  <a:lnTo>
                    <a:pt x="2536" y="482"/>
                  </a:lnTo>
                  <a:lnTo>
                    <a:pt x="2575" y="482"/>
                  </a:lnTo>
                  <a:lnTo>
                    <a:pt x="2575" y="491"/>
                  </a:lnTo>
                  <a:lnTo>
                    <a:pt x="2584" y="491"/>
                  </a:lnTo>
                  <a:lnTo>
                    <a:pt x="2584" y="501"/>
                  </a:lnTo>
                  <a:lnTo>
                    <a:pt x="2620" y="501"/>
                  </a:lnTo>
                  <a:lnTo>
                    <a:pt x="2620" y="511"/>
                  </a:lnTo>
                  <a:lnTo>
                    <a:pt x="2801" y="511"/>
                  </a:lnTo>
                  <a:lnTo>
                    <a:pt x="2801" y="520"/>
                  </a:lnTo>
                  <a:lnTo>
                    <a:pt x="2898" y="520"/>
                  </a:lnTo>
                  <a:lnTo>
                    <a:pt x="2898" y="530"/>
                  </a:lnTo>
                  <a:lnTo>
                    <a:pt x="2904" y="530"/>
                  </a:lnTo>
                  <a:lnTo>
                    <a:pt x="2904" y="540"/>
                  </a:lnTo>
                  <a:lnTo>
                    <a:pt x="2904" y="550"/>
                  </a:lnTo>
                  <a:lnTo>
                    <a:pt x="2998" y="550"/>
                  </a:lnTo>
                  <a:lnTo>
                    <a:pt x="2998" y="562"/>
                  </a:lnTo>
                  <a:lnTo>
                    <a:pt x="3127" y="562"/>
                  </a:lnTo>
                  <a:lnTo>
                    <a:pt x="3127" y="572"/>
                  </a:lnTo>
                  <a:lnTo>
                    <a:pt x="3182" y="572"/>
                  </a:lnTo>
                  <a:lnTo>
                    <a:pt x="3182" y="582"/>
                  </a:lnTo>
                  <a:lnTo>
                    <a:pt x="3223" y="582"/>
                  </a:lnTo>
                  <a:lnTo>
                    <a:pt x="3223" y="592"/>
                  </a:lnTo>
                  <a:lnTo>
                    <a:pt x="3233" y="592"/>
                  </a:lnTo>
                  <a:lnTo>
                    <a:pt x="3233" y="598"/>
                  </a:lnTo>
                  <a:lnTo>
                    <a:pt x="3243" y="598"/>
                  </a:lnTo>
                  <a:lnTo>
                    <a:pt x="3243" y="614"/>
                  </a:lnTo>
                  <a:lnTo>
                    <a:pt x="3253" y="614"/>
                  </a:lnTo>
                  <a:lnTo>
                    <a:pt x="3253" y="624"/>
                  </a:lnTo>
                  <a:lnTo>
                    <a:pt x="3259" y="624"/>
                  </a:lnTo>
                  <a:lnTo>
                    <a:pt x="3259" y="630"/>
                  </a:lnTo>
                  <a:lnTo>
                    <a:pt x="3320" y="630"/>
                  </a:lnTo>
                  <a:lnTo>
                    <a:pt x="3320" y="640"/>
                  </a:lnTo>
                  <a:lnTo>
                    <a:pt x="3385" y="640"/>
                  </a:lnTo>
                  <a:lnTo>
                    <a:pt x="3385" y="656"/>
                  </a:lnTo>
                  <a:lnTo>
                    <a:pt x="3391" y="656"/>
                  </a:lnTo>
                  <a:lnTo>
                    <a:pt x="3391" y="666"/>
                  </a:lnTo>
                  <a:lnTo>
                    <a:pt x="3407" y="666"/>
                  </a:lnTo>
                  <a:lnTo>
                    <a:pt x="3407" y="672"/>
                  </a:lnTo>
                  <a:lnTo>
                    <a:pt x="3414" y="672"/>
                  </a:lnTo>
                  <a:lnTo>
                    <a:pt x="3414" y="682"/>
                  </a:lnTo>
                  <a:lnTo>
                    <a:pt x="3453" y="682"/>
                  </a:lnTo>
                  <a:lnTo>
                    <a:pt x="3453" y="698"/>
                  </a:lnTo>
                  <a:lnTo>
                    <a:pt x="3456" y="698"/>
                  </a:lnTo>
                  <a:lnTo>
                    <a:pt x="3456" y="705"/>
                  </a:lnTo>
                  <a:lnTo>
                    <a:pt x="3766" y="705"/>
                  </a:lnTo>
                  <a:lnTo>
                    <a:pt x="3766" y="721"/>
                  </a:lnTo>
                  <a:lnTo>
                    <a:pt x="3769" y="721"/>
                  </a:lnTo>
                  <a:lnTo>
                    <a:pt x="3769" y="734"/>
                  </a:lnTo>
                  <a:lnTo>
                    <a:pt x="3898" y="734"/>
                  </a:lnTo>
                  <a:lnTo>
                    <a:pt x="3898" y="753"/>
                  </a:lnTo>
                  <a:lnTo>
                    <a:pt x="3982" y="753"/>
                  </a:lnTo>
                  <a:lnTo>
                    <a:pt x="3982" y="766"/>
                  </a:lnTo>
                  <a:lnTo>
                    <a:pt x="4108" y="766"/>
                  </a:lnTo>
                  <a:lnTo>
                    <a:pt x="4108" y="789"/>
                  </a:lnTo>
                  <a:lnTo>
                    <a:pt x="4589" y="789"/>
                  </a:lnTo>
                  <a:lnTo>
                    <a:pt x="4589" y="840"/>
                  </a:lnTo>
                  <a:lnTo>
                    <a:pt x="5376" y="840"/>
                  </a:lnTo>
                </a:path>
              </a:pathLst>
            </a:custGeom>
            <a:noFill/>
            <a:ln w="22225" cap="rnd">
              <a:solidFill>
                <a:srgbClr val="0095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15" name="Line 661">
              <a:extLst>
                <a:ext uri="{FF2B5EF4-FFF2-40B4-BE49-F238E27FC236}">
                  <a16:creationId xmlns:a16="http://schemas.microsoft.com/office/drawing/2014/main" id="{DBCCA5F2-2EB1-584C-C97A-E41CB2FC3C12}"/>
                </a:ext>
              </a:extLst>
            </p:cNvPr>
            <p:cNvSpPr>
              <a:spLocks noChangeShapeType="1"/>
            </p:cNvSpPr>
            <p:nvPr/>
          </p:nvSpPr>
          <p:spPr bwMode="auto">
            <a:xfrm>
              <a:off x="1551474" y="2212632"/>
              <a:ext cx="6620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16" name="Line 662">
              <a:extLst>
                <a:ext uri="{FF2B5EF4-FFF2-40B4-BE49-F238E27FC236}">
                  <a16:creationId xmlns:a16="http://schemas.microsoft.com/office/drawing/2014/main" id="{C91DE96D-928C-AC8D-36C1-D6BEF69EF867}"/>
                </a:ext>
              </a:extLst>
            </p:cNvPr>
            <p:cNvSpPr>
              <a:spLocks noChangeShapeType="1"/>
            </p:cNvSpPr>
            <p:nvPr/>
          </p:nvSpPr>
          <p:spPr bwMode="auto">
            <a:xfrm>
              <a:off x="1663191" y="2226056"/>
              <a:ext cx="599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17" name="Line 663">
              <a:extLst>
                <a:ext uri="{FF2B5EF4-FFF2-40B4-BE49-F238E27FC236}">
                  <a16:creationId xmlns:a16="http://schemas.microsoft.com/office/drawing/2014/main" id="{4A923833-184D-9629-69FD-3566C04C8C38}"/>
                </a:ext>
              </a:extLst>
            </p:cNvPr>
            <p:cNvSpPr>
              <a:spLocks noChangeShapeType="1"/>
            </p:cNvSpPr>
            <p:nvPr/>
          </p:nvSpPr>
          <p:spPr bwMode="auto">
            <a:xfrm>
              <a:off x="1791459" y="2226056"/>
              <a:ext cx="1241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18" name="Line 664">
              <a:extLst>
                <a:ext uri="{FF2B5EF4-FFF2-40B4-BE49-F238E27FC236}">
                  <a16:creationId xmlns:a16="http://schemas.microsoft.com/office/drawing/2014/main" id="{97FEC8F8-61BB-2AC2-A3FE-1AFCDE11A9D8}"/>
                </a:ext>
              </a:extLst>
            </p:cNvPr>
            <p:cNvSpPr>
              <a:spLocks noChangeShapeType="1"/>
            </p:cNvSpPr>
            <p:nvPr/>
          </p:nvSpPr>
          <p:spPr bwMode="auto">
            <a:xfrm>
              <a:off x="1803871" y="2226056"/>
              <a:ext cx="0" cy="25505"/>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19" name="Line 665">
              <a:extLst>
                <a:ext uri="{FF2B5EF4-FFF2-40B4-BE49-F238E27FC236}">
                  <a16:creationId xmlns:a16="http://schemas.microsoft.com/office/drawing/2014/main" id="{80F0CDC0-271B-F41B-E240-A416EE2E15A0}"/>
                </a:ext>
              </a:extLst>
            </p:cNvPr>
            <p:cNvSpPr>
              <a:spLocks noChangeShapeType="1"/>
            </p:cNvSpPr>
            <p:nvPr/>
          </p:nvSpPr>
          <p:spPr bwMode="auto">
            <a:xfrm>
              <a:off x="1803871" y="2251561"/>
              <a:ext cx="1448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20" name="Line 666">
              <a:extLst>
                <a:ext uri="{FF2B5EF4-FFF2-40B4-BE49-F238E27FC236}">
                  <a16:creationId xmlns:a16="http://schemas.microsoft.com/office/drawing/2014/main" id="{7FB130FE-385B-53C6-B917-60CE0DF022C2}"/>
                </a:ext>
              </a:extLst>
            </p:cNvPr>
            <p:cNvSpPr>
              <a:spLocks noChangeShapeType="1"/>
            </p:cNvSpPr>
            <p:nvPr/>
          </p:nvSpPr>
          <p:spPr bwMode="auto">
            <a:xfrm>
              <a:off x="1884556" y="2251561"/>
              <a:ext cx="6620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21" name="Line 667">
              <a:extLst>
                <a:ext uri="{FF2B5EF4-FFF2-40B4-BE49-F238E27FC236}">
                  <a16:creationId xmlns:a16="http://schemas.microsoft.com/office/drawing/2014/main" id="{2576D645-B1DD-C924-9816-CE5D91B7D968}"/>
                </a:ext>
              </a:extLst>
            </p:cNvPr>
            <p:cNvSpPr>
              <a:spLocks noChangeShapeType="1"/>
            </p:cNvSpPr>
            <p:nvPr/>
          </p:nvSpPr>
          <p:spPr bwMode="auto">
            <a:xfrm>
              <a:off x="2010755" y="2251561"/>
              <a:ext cx="4758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22" name="Line 668">
              <a:extLst>
                <a:ext uri="{FF2B5EF4-FFF2-40B4-BE49-F238E27FC236}">
                  <a16:creationId xmlns:a16="http://schemas.microsoft.com/office/drawing/2014/main" id="{E1FAEDF7-8732-0536-47F3-B9011CD76100}"/>
                </a:ext>
              </a:extLst>
            </p:cNvPr>
            <p:cNvSpPr>
              <a:spLocks noChangeShapeType="1"/>
            </p:cNvSpPr>
            <p:nvPr/>
          </p:nvSpPr>
          <p:spPr bwMode="auto">
            <a:xfrm>
              <a:off x="2058337" y="2251561"/>
              <a:ext cx="0" cy="5369"/>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23" name="Line 669">
              <a:extLst>
                <a:ext uri="{FF2B5EF4-FFF2-40B4-BE49-F238E27FC236}">
                  <a16:creationId xmlns:a16="http://schemas.microsoft.com/office/drawing/2014/main" id="{E7548932-E79F-54BE-3C38-3F6763221085}"/>
                </a:ext>
              </a:extLst>
            </p:cNvPr>
            <p:cNvSpPr>
              <a:spLocks noChangeShapeType="1"/>
            </p:cNvSpPr>
            <p:nvPr/>
          </p:nvSpPr>
          <p:spPr bwMode="auto">
            <a:xfrm>
              <a:off x="2097646" y="2269011"/>
              <a:ext cx="206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24" name="Line 670">
              <a:extLst>
                <a:ext uri="{FF2B5EF4-FFF2-40B4-BE49-F238E27FC236}">
                  <a16:creationId xmlns:a16="http://schemas.microsoft.com/office/drawing/2014/main" id="{B3FBE541-3D23-F546-778D-AB6258A561C3}"/>
                </a:ext>
              </a:extLst>
            </p:cNvPr>
            <p:cNvSpPr>
              <a:spLocks noChangeShapeType="1"/>
            </p:cNvSpPr>
            <p:nvPr/>
          </p:nvSpPr>
          <p:spPr bwMode="auto">
            <a:xfrm>
              <a:off x="2118334" y="2269011"/>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25" name="Line 671">
              <a:extLst>
                <a:ext uri="{FF2B5EF4-FFF2-40B4-BE49-F238E27FC236}">
                  <a16:creationId xmlns:a16="http://schemas.microsoft.com/office/drawing/2014/main" id="{66447F45-0CC3-3DA7-CDD5-2D5D70D576F1}"/>
                </a:ext>
              </a:extLst>
            </p:cNvPr>
            <p:cNvSpPr>
              <a:spLocks noChangeShapeType="1"/>
            </p:cNvSpPr>
            <p:nvPr/>
          </p:nvSpPr>
          <p:spPr bwMode="auto">
            <a:xfrm>
              <a:off x="2118334" y="2282435"/>
              <a:ext cx="3310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26" name="Line 672">
              <a:extLst>
                <a:ext uri="{FF2B5EF4-FFF2-40B4-BE49-F238E27FC236}">
                  <a16:creationId xmlns:a16="http://schemas.microsoft.com/office/drawing/2014/main" id="{76049223-5226-9330-1BCF-C2FC97E5253D}"/>
                </a:ext>
              </a:extLst>
            </p:cNvPr>
            <p:cNvSpPr>
              <a:spLocks noChangeShapeType="1"/>
            </p:cNvSpPr>
            <p:nvPr/>
          </p:nvSpPr>
          <p:spPr bwMode="auto">
            <a:xfrm>
              <a:off x="2199019" y="2295859"/>
              <a:ext cx="599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27" name="Line 673">
              <a:extLst>
                <a:ext uri="{FF2B5EF4-FFF2-40B4-BE49-F238E27FC236}">
                  <a16:creationId xmlns:a16="http://schemas.microsoft.com/office/drawing/2014/main" id="{8D74EA1F-4D97-7392-52B2-8AE4DEF1450E}"/>
                </a:ext>
              </a:extLst>
            </p:cNvPr>
            <p:cNvSpPr>
              <a:spLocks noChangeShapeType="1"/>
            </p:cNvSpPr>
            <p:nvPr/>
          </p:nvSpPr>
          <p:spPr bwMode="auto">
            <a:xfrm>
              <a:off x="2304529" y="2299885"/>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28" name="Line 674">
              <a:extLst>
                <a:ext uri="{FF2B5EF4-FFF2-40B4-BE49-F238E27FC236}">
                  <a16:creationId xmlns:a16="http://schemas.microsoft.com/office/drawing/2014/main" id="{26F5FCC3-7AA2-42B0-1689-84209CA7469D}"/>
                </a:ext>
              </a:extLst>
            </p:cNvPr>
            <p:cNvSpPr>
              <a:spLocks noChangeShapeType="1"/>
            </p:cNvSpPr>
            <p:nvPr/>
          </p:nvSpPr>
          <p:spPr bwMode="auto">
            <a:xfrm>
              <a:off x="2304529" y="2299885"/>
              <a:ext cx="599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29" name="Line 675">
              <a:extLst>
                <a:ext uri="{FF2B5EF4-FFF2-40B4-BE49-F238E27FC236}">
                  <a16:creationId xmlns:a16="http://schemas.microsoft.com/office/drawing/2014/main" id="{C60D26C9-354A-28C7-92CE-245AE72DE167}"/>
                </a:ext>
              </a:extLst>
            </p:cNvPr>
            <p:cNvSpPr>
              <a:spLocks noChangeShapeType="1"/>
            </p:cNvSpPr>
            <p:nvPr/>
          </p:nvSpPr>
          <p:spPr bwMode="auto">
            <a:xfrm>
              <a:off x="2418315" y="2313309"/>
              <a:ext cx="599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30" name="Line 676">
              <a:extLst>
                <a:ext uri="{FF2B5EF4-FFF2-40B4-BE49-F238E27FC236}">
                  <a16:creationId xmlns:a16="http://schemas.microsoft.com/office/drawing/2014/main" id="{2B04FDE0-C1C1-0C76-B842-8F176BE1A7AF}"/>
                </a:ext>
              </a:extLst>
            </p:cNvPr>
            <p:cNvSpPr>
              <a:spLocks noChangeShapeType="1"/>
            </p:cNvSpPr>
            <p:nvPr/>
          </p:nvSpPr>
          <p:spPr bwMode="auto">
            <a:xfrm>
              <a:off x="2544514" y="2313309"/>
              <a:ext cx="827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31" name="Line 677">
              <a:extLst>
                <a:ext uri="{FF2B5EF4-FFF2-40B4-BE49-F238E27FC236}">
                  <a16:creationId xmlns:a16="http://schemas.microsoft.com/office/drawing/2014/main" id="{F0706944-9284-B270-E282-128459DFF562}"/>
                </a:ext>
              </a:extLst>
            </p:cNvPr>
            <p:cNvSpPr>
              <a:spLocks noChangeShapeType="1"/>
            </p:cNvSpPr>
            <p:nvPr/>
          </p:nvSpPr>
          <p:spPr bwMode="auto">
            <a:xfrm>
              <a:off x="2552789" y="2313309"/>
              <a:ext cx="0" cy="1208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32" name="Line 678">
              <a:extLst>
                <a:ext uri="{FF2B5EF4-FFF2-40B4-BE49-F238E27FC236}">
                  <a16:creationId xmlns:a16="http://schemas.microsoft.com/office/drawing/2014/main" id="{8A2C5C8F-90F5-D37F-3B05-3D334F19C9BE}"/>
                </a:ext>
              </a:extLst>
            </p:cNvPr>
            <p:cNvSpPr>
              <a:spLocks noChangeShapeType="1"/>
            </p:cNvSpPr>
            <p:nvPr/>
          </p:nvSpPr>
          <p:spPr bwMode="auto">
            <a:xfrm>
              <a:off x="2552789" y="2325390"/>
              <a:ext cx="3310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33" name="Line 679">
              <a:extLst>
                <a:ext uri="{FF2B5EF4-FFF2-40B4-BE49-F238E27FC236}">
                  <a16:creationId xmlns:a16="http://schemas.microsoft.com/office/drawing/2014/main" id="{F701939D-FF35-85B1-75A7-28F25C6587CF}"/>
                </a:ext>
              </a:extLst>
            </p:cNvPr>
            <p:cNvSpPr>
              <a:spLocks noChangeShapeType="1"/>
            </p:cNvSpPr>
            <p:nvPr/>
          </p:nvSpPr>
          <p:spPr bwMode="auto">
            <a:xfrm>
              <a:off x="2625198" y="2342841"/>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34" name="Line 680">
              <a:extLst>
                <a:ext uri="{FF2B5EF4-FFF2-40B4-BE49-F238E27FC236}">
                  <a16:creationId xmlns:a16="http://schemas.microsoft.com/office/drawing/2014/main" id="{B0040F8C-899F-6F97-ACD6-6B279E1BBDBE}"/>
                </a:ext>
              </a:extLst>
            </p:cNvPr>
            <p:cNvSpPr>
              <a:spLocks noChangeShapeType="1"/>
            </p:cNvSpPr>
            <p:nvPr/>
          </p:nvSpPr>
          <p:spPr bwMode="auto">
            <a:xfrm>
              <a:off x="2625198" y="2352238"/>
              <a:ext cx="4758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35" name="Line 681">
              <a:extLst>
                <a:ext uri="{FF2B5EF4-FFF2-40B4-BE49-F238E27FC236}">
                  <a16:creationId xmlns:a16="http://schemas.microsoft.com/office/drawing/2014/main" id="{32565C39-9B63-574B-8444-A805284DC21A}"/>
                </a:ext>
              </a:extLst>
            </p:cNvPr>
            <p:cNvSpPr>
              <a:spLocks noChangeShapeType="1"/>
            </p:cNvSpPr>
            <p:nvPr/>
          </p:nvSpPr>
          <p:spPr bwMode="auto">
            <a:xfrm>
              <a:off x="2672782" y="2352238"/>
              <a:ext cx="0" cy="402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36" name="Line 682">
              <a:extLst>
                <a:ext uri="{FF2B5EF4-FFF2-40B4-BE49-F238E27FC236}">
                  <a16:creationId xmlns:a16="http://schemas.microsoft.com/office/drawing/2014/main" id="{DE948EC0-D396-218E-64BA-CD2DAD4BD3E9}"/>
                </a:ext>
              </a:extLst>
            </p:cNvPr>
            <p:cNvSpPr>
              <a:spLocks noChangeShapeType="1"/>
            </p:cNvSpPr>
            <p:nvPr/>
          </p:nvSpPr>
          <p:spPr bwMode="auto">
            <a:xfrm>
              <a:off x="2726571" y="2360291"/>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37" name="Line 683">
              <a:extLst>
                <a:ext uri="{FF2B5EF4-FFF2-40B4-BE49-F238E27FC236}">
                  <a16:creationId xmlns:a16="http://schemas.microsoft.com/office/drawing/2014/main" id="{6A5B9195-D4E0-E7DB-29C2-C4EC4EB0381D}"/>
                </a:ext>
              </a:extLst>
            </p:cNvPr>
            <p:cNvSpPr>
              <a:spLocks noChangeShapeType="1"/>
            </p:cNvSpPr>
            <p:nvPr/>
          </p:nvSpPr>
          <p:spPr bwMode="auto">
            <a:xfrm>
              <a:off x="2726571" y="2369688"/>
              <a:ext cx="455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38" name="Line 684">
              <a:extLst>
                <a:ext uri="{FF2B5EF4-FFF2-40B4-BE49-F238E27FC236}">
                  <a16:creationId xmlns:a16="http://schemas.microsoft.com/office/drawing/2014/main" id="{75DAFC29-7714-B329-B904-D56A5B8B4B98}"/>
                </a:ext>
              </a:extLst>
            </p:cNvPr>
            <p:cNvSpPr>
              <a:spLocks noChangeShapeType="1"/>
            </p:cNvSpPr>
            <p:nvPr/>
          </p:nvSpPr>
          <p:spPr bwMode="auto">
            <a:xfrm>
              <a:off x="2805187" y="2385796"/>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39" name="Line 685">
              <a:extLst>
                <a:ext uri="{FF2B5EF4-FFF2-40B4-BE49-F238E27FC236}">
                  <a16:creationId xmlns:a16="http://schemas.microsoft.com/office/drawing/2014/main" id="{6AB3E9AB-5F21-83B9-23B2-D606978C8BFB}"/>
                </a:ext>
              </a:extLst>
            </p:cNvPr>
            <p:cNvSpPr>
              <a:spLocks noChangeShapeType="1"/>
            </p:cNvSpPr>
            <p:nvPr/>
          </p:nvSpPr>
          <p:spPr bwMode="auto">
            <a:xfrm>
              <a:off x="2805187" y="2395193"/>
              <a:ext cx="599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40" name="Line 686">
              <a:extLst>
                <a:ext uri="{FF2B5EF4-FFF2-40B4-BE49-F238E27FC236}">
                  <a16:creationId xmlns:a16="http://schemas.microsoft.com/office/drawing/2014/main" id="{164278BC-32E1-6B09-8C7D-94317B3BE18D}"/>
                </a:ext>
              </a:extLst>
            </p:cNvPr>
            <p:cNvSpPr>
              <a:spLocks noChangeShapeType="1"/>
            </p:cNvSpPr>
            <p:nvPr/>
          </p:nvSpPr>
          <p:spPr bwMode="auto">
            <a:xfrm>
              <a:off x="2906560" y="2408616"/>
              <a:ext cx="7241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41" name="Line 687">
              <a:extLst>
                <a:ext uri="{FF2B5EF4-FFF2-40B4-BE49-F238E27FC236}">
                  <a16:creationId xmlns:a16="http://schemas.microsoft.com/office/drawing/2014/main" id="{E907E2A3-5C7E-B06A-DBAB-D1BD770EC1E5}"/>
                </a:ext>
              </a:extLst>
            </p:cNvPr>
            <p:cNvSpPr>
              <a:spLocks noChangeShapeType="1"/>
            </p:cNvSpPr>
            <p:nvPr/>
          </p:nvSpPr>
          <p:spPr bwMode="auto">
            <a:xfrm>
              <a:off x="3038965" y="2408616"/>
              <a:ext cx="0" cy="402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42" name="Line 688">
              <a:extLst>
                <a:ext uri="{FF2B5EF4-FFF2-40B4-BE49-F238E27FC236}">
                  <a16:creationId xmlns:a16="http://schemas.microsoft.com/office/drawing/2014/main" id="{A8377187-15D7-014F-7A59-E3AC22792DBF}"/>
                </a:ext>
              </a:extLst>
            </p:cNvPr>
            <p:cNvSpPr>
              <a:spLocks noChangeShapeType="1"/>
            </p:cNvSpPr>
            <p:nvPr/>
          </p:nvSpPr>
          <p:spPr bwMode="auto">
            <a:xfrm>
              <a:off x="3038965" y="2412644"/>
              <a:ext cx="206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43" name="Line 689">
              <a:extLst>
                <a:ext uri="{FF2B5EF4-FFF2-40B4-BE49-F238E27FC236}">
                  <a16:creationId xmlns:a16="http://schemas.microsoft.com/office/drawing/2014/main" id="{14039B82-B796-A415-7983-72847F330F18}"/>
                </a:ext>
              </a:extLst>
            </p:cNvPr>
            <p:cNvSpPr>
              <a:spLocks noChangeShapeType="1"/>
            </p:cNvSpPr>
            <p:nvPr/>
          </p:nvSpPr>
          <p:spPr bwMode="auto">
            <a:xfrm>
              <a:off x="3059653" y="2412644"/>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44" name="Line 690">
              <a:extLst>
                <a:ext uri="{FF2B5EF4-FFF2-40B4-BE49-F238E27FC236}">
                  <a16:creationId xmlns:a16="http://schemas.microsoft.com/office/drawing/2014/main" id="{326B72A5-65AA-59EB-4C8E-37A8F3673C56}"/>
                </a:ext>
              </a:extLst>
            </p:cNvPr>
            <p:cNvSpPr>
              <a:spLocks noChangeShapeType="1"/>
            </p:cNvSpPr>
            <p:nvPr/>
          </p:nvSpPr>
          <p:spPr bwMode="auto">
            <a:xfrm>
              <a:off x="3059653" y="2426067"/>
              <a:ext cx="620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45" name="Line 691">
              <a:extLst>
                <a:ext uri="{FF2B5EF4-FFF2-40B4-BE49-F238E27FC236}">
                  <a16:creationId xmlns:a16="http://schemas.microsoft.com/office/drawing/2014/main" id="{099C4D0D-0714-A833-AEE6-FFC21BA4C07A}"/>
                </a:ext>
              </a:extLst>
            </p:cNvPr>
            <p:cNvSpPr>
              <a:spLocks noChangeShapeType="1"/>
            </p:cNvSpPr>
            <p:nvPr/>
          </p:nvSpPr>
          <p:spPr bwMode="auto">
            <a:xfrm>
              <a:off x="3113443" y="2438148"/>
              <a:ext cx="599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46" name="Line 692">
              <a:extLst>
                <a:ext uri="{FF2B5EF4-FFF2-40B4-BE49-F238E27FC236}">
                  <a16:creationId xmlns:a16="http://schemas.microsoft.com/office/drawing/2014/main" id="{6287B6CA-47AC-D8BB-2CF0-FA9ED6E8B191}"/>
                </a:ext>
              </a:extLst>
            </p:cNvPr>
            <p:cNvSpPr>
              <a:spLocks noChangeShapeType="1"/>
            </p:cNvSpPr>
            <p:nvPr/>
          </p:nvSpPr>
          <p:spPr bwMode="auto">
            <a:xfrm>
              <a:off x="3227229" y="2451571"/>
              <a:ext cx="1862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47" name="Line 693">
              <a:extLst>
                <a:ext uri="{FF2B5EF4-FFF2-40B4-BE49-F238E27FC236}">
                  <a16:creationId xmlns:a16="http://schemas.microsoft.com/office/drawing/2014/main" id="{9CC12D76-430B-3D23-A51B-4E8E40D18D32}"/>
                </a:ext>
              </a:extLst>
            </p:cNvPr>
            <p:cNvSpPr>
              <a:spLocks noChangeShapeType="1"/>
            </p:cNvSpPr>
            <p:nvPr/>
          </p:nvSpPr>
          <p:spPr bwMode="auto">
            <a:xfrm>
              <a:off x="3245848" y="2451571"/>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48" name="Line 694">
              <a:extLst>
                <a:ext uri="{FF2B5EF4-FFF2-40B4-BE49-F238E27FC236}">
                  <a16:creationId xmlns:a16="http://schemas.microsoft.com/office/drawing/2014/main" id="{7FE71D30-3CF0-8FF3-919B-F576686A8396}"/>
                </a:ext>
              </a:extLst>
            </p:cNvPr>
            <p:cNvSpPr>
              <a:spLocks noChangeShapeType="1"/>
            </p:cNvSpPr>
            <p:nvPr/>
          </p:nvSpPr>
          <p:spPr bwMode="auto">
            <a:xfrm>
              <a:off x="3245848" y="2459626"/>
              <a:ext cx="206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49" name="Line 695">
              <a:extLst>
                <a:ext uri="{FF2B5EF4-FFF2-40B4-BE49-F238E27FC236}">
                  <a16:creationId xmlns:a16="http://schemas.microsoft.com/office/drawing/2014/main" id="{DD8B290A-6720-73C8-C683-F5F116783B65}"/>
                </a:ext>
              </a:extLst>
            </p:cNvPr>
            <p:cNvSpPr>
              <a:spLocks noChangeShapeType="1"/>
            </p:cNvSpPr>
            <p:nvPr/>
          </p:nvSpPr>
          <p:spPr bwMode="auto">
            <a:xfrm>
              <a:off x="3312051" y="2469023"/>
              <a:ext cx="2689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50" name="Line 696">
              <a:extLst>
                <a:ext uri="{FF2B5EF4-FFF2-40B4-BE49-F238E27FC236}">
                  <a16:creationId xmlns:a16="http://schemas.microsoft.com/office/drawing/2014/main" id="{BA24A1AA-95EE-3245-A94D-F67CD2125FA0}"/>
                </a:ext>
              </a:extLst>
            </p:cNvPr>
            <p:cNvSpPr>
              <a:spLocks noChangeShapeType="1"/>
            </p:cNvSpPr>
            <p:nvPr/>
          </p:nvSpPr>
          <p:spPr bwMode="auto">
            <a:xfrm>
              <a:off x="3338946" y="2469023"/>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51" name="Line 697">
              <a:extLst>
                <a:ext uri="{FF2B5EF4-FFF2-40B4-BE49-F238E27FC236}">
                  <a16:creationId xmlns:a16="http://schemas.microsoft.com/office/drawing/2014/main" id="{6F5FE363-9B6C-9111-4563-43891FE0DBBB}"/>
                </a:ext>
              </a:extLst>
            </p:cNvPr>
            <p:cNvSpPr>
              <a:spLocks noChangeShapeType="1"/>
            </p:cNvSpPr>
            <p:nvPr/>
          </p:nvSpPr>
          <p:spPr bwMode="auto">
            <a:xfrm>
              <a:off x="3338946" y="2482446"/>
              <a:ext cx="206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52" name="Line 698">
              <a:extLst>
                <a:ext uri="{FF2B5EF4-FFF2-40B4-BE49-F238E27FC236}">
                  <a16:creationId xmlns:a16="http://schemas.microsoft.com/office/drawing/2014/main" id="{17F47EDD-531B-6DD3-5EF5-6ED3841FE685}"/>
                </a:ext>
              </a:extLst>
            </p:cNvPr>
            <p:cNvSpPr>
              <a:spLocks noChangeShapeType="1"/>
            </p:cNvSpPr>
            <p:nvPr/>
          </p:nvSpPr>
          <p:spPr bwMode="auto">
            <a:xfrm>
              <a:off x="3419631" y="2482446"/>
              <a:ext cx="1448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53" name="Line 699">
              <a:extLst>
                <a:ext uri="{FF2B5EF4-FFF2-40B4-BE49-F238E27FC236}">
                  <a16:creationId xmlns:a16="http://schemas.microsoft.com/office/drawing/2014/main" id="{BE7BD3EA-74D2-EF52-8D57-76A078F60AFE}"/>
                </a:ext>
              </a:extLst>
            </p:cNvPr>
            <p:cNvSpPr>
              <a:spLocks noChangeShapeType="1"/>
            </p:cNvSpPr>
            <p:nvPr/>
          </p:nvSpPr>
          <p:spPr bwMode="auto">
            <a:xfrm>
              <a:off x="3434112" y="2482446"/>
              <a:ext cx="0" cy="1208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54" name="Line 700">
              <a:extLst>
                <a:ext uri="{FF2B5EF4-FFF2-40B4-BE49-F238E27FC236}">
                  <a16:creationId xmlns:a16="http://schemas.microsoft.com/office/drawing/2014/main" id="{1480C49A-4364-15CE-F371-96314F35133A}"/>
                </a:ext>
              </a:extLst>
            </p:cNvPr>
            <p:cNvSpPr>
              <a:spLocks noChangeShapeType="1"/>
            </p:cNvSpPr>
            <p:nvPr/>
          </p:nvSpPr>
          <p:spPr bwMode="auto">
            <a:xfrm>
              <a:off x="3434112" y="2494527"/>
              <a:ext cx="620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55" name="Line 701">
              <a:extLst>
                <a:ext uri="{FF2B5EF4-FFF2-40B4-BE49-F238E27FC236}">
                  <a16:creationId xmlns:a16="http://schemas.microsoft.com/office/drawing/2014/main" id="{33FAB6CD-F501-D96C-50AB-BA01AB01EF9F}"/>
                </a:ext>
              </a:extLst>
            </p:cNvPr>
            <p:cNvSpPr>
              <a:spLocks noChangeShapeType="1"/>
            </p:cNvSpPr>
            <p:nvPr/>
          </p:nvSpPr>
          <p:spPr bwMode="auto">
            <a:xfrm>
              <a:off x="3440319" y="2494527"/>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56" name="Line 702">
              <a:extLst>
                <a:ext uri="{FF2B5EF4-FFF2-40B4-BE49-F238E27FC236}">
                  <a16:creationId xmlns:a16="http://schemas.microsoft.com/office/drawing/2014/main" id="{BA12FD54-B1DD-A415-8515-3D39293F89FE}"/>
                </a:ext>
              </a:extLst>
            </p:cNvPr>
            <p:cNvSpPr>
              <a:spLocks noChangeShapeType="1"/>
            </p:cNvSpPr>
            <p:nvPr/>
          </p:nvSpPr>
          <p:spPr bwMode="auto">
            <a:xfrm>
              <a:off x="3440319" y="2507951"/>
              <a:ext cx="620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57" name="Line 703">
              <a:extLst>
                <a:ext uri="{FF2B5EF4-FFF2-40B4-BE49-F238E27FC236}">
                  <a16:creationId xmlns:a16="http://schemas.microsoft.com/office/drawing/2014/main" id="{19393B3E-7387-874E-AA5D-4EAF339D8C3A}"/>
                </a:ext>
              </a:extLst>
            </p:cNvPr>
            <p:cNvSpPr>
              <a:spLocks noChangeShapeType="1"/>
            </p:cNvSpPr>
            <p:nvPr/>
          </p:nvSpPr>
          <p:spPr bwMode="auto">
            <a:xfrm>
              <a:off x="3485833" y="2525401"/>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58" name="Line 704">
              <a:extLst>
                <a:ext uri="{FF2B5EF4-FFF2-40B4-BE49-F238E27FC236}">
                  <a16:creationId xmlns:a16="http://schemas.microsoft.com/office/drawing/2014/main" id="{DB073F29-2A02-6A5B-79E2-5C337C2FD81B}"/>
                </a:ext>
              </a:extLst>
            </p:cNvPr>
            <p:cNvSpPr>
              <a:spLocks noChangeShapeType="1"/>
            </p:cNvSpPr>
            <p:nvPr/>
          </p:nvSpPr>
          <p:spPr bwMode="auto">
            <a:xfrm>
              <a:off x="3485833" y="2525401"/>
              <a:ext cx="5379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59" name="Line 705">
              <a:extLst>
                <a:ext uri="{FF2B5EF4-FFF2-40B4-BE49-F238E27FC236}">
                  <a16:creationId xmlns:a16="http://schemas.microsoft.com/office/drawing/2014/main" id="{D561AA45-A1B9-C876-ABFA-716657170CBF}"/>
                </a:ext>
              </a:extLst>
            </p:cNvPr>
            <p:cNvSpPr>
              <a:spLocks noChangeShapeType="1"/>
            </p:cNvSpPr>
            <p:nvPr/>
          </p:nvSpPr>
          <p:spPr bwMode="auto">
            <a:xfrm>
              <a:off x="3580999" y="2542853"/>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60" name="Line 706">
              <a:extLst>
                <a:ext uri="{FF2B5EF4-FFF2-40B4-BE49-F238E27FC236}">
                  <a16:creationId xmlns:a16="http://schemas.microsoft.com/office/drawing/2014/main" id="{679E9645-75BF-8184-FD56-42C758F2D1F7}"/>
                </a:ext>
              </a:extLst>
            </p:cNvPr>
            <p:cNvSpPr>
              <a:spLocks noChangeShapeType="1"/>
            </p:cNvSpPr>
            <p:nvPr/>
          </p:nvSpPr>
          <p:spPr bwMode="auto">
            <a:xfrm>
              <a:off x="3580999" y="2550906"/>
              <a:ext cx="2482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61" name="Line 707">
              <a:extLst>
                <a:ext uri="{FF2B5EF4-FFF2-40B4-BE49-F238E27FC236}">
                  <a16:creationId xmlns:a16="http://schemas.microsoft.com/office/drawing/2014/main" id="{84FBA7D3-0C31-288F-3472-1E4D4C28D9EB}"/>
                </a:ext>
              </a:extLst>
            </p:cNvPr>
            <p:cNvSpPr>
              <a:spLocks noChangeShapeType="1"/>
            </p:cNvSpPr>
            <p:nvPr/>
          </p:nvSpPr>
          <p:spPr bwMode="auto">
            <a:xfrm>
              <a:off x="3605826" y="2550906"/>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62" name="Line 708">
              <a:extLst>
                <a:ext uri="{FF2B5EF4-FFF2-40B4-BE49-F238E27FC236}">
                  <a16:creationId xmlns:a16="http://schemas.microsoft.com/office/drawing/2014/main" id="{068A107E-E1C2-312A-E9C8-73ADBBF85F61}"/>
                </a:ext>
              </a:extLst>
            </p:cNvPr>
            <p:cNvSpPr>
              <a:spLocks noChangeShapeType="1"/>
            </p:cNvSpPr>
            <p:nvPr/>
          </p:nvSpPr>
          <p:spPr bwMode="auto">
            <a:xfrm>
              <a:off x="3640996" y="2585807"/>
              <a:ext cx="5172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63" name="Line 709">
              <a:extLst>
                <a:ext uri="{FF2B5EF4-FFF2-40B4-BE49-F238E27FC236}">
                  <a16:creationId xmlns:a16="http://schemas.microsoft.com/office/drawing/2014/main" id="{80382BDF-DAAD-FA76-1144-ED989392101B}"/>
                </a:ext>
              </a:extLst>
            </p:cNvPr>
            <p:cNvSpPr>
              <a:spLocks noChangeShapeType="1"/>
            </p:cNvSpPr>
            <p:nvPr/>
          </p:nvSpPr>
          <p:spPr bwMode="auto">
            <a:xfrm>
              <a:off x="3692717" y="2585807"/>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64" name="Line 710">
              <a:extLst>
                <a:ext uri="{FF2B5EF4-FFF2-40B4-BE49-F238E27FC236}">
                  <a16:creationId xmlns:a16="http://schemas.microsoft.com/office/drawing/2014/main" id="{68CA5C13-8312-FCF4-2E75-7A19CBA429BC}"/>
                </a:ext>
              </a:extLst>
            </p:cNvPr>
            <p:cNvSpPr>
              <a:spLocks noChangeShapeType="1"/>
            </p:cNvSpPr>
            <p:nvPr/>
          </p:nvSpPr>
          <p:spPr bwMode="auto">
            <a:xfrm>
              <a:off x="3727887" y="2607285"/>
              <a:ext cx="3310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65" name="Line 711">
              <a:extLst>
                <a:ext uri="{FF2B5EF4-FFF2-40B4-BE49-F238E27FC236}">
                  <a16:creationId xmlns:a16="http://schemas.microsoft.com/office/drawing/2014/main" id="{B7D24E61-34D2-FC11-A641-F227DB5B78EE}"/>
                </a:ext>
              </a:extLst>
            </p:cNvPr>
            <p:cNvSpPr>
              <a:spLocks noChangeShapeType="1"/>
            </p:cNvSpPr>
            <p:nvPr/>
          </p:nvSpPr>
          <p:spPr bwMode="auto">
            <a:xfrm>
              <a:off x="3760988" y="2607285"/>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66" name="Line 712">
              <a:extLst>
                <a:ext uri="{FF2B5EF4-FFF2-40B4-BE49-F238E27FC236}">
                  <a16:creationId xmlns:a16="http://schemas.microsoft.com/office/drawing/2014/main" id="{95C17609-5A13-A650-837D-3276BFC0674C}"/>
                </a:ext>
              </a:extLst>
            </p:cNvPr>
            <p:cNvSpPr>
              <a:spLocks noChangeShapeType="1"/>
            </p:cNvSpPr>
            <p:nvPr/>
          </p:nvSpPr>
          <p:spPr bwMode="auto">
            <a:xfrm>
              <a:off x="3760988" y="2616682"/>
              <a:ext cx="1241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67" name="Line 713">
              <a:extLst>
                <a:ext uri="{FF2B5EF4-FFF2-40B4-BE49-F238E27FC236}">
                  <a16:creationId xmlns:a16="http://schemas.microsoft.com/office/drawing/2014/main" id="{55EDA625-5DA5-D790-A063-355F21944D3A}"/>
                </a:ext>
              </a:extLst>
            </p:cNvPr>
            <p:cNvSpPr>
              <a:spLocks noChangeShapeType="1"/>
            </p:cNvSpPr>
            <p:nvPr/>
          </p:nvSpPr>
          <p:spPr bwMode="auto">
            <a:xfrm>
              <a:off x="3773401" y="2616682"/>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68" name="Line 714">
              <a:extLst>
                <a:ext uri="{FF2B5EF4-FFF2-40B4-BE49-F238E27FC236}">
                  <a16:creationId xmlns:a16="http://schemas.microsoft.com/office/drawing/2014/main" id="{2A95697B-F7C2-4521-A4D2-76D3A34A0B12}"/>
                </a:ext>
              </a:extLst>
            </p:cNvPr>
            <p:cNvSpPr>
              <a:spLocks noChangeShapeType="1"/>
            </p:cNvSpPr>
            <p:nvPr/>
          </p:nvSpPr>
          <p:spPr bwMode="auto">
            <a:xfrm>
              <a:off x="3806502" y="2642186"/>
              <a:ext cx="599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69" name="Line 715">
              <a:extLst>
                <a:ext uri="{FF2B5EF4-FFF2-40B4-BE49-F238E27FC236}">
                  <a16:creationId xmlns:a16="http://schemas.microsoft.com/office/drawing/2014/main" id="{8E791C00-EA90-186D-A47D-FDDB82533523}"/>
                </a:ext>
              </a:extLst>
            </p:cNvPr>
            <p:cNvSpPr>
              <a:spLocks noChangeShapeType="1"/>
            </p:cNvSpPr>
            <p:nvPr/>
          </p:nvSpPr>
          <p:spPr bwMode="auto">
            <a:xfrm>
              <a:off x="3914082" y="2651583"/>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70" name="Line 716">
              <a:extLst>
                <a:ext uri="{FF2B5EF4-FFF2-40B4-BE49-F238E27FC236}">
                  <a16:creationId xmlns:a16="http://schemas.microsoft.com/office/drawing/2014/main" id="{CCF6DF69-A085-8A49-7ED3-556E92E653C4}"/>
                </a:ext>
              </a:extLst>
            </p:cNvPr>
            <p:cNvSpPr>
              <a:spLocks noChangeShapeType="1"/>
            </p:cNvSpPr>
            <p:nvPr/>
          </p:nvSpPr>
          <p:spPr bwMode="auto">
            <a:xfrm>
              <a:off x="3914082" y="2651583"/>
              <a:ext cx="206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71" name="Line 717">
              <a:extLst>
                <a:ext uri="{FF2B5EF4-FFF2-40B4-BE49-F238E27FC236}">
                  <a16:creationId xmlns:a16="http://schemas.microsoft.com/office/drawing/2014/main" id="{9F992AE2-C719-069F-0D8A-336DF862C1E4}"/>
                </a:ext>
              </a:extLst>
            </p:cNvPr>
            <p:cNvSpPr>
              <a:spLocks noChangeShapeType="1"/>
            </p:cNvSpPr>
            <p:nvPr/>
          </p:nvSpPr>
          <p:spPr bwMode="auto">
            <a:xfrm>
              <a:off x="3934770" y="2651583"/>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72" name="Line 718">
              <a:extLst>
                <a:ext uri="{FF2B5EF4-FFF2-40B4-BE49-F238E27FC236}">
                  <a16:creationId xmlns:a16="http://schemas.microsoft.com/office/drawing/2014/main" id="{686B98CA-7A25-FFE4-21D1-94FCC58F91B8}"/>
                </a:ext>
              </a:extLst>
            </p:cNvPr>
            <p:cNvSpPr>
              <a:spLocks noChangeShapeType="1"/>
            </p:cNvSpPr>
            <p:nvPr/>
          </p:nvSpPr>
          <p:spPr bwMode="auto">
            <a:xfrm>
              <a:off x="3934770" y="2659637"/>
              <a:ext cx="620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73" name="Line 719">
              <a:extLst>
                <a:ext uri="{FF2B5EF4-FFF2-40B4-BE49-F238E27FC236}">
                  <a16:creationId xmlns:a16="http://schemas.microsoft.com/office/drawing/2014/main" id="{ABCECA38-F4F5-A259-EAEA-0615928BA2F1}"/>
                </a:ext>
              </a:extLst>
            </p:cNvPr>
            <p:cNvSpPr>
              <a:spLocks noChangeShapeType="1"/>
            </p:cNvSpPr>
            <p:nvPr/>
          </p:nvSpPr>
          <p:spPr bwMode="auto">
            <a:xfrm>
              <a:off x="3940977" y="2659637"/>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74" name="Line 720">
              <a:extLst>
                <a:ext uri="{FF2B5EF4-FFF2-40B4-BE49-F238E27FC236}">
                  <a16:creationId xmlns:a16="http://schemas.microsoft.com/office/drawing/2014/main" id="{3A581299-8BD5-7531-9BC2-869BF0DFFDB8}"/>
                </a:ext>
              </a:extLst>
            </p:cNvPr>
            <p:cNvSpPr>
              <a:spLocks noChangeShapeType="1"/>
            </p:cNvSpPr>
            <p:nvPr/>
          </p:nvSpPr>
          <p:spPr bwMode="auto">
            <a:xfrm>
              <a:off x="3980284" y="2685142"/>
              <a:ext cx="4137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75" name="Line 721">
              <a:extLst>
                <a:ext uri="{FF2B5EF4-FFF2-40B4-BE49-F238E27FC236}">
                  <a16:creationId xmlns:a16="http://schemas.microsoft.com/office/drawing/2014/main" id="{8A6810A3-87A7-4B85-3B59-F85F60C48B64}"/>
                </a:ext>
              </a:extLst>
            </p:cNvPr>
            <p:cNvSpPr>
              <a:spLocks noChangeShapeType="1"/>
            </p:cNvSpPr>
            <p:nvPr/>
          </p:nvSpPr>
          <p:spPr bwMode="auto">
            <a:xfrm>
              <a:off x="4021661" y="2685142"/>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76" name="Line 722">
              <a:extLst>
                <a:ext uri="{FF2B5EF4-FFF2-40B4-BE49-F238E27FC236}">
                  <a16:creationId xmlns:a16="http://schemas.microsoft.com/office/drawing/2014/main" id="{F49966B5-8423-BAFE-B052-6519637F4DD3}"/>
                </a:ext>
              </a:extLst>
            </p:cNvPr>
            <p:cNvSpPr>
              <a:spLocks noChangeShapeType="1"/>
            </p:cNvSpPr>
            <p:nvPr/>
          </p:nvSpPr>
          <p:spPr bwMode="auto">
            <a:xfrm>
              <a:off x="4021661" y="2698566"/>
              <a:ext cx="1241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77" name="Line 723">
              <a:extLst>
                <a:ext uri="{FF2B5EF4-FFF2-40B4-BE49-F238E27FC236}">
                  <a16:creationId xmlns:a16="http://schemas.microsoft.com/office/drawing/2014/main" id="{AE5BA137-5B11-898B-1ABB-2EA04C0E9659}"/>
                </a:ext>
              </a:extLst>
            </p:cNvPr>
            <p:cNvSpPr>
              <a:spLocks noChangeShapeType="1"/>
            </p:cNvSpPr>
            <p:nvPr/>
          </p:nvSpPr>
          <p:spPr bwMode="auto">
            <a:xfrm>
              <a:off x="4054762" y="2725413"/>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78" name="Line 724">
              <a:extLst>
                <a:ext uri="{FF2B5EF4-FFF2-40B4-BE49-F238E27FC236}">
                  <a16:creationId xmlns:a16="http://schemas.microsoft.com/office/drawing/2014/main" id="{6452B5AD-C227-2D21-2808-45C67942E12A}"/>
                </a:ext>
              </a:extLst>
            </p:cNvPr>
            <p:cNvSpPr>
              <a:spLocks noChangeShapeType="1"/>
            </p:cNvSpPr>
            <p:nvPr/>
          </p:nvSpPr>
          <p:spPr bwMode="auto">
            <a:xfrm>
              <a:off x="4054762" y="2725413"/>
              <a:ext cx="3930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79" name="Line 725">
              <a:extLst>
                <a:ext uri="{FF2B5EF4-FFF2-40B4-BE49-F238E27FC236}">
                  <a16:creationId xmlns:a16="http://schemas.microsoft.com/office/drawing/2014/main" id="{58F83C09-545F-3479-CFC5-14EF4FE824F6}"/>
                </a:ext>
              </a:extLst>
            </p:cNvPr>
            <p:cNvSpPr>
              <a:spLocks noChangeShapeType="1"/>
            </p:cNvSpPr>
            <p:nvPr/>
          </p:nvSpPr>
          <p:spPr bwMode="auto">
            <a:xfrm>
              <a:off x="4094070" y="2725413"/>
              <a:ext cx="0" cy="402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80" name="Line 726">
              <a:extLst>
                <a:ext uri="{FF2B5EF4-FFF2-40B4-BE49-F238E27FC236}">
                  <a16:creationId xmlns:a16="http://schemas.microsoft.com/office/drawing/2014/main" id="{96F4463B-A163-C32C-6930-FD26525E0702}"/>
                </a:ext>
              </a:extLst>
            </p:cNvPr>
            <p:cNvSpPr>
              <a:spLocks noChangeShapeType="1"/>
            </p:cNvSpPr>
            <p:nvPr/>
          </p:nvSpPr>
          <p:spPr bwMode="auto">
            <a:xfrm>
              <a:off x="4094070" y="2729440"/>
              <a:ext cx="620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81" name="Line 727">
              <a:extLst>
                <a:ext uri="{FF2B5EF4-FFF2-40B4-BE49-F238E27FC236}">
                  <a16:creationId xmlns:a16="http://schemas.microsoft.com/office/drawing/2014/main" id="{DF2006FF-D983-F124-31B3-423AC574817A}"/>
                </a:ext>
              </a:extLst>
            </p:cNvPr>
            <p:cNvSpPr>
              <a:spLocks noChangeShapeType="1"/>
            </p:cNvSpPr>
            <p:nvPr/>
          </p:nvSpPr>
          <p:spPr bwMode="auto">
            <a:xfrm>
              <a:off x="4100277" y="2729440"/>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82" name="Line 728">
              <a:extLst>
                <a:ext uri="{FF2B5EF4-FFF2-40B4-BE49-F238E27FC236}">
                  <a16:creationId xmlns:a16="http://schemas.microsoft.com/office/drawing/2014/main" id="{83C9AE00-DC71-4294-EA56-A5AAD36726E8}"/>
                </a:ext>
              </a:extLst>
            </p:cNvPr>
            <p:cNvSpPr>
              <a:spLocks noChangeShapeType="1"/>
            </p:cNvSpPr>
            <p:nvPr/>
          </p:nvSpPr>
          <p:spPr bwMode="auto">
            <a:xfrm>
              <a:off x="4127172" y="2754945"/>
              <a:ext cx="620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83" name="Line 729">
              <a:extLst>
                <a:ext uri="{FF2B5EF4-FFF2-40B4-BE49-F238E27FC236}">
                  <a16:creationId xmlns:a16="http://schemas.microsoft.com/office/drawing/2014/main" id="{3ADB7DAD-E734-8386-3554-6E86C7E93A22}"/>
                </a:ext>
              </a:extLst>
            </p:cNvPr>
            <p:cNvSpPr>
              <a:spLocks noChangeShapeType="1"/>
            </p:cNvSpPr>
            <p:nvPr/>
          </p:nvSpPr>
          <p:spPr bwMode="auto">
            <a:xfrm>
              <a:off x="4133378" y="2754945"/>
              <a:ext cx="0" cy="2684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84" name="Line 730">
              <a:extLst>
                <a:ext uri="{FF2B5EF4-FFF2-40B4-BE49-F238E27FC236}">
                  <a16:creationId xmlns:a16="http://schemas.microsoft.com/office/drawing/2014/main" id="{B5360A21-EEA3-13A1-542D-F3374563DD36}"/>
                </a:ext>
              </a:extLst>
            </p:cNvPr>
            <p:cNvSpPr>
              <a:spLocks noChangeShapeType="1"/>
            </p:cNvSpPr>
            <p:nvPr/>
          </p:nvSpPr>
          <p:spPr bwMode="auto">
            <a:xfrm>
              <a:off x="4133378" y="2781792"/>
              <a:ext cx="1448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85" name="Line 731">
              <a:extLst>
                <a:ext uri="{FF2B5EF4-FFF2-40B4-BE49-F238E27FC236}">
                  <a16:creationId xmlns:a16="http://schemas.microsoft.com/office/drawing/2014/main" id="{2CF69CEE-60BD-763F-86EC-34EAF49C06C1}"/>
                </a:ext>
              </a:extLst>
            </p:cNvPr>
            <p:cNvSpPr>
              <a:spLocks noChangeShapeType="1"/>
            </p:cNvSpPr>
            <p:nvPr/>
          </p:nvSpPr>
          <p:spPr bwMode="auto">
            <a:xfrm>
              <a:off x="4214063" y="2781792"/>
              <a:ext cx="206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86" name="Line 732">
              <a:extLst>
                <a:ext uri="{FF2B5EF4-FFF2-40B4-BE49-F238E27FC236}">
                  <a16:creationId xmlns:a16="http://schemas.microsoft.com/office/drawing/2014/main" id="{82DF55AF-8B78-DC30-CF05-A3CB9C39682C}"/>
                </a:ext>
              </a:extLst>
            </p:cNvPr>
            <p:cNvSpPr>
              <a:spLocks noChangeShapeType="1"/>
            </p:cNvSpPr>
            <p:nvPr/>
          </p:nvSpPr>
          <p:spPr bwMode="auto">
            <a:xfrm>
              <a:off x="4234751" y="2781792"/>
              <a:ext cx="0" cy="1208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87" name="Line 733">
              <a:extLst>
                <a:ext uri="{FF2B5EF4-FFF2-40B4-BE49-F238E27FC236}">
                  <a16:creationId xmlns:a16="http://schemas.microsoft.com/office/drawing/2014/main" id="{F9188B91-3773-6C73-691F-F0E5D378AE59}"/>
                </a:ext>
              </a:extLst>
            </p:cNvPr>
            <p:cNvSpPr>
              <a:spLocks noChangeShapeType="1"/>
            </p:cNvSpPr>
            <p:nvPr/>
          </p:nvSpPr>
          <p:spPr bwMode="auto">
            <a:xfrm>
              <a:off x="4234751" y="2793873"/>
              <a:ext cx="206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88" name="Line 734">
              <a:extLst>
                <a:ext uri="{FF2B5EF4-FFF2-40B4-BE49-F238E27FC236}">
                  <a16:creationId xmlns:a16="http://schemas.microsoft.com/office/drawing/2014/main" id="{CCE9C33A-F030-793F-364C-0FB5E4036B10}"/>
                </a:ext>
              </a:extLst>
            </p:cNvPr>
            <p:cNvSpPr>
              <a:spLocks noChangeShapeType="1"/>
            </p:cNvSpPr>
            <p:nvPr/>
          </p:nvSpPr>
          <p:spPr bwMode="auto">
            <a:xfrm>
              <a:off x="4307160" y="2807296"/>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89" name="Line 735">
              <a:extLst>
                <a:ext uri="{FF2B5EF4-FFF2-40B4-BE49-F238E27FC236}">
                  <a16:creationId xmlns:a16="http://schemas.microsoft.com/office/drawing/2014/main" id="{FA38F48F-FBB2-28A8-BCF6-92F1D7FFF87F}"/>
                </a:ext>
              </a:extLst>
            </p:cNvPr>
            <p:cNvSpPr>
              <a:spLocks noChangeShapeType="1"/>
            </p:cNvSpPr>
            <p:nvPr/>
          </p:nvSpPr>
          <p:spPr bwMode="auto">
            <a:xfrm>
              <a:off x="4307160" y="2815351"/>
              <a:ext cx="827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90" name="Line 736">
              <a:extLst>
                <a:ext uri="{FF2B5EF4-FFF2-40B4-BE49-F238E27FC236}">
                  <a16:creationId xmlns:a16="http://schemas.microsoft.com/office/drawing/2014/main" id="{33B3AFE3-008C-68EB-8BD0-58045D361EDB}"/>
                </a:ext>
              </a:extLst>
            </p:cNvPr>
            <p:cNvSpPr>
              <a:spLocks noChangeShapeType="1"/>
            </p:cNvSpPr>
            <p:nvPr/>
          </p:nvSpPr>
          <p:spPr bwMode="auto">
            <a:xfrm>
              <a:off x="4315435" y="2815351"/>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91" name="Line 737">
              <a:extLst>
                <a:ext uri="{FF2B5EF4-FFF2-40B4-BE49-F238E27FC236}">
                  <a16:creationId xmlns:a16="http://schemas.microsoft.com/office/drawing/2014/main" id="{82842E25-9106-1D98-61A2-749EF401B7E0}"/>
                </a:ext>
              </a:extLst>
            </p:cNvPr>
            <p:cNvSpPr>
              <a:spLocks noChangeShapeType="1"/>
            </p:cNvSpPr>
            <p:nvPr/>
          </p:nvSpPr>
          <p:spPr bwMode="auto">
            <a:xfrm>
              <a:off x="4315435" y="2824748"/>
              <a:ext cx="1862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92" name="Line 738">
              <a:extLst>
                <a:ext uri="{FF2B5EF4-FFF2-40B4-BE49-F238E27FC236}">
                  <a16:creationId xmlns:a16="http://schemas.microsoft.com/office/drawing/2014/main" id="{EE69153A-283E-D588-A6B1-8A7843D62CF9}"/>
                </a:ext>
              </a:extLst>
            </p:cNvPr>
            <p:cNvSpPr>
              <a:spLocks noChangeShapeType="1"/>
            </p:cNvSpPr>
            <p:nvPr/>
          </p:nvSpPr>
          <p:spPr bwMode="auto">
            <a:xfrm>
              <a:off x="4394051" y="2824748"/>
              <a:ext cx="1448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93" name="Line 739">
              <a:extLst>
                <a:ext uri="{FF2B5EF4-FFF2-40B4-BE49-F238E27FC236}">
                  <a16:creationId xmlns:a16="http://schemas.microsoft.com/office/drawing/2014/main" id="{5E572EAD-3ACC-F334-C14B-4AE9C63CDAB6}"/>
                </a:ext>
              </a:extLst>
            </p:cNvPr>
            <p:cNvSpPr>
              <a:spLocks noChangeShapeType="1"/>
            </p:cNvSpPr>
            <p:nvPr/>
          </p:nvSpPr>
          <p:spPr bwMode="auto">
            <a:xfrm>
              <a:off x="4408533" y="2824748"/>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94" name="Line 740">
              <a:extLst>
                <a:ext uri="{FF2B5EF4-FFF2-40B4-BE49-F238E27FC236}">
                  <a16:creationId xmlns:a16="http://schemas.microsoft.com/office/drawing/2014/main" id="{AB8F5D7C-7C02-E2ED-E716-86C2AD5325B4}"/>
                </a:ext>
              </a:extLst>
            </p:cNvPr>
            <p:cNvSpPr>
              <a:spLocks noChangeShapeType="1"/>
            </p:cNvSpPr>
            <p:nvPr/>
          </p:nvSpPr>
          <p:spPr bwMode="auto">
            <a:xfrm>
              <a:off x="4408533" y="2838171"/>
              <a:ext cx="3310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95" name="Line 741">
              <a:extLst>
                <a:ext uri="{FF2B5EF4-FFF2-40B4-BE49-F238E27FC236}">
                  <a16:creationId xmlns:a16="http://schemas.microsoft.com/office/drawing/2014/main" id="{BB1849B6-9912-9DA9-3B27-6D82B6A1F873}"/>
                </a:ext>
              </a:extLst>
            </p:cNvPr>
            <p:cNvSpPr>
              <a:spLocks noChangeShapeType="1"/>
            </p:cNvSpPr>
            <p:nvPr/>
          </p:nvSpPr>
          <p:spPr bwMode="auto">
            <a:xfrm>
              <a:off x="4480942" y="2850252"/>
              <a:ext cx="4758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96" name="Line 742">
              <a:extLst>
                <a:ext uri="{FF2B5EF4-FFF2-40B4-BE49-F238E27FC236}">
                  <a16:creationId xmlns:a16="http://schemas.microsoft.com/office/drawing/2014/main" id="{CA04FB78-9682-DB77-D0EF-0E01E5AAB123}"/>
                </a:ext>
              </a:extLst>
            </p:cNvPr>
            <p:cNvSpPr>
              <a:spLocks noChangeShapeType="1"/>
            </p:cNvSpPr>
            <p:nvPr/>
          </p:nvSpPr>
          <p:spPr bwMode="auto">
            <a:xfrm>
              <a:off x="4528525" y="2850252"/>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97" name="Line 743">
              <a:extLst>
                <a:ext uri="{FF2B5EF4-FFF2-40B4-BE49-F238E27FC236}">
                  <a16:creationId xmlns:a16="http://schemas.microsoft.com/office/drawing/2014/main" id="{A8D22159-5C2D-799C-D10F-ED639CE37166}"/>
                </a:ext>
              </a:extLst>
            </p:cNvPr>
            <p:cNvSpPr>
              <a:spLocks noChangeShapeType="1"/>
            </p:cNvSpPr>
            <p:nvPr/>
          </p:nvSpPr>
          <p:spPr bwMode="auto">
            <a:xfrm>
              <a:off x="4567833" y="2871730"/>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98" name="Line 744">
              <a:extLst>
                <a:ext uri="{FF2B5EF4-FFF2-40B4-BE49-F238E27FC236}">
                  <a16:creationId xmlns:a16="http://schemas.microsoft.com/office/drawing/2014/main" id="{75946C7A-0D0F-7DB4-DAF1-BDA764AB5160}"/>
                </a:ext>
              </a:extLst>
            </p:cNvPr>
            <p:cNvSpPr>
              <a:spLocks noChangeShapeType="1"/>
            </p:cNvSpPr>
            <p:nvPr/>
          </p:nvSpPr>
          <p:spPr bwMode="auto">
            <a:xfrm>
              <a:off x="4567833" y="2871730"/>
              <a:ext cx="4758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099" name="Line 745">
              <a:extLst>
                <a:ext uri="{FF2B5EF4-FFF2-40B4-BE49-F238E27FC236}">
                  <a16:creationId xmlns:a16="http://schemas.microsoft.com/office/drawing/2014/main" id="{2D02F061-0F4F-2D3B-E539-B53EC842F628}"/>
                </a:ext>
              </a:extLst>
            </p:cNvPr>
            <p:cNvSpPr>
              <a:spLocks noChangeShapeType="1"/>
            </p:cNvSpPr>
            <p:nvPr/>
          </p:nvSpPr>
          <p:spPr bwMode="auto">
            <a:xfrm>
              <a:off x="4615416" y="2871730"/>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00" name="Line 746">
              <a:extLst>
                <a:ext uri="{FF2B5EF4-FFF2-40B4-BE49-F238E27FC236}">
                  <a16:creationId xmlns:a16="http://schemas.microsoft.com/office/drawing/2014/main" id="{4A363368-A280-6125-980A-A39C3738BDC2}"/>
                </a:ext>
              </a:extLst>
            </p:cNvPr>
            <p:cNvSpPr>
              <a:spLocks noChangeShapeType="1"/>
            </p:cNvSpPr>
            <p:nvPr/>
          </p:nvSpPr>
          <p:spPr bwMode="auto">
            <a:xfrm>
              <a:off x="4615416" y="2885154"/>
              <a:ext cx="620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01" name="Line 747">
              <a:extLst>
                <a:ext uri="{FF2B5EF4-FFF2-40B4-BE49-F238E27FC236}">
                  <a16:creationId xmlns:a16="http://schemas.microsoft.com/office/drawing/2014/main" id="{AF5BCD6D-4209-E6D5-772E-2DDD7958345E}"/>
                </a:ext>
              </a:extLst>
            </p:cNvPr>
            <p:cNvSpPr>
              <a:spLocks noChangeShapeType="1"/>
            </p:cNvSpPr>
            <p:nvPr/>
          </p:nvSpPr>
          <p:spPr bwMode="auto">
            <a:xfrm>
              <a:off x="4648518" y="2910658"/>
              <a:ext cx="1241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02" name="Line 748">
              <a:extLst>
                <a:ext uri="{FF2B5EF4-FFF2-40B4-BE49-F238E27FC236}">
                  <a16:creationId xmlns:a16="http://schemas.microsoft.com/office/drawing/2014/main" id="{CF3D2513-2163-376B-B4CB-2D3F6F34DD18}"/>
                </a:ext>
              </a:extLst>
            </p:cNvPr>
            <p:cNvSpPr>
              <a:spLocks noChangeShapeType="1"/>
            </p:cNvSpPr>
            <p:nvPr/>
          </p:nvSpPr>
          <p:spPr bwMode="auto">
            <a:xfrm>
              <a:off x="4660931" y="2910658"/>
              <a:ext cx="0" cy="5369"/>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03" name="Line 749">
              <a:extLst>
                <a:ext uri="{FF2B5EF4-FFF2-40B4-BE49-F238E27FC236}">
                  <a16:creationId xmlns:a16="http://schemas.microsoft.com/office/drawing/2014/main" id="{CC5A69A3-9A47-4BB8-6BAD-5CFB787DB38C}"/>
                </a:ext>
              </a:extLst>
            </p:cNvPr>
            <p:cNvSpPr>
              <a:spLocks noChangeShapeType="1"/>
            </p:cNvSpPr>
            <p:nvPr/>
          </p:nvSpPr>
          <p:spPr bwMode="auto">
            <a:xfrm>
              <a:off x="4660931" y="2916028"/>
              <a:ext cx="2689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04" name="Line 750">
              <a:extLst>
                <a:ext uri="{FF2B5EF4-FFF2-40B4-BE49-F238E27FC236}">
                  <a16:creationId xmlns:a16="http://schemas.microsoft.com/office/drawing/2014/main" id="{395F9E8B-F255-2B75-EC6D-DB2F74EE36E8}"/>
                </a:ext>
              </a:extLst>
            </p:cNvPr>
            <p:cNvSpPr>
              <a:spLocks noChangeShapeType="1"/>
            </p:cNvSpPr>
            <p:nvPr/>
          </p:nvSpPr>
          <p:spPr bwMode="auto">
            <a:xfrm>
              <a:off x="4720927" y="2937505"/>
              <a:ext cx="0" cy="402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05" name="Line 751">
              <a:extLst>
                <a:ext uri="{FF2B5EF4-FFF2-40B4-BE49-F238E27FC236}">
                  <a16:creationId xmlns:a16="http://schemas.microsoft.com/office/drawing/2014/main" id="{B7DAF2BD-FED9-035A-51DF-E0EFD5321E67}"/>
                </a:ext>
              </a:extLst>
            </p:cNvPr>
            <p:cNvSpPr>
              <a:spLocks noChangeShapeType="1"/>
            </p:cNvSpPr>
            <p:nvPr/>
          </p:nvSpPr>
          <p:spPr bwMode="auto">
            <a:xfrm>
              <a:off x="4720927" y="2941532"/>
              <a:ext cx="206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06" name="Line 752">
              <a:extLst>
                <a:ext uri="{FF2B5EF4-FFF2-40B4-BE49-F238E27FC236}">
                  <a16:creationId xmlns:a16="http://schemas.microsoft.com/office/drawing/2014/main" id="{7138784D-0669-234A-6D88-75B4EF25DC48}"/>
                </a:ext>
              </a:extLst>
            </p:cNvPr>
            <p:cNvSpPr>
              <a:spLocks noChangeShapeType="1"/>
            </p:cNvSpPr>
            <p:nvPr/>
          </p:nvSpPr>
          <p:spPr bwMode="auto">
            <a:xfrm>
              <a:off x="4741615" y="2941532"/>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07" name="Line 753">
              <a:extLst>
                <a:ext uri="{FF2B5EF4-FFF2-40B4-BE49-F238E27FC236}">
                  <a16:creationId xmlns:a16="http://schemas.microsoft.com/office/drawing/2014/main" id="{A325E412-4851-7E9B-5B23-9C398AD367B0}"/>
                </a:ext>
              </a:extLst>
            </p:cNvPr>
            <p:cNvSpPr>
              <a:spLocks noChangeShapeType="1"/>
            </p:cNvSpPr>
            <p:nvPr/>
          </p:nvSpPr>
          <p:spPr bwMode="auto">
            <a:xfrm>
              <a:off x="4741615" y="2954955"/>
              <a:ext cx="1448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08" name="Line 754">
              <a:extLst>
                <a:ext uri="{FF2B5EF4-FFF2-40B4-BE49-F238E27FC236}">
                  <a16:creationId xmlns:a16="http://schemas.microsoft.com/office/drawing/2014/main" id="{7F32F421-8A7A-4DDF-9635-612CB0895786}"/>
                </a:ext>
              </a:extLst>
            </p:cNvPr>
            <p:cNvSpPr>
              <a:spLocks noChangeShapeType="1"/>
            </p:cNvSpPr>
            <p:nvPr/>
          </p:nvSpPr>
          <p:spPr bwMode="auto">
            <a:xfrm>
              <a:off x="4807818" y="2958983"/>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09" name="Line 755">
              <a:extLst>
                <a:ext uri="{FF2B5EF4-FFF2-40B4-BE49-F238E27FC236}">
                  <a16:creationId xmlns:a16="http://schemas.microsoft.com/office/drawing/2014/main" id="{4BE67B82-3220-5CFC-DFBE-192AD4554F63}"/>
                </a:ext>
              </a:extLst>
            </p:cNvPr>
            <p:cNvSpPr>
              <a:spLocks noChangeShapeType="1"/>
            </p:cNvSpPr>
            <p:nvPr/>
          </p:nvSpPr>
          <p:spPr bwMode="auto">
            <a:xfrm>
              <a:off x="4807818" y="2967037"/>
              <a:ext cx="827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10" name="Line 756">
              <a:extLst>
                <a:ext uri="{FF2B5EF4-FFF2-40B4-BE49-F238E27FC236}">
                  <a16:creationId xmlns:a16="http://schemas.microsoft.com/office/drawing/2014/main" id="{C2F96BF3-7127-F998-6314-8BBF03E7AEBA}"/>
                </a:ext>
              </a:extLst>
            </p:cNvPr>
            <p:cNvSpPr>
              <a:spLocks noChangeShapeType="1"/>
            </p:cNvSpPr>
            <p:nvPr/>
          </p:nvSpPr>
          <p:spPr bwMode="auto">
            <a:xfrm>
              <a:off x="4816093" y="2967037"/>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11" name="Line 757">
              <a:extLst>
                <a:ext uri="{FF2B5EF4-FFF2-40B4-BE49-F238E27FC236}">
                  <a16:creationId xmlns:a16="http://schemas.microsoft.com/office/drawing/2014/main" id="{0012B163-096B-4B2E-11F0-76EE5B652B3A}"/>
                </a:ext>
              </a:extLst>
            </p:cNvPr>
            <p:cNvSpPr>
              <a:spLocks noChangeShapeType="1"/>
            </p:cNvSpPr>
            <p:nvPr/>
          </p:nvSpPr>
          <p:spPr bwMode="auto">
            <a:xfrm>
              <a:off x="4816093" y="2980461"/>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12" name="Line 758">
              <a:extLst>
                <a:ext uri="{FF2B5EF4-FFF2-40B4-BE49-F238E27FC236}">
                  <a16:creationId xmlns:a16="http://schemas.microsoft.com/office/drawing/2014/main" id="{F86F4BB0-8F8B-0280-3B2D-CAD9A07F59EF}"/>
                </a:ext>
              </a:extLst>
            </p:cNvPr>
            <p:cNvSpPr>
              <a:spLocks noChangeShapeType="1"/>
            </p:cNvSpPr>
            <p:nvPr/>
          </p:nvSpPr>
          <p:spPr bwMode="auto">
            <a:xfrm>
              <a:off x="4816093" y="2980461"/>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13" name="Line 759">
              <a:extLst>
                <a:ext uri="{FF2B5EF4-FFF2-40B4-BE49-F238E27FC236}">
                  <a16:creationId xmlns:a16="http://schemas.microsoft.com/office/drawing/2014/main" id="{381E6B32-98CB-9134-251D-1D2B0F8DE95B}"/>
                </a:ext>
              </a:extLst>
            </p:cNvPr>
            <p:cNvSpPr>
              <a:spLocks noChangeShapeType="1"/>
            </p:cNvSpPr>
            <p:nvPr/>
          </p:nvSpPr>
          <p:spPr bwMode="auto">
            <a:xfrm>
              <a:off x="4816093" y="2993884"/>
              <a:ext cx="1241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14" name="Line 760">
              <a:extLst>
                <a:ext uri="{FF2B5EF4-FFF2-40B4-BE49-F238E27FC236}">
                  <a16:creationId xmlns:a16="http://schemas.microsoft.com/office/drawing/2014/main" id="{BF968A45-E474-3F0C-5487-ACD74AE996B6}"/>
                </a:ext>
              </a:extLst>
            </p:cNvPr>
            <p:cNvSpPr>
              <a:spLocks noChangeShapeType="1"/>
            </p:cNvSpPr>
            <p:nvPr/>
          </p:nvSpPr>
          <p:spPr bwMode="auto">
            <a:xfrm>
              <a:off x="4876090" y="3007308"/>
              <a:ext cx="1862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15" name="Line 761">
              <a:extLst>
                <a:ext uri="{FF2B5EF4-FFF2-40B4-BE49-F238E27FC236}">
                  <a16:creationId xmlns:a16="http://schemas.microsoft.com/office/drawing/2014/main" id="{AE044E24-3A7C-AFFD-8D2D-42A4ACCE6F2B}"/>
                </a:ext>
              </a:extLst>
            </p:cNvPr>
            <p:cNvSpPr>
              <a:spLocks noChangeShapeType="1"/>
            </p:cNvSpPr>
            <p:nvPr/>
          </p:nvSpPr>
          <p:spPr bwMode="auto">
            <a:xfrm>
              <a:off x="4894709" y="3007308"/>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16" name="Line 762">
              <a:extLst>
                <a:ext uri="{FF2B5EF4-FFF2-40B4-BE49-F238E27FC236}">
                  <a16:creationId xmlns:a16="http://schemas.microsoft.com/office/drawing/2014/main" id="{AF3B3170-1F8D-8A99-1D89-3C4075B6DF40}"/>
                </a:ext>
              </a:extLst>
            </p:cNvPr>
            <p:cNvSpPr>
              <a:spLocks noChangeShapeType="1"/>
            </p:cNvSpPr>
            <p:nvPr/>
          </p:nvSpPr>
          <p:spPr bwMode="auto">
            <a:xfrm>
              <a:off x="4894709" y="3015362"/>
              <a:ext cx="2689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17" name="Line 763">
              <a:extLst>
                <a:ext uri="{FF2B5EF4-FFF2-40B4-BE49-F238E27FC236}">
                  <a16:creationId xmlns:a16="http://schemas.microsoft.com/office/drawing/2014/main" id="{1AFA6049-919C-DE18-6D2E-314AA20C9715}"/>
                </a:ext>
              </a:extLst>
            </p:cNvPr>
            <p:cNvSpPr>
              <a:spLocks noChangeShapeType="1"/>
            </p:cNvSpPr>
            <p:nvPr/>
          </p:nvSpPr>
          <p:spPr bwMode="auto">
            <a:xfrm>
              <a:off x="4981600" y="3015362"/>
              <a:ext cx="599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18" name="Line 764">
              <a:extLst>
                <a:ext uri="{FF2B5EF4-FFF2-40B4-BE49-F238E27FC236}">
                  <a16:creationId xmlns:a16="http://schemas.microsoft.com/office/drawing/2014/main" id="{7253760B-0BAC-73CA-BF24-6C1E01A91A0F}"/>
                </a:ext>
              </a:extLst>
            </p:cNvPr>
            <p:cNvSpPr>
              <a:spLocks noChangeShapeType="1"/>
            </p:cNvSpPr>
            <p:nvPr/>
          </p:nvSpPr>
          <p:spPr bwMode="auto">
            <a:xfrm>
              <a:off x="5068491" y="3036840"/>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19" name="Line 765">
              <a:extLst>
                <a:ext uri="{FF2B5EF4-FFF2-40B4-BE49-F238E27FC236}">
                  <a16:creationId xmlns:a16="http://schemas.microsoft.com/office/drawing/2014/main" id="{C2E455B3-8BE0-E013-5448-F9B5D57BF8F4}"/>
                </a:ext>
              </a:extLst>
            </p:cNvPr>
            <p:cNvSpPr>
              <a:spLocks noChangeShapeType="1"/>
            </p:cNvSpPr>
            <p:nvPr/>
          </p:nvSpPr>
          <p:spPr bwMode="auto">
            <a:xfrm>
              <a:off x="5068491" y="3050263"/>
              <a:ext cx="4137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20" name="Line 766">
              <a:extLst>
                <a:ext uri="{FF2B5EF4-FFF2-40B4-BE49-F238E27FC236}">
                  <a16:creationId xmlns:a16="http://schemas.microsoft.com/office/drawing/2014/main" id="{65019250-28E4-66C6-DE84-73CE6A50AFD3}"/>
                </a:ext>
              </a:extLst>
            </p:cNvPr>
            <p:cNvSpPr>
              <a:spLocks noChangeShapeType="1"/>
            </p:cNvSpPr>
            <p:nvPr/>
          </p:nvSpPr>
          <p:spPr bwMode="auto">
            <a:xfrm>
              <a:off x="5161589" y="3058317"/>
              <a:ext cx="599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21" name="Line 767">
              <a:extLst>
                <a:ext uri="{FF2B5EF4-FFF2-40B4-BE49-F238E27FC236}">
                  <a16:creationId xmlns:a16="http://schemas.microsoft.com/office/drawing/2014/main" id="{B2463702-7BEC-7556-FEEC-4D918611B229}"/>
                </a:ext>
              </a:extLst>
            </p:cNvPr>
            <p:cNvSpPr>
              <a:spLocks noChangeShapeType="1"/>
            </p:cNvSpPr>
            <p:nvPr/>
          </p:nvSpPr>
          <p:spPr bwMode="auto">
            <a:xfrm>
              <a:off x="5248479" y="3085164"/>
              <a:ext cx="4758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22" name="Line 768">
              <a:extLst>
                <a:ext uri="{FF2B5EF4-FFF2-40B4-BE49-F238E27FC236}">
                  <a16:creationId xmlns:a16="http://schemas.microsoft.com/office/drawing/2014/main" id="{67CECAED-FD8D-0377-AC38-A5E3960949A4}"/>
                </a:ext>
              </a:extLst>
            </p:cNvPr>
            <p:cNvSpPr>
              <a:spLocks noChangeShapeType="1"/>
            </p:cNvSpPr>
            <p:nvPr/>
          </p:nvSpPr>
          <p:spPr bwMode="auto">
            <a:xfrm>
              <a:off x="5296063" y="3085164"/>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23" name="Line 769">
              <a:extLst>
                <a:ext uri="{FF2B5EF4-FFF2-40B4-BE49-F238E27FC236}">
                  <a16:creationId xmlns:a16="http://schemas.microsoft.com/office/drawing/2014/main" id="{40821ACB-75F5-9FCE-8408-798A0A5511D6}"/>
                </a:ext>
              </a:extLst>
            </p:cNvPr>
            <p:cNvSpPr>
              <a:spLocks noChangeShapeType="1"/>
            </p:cNvSpPr>
            <p:nvPr/>
          </p:nvSpPr>
          <p:spPr bwMode="auto">
            <a:xfrm>
              <a:off x="5322958" y="3114696"/>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24" name="Line 770">
              <a:extLst>
                <a:ext uri="{FF2B5EF4-FFF2-40B4-BE49-F238E27FC236}">
                  <a16:creationId xmlns:a16="http://schemas.microsoft.com/office/drawing/2014/main" id="{398CCAF5-8DB4-B466-01AD-5A226B68F318}"/>
                </a:ext>
              </a:extLst>
            </p:cNvPr>
            <p:cNvSpPr>
              <a:spLocks noChangeShapeType="1"/>
            </p:cNvSpPr>
            <p:nvPr/>
          </p:nvSpPr>
          <p:spPr bwMode="auto">
            <a:xfrm>
              <a:off x="5322958" y="3124093"/>
              <a:ext cx="206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25" name="Line 771">
              <a:extLst>
                <a:ext uri="{FF2B5EF4-FFF2-40B4-BE49-F238E27FC236}">
                  <a16:creationId xmlns:a16="http://schemas.microsoft.com/office/drawing/2014/main" id="{68521404-CBB0-D077-AB2D-01E4881FB5B2}"/>
                </a:ext>
              </a:extLst>
            </p:cNvPr>
            <p:cNvSpPr>
              <a:spLocks noChangeShapeType="1"/>
            </p:cNvSpPr>
            <p:nvPr/>
          </p:nvSpPr>
          <p:spPr bwMode="auto">
            <a:xfrm>
              <a:off x="5343646" y="3124093"/>
              <a:ext cx="0" cy="1208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26" name="Line 772">
              <a:extLst>
                <a:ext uri="{FF2B5EF4-FFF2-40B4-BE49-F238E27FC236}">
                  <a16:creationId xmlns:a16="http://schemas.microsoft.com/office/drawing/2014/main" id="{7A0623B3-65EE-B04E-7F0C-28FA35F160AB}"/>
                </a:ext>
              </a:extLst>
            </p:cNvPr>
            <p:cNvSpPr>
              <a:spLocks noChangeShapeType="1"/>
            </p:cNvSpPr>
            <p:nvPr/>
          </p:nvSpPr>
          <p:spPr bwMode="auto">
            <a:xfrm>
              <a:off x="5343646" y="3136174"/>
              <a:ext cx="1241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27" name="Line 773">
              <a:extLst>
                <a:ext uri="{FF2B5EF4-FFF2-40B4-BE49-F238E27FC236}">
                  <a16:creationId xmlns:a16="http://schemas.microsoft.com/office/drawing/2014/main" id="{F7F769E3-53AA-43FD-D031-5AA3E19B5A84}"/>
                </a:ext>
              </a:extLst>
            </p:cNvPr>
            <p:cNvSpPr>
              <a:spLocks noChangeShapeType="1"/>
            </p:cNvSpPr>
            <p:nvPr/>
          </p:nvSpPr>
          <p:spPr bwMode="auto">
            <a:xfrm>
              <a:off x="5356059" y="3136174"/>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28" name="Line 774">
              <a:extLst>
                <a:ext uri="{FF2B5EF4-FFF2-40B4-BE49-F238E27FC236}">
                  <a16:creationId xmlns:a16="http://schemas.microsoft.com/office/drawing/2014/main" id="{E82EBA27-2735-BC11-00D1-328588DABAD8}"/>
                </a:ext>
              </a:extLst>
            </p:cNvPr>
            <p:cNvSpPr>
              <a:spLocks noChangeShapeType="1"/>
            </p:cNvSpPr>
            <p:nvPr/>
          </p:nvSpPr>
          <p:spPr bwMode="auto">
            <a:xfrm>
              <a:off x="5409849" y="3149598"/>
              <a:ext cx="3310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29" name="Line 775">
              <a:extLst>
                <a:ext uri="{FF2B5EF4-FFF2-40B4-BE49-F238E27FC236}">
                  <a16:creationId xmlns:a16="http://schemas.microsoft.com/office/drawing/2014/main" id="{1DC21342-F691-7D4E-35ED-AB784A48E720}"/>
                </a:ext>
              </a:extLst>
            </p:cNvPr>
            <p:cNvSpPr>
              <a:spLocks noChangeShapeType="1"/>
            </p:cNvSpPr>
            <p:nvPr/>
          </p:nvSpPr>
          <p:spPr bwMode="auto">
            <a:xfrm>
              <a:off x="5442950" y="3149598"/>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30" name="Line 776">
              <a:extLst>
                <a:ext uri="{FF2B5EF4-FFF2-40B4-BE49-F238E27FC236}">
                  <a16:creationId xmlns:a16="http://schemas.microsoft.com/office/drawing/2014/main" id="{081C94AF-AB51-A2EB-F0DD-EB4D84E343F1}"/>
                </a:ext>
              </a:extLst>
            </p:cNvPr>
            <p:cNvSpPr>
              <a:spLocks noChangeShapeType="1"/>
            </p:cNvSpPr>
            <p:nvPr/>
          </p:nvSpPr>
          <p:spPr bwMode="auto">
            <a:xfrm>
              <a:off x="5442950" y="3158994"/>
              <a:ext cx="620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31" name="Line 777">
              <a:extLst>
                <a:ext uri="{FF2B5EF4-FFF2-40B4-BE49-F238E27FC236}">
                  <a16:creationId xmlns:a16="http://schemas.microsoft.com/office/drawing/2014/main" id="{E8AED2DA-E809-222E-CDC8-65AB5EBE4281}"/>
                </a:ext>
              </a:extLst>
            </p:cNvPr>
            <p:cNvSpPr>
              <a:spLocks noChangeShapeType="1"/>
            </p:cNvSpPr>
            <p:nvPr/>
          </p:nvSpPr>
          <p:spPr bwMode="auto">
            <a:xfrm>
              <a:off x="5496739" y="3171075"/>
              <a:ext cx="620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32" name="Line 778">
              <a:extLst>
                <a:ext uri="{FF2B5EF4-FFF2-40B4-BE49-F238E27FC236}">
                  <a16:creationId xmlns:a16="http://schemas.microsoft.com/office/drawing/2014/main" id="{68990D04-9ED5-8317-813A-7D97D0D73537}"/>
                </a:ext>
              </a:extLst>
            </p:cNvPr>
            <p:cNvSpPr>
              <a:spLocks noChangeShapeType="1"/>
            </p:cNvSpPr>
            <p:nvPr/>
          </p:nvSpPr>
          <p:spPr bwMode="auto">
            <a:xfrm>
              <a:off x="5502946" y="3171075"/>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33" name="Line 779">
              <a:extLst>
                <a:ext uri="{FF2B5EF4-FFF2-40B4-BE49-F238E27FC236}">
                  <a16:creationId xmlns:a16="http://schemas.microsoft.com/office/drawing/2014/main" id="{EFE0F9B5-65AD-A89B-3592-A689809678CB}"/>
                </a:ext>
              </a:extLst>
            </p:cNvPr>
            <p:cNvSpPr>
              <a:spLocks noChangeShapeType="1"/>
            </p:cNvSpPr>
            <p:nvPr/>
          </p:nvSpPr>
          <p:spPr bwMode="auto">
            <a:xfrm>
              <a:off x="5502946" y="3184499"/>
              <a:ext cx="3310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34" name="Line 780">
              <a:extLst>
                <a:ext uri="{FF2B5EF4-FFF2-40B4-BE49-F238E27FC236}">
                  <a16:creationId xmlns:a16="http://schemas.microsoft.com/office/drawing/2014/main" id="{F8CFA46A-48A2-0683-D733-36EF4E4D6E50}"/>
                </a:ext>
              </a:extLst>
            </p:cNvPr>
            <p:cNvSpPr>
              <a:spLocks noChangeShapeType="1"/>
            </p:cNvSpPr>
            <p:nvPr/>
          </p:nvSpPr>
          <p:spPr bwMode="auto">
            <a:xfrm>
              <a:off x="5556736" y="3210004"/>
              <a:ext cx="620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35" name="Line 781">
              <a:extLst>
                <a:ext uri="{FF2B5EF4-FFF2-40B4-BE49-F238E27FC236}">
                  <a16:creationId xmlns:a16="http://schemas.microsoft.com/office/drawing/2014/main" id="{5081D17E-EB65-C7CD-DDF4-ACD2778CBA0A}"/>
                </a:ext>
              </a:extLst>
            </p:cNvPr>
            <p:cNvSpPr>
              <a:spLocks noChangeShapeType="1"/>
            </p:cNvSpPr>
            <p:nvPr/>
          </p:nvSpPr>
          <p:spPr bwMode="auto">
            <a:xfrm>
              <a:off x="5562942" y="3210004"/>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36" name="Line 782">
              <a:extLst>
                <a:ext uri="{FF2B5EF4-FFF2-40B4-BE49-F238E27FC236}">
                  <a16:creationId xmlns:a16="http://schemas.microsoft.com/office/drawing/2014/main" id="{5A0EE5CF-2588-E0A9-5C72-2897EABA74AB}"/>
                </a:ext>
              </a:extLst>
            </p:cNvPr>
            <p:cNvSpPr>
              <a:spLocks noChangeShapeType="1"/>
            </p:cNvSpPr>
            <p:nvPr/>
          </p:nvSpPr>
          <p:spPr bwMode="auto">
            <a:xfrm>
              <a:off x="5562942" y="3223427"/>
              <a:ext cx="1448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37" name="Line 783">
              <a:extLst>
                <a:ext uri="{FF2B5EF4-FFF2-40B4-BE49-F238E27FC236}">
                  <a16:creationId xmlns:a16="http://schemas.microsoft.com/office/drawing/2014/main" id="{4B7FF134-BAE5-A51C-3488-DD9055E481D9}"/>
                </a:ext>
              </a:extLst>
            </p:cNvPr>
            <p:cNvSpPr>
              <a:spLocks noChangeShapeType="1"/>
            </p:cNvSpPr>
            <p:nvPr/>
          </p:nvSpPr>
          <p:spPr bwMode="auto">
            <a:xfrm>
              <a:off x="5577424" y="3223427"/>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38" name="Line 784">
              <a:extLst>
                <a:ext uri="{FF2B5EF4-FFF2-40B4-BE49-F238E27FC236}">
                  <a16:creationId xmlns:a16="http://schemas.microsoft.com/office/drawing/2014/main" id="{45E4F70B-8FB5-0A1D-2CCC-DD9D547F4B0B}"/>
                </a:ext>
              </a:extLst>
            </p:cNvPr>
            <p:cNvSpPr>
              <a:spLocks noChangeShapeType="1"/>
            </p:cNvSpPr>
            <p:nvPr/>
          </p:nvSpPr>
          <p:spPr bwMode="auto">
            <a:xfrm>
              <a:off x="5577424" y="3236850"/>
              <a:ext cx="620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39" name="Line 785">
              <a:extLst>
                <a:ext uri="{FF2B5EF4-FFF2-40B4-BE49-F238E27FC236}">
                  <a16:creationId xmlns:a16="http://schemas.microsoft.com/office/drawing/2014/main" id="{6D784B59-ED63-4049-6A4E-FDE1D6DA2D48}"/>
                </a:ext>
              </a:extLst>
            </p:cNvPr>
            <p:cNvSpPr>
              <a:spLocks noChangeShapeType="1"/>
            </p:cNvSpPr>
            <p:nvPr/>
          </p:nvSpPr>
          <p:spPr bwMode="auto">
            <a:xfrm>
              <a:off x="5616732" y="3248932"/>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40" name="Line 786">
              <a:extLst>
                <a:ext uri="{FF2B5EF4-FFF2-40B4-BE49-F238E27FC236}">
                  <a16:creationId xmlns:a16="http://schemas.microsoft.com/office/drawing/2014/main" id="{F3DBC0B1-5A75-19A7-ADC7-F30CAD1E82A3}"/>
                </a:ext>
              </a:extLst>
            </p:cNvPr>
            <p:cNvSpPr>
              <a:spLocks noChangeShapeType="1"/>
            </p:cNvSpPr>
            <p:nvPr/>
          </p:nvSpPr>
          <p:spPr bwMode="auto">
            <a:xfrm>
              <a:off x="5616732" y="3258329"/>
              <a:ext cx="1241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41" name="Line 787">
              <a:extLst>
                <a:ext uri="{FF2B5EF4-FFF2-40B4-BE49-F238E27FC236}">
                  <a16:creationId xmlns:a16="http://schemas.microsoft.com/office/drawing/2014/main" id="{9B832BB5-F9CA-F29A-F11A-CC22B26D9FAF}"/>
                </a:ext>
              </a:extLst>
            </p:cNvPr>
            <p:cNvSpPr>
              <a:spLocks noChangeShapeType="1"/>
            </p:cNvSpPr>
            <p:nvPr/>
          </p:nvSpPr>
          <p:spPr bwMode="auto">
            <a:xfrm>
              <a:off x="5629145" y="3258329"/>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42" name="Line 788">
              <a:extLst>
                <a:ext uri="{FF2B5EF4-FFF2-40B4-BE49-F238E27FC236}">
                  <a16:creationId xmlns:a16="http://schemas.microsoft.com/office/drawing/2014/main" id="{545BC564-FA5A-F847-8BCD-E48B593CA8F4}"/>
                </a:ext>
              </a:extLst>
            </p:cNvPr>
            <p:cNvSpPr>
              <a:spLocks noChangeShapeType="1"/>
            </p:cNvSpPr>
            <p:nvPr/>
          </p:nvSpPr>
          <p:spPr bwMode="auto">
            <a:xfrm>
              <a:off x="5629145" y="3266382"/>
              <a:ext cx="206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43" name="Line 789">
              <a:extLst>
                <a:ext uri="{FF2B5EF4-FFF2-40B4-BE49-F238E27FC236}">
                  <a16:creationId xmlns:a16="http://schemas.microsoft.com/office/drawing/2014/main" id="{0F2F08DE-AED3-045E-BC5E-0CDC0A719DB8}"/>
                </a:ext>
              </a:extLst>
            </p:cNvPr>
            <p:cNvSpPr>
              <a:spLocks noChangeShapeType="1"/>
            </p:cNvSpPr>
            <p:nvPr/>
          </p:nvSpPr>
          <p:spPr bwMode="auto">
            <a:xfrm>
              <a:off x="5670522" y="3293230"/>
              <a:ext cx="7241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44" name="Line 790">
              <a:extLst>
                <a:ext uri="{FF2B5EF4-FFF2-40B4-BE49-F238E27FC236}">
                  <a16:creationId xmlns:a16="http://schemas.microsoft.com/office/drawing/2014/main" id="{0F342752-AEBF-DEFB-2E35-E2F7E02D4279}"/>
                </a:ext>
              </a:extLst>
            </p:cNvPr>
            <p:cNvSpPr>
              <a:spLocks noChangeShapeType="1"/>
            </p:cNvSpPr>
            <p:nvPr/>
          </p:nvSpPr>
          <p:spPr bwMode="auto">
            <a:xfrm>
              <a:off x="5784307" y="3305311"/>
              <a:ext cx="2482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45" name="Line 791">
              <a:extLst>
                <a:ext uri="{FF2B5EF4-FFF2-40B4-BE49-F238E27FC236}">
                  <a16:creationId xmlns:a16="http://schemas.microsoft.com/office/drawing/2014/main" id="{3FFAE7EB-B123-DD0C-67EE-A10AAC0F4075}"/>
                </a:ext>
              </a:extLst>
            </p:cNvPr>
            <p:cNvSpPr>
              <a:spLocks noChangeShapeType="1"/>
            </p:cNvSpPr>
            <p:nvPr/>
          </p:nvSpPr>
          <p:spPr bwMode="auto">
            <a:xfrm>
              <a:off x="5809134" y="3305311"/>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46" name="Line 792">
              <a:extLst>
                <a:ext uri="{FF2B5EF4-FFF2-40B4-BE49-F238E27FC236}">
                  <a16:creationId xmlns:a16="http://schemas.microsoft.com/office/drawing/2014/main" id="{C283F537-9743-CA0B-8581-E52783BED99A}"/>
                </a:ext>
              </a:extLst>
            </p:cNvPr>
            <p:cNvSpPr>
              <a:spLocks noChangeShapeType="1"/>
            </p:cNvSpPr>
            <p:nvPr/>
          </p:nvSpPr>
          <p:spPr bwMode="auto">
            <a:xfrm>
              <a:off x="5809134" y="3314708"/>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47" name="Line 793">
              <a:extLst>
                <a:ext uri="{FF2B5EF4-FFF2-40B4-BE49-F238E27FC236}">
                  <a16:creationId xmlns:a16="http://schemas.microsoft.com/office/drawing/2014/main" id="{9AE14D41-4DD9-34CC-6BCC-3B002BFC6F86}"/>
                </a:ext>
              </a:extLst>
            </p:cNvPr>
            <p:cNvSpPr>
              <a:spLocks noChangeShapeType="1"/>
            </p:cNvSpPr>
            <p:nvPr/>
          </p:nvSpPr>
          <p:spPr bwMode="auto">
            <a:xfrm>
              <a:off x="5809134" y="3314708"/>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48" name="Line 794">
              <a:extLst>
                <a:ext uri="{FF2B5EF4-FFF2-40B4-BE49-F238E27FC236}">
                  <a16:creationId xmlns:a16="http://schemas.microsoft.com/office/drawing/2014/main" id="{FB1A7BD7-1F1B-00DB-2E47-F7676FB4D99F}"/>
                </a:ext>
              </a:extLst>
            </p:cNvPr>
            <p:cNvSpPr>
              <a:spLocks noChangeShapeType="1"/>
            </p:cNvSpPr>
            <p:nvPr/>
          </p:nvSpPr>
          <p:spPr bwMode="auto">
            <a:xfrm>
              <a:off x="5850510" y="3340212"/>
              <a:ext cx="3310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49" name="Line 795">
              <a:extLst>
                <a:ext uri="{FF2B5EF4-FFF2-40B4-BE49-F238E27FC236}">
                  <a16:creationId xmlns:a16="http://schemas.microsoft.com/office/drawing/2014/main" id="{0C9A05D1-4A33-DF12-068A-1ED262554227}"/>
                </a:ext>
              </a:extLst>
            </p:cNvPr>
            <p:cNvSpPr>
              <a:spLocks noChangeShapeType="1"/>
            </p:cNvSpPr>
            <p:nvPr/>
          </p:nvSpPr>
          <p:spPr bwMode="auto">
            <a:xfrm>
              <a:off x="5883612" y="3340212"/>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50" name="Line 796">
              <a:extLst>
                <a:ext uri="{FF2B5EF4-FFF2-40B4-BE49-F238E27FC236}">
                  <a16:creationId xmlns:a16="http://schemas.microsoft.com/office/drawing/2014/main" id="{E753EB02-2B09-DD7A-4237-C4D4607687A0}"/>
                </a:ext>
              </a:extLst>
            </p:cNvPr>
            <p:cNvSpPr>
              <a:spLocks noChangeShapeType="1"/>
            </p:cNvSpPr>
            <p:nvPr/>
          </p:nvSpPr>
          <p:spPr bwMode="auto">
            <a:xfrm>
              <a:off x="5883612" y="3353636"/>
              <a:ext cx="620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51" name="Line 797">
              <a:extLst>
                <a:ext uri="{FF2B5EF4-FFF2-40B4-BE49-F238E27FC236}">
                  <a16:creationId xmlns:a16="http://schemas.microsoft.com/office/drawing/2014/main" id="{C734FB3A-C445-213A-F7A6-96D3194886D9}"/>
                </a:ext>
              </a:extLst>
            </p:cNvPr>
            <p:cNvSpPr>
              <a:spLocks noChangeShapeType="1"/>
            </p:cNvSpPr>
            <p:nvPr/>
          </p:nvSpPr>
          <p:spPr bwMode="auto">
            <a:xfrm>
              <a:off x="5937402" y="3367059"/>
              <a:ext cx="6620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52" name="Line 798">
              <a:extLst>
                <a:ext uri="{FF2B5EF4-FFF2-40B4-BE49-F238E27FC236}">
                  <a16:creationId xmlns:a16="http://schemas.microsoft.com/office/drawing/2014/main" id="{D3391B18-23EC-511B-9963-712F798EFA22}"/>
                </a:ext>
              </a:extLst>
            </p:cNvPr>
            <p:cNvSpPr>
              <a:spLocks noChangeShapeType="1"/>
            </p:cNvSpPr>
            <p:nvPr/>
          </p:nvSpPr>
          <p:spPr bwMode="auto">
            <a:xfrm>
              <a:off x="6051187" y="3379141"/>
              <a:ext cx="1862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53" name="Line 799">
              <a:extLst>
                <a:ext uri="{FF2B5EF4-FFF2-40B4-BE49-F238E27FC236}">
                  <a16:creationId xmlns:a16="http://schemas.microsoft.com/office/drawing/2014/main" id="{FF435D1D-E047-C70E-9F64-D0FAF222D53C}"/>
                </a:ext>
              </a:extLst>
            </p:cNvPr>
            <p:cNvSpPr>
              <a:spLocks noChangeShapeType="1"/>
            </p:cNvSpPr>
            <p:nvPr/>
          </p:nvSpPr>
          <p:spPr bwMode="auto">
            <a:xfrm>
              <a:off x="6069807" y="3379141"/>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54" name="Line 800">
              <a:extLst>
                <a:ext uri="{FF2B5EF4-FFF2-40B4-BE49-F238E27FC236}">
                  <a16:creationId xmlns:a16="http://schemas.microsoft.com/office/drawing/2014/main" id="{C8300311-657E-66BB-5B84-0E4308E3477C}"/>
                </a:ext>
              </a:extLst>
            </p:cNvPr>
            <p:cNvSpPr>
              <a:spLocks noChangeShapeType="1"/>
            </p:cNvSpPr>
            <p:nvPr/>
          </p:nvSpPr>
          <p:spPr bwMode="auto">
            <a:xfrm>
              <a:off x="6069807" y="3392564"/>
              <a:ext cx="206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55" name="Line 801">
              <a:extLst>
                <a:ext uri="{FF2B5EF4-FFF2-40B4-BE49-F238E27FC236}">
                  <a16:creationId xmlns:a16="http://schemas.microsoft.com/office/drawing/2014/main" id="{0CB67C50-D550-1FA6-D4A6-3133F31D2818}"/>
                </a:ext>
              </a:extLst>
            </p:cNvPr>
            <p:cNvSpPr>
              <a:spLocks noChangeShapeType="1"/>
            </p:cNvSpPr>
            <p:nvPr/>
          </p:nvSpPr>
          <p:spPr bwMode="auto">
            <a:xfrm>
              <a:off x="6129803" y="3405988"/>
              <a:ext cx="206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56" name="Line 802">
              <a:extLst>
                <a:ext uri="{FF2B5EF4-FFF2-40B4-BE49-F238E27FC236}">
                  <a16:creationId xmlns:a16="http://schemas.microsoft.com/office/drawing/2014/main" id="{AFFB2AFB-1264-9CD6-E296-4A347534A0EA}"/>
                </a:ext>
              </a:extLst>
            </p:cNvPr>
            <p:cNvSpPr>
              <a:spLocks noChangeShapeType="1"/>
            </p:cNvSpPr>
            <p:nvPr/>
          </p:nvSpPr>
          <p:spPr bwMode="auto">
            <a:xfrm>
              <a:off x="6150491" y="3405988"/>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57" name="Line 803">
              <a:extLst>
                <a:ext uri="{FF2B5EF4-FFF2-40B4-BE49-F238E27FC236}">
                  <a16:creationId xmlns:a16="http://schemas.microsoft.com/office/drawing/2014/main" id="{9ABFD338-0E6F-56F3-DDCC-3AE1ED97287D}"/>
                </a:ext>
              </a:extLst>
            </p:cNvPr>
            <p:cNvSpPr>
              <a:spLocks noChangeShapeType="1"/>
            </p:cNvSpPr>
            <p:nvPr/>
          </p:nvSpPr>
          <p:spPr bwMode="auto">
            <a:xfrm>
              <a:off x="6150491" y="3414042"/>
              <a:ext cx="1448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58" name="Line 804">
              <a:extLst>
                <a:ext uri="{FF2B5EF4-FFF2-40B4-BE49-F238E27FC236}">
                  <a16:creationId xmlns:a16="http://schemas.microsoft.com/office/drawing/2014/main" id="{FE4D152A-74E1-6308-6111-BEF9B064B96B}"/>
                </a:ext>
              </a:extLst>
            </p:cNvPr>
            <p:cNvSpPr>
              <a:spLocks noChangeShapeType="1"/>
            </p:cNvSpPr>
            <p:nvPr/>
          </p:nvSpPr>
          <p:spPr bwMode="auto">
            <a:xfrm>
              <a:off x="6164973" y="3414042"/>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59" name="Line 805">
              <a:extLst>
                <a:ext uri="{FF2B5EF4-FFF2-40B4-BE49-F238E27FC236}">
                  <a16:creationId xmlns:a16="http://schemas.microsoft.com/office/drawing/2014/main" id="{C8F28D56-BA88-56B8-4025-9AD20F4F2003}"/>
                </a:ext>
              </a:extLst>
            </p:cNvPr>
            <p:cNvSpPr>
              <a:spLocks noChangeShapeType="1"/>
            </p:cNvSpPr>
            <p:nvPr/>
          </p:nvSpPr>
          <p:spPr bwMode="auto">
            <a:xfrm>
              <a:off x="6177386" y="3452970"/>
              <a:ext cx="206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60" name="Line 806">
              <a:extLst>
                <a:ext uri="{FF2B5EF4-FFF2-40B4-BE49-F238E27FC236}">
                  <a16:creationId xmlns:a16="http://schemas.microsoft.com/office/drawing/2014/main" id="{8284A844-E12B-5004-1700-E86BFC8DEB5A}"/>
                </a:ext>
              </a:extLst>
            </p:cNvPr>
            <p:cNvSpPr>
              <a:spLocks noChangeShapeType="1"/>
            </p:cNvSpPr>
            <p:nvPr/>
          </p:nvSpPr>
          <p:spPr bwMode="auto">
            <a:xfrm>
              <a:off x="6198075" y="3452970"/>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61" name="Line 807">
              <a:extLst>
                <a:ext uri="{FF2B5EF4-FFF2-40B4-BE49-F238E27FC236}">
                  <a16:creationId xmlns:a16="http://schemas.microsoft.com/office/drawing/2014/main" id="{294EF8E5-3217-80AA-01DC-896D64AA28BF}"/>
                </a:ext>
              </a:extLst>
            </p:cNvPr>
            <p:cNvSpPr>
              <a:spLocks noChangeShapeType="1"/>
            </p:cNvSpPr>
            <p:nvPr/>
          </p:nvSpPr>
          <p:spPr bwMode="auto">
            <a:xfrm>
              <a:off x="6198075" y="3466394"/>
              <a:ext cx="1241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62" name="Line 809">
              <a:extLst>
                <a:ext uri="{FF2B5EF4-FFF2-40B4-BE49-F238E27FC236}">
                  <a16:creationId xmlns:a16="http://schemas.microsoft.com/office/drawing/2014/main" id="{E4B92CE0-51C1-00F4-2654-9F7E3C5BF99E}"/>
                </a:ext>
              </a:extLst>
            </p:cNvPr>
            <p:cNvSpPr>
              <a:spLocks noChangeShapeType="1"/>
            </p:cNvSpPr>
            <p:nvPr/>
          </p:nvSpPr>
          <p:spPr bwMode="auto">
            <a:xfrm>
              <a:off x="6210487" y="3466395"/>
              <a:ext cx="0" cy="402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63" name="Line 810">
              <a:extLst>
                <a:ext uri="{FF2B5EF4-FFF2-40B4-BE49-F238E27FC236}">
                  <a16:creationId xmlns:a16="http://schemas.microsoft.com/office/drawing/2014/main" id="{C86EE4AC-DFEE-7892-9B3F-C184EFB41ED5}"/>
                </a:ext>
              </a:extLst>
            </p:cNvPr>
            <p:cNvSpPr>
              <a:spLocks noChangeShapeType="1"/>
            </p:cNvSpPr>
            <p:nvPr/>
          </p:nvSpPr>
          <p:spPr bwMode="auto">
            <a:xfrm>
              <a:off x="6270483" y="3479818"/>
              <a:ext cx="268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64" name="Line 811">
              <a:extLst>
                <a:ext uri="{FF2B5EF4-FFF2-40B4-BE49-F238E27FC236}">
                  <a16:creationId xmlns:a16="http://schemas.microsoft.com/office/drawing/2014/main" id="{0808B8C4-03EF-1DEE-5B32-938841C3DA5E}"/>
                </a:ext>
              </a:extLst>
            </p:cNvPr>
            <p:cNvSpPr>
              <a:spLocks noChangeShapeType="1"/>
            </p:cNvSpPr>
            <p:nvPr/>
          </p:nvSpPr>
          <p:spPr bwMode="auto">
            <a:xfrm>
              <a:off x="6297377" y="3479818"/>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65" name="Line 812">
              <a:extLst>
                <a:ext uri="{FF2B5EF4-FFF2-40B4-BE49-F238E27FC236}">
                  <a16:creationId xmlns:a16="http://schemas.microsoft.com/office/drawing/2014/main" id="{83DBA127-6296-A4AE-59E1-37D0E896880D}"/>
                </a:ext>
              </a:extLst>
            </p:cNvPr>
            <p:cNvSpPr>
              <a:spLocks noChangeShapeType="1"/>
            </p:cNvSpPr>
            <p:nvPr/>
          </p:nvSpPr>
          <p:spPr bwMode="auto">
            <a:xfrm>
              <a:off x="6297377" y="3491900"/>
              <a:ext cx="1241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66" name="Line 813">
              <a:extLst>
                <a:ext uri="{FF2B5EF4-FFF2-40B4-BE49-F238E27FC236}">
                  <a16:creationId xmlns:a16="http://schemas.microsoft.com/office/drawing/2014/main" id="{03F602ED-6330-34FB-FBB6-68DB41DCBF40}"/>
                </a:ext>
              </a:extLst>
            </p:cNvPr>
            <p:cNvSpPr>
              <a:spLocks noChangeShapeType="1"/>
            </p:cNvSpPr>
            <p:nvPr/>
          </p:nvSpPr>
          <p:spPr bwMode="auto">
            <a:xfrm>
              <a:off x="6357374" y="3505323"/>
              <a:ext cx="5999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67" name="Line 814">
              <a:extLst>
                <a:ext uri="{FF2B5EF4-FFF2-40B4-BE49-F238E27FC236}">
                  <a16:creationId xmlns:a16="http://schemas.microsoft.com/office/drawing/2014/main" id="{0C46D4A1-FDF1-3616-280F-C09701827138}"/>
                </a:ext>
              </a:extLst>
            </p:cNvPr>
            <p:cNvSpPr>
              <a:spLocks noChangeShapeType="1"/>
            </p:cNvSpPr>
            <p:nvPr/>
          </p:nvSpPr>
          <p:spPr bwMode="auto">
            <a:xfrm>
              <a:off x="6456678" y="3514718"/>
              <a:ext cx="827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68" name="Line 815">
              <a:extLst>
                <a:ext uri="{FF2B5EF4-FFF2-40B4-BE49-F238E27FC236}">
                  <a16:creationId xmlns:a16="http://schemas.microsoft.com/office/drawing/2014/main" id="{E124981D-9163-783D-7F64-774855564E21}"/>
                </a:ext>
              </a:extLst>
            </p:cNvPr>
            <p:cNvSpPr>
              <a:spLocks noChangeShapeType="1"/>
            </p:cNvSpPr>
            <p:nvPr/>
          </p:nvSpPr>
          <p:spPr bwMode="auto">
            <a:xfrm>
              <a:off x="6464954" y="3514718"/>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69" name="Line 816">
              <a:extLst>
                <a:ext uri="{FF2B5EF4-FFF2-40B4-BE49-F238E27FC236}">
                  <a16:creationId xmlns:a16="http://schemas.microsoft.com/office/drawing/2014/main" id="{46AB6989-DD9A-7A08-C7C6-507856B59FE7}"/>
                </a:ext>
              </a:extLst>
            </p:cNvPr>
            <p:cNvSpPr>
              <a:spLocks noChangeShapeType="1"/>
            </p:cNvSpPr>
            <p:nvPr/>
          </p:nvSpPr>
          <p:spPr bwMode="auto">
            <a:xfrm>
              <a:off x="6464954" y="3526801"/>
              <a:ext cx="455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70" name="Line 817">
              <a:extLst>
                <a:ext uri="{FF2B5EF4-FFF2-40B4-BE49-F238E27FC236}">
                  <a16:creationId xmlns:a16="http://schemas.microsoft.com/office/drawing/2014/main" id="{5336E528-01DC-850B-4911-082871338441}"/>
                </a:ext>
              </a:extLst>
            </p:cNvPr>
            <p:cNvSpPr>
              <a:spLocks noChangeShapeType="1"/>
            </p:cNvSpPr>
            <p:nvPr/>
          </p:nvSpPr>
          <p:spPr bwMode="auto">
            <a:xfrm>
              <a:off x="6570465" y="3526801"/>
              <a:ext cx="206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71" name="Line 818">
              <a:extLst>
                <a:ext uri="{FF2B5EF4-FFF2-40B4-BE49-F238E27FC236}">
                  <a16:creationId xmlns:a16="http://schemas.microsoft.com/office/drawing/2014/main" id="{158740C7-7347-486F-3D1B-421BD94A124D}"/>
                </a:ext>
              </a:extLst>
            </p:cNvPr>
            <p:cNvSpPr>
              <a:spLocks noChangeShapeType="1"/>
            </p:cNvSpPr>
            <p:nvPr/>
          </p:nvSpPr>
          <p:spPr bwMode="auto">
            <a:xfrm>
              <a:off x="6591153" y="3526801"/>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72" name="Line 819">
              <a:extLst>
                <a:ext uri="{FF2B5EF4-FFF2-40B4-BE49-F238E27FC236}">
                  <a16:creationId xmlns:a16="http://schemas.microsoft.com/office/drawing/2014/main" id="{06434ED4-33B3-6B59-8A87-6B94180DDD8C}"/>
                </a:ext>
              </a:extLst>
            </p:cNvPr>
            <p:cNvSpPr>
              <a:spLocks noChangeShapeType="1"/>
            </p:cNvSpPr>
            <p:nvPr/>
          </p:nvSpPr>
          <p:spPr bwMode="auto">
            <a:xfrm>
              <a:off x="6591153" y="3540225"/>
              <a:ext cx="268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73" name="Line 820">
              <a:extLst>
                <a:ext uri="{FF2B5EF4-FFF2-40B4-BE49-F238E27FC236}">
                  <a16:creationId xmlns:a16="http://schemas.microsoft.com/office/drawing/2014/main" id="{49869CD5-E00D-6099-F808-0B11D67ACE83}"/>
                </a:ext>
              </a:extLst>
            </p:cNvPr>
            <p:cNvSpPr>
              <a:spLocks noChangeShapeType="1"/>
            </p:cNvSpPr>
            <p:nvPr/>
          </p:nvSpPr>
          <p:spPr bwMode="auto">
            <a:xfrm>
              <a:off x="6651149" y="3557675"/>
              <a:ext cx="0" cy="2147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74" name="Line 821">
              <a:extLst>
                <a:ext uri="{FF2B5EF4-FFF2-40B4-BE49-F238E27FC236}">
                  <a16:creationId xmlns:a16="http://schemas.microsoft.com/office/drawing/2014/main" id="{033376D3-9CEB-FB7A-1F01-27B1C24B1AF0}"/>
                </a:ext>
              </a:extLst>
            </p:cNvPr>
            <p:cNvSpPr>
              <a:spLocks noChangeShapeType="1"/>
            </p:cNvSpPr>
            <p:nvPr/>
          </p:nvSpPr>
          <p:spPr bwMode="auto">
            <a:xfrm>
              <a:off x="6651149" y="3579152"/>
              <a:ext cx="620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75" name="Line 822">
              <a:extLst>
                <a:ext uri="{FF2B5EF4-FFF2-40B4-BE49-F238E27FC236}">
                  <a16:creationId xmlns:a16="http://schemas.microsoft.com/office/drawing/2014/main" id="{D88E4375-9DF7-AE2B-4C21-6FAFADB640C5}"/>
                </a:ext>
              </a:extLst>
            </p:cNvPr>
            <p:cNvSpPr>
              <a:spLocks noChangeShapeType="1"/>
            </p:cNvSpPr>
            <p:nvPr/>
          </p:nvSpPr>
          <p:spPr bwMode="auto">
            <a:xfrm>
              <a:off x="6657354" y="3579152"/>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76" name="Line 823">
              <a:extLst>
                <a:ext uri="{FF2B5EF4-FFF2-40B4-BE49-F238E27FC236}">
                  <a16:creationId xmlns:a16="http://schemas.microsoft.com/office/drawing/2014/main" id="{B6CD8D7E-B49E-4ABE-3319-973BF5A3EA20}"/>
                </a:ext>
              </a:extLst>
            </p:cNvPr>
            <p:cNvSpPr>
              <a:spLocks noChangeShapeType="1"/>
            </p:cNvSpPr>
            <p:nvPr/>
          </p:nvSpPr>
          <p:spPr bwMode="auto">
            <a:xfrm>
              <a:off x="6657354" y="3592576"/>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77" name="Line 824">
              <a:extLst>
                <a:ext uri="{FF2B5EF4-FFF2-40B4-BE49-F238E27FC236}">
                  <a16:creationId xmlns:a16="http://schemas.microsoft.com/office/drawing/2014/main" id="{F5A96152-905F-C654-7251-F70BB3F29DE2}"/>
                </a:ext>
              </a:extLst>
            </p:cNvPr>
            <p:cNvSpPr>
              <a:spLocks noChangeShapeType="1"/>
            </p:cNvSpPr>
            <p:nvPr/>
          </p:nvSpPr>
          <p:spPr bwMode="auto">
            <a:xfrm>
              <a:off x="6704937" y="3604657"/>
              <a:ext cx="455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78" name="Line 825">
              <a:extLst>
                <a:ext uri="{FF2B5EF4-FFF2-40B4-BE49-F238E27FC236}">
                  <a16:creationId xmlns:a16="http://schemas.microsoft.com/office/drawing/2014/main" id="{8C834165-3D40-8BED-A1FA-F44FD94AA687}"/>
                </a:ext>
              </a:extLst>
            </p:cNvPr>
            <p:cNvSpPr>
              <a:spLocks noChangeShapeType="1"/>
            </p:cNvSpPr>
            <p:nvPr/>
          </p:nvSpPr>
          <p:spPr bwMode="auto">
            <a:xfrm>
              <a:off x="6750453" y="3604657"/>
              <a:ext cx="0" cy="5369"/>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79" name="Line 826">
              <a:extLst>
                <a:ext uri="{FF2B5EF4-FFF2-40B4-BE49-F238E27FC236}">
                  <a16:creationId xmlns:a16="http://schemas.microsoft.com/office/drawing/2014/main" id="{BF50E4D8-4679-0106-0650-4ABD095797E9}"/>
                </a:ext>
              </a:extLst>
            </p:cNvPr>
            <p:cNvSpPr>
              <a:spLocks noChangeShapeType="1"/>
            </p:cNvSpPr>
            <p:nvPr/>
          </p:nvSpPr>
          <p:spPr bwMode="auto">
            <a:xfrm>
              <a:off x="6791829" y="3627478"/>
              <a:ext cx="206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80" name="Line 827">
              <a:extLst>
                <a:ext uri="{FF2B5EF4-FFF2-40B4-BE49-F238E27FC236}">
                  <a16:creationId xmlns:a16="http://schemas.microsoft.com/office/drawing/2014/main" id="{F2654480-42EC-D42A-E76D-41E2433DD55D}"/>
                </a:ext>
              </a:extLst>
            </p:cNvPr>
            <p:cNvSpPr>
              <a:spLocks noChangeShapeType="1"/>
            </p:cNvSpPr>
            <p:nvPr/>
          </p:nvSpPr>
          <p:spPr bwMode="auto">
            <a:xfrm>
              <a:off x="6812517" y="3627478"/>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81" name="Line 828">
              <a:extLst>
                <a:ext uri="{FF2B5EF4-FFF2-40B4-BE49-F238E27FC236}">
                  <a16:creationId xmlns:a16="http://schemas.microsoft.com/office/drawing/2014/main" id="{6014DB11-11AC-7B31-597A-93AB1CBCB3ED}"/>
                </a:ext>
              </a:extLst>
            </p:cNvPr>
            <p:cNvSpPr>
              <a:spLocks noChangeShapeType="1"/>
            </p:cNvSpPr>
            <p:nvPr/>
          </p:nvSpPr>
          <p:spPr bwMode="auto">
            <a:xfrm>
              <a:off x="6812517" y="3639559"/>
              <a:ext cx="1862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82" name="Line 829">
              <a:extLst>
                <a:ext uri="{FF2B5EF4-FFF2-40B4-BE49-F238E27FC236}">
                  <a16:creationId xmlns:a16="http://schemas.microsoft.com/office/drawing/2014/main" id="{87DB9142-82F7-FF70-F49C-DB76CEEC7516}"/>
                </a:ext>
              </a:extLst>
            </p:cNvPr>
            <p:cNvSpPr>
              <a:spLocks noChangeShapeType="1"/>
            </p:cNvSpPr>
            <p:nvPr/>
          </p:nvSpPr>
          <p:spPr bwMode="auto">
            <a:xfrm>
              <a:off x="6831138" y="3639559"/>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83" name="Line 830">
              <a:extLst>
                <a:ext uri="{FF2B5EF4-FFF2-40B4-BE49-F238E27FC236}">
                  <a16:creationId xmlns:a16="http://schemas.microsoft.com/office/drawing/2014/main" id="{69673B7D-9AFA-F8BC-26ED-6B5C1F513EBC}"/>
                </a:ext>
              </a:extLst>
            </p:cNvPr>
            <p:cNvSpPr>
              <a:spLocks noChangeShapeType="1"/>
            </p:cNvSpPr>
            <p:nvPr/>
          </p:nvSpPr>
          <p:spPr bwMode="auto">
            <a:xfrm>
              <a:off x="6858032" y="3666406"/>
              <a:ext cx="5999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84" name="Line 831">
              <a:extLst>
                <a:ext uri="{FF2B5EF4-FFF2-40B4-BE49-F238E27FC236}">
                  <a16:creationId xmlns:a16="http://schemas.microsoft.com/office/drawing/2014/main" id="{D9988EB8-9807-8E23-B9BA-93A7C81C7570}"/>
                </a:ext>
              </a:extLst>
            </p:cNvPr>
            <p:cNvSpPr>
              <a:spLocks noChangeShapeType="1"/>
            </p:cNvSpPr>
            <p:nvPr/>
          </p:nvSpPr>
          <p:spPr bwMode="auto">
            <a:xfrm>
              <a:off x="6984229" y="3666406"/>
              <a:ext cx="6827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85" name="Line 832">
              <a:extLst>
                <a:ext uri="{FF2B5EF4-FFF2-40B4-BE49-F238E27FC236}">
                  <a16:creationId xmlns:a16="http://schemas.microsoft.com/office/drawing/2014/main" id="{5C98DEE4-6322-C1DB-0FFC-5377C17E8B4A}"/>
                </a:ext>
              </a:extLst>
            </p:cNvPr>
            <p:cNvSpPr>
              <a:spLocks noChangeShapeType="1"/>
            </p:cNvSpPr>
            <p:nvPr/>
          </p:nvSpPr>
          <p:spPr bwMode="auto">
            <a:xfrm>
              <a:off x="7098017" y="3678487"/>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86" name="Line 833">
              <a:extLst>
                <a:ext uri="{FF2B5EF4-FFF2-40B4-BE49-F238E27FC236}">
                  <a16:creationId xmlns:a16="http://schemas.microsoft.com/office/drawing/2014/main" id="{AE28B1D9-B99D-F217-F897-86C3989D31D6}"/>
                </a:ext>
              </a:extLst>
            </p:cNvPr>
            <p:cNvSpPr>
              <a:spLocks noChangeShapeType="1"/>
            </p:cNvSpPr>
            <p:nvPr/>
          </p:nvSpPr>
          <p:spPr bwMode="auto">
            <a:xfrm>
              <a:off x="7098017" y="3678487"/>
              <a:ext cx="3310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87" name="Line 834">
              <a:extLst>
                <a:ext uri="{FF2B5EF4-FFF2-40B4-BE49-F238E27FC236}">
                  <a16:creationId xmlns:a16="http://schemas.microsoft.com/office/drawing/2014/main" id="{674A1ABE-4204-31AA-92BE-70EEEC8D2651}"/>
                </a:ext>
              </a:extLst>
            </p:cNvPr>
            <p:cNvSpPr>
              <a:spLocks noChangeShapeType="1"/>
            </p:cNvSpPr>
            <p:nvPr/>
          </p:nvSpPr>
          <p:spPr bwMode="auto">
            <a:xfrm>
              <a:off x="7131118" y="3678487"/>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88" name="Line 835">
              <a:extLst>
                <a:ext uri="{FF2B5EF4-FFF2-40B4-BE49-F238E27FC236}">
                  <a16:creationId xmlns:a16="http://schemas.microsoft.com/office/drawing/2014/main" id="{EF99DFC9-0657-B391-A8F9-6C83DE2A617A}"/>
                </a:ext>
              </a:extLst>
            </p:cNvPr>
            <p:cNvSpPr>
              <a:spLocks noChangeShapeType="1"/>
            </p:cNvSpPr>
            <p:nvPr/>
          </p:nvSpPr>
          <p:spPr bwMode="auto">
            <a:xfrm>
              <a:off x="7131118" y="3691910"/>
              <a:ext cx="827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89" name="Line 836">
              <a:extLst>
                <a:ext uri="{FF2B5EF4-FFF2-40B4-BE49-F238E27FC236}">
                  <a16:creationId xmlns:a16="http://schemas.microsoft.com/office/drawing/2014/main" id="{342F0330-494B-94DB-2F90-6598CBE0F338}"/>
                </a:ext>
              </a:extLst>
            </p:cNvPr>
            <p:cNvSpPr>
              <a:spLocks noChangeShapeType="1"/>
            </p:cNvSpPr>
            <p:nvPr/>
          </p:nvSpPr>
          <p:spPr bwMode="auto">
            <a:xfrm>
              <a:off x="7158013" y="3713388"/>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90" name="Line 837">
              <a:extLst>
                <a:ext uri="{FF2B5EF4-FFF2-40B4-BE49-F238E27FC236}">
                  <a16:creationId xmlns:a16="http://schemas.microsoft.com/office/drawing/2014/main" id="{5EB6C6E9-3F27-032D-08A4-85FFC80967F6}"/>
                </a:ext>
              </a:extLst>
            </p:cNvPr>
            <p:cNvSpPr>
              <a:spLocks noChangeShapeType="1"/>
            </p:cNvSpPr>
            <p:nvPr/>
          </p:nvSpPr>
          <p:spPr bwMode="auto">
            <a:xfrm>
              <a:off x="7158013" y="3722785"/>
              <a:ext cx="827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91" name="Line 838">
              <a:extLst>
                <a:ext uri="{FF2B5EF4-FFF2-40B4-BE49-F238E27FC236}">
                  <a16:creationId xmlns:a16="http://schemas.microsoft.com/office/drawing/2014/main" id="{5F196F20-7FBE-5255-706E-E26999CB08FE}"/>
                </a:ext>
              </a:extLst>
            </p:cNvPr>
            <p:cNvSpPr>
              <a:spLocks noChangeShapeType="1"/>
            </p:cNvSpPr>
            <p:nvPr/>
          </p:nvSpPr>
          <p:spPr bwMode="auto">
            <a:xfrm>
              <a:off x="7166289" y="3722785"/>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92" name="Line 839">
              <a:extLst>
                <a:ext uri="{FF2B5EF4-FFF2-40B4-BE49-F238E27FC236}">
                  <a16:creationId xmlns:a16="http://schemas.microsoft.com/office/drawing/2014/main" id="{2510C3A8-92E9-AFDD-2283-6C149B4B0594}"/>
                </a:ext>
              </a:extLst>
            </p:cNvPr>
            <p:cNvSpPr>
              <a:spLocks noChangeShapeType="1"/>
            </p:cNvSpPr>
            <p:nvPr/>
          </p:nvSpPr>
          <p:spPr bwMode="auto">
            <a:xfrm>
              <a:off x="7166289" y="3734866"/>
              <a:ext cx="3310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93" name="Line 840">
              <a:extLst>
                <a:ext uri="{FF2B5EF4-FFF2-40B4-BE49-F238E27FC236}">
                  <a16:creationId xmlns:a16="http://schemas.microsoft.com/office/drawing/2014/main" id="{134AE323-7C9A-8763-57F8-6A58BC26E66C}"/>
                </a:ext>
              </a:extLst>
            </p:cNvPr>
            <p:cNvSpPr>
              <a:spLocks noChangeShapeType="1"/>
            </p:cNvSpPr>
            <p:nvPr/>
          </p:nvSpPr>
          <p:spPr bwMode="auto">
            <a:xfrm>
              <a:off x="7244904" y="3740235"/>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94" name="Line 841">
              <a:extLst>
                <a:ext uri="{FF2B5EF4-FFF2-40B4-BE49-F238E27FC236}">
                  <a16:creationId xmlns:a16="http://schemas.microsoft.com/office/drawing/2014/main" id="{BA9EC096-63E9-5645-F94C-7813234C7F45}"/>
                </a:ext>
              </a:extLst>
            </p:cNvPr>
            <p:cNvSpPr>
              <a:spLocks noChangeShapeType="1"/>
            </p:cNvSpPr>
            <p:nvPr/>
          </p:nvSpPr>
          <p:spPr bwMode="auto">
            <a:xfrm>
              <a:off x="7244904" y="3748290"/>
              <a:ext cx="827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95" name="Line 842">
              <a:extLst>
                <a:ext uri="{FF2B5EF4-FFF2-40B4-BE49-F238E27FC236}">
                  <a16:creationId xmlns:a16="http://schemas.microsoft.com/office/drawing/2014/main" id="{5E12CECC-CD62-8489-46C9-72E7F4BB4D6D}"/>
                </a:ext>
              </a:extLst>
            </p:cNvPr>
            <p:cNvSpPr>
              <a:spLocks noChangeShapeType="1"/>
            </p:cNvSpPr>
            <p:nvPr/>
          </p:nvSpPr>
          <p:spPr bwMode="auto">
            <a:xfrm>
              <a:off x="7253178" y="3748290"/>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96" name="Line 843">
              <a:extLst>
                <a:ext uri="{FF2B5EF4-FFF2-40B4-BE49-F238E27FC236}">
                  <a16:creationId xmlns:a16="http://schemas.microsoft.com/office/drawing/2014/main" id="{8FDFBDB1-0259-B074-99F0-776CE5458F98}"/>
                </a:ext>
              </a:extLst>
            </p:cNvPr>
            <p:cNvSpPr>
              <a:spLocks noChangeShapeType="1"/>
            </p:cNvSpPr>
            <p:nvPr/>
          </p:nvSpPr>
          <p:spPr bwMode="auto">
            <a:xfrm>
              <a:off x="7253178" y="3756343"/>
              <a:ext cx="2482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97" name="Line 844">
              <a:extLst>
                <a:ext uri="{FF2B5EF4-FFF2-40B4-BE49-F238E27FC236}">
                  <a16:creationId xmlns:a16="http://schemas.microsoft.com/office/drawing/2014/main" id="{99F8BD4B-9C84-3B50-6F91-1302C9A1A191}"/>
                </a:ext>
              </a:extLst>
            </p:cNvPr>
            <p:cNvSpPr>
              <a:spLocks noChangeShapeType="1"/>
            </p:cNvSpPr>
            <p:nvPr/>
          </p:nvSpPr>
          <p:spPr bwMode="auto">
            <a:xfrm>
              <a:off x="7325588" y="3769767"/>
              <a:ext cx="3310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98" name="Line 845">
              <a:extLst>
                <a:ext uri="{FF2B5EF4-FFF2-40B4-BE49-F238E27FC236}">
                  <a16:creationId xmlns:a16="http://schemas.microsoft.com/office/drawing/2014/main" id="{02D98BD6-7433-AD4A-97F2-13BB57C1F92B}"/>
                </a:ext>
              </a:extLst>
            </p:cNvPr>
            <p:cNvSpPr>
              <a:spLocks noChangeShapeType="1"/>
            </p:cNvSpPr>
            <p:nvPr/>
          </p:nvSpPr>
          <p:spPr bwMode="auto">
            <a:xfrm>
              <a:off x="7358689" y="3769767"/>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199" name="Line 846">
              <a:extLst>
                <a:ext uri="{FF2B5EF4-FFF2-40B4-BE49-F238E27FC236}">
                  <a16:creationId xmlns:a16="http://schemas.microsoft.com/office/drawing/2014/main" id="{0BF5E247-1E5C-FEFA-A8A7-7255B0A6F809}"/>
                </a:ext>
              </a:extLst>
            </p:cNvPr>
            <p:cNvSpPr>
              <a:spLocks noChangeShapeType="1"/>
            </p:cNvSpPr>
            <p:nvPr/>
          </p:nvSpPr>
          <p:spPr bwMode="auto">
            <a:xfrm>
              <a:off x="7358689" y="3783190"/>
              <a:ext cx="620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00" name="Line 847">
              <a:extLst>
                <a:ext uri="{FF2B5EF4-FFF2-40B4-BE49-F238E27FC236}">
                  <a16:creationId xmlns:a16="http://schemas.microsoft.com/office/drawing/2014/main" id="{E988DACF-3791-3D21-E6CB-CA84A1CE2AC8}"/>
                </a:ext>
              </a:extLst>
            </p:cNvPr>
            <p:cNvSpPr>
              <a:spLocks noChangeShapeType="1"/>
            </p:cNvSpPr>
            <p:nvPr/>
          </p:nvSpPr>
          <p:spPr bwMode="auto">
            <a:xfrm>
              <a:off x="7406273" y="3796614"/>
              <a:ext cx="6620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01" name="Line 848">
              <a:extLst>
                <a:ext uri="{FF2B5EF4-FFF2-40B4-BE49-F238E27FC236}">
                  <a16:creationId xmlns:a16="http://schemas.microsoft.com/office/drawing/2014/main" id="{5CCB4B92-216A-FF88-CF0E-39611BED0668}"/>
                </a:ext>
              </a:extLst>
            </p:cNvPr>
            <p:cNvSpPr>
              <a:spLocks noChangeShapeType="1"/>
            </p:cNvSpPr>
            <p:nvPr/>
          </p:nvSpPr>
          <p:spPr bwMode="auto">
            <a:xfrm>
              <a:off x="7538679" y="3796614"/>
              <a:ext cx="5999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02" name="Line 849">
              <a:extLst>
                <a:ext uri="{FF2B5EF4-FFF2-40B4-BE49-F238E27FC236}">
                  <a16:creationId xmlns:a16="http://schemas.microsoft.com/office/drawing/2014/main" id="{351FEFBD-14E7-737D-5331-67216694FFE0}"/>
                </a:ext>
              </a:extLst>
            </p:cNvPr>
            <p:cNvSpPr>
              <a:spLocks noChangeShapeType="1"/>
            </p:cNvSpPr>
            <p:nvPr/>
          </p:nvSpPr>
          <p:spPr bwMode="auto">
            <a:xfrm>
              <a:off x="7640051" y="3808696"/>
              <a:ext cx="620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03" name="Line 850">
              <a:extLst>
                <a:ext uri="{FF2B5EF4-FFF2-40B4-BE49-F238E27FC236}">
                  <a16:creationId xmlns:a16="http://schemas.microsoft.com/office/drawing/2014/main" id="{8C36A06E-98D9-D183-A2D3-24912F8573D2}"/>
                </a:ext>
              </a:extLst>
            </p:cNvPr>
            <p:cNvSpPr>
              <a:spLocks noChangeShapeType="1"/>
            </p:cNvSpPr>
            <p:nvPr/>
          </p:nvSpPr>
          <p:spPr bwMode="auto">
            <a:xfrm>
              <a:off x="7646259" y="3808696"/>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04" name="Line 851">
              <a:extLst>
                <a:ext uri="{FF2B5EF4-FFF2-40B4-BE49-F238E27FC236}">
                  <a16:creationId xmlns:a16="http://schemas.microsoft.com/office/drawing/2014/main" id="{1C420722-8169-41B4-6952-EAC12607D72F}"/>
                </a:ext>
              </a:extLst>
            </p:cNvPr>
            <p:cNvSpPr>
              <a:spLocks noChangeShapeType="1"/>
            </p:cNvSpPr>
            <p:nvPr/>
          </p:nvSpPr>
          <p:spPr bwMode="auto">
            <a:xfrm>
              <a:off x="7646259" y="3822120"/>
              <a:ext cx="4758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05" name="Line 852">
              <a:extLst>
                <a:ext uri="{FF2B5EF4-FFF2-40B4-BE49-F238E27FC236}">
                  <a16:creationId xmlns:a16="http://schemas.microsoft.com/office/drawing/2014/main" id="{AC086DE0-D825-7DD2-4183-7AFC3D3813B9}"/>
                </a:ext>
              </a:extLst>
            </p:cNvPr>
            <p:cNvSpPr>
              <a:spLocks noChangeShapeType="1"/>
            </p:cNvSpPr>
            <p:nvPr/>
          </p:nvSpPr>
          <p:spPr bwMode="auto">
            <a:xfrm>
              <a:off x="7712460" y="3847624"/>
              <a:ext cx="0" cy="5369"/>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06" name="Line 853">
              <a:extLst>
                <a:ext uri="{FF2B5EF4-FFF2-40B4-BE49-F238E27FC236}">
                  <a16:creationId xmlns:a16="http://schemas.microsoft.com/office/drawing/2014/main" id="{B6560EF8-66DD-6B73-1C43-8F7C858354D0}"/>
                </a:ext>
              </a:extLst>
            </p:cNvPr>
            <p:cNvSpPr>
              <a:spLocks noChangeShapeType="1"/>
            </p:cNvSpPr>
            <p:nvPr/>
          </p:nvSpPr>
          <p:spPr bwMode="auto">
            <a:xfrm>
              <a:off x="7712460" y="3852993"/>
              <a:ext cx="5999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07" name="Line 854">
              <a:extLst>
                <a:ext uri="{FF2B5EF4-FFF2-40B4-BE49-F238E27FC236}">
                  <a16:creationId xmlns:a16="http://schemas.microsoft.com/office/drawing/2014/main" id="{528B1836-7612-9176-510C-552BB74902EC}"/>
                </a:ext>
              </a:extLst>
            </p:cNvPr>
            <p:cNvSpPr>
              <a:spLocks noChangeShapeType="1"/>
            </p:cNvSpPr>
            <p:nvPr/>
          </p:nvSpPr>
          <p:spPr bwMode="auto">
            <a:xfrm>
              <a:off x="7813832" y="3865075"/>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08" name="Line 855">
              <a:extLst>
                <a:ext uri="{FF2B5EF4-FFF2-40B4-BE49-F238E27FC236}">
                  <a16:creationId xmlns:a16="http://schemas.microsoft.com/office/drawing/2014/main" id="{8023273A-DD0F-0821-2D77-D860E1292659}"/>
                </a:ext>
              </a:extLst>
            </p:cNvPr>
            <p:cNvSpPr>
              <a:spLocks noChangeShapeType="1"/>
            </p:cNvSpPr>
            <p:nvPr/>
          </p:nvSpPr>
          <p:spPr bwMode="auto">
            <a:xfrm>
              <a:off x="7813832" y="3878499"/>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09" name="Line 856">
              <a:extLst>
                <a:ext uri="{FF2B5EF4-FFF2-40B4-BE49-F238E27FC236}">
                  <a16:creationId xmlns:a16="http://schemas.microsoft.com/office/drawing/2014/main" id="{2353379A-74F2-9267-4977-D86CEB338C69}"/>
                </a:ext>
              </a:extLst>
            </p:cNvPr>
            <p:cNvSpPr>
              <a:spLocks noChangeShapeType="1"/>
            </p:cNvSpPr>
            <p:nvPr/>
          </p:nvSpPr>
          <p:spPr bwMode="auto">
            <a:xfrm>
              <a:off x="7813832" y="3878499"/>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10" name="Line 857">
              <a:extLst>
                <a:ext uri="{FF2B5EF4-FFF2-40B4-BE49-F238E27FC236}">
                  <a16:creationId xmlns:a16="http://schemas.microsoft.com/office/drawing/2014/main" id="{CAFB403B-05C2-4FCC-0D10-6559D0016DC1}"/>
                </a:ext>
              </a:extLst>
            </p:cNvPr>
            <p:cNvSpPr>
              <a:spLocks noChangeShapeType="1"/>
            </p:cNvSpPr>
            <p:nvPr/>
          </p:nvSpPr>
          <p:spPr bwMode="auto">
            <a:xfrm>
              <a:off x="7813832" y="3891922"/>
              <a:ext cx="1862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11" name="Line 858">
              <a:extLst>
                <a:ext uri="{FF2B5EF4-FFF2-40B4-BE49-F238E27FC236}">
                  <a16:creationId xmlns:a16="http://schemas.microsoft.com/office/drawing/2014/main" id="{3A6F7F14-8B12-A69D-5A25-F2105D061702}"/>
                </a:ext>
              </a:extLst>
            </p:cNvPr>
            <p:cNvSpPr>
              <a:spLocks noChangeShapeType="1"/>
            </p:cNvSpPr>
            <p:nvPr/>
          </p:nvSpPr>
          <p:spPr bwMode="auto">
            <a:xfrm>
              <a:off x="7892449" y="3891922"/>
              <a:ext cx="4758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12" name="Line 859">
              <a:extLst>
                <a:ext uri="{FF2B5EF4-FFF2-40B4-BE49-F238E27FC236}">
                  <a16:creationId xmlns:a16="http://schemas.microsoft.com/office/drawing/2014/main" id="{6F40AACC-1CD2-D039-6C2D-95CF37C59E18}"/>
                </a:ext>
              </a:extLst>
            </p:cNvPr>
            <p:cNvSpPr>
              <a:spLocks noChangeShapeType="1"/>
            </p:cNvSpPr>
            <p:nvPr/>
          </p:nvSpPr>
          <p:spPr bwMode="auto">
            <a:xfrm>
              <a:off x="7940032" y="3891922"/>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13" name="Line 860">
              <a:extLst>
                <a:ext uri="{FF2B5EF4-FFF2-40B4-BE49-F238E27FC236}">
                  <a16:creationId xmlns:a16="http://schemas.microsoft.com/office/drawing/2014/main" id="{8C6D764F-DACB-E9DC-7BDC-D6A455A801E5}"/>
                </a:ext>
              </a:extLst>
            </p:cNvPr>
            <p:cNvSpPr>
              <a:spLocks noChangeShapeType="1"/>
            </p:cNvSpPr>
            <p:nvPr/>
          </p:nvSpPr>
          <p:spPr bwMode="auto">
            <a:xfrm>
              <a:off x="7987614" y="3913400"/>
              <a:ext cx="1241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14" name="Line 861">
              <a:extLst>
                <a:ext uri="{FF2B5EF4-FFF2-40B4-BE49-F238E27FC236}">
                  <a16:creationId xmlns:a16="http://schemas.microsoft.com/office/drawing/2014/main" id="{AF6AE057-B732-46B2-5DD8-95221B0812BD}"/>
                </a:ext>
              </a:extLst>
            </p:cNvPr>
            <p:cNvSpPr>
              <a:spLocks noChangeShapeType="1"/>
            </p:cNvSpPr>
            <p:nvPr/>
          </p:nvSpPr>
          <p:spPr bwMode="auto">
            <a:xfrm>
              <a:off x="8000026" y="3913400"/>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15" name="Line 862">
              <a:extLst>
                <a:ext uri="{FF2B5EF4-FFF2-40B4-BE49-F238E27FC236}">
                  <a16:creationId xmlns:a16="http://schemas.microsoft.com/office/drawing/2014/main" id="{F0540234-6234-E5EC-C1FB-535162530D26}"/>
                </a:ext>
              </a:extLst>
            </p:cNvPr>
            <p:cNvSpPr>
              <a:spLocks noChangeShapeType="1"/>
            </p:cNvSpPr>
            <p:nvPr/>
          </p:nvSpPr>
          <p:spPr bwMode="auto">
            <a:xfrm>
              <a:off x="8000026" y="3925481"/>
              <a:ext cx="268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16" name="Line 863">
              <a:extLst>
                <a:ext uri="{FF2B5EF4-FFF2-40B4-BE49-F238E27FC236}">
                  <a16:creationId xmlns:a16="http://schemas.microsoft.com/office/drawing/2014/main" id="{9B01B50F-187C-222A-3806-22F1A20C9E23}"/>
                </a:ext>
              </a:extLst>
            </p:cNvPr>
            <p:cNvSpPr>
              <a:spLocks noChangeShapeType="1"/>
            </p:cNvSpPr>
            <p:nvPr/>
          </p:nvSpPr>
          <p:spPr bwMode="auto">
            <a:xfrm>
              <a:off x="8066231" y="3948301"/>
              <a:ext cx="268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17" name="Line 864">
              <a:extLst>
                <a:ext uri="{FF2B5EF4-FFF2-40B4-BE49-F238E27FC236}">
                  <a16:creationId xmlns:a16="http://schemas.microsoft.com/office/drawing/2014/main" id="{2D17DBAB-1BCC-B787-B718-BBE74237A969}"/>
                </a:ext>
              </a:extLst>
            </p:cNvPr>
            <p:cNvSpPr>
              <a:spLocks noChangeShapeType="1"/>
            </p:cNvSpPr>
            <p:nvPr/>
          </p:nvSpPr>
          <p:spPr bwMode="auto">
            <a:xfrm>
              <a:off x="8093125" y="3948301"/>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18" name="Line 865">
              <a:extLst>
                <a:ext uri="{FF2B5EF4-FFF2-40B4-BE49-F238E27FC236}">
                  <a16:creationId xmlns:a16="http://schemas.microsoft.com/office/drawing/2014/main" id="{C8F42BA8-5B5F-C667-4B9F-B6BE738CD392}"/>
                </a:ext>
              </a:extLst>
            </p:cNvPr>
            <p:cNvSpPr>
              <a:spLocks noChangeShapeType="1"/>
            </p:cNvSpPr>
            <p:nvPr/>
          </p:nvSpPr>
          <p:spPr bwMode="auto">
            <a:xfrm>
              <a:off x="8093125" y="3956355"/>
              <a:ext cx="1448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19" name="Line 866">
              <a:extLst>
                <a:ext uri="{FF2B5EF4-FFF2-40B4-BE49-F238E27FC236}">
                  <a16:creationId xmlns:a16="http://schemas.microsoft.com/office/drawing/2014/main" id="{70393090-6633-CF8A-C5DA-EA5D16452A44}"/>
                </a:ext>
              </a:extLst>
            </p:cNvPr>
            <p:cNvSpPr>
              <a:spLocks noChangeShapeType="1"/>
            </p:cNvSpPr>
            <p:nvPr/>
          </p:nvSpPr>
          <p:spPr bwMode="auto">
            <a:xfrm>
              <a:off x="8167604" y="3956355"/>
              <a:ext cx="5999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20" name="Line 867">
              <a:extLst>
                <a:ext uri="{FF2B5EF4-FFF2-40B4-BE49-F238E27FC236}">
                  <a16:creationId xmlns:a16="http://schemas.microsoft.com/office/drawing/2014/main" id="{07E20E6F-D216-9EA5-7CB6-165CF16C2447}"/>
                </a:ext>
              </a:extLst>
            </p:cNvPr>
            <p:cNvSpPr>
              <a:spLocks noChangeShapeType="1"/>
            </p:cNvSpPr>
            <p:nvPr/>
          </p:nvSpPr>
          <p:spPr bwMode="auto">
            <a:xfrm>
              <a:off x="8227599" y="3956355"/>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21" name="Line 868">
              <a:extLst>
                <a:ext uri="{FF2B5EF4-FFF2-40B4-BE49-F238E27FC236}">
                  <a16:creationId xmlns:a16="http://schemas.microsoft.com/office/drawing/2014/main" id="{75B6B5C2-28F9-FA16-EF26-B8F49A0D4F8E}"/>
                </a:ext>
              </a:extLst>
            </p:cNvPr>
            <p:cNvSpPr>
              <a:spLocks noChangeShapeType="1"/>
            </p:cNvSpPr>
            <p:nvPr/>
          </p:nvSpPr>
          <p:spPr bwMode="auto">
            <a:xfrm>
              <a:off x="8281389" y="3969779"/>
              <a:ext cx="2482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22" name="Line 869">
              <a:extLst>
                <a:ext uri="{FF2B5EF4-FFF2-40B4-BE49-F238E27FC236}">
                  <a16:creationId xmlns:a16="http://schemas.microsoft.com/office/drawing/2014/main" id="{718F81B2-7A84-63E9-204F-2E97FA19093C}"/>
                </a:ext>
              </a:extLst>
            </p:cNvPr>
            <p:cNvSpPr>
              <a:spLocks noChangeShapeType="1"/>
            </p:cNvSpPr>
            <p:nvPr/>
          </p:nvSpPr>
          <p:spPr bwMode="auto">
            <a:xfrm>
              <a:off x="8306215" y="3969779"/>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23" name="Line 870">
              <a:extLst>
                <a:ext uri="{FF2B5EF4-FFF2-40B4-BE49-F238E27FC236}">
                  <a16:creationId xmlns:a16="http://schemas.microsoft.com/office/drawing/2014/main" id="{73AEE37E-2D85-DA04-F3B6-210924A7C04F}"/>
                </a:ext>
              </a:extLst>
            </p:cNvPr>
            <p:cNvSpPr>
              <a:spLocks noChangeShapeType="1"/>
            </p:cNvSpPr>
            <p:nvPr/>
          </p:nvSpPr>
          <p:spPr bwMode="auto">
            <a:xfrm>
              <a:off x="8306215" y="3981860"/>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24" name="Line 871">
              <a:extLst>
                <a:ext uri="{FF2B5EF4-FFF2-40B4-BE49-F238E27FC236}">
                  <a16:creationId xmlns:a16="http://schemas.microsoft.com/office/drawing/2014/main" id="{5F8E3B38-E6B0-0D57-41DE-79A5EBF2BFEA}"/>
                </a:ext>
              </a:extLst>
            </p:cNvPr>
            <p:cNvSpPr>
              <a:spLocks noChangeShapeType="1"/>
            </p:cNvSpPr>
            <p:nvPr/>
          </p:nvSpPr>
          <p:spPr bwMode="auto">
            <a:xfrm>
              <a:off x="8306215" y="3981860"/>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25" name="Line 872">
              <a:extLst>
                <a:ext uri="{FF2B5EF4-FFF2-40B4-BE49-F238E27FC236}">
                  <a16:creationId xmlns:a16="http://schemas.microsoft.com/office/drawing/2014/main" id="{89E12CF3-24FB-BA8D-7483-FE8EFC018AFC}"/>
                </a:ext>
              </a:extLst>
            </p:cNvPr>
            <p:cNvSpPr>
              <a:spLocks noChangeShapeType="1"/>
            </p:cNvSpPr>
            <p:nvPr/>
          </p:nvSpPr>
          <p:spPr bwMode="auto">
            <a:xfrm>
              <a:off x="8333111" y="4012735"/>
              <a:ext cx="5999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26" name="Line 873">
              <a:extLst>
                <a:ext uri="{FF2B5EF4-FFF2-40B4-BE49-F238E27FC236}">
                  <a16:creationId xmlns:a16="http://schemas.microsoft.com/office/drawing/2014/main" id="{2DF208B4-BCC7-12D5-EE7F-3E09DFBA1DA7}"/>
                </a:ext>
              </a:extLst>
            </p:cNvPr>
            <p:cNvSpPr>
              <a:spLocks noChangeShapeType="1"/>
            </p:cNvSpPr>
            <p:nvPr/>
          </p:nvSpPr>
          <p:spPr bwMode="auto">
            <a:xfrm>
              <a:off x="8393107" y="4012735"/>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27" name="Line 874">
              <a:extLst>
                <a:ext uri="{FF2B5EF4-FFF2-40B4-BE49-F238E27FC236}">
                  <a16:creationId xmlns:a16="http://schemas.microsoft.com/office/drawing/2014/main" id="{B4A87C68-73C0-CCB2-99A8-A17FCEE737F9}"/>
                </a:ext>
              </a:extLst>
            </p:cNvPr>
            <p:cNvSpPr>
              <a:spLocks noChangeShapeType="1"/>
            </p:cNvSpPr>
            <p:nvPr/>
          </p:nvSpPr>
          <p:spPr bwMode="auto">
            <a:xfrm>
              <a:off x="8440690" y="4026158"/>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28" name="Line 875">
              <a:extLst>
                <a:ext uri="{FF2B5EF4-FFF2-40B4-BE49-F238E27FC236}">
                  <a16:creationId xmlns:a16="http://schemas.microsoft.com/office/drawing/2014/main" id="{63D41A42-01F8-63CF-E925-1C67FFA30E3F}"/>
                </a:ext>
              </a:extLst>
            </p:cNvPr>
            <p:cNvSpPr>
              <a:spLocks noChangeShapeType="1"/>
            </p:cNvSpPr>
            <p:nvPr/>
          </p:nvSpPr>
          <p:spPr bwMode="auto">
            <a:xfrm>
              <a:off x="8440690" y="4026158"/>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29" name="Line 876">
              <a:extLst>
                <a:ext uri="{FF2B5EF4-FFF2-40B4-BE49-F238E27FC236}">
                  <a16:creationId xmlns:a16="http://schemas.microsoft.com/office/drawing/2014/main" id="{7FF00C93-E383-9E35-CE5C-814CA4E36EE2}"/>
                </a:ext>
              </a:extLst>
            </p:cNvPr>
            <p:cNvSpPr>
              <a:spLocks noChangeShapeType="1"/>
            </p:cNvSpPr>
            <p:nvPr/>
          </p:nvSpPr>
          <p:spPr bwMode="auto">
            <a:xfrm>
              <a:off x="8440690" y="4038238"/>
              <a:ext cx="3930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30" name="Line 877">
              <a:extLst>
                <a:ext uri="{FF2B5EF4-FFF2-40B4-BE49-F238E27FC236}">
                  <a16:creationId xmlns:a16="http://schemas.microsoft.com/office/drawing/2014/main" id="{C2A7E3A4-195B-FDCD-CB67-2DC718318EFE}"/>
                </a:ext>
              </a:extLst>
            </p:cNvPr>
            <p:cNvSpPr>
              <a:spLocks noChangeShapeType="1"/>
            </p:cNvSpPr>
            <p:nvPr/>
          </p:nvSpPr>
          <p:spPr bwMode="auto">
            <a:xfrm>
              <a:off x="8548268" y="4038238"/>
              <a:ext cx="1241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31" name="Line 878">
              <a:extLst>
                <a:ext uri="{FF2B5EF4-FFF2-40B4-BE49-F238E27FC236}">
                  <a16:creationId xmlns:a16="http://schemas.microsoft.com/office/drawing/2014/main" id="{409DC809-D9EB-E17F-AB49-362660997825}"/>
                </a:ext>
              </a:extLst>
            </p:cNvPr>
            <p:cNvSpPr>
              <a:spLocks noChangeShapeType="1"/>
            </p:cNvSpPr>
            <p:nvPr/>
          </p:nvSpPr>
          <p:spPr bwMode="auto">
            <a:xfrm>
              <a:off x="8560682" y="4038238"/>
              <a:ext cx="0" cy="1745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32" name="Line 879">
              <a:extLst>
                <a:ext uri="{FF2B5EF4-FFF2-40B4-BE49-F238E27FC236}">
                  <a16:creationId xmlns:a16="http://schemas.microsoft.com/office/drawing/2014/main" id="{C55AA4C4-B106-AE80-9409-C9F61C00146B}"/>
                </a:ext>
              </a:extLst>
            </p:cNvPr>
            <p:cNvSpPr>
              <a:spLocks noChangeShapeType="1"/>
            </p:cNvSpPr>
            <p:nvPr/>
          </p:nvSpPr>
          <p:spPr bwMode="auto">
            <a:xfrm>
              <a:off x="8560682" y="4055689"/>
              <a:ext cx="268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33" name="Line 880">
              <a:extLst>
                <a:ext uri="{FF2B5EF4-FFF2-40B4-BE49-F238E27FC236}">
                  <a16:creationId xmlns:a16="http://schemas.microsoft.com/office/drawing/2014/main" id="{7DC48741-39CE-0EE9-087B-C49B9FE6012F}"/>
                </a:ext>
              </a:extLst>
            </p:cNvPr>
            <p:cNvSpPr>
              <a:spLocks noChangeShapeType="1"/>
            </p:cNvSpPr>
            <p:nvPr/>
          </p:nvSpPr>
          <p:spPr bwMode="auto">
            <a:xfrm>
              <a:off x="8647574" y="4055689"/>
              <a:ext cx="6620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34" name="Line 881">
              <a:extLst>
                <a:ext uri="{FF2B5EF4-FFF2-40B4-BE49-F238E27FC236}">
                  <a16:creationId xmlns:a16="http://schemas.microsoft.com/office/drawing/2014/main" id="{EEE2C94E-957B-4BF9-BEC2-2B608247339D}"/>
                </a:ext>
              </a:extLst>
            </p:cNvPr>
            <p:cNvSpPr>
              <a:spLocks noChangeShapeType="1"/>
            </p:cNvSpPr>
            <p:nvPr/>
          </p:nvSpPr>
          <p:spPr bwMode="auto">
            <a:xfrm>
              <a:off x="8773772" y="4055689"/>
              <a:ext cx="268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35" name="Line 882">
              <a:extLst>
                <a:ext uri="{FF2B5EF4-FFF2-40B4-BE49-F238E27FC236}">
                  <a16:creationId xmlns:a16="http://schemas.microsoft.com/office/drawing/2014/main" id="{2C592316-A1E3-9B45-0D0C-7F398E070611}"/>
                </a:ext>
              </a:extLst>
            </p:cNvPr>
            <p:cNvSpPr>
              <a:spLocks noChangeShapeType="1"/>
            </p:cNvSpPr>
            <p:nvPr/>
          </p:nvSpPr>
          <p:spPr bwMode="auto">
            <a:xfrm>
              <a:off x="8800667" y="4055689"/>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36" name="Line 883">
              <a:extLst>
                <a:ext uri="{FF2B5EF4-FFF2-40B4-BE49-F238E27FC236}">
                  <a16:creationId xmlns:a16="http://schemas.microsoft.com/office/drawing/2014/main" id="{97A4AF40-D7EE-A9E3-7448-D66137B3C22B}"/>
                </a:ext>
              </a:extLst>
            </p:cNvPr>
            <p:cNvSpPr>
              <a:spLocks noChangeShapeType="1"/>
            </p:cNvSpPr>
            <p:nvPr/>
          </p:nvSpPr>
          <p:spPr bwMode="auto">
            <a:xfrm>
              <a:off x="8800667" y="4069113"/>
              <a:ext cx="206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37" name="Line 884">
              <a:extLst>
                <a:ext uri="{FF2B5EF4-FFF2-40B4-BE49-F238E27FC236}">
                  <a16:creationId xmlns:a16="http://schemas.microsoft.com/office/drawing/2014/main" id="{31AE68CD-E668-9973-5D07-C6FE0921E460}"/>
                </a:ext>
              </a:extLst>
            </p:cNvPr>
            <p:cNvSpPr>
              <a:spLocks noChangeShapeType="1"/>
            </p:cNvSpPr>
            <p:nvPr/>
          </p:nvSpPr>
          <p:spPr bwMode="auto">
            <a:xfrm>
              <a:off x="8860663" y="4082536"/>
              <a:ext cx="5999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38" name="Line 885">
              <a:extLst>
                <a:ext uri="{FF2B5EF4-FFF2-40B4-BE49-F238E27FC236}">
                  <a16:creationId xmlns:a16="http://schemas.microsoft.com/office/drawing/2014/main" id="{24F43C5F-D3DE-1D9A-D895-53E3645CB761}"/>
                </a:ext>
              </a:extLst>
            </p:cNvPr>
            <p:cNvSpPr>
              <a:spLocks noChangeShapeType="1"/>
            </p:cNvSpPr>
            <p:nvPr/>
          </p:nvSpPr>
          <p:spPr bwMode="auto">
            <a:xfrm>
              <a:off x="8988930" y="4082536"/>
              <a:ext cx="1241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39" name="Line 886">
              <a:extLst>
                <a:ext uri="{FF2B5EF4-FFF2-40B4-BE49-F238E27FC236}">
                  <a16:creationId xmlns:a16="http://schemas.microsoft.com/office/drawing/2014/main" id="{E3698C81-3711-CFAD-38F1-7C92384CFFA8}"/>
                </a:ext>
              </a:extLst>
            </p:cNvPr>
            <p:cNvSpPr>
              <a:spLocks noChangeShapeType="1"/>
            </p:cNvSpPr>
            <p:nvPr/>
          </p:nvSpPr>
          <p:spPr bwMode="auto">
            <a:xfrm>
              <a:off x="9001344" y="4082536"/>
              <a:ext cx="0" cy="2147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40" name="Line 887">
              <a:extLst>
                <a:ext uri="{FF2B5EF4-FFF2-40B4-BE49-F238E27FC236}">
                  <a16:creationId xmlns:a16="http://schemas.microsoft.com/office/drawing/2014/main" id="{1D0B182A-A55B-476A-B9AD-3A0EE92EE199}"/>
                </a:ext>
              </a:extLst>
            </p:cNvPr>
            <p:cNvSpPr>
              <a:spLocks noChangeShapeType="1"/>
            </p:cNvSpPr>
            <p:nvPr/>
          </p:nvSpPr>
          <p:spPr bwMode="auto">
            <a:xfrm>
              <a:off x="9001344" y="4104015"/>
              <a:ext cx="268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41" name="Line 888">
              <a:extLst>
                <a:ext uri="{FF2B5EF4-FFF2-40B4-BE49-F238E27FC236}">
                  <a16:creationId xmlns:a16="http://schemas.microsoft.com/office/drawing/2014/main" id="{BBEAA48E-7222-1B2A-357D-0BFA4AA84E31}"/>
                </a:ext>
              </a:extLst>
            </p:cNvPr>
            <p:cNvSpPr>
              <a:spLocks noChangeShapeType="1"/>
            </p:cNvSpPr>
            <p:nvPr/>
          </p:nvSpPr>
          <p:spPr bwMode="auto">
            <a:xfrm>
              <a:off x="9048928" y="4121465"/>
              <a:ext cx="0" cy="402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42" name="Line 889">
              <a:extLst>
                <a:ext uri="{FF2B5EF4-FFF2-40B4-BE49-F238E27FC236}">
                  <a16:creationId xmlns:a16="http://schemas.microsoft.com/office/drawing/2014/main" id="{7721C1C6-E58A-53DA-4136-355D8A552B83}"/>
                </a:ext>
              </a:extLst>
            </p:cNvPr>
            <p:cNvSpPr>
              <a:spLocks noChangeShapeType="1"/>
            </p:cNvSpPr>
            <p:nvPr/>
          </p:nvSpPr>
          <p:spPr bwMode="auto">
            <a:xfrm>
              <a:off x="9048928" y="4125492"/>
              <a:ext cx="5999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43" name="Line 890">
              <a:extLst>
                <a:ext uri="{FF2B5EF4-FFF2-40B4-BE49-F238E27FC236}">
                  <a16:creationId xmlns:a16="http://schemas.microsoft.com/office/drawing/2014/main" id="{097C30FF-93A2-79FF-E9EE-05585A515B99}"/>
                </a:ext>
              </a:extLst>
            </p:cNvPr>
            <p:cNvSpPr>
              <a:spLocks noChangeShapeType="1"/>
            </p:cNvSpPr>
            <p:nvPr/>
          </p:nvSpPr>
          <p:spPr bwMode="auto">
            <a:xfrm>
              <a:off x="9175125" y="4125492"/>
              <a:ext cx="5999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44" name="Line 891">
              <a:extLst>
                <a:ext uri="{FF2B5EF4-FFF2-40B4-BE49-F238E27FC236}">
                  <a16:creationId xmlns:a16="http://schemas.microsoft.com/office/drawing/2014/main" id="{2D95A79B-5EF1-9D32-49D4-EB93B36637D0}"/>
                </a:ext>
              </a:extLst>
            </p:cNvPr>
            <p:cNvSpPr>
              <a:spLocks noChangeShapeType="1"/>
            </p:cNvSpPr>
            <p:nvPr/>
          </p:nvSpPr>
          <p:spPr bwMode="auto">
            <a:xfrm>
              <a:off x="9268224" y="4146970"/>
              <a:ext cx="3310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45" name="Line 892">
              <a:extLst>
                <a:ext uri="{FF2B5EF4-FFF2-40B4-BE49-F238E27FC236}">
                  <a16:creationId xmlns:a16="http://schemas.microsoft.com/office/drawing/2014/main" id="{FE087F25-C2A1-1E2D-77A9-2A73A69A900B}"/>
                </a:ext>
              </a:extLst>
            </p:cNvPr>
            <p:cNvSpPr>
              <a:spLocks noChangeShapeType="1"/>
            </p:cNvSpPr>
            <p:nvPr/>
          </p:nvSpPr>
          <p:spPr bwMode="auto">
            <a:xfrm>
              <a:off x="9301325" y="4146970"/>
              <a:ext cx="0" cy="1745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46" name="Line 893">
              <a:extLst>
                <a:ext uri="{FF2B5EF4-FFF2-40B4-BE49-F238E27FC236}">
                  <a16:creationId xmlns:a16="http://schemas.microsoft.com/office/drawing/2014/main" id="{51F31903-3FA5-63A2-C960-EC12A80694BA}"/>
                </a:ext>
              </a:extLst>
            </p:cNvPr>
            <p:cNvSpPr>
              <a:spLocks noChangeShapeType="1"/>
            </p:cNvSpPr>
            <p:nvPr/>
          </p:nvSpPr>
          <p:spPr bwMode="auto">
            <a:xfrm>
              <a:off x="9301325" y="4164420"/>
              <a:ext cx="827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47" name="Line 894">
              <a:extLst>
                <a:ext uri="{FF2B5EF4-FFF2-40B4-BE49-F238E27FC236}">
                  <a16:creationId xmlns:a16="http://schemas.microsoft.com/office/drawing/2014/main" id="{643D41F6-B38C-63A1-8978-D26AAF7840C5}"/>
                </a:ext>
              </a:extLst>
            </p:cNvPr>
            <p:cNvSpPr>
              <a:spLocks noChangeShapeType="1"/>
            </p:cNvSpPr>
            <p:nvPr/>
          </p:nvSpPr>
          <p:spPr bwMode="auto">
            <a:xfrm>
              <a:off x="9309600" y="4164420"/>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48" name="Line 895">
              <a:extLst>
                <a:ext uri="{FF2B5EF4-FFF2-40B4-BE49-F238E27FC236}">
                  <a16:creationId xmlns:a16="http://schemas.microsoft.com/office/drawing/2014/main" id="{CDD4014B-05D0-AEC8-1E80-9DF50FCB11CF}"/>
                </a:ext>
              </a:extLst>
            </p:cNvPr>
            <p:cNvSpPr>
              <a:spLocks noChangeShapeType="1"/>
            </p:cNvSpPr>
            <p:nvPr/>
          </p:nvSpPr>
          <p:spPr bwMode="auto">
            <a:xfrm>
              <a:off x="9348908" y="4177844"/>
              <a:ext cx="3930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49" name="Line 896">
              <a:extLst>
                <a:ext uri="{FF2B5EF4-FFF2-40B4-BE49-F238E27FC236}">
                  <a16:creationId xmlns:a16="http://schemas.microsoft.com/office/drawing/2014/main" id="{98AC03C2-A116-A346-D75A-46A26FFFC12D}"/>
                </a:ext>
              </a:extLst>
            </p:cNvPr>
            <p:cNvSpPr>
              <a:spLocks noChangeShapeType="1"/>
            </p:cNvSpPr>
            <p:nvPr/>
          </p:nvSpPr>
          <p:spPr bwMode="auto">
            <a:xfrm>
              <a:off x="9388216" y="4177844"/>
              <a:ext cx="0" cy="1745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50" name="Line 897">
              <a:extLst>
                <a:ext uri="{FF2B5EF4-FFF2-40B4-BE49-F238E27FC236}">
                  <a16:creationId xmlns:a16="http://schemas.microsoft.com/office/drawing/2014/main" id="{83634BE3-B95D-7D5C-7DE0-4C172171E025}"/>
                </a:ext>
              </a:extLst>
            </p:cNvPr>
            <p:cNvSpPr>
              <a:spLocks noChangeShapeType="1"/>
            </p:cNvSpPr>
            <p:nvPr/>
          </p:nvSpPr>
          <p:spPr bwMode="auto">
            <a:xfrm>
              <a:off x="9448211" y="4195295"/>
              <a:ext cx="620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51" name="Line 898">
              <a:extLst>
                <a:ext uri="{FF2B5EF4-FFF2-40B4-BE49-F238E27FC236}">
                  <a16:creationId xmlns:a16="http://schemas.microsoft.com/office/drawing/2014/main" id="{45C0BE96-12A5-8AEC-68E9-E53F8B765E9C}"/>
                </a:ext>
              </a:extLst>
            </p:cNvPr>
            <p:cNvSpPr>
              <a:spLocks noChangeShapeType="1"/>
            </p:cNvSpPr>
            <p:nvPr/>
          </p:nvSpPr>
          <p:spPr bwMode="auto">
            <a:xfrm>
              <a:off x="9454419" y="4195295"/>
              <a:ext cx="0" cy="1745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52" name="Line 899">
              <a:extLst>
                <a:ext uri="{FF2B5EF4-FFF2-40B4-BE49-F238E27FC236}">
                  <a16:creationId xmlns:a16="http://schemas.microsoft.com/office/drawing/2014/main" id="{A72C02DB-503A-09FC-590C-41B088AA4600}"/>
                </a:ext>
              </a:extLst>
            </p:cNvPr>
            <p:cNvSpPr>
              <a:spLocks noChangeShapeType="1"/>
            </p:cNvSpPr>
            <p:nvPr/>
          </p:nvSpPr>
          <p:spPr bwMode="auto">
            <a:xfrm>
              <a:off x="9454419" y="4212745"/>
              <a:ext cx="268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53" name="Line 900">
              <a:extLst>
                <a:ext uri="{FF2B5EF4-FFF2-40B4-BE49-F238E27FC236}">
                  <a16:creationId xmlns:a16="http://schemas.microsoft.com/office/drawing/2014/main" id="{8DD1A4F2-0F50-FFF4-CFE7-D927603D543E}"/>
                </a:ext>
              </a:extLst>
            </p:cNvPr>
            <p:cNvSpPr>
              <a:spLocks noChangeShapeType="1"/>
            </p:cNvSpPr>
            <p:nvPr/>
          </p:nvSpPr>
          <p:spPr bwMode="auto">
            <a:xfrm>
              <a:off x="9528896" y="4220799"/>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54" name="Line 901">
              <a:extLst>
                <a:ext uri="{FF2B5EF4-FFF2-40B4-BE49-F238E27FC236}">
                  <a16:creationId xmlns:a16="http://schemas.microsoft.com/office/drawing/2014/main" id="{44A491E1-661C-E403-3899-DF4C7993CB14}"/>
                </a:ext>
              </a:extLst>
            </p:cNvPr>
            <p:cNvSpPr>
              <a:spLocks noChangeShapeType="1"/>
            </p:cNvSpPr>
            <p:nvPr/>
          </p:nvSpPr>
          <p:spPr bwMode="auto">
            <a:xfrm>
              <a:off x="9528896" y="4234222"/>
              <a:ext cx="1241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55" name="Line 902">
              <a:extLst>
                <a:ext uri="{FF2B5EF4-FFF2-40B4-BE49-F238E27FC236}">
                  <a16:creationId xmlns:a16="http://schemas.microsoft.com/office/drawing/2014/main" id="{15F8B05B-23C4-7CF1-4764-FCA3123E1F30}"/>
                </a:ext>
              </a:extLst>
            </p:cNvPr>
            <p:cNvSpPr>
              <a:spLocks noChangeShapeType="1"/>
            </p:cNvSpPr>
            <p:nvPr/>
          </p:nvSpPr>
          <p:spPr bwMode="auto">
            <a:xfrm>
              <a:off x="9541309" y="4234222"/>
              <a:ext cx="0" cy="1745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56" name="Line 903">
              <a:extLst>
                <a:ext uri="{FF2B5EF4-FFF2-40B4-BE49-F238E27FC236}">
                  <a16:creationId xmlns:a16="http://schemas.microsoft.com/office/drawing/2014/main" id="{1512028B-4685-C408-723B-33622012FA99}"/>
                </a:ext>
              </a:extLst>
            </p:cNvPr>
            <p:cNvSpPr>
              <a:spLocks noChangeShapeType="1"/>
            </p:cNvSpPr>
            <p:nvPr/>
          </p:nvSpPr>
          <p:spPr bwMode="auto">
            <a:xfrm>
              <a:off x="9576479" y="4269124"/>
              <a:ext cx="51721"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57" name="Line 904">
              <a:extLst>
                <a:ext uri="{FF2B5EF4-FFF2-40B4-BE49-F238E27FC236}">
                  <a16:creationId xmlns:a16="http://schemas.microsoft.com/office/drawing/2014/main" id="{196CE3E1-A57F-3BC1-D86B-AF8E76657190}"/>
                </a:ext>
              </a:extLst>
            </p:cNvPr>
            <p:cNvSpPr>
              <a:spLocks noChangeShapeType="1"/>
            </p:cNvSpPr>
            <p:nvPr/>
          </p:nvSpPr>
          <p:spPr bwMode="auto">
            <a:xfrm>
              <a:off x="9628200" y="4269124"/>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58" name="Line 905">
              <a:extLst>
                <a:ext uri="{FF2B5EF4-FFF2-40B4-BE49-F238E27FC236}">
                  <a16:creationId xmlns:a16="http://schemas.microsoft.com/office/drawing/2014/main" id="{D4C5D166-7209-167A-F8E8-CDE669E312F3}"/>
                </a:ext>
              </a:extLst>
            </p:cNvPr>
            <p:cNvSpPr>
              <a:spLocks noChangeShapeType="1"/>
            </p:cNvSpPr>
            <p:nvPr/>
          </p:nvSpPr>
          <p:spPr bwMode="auto">
            <a:xfrm>
              <a:off x="9675783" y="4290602"/>
              <a:ext cx="6620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59" name="Line 906">
              <a:extLst>
                <a:ext uri="{FF2B5EF4-FFF2-40B4-BE49-F238E27FC236}">
                  <a16:creationId xmlns:a16="http://schemas.microsoft.com/office/drawing/2014/main" id="{08E0964A-9F9A-DD02-F6B6-D0774CCB902F}"/>
                </a:ext>
              </a:extLst>
            </p:cNvPr>
            <p:cNvSpPr>
              <a:spLocks noChangeShapeType="1"/>
            </p:cNvSpPr>
            <p:nvPr/>
          </p:nvSpPr>
          <p:spPr bwMode="auto">
            <a:xfrm>
              <a:off x="9801983" y="4290602"/>
              <a:ext cx="827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60" name="Line 907">
              <a:extLst>
                <a:ext uri="{FF2B5EF4-FFF2-40B4-BE49-F238E27FC236}">
                  <a16:creationId xmlns:a16="http://schemas.microsoft.com/office/drawing/2014/main" id="{94B3E272-1282-CD50-FC37-1223503B9FC4}"/>
                </a:ext>
              </a:extLst>
            </p:cNvPr>
            <p:cNvSpPr>
              <a:spLocks noChangeShapeType="1"/>
            </p:cNvSpPr>
            <p:nvPr/>
          </p:nvSpPr>
          <p:spPr bwMode="auto">
            <a:xfrm>
              <a:off x="9810258" y="4290602"/>
              <a:ext cx="0" cy="2147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61" name="Line 908">
              <a:extLst>
                <a:ext uri="{FF2B5EF4-FFF2-40B4-BE49-F238E27FC236}">
                  <a16:creationId xmlns:a16="http://schemas.microsoft.com/office/drawing/2014/main" id="{55D8652B-3C65-B5AA-D691-2EE2FC8DAA29}"/>
                </a:ext>
              </a:extLst>
            </p:cNvPr>
            <p:cNvSpPr>
              <a:spLocks noChangeShapeType="1"/>
            </p:cNvSpPr>
            <p:nvPr/>
          </p:nvSpPr>
          <p:spPr bwMode="auto">
            <a:xfrm>
              <a:off x="9810258" y="4312080"/>
              <a:ext cx="1862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62" name="Line 909">
              <a:extLst>
                <a:ext uri="{FF2B5EF4-FFF2-40B4-BE49-F238E27FC236}">
                  <a16:creationId xmlns:a16="http://schemas.microsoft.com/office/drawing/2014/main" id="{24F28CC9-C491-1478-D612-4236B94F5C97}"/>
                </a:ext>
              </a:extLst>
            </p:cNvPr>
            <p:cNvSpPr>
              <a:spLocks noChangeShapeType="1"/>
            </p:cNvSpPr>
            <p:nvPr/>
          </p:nvSpPr>
          <p:spPr bwMode="auto">
            <a:xfrm>
              <a:off x="9895079" y="4312080"/>
              <a:ext cx="6827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63" name="Line 910">
              <a:extLst>
                <a:ext uri="{FF2B5EF4-FFF2-40B4-BE49-F238E27FC236}">
                  <a16:creationId xmlns:a16="http://schemas.microsoft.com/office/drawing/2014/main" id="{AD4004AD-F29A-4F61-2B9C-47F32B544648}"/>
                </a:ext>
              </a:extLst>
            </p:cNvPr>
            <p:cNvSpPr>
              <a:spLocks noChangeShapeType="1"/>
            </p:cNvSpPr>
            <p:nvPr/>
          </p:nvSpPr>
          <p:spPr bwMode="auto">
            <a:xfrm>
              <a:off x="9996453" y="4325503"/>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64" name="Line 911">
              <a:extLst>
                <a:ext uri="{FF2B5EF4-FFF2-40B4-BE49-F238E27FC236}">
                  <a16:creationId xmlns:a16="http://schemas.microsoft.com/office/drawing/2014/main" id="{9B9A9992-73CD-6CF3-1F86-9F79703FB5FA}"/>
                </a:ext>
              </a:extLst>
            </p:cNvPr>
            <p:cNvSpPr>
              <a:spLocks noChangeShapeType="1"/>
            </p:cNvSpPr>
            <p:nvPr/>
          </p:nvSpPr>
          <p:spPr bwMode="auto">
            <a:xfrm>
              <a:off x="9996453" y="4337584"/>
              <a:ext cx="4551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65" name="Line 912">
              <a:extLst>
                <a:ext uri="{FF2B5EF4-FFF2-40B4-BE49-F238E27FC236}">
                  <a16:creationId xmlns:a16="http://schemas.microsoft.com/office/drawing/2014/main" id="{312D0C32-3BB0-AA93-E22D-2480B46CDBD2}"/>
                </a:ext>
              </a:extLst>
            </p:cNvPr>
            <p:cNvSpPr>
              <a:spLocks noChangeShapeType="1"/>
            </p:cNvSpPr>
            <p:nvPr/>
          </p:nvSpPr>
          <p:spPr bwMode="auto">
            <a:xfrm>
              <a:off x="10110239" y="4337584"/>
              <a:ext cx="6620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66" name="Line 913">
              <a:extLst>
                <a:ext uri="{FF2B5EF4-FFF2-40B4-BE49-F238E27FC236}">
                  <a16:creationId xmlns:a16="http://schemas.microsoft.com/office/drawing/2014/main" id="{D66EEF0B-6594-B20E-3CEE-8192B435B805}"/>
                </a:ext>
              </a:extLst>
            </p:cNvPr>
            <p:cNvSpPr>
              <a:spLocks noChangeShapeType="1"/>
            </p:cNvSpPr>
            <p:nvPr/>
          </p:nvSpPr>
          <p:spPr bwMode="auto">
            <a:xfrm>
              <a:off x="10242643" y="4337584"/>
              <a:ext cx="827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67" name="Line 914">
              <a:extLst>
                <a:ext uri="{FF2B5EF4-FFF2-40B4-BE49-F238E27FC236}">
                  <a16:creationId xmlns:a16="http://schemas.microsoft.com/office/drawing/2014/main" id="{8007D983-297E-3675-C817-AE0FE461342C}"/>
                </a:ext>
              </a:extLst>
            </p:cNvPr>
            <p:cNvSpPr>
              <a:spLocks noChangeShapeType="1"/>
            </p:cNvSpPr>
            <p:nvPr/>
          </p:nvSpPr>
          <p:spPr bwMode="auto">
            <a:xfrm>
              <a:off x="10250919" y="4337584"/>
              <a:ext cx="0" cy="2684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68" name="Line 915">
              <a:extLst>
                <a:ext uri="{FF2B5EF4-FFF2-40B4-BE49-F238E27FC236}">
                  <a16:creationId xmlns:a16="http://schemas.microsoft.com/office/drawing/2014/main" id="{27ED6E95-5F77-ECFE-600C-154ADABC8DE6}"/>
                </a:ext>
              </a:extLst>
            </p:cNvPr>
            <p:cNvSpPr>
              <a:spLocks noChangeShapeType="1"/>
            </p:cNvSpPr>
            <p:nvPr/>
          </p:nvSpPr>
          <p:spPr bwMode="auto">
            <a:xfrm>
              <a:off x="10250919" y="4364432"/>
              <a:ext cx="620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69" name="Line 916">
              <a:extLst>
                <a:ext uri="{FF2B5EF4-FFF2-40B4-BE49-F238E27FC236}">
                  <a16:creationId xmlns:a16="http://schemas.microsoft.com/office/drawing/2014/main" id="{2B9E8975-00D1-C624-5558-D32384693D34}"/>
                </a:ext>
              </a:extLst>
            </p:cNvPr>
            <p:cNvSpPr>
              <a:spLocks noChangeShapeType="1"/>
            </p:cNvSpPr>
            <p:nvPr/>
          </p:nvSpPr>
          <p:spPr bwMode="auto">
            <a:xfrm>
              <a:off x="10317122" y="4364432"/>
              <a:ext cx="5999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70" name="Line 917">
              <a:extLst>
                <a:ext uri="{FF2B5EF4-FFF2-40B4-BE49-F238E27FC236}">
                  <a16:creationId xmlns:a16="http://schemas.microsoft.com/office/drawing/2014/main" id="{2D59C57D-0A29-EF10-3881-55057403D4E4}"/>
                </a:ext>
              </a:extLst>
            </p:cNvPr>
            <p:cNvSpPr>
              <a:spLocks noChangeShapeType="1"/>
            </p:cNvSpPr>
            <p:nvPr/>
          </p:nvSpPr>
          <p:spPr bwMode="auto">
            <a:xfrm>
              <a:off x="10449525" y="4364432"/>
              <a:ext cx="5999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71" name="Line 918">
              <a:extLst>
                <a:ext uri="{FF2B5EF4-FFF2-40B4-BE49-F238E27FC236}">
                  <a16:creationId xmlns:a16="http://schemas.microsoft.com/office/drawing/2014/main" id="{AC7B3F6B-A28B-9BBA-FC61-61791F622F08}"/>
                </a:ext>
              </a:extLst>
            </p:cNvPr>
            <p:cNvSpPr>
              <a:spLocks noChangeShapeType="1"/>
            </p:cNvSpPr>
            <p:nvPr/>
          </p:nvSpPr>
          <p:spPr bwMode="auto">
            <a:xfrm>
              <a:off x="10577795" y="4364432"/>
              <a:ext cx="5999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72" name="Line 919">
              <a:extLst>
                <a:ext uri="{FF2B5EF4-FFF2-40B4-BE49-F238E27FC236}">
                  <a16:creationId xmlns:a16="http://schemas.microsoft.com/office/drawing/2014/main" id="{01146710-21CA-622D-EB07-87958A189C8E}"/>
                </a:ext>
              </a:extLst>
            </p:cNvPr>
            <p:cNvSpPr>
              <a:spLocks noChangeShapeType="1"/>
            </p:cNvSpPr>
            <p:nvPr/>
          </p:nvSpPr>
          <p:spPr bwMode="auto">
            <a:xfrm>
              <a:off x="10670893" y="4381883"/>
              <a:ext cx="0" cy="2953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73" name="Line 920">
              <a:extLst>
                <a:ext uri="{FF2B5EF4-FFF2-40B4-BE49-F238E27FC236}">
                  <a16:creationId xmlns:a16="http://schemas.microsoft.com/office/drawing/2014/main" id="{02584263-6AAD-D44C-CAC4-A186683800FE}"/>
                </a:ext>
              </a:extLst>
            </p:cNvPr>
            <p:cNvSpPr>
              <a:spLocks noChangeShapeType="1"/>
            </p:cNvSpPr>
            <p:nvPr/>
          </p:nvSpPr>
          <p:spPr bwMode="auto">
            <a:xfrm>
              <a:off x="10670893" y="4411414"/>
              <a:ext cx="2068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74" name="Line 921">
              <a:extLst>
                <a:ext uri="{FF2B5EF4-FFF2-40B4-BE49-F238E27FC236}">
                  <a16:creationId xmlns:a16="http://schemas.microsoft.com/office/drawing/2014/main" id="{FCFF9376-DCE5-96AC-21E7-F2876304DF90}"/>
                </a:ext>
              </a:extLst>
            </p:cNvPr>
            <p:cNvSpPr>
              <a:spLocks noChangeShapeType="1"/>
            </p:cNvSpPr>
            <p:nvPr/>
          </p:nvSpPr>
          <p:spPr bwMode="auto">
            <a:xfrm>
              <a:off x="10757784" y="4411414"/>
              <a:ext cx="6620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75" name="Line 922">
              <a:extLst>
                <a:ext uri="{FF2B5EF4-FFF2-40B4-BE49-F238E27FC236}">
                  <a16:creationId xmlns:a16="http://schemas.microsoft.com/office/drawing/2014/main" id="{7E1D93DD-C2D5-E84A-F51E-31038FCB433D}"/>
                </a:ext>
              </a:extLst>
            </p:cNvPr>
            <p:cNvSpPr>
              <a:spLocks noChangeShapeType="1"/>
            </p:cNvSpPr>
            <p:nvPr/>
          </p:nvSpPr>
          <p:spPr bwMode="auto">
            <a:xfrm>
              <a:off x="10883982" y="4411414"/>
              <a:ext cx="5999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76" name="Line 923">
              <a:extLst>
                <a:ext uri="{FF2B5EF4-FFF2-40B4-BE49-F238E27FC236}">
                  <a16:creationId xmlns:a16="http://schemas.microsoft.com/office/drawing/2014/main" id="{E6BFE3AE-3B4E-C664-5A39-7840721AD2D3}"/>
                </a:ext>
              </a:extLst>
            </p:cNvPr>
            <p:cNvSpPr>
              <a:spLocks noChangeShapeType="1"/>
            </p:cNvSpPr>
            <p:nvPr/>
          </p:nvSpPr>
          <p:spPr bwMode="auto">
            <a:xfrm>
              <a:off x="11018457" y="4411414"/>
              <a:ext cx="1241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77" name="Line 924">
              <a:extLst>
                <a:ext uri="{FF2B5EF4-FFF2-40B4-BE49-F238E27FC236}">
                  <a16:creationId xmlns:a16="http://schemas.microsoft.com/office/drawing/2014/main" id="{98B31D49-BCD8-4E60-8E4D-E0191874AF80}"/>
                </a:ext>
              </a:extLst>
            </p:cNvPr>
            <p:cNvSpPr>
              <a:spLocks noChangeShapeType="1"/>
            </p:cNvSpPr>
            <p:nvPr/>
          </p:nvSpPr>
          <p:spPr bwMode="auto">
            <a:xfrm>
              <a:off x="11030870" y="4411414"/>
              <a:ext cx="0" cy="30875"/>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78" name="Line 925">
              <a:extLst>
                <a:ext uri="{FF2B5EF4-FFF2-40B4-BE49-F238E27FC236}">
                  <a16:creationId xmlns:a16="http://schemas.microsoft.com/office/drawing/2014/main" id="{E81B9D33-DA73-B89B-27DF-35590E885445}"/>
                </a:ext>
              </a:extLst>
            </p:cNvPr>
            <p:cNvSpPr>
              <a:spLocks noChangeShapeType="1"/>
            </p:cNvSpPr>
            <p:nvPr/>
          </p:nvSpPr>
          <p:spPr bwMode="auto">
            <a:xfrm>
              <a:off x="11030870" y="4481216"/>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79" name="Line 926">
              <a:extLst>
                <a:ext uri="{FF2B5EF4-FFF2-40B4-BE49-F238E27FC236}">
                  <a16:creationId xmlns:a16="http://schemas.microsoft.com/office/drawing/2014/main" id="{7119A938-A8B2-8FFD-9CA0-3F01B14FAFA5}"/>
                </a:ext>
              </a:extLst>
            </p:cNvPr>
            <p:cNvSpPr>
              <a:spLocks noChangeShapeType="1"/>
            </p:cNvSpPr>
            <p:nvPr/>
          </p:nvSpPr>
          <p:spPr bwMode="auto">
            <a:xfrm>
              <a:off x="11030870" y="4481216"/>
              <a:ext cx="5999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80" name="Line 927">
              <a:extLst>
                <a:ext uri="{FF2B5EF4-FFF2-40B4-BE49-F238E27FC236}">
                  <a16:creationId xmlns:a16="http://schemas.microsoft.com/office/drawing/2014/main" id="{FC4A2E3A-7FD6-DFA7-1EEE-03F7FA777A28}"/>
                </a:ext>
              </a:extLst>
            </p:cNvPr>
            <p:cNvSpPr>
              <a:spLocks noChangeShapeType="1"/>
            </p:cNvSpPr>
            <p:nvPr/>
          </p:nvSpPr>
          <p:spPr bwMode="auto">
            <a:xfrm>
              <a:off x="11105348" y="4512091"/>
              <a:ext cx="0" cy="38929"/>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81" name="Line 928">
              <a:extLst>
                <a:ext uri="{FF2B5EF4-FFF2-40B4-BE49-F238E27FC236}">
                  <a16:creationId xmlns:a16="http://schemas.microsoft.com/office/drawing/2014/main" id="{046B6EFE-3850-D2B3-E893-BB9CC5673438}"/>
                </a:ext>
              </a:extLst>
            </p:cNvPr>
            <p:cNvSpPr>
              <a:spLocks noChangeShapeType="1"/>
            </p:cNvSpPr>
            <p:nvPr/>
          </p:nvSpPr>
          <p:spPr bwMode="auto">
            <a:xfrm>
              <a:off x="11123967" y="4576525"/>
              <a:ext cx="0" cy="38929"/>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82" name="Line 929">
              <a:extLst>
                <a:ext uri="{FF2B5EF4-FFF2-40B4-BE49-F238E27FC236}">
                  <a16:creationId xmlns:a16="http://schemas.microsoft.com/office/drawing/2014/main" id="{49EA72D5-B7F7-CA8D-1FA5-D96281E5CEBC}"/>
                </a:ext>
              </a:extLst>
            </p:cNvPr>
            <p:cNvSpPr>
              <a:spLocks noChangeShapeType="1"/>
            </p:cNvSpPr>
            <p:nvPr/>
          </p:nvSpPr>
          <p:spPr bwMode="auto">
            <a:xfrm>
              <a:off x="11150863" y="4636929"/>
              <a:ext cx="5999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83" name="Line 930">
              <a:extLst>
                <a:ext uri="{FF2B5EF4-FFF2-40B4-BE49-F238E27FC236}">
                  <a16:creationId xmlns:a16="http://schemas.microsoft.com/office/drawing/2014/main" id="{8BA0AE31-D99A-2752-A386-736F58531C35}"/>
                </a:ext>
              </a:extLst>
            </p:cNvPr>
            <p:cNvSpPr>
              <a:spLocks noChangeShapeType="1"/>
            </p:cNvSpPr>
            <p:nvPr/>
          </p:nvSpPr>
          <p:spPr bwMode="auto">
            <a:xfrm>
              <a:off x="11279129" y="4636929"/>
              <a:ext cx="6620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84" name="Line 931">
              <a:extLst>
                <a:ext uri="{FF2B5EF4-FFF2-40B4-BE49-F238E27FC236}">
                  <a16:creationId xmlns:a16="http://schemas.microsoft.com/office/drawing/2014/main" id="{9DCB3101-3187-AD94-C9C1-B65B3C15EBFF}"/>
                </a:ext>
              </a:extLst>
            </p:cNvPr>
            <p:cNvSpPr>
              <a:spLocks noChangeShapeType="1"/>
            </p:cNvSpPr>
            <p:nvPr/>
          </p:nvSpPr>
          <p:spPr bwMode="auto">
            <a:xfrm>
              <a:off x="11405328" y="4636929"/>
              <a:ext cx="6620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85" name="Line 932">
              <a:extLst>
                <a:ext uri="{FF2B5EF4-FFF2-40B4-BE49-F238E27FC236}">
                  <a16:creationId xmlns:a16="http://schemas.microsoft.com/office/drawing/2014/main" id="{C46E3CB6-AF06-C617-AA51-5CA77E47A7E1}"/>
                </a:ext>
              </a:extLst>
            </p:cNvPr>
            <p:cNvSpPr>
              <a:spLocks noChangeShapeType="1"/>
            </p:cNvSpPr>
            <p:nvPr/>
          </p:nvSpPr>
          <p:spPr bwMode="auto">
            <a:xfrm>
              <a:off x="11537734" y="4636929"/>
              <a:ext cx="5999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86" name="Line 933">
              <a:extLst>
                <a:ext uri="{FF2B5EF4-FFF2-40B4-BE49-F238E27FC236}">
                  <a16:creationId xmlns:a16="http://schemas.microsoft.com/office/drawing/2014/main" id="{E9C271BB-80E3-FA53-D281-4B9409D70090}"/>
                </a:ext>
              </a:extLst>
            </p:cNvPr>
            <p:cNvSpPr>
              <a:spLocks noChangeShapeType="1"/>
            </p:cNvSpPr>
            <p:nvPr/>
          </p:nvSpPr>
          <p:spPr bwMode="auto">
            <a:xfrm>
              <a:off x="11666001" y="4636929"/>
              <a:ext cx="5999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87" name="Line 934">
              <a:extLst>
                <a:ext uri="{FF2B5EF4-FFF2-40B4-BE49-F238E27FC236}">
                  <a16:creationId xmlns:a16="http://schemas.microsoft.com/office/drawing/2014/main" id="{3919F550-E8AB-7BAA-9D62-0E4F80BDC396}"/>
                </a:ext>
              </a:extLst>
            </p:cNvPr>
            <p:cNvSpPr>
              <a:spLocks noChangeShapeType="1"/>
            </p:cNvSpPr>
            <p:nvPr/>
          </p:nvSpPr>
          <p:spPr bwMode="auto">
            <a:xfrm>
              <a:off x="11785994" y="4636929"/>
              <a:ext cx="7241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88" name="Line 935">
              <a:extLst>
                <a:ext uri="{FF2B5EF4-FFF2-40B4-BE49-F238E27FC236}">
                  <a16:creationId xmlns:a16="http://schemas.microsoft.com/office/drawing/2014/main" id="{44BF7541-8BA8-DD5A-68C2-FA6355860535}"/>
                </a:ext>
              </a:extLst>
            </p:cNvPr>
            <p:cNvSpPr>
              <a:spLocks noChangeShapeType="1"/>
            </p:cNvSpPr>
            <p:nvPr/>
          </p:nvSpPr>
          <p:spPr bwMode="auto">
            <a:xfrm>
              <a:off x="11918399" y="4636929"/>
              <a:ext cx="5999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89" name="Line 936">
              <a:extLst>
                <a:ext uri="{FF2B5EF4-FFF2-40B4-BE49-F238E27FC236}">
                  <a16:creationId xmlns:a16="http://schemas.microsoft.com/office/drawing/2014/main" id="{7A7A6ED7-1424-6B18-D146-6E2F5C83C99C}"/>
                </a:ext>
              </a:extLst>
            </p:cNvPr>
            <p:cNvSpPr>
              <a:spLocks noChangeShapeType="1"/>
            </p:cNvSpPr>
            <p:nvPr/>
          </p:nvSpPr>
          <p:spPr bwMode="auto">
            <a:xfrm>
              <a:off x="12046667" y="4636929"/>
              <a:ext cx="6620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90" name="Line 937">
              <a:extLst>
                <a:ext uri="{FF2B5EF4-FFF2-40B4-BE49-F238E27FC236}">
                  <a16:creationId xmlns:a16="http://schemas.microsoft.com/office/drawing/2014/main" id="{B89D637A-3359-11E8-3E9D-A5BE6E80356F}"/>
                </a:ext>
              </a:extLst>
            </p:cNvPr>
            <p:cNvSpPr>
              <a:spLocks noChangeShapeType="1"/>
            </p:cNvSpPr>
            <p:nvPr/>
          </p:nvSpPr>
          <p:spPr bwMode="auto">
            <a:xfrm>
              <a:off x="12179071" y="4636929"/>
              <a:ext cx="5999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91" name="Line 938">
              <a:extLst>
                <a:ext uri="{FF2B5EF4-FFF2-40B4-BE49-F238E27FC236}">
                  <a16:creationId xmlns:a16="http://schemas.microsoft.com/office/drawing/2014/main" id="{93FF2C11-17EC-5500-DD26-2606749E99D9}"/>
                </a:ext>
              </a:extLst>
            </p:cNvPr>
            <p:cNvSpPr>
              <a:spLocks noChangeShapeType="1"/>
            </p:cNvSpPr>
            <p:nvPr/>
          </p:nvSpPr>
          <p:spPr bwMode="auto">
            <a:xfrm>
              <a:off x="12299065" y="4636929"/>
              <a:ext cx="7447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92" name="Line 939">
              <a:extLst>
                <a:ext uri="{FF2B5EF4-FFF2-40B4-BE49-F238E27FC236}">
                  <a16:creationId xmlns:a16="http://schemas.microsoft.com/office/drawing/2014/main" id="{BDC90CDF-CD16-4471-5FFC-10A9EB2EA6C9}"/>
                </a:ext>
              </a:extLst>
            </p:cNvPr>
            <p:cNvSpPr>
              <a:spLocks noChangeShapeType="1"/>
            </p:cNvSpPr>
            <p:nvPr/>
          </p:nvSpPr>
          <p:spPr bwMode="auto">
            <a:xfrm>
              <a:off x="12433539" y="4636929"/>
              <a:ext cx="5999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93" name="Line 940">
              <a:extLst>
                <a:ext uri="{FF2B5EF4-FFF2-40B4-BE49-F238E27FC236}">
                  <a16:creationId xmlns:a16="http://schemas.microsoft.com/office/drawing/2014/main" id="{84610498-E9EB-3917-6A33-993286475C09}"/>
                </a:ext>
              </a:extLst>
            </p:cNvPr>
            <p:cNvSpPr>
              <a:spLocks noChangeShapeType="1"/>
            </p:cNvSpPr>
            <p:nvPr/>
          </p:nvSpPr>
          <p:spPr bwMode="auto">
            <a:xfrm>
              <a:off x="12559738" y="4636929"/>
              <a:ext cx="5999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294" name="Rectangle 941">
              <a:extLst>
                <a:ext uri="{FF2B5EF4-FFF2-40B4-BE49-F238E27FC236}">
                  <a16:creationId xmlns:a16="http://schemas.microsoft.com/office/drawing/2014/main" id="{A74F753D-F495-7AA1-E7E9-EFF7C662DA81}"/>
                </a:ext>
              </a:extLst>
            </p:cNvPr>
            <p:cNvSpPr>
              <a:spLocks noChangeArrowheads="1"/>
            </p:cNvSpPr>
            <p:nvPr/>
          </p:nvSpPr>
          <p:spPr bwMode="auto">
            <a:xfrm>
              <a:off x="11528053" y="2955697"/>
              <a:ext cx="1173397"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Enza combo</a:t>
              </a:r>
            </a:p>
          </p:txBody>
        </p:sp>
        <p:sp>
          <p:nvSpPr>
            <p:cNvPr id="3295" name="Rectangle 942">
              <a:extLst>
                <a:ext uri="{FF2B5EF4-FFF2-40B4-BE49-F238E27FC236}">
                  <a16:creationId xmlns:a16="http://schemas.microsoft.com/office/drawing/2014/main" id="{F20044B2-836F-ED59-2EB0-B2EA871DC6DD}"/>
                </a:ext>
              </a:extLst>
            </p:cNvPr>
            <p:cNvSpPr>
              <a:spLocks noChangeArrowheads="1"/>
            </p:cNvSpPr>
            <p:nvPr/>
          </p:nvSpPr>
          <p:spPr bwMode="auto">
            <a:xfrm>
              <a:off x="11164231" y="4186111"/>
              <a:ext cx="156052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Leuprolide alone</a:t>
              </a:r>
              <a:endParaRPr kumimoji="0" lang="en-GB" sz="2933"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grpSp>
      <p:grpSp>
        <p:nvGrpSpPr>
          <p:cNvPr id="6" name="Group 5">
            <a:extLst>
              <a:ext uri="{FF2B5EF4-FFF2-40B4-BE49-F238E27FC236}">
                <a16:creationId xmlns:a16="http://schemas.microsoft.com/office/drawing/2014/main" id="{4F2C77B5-D0AE-F8AD-0CEB-94E4B153A3D2}"/>
              </a:ext>
            </a:extLst>
          </p:cNvPr>
          <p:cNvGrpSpPr/>
          <p:nvPr/>
        </p:nvGrpSpPr>
        <p:grpSpPr>
          <a:xfrm>
            <a:off x="137924" y="4644118"/>
            <a:ext cx="8162965" cy="606687"/>
            <a:chOff x="206886" y="6966181"/>
            <a:chExt cx="12244447" cy="910031"/>
          </a:xfrm>
        </p:grpSpPr>
        <p:sp>
          <p:nvSpPr>
            <p:cNvPr id="3344" name="Rectangle 122">
              <a:extLst>
                <a:ext uri="{FF2B5EF4-FFF2-40B4-BE49-F238E27FC236}">
                  <a16:creationId xmlns:a16="http://schemas.microsoft.com/office/drawing/2014/main" id="{7F29B99F-DBCA-64D5-D5F4-8D43138A0D48}"/>
                </a:ext>
              </a:extLst>
            </p:cNvPr>
            <p:cNvSpPr>
              <a:spLocks noChangeArrowheads="1"/>
            </p:cNvSpPr>
            <p:nvPr/>
          </p:nvSpPr>
          <p:spPr bwMode="auto">
            <a:xfrm>
              <a:off x="1958448" y="714994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341</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45" name="Rectangle 126">
              <a:extLst>
                <a:ext uri="{FF2B5EF4-FFF2-40B4-BE49-F238E27FC236}">
                  <a16:creationId xmlns:a16="http://schemas.microsoft.com/office/drawing/2014/main" id="{7A257F1B-1255-D396-C818-B473E9679C65}"/>
                </a:ext>
              </a:extLst>
            </p:cNvPr>
            <p:cNvSpPr>
              <a:spLocks noChangeArrowheads="1"/>
            </p:cNvSpPr>
            <p:nvPr/>
          </p:nvSpPr>
          <p:spPr bwMode="auto">
            <a:xfrm>
              <a:off x="2501863" y="714994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334</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46" name="Rectangle 130">
              <a:extLst>
                <a:ext uri="{FF2B5EF4-FFF2-40B4-BE49-F238E27FC236}">
                  <a16:creationId xmlns:a16="http://schemas.microsoft.com/office/drawing/2014/main" id="{2652936C-9FB8-A4B7-BE93-0F7D8118B0E6}"/>
                </a:ext>
              </a:extLst>
            </p:cNvPr>
            <p:cNvSpPr>
              <a:spLocks noChangeArrowheads="1"/>
            </p:cNvSpPr>
            <p:nvPr/>
          </p:nvSpPr>
          <p:spPr bwMode="auto">
            <a:xfrm>
              <a:off x="3039328" y="714994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327</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47" name="Rectangle 134">
              <a:extLst>
                <a:ext uri="{FF2B5EF4-FFF2-40B4-BE49-F238E27FC236}">
                  <a16:creationId xmlns:a16="http://schemas.microsoft.com/office/drawing/2014/main" id="{BD75F183-9FBD-DFB8-FBAA-55B7804B0045}"/>
                </a:ext>
              </a:extLst>
            </p:cNvPr>
            <p:cNvSpPr>
              <a:spLocks noChangeArrowheads="1"/>
            </p:cNvSpPr>
            <p:nvPr/>
          </p:nvSpPr>
          <p:spPr bwMode="auto">
            <a:xfrm>
              <a:off x="3587221" y="714994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317</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48" name="Rectangle 138">
              <a:extLst>
                <a:ext uri="{FF2B5EF4-FFF2-40B4-BE49-F238E27FC236}">
                  <a16:creationId xmlns:a16="http://schemas.microsoft.com/office/drawing/2014/main" id="{3CB5C540-3502-FF44-F0E8-AA4721DDCF19}"/>
                </a:ext>
              </a:extLst>
            </p:cNvPr>
            <p:cNvSpPr>
              <a:spLocks noChangeArrowheads="1"/>
            </p:cNvSpPr>
            <p:nvPr/>
          </p:nvSpPr>
          <p:spPr bwMode="auto">
            <a:xfrm>
              <a:off x="4126753" y="714994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301</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49" name="Rectangle 142">
              <a:extLst>
                <a:ext uri="{FF2B5EF4-FFF2-40B4-BE49-F238E27FC236}">
                  <a16:creationId xmlns:a16="http://schemas.microsoft.com/office/drawing/2014/main" id="{8B14C305-2A49-3867-01F5-6A71B8470C12}"/>
                </a:ext>
              </a:extLst>
            </p:cNvPr>
            <p:cNvSpPr>
              <a:spLocks noChangeArrowheads="1"/>
            </p:cNvSpPr>
            <p:nvPr/>
          </p:nvSpPr>
          <p:spPr bwMode="auto">
            <a:xfrm>
              <a:off x="4667241" y="714994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290</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50" name="Rectangle 146">
              <a:extLst>
                <a:ext uri="{FF2B5EF4-FFF2-40B4-BE49-F238E27FC236}">
                  <a16:creationId xmlns:a16="http://schemas.microsoft.com/office/drawing/2014/main" id="{EBEDF40C-3FB5-6275-35D9-FEB46986249B}"/>
                </a:ext>
              </a:extLst>
            </p:cNvPr>
            <p:cNvSpPr>
              <a:spLocks noChangeArrowheads="1"/>
            </p:cNvSpPr>
            <p:nvPr/>
          </p:nvSpPr>
          <p:spPr bwMode="auto">
            <a:xfrm>
              <a:off x="5207721" y="714994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282</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51" name="Rectangle 150">
              <a:extLst>
                <a:ext uri="{FF2B5EF4-FFF2-40B4-BE49-F238E27FC236}">
                  <a16:creationId xmlns:a16="http://schemas.microsoft.com/office/drawing/2014/main" id="{6D751206-5E48-53EE-B549-AF4E5C664FF9}"/>
                </a:ext>
              </a:extLst>
            </p:cNvPr>
            <p:cNvSpPr>
              <a:spLocks noChangeArrowheads="1"/>
            </p:cNvSpPr>
            <p:nvPr/>
          </p:nvSpPr>
          <p:spPr bwMode="auto">
            <a:xfrm>
              <a:off x="5749753" y="714994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270</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52" name="Rectangle 154">
              <a:extLst>
                <a:ext uri="{FF2B5EF4-FFF2-40B4-BE49-F238E27FC236}">
                  <a16:creationId xmlns:a16="http://schemas.microsoft.com/office/drawing/2014/main" id="{8F6439FF-DB9B-3ED6-B951-AD6682462515}"/>
                </a:ext>
              </a:extLst>
            </p:cNvPr>
            <p:cNvSpPr>
              <a:spLocks noChangeArrowheads="1"/>
            </p:cNvSpPr>
            <p:nvPr/>
          </p:nvSpPr>
          <p:spPr bwMode="auto">
            <a:xfrm>
              <a:off x="6299755" y="714994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254</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53" name="Rectangle 158">
              <a:extLst>
                <a:ext uri="{FF2B5EF4-FFF2-40B4-BE49-F238E27FC236}">
                  <a16:creationId xmlns:a16="http://schemas.microsoft.com/office/drawing/2014/main" id="{0FA25DF2-C843-FD22-81A8-E55D0002C963}"/>
                </a:ext>
              </a:extLst>
            </p:cNvPr>
            <p:cNvSpPr>
              <a:spLocks noChangeArrowheads="1"/>
            </p:cNvSpPr>
            <p:nvPr/>
          </p:nvSpPr>
          <p:spPr bwMode="auto">
            <a:xfrm>
              <a:off x="6838396" y="714994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242</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54" name="Rectangle 162">
              <a:extLst>
                <a:ext uri="{FF2B5EF4-FFF2-40B4-BE49-F238E27FC236}">
                  <a16:creationId xmlns:a16="http://schemas.microsoft.com/office/drawing/2014/main" id="{7C266E37-3579-5BF9-416F-6AB56E4DBE08}"/>
                </a:ext>
              </a:extLst>
            </p:cNvPr>
            <p:cNvSpPr>
              <a:spLocks noChangeArrowheads="1"/>
            </p:cNvSpPr>
            <p:nvPr/>
          </p:nvSpPr>
          <p:spPr bwMode="auto">
            <a:xfrm>
              <a:off x="7380430" y="714994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239</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55" name="Rectangle 166">
              <a:extLst>
                <a:ext uri="{FF2B5EF4-FFF2-40B4-BE49-F238E27FC236}">
                  <a16:creationId xmlns:a16="http://schemas.microsoft.com/office/drawing/2014/main" id="{158B060D-E548-67B6-8C33-9E877BFF43CF}"/>
                </a:ext>
              </a:extLst>
            </p:cNvPr>
            <p:cNvSpPr>
              <a:spLocks noChangeArrowheads="1"/>
            </p:cNvSpPr>
            <p:nvPr/>
          </p:nvSpPr>
          <p:spPr bwMode="auto">
            <a:xfrm>
              <a:off x="7920394" y="714994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224</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56" name="Rectangle 170">
              <a:extLst>
                <a:ext uri="{FF2B5EF4-FFF2-40B4-BE49-F238E27FC236}">
                  <a16:creationId xmlns:a16="http://schemas.microsoft.com/office/drawing/2014/main" id="{707C1EE2-086A-E53A-8120-1521371E44D0}"/>
                </a:ext>
              </a:extLst>
            </p:cNvPr>
            <p:cNvSpPr>
              <a:spLocks noChangeArrowheads="1"/>
            </p:cNvSpPr>
            <p:nvPr/>
          </p:nvSpPr>
          <p:spPr bwMode="auto">
            <a:xfrm>
              <a:off x="8469670" y="714994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208</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57" name="Rectangle 174">
              <a:extLst>
                <a:ext uri="{FF2B5EF4-FFF2-40B4-BE49-F238E27FC236}">
                  <a16:creationId xmlns:a16="http://schemas.microsoft.com/office/drawing/2014/main" id="{EBE7A93C-E255-B6D6-5977-AE491B575A1B}"/>
                </a:ext>
              </a:extLst>
            </p:cNvPr>
            <p:cNvSpPr>
              <a:spLocks noChangeArrowheads="1"/>
            </p:cNvSpPr>
            <p:nvPr/>
          </p:nvSpPr>
          <p:spPr bwMode="auto">
            <a:xfrm>
              <a:off x="9008599" y="714994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175</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58" name="Rectangle 178">
              <a:extLst>
                <a:ext uri="{FF2B5EF4-FFF2-40B4-BE49-F238E27FC236}">
                  <a16:creationId xmlns:a16="http://schemas.microsoft.com/office/drawing/2014/main" id="{B36E8016-D8F5-F7CE-02CE-613849086E32}"/>
                </a:ext>
              </a:extLst>
            </p:cNvPr>
            <p:cNvSpPr>
              <a:spLocks noChangeArrowheads="1"/>
            </p:cNvSpPr>
            <p:nvPr/>
          </p:nvSpPr>
          <p:spPr bwMode="auto">
            <a:xfrm>
              <a:off x="9548569" y="714994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126</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59" name="Rectangle 182">
              <a:extLst>
                <a:ext uri="{FF2B5EF4-FFF2-40B4-BE49-F238E27FC236}">
                  <a16:creationId xmlns:a16="http://schemas.microsoft.com/office/drawing/2014/main" id="{83A48168-2E4C-BEBB-2134-64885D661311}"/>
                </a:ext>
              </a:extLst>
            </p:cNvPr>
            <p:cNvSpPr>
              <a:spLocks noChangeArrowheads="1"/>
            </p:cNvSpPr>
            <p:nvPr/>
          </p:nvSpPr>
          <p:spPr bwMode="auto">
            <a:xfrm>
              <a:off x="10137493" y="7149944"/>
              <a:ext cx="187552"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90</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60" name="Rectangle 186">
              <a:extLst>
                <a:ext uri="{FF2B5EF4-FFF2-40B4-BE49-F238E27FC236}">
                  <a16:creationId xmlns:a16="http://schemas.microsoft.com/office/drawing/2014/main" id="{317FC780-5A9A-0297-2374-D919C85AE580}"/>
                </a:ext>
              </a:extLst>
            </p:cNvPr>
            <p:cNvSpPr>
              <a:spLocks noChangeArrowheads="1"/>
            </p:cNvSpPr>
            <p:nvPr/>
          </p:nvSpPr>
          <p:spPr bwMode="auto">
            <a:xfrm>
              <a:off x="10676806" y="7149944"/>
              <a:ext cx="187552"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62</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61" name="Rectangle 190">
              <a:extLst>
                <a:ext uri="{FF2B5EF4-FFF2-40B4-BE49-F238E27FC236}">
                  <a16:creationId xmlns:a16="http://schemas.microsoft.com/office/drawing/2014/main" id="{01DC2421-C2A7-B01B-2095-2AC28910E298}"/>
                </a:ext>
              </a:extLst>
            </p:cNvPr>
            <p:cNvSpPr>
              <a:spLocks noChangeArrowheads="1"/>
            </p:cNvSpPr>
            <p:nvPr/>
          </p:nvSpPr>
          <p:spPr bwMode="auto">
            <a:xfrm>
              <a:off x="11225041" y="7149944"/>
              <a:ext cx="187552"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24</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62" name="Rectangle 194">
              <a:extLst>
                <a:ext uri="{FF2B5EF4-FFF2-40B4-BE49-F238E27FC236}">
                  <a16:creationId xmlns:a16="http://schemas.microsoft.com/office/drawing/2014/main" id="{9D188E8C-4354-DC7B-AFBA-DE55E01ED766}"/>
                </a:ext>
              </a:extLst>
            </p:cNvPr>
            <p:cNvSpPr>
              <a:spLocks noChangeArrowheads="1"/>
            </p:cNvSpPr>
            <p:nvPr/>
          </p:nvSpPr>
          <p:spPr bwMode="auto">
            <a:xfrm>
              <a:off x="11812486" y="7149944"/>
              <a:ext cx="93777"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6</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63" name="Rectangle 198">
              <a:extLst>
                <a:ext uri="{FF2B5EF4-FFF2-40B4-BE49-F238E27FC236}">
                  <a16:creationId xmlns:a16="http://schemas.microsoft.com/office/drawing/2014/main" id="{98885451-5585-FDC0-A09B-08A970AFB502}"/>
                </a:ext>
              </a:extLst>
            </p:cNvPr>
            <p:cNvSpPr>
              <a:spLocks noChangeArrowheads="1"/>
            </p:cNvSpPr>
            <p:nvPr/>
          </p:nvSpPr>
          <p:spPr bwMode="auto">
            <a:xfrm>
              <a:off x="12357544" y="7149944"/>
              <a:ext cx="93777"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1</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64" name="Rectangle 9">
              <a:extLst>
                <a:ext uri="{FF2B5EF4-FFF2-40B4-BE49-F238E27FC236}">
                  <a16:creationId xmlns:a16="http://schemas.microsoft.com/office/drawing/2014/main" id="{0958CF03-86C2-D13A-16AA-03BC12D1FF92}"/>
                </a:ext>
              </a:extLst>
            </p:cNvPr>
            <p:cNvSpPr>
              <a:spLocks noChangeArrowheads="1"/>
            </p:cNvSpPr>
            <p:nvPr/>
          </p:nvSpPr>
          <p:spPr bwMode="auto">
            <a:xfrm>
              <a:off x="206886" y="6966181"/>
              <a:ext cx="993061"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GB" sz="1067" b="1" i="0" u="none" strike="noStrike" kern="1200" cap="none" spc="0" normalizeH="0" baseline="0" noProof="0" dirty="0">
                  <a:ln>
                    <a:noFill/>
                  </a:ln>
                  <a:solidFill>
                    <a:srgbClr val="0095DB"/>
                  </a:solidFill>
                  <a:effectLst/>
                  <a:uLnTx/>
                  <a:uFillTx/>
                  <a:latin typeface="Arial Narrow" panose="020F0502020204030204"/>
                  <a:ea typeface="+mn-ea"/>
                  <a:cs typeface="+mn-cs"/>
                </a:rPr>
                <a:t>Enza combo</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3365" name="Rectangle 3364">
              <a:extLst>
                <a:ext uri="{FF2B5EF4-FFF2-40B4-BE49-F238E27FC236}">
                  <a16:creationId xmlns:a16="http://schemas.microsoft.com/office/drawing/2014/main" id="{487D4742-4922-5DA7-BEC3-5DC1ED24FD39}"/>
                </a:ext>
              </a:extLst>
            </p:cNvPr>
            <p:cNvSpPr>
              <a:spLocks noChangeArrowheads="1"/>
            </p:cNvSpPr>
            <p:nvPr/>
          </p:nvSpPr>
          <p:spPr bwMode="auto">
            <a:xfrm>
              <a:off x="206886" y="7147947"/>
              <a:ext cx="1101262"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Patients at risk</a:t>
              </a:r>
              <a:endParaRPr kumimoji="0" lang="en-GB" sz="2933" b="0" i="0" u="none" strike="noStrike" kern="1200" cap="none" spc="0" normalizeH="0" baseline="0" noProof="0" dirty="0">
                <a:ln>
                  <a:noFill/>
                </a:ln>
                <a:solidFill>
                  <a:srgbClr val="0095DB"/>
                </a:solidFill>
                <a:effectLst/>
                <a:uLnTx/>
                <a:uFillTx/>
                <a:latin typeface="Arial Narrow" panose="020F0502020204030204"/>
                <a:ea typeface="+mn-ea"/>
                <a:cs typeface="+mn-cs"/>
              </a:endParaRPr>
            </a:p>
          </p:txBody>
        </p:sp>
        <p:sp>
          <p:nvSpPr>
            <p:cNvPr id="3366" name="Rectangle 101">
              <a:extLst>
                <a:ext uri="{FF2B5EF4-FFF2-40B4-BE49-F238E27FC236}">
                  <a16:creationId xmlns:a16="http://schemas.microsoft.com/office/drawing/2014/main" id="{7C6BD48E-D1D0-CD91-9EDF-B316E19D1EA8}"/>
                </a:ext>
              </a:extLst>
            </p:cNvPr>
            <p:cNvSpPr>
              <a:spLocks noChangeArrowheads="1"/>
            </p:cNvSpPr>
            <p:nvPr/>
          </p:nvSpPr>
          <p:spPr bwMode="auto">
            <a:xfrm>
              <a:off x="1412388" y="714994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0095DB"/>
                  </a:solidFill>
                  <a:effectLst/>
                  <a:uLnTx/>
                  <a:uFillTx/>
                  <a:latin typeface="Arial Narrow" panose="020F0502020204030204"/>
                  <a:ea typeface="+mn-ea"/>
                  <a:cs typeface="+mn-cs"/>
                </a:rPr>
                <a:t>355</a:t>
              </a:r>
              <a:endParaRPr kumimoji="0" lang="en-GB" sz="2933" b="0" i="0" u="none" strike="noStrike" kern="1200" cap="none" spc="0" normalizeH="0" baseline="0" noProof="0" dirty="0">
                <a:ln>
                  <a:noFill/>
                </a:ln>
                <a:solidFill>
                  <a:srgbClr val="0095DB"/>
                </a:solidFill>
                <a:effectLst/>
                <a:uLnTx/>
                <a:uFillTx/>
                <a:latin typeface="Arial Narrow" panose="020F0502020204030204"/>
                <a:ea typeface="+mn-ea"/>
                <a:cs typeface="+mn-cs"/>
              </a:endParaRPr>
            </a:p>
          </p:txBody>
        </p:sp>
        <p:sp>
          <p:nvSpPr>
            <p:cNvPr id="3368" name="Rectangle 34">
              <a:extLst>
                <a:ext uri="{FF2B5EF4-FFF2-40B4-BE49-F238E27FC236}">
                  <a16:creationId xmlns:a16="http://schemas.microsoft.com/office/drawing/2014/main" id="{F0E6E935-1807-B087-A7CA-2AF44D1094F5}"/>
                </a:ext>
              </a:extLst>
            </p:cNvPr>
            <p:cNvSpPr>
              <a:spLocks noChangeArrowheads="1"/>
            </p:cNvSpPr>
            <p:nvPr/>
          </p:nvSpPr>
          <p:spPr bwMode="auto">
            <a:xfrm>
              <a:off x="1958449" y="7629891"/>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342</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369" name="Rectangle 38">
              <a:extLst>
                <a:ext uri="{FF2B5EF4-FFF2-40B4-BE49-F238E27FC236}">
                  <a16:creationId xmlns:a16="http://schemas.microsoft.com/office/drawing/2014/main" id="{E15F3690-B382-9B44-70A7-0442F85D2A59}"/>
                </a:ext>
              </a:extLst>
            </p:cNvPr>
            <p:cNvSpPr>
              <a:spLocks noChangeArrowheads="1"/>
            </p:cNvSpPr>
            <p:nvPr/>
          </p:nvSpPr>
          <p:spPr bwMode="auto">
            <a:xfrm>
              <a:off x="2501866" y="7629891"/>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332</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370" name="Rectangle 42">
              <a:extLst>
                <a:ext uri="{FF2B5EF4-FFF2-40B4-BE49-F238E27FC236}">
                  <a16:creationId xmlns:a16="http://schemas.microsoft.com/office/drawing/2014/main" id="{5AA47AD7-5D45-76D4-9FAF-42BC28EEF9BB}"/>
                </a:ext>
              </a:extLst>
            </p:cNvPr>
            <p:cNvSpPr>
              <a:spLocks noChangeArrowheads="1"/>
            </p:cNvSpPr>
            <p:nvPr/>
          </p:nvSpPr>
          <p:spPr bwMode="auto">
            <a:xfrm>
              <a:off x="3039330" y="7629891"/>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322</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371" name="Rectangle 46">
              <a:extLst>
                <a:ext uri="{FF2B5EF4-FFF2-40B4-BE49-F238E27FC236}">
                  <a16:creationId xmlns:a16="http://schemas.microsoft.com/office/drawing/2014/main" id="{73658331-2FCD-084E-DFD0-0E3F812FF906}"/>
                </a:ext>
              </a:extLst>
            </p:cNvPr>
            <p:cNvSpPr>
              <a:spLocks noChangeArrowheads="1"/>
            </p:cNvSpPr>
            <p:nvPr/>
          </p:nvSpPr>
          <p:spPr bwMode="auto">
            <a:xfrm>
              <a:off x="3587223" y="7629891"/>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304</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372" name="Rectangle 50">
              <a:extLst>
                <a:ext uri="{FF2B5EF4-FFF2-40B4-BE49-F238E27FC236}">
                  <a16:creationId xmlns:a16="http://schemas.microsoft.com/office/drawing/2014/main" id="{D8AC39F4-C0E9-804C-D5DC-404DEECBAACF}"/>
                </a:ext>
              </a:extLst>
            </p:cNvPr>
            <p:cNvSpPr>
              <a:spLocks noChangeArrowheads="1"/>
            </p:cNvSpPr>
            <p:nvPr/>
          </p:nvSpPr>
          <p:spPr bwMode="auto">
            <a:xfrm>
              <a:off x="4126755" y="7629891"/>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281</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373" name="Rectangle 54">
              <a:extLst>
                <a:ext uri="{FF2B5EF4-FFF2-40B4-BE49-F238E27FC236}">
                  <a16:creationId xmlns:a16="http://schemas.microsoft.com/office/drawing/2014/main" id="{104BF20A-B775-3B57-CBEB-A50FFA022309}"/>
                </a:ext>
              </a:extLst>
            </p:cNvPr>
            <p:cNvSpPr>
              <a:spLocks noChangeArrowheads="1"/>
            </p:cNvSpPr>
            <p:nvPr/>
          </p:nvSpPr>
          <p:spPr bwMode="auto">
            <a:xfrm>
              <a:off x="4667241" y="7629891"/>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262</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374" name="Rectangle 58">
              <a:extLst>
                <a:ext uri="{FF2B5EF4-FFF2-40B4-BE49-F238E27FC236}">
                  <a16:creationId xmlns:a16="http://schemas.microsoft.com/office/drawing/2014/main" id="{F2B3B073-0389-B56A-2625-60F7353226F9}"/>
                </a:ext>
              </a:extLst>
            </p:cNvPr>
            <p:cNvSpPr>
              <a:spLocks noChangeArrowheads="1"/>
            </p:cNvSpPr>
            <p:nvPr/>
          </p:nvSpPr>
          <p:spPr bwMode="auto">
            <a:xfrm>
              <a:off x="5207722" y="7629891"/>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240</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375" name="Rectangle 62">
              <a:extLst>
                <a:ext uri="{FF2B5EF4-FFF2-40B4-BE49-F238E27FC236}">
                  <a16:creationId xmlns:a16="http://schemas.microsoft.com/office/drawing/2014/main" id="{1864F173-09BF-AB98-C96A-46EF81223716}"/>
                </a:ext>
              </a:extLst>
            </p:cNvPr>
            <p:cNvSpPr>
              <a:spLocks noChangeArrowheads="1"/>
            </p:cNvSpPr>
            <p:nvPr/>
          </p:nvSpPr>
          <p:spPr bwMode="auto">
            <a:xfrm>
              <a:off x="5749755" y="7629891"/>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219</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376" name="Rectangle 68">
              <a:extLst>
                <a:ext uri="{FF2B5EF4-FFF2-40B4-BE49-F238E27FC236}">
                  <a16:creationId xmlns:a16="http://schemas.microsoft.com/office/drawing/2014/main" id="{05ECA0EC-E50C-2904-2BF6-9EAFC15D60B9}"/>
                </a:ext>
              </a:extLst>
            </p:cNvPr>
            <p:cNvSpPr>
              <a:spLocks noChangeArrowheads="1"/>
            </p:cNvSpPr>
            <p:nvPr/>
          </p:nvSpPr>
          <p:spPr bwMode="auto">
            <a:xfrm>
              <a:off x="6299757" y="7629891"/>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205</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377" name="Rectangle 74">
              <a:extLst>
                <a:ext uri="{FF2B5EF4-FFF2-40B4-BE49-F238E27FC236}">
                  <a16:creationId xmlns:a16="http://schemas.microsoft.com/office/drawing/2014/main" id="{02D76F0F-482B-DDAF-9D61-CB1C8853070C}"/>
                </a:ext>
              </a:extLst>
            </p:cNvPr>
            <p:cNvSpPr>
              <a:spLocks noChangeArrowheads="1"/>
            </p:cNvSpPr>
            <p:nvPr/>
          </p:nvSpPr>
          <p:spPr bwMode="auto">
            <a:xfrm>
              <a:off x="6838396" y="7629891"/>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186</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378" name="Rectangle 78">
              <a:extLst>
                <a:ext uri="{FF2B5EF4-FFF2-40B4-BE49-F238E27FC236}">
                  <a16:creationId xmlns:a16="http://schemas.microsoft.com/office/drawing/2014/main" id="{0FB2ACEB-1677-53C8-26C7-1783D072AC59}"/>
                </a:ext>
              </a:extLst>
            </p:cNvPr>
            <p:cNvSpPr>
              <a:spLocks noChangeArrowheads="1"/>
            </p:cNvSpPr>
            <p:nvPr/>
          </p:nvSpPr>
          <p:spPr bwMode="auto">
            <a:xfrm>
              <a:off x="7380432" y="7629891"/>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172</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379" name="Rectangle 82">
              <a:extLst>
                <a:ext uri="{FF2B5EF4-FFF2-40B4-BE49-F238E27FC236}">
                  <a16:creationId xmlns:a16="http://schemas.microsoft.com/office/drawing/2014/main" id="{89A67121-6C73-8D18-7A80-6E922448F0E9}"/>
                </a:ext>
              </a:extLst>
            </p:cNvPr>
            <p:cNvSpPr>
              <a:spLocks noChangeArrowheads="1"/>
            </p:cNvSpPr>
            <p:nvPr/>
          </p:nvSpPr>
          <p:spPr bwMode="auto">
            <a:xfrm>
              <a:off x="7920397" y="7629891"/>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153</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380" name="Rectangle 86">
              <a:extLst>
                <a:ext uri="{FF2B5EF4-FFF2-40B4-BE49-F238E27FC236}">
                  <a16:creationId xmlns:a16="http://schemas.microsoft.com/office/drawing/2014/main" id="{A6AEA0D1-7572-D24E-A83D-6A4782893770}"/>
                </a:ext>
              </a:extLst>
            </p:cNvPr>
            <p:cNvSpPr>
              <a:spLocks noChangeArrowheads="1"/>
            </p:cNvSpPr>
            <p:nvPr/>
          </p:nvSpPr>
          <p:spPr bwMode="auto">
            <a:xfrm>
              <a:off x="8469672" y="7629891"/>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142</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381" name="Rectangle 90">
              <a:extLst>
                <a:ext uri="{FF2B5EF4-FFF2-40B4-BE49-F238E27FC236}">
                  <a16:creationId xmlns:a16="http://schemas.microsoft.com/office/drawing/2014/main" id="{D7712C3B-215D-814E-FF20-B06BBCEC3709}"/>
                </a:ext>
              </a:extLst>
            </p:cNvPr>
            <p:cNvSpPr>
              <a:spLocks noChangeArrowheads="1"/>
            </p:cNvSpPr>
            <p:nvPr/>
          </p:nvSpPr>
          <p:spPr bwMode="auto">
            <a:xfrm>
              <a:off x="9008602" y="7629891"/>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124</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382" name="Rectangle 94">
              <a:extLst>
                <a:ext uri="{FF2B5EF4-FFF2-40B4-BE49-F238E27FC236}">
                  <a16:creationId xmlns:a16="http://schemas.microsoft.com/office/drawing/2014/main" id="{D38F68AD-46C0-4AD1-67E8-01CA8590E877}"/>
                </a:ext>
              </a:extLst>
            </p:cNvPr>
            <p:cNvSpPr>
              <a:spLocks noChangeArrowheads="1"/>
            </p:cNvSpPr>
            <p:nvPr/>
          </p:nvSpPr>
          <p:spPr bwMode="auto">
            <a:xfrm>
              <a:off x="9595459" y="7629891"/>
              <a:ext cx="187552"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86</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383" name="Rectangle 98">
              <a:extLst>
                <a:ext uri="{FF2B5EF4-FFF2-40B4-BE49-F238E27FC236}">
                  <a16:creationId xmlns:a16="http://schemas.microsoft.com/office/drawing/2014/main" id="{B2015774-474F-847F-F406-BED69124F817}"/>
                </a:ext>
              </a:extLst>
            </p:cNvPr>
            <p:cNvSpPr>
              <a:spLocks noChangeArrowheads="1"/>
            </p:cNvSpPr>
            <p:nvPr/>
          </p:nvSpPr>
          <p:spPr bwMode="auto">
            <a:xfrm>
              <a:off x="10137493" y="7629891"/>
              <a:ext cx="187552"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58</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384" name="Rectangle 102">
              <a:extLst>
                <a:ext uri="{FF2B5EF4-FFF2-40B4-BE49-F238E27FC236}">
                  <a16:creationId xmlns:a16="http://schemas.microsoft.com/office/drawing/2014/main" id="{86FF143D-F3E2-9151-25C1-910F6F027BDD}"/>
                </a:ext>
              </a:extLst>
            </p:cNvPr>
            <p:cNvSpPr>
              <a:spLocks noChangeArrowheads="1"/>
            </p:cNvSpPr>
            <p:nvPr/>
          </p:nvSpPr>
          <p:spPr bwMode="auto">
            <a:xfrm>
              <a:off x="10676806" y="7629891"/>
              <a:ext cx="187552"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34</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385" name="Rectangle 106">
              <a:extLst>
                <a:ext uri="{FF2B5EF4-FFF2-40B4-BE49-F238E27FC236}">
                  <a16:creationId xmlns:a16="http://schemas.microsoft.com/office/drawing/2014/main" id="{95B4755F-BC6E-26A4-79E0-0EBF7656AAE4}"/>
                </a:ext>
              </a:extLst>
            </p:cNvPr>
            <p:cNvSpPr>
              <a:spLocks noChangeArrowheads="1"/>
            </p:cNvSpPr>
            <p:nvPr/>
          </p:nvSpPr>
          <p:spPr bwMode="auto">
            <a:xfrm>
              <a:off x="11225047" y="7629891"/>
              <a:ext cx="187552"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13</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386" name="Rectangle 110">
              <a:extLst>
                <a:ext uri="{FF2B5EF4-FFF2-40B4-BE49-F238E27FC236}">
                  <a16:creationId xmlns:a16="http://schemas.microsoft.com/office/drawing/2014/main" id="{F8AF4D6E-DF7F-04C7-6B59-C791104B5DBA}"/>
                </a:ext>
              </a:extLst>
            </p:cNvPr>
            <p:cNvSpPr>
              <a:spLocks noChangeArrowheads="1"/>
            </p:cNvSpPr>
            <p:nvPr/>
          </p:nvSpPr>
          <p:spPr bwMode="auto">
            <a:xfrm>
              <a:off x="11812501" y="7629891"/>
              <a:ext cx="93777"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387" name="Rectangle 114">
              <a:extLst>
                <a:ext uri="{FF2B5EF4-FFF2-40B4-BE49-F238E27FC236}">
                  <a16:creationId xmlns:a16="http://schemas.microsoft.com/office/drawing/2014/main" id="{F811F8FF-A0F1-128B-11C2-752B1B0EA24E}"/>
                </a:ext>
              </a:extLst>
            </p:cNvPr>
            <p:cNvSpPr>
              <a:spLocks noChangeArrowheads="1"/>
            </p:cNvSpPr>
            <p:nvPr/>
          </p:nvSpPr>
          <p:spPr bwMode="auto">
            <a:xfrm>
              <a:off x="12357556" y="7629891"/>
              <a:ext cx="93777"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1</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388" name="Rectangle 5">
              <a:extLst>
                <a:ext uri="{FF2B5EF4-FFF2-40B4-BE49-F238E27FC236}">
                  <a16:creationId xmlns:a16="http://schemas.microsoft.com/office/drawing/2014/main" id="{562B3B15-2EC5-920F-9CBB-CD002CC5024F}"/>
                </a:ext>
              </a:extLst>
            </p:cNvPr>
            <p:cNvSpPr>
              <a:spLocks noChangeArrowheads="1"/>
            </p:cNvSpPr>
            <p:nvPr/>
          </p:nvSpPr>
          <p:spPr bwMode="auto">
            <a:xfrm>
              <a:off x="206886" y="7444849"/>
              <a:ext cx="1231738" cy="117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GB" sz="1067" b="1" i="0" u="none" strike="noStrike" kern="1200" cap="none" spc="0" normalizeH="0" baseline="0" noProof="0" dirty="0">
                  <a:ln>
                    <a:noFill/>
                  </a:ln>
                  <a:solidFill>
                    <a:srgbClr val="E6308A"/>
                  </a:solidFill>
                  <a:effectLst/>
                  <a:uLnTx/>
                  <a:uFillTx/>
                  <a:latin typeface="Arial Narrow" panose="020F0502020204030204"/>
                  <a:ea typeface="+mn-ea"/>
                  <a:cs typeface="+mn-cs"/>
                </a:rPr>
                <a:t>Leuprolide alone</a:t>
              </a:r>
            </a:p>
            <a:p>
              <a:pPr marL="0" marR="0" lvl="0" indent="0" algn="l" defTabSz="609630" rtl="0" eaLnBrk="0" fontAlgn="base" latinLnBrk="0" hangingPunct="0">
                <a:lnSpc>
                  <a:spcPct val="100000"/>
                </a:lnSpc>
                <a:spcBef>
                  <a:spcPct val="0"/>
                </a:spcBef>
                <a:spcAft>
                  <a:spcPct val="0"/>
                </a:spcAft>
                <a:buClrTx/>
                <a:buSzTx/>
                <a:buFontTx/>
                <a:buNone/>
                <a:tabLst/>
                <a:defRPr/>
              </a:pPr>
              <a:endParaRPr kumimoji="0" lang="en-GB" sz="1867" b="0" i="0" u="none" strike="noStrike" kern="1200" cap="none" spc="0" normalizeH="0" baseline="0" noProof="0" dirty="0">
                <a:ln>
                  <a:noFill/>
                </a:ln>
                <a:solidFill>
                  <a:srgbClr val="00305D"/>
                </a:solidFill>
                <a:effectLst/>
                <a:uLnTx/>
                <a:uFillTx/>
                <a:latin typeface="Arial Narrow" panose="020B0604020202020204" pitchFamily="34" charset="0"/>
                <a:ea typeface="+mn-ea"/>
                <a:cs typeface="+mn-cs"/>
              </a:endParaRPr>
            </a:p>
          </p:txBody>
        </p:sp>
        <p:sp>
          <p:nvSpPr>
            <p:cNvPr id="3389" name="Rectangle 8">
              <a:extLst>
                <a:ext uri="{FF2B5EF4-FFF2-40B4-BE49-F238E27FC236}">
                  <a16:creationId xmlns:a16="http://schemas.microsoft.com/office/drawing/2014/main" id="{0A453336-B1FE-FC00-6FEF-E2BEFCE5B67E}"/>
                </a:ext>
              </a:extLst>
            </p:cNvPr>
            <p:cNvSpPr>
              <a:spLocks noChangeArrowheads="1"/>
            </p:cNvSpPr>
            <p:nvPr/>
          </p:nvSpPr>
          <p:spPr bwMode="auto">
            <a:xfrm>
              <a:off x="206886" y="7627894"/>
              <a:ext cx="1101262"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Patients at risk</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3390" name="Rectangle 13">
              <a:extLst>
                <a:ext uri="{FF2B5EF4-FFF2-40B4-BE49-F238E27FC236}">
                  <a16:creationId xmlns:a16="http://schemas.microsoft.com/office/drawing/2014/main" id="{86D3FD12-BD7F-2259-C18E-C7F523B01EF8}"/>
                </a:ext>
              </a:extLst>
            </p:cNvPr>
            <p:cNvSpPr>
              <a:spLocks noChangeArrowheads="1"/>
            </p:cNvSpPr>
            <p:nvPr/>
          </p:nvSpPr>
          <p:spPr bwMode="auto">
            <a:xfrm>
              <a:off x="1418484" y="762989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358</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grpSp>
    </p:spTree>
    <p:custDataLst>
      <p:tags r:id="rId1"/>
    </p:custDataLst>
    <p:extLst>
      <p:ext uri="{BB962C8B-B14F-4D97-AF65-F5344CB8AC3E}">
        <p14:creationId xmlns:p14="http://schemas.microsoft.com/office/powerpoint/2010/main" val="42400318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1B0C04-FE3F-A794-2E7E-6A38191A5C90}"/>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883B3F5F-5922-6ADB-63B4-CFAA69674E47}"/>
              </a:ext>
            </a:extLst>
          </p:cNvPr>
          <p:cNvSpPr/>
          <p:nvPr/>
        </p:nvSpPr>
        <p:spPr>
          <a:xfrm>
            <a:off x="1108862" y="975784"/>
            <a:ext cx="10079718" cy="506548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2" name="Espace réservé du texte 1">
            <a:extLst>
              <a:ext uri="{FF2B5EF4-FFF2-40B4-BE49-F238E27FC236}">
                <a16:creationId xmlns:a16="http://schemas.microsoft.com/office/drawing/2014/main" id="{90E520DD-AC6D-7DE6-1C6C-6E2DA91E1B3E}"/>
              </a:ext>
            </a:extLst>
          </p:cNvPr>
          <p:cNvSpPr>
            <a:spLocks noGrp="1"/>
          </p:cNvSpPr>
          <p:nvPr>
            <p:ph type="body" sz="quarter" idx="10"/>
          </p:nvPr>
        </p:nvSpPr>
        <p:spPr>
          <a:xfrm>
            <a:off x="961876" y="305731"/>
            <a:ext cx="10842777" cy="670052"/>
          </a:xfrm>
        </p:spPr>
        <p:txBody>
          <a:bodyPr/>
          <a:lstStyle/>
          <a:p>
            <a:r>
              <a:rPr lang="en-GB" sz="3334" dirty="0"/>
              <a:t>Time to first use of new antineoplastic therapy: Enza mono</a:t>
            </a:r>
          </a:p>
        </p:txBody>
      </p:sp>
      <p:sp>
        <p:nvSpPr>
          <p:cNvPr id="7" name="Text Placeholder 3">
            <a:extLst>
              <a:ext uri="{FF2B5EF4-FFF2-40B4-BE49-F238E27FC236}">
                <a16:creationId xmlns:a16="http://schemas.microsoft.com/office/drawing/2014/main" id="{875DABFA-905E-4B27-D588-7C6B170B21EA}"/>
              </a:ext>
            </a:extLst>
          </p:cNvPr>
          <p:cNvSpPr>
            <a:spLocks noGrp="1"/>
          </p:cNvSpPr>
          <p:nvPr>
            <p:ph type="body" sz="quarter" idx="11"/>
          </p:nvPr>
        </p:nvSpPr>
        <p:spPr>
          <a:xfrm>
            <a:off x="962401" y="5992817"/>
            <a:ext cx="9400228" cy="748188"/>
          </a:xfrm>
          <a:noFill/>
        </p:spPr>
        <p:txBody>
          <a:bodyPr anchor="b" anchorCtr="0">
            <a:noAutofit/>
          </a:bodyPr>
          <a:lstStyle/>
          <a:p>
            <a:pPr>
              <a:spcBef>
                <a:spcPts val="0"/>
              </a:spcBef>
            </a:pPr>
            <a:r>
              <a:rPr lang="en-GB" sz="667" b="0" dirty="0"/>
              <a:t>Intent-to-treat population. To calculate the HRs, a Cox regression model with treatment as the only covariate was used, with stratification according to PSA level at screening, PSADT, and previous hormonal therapy, as reported in the interactive Web-response system. The two-sided </a:t>
            </a:r>
            <a:r>
              <a:rPr lang="en-GB" sz="667" b="0" i="1" dirty="0"/>
              <a:t>P-</a:t>
            </a:r>
            <a:r>
              <a:rPr lang="en-GB" sz="667" b="0" dirty="0"/>
              <a:t>values were determined on the basis of a log-rank test, stratified according to PSA level at screening, PSADT, and previous hormonal therapy, as reported in the interactive Web-response system. The widths of the CIs have not been adjusted for multiplicity and cannot be used to infer treatment effects. </a:t>
            </a:r>
            <a:br>
              <a:rPr lang="en-GB" sz="667" b="0" dirty="0"/>
            </a:br>
            <a:r>
              <a:rPr lang="en-GB" sz="667" b="0" dirty="0"/>
              <a:t>The data cutoff date was May 27, 2025. The squares and triangles indicate censored data. </a:t>
            </a:r>
            <a:br>
              <a:rPr lang="en-GB" sz="667" b="0" dirty="0"/>
            </a:br>
            <a:r>
              <a:rPr lang="en-GB" sz="667" b="0" dirty="0"/>
              <a:t>CI, confidence interval; enza mono, enzalutamide monotherapy; HR, hazard ratio; PSA, prostate-specific antigen; PSADT, PSA doubling time.</a:t>
            </a:r>
          </a:p>
        </p:txBody>
      </p:sp>
      <p:sp>
        <p:nvSpPr>
          <p:cNvPr id="1099" name="TextBox 1098">
            <a:extLst>
              <a:ext uri="{FF2B5EF4-FFF2-40B4-BE49-F238E27FC236}">
                <a16:creationId xmlns:a16="http://schemas.microsoft.com/office/drawing/2014/main" id="{C3CF6CD4-A1B0-1324-B792-03B021ED1282}"/>
              </a:ext>
            </a:extLst>
          </p:cNvPr>
          <p:cNvSpPr txBox="1"/>
          <p:nvPr/>
        </p:nvSpPr>
        <p:spPr>
          <a:xfrm>
            <a:off x="0" y="5469949"/>
            <a:ext cx="12192000" cy="618255"/>
          </a:xfrm>
          <a:prstGeom prst="rect">
            <a:avLst/>
          </a:prstGeom>
          <a:solidFill>
            <a:srgbClr val="E7E6E6"/>
          </a:solidFill>
        </p:spPr>
        <p:txBody>
          <a:bodyPr wrap="square" rtlCol="0" anchor="ctr" anchorCtr="0">
            <a:noAutofit/>
          </a:bodyPr>
          <a:lstStyle/>
          <a:p>
            <a:pPr marL="0" marR="0" lvl="0" indent="0" algn="ctr" defTabSz="609630" rtl="0" eaLnBrk="1" fontAlgn="auto" latinLnBrk="0" hangingPunct="1">
              <a:lnSpc>
                <a:spcPts val="2267"/>
              </a:lnSpc>
              <a:spcBef>
                <a:spcPts val="0"/>
              </a:spcBef>
              <a:spcAft>
                <a:spcPts val="0"/>
              </a:spcAft>
              <a:buClrTx/>
              <a:buSzTx/>
              <a:buFontTx/>
              <a:buNone/>
              <a:tabLst/>
              <a:defRPr/>
            </a:pPr>
            <a:r>
              <a:rPr kumimoji="0" lang="en-GB" sz="2133" b="0" i="0" u="none" strike="noStrike" kern="1200" cap="none" spc="0" normalizeH="0" baseline="0" noProof="0" dirty="0">
                <a:ln>
                  <a:noFill/>
                </a:ln>
                <a:solidFill>
                  <a:srgbClr val="00305D"/>
                </a:solidFill>
                <a:effectLst/>
                <a:uLnTx/>
                <a:uFillTx/>
                <a:latin typeface="Arial Narrow" panose="020F0502020204030204"/>
                <a:ea typeface="+mn-ea"/>
                <a:cs typeface="+mn-cs"/>
              </a:rPr>
              <a:t>Significant improvement was observed after an additional 2.3 years of follow-up for</a:t>
            </a:r>
          </a:p>
          <a:p>
            <a:pPr marL="0" marR="0" lvl="0" indent="0" algn="ctr" defTabSz="609630" rtl="0" eaLnBrk="1" fontAlgn="auto" latinLnBrk="0" hangingPunct="1">
              <a:lnSpc>
                <a:spcPts val="2267"/>
              </a:lnSpc>
              <a:spcBef>
                <a:spcPts val="0"/>
              </a:spcBef>
              <a:spcAft>
                <a:spcPts val="0"/>
              </a:spcAft>
              <a:buClrTx/>
              <a:buSzTx/>
              <a:buFontTx/>
              <a:buNone/>
              <a:tabLst/>
              <a:defRPr/>
            </a:pPr>
            <a:r>
              <a:rPr kumimoji="0" lang="en-GB" sz="2133" b="0" i="0" u="none" strike="noStrike" kern="1200" cap="none" spc="0" normalizeH="0" baseline="0" noProof="0" dirty="0">
                <a:ln>
                  <a:noFill/>
                </a:ln>
                <a:solidFill>
                  <a:srgbClr val="00305D"/>
                </a:solidFill>
                <a:effectLst/>
                <a:uLnTx/>
                <a:uFillTx/>
                <a:latin typeface="Arial Narrow" panose="020F0502020204030204"/>
                <a:ea typeface="+mn-ea"/>
                <a:cs typeface="+mn-cs"/>
              </a:rPr>
              <a:t>time to first use of antineoplastic therapy for enza mono vs leuprolide alone</a:t>
            </a:r>
          </a:p>
        </p:txBody>
      </p:sp>
      <p:grpSp>
        <p:nvGrpSpPr>
          <p:cNvPr id="6" name="Group 5">
            <a:extLst>
              <a:ext uri="{FF2B5EF4-FFF2-40B4-BE49-F238E27FC236}">
                <a16:creationId xmlns:a16="http://schemas.microsoft.com/office/drawing/2014/main" id="{CF9FB538-7796-3ECC-2A6E-D9A3187A7101}"/>
              </a:ext>
            </a:extLst>
          </p:cNvPr>
          <p:cNvGrpSpPr/>
          <p:nvPr/>
        </p:nvGrpSpPr>
        <p:grpSpPr>
          <a:xfrm>
            <a:off x="350354" y="1369369"/>
            <a:ext cx="8129109" cy="3274188"/>
            <a:chOff x="525530" y="2054052"/>
            <a:chExt cx="12193664" cy="4911283"/>
          </a:xfrm>
        </p:grpSpPr>
        <p:sp>
          <p:nvSpPr>
            <p:cNvPr id="8" name="Line 943">
              <a:extLst>
                <a:ext uri="{FF2B5EF4-FFF2-40B4-BE49-F238E27FC236}">
                  <a16:creationId xmlns:a16="http://schemas.microsoft.com/office/drawing/2014/main" id="{4D26977E-74CA-4F71-85C3-63BCC7FB752F}"/>
                </a:ext>
              </a:extLst>
            </p:cNvPr>
            <p:cNvSpPr>
              <a:spLocks noChangeShapeType="1"/>
            </p:cNvSpPr>
            <p:nvPr/>
          </p:nvSpPr>
          <p:spPr bwMode="auto">
            <a:xfrm>
              <a:off x="1507532" y="4134256"/>
              <a:ext cx="11205355" cy="0"/>
            </a:xfrm>
            <a:prstGeom prst="line">
              <a:avLst/>
            </a:prstGeom>
            <a:noFill/>
            <a:ln w="12700" cap="flat">
              <a:solidFill>
                <a:schemeClr val="bg1"/>
              </a:solidFill>
              <a:prstDash val="dash"/>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 name="Rectangle 998">
              <a:extLst>
                <a:ext uri="{FF2B5EF4-FFF2-40B4-BE49-F238E27FC236}">
                  <a16:creationId xmlns:a16="http://schemas.microsoft.com/office/drawing/2014/main" id="{E400CB68-7823-6F74-1F5C-F5E4EA93215A}"/>
                </a:ext>
              </a:extLst>
            </p:cNvPr>
            <p:cNvSpPr>
              <a:spLocks noChangeArrowheads="1"/>
            </p:cNvSpPr>
            <p:nvPr/>
          </p:nvSpPr>
          <p:spPr bwMode="auto">
            <a:xfrm>
              <a:off x="1005084" y="2054052"/>
              <a:ext cx="35346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100</a:t>
              </a:r>
            </a:p>
          </p:txBody>
        </p:sp>
        <p:sp>
          <p:nvSpPr>
            <p:cNvPr id="14" name="Rectangle 999">
              <a:extLst>
                <a:ext uri="{FF2B5EF4-FFF2-40B4-BE49-F238E27FC236}">
                  <a16:creationId xmlns:a16="http://schemas.microsoft.com/office/drawing/2014/main" id="{CC3CCE14-EC7F-3CDE-D574-7CD3F385B839}"/>
                </a:ext>
              </a:extLst>
            </p:cNvPr>
            <p:cNvSpPr>
              <a:spLocks noChangeArrowheads="1"/>
            </p:cNvSpPr>
            <p:nvPr/>
          </p:nvSpPr>
          <p:spPr bwMode="auto">
            <a:xfrm>
              <a:off x="1122904" y="2440140"/>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90</a:t>
              </a:r>
            </a:p>
          </p:txBody>
        </p:sp>
        <p:sp>
          <p:nvSpPr>
            <p:cNvPr id="15" name="Rectangle 1000">
              <a:extLst>
                <a:ext uri="{FF2B5EF4-FFF2-40B4-BE49-F238E27FC236}">
                  <a16:creationId xmlns:a16="http://schemas.microsoft.com/office/drawing/2014/main" id="{4D8C5878-7B98-ABAC-368D-4CD9EF5BFE0B}"/>
                </a:ext>
              </a:extLst>
            </p:cNvPr>
            <p:cNvSpPr>
              <a:spLocks noChangeArrowheads="1"/>
            </p:cNvSpPr>
            <p:nvPr/>
          </p:nvSpPr>
          <p:spPr bwMode="auto">
            <a:xfrm>
              <a:off x="1122904" y="2826228"/>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80</a:t>
              </a:r>
            </a:p>
          </p:txBody>
        </p:sp>
        <p:sp>
          <p:nvSpPr>
            <p:cNvPr id="16" name="Rectangle 1001">
              <a:extLst>
                <a:ext uri="{FF2B5EF4-FFF2-40B4-BE49-F238E27FC236}">
                  <a16:creationId xmlns:a16="http://schemas.microsoft.com/office/drawing/2014/main" id="{3DDE1491-180F-3047-7122-9E0741FF6A17}"/>
                </a:ext>
              </a:extLst>
            </p:cNvPr>
            <p:cNvSpPr>
              <a:spLocks noChangeArrowheads="1"/>
            </p:cNvSpPr>
            <p:nvPr/>
          </p:nvSpPr>
          <p:spPr bwMode="auto">
            <a:xfrm>
              <a:off x="1122904" y="3212315"/>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70</a:t>
              </a:r>
            </a:p>
          </p:txBody>
        </p:sp>
        <p:sp>
          <p:nvSpPr>
            <p:cNvPr id="28" name="Rectangle 1002">
              <a:extLst>
                <a:ext uri="{FF2B5EF4-FFF2-40B4-BE49-F238E27FC236}">
                  <a16:creationId xmlns:a16="http://schemas.microsoft.com/office/drawing/2014/main" id="{3C2A3B08-80A5-79EC-CAA6-6D7F4E542644}"/>
                </a:ext>
              </a:extLst>
            </p:cNvPr>
            <p:cNvSpPr>
              <a:spLocks noChangeArrowheads="1"/>
            </p:cNvSpPr>
            <p:nvPr/>
          </p:nvSpPr>
          <p:spPr bwMode="auto">
            <a:xfrm>
              <a:off x="1122904" y="3598403"/>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60</a:t>
              </a:r>
            </a:p>
          </p:txBody>
        </p:sp>
        <p:sp>
          <p:nvSpPr>
            <p:cNvPr id="34" name="Rectangle 1003">
              <a:extLst>
                <a:ext uri="{FF2B5EF4-FFF2-40B4-BE49-F238E27FC236}">
                  <a16:creationId xmlns:a16="http://schemas.microsoft.com/office/drawing/2014/main" id="{8D7DBD49-B183-339C-4471-999A95E96AEC}"/>
                </a:ext>
              </a:extLst>
            </p:cNvPr>
            <p:cNvSpPr>
              <a:spLocks noChangeArrowheads="1"/>
            </p:cNvSpPr>
            <p:nvPr/>
          </p:nvSpPr>
          <p:spPr bwMode="auto">
            <a:xfrm>
              <a:off x="1122904" y="3984491"/>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50</a:t>
              </a:r>
            </a:p>
          </p:txBody>
        </p:sp>
        <p:sp>
          <p:nvSpPr>
            <p:cNvPr id="36" name="Rectangle 1004">
              <a:extLst>
                <a:ext uri="{FF2B5EF4-FFF2-40B4-BE49-F238E27FC236}">
                  <a16:creationId xmlns:a16="http://schemas.microsoft.com/office/drawing/2014/main" id="{AC9D1E18-A1AA-BBEA-E801-F430FEE69686}"/>
                </a:ext>
              </a:extLst>
            </p:cNvPr>
            <p:cNvSpPr>
              <a:spLocks noChangeArrowheads="1"/>
            </p:cNvSpPr>
            <p:nvPr/>
          </p:nvSpPr>
          <p:spPr bwMode="auto">
            <a:xfrm>
              <a:off x="1122904" y="4370579"/>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40</a:t>
              </a:r>
            </a:p>
          </p:txBody>
        </p:sp>
        <p:sp>
          <p:nvSpPr>
            <p:cNvPr id="38" name="Rectangle 1005">
              <a:extLst>
                <a:ext uri="{FF2B5EF4-FFF2-40B4-BE49-F238E27FC236}">
                  <a16:creationId xmlns:a16="http://schemas.microsoft.com/office/drawing/2014/main" id="{6CC66D6D-F0CB-9540-C42D-98E9EDEB42E9}"/>
                </a:ext>
              </a:extLst>
            </p:cNvPr>
            <p:cNvSpPr>
              <a:spLocks noChangeArrowheads="1"/>
            </p:cNvSpPr>
            <p:nvPr/>
          </p:nvSpPr>
          <p:spPr bwMode="auto">
            <a:xfrm>
              <a:off x="1122904" y="4756667"/>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30</a:t>
              </a:r>
            </a:p>
          </p:txBody>
        </p:sp>
        <p:sp>
          <p:nvSpPr>
            <p:cNvPr id="40" name="Rectangle 1006">
              <a:extLst>
                <a:ext uri="{FF2B5EF4-FFF2-40B4-BE49-F238E27FC236}">
                  <a16:creationId xmlns:a16="http://schemas.microsoft.com/office/drawing/2014/main" id="{9824EFFA-C52F-56F7-2BDB-E77D8922EA88}"/>
                </a:ext>
              </a:extLst>
            </p:cNvPr>
            <p:cNvSpPr>
              <a:spLocks noChangeArrowheads="1"/>
            </p:cNvSpPr>
            <p:nvPr/>
          </p:nvSpPr>
          <p:spPr bwMode="auto">
            <a:xfrm>
              <a:off x="1122904" y="5142755"/>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20</a:t>
              </a:r>
            </a:p>
          </p:txBody>
        </p:sp>
        <p:sp>
          <p:nvSpPr>
            <p:cNvPr id="42" name="Rectangle 1007">
              <a:extLst>
                <a:ext uri="{FF2B5EF4-FFF2-40B4-BE49-F238E27FC236}">
                  <a16:creationId xmlns:a16="http://schemas.microsoft.com/office/drawing/2014/main" id="{284505E1-8859-9BCB-5060-D40005B0D8E3}"/>
                </a:ext>
              </a:extLst>
            </p:cNvPr>
            <p:cNvSpPr>
              <a:spLocks noChangeArrowheads="1"/>
            </p:cNvSpPr>
            <p:nvPr/>
          </p:nvSpPr>
          <p:spPr bwMode="auto">
            <a:xfrm>
              <a:off x="1122904" y="5528842"/>
              <a:ext cx="23564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10</a:t>
              </a:r>
            </a:p>
          </p:txBody>
        </p:sp>
        <p:sp>
          <p:nvSpPr>
            <p:cNvPr id="44" name="Rectangle 1033">
              <a:extLst>
                <a:ext uri="{FF2B5EF4-FFF2-40B4-BE49-F238E27FC236}">
                  <a16:creationId xmlns:a16="http://schemas.microsoft.com/office/drawing/2014/main" id="{C1BFB976-C6A0-86F4-CE67-74C0354ABE6F}"/>
                </a:ext>
              </a:extLst>
            </p:cNvPr>
            <p:cNvSpPr>
              <a:spLocks noChangeArrowheads="1"/>
            </p:cNvSpPr>
            <p:nvPr/>
          </p:nvSpPr>
          <p:spPr bwMode="auto">
            <a:xfrm rot="16200000">
              <a:off x="-1293490" y="4011875"/>
              <a:ext cx="394572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1" i="0" u="none" strike="noStrike" kern="1200" cap="none" spc="0" normalizeH="0" baseline="0" noProof="0" dirty="0">
                  <a:ln>
                    <a:noFill/>
                  </a:ln>
                  <a:solidFill>
                    <a:prstClr val="white"/>
                  </a:solidFill>
                  <a:effectLst/>
                  <a:uLnTx/>
                  <a:uFillTx/>
                  <a:latin typeface="Arial Narrow" panose="020F0502020204030204"/>
                  <a:ea typeface="+mn-ea"/>
                  <a:cs typeface="+mn-cs"/>
                </a:rPr>
                <a:t>Percentage of patients</a:t>
              </a:r>
              <a:endPar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46" name="Freeform 997">
              <a:extLst>
                <a:ext uri="{FF2B5EF4-FFF2-40B4-BE49-F238E27FC236}">
                  <a16:creationId xmlns:a16="http://schemas.microsoft.com/office/drawing/2014/main" id="{D2A27ECD-FB1C-72C5-91BB-F101683514A4}"/>
                </a:ext>
              </a:extLst>
            </p:cNvPr>
            <p:cNvSpPr>
              <a:spLocks/>
            </p:cNvSpPr>
            <p:nvPr/>
          </p:nvSpPr>
          <p:spPr bwMode="auto">
            <a:xfrm>
              <a:off x="1503351" y="2140230"/>
              <a:ext cx="11215843" cy="3990997"/>
            </a:xfrm>
            <a:custGeom>
              <a:avLst/>
              <a:gdLst>
                <a:gd name="T0" fmla="*/ 5422 w 5422"/>
                <a:gd name="T1" fmla="*/ 2963 h 2963"/>
                <a:gd name="T2" fmla="*/ 5399 w 5422"/>
                <a:gd name="T3" fmla="*/ 2963 h 2963"/>
                <a:gd name="T4" fmla="*/ 0 w 5422"/>
                <a:gd name="T5" fmla="*/ 2963 h 2963"/>
                <a:gd name="T6" fmla="*/ 0 w 5422"/>
                <a:gd name="T7" fmla="*/ 0 h 2963"/>
              </a:gdLst>
              <a:ahLst/>
              <a:cxnLst>
                <a:cxn ang="0">
                  <a:pos x="T0" y="T1"/>
                </a:cxn>
                <a:cxn ang="0">
                  <a:pos x="T2" y="T3"/>
                </a:cxn>
                <a:cxn ang="0">
                  <a:pos x="T4" y="T5"/>
                </a:cxn>
                <a:cxn ang="0">
                  <a:pos x="T6" y="T7"/>
                </a:cxn>
              </a:cxnLst>
              <a:rect l="0" t="0" r="r" b="b"/>
              <a:pathLst>
                <a:path w="5422" h="2963">
                  <a:moveTo>
                    <a:pt x="5422" y="2963"/>
                  </a:moveTo>
                  <a:lnTo>
                    <a:pt x="5399" y="2963"/>
                  </a:lnTo>
                  <a:lnTo>
                    <a:pt x="0" y="2963"/>
                  </a:lnTo>
                  <a:lnTo>
                    <a:pt x="0" y="0"/>
                  </a:lnTo>
                </a:path>
              </a:pathLst>
            </a:custGeom>
            <a:noFill/>
            <a:ln w="12700" cap="sq">
              <a:solidFill>
                <a:schemeClr val="bg1"/>
              </a:solidFill>
              <a:prstDash val="solid"/>
              <a:miter lim="800000"/>
              <a:headEnd/>
              <a:tailEnd/>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48" name="Line 955">
              <a:extLst>
                <a:ext uri="{FF2B5EF4-FFF2-40B4-BE49-F238E27FC236}">
                  <a16:creationId xmlns:a16="http://schemas.microsoft.com/office/drawing/2014/main" id="{6791E277-5364-61A0-062B-10F7E03B25E2}"/>
                </a:ext>
              </a:extLst>
            </p:cNvPr>
            <p:cNvSpPr>
              <a:spLocks noChangeShapeType="1"/>
            </p:cNvSpPr>
            <p:nvPr/>
          </p:nvSpPr>
          <p:spPr bwMode="auto">
            <a:xfrm>
              <a:off x="12671617"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0" name="Line 956">
              <a:extLst>
                <a:ext uri="{FF2B5EF4-FFF2-40B4-BE49-F238E27FC236}">
                  <a16:creationId xmlns:a16="http://schemas.microsoft.com/office/drawing/2014/main" id="{064EAA54-62AE-55BC-61E4-388BCCCCE1E4}"/>
                </a:ext>
              </a:extLst>
            </p:cNvPr>
            <p:cNvSpPr>
              <a:spLocks noChangeShapeType="1"/>
            </p:cNvSpPr>
            <p:nvPr/>
          </p:nvSpPr>
          <p:spPr bwMode="auto">
            <a:xfrm>
              <a:off x="12398564"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2" name="Line 957">
              <a:extLst>
                <a:ext uri="{FF2B5EF4-FFF2-40B4-BE49-F238E27FC236}">
                  <a16:creationId xmlns:a16="http://schemas.microsoft.com/office/drawing/2014/main" id="{6F98CA03-896F-5AB1-00EC-B2D8437CDFE4}"/>
                </a:ext>
              </a:extLst>
            </p:cNvPr>
            <p:cNvSpPr>
              <a:spLocks noChangeShapeType="1"/>
            </p:cNvSpPr>
            <p:nvPr/>
          </p:nvSpPr>
          <p:spPr bwMode="auto">
            <a:xfrm>
              <a:off x="12123442"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5" name="Line 958">
              <a:extLst>
                <a:ext uri="{FF2B5EF4-FFF2-40B4-BE49-F238E27FC236}">
                  <a16:creationId xmlns:a16="http://schemas.microsoft.com/office/drawing/2014/main" id="{839DE001-6C26-51C1-D120-8D2F2CE8DB50}"/>
                </a:ext>
              </a:extLst>
            </p:cNvPr>
            <p:cNvSpPr>
              <a:spLocks noChangeShapeType="1"/>
            </p:cNvSpPr>
            <p:nvPr/>
          </p:nvSpPr>
          <p:spPr bwMode="auto">
            <a:xfrm>
              <a:off x="1185659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7" name="Line 959">
              <a:extLst>
                <a:ext uri="{FF2B5EF4-FFF2-40B4-BE49-F238E27FC236}">
                  <a16:creationId xmlns:a16="http://schemas.microsoft.com/office/drawing/2014/main" id="{DAFA22FF-01B2-5994-956D-D519D21A4082}"/>
                </a:ext>
              </a:extLst>
            </p:cNvPr>
            <p:cNvSpPr>
              <a:spLocks noChangeShapeType="1"/>
            </p:cNvSpPr>
            <p:nvPr/>
          </p:nvSpPr>
          <p:spPr bwMode="auto">
            <a:xfrm>
              <a:off x="11583544"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59" name="Line 960">
              <a:extLst>
                <a:ext uri="{FF2B5EF4-FFF2-40B4-BE49-F238E27FC236}">
                  <a16:creationId xmlns:a16="http://schemas.microsoft.com/office/drawing/2014/main" id="{AAE08E4D-3AAD-4E29-FD4E-D7933B1793F5}"/>
                </a:ext>
              </a:extLst>
            </p:cNvPr>
            <p:cNvSpPr>
              <a:spLocks noChangeShapeType="1"/>
            </p:cNvSpPr>
            <p:nvPr/>
          </p:nvSpPr>
          <p:spPr bwMode="auto">
            <a:xfrm>
              <a:off x="1131669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61" name="Line 961">
              <a:extLst>
                <a:ext uri="{FF2B5EF4-FFF2-40B4-BE49-F238E27FC236}">
                  <a16:creationId xmlns:a16="http://schemas.microsoft.com/office/drawing/2014/main" id="{2779B94F-7866-D189-3160-7E93F6A6BFE0}"/>
                </a:ext>
              </a:extLst>
            </p:cNvPr>
            <p:cNvSpPr>
              <a:spLocks noChangeShapeType="1"/>
            </p:cNvSpPr>
            <p:nvPr/>
          </p:nvSpPr>
          <p:spPr bwMode="auto">
            <a:xfrm>
              <a:off x="11043644"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63" name="Line 962">
              <a:extLst>
                <a:ext uri="{FF2B5EF4-FFF2-40B4-BE49-F238E27FC236}">
                  <a16:creationId xmlns:a16="http://schemas.microsoft.com/office/drawing/2014/main" id="{9992D0F7-2852-AE5F-1FFA-7E75F63C51F8}"/>
                </a:ext>
              </a:extLst>
            </p:cNvPr>
            <p:cNvSpPr>
              <a:spLocks noChangeShapeType="1"/>
            </p:cNvSpPr>
            <p:nvPr/>
          </p:nvSpPr>
          <p:spPr bwMode="auto">
            <a:xfrm>
              <a:off x="10768523"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65" name="Line 963">
              <a:extLst>
                <a:ext uri="{FF2B5EF4-FFF2-40B4-BE49-F238E27FC236}">
                  <a16:creationId xmlns:a16="http://schemas.microsoft.com/office/drawing/2014/main" id="{E7327A95-2191-93FE-F4C6-62A68637B1E5}"/>
                </a:ext>
              </a:extLst>
            </p:cNvPr>
            <p:cNvSpPr>
              <a:spLocks noChangeShapeType="1"/>
            </p:cNvSpPr>
            <p:nvPr/>
          </p:nvSpPr>
          <p:spPr bwMode="auto">
            <a:xfrm>
              <a:off x="10501675"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67" name="Line 964">
              <a:extLst>
                <a:ext uri="{FF2B5EF4-FFF2-40B4-BE49-F238E27FC236}">
                  <a16:creationId xmlns:a16="http://schemas.microsoft.com/office/drawing/2014/main" id="{11D33FD1-05F5-140D-8C3B-CCD1E20E2F66}"/>
                </a:ext>
              </a:extLst>
            </p:cNvPr>
            <p:cNvSpPr>
              <a:spLocks noChangeShapeType="1"/>
            </p:cNvSpPr>
            <p:nvPr/>
          </p:nvSpPr>
          <p:spPr bwMode="auto">
            <a:xfrm>
              <a:off x="10228623"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69" name="Line 965">
              <a:extLst>
                <a:ext uri="{FF2B5EF4-FFF2-40B4-BE49-F238E27FC236}">
                  <a16:creationId xmlns:a16="http://schemas.microsoft.com/office/drawing/2014/main" id="{2508980B-FB91-3883-2DDC-3A21142B2C43}"/>
                </a:ext>
              </a:extLst>
            </p:cNvPr>
            <p:cNvSpPr>
              <a:spLocks noChangeShapeType="1"/>
            </p:cNvSpPr>
            <p:nvPr/>
          </p:nvSpPr>
          <p:spPr bwMode="auto">
            <a:xfrm>
              <a:off x="9961776"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71" name="Line 966">
              <a:extLst>
                <a:ext uri="{FF2B5EF4-FFF2-40B4-BE49-F238E27FC236}">
                  <a16:creationId xmlns:a16="http://schemas.microsoft.com/office/drawing/2014/main" id="{EAC901D6-13D3-4496-0BDA-FAC2F3EC9A06}"/>
                </a:ext>
              </a:extLst>
            </p:cNvPr>
            <p:cNvSpPr>
              <a:spLocks noChangeShapeType="1"/>
            </p:cNvSpPr>
            <p:nvPr/>
          </p:nvSpPr>
          <p:spPr bwMode="auto">
            <a:xfrm>
              <a:off x="9686655"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73" name="Line 967">
              <a:extLst>
                <a:ext uri="{FF2B5EF4-FFF2-40B4-BE49-F238E27FC236}">
                  <a16:creationId xmlns:a16="http://schemas.microsoft.com/office/drawing/2014/main" id="{B974E289-1270-858B-9615-B963EADD16DF}"/>
                </a:ext>
              </a:extLst>
            </p:cNvPr>
            <p:cNvSpPr>
              <a:spLocks noChangeShapeType="1"/>
            </p:cNvSpPr>
            <p:nvPr/>
          </p:nvSpPr>
          <p:spPr bwMode="auto">
            <a:xfrm>
              <a:off x="9413603"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 name="Line 968">
              <a:extLst>
                <a:ext uri="{FF2B5EF4-FFF2-40B4-BE49-F238E27FC236}">
                  <a16:creationId xmlns:a16="http://schemas.microsoft.com/office/drawing/2014/main" id="{4DB38F79-9425-1867-ACFC-4651061C827D}"/>
                </a:ext>
              </a:extLst>
            </p:cNvPr>
            <p:cNvSpPr>
              <a:spLocks noChangeShapeType="1"/>
            </p:cNvSpPr>
            <p:nvPr/>
          </p:nvSpPr>
          <p:spPr bwMode="auto">
            <a:xfrm>
              <a:off x="914675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 name="Line 969">
              <a:extLst>
                <a:ext uri="{FF2B5EF4-FFF2-40B4-BE49-F238E27FC236}">
                  <a16:creationId xmlns:a16="http://schemas.microsoft.com/office/drawing/2014/main" id="{E1C9F979-9E1A-69F6-016E-3D790B06C549}"/>
                </a:ext>
              </a:extLst>
            </p:cNvPr>
            <p:cNvSpPr>
              <a:spLocks noChangeShapeType="1"/>
            </p:cNvSpPr>
            <p:nvPr/>
          </p:nvSpPr>
          <p:spPr bwMode="auto">
            <a:xfrm>
              <a:off x="8873704"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1" name="Line 970">
              <a:extLst>
                <a:ext uri="{FF2B5EF4-FFF2-40B4-BE49-F238E27FC236}">
                  <a16:creationId xmlns:a16="http://schemas.microsoft.com/office/drawing/2014/main" id="{1860858D-A569-31D9-CB59-658FF73893D2}"/>
                </a:ext>
              </a:extLst>
            </p:cNvPr>
            <p:cNvSpPr>
              <a:spLocks noChangeShapeType="1"/>
            </p:cNvSpPr>
            <p:nvPr/>
          </p:nvSpPr>
          <p:spPr bwMode="auto">
            <a:xfrm>
              <a:off x="860685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2" name="Line 971">
              <a:extLst>
                <a:ext uri="{FF2B5EF4-FFF2-40B4-BE49-F238E27FC236}">
                  <a16:creationId xmlns:a16="http://schemas.microsoft.com/office/drawing/2014/main" id="{CEE87436-8837-DF9D-5DE3-F9420DC6F219}"/>
                </a:ext>
              </a:extLst>
            </p:cNvPr>
            <p:cNvSpPr>
              <a:spLocks noChangeShapeType="1"/>
            </p:cNvSpPr>
            <p:nvPr/>
          </p:nvSpPr>
          <p:spPr bwMode="auto">
            <a:xfrm>
              <a:off x="8331735"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3" name="Line 972">
              <a:extLst>
                <a:ext uri="{FF2B5EF4-FFF2-40B4-BE49-F238E27FC236}">
                  <a16:creationId xmlns:a16="http://schemas.microsoft.com/office/drawing/2014/main" id="{19B0916F-DE91-D776-319F-F6996FF8CA0B}"/>
                </a:ext>
              </a:extLst>
            </p:cNvPr>
            <p:cNvSpPr>
              <a:spLocks noChangeShapeType="1"/>
            </p:cNvSpPr>
            <p:nvPr/>
          </p:nvSpPr>
          <p:spPr bwMode="auto">
            <a:xfrm>
              <a:off x="8058683"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4" name="Line 973">
              <a:extLst>
                <a:ext uri="{FF2B5EF4-FFF2-40B4-BE49-F238E27FC236}">
                  <a16:creationId xmlns:a16="http://schemas.microsoft.com/office/drawing/2014/main" id="{FDEB899E-026A-F8D4-15F6-C1F5A49EBBF0}"/>
                </a:ext>
              </a:extLst>
            </p:cNvPr>
            <p:cNvSpPr>
              <a:spLocks noChangeShapeType="1"/>
            </p:cNvSpPr>
            <p:nvPr/>
          </p:nvSpPr>
          <p:spPr bwMode="auto">
            <a:xfrm>
              <a:off x="7791836"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5" name="Line 974">
              <a:extLst>
                <a:ext uri="{FF2B5EF4-FFF2-40B4-BE49-F238E27FC236}">
                  <a16:creationId xmlns:a16="http://schemas.microsoft.com/office/drawing/2014/main" id="{A383BFB1-501C-D886-D6BD-15B754EA0EF1}"/>
                </a:ext>
              </a:extLst>
            </p:cNvPr>
            <p:cNvSpPr>
              <a:spLocks noChangeShapeType="1"/>
            </p:cNvSpPr>
            <p:nvPr/>
          </p:nvSpPr>
          <p:spPr bwMode="auto">
            <a:xfrm>
              <a:off x="7518783"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6" name="Line 975">
              <a:extLst>
                <a:ext uri="{FF2B5EF4-FFF2-40B4-BE49-F238E27FC236}">
                  <a16:creationId xmlns:a16="http://schemas.microsoft.com/office/drawing/2014/main" id="{EC6B837D-1E15-1A91-6F83-32F50462637D}"/>
                </a:ext>
              </a:extLst>
            </p:cNvPr>
            <p:cNvSpPr>
              <a:spLocks noChangeShapeType="1"/>
            </p:cNvSpPr>
            <p:nvPr/>
          </p:nvSpPr>
          <p:spPr bwMode="auto">
            <a:xfrm>
              <a:off x="7251937"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7" name="Line 976">
              <a:extLst>
                <a:ext uri="{FF2B5EF4-FFF2-40B4-BE49-F238E27FC236}">
                  <a16:creationId xmlns:a16="http://schemas.microsoft.com/office/drawing/2014/main" id="{58CE12AC-D9E4-14B2-84FB-C024238BEFF0}"/>
                </a:ext>
              </a:extLst>
            </p:cNvPr>
            <p:cNvSpPr>
              <a:spLocks noChangeShapeType="1"/>
            </p:cNvSpPr>
            <p:nvPr/>
          </p:nvSpPr>
          <p:spPr bwMode="auto">
            <a:xfrm>
              <a:off x="6976815"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8" name="Line 977">
              <a:extLst>
                <a:ext uri="{FF2B5EF4-FFF2-40B4-BE49-F238E27FC236}">
                  <a16:creationId xmlns:a16="http://schemas.microsoft.com/office/drawing/2014/main" id="{4C555555-AF39-2BB7-3C1E-6C165AE9C3E1}"/>
                </a:ext>
              </a:extLst>
            </p:cNvPr>
            <p:cNvSpPr>
              <a:spLocks noChangeShapeType="1"/>
            </p:cNvSpPr>
            <p:nvPr/>
          </p:nvSpPr>
          <p:spPr bwMode="auto">
            <a:xfrm>
              <a:off x="6703762"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3" name="Line 978">
              <a:extLst>
                <a:ext uri="{FF2B5EF4-FFF2-40B4-BE49-F238E27FC236}">
                  <a16:creationId xmlns:a16="http://schemas.microsoft.com/office/drawing/2014/main" id="{90958BB5-4C29-09A4-1D3E-C265E97D17D6}"/>
                </a:ext>
              </a:extLst>
            </p:cNvPr>
            <p:cNvSpPr>
              <a:spLocks noChangeShapeType="1"/>
            </p:cNvSpPr>
            <p:nvPr/>
          </p:nvSpPr>
          <p:spPr bwMode="auto">
            <a:xfrm>
              <a:off x="643691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4" name="Line 979">
              <a:extLst>
                <a:ext uri="{FF2B5EF4-FFF2-40B4-BE49-F238E27FC236}">
                  <a16:creationId xmlns:a16="http://schemas.microsoft.com/office/drawing/2014/main" id="{418C559E-5EE5-DD62-1836-CEE8FD6C3553}"/>
                </a:ext>
              </a:extLst>
            </p:cNvPr>
            <p:cNvSpPr>
              <a:spLocks noChangeShapeType="1"/>
            </p:cNvSpPr>
            <p:nvPr/>
          </p:nvSpPr>
          <p:spPr bwMode="auto">
            <a:xfrm>
              <a:off x="6163863"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5" name="Line 980">
              <a:extLst>
                <a:ext uri="{FF2B5EF4-FFF2-40B4-BE49-F238E27FC236}">
                  <a16:creationId xmlns:a16="http://schemas.microsoft.com/office/drawing/2014/main" id="{B0304976-8B20-E4D2-C2AB-00492D1A7553}"/>
                </a:ext>
              </a:extLst>
            </p:cNvPr>
            <p:cNvSpPr>
              <a:spLocks noChangeShapeType="1"/>
            </p:cNvSpPr>
            <p:nvPr/>
          </p:nvSpPr>
          <p:spPr bwMode="auto">
            <a:xfrm>
              <a:off x="5888741"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6" name="Line 981">
              <a:extLst>
                <a:ext uri="{FF2B5EF4-FFF2-40B4-BE49-F238E27FC236}">
                  <a16:creationId xmlns:a16="http://schemas.microsoft.com/office/drawing/2014/main" id="{9C6BAFE6-9B2E-EB54-B376-5BE211D071C1}"/>
                </a:ext>
              </a:extLst>
            </p:cNvPr>
            <p:cNvSpPr>
              <a:spLocks noChangeShapeType="1"/>
            </p:cNvSpPr>
            <p:nvPr/>
          </p:nvSpPr>
          <p:spPr bwMode="auto">
            <a:xfrm>
              <a:off x="5621895"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7" name="Line 982">
              <a:extLst>
                <a:ext uri="{FF2B5EF4-FFF2-40B4-BE49-F238E27FC236}">
                  <a16:creationId xmlns:a16="http://schemas.microsoft.com/office/drawing/2014/main" id="{10C0DE47-C789-E6A4-624C-4A69997E9E27}"/>
                </a:ext>
              </a:extLst>
            </p:cNvPr>
            <p:cNvSpPr>
              <a:spLocks noChangeShapeType="1"/>
            </p:cNvSpPr>
            <p:nvPr/>
          </p:nvSpPr>
          <p:spPr bwMode="auto">
            <a:xfrm>
              <a:off x="5348843"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8" name="Line 983">
              <a:extLst>
                <a:ext uri="{FF2B5EF4-FFF2-40B4-BE49-F238E27FC236}">
                  <a16:creationId xmlns:a16="http://schemas.microsoft.com/office/drawing/2014/main" id="{3DBB182F-8A65-B1A2-B5CC-237983DEFB33}"/>
                </a:ext>
              </a:extLst>
            </p:cNvPr>
            <p:cNvSpPr>
              <a:spLocks noChangeShapeType="1"/>
            </p:cNvSpPr>
            <p:nvPr/>
          </p:nvSpPr>
          <p:spPr bwMode="auto">
            <a:xfrm>
              <a:off x="5081995"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49" name="Line 984">
              <a:extLst>
                <a:ext uri="{FF2B5EF4-FFF2-40B4-BE49-F238E27FC236}">
                  <a16:creationId xmlns:a16="http://schemas.microsoft.com/office/drawing/2014/main" id="{36343320-EF5A-213D-2CE4-8869A3675503}"/>
                </a:ext>
              </a:extLst>
            </p:cNvPr>
            <p:cNvSpPr>
              <a:spLocks noChangeShapeType="1"/>
            </p:cNvSpPr>
            <p:nvPr/>
          </p:nvSpPr>
          <p:spPr bwMode="auto">
            <a:xfrm>
              <a:off x="4806875"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0" name="Line 985">
              <a:extLst>
                <a:ext uri="{FF2B5EF4-FFF2-40B4-BE49-F238E27FC236}">
                  <a16:creationId xmlns:a16="http://schemas.microsoft.com/office/drawing/2014/main" id="{7F5CA44D-0725-4CDC-CE3A-0CD1BEE2AF8F}"/>
                </a:ext>
              </a:extLst>
            </p:cNvPr>
            <p:cNvSpPr>
              <a:spLocks noChangeShapeType="1"/>
            </p:cNvSpPr>
            <p:nvPr/>
          </p:nvSpPr>
          <p:spPr bwMode="auto">
            <a:xfrm>
              <a:off x="4533822"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1" name="Line 986">
              <a:extLst>
                <a:ext uri="{FF2B5EF4-FFF2-40B4-BE49-F238E27FC236}">
                  <a16:creationId xmlns:a16="http://schemas.microsoft.com/office/drawing/2014/main" id="{3A18069F-77AF-056C-AA2B-F208C549E812}"/>
                </a:ext>
              </a:extLst>
            </p:cNvPr>
            <p:cNvSpPr>
              <a:spLocks noChangeShapeType="1"/>
            </p:cNvSpPr>
            <p:nvPr/>
          </p:nvSpPr>
          <p:spPr bwMode="auto">
            <a:xfrm>
              <a:off x="4266974"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2" name="Line 987">
              <a:extLst>
                <a:ext uri="{FF2B5EF4-FFF2-40B4-BE49-F238E27FC236}">
                  <a16:creationId xmlns:a16="http://schemas.microsoft.com/office/drawing/2014/main" id="{B968209D-4E4F-4EF0-C57E-F64E652D1983}"/>
                </a:ext>
              </a:extLst>
            </p:cNvPr>
            <p:cNvSpPr>
              <a:spLocks noChangeShapeType="1"/>
            </p:cNvSpPr>
            <p:nvPr/>
          </p:nvSpPr>
          <p:spPr bwMode="auto">
            <a:xfrm>
              <a:off x="3993922"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3" name="Line 988">
              <a:extLst>
                <a:ext uri="{FF2B5EF4-FFF2-40B4-BE49-F238E27FC236}">
                  <a16:creationId xmlns:a16="http://schemas.microsoft.com/office/drawing/2014/main" id="{ECECBCDA-04FC-C4A9-8CE4-393F73D1500B}"/>
                </a:ext>
              </a:extLst>
            </p:cNvPr>
            <p:cNvSpPr>
              <a:spLocks noChangeShapeType="1"/>
            </p:cNvSpPr>
            <p:nvPr/>
          </p:nvSpPr>
          <p:spPr bwMode="auto">
            <a:xfrm>
              <a:off x="3727076"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4" name="Line 989">
              <a:extLst>
                <a:ext uri="{FF2B5EF4-FFF2-40B4-BE49-F238E27FC236}">
                  <a16:creationId xmlns:a16="http://schemas.microsoft.com/office/drawing/2014/main" id="{45959A2E-89C4-6E89-6ADC-CB9A684163FA}"/>
                </a:ext>
              </a:extLst>
            </p:cNvPr>
            <p:cNvSpPr>
              <a:spLocks noChangeShapeType="1"/>
            </p:cNvSpPr>
            <p:nvPr/>
          </p:nvSpPr>
          <p:spPr bwMode="auto">
            <a:xfrm>
              <a:off x="3451954"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5" name="Line 990">
              <a:extLst>
                <a:ext uri="{FF2B5EF4-FFF2-40B4-BE49-F238E27FC236}">
                  <a16:creationId xmlns:a16="http://schemas.microsoft.com/office/drawing/2014/main" id="{A2FFACCC-A1CC-696A-72C5-E82B26FC1B2F}"/>
                </a:ext>
              </a:extLst>
            </p:cNvPr>
            <p:cNvSpPr>
              <a:spLocks noChangeShapeType="1"/>
            </p:cNvSpPr>
            <p:nvPr/>
          </p:nvSpPr>
          <p:spPr bwMode="auto">
            <a:xfrm>
              <a:off x="3178901"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6" name="Line 991">
              <a:extLst>
                <a:ext uri="{FF2B5EF4-FFF2-40B4-BE49-F238E27FC236}">
                  <a16:creationId xmlns:a16="http://schemas.microsoft.com/office/drawing/2014/main" id="{77B49935-783A-B342-3B10-8BA44793C256}"/>
                </a:ext>
              </a:extLst>
            </p:cNvPr>
            <p:cNvSpPr>
              <a:spLocks noChangeShapeType="1"/>
            </p:cNvSpPr>
            <p:nvPr/>
          </p:nvSpPr>
          <p:spPr bwMode="auto">
            <a:xfrm>
              <a:off x="2912055"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7" name="Line 992">
              <a:extLst>
                <a:ext uri="{FF2B5EF4-FFF2-40B4-BE49-F238E27FC236}">
                  <a16:creationId xmlns:a16="http://schemas.microsoft.com/office/drawing/2014/main" id="{99F1B7FF-EA00-684A-F01B-C863343B56AE}"/>
                </a:ext>
              </a:extLst>
            </p:cNvPr>
            <p:cNvSpPr>
              <a:spLocks noChangeShapeType="1"/>
            </p:cNvSpPr>
            <p:nvPr/>
          </p:nvSpPr>
          <p:spPr bwMode="auto">
            <a:xfrm>
              <a:off x="2639002"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8" name="Line 993">
              <a:extLst>
                <a:ext uri="{FF2B5EF4-FFF2-40B4-BE49-F238E27FC236}">
                  <a16:creationId xmlns:a16="http://schemas.microsoft.com/office/drawing/2014/main" id="{D7137410-49BB-169A-5A5F-4294F2A59691}"/>
                </a:ext>
              </a:extLst>
            </p:cNvPr>
            <p:cNvSpPr>
              <a:spLocks noChangeShapeType="1"/>
            </p:cNvSpPr>
            <p:nvPr/>
          </p:nvSpPr>
          <p:spPr bwMode="auto">
            <a:xfrm>
              <a:off x="2370087"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59" name="Line 994">
              <a:extLst>
                <a:ext uri="{FF2B5EF4-FFF2-40B4-BE49-F238E27FC236}">
                  <a16:creationId xmlns:a16="http://schemas.microsoft.com/office/drawing/2014/main" id="{378E4BF5-DB4D-C224-8F82-238D523CE8EC}"/>
                </a:ext>
              </a:extLst>
            </p:cNvPr>
            <p:cNvSpPr>
              <a:spLocks noChangeShapeType="1"/>
            </p:cNvSpPr>
            <p:nvPr/>
          </p:nvSpPr>
          <p:spPr bwMode="auto">
            <a:xfrm>
              <a:off x="2097034"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0" name="Line 995">
              <a:extLst>
                <a:ext uri="{FF2B5EF4-FFF2-40B4-BE49-F238E27FC236}">
                  <a16:creationId xmlns:a16="http://schemas.microsoft.com/office/drawing/2014/main" id="{E565DFA4-9872-0A53-8BCF-B21CBB4311D6}"/>
                </a:ext>
              </a:extLst>
            </p:cNvPr>
            <p:cNvSpPr>
              <a:spLocks noChangeShapeType="1"/>
            </p:cNvSpPr>
            <p:nvPr/>
          </p:nvSpPr>
          <p:spPr bwMode="auto">
            <a:xfrm>
              <a:off x="1823981" y="6131227"/>
              <a:ext cx="0" cy="4572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1" name="Line 996">
              <a:extLst>
                <a:ext uri="{FF2B5EF4-FFF2-40B4-BE49-F238E27FC236}">
                  <a16:creationId xmlns:a16="http://schemas.microsoft.com/office/drawing/2014/main" id="{5D4165DC-0E3F-8DAD-8AFF-1BFBD8DA26BB}"/>
                </a:ext>
              </a:extLst>
            </p:cNvPr>
            <p:cNvSpPr>
              <a:spLocks noChangeShapeType="1"/>
            </p:cNvSpPr>
            <p:nvPr/>
          </p:nvSpPr>
          <p:spPr bwMode="auto">
            <a:xfrm>
              <a:off x="1557134" y="6131227"/>
              <a:ext cx="0" cy="82296"/>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2" name="Rectangle 1008">
              <a:extLst>
                <a:ext uri="{FF2B5EF4-FFF2-40B4-BE49-F238E27FC236}">
                  <a16:creationId xmlns:a16="http://schemas.microsoft.com/office/drawing/2014/main" id="{B06C2E54-01BA-44D3-8EA5-24AF6134BCF5}"/>
                </a:ext>
              </a:extLst>
            </p:cNvPr>
            <p:cNvSpPr>
              <a:spLocks noChangeArrowheads="1"/>
            </p:cNvSpPr>
            <p:nvPr/>
          </p:nvSpPr>
          <p:spPr bwMode="auto">
            <a:xfrm>
              <a:off x="1240880" y="5914328"/>
              <a:ext cx="11782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0</a:t>
              </a:r>
            </a:p>
          </p:txBody>
        </p:sp>
        <p:sp>
          <p:nvSpPr>
            <p:cNvPr id="263" name="Rectangle 1032">
              <a:extLst>
                <a:ext uri="{FF2B5EF4-FFF2-40B4-BE49-F238E27FC236}">
                  <a16:creationId xmlns:a16="http://schemas.microsoft.com/office/drawing/2014/main" id="{CABD48E8-0F0A-DD14-51F7-611F8722A8E1}"/>
                </a:ext>
              </a:extLst>
            </p:cNvPr>
            <p:cNvSpPr>
              <a:spLocks noChangeArrowheads="1"/>
            </p:cNvSpPr>
            <p:nvPr/>
          </p:nvSpPr>
          <p:spPr bwMode="auto">
            <a:xfrm>
              <a:off x="6735421" y="6657653"/>
              <a:ext cx="745398"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1" i="0" u="none" strike="noStrike" kern="1200" cap="none" spc="0" normalizeH="0" baseline="0" noProof="0" dirty="0">
                  <a:ln>
                    <a:noFill/>
                  </a:ln>
                  <a:solidFill>
                    <a:prstClr val="white"/>
                  </a:solidFill>
                  <a:effectLst/>
                  <a:uLnTx/>
                  <a:uFillTx/>
                  <a:latin typeface="Arial Narrow" panose="020F0502020204030204"/>
                  <a:ea typeface="+mn-ea"/>
                  <a:cs typeface="+mn-cs"/>
                </a:rPr>
                <a:t>Months</a:t>
              </a:r>
              <a:endPar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grpSp>
          <p:nvGrpSpPr>
            <p:cNvPr id="264" name="Group 263">
              <a:extLst>
                <a:ext uri="{FF2B5EF4-FFF2-40B4-BE49-F238E27FC236}">
                  <a16:creationId xmlns:a16="http://schemas.microsoft.com/office/drawing/2014/main" id="{74117B28-FF44-97F6-642B-BDBFD940C46B}"/>
                </a:ext>
              </a:extLst>
            </p:cNvPr>
            <p:cNvGrpSpPr/>
            <p:nvPr/>
          </p:nvGrpSpPr>
          <p:grpSpPr>
            <a:xfrm>
              <a:off x="1499692" y="6232237"/>
              <a:ext cx="11079606" cy="307688"/>
              <a:chOff x="1499692" y="6177056"/>
              <a:chExt cx="11079606" cy="307688"/>
            </a:xfrm>
          </p:grpSpPr>
          <p:sp>
            <p:nvSpPr>
              <p:cNvPr id="277" name="Rectangle 1010">
                <a:extLst>
                  <a:ext uri="{FF2B5EF4-FFF2-40B4-BE49-F238E27FC236}">
                    <a16:creationId xmlns:a16="http://schemas.microsoft.com/office/drawing/2014/main" id="{C1A781A4-9B4C-2D1B-D4E7-024FE8B8F331}"/>
                  </a:ext>
                </a:extLst>
              </p:cNvPr>
              <p:cNvSpPr>
                <a:spLocks noChangeArrowheads="1"/>
              </p:cNvSpPr>
              <p:nvPr/>
            </p:nvSpPr>
            <p:spPr bwMode="auto">
              <a:xfrm>
                <a:off x="1499692" y="6177056"/>
                <a:ext cx="11782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0</a:t>
                </a:r>
              </a:p>
            </p:txBody>
          </p:sp>
          <p:sp>
            <p:nvSpPr>
              <p:cNvPr id="278" name="Rectangle 1012">
                <a:extLst>
                  <a:ext uri="{FF2B5EF4-FFF2-40B4-BE49-F238E27FC236}">
                    <a16:creationId xmlns:a16="http://schemas.microsoft.com/office/drawing/2014/main" id="{6DE6229D-830F-159F-DB31-76EB4D9472B4}"/>
                  </a:ext>
                </a:extLst>
              </p:cNvPr>
              <p:cNvSpPr>
                <a:spLocks noChangeArrowheads="1"/>
              </p:cNvSpPr>
              <p:nvPr/>
            </p:nvSpPr>
            <p:spPr bwMode="auto">
              <a:xfrm>
                <a:off x="2039590" y="6177056"/>
                <a:ext cx="117822"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6</a:t>
                </a:r>
              </a:p>
            </p:txBody>
          </p:sp>
          <p:sp>
            <p:nvSpPr>
              <p:cNvPr id="279" name="Rectangle 1014">
                <a:extLst>
                  <a:ext uri="{FF2B5EF4-FFF2-40B4-BE49-F238E27FC236}">
                    <a16:creationId xmlns:a16="http://schemas.microsoft.com/office/drawing/2014/main" id="{B6735232-E4CE-1692-2C87-3FFB2ABA20D4}"/>
                  </a:ext>
                </a:extLst>
              </p:cNvPr>
              <p:cNvSpPr>
                <a:spLocks noChangeArrowheads="1"/>
              </p:cNvSpPr>
              <p:nvPr/>
            </p:nvSpPr>
            <p:spPr bwMode="auto">
              <a:xfrm>
                <a:off x="2524029"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12</a:t>
                </a:r>
              </a:p>
            </p:txBody>
          </p:sp>
          <p:sp>
            <p:nvSpPr>
              <p:cNvPr id="280" name="Rectangle 1016">
                <a:extLst>
                  <a:ext uri="{FF2B5EF4-FFF2-40B4-BE49-F238E27FC236}">
                    <a16:creationId xmlns:a16="http://schemas.microsoft.com/office/drawing/2014/main" id="{D5E22546-9D6A-5628-3460-F19B46349AE1}"/>
                  </a:ext>
                </a:extLst>
              </p:cNvPr>
              <p:cNvSpPr>
                <a:spLocks noChangeArrowheads="1"/>
              </p:cNvSpPr>
              <p:nvPr/>
            </p:nvSpPr>
            <p:spPr bwMode="auto">
              <a:xfrm>
                <a:off x="3061429"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18</a:t>
                </a:r>
              </a:p>
            </p:txBody>
          </p:sp>
          <p:sp>
            <p:nvSpPr>
              <p:cNvPr id="281" name="Rectangle 1018">
                <a:extLst>
                  <a:ext uri="{FF2B5EF4-FFF2-40B4-BE49-F238E27FC236}">
                    <a16:creationId xmlns:a16="http://schemas.microsoft.com/office/drawing/2014/main" id="{62613EC1-72A6-F9E3-2E5A-331A5269FC49}"/>
                  </a:ext>
                </a:extLst>
              </p:cNvPr>
              <p:cNvSpPr>
                <a:spLocks noChangeArrowheads="1"/>
              </p:cNvSpPr>
              <p:nvPr/>
            </p:nvSpPr>
            <p:spPr bwMode="auto">
              <a:xfrm>
                <a:off x="3609255"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24</a:t>
                </a:r>
              </a:p>
            </p:txBody>
          </p:sp>
          <p:sp>
            <p:nvSpPr>
              <p:cNvPr id="282" name="Rectangle 1020">
                <a:extLst>
                  <a:ext uri="{FF2B5EF4-FFF2-40B4-BE49-F238E27FC236}">
                    <a16:creationId xmlns:a16="http://schemas.microsoft.com/office/drawing/2014/main" id="{94DB9940-387B-9B82-A5FD-67A2D7110366}"/>
                  </a:ext>
                </a:extLst>
              </p:cNvPr>
              <p:cNvSpPr>
                <a:spLocks noChangeArrowheads="1"/>
              </p:cNvSpPr>
              <p:nvPr/>
            </p:nvSpPr>
            <p:spPr bwMode="auto">
              <a:xfrm>
                <a:off x="4148721"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30</a:t>
                </a:r>
              </a:p>
            </p:txBody>
          </p:sp>
          <p:sp>
            <p:nvSpPr>
              <p:cNvPr id="283" name="Rectangle 1022">
                <a:extLst>
                  <a:ext uri="{FF2B5EF4-FFF2-40B4-BE49-F238E27FC236}">
                    <a16:creationId xmlns:a16="http://schemas.microsoft.com/office/drawing/2014/main" id="{BDD993FF-FC58-6BB6-0755-7F197A3CCF60}"/>
                  </a:ext>
                </a:extLst>
              </p:cNvPr>
              <p:cNvSpPr>
                <a:spLocks noChangeArrowheads="1"/>
              </p:cNvSpPr>
              <p:nvPr/>
            </p:nvSpPr>
            <p:spPr bwMode="auto">
              <a:xfrm>
                <a:off x="4689144"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36</a:t>
                </a:r>
              </a:p>
            </p:txBody>
          </p:sp>
          <p:sp>
            <p:nvSpPr>
              <p:cNvPr id="284" name="Rectangle 1024">
                <a:extLst>
                  <a:ext uri="{FF2B5EF4-FFF2-40B4-BE49-F238E27FC236}">
                    <a16:creationId xmlns:a16="http://schemas.microsoft.com/office/drawing/2014/main" id="{4481B758-3508-5676-8F19-2C366B576069}"/>
                  </a:ext>
                </a:extLst>
              </p:cNvPr>
              <p:cNvSpPr>
                <a:spLocks noChangeArrowheads="1"/>
              </p:cNvSpPr>
              <p:nvPr/>
            </p:nvSpPr>
            <p:spPr bwMode="auto">
              <a:xfrm>
                <a:off x="5229555"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42</a:t>
                </a:r>
              </a:p>
            </p:txBody>
          </p:sp>
          <p:sp>
            <p:nvSpPr>
              <p:cNvPr id="285" name="Rectangle 1026">
                <a:extLst>
                  <a:ext uri="{FF2B5EF4-FFF2-40B4-BE49-F238E27FC236}">
                    <a16:creationId xmlns:a16="http://schemas.microsoft.com/office/drawing/2014/main" id="{635247F0-07C4-D2D1-53A6-CA614CF5D128}"/>
                  </a:ext>
                </a:extLst>
              </p:cNvPr>
              <p:cNvSpPr>
                <a:spLocks noChangeArrowheads="1"/>
              </p:cNvSpPr>
              <p:nvPr/>
            </p:nvSpPr>
            <p:spPr bwMode="auto">
              <a:xfrm>
                <a:off x="5771524"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48</a:t>
                </a:r>
              </a:p>
            </p:txBody>
          </p:sp>
          <p:sp>
            <p:nvSpPr>
              <p:cNvPr id="286" name="Rectangle 1028">
                <a:extLst>
                  <a:ext uri="{FF2B5EF4-FFF2-40B4-BE49-F238E27FC236}">
                    <a16:creationId xmlns:a16="http://schemas.microsoft.com/office/drawing/2014/main" id="{860D3378-2BBB-D75F-E16F-5F6EF6B5C311}"/>
                  </a:ext>
                </a:extLst>
              </p:cNvPr>
              <p:cNvSpPr>
                <a:spLocks noChangeArrowheads="1"/>
              </p:cNvSpPr>
              <p:nvPr/>
            </p:nvSpPr>
            <p:spPr bwMode="auto">
              <a:xfrm>
                <a:off x="6321453"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54</a:t>
                </a:r>
              </a:p>
            </p:txBody>
          </p:sp>
          <p:sp>
            <p:nvSpPr>
              <p:cNvPr id="287" name="Rectangle 1030">
                <a:extLst>
                  <a:ext uri="{FF2B5EF4-FFF2-40B4-BE49-F238E27FC236}">
                    <a16:creationId xmlns:a16="http://schemas.microsoft.com/office/drawing/2014/main" id="{A817A801-8376-0D21-D148-8132A5494697}"/>
                  </a:ext>
                </a:extLst>
              </p:cNvPr>
              <p:cNvSpPr>
                <a:spLocks noChangeArrowheads="1"/>
              </p:cNvSpPr>
              <p:nvPr/>
            </p:nvSpPr>
            <p:spPr bwMode="auto">
              <a:xfrm>
                <a:off x="6860031" y="6177056"/>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60</a:t>
                </a:r>
              </a:p>
            </p:txBody>
          </p:sp>
          <p:sp>
            <p:nvSpPr>
              <p:cNvPr id="288" name="Rectangle 1034">
                <a:extLst>
                  <a:ext uri="{FF2B5EF4-FFF2-40B4-BE49-F238E27FC236}">
                    <a16:creationId xmlns:a16="http://schemas.microsoft.com/office/drawing/2014/main" id="{45F0ED20-F542-1D03-A03B-6CD93E10EA8E}"/>
                  </a:ext>
                </a:extLst>
              </p:cNvPr>
              <p:cNvSpPr>
                <a:spLocks noChangeArrowheads="1"/>
              </p:cNvSpPr>
              <p:nvPr/>
            </p:nvSpPr>
            <p:spPr bwMode="auto">
              <a:xfrm>
                <a:off x="7401997"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66</a:t>
                </a:r>
              </a:p>
            </p:txBody>
          </p:sp>
          <p:sp>
            <p:nvSpPr>
              <p:cNvPr id="289" name="Rectangle 1036">
                <a:extLst>
                  <a:ext uri="{FF2B5EF4-FFF2-40B4-BE49-F238E27FC236}">
                    <a16:creationId xmlns:a16="http://schemas.microsoft.com/office/drawing/2014/main" id="{34772033-3CB6-E445-0694-DD848656ED09}"/>
                  </a:ext>
                </a:extLst>
              </p:cNvPr>
              <p:cNvSpPr>
                <a:spLocks noChangeArrowheads="1"/>
              </p:cNvSpPr>
              <p:nvPr/>
            </p:nvSpPr>
            <p:spPr bwMode="auto">
              <a:xfrm>
                <a:off x="7941897"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72</a:t>
                </a:r>
              </a:p>
            </p:txBody>
          </p:sp>
          <p:sp>
            <p:nvSpPr>
              <p:cNvPr id="290" name="Rectangle 1038">
                <a:extLst>
                  <a:ext uri="{FF2B5EF4-FFF2-40B4-BE49-F238E27FC236}">
                    <a16:creationId xmlns:a16="http://schemas.microsoft.com/office/drawing/2014/main" id="{9D0013EA-71BA-E92C-B9AC-93517B94A1DE}"/>
                  </a:ext>
                </a:extLst>
              </p:cNvPr>
              <p:cNvSpPr>
                <a:spLocks noChangeArrowheads="1"/>
              </p:cNvSpPr>
              <p:nvPr/>
            </p:nvSpPr>
            <p:spPr bwMode="auto">
              <a:xfrm>
                <a:off x="8491104"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78</a:t>
                </a:r>
              </a:p>
            </p:txBody>
          </p:sp>
          <p:sp>
            <p:nvSpPr>
              <p:cNvPr id="291" name="Rectangle 1040">
                <a:extLst>
                  <a:ext uri="{FF2B5EF4-FFF2-40B4-BE49-F238E27FC236}">
                    <a16:creationId xmlns:a16="http://schemas.microsoft.com/office/drawing/2014/main" id="{645DE988-B2EE-255B-6C08-28F7D4D470F0}"/>
                  </a:ext>
                </a:extLst>
              </p:cNvPr>
              <p:cNvSpPr>
                <a:spLocks noChangeArrowheads="1"/>
              </p:cNvSpPr>
              <p:nvPr/>
            </p:nvSpPr>
            <p:spPr bwMode="auto">
              <a:xfrm>
                <a:off x="9029970"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84</a:t>
                </a:r>
              </a:p>
            </p:txBody>
          </p:sp>
          <p:sp>
            <p:nvSpPr>
              <p:cNvPr id="292" name="Rectangle 1042">
                <a:extLst>
                  <a:ext uri="{FF2B5EF4-FFF2-40B4-BE49-F238E27FC236}">
                    <a16:creationId xmlns:a16="http://schemas.microsoft.com/office/drawing/2014/main" id="{0140074F-52FB-5AFB-36F7-84FA0E8DD424}"/>
                  </a:ext>
                </a:extLst>
              </p:cNvPr>
              <p:cNvSpPr>
                <a:spLocks noChangeArrowheads="1"/>
              </p:cNvSpPr>
              <p:nvPr/>
            </p:nvSpPr>
            <p:spPr bwMode="auto">
              <a:xfrm>
                <a:off x="9569871"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90</a:t>
                </a:r>
              </a:p>
            </p:txBody>
          </p:sp>
          <p:sp>
            <p:nvSpPr>
              <p:cNvPr id="293" name="Rectangle 1044">
                <a:extLst>
                  <a:ext uri="{FF2B5EF4-FFF2-40B4-BE49-F238E27FC236}">
                    <a16:creationId xmlns:a16="http://schemas.microsoft.com/office/drawing/2014/main" id="{1BEF56D6-0A6C-2479-4B6A-CC30838BEDF1}"/>
                  </a:ext>
                </a:extLst>
              </p:cNvPr>
              <p:cNvSpPr>
                <a:spLocks noChangeArrowheads="1"/>
              </p:cNvSpPr>
              <p:nvPr/>
            </p:nvSpPr>
            <p:spPr bwMode="auto">
              <a:xfrm>
                <a:off x="10111837" y="6177062"/>
                <a:ext cx="235641"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96</a:t>
                </a:r>
              </a:p>
            </p:txBody>
          </p:sp>
          <p:sp>
            <p:nvSpPr>
              <p:cNvPr id="294" name="Rectangle 1046">
                <a:extLst>
                  <a:ext uri="{FF2B5EF4-FFF2-40B4-BE49-F238E27FC236}">
                    <a16:creationId xmlns:a16="http://schemas.microsoft.com/office/drawing/2014/main" id="{7C3D7FDB-BF97-527B-81D1-90F1FE7DA2D7}"/>
                  </a:ext>
                </a:extLst>
              </p:cNvPr>
              <p:cNvSpPr>
                <a:spLocks noChangeArrowheads="1"/>
              </p:cNvSpPr>
              <p:nvPr/>
            </p:nvSpPr>
            <p:spPr bwMode="auto">
              <a:xfrm>
                <a:off x="10592172" y="6177062"/>
                <a:ext cx="35346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102</a:t>
                </a:r>
              </a:p>
            </p:txBody>
          </p:sp>
          <p:sp>
            <p:nvSpPr>
              <p:cNvPr id="295" name="Rectangle 1048">
                <a:extLst>
                  <a:ext uri="{FF2B5EF4-FFF2-40B4-BE49-F238E27FC236}">
                    <a16:creationId xmlns:a16="http://schemas.microsoft.com/office/drawing/2014/main" id="{C5D899D9-7DAB-ACE9-4FCD-1A664E5D1D11}"/>
                  </a:ext>
                </a:extLst>
              </p:cNvPr>
              <p:cNvSpPr>
                <a:spLocks noChangeArrowheads="1"/>
              </p:cNvSpPr>
              <p:nvPr/>
            </p:nvSpPr>
            <p:spPr bwMode="auto">
              <a:xfrm>
                <a:off x="11140344" y="6177062"/>
                <a:ext cx="35346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108</a:t>
                </a:r>
              </a:p>
            </p:txBody>
          </p:sp>
          <p:sp>
            <p:nvSpPr>
              <p:cNvPr id="296" name="Rectangle 1052">
                <a:extLst>
                  <a:ext uri="{FF2B5EF4-FFF2-40B4-BE49-F238E27FC236}">
                    <a16:creationId xmlns:a16="http://schemas.microsoft.com/office/drawing/2014/main" id="{52E9A898-13BD-70A0-61D8-A2B0241DB004}"/>
                  </a:ext>
                </a:extLst>
              </p:cNvPr>
              <p:cNvSpPr>
                <a:spLocks noChangeArrowheads="1"/>
              </p:cNvSpPr>
              <p:nvPr/>
            </p:nvSpPr>
            <p:spPr bwMode="auto">
              <a:xfrm>
                <a:off x="11688544" y="6177062"/>
                <a:ext cx="338075"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114</a:t>
                </a:r>
              </a:p>
            </p:txBody>
          </p:sp>
          <p:sp>
            <p:nvSpPr>
              <p:cNvPr id="898" name="Rectangle 1055">
                <a:extLst>
                  <a:ext uri="{FF2B5EF4-FFF2-40B4-BE49-F238E27FC236}">
                    <a16:creationId xmlns:a16="http://schemas.microsoft.com/office/drawing/2014/main" id="{36A6C0EF-709A-609B-DC2C-5E6AC6D473F5}"/>
                  </a:ext>
                </a:extLst>
              </p:cNvPr>
              <p:cNvSpPr>
                <a:spLocks noChangeArrowheads="1"/>
              </p:cNvSpPr>
              <p:nvPr/>
            </p:nvSpPr>
            <p:spPr bwMode="auto">
              <a:xfrm>
                <a:off x="12225835" y="6177062"/>
                <a:ext cx="353463"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120</a:t>
                </a:r>
              </a:p>
            </p:txBody>
          </p:sp>
        </p:grpSp>
        <p:grpSp>
          <p:nvGrpSpPr>
            <p:cNvPr id="265" name="Group 264">
              <a:extLst>
                <a:ext uri="{FF2B5EF4-FFF2-40B4-BE49-F238E27FC236}">
                  <a16:creationId xmlns:a16="http://schemas.microsoft.com/office/drawing/2014/main" id="{200715DA-8089-CE93-44B3-D981F5FEFA3A}"/>
                </a:ext>
              </a:extLst>
            </p:cNvPr>
            <p:cNvGrpSpPr/>
            <p:nvPr/>
          </p:nvGrpSpPr>
          <p:grpSpPr>
            <a:xfrm>
              <a:off x="1427207" y="2204978"/>
              <a:ext cx="65544" cy="3856842"/>
              <a:chOff x="1427207" y="2204978"/>
              <a:chExt cx="65544" cy="3856842"/>
            </a:xfrm>
          </p:grpSpPr>
          <p:sp>
            <p:nvSpPr>
              <p:cNvPr id="266" name="Line 944">
                <a:extLst>
                  <a:ext uri="{FF2B5EF4-FFF2-40B4-BE49-F238E27FC236}">
                    <a16:creationId xmlns:a16="http://schemas.microsoft.com/office/drawing/2014/main" id="{A02A636F-7D5C-FB68-4AB8-8CCFC1E2E5C7}"/>
                  </a:ext>
                </a:extLst>
              </p:cNvPr>
              <p:cNvSpPr>
                <a:spLocks noChangeShapeType="1"/>
              </p:cNvSpPr>
              <p:nvPr/>
            </p:nvSpPr>
            <p:spPr bwMode="auto">
              <a:xfrm flipH="1">
                <a:off x="1427207" y="6061820"/>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7" name="Line 945">
                <a:extLst>
                  <a:ext uri="{FF2B5EF4-FFF2-40B4-BE49-F238E27FC236}">
                    <a16:creationId xmlns:a16="http://schemas.microsoft.com/office/drawing/2014/main" id="{AFA04632-ED60-D954-21DF-92AD92D35A15}"/>
                  </a:ext>
                </a:extLst>
              </p:cNvPr>
              <p:cNvSpPr>
                <a:spLocks noChangeShapeType="1"/>
              </p:cNvSpPr>
              <p:nvPr/>
            </p:nvSpPr>
            <p:spPr bwMode="auto">
              <a:xfrm flipH="1">
                <a:off x="1427207" y="5679234"/>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8" name="Line 946">
                <a:extLst>
                  <a:ext uri="{FF2B5EF4-FFF2-40B4-BE49-F238E27FC236}">
                    <a16:creationId xmlns:a16="http://schemas.microsoft.com/office/drawing/2014/main" id="{74276DF0-2A78-A1CB-07E6-D42B9372447B}"/>
                  </a:ext>
                </a:extLst>
              </p:cNvPr>
              <p:cNvSpPr>
                <a:spLocks noChangeShapeType="1"/>
              </p:cNvSpPr>
              <p:nvPr/>
            </p:nvSpPr>
            <p:spPr bwMode="auto">
              <a:xfrm flipH="1">
                <a:off x="1427207" y="5291260"/>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69" name="Line 947">
                <a:extLst>
                  <a:ext uri="{FF2B5EF4-FFF2-40B4-BE49-F238E27FC236}">
                    <a16:creationId xmlns:a16="http://schemas.microsoft.com/office/drawing/2014/main" id="{9B8EB259-22E0-AD5C-70D2-2FAB917A9FB2}"/>
                  </a:ext>
                </a:extLst>
              </p:cNvPr>
              <p:cNvSpPr>
                <a:spLocks noChangeShapeType="1"/>
              </p:cNvSpPr>
              <p:nvPr/>
            </p:nvSpPr>
            <p:spPr bwMode="auto">
              <a:xfrm flipH="1">
                <a:off x="1427207" y="4903285"/>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0" name="Line 948">
                <a:extLst>
                  <a:ext uri="{FF2B5EF4-FFF2-40B4-BE49-F238E27FC236}">
                    <a16:creationId xmlns:a16="http://schemas.microsoft.com/office/drawing/2014/main" id="{91B8E6B3-71D2-0ADD-1A6A-5B6875C22146}"/>
                  </a:ext>
                </a:extLst>
              </p:cNvPr>
              <p:cNvSpPr>
                <a:spLocks noChangeShapeType="1"/>
              </p:cNvSpPr>
              <p:nvPr/>
            </p:nvSpPr>
            <p:spPr bwMode="auto">
              <a:xfrm flipH="1">
                <a:off x="1427207" y="4520700"/>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1" name="Line 949">
                <a:extLst>
                  <a:ext uri="{FF2B5EF4-FFF2-40B4-BE49-F238E27FC236}">
                    <a16:creationId xmlns:a16="http://schemas.microsoft.com/office/drawing/2014/main" id="{49FDF8F9-50E6-27B3-E2AB-CAD013868ACD}"/>
                  </a:ext>
                </a:extLst>
              </p:cNvPr>
              <p:cNvSpPr>
                <a:spLocks noChangeShapeType="1"/>
              </p:cNvSpPr>
              <p:nvPr/>
            </p:nvSpPr>
            <p:spPr bwMode="auto">
              <a:xfrm flipH="1">
                <a:off x="1427207" y="4134073"/>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2" name="Line 950">
                <a:extLst>
                  <a:ext uri="{FF2B5EF4-FFF2-40B4-BE49-F238E27FC236}">
                    <a16:creationId xmlns:a16="http://schemas.microsoft.com/office/drawing/2014/main" id="{FBABBD60-7895-CE5D-5A37-F28CF66AB4E0}"/>
                  </a:ext>
                </a:extLst>
              </p:cNvPr>
              <p:cNvSpPr>
                <a:spLocks noChangeShapeType="1"/>
              </p:cNvSpPr>
              <p:nvPr/>
            </p:nvSpPr>
            <p:spPr bwMode="auto">
              <a:xfrm flipH="1">
                <a:off x="1427207" y="3750140"/>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3" name="Line 951">
                <a:extLst>
                  <a:ext uri="{FF2B5EF4-FFF2-40B4-BE49-F238E27FC236}">
                    <a16:creationId xmlns:a16="http://schemas.microsoft.com/office/drawing/2014/main" id="{8F0858BC-64D8-1619-AC79-EA594B56B430}"/>
                  </a:ext>
                </a:extLst>
              </p:cNvPr>
              <p:cNvSpPr>
                <a:spLocks noChangeShapeType="1"/>
              </p:cNvSpPr>
              <p:nvPr/>
            </p:nvSpPr>
            <p:spPr bwMode="auto">
              <a:xfrm flipH="1">
                <a:off x="1427207" y="3363512"/>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4" name="Line 952">
                <a:extLst>
                  <a:ext uri="{FF2B5EF4-FFF2-40B4-BE49-F238E27FC236}">
                    <a16:creationId xmlns:a16="http://schemas.microsoft.com/office/drawing/2014/main" id="{F1233C8C-1FF4-C58B-2321-AE6EF636E99F}"/>
                  </a:ext>
                </a:extLst>
              </p:cNvPr>
              <p:cNvSpPr>
                <a:spLocks noChangeShapeType="1"/>
              </p:cNvSpPr>
              <p:nvPr/>
            </p:nvSpPr>
            <p:spPr bwMode="auto">
              <a:xfrm flipH="1">
                <a:off x="1427207" y="2975538"/>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5" name="Line 954">
                <a:extLst>
                  <a:ext uri="{FF2B5EF4-FFF2-40B4-BE49-F238E27FC236}">
                    <a16:creationId xmlns:a16="http://schemas.microsoft.com/office/drawing/2014/main" id="{2899E7C1-F4D6-0E9D-297B-C1452EFA6688}"/>
                  </a:ext>
                </a:extLst>
              </p:cNvPr>
              <p:cNvSpPr>
                <a:spLocks noChangeShapeType="1"/>
              </p:cNvSpPr>
              <p:nvPr/>
            </p:nvSpPr>
            <p:spPr bwMode="auto">
              <a:xfrm flipH="1">
                <a:off x="1427207" y="2204978"/>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276" name="Line 952">
                <a:extLst>
                  <a:ext uri="{FF2B5EF4-FFF2-40B4-BE49-F238E27FC236}">
                    <a16:creationId xmlns:a16="http://schemas.microsoft.com/office/drawing/2014/main" id="{97CE10D7-4CCE-4130-7AB5-BFF9611A6EE2}"/>
                  </a:ext>
                </a:extLst>
              </p:cNvPr>
              <p:cNvSpPr>
                <a:spLocks noChangeShapeType="1"/>
              </p:cNvSpPr>
              <p:nvPr/>
            </p:nvSpPr>
            <p:spPr bwMode="auto">
              <a:xfrm flipH="1">
                <a:off x="1427207" y="2591363"/>
                <a:ext cx="65544" cy="0"/>
              </a:xfrm>
              <a:prstGeom prst="line">
                <a:avLst/>
              </a:prstGeom>
              <a:noFill/>
              <a:ln w="12700" cap="sq">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grpSp>
      </p:grpSp>
      <p:graphicFrame>
        <p:nvGraphicFramePr>
          <p:cNvPr id="899" name="Table 898">
            <a:extLst>
              <a:ext uri="{FF2B5EF4-FFF2-40B4-BE49-F238E27FC236}">
                <a16:creationId xmlns:a16="http://schemas.microsoft.com/office/drawing/2014/main" id="{0DDD8620-E40C-FCA4-B895-D2ACFBC596BF}"/>
              </a:ext>
            </a:extLst>
          </p:cNvPr>
          <p:cNvGraphicFramePr>
            <a:graphicFrameLocks noGrp="1"/>
          </p:cNvGraphicFramePr>
          <p:nvPr/>
        </p:nvGraphicFramePr>
        <p:xfrm>
          <a:off x="8815247" y="1474252"/>
          <a:ext cx="3076205" cy="838998"/>
        </p:xfrm>
        <a:graphic>
          <a:graphicData uri="http://schemas.openxmlformats.org/drawingml/2006/table">
            <a:tbl>
              <a:tblPr firstRow="1" bandRow="1">
                <a:tableStyleId>{5C22544A-7EE6-4342-B048-85BDC9FD1C3A}</a:tableStyleId>
              </a:tblPr>
              <a:tblGrid>
                <a:gridCol w="816348">
                  <a:extLst>
                    <a:ext uri="{9D8B030D-6E8A-4147-A177-3AD203B41FA5}">
                      <a16:colId xmlns:a16="http://schemas.microsoft.com/office/drawing/2014/main" val="73190027"/>
                    </a:ext>
                  </a:extLst>
                </a:gridCol>
                <a:gridCol w="1122438">
                  <a:extLst>
                    <a:ext uri="{9D8B030D-6E8A-4147-A177-3AD203B41FA5}">
                      <a16:colId xmlns:a16="http://schemas.microsoft.com/office/drawing/2014/main" val="919401575"/>
                    </a:ext>
                  </a:extLst>
                </a:gridCol>
                <a:gridCol w="1137419">
                  <a:extLst>
                    <a:ext uri="{9D8B030D-6E8A-4147-A177-3AD203B41FA5}">
                      <a16:colId xmlns:a16="http://schemas.microsoft.com/office/drawing/2014/main" val="125702832"/>
                    </a:ext>
                  </a:extLst>
                </a:gridCol>
              </a:tblGrid>
              <a:tr h="503001">
                <a:tc>
                  <a:txBody>
                    <a:bodyPr/>
                    <a:lstStyle/>
                    <a:p>
                      <a:pPr algn="l" fontAlgn="t">
                        <a:buNone/>
                      </a:pPr>
                      <a:r>
                        <a:rPr lang="en-GB" sz="1300" u="none" strike="noStrike" noProof="0" dirty="0">
                          <a:effectLst/>
                          <a:latin typeface="+mn-lt"/>
                        </a:rPr>
                        <a:t> </a:t>
                      </a:r>
                      <a:endParaRPr lang="en-GB" sz="1300" b="0" i="0" u="none" strike="noStrike" noProof="0" dirty="0">
                        <a:solidFill>
                          <a:srgbClr val="000000"/>
                        </a:solidFill>
                        <a:effectLst/>
                        <a:latin typeface="+mn-lt"/>
                      </a:endParaRPr>
                    </a:p>
                  </a:txBody>
                  <a:tcPr marL="5080" marR="5080" marT="5080" marB="0">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buNone/>
                      </a:pPr>
                      <a:r>
                        <a:rPr lang="en-GB" sz="1300" u="none" strike="noStrike" noProof="0" dirty="0">
                          <a:effectLst/>
                          <a:latin typeface="+mn-lt"/>
                        </a:rPr>
                        <a:t>Enza mono</a:t>
                      </a:r>
                      <a:br>
                        <a:rPr lang="en-GB" sz="1300" u="none" strike="noStrike" noProof="0" dirty="0">
                          <a:effectLst/>
                          <a:latin typeface="+mn-lt"/>
                        </a:rPr>
                      </a:br>
                      <a:r>
                        <a:rPr lang="en-GB" sz="1300" u="none" strike="noStrike" noProof="0" dirty="0">
                          <a:effectLst/>
                          <a:latin typeface="+mn-lt"/>
                        </a:rPr>
                        <a:t>(n=355)</a:t>
                      </a:r>
                      <a:endParaRPr lang="en-GB" sz="1300" b="0" i="0" u="none" strike="noStrike" noProof="0" dirty="0">
                        <a:solidFill>
                          <a:srgbClr val="0095DB"/>
                        </a:solidFill>
                        <a:effectLst/>
                        <a:latin typeface="+mn-lt"/>
                      </a:endParaRPr>
                    </a:p>
                  </a:txBody>
                  <a:tcPr marL="5080" marR="5080" marT="5080" marB="0" anchor="ctr">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rtl="0" fontAlgn="ctr">
                        <a:buNone/>
                      </a:pPr>
                      <a:r>
                        <a:rPr lang="en-GB" sz="1300" u="none" strike="noStrike" noProof="0" dirty="0">
                          <a:effectLst/>
                          <a:latin typeface="+mn-lt"/>
                        </a:rPr>
                        <a:t>Leuprolide </a:t>
                      </a:r>
                      <a:r>
                        <a:rPr lang="en-GB" sz="1300" b="1" u="none" strike="noStrike" noProof="0" dirty="0">
                          <a:solidFill>
                            <a:schemeClr val="bg1"/>
                          </a:solidFill>
                          <a:effectLst/>
                          <a:latin typeface="+mn-lt"/>
                        </a:rPr>
                        <a:t>alone</a:t>
                      </a:r>
                      <a:endParaRPr lang="en-GB" sz="1300" b="1" i="0" u="none" strike="noStrike" noProof="0" dirty="0">
                        <a:solidFill>
                          <a:schemeClr val="bg1"/>
                        </a:solidFill>
                        <a:effectLst/>
                        <a:latin typeface="+mn-lt"/>
                      </a:endParaRPr>
                    </a:p>
                    <a:p>
                      <a:pPr algn="ctr" rtl="0" fontAlgn="ctr">
                        <a:buNone/>
                      </a:pPr>
                      <a:r>
                        <a:rPr lang="en-GB" sz="1300" b="1" i="0" u="none" strike="noStrike" noProof="0" dirty="0">
                          <a:solidFill>
                            <a:schemeClr val="bg1"/>
                          </a:solidFill>
                          <a:effectLst/>
                          <a:latin typeface="+mn-lt"/>
                        </a:rPr>
                        <a:t>(n=358)</a:t>
                      </a:r>
                      <a:endParaRPr lang="en-GB" sz="1300" b="1" u="none" strike="noStrike" noProof="0" dirty="0">
                        <a:solidFill>
                          <a:schemeClr val="bg1"/>
                        </a:solidFill>
                        <a:effectLst/>
                        <a:latin typeface="+mn-lt"/>
                      </a:endParaRPr>
                    </a:p>
                  </a:txBody>
                  <a:tcPr marL="5080" marR="5080" marT="5080" marB="0" anchor="ctr">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308A"/>
                    </a:solidFill>
                  </a:tcPr>
                </a:tc>
                <a:extLst>
                  <a:ext uri="{0D108BD9-81ED-4DB2-BD59-A6C34878D82A}">
                    <a16:rowId xmlns:a16="http://schemas.microsoft.com/office/drawing/2014/main" val="2648554021"/>
                  </a:ext>
                </a:extLst>
              </a:tr>
              <a:tr h="335997">
                <a:tc>
                  <a:txBody>
                    <a:bodyPr/>
                    <a:lstStyle/>
                    <a:p>
                      <a:pPr algn="l" rtl="0" fontAlgn="ctr">
                        <a:buNone/>
                      </a:pPr>
                      <a:r>
                        <a:rPr lang="en-GB" sz="1300" u="none" strike="noStrike" noProof="0" dirty="0">
                          <a:solidFill>
                            <a:schemeClr val="bg1"/>
                          </a:solidFill>
                          <a:effectLst/>
                          <a:latin typeface="+mn-lt"/>
                        </a:rPr>
                        <a:t>Events</a:t>
                      </a:r>
                      <a:endParaRPr lang="en-GB" sz="1300" b="1" i="0" u="none" strike="noStrike" noProof="0" dirty="0">
                        <a:solidFill>
                          <a:schemeClr val="bg1"/>
                        </a:solidFill>
                        <a:effectLst/>
                        <a:latin typeface="+mn-lt"/>
                      </a:endParaRPr>
                    </a:p>
                  </a:txBody>
                  <a:tcPr marL="5080" marR="5080" marT="5080" marB="0" anchor="ctr">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rtl="0" fontAlgn="ctr">
                        <a:buNone/>
                      </a:pPr>
                      <a:r>
                        <a:rPr lang="en-GB" sz="1300" b="0" i="0" u="none" strike="noStrike" noProof="0" dirty="0">
                          <a:solidFill>
                            <a:schemeClr val="bg1"/>
                          </a:solidFill>
                          <a:effectLst/>
                          <a:latin typeface="+mn-lt"/>
                        </a:rPr>
                        <a:t>118</a:t>
                      </a:r>
                    </a:p>
                  </a:txBody>
                  <a:tcPr marL="5080" marR="5080" marT="5080" marB="0" anchor="ctr">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rtl="0" fontAlgn="ctr">
                        <a:buNone/>
                      </a:pPr>
                      <a:r>
                        <a:rPr lang="en-GB" sz="1300" u="none" strike="noStrike" noProof="0" dirty="0">
                          <a:solidFill>
                            <a:schemeClr val="bg1"/>
                          </a:solidFill>
                          <a:effectLst/>
                          <a:latin typeface="+mn-lt"/>
                        </a:rPr>
                        <a:t>173</a:t>
                      </a:r>
                      <a:endParaRPr lang="en-GB" sz="1300" b="0" i="0" u="none" strike="noStrike" noProof="0" dirty="0">
                        <a:solidFill>
                          <a:schemeClr val="bg1"/>
                        </a:solidFill>
                        <a:effectLst/>
                        <a:latin typeface="+mn-lt"/>
                      </a:endParaRPr>
                    </a:p>
                  </a:txBody>
                  <a:tcPr marL="5080" marR="5080" marT="5080" marB="0" anchor="ctr">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46660578"/>
                  </a:ext>
                </a:extLst>
              </a:tr>
            </a:tbl>
          </a:graphicData>
        </a:graphic>
      </p:graphicFrame>
      <p:grpSp>
        <p:nvGrpSpPr>
          <p:cNvPr id="902" name="Group 901">
            <a:extLst>
              <a:ext uri="{FF2B5EF4-FFF2-40B4-BE49-F238E27FC236}">
                <a16:creationId xmlns:a16="http://schemas.microsoft.com/office/drawing/2014/main" id="{24AED8E1-750D-8CD7-B755-5CC9D39A14C6}"/>
              </a:ext>
            </a:extLst>
          </p:cNvPr>
          <p:cNvGrpSpPr/>
          <p:nvPr/>
        </p:nvGrpSpPr>
        <p:grpSpPr>
          <a:xfrm>
            <a:off x="1014397" y="1457607"/>
            <a:ext cx="7444993" cy="1919005"/>
            <a:chOff x="1521595" y="2186410"/>
            <a:chExt cx="11167490" cy="2878508"/>
          </a:xfrm>
        </p:grpSpPr>
        <p:sp>
          <p:nvSpPr>
            <p:cNvPr id="903" name="Rectangle 206">
              <a:extLst>
                <a:ext uri="{FF2B5EF4-FFF2-40B4-BE49-F238E27FC236}">
                  <a16:creationId xmlns:a16="http://schemas.microsoft.com/office/drawing/2014/main" id="{6AEA520B-C91B-4A5E-975D-9E42A569025C}"/>
                </a:ext>
              </a:extLst>
            </p:cNvPr>
            <p:cNvSpPr>
              <a:spLocks noChangeArrowheads="1"/>
            </p:cNvSpPr>
            <p:nvPr/>
          </p:nvSpPr>
          <p:spPr bwMode="auto">
            <a:xfrm>
              <a:off x="11621485" y="3514377"/>
              <a:ext cx="1067600"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Enza mono</a:t>
              </a:r>
              <a:endParaRPr kumimoji="0" lang="en-GB" sz="2933"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904" name="Rectangle 207">
              <a:extLst>
                <a:ext uri="{FF2B5EF4-FFF2-40B4-BE49-F238E27FC236}">
                  <a16:creationId xmlns:a16="http://schemas.microsoft.com/office/drawing/2014/main" id="{69AD0A77-674D-5DC1-19B7-CEDF7718F77D}"/>
                </a:ext>
              </a:extLst>
            </p:cNvPr>
            <p:cNvSpPr>
              <a:spLocks noChangeArrowheads="1"/>
            </p:cNvSpPr>
            <p:nvPr/>
          </p:nvSpPr>
          <p:spPr bwMode="auto">
            <a:xfrm>
              <a:off x="11119779" y="4757236"/>
              <a:ext cx="1560524" cy="307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609630" rtl="0" eaLnBrk="0" fontAlgn="base" latinLnBrk="0" hangingPunct="0">
                <a:lnSpc>
                  <a:spcPct val="100000"/>
                </a:lnSpc>
                <a:spcBef>
                  <a:spcPct val="0"/>
                </a:spcBef>
                <a:spcAft>
                  <a:spcPct val="0"/>
                </a:spcAft>
                <a:buClrTx/>
                <a:buSzTx/>
                <a:buFontTx/>
                <a:buNone/>
                <a:tabLst/>
                <a:defRPr/>
              </a:pPr>
              <a:r>
                <a:rPr kumimoji="0" lang="en-GB" sz="1333" b="0" i="0" u="none" strike="noStrike" kern="1200" cap="none" spc="0" normalizeH="0" baseline="0" noProof="0" dirty="0">
                  <a:ln>
                    <a:noFill/>
                  </a:ln>
                  <a:solidFill>
                    <a:prstClr val="white"/>
                  </a:solidFill>
                  <a:effectLst/>
                  <a:uLnTx/>
                  <a:uFillTx/>
                  <a:latin typeface="Arial Narrow" panose="020F0502020204030204"/>
                  <a:ea typeface="+mn-ea"/>
                  <a:cs typeface="+mn-cs"/>
                </a:rPr>
                <a:t>Leuprolide alone</a:t>
              </a:r>
              <a:endParaRPr kumimoji="0" lang="en-GB" sz="2933" b="0" i="0" u="none" strike="noStrike" kern="1200" cap="none" spc="0" normalizeH="0" baseline="0" noProof="0" dirty="0">
                <a:ln>
                  <a:noFill/>
                </a:ln>
                <a:solidFill>
                  <a:prstClr val="white"/>
                </a:solidFill>
                <a:effectLst/>
                <a:uLnTx/>
                <a:uFillTx/>
                <a:latin typeface="Arial Narrow" panose="020F0502020204030204"/>
                <a:ea typeface="+mn-ea"/>
                <a:cs typeface="+mn-cs"/>
              </a:endParaRPr>
            </a:p>
          </p:txBody>
        </p:sp>
        <p:sp>
          <p:nvSpPr>
            <p:cNvPr id="906" name="Rectangle 208">
              <a:extLst>
                <a:ext uri="{FF2B5EF4-FFF2-40B4-BE49-F238E27FC236}">
                  <a16:creationId xmlns:a16="http://schemas.microsoft.com/office/drawing/2014/main" id="{50965967-95D5-E1C5-A359-830970599A3B}"/>
                </a:ext>
              </a:extLst>
            </p:cNvPr>
            <p:cNvSpPr>
              <a:spLocks noChangeArrowheads="1"/>
            </p:cNvSpPr>
            <p:nvPr/>
          </p:nvSpPr>
          <p:spPr bwMode="auto">
            <a:xfrm>
              <a:off x="1535269" y="2194464"/>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07" name="Rectangle 209">
              <a:extLst>
                <a:ext uri="{FF2B5EF4-FFF2-40B4-BE49-F238E27FC236}">
                  <a16:creationId xmlns:a16="http://schemas.microsoft.com/office/drawing/2014/main" id="{2FB48438-9A0E-F4B5-D603-15A4374ADA32}"/>
                </a:ext>
              </a:extLst>
            </p:cNvPr>
            <p:cNvSpPr>
              <a:spLocks noChangeArrowheads="1"/>
            </p:cNvSpPr>
            <p:nvPr/>
          </p:nvSpPr>
          <p:spPr bwMode="auto">
            <a:xfrm>
              <a:off x="1661370" y="2194464"/>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08" name="Rectangle 210">
              <a:extLst>
                <a:ext uri="{FF2B5EF4-FFF2-40B4-BE49-F238E27FC236}">
                  <a16:creationId xmlns:a16="http://schemas.microsoft.com/office/drawing/2014/main" id="{B5D913E0-A683-6715-C78F-6DE899D8E362}"/>
                </a:ext>
              </a:extLst>
            </p:cNvPr>
            <p:cNvSpPr>
              <a:spLocks noChangeArrowheads="1"/>
            </p:cNvSpPr>
            <p:nvPr/>
          </p:nvSpPr>
          <p:spPr bwMode="auto">
            <a:xfrm>
              <a:off x="2296435" y="2215942"/>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10" name="Rectangle 211">
              <a:extLst>
                <a:ext uri="{FF2B5EF4-FFF2-40B4-BE49-F238E27FC236}">
                  <a16:creationId xmlns:a16="http://schemas.microsoft.com/office/drawing/2014/main" id="{39C149DF-C492-297B-A345-1C8E80CECBA1}"/>
                </a:ext>
              </a:extLst>
            </p:cNvPr>
            <p:cNvSpPr>
              <a:spLocks noChangeArrowheads="1"/>
            </p:cNvSpPr>
            <p:nvPr/>
          </p:nvSpPr>
          <p:spPr bwMode="auto">
            <a:xfrm>
              <a:off x="2363284" y="2215942"/>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11" name="Rectangle 212">
              <a:extLst>
                <a:ext uri="{FF2B5EF4-FFF2-40B4-BE49-F238E27FC236}">
                  <a16:creationId xmlns:a16="http://schemas.microsoft.com/office/drawing/2014/main" id="{5673DC6C-F3B6-8154-FD01-A88BA0B4E249}"/>
                </a:ext>
              </a:extLst>
            </p:cNvPr>
            <p:cNvSpPr>
              <a:spLocks noChangeArrowheads="1"/>
            </p:cNvSpPr>
            <p:nvPr/>
          </p:nvSpPr>
          <p:spPr bwMode="auto">
            <a:xfrm>
              <a:off x="2369361" y="2215942"/>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12" name="Rectangle 213">
              <a:extLst>
                <a:ext uri="{FF2B5EF4-FFF2-40B4-BE49-F238E27FC236}">
                  <a16:creationId xmlns:a16="http://schemas.microsoft.com/office/drawing/2014/main" id="{E7655C0C-9929-1714-D24B-81B5064CF568}"/>
                </a:ext>
              </a:extLst>
            </p:cNvPr>
            <p:cNvSpPr>
              <a:spLocks noChangeArrowheads="1"/>
            </p:cNvSpPr>
            <p:nvPr/>
          </p:nvSpPr>
          <p:spPr bwMode="auto">
            <a:xfrm>
              <a:off x="2530406" y="2237420"/>
              <a:ext cx="59252"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14" name="Rectangle 214">
              <a:extLst>
                <a:ext uri="{FF2B5EF4-FFF2-40B4-BE49-F238E27FC236}">
                  <a16:creationId xmlns:a16="http://schemas.microsoft.com/office/drawing/2014/main" id="{3AEAD320-8FD1-DFA8-1F51-B27C1B100926}"/>
                </a:ext>
              </a:extLst>
            </p:cNvPr>
            <p:cNvSpPr>
              <a:spLocks noChangeArrowheads="1"/>
            </p:cNvSpPr>
            <p:nvPr/>
          </p:nvSpPr>
          <p:spPr bwMode="auto">
            <a:xfrm>
              <a:off x="2550158" y="2246817"/>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15" name="Rectangle 215">
              <a:extLst>
                <a:ext uri="{FF2B5EF4-FFF2-40B4-BE49-F238E27FC236}">
                  <a16:creationId xmlns:a16="http://schemas.microsoft.com/office/drawing/2014/main" id="{5DBFB7F2-39C4-DE82-D40B-115C09688476}"/>
                </a:ext>
              </a:extLst>
            </p:cNvPr>
            <p:cNvSpPr>
              <a:spLocks noChangeArrowheads="1"/>
            </p:cNvSpPr>
            <p:nvPr/>
          </p:nvSpPr>
          <p:spPr bwMode="auto">
            <a:xfrm>
              <a:off x="2556235" y="2246817"/>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16" name="Rectangle 216">
              <a:extLst>
                <a:ext uri="{FF2B5EF4-FFF2-40B4-BE49-F238E27FC236}">
                  <a16:creationId xmlns:a16="http://schemas.microsoft.com/office/drawing/2014/main" id="{32AF92EA-7CE8-2C0A-0361-A91F4EACE29B}"/>
                </a:ext>
              </a:extLst>
            </p:cNvPr>
            <p:cNvSpPr>
              <a:spLocks noChangeArrowheads="1"/>
            </p:cNvSpPr>
            <p:nvPr/>
          </p:nvSpPr>
          <p:spPr bwMode="auto">
            <a:xfrm>
              <a:off x="2563831" y="2246817"/>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18" name="Rectangle 217">
              <a:extLst>
                <a:ext uri="{FF2B5EF4-FFF2-40B4-BE49-F238E27FC236}">
                  <a16:creationId xmlns:a16="http://schemas.microsoft.com/office/drawing/2014/main" id="{D7160EED-034B-1882-2602-CC8B7E5E46BF}"/>
                </a:ext>
              </a:extLst>
            </p:cNvPr>
            <p:cNvSpPr>
              <a:spLocks noChangeArrowheads="1"/>
            </p:cNvSpPr>
            <p:nvPr/>
          </p:nvSpPr>
          <p:spPr bwMode="auto">
            <a:xfrm>
              <a:off x="2642834" y="2246817"/>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19" name="Rectangle 218">
              <a:extLst>
                <a:ext uri="{FF2B5EF4-FFF2-40B4-BE49-F238E27FC236}">
                  <a16:creationId xmlns:a16="http://schemas.microsoft.com/office/drawing/2014/main" id="{884ADE78-BDAA-F408-7330-A585DDEC4D70}"/>
                </a:ext>
              </a:extLst>
            </p:cNvPr>
            <p:cNvSpPr>
              <a:spLocks noChangeArrowheads="1"/>
            </p:cNvSpPr>
            <p:nvPr/>
          </p:nvSpPr>
          <p:spPr bwMode="auto">
            <a:xfrm>
              <a:off x="2796284" y="2260240"/>
              <a:ext cx="5469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20" name="Rectangle 219">
              <a:extLst>
                <a:ext uri="{FF2B5EF4-FFF2-40B4-BE49-F238E27FC236}">
                  <a16:creationId xmlns:a16="http://schemas.microsoft.com/office/drawing/2014/main" id="{78BEB859-9AAB-B16E-A564-42844CDDB0C2}"/>
                </a:ext>
              </a:extLst>
            </p:cNvPr>
            <p:cNvSpPr>
              <a:spLocks noChangeArrowheads="1"/>
            </p:cNvSpPr>
            <p:nvPr/>
          </p:nvSpPr>
          <p:spPr bwMode="auto">
            <a:xfrm>
              <a:off x="2817554" y="2260240"/>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21" name="Rectangle 220">
              <a:extLst>
                <a:ext uri="{FF2B5EF4-FFF2-40B4-BE49-F238E27FC236}">
                  <a16:creationId xmlns:a16="http://schemas.microsoft.com/office/drawing/2014/main" id="{2785BCDD-3E1D-73CA-83D2-5BFE0E31D688}"/>
                </a:ext>
              </a:extLst>
            </p:cNvPr>
            <p:cNvSpPr>
              <a:spLocks noChangeArrowheads="1"/>
            </p:cNvSpPr>
            <p:nvPr/>
          </p:nvSpPr>
          <p:spPr bwMode="auto">
            <a:xfrm>
              <a:off x="3030255" y="2316619"/>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22" name="Rectangle 221">
              <a:extLst>
                <a:ext uri="{FF2B5EF4-FFF2-40B4-BE49-F238E27FC236}">
                  <a16:creationId xmlns:a16="http://schemas.microsoft.com/office/drawing/2014/main" id="{32AE3F0B-AF3F-752A-AB0C-9B12238BBB24}"/>
                </a:ext>
              </a:extLst>
            </p:cNvPr>
            <p:cNvSpPr>
              <a:spLocks noChangeArrowheads="1"/>
            </p:cNvSpPr>
            <p:nvPr/>
          </p:nvSpPr>
          <p:spPr bwMode="auto">
            <a:xfrm>
              <a:off x="3277899" y="2394476"/>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23" name="Rectangle 222">
              <a:extLst>
                <a:ext uri="{FF2B5EF4-FFF2-40B4-BE49-F238E27FC236}">
                  <a16:creationId xmlns:a16="http://schemas.microsoft.com/office/drawing/2014/main" id="{7E18F295-CE07-5D9E-654A-85C2203877ED}"/>
                </a:ext>
              </a:extLst>
            </p:cNvPr>
            <p:cNvSpPr>
              <a:spLocks noChangeArrowheads="1"/>
            </p:cNvSpPr>
            <p:nvPr/>
          </p:nvSpPr>
          <p:spPr bwMode="auto">
            <a:xfrm>
              <a:off x="3791421" y="2542135"/>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24" name="Rectangle 223">
              <a:extLst>
                <a:ext uri="{FF2B5EF4-FFF2-40B4-BE49-F238E27FC236}">
                  <a16:creationId xmlns:a16="http://schemas.microsoft.com/office/drawing/2014/main" id="{F8794E2D-D034-3E76-0D40-EE475673E61D}"/>
                </a:ext>
              </a:extLst>
            </p:cNvPr>
            <p:cNvSpPr>
              <a:spLocks noChangeArrowheads="1"/>
            </p:cNvSpPr>
            <p:nvPr/>
          </p:nvSpPr>
          <p:spPr bwMode="auto">
            <a:xfrm>
              <a:off x="3818768" y="2542135"/>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25" name="Rectangle 224">
              <a:extLst>
                <a:ext uri="{FF2B5EF4-FFF2-40B4-BE49-F238E27FC236}">
                  <a16:creationId xmlns:a16="http://schemas.microsoft.com/office/drawing/2014/main" id="{2701CB7C-788E-B3F7-13FB-036775789E42}"/>
                </a:ext>
              </a:extLst>
            </p:cNvPr>
            <p:cNvSpPr>
              <a:spLocks noChangeArrowheads="1"/>
            </p:cNvSpPr>
            <p:nvPr/>
          </p:nvSpPr>
          <p:spPr bwMode="auto">
            <a:xfrm>
              <a:off x="4111993" y="2624019"/>
              <a:ext cx="60772"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26" name="Rectangle 225">
              <a:extLst>
                <a:ext uri="{FF2B5EF4-FFF2-40B4-BE49-F238E27FC236}">
                  <a16:creationId xmlns:a16="http://schemas.microsoft.com/office/drawing/2014/main" id="{0FA18F9F-C9C7-45DC-40FD-849AC2D1D7E4}"/>
                </a:ext>
              </a:extLst>
            </p:cNvPr>
            <p:cNvSpPr>
              <a:spLocks noChangeArrowheads="1"/>
            </p:cNvSpPr>
            <p:nvPr/>
          </p:nvSpPr>
          <p:spPr bwMode="auto">
            <a:xfrm>
              <a:off x="4379388" y="2668317"/>
              <a:ext cx="53175"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27" name="Rectangle 226">
              <a:extLst>
                <a:ext uri="{FF2B5EF4-FFF2-40B4-BE49-F238E27FC236}">
                  <a16:creationId xmlns:a16="http://schemas.microsoft.com/office/drawing/2014/main" id="{F8296E5C-437C-F75C-5DD5-C6A1B8F3B5AE}"/>
                </a:ext>
              </a:extLst>
            </p:cNvPr>
            <p:cNvSpPr>
              <a:spLocks noChangeArrowheads="1"/>
            </p:cNvSpPr>
            <p:nvPr/>
          </p:nvSpPr>
          <p:spPr bwMode="auto">
            <a:xfrm>
              <a:off x="4519164" y="2715299"/>
              <a:ext cx="60772"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28" name="Rectangle 227">
              <a:extLst>
                <a:ext uri="{FF2B5EF4-FFF2-40B4-BE49-F238E27FC236}">
                  <a16:creationId xmlns:a16="http://schemas.microsoft.com/office/drawing/2014/main" id="{A0B004C9-827A-3937-7808-105C0A22E933}"/>
                </a:ext>
              </a:extLst>
            </p:cNvPr>
            <p:cNvSpPr>
              <a:spLocks noChangeArrowheads="1"/>
            </p:cNvSpPr>
            <p:nvPr/>
          </p:nvSpPr>
          <p:spPr bwMode="auto">
            <a:xfrm>
              <a:off x="4566261" y="2746174"/>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29" name="Rectangle 228">
              <a:extLst>
                <a:ext uri="{FF2B5EF4-FFF2-40B4-BE49-F238E27FC236}">
                  <a16:creationId xmlns:a16="http://schemas.microsoft.com/office/drawing/2014/main" id="{681C76CE-C977-2F6A-3BF8-B31517E29C9E}"/>
                </a:ext>
              </a:extLst>
            </p:cNvPr>
            <p:cNvSpPr>
              <a:spLocks noChangeArrowheads="1"/>
            </p:cNvSpPr>
            <p:nvPr/>
          </p:nvSpPr>
          <p:spPr bwMode="auto">
            <a:xfrm>
              <a:off x="4572338" y="2746174"/>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30" name="Rectangle 229">
              <a:extLst>
                <a:ext uri="{FF2B5EF4-FFF2-40B4-BE49-F238E27FC236}">
                  <a16:creationId xmlns:a16="http://schemas.microsoft.com/office/drawing/2014/main" id="{356BC171-FAC7-C0EE-486A-9F4EB5A372FF}"/>
                </a:ext>
              </a:extLst>
            </p:cNvPr>
            <p:cNvSpPr>
              <a:spLocks noChangeArrowheads="1"/>
            </p:cNvSpPr>
            <p:nvPr/>
          </p:nvSpPr>
          <p:spPr bwMode="auto">
            <a:xfrm>
              <a:off x="4692363" y="2781075"/>
              <a:ext cx="5469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31" name="Rectangle 230">
              <a:extLst>
                <a:ext uri="{FF2B5EF4-FFF2-40B4-BE49-F238E27FC236}">
                  <a16:creationId xmlns:a16="http://schemas.microsoft.com/office/drawing/2014/main" id="{EC8C449E-E780-C75B-0448-C272EA1266EC}"/>
                </a:ext>
              </a:extLst>
            </p:cNvPr>
            <p:cNvSpPr>
              <a:spLocks noChangeArrowheads="1"/>
            </p:cNvSpPr>
            <p:nvPr/>
          </p:nvSpPr>
          <p:spPr bwMode="auto">
            <a:xfrm>
              <a:off x="4753135" y="2794499"/>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32" name="Rectangle 231">
              <a:extLst>
                <a:ext uri="{FF2B5EF4-FFF2-40B4-BE49-F238E27FC236}">
                  <a16:creationId xmlns:a16="http://schemas.microsoft.com/office/drawing/2014/main" id="{61497033-E2FD-6D12-8EA9-E18DCA4F573D}"/>
                </a:ext>
              </a:extLst>
            </p:cNvPr>
            <p:cNvSpPr>
              <a:spLocks noChangeArrowheads="1"/>
            </p:cNvSpPr>
            <p:nvPr/>
          </p:nvSpPr>
          <p:spPr bwMode="auto">
            <a:xfrm>
              <a:off x="4780482" y="2794499"/>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33" name="Rectangle 232">
              <a:extLst>
                <a:ext uri="{FF2B5EF4-FFF2-40B4-BE49-F238E27FC236}">
                  <a16:creationId xmlns:a16="http://schemas.microsoft.com/office/drawing/2014/main" id="{AF087CFD-2868-0577-2B7A-F75A8A74F1F6}"/>
                </a:ext>
              </a:extLst>
            </p:cNvPr>
            <p:cNvSpPr>
              <a:spLocks noChangeArrowheads="1"/>
            </p:cNvSpPr>
            <p:nvPr/>
          </p:nvSpPr>
          <p:spPr bwMode="auto">
            <a:xfrm>
              <a:off x="4786559" y="2794499"/>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34" name="Rectangle 233">
              <a:extLst>
                <a:ext uri="{FF2B5EF4-FFF2-40B4-BE49-F238E27FC236}">
                  <a16:creationId xmlns:a16="http://schemas.microsoft.com/office/drawing/2014/main" id="{EF8330C7-27CC-AAEA-10BD-84DEC837BDDF}"/>
                </a:ext>
              </a:extLst>
            </p:cNvPr>
            <p:cNvSpPr>
              <a:spLocks noChangeArrowheads="1"/>
            </p:cNvSpPr>
            <p:nvPr/>
          </p:nvSpPr>
          <p:spPr bwMode="auto">
            <a:xfrm>
              <a:off x="5026608" y="2802553"/>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35" name="Rectangle 234">
              <a:extLst>
                <a:ext uri="{FF2B5EF4-FFF2-40B4-BE49-F238E27FC236}">
                  <a16:creationId xmlns:a16="http://schemas.microsoft.com/office/drawing/2014/main" id="{AB36C091-0F1C-F11B-1796-E78C4B2A39CD}"/>
                </a:ext>
              </a:extLst>
            </p:cNvPr>
            <p:cNvSpPr>
              <a:spLocks noChangeArrowheads="1"/>
            </p:cNvSpPr>
            <p:nvPr/>
          </p:nvSpPr>
          <p:spPr bwMode="auto">
            <a:xfrm>
              <a:off x="5026608" y="2802553"/>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36" name="Rectangle 235">
              <a:extLst>
                <a:ext uri="{FF2B5EF4-FFF2-40B4-BE49-F238E27FC236}">
                  <a16:creationId xmlns:a16="http://schemas.microsoft.com/office/drawing/2014/main" id="{33BA367B-AEDA-617A-8CCB-4539EFE35F5E}"/>
                </a:ext>
              </a:extLst>
            </p:cNvPr>
            <p:cNvSpPr>
              <a:spLocks noChangeArrowheads="1"/>
            </p:cNvSpPr>
            <p:nvPr/>
          </p:nvSpPr>
          <p:spPr bwMode="auto">
            <a:xfrm>
              <a:off x="5286407" y="2854904"/>
              <a:ext cx="60772"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37" name="Rectangle 236">
              <a:extLst>
                <a:ext uri="{FF2B5EF4-FFF2-40B4-BE49-F238E27FC236}">
                  <a16:creationId xmlns:a16="http://schemas.microsoft.com/office/drawing/2014/main" id="{1D90393D-9BFD-75C6-A9B8-7347FE3F7483}"/>
                </a:ext>
              </a:extLst>
            </p:cNvPr>
            <p:cNvSpPr>
              <a:spLocks noChangeArrowheads="1"/>
            </p:cNvSpPr>
            <p:nvPr/>
          </p:nvSpPr>
          <p:spPr bwMode="auto">
            <a:xfrm>
              <a:off x="5319831" y="2854904"/>
              <a:ext cx="60772"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38" name="Rectangle 237">
              <a:extLst>
                <a:ext uri="{FF2B5EF4-FFF2-40B4-BE49-F238E27FC236}">
                  <a16:creationId xmlns:a16="http://schemas.microsoft.com/office/drawing/2014/main" id="{B90F4635-A44A-B3A1-70BC-90E32129F488}"/>
                </a:ext>
              </a:extLst>
            </p:cNvPr>
            <p:cNvSpPr>
              <a:spLocks noChangeArrowheads="1"/>
            </p:cNvSpPr>
            <p:nvPr/>
          </p:nvSpPr>
          <p:spPr bwMode="auto">
            <a:xfrm>
              <a:off x="5353256" y="2854904"/>
              <a:ext cx="60772"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39" name="Rectangle 238">
              <a:extLst>
                <a:ext uri="{FF2B5EF4-FFF2-40B4-BE49-F238E27FC236}">
                  <a16:creationId xmlns:a16="http://schemas.microsoft.com/office/drawing/2014/main" id="{A2DB2C63-29D7-2335-EF04-03F7B82FD698}"/>
                </a:ext>
              </a:extLst>
            </p:cNvPr>
            <p:cNvSpPr>
              <a:spLocks noChangeArrowheads="1"/>
            </p:cNvSpPr>
            <p:nvPr/>
          </p:nvSpPr>
          <p:spPr bwMode="auto">
            <a:xfrm>
              <a:off x="5520378" y="2868328"/>
              <a:ext cx="53175" cy="3355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40" name="Rectangle 239">
              <a:extLst>
                <a:ext uri="{FF2B5EF4-FFF2-40B4-BE49-F238E27FC236}">
                  <a16:creationId xmlns:a16="http://schemas.microsoft.com/office/drawing/2014/main" id="{2CBA5111-EAFB-67B1-B630-C92D273BEF30}"/>
                </a:ext>
              </a:extLst>
            </p:cNvPr>
            <p:cNvSpPr>
              <a:spLocks noChangeArrowheads="1"/>
            </p:cNvSpPr>
            <p:nvPr/>
          </p:nvSpPr>
          <p:spPr bwMode="auto">
            <a:xfrm>
              <a:off x="5567477" y="2901887"/>
              <a:ext cx="60772"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41" name="Rectangle 240">
              <a:extLst>
                <a:ext uri="{FF2B5EF4-FFF2-40B4-BE49-F238E27FC236}">
                  <a16:creationId xmlns:a16="http://schemas.microsoft.com/office/drawing/2014/main" id="{181EC125-1E89-3B48-4EBE-021636C1E135}"/>
                </a:ext>
              </a:extLst>
            </p:cNvPr>
            <p:cNvSpPr>
              <a:spLocks noChangeArrowheads="1"/>
            </p:cNvSpPr>
            <p:nvPr/>
          </p:nvSpPr>
          <p:spPr bwMode="auto">
            <a:xfrm>
              <a:off x="5573554" y="2901887"/>
              <a:ext cx="60772"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42" name="Rectangle 241">
              <a:extLst>
                <a:ext uri="{FF2B5EF4-FFF2-40B4-BE49-F238E27FC236}">
                  <a16:creationId xmlns:a16="http://schemas.microsoft.com/office/drawing/2014/main" id="{DC9BC267-134B-4CD3-54A6-7A4CA7A3E1B7}"/>
                </a:ext>
              </a:extLst>
            </p:cNvPr>
            <p:cNvSpPr>
              <a:spLocks noChangeArrowheads="1"/>
            </p:cNvSpPr>
            <p:nvPr/>
          </p:nvSpPr>
          <p:spPr bwMode="auto">
            <a:xfrm>
              <a:off x="5768024" y="2959608"/>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43" name="Rectangle 242">
              <a:extLst>
                <a:ext uri="{FF2B5EF4-FFF2-40B4-BE49-F238E27FC236}">
                  <a16:creationId xmlns:a16="http://schemas.microsoft.com/office/drawing/2014/main" id="{DCFDFD4C-10E0-E088-F3AD-AE0E62588A4F}"/>
                </a:ext>
              </a:extLst>
            </p:cNvPr>
            <p:cNvSpPr>
              <a:spLocks noChangeArrowheads="1"/>
            </p:cNvSpPr>
            <p:nvPr/>
          </p:nvSpPr>
          <p:spPr bwMode="auto">
            <a:xfrm>
              <a:off x="5888047" y="2971690"/>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44" name="Rectangle 243">
              <a:extLst>
                <a:ext uri="{FF2B5EF4-FFF2-40B4-BE49-F238E27FC236}">
                  <a16:creationId xmlns:a16="http://schemas.microsoft.com/office/drawing/2014/main" id="{9DDDCDBB-793F-E588-9D9E-FEF2E96B6129}"/>
                </a:ext>
              </a:extLst>
            </p:cNvPr>
            <p:cNvSpPr>
              <a:spLocks noChangeArrowheads="1"/>
            </p:cNvSpPr>
            <p:nvPr/>
          </p:nvSpPr>
          <p:spPr bwMode="auto">
            <a:xfrm>
              <a:off x="6141770" y="3024041"/>
              <a:ext cx="53175"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45" name="Rectangle 244">
              <a:extLst>
                <a:ext uri="{FF2B5EF4-FFF2-40B4-BE49-F238E27FC236}">
                  <a16:creationId xmlns:a16="http://schemas.microsoft.com/office/drawing/2014/main" id="{83352B61-DB54-E9AD-AAF8-05AD469B805D}"/>
                </a:ext>
              </a:extLst>
            </p:cNvPr>
            <p:cNvSpPr>
              <a:spLocks noChangeArrowheads="1"/>
            </p:cNvSpPr>
            <p:nvPr/>
          </p:nvSpPr>
          <p:spPr bwMode="auto">
            <a:xfrm>
              <a:off x="6255717" y="3058943"/>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46" name="Rectangle 245">
              <a:extLst>
                <a:ext uri="{FF2B5EF4-FFF2-40B4-BE49-F238E27FC236}">
                  <a16:creationId xmlns:a16="http://schemas.microsoft.com/office/drawing/2014/main" id="{5BB2D7F3-7FA1-4678-7A30-2DCA49048752}"/>
                </a:ext>
              </a:extLst>
            </p:cNvPr>
            <p:cNvSpPr>
              <a:spLocks noChangeArrowheads="1"/>
            </p:cNvSpPr>
            <p:nvPr/>
          </p:nvSpPr>
          <p:spPr bwMode="auto">
            <a:xfrm>
              <a:off x="6289141" y="3058943"/>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47" name="Rectangle 246">
              <a:extLst>
                <a:ext uri="{FF2B5EF4-FFF2-40B4-BE49-F238E27FC236}">
                  <a16:creationId xmlns:a16="http://schemas.microsoft.com/office/drawing/2014/main" id="{B2DE76EF-68B0-6D72-C07E-FFE4CBB4B9C3}"/>
                </a:ext>
              </a:extLst>
            </p:cNvPr>
            <p:cNvSpPr>
              <a:spLocks noChangeArrowheads="1"/>
            </p:cNvSpPr>
            <p:nvPr/>
          </p:nvSpPr>
          <p:spPr bwMode="auto">
            <a:xfrm>
              <a:off x="6375742" y="3058943"/>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48" name="Rectangle 247">
              <a:extLst>
                <a:ext uri="{FF2B5EF4-FFF2-40B4-BE49-F238E27FC236}">
                  <a16:creationId xmlns:a16="http://schemas.microsoft.com/office/drawing/2014/main" id="{B7132DFC-510F-7B24-9E7E-937082310EC7}"/>
                </a:ext>
              </a:extLst>
            </p:cNvPr>
            <p:cNvSpPr>
              <a:spLocks noChangeArrowheads="1"/>
            </p:cNvSpPr>
            <p:nvPr/>
          </p:nvSpPr>
          <p:spPr bwMode="auto">
            <a:xfrm>
              <a:off x="6696312" y="3119349"/>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49" name="Rectangle 248">
              <a:extLst>
                <a:ext uri="{FF2B5EF4-FFF2-40B4-BE49-F238E27FC236}">
                  <a16:creationId xmlns:a16="http://schemas.microsoft.com/office/drawing/2014/main" id="{4FCFB44F-31F6-B047-385C-D433AB16ED82}"/>
                </a:ext>
              </a:extLst>
            </p:cNvPr>
            <p:cNvSpPr>
              <a:spLocks noChangeArrowheads="1"/>
            </p:cNvSpPr>
            <p:nvPr/>
          </p:nvSpPr>
          <p:spPr bwMode="auto">
            <a:xfrm>
              <a:off x="6836087" y="3158277"/>
              <a:ext cx="60772"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50" name="Rectangle 249">
              <a:extLst>
                <a:ext uri="{FF2B5EF4-FFF2-40B4-BE49-F238E27FC236}">
                  <a16:creationId xmlns:a16="http://schemas.microsoft.com/office/drawing/2014/main" id="{909B27E6-B4E5-B413-0E28-19E41B5FBF2A}"/>
                </a:ext>
              </a:extLst>
            </p:cNvPr>
            <p:cNvSpPr>
              <a:spLocks noChangeArrowheads="1"/>
            </p:cNvSpPr>
            <p:nvPr/>
          </p:nvSpPr>
          <p:spPr bwMode="auto">
            <a:xfrm>
              <a:off x="7029038" y="3158277"/>
              <a:ext cx="60772"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51" name="Rectangle 250">
              <a:extLst>
                <a:ext uri="{FF2B5EF4-FFF2-40B4-BE49-F238E27FC236}">
                  <a16:creationId xmlns:a16="http://schemas.microsoft.com/office/drawing/2014/main" id="{A069C758-0B4C-E66D-967B-8BA94CF534A3}"/>
                </a:ext>
              </a:extLst>
            </p:cNvPr>
            <p:cNvSpPr>
              <a:spLocks noChangeArrowheads="1"/>
            </p:cNvSpPr>
            <p:nvPr/>
          </p:nvSpPr>
          <p:spPr bwMode="auto">
            <a:xfrm>
              <a:off x="7042711" y="3158277"/>
              <a:ext cx="53175"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52" name="Rectangle 251">
              <a:extLst>
                <a:ext uri="{FF2B5EF4-FFF2-40B4-BE49-F238E27FC236}">
                  <a16:creationId xmlns:a16="http://schemas.microsoft.com/office/drawing/2014/main" id="{975286DC-99FB-1C57-AB1E-178942E45BA8}"/>
                </a:ext>
              </a:extLst>
            </p:cNvPr>
            <p:cNvSpPr>
              <a:spLocks noChangeArrowheads="1"/>
            </p:cNvSpPr>
            <p:nvPr/>
          </p:nvSpPr>
          <p:spPr bwMode="auto">
            <a:xfrm>
              <a:off x="7076136" y="3167674"/>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53" name="Rectangle 252">
              <a:extLst>
                <a:ext uri="{FF2B5EF4-FFF2-40B4-BE49-F238E27FC236}">
                  <a16:creationId xmlns:a16="http://schemas.microsoft.com/office/drawing/2014/main" id="{BEC2B2EE-3C9A-599E-4740-DFA4EFE9EE98}"/>
                </a:ext>
              </a:extLst>
            </p:cNvPr>
            <p:cNvSpPr>
              <a:spLocks noChangeArrowheads="1"/>
            </p:cNvSpPr>
            <p:nvPr/>
          </p:nvSpPr>
          <p:spPr bwMode="auto">
            <a:xfrm>
              <a:off x="7083733" y="3185124"/>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54" name="Rectangle 253">
              <a:extLst>
                <a:ext uri="{FF2B5EF4-FFF2-40B4-BE49-F238E27FC236}">
                  <a16:creationId xmlns:a16="http://schemas.microsoft.com/office/drawing/2014/main" id="{074CEB82-2E5E-3CFD-D054-C53278EA2813}"/>
                </a:ext>
              </a:extLst>
            </p:cNvPr>
            <p:cNvSpPr>
              <a:spLocks noChangeArrowheads="1"/>
            </p:cNvSpPr>
            <p:nvPr/>
          </p:nvSpPr>
          <p:spPr bwMode="auto">
            <a:xfrm>
              <a:off x="7129312" y="3185124"/>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55" name="Rectangle 254">
              <a:extLst>
                <a:ext uri="{FF2B5EF4-FFF2-40B4-BE49-F238E27FC236}">
                  <a16:creationId xmlns:a16="http://schemas.microsoft.com/office/drawing/2014/main" id="{CC64D23C-520F-001C-6B0F-0DA2E5B80C7E}"/>
                </a:ext>
              </a:extLst>
            </p:cNvPr>
            <p:cNvSpPr>
              <a:spLocks noChangeArrowheads="1"/>
            </p:cNvSpPr>
            <p:nvPr/>
          </p:nvSpPr>
          <p:spPr bwMode="auto">
            <a:xfrm>
              <a:off x="7142985" y="3185124"/>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56" name="Rectangle 255">
              <a:extLst>
                <a:ext uri="{FF2B5EF4-FFF2-40B4-BE49-F238E27FC236}">
                  <a16:creationId xmlns:a16="http://schemas.microsoft.com/office/drawing/2014/main" id="{06741487-AE3C-3EC7-AF27-FF00B239014C}"/>
                </a:ext>
              </a:extLst>
            </p:cNvPr>
            <p:cNvSpPr>
              <a:spLocks noChangeArrowheads="1"/>
            </p:cNvSpPr>
            <p:nvPr/>
          </p:nvSpPr>
          <p:spPr bwMode="auto">
            <a:xfrm>
              <a:off x="7196161" y="3185124"/>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57" name="Rectangle 256">
              <a:extLst>
                <a:ext uri="{FF2B5EF4-FFF2-40B4-BE49-F238E27FC236}">
                  <a16:creationId xmlns:a16="http://schemas.microsoft.com/office/drawing/2014/main" id="{F516D857-AAA7-6E50-D473-98EDD80F591A}"/>
                </a:ext>
              </a:extLst>
            </p:cNvPr>
            <p:cNvSpPr>
              <a:spLocks noChangeArrowheads="1"/>
            </p:cNvSpPr>
            <p:nvPr/>
          </p:nvSpPr>
          <p:spPr bwMode="auto">
            <a:xfrm>
              <a:off x="7282760" y="3185124"/>
              <a:ext cx="5469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58" name="Rectangle 257">
              <a:extLst>
                <a:ext uri="{FF2B5EF4-FFF2-40B4-BE49-F238E27FC236}">
                  <a16:creationId xmlns:a16="http://schemas.microsoft.com/office/drawing/2014/main" id="{843F03D0-F866-A247-0BE6-643C857BAA7C}"/>
                </a:ext>
              </a:extLst>
            </p:cNvPr>
            <p:cNvSpPr>
              <a:spLocks noChangeArrowheads="1"/>
            </p:cNvSpPr>
            <p:nvPr/>
          </p:nvSpPr>
          <p:spPr bwMode="auto">
            <a:xfrm>
              <a:off x="7516731" y="3224053"/>
              <a:ext cx="60772"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59" name="Rectangle 258">
              <a:extLst>
                <a:ext uri="{FF2B5EF4-FFF2-40B4-BE49-F238E27FC236}">
                  <a16:creationId xmlns:a16="http://schemas.microsoft.com/office/drawing/2014/main" id="{8E92758C-9095-53FF-FBE0-DF2CEC32F0BD}"/>
                </a:ext>
              </a:extLst>
            </p:cNvPr>
            <p:cNvSpPr>
              <a:spLocks noChangeArrowheads="1"/>
            </p:cNvSpPr>
            <p:nvPr/>
          </p:nvSpPr>
          <p:spPr bwMode="auto">
            <a:xfrm>
              <a:off x="7530405" y="3224053"/>
              <a:ext cx="53175"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60" name="Rectangle 259">
              <a:extLst>
                <a:ext uri="{FF2B5EF4-FFF2-40B4-BE49-F238E27FC236}">
                  <a16:creationId xmlns:a16="http://schemas.microsoft.com/office/drawing/2014/main" id="{E20C8EBB-B335-FB40-67FD-FF3E835F1CE6}"/>
                </a:ext>
              </a:extLst>
            </p:cNvPr>
            <p:cNvSpPr>
              <a:spLocks noChangeArrowheads="1"/>
            </p:cNvSpPr>
            <p:nvPr/>
          </p:nvSpPr>
          <p:spPr bwMode="auto">
            <a:xfrm>
              <a:off x="7544079" y="3224053"/>
              <a:ext cx="59252"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61" name="Rectangle 260">
              <a:extLst>
                <a:ext uri="{FF2B5EF4-FFF2-40B4-BE49-F238E27FC236}">
                  <a16:creationId xmlns:a16="http://schemas.microsoft.com/office/drawing/2014/main" id="{01A30B39-8C63-21C1-0439-D868F5124991}"/>
                </a:ext>
              </a:extLst>
            </p:cNvPr>
            <p:cNvSpPr>
              <a:spLocks noChangeArrowheads="1"/>
            </p:cNvSpPr>
            <p:nvPr/>
          </p:nvSpPr>
          <p:spPr bwMode="auto">
            <a:xfrm>
              <a:off x="7569907" y="3224053"/>
              <a:ext cx="60772"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62" name="Rectangle 261">
              <a:extLst>
                <a:ext uri="{FF2B5EF4-FFF2-40B4-BE49-F238E27FC236}">
                  <a16:creationId xmlns:a16="http://schemas.microsoft.com/office/drawing/2014/main" id="{6A69551C-EFAA-6CE8-D4A6-506EAC7F7742}"/>
                </a:ext>
              </a:extLst>
            </p:cNvPr>
            <p:cNvSpPr>
              <a:spLocks noChangeArrowheads="1"/>
            </p:cNvSpPr>
            <p:nvPr/>
          </p:nvSpPr>
          <p:spPr bwMode="auto">
            <a:xfrm>
              <a:off x="7764377" y="3237476"/>
              <a:ext cx="53175" cy="3355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63" name="Rectangle 262">
              <a:extLst>
                <a:ext uri="{FF2B5EF4-FFF2-40B4-BE49-F238E27FC236}">
                  <a16:creationId xmlns:a16="http://schemas.microsoft.com/office/drawing/2014/main" id="{D676C957-6D9C-3E4B-3449-14CE961FCD1E}"/>
                </a:ext>
              </a:extLst>
            </p:cNvPr>
            <p:cNvSpPr>
              <a:spLocks noChangeArrowheads="1"/>
            </p:cNvSpPr>
            <p:nvPr/>
          </p:nvSpPr>
          <p:spPr bwMode="auto">
            <a:xfrm>
              <a:off x="7770454" y="3237476"/>
              <a:ext cx="53175" cy="3355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64" name="Rectangle 263">
              <a:extLst>
                <a:ext uri="{FF2B5EF4-FFF2-40B4-BE49-F238E27FC236}">
                  <a16:creationId xmlns:a16="http://schemas.microsoft.com/office/drawing/2014/main" id="{44583CBE-B4E7-5DBA-C987-40BD9F4B11CE}"/>
                </a:ext>
              </a:extLst>
            </p:cNvPr>
            <p:cNvSpPr>
              <a:spLocks noChangeArrowheads="1"/>
            </p:cNvSpPr>
            <p:nvPr/>
          </p:nvSpPr>
          <p:spPr bwMode="auto">
            <a:xfrm>
              <a:off x="7778050" y="3237476"/>
              <a:ext cx="59252" cy="3355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65" name="Rectangle 264">
              <a:extLst>
                <a:ext uri="{FF2B5EF4-FFF2-40B4-BE49-F238E27FC236}">
                  <a16:creationId xmlns:a16="http://schemas.microsoft.com/office/drawing/2014/main" id="{D965F302-D795-6E48-9827-0E70D10FB10E}"/>
                </a:ext>
              </a:extLst>
            </p:cNvPr>
            <p:cNvSpPr>
              <a:spLocks noChangeArrowheads="1"/>
            </p:cNvSpPr>
            <p:nvPr/>
          </p:nvSpPr>
          <p:spPr bwMode="auto">
            <a:xfrm>
              <a:off x="7790204" y="3237476"/>
              <a:ext cx="54695" cy="3355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66" name="Rectangle 265">
              <a:extLst>
                <a:ext uri="{FF2B5EF4-FFF2-40B4-BE49-F238E27FC236}">
                  <a16:creationId xmlns:a16="http://schemas.microsoft.com/office/drawing/2014/main" id="{E5EB866C-67EA-F3D4-7308-FCA3CF3DAEC4}"/>
                </a:ext>
              </a:extLst>
            </p:cNvPr>
            <p:cNvSpPr>
              <a:spLocks noChangeArrowheads="1"/>
            </p:cNvSpPr>
            <p:nvPr/>
          </p:nvSpPr>
          <p:spPr bwMode="auto">
            <a:xfrm>
              <a:off x="8098622" y="3262981"/>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67" name="Rectangle 266">
              <a:extLst>
                <a:ext uri="{FF2B5EF4-FFF2-40B4-BE49-F238E27FC236}">
                  <a16:creationId xmlns:a16="http://schemas.microsoft.com/office/drawing/2014/main" id="{B1105927-7848-FF38-996E-D3A3232D9486}"/>
                </a:ext>
              </a:extLst>
            </p:cNvPr>
            <p:cNvSpPr>
              <a:spLocks noChangeArrowheads="1"/>
            </p:cNvSpPr>
            <p:nvPr/>
          </p:nvSpPr>
          <p:spPr bwMode="auto">
            <a:xfrm>
              <a:off x="8204972" y="3276404"/>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68" name="Rectangle 267">
              <a:extLst>
                <a:ext uri="{FF2B5EF4-FFF2-40B4-BE49-F238E27FC236}">
                  <a16:creationId xmlns:a16="http://schemas.microsoft.com/office/drawing/2014/main" id="{26C77179-F6BD-8F3F-CE40-B534F59954A8}"/>
                </a:ext>
              </a:extLst>
            </p:cNvPr>
            <p:cNvSpPr>
              <a:spLocks noChangeArrowheads="1"/>
            </p:cNvSpPr>
            <p:nvPr/>
          </p:nvSpPr>
          <p:spPr bwMode="auto">
            <a:xfrm>
              <a:off x="8204972" y="3276404"/>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69" name="Rectangle 268">
              <a:extLst>
                <a:ext uri="{FF2B5EF4-FFF2-40B4-BE49-F238E27FC236}">
                  <a16:creationId xmlns:a16="http://schemas.microsoft.com/office/drawing/2014/main" id="{B03DA328-3AA8-BDD4-C5A7-B76723DD100C}"/>
                </a:ext>
              </a:extLst>
            </p:cNvPr>
            <p:cNvSpPr>
              <a:spLocks noChangeArrowheads="1"/>
            </p:cNvSpPr>
            <p:nvPr/>
          </p:nvSpPr>
          <p:spPr bwMode="auto">
            <a:xfrm>
              <a:off x="8264224" y="3276404"/>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70" name="Rectangle 269">
              <a:extLst>
                <a:ext uri="{FF2B5EF4-FFF2-40B4-BE49-F238E27FC236}">
                  <a16:creationId xmlns:a16="http://schemas.microsoft.com/office/drawing/2014/main" id="{BDFF90AB-F0C0-63BB-B9D9-D6E3FF80F72B}"/>
                </a:ext>
              </a:extLst>
            </p:cNvPr>
            <p:cNvSpPr>
              <a:spLocks noChangeArrowheads="1"/>
            </p:cNvSpPr>
            <p:nvPr/>
          </p:nvSpPr>
          <p:spPr bwMode="auto">
            <a:xfrm>
              <a:off x="8525543" y="3358289"/>
              <a:ext cx="53175"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71" name="Rectangle 270">
              <a:extLst>
                <a:ext uri="{FF2B5EF4-FFF2-40B4-BE49-F238E27FC236}">
                  <a16:creationId xmlns:a16="http://schemas.microsoft.com/office/drawing/2014/main" id="{A00409F7-0276-D28B-591D-54D1D0F679A4}"/>
                </a:ext>
              </a:extLst>
            </p:cNvPr>
            <p:cNvSpPr>
              <a:spLocks noChangeArrowheads="1"/>
            </p:cNvSpPr>
            <p:nvPr/>
          </p:nvSpPr>
          <p:spPr bwMode="auto">
            <a:xfrm>
              <a:off x="8631893" y="3371712"/>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72" name="Rectangle 271">
              <a:extLst>
                <a:ext uri="{FF2B5EF4-FFF2-40B4-BE49-F238E27FC236}">
                  <a16:creationId xmlns:a16="http://schemas.microsoft.com/office/drawing/2014/main" id="{6F714576-B45D-352E-168F-EBB081B852AC}"/>
                </a:ext>
              </a:extLst>
            </p:cNvPr>
            <p:cNvSpPr>
              <a:spLocks noChangeArrowheads="1"/>
            </p:cNvSpPr>
            <p:nvPr/>
          </p:nvSpPr>
          <p:spPr bwMode="auto">
            <a:xfrm>
              <a:off x="8732167" y="3385136"/>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73" name="Rectangle 272">
              <a:extLst>
                <a:ext uri="{FF2B5EF4-FFF2-40B4-BE49-F238E27FC236}">
                  <a16:creationId xmlns:a16="http://schemas.microsoft.com/office/drawing/2014/main" id="{209C46BD-7C7E-2577-5B94-06DFFFFA4AC7}"/>
                </a:ext>
              </a:extLst>
            </p:cNvPr>
            <p:cNvSpPr>
              <a:spLocks noChangeArrowheads="1"/>
            </p:cNvSpPr>
            <p:nvPr/>
          </p:nvSpPr>
          <p:spPr bwMode="auto">
            <a:xfrm>
              <a:off x="8785343" y="3414668"/>
              <a:ext cx="60772"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74" name="Rectangle 273">
              <a:extLst>
                <a:ext uri="{FF2B5EF4-FFF2-40B4-BE49-F238E27FC236}">
                  <a16:creationId xmlns:a16="http://schemas.microsoft.com/office/drawing/2014/main" id="{5EFF0AE8-5C23-374A-4C32-297C816F3B56}"/>
                </a:ext>
              </a:extLst>
            </p:cNvPr>
            <p:cNvSpPr>
              <a:spLocks noChangeArrowheads="1"/>
            </p:cNvSpPr>
            <p:nvPr/>
          </p:nvSpPr>
          <p:spPr bwMode="auto">
            <a:xfrm>
              <a:off x="8932714" y="3414668"/>
              <a:ext cx="59252"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75" name="Rectangle 274">
              <a:extLst>
                <a:ext uri="{FF2B5EF4-FFF2-40B4-BE49-F238E27FC236}">
                  <a16:creationId xmlns:a16="http://schemas.microsoft.com/office/drawing/2014/main" id="{3A31E8BF-0B27-5E6F-43B7-BE2E5B5CC800}"/>
                </a:ext>
              </a:extLst>
            </p:cNvPr>
            <p:cNvSpPr>
              <a:spLocks noChangeArrowheads="1"/>
            </p:cNvSpPr>
            <p:nvPr/>
          </p:nvSpPr>
          <p:spPr bwMode="auto">
            <a:xfrm>
              <a:off x="8946388" y="3414668"/>
              <a:ext cx="59252"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76" name="Rectangle 275">
              <a:extLst>
                <a:ext uri="{FF2B5EF4-FFF2-40B4-BE49-F238E27FC236}">
                  <a16:creationId xmlns:a16="http://schemas.microsoft.com/office/drawing/2014/main" id="{AE491FCA-2CEC-FF72-2089-4761DDCCB29E}"/>
                </a:ext>
              </a:extLst>
            </p:cNvPr>
            <p:cNvSpPr>
              <a:spLocks noChangeArrowheads="1"/>
            </p:cNvSpPr>
            <p:nvPr/>
          </p:nvSpPr>
          <p:spPr bwMode="auto">
            <a:xfrm>
              <a:off x="8972215" y="3414668"/>
              <a:ext cx="60772"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77" name="Rectangle 276">
              <a:extLst>
                <a:ext uri="{FF2B5EF4-FFF2-40B4-BE49-F238E27FC236}">
                  <a16:creationId xmlns:a16="http://schemas.microsoft.com/office/drawing/2014/main" id="{34C1B67C-8767-EF27-5D04-7A0F9E27FA1B}"/>
                </a:ext>
              </a:extLst>
            </p:cNvPr>
            <p:cNvSpPr>
              <a:spLocks noChangeArrowheads="1"/>
            </p:cNvSpPr>
            <p:nvPr/>
          </p:nvSpPr>
          <p:spPr bwMode="auto">
            <a:xfrm>
              <a:off x="8991967" y="3428091"/>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78" name="Rectangle 277">
              <a:extLst>
                <a:ext uri="{FF2B5EF4-FFF2-40B4-BE49-F238E27FC236}">
                  <a16:creationId xmlns:a16="http://schemas.microsoft.com/office/drawing/2014/main" id="{1492045B-30AF-515B-834F-8FB2925F3EC4}"/>
                </a:ext>
              </a:extLst>
            </p:cNvPr>
            <p:cNvSpPr>
              <a:spLocks noChangeArrowheads="1"/>
            </p:cNvSpPr>
            <p:nvPr/>
          </p:nvSpPr>
          <p:spPr bwMode="auto">
            <a:xfrm>
              <a:off x="9013237" y="3428091"/>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79" name="Rectangle 278">
              <a:extLst>
                <a:ext uri="{FF2B5EF4-FFF2-40B4-BE49-F238E27FC236}">
                  <a16:creationId xmlns:a16="http://schemas.microsoft.com/office/drawing/2014/main" id="{887C6725-571F-2735-8C0A-5DC00B5AD5EC}"/>
                </a:ext>
              </a:extLst>
            </p:cNvPr>
            <p:cNvSpPr>
              <a:spLocks noChangeArrowheads="1"/>
            </p:cNvSpPr>
            <p:nvPr/>
          </p:nvSpPr>
          <p:spPr bwMode="auto">
            <a:xfrm>
              <a:off x="9013237" y="3428091"/>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80" name="Rectangle 279">
              <a:extLst>
                <a:ext uri="{FF2B5EF4-FFF2-40B4-BE49-F238E27FC236}">
                  <a16:creationId xmlns:a16="http://schemas.microsoft.com/office/drawing/2014/main" id="{59E32BAF-5E8A-1242-8D51-E47D6FDB7E29}"/>
                </a:ext>
              </a:extLst>
            </p:cNvPr>
            <p:cNvSpPr>
              <a:spLocks noChangeArrowheads="1"/>
            </p:cNvSpPr>
            <p:nvPr/>
          </p:nvSpPr>
          <p:spPr bwMode="auto">
            <a:xfrm>
              <a:off x="9013237" y="3428091"/>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81" name="Rectangle 280">
              <a:extLst>
                <a:ext uri="{FF2B5EF4-FFF2-40B4-BE49-F238E27FC236}">
                  <a16:creationId xmlns:a16="http://schemas.microsoft.com/office/drawing/2014/main" id="{E77AFCDC-BE33-42A4-1436-450E06A8B7E3}"/>
                </a:ext>
              </a:extLst>
            </p:cNvPr>
            <p:cNvSpPr>
              <a:spLocks noChangeArrowheads="1"/>
            </p:cNvSpPr>
            <p:nvPr/>
          </p:nvSpPr>
          <p:spPr bwMode="auto">
            <a:xfrm>
              <a:off x="9013237" y="3428091"/>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82" name="Rectangle 281">
              <a:extLst>
                <a:ext uri="{FF2B5EF4-FFF2-40B4-BE49-F238E27FC236}">
                  <a16:creationId xmlns:a16="http://schemas.microsoft.com/office/drawing/2014/main" id="{9607894A-A3D6-096D-99EF-3173BD46DCF1}"/>
                </a:ext>
              </a:extLst>
            </p:cNvPr>
            <p:cNvSpPr>
              <a:spLocks noChangeArrowheads="1"/>
            </p:cNvSpPr>
            <p:nvPr/>
          </p:nvSpPr>
          <p:spPr bwMode="auto">
            <a:xfrm>
              <a:off x="9013237" y="3428091"/>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83" name="Rectangle 282">
              <a:extLst>
                <a:ext uri="{FF2B5EF4-FFF2-40B4-BE49-F238E27FC236}">
                  <a16:creationId xmlns:a16="http://schemas.microsoft.com/office/drawing/2014/main" id="{41C2372B-4001-8F05-8DBB-A370D066326E}"/>
                </a:ext>
              </a:extLst>
            </p:cNvPr>
            <p:cNvSpPr>
              <a:spLocks noChangeArrowheads="1"/>
            </p:cNvSpPr>
            <p:nvPr/>
          </p:nvSpPr>
          <p:spPr bwMode="auto">
            <a:xfrm>
              <a:off x="9013237" y="3428091"/>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84" name="Rectangle 283">
              <a:extLst>
                <a:ext uri="{FF2B5EF4-FFF2-40B4-BE49-F238E27FC236}">
                  <a16:creationId xmlns:a16="http://schemas.microsoft.com/office/drawing/2014/main" id="{E599032A-7E46-7D29-33FA-901FF615AC6A}"/>
                </a:ext>
              </a:extLst>
            </p:cNvPr>
            <p:cNvSpPr>
              <a:spLocks noChangeArrowheads="1"/>
            </p:cNvSpPr>
            <p:nvPr/>
          </p:nvSpPr>
          <p:spPr bwMode="auto">
            <a:xfrm>
              <a:off x="9019314" y="3428091"/>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85" name="Rectangle 284">
              <a:extLst>
                <a:ext uri="{FF2B5EF4-FFF2-40B4-BE49-F238E27FC236}">
                  <a16:creationId xmlns:a16="http://schemas.microsoft.com/office/drawing/2014/main" id="{1D1139CF-1587-0571-B3FB-C31C8B19C8EB}"/>
                </a:ext>
              </a:extLst>
            </p:cNvPr>
            <p:cNvSpPr>
              <a:spLocks noChangeArrowheads="1"/>
            </p:cNvSpPr>
            <p:nvPr/>
          </p:nvSpPr>
          <p:spPr bwMode="auto">
            <a:xfrm>
              <a:off x="9019314" y="3428091"/>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86" name="Rectangle 285">
              <a:extLst>
                <a:ext uri="{FF2B5EF4-FFF2-40B4-BE49-F238E27FC236}">
                  <a16:creationId xmlns:a16="http://schemas.microsoft.com/office/drawing/2014/main" id="{3B1B0F69-CC71-B4B1-B7FC-BFCF048AC948}"/>
                </a:ext>
              </a:extLst>
            </p:cNvPr>
            <p:cNvSpPr>
              <a:spLocks noChangeArrowheads="1"/>
            </p:cNvSpPr>
            <p:nvPr/>
          </p:nvSpPr>
          <p:spPr bwMode="auto">
            <a:xfrm>
              <a:off x="9019314" y="3428091"/>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87" name="Rectangle 286">
              <a:extLst>
                <a:ext uri="{FF2B5EF4-FFF2-40B4-BE49-F238E27FC236}">
                  <a16:creationId xmlns:a16="http://schemas.microsoft.com/office/drawing/2014/main" id="{A05BD2FE-EFE0-1B66-0A48-2F114747AA1A}"/>
                </a:ext>
              </a:extLst>
            </p:cNvPr>
            <p:cNvSpPr>
              <a:spLocks noChangeArrowheads="1"/>
            </p:cNvSpPr>
            <p:nvPr/>
          </p:nvSpPr>
          <p:spPr bwMode="auto">
            <a:xfrm>
              <a:off x="9019314" y="3428091"/>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88" name="Rectangle 287">
              <a:extLst>
                <a:ext uri="{FF2B5EF4-FFF2-40B4-BE49-F238E27FC236}">
                  <a16:creationId xmlns:a16="http://schemas.microsoft.com/office/drawing/2014/main" id="{0CDBCF98-01D9-3F46-E681-ABA7719A8ABA}"/>
                </a:ext>
              </a:extLst>
            </p:cNvPr>
            <p:cNvSpPr>
              <a:spLocks noChangeArrowheads="1"/>
            </p:cNvSpPr>
            <p:nvPr/>
          </p:nvSpPr>
          <p:spPr bwMode="auto">
            <a:xfrm>
              <a:off x="9025391" y="3428091"/>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89" name="Rectangle 288">
              <a:extLst>
                <a:ext uri="{FF2B5EF4-FFF2-40B4-BE49-F238E27FC236}">
                  <a16:creationId xmlns:a16="http://schemas.microsoft.com/office/drawing/2014/main" id="{439177C7-EEA2-078D-08BB-7F35BA565881}"/>
                </a:ext>
              </a:extLst>
            </p:cNvPr>
            <p:cNvSpPr>
              <a:spLocks noChangeArrowheads="1"/>
            </p:cNvSpPr>
            <p:nvPr/>
          </p:nvSpPr>
          <p:spPr bwMode="auto">
            <a:xfrm>
              <a:off x="9025391" y="3428091"/>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90" name="Rectangle 289">
              <a:extLst>
                <a:ext uri="{FF2B5EF4-FFF2-40B4-BE49-F238E27FC236}">
                  <a16:creationId xmlns:a16="http://schemas.microsoft.com/office/drawing/2014/main" id="{5930CF20-D1C4-87DA-8E27-A21F9654335D}"/>
                </a:ext>
              </a:extLst>
            </p:cNvPr>
            <p:cNvSpPr>
              <a:spLocks noChangeArrowheads="1"/>
            </p:cNvSpPr>
            <p:nvPr/>
          </p:nvSpPr>
          <p:spPr bwMode="auto">
            <a:xfrm>
              <a:off x="9032987" y="3428091"/>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91" name="Rectangle 290">
              <a:extLst>
                <a:ext uri="{FF2B5EF4-FFF2-40B4-BE49-F238E27FC236}">
                  <a16:creationId xmlns:a16="http://schemas.microsoft.com/office/drawing/2014/main" id="{49D63A64-F768-9508-8EE1-49EA6B61C7EB}"/>
                </a:ext>
              </a:extLst>
            </p:cNvPr>
            <p:cNvSpPr>
              <a:spLocks noChangeArrowheads="1"/>
            </p:cNvSpPr>
            <p:nvPr/>
          </p:nvSpPr>
          <p:spPr bwMode="auto">
            <a:xfrm>
              <a:off x="9052739" y="3445541"/>
              <a:ext cx="59252"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92" name="Rectangle 291">
              <a:extLst>
                <a:ext uri="{FF2B5EF4-FFF2-40B4-BE49-F238E27FC236}">
                  <a16:creationId xmlns:a16="http://schemas.microsoft.com/office/drawing/2014/main" id="{947746E5-1BC0-4FFF-3DDD-6E366B95F0F7}"/>
                </a:ext>
              </a:extLst>
            </p:cNvPr>
            <p:cNvSpPr>
              <a:spLocks noChangeArrowheads="1"/>
            </p:cNvSpPr>
            <p:nvPr/>
          </p:nvSpPr>
          <p:spPr bwMode="auto">
            <a:xfrm>
              <a:off x="9119587" y="3445541"/>
              <a:ext cx="59252"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94" name="Rectangle 292">
              <a:extLst>
                <a:ext uri="{FF2B5EF4-FFF2-40B4-BE49-F238E27FC236}">
                  <a16:creationId xmlns:a16="http://schemas.microsoft.com/office/drawing/2014/main" id="{5622E253-9801-2525-BD7F-250620010E9A}"/>
                </a:ext>
              </a:extLst>
            </p:cNvPr>
            <p:cNvSpPr>
              <a:spLocks noChangeArrowheads="1"/>
            </p:cNvSpPr>
            <p:nvPr/>
          </p:nvSpPr>
          <p:spPr bwMode="auto">
            <a:xfrm>
              <a:off x="9245688" y="3458965"/>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95" name="Rectangle 293">
              <a:extLst>
                <a:ext uri="{FF2B5EF4-FFF2-40B4-BE49-F238E27FC236}">
                  <a16:creationId xmlns:a16="http://schemas.microsoft.com/office/drawing/2014/main" id="{64A76BAA-B34A-7015-9B87-1928A126E9CA}"/>
                </a:ext>
              </a:extLst>
            </p:cNvPr>
            <p:cNvSpPr>
              <a:spLocks noChangeArrowheads="1"/>
            </p:cNvSpPr>
            <p:nvPr/>
          </p:nvSpPr>
          <p:spPr bwMode="auto">
            <a:xfrm>
              <a:off x="9245688" y="3458965"/>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96" name="Rectangle 294">
              <a:extLst>
                <a:ext uri="{FF2B5EF4-FFF2-40B4-BE49-F238E27FC236}">
                  <a16:creationId xmlns:a16="http://schemas.microsoft.com/office/drawing/2014/main" id="{66140C50-464B-21D0-4AD6-BAB75F9EEC53}"/>
                </a:ext>
              </a:extLst>
            </p:cNvPr>
            <p:cNvSpPr>
              <a:spLocks noChangeArrowheads="1"/>
            </p:cNvSpPr>
            <p:nvPr/>
          </p:nvSpPr>
          <p:spPr bwMode="auto">
            <a:xfrm>
              <a:off x="9259363" y="3458965"/>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98" name="Rectangle 295">
              <a:extLst>
                <a:ext uri="{FF2B5EF4-FFF2-40B4-BE49-F238E27FC236}">
                  <a16:creationId xmlns:a16="http://schemas.microsoft.com/office/drawing/2014/main" id="{EDC5ECA0-500E-A7E4-9785-03309C73E19A}"/>
                </a:ext>
              </a:extLst>
            </p:cNvPr>
            <p:cNvSpPr>
              <a:spLocks noChangeArrowheads="1"/>
            </p:cNvSpPr>
            <p:nvPr/>
          </p:nvSpPr>
          <p:spPr bwMode="auto">
            <a:xfrm>
              <a:off x="9259363" y="3458965"/>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999" name="Rectangle 296">
              <a:extLst>
                <a:ext uri="{FF2B5EF4-FFF2-40B4-BE49-F238E27FC236}">
                  <a16:creationId xmlns:a16="http://schemas.microsoft.com/office/drawing/2014/main" id="{D01DE6FA-F420-E24E-C4A2-6A9D453470FE}"/>
                </a:ext>
              </a:extLst>
            </p:cNvPr>
            <p:cNvSpPr>
              <a:spLocks noChangeArrowheads="1"/>
            </p:cNvSpPr>
            <p:nvPr/>
          </p:nvSpPr>
          <p:spPr bwMode="auto">
            <a:xfrm>
              <a:off x="9259363" y="3458965"/>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00" name="Rectangle 297">
              <a:extLst>
                <a:ext uri="{FF2B5EF4-FFF2-40B4-BE49-F238E27FC236}">
                  <a16:creationId xmlns:a16="http://schemas.microsoft.com/office/drawing/2014/main" id="{29097CEF-B8FC-DD98-7688-D7EF8B279442}"/>
                </a:ext>
              </a:extLst>
            </p:cNvPr>
            <p:cNvSpPr>
              <a:spLocks noChangeArrowheads="1"/>
            </p:cNvSpPr>
            <p:nvPr/>
          </p:nvSpPr>
          <p:spPr bwMode="auto">
            <a:xfrm>
              <a:off x="9266959" y="3458965"/>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02" name="Rectangle 298">
              <a:extLst>
                <a:ext uri="{FF2B5EF4-FFF2-40B4-BE49-F238E27FC236}">
                  <a16:creationId xmlns:a16="http://schemas.microsoft.com/office/drawing/2014/main" id="{4C2CA06B-98C2-3C0B-C1B7-575F49CA0238}"/>
                </a:ext>
              </a:extLst>
            </p:cNvPr>
            <p:cNvSpPr>
              <a:spLocks noChangeArrowheads="1"/>
            </p:cNvSpPr>
            <p:nvPr/>
          </p:nvSpPr>
          <p:spPr bwMode="auto">
            <a:xfrm>
              <a:off x="9266959" y="3458965"/>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03" name="Rectangle 299">
              <a:extLst>
                <a:ext uri="{FF2B5EF4-FFF2-40B4-BE49-F238E27FC236}">
                  <a16:creationId xmlns:a16="http://schemas.microsoft.com/office/drawing/2014/main" id="{56126C8F-F8ED-F52C-8B00-2A6CCFEE396A}"/>
                </a:ext>
              </a:extLst>
            </p:cNvPr>
            <p:cNvSpPr>
              <a:spLocks noChangeArrowheads="1"/>
            </p:cNvSpPr>
            <p:nvPr/>
          </p:nvSpPr>
          <p:spPr bwMode="auto">
            <a:xfrm>
              <a:off x="9266959" y="3458965"/>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04" name="Rectangle 300">
              <a:extLst>
                <a:ext uri="{FF2B5EF4-FFF2-40B4-BE49-F238E27FC236}">
                  <a16:creationId xmlns:a16="http://schemas.microsoft.com/office/drawing/2014/main" id="{A58AC770-F2AF-5827-0CD1-78B7CF7EA167}"/>
                </a:ext>
              </a:extLst>
            </p:cNvPr>
            <p:cNvSpPr>
              <a:spLocks noChangeArrowheads="1"/>
            </p:cNvSpPr>
            <p:nvPr/>
          </p:nvSpPr>
          <p:spPr bwMode="auto">
            <a:xfrm>
              <a:off x="9266959" y="3458965"/>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06" name="Rectangle 301">
              <a:extLst>
                <a:ext uri="{FF2B5EF4-FFF2-40B4-BE49-F238E27FC236}">
                  <a16:creationId xmlns:a16="http://schemas.microsoft.com/office/drawing/2014/main" id="{5BF2B092-DFBA-BC20-3A1B-C1169E62D190}"/>
                </a:ext>
              </a:extLst>
            </p:cNvPr>
            <p:cNvSpPr>
              <a:spLocks noChangeArrowheads="1"/>
            </p:cNvSpPr>
            <p:nvPr/>
          </p:nvSpPr>
          <p:spPr bwMode="auto">
            <a:xfrm>
              <a:off x="9266959" y="3458965"/>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07" name="Rectangle 302">
              <a:extLst>
                <a:ext uri="{FF2B5EF4-FFF2-40B4-BE49-F238E27FC236}">
                  <a16:creationId xmlns:a16="http://schemas.microsoft.com/office/drawing/2014/main" id="{A62DBA28-120C-4B8A-F49D-90C08F5C702F}"/>
                </a:ext>
              </a:extLst>
            </p:cNvPr>
            <p:cNvSpPr>
              <a:spLocks noChangeArrowheads="1"/>
            </p:cNvSpPr>
            <p:nvPr/>
          </p:nvSpPr>
          <p:spPr bwMode="auto">
            <a:xfrm>
              <a:off x="9279113" y="3476416"/>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08" name="Rectangle 303">
              <a:extLst>
                <a:ext uri="{FF2B5EF4-FFF2-40B4-BE49-F238E27FC236}">
                  <a16:creationId xmlns:a16="http://schemas.microsoft.com/office/drawing/2014/main" id="{4FD3F4C7-0C6E-24D3-3F81-1413CA746A8B}"/>
                </a:ext>
              </a:extLst>
            </p:cNvPr>
            <p:cNvSpPr>
              <a:spLocks noChangeArrowheads="1"/>
            </p:cNvSpPr>
            <p:nvPr/>
          </p:nvSpPr>
          <p:spPr bwMode="auto">
            <a:xfrm>
              <a:off x="9286710" y="3476416"/>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09" name="Rectangle 304">
              <a:extLst>
                <a:ext uri="{FF2B5EF4-FFF2-40B4-BE49-F238E27FC236}">
                  <a16:creationId xmlns:a16="http://schemas.microsoft.com/office/drawing/2014/main" id="{64781145-D8C9-B47F-2253-A7B2B1E19972}"/>
                </a:ext>
              </a:extLst>
            </p:cNvPr>
            <p:cNvSpPr>
              <a:spLocks noChangeArrowheads="1"/>
            </p:cNvSpPr>
            <p:nvPr/>
          </p:nvSpPr>
          <p:spPr bwMode="auto">
            <a:xfrm>
              <a:off x="9286710" y="3476416"/>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10" name="Rectangle 305">
              <a:extLst>
                <a:ext uri="{FF2B5EF4-FFF2-40B4-BE49-F238E27FC236}">
                  <a16:creationId xmlns:a16="http://schemas.microsoft.com/office/drawing/2014/main" id="{6414619D-0D57-855B-DB9D-8E91339C9F96}"/>
                </a:ext>
              </a:extLst>
            </p:cNvPr>
            <p:cNvSpPr>
              <a:spLocks noChangeArrowheads="1"/>
            </p:cNvSpPr>
            <p:nvPr/>
          </p:nvSpPr>
          <p:spPr bwMode="auto">
            <a:xfrm>
              <a:off x="9345962" y="3476416"/>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11" name="Rectangle 306">
              <a:extLst>
                <a:ext uri="{FF2B5EF4-FFF2-40B4-BE49-F238E27FC236}">
                  <a16:creationId xmlns:a16="http://schemas.microsoft.com/office/drawing/2014/main" id="{FB1E55E2-4D91-868F-1A4F-3CFBEDAE21F7}"/>
                </a:ext>
              </a:extLst>
            </p:cNvPr>
            <p:cNvSpPr>
              <a:spLocks noChangeArrowheads="1"/>
            </p:cNvSpPr>
            <p:nvPr/>
          </p:nvSpPr>
          <p:spPr bwMode="auto">
            <a:xfrm>
              <a:off x="9373309" y="3476416"/>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12" name="Rectangle 307">
              <a:extLst>
                <a:ext uri="{FF2B5EF4-FFF2-40B4-BE49-F238E27FC236}">
                  <a16:creationId xmlns:a16="http://schemas.microsoft.com/office/drawing/2014/main" id="{2F87F15A-CD30-3461-C024-8EABE2403A11}"/>
                </a:ext>
              </a:extLst>
            </p:cNvPr>
            <p:cNvSpPr>
              <a:spLocks noChangeArrowheads="1"/>
            </p:cNvSpPr>
            <p:nvPr/>
          </p:nvSpPr>
          <p:spPr bwMode="auto">
            <a:xfrm>
              <a:off x="9493334" y="3476416"/>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13" name="Rectangle 308">
              <a:extLst>
                <a:ext uri="{FF2B5EF4-FFF2-40B4-BE49-F238E27FC236}">
                  <a16:creationId xmlns:a16="http://schemas.microsoft.com/office/drawing/2014/main" id="{1FF843E1-2032-FDC8-A4C7-A0373B71445F}"/>
                </a:ext>
              </a:extLst>
            </p:cNvPr>
            <p:cNvSpPr>
              <a:spLocks noChangeArrowheads="1"/>
            </p:cNvSpPr>
            <p:nvPr/>
          </p:nvSpPr>
          <p:spPr bwMode="auto">
            <a:xfrm>
              <a:off x="9507007" y="3476416"/>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14" name="Rectangle 309">
              <a:extLst>
                <a:ext uri="{FF2B5EF4-FFF2-40B4-BE49-F238E27FC236}">
                  <a16:creationId xmlns:a16="http://schemas.microsoft.com/office/drawing/2014/main" id="{29AFAE67-396F-65B6-8BD5-42F517A81FE5}"/>
                </a:ext>
              </a:extLst>
            </p:cNvPr>
            <p:cNvSpPr>
              <a:spLocks noChangeArrowheads="1"/>
            </p:cNvSpPr>
            <p:nvPr/>
          </p:nvSpPr>
          <p:spPr bwMode="auto">
            <a:xfrm>
              <a:off x="9507007" y="3476416"/>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15" name="Rectangle 310">
              <a:extLst>
                <a:ext uri="{FF2B5EF4-FFF2-40B4-BE49-F238E27FC236}">
                  <a16:creationId xmlns:a16="http://schemas.microsoft.com/office/drawing/2014/main" id="{F73C3C55-AFF7-ECCE-B486-2CF4A40DF589}"/>
                </a:ext>
              </a:extLst>
            </p:cNvPr>
            <p:cNvSpPr>
              <a:spLocks noChangeArrowheads="1"/>
            </p:cNvSpPr>
            <p:nvPr/>
          </p:nvSpPr>
          <p:spPr bwMode="auto">
            <a:xfrm>
              <a:off x="9507007" y="3476416"/>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16" name="Rectangle 311">
              <a:extLst>
                <a:ext uri="{FF2B5EF4-FFF2-40B4-BE49-F238E27FC236}">
                  <a16:creationId xmlns:a16="http://schemas.microsoft.com/office/drawing/2014/main" id="{7E0EFCBB-801C-E39E-E1D8-0E4A75114236}"/>
                </a:ext>
              </a:extLst>
            </p:cNvPr>
            <p:cNvSpPr>
              <a:spLocks noChangeArrowheads="1"/>
            </p:cNvSpPr>
            <p:nvPr/>
          </p:nvSpPr>
          <p:spPr bwMode="auto">
            <a:xfrm>
              <a:off x="9513084" y="3476416"/>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17" name="Rectangle 312">
              <a:extLst>
                <a:ext uri="{FF2B5EF4-FFF2-40B4-BE49-F238E27FC236}">
                  <a16:creationId xmlns:a16="http://schemas.microsoft.com/office/drawing/2014/main" id="{0BF06D0C-6A6F-A5AA-1506-F8890C4BE21A}"/>
                </a:ext>
              </a:extLst>
            </p:cNvPr>
            <p:cNvSpPr>
              <a:spLocks noChangeArrowheads="1"/>
            </p:cNvSpPr>
            <p:nvPr/>
          </p:nvSpPr>
          <p:spPr bwMode="auto">
            <a:xfrm>
              <a:off x="9513084" y="3476416"/>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18" name="Rectangle 313">
              <a:extLst>
                <a:ext uri="{FF2B5EF4-FFF2-40B4-BE49-F238E27FC236}">
                  <a16:creationId xmlns:a16="http://schemas.microsoft.com/office/drawing/2014/main" id="{23823DF7-71E3-A1A4-73B0-238ECD391166}"/>
                </a:ext>
              </a:extLst>
            </p:cNvPr>
            <p:cNvSpPr>
              <a:spLocks noChangeArrowheads="1"/>
            </p:cNvSpPr>
            <p:nvPr/>
          </p:nvSpPr>
          <p:spPr bwMode="auto">
            <a:xfrm>
              <a:off x="9513084" y="3476416"/>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19" name="Rectangle 314">
              <a:extLst>
                <a:ext uri="{FF2B5EF4-FFF2-40B4-BE49-F238E27FC236}">
                  <a16:creationId xmlns:a16="http://schemas.microsoft.com/office/drawing/2014/main" id="{359319A8-CFE0-910A-2171-31DBA09EC15E}"/>
                </a:ext>
              </a:extLst>
            </p:cNvPr>
            <p:cNvSpPr>
              <a:spLocks noChangeArrowheads="1"/>
            </p:cNvSpPr>
            <p:nvPr/>
          </p:nvSpPr>
          <p:spPr bwMode="auto">
            <a:xfrm>
              <a:off x="9513084" y="3476416"/>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20" name="Rectangle 315">
              <a:extLst>
                <a:ext uri="{FF2B5EF4-FFF2-40B4-BE49-F238E27FC236}">
                  <a16:creationId xmlns:a16="http://schemas.microsoft.com/office/drawing/2014/main" id="{F7E5A254-3628-D7D9-C5EB-A121E64C6475}"/>
                </a:ext>
              </a:extLst>
            </p:cNvPr>
            <p:cNvSpPr>
              <a:spLocks noChangeArrowheads="1"/>
            </p:cNvSpPr>
            <p:nvPr/>
          </p:nvSpPr>
          <p:spPr bwMode="auto">
            <a:xfrm>
              <a:off x="9513084" y="3476416"/>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21" name="Rectangle 316">
              <a:extLst>
                <a:ext uri="{FF2B5EF4-FFF2-40B4-BE49-F238E27FC236}">
                  <a16:creationId xmlns:a16="http://schemas.microsoft.com/office/drawing/2014/main" id="{CB2C476C-59A0-E7D2-964A-6847D075D090}"/>
                </a:ext>
              </a:extLst>
            </p:cNvPr>
            <p:cNvSpPr>
              <a:spLocks noChangeArrowheads="1"/>
            </p:cNvSpPr>
            <p:nvPr/>
          </p:nvSpPr>
          <p:spPr bwMode="auto">
            <a:xfrm>
              <a:off x="9513084" y="3476416"/>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22" name="Rectangle 317">
              <a:extLst>
                <a:ext uri="{FF2B5EF4-FFF2-40B4-BE49-F238E27FC236}">
                  <a16:creationId xmlns:a16="http://schemas.microsoft.com/office/drawing/2014/main" id="{71C80BCD-0009-12F5-0D7C-1D32F577DD25}"/>
                </a:ext>
              </a:extLst>
            </p:cNvPr>
            <p:cNvSpPr>
              <a:spLocks noChangeArrowheads="1"/>
            </p:cNvSpPr>
            <p:nvPr/>
          </p:nvSpPr>
          <p:spPr bwMode="auto">
            <a:xfrm>
              <a:off x="9513084" y="3476416"/>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23" name="Rectangle 318">
              <a:extLst>
                <a:ext uri="{FF2B5EF4-FFF2-40B4-BE49-F238E27FC236}">
                  <a16:creationId xmlns:a16="http://schemas.microsoft.com/office/drawing/2014/main" id="{C044FCE1-D7D3-6806-618C-130452A1068A}"/>
                </a:ext>
              </a:extLst>
            </p:cNvPr>
            <p:cNvSpPr>
              <a:spLocks noChangeArrowheads="1"/>
            </p:cNvSpPr>
            <p:nvPr/>
          </p:nvSpPr>
          <p:spPr bwMode="auto">
            <a:xfrm>
              <a:off x="9520681" y="3476416"/>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88" name="Rectangle 319">
              <a:extLst>
                <a:ext uri="{FF2B5EF4-FFF2-40B4-BE49-F238E27FC236}">
                  <a16:creationId xmlns:a16="http://schemas.microsoft.com/office/drawing/2014/main" id="{0EEE0C4F-CC65-50C4-9D90-8FAF8CB6C14A}"/>
                </a:ext>
              </a:extLst>
            </p:cNvPr>
            <p:cNvSpPr>
              <a:spLocks noChangeArrowheads="1"/>
            </p:cNvSpPr>
            <p:nvPr/>
          </p:nvSpPr>
          <p:spPr bwMode="auto">
            <a:xfrm>
              <a:off x="9520681" y="3476416"/>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89" name="Rectangle 320">
              <a:extLst>
                <a:ext uri="{FF2B5EF4-FFF2-40B4-BE49-F238E27FC236}">
                  <a16:creationId xmlns:a16="http://schemas.microsoft.com/office/drawing/2014/main" id="{3C8E1B5A-7263-B64F-140B-7DCF6111F1BD}"/>
                </a:ext>
              </a:extLst>
            </p:cNvPr>
            <p:cNvSpPr>
              <a:spLocks noChangeArrowheads="1"/>
            </p:cNvSpPr>
            <p:nvPr/>
          </p:nvSpPr>
          <p:spPr bwMode="auto">
            <a:xfrm>
              <a:off x="9520681" y="3476416"/>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90" name="Rectangle 321">
              <a:extLst>
                <a:ext uri="{FF2B5EF4-FFF2-40B4-BE49-F238E27FC236}">
                  <a16:creationId xmlns:a16="http://schemas.microsoft.com/office/drawing/2014/main" id="{97A0C8F8-D26C-92B4-E8A1-FC237D060951}"/>
                </a:ext>
              </a:extLst>
            </p:cNvPr>
            <p:cNvSpPr>
              <a:spLocks noChangeArrowheads="1"/>
            </p:cNvSpPr>
            <p:nvPr/>
          </p:nvSpPr>
          <p:spPr bwMode="auto">
            <a:xfrm>
              <a:off x="9526758" y="3476416"/>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91" name="Rectangle 322">
              <a:extLst>
                <a:ext uri="{FF2B5EF4-FFF2-40B4-BE49-F238E27FC236}">
                  <a16:creationId xmlns:a16="http://schemas.microsoft.com/office/drawing/2014/main" id="{BA306103-1A0C-2636-A8B4-4FCC4140FB3F}"/>
                </a:ext>
              </a:extLst>
            </p:cNvPr>
            <p:cNvSpPr>
              <a:spLocks noChangeArrowheads="1"/>
            </p:cNvSpPr>
            <p:nvPr/>
          </p:nvSpPr>
          <p:spPr bwMode="auto">
            <a:xfrm>
              <a:off x="9532836" y="3476416"/>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92" name="Rectangle 323">
              <a:extLst>
                <a:ext uri="{FF2B5EF4-FFF2-40B4-BE49-F238E27FC236}">
                  <a16:creationId xmlns:a16="http://schemas.microsoft.com/office/drawing/2014/main" id="{981B76C4-426D-45B1-EB31-CE684DC38922}"/>
                </a:ext>
              </a:extLst>
            </p:cNvPr>
            <p:cNvSpPr>
              <a:spLocks noChangeArrowheads="1"/>
            </p:cNvSpPr>
            <p:nvPr/>
          </p:nvSpPr>
          <p:spPr bwMode="auto">
            <a:xfrm>
              <a:off x="9532836" y="3493866"/>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93" name="Rectangle 324">
              <a:extLst>
                <a:ext uri="{FF2B5EF4-FFF2-40B4-BE49-F238E27FC236}">
                  <a16:creationId xmlns:a16="http://schemas.microsoft.com/office/drawing/2014/main" id="{DBB122E5-E9C4-3E87-20BE-F190766FD5A8}"/>
                </a:ext>
              </a:extLst>
            </p:cNvPr>
            <p:cNvSpPr>
              <a:spLocks noChangeArrowheads="1"/>
            </p:cNvSpPr>
            <p:nvPr/>
          </p:nvSpPr>
          <p:spPr bwMode="auto">
            <a:xfrm>
              <a:off x="9540432" y="3493866"/>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94" name="Rectangle 325">
              <a:extLst>
                <a:ext uri="{FF2B5EF4-FFF2-40B4-BE49-F238E27FC236}">
                  <a16:creationId xmlns:a16="http://schemas.microsoft.com/office/drawing/2014/main" id="{0A1CBB81-434B-308A-58FC-A1A11161080F}"/>
                </a:ext>
              </a:extLst>
            </p:cNvPr>
            <p:cNvSpPr>
              <a:spLocks noChangeArrowheads="1"/>
            </p:cNvSpPr>
            <p:nvPr/>
          </p:nvSpPr>
          <p:spPr bwMode="auto">
            <a:xfrm>
              <a:off x="9552586" y="3493866"/>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95" name="Rectangle 326">
              <a:extLst>
                <a:ext uri="{FF2B5EF4-FFF2-40B4-BE49-F238E27FC236}">
                  <a16:creationId xmlns:a16="http://schemas.microsoft.com/office/drawing/2014/main" id="{03652CB2-D5C5-ED10-E7A8-723DEE31FB11}"/>
                </a:ext>
              </a:extLst>
            </p:cNvPr>
            <p:cNvSpPr>
              <a:spLocks noChangeArrowheads="1"/>
            </p:cNvSpPr>
            <p:nvPr/>
          </p:nvSpPr>
          <p:spPr bwMode="auto">
            <a:xfrm>
              <a:off x="9560183" y="3493866"/>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96" name="Rectangle 327">
              <a:extLst>
                <a:ext uri="{FF2B5EF4-FFF2-40B4-BE49-F238E27FC236}">
                  <a16:creationId xmlns:a16="http://schemas.microsoft.com/office/drawing/2014/main" id="{1FB2AECB-D516-EBFD-2348-67180DA065F8}"/>
                </a:ext>
              </a:extLst>
            </p:cNvPr>
            <p:cNvSpPr>
              <a:spLocks noChangeArrowheads="1"/>
            </p:cNvSpPr>
            <p:nvPr/>
          </p:nvSpPr>
          <p:spPr bwMode="auto">
            <a:xfrm>
              <a:off x="9579933" y="3493866"/>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97" name="Rectangle 328">
              <a:extLst>
                <a:ext uri="{FF2B5EF4-FFF2-40B4-BE49-F238E27FC236}">
                  <a16:creationId xmlns:a16="http://schemas.microsoft.com/office/drawing/2014/main" id="{F36A9E72-0346-A2DA-AAB4-FB2F5B1151F3}"/>
                </a:ext>
              </a:extLst>
            </p:cNvPr>
            <p:cNvSpPr>
              <a:spLocks noChangeArrowheads="1"/>
            </p:cNvSpPr>
            <p:nvPr/>
          </p:nvSpPr>
          <p:spPr bwMode="auto">
            <a:xfrm>
              <a:off x="9599685" y="3493866"/>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098" name="Rectangle 329">
              <a:extLst>
                <a:ext uri="{FF2B5EF4-FFF2-40B4-BE49-F238E27FC236}">
                  <a16:creationId xmlns:a16="http://schemas.microsoft.com/office/drawing/2014/main" id="{4FCFB71B-01BE-A6B6-BF55-06C1F42262CD}"/>
                </a:ext>
              </a:extLst>
            </p:cNvPr>
            <p:cNvSpPr>
              <a:spLocks noChangeArrowheads="1"/>
            </p:cNvSpPr>
            <p:nvPr/>
          </p:nvSpPr>
          <p:spPr bwMode="auto">
            <a:xfrm>
              <a:off x="9607281" y="3493866"/>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00" name="Rectangle 330">
              <a:extLst>
                <a:ext uri="{FF2B5EF4-FFF2-40B4-BE49-F238E27FC236}">
                  <a16:creationId xmlns:a16="http://schemas.microsoft.com/office/drawing/2014/main" id="{3A0A6AE0-F882-27FF-0D80-CD276A22AA64}"/>
                </a:ext>
              </a:extLst>
            </p:cNvPr>
            <p:cNvSpPr>
              <a:spLocks noChangeArrowheads="1"/>
            </p:cNvSpPr>
            <p:nvPr/>
          </p:nvSpPr>
          <p:spPr bwMode="auto">
            <a:xfrm>
              <a:off x="9633109" y="3493866"/>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01" name="Rectangle 331">
              <a:extLst>
                <a:ext uri="{FF2B5EF4-FFF2-40B4-BE49-F238E27FC236}">
                  <a16:creationId xmlns:a16="http://schemas.microsoft.com/office/drawing/2014/main" id="{3397115E-8DE2-CED7-7023-915BE6413DF3}"/>
                </a:ext>
              </a:extLst>
            </p:cNvPr>
            <p:cNvSpPr>
              <a:spLocks noChangeArrowheads="1"/>
            </p:cNvSpPr>
            <p:nvPr/>
          </p:nvSpPr>
          <p:spPr bwMode="auto">
            <a:xfrm>
              <a:off x="9646782" y="3493866"/>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02" name="Rectangle 332">
              <a:extLst>
                <a:ext uri="{FF2B5EF4-FFF2-40B4-BE49-F238E27FC236}">
                  <a16:creationId xmlns:a16="http://schemas.microsoft.com/office/drawing/2014/main" id="{42FFB879-3C0A-0C5B-6014-A8649A29E2CD}"/>
                </a:ext>
              </a:extLst>
            </p:cNvPr>
            <p:cNvSpPr>
              <a:spLocks noChangeArrowheads="1"/>
            </p:cNvSpPr>
            <p:nvPr/>
          </p:nvSpPr>
          <p:spPr bwMode="auto">
            <a:xfrm>
              <a:off x="9740978" y="3515344"/>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04" name="Rectangle 333">
              <a:extLst>
                <a:ext uri="{FF2B5EF4-FFF2-40B4-BE49-F238E27FC236}">
                  <a16:creationId xmlns:a16="http://schemas.microsoft.com/office/drawing/2014/main" id="{D9680222-94AE-2F82-78E0-DF2FA103AF9F}"/>
                </a:ext>
              </a:extLst>
            </p:cNvPr>
            <p:cNvSpPr>
              <a:spLocks noChangeArrowheads="1"/>
            </p:cNvSpPr>
            <p:nvPr/>
          </p:nvSpPr>
          <p:spPr bwMode="auto">
            <a:xfrm>
              <a:off x="9747056" y="3515344"/>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05" name="Rectangle 334">
              <a:extLst>
                <a:ext uri="{FF2B5EF4-FFF2-40B4-BE49-F238E27FC236}">
                  <a16:creationId xmlns:a16="http://schemas.microsoft.com/office/drawing/2014/main" id="{2E135645-CABA-F33B-64C1-C223FEF8ACE7}"/>
                </a:ext>
              </a:extLst>
            </p:cNvPr>
            <p:cNvSpPr>
              <a:spLocks noChangeArrowheads="1"/>
            </p:cNvSpPr>
            <p:nvPr/>
          </p:nvSpPr>
          <p:spPr bwMode="auto">
            <a:xfrm>
              <a:off x="9753133" y="3515344"/>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06" name="Rectangle 335">
              <a:extLst>
                <a:ext uri="{FF2B5EF4-FFF2-40B4-BE49-F238E27FC236}">
                  <a16:creationId xmlns:a16="http://schemas.microsoft.com/office/drawing/2014/main" id="{321F8B91-9827-C64F-A60B-EBAB0E94DF3D}"/>
                </a:ext>
              </a:extLst>
            </p:cNvPr>
            <p:cNvSpPr>
              <a:spLocks noChangeArrowheads="1"/>
            </p:cNvSpPr>
            <p:nvPr/>
          </p:nvSpPr>
          <p:spPr bwMode="auto">
            <a:xfrm>
              <a:off x="9753133" y="3515344"/>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08" name="Rectangle 336">
              <a:extLst>
                <a:ext uri="{FF2B5EF4-FFF2-40B4-BE49-F238E27FC236}">
                  <a16:creationId xmlns:a16="http://schemas.microsoft.com/office/drawing/2014/main" id="{68BA6C86-3A7F-6F84-E15A-B0A79F4197C8}"/>
                </a:ext>
              </a:extLst>
            </p:cNvPr>
            <p:cNvSpPr>
              <a:spLocks noChangeArrowheads="1"/>
            </p:cNvSpPr>
            <p:nvPr/>
          </p:nvSpPr>
          <p:spPr bwMode="auto">
            <a:xfrm>
              <a:off x="9760730" y="3515344"/>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09" name="Rectangle 337">
              <a:extLst>
                <a:ext uri="{FF2B5EF4-FFF2-40B4-BE49-F238E27FC236}">
                  <a16:creationId xmlns:a16="http://schemas.microsoft.com/office/drawing/2014/main" id="{83D54275-3B90-FFE4-EF9B-845EFD723AA3}"/>
                </a:ext>
              </a:extLst>
            </p:cNvPr>
            <p:cNvSpPr>
              <a:spLocks noChangeArrowheads="1"/>
            </p:cNvSpPr>
            <p:nvPr/>
          </p:nvSpPr>
          <p:spPr bwMode="auto">
            <a:xfrm>
              <a:off x="9760730" y="3515344"/>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10" name="Rectangle 338">
              <a:extLst>
                <a:ext uri="{FF2B5EF4-FFF2-40B4-BE49-F238E27FC236}">
                  <a16:creationId xmlns:a16="http://schemas.microsoft.com/office/drawing/2014/main" id="{076414DA-6B3B-D3FD-3D05-389020144114}"/>
                </a:ext>
              </a:extLst>
            </p:cNvPr>
            <p:cNvSpPr>
              <a:spLocks noChangeArrowheads="1"/>
            </p:cNvSpPr>
            <p:nvPr/>
          </p:nvSpPr>
          <p:spPr bwMode="auto">
            <a:xfrm>
              <a:off x="9760730" y="3536822"/>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12" name="Rectangle 339">
              <a:extLst>
                <a:ext uri="{FF2B5EF4-FFF2-40B4-BE49-F238E27FC236}">
                  <a16:creationId xmlns:a16="http://schemas.microsoft.com/office/drawing/2014/main" id="{BC903FC5-1676-1647-792F-E2CD56291E65}"/>
                </a:ext>
              </a:extLst>
            </p:cNvPr>
            <p:cNvSpPr>
              <a:spLocks noChangeArrowheads="1"/>
            </p:cNvSpPr>
            <p:nvPr/>
          </p:nvSpPr>
          <p:spPr bwMode="auto">
            <a:xfrm>
              <a:off x="9760730" y="3536822"/>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13" name="Rectangle 340">
              <a:extLst>
                <a:ext uri="{FF2B5EF4-FFF2-40B4-BE49-F238E27FC236}">
                  <a16:creationId xmlns:a16="http://schemas.microsoft.com/office/drawing/2014/main" id="{760DD9AE-1A1F-3DD4-B551-43378DA93DA2}"/>
                </a:ext>
              </a:extLst>
            </p:cNvPr>
            <p:cNvSpPr>
              <a:spLocks noChangeArrowheads="1"/>
            </p:cNvSpPr>
            <p:nvPr/>
          </p:nvSpPr>
          <p:spPr bwMode="auto">
            <a:xfrm>
              <a:off x="9760730" y="3536822"/>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14" name="Rectangle 341">
              <a:extLst>
                <a:ext uri="{FF2B5EF4-FFF2-40B4-BE49-F238E27FC236}">
                  <a16:creationId xmlns:a16="http://schemas.microsoft.com/office/drawing/2014/main" id="{B2C941A6-3DFE-EEBB-5600-C004C944DD6F}"/>
                </a:ext>
              </a:extLst>
            </p:cNvPr>
            <p:cNvSpPr>
              <a:spLocks noChangeArrowheads="1"/>
            </p:cNvSpPr>
            <p:nvPr/>
          </p:nvSpPr>
          <p:spPr bwMode="auto">
            <a:xfrm>
              <a:off x="9760730" y="3536822"/>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16" name="Rectangle 342">
              <a:extLst>
                <a:ext uri="{FF2B5EF4-FFF2-40B4-BE49-F238E27FC236}">
                  <a16:creationId xmlns:a16="http://schemas.microsoft.com/office/drawing/2014/main" id="{D4B6EF61-2906-3E99-6020-5422CF19288B}"/>
                </a:ext>
              </a:extLst>
            </p:cNvPr>
            <p:cNvSpPr>
              <a:spLocks noChangeArrowheads="1"/>
            </p:cNvSpPr>
            <p:nvPr/>
          </p:nvSpPr>
          <p:spPr bwMode="auto">
            <a:xfrm>
              <a:off x="9760730" y="3536822"/>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17" name="Rectangle 343">
              <a:extLst>
                <a:ext uri="{FF2B5EF4-FFF2-40B4-BE49-F238E27FC236}">
                  <a16:creationId xmlns:a16="http://schemas.microsoft.com/office/drawing/2014/main" id="{E7971A20-3167-9291-B040-FCEFDE597FC3}"/>
                </a:ext>
              </a:extLst>
            </p:cNvPr>
            <p:cNvSpPr>
              <a:spLocks noChangeArrowheads="1"/>
            </p:cNvSpPr>
            <p:nvPr/>
          </p:nvSpPr>
          <p:spPr bwMode="auto">
            <a:xfrm>
              <a:off x="9766807" y="3536822"/>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18" name="Rectangle 344">
              <a:extLst>
                <a:ext uri="{FF2B5EF4-FFF2-40B4-BE49-F238E27FC236}">
                  <a16:creationId xmlns:a16="http://schemas.microsoft.com/office/drawing/2014/main" id="{0EF8F7AC-B9E8-FD64-4ABF-FA26AC3CC9C9}"/>
                </a:ext>
              </a:extLst>
            </p:cNvPr>
            <p:cNvSpPr>
              <a:spLocks noChangeArrowheads="1"/>
            </p:cNvSpPr>
            <p:nvPr/>
          </p:nvSpPr>
          <p:spPr bwMode="auto">
            <a:xfrm>
              <a:off x="9766807" y="3536822"/>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20" name="Rectangle 345">
              <a:extLst>
                <a:ext uri="{FF2B5EF4-FFF2-40B4-BE49-F238E27FC236}">
                  <a16:creationId xmlns:a16="http://schemas.microsoft.com/office/drawing/2014/main" id="{6792BAE2-EC12-7D74-A624-81961E19303E}"/>
                </a:ext>
              </a:extLst>
            </p:cNvPr>
            <p:cNvSpPr>
              <a:spLocks noChangeArrowheads="1"/>
            </p:cNvSpPr>
            <p:nvPr/>
          </p:nvSpPr>
          <p:spPr bwMode="auto">
            <a:xfrm>
              <a:off x="9766807" y="3536822"/>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21" name="Rectangle 346">
              <a:extLst>
                <a:ext uri="{FF2B5EF4-FFF2-40B4-BE49-F238E27FC236}">
                  <a16:creationId xmlns:a16="http://schemas.microsoft.com/office/drawing/2014/main" id="{CC04737D-F028-87C8-FA14-EFE71B2E16BC}"/>
                </a:ext>
              </a:extLst>
            </p:cNvPr>
            <p:cNvSpPr>
              <a:spLocks noChangeArrowheads="1"/>
            </p:cNvSpPr>
            <p:nvPr/>
          </p:nvSpPr>
          <p:spPr bwMode="auto">
            <a:xfrm>
              <a:off x="9766807" y="3536822"/>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22" name="Rectangle 347">
              <a:extLst>
                <a:ext uri="{FF2B5EF4-FFF2-40B4-BE49-F238E27FC236}">
                  <a16:creationId xmlns:a16="http://schemas.microsoft.com/office/drawing/2014/main" id="{C8614706-3A62-9E71-1E8C-AF1BB38D11FD}"/>
                </a:ext>
              </a:extLst>
            </p:cNvPr>
            <p:cNvSpPr>
              <a:spLocks noChangeArrowheads="1"/>
            </p:cNvSpPr>
            <p:nvPr/>
          </p:nvSpPr>
          <p:spPr bwMode="auto">
            <a:xfrm>
              <a:off x="9766807" y="3536822"/>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24" name="Rectangle 348">
              <a:extLst>
                <a:ext uri="{FF2B5EF4-FFF2-40B4-BE49-F238E27FC236}">
                  <a16:creationId xmlns:a16="http://schemas.microsoft.com/office/drawing/2014/main" id="{3EC50E11-C722-13DB-579E-3C345E49F960}"/>
                </a:ext>
              </a:extLst>
            </p:cNvPr>
            <p:cNvSpPr>
              <a:spLocks noChangeArrowheads="1"/>
            </p:cNvSpPr>
            <p:nvPr/>
          </p:nvSpPr>
          <p:spPr bwMode="auto">
            <a:xfrm>
              <a:off x="9774403" y="3536822"/>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25" name="Rectangle 349">
              <a:extLst>
                <a:ext uri="{FF2B5EF4-FFF2-40B4-BE49-F238E27FC236}">
                  <a16:creationId xmlns:a16="http://schemas.microsoft.com/office/drawing/2014/main" id="{A29B920A-77DB-5CFB-2BB2-8B22284686A9}"/>
                </a:ext>
              </a:extLst>
            </p:cNvPr>
            <p:cNvSpPr>
              <a:spLocks noChangeArrowheads="1"/>
            </p:cNvSpPr>
            <p:nvPr/>
          </p:nvSpPr>
          <p:spPr bwMode="auto">
            <a:xfrm>
              <a:off x="9774403" y="3536822"/>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26" name="Rectangle 350">
              <a:extLst>
                <a:ext uri="{FF2B5EF4-FFF2-40B4-BE49-F238E27FC236}">
                  <a16:creationId xmlns:a16="http://schemas.microsoft.com/office/drawing/2014/main" id="{E3FCD9F9-0F9D-1316-CBC5-C0FD41653EB1}"/>
                </a:ext>
              </a:extLst>
            </p:cNvPr>
            <p:cNvSpPr>
              <a:spLocks noChangeArrowheads="1"/>
            </p:cNvSpPr>
            <p:nvPr/>
          </p:nvSpPr>
          <p:spPr bwMode="auto">
            <a:xfrm>
              <a:off x="9780480" y="3536822"/>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28" name="Rectangle 351">
              <a:extLst>
                <a:ext uri="{FF2B5EF4-FFF2-40B4-BE49-F238E27FC236}">
                  <a16:creationId xmlns:a16="http://schemas.microsoft.com/office/drawing/2014/main" id="{991820A2-9600-3EDD-08BF-89D8633573D7}"/>
                </a:ext>
              </a:extLst>
            </p:cNvPr>
            <p:cNvSpPr>
              <a:spLocks noChangeArrowheads="1"/>
            </p:cNvSpPr>
            <p:nvPr/>
          </p:nvSpPr>
          <p:spPr bwMode="auto">
            <a:xfrm>
              <a:off x="9786557" y="3536822"/>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29" name="Rectangle 352">
              <a:extLst>
                <a:ext uri="{FF2B5EF4-FFF2-40B4-BE49-F238E27FC236}">
                  <a16:creationId xmlns:a16="http://schemas.microsoft.com/office/drawing/2014/main" id="{2A826AC4-DCCB-96BC-A8ED-9C298256C690}"/>
                </a:ext>
              </a:extLst>
            </p:cNvPr>
            <p:cNvSpPr>
              <a:spLocks noChangeArrowheads="1"/>
            </p:cNvSpPr>
            <p:nvPr/>
          </p:nvSpPr>
          <p:spPr bwMode="auto">
            <a:xfrm>
              <a:off x="9786557" y="3536822"/>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30" name="Rectangle 353">
              <a:extLst>
                <a:ext uri="{FF2B5EF4-FFF2-40B4-BE49-F238E27FC236}">
                  <a16:creationId xmlns:a16="http://schemas.microsoft.com/office/drawing/2014/main" id="{BC9824EA-EE02-744E-E3C2-860D0907A19C}"/>
                </a:ext>
              </a:extLst>
            </p:cNvPr>
            <p:cNvSpPr>
              <a:spLocks noChangeArrowheads="1"/>
            </p:cNvSpPr>
            <p:nvPr/>
          </p:nvSpPr>
          <p:spPr bwMode="auto">
            <a:xfrm>
              <a:off x="9861003" y="3536822"/>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32" name="Rectangle 354">
              <a:extLst>
                <a:ext uri="{FF2B5EF4-FFF2-40B4-BE49-F238E27FC236}">
                  <a16:creationId xmlns:a16="http://schemas.microsoft.com/office/drawing/2014/main" id="{BC3FD163-CB28-58D5-5874-FFD9348C846F}"/>
                </a:ext>
              </a:extLst>
            </p:cNvPr>
            <p:cNvSpPr>
              <a:spLocks noChangeArrowheads="1"/>
            </p:cNvSpPr>
            <p:nvPr/>
          </p:nvSpPr>
          <p:spPr bwMode="auto">
            <a:xfrm>
              <a:off x="9961277" y="3562327"/>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33" name="Rectangle 355">
              <a:extLst>
                <a:ext uri="{FF2B5EF4-FFF2-40B4-BE49-F238E27FC236}">
                  <a16:creationId xmlns:a16="http://schemas.microsoft.com/office/drawing/2014/main" id="{A2EA7767-1700-CAF8-A0B5-81ECA2613E71}"/>
                </a:ext>
              </a:extLst>
            </p:cNvPr>
            <p:cNvSpPr>
              <a:spLocks noChangeArrowheads="1"/>
            </p:cNvSpPr>
            <p:nvPr/>
          </p:nvSpPr>
          <p:spPr bwMode="auto">
            <a:xfrm>
              <a:off x="9994701" y="3562327"/>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34" name="Rectangle 356">
              <a:extLst>
                <a:ext uri="{FF2B5EF4-FFF2-40B4-BE49-F238E27FC236}">
                  <a16:creationId xmlns:a16="http://schemas.microsoft.com/office/drawing/2014/main" id="{1E18FF80-08FC-A6A6-9C03-210E20D76145}"/>
                </a:ext>
              </a:extLst>
            </p:cNvPr>
            <p:cNvSpPr>
              <a:spLocks noChangeArrowheads="1"/>
            </p:cNvSpPr>
            <p:nvPr/>
          </p:nvSpPr>
          <p:spPr bwMode="auto">
            <a:xfrm>
              <a:off x="9994701" y="3562327"/>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36" name="Rectangle 357">
              <a:extLst>
                <a:ext uri="{FF2B5EF4-FFF2-40B4-BE49-F238E27FC236}">
                  <a16:creationId xmlns:a16="http://schemas.microsoft.com/office/drawing/2014/main" id="{A27E5D45-BFAD-B2EB-682F-181EEE180F7C}"/>
                </a:ext>
              </a:extLst>
            </p:cNvPr>
            <p:cNvSpPr>
              <a:spLocks noChangeArrowheads="1"/>
            </p:cNvSpPr>
            <p:nvPr/>
          </p:nvSpPr>
          <p:spPr bwMode="auto">
            <a:xfrm>
              <a:off x="10000778" y="3562327"/>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37" name="Rectangle 358">
              <a:extLst>
                <a:ext uri="{FF2B5EF4-FFF2-40B4-BE49-F238E27FC236}">
                  <a16:creationId xmlns:a16="http://schemas.microsoft.com/office/drawing/2014/main" id="{B5A62F9B-FEA6-980F-B16A-007EEE9D2D4F}"/>
                </a:ext>
              </a:extLst>
            </p:cNvPr>
            <p:cNvSpPr>
              <a:spLocks noChangeArrowheads="1"/>
            </p:cNvSpPr>
            <p:nvPr/>
          </p:nvSpPr>
          <p:spPr bwMode="auto">
            <a:xfrm>
              <a:off x="10006855" y="3562327"/>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38" name="Rectangle 359">
              <a:extLst>
                <a:ext uri="{FF2B5EF4-FFF2-40B4-BE49-F238E27FC236}">
                  <a16:creationId xmlns:a16="http://schemas.microsoft.com/office/drawing/2014/main" id="{959115BC-5686-9F41-7154-288C63665174}"/>
                </a:ext>
              </a:extLst>
            </p:cNvPr>
            <p:cNvSpPr>
              <a:spLocks noChangeArrowheads="1"/>
            </p:cNvSpPr>
            <p:nvPr/>
          </p:nvSpPr>
          <p:spPr bwMode="auto">
            <a:xfrm>
              <a:off x="10006855" y="3562327"/>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40" name="Rectangle 360">
              <a:extLst>
                <a:ext uri="{FF2B5EF4-FFF2-40B4-BE49-F238E27FC236}">
                  <a16:creationId xmlns:a16="http://schemas.microsoft.com/office/drawing/2014/main" id="{FC41A26E-14D7-3E95-6CE8-C90E1E6A5FFA}"/>
                </a:ext>
              </a:extLst>
            </p:cNvPr>
            <p:cNvSpPr>
              <a:spLocks noChangeArrowheads="1"/>
            </p:cNvSpPr>
            <p:nvPr/>
          </p:nvSpPr>
          <p:spPr bwMode="auto">
            <a:xfrm>
              <a:off x="10006855" y="3562327"/>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41" name="Rectangle 361">
              <a:extLst>
                <a:ext uri="{FF2B5EF4-FFF2-40B4-BE49-F238E27FC236}">
                  <a16:creationId xmlns:a16="http://schemas.microsoft.com/office/drawing/2014/main" id="{199CD427-BCA8-C49D-8AC5-A08CE8D74855}"/>
                </a:ext>
              </a:extLst>
            </p:cNvPr>
            <p:cNvSpPr>
              <a:spLocks noChangeArrowheads="1"/>
            </p:cNvSpPr>
            <p:nvPr/>
          </p:nvSpPr>
          <p:spPr bwMode="auto">
            <a:xfrm>
              <a:off x="10014451" y="3562327"/>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42" name="Rectangle 362">
              <a:extLst>
                <a:ext uri="{FF2B5EF4-FFF2-40B4-BE49-F238E27FC236}">
                  <a16:creationId xmlns:a16="http://schemas.microsoft.com/office/drawing/2014/main" id="{13EB49D1-4C47-E9B0-21B4-B34A76424DCA}"/>
                </a:ext>
              </a:extLst>
            </p:cNvPr>
            <p:cNvSpPr>
              <a:spLocks noChangeArrowheads="1"/>
            </p:cNvSpPr>
            <p:nvPr/>
          </p:nvSpPr>
          <p:spPr bwMode="auto">
            <a:xfrm>
              <a:off x="10014451" y="3562327"/>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44" name="Rectangle 363">
              <a:extLst>
                <a:ext uri="{FF2B5EF4-FFF2-40B4-BE49-F238E27FC236}">
                  <a16:creationId xmlns:a16="http://schemas.microsoft.com/office/drawing/2014/main" id="{8472E742-5ABB-9211-6CD7-07D16CC8B63C}"/>
                </a:ext>
              </a:extLst>
            </p:cNvPr>
            <p:cNvSpPr>
              <a:spLocks noChangeArrowheads="1"/>
            </p:cNvSpPr>
            <p:nvPr/>
          </p:nvSpPr>
          <p:spPr bwMode="auto">
            <a:xfrm>
              <a:off x="10014451" y="3562327"/>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45" name="Rectangle 364">
              <a:extLst>
                <a:ext uri="{FF2B5EF4-FFF2-40B4-BE49-F238E27FC236}">
                  <a16:creationId xmlns:a16="http://schemas.microsoft.com/office/drawing/2014/main" id="{BBC5C85A-7F23-BFBF-A53E-967DF267330C}"/>
                </a:ext>
              </a:extLst>
            </p:cNvPr>
            <p:cNvSpPr>
              <a:spLocks noChangeArrowheads="1"/>
            </p:cNvSpPr>
            <p:nvPr/>
          </p:nvSpPr>
          <p:spPr bwMode="auto">
            <a:xfrm>
              <a:off x="10014451" y="3562327"/>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46" name="Rectangle 365">
              <a:extLst>
                <a:ext uri="{FF2B5EF4-FFF2-40B4-BE49-F238E27FC236}">
                  <a16:creationId xmlns:a16="http://schemas.microsoft.com/office/drawing/2014/main" id="{2C46A2C2-6742-25B8-A6FE-A58A9CBC31B0}"/>
                </a:ext>
              </a:extLst>
            </p:cNvPr>
            <p:cNvSpPr>
              <a:spLocks noChangeArrowheads="1"/>
            </p:cNvSpPr>
            <p:nvPr/>
          </p:nvSpPr>
          <p:spPr bwMode="auto">
            <a:xfrm>
              <a:off x="10026606" y="3562327"/>
              <a:ext cx="5469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48" name="Rectangle 366">
              <a:extLst>
                <a:ext uri="{FF2B5EF4-FFF2-40B4-BE49-F238E27FC236}">
                  <a16:creationId xmlns:a16="http://schemas.microsoft.com/office/drawing/2014/main" id="{CC547A97-C9A7-A0BA-FDF7-7EE03E86E096}"/>
                </a:ext>
              </a:extLst>
            </p:cNvPr>
            <p:cNvSpPr>
              <a:spLocks noChangeArrowheads="1"/>
            </p:cNvSpPr>
            <p:nvPr/>
          </p:nvSpPr>
          <p:spPr bwMode="auto">
            <a:xfrm>
              <a:off x="10026606" y="3562327"/>
              <a:ext cx="5469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49" name="Rectangle 367">
              <a:extLst>
                <a:ext uri="{FF2B5EF4-FFF2-40B4-BE49-F238E27FC236}">
                  <a16:creationId xmlns:a16="http://schemas.microsoft.com/office/drawing/2014/main" id="{DC918DE0-2E0C-0DC4-4124-5C0B90EC953D}"/>
                </a:ext>
              </a:extLst>
            </p:cNvPr>
            <p:cNvSpPr>
              <a:spLocks noChangeArrowheads="1"/>
            </p:cNvSpPr>
            <p:nvPr/>
          </p:nvSpPr>
          <p:spPr bwMode="auto">
            <a:xfrm>
              <a:off x="10034203" y="3593201"/>
              <a:ext cx="59252" cy="3490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50" name="Rectangle 368">
              <a:extLst>
                <a:ext uri="{FF2B5EF4-FFF2-40B4-BE49-F238E27FC236}">
                  <a16:creationId xmlns:a16="http://schemas.microsoft.com/office/drawing/2014/main" id="{5E4A3CE7-F386-FA05-4AEC-93C15965EEE9}"/>
                </a:ext>
              </a:extLst>
            </p:cNvPr>
            <p:cNvSpPr>
              <a:spLocks noChangeArrowheads="1"/>
            </p:cNvSpPr>
            <p:nvPr/>
          </p:nvSpPr>
          <p:spPr bwMode="auto">
            <a:xfrm>
              <a:off x="10207402" y="3649580"/>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52" name="Rectangle 369">
              <a:extLst>
                <a:ext uri="{FF2B5EF4-FFF2-40B4-BE49-F238E27FC236}">
                  <a16:creationId xmlns:a16="http://schemas.microsoft.com/office/drawing/2014/main" id="{61AA3AA0-1B50-D79A-EC52-D93F46E3E73F}"/>
                </a:ext>
              </a:extLst>
            </p:cNvPr>
            <p:cNvSpPr>
              <a:spLocks noChangeArrowheads="1"/>
            </p:cNvSpPr>
            <p:nvPr/>
          </p:nvSpPr>
          <p:spPr bwMode="auto">
            <a:xfrm>
              <a:off x="10240827" y="3649580"/>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53" name="Rectangle 370">
              <a:extLst>
                <a:ext uri="{FF2B5EF4-FFF2-40B4-BE49-F238E27FC236}">
                  <a16:creationId xmlns:a16="http://schemas.microsoft.com/office/drawing/2014/main" id="{E8B996BB-E612-14B0-2B9D-1F26897F4D1A}"/>
                </a:ext>
              </a:extLst>
            </p:cNvPr>
            <p:cNvSpPr>
              <a:spLocks noChangeArrowheads="1"/>
            </p:cNvSpPr>
            <p:nvPr/>
          </p:nvSpPr>
          <p:spPr bwMode="auto">
            <a:xfrm>
              <a:off x="10240827" y="3649580"/>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55" name="Rectangle 371">
              <a:extLst>
                <a:ext uri="{FF2B5EF4-FFF2-40B4-BE49-F238E27FC236}">
                  <a16:creationId xmlns:a16="http://schemas.microsoft.com/office/drawing/2014/main" id="{C2DEA5EE-04EA-16D4-3D65-BC371885A90E}"/>
                </a:ext>
              </a:extLst>
            </p:cNvPr>
            <p:cNvSpPr>
              <a:spLocks noChangeArrowheads="1"/>
            </p:cNvSpPr>
            <p:nvPr/>
          </p:nvSpPr>
          <p:spPr bwMode="auto">
            <a:xfrm>
              <a:off x="10248423" y="3649580"/>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56" name="Rectangle 372">
              <a:extLst>
                <a:ext uri="{FF2B5EF4-FFF2-40B4-BE49-F238E27FC236}">
                  <a16:creationId xmlns:a16="http://schemas.microsoft.com/office/drawing/2014/main" id="{3F4A652C-3261-98F3-F366-9931C76E28D9}"/>
                </a:ext>
              </a:extLst>
            </p:cNvPr>
            <p:cNvSpPr>
              <a:spLocks noChangeArrowheads="1"/>
            </p:cNvSpPr>
            <p:nvPr/>
          </p:nvSpPr>
          <p:spPr bwMode="auto">
            <a:xfrm>
              <a:off x="10260577" y="3649580"/>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57" name="Rectangle 373">
              <a:extLst>
                <a:ext uri="{FF2B5EF4-FFF2-40B4-BE49-F238E27FC236}">
                  <a16:creationId xmlns:a16="http://schemas.microsoft.com/office/drawing/2014/main" id="{03309525-D341-5589-953F-D1559E2556AE}"/>
                </a:ext>
              </a:extLst>
            </p:cNvPr>
            <p:cNvSpPr>
              <a:spLocks noChangeArrowheads="1"/>
            </p:cNvSpPr>
            <p:nvPr/>
          </p:nvSpPr>
          <p:spPr bwMode="auto">
            <a:xfrm>
              <a:off x="10260577" y="3649580"/>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59" name="Rectangle 374">
              <a:extLst>
                <a:ext uri="{FF2B5EF4-FFF2-40B4-BE49-F238E27FC236}">
                  <a16:creationId xmlns:a16="http://schemas.microsoft.com/office/drawing/2014/main" id="{9AAAAED0-6A3B-18CA-502D-CDB116425BC8}"/>
                </a:ext>
              </a:extLst>
            </p:cNvPr>
            <p:cNvSpPr>
              <a:spLocks noChangeArrowheads="1"/>
            </p:cNvSpPr>
            <p:nvPr/>
          </p:nvSpPr>
          <p:spPr bwMode="auto">
            <a:xfrm>
              <a:off x="10260577" y="3649580"/>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0" name="Rectangle 375">
              <a:extLst>
                <a:ext uri="{FF2B5EF4-FFF2-40B4-BE49-F238E27FC236}">
                  <a16:creationId xmlns:a16="http://schemas.microsoft.com/office/drawing/2014/main" id="{B1DCBD11-D85D-1C9A-0B47-8F35D108134B}"/>
                </a:ext>
              </a:extLst>
            </p:cNvPr>
            <p:cNvSpPr>
              <a:spLocks noChangeArrowheads="1"/>
            </p:cNvSpPr>
            <p:nvPr/>
          </p:nvSpPr>
          <p:spPr bwMode="auto">
            <a:xfrm>
              <a:off x="10260577" y="3649580"/>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1" name="Rectangle 376">
              <a:extLst>
                <a:ext uri="{FF2B5EF4-FFF2-40B4-BE49-F238E27FC236}">
                  <a16:creationId xmlns:a16="http://schemas.microsoft.com/office/drawing/2014/main" id="{815580B2-16B2-4CCE-C2A0-09B6F65E5DF4}"/>
                </a:ext>
              </a:extLst>
            </p:cNvPr>
            <p:cNvSpPr>
              <a:spLocks noChangeArrowheads="1"/>
            </p:cNvSpPr>
            <p:nvPr/>
          </p:nvSpPr>
          <p:spPr bwMode="auto">
            <a:xfrm>
              <a:off x="10268174" y="3649580"/>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3" name="Rectangle 377">
              <a:extLst>
                <a:ext uri="{FF2B5EF4-FFF2-40B4-BE49-F238E27FC236}">
                  <a16:creationId xmlns:a16="http://schemas.microsoft.com/office/drawing/2014/main" id="{7833EF7C-4D49-291A-5FC2-4A1B1E1F4DA4}"/>
                </a:ext>
              </a:extLst>
            </p:cNvPr>
            <p:cNvSpPr>
              <a:spLocks noChangeArrowheads="1"/>
            </p:cNvSpPr>
            <p:nvPr/>
          </p:nvSpPr>
          <p:spPr bwMode="auto">
            <a:xfrm>
              <a:off x="10274251" y="3649580"/>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4" name="Rectangle 378">
              <a:extLst>
                <a:ext uri="{FF2B5EF4-FFF2-40B4-BE49-F238E27FC236}">
                  <a16:creationId xmlns:a16="http://schemas.microsoft.com/office/drawing/2014/main" id="{566985C9-2A4D-A402-A739-19C5702B8C09}"/>
                </a:ext>
              </a:extLst>
            </p:cNvPr>
            <p:cNvSpPr>
              <a:spLocks noChangeArrowheads="1"/>
            </p:cNvSpPr>
            <p:nvPr/>
          </p:nvSpPr>
          <p:spPr bwMode="auto">
            <a:xfrm>
              <a:off x="10280329" y="3649580"/>
              <a:ext cx="5469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5" name="Rectangle 379">
              <a:extLst>
                <a:ext uri="{FF2B5EF4-FFF2-40B4-BE49-F238E27FC236}">
                  <a16:creationId xmlns:a16="http://schemas.microsoft.com/office/drawing/2014/main" id="{F5982E37-F489-0950-25CF-E581621954F4}"/>
                </a:ext>
              </a:extLst>
            </p:cNvPr>
            <p:cNvSpPr>
              <a:spLocks noChangeArrowheads="1"/>
            </p:cNvSpPr>
            <p:nvPr/>
          </p:nvSpPr>
          <p:spPr bwMode="auto">
            <a:xfrm>
              <a:off x="10494549" y="3649580"/>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7" name="Rectangle 380">
              <a:extLst>
                <a:ext uri="{FF2B5EF4-FFF2-40B4-BE49-F238E27FC236}">
                  <a16:creationId xmlns:a16="http://schemas.microsoft.com/office/drawing/2014/main" id="{83EDAEFB-F0CB-4272-550E-CC27D8B04F6C}"/>
                </a:ext>
              </a:extLst>
            </p:cNvPr>
            <p:cNvSpPr>
              <a:spLocks noChangeArrowheads="1"/>
            </p:cNvSpPr>
            <p:nvPr/>
          </p:nvSpPr>
          <p:spPr bwMode="auto">
            <a:xfrm>
              <a:off x="10508223" y="3649580"/>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8" name="Rectangle 381">
              <a:extLst>
                <a:ext uri="{FF2B5EF4-FFF2-40B4-BE49-F238E27FC236}">
                  <a16:creationId xmlns:a16="http://schemas.microsoft.com/office/drawing/2014/main" id="{F193B2C6-3445-3D55-61F3-5D04FDFA2935}"/>
                </a:ext>
              </a:extLst>
            </p:cNvPr>
            <p:cNvSpPr>
              <a:spLocks noChangeArrowheads="1"/>
            </p:cNvSpPr>
            <p:nvPr/>
          </p:nvSpPr>
          <p:spPr bwMode="auto">
            <a:xfrm>
              <a:off x="10514300" y="3649580"/>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69" name="Rectangle 382">
              <a:extLst>
                <a:ext uri="{FF2B5EF4-FFF2-40B4-BE49-F238E27FC236}">
                  <a16:creationId xmlns:a16="http://schemas.microsoft.com/office/drawing/2014/main" id="{43C25CD5-3CC4-1093-70AC-D78EE81D5372}"/>
                </a:ext>
              </a:extLst>
            </p:cNvPr>
            <p:cNvSpPr>
              <a:spLocks noChangeArrowheads="1"/>
            </p:cNvSpPr>
            <p:nvPr/>
          </p:nvSpPr>
          <p:spPr bwMode="auto">
            <a:xfrm>
              <a:off x="10514300" y="3649580"/>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0" name="Rectangle 383">
              <a:extLst>
                <a:ext uri="{FF2B5EF4-FFF2-40B4-BE49-F238E27FC236}">
                  <a16:creationId xmlns:a16="http://schemas.microsoft.com/office/drawing/2014/main" id="{89B3B299-0EC0-CCCD-CE12-CF3EFF1E7549}"/>
                </a:ext>
              </a:extLst>
            </p:cNvPr>
            <p:cNvSpPr>
              <a:spLocks noChangeArrowheads="1"/>
            </p:cNvSpPr>
            <p:nvPr/>
          </p:nvSpPr>
          <p:spPr bwMode="auto">
            <a:xfrm>
              <a:off x="10514300" y="3649580"/>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1" name="Rectangle 384">
              <a:extLst>
                <a:ext uri="{FF2B5EF4-FFF2-40B4-BE49-F238E27FC236}">
                  <a16:creationId xmlns:a16="http://schemas.microsoft.com/office/drawing/2014/main" id="{47FF4294-6B50-36A8-679C-24CFB4042C58}"/>
                </a:ext>
              </a:extLst>
            </p:cNvPr>
            <p:cNvSpPr>
              <a:spLocks noChangeArrowheads="1"/>
            </p:cNvSpPr>
            <p:nvPr/>
          </p:nvSpPr>
          <p:spPr bwMode="auto">
            <a:xfrm>
              <a:off x="10514300" y="3649580"/>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3" name="Rectangle 385">
              <a:extLst>
                <a:ext uri="{FF2B5EF4-FFF2-40B4-BE49-F238E27FC236}">
                  <a16:creationId xmlns:a16="http://schemas.microsoft.com/office/drawing/2014/main" id="{9D18ACB7-CBC8-0516-30D5-C86A9455B45A}"/>
                </a:ext>
              </a:extLst>
            </p:cNvPr>
            <p:cNvSpPr>
              <a:spLocks noChangeArrowheads="1"/>
            </p:cNvSpPr>
            <p:nvPr/>
          </p:nvSpPr>
          <p:spPr bwMode="auto">
            <a:xfrm>
              <a:off x="10514300" y="3649580"/>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4" name="Rectangle 386">
              <a:extLst>
                <a:ext uri="{FF2B5EF4-FFF2-40B4-BE49-F238E27FC236}">
                  <a16:creationId xmlns:a16="http://schemas.microsoft.com/office/drawing/2014/main" id="{AFEF2313-5F88-C660-B81E-13E525695A64}"/>
                </a:ext>
              </a:extLst>
            </p:cNvPr>
            <p:cNvSpPr>
              <a:spLocks noChangeArrowheads="1"/>
            </p:cNvSpPr>
            <p:nvPr/>
          </p:nvSpPr>
          <p:spPr bwMode="auto">
            <a:xfrm>
              <a:off x="10521896" y="3649580"/>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5" name="Rectangle 387">
              <a:extLst>
                <a:ext uri="{FF2B5EF4-FFF2-40B4-BE49-F238E27FC236}">
                  <a16:creationId xmlns:a16="http://schemas.microsoft.com/office/drawing/2014/main" id="{D756ACB8-7858-AE39-4A96-24AA1304EFE8}"/>
                </a:ext>
              </a:extLst>
            </p:cNvPr>
            <p:cNvSpPr>
              <a:spLocks noChangeArrowheads="1"/>
            </p:cNvSpPr>
            <p:nvPr/>
          </p:nvSpPr>
          <p:spPr bwMode="auto">
            <a:xfrm>
              <a:off x="10527973" y="3649580"/>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7" name="Rectangle 388">
              <a:extLst>
                <a:ext uri="{FF2B5EF4-FFF2-40B4-BE49-F238E27FC236}">
                  <a16:creationId xmlns:a16="http://schemas.microsoft.com/office/drawing/2014/main" id="{EB294E74-6D7D-E0E2-B215-35B735D680DC}"/>
                </a:ext>
              </a:extLst>
            </p:cNvPr>
            <p:cNvSpPr>
              <a:spLocks noChangeArrowheads="1"/>
            </p:cNvSpPr>
            <p:nvPr/>
          </p:nvSpPr>
          <p:spPr bwMode="auto">
            <a:xfrm>
              <a:off x="10534050" y="3649580"/>
              <a:ext cx="5469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8" name="Rectangle 389">
              <a:extLst>
                <a:ext uri="{FF2B5EF4-FFF2-40B4-BE49-F238E27FC236}">
                  <a16:creationId xmlns:a16="http://schemas.microsoft.com/office/drawing/2014/main" id="{0C097929-B94D-1082-766D-166D53C1E116}"/>
                </a:ext>
              </a:extLst>
            </p:cNvPr>
            <p:cNvSpPr>
              <a:spLocks noChangeArrowheads="1"/>
            </p:cNvSpPr>
            <p:nvPr/>
          </p:nvSpPr>
          <p:spPr bwMode="auto">
            <a:xfrm>
              <a:off x="10541647" y="3649580"/>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79" name="Rectangle 390">
              <a:extLst>
                <a:ext uri="{FF2B5EF4-FFF2-40B4-BE49-F238E27FC236}">
                  <a16:creationId xmlns:a16="http://schemas.microsoft.com/office/drawing/2014/main" id="{3D554B08-07E0-80E8-35F5-C5F1C1B5D749}"/>
                </a:ext>
              </a:extLst>
            </p:cNvPr>
            <p:cNvSpPr>
              <a:spLocks noChangeArrowheads="1"/>
            </p:cNvSpPr>
            <p:nvPr/>
          </p:nvSpPr>
          <p:spPr bwMode="auto">
            <a:xfrm>
              <a:off x="10594822" y="3649580"/>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1" name="Rectangle 391">
              <a:extLst>
                <a:ext uri="{FF2B5EF4-FFF2-40B4-BE49-F238E27FC236}">
                  <a16:creationId xmlns:a16="http://schemas.microsoft.com/office/drawing/2014/main" id="{829C2CEF-E109-CB86-758C-777B085D9FEC}"/>
                </a:ext>
              </a:extLst>
            </p:cNvPr>
            <p:cNvSpPr>
              <a:spLocks noChangeArrowheads="1"/>
            </p:cNvSpPr>
            <p:nvPr/>
          </p:nvSpPr>
          <p:spPr bwMode="auto">
            <a:xfrm>
              <a:off x="10714847" y="3731464"/>
              <a:ext cx="60772"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2" name="Rectangle 392">
              <a:extLst>
                <a:ext uri="{FF2B5EF4-FFF2-40B4-BE49-F238E27FC236}">
                  <a16:creationId xmlns:a16="http://schemas.microsoft.com/office/drawing/2014/main" id="{3415A11F-BAE3-BC9C-555C-271F3F73752D}"/>
                </a:ext>
              </a:extLst>
            </p:cNvPr>
            <p:cNvSpPr>
              <a:spLocks noChangeArrowheads="1"/>
            </p:cNvSpPr>
            <p:nvPr/>
          </p:nvSpPr>
          <p:spPr bwMode="auto">
            <a:xfrm>
              <a:off x="10748271" y="3731464"/>
              <a:ext cx="60772"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3" name="Rectangle 393">
              <a:extLst>
                <a:ext uri="{FF2B5EF4-FFF2-40B4-BE49-F238E27FC236}">
                  <a16:creationId xmlns:a16="http://schemas.microsoft.com/office/drawing/2014/main" id="{D21E54F7-FCEB-BDE8-9891-108596FEF400}"/>
                </a:ext>
              </a:extLst>
            </p:cNvPr>
            <p:cNvSpPr>
              <a:spLocks noChangeArrowheads="1"/>
            </p:cNvSpPr>
            <p:nvPr/>
          </p:nvSpPr>
          <p:spPr bwMode="auto">
            <a:xfrm>
              <a:off x="10761944" y="3731464"/>
              <a:ext cx="59252"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5" name="Rectangle 394">
              <a:extLst>
                <a:ext uri="{FF2B5EF4-FFF2-40B4-BE49-F238E27FC236}">
                  <a16:creationId xmlns:a16="http://schemas.microsoft.com/office/drawing/2014/main" id="{7D32E727-34B5-1F4E-6021-73839688FC98}"/>
                </a:ext>
              </a:extLst>
            </p:cNvPr>
            <p:cNvSpPr>
              <a:spLocks noChangeArrowheads="1"/>
            </p:cNvSpPr>
            <p:nvPr/>
          </p:nvSpPr>
          <p:spPr bwMode="auto">
            <a:xfrm>
              <a:off x="10768022" y="3731464"/>
              <a:ext cx="53175"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6" name="Rectangle 395">
              <a:extLst>
                <a:ext uri="{FF2B5EF4-FFF2-40B4-BE49-F238E27FC236}">
                  <a16:creationId xmlns:a16="http://schemas.microsoft.com/office/drawing/2014/main" id="{B24A8857-3C15-32FE-DB5F-3DA422DBF948}"/>
                </a:ext>
              </a:extLst>
            </p:cNvPr>
            <p:cNvSpPr>
              <a:spLocks noChangeArrowheads="1"/>
            </p:cNvSpPr>
            <p:nvPr/>
          </p:nvSpPr>
          <p:spPr bwMode="auto">
            <a:xfrm>
              <a:off x="10768022" y="3731464"/>
              <a:ext cx="53175"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7" name="Rectangle 396">
              <a:extLst>
                <a:ext uri="{FF2B5EF4-FFF2-40B4-BE49-F238E27FC236}">
                  <a16:creationId xmlns:a16="http://schemas.microsoft.com/office/drawing/2014/main" id="{44F25FC8-3252-FC09-B776-9EC873A1745C}"/>
                </a:ext>
              </a:extLst>
            </p:cNvPr>
            <p:cNvSpPr>
              <a:spLocks noChangeArrowheads="1"/>
            </p:cNvSpPr>
            <p:nvPr/>
          </p:nvSpPr>
          <p:spPr bwMode="auto">
            <a:xfrm>
              <a:off x="10768022" y="3731464"/>
              <a:ext cx="53175"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89" name="Rectangle 397">
              <a:extLst>
                <a:ext uri="{FF2B5EF4-FFF2-40B4-BE49-F238E27FC236}">
                  <a16:creationId xmlns:a16="http://schemas.microsoft.com/office/drawing/2014/main" id="{F6CD8A6A-0262-146F-ADE4-0FD517E2B7B5}"/>
                </a:ext>
              </a:extLst>
            </p:cNvPr>
            <p:cNvSpPr>
              <a:spLocks noChangeArrowheads="1"/>
            </p:cNvSpPr>
            <p:nvPr/>
          </p:nvSpPr>
          <p:spPr bwMode="auto">
            <a:xfrm>
              <a:off x="10768022" y="3731464"/>
              <a:ext cx="60772"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0" name="Rectangle 398">
              <a:extLst>
                <a:ext uri="{FF2B5EF4-FFF2-40B4-BE49-F238E27FC236}">
                  <a16:creationId xmlns:a16="http://schemas.microsoft.com/office/drawing/2014/main" id="{C17D495F-5F7F-E75C-6DEA-29A58CB079ED}"/>
                </a:ext>
              </a:extLst>
            </p:cNvPr>
            <p:cNvSpPr>
              <a:spLocks noChangeArrowheads="1"/>
            </p:cNvSpPr>
            <p:nvPr/>
          </p:nvSpPr>
          <p:spPr bwMode="auto">
            <a:xfrm>
              <a:off x="10768022" y="3731464"/>
              <a:ext cx="60772"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1" name="Rectangle 399">
              <a:extLst>
                <a:ext uri="{FF2B5EF4-FFF2-40B4-BE49-F238E27FC236}">
                  <a16:creationId xmlns:a16="http://schemas.microsoft.com/office/drawing/2014/main" id="{F38E9781-3A0D-16D2-DF1F-8975DDDDF7E8}"/>
                </a:ext>
              </a:extLst>
            </p:cNvPr>
            <p:cNvSpPr>
              <a:spLocks noChangeArrowheads="1"/>
            </p:cNvSpPr>
            <p:nvPr/>
          </p:nvSpPr>
          <p:spPr bwMode="auto">
            <a:xfrm>
              <a:off x="10775619" y="3731464"/>
              <a:ext cx="53175"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3" name="Rectangle 400">
              <a:extLst>
                <a:ext uri="{FF2B5EF4-FFF2-40B4-BE49-F238E27FC236}">
                  <a16:creationId xmlns:a16="http://schemas.microsoft.com/office/drawing/2014/main" id="{DA2EEDB6-5CA9-5700-193D-17869BDE0358}"/>
                </a:ext>
              </a:extLst>
            </p:cNvPr>
            <p:cNvSpPr>
              <a:spLocks noChangeArrowheads="1"/>
            </p:cNvSpPr>
            <p:nvPr/>
          </p:nvSpPr>
          <p:spPr bwMode="auto">
            <a:xfrm>
              <a:off x="10781696" y="3731464"/>
              <a:ext cx="60772"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4" name="Rectangle 401">
              <a:extLst>
                <a:ext uri="{FF2B5EF4-FFF2-40B4-BE49-F238E27FC236}">
                  <a16:creationId xmlns:a16="http://schemas.microsoft.com/office/drawing/2014/main" id="{5BC2B721-76B2-9484-6E65-CBE04D6B92F3}"/>
                </a:ext>
              </a:extLst>
            </p:cNvPr>
            <p:cNvSpPr>
              <a:spLocks noChangeArrowheads="1"/>
            </p:cNvSpPr>
            <p:nvPr/>
          </p:nvSpPr>
          <p:spPr bwMode="auto">
            <a:xfrm>
              <a:off x="10801446" y="3731464"/>
              <a:ext cx="60772"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5" name="Rectangle 402">
              <a:extLst>
                <a:ext uri="{FF2B5EF4-FFF2-40B4-BE49-F238E27FC236}">
                  <a16:creationId xmlns:a16="http://schemas.microsoft.com/office/drawing/2014/main" id="{D368AE03-A369-A6AD-0E5C-022D0180C4D7}"/>
                </a:ext>
              </a:extLst>
            </p:cNvPr>
            <p:cNvSpPr>
              <a:spLocks noChangeArrowheads="1"/>
            </p:cNvSpPr>
            <p:nvPr/>
          </p:nvSpPr>
          <p:spPr bwMode="auto">
            <a:xfrm>
              <a:off x="11008070" y="3731464"/>
              <a:ext cx="60772"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7" name="Rectangle 403">
              <a:extLst>
                <a:ext uri="{FF2B5EF4-FFF2-40B4-BE49-F238E27FC236}">
                  <a16:creationId xmlns:a16="http://schemas.microsoft.com/office/drawing/2014/main" id="{B0C5BD57-CBC9-F4A7-6005-EB609BE782A9}"/>
                </a:ext>
              </a:extLst>
            </p:cNvPr>
            <p:cNvSpPr>
              <a:spLocks noChangeArrowheads="1"/>
            </p:cNvSpPr>
            <p:nvPr/>
          </p:nvSpPr>
          <p:spPr bwMode="auto">
            <a:xfrm>
              <a:off x="11008070" y="3731464"/>
              <a:ext cx="60772"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8" name="Rectangle 404">
              <a:extLst>
                <a:ext uri="{FF2B5EF4-FFF2-40B4-BE49-F238E27FC236}">
                  <a16:creationId xmlns:a16="http://schemas.microsoft.com/office/drawing/2014/main" id="{985E36B1-C614-8754-C748-56F8CE27220B}"/>
                </a:ext>
              </a:extLst>
            </p:cNvPr>
            <p:cNvSpPr>
              <a:spLocks noChangeArrowheads="1"/>
            </p:cNvSpPr>
            <p:nvPr/>
          </p:nvSpPr>
          <p:spPr bwMode="auto">
            <a:xfrm>
              <a:off x="11008070" y="3731464"/>
              <a:ext cx="60772"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199" name="Rectangle 405">
              <a:extLst>
                <a:ext uri="{FF2B5EF4-FFF2-40B4-BE49-F238E27FC236}">
                  <a16:creationId xmlns:a16="http://schemas.microsoft.com/office/drawing/2014/main" id="{571C8654-802C-3D94-7E8B-2EF2B805619B}"/>
                </a:ext>
              </a:extLst>
            </p:cNvPr>
            <p:cNvSpPr>
              <a:spLocks noChangeArrowheads="1"/>
            </p:cNvSpPr>
            <p:nvPr/>
          </p:nvSpPr>
          <p:spPr bwMode="auto">
            <a:xfrm>
              <a:off x="11008070" y="3731464"/>
              <a:ext cx="60772"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1" name="Rectangle 407">
              <a:extLst>
                <a:ext uri="{FF2B5EF4-FFF2-40B4-BE49-F238E27FC236}">
                  <a16:creationId xmlns:a16="http://schemas.microsoft.com/office/drawing/2014/main" id="{4498668B-0895-E2E1-FE4C-C36C2CEDE7E1}"/>
                </a:ext>
              </a:extLst>
            </p:cNvPr>
            <p:cNvSpPr>
              <a:spLocks noChangeArrowheads="1"/>
            </p:cNvSpPr>
            <p:nvPr/>
          </p:nvSpPr>
          <p:spPr bwMode="auto">
            <a:xfrm>
              <a:off x="11015666" y="3731464"/>
              <a:ext cx="59252"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2" name="Rectangle 408">
              <a:extLst>
                <a:ext uri="{FF2B5EF4-FFF2-40B4-BE49-F238E27FC236}">
                  <a16:creationId xmlns:a16="http://schemas.microsoft.com/office/drawing/2014/main" id="{9CA9E277-FC02-B071-B53D-E2F59B2FBA57}"/>
                </a:ext>
              </a:extLst>
            </p:cNvPr>
            <p:cNvSpPr>
              <a:spLocks noChangeArrowheads="1"/>
            </p:cNvSpPr>
            <p:nvPr/>
          </p:nvSpPr>
          <p:spPr bwMode="auto">
            <a:xfrm>
              <a:off x="11015666" y="3731464"/>
              <a:ext cx="59252"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3" name="Rectangle 409">
              <a:extLst>
                <a:ext uri="{FF2B5EF4-FFF2-40B4-BE49-F238E27FC236}">
                  <a16:creationId xmlns:a16="http://schemas.microsoft.com/office/drawing/2014/main" id="{C77A331E-2EB9-CA40-A023-3D5D73D942D0}"/>
                </a:ext>
              </a:extLst>
            </p:cNvPr>
            <p:cNvSpPr>
              <a:spLocks noChangeArrowheads="1"/>
            </p:cNvSpPr>
            <p:nvPr/>
          </p:nvSpPr>
          <p:spPr bwMode="auto">
            <a:xfrm>
              <a:off x="11015666" y="3731464"/>
              <a:ext cx="59252"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5" name="Rectangle 410">
              <a:extLst>
                <a:ext uri="{FF2B5EF4-FFF2-40B4-BE49-F238E27FC236}">
                  <a16:creationId xmlns:a16="http://schemas.microsoft.com/office/drawing/2014/main" id="{95C402AC-25A2-C17F-F63A-123CE6070789}"/>
                </a:ext>
              </a:extLst>
            </p:cNvPr>
            <p:cNvSpPr>
              <a:spLocks noChangeArrowheads="1"/>
            </p:cNvSpPr>
            <p:nvPr/>
          </p:nvSpPr>
          <p:spPr bwMode="auto">
            <a:xfrm>
              <a:off x="11015666" y="3731464"/>
              <a:ext cx="59252"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6" name="Rectangle 411">
              <a:extLst>
                <a:ext uri="{FF2B5EF4-FFF2-40B4-BE49-F238E27FC236}">
                  <a16:creationId xmlns:a16="http://schemas.microsoft.com/office/drawing/2014/main" id="{9190C5A9-C854-5757-16FF-8358EF82C2AD}"/>
                </a:ext>
              </a:extLst>
            </p:cNvPr>
            <p:cNvSpPr>
              <a:spLocks noChangeArrowheads="1"/>
            </p:cNvSpPr>
            <p:nvPr/>
          </p:nvSpPr>
          <p:spPr bwMode="auto">
            <a:xfrm>
              <a:off x="11021743" y="3731464"/>
              <a:ext cx="60772"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7" name="Rectangle 412">
              <a:extLst>
                <a:ext uri="{FF2B5EF4-FFF2-40B4-BE49-F238E27FC236}">
                  <a16:creationId xmlns:a16="http://schemas.microsoft.com/office/drawing/2014/main" id="{A9CA428B-83D4-C742-B9A4-EDFF25F1DA11}"/>
                </a:ext>
              </a:extLst>
            </p:cNvPr>
            <p:cNvSpPr>
              <a:spLocks noChangeArrowheads="1"/>
            </p:cNvSpPr>
            <p:nvPr/>
          </p:nvSpPr>
          <p:spPr bwMode="auto">
            <a:xfrm>
              <a:off x="11021743" y="3731464"/>
              <a:ext cx="60772"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09" name="Rectangle 413">
              <a:extLst>
                <a:ext uri="{FF2B5EF4-FFF2-40B4-BE49-F238E27FC236}">
                  <a16:creationId xmlns:a16="http://schemas.microsoft.com/office/drawing/2014/main" id="{7D4F2A10-7E92-199E-5DB2-EA00F85A97DD}"/>
                </a:ext>
              </a:extLst>
            </p:cNvPr>
            <p:cNvSpPr>
              <a:spLocks noChangeArrowheads="1"/>
            </p:cNvSpPr>
            <p:nvPr/>
          </p:nvSpPr>
          <p:spPr bwMode="auto">
            <a:xfrm>
              <a:off x="11029340" y="3731464"/>
              <a:ext cx="59252" cy="40271"/>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0" name="Rectangle 414">
              <a:extLst>
                <a:ext uri="{FF2B5EF4-FFF2-40B4-BE49-F238E27FC236}">
                  <a16:creationId xmlns:a16="http://schemas.microsoft.com/office/drawing/2014/main" id="{32315F17-AD43-61BA-8C18-FD1819A2B957}"/>
                </a:ext>
              </a:extLst>
            </p:cNvPr>
            <p:cNvSpPr>
              <a:spLocks noChangeArrowheads="1"/>
            </p:cNvSpPr>
            <p:nvPr/>
          </p:nvSpPr>
          <p:spPr bwMode="auto">
            <a:xfrm>
              <a:off x="11242041" y="3797239"/>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1" name="Rectangle 415">
              <a:extLst>
                <a:ext uri="{FF2B5EF4-FFF2-40B4-BE49-F238E27FC236}">
                  <a16:creationId xmlns:a16="http://schemas.microsoft.com/office/drawing/2014/main" id="{27899FFC-3FC3-B5EB-C52A-9AFFA3BAD877}"/>
                </a:ext>
              </a:extLst>
            </p:cNvPr>
            <p:cNvSpPr>
              <a:spLocks noChangeArrowheads="1"/>
            </p:cNvSpPr>
            <p:nvPr/>
          </p:nvSpPr>
          <p:spPr bwMode="auto">
            <a:xfrm>
              <a:off x="11242041" y="3797239"/>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3" name="Rectangle 416">
              <a:extLst>
                <a:ext uri="{FF2B5EF4-FFF2-40B4-BE49-F238E27FC236}">
                  <a16:creationId xmlns:a16="http://schemas.microsoft.com/office/drawing/2014/main" id="{CF8EAA1B-3640-CCE2-FE73-2809AADDDCB4}"/>
                </a:ext>
              </a:extLst>
            </p:cNvPr>
            <p:cNvSpPr>
              <a:spLocks noChangeArrowheads="1"/>
            </p:cNvSpPr>
            <p:nvPr/>
          </p:nvSpPr>
          <p:spPr bwMode="auto">
            <a:xfrm>
              <a:off x="11255715" y="3797239"/>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4" name="Rectangle 417">
              <a:extLst>
                <a:ext uri="{FF2B5EF4-FFF2-40B4-BE49-F238E27FC236}">
                  <a16:creationId xmlns:a16="http://schemas.microsoft.com/office/drawing/2014/main" id="{355FA94C-C762-E7CE-C036-EA8B162A5E57}"/>
                </a:ext>
              </a:extLst>
            </p:cNvPr>
            <p:cNvSpPr>
              <a:spLocks noChangeArrowheads="1"/>
            </p:cNvSpPr>
            <p:nvPr/>
          </p:nvSpPr>
          <p:spPr bwMode="auto">
            <a:xfrm>
              <a:off x="11255715" y="3797239"/>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5" name="Rectangle 418">
              <a:extLst>
                <a:ext uri="{FF2B5EF4-FFF2-40B4-BE49-F238E27FC236}">
                  <a16:creationId xmlns:a16="http://schemas.microsoft.com/office/drawing/2014/main" id="{FAA64EC8-2A64-E86E-D0E3-9E37FBEB7A9F}"/>
                </a:ext>
              </a:extLst>
            </p:cNvPr>
            <p:cNvSpPr>
              <a:spLocks noChangeArrowheads="1"/>
            </p:cNvSpPr>
            <p:nvPr/>
          </p:nvSpPr>
          <p:spPr bwMode="auto">
            <a:xfrm>
              <a:off x="11261792" y="3797239"/>
              <a:ext cx="5469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7" name="Rectangle 419">
              <a:extLst>
                <a:ext uri="{FF2B5EF4-FFF2-40B4-BE49-F238E27FC236}">
                  <a16:creationId xmlns:a16="http://schemas.microsoft.com/office/drawing/2014/main" id="{C4859EEF-A571-A258-B47F-078AA6002FDD}"/>
                </a:ext>
              </a:extLst>
            </p:cNvPr>
            <p:cNvSpPr>
              <a:spLocks noChangeArrowheads="1"/>
            </p:cNvSpPr>
            <p:nvPr/>
          </p:nvSpPr>
          <p:spPr bwMode="auto">
            <a:xfrm>
              <a:off x="11261792" y="3797239"/>
              <a:ext cx="5469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8" name="Rectangle 420">
              <a:extLst>
                <a:ext uri="{FF2B5EF4-FFF2-40B4-BE49-F238E27FC236}">
                  <a16:creationId xmlns:a16="http://schemas.microsoft.com/office/drawing/2014/main" id="{20810CE9-9B61-04D8-46EA-FDF4C9FDCDF5}"/>
                </a:ext>
              </a:extLst>
            </p:cNvPr>
            <p:cNvSpPr>
              <a:spLocks noChangeArrowheads="1"/>
            </p:cNvSpPr>
            <p:nvPr/>
          </p:nvSpPr>
          <p:spPr bwMode="auto">
            <a:xfrm>
              <a:off x="11261792" y="3797239"/>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19" name="Rectangle 421">
              <a:extLst>
                <a:ext uri="{FF2B5EF4-FFF2-40B4-BE49-F238E27FC236}">
                  <a16:creationId xmlns:a16="http://schemas.microsoft.com/office/drawing/2014/main" id="{166DB951-4939-FBCC-DD41-AF538D063350}"/>
                </a:ext>
              </a:extLst>
            </p:cNvPr>
            <p:cNvSpPr>
              <a:spLocks noChangeArrowheads="1"/>
            </p:cNvSpPr>
            <p:nvPr/>
          </p:nvSpPr>
          <p:spPr bwMode="auto">
            <a:xfrm>
              <a:off x="11261792" y="3797239"/>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1" name="Rectangle 422">
              <a:extLst>
                <a:ext uri="{FF2B5EF4-FFF2-40B4-BE49-F238E27FC236}">
                  <a16:creationId xmlns:a16="http://schemas.microsoft.com/office/drawing/2014/main" id="{062756B0-48C3-38F5-FDD9-6325EB7B26B4}"/>
                </a:ext>
              </a:extLst>
            </p:cNvPr>
            <p:cNvSpPr>
              <a:spLocks noChangeArrowheads="1"/>
            </p:cNvSpPr>
            <p:nvPr/>
          </p:nvSpPr>
          <p:spPr bwMode="auto">
            <a:xfrm>
              <a:off x="11261792" y="3797239"/>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2" name="Rectangle 423">
              <a:extLst>
                <a:ext uri="{FF2B5EF4-FFF2-40B4-BE49-F238E27FC236}">
                  <a16:creationId xmlns:a16="http://schemas.microsoft.com/office/drawing/2014/main" id="{7364E10E-EDCC-AC1A-CD7B-3B46E4992D97}"/>
                </a:ext>
              </a:extLst>
            </p:cNvPr>
            <p:cNvSpPr>
              <a:spLocks noChangeArrowheads="1"/>
            </p:cNvSpPr>
            <p:nvPr/>
          </p:nvSpPr>
          <p:spPr bwMode="auto">
            <a:xfrm>
              <a:off x="11283062" y="3797239"/>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4" name="Rectangle 424">
              <a:extLst>
                <a:ext uri="{FF2B5EF4-FFF2-40B4-BE49-F238E27FC236}">
                  <a16:creationId xmlns:a16="http://schemas.microsoft.com/office/drawing/2014/main" id="{6734C5C1-2F5F-DDD9-89E3-EE7B9D088B38}"/>
                </a:ext>
              </a:extLst>
            </p:cNvPr>
            <p:cNvSpPr>
              <a:spLocks noChangeArrowheads="1"/>
            </p:cNvSpPr>
            <p:nvPr/>
          </p:nvSpPr>
          <p:spPr bwMode="auto">
            <a:xfrm>
              <a:off x="11295216" y="3797239"/>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5" name="Rectangle 425">
              <a:extLst>
                <a:ext uri="{FF2B5EF4-FFF2-40B4-BE49-F238E27FC236}">
                  <a16:creationId xmlns:a16="http://schemas.microsoft.com/office/drawing/2014/main" id="{8C5DDEC0-6EFB-33C7-7F9F-52D64208AA9B}"/>
                </a:ext>
              </a:extLst>
            </p:cNvPr>
            <p:cNvSpPr>
              <a:spLocks noChangeArrowheads="1"/>
            </p:cNvSpPr>
            <p:nvPr/>
          </p:nvSpPr>
          <p:spPr bwMode="auto">
            <a:xfrm>
              <a:off x="11308890" y="3797239"/>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6" name="Rectangle 426">
              <a:extLst>
                <a:ext uri="{FF2B5EF4-FFF2-40B4-BE49-F238E27FC236}">
                  <a16:creationId xmlns:a16="http://schemas.microsoft.com/office/drawing/2014/main" id="{0E938407-C0BD-F1EA-246E-EEA55ECE9ACD}"/>
                </a:ext>
              </a:extLst>
            </p:cNvPr>
            <p:cNvSpPr>
              <a:spLocks noChangeArrowheads="1"/>
            </p:cNvSpPr>
            <p:nvPr/>
          </p:nvSpPr>
          <p:spPr bwMode="auto">
            <a:xfrm>
              <a:off x="11336238" y="3797239"/>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8" name="Rectangle 427">
              <a:extLst>
                <a:ext uri="{FF2B5EF4-FFF2-40B4-BE49-F238E27FC236}">
                  <a16:creationId xmlns:a16="http://schemas.microsoft.com/office/drawing/2014/main" id="{C5ADDEA9-E063-6B80-6E31-2B467128369A}"/>
                </a:ext>
              </a:extLst>
            </p:cNvPr>
            <p:cNvSpPr>
              <a:spLocks noChangeArrowheads="1"/>
            </p:cNvSpPr>
            <p:nvPr/>
          </p:nvSpPr>
          <p:spPr bwMode="auto">
            <a:xfrm>
              <a:off x="11495763" y="3797239"/>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29" name="Rectangle 428">
              <a:extLst>
                <a:ext uri="{FF2B5EF4-FFF2-40B4-BE49-F238E27FC236}">
                  <a16:creationId xmlns:a16="http://schemas.microsoft.com/office/drawing/2014/main" id="{EA05824C-7830-DEF1-B5C9-ED354764CAD3}"/>
                </a:ext>
              </a:extLst>
            </p:cNvPr>
            <p:cNvSpPr>
              <a:spLocks noChangeArrowheads="1"/>
            </p:cNvSpPr>
            <p:nvPr/>
          </p:nvSpPr>
          <p:spPr bwMode="auto">
            <a:xfrm>
              <a:off x="11503360" y="3797239"/>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0" name="Rectangle 429">
              <a:extLst>
                <a:ext uri="{FF2B5EF4-FFF2-40B4-BE49-F238E27FC236}">
                  <a16:creationId xmlns:a16="http://schemas.microsoft.com/office/drawing/2014/main" id="{29573DA7-955F-24A5-200F-E420A19C955F}"/>
                </a:ext>
              </a:extLst>
            </p:cNvPr>
            <p:cNvSpPr>
              <a:spLocks noChangeArrowheads="1"/>
            </p:cNvSpPr>
            <p:nvPr/>
          </p:nvSpPr>
          <p:spPr bwMode="auto">
            <a:xfrm>
              <a:off x="11509437" y="3797239"/>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2" name="Rectangle 430">
              <a:extLst>
                <a:ext uri="{FF2B5EF4-FFF2-40B4-BE49-F238E27FC236}">
                  <a16:creationId xmlns:a16="http://schemas.microsoft.com/office/drawing/2014/main" id="{3B6C886E-EB02-3AC7-8DF0-1FC00B3754CD}"/>
                </a:ext>
              </a:extLst>
            </p:cNvPr>
            <p:cNvSpPr>
              <a:spLocks noChangeArrowheads="1"/>
            </p:cNvSpPr>
            <p:nvPr/>
          </p:nvSpPr>
          <p:spPr bwMode="auto">
            <a:xfrm>
              <a:off x="11509437" y="3797239"/>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3" name="Rectangle 431">
              <a:extLst>
                <a:ext uri="{FF2B5EF4-FFF2-40B4-BE49-F238E27FC236}">
                  <a16:creationId xmlns:a16="http://schemas.microsoft.com/office/drawing/2014/main" id="{C295CDA8-C7BD-46B2-4ED8-759A964698F1}"/>
                </a:ext>
              </a:extLst>
            </p:cNvPr>
            <p:cNvSpPr>
              <a:spLocks noChangeArrowheads="1"/>
            </p:cNvSpPr>
            <p:nvPr/>
          </p:nvSpPr>
          <p:spPr bwMode="auto">
            <a:xfrm>
              <a:off x="11509437" y="3797239"/>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4" name="Rectangle 432">
              <a:extLst>
                <a:ext uri="{FF2B5EF4-FFF2-40B4-BE49-F238E27FC236}">
                  <a16:creationId xmlns:a16="http://schemas.microsoft.com/office/drawing/2014/main" id="{4E4A4F8C-FC8E-B182-DAF7-1C455E756852}"/>
                </a:ext>
              </a:extLst>
            </p:cNvPr>
            <p:cNvSpPr>
              <a:spLocks noChangeArrowheads="1"/>
            </p:cNvSpPr>
            <p:nvPr/>
          </p:nvSpPr>
          <p:spPr bwMode="auto">
            <a:xfrm>
              <a:off x="11509437" y="3797239"/>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6" name="Rectangle 433">
              <a:extLst>
                <a:ext uri="{FF2B5EF4-FFF2-40B4-BE49-F238E27FC236}">
                  <a16:creationId xmlns:a16="http://schemas.microsoft.com/office/drawing/2014/main" id="{A205470A-8D4A-C4ED-EFE5-F0D9DC3547BA}"/>
                </a:ext>
              </a:extLst>
            </p:cNvPr>
            <p:cNvSpPr>
              <a:spLocks noChangeArrowheads="1"/>
            </p:cNvSpPr>
            <p:nvPr/>
          </p:nvSpPr>
          <p:spPr bwMode="auto">
            <a:xfrm>
              <a:off x="11515515" y="3797239"/>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7" name="Rectangle 434">
              <a:extLst>
                <a:ext uri="{FF2B5EF4-FFF2-40B4-BE49-F238E27FC236}">
                  <a16:creationId xmlns:a16="http://schemas.microsoft.com/office/drawing/2014/main" id="{080A1CB5-60A5-EF3A-E57D-F3C47E9EB0F2}"/>
                </a:ext>
              </a:extLst>
            </p:cNvPr>
            <p:cNvSpPr>
              <a:spLocks noChangeArrowheads="1"/>
            </p:cNvSpPr>
            <p:nvPr/>
          </p:nvSpPr>
          <p:spPr bwMode="auto">
            <a:xfrm>
              <a:off x="11515515" y="3797239"/>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8" name="Rectangle 435">
              <a:extLst>
                <a:ext uri="{FF2B5EF4-FFF2-40B4-BE49-F238E27FC236}">
                  <a16:creationId xmlns:a16="http://schemas.microsoft.com/office/drawing/2014/main" id="{2680B7C9-1575-360E-C123-68904AB2E88A}"/>
                </a:ext>
              </a:extLst>
            </p:cNvPr>
            <p:cNvSpPr>
              <a:spLocks noChangeArrowheads="1"/>
            </p:cNvSpPr>
            <p:nvPr/>
          </p:nvSpPr>
          <p:spPr bwMode="auto">
            <a:xfrm>
              <a:off x="11536785" y="3797239"/>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39" name="Rectangle 436">
              <a:extLst>
                <a:ext uri="{FF2B5EF4-FFF2-40B4-BE49-F238E27FC236}">
                  <a16:creationId xmlns:a16="http://schemas.microsoft.com/office/drawing/2014/main" id="{8F88271A-E60E-83B3-4519-9379DAD7A116}"/>
                </a:ext>
              </a:extLst>
            </p:cNvPr>
            <p:cNvSpPr>
              <a:spLocks noChangeArrowheads="1"/>
            </p:cNvSpPr>
            <p:nvPr/>
          </p:nvSpPr>
          <p:spPr bwMode="auto">
            <a:xfrm>
              <a:off x="11570209" y="4170414"/>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0" name="Rectangle 437">
              <a:extLst>
                <a:ext uri="{FF2B5EF4-FFF2-40B4-BE49-F238E27FC236}">
                  <a16:creationId xmlns:a16="http://schemas.microsoft.com/office/drawing/2014/main" id="{3945B4A9-6B17-47C3-4DE9-F1818E5D1437}"/>
                </a:ext>
              </a:extLst>
            </p:cNvPr>
            <p:cNvSpPr>
              <a:spLocks noChangeArrowheads="1"/>
            </p:cNvSpPr>
            <p:nvPr/>
          </p:nvSpPr>
          <p:spPr bwMode="auto">
            <a:xfrm>
              <a:off x="11589959" y="4170414"/>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3" name="Rectangle 438">
              <a:extLst>
                <a:ext uri="{FF2B5EF4-FFF2-40B4-BE49-F238E27FC236}">
                  <a16:creationId xmlns:a16="http://schemas.microsoft.com/office/drawing/2014/main" id="{5CAD8BB1-83E7-3DE5-48D8-3FCE88B4BE3F}"/>
                </a:ext>
              </a:extLst>
            </p:cNvPr>
            <p:cNvSpPr>
              <a:spLocks noChangeArrowheads="1"/>
            </p:cNvSpPr>
            <p:nvPr/>
          </p:nvSpPr>
          <p:spPr bwMode="auto">
            <a:xfrm>
              <a:off x="11743409" y="4170414"/>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4" name="Rectangle 439">
              <a:extLst>
                <a:ext uri="{FF2B5EF4-FFF2-40B4-BE49-F238E27FC236}">
                  <a16:creationId xmlns:a16="http://schemas.microsoft.com/office/drawing/2014/main" id="{BFBCFF2C-68CC-4746-7E5D-AC7E4092B89A}"/>
                </a:ext>
              </a:extLst>
            </p:cNvPr>
            <p:cNvSpPr>
              <a:spLocks noChangeArrowheads="1"/>
            </p:cNvSpPr>
            <p:nvPr/>
          </p:nvSpPr>
          <p:spPr bwMode="auto">
            <a:xfrm>
              <a:off x="11763159" y="4170414"/>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5" name="Rectangle 440">
              <a:extLst>
                <a:ext uri="{FF2B5EF4-FFF2-40B4-BE49-F238E27FC236}">
                  <a16:creationId xmlns:a16="http://schemas.microsoft.com/office/drawing/2014/main" id="{3BF2054B-4479-844B-94A5-95A636EA0030}"/>
                </a:ext>
              </a:extLst>
            </p:cNvPr>
            <p:cNvSpPr>
              <a:spLocks noChangeArrowheads="1"/>
            </p:cNvSpPr>
            <p:nvPr/>
          </p:nvSpPr>
          <p:spPr bwMode="auto">
            <a:xfrm>
              <a:off x="11763159" y="4170414"/>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6" name="Rectangle 441">
              <a:extLst>
                <a:ext uri="{FF2B5EF4-FFF2-40B4-BE49-F238E27FC236}">
                  <a16:creationId xmlns:a16="http://schemas.microsoft.com/office/drawing/2014/main" id="{54E23FDC-56F0-05E7-A078-6F08B41CEC78}"/>
                </a:ext>
              </a:extLst>
            </p:cNvPr>
            <p:cNvSpPr>
              <a:spLocks noChangeArrowheads="1"/>
            </p:cNvSpPr>
            <p:nvPr/>
          </p:nvSpPr>
          <p:spPr bwMode="auto">
            <a:xfrm>
              <a:off x="11763159" y="4170414"/>
              <a:ext cx="53175"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7" name="Rectangle 442">
              <a:extLst>
                <a:ext uri="{FF2B5EF4-FFF2-40B4-BE49-F238E27FC236}">
                  <a16:creationId xmlns:a16="http://schemas.microsoft.com/office/drawing/2014/main" id="{940621C7-5745-1CC3-33EA-586BA5C9A0D8}"/>
                </a:ext>
              </a:extLst>
            </p:cNvPr>
            <p:cNvSpPr>
              <a:spLocks noChangeArrowheads="1"/>
            </p:cNvSpPr>
            <p:nvPr/>
          </p:nvSpPr>
          <p:spPr bwMode="auto">
            <a:xfrm>
              <a:off x="11997130" y="4170414"/>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8" name="Rectangle 443">
              <a:extLst>
                <a:ext uri="{FF2B5EF4-FFF2-40B4-BE49-F238E27FC236}">
                  <a16:creationId xmlns:a16="http://schemas.microsoft.com/office/drawing/2014/main" id="{1B7205CB-36B8-CBFC-6AF0-0BC07B72C08A}"/>
                </a:ext>
              </a:extLst>
            </p:cNvPr>
            <p:cNvSpPr>
              <a:spLocks noChangeArrowheads="1"/>
            </p:cNvSpPr>
            <p:nvPr/>
          </p:nvSpPr>
          <p:spPr bwMode="auto">
            <a:xfrm>
              <a:off x="12030555" y="4170414"/>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49" name="Rectangle 444">
              <a:extLst>
                <a:ext uri="{FF2B5EF4-FFF2-40B4-BE49-F238E27FC236}">
                  <a16:creationId xmlns:a16="http://schemas.microsoft.com/office/drawing/2014/main" id="{C1CA4DC8-0794-FAC7-77AD-F207497F1173}"/>
                </a:ext>
              </a:extLst>
            </p:cNvPr>
            <p:cNvSpPr>
              <a:spLocks noChangeArrowheads="1"/>
            </p:cNvSpPr>
            <p:nvPr/>
          </p:nvSpPr>
          <p:spPr bwMode="auto">
            <a:xfrm>
              <a:off x="12036632" y="4170414"/>
              <a:ext cx="6077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50" name="Rectangle 445">
              <a:extLst>
                <a:ext uri="{FF2B5EF4-FFF2-40B4-BE49-F238E27FC236}">
                  <a16:creationId xmlns:a16="http://schemas.microsoft.com/office/drawing/2014/main" id="{D0064AC3-A486-E6D5-7A37-0651B60E7F2F}"/>
                </a:ext>
              </a:extLst>
            </p:cNvPr>
            <p:cNvSpPr>
              <a:spLocks noChangeArrowheads="1"/>
            </p:cNvSpPr>
            <p:nvPr/>
          </p:nvSpPr>
          <p:spPr bwMode="auto">
            <a:xfrm>
              <a:off x="12250853" y="4170414"/>
              <a:ext cx="59252" cy="38929"/>
            </a:xfrm>
            <a:prstGeom prst="rect">
              <a:avLst/>
            </a:prstGeom>
            <a:noFill/>
            <a:ln w="6350"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grpSp>
          <p:nvGrpSpPr>
            <p:cNvPr id="1251" name="Group 1250">
              <a:extLst>
                <a:ext uri="{FF2B5EF4-FFF2-40B4-BE49-F238E27FC236}">
                  <a16:creationId xmlns:a16="http://schemas.microsoft.com/office/drawing/2014/main" id="{1B631A33-D5A7-3A9E-C11C-6E765A96C1FC}"/>
                </a:ext>
              </a:extLst>
            </p:cNvPr>
            <p:cNvGrpSpPr/>
            <p:nvPr/>
          </p:nvGrpSpPr>
          <p:grpSpPr>
            <a:xfrm>
              <a:off x="1521595" y="2186410"/>
              <a:ext cx="11055906" cy="2479335"/>
              <a:chOff x="3816350" y="1963738"/>
              <a:chExt cx="11552237" cy="2932114"/>
            </a:xfrm>
          </p:grpSpPr>
          <p:sp>
            <p:nvSpPr>
              <p:cNvPr id="1532" name="Freeform 446">
                <a:extLst>
                  <a:ext uri="{FF2B5EF4-FFF2-40B4-BE49-F238E27FC236}">
                    <a16:creationId xmlns:a16="http://schemas.microsoft.com/office/drawing/2014/main" id="{267A7137-6F32-C13D-5DE0-083B814E10F5}"/>
                  </a:ext>
                </a:extLst>
              </p:cNvPr>
              <p:cNvSpPr>
                <a:spLocks/>
              </p:cNvSpPr>
              <p:nvPr/>
            </p:nvSpPr>
            <p:spPr bwMode="auto">
              <a:xfrm>
                <a:off x="3816350" y="1963738"/>
                <a:ext cx="76200" cy="60325"/>
              </a:xfrm>
              <a:custGeom>
                <a:avLst/>
                <a:gdLst>
                  <a:gd name="T0" fmla="*/ 0 w 48"/>
                  <a:gd name="T1" fmla="*/ 38 h 38"/>
                  <a:gd name="T2" fmla="*/ 48 w 48"/>
                  <a:gd name="T3" fmla="*/ 38 h 38"/>
                  <a:gd name="T4" fmla="*/ 26 w 48"/>
                  <a:gd name="T5" fmla="*/ 0 h 38"/>
                  <a:gd name="T6" fmla="*/ 0 w 48"/>
                  <a:gd name="T7" fmla="*/ 38 h 38"/>
                </a:gdLst>
                <a:ahLst/>
                <a:cxnLst>
                  <a:cxn ang="0">
                    <a:pos x="T0" y="T1"/>
                  </a:cxn>
                  <a:cxn ang="0">
                    <a:pos x="T2" y="T3"/>
                  </a:cxn>
                  <a:cxn ang="0">
                    <a:pos x="T4" y="T5"/>
                  </a:cxn>
                  <a:cxn ang="0">
                    <a:pos x="T6" y="T7"/>
                  </a:cxn>
                </a:cxnLst>
                <a:rect l="0" t="0" r="r" b="b"/>
                <a:pathLst>
                  <a:path w="48" h="38">
                    <a:moveTo>
                      <a:pt x="0" y="38"/>
                    </a:moveTo>
                    <a:lnTo>
                      <a:pt x="48" y="38"/>
                    </a:lnTo>
                    <a:lnTo>
                      <a:pt x="26"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33" name="Freeform 447">
                <a:extLst>
                  <a:ext uri="{FF2B5EF4-FFF2-40B4-BE49-F238E27FC236}">
                    <a16:creationId xmlns:a16="http://schemas.microsoft.com/office/drawing/2014/main" id="{000F5FC7-47C1-F705-E7A2-5B8ED05D16F9}"/>
                  </a:ext>
                </a:extLst>
              </p:cNvPr>
              <p:cNvSpPr>
                <a:spLocks/>
              </p:cNvSpPr>
              <p:nvPr/>
            </p:nvSpPr>
            <p:spPr bwMode="auto">
              <a:xfrm>
                <a:off x="3816350" y="1963738"/>
                <a:ext cx="76200" cy="60325"/>
              </a:xfrm>
              <a:custGeom>
                <a:avLst/>
                <a:gdLst>
                  <a:gd name="T0" fmla="*/ 0 w 48"/>
                  <a:gd name="T1" fmla="*/ 38 h 38"/>
                  <a:gd name="T2" fmla="*/ 48 w 48"/>
                  <a:gd name="T3" fmla="*/ 38 h 38"/>
                  <a:gd name="T4" fmla="*/ 26 w 48"/>
                  <a:gd name="T5" fmla="*/ 0 h 38"/>
                  <a:gd name="T6" fmla="*/ 0 w 48"/>
                  <a:gd name="T7" fmla="*/ 38 h 38"/>
                </a:gdLst>
                <a:ahLst/>
                <a:cxnLst>
                  <a:cxn ang="0">
                    <a:pos x="T0" y="T1"/>
                  </a:cxn>
                  <a:cxn ang="0">
                    <a:pos x="T2" y="T3"/>
                  </a:cxn>
                  <a:cxn ang="0">
                    <a:pos x="T4" y="T5"/>
                  </a:cxn>
                  <a:cxn ang="0">
                    <a:pos x="T6" y="T7"/>
                  </a:cxn>
                </a:cxnLst>
                <a:rect l="0" t="0" r="r" b="b"/>
                <a:pathLst>
                  <a:path w="48" h="38">
                    <a:moveTo>
                      <a:pt x="0" y="38"/>
                    </a:moveTo>
                    <a:lnTo>
                      <a:pt x="48" y="38"/>
                    </a:lnTo>
                    <a:lnTo>
                      <a:pt x="26"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34" name="Freeform 448">
                <a:extLst>
                  <a:ext uri="{FF2B5EF4-FFF2-40B4-BE49-F238E27FC236}">
                    <a16:creationId xmlns:a16="http://schemas.microsoft.com/office/drawing/2014/main" id="{219A6357-F45E-99BB-BB83-0D6125E82BD1}"/>
                  </a:ext>
                </a:extLst>
              </p:cNvPr>
              <p:cNvSpPr>
                <a:spLocks/>
              </p:cNvSpPr>
              <p:nvPr/>
            </p:nvSpPr>
            <p:spPr bwMode="auto">
              <a:xfrm>
                <a:off x="3816350" y="1963738"/>
                <a:ext cx="76200" cy="60325"/>
              </a:xfrm>
              <a:custGeom>
                <a:avLst/>
                <a:gdLst>
                  <a:gd name="T0" fmla="*/ 0 w 48"/>
                  <a:gd name="T1" fmla="*/ 38 h 38"/>
                  <a:gd name="T2" fmla="*/ 48 w 48"/>
                  <a:gd name="T3" fmla="*/ 38 h 38"/>
                  <a:gd name="T4" fmla="*/ 26 w 48"/>
                  <a:gd name="T5" fmla="*/ 0 h 38"/>
                  <a:gd name="T6" fmla="*/ 0 w 48"/>
                  <a:gd name="T7" fmla="*/ 38 h 38"/>
                </a:gdLst>
                <a:ahLst/>
                <a:cxnLst>
                  <a:cxn ang="0">
                    <a:pos x="T0" y="T1"/>
                  </a:cxn>
                  <a:cxn ang="0">
                    <a:pos x="T2" y="T3"/>
                  </a:cxn>
                  <a:cxn ang="0">
                    <a:pos x="T4" y="T5"/>
                  </a:cxn>
                  <a:cxn ang="0">
                    <a:pos x="T6" y="T7"/>
                  </a:cxn>
                </a:cxnLst>
                <a:rect l="0" t="0" r="r" b="b"/>
                <a:pathLst>
                  <a:path w="48" h="38">
                    <a:moveTo>
                      <a:pt x="0" y="38"/>
                    </a:moveTo>
                    <a:lnTo>
                      <a:pt x="48" y="38"/>
                    </a:lnTo>
                    <a:lnTo>
                      <a:pt x="26"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35" name="Freeform 449">
                <a:extLst>
                  <a:ext uri="{FF2B5EF4-FFF2-40B4-BE49-F238E27FC236}">
                    <a16:creationId xmlns:a16="http://schemas.microsoft.com/office/drawing/2014/main" id="{1A996594-589B-D839-8A20-FAA7B22A55FF}"/>
                  </a:ext>
                </a:extLst>
              </p:cNvPr>
              <p:cNvSpPr>
                <a:spLocks/>
              </p:cNvSpPr>
              <p:nvPr/>
            </p:nvSpPr>
            <p:spPr bwMode="auto">
              <a:xfrm>
                <a:off x="3816350" y="1963738"/>
                <a:ext cx="76200" cy="60325"/>
              </a:xfrm>
              <a:custGeom>
                <a:avLst/>
                <a:gdLst>
                  <a:gd name="T0" fmla="*/ 0 w 48"/>
                  <a:gd name="T1" fmla="*/ 38 h 38"/>
                  <a:gd name="T2" fmla="*/ 48 w 48"/>
                  <a:gd name="T3" fmla="*/ 38 h 38"/>
                  <a:gd name="T4" fmla="*/ 26 w 48"/>
                  <a:gd name="T5" fmla="*/ 0 h 38"/>
                  <a:gd name="T6" fmla="*/ 0 w 48"/>
                  <a:gd name="T7" fmla="*/ 38 h 38"/>
                </a:gdLst>
                <a:ahLst/>
                <a:cxnLst>
                  <a:cxn ang="0">
                    <a:pos x="T0" y="T1"/>
                  </a:cxn>
                  <a:cxn ang="0">
                    <a:pos x="T2" y="T3"/>
                  </a:cxn>
                  <a:cxn ang="0">
                    <a:pos x="T4" y="T5"/>
                  </a:cxn>
                  <a:cxn ang="0">
                    <a:pos x="T6" y="T7"/>
                  </a:cxn>
                </a:cxnLst>
                <a:rect l="0" t="0" r="r" b="b"/>
                <a:pathLst>
                  <a:path w="48" h="38">
                    <a:moveTo>
                      <a:pt x="0" y="38"/>
                    </a:moveTo>
                    <a:lnTo>
                      <a:pt x="48" y="38"/>
                    </a:lnTo>
                    <a:lnTo>
                      <a:pt x="26"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36" name="Freeform 450">
                <a:extLst>
                  <a:ext uri="{FF2B5EF4-FFF2-40B4-BE49-F238E27FC236}">
                    <a16:creationId xmlns:a16="http://schemas.microsoft.com/office/drawing/2014/main" id="{74E3F15F-074A-9F65-AD72-E1A36F861A82}"/>
                  </a:ext>
                </a:extLst>
              </p:cNvPr>
              <p:cNvSpPr>
                <a:spLocks/>
              </p:cNvSpPr>
              <p:nvPr/>
            </p:nvSpPr>
            <p:spPr bwMode="auto">
              <a:xfrm>
                <a:off x="4067175" y="1978026"/>
                <a:ext cx="77787" cy="57150"/>
              </a:xfrm>
              <a:custGeom>
                <a:avLst/>
                <a:gdLst>
                  <a:gd name="T0" fmla="*/ 0 w 49"/>
                  <a:gd name="T1" fmla="*/ 36 h 36"/>
                  <a:gd name="T2" fmla="*/ 49 w 49"/>
                  <a:gd name="T3" fmla="*/ 36 h 36"/>
                  <a:gd name="T4" fmla="*/ 22 w 49"/>
                  <a:gd name="T5" fmla="*/ 0 h 36"/>
                  <a:gd name="T6" fmla="*/ 0 w 49"/>
                  <a:gd name="T7" fmla="*/ 36 h 36"/>
                </a:gdLst>
                <a:ahLst/>
                <a:cxnLst>
                  <a:cxn ang="0">
                    <a:pos x="T0" y="T1"/>
                  </a:cxn>
                  <a:cxn ang="0">
                    <a:pos x="T2" y="T3"/>
                  </a:cxn>
                  <a:cxn ang="0">
                    <a:pos x="T4" y="T5"/>
                  </a:cxn>
                  <a:cxn ang="0">
                    <a:pos x="T6" y="T7"/>
                  </a:cxn>
                </a:cxnLst>
                <a:rect l="0" t="0" r="r" b="b"/>
                <a:pathLst>
                  <a:path w="49" h="36">
                    <a:moveTo>
                      <a:pt x="0" y="36"/>
                    </a:moveTo>
                    <a:lnTo>
                      <a:pt x="49"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37" name="Freeform 451">
                <a:extLst>
                  <a:ext uri="{FF2B5EF4-FFF2-40B4-BE49-F238E27FC236}">
                    <a16:creationId xmlns:a16="http://schemas.microsoft.com/office/drawing/2014/main" id="{E534DDD5-6E97-438B-6ABA-74ECB3872CAC}"/>
                  </a:ext>
                </a:extLst>
              </p:cNvPr>
              <p:cNvSpPr>
                <a:spLocks/>
              </p:cNvSpPr>
              <p:nvPr/>
            </p:nvSpPr>
            <p:spPr bwMode="auto">
              <a:xfrm>
                <a:off x="4095750" y="2009776"/>
                <a:ext cx="76200" cy="55563"/>
              </a:xfrm>
              <a:custGeom>
                <a:avLst/>
                <a:gdLst>
                  <a:gd name="T0" fmla="*/ 0 w 48"/>
                  <a:gd name="T1" fmla="*/ 35 h 35"/>
                  <a:gd name="T2" fmla="*/ 48 w 48"/>
                  <a:gd name="T3" fmla="*/ 35 h 35"/>
                  <a:gd name="T4" fmla="*/ 26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38" name="Freeform 452">
                <a:extLst>
                  <a:ext uri="{FF2B5EF4-FFF2-40B4-BE49-F238E27FC236}">
                    <a16:creationId xmlns:a16="http://schemas.microsoft.com/office/drawing/2014/main" id="{92E88D10-ACC1-4D76-5D6F-34A751FA4EA6}"/>
                  </a:ext>
                </a:extLst>
              </p:cNvPr>
              <p:cNvSpPr>
                <a:spLocks/>
              </p:cNvSpPr>
              <p:nvPr/>
            </p:nvSpPr>
            <p:spPr bwMode="auto">
              <a:xfrm>
                <a:off x="4095750" y="2009776"/>
                <a:ext cx="76200" cy="55563"/>
              </a:xfrm>
              <a:custGeom>
                <a:avLst/>
                <a:gdLst>
                  <a:gd name="T0" fmla="*/ 0 w 48"/>
                  <a:gd name="T1" fmla="*/ 35 h 35"/>
                  <a:gd name="T2" fmla="*/ 48 w 48"/>
                  <a:gd name="T3" fmla="*/ 35 h 35"/>
                  <a:gd name="T4" fmla="*/ 26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39" name="Freeform 453">
                <a:extLst>
                  <a:ext uri="{FF2B5EF4-FFF2-40B4-BE49-F238E27FC236}">
                    <a16:creationId xmlns:a16="http://schemas.microsoft.com/office/drawing/2014/main" id="{CA664E82-5762-695C-70E5-7ABC5D180B71}"/>
                  </a:ext>
                </a:extLst>
              </p:cNvPr>
              <p:cNvSpPr>
                <a:spLocks/>
              </p:cNvSpPr>
              <p:nvPr/>
            </p:nvSpPr>
            <p:spPr bwMode="auto">
              <a:xfrm>
                <a:off x="4165600" y="2009776"/>
                <a:ext cx="84137" cy="55563"/>
              </a:xfrm>
              <a:custGeom>
                <a:avLst/>
                <a:gdLst>
                  <a:gd name="T0" fmla="*/ 0 w 53"/>
                  <a:gd name="T1" fmla="*/ 35 h 35"/>
                  <a:gd name="T2" fmla="*/ 53 w 53"/>
                  <a:gd name="T3" fmla="*/ 35 h 35"/>
                  <a:gd name="T4" fmla="*/ 26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40" name="Freeform 454">
                <a:extLst>
                  <a:ext uri="{FF2B5EF4-FFF2-40B4-BE49-F238E27FC236}">
                    <a16:creationId xmlns:a16="http://schemas.microsoft.com/office/drawing/2014/main" id="{F387A6FF-7AA9-8110-CB62-E7CCAE4EE836}"/>
                  </a:ext>
                </a:extLst>
              </p:cNvPr>
              <p:cNvSpPr>
                <a:spLocks/>
              </p:cNvSpPr>
              <p:nvPr/>
            </p:nvSpPr>
            <p:spPr bwMode="auto">
              <a:xfrm>
                <a:off x="4340225" y="2009776"/>
                <a:ext cx="76200" cy="55563"/>
              </a:xfrm>
              <a:custGeom>
                <a:avLst/>
                <a:gdLst>
                  <a:gd name="T0" fmla="*/ 0 w 48"/>
                  <a:gd name="T1" fmla="*/ 35 h 35"/>
                  <a:gd name="T2" fmla="*/ 48 w 48"/>
                  <a:gd name="T3" fmla="*/ 35 h 35"/>
                  <a:gd name="T4" fmla="*/ 22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41" name="Freeform 455">
                <a:extLst>
                  <a:ext uri="{FF2B5EF4-FFF2-40B4-BE49-F238E27FC236}">
                    <a16:creationId xmlns:a16="http://schemas.microsoft.com/office/drawing/2014/main" id="{82C6CD7D-BAC2-3141-F683-492008E04F62}"/>
                  </a:ext>
                </a:extLst>
              </p:cNvPr>
              <p:cNvSpPr>
                <a:spLocks/>
              </p:cNvSpPr>
              <p:nvPr/>
            </p:nvSpPr>
            <p:spPr bwMode="auto">
              <a:xfrm>
                <a:off x="4352925" y="2014538"/>
                <a:ext cx="77787" cy="61913"/>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42" name="Freeform 456">
                <a:extLst>
                  <a:ext uri="{FF2B5EF4-FFF2-40B4-BE49-F238E27FC236}">
                    <a16:creationId xmlns:a16="http://schemas.microsoft.com/office/drawing/2014/main" id="{907C5DB0-90D6-6207-8BBE-5407783599F9}"/>
                  </a:ext>
                </a:extLst>
              </p:cNvPr>
              <p:cNvSpPr>
                <a:spLocks/>
              </p:cNvSpPr>
              <p:nvPr/>
            </p:nvSpPr>
            <p:spPr bwMode="auto">
              <a:xfrm>
                <a:off x="4375150" y="2014538"/>
                <a:ext cx="82550" cy="61913"/>
              </a:xfrm>
              <a:custGeom>
                <a:avLst/>
                <a:gdLst>
                  <a:gd name="T0" fmla="*/ 0 w 52"/>
                  <a:gd name="T1" fmla="*/ 39 h 39"/>
                  <a:gd name="T2" fmla="*/ 52 w 52"/>
                  <a:gd name="T3" fmla="*/ 39 h 39"/>
                  <a:gd name="T4" fmla="*/ 30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30"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43" name="Freeform 457">
                <a:extLst>
                  <a:ext uri="{FF2B5EF4-FFF2-40B4-BE49-F238E27FC236}">
                    <a16:creationId xmlns:a16="http://schemas.microsoft.com/office/drawing/2014/main" id="{E896B7FA-1A53-1668-8B2C-EC276B22D378}"/>
                  </a:ext>
                </a:extLst>
              </p:cNvPr>
              <p:cNvSpPr>
                <a:spLocks/>
              </p:cNvSpPr>
              <p:nvPr/>
            </p:nvSpPr>
            <p:spPr bwMode="auto">
              <a:xfrm>
                <a:off x="4625975" y="2071688"/>
                <a:ext cx="76200" cy="55563"/>
              </a:xfrm>
              <a:custGeom>
                <a:avLst/>
                <a:gdLst>
                  <a:gd name="T0" fmla="*/ 0 w 48"/>
                  <a:gd name="T1" fmla="*/ 35 h 35"/>
                  <a:gd name="T2" fmla="*/ 48 w 48"/>
                  <a:gd name="T3" fmla="*/ 35 h 35"/>
                  <a:gd name="T4" fmla="*/ 22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44" name="Freeform 458">
                <a:extLst>
                  <a:ext uri="{FF2B5EF4-FFF2-40B4-BE49-F238E27FC236}">
                    <a16:creationId xmlns:a16="http://schemas.microsoft.com/office/drawing/2014/main" id="{8CBDA0D3-FCAF-0BA9-A7A9-37B506E6CD44}"/>
                  </a:ext>
                </a:extLst>
              </p:cNvPr>
              <p:cNvSpPr>
                <a:spLocks/>
              </p:cNvSpPr>
              <p:nvPr/>
            </p:nvSpPr>
            <p:spPr bwMode="auto">
              <a:xfrm>
                <a:off x="4870450" y="2097088"/>
                <a:ext cx="82550" cy="55563"/>
              </a:xfrm>
              <a:custGeom>
                <a:avLst/>
                <a:gdLst>
                  <a:gd name="T0" fmla="*/ 0 w 52"/>
                  <a:gd name="T1" fmla="*/ 35 h 35"/>
                  <a:gd name="T2" fmla="*/ 52 w 52"/>
                  <a:gd name="T3" fmla="*/ 35 h 35"/>
                  <a:gd name="T4" fmla="*/ 26 w 52"/>
                  <a:gd name="T5" fmla="*/ 0 h 35"/>
                  <a:gd name="T6" fmla="*/ 0 w 52"/>
                  <a:gd name="T7" fmla="*/ 35 h 35"/>
                </a:gdLst>
                <a:ahLst/>
                <a:cxnLst>
                  <a:cxn ang="0">
                    <a:pos x="T0" y="T1"/>
                  </a:cxn>
                  <a:cxn ang="0">
                    <a:pos x="T2" y="T3"/>
                  </a:cxn>
                  <a:cxn ang="0">
                    <a:pos x="T4" y="T5"/>
                  </a:cxn>
                  <a:cxn ang="0">
                    <a:pos x="T6" y="T7"/>
                  </a:cxn>
                </a:cxnLst>
                <a:rect l="0" t="0" r="r" b="b"/>
                <a:pathLst>
                  <a:path w="52" h="35">
                    <a:moveTo>
                      <a:pt x="0" y="35"/>
                    </a:moveTo>
                    <a:lnTo>
                      <a:pt x="52"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45" name="Freeform 459">
                <a:extLst>
                  <a:ext uri="{FF2B5EF4-FFF2-40B4-BE49-F238E27FC236}">
                    <a16:creationId xmlns:a16="http://schemas.microsoft.com/office/drawing/2014/main" id="{BBF1B1E6-EB30-F3DD-E79F-51867B6AF6B9}"/>
                  </a:ext>
                </a:extLst>
              </p:cNvPr>
              <p:cNvSpPr>
                <a:spLocks/>
              </p:cNvSpPr>
              <p:nvPr/>
            </p:nvSpPr>
            <p:spPr bwMode="auto">
              <a:xfrm>
                <a:off x="4918075" y="2111376"/>
                <a:ext cx="77787" cy="57150"/>
              </a:xfrm>
              <a:custGeom>
                <a:avLst/>
                <a:gdLst>
                  <a:gd name="T0" fmla="*/ 0 w 49"/>
                  <a:gd name="T1" fmla="*/ 36 h 36"/>
                  <a:gd name="T2" fmla="*/ 49 w 49"/>
                  <a:gd name="T3" fmla="*/ 36 h 36"/>
                  <a:gd name="T4" fmla="*/ 22 w 49"/>
                  <a:gd name="T5" fmla="*/ 0 h 36"/>
                  <a:gd name="T6" fmla="*/ 0 w 49"/>
                  <a:gd name="T7" fmla="*/ 36 h 36"/>
                </a:gdLst>
                <a:ahLst/>
                <a:cxnLst>
                  <a:cxn ang="0">
                    <a:pos x="T0" y="T1"/>
                  </a:cxn>
                  <a:cxn ang="0">
                    <a:pos x="T2" y="T3"/>
                  </a:cxn>
                  <a:cxn ang="0">
                    <a:pos x="T4" y="T5"/>
                  </a:cxn>
                  <a:cxn ang="0">
                    <a:pos x="T6" y="T7"/>
                  </a:cxn>
                </a:cxnLst>
                <a:rect l="0" t="0" r="r" b="b"/>
                <a:pathLst>
                  <a:path w="49" h="36">
                    <a:moveTo>
                      <a:pt x="0" y="36"/>
                    </a:moveTo>
                    <a:lnTo>
                      <a:pt x="49"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46" name="Freeform 460">
                <a:extLst>
                  <a:ext uri="{FF2B5EF4-FFF2-40B4-BE49-F238E27FC236}">
                    <a16:creationId xmlns:a16="http://schemas.microsoft.com/office/drawing/2014/main" id="{9C8549E9-398D-B06E-B50B-993EC7EC05C7}"/>
                  </a:ext>
                </a:extLst>
              </p:cNvPr>
              <p:cNvSpPr>
                <a:spLocks/>
              </p:cNvSpPr>
              <p:nvPr/>
            </p:nvSpPr>
            <p:spPr bwMode="auto">
              <a:xfrm>
                <a:off x="5113337" y="2163763"/>
                <a:ext cx="84137" cy="55563"/>
              </a:xfrm>
              <a:custGeom>
                <a:avLst/>
                <a:gdLst>
                  <a:gd name="T0" fmla="*/ 0 w 53"/>
                  <a:gd name="T1" fmla="*/ 35 h 35"/>
                  <a:gd name="T2" fmla="*/ 53 w 53"/>
                  <a:gd name="T3" fmla="*/ 35 h 35"/>
                  <a:gd name="T4" fmla="*/ 27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7"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47" name="Freeform 461">
                <a:extLst>
                  <a:ext uri="{FF2B5EF4-FFF2-40B4-BE49-F238E27FC236}">
                    <a16:creationId xmlns:a16="http://schemas.microsoft.com/office/drawing/2014/main" id="{110D5D0F-F367-FB33-61DC-23997C997ECA}"/>
                  </a:ext>
                </a:extLst>
              </p:cNvPr>
              <p:cNvSpPr>
                <a:spLocks/>
              </p:cNvSpPr>
              <p:nvPr/>
            </p:nvSpPr>
            <p:spPr bwMode="auto">
              <a:xfrm>
                <a:off x="5240337" y="2193926"/>
                <a:ext cx="76200" cy="57150"/>
              </a:xfrm>
              <a:custGeom>
                <a:avLst/>
                <a:gdLst>
                  <a:gd name="T0" fmla="*/ 0 w 48"/>
                  <a:gd name="T1" fmla="*/ 36 h 36"/>
                  <a:gd name="T2" fmla="*/ 48 w 48"/>
                  <a:gd name="T3" fmla="*/ 36 h 36"/>
                  <a:gd name="T4" fmla="*/ 26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48" name="Freeform 462">
                <a:extLst>
                  <a:ext uri="{FF2B5EF4-FFF2-40B4-BE49-F238E27FC236}">
                    <a16:creationId xmlns:a16="http://schemas.microsoft.com/office/drawing/2014/main" id="{767CDE3D-7BE1-C2C6-4CD3-5BF9AB9E5FF1}"/>
                  </a:ext>
                </a:extLst>
              </p:cNvPr>
              <p:cNvSpPr>
                <a:spLocks/>
              </p:cNvSpPr>
              <p:nvPr/>
            </p:nvSpPr>
            <p:spPr bwMode="auto">
              <a:xfrm>
                <a:off x="5895975" y="2338388"/>
                <a:ext cx="82550" cy="55563"/>
              </a:xfrm>
              <a:custGeom>
                <a:avLst/>
                <a:gdLst>
                  <a:gd name="T0" fmla="*/ 0 w 52"/>
                  <a:gd name="T1" fmla="*/ 35 h 35"/>
                  <a:gd name="T2" fmla="*/ 52 w 52"/>
                  <a:gd name="T3" fmla="*/ 35 h 35"/>
                  <a:gd name="T4" fmla="*/ 26 w 52"/>
                  <a:gd name="T5" fmla="*/ 0 h 35"/>
                  <a:gd name="T6" fmla="*/ 0 w 52"/>
                  <a:gd name="T7" fmla="*/ 35 h 35"/>
                </a:gdLst>
                <a:ahLst/>
                <a:cxnLst>
                  <a:cxn ang="0">
                    <a:pos x="T0" y="T1"/>
                  </a:cxn>
                  <a:cxn ang="0">
                    <a:pos x="T2" y="T3"/>
                  </a:cxn>
                  <a:cxn ang="0">
                    <a:pos x="T4" y="T5"/>
                  </a:cxn>
                  <a:cxn ang="0">
                    <a:pos x="T6" y="T7"/>
                  </a:cxn>
                </a:cxnLst>
                <a:rect l="0" t="0" r="r" b="b"/>
                <a:pathLst>
                  <a:path w="52" h="35">
                    <a:moveTo>
                      <a:pt x="0" y="35"/>
                    </a:moveTo>
                    <a:lnTo>
                      <a:pt x="52"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49" name="Freeform 463">
                <a:extLst>
                  <a:ext uri="{FF2B5EF4-FFF2-40B4-BE49-F238E27FC236}">
                    <a16:creationId xmlns:a16="http://schemas.microsoft.com/office/drawing/2014/main" id="{6B144C50-3E58-4873-133A-A93E15BB138E}"/>
                  </a:ext>
                </a:extLst>
              </p:cNvPr>
              <p:cNvSpPr>
                <a:spLocks/>
              </p:cNvSpPr>
              <p:nvPr/>
            </p:nvSpPr>
            <p:spPr bwMode="auto">
              <a:xfrm>
                <a:off x="5902325" y="2338388"/>
                <a:ext cx="84137" cy="55563"/>
              </a:xfrm>
              <a:custGeom>
                <a:avLst/>
                <a:gdLst>
                  <a:gd name="T0" fmla="*/ 0 w 53"/>
                  <a:gd name="T1" fmla="*/ 35 h 35"/>
                  <a:gd name="T2" fmla="*/ 53 w 53"/>
                  <a:gd name="T3" fmla="*/ 35 h 35"/>
                  <a:gd name="T4" fmla="*/ 26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50" name="Freeform 464">
                <a:extLst>
                  <a:ext uri="{FF2B5EF4-FFF2-40B4-BE49-F238E27FC236}">
                    <a16:creationId xmlns:a16="http://schemas.microsoft.com/office/drawing/2014/main" id="{F3A87B24-8591-642B-5321-3479908B6674}"/>
                  </a:ext>
                </a:extLst>
              </p:cNvPr>
              <p:cNvSpPr>
                <a:spLocks/>
              </p:cNvSpPr>
              <p:nvPr/>
            </p:nvSpPr>
            <p:spPr bwMode="auto">
              <a:xfrm>
                <a:off x="5930900" y="2363788"/>
                <a:ext cx="82550" cy="57150"/>
              </a:xfrm>
              <a:custGeom>
                <a:avLst/>
                <a:gdLst>
                  <a:gd name="T0" fmla="*/ 0 w 52"/>
                  <a:gd name="T1" fmla="*/ 36 h 36"/>
                  <a:gd name="T2" fmla="*/ 52 w 52"/>
                  <a:gd name="T3" fmla="*/ 36 h 36"/>
                  <a:gd name="T4" fmla="*/ 26 w 52"/>
                  <a:gd name="T5" fmla="*/ 0 h 36"/>
                  <a:gd name="T6" fmla="*/ 0 w 52"/>
                  <a:gd name="T7" fmla="*/ 36 h 36"/>
                </a:gdLst>
                <a:ahLst/>
                <a:cxnLst>
                  <a:cxn ang="0">
                    <a:pos x="T0" y="T1"/>
                  </a:cxn>
                  <a:cxn ang="0">
                    <a:pos x="T2" y="T3"/>
                  </a:cxn>
                  <a:cxn ang="0">
                    <a:pos x="T4" y="T5"/>
                  </a:cxn>
                  <a:cxn ang="0">
                    <a:pos x="T6" y="T7"/>
                  </a:cxn>
                </a:cxnLst>
                <a:rect l="0" t="0" r="r" b="b"/>
                <a:pathLst>
                  <a:path w="52" h="36">
                    <a:moveTo>
                      <a:pt x="0" y="36"/>
                    </a:moveTo>
                    <a:lnTo>
                      <a:pt x="52"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51" name="Freeform 465">
                <a:extLst>
                  <a:ext uri="{FF2B5EF4-FFF2-40B4-BE49-F238E27FC236}">
                    <a16:creationId xmlns:a16="http://schemas.microsoft.com/office/drawing/2014/main" id="{C6A0F55D-F0DB-99E4-5E4B-38FE422878DC}"/>
                  </a:ext>
                </a:extLst>
              </p:cNvPr>
              <p:cNvSpPr>
                <a:spLocks/>
              </p:cNvSpPr>
              <p:nvPr/>
            </p:nvSpPr>
            <p:spPr bwMode="auto">
              <a:xfrm>
                <a:off x="6138862" y="2471738"/>
                <a:ext cx="84137" cy="61913"/>
              </a:xfrm>
              <a:custGeom>
                <a:avLst/>
                <a:gdLst>
                  <a:gd name="T0" fmla="*/ 0 w 53"/>
                  <a:gd name="T1" fmla="*/ 39 h 39"/>
                  <a:gd name="T2" fmla="*/ 53 w 53"/>
                  <a:gd name="T3" fmla="*/ 39 h 39"/>
                  <a:gd name="T4" fmla="*/ 31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31"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52" name="Freeform 466">
                <a:extLst>
                  <a:ext uri="{FF2B5EF4-FFF2-40B4-BE49-F238E27FC236}">
                    <a16:creationId xmlns:a16="http://schemas.microsoft.com/office/drawing/2014/main" id="{F551D94E-7A51-B4BA-6D97-51CD7B8B3B0B}"/>
                  </a:ext>
                </a:extLst>
              </p:cNvPr>
              <p:cNvSpPr>
                <a:spLocks/>
              </p:cNvSpPr>
              <p:nvPr/>
            </p:nvSpPr>
            <p:spPr bwMode="auto">
              <a:xfrm>
                <a:off x="6153150" y="2471738"/>
                <a:ext cx="77787" cy="61913"/>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53" name="Freeform 467">
                <a:extLst>
                  <a:ext uri="{FF2B5EF4-FFF2-40B4-BE49-F238E27FC236}">
                    <a16:creationId xmlns:a16="http://schemas.microsoft.com/office/drawing/2014/main" id="{3DF18F04-3D0A-73DA-C575-F31C6E8FF59B}"/>
                  </a:ext>
                </a:extLst>
              </p:cNvPr>
              <p:cNvSpPr>
                <a:spLocks/>
              </p:cNvSpPr>
              <p:nvPr/>
            </p:nvSpPr>
            <p:spPr bwMode="auto">
              <a:xfrm>
                <a:off x="6161087" y="2471738"/>
                <a:ext cx="76200" cy="61913"/>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54" name="Freeform 468">
                <a:extLst>
                  <a:ext uri="{FF2B5EF4-FFF2-40B4-BE49-F238E27FC236}">
                    <a16:creationId xmlns:a16="http://schemas.microsoft.com/office/drawing/2014/main" id="{36974313-92A5-E48E-AA42-273F60D1DEFB}"/>
                  </a:ext>
                </a:extLst>
              </p:cNvPr>
              <p:cNvSpPr>
                <a:spLocks/>
              </p:cNvSpPr>
              <p:nvPr/>
            </p:nvSpPr>
            <p:spPr bwMode="auto">
              <a:xfrm>
                <a:off x="6161087" y="2471738"/>
                <a:ext cx="82550" cy="61913"/>
              </a:xfrm>
              <a:custGeom>
                <a:avLst/>
                <a:gdLst>
                  <a:gd name="T0" fmla="*/ 0 w 52"/>
                  <a:gd name="T1" fmla="*/ 39 h 39"/>
                  <a:gd name="T2" fmla="*/ 52 w 52"/>
                  <a:gd name="T3" fmla="*/ 39 h 39"/>
                  <a:gd name="T4" fmla="*/ 30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30"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55" name="Freeform 469">
                <a:extLst>
                  <a:ext uri="{FF2B5EF4-FFF2-40B4-BE49-F238E27FC236}">
                    <a16:creationId xmlns:a16="http://schemas.microsoft.com/office/drawing/2014/main" id="{9B3A95FD-6C21-AC8D-4B28-B9EBE9050796}"/>
                  </a:ext>
                </a:extLst>
              </p:cNvPr>
              <p:cNvSpPr>
                <a:spLocks/>
              </p:cNvSpPr>
              <p:nvPr/>
            </p:nvSpPr>
            <p:spPr bwMode="auto">
              <a:xfrm>
                <a:off x="6161087" y="2471738"/>
                <a:ext cx="82550" cy="61913"/>
              </a:xfrm>
              <a:custGeom>
                <a:avLst/>
                <a:gdLst>
                  <a:gd name="T0" fmla="*/ 0 w 52"/>
                  <a:gd name="T1" fmla="*/ 39 h 39"/>
                  <a:gd name="T2" fmla="*/ 52 w 52"/>
                  <a:gd name="T3" fmla="*/ 39 h 39"/>
                  <a:gd name="T4" fmla="*/ 30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30"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56" name="Freeform 470">
                <a:extLst>
                  <a:ext uri="{FF2B5EF4-FFF2-40B4-BE49-F238E27FC236}">
                    <a16:creationId xmlns:a16="http://schemas.microsoft.com/office/drawing/2014/main" id="{90A2ADA2-9F57-6BC1-BE3A-2DDE33612652}"/>
                  </a:ext>
                </a:extLst>
              </p:cNvPr>
              <p:cNvSpPr>
                <a:spLocks/>
              </p:cNvSpPr>
              <p:nvPr/>
            </p:nvSpPr>
            <p:spPr bwMode="auto">
              <a:xfrm>
                <a:off x="6418262" y="2538413"/>
                <a:ext cx="76200" cy="61913"/>
              </a:xfrm>
              <a:custGeom>
                <a:avLst/>
                <a:gdLst>
                  <a:gd name="T0" fmla="*/ 0 w 48"/>
                  <a:gd name="T1" fmla="*/ 39 h 39"/>
                  <a:gd name="T2" fmla="*/ 48 w 48"/>
                  <a:gd name="T3" fmla="*/ 39 h 39"/>
                  <a:gd name="T4" fmla="*/ 27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57" name="Freeform 471">
                <a:extLst>
                  <a:ext uri="{FF2B5EF4-FFF2-40B4-BE49-F238E27FC236}">
                    <a16:creationId xmlns:a16="http://schemas.microsoft.com/office/drawing/2014/main" id="{AD11E9BB-AC3D-D600-CD9F-7C739400649F}"/>
                  </a:ext>
                </a:extLst>
              </p:cNvPr>
              <p:cNvSpPr>
                <a:spLocks/>
              </p:cNvSpPr>
              <p:nvPr/>
            </p:nvSpPr>
            <p:spPr bwMode="auto">
              <a:xfrm>
                <a:off x="6426200" y="2568576"/>
                <a:ext cx="76200" cy="57150"/>
              </a:xfrm>
              <a:custGeom>
                <a:avLst/>
                <a:gdLst>
                  <a:gd name="T0" fmla="*/ 0 w 48"/>
                  <a:gd name="T1" fmla="*/ 36 h 36"/>
                  <a:gd name="T2" fmla="*/ 48 w 48"/>
                  <a:gd name="T3" fmla="*/ 36 h 36"/>
                  <a:gd name="T4" fmla="*/ 26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58" name="Freeform 472">
                <a:extLst>
                  <a:ext uri="{FF2B5EF4-FFF2-40B4-BE49-F238E27FC236}">
                    <a16:creationId xmlns:a16="http://schemas.microsoft.com/office/drawing/2014/main" id="{2327A26F-07F4-D32B-ACB9-FDE56AC2D0F7}"/>
                  </a:ext>
                </a:extLst>
              </p:cNvPr>
              <p:cNvSpPr>
                <a:spLocks/>
              </p:cNvSpPr>
              <p:nvPr/>
            </p:nvSpPr>
            <p:spPr bwMode="auto">
              <a:xfrm>
                <a:off x="6683375" y="2667001"/>
                <a:ext cx="84137" cy="55563"/>
              </a:xfrm>
              <a:custGeom>
                <a:avLst/>
                <a:gdLst>
                  <a:gd name="T0" fmla="*/ 0 w 53"/>
                  <a:gd name="T1" fmla="*/ 35 h 35"/>
                  <a:gd name="T2" fmla="*/ 53 w 53"/>
                  <a:gd name="T3" fmla="*/ 35 h 35"/>
                  <a:gd name="T4" fmla="*/ 22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59" name="Freeform 473">
                <a:extLst>
                  <a:ext uri="{FF2B5EF4-FFF2-40B4-BE49-F238E27FC236}">
                    <a16:creationId xmlns:a16="http://schemas.microsoft.com/office/drawing/2014/main" id="{B1618851-8DE5-E8C0-AD6E-13181DA18092}"/>
                  </a:ext>
                </a:extLst>
              </p:cNvPr>
              <p:cNvSpPr>
                <a:spLocks/>
              </p:cNvSpPr>
              <p:nvPr/>
            </p:nvSpPr>
            <p:spPr bwMode="auto">
              <a:xfrm>
                <a:off x="7011987" y="2759076"/>
                <a:ext cx="76200" cy="61913"/>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60" name="Freeform 474">
                <a:extLst>
                  <a:ext uri="{FF2B5EF4-FFF2-40B4-BE49-F238E27FC236}">
                    <a16:creationId xmlns:a16="http://schemas.microsoft.com/office/drawing/2014/main" id="{3F30D9C2-2379-4981-DC05-DEA62BCF5484}"/>
                  </a:ext>
                </a:extLst>
              </p:cNvPr>
              <p:cNvSpPr>
                <a:spLocks/>
              </p:cNvSpPr>
              <p:nvPr/>
            </p:nvSpPr>
            <p:spPr bwMode="auto">
              <a:xfrm>
                <a:off x="7024687" y="2774951"/>
                <a:ext cx="84137" cy="61913"/>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61" name="Freeform 475">
                <a:extLst>
                  <a:ext uri="{FF2B5EF4-FFF2-40B4-BE49-F238E27FC236}">
                    <a16:creationId xmlns:a16="http://schemas.microsoft.com/office/drawing/2014/main" id="{6E6E2019-197D-7D69-82A7-F406F889B11E}"/>
                  </a:ext>
                </a:extLst>
              </p:cNvPr>
              <p:cNvSpPr>
                <a:spLocks/>
              </p:cNvSpPr>
              <p:nvPr/>
            </p:nvSpPr>
            <p:spPr bwMode="auto">
              <a:xfrm>
                <a:off x="7143750" y="2825751"/>
                <a:ext cx="84137" cy="61913"/>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62" name="Freeform 476">
                <a:extLst>
                  <a:ext uri="{FF2B5EF4-FFF2-40B4-BE49-F238E27FC236}">
                    <a16:creationId xmlns:a16="http://schemas.microsoft.com/office/drawing/2014/main" id="{87F2DEFF-71FE-CB8B-1020-891AB04F069A}"/>
                  </a:ext>
                </a:extLst>
              </p:cNvPr>
              <p:cNvSpPr>
                <a:spLocks/>
              </p:cNvSpPr>
              <p:nvPr/>
            </p:nvSpPr>
            <p:spPr bwMode="auto">
              <a:xfrm>
                <a:off x="7207250" y="2841626"/>
                <a:ext cx="76200" cy="61913"/>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63" name="Freeform 477">
                <a:extLst>
                  <a:ext uri="{FF2B5EF4-FFF2-40B4-BE49-F238E27FC236}">
                    <a16:creationId xmlns:a16="http://schemas.microsoft.com/office/drawing/2014/main" id="{E7B8A3AB-BD15-5C54-A0ED-FC62D1457C4D}"/>
                  </a:ext>
                </a:extLst>
              </p:cNvPr>
              <p:cNvSpPr>
                <a:spLocks/>
              </p:cNvSpPr>
              <p:nvPr/>
            </p:nvSpPr>
            <p:spPr bwMode="auto">
              <a:xfrm>
                <a:off x="7458075" y="2913063"/>
                <a:ext cx="84137" cy="61913"/>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64" name="Freeform 478">
                <a:extLst>
                  <a:ext uri="{FF2B5EF4-FFF2-40B4-BE49-F238E27FC236}">
                    <a16:creationId xmlns:a16="http://schemas.microsoft.com/office/drawing/2014/main" id="{C7620ACD-F421-734A-7DA2-B8AE91EF8485}"/>
                  </a:ext>
                </a:extLst>
              </p:cNvPr>
              <p:cNvSpPr>
                <a:spLocks/>
              </p:cNvSpPr>
              <p:nvPr/>
            </p:nvSpPr>
            <p:spPr bwMode="auto">
              <a:xfrm>
                <a:off x="7472362" y="2928938"/>
                <a:ext cx="76200" cy="55563"/>
              </a:xfrm>
              <a:custGeom>
                <a:avLst/>
                <a:gdLst>
                  <a:gd name="T0" fmla="*/ 0 w 48"/>
                  <a:gd name="T1" fmla="*/ 35 h 35"/>
                  <a:gd name="T2" fmla="*/ 48 w 48"/>
                  <a:gd name="T3" fmla="*/ 35 h 35"/>
                  <a:gd name="T4" fmla="*/ 22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65" name="Freeform 479">
                <a:extLst>
                  <a:ext uri="{FF2B5EF4-FFF2-40B4-BE49-F238E27FC236}">
                    <a16:creationId xmlns:a16="http://schemas.microsoft.com/office/drawing/2014/main" id="{9DAD16CA-AEE1-58E5-0A69-320C2115FD58}"/>
                  </a:ext>
                </a:extLst>
              </p:cNvPr>
              <p:cNvSpPr>
                <a:spLocks/>
              </p:cNvSpPr>
              <p:nvPr/>
            </p:nvSpPr>
            <p:spPr bwMode="auto">
              <a:xfrm>
                <a:off x="7478712" y="2928938"/>
                <a:ext cx="76200" cy="55563"/>
              </a:xfrm>
              <a:custGeom>
                <a:avLst/>
                <a:gdLst>
                  <a:gd name="T0" fmla="*/ 0 w 48"/>
                  <a:gd name="T1" fmla="*/ 35 h 35"/>
                  <a:gd name="T2" fmla="*/ 48 w 48"/>
                  <a:gd name="T3" fmla="*/ 35 h 35"/>
                  <a:gd name="T4" fmla="*/ 22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66" name="Freeform 480">
                <a:extLst>
                  <a:ext uri="{FF2B5EF4-FFF2-40B4-BE49-F238E27FC236}">
                    <a16:creationId xmlns:a16="http://schemas.microsoft.com/office/drawing/2014/main" id="{911C72E1-DC3C-AD26-1B9E-630DF2AE5597}"/>
                  </a:ext>
                </a:extLst>
              </p:cNvPr>
              <p:cNvSpPr>
                <a:spLocks/>
              </p:cNvSpPr>
              <p:nvPr/>
            </p:nvSpPr>
            <p:spPr bwMode="auto">
              <a:xfrm>
                <a:off x="7527925" y="2954338"/>
                <a:ext cx="84137" cy="57150"/>
              </a:xfrm>
              <a:custGeom>
                <a:avLst/>
                <a:gdLst>
                  <a:gd name="T0" fmla="*/ 0 w 53"/>
                  <a:gd name="T1" fmla="*/ 36 h 36"/>
                  <a:gd name="T2" fmla="*/ 53 w 53"/>
                  <a:gd name="T3" fmla="*/ 36 h 36"/>
                  <a:gd name="T4" fmla="*/ 31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31"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67" name="Freeform 481">
                <a:extLst>
                  <a:ext uri="{FF2B5EF4-FFF2-40B4-BE49-F238E27FC236}">
                    <a16:creationId xmlns:a16="http://schemas.microsoft.com/office/drawing/2014/main" id="{D540EAC0-F5D2-C1A8-1EBB-DB6BECBB30E2}"/>
                  </a:ext>
                </a:extLst>
              </p:cNvPr>
              <p:cNvSpPr>
                <a:spLocks/>
              </p:cNvSpPr>
              <p:nvPr/>
            </p:nvSpPr>
            <p:spPr bwMode="auto">
              <a:xfrm>
                <a:off x="7542212" y="2954338"/>
                <a:ext cx="76200" cy="57150"/>
              </a:xfrm>
              <a:custGeom>
                <a:avLst/>
                <a:gdLst>
                  <a:gd name="T0" fmla="*/ 0 w 48"/>
                  <a:gd name="T1" fmla="*/ 36 h 36"/>
                  <a:gd name="T2" fmla="*/ 48 w 48"/>
                  <a:gd name="T3" fmla="*/ 36 h 36"/>
                  <a:gd name="T4" fmla="*/ 26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68" name="Freeform 482">
                <a:extLst>
                  <a:ext uri="{FF2B5EF4-FFF2-40B4-BE49-F238E27FC236}">
                    <a16:creationId xmlns:a16="http://schemas.microsoft.com/office/drawing/2014/main" id="{BDEEDF29-12A7-DA6C-4988-047866C5A7C0}"/>
                  </a:ext>
                </a:extLst>
              </p:cNvPr>
              <p:cNvSpPr>
                <a:spLocks/>
              </p:cNvSpPr>
              <p:nvPr/>
            </p:nvSpPr>
            <p:spPr bwMode="auto">
              <a:xfrm>
                <a:off x="7723187" y="2995613"/>
                <a:ext cx="84137" cy="61913"/>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69" name="Freeform 483">
                <a:extLst>
                  <a:ext uri="{FF2B5EF4-FFF2-40B4-BE49-F238E27FC236}">
                    <a16:creationId xmlns:a16="http://schemas.microsoft.com/office/drawing/2014/main" id="{EE292B2F-A72A-5F07-D6B0-A73C4A9D0CA2}"/>
                  </a:ext>
                </a:extLst>
              </p:cNvPr>
              <p:cNvSpPr>
                <a:spLocks/>
              </p:cNvSpPr>
              <p:nvPr/>
            </p:nvSpPr>
            <p:spPr bwMode="auto">
              <a:xfrm>
                <a:off x="7750175" y="3011488"/>
                <a:ext cx="77787" cy="60325"/>
              </a:xfrm>
              <a:custGeom>
                <a:avLst/>
                <a:gdLst>
                  <a:gd name="T0" fmla="*/ 0 w 49"/>
                  <a:gd name="T1" fmla="*/ 38 h 38"/>
                  <a:gd name="T2" fmla="*/ 49 w 49"/>
                  <a:gd name="T3" fmla="*/ 38 h 38"/>
                  <a:gd name="T4" fmla="*/ 22 w 49"/>
                  <a:gd name="T5" fmla="*/ 0 h 38"/>
                  <a:gd name="T6" fmla="*/ 0 w 49"/>
                  <a:gd name="T7" fmla="*/ 38 h 38"/>
                </a:gdLst>
                <a:ahLst/>
                <a:cxnLst>
                  <a:cxn ang="0">
                    <a:pos x="T0" y="T1"/>
                  </a:cxn>
                  <a:cxn ang="0">
                    <a:pos x="T2" y="T3"/>
                  </a:cxn>
                  <a:cxn ang="0">
                    <a:pos x="T4" y="T5"/>
                  </a:cxn>
                  <a:cxn ang="0">
                    <a:pos x="T6" y="T7"/>
                  </a:cxn>
                </a:cxnLst>
                <a:rect l="0" t="0" r="r" b="b"/>
                <a:pathLst>
                  <a:path w="49" h="38">
                    <a:moveTo>
                      <a:pt x="0" y="38"/>
                    </a:moveTo>
                    <a:lnTo>
                      <a:pt x="49" y="38"/>
                    </a:lnTo>
                    <a:lnTo>
                      <a:pt x="22"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70" name="Freeform 484">
                <a:extLst>
                  <a:ext uri="{FF2B5EF4-FFF2-40B4-BE49-F238E27FC236}">
                    <a16:creationId xmlns:a16="http://schemas.microsoft.com/office/drawing/2014/main" id="{9E7BF5E8-4463-5E2E-CAC9-3836356E9316}"/>
                  </a:ext>
                </a:extLst>
              </p:cNvPr>
              <p:cNvSpPr>
                <a:spLocks/>
              </p:cNvSpPr>
              <p:nvPr/>
            </p:nvSpPr>
            <p:spPr bwMode="auto">
              <a:xfrm>
                <a:off x="7988300" y="3128963"/>
                <a:ext cx="84137" cy="61913"/>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71" name="Freeform 485">
                <a:extLst>
                  <a:ext uri="{FF2B5EF4-FFF2-40B4-BE49-F238E27FC236}">
                    <a16:creationId xmlns:a16="http://schemas.microsoft.com/office/drawing/2014/main" id="{8ECC2BC4-E160-B03B-37BE-51F2ACE46A0F}"/>
                  </a:ext>
                </a:extLst>
              </p:cNvPr>
              <p:cNvSpPr>
                <a:spLocks/>
              </p:cNvSpPr>
              <p:nvPr/>
            </p:nvSpPr>
            <p:spPr bwMode="auto">
              <a:xfrm>
                <a:off x="8120062" y="3241676"/>
                <a:ext cx="77787" cy="57150"/>
              </a:xfrm>
              <a:custGeom>
                <a:avLst/>
                <a:gdLst>
                  <a:gd name="T0" fmla="*/ 0 w 49"/>
                  <a:gd name="T1" fmla="*/ 36 h 36"/>
                  <a:gd name="T2" fmla="*/ 49 w 49"/>
                  <a:gd name="T3" fmla="*/ 36 h 36"/>
                  <a:gd name="T4" fmla="*/ 27 w 49"/>
                  <a:gd name="T5" fmla="*/ 0 h 36"/>
                  <a:gd name="T6" fmla="*/ 0 w 49"/>
                  <a:gd name="T7" fmla="*/ 36 h 36"/>
                </a:gdLst>
                <a:ahLst/>
                <a:cxnLst>
                  <a:cxn ang="0">
                    <a:pos x="T0" y="T1"/>
                  </a:cxn>
                  <a:cxn ang="0">
                    <a:pos x="T2" y="T3"/>
                  </a:cxn>
                  <a:cxn ang="0">
                    <a:pos x="T4" y="T5"/>
                  </a:cxn>
                  <a:cxn ang="0">
                    <a:pos x="T6" y="T7"/>
                  </a:cxn>
                </a:cxnLst>
                <a:rect l="0" t="0" r="r" b="b"/>
                <a:pathLst>
                  <a:path w="49" h="36">
                    <a:moveTo>
                      <a:pt x="0" y="36"/>
                    </a:moveTo>
                    <a:lnTo>
                      <a:pt x="49" y="36"/>
                    </a:lnTo>
                    <a:lnTo>
                      <a:pt x="27"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72" name="Freeform 486">
                <a:extLst>
                  <a:ext uri="{FF2B5EF4-FFF2-40B4-BE49-F238E27FC236}">
                    <a16:creationId xmlns:a16="http://schemas.microsoft.com/office/drawing/2014/main" id="{440C5337-DE73-C947-BCDB-D9B96C545466}"/>
                  </a:ext>
                </a:extLst>
              </p:cNvPr>
              <p:cNvSpPr>
                <a:spLocks/>
              </p:cNvSpPr>
              <p:nvPr/>
            </p:nvSpPr>
            <p:spPr bwMode="auto">
              <a:xfrm>
                <a:off x="8128000" y="3241676"/>
                <a:ext cx="76200" cy="57150"/>
              </a:xfrm>
              <a:custGeom>
                <a:avLst/>
                <a:gdLst>
                  <a:gd name="T0" fmla="*/ 0 w 48"/>
                  <a:gd name="T1" fmla="*/ 36 h 36"/>
                  <a:gd name="T2" fmla="*/ 48 w 48"/>
                  <a:gd name="T3" fmla="*/ 36 h 36"/>
                  <a:gd name="T4" fmla="*/ 26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73" name="Freeform 487">
                <a:extLst>
                  <a:ext uri="{FF2B5EF4-FFF2-40B4-BE49-F238E27FC236}">
                    <a16:creationId xmlns:a16="http://schemas.microsoft.com/office/drawing/2014/main" id="{0E1FAD80-CC65-4C0A-103E-752B818686B1}"/>
                  </a:ext>
                </a:extLst>
              </p:cNvPr>
              <p:cNvSpPr>
                <a:spLocks/>
              </p:cNvSpPr>
              <p:nvPr/>
            </p:nvSpPr>
            <p:spPr bwMode="auto">
              <a:xfrm>
                <a:off x="8685212" y="3462338"/>
                <a:ext cx="77787" cy="57150"/>
              </a:xfrm>
              <a:custGeom>
                <a:avLst/>
                <a:gdLst>
                  <a:gd name="T0" fmla="*/ 0 w 49"/>
                  <a:gd name="T1" fmla="*/ 36 h 36"/>
                  <a:gd name="T2" fmla="*/ 49 w 49"/>
                  <a:gd name="T3" fmla="*/ 36 h 36"/>
                  <a:gd name="T4" fmla="*/ 27 w 49"/>
                  <a:gd name="T5" fmla="*/ 0 h 36"/>
                  <a:gd name="T6" fmla="*/ 0 w 49"/>
                  <a:gd name="T7" fmla="*/ 36 h 36"/>
                </a:gdLst>
                <a:ahLst/>
                <a:cxnLst>
                  <a:cxn ang="0">
                    <a:pos x="T0" y="T1"/>
                  </a:cxn>
                  <a:cxn ang="0">
                    <a:pos x="T2" y="T3"/>
                  </a:cxn>
                  <a:cxn ang="0">
                    <a:pos x="T4" y="T5"/>
                  </a:cxn>
                  <a:cxn ang="0">
                    <a:pos x="T6" y="T7"/>
                  </a:cxn>
                </a:cxnLst>
                <a:rect l="0" t="0" r="r" b="b"/>
                <a:pathLst>
                  <a:path w="49" h="36">
                    <a:moveTo>
                      <a:pt x="0" y="36"/>
                    </a:moveTo>
                    <a:lnTo>
                      <a:pt x="49" y="36"/>
                    </a:lnTo>
                    <a:lnTo>
                      <a:pt x="27"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74" name="Freeform 488">
                <a:extLst>
                  <a:ext uri="{FF2B5EF4-FFF2-40B4-BE49-F238E27FC236}">
                    <a16:creationId xmlns:a16="http://schemas.microsoft.com/office/drawing/2014/main" id="{612F8065-A10A-496F-5F29-782937E63C35}"/>
                  </a:ext>
                </a:extLst>
              </p:cNvPr>
              <p:cNvSpPr>
                <a:spLocks/>
              </p:cNvSpPr>
              <p:nvPr/>
            </p:nvSpPr>
            <p:spPr bwMode="auto">
              <a:xfrm>
                <a:off x="8775700" y="3478213"/>
                <a:ext cx="84137" cy="57150"/>
              </a:xfrm>
              <a:custGeom>
                <a:avLst/>
                <a:gdLst>
                  <a:gd name="T0" fmla="*/ 0 w 53"/>
                  <a:gd name="T1" fmla="*/ 36 h 36"/>
                  <a:gd name="T2" fmla="*/ 53 w 53"/>
                  <a:gd name="T3" fmla="*/ 36 h 36"/>
                  <a:gd name="T4" fmla="*/ 27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7"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75" name="Freeform 489">
                <a:extLst>
                  <a:ext uri="{FF2B5EF4-FFF2-40B4-BE49-F238E27FC236}">
                    <a16:creationId xmlns:a16="http://schemas.microsoft.com/office/drawing/2014/main" id="{BCA2B4D4-2D2E-DE31-72FB-C80C066B7AFC}"/>
                  </a:ext>
                </a:extLst>
              </p:cNvPr>
              <p:cNvSpPr>
                <a:spLocks/>
              </p:cNvSpPr>
              <p:nvPr/>
            </p:nvSpPr>
            <p:spPr bwMode="auto">
              <a:xfrm>
                <a:off x="9118600" y="3549651"/>
                <a:ext cx="84137" cy="61913"/>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76" name="Freeform 490">
                <a:extLst>
                  <a:ext uri="{FF2B5EF4-FFF2-40B4-BE49-F238E27FC236}">
                    <a16:creationId xmlns:a16="http://schemas.microsoft.com/office/drawing/2014/main" id="{EFEB1AB4-C177-EEC9-DBE3-A72BC07B8EA8}"/>
                  </a:ext>
                </a:extLst>
              </p:cNvPr>
              <p:cNvSpPr>
                <a:spLocks/>
              </p:cNvSpPr>
              <p:nvPr/>
            </p:nvSpPr>
            <p:spPr bwMode="auto">
              <a:xfrm>
                <a:off x="9293225" y="3636963"/>
                <a:ext cx="76200" cy="61913"/>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77" name="Freeform 491">
                <a:extLst>
                  <a:ext uri="{FF2B5EF4-FFF2-40B4-BE49-F238E27FC236}">
                    <a16:creationId xmlns:a16="http://schemas.microsoft.com/office/drawing/2014/main" id="{96ED4055-75EB-E0BB-E0A4-4DAF76B836A5}"/>
                  </a:ext>
                </a:extLst>
              </p:cNvPr>
              <p:cNvSpPr>
                <a:spLocks/>
              </p:cNvSpPr>
              <p:nvPr/>
            </p:nvSpPr>
            <p:spPr bwMode="auto">
              <a:xfrm>
                <a:off x="9305925" y="3652838"/>
                <a:ext cx="77787" cy="61913"/>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78" name="Freeform 492">
                <a:extLst>
                  <a:ext uri="{FF2B5EF4-FFF2-40B4-BE49-F238E27FC236}">
                    <a16:creationId xmlns:a16="http://schemas.microsoft.com/office/drawing/2014/main" id="{76907B98-07AC-11C9-C77E-EE27635785E7}"/>
                  </a:ext>
                </a:extLst>
              </p:cNvPr>
              <p:cNvSpPr>
                <a:spLocks/>
              </p:cNvSpPr>
              <p:nvPr/>
            </p:nvSpPr>
            <p:spPr bwMode="auto">
              <a:xfrm>
                <a:off x="9334500" y="3684588"/>
                <a:ext cx="84137" cy="60325"/>
              </a:xfrm>
              <a:custGeom>
                <a:avLst/>
                <a:gdLst>
                  <a:gd name="T0" fmla="*/ 0 w 53"/>
                  <a:gd name="T1" fmla="*/ 38 h 38"/>
                  <a:gd name="T2" fmla="*/ 53 w 53"/>
                  <a:gd name="T3" fmla="*/ 38 h 38"/>
                  <a:gd name="T4" fmla="*/ 26 w 53"/>
                  <a:gd name="T5" fmla="*/ 0 h 38"/>
                  <a:gd name="T6" fmla="*/ 0 w 53"/>
                  <a:gd name="T7" fmla="*/ 38 h 38"/>
                </a:gdLst>
                <a:ahLst/>
                <a:cxnLst>
                  <a:cxn ang="0">
                    <a:pos x="T0" y="T1"/>
                  </a:cxn>
                  <a:cxn ang="0">
                    <a:pos x="T2" y="T3"/>
                  </a:cxn>
                  <a:cxn ang="0">
                    <a:pos x="T4" y="T5"/>
                  </a:cxn>
                  <a:cxn ang="0">
                    <a:pos x="T6" y="T7"/>
                  </a:cxn>
                </a:cxnLst>
                <a:rect l="0" t="0" r="r" b="b"/>
                <a:pathLst>
                  <a:path w="53" h="38">
                    <a:moveTo>
                      <a:pt x="0" y="38"/>
                    </a:moveTo>
                    <a:lnTo>
                      <a:pt x="53" y="38"/>
                    </a:lnTo>
                    <a:lnTo>
                      <a:pt x="26"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79" name="Freeform 493">
                <a:extLst>
                  <a:ext uri="{FF2B5EF4-FFF2-40B4-BE49-F238E27FC236}">
                    <a16:creationId xmlns:a16="http://schemas.microsoft.com/office/drawing/2014/main" id="{BA77DD2E-A964-FC19-4262-C0F8128EEE6C}"/>
                  </a:ext>
                </a:extLst>
              </p:cNvPr>
              <p:cNvSpPr>
                <a:spLocks/>
              </p:cNvSpPr>
              <p:nvPr/>
            </p:nvSpPr>
            <p:spPr bwMode="auto">
              <a:xfrm>
                <a:off x="9404350" y="3684588"/>
                <a:ext cx="84137" cy="60325"/>
              </a:xfrm>
              <a:custGeom>
                <a:avLst/>
                <a:gdLst>
                  <a:gd name="T0" fmla="*/ 0 w 53"/>
                  <a:gd name="T1" fmla="*/ 38 h 38"/>
                  <a:gd name="T2" fmla="*/ 53 w 53"/>
                  <a:gd name="T3" fmla="*/ 38 h 38"/>
                  <a:gd name="T4" fmla="*/ 26 w 53"/>
                  <a:gd name="T5" fmla="*/ 0 h 38"/>
                  <a:gd name="T6" fmla="*/ 0 w 53"/>
                  <a:gd name="T7" fmla="*/ 38 h 38"/>
                </a:gdLst>
                <a:ahLst/>
                <a:cxnLst>
                  <a:cxn ang="0">
                    <a:pos x="T0" y="T1"/>
                  </a:cxn>
                  <a:cxn ang="0">
                    <a:pos x="T2" y="T3"/>
                  </a:cxn>
                  <a:cxn ang="0">
                    <a:pos x="T4" y="T5"/>
                  </a:cxn>
                  <a:cxn ang="0">
                    <a:pos x="T6" y="T7"/>
                  </a:cxn>
                </a:cxnLst>
                <a:rect l="0" t="0" r="r" b="b"/>
                <a:pathLst>
                  <a:path w="53" h="38">
                    <a:moveTo>
                      <a:pt x="0" y="38"/>
                    </a:moveTo>
                    <a:lnTo>
                      <a:pt x="53" y="38"/>
                    </a:lnTo>
                    <a:lnTo>
                      <a:pt x="26"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80" name="Freeform 494">
                <a:extLst>
                  <a:ext uri="{FF2B5EF4-FFF2-40B4-BE49-F238E27FC236}">
                    <a16:creationId xmlns:a16="http://schemas.microsoft.com/office/drawing/2014/main" id="{DAC8E6E4-8DCD-326F-7042-1130AAFD9DD1}"/>
                  </a:ext>
                </a:extLst>
              </p:cNvPr>
              <p:cNvSpPr>
                <a:spLocks/>
              </p:cNvSpPr>
              <p:nvPr/>
            </p:nvSpPr>
            <p:spPr bwMode="auto">
              <a:xfrm>
                <a:off x="9459912" y="3684588"/>
                <a:ext cx="84137" cy="60325"/>
              </a:xfrm>
              <a:custGeom>
                <a:avLst/>
                <a:gdLst>
                  <a:gd name="T0" fmla="*/ 0 w 53"/>
                  <a:gd name="T1" fmla="*/ 38 h 38"/>
                  <a:gd name="T2" fmla="*/ 53 w 53"/>
                  <a:gd name="T3" fmla="*/ 38 h 38"/>
                  <a:gd name="T4" fmla="*/ 26 w 53"/>
                  <a:gd name="T5" fmla="*/ 0 h 38"/>
                  <a:gd name="T6" fmla="*/ 0 w 53"/>
                  <a:gd name="T7" fmla="*/ 38 h 38"/>
                </a:gdLst>
                <a:ahLst/>
                <a:cxnLst>
                  <a:cxn ang="0">
                    <a:pos x="T0" y="T1"/>
                  </a:cxn>
                  <a:cxn ang="0">
                    <a:pos x="T2" y="T3"/>
                  </a:cxn>
                  <a:cxn ang="0">
                    <a:pos x="T4" y="T5"/>
                  </a:cxn>
                  <a:cxn ang="0">
                    <a:pos x="T6" y="T7"/>
                  </a:cxn>
                </a:cxnLst>
                <a:rect l="0" t="0" r="r" b="b"/>
                <a:pathLst>
                  <a:path w="53" h="38">
                    <a:moveTo>
                      <a:pt x="0" y="38"/>
                    </a:moveTo>
                    <a:lnTo>
                      <a:pt x="53" y="38"/>
                    </a:lnTo>
                    <a:lnTo>
                      <a:pt x="26"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81" name="Freeform 495">
                <a:extLst>
                  <a:ext uri="{FF2B5EF4-FFF2-40B4-BE49-F238E27FC236}">
                    <a16:creationId xmlns:a16="http://schemas.microsoft.com/office/drawing/2014/main" id="{C473A382-4816-1036-64A2-72AF6A77C5DD}"/>
                  </a:ext>
                </a:extLst>
              </p:cNvPr>
              <p:cNvSpPr>
                <a:spLocks/>
              </p:cNvSpPr>
              <p:nvPr/>
            </p:nvSpPr>
            <p:spPr bwMode="auto">
              <a:xfrm>
                <a:off x="9536112" y="3684588"/>
                <a:ext cx="77787" cy="60325"/>
              </a:xfrm>
              <a:custGeom>
                <a:avLst/>
                <a:gdLst>
                  <a:gd name="T0" fmla="*/ 0 w 49"/>
                  <a:gd name="T1" fmla="*/ 38 h 38"/>
                  <a:gd name="T2" fmla="*/ 49 w 49"/>
                  <a:gd name="T3" fmla="*/ 38 h 38"/>
                  <a:gd name="T4" fmla="*/ 22 w 49"/>
                  <a:gd name="T5" fmla="*/ 0 h 38"/>
                  <a:gd name="T6" fmla="*/ 0 w 49"/>
                  <a:gd name="T7" fmla="*/ 38 h 38"/>
                </a:gdLst>
                <a:ahLst/>
                <a:cxnLst>
                  <a:cxn ang="0">
                    <a:pos x="T0" y="T1"/>
                  </a:cxn>
                  <a:cxn ang="0">
                    <a:pos x="T2" y="T3"/>
                  </a:cxn>
                  <a:cxn ang="0">
                    <a:pos x="T4" y="T5"/>
                  </a:cxn>
                  <a:cxn ang="0">
                    <a:pos x="T6" y="T7"/>
                  </a:cxn>
                </a:cxnLst>
                <a:rect l="0" t="0" r="r" b="b"/>
                <a:pathLst>
                  <a:path w="49" h="38">
                    <a:moveTo>
                      <a:pt x="0" y="38"/>
                    </a:moveTo>
                    <a:lnTo>
                      <a:pt x="49" y="38"/>
                    </a:lnTo>
                    <a:lnTo>
                      <a:pt x="22"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82" name="Freeform 496">
                <a:extLst>
                  <a:ext uri="{FF2B5EF4-FFF2-40B4-BE49-F238E27FC236}">
                    <a16:creationId xmlns:a16="http://schemas.microsoft.com/office/drawing/2014/main" id="{C8AAFEE9-1C06-8D65-7324-C60A9946F204}"/>
                  </a:ext>
                </a:extLst>
              </p:cNvPr>
              <p:cNvSpPr>
                <a:spLocks/>
              </p:cNvSpPr>
              <p:nvPr/>
            </p:nvSpPr>
            <p:spPr bwMode="auto">
              <a:xfrm>
                <a:off x="9558337" y="3684588"/>
                <a:ext cx="76200" cy="60325"/>
              </a:xfrm>
              <a:custGeom>
                <a:avLst/>
                <a:gdLst>
                  <a:gd name="T0" fmla="*/ 0 w 48"/>
                  <a:gd name="T1" fmla="*/ 38 h 38"/>
                  <a:gd name="T2" fmla="*/ 48 w 48"/>
                  <a:gd name="T3" fmla="*/ 38 h 38"/>
                  <a:gd name="T4" fmla="*/ 26 w 48"/>
                  <a:gd name="T5" fmla="*/ 0 h 38"/>
                  <a:gd name="T6" fmla="*/ 0 w 48"/>
                  <a:gd name="T7" fmla="*/ 38 h 38"/>
                </a:gdLst>
                <a:ahLst/>
                <a:cxnLst>
                  <a:cxn ang="0">
                    <a:pos x="T0" y="T1"/>
                  </a:cxn>
                  <a:cxn ang="0">
                    <a:pos x="T2" y="T3"/>
                  </a:cxn>
                  <a:cxn ang="0">
                    <a:pos x="T4" y="T5"/>
                  </a:cxn>
                  <a:cxn ang="0">
                    <a:pos x="T6" y="T7"/>
                  </a:cxn>
                </a:cxnLst>
                <a:rect l="0" t="0" r="r" b="b"/>
                <a:pathLst>
                  <a:path w="48" h="38">
                    <a:moveTo>
                      <a:pt x="0" y="38"/>
                    </a:moveTo>
                    <a:lnTo>
                      <a:pt x="48" y="38"/>
                    </a:lnTo>
                    <a:lnTo>
                      <a:pt x="26"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83" name="Freeform 497">
                <a:extLst>
                  <a:ext uri="{FF2B5EF4-FFF2-40B4-BE49-F238E27FC236}">
                    <a16:creationId xmlns:a16="http://schemas.microsoft.com/office/drawing/2014/main" id="{0990C9B7-5951-936D-6323-6A077378E798}"/>
                  </a:ext>
                </a:extLst>
              </p:cNvPr>
              <p:cNvSpPr>
                <a:spLocks/>
              </p:cNvSpPr>
              <p:nvPr/>
            </p:nvSpPr>
            <p:spPr bwMode="auto">
              <a:xfrm>
                <a:off x="9780587" y="3797301"/>
                <a:ext cx="84137" cy="55563"/>
              </a:xfrm>
              <a:custGeom>
                <a:avLst/>
                <a:gdLst>
                  <a:gd name="T0" fmla="*/ 0 w 53"/>
                  <a:gd name="T1" fmla="*/ 35 h 35"/>
                  <a:gd name="T2" fmla="*/ 53 w 53"/>
                  <a:gd name="T3" fmla="*/ 35 h 35"/>
                  <a:gd name="T4" fmla="*/ 27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7"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84" name="Freeform 498">
                <a:extLst>
                  <a:ext uri="{FF2B5EF4-FFF2-40B4-BE49-F238E27FC236}">
                    <a16:creationId xmlns:a16="http://schemas.microsoft.com/office/drawing/2014/main" id="{4F647226-9661-3A7E-444D-31F299030BC9}"/>
                  </a:ext>
                </a:extLst>
              </p:cNvPr>
              <p:cNvSpPr>
                <a:spLocks/>
              </p:cNvSpPr>
              <p:nvPr/>
            </p:nvSpPr>
            <p:spPr bwMode="auto">
              <a:xfrm>
                <a:off x="9844087" y="3806826"/>
                <a:ext cx="84137" cy="61913"/>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85" name="Freeform 499">
                <a:extLst>
                  <a:ext uri="{FF2B5EF4-FFF2-40B4-BE49-F238E27FC236}">
                    <a16:creationId xmlns:a16="http://schemas.microsoft.com/office/drawing/2014/main" id="{30956F55-93AC-BC8C-86AF-66B7B542BA26}"/>
                  </a:ext>
                </a:extLst>
              </p:cNvPr>
              <p:cNvSpPr>
                <a:spLocks/>
              </p:cNvSpPr>
              <p:nvPr/>
            </p:nvSpPr>
            <p:spPr bwMode="auto">
              <a:xfrm>
                <a:off x="10179050" y="3852863"/>
                <a:ext cx="76200" cy="61913"/>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86" name="Freeform 500">
                <a:extLst>
                  <a:ext uri="{FF2B5EF4-FFF2-40B4-BE49-F238E27FC236}">
                    <a16:creationId xmlns:a16="http://schemas.microsoft.com/office/drawing/2014/main" id="{70373F2E-4232-13C4-6ABF-CC3CB4DA11CF}"/>
                  </a:ext>
                </a:extLst>
              </p:cNvPr>
              <p:cNvSpPr>
                <a:spLocks/>
              </p:cNvSpPr>
              <p:nvPr/>
            </p:nvSpPr>
            <p:spPr bwMode="auto">
              <a:xfrm>
                <a:off x="10318750" y="3905251"/>
                <a:ext cx="82550" cy="60325"/>
              </a:xfrm>
              <a:custGeom>
                <a:avLst/>
                <a:gdLst>
                  <a:gd name="T0" fmla="*/ 0 w 52"/>
                  <a:gd name="T1" fmla="*/ 38 h 38"/>
                  <a:gd name="T2" fmla="*/ 52 w 52"/>
                  <a:gd name="T3" fmla="*/ 38 h 38"/>
                  <a:gd name="T4" fmla="*/ 26 w 52"/>
                  <a:gd name="T5" fmla="*/ 0 h 38"/>
                  <a:gd name="T6" fmla="*/ 0 w 52"/>
                  <a:gd name="T7" fmla="*/ 38 h 38"/>
                </a:gdLst>
                <a:ahLst/>
                <a:cxnLst>
                  <a:cxn ang="0">
                    <a:pos x="T0" y="T1"/>
                  </a:cxn>
                  <a:cxn ang="0">
                    <a:pos x="T2" y="T3"/>
                  </a:cxn>
                  <a:cxn ang="0">
                    <a:pos x="T4" y="T5"/>
                  </a:cxn>
                  <a:cxn ang="0">
                    <a:pos x="T6" y="T7"/>
                  </a:cxn>
                </a:cxnLst>
                <a:rect l="0" t="0" r="r" b="b"/>
                <a:pathLst>
                  <a:path w="52" h="38">
                    <a:moveTo>
                      <a:pt x="0" y="38"/>
                    </a:moveTo>
                    <a:lnTo>
                      <a:pt x="52" y="38"/>
                    </a:lnTo>
                    <a:lnTo>
                      <a:pt x="26"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87" name="Freeform 501">
                <a:extLst>
                  <a:ext uri="{FF2B5EF4-FFF2-40B4-BE49-F238E27FC236}">
                    <a16:creationId xmlns:a16="http://schemas.microsoft.com/office/drawing/2014/main" id="{07E6D784-C6CC-1147-5F7A-8D7495E3E323}"/>
                  </a:ext>
                </a:extLst>
              </p:cNvPr>
              <p:cNvSpPr>
                <a:spLocks/>
              </p:cNvSpPr>
              <p:nvPr/>
            </p:nvSpPr>
            <p:spPr bwMode="auto">
              <a:xfrm>
                <a:off x="10331450" y="3905251"/>
                <a:ext cx="84137" cy="60325"/>
              </a:xfrm>
              <a:custGeom>
                <a:avLst/>
                <a:gdLst>
                  <a:gd name="T0" fmla="*/ 0 w 53"/>
                  <a:gd name="T1" fmla="*/ 38 h 38"/>
                  <a:gd name="T2" fmla="*/ 53 w 53"/>
                  <a:gd name="T3" fmla="*/ 38 h 38"/>
                  <a:gd name="T4" fmla="*/ 27 w 53"/>
                  <a:gd name="T5" fmla="*/ 0 h 38"/>
                  <a:gd name="T6" fmla="*/ 0 w 53"/>
                  <a:gd name="T7" fmla="*/ 38 h 38"/>
                </a:gdLst>
                <a:ahLst/>
                <a:cxnLst>
                  <a:cxn ang="0">
                    <a:pos x="T0" y="T1"/>
                  </a:cxn>
                  <a:cxn ang="0">
                    <a:pos x="T2" y="T3"/>
                  </a:cxn>
                  <a:cxn ang="0">
                    <a:pos x="T4" y="T5"/>
                  </a:cxn>
                  <a:cxn ang="0">
                    <a:pos x="T6" y="T7"/>
                  </a:cxn>
                </a:cxnLst>
                <a:rect l="0" t="0" r="r" b="b"/>
                <a:pathLst>
                  <a:path w="53" h="38">
                    <a:moveTo>
                      <a:pt x="0" y="38"/>
                    </a:moveTo>
                    <a:lnTo>
                      <a:pt x="53" y="38"/>
                    </a:lnTo>
                    <a:lnTo>
                      <a:pt x="27"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88" name="Freeform 502">
                <a:extLst>
                  <a:ext uri="{FF2B5EF4-FFF2-40B4-BE49-F238E27FC236}">
                    <a16:creationId xmlns:a16="http://schemas.microsoft.com/office/drawing/2014/main" id="{72FD1744-6C80-4EFD-EC11-3051B4AB7C1E}"/>
                  </a:ext>
                </a:extLst>
              </p:cNvPr>
              <p:cNvSpPr>
                <a:spLocks/>
              </p:cNvSpPr>
              <p:nvPr/>
            </p:nvSpPr>
            <p:spPr bwMode="auto">
              <a:xfrm>
                <a:off x="10444162" y="3951288"/>
                <a:ext cx="76200" cy="55563"/>
              </a:xfrm>
              <a:custGeom>
                <a:avLst/>
                <a:gdLst>
                  <a:gd name="T0" fmla="*/ 0 w 48"/>
                  <a:gd name="T1" fmla="*/ 35 h 35"/>
                  <a:gd name="T2" fmla="*/ 48 w 48"/>
                  <a:gd name="T3" fmla="*/ 35 h 35"/>
                  <a:gd name="T4" fmla="*/ 22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89" name="Freeform 503">
                <a:extLst>
                  <a:ext uri="{FF2B5EF4-FFF2-40B4-BE49-F238E27FC236}">
                    <a16:creationId xmlns:a16="http://schemas.microsoft.com/office/drawing/2014/main" id="{299BBD52-AC1E-A9CF-DF92-EAF0A35E38EB}"/>
                  </a:ext>
                </a:extLst>
              </p:cNvPr>
              <p:cNvSpPr>
                <a:spLocks/>
              </p:cNvSpPr>
              <p:nvPr/>
            </p:nvSpPr>
            <p:spPr bwMode="auto">
              <a:xfrm>
                <a:off x="10561637" y="3997326"/>
                <a:ext cx="77787" cy="61913"/>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90" name="Freeform 504">
                <a:extLst>
                  <a:ext uri="{FF2B5EF4-FFF2-40B4-BE49-F238E27FC236}">
                    <a16:creationId xmlns:a16="http://schemas.microsoft.com/office/drawing/2014/main" id="{E7B3EB9C-AEC0-51C1-2867-88E9CFAD2DFE}"/>
                  </a:ext>
                </a:extLst>
              </p:cNvPr>
              <p:cNvSpPr>
                <a:spLocks/>
              </p:cNvSpPr>
              <p:nvPr/>
            </p:nvSpPr>
            <p:spPr bwMode="auto">
              <a:xfrm>
                <a:off x="10590212" y="4017963"/>
                <a:ext cx="84137" cy="55563"/>
              </a:xfrm>
              <a:custGeom>
                <a:avLst/>
                <a:gdLst>
                  <a:gd name="T0" fmla="*/ 0 w 53"/>
                  <a:gd name="T1" fmla="*/ 35 h 35"/>
                  <a:gd name="T2" fmla="*/ 53 w 53"/>
                  <a:gd name="T3" fmla="*/ 35 h 35"/>
                  <a:gd name="T4" fmla="*/ 26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91" name="Freeform 505">
                <a:extLst>
                  <a:ext uri="{FF2B5EF4-FFF2-40B4-BE49-F238E27FC236}">
                    <a16:creationId xmlns:a16="http://schemas.microsoft.com/office/drawing/2014/main" id="{EBD292EE-7951-DB82-ED87-E03D279DC8B1}"/>
                  </a:ext>
                </a:extLst>
              </p:cNvPr>
              <p:cNvSpPr>
                <a:spLocks/>
              </p:cNvSpPr>
              <p:nvPr/>
            </p:nvSpPr>
            <p:spPr bwMode="auto">
              <a:xfrm>
                <a:off x="10590212" y="4017963"/>
                <a:ext cx="84137" cy="55563"/>
              </a:xfrm>
              <a:custGeom>
                <a:avLst/>
                <a:gdLst>
                  <a:gd name="T0" fmla="*/ 0 w 53"/>
                  <a:gd name="T1" fmla="*/ 35 h 35"/>
                  <a:gd name="T2" fmla="*/ 53 w 53"/>
                  <a:gd name="T3" fmla="*/ 35 h 35"/>
                  <a:gd name="T4" fmla="*/ 26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92" name="Freeform 506">
                <a:extLst>
                  <a:ext uri="{FF2B5EF4-FFF2-40B4-BE49-F238E27FC236}">
                    <a16:creationId xmlns:a16="http://schemas.microsoft.com/office/drawing/2014/main" id="{B86D0521-AB96-8B14-8FF3-2CF87A612A8A}"/>
                  </a:ext>
                </a:extLst>
              </p:cNvPr>
              <p:cNvSpPr>
                <a:spLocks/>
              </p:cNvSpPr>
              <p:nvPr/>
            </p:nvSpPr>
            <p:spPr bwMode="auto">
              <a:xfrm>
                <a:off x="10610850" y="4017963"/>
                <a:ext cx="77787" cy="55563"/>
              </a:xfrm>
              <a:custGeom>
                <a:avLst/>
                <a:gdLst>
                  <a:gd name="T0" fmla="*/ 0 w 49"/>
                  <a:gd name="T1" fmla="*/ 35 h 35"/>
                  <a:gd name="T2" fmla="*/ 49 w 49"/>
                  <a:gd name="T3" fmla="*/ 35 h 35"/>
                  <a:gd name="T4" fmla="*/ 27 w 49"/>
                  <a:gd name="T5" fmla="*/ 0 h 35"/>
                  <a:gd name="T6" fmla="*/ 0 w 49"/>
                  <a:gd name="T7" fmla="*/ 35 h 35"/>
                </a:gdLst>
                <a:ahLst/>
                <a:cxnLst>
                  <a:cxn ang="0">
                    <a:pos x="T0" y="T1"/>
                  </a:cxn>
                  <a:cxn ang="0">
                    <a:pos x="T2" y="T3"/>
                  </a:cxn>
                  <a:cxn ang="0">
                    <a:pos x="T4" y="T5"/>
                  </a:cxn>
                  <a:cxn ang="0">
                    <a:pos x="T6" y="T7"/>
                  </a:cxn>
                </a:cxnLst>
                <a:rect l="0" t="0" r="r" b="b"/>
                <a:pathLst>
                  <a:path w="49" h="35">
                    <a:moveTo>
                      <a:pt x="0" y="35"/>
                    </a:moveTo>
                    <a:lnTo>
                      <a:pt x="49" y="35"/>
                    </a:lnTo>
                    <a:lnTo>
                      <a:pt x="27"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93" name="Freeform 507">
                <a:extLst>
                  <a:ext uri="{FF2B5EF4-FFF2-40B4-BE49-F238E27FC236}">
                    <a16:creationId xmlns:a16="http://schemas.microsoft.com/office/drawing/2014/main" id="{910684AA-0312-ACA9-F393-D579E273C366}"/>
                  </a:ext>
                </a:extLst>
              </p:cNvPr>
              <p:cNvSpPr>
                <a:spLocks/>
              </p:cNvSpPr>
              <p:nvPr/>
            </p:nvSpPr>
            <p:spPr bwMode="auto">
              <a:xfrm>
                <a:off x="10625137" y="4017963"/>
                <a:ext cx="84137" cy="55563"/>
              </a:xfrm>
              <a:custGeom>
                <a:avLst/>
                <a:gdLst>
                  <a:gd name="T0" fmla="*/ 0 w 53"/>
                  <a:gd name="T1" fmla="*/ 35 h 35"/>
                  <a:gd name="T2" fmla="*/ 53 w 53"/>
                  <a:gd name="T3" fmla="*/ 35 h 35"/>
                  <a:gd name="T4" fmla="*/ 26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94" name="Freeform 508">
                <a:extLst>
                  <a:ext uri="{FF2B5EF4-FFF2-40B4-BE49-F238E27FC236}">
                    <a16:creationId xmlns:a16="http://schemas.microsoft.com/office/drawing/2014/main" id="{43DD6AE8-A90A-EF3B-7070-812D25D4ECB9}"/>
                  </a:ext>
                </a:extLst>
              </p:cNvPr>
              <p:cNvSpPr>
                <a:spLocks/>
              </p:cNvSpPr>
              <p:nvPr/>
            </p:nvSpPr>
            <p:spPr bwMode="auto">
              <a:xfrm>
                <a:off x="10841037" y="4043363"/>
                <a:ext cx="77787" cy="61913"/>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95" name="Freeform 509">
                <a:extLst>
                  <a:ext uri="{FF2B5EF4-FFF2-40B4-BE49-F238E27FC236}">
                    <a16:creationId xmlns:a16="http://schemas.microsoft.com/office/drawing/2014/main" id="{6328F46A-3CD1-74F2-4621-3801DD973173}"/>
                  </a:ext>
                </a:extLst>
              </p:cNvPr>
              <p:cNvSpPr>
                <a:spLocks/>
              </p:cNvSpPr>
              <p:nvPr/>
            </p:nvSpPr>
            <p:spPr bwMode="auto">
              <a:xfrm>
                <a:off x="11099800" y="4125913"/>
                <a:ext cx="76200" cy="61913"/>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96" name="Freeform 510">
                <a:extLst>
                  <a:ext uri="{FF2B5EF4-FFF2-40B4-BE49-F238E27FC236}">
                    <a16:creationId xmlns:a16="http://schemas.microsoft.com/office/drawing/2014/main" id="{E94601C5-505D-BCC2-D02F-3F34F24D8E1C}"/>
                  </a:ext>
                </a:extLst>
              </p:cNvPr>
              <p:cNvSpPr>
                <a:spLocks/>
              </p:cNvSpPr>
              <p:nvPr/>
            </p:nvSpPr>
            <p:spPr bwMode="auto">
              <a:xfrm>
                <a:off x="11266487" y="4151313"/>
                <a:ext cx="84137" cy="57150"/>
              </a:xfrm>
              <a:custGeom>
                <a:avLst/>
                <a:gdLst>
                  <a:gd name="T0" fmla="*/ 0 w 53"/>
                  <a:gd name="T1" fmla="*/ 36 h 36"/>
                  <a:gd name="T2" fmla="*/ 53 w 53"/>
                  <a:gd name="T3" fmla="*/ 36 h 36"/>
                  <a:gd name="T4" fmla="*/ 27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7"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97" name="Freeform 511">
                <a:extLst>
                  <a:ext uri="{FF2B5EF4-FFF2-40B4-BE49-F238E27FC236}">
                    <a16:creationId xmlns:a16="http://schemas.microsoft.com/office/drawing/2014/main" id="{C1BE4A76-B93C-4206-4407-E88A3312E691}"/>
                  </a:ext>
                </a:extLst>
              </p:cNvPr>
              <p:cNvSpPr>
                <a:spLocks/>
              </p:cNvSpPr>
              <p:nvPr/>
            </p:nvSpPr>
            <p:spPr bwMode="auto">
              <a:xfrm>
                <a:off x="11371262" y="4151313"/>
                <a:ext cx="77787" cy="57150"/>
              </a:xfrm>
              <a:custGeom>
                <a:avLst/>
                <a:gdLst>
                  <a:gd name="T0" fmla="*/ 0 w 49"/>
                  <a:gd name="T1" fmla="*/ 36 h 36"/>
                  <a:gd name="T2" fmla="*/ 49 w 49"/>
                  <a:gd name="T3" fmla="*/ 36 h 36"/>
                  <a:gd name="T4" fmla="*/ 27 w 49"/>
                  <a:gd name="T5" fmla="*/ 0 h 36"/>
                  <a:gd name="T6" fmla="*/ 0 w 49"/>
                  <a:gd name="T7" fmla="*/ 36 h 36"/>
                </a:gdLst>
                <a:ahLst/>
                <a:cxnLst>
                  <a:cxn ang="0">
                    <a:pos x="T0" y="T1"/>
                  </a:cxn>
                  <a:cxn ang="0">
                    <a:pos x="T2" y="T3"/>
                  </a:cxn>
                  <a:cxn ang="0">
                    <a:pos x="T4" y="T5"/>
                  </a:cxn>
                  <a:cxn ang="0">
                    <a:pos x="T6" y="T7"/>
                  </a:cxn>
                </a:cxnLst>
                <a:rect l="0" t="0" r="r" b="b"/>
                <a:pathLst>
                  <a:path w="49" h="36">
                    <a:moveTo>
                      <a:pt x="0" y="36"/>
                    </a:moveTo>
                    <a:lnTo>
                      <a:pt x="49" y="36"/>
                    </a:lnTo>
                    <a:lnTo>
                      <a:pt x="27"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98" name="Freeform 512">
                <a:extLst>
                  <a:ext uri="{FF2B5EF4-FFF2-40B4-BE49-F238E27FC236}">
                    <a16:creationId xmlns:a16="http://schemas.microsoft.com/office/drawing/2014/main" id="{9CE2439C-5BE8-D42F-D093-9AED61538B92}"/>
                  </a:ext>
                </a:extLst>
              </p:cNvPr>
              <p:cNvSpPr>
                <a:spLocks/>
              </p:cNvSpPr>
              <p:nvPr/>
            </p:nvSpPr>
            <p:spPr bwMode="auto">
              <a:xfrm>
                <a:off x="11574462" y="4176713"/>
                <a:ext cx="82550" cy="61913"/>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99" name="Freeform 513">
                <a:extLst>
                  <a:ext uri="{FF2B5EF4-FFF2-40B4-BE49-F238E27FC236}">
                    <a16:creationId xmlns:a16="http://schemas.microsoft.com/office/drawing/2014/main" id="{3FE85E56-5EA0-60DF-4DD3-E2E8396AFEBC}"/>
                  </a:ext>
                </a:extLst>
              </p:cNvPr>
              <p:cNvSpPr>
                <a:spLocks/>
              </p:cNvSpPr>
              <p:nvPr/>
            </p:nvSpPr>
            <p:spPr bwMode="auto">
              <a:xfrm>
                <a:off x="11630025" y="4197351"/>
                <a:ext cx="76200" cy="57150"/>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00" name="Freeform 514">
                <a:extLst>
                  <a:ext uri="{FF2B5EF4-FFF2-40B4-BE49-F238E27FC236}">
                    <a16:creationId xmlns:a16="http://schemas.microsoft.com/office/drawing/2014/main" id="{8E08521A-CD37-3740-D01D-88DCE9478F8F}"/>
                  </a:ext>
                </a:extLst>
              </p:cNvPr>
              <p:cNvSpPr>
                <a:spLocks/>
              </p:cNvSpPr>
              <p:nvPr/>
            </p:nvSpPr>
            <p:spPr bwMode="auto">
              <a:xfrm>
                <a:off x="11636375" y="4217988"/>
                <a:ext cx="76200" cy="57150"/>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01" name="Freeform 515">
                <a:extLst>
                  <a:ext uri="{FF2B5EF4-FFF2-40B4-BE49-F238E27FC236}">
                    <a16:creationId xmlns:a16="http://schemas.microsoft.com/office/drawing/2014/main" id="{6CA6ACE9-021D-1707-0033-C2B5A26C93F2}"/>
                  </a:ext>
                </a:extLst>
              </p:cNvPr>
              <p:cNvSpPr>
                <a:spLocks/>
              </p:cNvSpPr>
              <p:nvPr/>
            </p:nvSpPr>
            <p:spPr bwMode="auto">
              <a:xfrm>
                <a:off x="11636375" y="4217988"/>
                <a:ext cx="76200" cy="57150"/>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02" name="Freeform 516">
                <a:extLst>
                  <a:ext uri="{FF2B5EF4-FFF2-40B4-BE49-F238E27FC236}">
                    <a16:creationId xmlns:a16="http://schemas.microsoft.com/office/drawing/2014/main" id="{04236FA2-06F0-6401-48FC-898548327D43}"/>
                  </a:ext>
                </a:extLst>
              </p:cNvPr>
              <p:cNvSpPr>
                <a:spLocks/>
              </p:cNvSpPr>
              <p:nvPr/>
            </p:nvSpPr>
            <p:spPr bwMode="auto">
              <a:xfrm>
                <a:off x="11636375" y="4217988"/>
                <a:ext cx="76200" cy="57150"/>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03" name="Freeform 517">
                <a:extLst>
                  <a:ext uri="{FF2B5EF4-FFF2-40B4-BE49-F238E27FC236}">
                    <a16:creationId xmlns:a16="http://schemas.microsoft.com/office/drawing/2014/main" id="{1EB13350-F00C-D460-1504-C65DAA8FAB12}"/>
                  </a:ext>
                </a:extLst>
              </p:cNvPr>
              <p:cNvSpPr>
                <a:spLocks/>
              </p:cNvSpPr>
              <p:nvPr/>
            </p:nvSpPr>
            <p:spPr bwMode="auto">
              <a:xfrm>
                <a:off x="11636375" y="4217988"/>
                <a:ext cx="76200" cy="57150"/>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04" name="Freeform 518">
                <a:extLst>
                  <a:ext uri="{FF2B5EF4-FFF2-40B4-BE49-F238E27FC236}">
                    <a16:creationId xmlns:a16="http://schemas.microsoft.com/office/drawing/2014/main" id="{23C52590-CF2A-1859-CEDE-2EBE1847C22B}"/>
                  </a:ext>
                </a:extLst>
              </p:cNvPr>
              <p:cNvSpPr>
                <a:spLocks/>
              </p:cNvSpPr>
              <p:nvPr/>
            </p:nvSpPr>
            <p:spPr bwMode="auto">
              <a:xfrm>
                <a:off x="11644312" y="4217988"/>
                <a:ext cx="76200" cy="57150"/>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05" name="Freeform 519">
                <a:extLst>
                  <a:ext uri="{FF2B5EF4-FFF2-40B4-BE49-F238E27FC236}">
                    <a16:creationId xmlns:a16="http://schemas.microsoft.com/office/drawing/2014/main" id="{6D30EE34-684F-C699-A9E8-2703FB8CB9DF}"/>
                  </a:ext>
                </a:extLst>
              </p:cNvPr>
              <p:cNvSpPr>
                <a:spLocks/>
              </p:cNvSpPr>
              <p:nvPr/>
            </p:nvSpPr>
            <p:spPr bwMode="auto">
              <a:xfrm>
                <a:off x="11644312" y="4217988"/>
                <a:ext cx="76200" cy="57150"/>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06" name="Freeform 520">
                <a:extLst>
                  <a:ext uri="{FF2B5EF4-FFF2-40B4-BE49-F238E27FC236}">
                    <a16:creationId xmlns:a16="http://schemas.microsoft.com/office/drawing/2014/main" id="{1C6DE54B-C740-B90B-439F-B3C98942E889}"/>
                  </a:ext>
                </a:extLst>
              </p:cNvPr>
              <p:cNvSpPr>
                <a:spLocks/>
              </p:cNvSpPr>
              <p:nvPr/>
            </p:nvSpPr>
            <p:spPr bwMode="auto">
              <a:xfrm>
                <a:off x="11644312" y="4217988"/>
                <a:ext cx="76200" cy="57150"/>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07" name="Freeform 521">
                <a:extLst>
                  <a:ext uri="{FF2B5EF4-FFF2-40B4-BE49-F238E27FC236}">
                    <a16:creationId xmlns:a16="http://schemas.microsoft.com/office/drawing/2014/main" id="{B8CC4CD6-B689-149B-3E4E-57D3BC88C6AF}"/>
                  </a:ext>
                </a:extLst>
              </p:cNvPr>
              <p:cNvSpPr>
                <a:spLocks/>
              </p:cNvSpPr>
              <p:nvPr/>
            </p:nvSpPr>
            <p:spPr bwMode="auto">
              <a:xfrm>
                <a:off x="11650662" y="4229101"/>
                <a:ext cx="76200" cy="60325"/>
              </a:xfrm>
              <a:custGeom>
                <a:avLst/>
                <a:gdLst>
                  <a:gd name="T0" fmla="*/ 0 w 48"/>
                  <a:gd name="T1" fmla="*/ 38 h 38"/>
                  <a:gd name="T2" fmla="*/ 48 w 48"/>
                  <a:gd name="T3" fmla="*/ 38 h 38"/>
                  <a:gd name="T4" fmla="*/ 26 w 48"/>
                  <a:gd name="T5" fmla="*/ 0 h 38"/>
                  <a:gd name="T6" fmla="*/ 0 w 48"/>
                  <a:gd name="T7" fmla="*/ 38 h 38"/>
                </a:gdLst>
                <a:ahLst/>
                <a:cxnLst>
                  <a:cxn ang="0">
                    <a:pos x="T0" y="T1"/>
                  </a:cxn>
                  <a:cxn ang="0">
                    <a:pos x="T2" y="T3"/>
                  </a:cxn>
                  <a:cxn ang="0">
                    <a:pos x="T4" y="T5"/>
                  </a:cxn>
                  <a:cxn ang="0">
                    <a:pos x="T6" y="T7"/>
                  </a:cxn>
                </a:cxnLst>
                <a:rect l="0" t="0" r="r" b="b"/>
                <a:pathLst>
                  <a:path w="48" h="38">
                    <a:moveTo>
                      <a:pt x="0" y="38"/>
                    </a:moveTo>
                    <a:lnTo>
                      <a:pt x="48" y="38"/>
                    </a:lnTo>
                    <a:lnTo>
                      <a:pt x="26"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08" name="Freeform 522">
                <a:extLst>
                  <a:ext uri="{FF2B5EF4-FFF2-40B4-BE49-F238E27FC236}">
                    <a16:creationId xmlns:a16="http://schemas.microsoft.com/office/drawing/2014/main" id="{53C339AF-932E-779E-DE6E-6205B939BCCD}"/>
                  </a:ext>
                </a:extLst>
              </p:cNvPr>
              <p:cNvSpPr>
                <a:spLocks/>
              </p:cNvSpPr>
              <p:nvPr/>
            </p:nvSpPr>
            <p:spPr bwMode="auto">
              <a:xfrm>
                <a:off x="11657012" y="4229101"/>
                <a:ext cx="77787" cy="60325"/>
              </a:xfrm>
              <a:custGeom>
                <a:avLst/>
                <a:gdLst>
                  <a:gd name="T0" fmla="*/ 0 w 49"/>
                  <a:gd name="T1" fmla="*/ 38 h 38"/>
                  <a:gd name="T2" fmla="*/ 49 w 49"/>
                  <a:gd name="T3" fmla="*/ 38 h 38"/>
                  <a:gd name="T4" fmla="*/ 27 w 49"/>
                  <a:gd name="T5" fmla="*/ 0 h 38"/>
                  <a:gd name="T6" fmla="*/ 0 w 49"/>
                  <a:gd name="T7" fmla="*/ 38 h 38"/>
                </a:gdLst>
                <a:ahLst/>
                <a:cxnLst>
                  <a:cxn ang="0">
                    <a:pos x="T0" y="T1"/>
                  </a:cxn>
                  <a:cxn ang="0">
                    <a:pos x="T2" y="T3"/>
                  </a:cxn>
                  <a:cxn ang="0">
                    <a:pos x="T4" y="T5"/>
                  </a:cxn>
                  <a:cxn ang="0">
                    <a:pos x="T6" y="T7"/>
                  </a:cxn>
                </a:cxnLst>
                <a:rect l="0" t="0" r="r" b="b"/>
                <a:pathLst>
                  <a:path w="49" h="38">
                    <a:moveTo>
                      <a:pt x="0" y="38"/>
                    </a:moveTo>
                    <a:lnTo>
                      <a:pt x="49" y="38"/>
                    </a:lnTo>
                    <a:lnTo>
                      <a:pt x="27"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09" name="Freeform 523">
                <a:extLst>
                  <a:ext uri="{FF2B5EF4-FFF2-40B4-BE49-F238E27FC236}">
                    <a16:creationId xmlns:a16="http://schemas.microsoft.com/office/drawing/2014/main" id="{66E839A2-B50B-F13D-3926-BA6DE28AA92A}"/>
                  </a:ext>
                </a:extLst>
              </p:cNvPr>
              <p:cNvSpPr>
                <a:spLocks/>
              </p:cNvSpPr>
              <p:nvPr/>
            </p:nvSpPr>
            <p:spPr bwMode="auto">
              <a:xfrm>
                <a:off x="11755437" y="4229101"/>
                <a:ext cx="84137" cy="60325"/>
              </a:xfrm>
              <a:custGeom>
                <a:avLst/>
                <a:gdLst>
                  <a:gd name="T0" fmla="*/ 0 w 53"/>
                  <a:gd name="T1" fmla="*/ 38 h 38"/>
                  <a:gd name="T2" fmla="*/ 53 w 53"/>
                  <a:gd name="T3" fmla="*/ 38 h 38"/>
                  <a:gd name="T4" fmla="*/ 26 w 53"/>
                  <a:gd name="T5" fmla="*/ 0 h 38"/>
                  <a:gd name="T6" fmla="*/ 0 w 53"/>
                  <a:gd name="T7" fmla="*/ 38 h 38"/>
                </a:gdLst>
                <a:ahLst/>
                <a:cxnLst>
                  <a:cxn ang="0">
                    <a:pos x="T0" y="T1"/>
                  </a:cxn>
                  <a:cxn ang="0">
                    <a:pos x="T2" y="T3"/>
                  </a:cxn>
                  <a:cxn ang="0">
                    <a:pos x="T4" y="T5"/>
                  </a:cxn>
                  <a:cxn ang="0">
                    <a:pos x="T6" y="T7"/>
                  </a:cxn>
                </a:cxnLst>
                <a:rect l="0" t="0" r="r" b="b"/>
                <a:pathLst>
                  <a:path w="53" h="38">
                    <a:moveTo>
                      <a:pt x="0" y="38"/>
                    </a:moveTo>
                    <a:lnTo>
                      <a:pt x="53" y="38"/>
                    </a:lnTo>
                    <a:lnTo>
                      <a:pt x="26"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10" name="Freeform 524">
                <a:extLst>
                  <a:ext uri="{FF2B5EF4-FFF2-40B4-BE49-F238E27FC236}">
                    <a16:creationId xmlns:a16="http://schemas.microsoft.com/office/drawing/2014/main" id="{FE37BAF2-4740-AD46-E7D3-2E48F8EAD8BA}"/>
                  </a:ext>
                </a:extLst>
              </p:cNvPr>
              <p:cNvSpPr>
                <a:spLocks/>
              </p:cNvSpPr>
              <p:nvPr/>
            </p:nvSpPr>
            <p:spPr bwMode="auto">
              <a:xfrm>
                <a:off x="11804650" y="4229101"/>
                <a:ext cx="82550" cy="60325"/>
              </a:xfrm>
              <a:custGeom>
                <a:avLst/>
                <a:gdLst>
                  <a:gd name="T0" fmla="*/ 0 w 52"/>
                  <a:gd name="T1" fmla="*/ 38 h 38"/>
                  <a:gd name="T2" fmla="*/ 52 w 52"/>
                  <a:gd name="T3" fmla="*/ 38 h 38"/>
                  <a:gd name="T4" fmla="*/ 26 w 52"/>
                  <a:gd name="T5" fmla="*/ 0 h 38"/>
                  <a:gd name="T6" fmla="*/ 0 w 52"/>
                  <a:gd name="T7" fmla="*/ 38 h 38"/>
                </a:gdLst>
                <a:ahLst/>
                <a:cxnLst>
                  <a:cxn ang="0">
                    <a:pos x="T0" y="T1"/>
                  </a:cxn>
                  <a:cxn ang="0">
                    <a:pos x="T2" y="T3"/>
                  </a:cxn>
                  <a:cxn ang="0">
                    <a:pos x="T4" y="T5"/>
                  </a:cxn>
                  <a:cxn ang="0">
                    <a:pos x="T6" y="T7"/>
                  </a:cxn>
                </a:cxnLst>
                <a:rect l="0" t="0" r="r" b="b"/>
                <a:pathLst>
                  <a:path w="52" h="38">
                    <a:moveTo>
                      <a:pt x="0" y="38"/>
                    </a:moveTo>
                    <a:lnTo>
                      <a:pt x="52" y="38"/>
                    </a:lnTo>
                    <a:lnTo>
                      <a:pt x="26" y="0"/>
                    </a:lnTo>
                    <a:lnTo>
                      <a:pt x="0" y="38"/>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11" name="Freeform 525">
                <a:extLst>
                  <a:ext uri="{FF2B5EF4-FFF2-40B4-BE49-F238E27FC236}">
                    <a16:creationId xmlns:a16="http://schemas.microsoft.com/office/drawing/2014/main" id="{2C72C726-AA56-AFDA-6205-448CD513D340}"/>
                  </a:ext>
                </a:extLst>
              </p:cNvPr>
              <p:cNvSpPr>
                <a:spLocks/>
              </p:cNvSpPr>
              <p:nvPr/>
            </p:nvSpPr>
            <p:spPr bwMode="auto">
              <a:xfrm>
                <a:off x="11880850" y="4254501"/>
                <a:ext cx="76200" cy="55563"/>
              </a:xfrm>
              <a:custGeom>
                <a:avLst/>
                <a:gdLst>
                  <a:gd name="T0" fmla="*/ 0 w 48"/>
                  <a:gd name="T1" fmla="*/ 35 h 35"/>
                  <a:gd name="T2" fmla="*/ 48 w 48"/>
                  <a:gd name="T3" fmla="*/ 35 h 35"/>
                  <a:gd name="T4" fmla="*/ 22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12" name="Freeform 526">
                <a:extLst>
                  <a:ext uri="{FF2B5EF4-FFF2-40B4-BE49-F238E27FC236}">
                    <a16:creationId xmlns:a16="http://schemas.microsoft.com/office/drawing/2014/main" id="{BBE7961E-3000-8D84-C3CA-C4908032E5C8}"/>
                  </a:ext>
                </a:extLst>
              </p:cNvPr>
              <p:cNvSpPr>
                <a:spLocks/>
              </p:cNvSpPr>
              <p:nvPr/>
            </p:nvSpPr>
            <p:spPr bwMode="auto">
              <a:xfrm>
                <a:off x="11880850" y="4254501"/>
                <a:ext cx="84137" cy="55563"/>
              </a:xfrm>
              <a:custGeom>
                <a:avLst/>
                <a:gdLst>
                  <a:gd name="T0" fmla="*/ 0 w 53"/>
                  <a:gd name="T1" fmla="*/ 35 h 35"/>
                  <a:gd name="T2" fmla="*/ 53 w 53"/>
                  <a:gd name="T3" fmla="*/ 35 h 35"/>
                  <a:gd name="T4" fmla="*/ 26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13" name="Freeform 527">
                <a:extLst>
                  <a:ext uri="{FF2B5EF4-FFF2-40B4-BE49-F238E27FC236}">
                    <a16:creationId xmlns:a16="http://schemas.microsoft.com/office/drawing/2014/main" id="{8C2AD768-F470-86F3-A20E-3881279210CD}"/>
                  </a:ext>
                </a:extLst>
              </p:cNvPr>
              <p:cNvSpPr>
                <a:spLocks/>
              </p:cNvSpPr>
              <p:nvPr/>
            </p:nvSpPr>
            <p:spPr bwMode="auto">
              <a:xfrm>
                <a:off x="11895137" y="4254501"/>
                <a:ext cx="76200" cy="55563"/>
              </a:xfrm>
              <a:custGeom>
                <a:avLst/>
                <a:gdLst>
                  <a:gd name="T0" fmla="*/ 0 w 48"/>
                  <a:gd name="T1" fmla="*/ 35 h 35"/>
                  <a:gd name="T2" fmla="*/ 48 w 48"/>
                  <a:gd name="T3" fmla="*/ 35 h 35"/>
                  <a:gd name="T4" fmla="*/ 22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14" name="Freeform 528">
                <a:extLst>
                  <a:ext uri="{FF2B5EF4-FFF2-40B4-BE49-F238E27FC236}">
                    <a16:creationId xmlns:a16="http://schemas.microsoft.com/office/drawing/2014/main" id="{FA6DBF5C-67AC-B0DB-985B-342385EBFE8C}"/>
                  </a:ext>
                </a:extLst>
              </p:cNvPr>
              <p:cNvSpPr>
                <a:spLocks/>
              </p:cNvSpPr>
              <p:nvPr/>
            </p:nvSpPr>
            <p:spPr bwMode="auto">
              <a:xfrm>
                <a:off x="11901487" y="4254501"/>
                <a:ext cx="76200" cy="55563"/>
              </a:xfrm>
              <a:custGeom>
                <a:avLst/>
                <a:gdLst>
                  <a:gd name="T0" fmla="*/ 0 w 48"/>
                  <a:gd name="T1" fmla="*/ 35 h 35"/>
                  <a:gd name="T2" fmla="*/ 48 w 48"/>
                  <a:gd name="T3" fmla="*/ 35 h 35"/>
                  <a:gd name="T4" fmla="*/ 22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15" name="Freeform 529">
                <a:extLst>
                  <a:ext uri="{FF2B5EF4-FFF2-40B4-BE49-F238E27FC236}">
                    <a16:creationId xmlns:a16="http://schemas.microsoft.com/office/drawing/2014/main" id="{C63D610F-ABFF-5E60-B801-B55853C45FE9}"/>
                  </a:ext>
                </a:extLst>
              </p:cNvPr>
              <p:cNvSpPr>
                <a:spLocks/>
              </p:cNvSpPr>
              <p:nvPr/>
            </p:nvSpPr>
            <p:spPr bwMode="auto">
              <a:xfrm>
                <a:off x="11901487" y="4254501"/>
                <a:ext cx="76200" cy="55563"/>
              </a:xfrm>
              <a:custGeom>
                <a:avLst/>
                <a:gdLst>
                  <a:gd name="T0" fmla="*/ 0 w 48"/>
                  <a:gd name="T1" fmla="*/ 35 h 35"/>
                  <a:gd name="T2" fmla="*/ 48 w 48"/>
                  <a:gd name="T3" fmla="*/ 35 h 35"/>
                  <a:gd name="T4" fmla="*/ 22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16" name="Freeform 530">
                <a:extLst>
                  <a:ext uri="{FF2B5EF4-FFF2-40B4-BE49-F238E27FC236}">
                    <a16:creationId xmlns:a16="http://schemas.microsoft.com/office/drawing/2014/main" id="{53D1C686-ECD9-9B7C-4D8C-12FB1C74E5ED}"/>
                  </a:ext>
                </a:extLst>
              </p:cNvPr>
              <p:cNvSpPr>
                <a:spLocks/>
              </p:cNvSpPr>
              <p:nvPr/>
            </p:nvSpPr>
            <p:spPr bwMode="auto">
              <a:xfrm>
                <a:off x="11901487" y="4254501"/>
                <a:ext cx="76200" cy="55563"/>
              </a:xfrm>
              <a:custGeom>
                <a:avLst/>
                <a:gdLst>
                  <a:gd name="T0" fmla="*/ 0 w 48"/>
                  <a:gd name="T1" fmla="*/ 35 h 35"/>
                  <a:gd name="T2" fmla="*/ 48 w 48"/>
                  <a:gd name="T3" fmla="*/ 35 h 35"/>
                  <a:gd name="T4" fmla="*/ 22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17" name="Freeform 531">
                <a:extLst>
                  <a:ext uri="{FF2B5EF4-FFF2-40B4-BE49-F238E27FC236}">
                    <a16:creationId xmlns:a16="http://schemas.microsoft.com/office/drawing/2014/main" id="{F373CECA-060F-DECA-D11A-CD7261038E3E}"/>
                  </a:ext>
                </a:extLst>
              </p:cNvPr>
              <p:cNvSpPr>
                <a:spLocks/>
              </p:cNvSpPr>
              <p:nvPr/>
            </p:nvSpPr>
            <p:spPr bwMode="auto">
              <a:xfrm>
                <a:off x="11901487" y="4254501"/>
                <a:ext cx="76200" cy="55563"/>
              </a:xfrm>
              <a:custGeom>
                <a:avLst/>
                <a:gdLst>
                  <a:gd name="T0" fmla="*/ 0 w 48"/>
                  <a:gd name="T1" fmla="*/ 35 h 35"/>
                  <a:gd name="T2" fmla="*/ 48 w 48"/>
                  <a:gd name="T3" fmla="*/ 35 h 35"/>
                  <a:gd name="T4" fmla="*/ 22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18" name="Freeform 532">
                <a:extLst>
                  <a:ext uri="{FF2B5EF4-FFF2-40B4-BE49-F238E27FC236}">
                    <a16:creationId xmlns:a16="http://schemas.microsoft.com/office/drawing/2014/main" id="{AC91DEED-E91F-332F-5244-AD58317F6C67}"/>
                  </a:ext>
                </a:extLst>
              </p:cNvPr>
              <p:cNvSpPr>
                <a:spLocks/>
              </p:cNvSpPr>
              <p:nvPr/>
            </p:nvSpPr>
            <p:spPr bwMode="auto">
              <a:xfrm>
                <a:off x="11901487" y="4254501"/>
                <a:ext cx="76200" cy="55563"/>
              </a:xfrm>
              <a:custGeom>
                <a:avLst/>
                <a:gdLst>
                  <a:gd name="T0" fmla="*/ 0 w 48"/>
                  <a:gd name="T1" fmla="*/ 35 h 35"/>
                  <a:gd name="T2" fmla="*/ 48 w 48"/>
                  <a:gd name="T3" fmla="*/ 35 h 35"/>
                  <a:gd name="T4" fmla="*/ 22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19" name="Freeform 533">
                <a:extLst>
                  <a:ext uri="{FF2B5EF4-FFF2-40B4-BE49-F238E27FC236}">
                    <a16:creationId xmlns:a16="http://schemas.microsoft.com/office/drawing/2014/main" id="{1DD6FF20-E984-5D5F-9FBB-BCC0DB865357}"/>
                  </a:ext>
                </a:extLst>
              </p:cNvPr>
              <p:cNvSpPr>
                <a:spLocks/>
              </p:cNvSpPr>
              <p:nvPr/>
            </p:nvSpPr>
            <p:spPr bwMode="auto">
              <a:xfrm>
                <a:off x="11901487" y="4254501"/>
                <a:ext cx="84137" cy="55563"/>
              </a:xfrm>
              <a:custGeom>
                <a:avLst/>
                <a:gdLst>
                  <a:gd name="T0" fmla="*/ 0 w 53"/>
                  <a:gd name="T1" fmla="*/ 35 h 35"/>
                  <a:gd name="T2" fmla="*/ 53 w 53"/>
                  <a:gd name="T3" fmla="*/ 35 h 35"/>
                  <a:gd name="T4" fmla="*/ 31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31"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20" name="Freeform 534">
                <a:extLst>
                  <a:ext uri="{FF2B5EF4-FFF2-40B4-BE49-F238E27FC236}">
                    <a16:creationId xmlns:a16="http://schemas.microsoft.com/office/drawing/2014/main" id="{4C52788E-1712-090C-944B-45BF5C4F8118}"/>
                  </a:ext>
                </a:extLst>
              </p:cNvPr>
              <p:cNvSpPr>
                <a:spLocks/>
              </p:cNvSpPr>
              <p:nvPr/>
            </p:nvSpPr>
            <p:spPr bwMode="auto">
              <a:xfrm>
                <a:off x="11964987" y="4289426"/>
                <a:ext cx="76200" cy="57150"/>
              </a:xfrm>
              <a:custGeom>
                <a:avLst/>
                <a:gdLst>
                  <a:gd name="T0" fmla="*/ 0 w 48"/>
                  <a:gd name="T1" fmla="*/ 36 h 36"/>
                  <a:gd name="T2" fmla="*/ 48 w 48"/>
                  <a:gd name="T3" fmla="*/ 36 h 36"/>
                  <a:gd name="T4" fmla="*/ 26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21" name="Freeform 535">
                <a:extLst>
                  <a:ext uri="{FF2B5EF4-FFF2-40B4-BE49-F238E27FC236}">
                    <a16:creationId xmlns:a16="http://schemas.microsoft.com/office/drawing/2014/main" id="{F4F96585-F7D8-7B7D-CDFB-A345E14CCE9F}"/>
                  </a:ext>
                </a:extLst>
              </p:cNvPr>
              <p:cNvSpPr>
                <a:spLocks/>
              </p:cNvSpPr>
              <p:nvPr/>
            </p:nvSpPr>
            <p:spPr bwMode="auto">
              <a:xfrm>
                <a:off x="11999912" y="4310063"/>
                <a:ext cx="76200" cy="61913"/>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22" name="Freeform 536">
                <a:extLst>
                  <a:ext uri="{FF2B5EF4-FFF2-40B4-BE49-F238E27FC236}">
                    <a16:creationId xmlns:a16="http://schemas.microsoft.com/office/drawing/2014/main" id="{1A86CC43-1A93-10BC-E123-9D9D8052B786}"/>
                  </a:ext>
                </a:extLst>
              </p:cNvPr>
              <p:cNvSpPr>
                <a:spLocks/>
              </p:cNvSpPr>
              <p:nvPr/>
            </p:nvSpPr>
            <p:spPr bwMode="auto">
              <a:xfrm>
                <a:off x="12034837" y="4310063"/>
                <a:ext cx="82550" cy="61913"/>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23" name="Freeform 537">
                <a:extLst>
                  <a:ext uri="{FF2B5EF4-FFF2-40B4-BE49-F238E27FC236}">
                    <a16:creationId xmlns:a16="http://schemas.microsoft.com/office/drawing/2014/main" id="{BAD6BDD1-3103-9232-ECF8-3BEF2238269D}"/>
                  </a:ext>
                </a:extLst>
              </p:cNvPr>
              <p:cNvSpPr>
                <a:spLocks/>
              </p:cNvSpPr>
              <p:nvPr/>
            </p:nvSpPr>
            <p:spPr bwMode="auto">
              <a:xfrm>
                <a:off x="12145962" y="4356101"/>
                <a:ext cx="84137" cy="57150"/>
              </a:xfrm>
              <a:custGeom>
                <a:avLst/>
                <a:gdLst>
                  <a:gd name="T0" fmla="*/ 0 w 53"/>
                  <a:gd name="T1" fmla="*/ 36 h 36"/>
                  <a:gd name="T2" fmla="*/ 53 w 53"/>
                  <a:gd name="T3" fmla="*/ 36 h 36"/>
                  <a:gd name="T4" fmla="*/ 26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24" name="Freeform 538">
                <a:extLst>
                  <a:ext uri="{FF2B5EF4-FFF2-40B4-BE49-F238E27FC236}">
                    <a16:creationId xmlns:a16="http://schemas.microsoft.com/office/drawing/2014/main" id="{61A42EC1-4FED-D255-5136-037BFD3606BA}"/>
                  </a:ext>
                </a:extLst>
              </p:cNvPr>
              <p:cNvSpPr>
                <a:spLocks/>
              </p:cNvSpPr>
              <p:nvPr/>
            </p:nvSpPr>
            <p:spPr bwMode="auto">
              <a:xfrm>
                <a:off x="12160250" y="4356101"/>
                <a:ext cx="76200" cy="57150"/>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25" name="Freeform 539">
                <a:extLst>
                  <a:ext uri="{FF2B5EF4-FFF2-40B4-BE49-F238E27FC236}">
                    <a16:creationId xmlns:a16="http://schemas.microsoft.com/office/drawing/2014/main" id="{2664F04A-6C01-6C6F-D486-E848F7336DE0}"/>
                  </a:ext>
                </a:extLst>
              </p:cNvPr>
              <p:cNvSpPr>
                <a:spLocks/>
              </p:cNvSpPr>
              <p:nvPr/>
            </p:nvSpPr>
            <p:spPr bwMode="auto">
              <a:xfrm>
                <a:off x="12160250" y="4356101"/>
                <a:ext cx="76200" cy="57150"/>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26" name="Freeform 540">
                <a:extLst>
                  <a:ext uri="{FF2B5EF4-FFF2-40B4-BE49-F238E27FC236}">
                    <a16:creationId xmlns:a16="http://schemas.microsoft.com/office/drawing/2014/main" id="{6DE20998-94B2-B179-8CD8-31500AA8D3B1}"/>
                  </a:ext>
                </a:extLst>
              </p:cNvPr>
              <p:cNvSpPr>
                <a:spLocks/>
              </p:cNvSpPr>
              <p:nvPr/>
            </p:nvSpPr>
            <p:spPr bwMode="auto">
              <a:xfrm>
                <a:off x="12160250" y="4356101"/>
                <a:ext cx="76200" cy="57150"/>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27" name="Freeform 541">
                <a:extLst>
                  <a:ext uri="{FF2B5EF4-FFF2-40B4-BE49-F238E27FC236}">
                    <a16:creationId xmlns:a16="http://schemas.microsoft.com/office/drawing/2014/main" id="{81933441-AF3D-807B-BE47-F97A390B3549}"/>
                  </a:ext>
                </a:extLst>
              </p:cNvPr>
              <p:cNvSpPr>
                <a:spLocks/>
              </p:cNvSpPr>
              <p:nvPr/>
            </p:nvSpPr>
            <p:spPr bwMode="auto">
              <a:xfrm>
                <a:off x="12160250" y="4356101"/>
                <a:ext cx="76200" cy="57150"/>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28" name="Freeform 542">
                <a:extLst>
                  <a:ext uri="{FF2B5EF4-FFF2-40B4-BE49-F238E27FC236}">
                    <a16:creationId xmlns:a16="http://schemas.microsoft.com/office/drawing/2014/main" id="{F3D33FF9-C040-82F9-26D9-D00E770C6821}"/>
                  </a:ext>
                </a:extLst>
              </p:cNvPr>
              <p:cNvSpPr>
                <a:spLocks/>
              </p:cNvSpPr>
              <p:nvPr/>
            </p:nvSpPr>
            <p:spPr bwMode="auto">
              <a:xfrm>
                <a:off x="12160250" y="4356101"/>
                <a:ext cx="76200" cy="57150"/>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29" name="Freeform 543">
                <a:extLst>
                  <a:ext uri="{FF2B5EF4-FFF2-40B4-BE49-F238E27FC236}">
                    <a16:creationId xmlns:a16="http://schemas.microsoft.com/office/drawing/2014/main" id="{8F3A22AC-1761-C27A-8ECE-2331571563ED}"/>
                  </a:ext>
                </a:extLst>
              </p:cNvPr>
              <p:cNvSpPr>
                <a:spLocks/>
              </p:cNvSpPr>
              <p:nvPr/>
            </p:nvSpPr>
            <p:spPr bwMode="auto">
              <a:xfrm>
                <a:off x="12160250" y="4356101"/>
                <a:ext cx="76200" cy="57150"/>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30" name="Freeform 544">
                <a:extLst>
                  <a:ext uri="{FF2B5EF4-FFF2-40B4-BE49-F238E27FC236}">
                    <a16:creationId xmlns:a16="http://schemas.microsoft.com/office/drawing/2014/main" id="{48600B7E-5CCC-C01D-B787-0758681D9BDC}"/>
                  </a:ext>
                </a:extLst>
              </p:cNvPr>
              <p:cNvSpPr>
                <a:spLocks/>
              </p:cNvSpPr>
              <p:nvPr/>
            </p:nvSpPr>
            <p:spPr bwMode="auto">
              <a:xfrm>
                <a:off x="12160250" y="4356101"/>
                <a:ext cx="76200" cy="57150"/>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31" name="Freeform 545">
                <a:extLst>
                  <a:ext uri="{FF2B5EF4-FFF2-40B4-BE49-F238E27FC236}">
                    <a16:creationId xmlns:a16="http://schemas.microsoft.com/office/drawing/2014/main" id="{0440BB6D-E19C-5E31-32D0-8C257614D7D7}"/>
                  </a:ext>
                </a:extLst>
              </p:cNvPr>
              <p:cNvSpPr>
                <a:spLocks/>
              </p:cNvSpPr>
              <p:nvPr/>
            </p:nvSpPr>
            <p:spPr bwMode="auto">
              <a:xfrm>
                <a:off x="12174537" y="4403726"/>
                <a:ext cx="76200" cy="55563"/>
              </a:xfrm>
              <a:custGeom>
                <a:avLst/>
                <a:gdLst>
                  <a:gd name="T0" fmla="*/ 0 w 48"/>
                  <a:gd name="T1" fmla="*/ 35 h 35"/>
                  <a:gd name="T2" fmla="*/ 48 w 48"/>
                  <a:gd name="T3" fmla="*/ 35 h 35"/>
                  <a:gd name="T4" fmla="*/ 21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1"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32" name="Freeform 546">
                <a:extLst>
                  <a:ext uri="{FF2B5EF4-FFF2-40B4-BE49-F238E27FC236}">
                    <a16:creationId xmlns:a16="http://schemas.microsoft.com/office/drawing/2014/main" id="{8C02036E-9F55-B7CE-1742-84A949BCF65E}"/>
                  </a:ext>
                </a:extLst>
              </p:cNvPr>
              <p:cNvSpPr>
                <a:spLocks/>
              </p:cNvSpPr>
              <p:nvPr/>
            </p:nvSpPr>
            <p:spPr bwMode="auto">
              <a:xfrm>
                <a:off x="12174537" y="4403726"/>
                <a:ext cx="76200" cy="55563"/>
              </a:xfrm>
              <a:custGeom>
                <a:avLst/>
                <a:gdLst>
                  <a:gd name="T0" fmla="*/ 0 w 48"/>
                  <a:gd name="T1" fmla="*/ 35 h 35"/>
                  <a:gd name="T2" fmla="*/ 48 w 48"/>
                  <a:gd name="T3" fmla="*/ 35 h 35"/>
                  <a:gd name="T4" fmla="*/ 21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1"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33" name="Freeform 547">
                <a:extLst>
                  <a:ext uri="{FF2B5EF4-FFF2-40B4-BE49-F238E27FC236}">
                    <a16:creationId xmlns:a16="http://schemas.microsoft.com/office/drawing/2014/main" id="{39A8F497-A16D-6E88-AEF6-24E7C4F6FD7C}"/>
                  </a:ext>
                </a:extLst>
              </p:cNvPr>
              <p:cNvSpPr>
                <a:spLocks/>
              </p:cNvSpPr>
              <p:nvPr/>
            </p:nvSpPr>
            <p:spPr bwMode="auto">
              <a:xfrm>
                <a:off x="12180887" y="4403726"/>
                <a:ext cx="76200" cy="55563"/>
              </a:xfrm>
              <a:custGeom>
                <a:avLst/>
                <a:gdLst>
                  <a:gd name="T0" fmla="*/ 0 w 48"/>
                  <a:gd name="T1" fmla="*/ 35 h 35"/>
                  <a:gd name="T2" fmla="*/ 48 w 48"/>
                  <a:gd name="T3" fmla="*/ 35 h 35"/>
                  <a:gd name="T4" fmla="*/ 22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34" name="Freeform 548">
                <a:extLst>
                  <a:ext uri="{FF2B5EF4-FFF2-40B4-BE49-F238E27FC236}">
                    <a16:creationId xmlns:a16="http://schemas.microsoft.com/office/drawing/2014/main" id="{27D3DAF8-4741-7AFC-680A-60A4D660DFDA}"/>
                  </a:ext>
                </a:extLst>
              </p:cNvPr>
              <p:cNvSpPr>
                <a:spLocks/>
              </p:cNvSpPr>
              <p:nvPr/>
            </p:nvSpPr>
            <p:spPr bwMode="auto">
              <a:xfrm>
                <a:off x="12187237" y="4403726"/>
                <a:ext cx="77787" cy="55563"/>
              </a:xfrm>
              <a:custGeom>
                <a:avLst/>
                <a:gdLst>
                  <a:gd name="T0" fmla="*/ 0 w 49"/>
                  <a:gd name="T1" fmla="*/ 35 h 35"/>
                  <a:gd name="T2" fmla="*/ 49 w 49"/>
                  <a:gd name="T3" fmla="*/ 35 h 35"/>
                  <a:gd name="T4" fmla="*/ 22 w 49"/>
                  <a:gd name="T5" fmla="*/ 0 h 35"/>
                  <a:gd name="T6" fmla="*/ 0 w 49"/>
                  <a:gd name="T7" fmla="*/ 35 h 35"/>
                </a:gdLst>
                <a:ahLst/>
                <a:cxnLst>
                  <a:cxn ang="0">
                    <a:pos x="T0" y="T1"/>
                  </a:cxn>
                  <a:cxn ang="0">
                    <a:pos x="T2" y="T3"/>
                  </a:cxn>
                  <a:cxn ang="0">
                    <a:pos x="T4" y="T5"/>
                  </a:cxn>
                  <a:cxn ang="0">
                    <a:pos x="T6" y="T7"/>
                  </a:cxn>
                </a:cxnLst>
                <a:rect l="0" t="0" r="r" b="b"/>
                <a:pathLst>
                  <a:path w="49" h="35">
                    <a:moveTo>
                      <a:pt x="0" y="35"/>
                    </a:moveTo>
                    <a:lnTo>
                      <a:pt x="49"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35" name="Freeform 549">
                <a:extLst>
                  <a:ext uri="{FF2B5EF4-FFF2-40B4-BE49-F238E27FC236}">
                    <a16:creationId xmlns:a16="http://schemas.microsoft.com/office/drawing/2014/main" id="{8493CD5E-46E6-4832-1111-BC110F3CE99F}"/>
                  </a:ext>
                </a:extLst>
              </p:cNvPr>
              <p:cNvSpPr>
                <a:spLocks/>
              </p:cNvSpPr>
              <p:nvPr/>
            </p:nvSpPr>
            <p:spPr bwMode="auto">
              <a:xfrm>
                <a:off x="12230100" y="4403726"/>
                <a:ext cx="76200" cy="55563"/>
              </a:xfrm>
              <a:custGeom>
                <a:avLst/>
                <a:gdLst>
                  <a:gd name="T0" fmla="*/ 0 w 48"/>
                  <a:gd name="T1" fmla="*/ 35 h 35"/>
                  <a:gd name="T2" fmla="*/ 48 w 48"/>
                  <a:gd name="T3" fmla="*/ 35 h 35"/>
                  <a:gd name="T4" fmla="*/ 26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36" name="Freeform 550">
                <a:extLst>
                  <a:ext uri="{FF2B5EF4-FFF2-40B4-BE49-F238E27FC236}">
                    <a16:creationId xmlns:a16="http://schemas.microsoft.com/office/drawing/2014/main" id="{4C8DA74D-7E22-BC38-528A-D0D88508590E}"/>
                  </a:ext>
                </a:extLst>
              </p:cNvPr>
              <p:cNvSpPr>
                <a:spLocks/>
              </p:cNvSpPr>
              <p:nvPr/>
            </p:nvSpPr>
            <p:spPr bwMode="auto">
              <a:xfrm>
                <a:off x="12277725" y="4422776"/>
                <a:ext cx="84137" cy="57150"/>
              </a:xfrm>
              <a:custGeom>
                <a:avLst/>
                <a:gdLst>
                  <a:gd name="T0" fmla="*/ 0 w 53"/>
                  <a:gd name="T1" fmla="*/ 36 h 36"/>
                  <a:gd name="T2" fmla="*/ 53 w 53"/>
                  <a:gd name="T3" fmla="*/ 36 h 36"/>
                  <a:gd name="T4" fmla="*/ 31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31"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37" name="Freeform 551">
                <a:extLst>
                  <a:ext uri="{FF2B5EF4-FFF2-40B4-BE49-F238E27FC236}">
                    <a16:creationId xmlns:a16="http://schemas.microsoft.com/office/drawing/2014/main" id="{0DF1B02F-C3C4-0349-90E0-B6BF211A1AF8}"/>
                  </a:ext>
                </a:extLst>
              </p:cNvPr>
              <p:cNvSpPr>
                <a:spLocks/>
              </p:cNvSpPr>
              <p:nvPr/>
            </p:nvSpPr>
            <p:spPr bwMode="auto">
              <a:xfrm>
                <a:off x="12299950" y="4422776"/>
                <a:ext cx="82550" cy="57150"/>
              </a:xfrm>
              <a:custGeom>
                <a:avLst/>
                <a:gdLst>
                  <a:gd name="T0" fmla="*/ 0 w 52"/>
                  <a:gd name="T1" fmla="*/ 36 h 36"/>
                  <a:gd name="T2" fmla="*/ 52 w 52"/>
                  <a:gd name="T3" fmla="*/ 36 h 36"/>
                  <a:gd name="T4" fmla="*/ 26 w 52"/>
                  <a:gd name="T5" fmla="*/ 0 h 36"/>
                  <a:gd name="T6" fmla="*/ 0 w 52"/>
                  <a:gd name="T7" fmla="*/ 36 h 36"/>
                </a:gdLst>
                <a:ahLst/>
                <a:cxnLst>
                  <a:cxn ang="0">
                    <a:pos x="T0" y="T1"/>
                  </a:cxn>
                  <a:cxn ang="0">
                    <a:pos x="T2" y="T3"/>
                  </a:cxn>
                  <a:cxn ang="0">
                    <a:pos x="T4" y="T5"/>
                  </a:cxn>
                  <a:cxn ang="0">
                    <a:pos x="T6" y="T7"/>
                  </a:cxn>
                </a:cxnLst>
                <a:rect l="0" t="0" r="r" b="b"/>
                <a:pathLst>
                  <a:path w="52" h="36">
                    <a:moveTo>
                      <a:pt x="0" y="36"/>
                    </a:moveTo>
                    <a:lnTo>
                      <a:pt x="52"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38" name="Freeform 552">
                <a:extLst>
                  <a:ext uri="{FF2B5EF4-FFF2-40B4-BE49-F238E27FC236}">
                    <a16:creationId xmlns:a16="http://schemas.microsoft.com/office/drawing/2014/main" id="{0531C648-72B7-920B-75B4-AD6C9444605F}"/>
                  </a:ext>
                </a:extLst>
              </p:cNvPr>
              <p:cNvSpPr>
                <a:spLocks/>
              </p:cNvSpPr>
              <p:nvPr/>
            </p:nvSpPr>
            <p:spPr bwMode="auto">
              <a:xfrm>
                <a:off x="12361862" y="4422776"/>
                <a:ext cx="84137" cy="57150"/>
              </a:xfrm>
              <a:custGeom>
                <a:avLst/>
                <a:gdLst>
                  <a:gd name="T0" fmla="*/ 0 w 53"/>
                  <a:gd name="T1" fmla="*/ 36 h 36"/>
                  <a:gd name="T2" fmla="*/ 53 w 53"/>
                  <a:gd name="T3" fmla="*/ 36 h 36"/>
                  <a:gd name="T4" fmla="*/ 27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7"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39" name="Freeform 553">
                <a:extLst>
                  <a:ext uri="{FF2B5EF4-FFF2-40B4-BE49-F238E27FC236}">
                    <a16:creationId xmlns:a16="http://schemas.microsoft.com/office/drawing/2014/main" id="{E1C3D862-70C6-3FFD-67D4-CBC159C46BA3}"/>
                  </a:ext>
                </a:extLst>
              </p:cNvPr>
              <p:cNvSpPr>
                <a:spLocks/>
              </p:cNvSpPr>
              <p:nvPr/>
            </p:nvSpPr>
            <p:spPr bwMode="auto">
              <a:xfrm>
                <a:off x="12390437" y="4422776"/>
                <a:ext cx="82550" cy="57150"/>
              </a:xfrm>
              <a:custGeom>
                <a:avLst/>
                <a:gdLst>
                  <a:gd name="T0" fmla="*/ 0 w 52"/>
                  <a:gd name="T1" fmla="*/ 36 h 36"/>
                  <a:gd name="T2" fmla="*/ 52 w 52"/>
                  <a:gd name="T3" fmla="*/ 36 h 36"/>
                  <a:gd name="T4" fmla="*/ 26 w 52"/>
                  <a:gd name="T5" fmla="*/ 0 h 36"/>
                  <a:gd name="T6" fmla="*/ 0 w 52"/>
                  <a:gd name="T7" fmla="*/ 36 h 36"/>
                </a:gdLst>
                <a:ahLst/>
                <a:cxnLst>
                  <a:cxn ang="0">
                    <a:pos x="T0" y="T1"/>
                  </a:cxn>
                  <a:cxn ang="0">
                    <a:pos x="T2" y="T3"/>
                  </a:cxn>
                  <a:cxn ang="0">
                    <a:pos x="T4" y="T5"/>
                  </a:cxn>
                  <a:cxn ang="0">
                    <a:pos x="T6" y="T7"/>
                  </a:cxn>
                </a:cxnLst>
                <a:rect l="0" t="0" r="r" b="b"/>
                <a:pathLst>
                  <a:path w="52" h="36">
                    <a:moveTo>
                      <a:pt x="0" y="36"/>
                    </a:moveTo>
                    <a:lnTo>
                      <a:pt x="52"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40" name="Freeform 554">
                <a:extLst>
                  <a:ext uri="{FF2B5EF4-FFF2-40B4-BE49-F238E27FC236}">
                    <a16:creationId xmlns:a16="http://schemas.microsoft.com/office/drawing/2014/main" id="{80067FC4-90D2-983D-7628-1F32950AC0CE}"/>
                  </a:ext>
                </a:extLst>
              </p:cNvPr>
              <p:cNvSpPr>
                <a:spLocks/>
              </p:cNvSpPr>
              <p:nvPr/>
            </p:nvSpPr>
            <p:spPr bwMode="auto">
              <a:xfrm>
                <a:off x="12390437" y="4422776"/>
                <a:ext cx="82550" cy="57150"/>
              </a:xfrm>
              <a:custGeom>
                <a:avLst/>
                <a:gdLst>
                  <a:gd name="T0" fmla="*/ 0 w 52"/>
                  <a:gd name="T1" fmla="*/ 36 h 36"/>
                  <a:gd name="T2" fmla="*/ 52 w 52"/>
                  <a:gd name="T3" fmla="*/ 36 h 36"/>
                  <a:gd name="T4" fmla="*/ 26 w 52"/>
                  <a:gd name="T5" fmla="*/ 0 h 36"/>
                  <a:gd name="T6" fmla="*/ 0 w 52"/>
                  <a:gd name="T7" fmla="*/ 36 h 36"/>
                </a:gdLst>
                <a:ahLst/>
                <a:cxnLst>
                  <a:cxn ang="0">
                    <a:pos x="T0" y="T1"/>
                  </a:cxn>
                  <a:cxn ang="0">
                    <a:pos x="T2" y="T3"/>
                  </a:cxn>
                  <a:cxn ang="0">
                    <a:pos x="T4" y="T5"/>
                  </a:cxn>
                  <a:cxn ang="0">
                    <a:pos x="T6" y="T7"/>
                  </a:cxn>
                </a:cxnLst>
                <a:rect l="0" t="0" r="r" b="b"/>
                <a:pathLst>
                  <a:path w="52" h="36">
                    <a:moveTo>
                      <a:pt x="0" y="36"/>
                    </a:moveTo>
                    <a:lnTo>
                      <a:pt x="52"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41" name="Freeform 555">
                <a:extLst>
                  <a:ext uri="{FF2B5EF4-FFF2-40B4-BE49-F238E27FC236}">
                    <a16:creationId xmlns:a16="http://schemas.microsoft.com/office/drawing/2014/main" id="{151CE7A1-3669-C717-461E-04620825E97C}"/>
                  </a:ext>
                </a:extLst>
              </p:cNvPr>
              <p:cNvSpPr>
                <a:spLocks/>
              </p:cNvSpPr>
              <p:nvPr/>
            </p:nvSpPr>
            <p:spPr bwMode="auto">
              <a:xfrm>
                <a:off x="12411075" y="4422776"/>
                <a:ext cx="84137" cy="57150"/>
              </a:xfrm>
              <a:custGeom>
                <a:avLst/>
                <a:gdLst>
                  <a:gd name="T0" fmla="*/ 0 w 53"/>
                  <a:gd name="T1" fmla="*/ 36 h 36"/>
                  <a:gd name="T2" fmla="*/ 53 w 53"/>
                  <a:gd name="T3" fmla="*/ 36 h 36"/>
                  <a:gd name="T4" fmla="*/ 26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42" name="Freeform 556">
                <a:extLst>
                  <a:ext uri="{FF2B5EF4-FFF2-40B4-BE49-F238E27FC236}">
                    <a16:creationId xmlns:a16="http://schemas.microsoft.com/office/drawing/2014/main" id="{B0A2A3A2-3D8B-B88C-E9AF-1BEEC846FB6B}"/>
                  </a:ext>
                </a:extLst>
              </p:cNvPr>
              <p:cNvSpPr>
                <a:spLocks/>
              </p:cNvSpPr>
              <p:nvPr/>
            </p:nvSpPr>
            <p:spPr bwMode="auto">
              <a:xfrm>
                <a:off x="12411075" y="4422776"/>
                <a:ext cx="84137" cy="57150"/>
              </a:xfrm>
              <a:custGeom>
                <a:avLst/>
                <a:gdLst>
                  <a:gd name="T0" fmla="*/ 0 w 53"/>
                  <a:gd name="T1" fmla="*/ 36 h 36"/>
                  <a:gd name="T2" fmla="*/ 53 w 53"/>
                  <a:gd name="T3" fmla="*/ 36 h 36"/>
                  <a:gd name="T4" fmla="*/ 26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43" name="Freeform 557">
                <a:extLst>
                  <a:ext uri="{FF2B5EF4-FFF2-40B4-BE49-F238E27FC236}">
                    <a16:creationId xmlns:a16="http://schemas.microsoft.com/office/drawing/2014/main" id="{E989F9F3-55A7-9221-F0BA-8113F55C3E5B}"/>
                  </a:ext>
                </a:extLst>
              </p:cNvPr>
              <p:cNvSpPr>
                <a:spLocks/>
              </p:cNvSpPr>
              <p:nvPr/>
            </p:nvSpPr>
            <p:spPr bwMode="auto">
              <a:xfrm>
                <a:off x="12417425" y="4422776"/>
                <a:ext cx="84137" cy="57150"/>
              </a:xfrm>
              <a:custGeom>
                <a:avLst/>
                <a:gdLst>
                  <a:gd name="T0" fmla="*/ 0 w 53"/>
                  <a:gd name="T1" fmla="*/ 36 h 36"/>
                  <a:gd name="T2" fmla="*/ 53 w 53"/>
                  <a:gd name="T3" fmla="*/ 36 h 36"/>
                  <a:gd name="T4" fmla="*/ 27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7"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44" name="Freeform 558">
                <a:extLst>
                  <a:ext uri="{FF2B5EF4-FFF2-40B4-BE49-F238E27FC236}">
                    <a16:creationId xmlns:a16="http://schemas.microsoft.com/office/drawing/2014/main" id="{7CCA48C4-E652-2FA8-197A-9070D2B6BD96}"/>
                  </a:ext>
                </a:extLst>
              </p:cNvPr>
              <p:cNvSpPr>
                <a:spLocks/>
              </p:cNvSpPr>
              <p:nvPr/>
            </p:nvSpPr>
            <p:spPr bwMode="auto">
              <a:xfrm>
                <a:off x="12417425" y="4422776"/>
                <a:ext cx="84137" cy="57150"/>
              </a:xfrm>
              <a:custGeom>
                <a:avLst/>
                <a:gdLst>
                  <a:gd name="T0" fmla="*/ 0 w 53"/>
                  <a:gd name="T1" fmla="*/ 36 h 36"/>
                  <a:gd name="T2" fmla="*/ 53 w 53"/>
                  <a:gd name="T3" fmla="*/ 36 h 36"/>
                  <a:gd name="T4" fmla="*/ 27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7"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45" name="Freeform 559">
                <a:extLst>
                  <a:ext uri="{FF2B5EF4-FFF2-40B4-BE49-F238E27FC236}">
                    <a16:creationId xmlns:a16="http://schemas.microsoft.com/office/drawing/2014/main" id="{1C6A5E51-93B3-45FF-4F17-5FBCF77A0A92}"/>
                  </a:ext>
                </a:extLst>
              </p:cNvPr>
              <p:cNvSpPr>
                <a:spLocks/>
              </p:cNvSpPr>
              <p:nvPr/>
            </p:nvSpPr>
            <p:spPr bwMode="auto">
              <a:xfrm>
                <a:off x="12425362" y="4422776"/>
                <a:ext cx="82550" cy="57150"/>
              </a:xfrm>
              <a:custGeom>
                <a:avLst/>
                <a:gdLst>
                  <a:gd name="T0" fmla="*/ 0 w 52"/>
                  <a:gd name="T1" fmla="*/ 36 h 36"/>
                  <a:gd name="T2" fmla="*/ 52 w 52"/>
                  <a:gd name="T3" fmla="*/ 36 h 36"/>
                  <a:gd name="T4" fmla="*/ 26 w 52"/>
                  <a:gd name="T5" fmla="*/ 0 h 36"/>
                  <a:gd name="T6" fmla="*/ 0 w 52"/>
                  <a:gd name="T7" fmla="*/ 36 h 36"/>
                </a:gdLst>
                <a:ahLst/>
                <a:cxnLst>
                  <a:cxn ang="0">
                    <a:pos x="T0" y="T1"/>
                  </a:cxn>
                  <a:cxn ang="0">
                    <a:pos x="T2" y="T3"/>
                  </a:cxn>
                  <a:cxn ang="0">
                    <a:pos x="T4" y="T5"/>
                  </a:cxn>
                  <a:cxn ang="0">
                    <a:pos x="T6" y="T7"/>
                  </a:cxn>
                </a:cxnLst>
                <a:rect l="0" t="0" r="r" b="b"/>
                <a:pathLst>
                  <a:path w="52" h="36">
                    <a:moveTo>
                      <a:pt x="0" y="36"/>
                    </a:moveTo>
                    <a:lnTo>
                      <a:pt x="52"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46" name="Freeform 560">
                <a:extLst>
                  <a:ext uri="{FF2B5EF4-FFF2-40B4-BE49-F238E27FC236}">
                    <a16:creationId xmlns:a16="http://schemas.microsoft.com/office/drawing/2014/main" id="{D8E12A05-7E4C-6578-E36F-AD2226EEED31}"/>
                  </a:ext>
                </a:extLst>
              </p:cNvPr>
              <p:cNvSpPr>
                <a:spLocks/>
              </p:cNvSpPr>
              <p:nvPr/>
            </p:nvSpPr>
            <p:spPr bwMode="auto">
              <a:xfrm>
                <a:off x="12425362" y="4422776"/>
                <a:ext cx="82550" cy="57150"/>
              </a:xfrm>
              <a:custGeom>
                <a:avLst/>
                <a:gdLst>
                  <a:gd name="T0" fmla="*/ 0 w 52"/>
                  <a:gd name="T1" fmla="*/ 36 h 36"/>
                  <a:gd name="T2" fmla="*/ 52 w 52"/>
                  <a:gd name="T3" fmla="*/ 36 h 36"/>
                  <a:gd name="T4" fmla="*/ 26 w 52"/>
                  <a:gd name="T5" fmla="*/ 0 h 36"/>
                  <a:gd name="T6" fmla="*/ 0 w 52"/>
                  <a:gd name="T7" fmla="*/ 36 h 36"/>
                </a:gdLst>
                <a:ahLst/>
                <a:cxnLst>
                  <a:cxn ang="0">
                    <a:pos x="T0" y="T1"/>
                  </a:cxn>
                  <a:cxn ang="0">
                    <a:pos x="T2" y="T3"/>
                  </a:cxn>
                  <a:cxn ang="0">
                    <a:pos x="T4" y="T5"/>
                  </a:cxn>
                  <a:cxn ang="0">
                    <a:pos x="T6" y="T7"/>
                  </a:cxn>
                </a:cxnLst>
                <a:rect l="0" t="0" r="r" b="b"/>
                <a:pathLst>
                  <a:path w="52" h="36">
                    <a:moveTo>
                      <a:pt x="0" y="36"/>
                    </a:moveTo>
                    <a:lnTo>
                      <a:pt x="52"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47" name="Freeform 561">
                <a:extLst>
                  <a:ext uri="{FF2B5EF4-FFF2-40B4-BE49-F238E27FC236}">
                    <a16:creationId xmlns:a16="http://schemas.microsoft.com/office/drawing/2014/main" id="{03A80948-7163-E0A9-A23E-3712BB86C4E9}"/>
                  </a:ext>
                </a:extLst>
              </p:cNvPr>
              <p:cNvSpPr>
                <a:spLocks/>
              </p:cNvSpPr>
              <p:nvPr/>
            </p:nvSpPr>
            <p:spPr bwMode="auto">
              <a:xfrm>
                <a:off x="12431712" y="4422776"/>
                <a:ext cx="84137" cy="57150"/>
              </a:xfrm>
              <a:custGeom>
                <a:avLst/>
                <a:gdLst>
                  <a:gd name="T0" fmla="*/ 0 w 53"/>
                  <a:gd name="T1" fmla="*/ 36 h 36"/>
                  <a:gd name="T2" fmla="*/ 53 w 53"/>
                  <a:gd name="T3" fmla="*/ 36 h 36"/>
                  <a:gd name="T4" fmla="*/ 26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48" name="Freeform 562">
                <a:extLst>
                  <a:ext uri="{FF2B5EF4-FFF2-40B4-BE49-F238E27FC236}">
                    <a16:creationId xmlns:a16="http://schemas.microsoft.com/office/drawing/2014/main" id="{C21037D7-6D44-40E0-460C-F6B1F387D735}"/>
                  </a:ext>
                </a:extLst>
              </p:cNvPr>
              <p:cNvSpPr>
                <a:spLocks/>
              </p:cNvSpPr>
              <p:nvPr/>
            </p:nvSpPr>
            <p:spPr bwMode="auto">
              <a:xfrm>
                <a:off x="12446000" y="4454526"/>
                <a:ext cx="76200" cy="55563"/>
              </a:xfrm>
              <a:custGeom>
                <a:avLst/>
                <a:gdLst>
                  <a:gd name="T0" fmla="*/ 0 w 48"/>
                  <a:gd name="T1" fmla="*/ 35 h 35"/>
                  <a:gd name="T2" fmla="*/ 48 w 48"/>
                  <a:gd name="T3" fmla="*/ 35 h 35"/>
                  <a:gd name="T4" fmla="*/ 22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49" name="Freeform 563">
                <a:extLst>
                  <a:ext uri="{FF2B5EF4-FFF2-40B4-BE49-F238E27FC236}">
                    <a16:creationId xmlns:a16="http://schemas.microsoft.com/office/drawing/2014/main" id="{FF4C3E5D-27DC-A0C8-03ED-4DA8935096BC}"/>
                  </a:ext>
                </a:extLst>
              </p:cNvPr>
              <p:cNvSpPr>
                <a:spLocks/>
              </p:cNvSpPr>
              <p:nvPr/>
            </p:nvSpPr>
            <p:spPr bwMode="auto">
              <a:xfrm>
                <a:off x="12446000" y="4454526"/>
                <a:ext cx="76200" cy="55563"/>
              </a:xfrm>
              <a:custGeom>
                <a:avLst/>
                <a:gdLst>
                  <a:gd name="T0" fmla="*/ 0 w 48"/>
                  <a:gd name="T1" fmla="*/ 35 h 35"/>
                  <a:gd name="T2" fmla="*/ 48 w 48"/>
                  <a:gd name="T3" fmla="*/ 35 h 35"/>
                  <a:gd name="T4" fmla="*/ 22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50" name="Freeform 564">
                <a:extLst>
                  <a:ext uri="{FF2B5EF4-FFF2-40B4-BE49-F238E27FC236}">
                    <a16:creationId xmlns:a16="http://schemas.microsoft.com/office/drawing/2014/main" id="{08163001-1AE9-65F3-B67D-C39ABAF3B483}"/>
                  </a:ext>
                </a:extLst>
              </p:cNvPr>
              <p:cNvSpPr>
                <a:spLocks/>
              </p:cNvSpPr>
              <p:nvPr/>
            </p:nvSpPr>
            <p:spPr bwMode="auto">
              <a:xfrm>
                <a:off x="12536487" y="4454526"/>
                <a:ext cx="76200" cy="55563"/>
              </a:xfrm>
              <a:custGeom>
                <a:avLst/>
                <a:gdLst>
                  <a:gd name="T0" fmla="*/ 0 w 48"/>
                  <a:gd name="T1" fmla="*/ 35 h 35"/>
                  <a:gd name="T2" fmla="*/ 48 w 48"/>
                  <a:gd name="T3" fmla="*/ 35 h 35"/>
                  <a:gd name="T4" fmla="*/ 26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51" name="Freeform 565">
                <a:extLst>
                  <a:ext uri="{FF2B5EF4-FFF2-40B4-BE49-F238E27FC236}">
                    <a16:creationId xmlns:a16="http://schemas.microsoft.com/office/drawing/2014/main" id="{35906B72-8987-AA29-713F-702A6067EB46}"/>
                  </a:ext>
                </a:extLst>
              </p:cNvPr>
              <p:cNvSpPr>
                <a:spLocks/>
              </p:cNvSpPr>
              <p:nvPr/>
            </p:nvSpPr>
            <p:spPr bwMode="auto">
              <a:xfrm>
                <a:off x="12612687" y="4454526"/>
                <a:ext cx="84137" cy="55563"/>
              </a:xfrm>
              <a:custGeom>
                <a:avLst/>
                <a:gdLst>
                  <a:gd name="T0" fmla="*/ 0 w 53"/>
                  <a:gd name="T1" fmla="*/ 35 h 35"/>
                  <a:gd name="T2" fmla="*/ 53 w 53"/>
                  <a:gd name="T3" fmla="*/ 35 h 35"/>
                  <a:gd name="T4" fmla="*/ 27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7"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52" name="Freeform 566">
                <a:extLst>
                  <a:ext uri="{FF2B5EF4-FFF2-40B4-BE49-F238E27FC236}">
                    <a16:creationId xmlns:a16="http://schemas.microsoft.com/office/drawing/2014/main" id="{0B085F5E-4874-4BF8-A04C-47EC4708A84D}"/>
                  </a:ext>
                </a:extLst>
              </p:cNvPr>
              <p:cNvSpPr>
                <a:spLocks/>
              </p:cNvSpPr>
              <p:nvPr/>
            </p:nvSpPr>
            <p:spPr bwMode="auto">
              <a:xfrm>
                <a:off x="12669837" y="4479926"/>
                <a:ext cx="82550" cy="61913"/>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53" name="Freeform 567">
                <a:extLst>
                  <a:ext uri="{FF2B5EF4-FFF2-40B4-BE49-F238E27FC236}">
                    <a16:creationId xmlns:a16="http://schemas.microsoft.com/office/drawing/2014/main" id="{07707398-95B5-8632-B24D-565B9473A5B7}"/>
                  </a:ext>
                </a:extLst>
              </p:cNvPr>
              <p:cNvSpPr>
                <a:spLocks/>
              </p:cNvSpPr>
              <p:nvPr/>
            </p:nvSpPr>
            <p:spPr bwMode="auto">
              <a:xfrm>
                <a:off x="12676187" y="4479926"/>
                <a:ext cx="84137" cy="61913"/>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54" name="Freeform 568">
                <a:extLst>
                  <a:ext uri="{FF2B5EF4-FFF2-40B4-BE49-F238E27FC236}">
                    <a16:creationId xmlns:a16="http://schemas.microsoft.com/office/drawing/2014/main" id="{98A11DB5-C7AC-F148-D114-90333DC9E383}"/>
                  </a:ext>
                </a:extLst>
              </p:cNvPr>
              <p:cNvSpPr>
                <a:spLocks/>
              </p:cNvSpPr>
              <p:nvPr/>
            </p:nvSpPr>
            <p:spPr bwMode="auto">
              <a:xfrm>
                <a:off x="12676187" y="4479926"/>
                <a:ext cx="84137" cy="61913"/>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55" name="Freeform 569">
                <a:extLst>
                  <a:ext uri="{FF2B5EF4-FFF2-40B4-BE49-F238E27FC236}">
                    <a16:creationId xmlns:a16="http://schemas.microsoft.com/office/drawing/2014/main" id="{FE31A600-EB95-D45C-44A7-216BCD71916E}"/>
                  </a:ext>
                </a:extLst>
              </p:cNvPr>
              <p:cNvSpPr>
                <a:spLocks/>
              </p:cNvSpPr>
              <p:nvPr/>
            </p:nvSpPr>
            <p:spPr bwMode="auto">
              <a:xfrm>
                <a:off x="12676187" y="4479926"/>
                <a:ext cx="84137" cy="61913"/>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56" name="Freeform 570">
                <a:extLst>
                  <a:ext uri="{FF2B5EF4-FFF2-40B4-BE49-F238E27FC236}">
                    <a16:creationId xmlns:a16="http://schemas.microsoft.com/office/drawing/2014/main" id="{B1FA3BFE-2CB4-BD4C-B2EE-061675AF8008}"/>
                  </a:ext>
                </a:extLst>
              </p:cNvPr>
              <p:cNvSpPr>
                <a:spLocks/>
              </p:cNvSpPr>
              <p:nvPr/>
            </p:nvSpPr>
            <p:spPr bwMode="auto">
              <a:xfrm>
                <a:off x="12676187" y="4479926"/>
                <a:ext cx="84137" cy="61913"/>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57" name="Freeform 571">
                <a:extLst>
                  <a:ext uri="{FF2B5EF4-FFF2-40B4-BE49-F238E27FC236}">
                    <a16:creationId xmlns:a16="http://schemas.microsoft.com/office/drawing/2014/main" id="{A9C1D14F-D280-7ED3-613E-E9195FA97A3D}"/>
                  </a:ext>
                </a:extLst>
              </p:cNvPr>
              <p:cNvSpPr>
                <a:spLocks/>
              </p:cNvSpPr>
              <p:nvPr/>
            </p:nvSpPr>
            <p:spPr bwMode="auto">
              <a:xfrm>
                <a:off x="12676187" y="4479926"/>
                <a:ext cx="84137" cy="61913"/>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58" name="Freeform 572">
                <a:extLst>
                  <a:ext uri="{FF2B5EF4-FFF2-40B4-BE49-F238E27FC236}">
                    <a16:creationId xmlns:a16="http://schemas.microsoft.com/office/drawing/2014/main" id="{03F8BE23-39D2-0843-F445-BAC198A26D16}"/>
                  </a:ext>
                </a:extLst>
              </p:cNvPr>
              <p:cNvSpPr>
                <a:spLocks/>
              </p:cNvSpPr>
              <p:nvPr/>
            </p:nvSpPr>
            <p:spPr bwMode="auto">
              <a:xfrm>
                <a:off x="12676187" y="4479926"/>
                <a:ext cx="84137" cy="61913"/>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59" name="Freeform 573">
                <a:extLst>
                  <a:ext uri="{FF2B5EF4-FFF2-40B4-BE49-F238E27FC236}">
                    <a16:creationId xmlns:a16="http://schemas.microsoft.com/office/drawing/2014/main" id="{5324FDE2-2569-7B50-B2E9-C7E11DAB09E2}"/>
                  </a:ext>
                </a:extLst>
              </p:cNvPr>
              <p:cNvSpPr>
                <a:spLocks/>
              </p:cNvSpPr>
              <p:nvPr/>
            </p:nvSpPr>
            <p:spPr bwMode="auto">
              <a:xfrm>
                <a:off x="12676187" y="4479926"/>
                <a:ext cx="84137" cy="61913"/>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60" name="Freeform 574">
                <a:extLst>
                  <a:ext uri="{FF2B5EF4-FFF2-40B4-BE49-F238E27FC236}">
                    <a16:creationId xmlns:a16="http://schemas.microsoft.com/office/drawing/2014/main" id="{02F97A05-88C4-3E3D-A6C6-84900CB03346}"/>
                  </a:ext>
                </a:extLst>
              </p:cNvPr>
              <p:cNvSpPr>
                <a:spLocks/>
              </p:cNvSpPr>
              <p:nvPr/>
            </p:nvSpPr>
            <p:spPr bwMode="auto">
              <a:xfrm>
                <a:off x="12690475" y="4479926"/>
                <a:ext cx="82550" cy="61913"/>
              </a:xfrm>
              <a:custGeom>
                <a:avLst/>
                <a:gdLst>
                  <a:gd name="T0" fmla="*/ 0 w 52"/>
                  <a:gd name="T1" fmla="*/ 39 h 39"/>
                  <a:gd name="T2" fmla="*/ 52 w 52"/>
                  <a:gd name="T3" fmla="*/ 39 h 39"/>
                  <a:gd name="T4" fmla="*/ 26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61" name="Freeform 575">
                <a:extLst>
                  <a:ext uri="{FF2B5EF4-FFF2-40B4-BE49-F238E27FC236}">
                    <a16:creationId xmlns:a16="http://schemas.microsoft.com/office/drawing/2014/main" id="{5E34815E-EBC1-C4A6-2512-99EA61838978}"/>
                  </a:ext>
                </a:extLst>
              </p:cNvPr>
              <p:cNvSpPr>
                <a:spLocks/>
              </p:cNvSpPr>
              <p:nvPr/>
            </p:nvSpPr>
            <p:spPr bwMode="auto">
              <a:xfrm>
                <a:off x="12696825" y="4479926"/>
                <a:ext cx="84137" cy="61913"/>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62" name="Freeform 576">
                <a:extLst>
                  <a:ext uri="{FF2B5EF4-FFF2-40B4-BE49-F238E27FC236}">
                    <a16:creationId xmlns:a16="http://schemas.microsoft.com/office/drawing/2014/main" id="{74E83A4B-5280-E1C7-A3EE-42C208E9F257}"/>
                  </a:ext>
                </a:extLst>
              </p:cNvPr>
              <p:cNvSpPr>
                <a:spLocks/>
              </p:cNvSpPr>
              <p:nvPr/>
            </p:nvSpPr>
            <p:spPr bwMode="auto">
              <a:xfrm>
                <a:off x="12703175" y="4479926"/>
                <a:ext cx="84137" cy="61913"/>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63" name="Freeform 577">
                <a:extLst>
                  <a:ext uri="{FF2B5EF4-FFF2-40B4-BE49-F238E27FC236}">
                    <a16:creationId xmlns:a16="http://schemas.microsoft.com/office/drawing/2014/main" id="{EF3B1F7E-3B93-62AF-14EA-F562496CEAA8}"/>
                  </a:ext>
                </a:extLst>
              </p:cNvPr>
              <p:cNvSpPr>
                <a:spLocks/>
              </p:cNvSpPr>
              <p:nvPr/>
            </p:nvSpPr>
            <p:spPr bwMode="auto">
              <a:xfrm>
                <a:off x="12711112" y="4479926"/>
                <a:ext cx="84137" cy="61913"/>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64" name="Freeform 578">
                <a:extLst>
                  <a:ext uri="{FF2B5EF4-FFF2-40B4-BE49-F238E27FC236}">
                    <a16:creationId xmlns:a16="http://schemas.microsoft.com/office/drawing/2014/main" id="{9634A8D1-3C15-4EDF-80E3-9638E02571C9}"/>
                  </a:ext>
                </a:extLst>
              </p:cNvPr>
              <p:cNvSpPr>
                <a:spLocks/>
              </p:cNvSpPr>
              <p:nvPr/>
            </p:nvSpPr>
            <p:spPr bwMode="auto">
              <a:xfrm>
                <a:off x="12920662" y="4516438"/>
                <a:ext cx="76200" cy="55563"/>
              </a:xfrm>
              <a:custGeom>
                <a:avLst/>
                <a:gdLst>
                  <a:gd name="T0" fmla="*/ 0 w 48"/>
                  <a:gd name="T1" fmla="*/ 35 h 35"/>
                  <a:gd name="T2" fmla="*/ 48 w 48"/>
                  <a:gd name="T3" fmla="*/ 35 h 35"/>
                  <a:gd name="T4" fmla="*/ 22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65" name="Freeform 579">
                <a:extLst>
                  <a:ext uri="{FF2B5EF4-FFF2-40B4-BE49-F238E27FC236}">
                    <a16:creationId xmlns:a16="http://schemas.microsoft.com/office/drawing/2014/main" id="{B5BD57FC-7DB6-10FC-C1DA-9F17319682EF}"/>
                  </a:ext>
                </a:extLst>
              </p:cNvPr>
              <p:cNvSpPr>
                <a:spLocks/>
              </p:cNvSpPr>
              <p:nvPr/>
            </p:nvSpPr>
            <p:spPr bwMode="auto">
              <a:xfrm>
                <a:off x="12934950" y="4516438"/>
                <a:ext cx="82550" cy="55563"/>
              </a:xfrm>
              <a:custGeom>
                <a:avLst/>
                <a:gdLst>
                  <a:gd name="T0" fmla="*/ 0 w 52"/>
                  <a:gd name="T1" fmla="*/ 35 h 35"/>
                  <a:gd name="T2" fmla="*/ 52 w 52"/>
                  <a:gd name="T3" fmla="*/ 35 h 35"/>
                  <a:gd name="T4" fmla="*/ 26 w 52"/>
                  <a:gd name="T5" fmla="*/ 0 h 35"/>
                  <a:gd name="T6" fmla="*/ 0 w 52"/>
                  <a:gd name="T7" fmla="*/ 35 h 35"/>
                </a:gdLst>
                <a:ahLst/>
                <a:cxnLst>
                  <a:cxn ang="0">
                    <a:pos x="T0" y="T1"/>
                  </a:cxn>
                  <a:cxn ang="0">
                    <a:pos x="T2" y="T3"/>
                  </a:cxn>
                  <a:cxn ang="0">
                    <a:pos x="T4" y="T5"/>
                  </a:cxn>
                  <a:cxn ang="0">
                    <a:pos x="T6" y="T7"/>
                  </a:cxn>
                </a:cxnLst>
                <a:rect l="0" t="0" r="r" b="b"/>
                <a:pathLst>
                  <a:path w="52" h="35">
                    <a:moveTo>
                      <a:pt x="0" y="35"/>
                    </a:moveTo>
                    <a:lnTo>
                      <a:pt x="52"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66" name="Freeform 580">
                <a:extLst>
                  <a:ext uri="{FF2B5EF4-FFF2-40B4-BE49-F238E27FC236}">
                    <a16:creationId xmlns:a16="http://schemas.microsoft.com/office/drawing/2014/main" id="{9E10821C-087D-6CEC-7B1A-C94229A1BAD9}"/>
                  </a:ext>
                </a:extLst>
              </p:cNvPr>
              <p:cNvSpPr>
                <a:spLocks/>
              </p:cNvSpPr>
              <p:nvPr/>
            </p:nvSpPr>
            <p:spPr bwMode="auto">
              <a:xfrm>
                <a:off x="12941300" y="4516438"/>
                <a:ext cx="76200" cy="55563"/>
              </a:xfrm>
              <a:custGeom>
                <a:avLst/>
                <a:gdLst>
                  <a:gd name="T0" fmla="*/ 0 w 48"/>
                  <a:gd name="T1" fmla="*/ 35 h 35"/>
                  <a:gd name="T2" fmla="*/ 48 w 48"/>
                  <a:gd name="T3" fmla="*/ 35 h 35"/>
                  <a:gd name="T4" fmla="*/ 26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67" name="Freeform 581">
                <a:extLst>
                  <a:ext uri="{FF2B5EF4-FFF2-40B4-BE49-F238E27FC236}">
                    <a16:creationId xmlns:a16="http://schemas.microsoft.com/office/drawing/2014/main" id="{04EB703F-1B46-D5EF-9A51-A512BE04C552}"/>
                  </a:ext>
                </a:extLst>
              </p:cNvPr>
              <p:cNvSpPr>
                <a:spLocks/>
              </p:cNvSpPr>
              <p:nvPr/>
            </p:nvSpPr>
            <p:spPr bwMode="auto">
              <a:xfrm>
                <a:off x="12941300" y="4516438"/>
                <a:ext cx="76200" cy="55563"/>
              </a:xfrm>
              <a:custGeom>
                <a:avLst/>
                <a:gdLst>
                  <a:gd name="T0" fmla="*/ 0 w 48"/>
                  <a:gd name="T1" fmla="*/ 35 h 35"/>
                  <a:gd name="T2" fmla="*/ 48 w 48"/>
                  <a:gd name="T3" fmla="*/ 35 h 35"/>
                  <a:gd name="T4" fmla="*/ 26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68" name="Freeform 582">
                <a:extLst>
                  <a:ext uri="{FF2B5EF4-FFF2-40B4-BE49-F238E27FC236}">
                    <a16:creationId xmlns:a16="http://schemas.microsoft.com/office/drawing/2014/main" id="{A2292FA1-8B62-750F-8FDA-E2FED98F6038}"/>
                  </a:ext>
                </a:extLst>
              </p:cNvPr>
              <p:cNvSpPr>
                <a:spLocks/>
              </p:cNvSpPr>
              <p:nvPr/>
            </p:nvSpPr>
            <p:spPr bwMode="auto">
              <a:xfrm>
                <a:off x="12941300" y="4516438"/>
                <a:ext cx="76200" cy="55563"/>
              </a:xfrm>
              <a:custGeom>
                <a:avLst/>
                <a:gdLst>
                  <a:gd name="T0" fmla="*/ 0 w 48"/>
                  <a:gd name="T1" fmla="*/ 35 h 35"/>
                  <a:gd name="T2" fmla="*/ 48 w 48"/>
                  <a:gd name="T3" fmla="*/ 35 h 35"/>
                  <a:gd name="T4" fmla="*/ 26 w 48"/>
                  <a:gd name="T5" fmla="*/ 0 h 35"/>
                  <a:gd name="T6" fmla="*/ 0 w 48"/>
                  <a:gd name="T7" fmla="*/ 35 h 35"/>
                </a:gdLst>
                <a:ahLst/>
                <a:cxnLst>
                  <a:cxn ang="0">
                    <a:pos x="T0" y="T1"/>
                  </a:cxn>
                  <a:cxn ang="0">
                    <a:pos x="T2" y="T3"/>
                  </a:cxn>
                  <a:cxn ang="0">
                    <a:pos x="T4" y="T5"/>
                  </a:cxn>
                  <a:cxn ang="0">
                    <a:pos x="T6" y="T7"/>
                  </a:cxn>
                </a:cxnLst>
                <a:rect l="0" t="0" r="r" b="b"/>
                <a:pathLst>
                  <a:path w="48" h="35">
                    <a:moveTo>
                      <a:pt x="0" y="35"/>
                    </a:moveTo>
                    <a:lnTo>
                      <a:pt x="48"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69" name="Freeform 583">
                <a:extLst>
                  <a:ext uri="{FF2B5EF4-FFF2-40B4-BE49-F238E27FC236}">
                    <a16:creationId xmlns:a16="http://schemas.microsoft.com/office/drawing/2014/main" id="{08AE4C45-E11E-8F6E-8C31-1AE40410D0F9}"/>
                  </a:ext>
                </a:extLst>
              </p:cNvPr>
              <p:cNvSpPr>
                <a:spLocks/>
              </p:cNvSpPr>
              <p:nvPr/>
            </p:nvSpPr>
            <p:spPr bwMode="auto">
              <a:xfrm>
                <a:off x="12976225" y="4516438"/>
                <a:ext cx="84137" cy="55563"/>
              </a:xfrm>
              <a:custGeom>
                <a:avLst/>
                <a:gdLst>
                  <a:gd name="T0" fmla="*/ 0 w 53"/>
                  <a:gd name="T1" fmla="*/ 35 h 35"/>
                  <a:gd name="T2" fmla="*/ 53 w 53"/>
                  <a:gd name="T3" fmla="*/ 35 h 35"/>
                  <a:gd name="T4" fmla="*/ 26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70" name="Freeform 584">
                <a:extLst>
                  <a:ext uri="{FF2B5EF4-FFF2-40B4-BE49-F238E27FC236}">
                    <a16:creationId xmlns:a16="http://schemas.microsoft.com/office/drawing/2014/main" id="{BE15A9E2-54B6-2AC3-E2AE-7A650D048A42}"/>
                  </a:ext>
                </a:extLst>
              </p:cNvPr>
              <p:cNvSpPr>
                <a:spLocks/>
              </p:cNvSpPr>
              <p:nvPr/>
            </p:nvSpPr>
            <p:spPr bwMode="auto">
              <a:xfrm>
                <a:off x="13052425" y="4516438"/>
                <a:ext cx="77787" cy="55563"/>
              </a:xfrm>
              <a:custGeom>
                <a:avLst/>
                <a:gdLst>
                  <a:gd name="T0" fmla="*/ 0 w 49"/>
                  <a:gd name="T1" fmla="*/ 35 h 35"/>
                  <a:gd name="T2" fmla="*/ 49 w 49"/>
                  <a:gd name="T3" fmla="*/ 35 h 35"/>
                  <a:gd name="T4" fmla="*/ 22 w 49"/>
                  <a:gd name="T5" fmla="*/ 0 h 35"/>
                  <a:gd name="T6" fmla="*/ 0 w 49"/>
                  <a:gd name="T7" fmla="*/ 35 h 35"/>
                </a:gdLst>
                <a:ahLst/>
                <a:cxnLst>
                  <a:cxn ang="0">
                    <a:pos x="T0" y="T1"/>
                  </a:cxn>
                  <a:cxn ang="0">
                    <a:pos x="T2" y="T3"/>
                  </a:cxn>
                  <a:cxn ang="0">
                    <a:pos x="T4" y="T5"/>
                  </a:cxn>
                  <a:cxn ang="0">
                    <a:pos x="T6" y="T7"/>
                  </a:cxn>
                </a:cxnLst>
                <a:rect l="0" t="0" r="r" b="b"/>
                <a:pathLst>
                  <a:path w="49" h="35">
                    <a:moveTo>
                      <a:pt x="0" y="35"/>
                    </a:moveTo>
                    <a:lnTo>
                      <a:pt x="49" y="35"/>
                    </a:lnTo>
                    <a:lnTo>
                      <a:pt x="22"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71" name="Freeform 585">
                <a:extLst>
                  <a:ext uri="{FF2B5EF4-FFF2-40B4-BE49-F238E27FC236}">
                    <a16:creationId xmlns:a16="http://schemas.microsoft.com/office/drawing/2014/main" id="{AAF1D35D-4E69-1642-5DA8-2660059C0E47}"/>
                  </a:ext>
                </a:extLst>
              </p:cNvPr>
              <p:cNvSpPr>
                <a:spLocks/>
              </p:cNvSpPr>
              <p:nvPr/>
            </p:nvSpPr>
            <p:spPr bwMode="auto">
              <a:xfrm>
                <a:off x="13192125" y="4516438"/>
                <a:ext cx="84137" cy="55563"/>
              </a:xfrm>
              <a:custGeom>
                <a:avLst/>
                <a:gdLst>
                  <a:gd name="T0" fmla="*/ 0 w 53"/>
                  <a:gd name="T1" fmla="*/ 35 h 35"/>
                  <a:gd name="T2" fmla="*/ 53 w 53"/>
                  <a:gd name="T3" fmla="*/ 35 h 35"/>
                  <a:gd name="T4" fmla="*/ 26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72" name="Freeform 586">
                <a:extLst>
                  <a:ext uri="{FF2B5EF4-FFF2-40B4-BE49-F238E27FC236}">
                    <a16:creationId xmlns:a16="http://schemas.microsoft.com/office/drawing/2014/main" id="{2F3A517B-3537-547F-3139-5CC14B92F218}"/>
                  </a:ext>
                </a:extLst>
              </p:cNvPr>
              <p:cNvSpPr>
                <a:spLocks/>
              </p:cNvSpPr>
              <p:nvPr/>
            </p:nvSpPr>
            <p:spPr bwMode="auto">
              <a:xfrm>
                <a:off x="13192125" y="4516438"/>
                <a:ext cx="84137" cy="55563"/>
              </a:xfrm>
              <a:custGeom>
                <a:avLst/>
                <a:gdLst>
                  <a:gd name="T0" fmla="*/ 0 w 53"/>
                  <a:gd name="T1" fmla="*/ 35 h 35"/>
                  <a:gd name="T2" fmla="*/ 53 w 53"/>
                  <a:gd name="T3" fmla="*/ 35 h 35"/>
                  <a:gd name="T4" fmla="*/ 26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73" name="Freeform 587">
                <a:extLst>
                  <a:ext uri="{FF2B5EF4-FFF2-40B4-BE49-F238E27FC236}">
                    <a16:creationId xmlns:a16="http://schemas.microsoft.com/office/drawing/2014/main" id="{91EA9098-C184-0CC0-245C-403160037F1C}"/>
                  </a:ext>
                </a:extLst>
              </p:cNvPr>
              <p:cNvSpPr>
                <a:spLocks/>
              </p:cNvSpPr>
              <p:nvPr/>
            </p:nvSpPr>
            <p:spPr bwMode="auto">
              <a:xfrm>
                <a:off x="13198475" y="4516438"/>
                <a:ext cx="77787" cy="55563"/>
              </a:xfrm>
              <a:custGeom>
                <a:avLst/>
                <a:gdLst>
                  <a:gd name="T0" fmla="*/ 0 w 49"/>
                  <a:gd name="T1" fmla="*/ 35 h 35"/>
                  <a:gd name="T2" fmla="*/ 49 w 49"/>
                  <a:gd name="T3" fmla="*/ 35 h 35"/>
                  <a:gd name="T4" fmla="*/ 27 w 49"/>
                  <a:gd name="T5" fmla="*/ 0 h 35"/>
                  <a:gd name="T6" fmla="*/ 0 w 49"/>
                  <a:gd name="T7" fmla="*/ 35 h 35"/>
                </a:gdLst>
                <a:ahLst/>
                <a:cxnLst>
                  <a:cxn ang="0">
                    <a:pos x="T0" y="T1"/>
                  </a:cxn>
                  <a:cxn ang="0">
                    <a:pos x="T2" y="T3"/>
                  </a:cxn>
                  <a:cxn ang="0">
                    <a:pos x="T4" y="T5"/>
                  </a:cxn>
                  <a:cxn ang="0">
                    <a:pos x="T6" y="T7"/>
                  </a:cxn>
                </a:cxnLst>
                <a:rect l="0" t="0" r="r" b="b"/>
                <a:pathLst>
                  <a:path w="49" h="35">
                    <a:moveTo>
                      <a:pt x="0" y="35"/>
                    </a:moveTo>
                    <a:lnTo>
                      <a:pt x="49" y="35"/>
                    </a:lnTo>
                    <a:lnTo>
                      <a:pt x="27"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74" name="Freeform 588">
                <a:extLst>
                  <a:ext uri="{FF2B5EF4-FFF2-40B4-BE49-F238E27FC236}">
                    <a16:creationId xmlns:a16="http://schemas.microsoft.com/office/drawing/2014/main" id="{51B70862-5890-4533-AFD2-A203042EA8B1}"/>
                  </a:ext>
                </a:extLst>
              </p:cNvPr>
              <p:cNvSpPr>
                <a:spLocks/>
              </p:cNvSpPr>
              <p:nvPr/>
            </p:nvSpPr>
            <p:spPr bwMode="auto">
              <a:xfrm>
                <a:off x="13198475" y="4516438"/>
                <a:ext cx="84137" cy="55563"/>
              </a:xfrm>
              <a:custGeom>
                <a:avLst/>
                <a:gdLst>
                  <a:gd name="T0" fmla="*/ 0 w 53"/>
                  <a:gd name="T1" fmla="*/ 35 h 35"/>
                  <a:gd name="T2" fmla="*/ 53 w 53"/>
                  <a:gd name="T3" fmla="*/ 35 h 35"/>
                  <a:gd name="T4" fmla="*/ 27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7"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75" name="Freeform 589">
                <a:extLst>
                  <a:ext uri="{FF2B5EF4-FFF2-40B4-BE49-F238E27FC236}">
                    <a16:creationId xmlns:a16="http://schemas.microsoft.com/office/drawing/2014/main" id="{4A52DEDF-4552-2D0D-36C9-A1294312B1E9}"/>
                  </a:ext>
                </a:extLst>
              </p:cNvPr>
              <p:cNvSpPr>
                <a:spLocks/>
              </p:cNvSpPr>
              <p:nvPr/>
            </p:nvSpPr>
            <p:spPr bwMode="auto">
              <a:xfrm>
                <a:off x="13198475" y="4516438"/>
                <a:ext cx="84137" cy="55563"/>
              </a:xfrm>
              <a:custGeom>
                <a:avLst/>
                <a:gdLst>
                  <a:gd name="T0" fmla="*/ 0 w 53"/>
                  <a:gd name="T1" fmla="*/ 35 h 35"/>
                  <a:gd name="T2" fmla="*/ 53 w 53"/>
                  <a:gd name="T3" fmla="*/ 35 h 35"/>
                  <a:gd name="T4" fmla="*/ 27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7"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76" name="Freeform 590">
                <a:extLst>
                  <a:ext uri="{FF2B5EF4-FFF2-40B4-BE49-F238E27FC236}">
                    <a16:creationId xmlns:a16="http://schemas.microsoft.com/office/drawing/2014/main" id="{44CCBF2B-ECB2-9E6A-E71C-75BEF7B83018}"/>
                  </a:ext>
                </a:extLst>
              </p:cNvPr>
              <p:cNvSpPr>
                <a:spLocks/>
              </p:cNvSpPr>
              <p:nvPr/>
            </p:nvSpPr>
            <p:spPr bwMode="auto">
              <a:xfrm>
                <a:off x="13198475" y="4516438"/>
                <a:ext cx="84137" cy="55563"/>
              </a:xfrm>
              <a:custGeom>
                <a:avLst/>
                <a:gdLst>
                  <a:gd name="T0" fmla="*/ 0 w 53"/>
                  <a:gd name="T1" fmla="*/ 35 h 35"/>
                  <a:gd name="T2" fmla="*/ 53 w 53"/>
                  <a:gd name="T3" fmla="*/ 35 h 35"/>
                  <a:gd name="T4" fmla="*/ 27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7"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77" name="Freeform 591">
                <a:extLst>
                  <a:ext uri="{FF2B5EF4-FFF2-40B4-BE49-F238E27FC236}">
                    <a16:creationId xmlns:a16="http://schemas.microsoft.com/office/drawing/2014/main" id="{E9A53F47-3924-9559-532B-FF49BD9D6997}"/>
                  </a:ext>
                </a:extLst>
              </p:cNvPr>
              <p:cNvSpPr>
                <a:spLocks/>
              </p:cNvSpPr>
              <p:nvPr/>
            </p:nvSpPr>
            <p:spPr bwMode="auto">
              <a:xfrm>
                <a:off x="13198475" y="4516438"/>
                <a:ext cx="84137" cy="55563"/>
              </a:xfrm>
              <a:custGeom>
                <a:avLst/>
                <a:gdLst>
                  <a:gd name="T0" fmla="*/ 0 w 53"/>
                  <a:gd name="T1" fmla="*/ 35 h 35"/>
                  <a:gd name="T2" fmla="*/ 53 w 53"/>
                  <a:gd name="T3" fmla="*/ 35 h 35"/>
                  <a:gd name="T4" fmla="*/ 27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7"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78" name="Freeform 592">
                <a:extLst>
                  <a:ext uri="{FF2B5EF4-FFF2-40B4-BE49-F238E27FC236}">
                    <a16:creationId xmlns:a16="http://schemas.microsoft.com/office/drawing/2014/main" id="{9C758A31-3991-F8EA-CF4A-6443052F45B7}"/>
                  </a:ext>
                </a:extLst>
              </p:cNvPr>
              <p:cNvSpPr>
                <a:spLocks/>
              </p:cNvSpPr>
              <p:nvPr/>
            </p:nvSpPr>
            <p:spPr bwMode="auto">
              <a:xfrm>
                <a:off x="13198475" y="4516438"/>
                <a:ext cx="84137" cy="55563"/>
              </a:xfrm>
              <a:custGeom>
                <a:avLst/>
                <a:gdLst>
                  <a:gd name="T0" fmla="*/ 0 w 53"/>
                  <a:gd name="T1" fmla="*/ 35 h 35"/>
                  <a:gd name="T2" fmla="*/ 53 w 53"/>
                  <a:gd name="T3" fmla="*/ 35 h 35"/>
                  <a:gd name="T4" fmla="*/ 27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7"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79" name="Freeform 593">
                <a:extLst>
                  <a:ext uri="{FF2B5EF4-FFF2-40B4-BE49-F238E27FC236}">
                    <a16:creationId xmlns:a16="http://schemas.microsoft.com/office/drawing/2014/main" id="{DE3C41A4-CE7D-9DBC-A9C2-70DE749EB199}"/>
                  </a:ext>
                </a:extLst>
              </p:cNvPr>
              <p:cNvSpPr>
                <a:spLocks/>
              </p:cNvSpPr>
              <p:nvPr/>
            </p:nvSpPr>
            <p:spPr bwMode="auto">
              <a:xfrm>
                <a:off x="13206412" y="4516438"/>
                <a:ext cx="84137" cy="55563"/>
              </a:xfrm>
              <a:custGeom>
                <a:avLst/>
                <a:gdLst>
                  <a:gd name="T0" fmla="*/ 0 w 53"/>
                  <a:gd name="T1" fmla="*/ 35 h 35"/>
                  <a:gd name="T2" fmla="*/ 53 w 53"/>
                  <a:gd name="T3" fmla="*/ 35 h 35"/>
                  <a:gd name="T4" fmla="*/ 26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80" name="Freeform 594">
                <a:extLst>
                  <a:ext uri="{FF2B5EF4-FFF2-40B4-BE49-F238E27FC236}">
                    <a16:creationId xmlns:a16="http://schemas.microsoft.com/office/drawing/2014/main" id="{007F4431-E846-59C9-602D-9C830E669262}"/>
                  </a:ext>
                </a:extLst>
              </p:cNvPr>
              <p:cNvSpPr>
                <a:spLocks/>
              </p:cNvSpPr>
              <p:nvPr/>
            </p:nvSpPr>
            <p:spPr bwMode="auto">
              <a:xfrm>
                <a:off x="13212762" y="4516438"/>
                <a:ext cx="84137" cy="55563"/>
              </a:xfrm>
              <a:custGeom>
                <a:avLst/>
                <a:gdLst>
                  <a:gd name="T0" fmla="*/ 0 w 53"/>
                  <a:gd name="T1" fmla="*/ 35 h 35"/>
                  <a:gd name="T2" fmla="*/ 53 w 53"/>
                  <a:gd name="T3" fmla="*/ 35 h 35"/>
                  <a:gd name="T4" fmla="*/ 27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7"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81" name="Freeform 595">
                <a:extLst>
                  <a:ext uri="{FF2B5EF4-FFF2-40B4-BE49-F238E27FC236}">
                    <a16:creationId xmlns:a16="http://schemas.microsoft.com/office/drawing/2014/main" id="{F9D707EB-1A3D-C09C-F87D-34478450C771}"/>
                  </a:ext>
                </a:extLst>
              </p:cNvPr>
              <p:cNvSpPr>
                <a:spLocks/>
              </p:cNvSpPr>
              <p:nvPr/>
            </p:nvSpPr>
            <p:spPr bwMode="auto">
              <a:xfrm>
                <a:off x="13212762" y="4516438"/>
                <a:ext cx="84137" cy="55563"/>
              </a:xfrm>
              <a:custGeom>
                <a:avLst/>
                <a:gdLst>
                  <a:gd name="T0" fmla="*/ 0 w 53"/>
                  <a:gd name="T1" fmla="*/ 35 h 35"/>
                  <a:gd name="T2" fmla="*/ 53 w 53"/>
                  <a:gd name="T3" fmla="*/ 35 h 35"/>
                  <a:gd name="T4" fmla="*/ 27 w 53"/>
                  <a:gd name="T5" fmla="*/ 0 h 35"/>
                  <a:gd name="T6" fmla="*/ 0 w 53"/>
                  <a:gd name="T7" fmla="*/ 35 h 35"/>
                </a:gdLst>
                <a:ahLst/>
                <a:cxnLst>
                  <a:cxn ang="0">
                    <a:pos x="T0" y="T1"/>
                  </a:cxn>
                  <a:cxn ang="0">
                    <a:pos x="T2" y="T3"/>
                  </a:cxn>
                  <a:cxn ang="0">
                    <a:pos x="T4" y="T5"/>
                  </a:cxn>
                  <a:cxn ang="0">
                    <a:pos x="T6" y="T7"/>
                  </a:cxn>
                </a:cxnLst>
                <a:rect l="0" t="0" r="r" b="b"/>
                <a:pathLst>
                  <a:path w="53" h="35">
                    <a:moveTo>
                      <a:pt x="0" y="35"/>
                    </a:moveTo>
                    <a:lnTo>
                      <a:pt x="53" y="35"/>
                    </a:lnTo>
                    <a:lnTo>
                      <a:pt x="27"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82" name="Freeform 596">
                <a:extLst>
                  <a:ext uri="{FF2B5EF4-FFF2-40B4-BE49-F238E27FC236}">
                    <a16:creationId xmlns:a16="http://schemas.microsoft.com/office/drawing/2014/main" id="{36910C85-7DA2-EFF7-5E78-A34F239D09AC}"/>
                  </a:ext>
                </a:extLst>
              </p:cNvPr>
              <p:cNvSpPr>
                <a:spLocks/>
              </p:cNvSpPr>
              <p:nvPr/>
            </p:nvSpPr>
            <p:spPr bwMode="auto">
              <a:xfrm>
                <a:off x="13220700" y="4516438"/>
                <a:ext cx="82550" cy="55563"/>
              </a:xfrm>
              <a:custGeom>
                <a:avLst/>
                <a:gdLst>
                  <a:gd name="T0" fmla="*/ 0 w 52"/>
                  <a:gd name="T1" fmla="*/ 35 h 35"/>
                  <a:gd name="T2" fmla="*/ 52 w 52"/>
                  <a:gd name="T3" fmla="*/ 35 h 35"/>
                  <a:gd name="T4" fmla="*/ 26 w 52"/>
                  <a:gd name="T5" fmla="*/ 0 h 35"/>
                  <a:gd name="T6" fmla="*/ 0 w 52"/>
                  <a:gd name="T7" fmla="*/ 35 h 35"/>
                </a:gdLst>
                <a:ahLst/>
                <a:cxnLst>
                  <a:cxn ang="0">
                    <a:pos x="T0" y="T1"/>
                  </a:cxn>
                  <a:cxn ang="0">
                    <a:pos x="T2" y="T3"/>
                  </a:cxn>
                  <a:cxn ang="0">
                    <a:pos x="T4" y="T5"/>
                  </a:cxn>
                  <a:cxn ang="0">
                    <a:pos x="T6" y="T7"/>
                  </a:cxn>
                </a:cxnLst>
                <a:rect l="0" t="0" r="r" b="b"/>
                <a:pathLst>
                  <a:path w="52" h="35">
                    <a:moveTo>
                      <a:pt x="0" y="35"/>
                    </a:moveTo>
                    <a:lnTo>
                      <a:pt x="52" y="35"/>
                    </a:lnTo>
                    <a:lnTo>
                      <a:pt x="26" y="0"/>
                    </a:lnTo>
                    <a:lnTo>
                      <a:pt x="0" y="35"/>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83" name="Freeform 597">
                <a:extLst>
                  <a:ext uri="{FF2B5EF4-FFF2-40B4-BE49-F238E27FC236}">
                    <a16:creationId xmlns:a16="http://schemas.microsoft.com/office/drawing/2014/main" id="{823C5BF4-1EBA-8695-2811-0E3EDEA37490}"/>
                  </a:ext>
                </a:extLst>
              </p:cNvPr>
              <p:cNvSpPr>
                <a:spLocks/>
              </p:cNvSpPr>
              <p:nvPr/>
            </p:nvSpPr>
            <p:spPr bwMode="auto">
              <a:xfrm>
                <a:off x="13373100" y="4572001"/>
                <a:ext cx="77787" cy="57150"/>
              </a:xfrm>
              <a:custGeom>
                <a:avLst/>
                <a:gdLst>
                  <a:gd name="T0" fmla="*/ 0 w 49"/>
                  <a:gd name="T1" fmla="*/ 36 h 36"/>
                  <a:gd name="T2" fmla="*/ 49 w 49"/>
                  <a:gd name="T3" fmla="*/ 36 h 36"/>
                  <a:gd name="T4" fmla="*/ 22 w 49"/>
                  <a:gd name="T5" fmla="*/ 0 h 36"/>
                  <a:gd name="T6" fmla="*/ 0 w 49"/>
                  <a:gd name="T7" fmla="*/ 36 h 36"/>
                </a:gdLst>
                <a:ahLst/>
                <a:cxnLst>
                  <a:cxn ang="0">
                    <a:pos x="T0" y="T1"/>
                  </a:cxn>
                  <a:cxn ang="0">
                    <a:pos x="T2" y="T3"/>
                  </a:cxn>
                  <a:cxn ang="0">
                    <a:pos x="T4" y="T5"/>
                  </a:cxn>
                  <a:cxn ang="0">
                    <a:pos x="T6" y="T7"/>
                  </a:cxn>
                </a:cxnLst>
                <a:rect l="0" t="0" r="r" b="b"/>
                <a:pathLst>
                  <a:path w="49" h="36">
                    <a:moveTo>
                      <a:pt x="0" y="36"/>
                    </a:moveTo>
                    <a:lnTo>
                      <a:pt x="49"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84" name="Freeform 598">
                <a:extLst>
                  <a:ext uri="{FF2B5EF4-FFF2-40B4-BE49-F238E27FC236}">
                    <a16:creationId xmlns:a16="http://schemas.microsoft.com/office/drawing/2014/main" id="{231424BA-3E7F-9518-F677-17292D9C8139}"/>
                  </a:ext>
                </a:extLst>
              </p:cNvPr>
              <p:cNvSpPr>
                <a:spLocks/>
              </p:cNvSpPr>
              <p:nvPr/>
            </p:nvSpPr>
            <p:spPr bwMode="auto">
              <a:xfrm>
                <a:off x="13381037" y="4572001"/>
                <a:ext cx="76200" cy="57150"/>
              </a:xfrm>
              <a:custGeom>
                <a:avLst/>
                <a:gdLst>
                  <a:gd name="T0" fmla="*/ 0 w 48"/>
                  <a:gd name="T1" fmla="*/ 36 h 36"/>
                  <a:gd name="T2" fmla="*/ 48 w 48"/>
                  <a:gd name="T3" fmla="*/ 36 h 36"/>
                  <a:gd name="T4" fmla="*/ 26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85" name="Freeform 599">
                <a:extLst>
                  <a:ext uri="{FF2B5EF4-FFF2-40B4-BE49-F238E27FC236}">
                    <a16:creationId xmlns:a16="http://schemas.microsoft.com/office/drawing/2014/main" id="{86ABDC33-08D6-A609-39DC-AEFF20043779}"/>
                  </a:ext>
                </a:extLst>
              </p:cNvPr>
              <p:cNvSpPr>
                <a:spLocks/>
              </p:cNvSpPr>
              <p:nvPr/>
            </p:nvSpPr>
            <p:spPr bwMode="auto">
              <a:xfrm>
                <a:off x="13442950" y="4572001"/>
                <a:ext cx="84137" cy="57150"/>
              </a:xfrm>
              <a:custGeom>
                <a:avLst/>
                <a:gdLst>
                  <a:gd name="T0" fmla="*/ 0 w 53"/>
                  <a:gd name="T1" fmla="*/ 36 h 36"/>
                  <a:gd name="T2" fmla="*/ 53 w 53"/>
                  <a:gd name="T3" fmla="*/ 36 h 36"/>
                  <a:gd name="T4" fmla="*/ 27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7"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86" name="Freeform 600">
                <a:extLst>
                  <a:ext uri="{FF2B5EF4-FFF2-40B4-BE49-F238E27FC236}">
                    <a16:creationId xmlns:a16="http://schemas.microsoft.com/office/drawing/2014/main" id="{958AFA55-97B5-88B3-E66F-5CF3CF9AF10C}"/>
                  </a:ext>
                </a:extLst>
              </p:cNvPr>
              <p:cNvSpPr>
                <a:spLocks/>
              </p:cNvSpPr>
              <p:nvPr/>
            </p:nvSpPr>
            <p:spPr bwMode="auto">
              <a:xfrm>
                <a:off x="13457237" y="4572001"/>
                <a:ext cx="84137" cy="57150"/>
              </a:xfrm>
              <a:custGeom>
                <a:avLst/>
                <a:gdLst>
                  <a:gd name="T0" fmla="*/ 0 w 53"/>
                  <a:gd name="T1" fmla="*/ 36 h 36"/>
                  <a:gd name="T2" fmla="*/ 53 w 53"/>
                  <a:gd name="T3" fmla="*/ 36 h 36"/>
                  <a:gd name="T4" fmla="*/ 26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87" name="Freeform 601">
                <a:extLst>
                  <a:ext uri="{FF2B5EF4-FFF2-40B4-BE49-F238E27FC236}">
                    <a16:creationId xmlns:a16="http://schemas.microsoft.com/office/drawing/2014/main" id="{6E783F68-0B98-8A8D-00EF-50FE0C17DF4F}"/>
                  </a:ext>
                </a:extLst>
              </p:cNvPr>
              <p:cNvSpPr>
                <a:spLocks/>
              </p:cNvSpPr>
              <p:nvPr/>
            </p:nvSpPr>
            <p:spPr bwMode="auto">
              <a:xfrm>
                <a:off x="13457237" y="4572001"/>
                <a:ext cx="84137" cy="57150"/>
              </a:xfrm>
              <a:custGeom>
                <a:avLst/>
                <a:gdLst>
                  <a:gd name="T0" fmla="*/ 0 w 53"/>
                  <a:gd name="T1" fmla="*/ 36 h 36"/>
                  <a:gd name="T2" fmla="*/ 53 w 53"/>
                  <a:gd name="T3" fmla="*/ 36 h 36"/>
                  <a:gd name="T4" fmla="*/ 26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88" name="Freeform 602">
                <a:extLst>
                  <a:ext uri="{FF2B5EF4-FFF2-40B4-BE49-F238E27FC236}">
                    <a16:creationId xmlns:a16="http://schemas.microsoft.com/office/drawing/2014/main" id="{F596D268-F4F8-59CA-96AD-440A76050AF1}"/>
                  </a:ext>
                </a:extLst>
              </p:cNvPr>
              <p:cNvSpPr>
                <a:spLocks/>
              </p:cNvSpPr>
              <p:nvPr/>
            </p:nvSpPr>
            <p:spPr bwMode="auto">
              <a:xfrm>
                <a:off x="13457237" y="4572001"/>
                <a:ext cx="84137" cy="57150"/>
              </a:xfrm>
              <a:custGeom>
                <a:avLst/>
                <a:gdLst>
                  <a:gd name="T0" fmla="*/ 0 w 53"/>
                  <a:gd name="T1" fmla="*/ 36 h 36"/>
                  <a:gd name="T2" fmla="*/ 53 w 53"/>
                  <a:gd name="T3" fmla="*/ 36 h 36"/>
                  <a:gd name="T4" fmla="*/ 26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89" name="Freeform 603">
                <a:extLst>
                  <a:ext uri="{FF2B5EF4-FFF2-40B4-BE49-F238E27FC236}">
                    <a16:creationId xmlns:a16="http://schemas.microsoft.com/office/drawing/2014/main" id="{9E694741-57FA-4948-A59B-E96E3720EED1}"/>
                  </a:ext>
                </a:extLst>
              </p:cNvPr>
              <p:cNvSpPr>
                <a:spLocks/>
              </p:cNvSpPr>
              <p:nvPr/>
            </p:nvSpPr>
            <p:spPr bwMode="auto">
              <a:xfrm>
                <a:off x="13463587" y="4572001"/>
                <a:ext cx="84137" cy="57150"/>
              </a:xfrm>
              <a:custGeom>
                <a:avLst/>
                <a:gdLst>
                  <a:gd name="T0" fmla="*/ 0 w 53"/>
                  <a:gd name="T1" fmla="*/ 36 h 36"/>
                  <a:gd name="T2" fmla="*/ 53 w 53"/>
                  <a:gd name="T3" fmla="*/ 36 h 36"/>
                  <a:gd name="T4" fmla="*/ 27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7"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90" name="Freeform 604">
                <a:extLst>
                  <a:ext uri="{FF2B5EF4-FFF2-40B4-BE49-F238E27FC236}">
                    <a16:creationId xmlns:a16="http://schemas.microsoft.com/office/drawing/2014/main" id="{276061CB-850C-E321-1398-085C9C3943AB}"/>
                  </a:ext>
                </a:extLst>
              </p:cNvPr>
              <p:cNvSpPr>
                <a:spLocks/>
              </p:cNvSpPr>
              <p:nvPr/>
            </p:nvSpPr>
            <p:spPr bwMode="auto">
              <a:xfrm>
                <a:off x="13463587" y="4572001"/>
                <a:ext cx="84137" cy="57150"/>
              </a:xfrm>
              <a:custGeom>
                <a:avLst/>
                <a:gdLst>
                  <a:gd name="T0" fmla="*/ 0 w 53"/>
                  <a:gd name="T1" fmla="*/ 36 h 36"/>
                  <a:gd name="T2" fmla="*/ 53 w 53"/>
                  <a:gd name="T3" fmla="*/ 36 h 36"/>
                  <a:gd name="T4" fmla="*/ 27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7"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91" name="Freeform 605">
                <a:extLst>
                  <a:ext uri="{FF2B5EF4-FFF2-40B4-BE49-F238E27FC236}">
                    <a16:creationId xmlns:a16="http://schemas.microsoft.com/office/drawing/2014/main" id="{F21D0090-7CBA-B243-E161-80F2F6E202F9}"/>
                  </a:ext>
                </a:extLst>
              </p:cNvPr>
              <p:cNvSpPr>
                <a:spLocks/>
              </p:cNvSpPr>
              <p:nvPr/>
            </p:nvSpPr>
            <p:spPr bwMode="auto">
              <a:xfrm>
                <a:off x="13471525" y="4572001"/>
                <a:ext cx="84137" cy="57150"/>
              </a:xfrm>
              <a:custGeom>
                <a:avLst/>
                <a:gdLst>
                  <a:gd name="T0" fmla="*/ 0 w 53"/>
                  <a:gd name="T1" fmla="*/ 36 h 36"/>
                  <a:gd name="T2" fmla="*/ 53 w 53"/>
                  <a:gd name="T3" fmla="*/ 36 h 36"/>
                  <a:gd name="T4" fmla="*/ 26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92" name="Freeform 606">
                <a:extLst>
                  <a:ext uri="{FF2B5EF4-FFF2-40B4-BE49-F238E27FC236}">
                    <a16:creationId xmlns:a16="http://schemas.microsoft.com/office/drawing/2014/main" id="{7B2EAE79-1657-1C48-F16A-F9167C762930}"/>
                  </a:ext>
                </a:extLst>
              </p:cNvPr>
              <p:cNvSpPr>
                <a:spLocks/>
              </p:cNvSpPr>
              <p:nvPr/>
            </p:nvSpPr>
            <p:spPr bwMode="auto">
              <a:xfrm>
                <a:off x="13477875" y="4572001"/>
                <a:ext cx="84137" cy="57150"/>
              </a:xfrm>
              <a:custGeom>
                <a:avLst/>
                <a:gdLst>
                  <a:gd name="T0" fmla="*/ 0 w 53"/>
                  <a:gd name="T1" fmla="*/ 36 h 36"/>
                  <a:gd name="T2" fmla="*/ 53 w 53"/>
                  <a:gd name="T3" fmla="*/ 36 h 36"/>
                  <a:gd name="T4" fmla="*/ 27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7"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93" name="Freeform 608">
                <a:extLst>
                  <a:ext uri="{FF2B5EF4-FFF2-40B4-BE49-F238E27FC236}">
                    <a16:creationId xmlns:a16="http://schemas.microsoft.com/office/drawing/2014/main" id="{3D07541A-7FA8-03ED-A6E4-360014A270AA}"/>
                  </a:ext>
                </a:extLst>
              </p:cNvPr>
              <p:cNvSpPr>
                <a:spLocks/>
              </p:cNvSpPr>
              <p:nvPr/>
            </p:nvSpPr>
            <p:spPr bwMode="auto">
              <a:xfrm>
                <a:off x="13485812" y="4572001"/>
                <a:ext cx="76200" cy="57150"/>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94" name="Freeform 609">
                <a:extLst>
                  <a:ext uri="{FF2B5EF4-FFF2-40B4-BE49-F238E27FC236}">
                    <a16:creationId xmlns:a16="http://schemas.microsoft.com/office/drawing/2014/main" id="{374D8899-4B24-2F3D-7EC7-1E4530F306C4}"/>
                  </a:ext>
                </a:extLst>
              </p:cNvPr>
              <p:cNvSpPr>
                <a:spLocks/>
              </p:cNvSpPr>
              <p:nvPr/>
            </p:nvSpPr>
            <p:spPr bwMode="auto">
              <a:xfrm>
                <a:off x="13485812" y="4572001"/>
                <a:ext cx="76200" cy="57150"/>
              </a:xfrm>
              <a:custGeom>
                <a:avLst/>
                <a:gdLst>
                  <a:gd name="T0" fmla="*/ 0 w 48"/>
                  <a:gd name="T1" fmla="*/ 36 h 36"/>
                  <a:gd name="T2" fmla="*/ 48 w 48"/>
                  <a:gd name="T3" fmla="*/ 36 h 36"/>
                  <a:gd name="T4" fmla="*/ 22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2"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95" name="Freeform 610">
                <a:extLst>
                  <a:ext uri="{FF2B5EF4-FFF2-40B4-BE49-F238E27FC236}">
                    <a16:creationId xmlns:a16="http://schemas.microsoft.com/office/drawing/2014/main" id="{3EAA74AC-8C9C-7C38-CF32-C64BFF3ED95A}"/>
                  </a:ext>
                </a:extLst>
              </p:cNvPr>
              <p:cNvSpPr>
                <a:spLocks/>
              </p:cNvSpPr>
              <p:nvPr/>
            </p:nvSpPr>
            <p:spPr bwMode="auto">
              <a:xfrm>
                <a:off x="13506450" y="4572001"/>
                <a:ext cx="84137" cy="57150"/>
              </a:xfrm>
              <a:custGeom>
                <a:avLst/>
                <a:gdLst>
                  <a:gd name="T0" fmla="*/ 0 w 53"/>
                  <a:gd name="T1" fmla="*/ 36 h 36"/>
                  <a:gd name="T2" fmla="*/ 53 w 53"/>
                  <a:gd name="T3" fmla="*/ 36 h 36"/>
                  <a:gd name="T4" fmla="*/ 26 w 53"/>
                  <a:gd name="T5" fmla="*/ 0 h 36"/>
                  <a:gd name="T6" fmla="*/ 0 w 53"/>
                  <a:gd name="T7" fmla="*/ 36 h 36"/>
                </a:gdLst>
                <a:ahLst/>
                <a:cxnLst>
                  <a:cxn ang="0">
                    <a:pos x="T0" y="T1"/>
                  </a:cxn>
                  <a:cxn ang="0">
                    <a:pos x="T2" y="T3"/>
                  </a:cxn>
                  <a:cxn ang="0">
                    <a:pos x="T4" y="T5"/>
                  </a:cxn>
                  <a:cxn ang="0">
                    <a:pos x="T6" y="T7"/>
                  </a:cxn>
                </a:cxnLst>
                <a:rect l="0" t="0" r="r" b="b"/>
                <a:pathLst>
                  <a:path w="53" h="36">
                    <a:moveTo>
                      <a:pt x="0" y="36"/>
                    </a:moveTo>
                    <a:lnTo>
                      <a:pt x="53"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96" name="Freeform 611">
                <a:extLst>
                  <a:ext uri="{FF2B5EF4-FFF2-40B4-BE49-F238E27FC236}">
                    <a16:creationId xmlns:a16="http://schemas.microsoft.com/office/drawing/2014/main" id="{EC9504DC-2BB2-BC95-C6EE-78916F2CB6B4}"/>
                  </a:ext>
                </a:extLst>
              </p:cNvPr>
              <p:cNvSpPr>
                <a:spLocks/>
              </p:cNvSpPr>
              <p:nvPr/>
            </p:nvSpPr>
            <p:spPr bwMode="auto">
              <a:xfrm>
                <a:off x="13701712" y="4572001"/>
                <a:ext cx="76200" cy="57150"/>
              </a:xfrm>
              <a:custGeom>
                <a:avLst/>
                <a:gdLst>
                  <a:gd name="T0" fmla="*/ 0 w 48"/>
                  <a:gd name="T1" fmla="*/ 36 h 36"/>
                  <a:gd name="T2" fmla="*/ 48 w 48"/>
                  <a:gd name="T3" fmla="*/ 36 h 36"/>
                  <a:gd name="T4" fmla="*/ 26 w 48"/>
                  <a:gd name="T5" fmla="*/ 0 h 36"/>
                  <a:gd name="T6" fmla="*/ 0 w 48"/>
                  <a:gd name="T7" fmla="*/ 36 h 36"/>
                </a:gdLst>
                <a:ahLst/>
                <a:cxnLst>
                  <a:cxn ang="0">
                    <a:pos x="T0" y="T1"/>
                  </a:cxn>
                  <a:cxn ang="0">
                    <a:pos x="T2" y="T3"/>
                  </a:cxn>
                  <a:cxn ang="0">
                    <a:pos x="T4" y="T5"/>
                  </a:cxn>
                  <a:cxn ang="0">
                    <a:pos x="T6" y="T7"/>
                  </a:cxn>
                </a:cxnLst>
                <a:rect l="0" t="0" r="r" b="b"/>
                <a:pathLst>
                  <a:path w="48" h="36">
                    <a:moveTo>
                      <a:pt x="0" y="36"/>
                    </a:moveTo>
                    <a:lnTo>
                      <a:pt x="48" y="36"/>
                    </a:lnTo>
                    <a:lnTo>
                      <a:pt x="26" y="0"/>
                    </a:lnTo>
                    <a:lnTo>
                      <a:pt x="0" y="36"/>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97" name="Freeform 612">
                <a:extLst>
                  <a:ext uri="{FF2B5EF4-FFF2-40B4-BE49-F238E27FC236}">
                    <a16:creationId xmlns:a16="http://schemas.microsoft.com/office/drawing/2014/main" id="{C896506C-9F25-EDAF-9578-7B2B1613BA51}"/>
                  </a:ext>
                </a:extLst>
              </p:cNvPr>
              <p:cNvSpPr>
                <a:spLocks/>
              </p:cNvSpPr>
              <p:nvPr/>
            </p:nvSpPr>
            <p:spPr bwMode="auto">
              <a:xfrm>
                <a:off x="13736637" y="4649789"/>
                <a:ext cx="84137" cy="61913"/>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98" name="Freeform 613">
                <a:extLst>
                  <a:ext uri="{FF2B5EF4-FFF2-40B4-BE49-F238E27FC236}">
                    <a16:creationId xmlns:a16="http://schemas.microsoft.com/office/drawing/2014/main" id="{A935A5DA-438D-C2FE-D7C3-7348ABDB0E69}"/>
                  </a:ext>
                </a:extLst>
              </p:cNvPr>
              <p:cNvSpPr>
                <a:spLocks/>
              </p:cNvSpPr>
              <p:nvPr/>
            </p:nvSpPr>
            <p:spPr bwMode="auto">
              <a:xfrm>
                <a:off x="13771562" y="4649789"/>
                <a:ext cx="84137" cy="61913"/>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699" name="Freeform 614">
                <a:extLst>
                  <a:ext uri="{FF2B5EF4-FFF2-40B4-BE49-F238E27FC236}">
                    <a16:creationId xmlns:a16="http://schemas.microsoft.com/office/drawing/2014/main" id="{309327CA-3466-269B-FA3C-39EF3376F949}"/>
                  </a:ext>
                </a:extLst>
              </p:cNvPr>
              <p:cNvSpPr>
                <a:spLocks/>
              </p:cNvSpPr>
              <p:nvPr/>
            </p:nvSpPr>
            <p:spPr bwMode="auto">
              <a:xfrm>
                <a:off x="13938250" y="4833939"/>
                <a:ext cx="77787" cy="61913"/>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00" name="Freeform 615">
                <a:extLst>
                  <a:ext uri="{FF2B5EF4-FFF2-40B4-BE49-F238E27FC236}">
                    <a16:creationId xmlns:a16="http://schemas.microsoft.com/office/drawing/2014/main" id="{2963DCF1-AADD-FDBE-A13E-933662D2BD76}"/>
                  </a:ext>
                </a:extLst>
              </p:cNvPr>
              <p:cNvSpPr>
                <a:spLocks/>
              </p:cNvSpPr>
              <p:nvPr/>
            </p:nvSpPr>
            <p:spPr bwMode="auto">
              <a:xfrm>
                <a:off x="13966825" y="4833939"/>
                <a:ext cx="76200" cy="61913"/>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01" name="Freeform 616">
                <a:extLst>
                  <a:ext uri="{FF2B5EF4-FFF2-40B4-BE49-F238E27FC236}">
                    <a16:creationId xmlns:a16="http://schemas.microsoft.com/office/drawing/2014/main" id="{24FDDBC8-092D-4BDA-FAC2-91E468530510}"/>
                  </a:ext>
                </a:extLst>
              </p:cNvPr>
              <p:cNvSpPr>
                <a:spLocks/>
              </p:cNvSpPr>
              <p:nvPr/>
            </p:nvSpPr>
            <p:spPr bwMode="auto">
              <a:xfrm>
                <a:off x="13981112" y="4833939"/>
                <a:ext cx="76200" cy="61913"/>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02" name="Freeform 617">
                <a:extLst>
                  <a:ext uri="{FF2B5EF4-FFF2-40B4-BE49-F238E27FC236}">
                    <a16:creationId xmlns:a16="http://schemas.microsoft.com/office/drawing/2014/main" id="{CF8E2217-8BCB-6F20-2A3E-E79B77501964}"/>
                  </a:ext>
                </a:extLst>
              </p:cNvPr>
              <p:cNvSpPr>
                <a:spLocks/>
              </p:cNvSpPr>
              <p:nvPr/>
            </p:nvSpPr>
            <p:spPr bwMode="auto">
              <a:xfrm>
                <a:off x="13987462" y="4833939"/>
                <a:ext cx="76200" cy="61913"/>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03" name="Freeform 618">
                <a:extLst>
                  <a:ext uri="{FF2B5EF4-FFF2-40B4-BE49-F238E27FC236}">
                    <a16:creationId xmlns:a16="http://schemas.microsoft.com/office/drawing/2014/main" id="{EF206D29-C05A-629E-65C6-4936A43A18FE}"/>
                  </a:ext>
                </a:extLst>
              </p:cNvPr>
              <p:cNvSpPr>
                <a:spLocks/>
              </p:cNvSpPr>
              <p:nvPr/>
            </p:nvSpPr>
            <p:spPr bwMode="auto">
              <a:xfrm>
                <a:off x="13993812" y="4833939"/>
                <a:ext cx="77787" cy="61913"/>
              </a:xfrm>
              <a:custGeom>
                <a:avLst/>
                <a:gdLst>
                  <a:gd name="T0" fmla="*/ 0 w 49"/>
                  <a:gd name="T1" fmla="*/ 39 h 39"/>
                  <a:gd name="T2" fmla="*/ 49 w 49"/>
                  <a:gd name="T3" fmla="*/ 39 h 39"/>
                  <a:gd name="T4" fmla="*/ 27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04" name="Freeform 619">
                <a:extLst>
                  <a:ext uri="{FF2B5EF4-FFF2-40B4-BE49-F238E27FC236}">
                    <a16:creationId xmlns:a16="http://schemas.microsoft.com/office/drawing/2014/main" id="{7D713886-5BFE-8FFA-ECA0-0092415CC828}"/>
                  </a:ext>
                </a:extLst>
              </p:cNvPr>
              <p:cNvSpPr>
                <a:spLocks/>
              </p:cNvSpPr>
              <p:nvPr/>
            </p:nvSpPr>
            <p:spPr bwMode="auto">
              <a:xfrm>
                <a:off x="14022387" y="4833939"/>
                <a:ext cx="84137" cy="61913"/>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05" name="Freeform 620">
                <a:extLst>
                  <a:ext uri="{FF2B5EF4-FFF2-40B4-BE49-F238E27FC236}">
                    <a16:creationId xmlns:a16="http://schemas.microsoft.com/office/drawing/2014/main" id="{C2DC232C-FD26-CB84-A6EE-FA67C7C2D7A7}"/>
                  </a:ext>
                </a:extLst>
              </p:cNvPr>
              <p:cNvSpPr>
                <a:spLocks/>
              </p:cNvSpPr>
              <p:nvPr/>
            </p:nvSpPr>
            <p:spPr bwMode="auto">
              <a:xfrm>
                <a:off x="14092237" y="4833939"/>
                <a:ext cx="84137" cy="61913"/>
              </a:xfrm>
              <a:custGeom>
                <a:avLst/>
                <a:gdLst>
                  <a:gd name="T0" fmla="*/ 0 w 53"/>
                  <a:gd name="T1" fmla="*/ 39 h 39"/>
                  <a:gd name="T2" fmla="*/ 53 w 53"/>
                  <a:gd name="T3" fmla="*/ 39 h 39"/>
                  <a:gd name="T4" fmla="*/ 26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06" name="Freeform 621">
                <a:extLst>
                  <a:ext uri="{FF2B5EF4-FFF2-40B4-BE49-F238E27FC236}">
                    <a16:creationId xmlns:a16="http://schemas.microsoft.com/office/drawing/2014/main" id="{7AF51CBA-0538-FCFA-2C9A-93E0E49B01FB}"/>
                  </a:ext>
                </a:extLst>
              </p:cNvPr>
              <p:cNvSpPr>
                <a:spLocks/>
              </p:cNvSpPr>
              <p:nvPr/>
            </p:nvSpPr>
            <p:spPr bwMode="auto">
              <a:xfrm>
                <a:off x="14211300" y="4833939"/>
                <a:ext cx="82550" cy="61913"/>
              </a:xfrm>
              <a:custGeom>
                <a:avLst/>
                <a:gdLst>
                  <a:gd name="T0" fmla="*/ 0 w 52"/>
                  <a:gd name="T1" fmla="*/ 39 h 39"/>
                  <a:gd name="T2" fmla="*/ 52 w 52"/>
                  <a:gd name="T3" fmla="*/ 39 h 39"/>
                  <a:gd name="T4" fmla="*/ 22 w 52"/>
                  <a:gd name="T5" fmla="*/ 0 h 39"/>
                  <a:gd name="T6" fmla="*/ 0 w 52"/>
                  <a:gd name="T7" fmla="*/ 39 h 39"/>
                </a:gdLst>
                <a:ahLst/>
                <a:cxnLst>
                  <a:cxn ang="0">
                    <a:pos x="T0" y="T1"/>
                  </a:cxn>
                  <a:cxn ang="0">
                    <a:pos x="T2" y="T3"/>
                  </a:cxn>
                  <a:cxn ang="0">
                    <a:pos x="T4" y="T5"/>
                  </a:cxn>
                  <a:cxn ang="0">
                    <a:pos x="T6" y="T7"/>
                  </a:cxn>
                </a:cxnLst>
                <a:rect l="0" t="0" r="r" b="b"/>
                <a:pathLst>
                  <a:path w="52" h="39">
                    <a:moveTo>
                      <a:pt x="0" y="39"/>
                    </a:moveTo>
                    <a:lnTo>
                      <a:pt x="52"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07" name="Freeform 622">
                <a:extLst>
                  <a:ext uri="{FF2B5EF4-FFF2-40B4-BE49-F238E27FC236}">
                    <a16:creationId xmlns:a16="http://schemas.microsoft.com/office/drawing/2014/main" id="{E2576450-99F5-4C36-65A3-FFD7A3E4DE3E}"/>
                  </a:ext>
                </a:extLst>
              </p:cNvPr>
              <p:cNvSpPr>
                <a:spLocks/>
              </p:cNvSpPr>
              <p:nvPr/>
            </p:nvSpPr>
            <p:spPr bwMode="auto">
              <a:xfrm>
                <a:off x="14224000" y="4833939"/>
                <a:ext cx="77787" cy="61913"/>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08" name="Freeform 623">
                <a:extLst>
                  <a:ext uri="{FF2B5EF4-FFF2-40B4-BE49-F238E27FC236}">
                    <a16:creationId xmlns:a16="http://schemas.microsoft.com/office/drawing/2014/main" id="{D2AF99DE-312E-C302-7AEF-B0C6642C9E8B}"/>
                  </a:ext>
                </a:extLst>
              </p:cNvPr>
              <p:cNvSpPr>
                <a:spLocks/>
              </p:cNvSpPr>
              <p:nvPr/>
            </p:nvSpPr>
            <p:spPr bwMode="auto">
              <a:xfrm>
                <a:off x="14246225" y="4833939"/>
                <a:ext cx="76200" cy="61913"/>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09" name="Freeform 624">
                <a:extLst>
                  <a:ext uri="{FF2B5EF4-FFF2-40B4-BE49-F238E27FC236}">
                    <a16:creationId xmlns:a16="http://schemas.microsoft.com/office/drawing/2014/main" id="{8F840C14-B02B-577C-0167-3DA01E5D1854}"/>
                  </a:ext>
                </a:extLst>
              </p:cNvPr>
              <p:cNvSpPr>
                <a:spLocks/>
              </p:cNvSpPr>
              <p:nvPr/>
            </p:nvSpPr>
            <p:spPr bwMode="auto">
              <a:xfrm>
                <a:off x="14246225" y="4833939"/>
                <a:ext cx="76200" cy="61913"/>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10" name="Freeform 625">
                <a:extLst>
                  <a:ext uri="{FF2B5EF4-FFF2-40B4-BE49-F238E27FC236}">
                    <a16:creationId xmlns:a16="http://schemas.microsoft.com/office/drawing/2014/main" id="{13B88878-95BB-442A-E418-AEC7580B4E2E}"/>
                  </a:ext>
                </a:extLst>
              </p:cNvPr>
              <p:cNvSpPr>
                <a:spLocks/>
              </p:cNvSpPr>
              <p:nvPr/>
            </p:nvSpPr>
            <p:spPr bwMode="auto">
              <a:xfrm>
                <a:off x="14252575" y="4833939"/>
                <a:ext cx="76200" cy="61913"/>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11" name="Freeform 626">
                <a:extLst>
                  <a:ext uri="{FF2B5EF4-FFF2-40B4-BE49-F238E27FC236}">
                    <a16:creationId xmlns:a16="http://schemas.microsoft.com/office/drawing/2014/main" id="{BD9C8695-D710-5631-8227-3F3F808827B0}"/>
                  </a:ext>
                </a:extLst>
              </p:cNvPr>
              <p:cNvSpPr>
                <a:spLocks/>
              </p:cNvSpPr>
              <p:nvPr/>
            </p:nvSpPr>
            <p:spPr bwMode="auto">
              <a:xfrm>
                <a:off x="14252575" y="4833939"/>
                <a:ext cx="76200" cy="61913"/>
              </a:xfrm>
              <a:custGeom>
                <a:avLst/>
                <a:gdLst>
                  <a:gd name="T0" fmla="*/ 0 w 48"/>
                  <a:gd name="T1" fmla="*/ 39 h 39"/>
                  <a:gd name="T2" fmla="*/ 48 w 48"/>
                  <a:gd name="T3" fmla="*/ 39 h 39"/>
                  <a:gd name="T4" fmla="*/ 26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6"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12" name="Freeform 627">
                <a:extLst>
                  <a:ext uri="{FF2B5EF4-FFF2-40B4-BE49-F238E27FC236}">
                    <a16:creationId xmlns:a16="http://schemas.microsoft.com/office/drawing/2014/main" id="{2E23F48C-6CD8-71D9-CFAA-1CFF6C4BCEFF}"/>
                  </a:ext>
                </a:extLst>
              </p:cNvPr>
              <p:cNvSpPr>
                <a:spLocks/>
              </p:cNvSpPr>
              <p:nvPr/>
            </p:nvSpPr>
            <p:spPr bwMode="auto">
              <a:xfrm>
                <a:off x="14503400" y="4833939"/>
                <a:ext cx="77787" cy="61913"/>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13" name="Freeform 628">
                <a:extLst>
                  <a:ext uri="{FF2B5EF4-FFF2-40B4-BE49-F238E27FC236}">
                    <a16:creationId xmlns:a16="http://schemas.microsoft.com/office/drawing/2014/main" id="{0E44314D-825B-4F21-24C4-8135C3018CDB}"/>
                  </a:ext>
                </a:extLst>
              </p:cNvPr>
              <p:cNvSpPr>
                <a:spLocks/>
              </p:cNvSpPr>
              <p:nvPr/>
            </p:nvSpPr>
            <p:spPr bwMode="auto">
              <a:xfrm>
                <a:off x="14511337" y="4833939"/>
                <a:ext cx="76200" cy="61913"/>
              </a:xfrm>
              <a:custGeom>
                <a:avLst/>
                <a:gdLst>
                  <a:gd name="T0" fmla="*/ 0 w 48"/>
                  <a:gd name="T1" fmla="*/ 39 h 39"/>
                  <a:gd name="T2" fmla="*/ 48 w 48"/>
                  <a:gd name="T3" fmla="*/ 39 h 39"/>
                  <a:gd name="T4" fmla="*/ 22 w 48"/>
                  <a:gd name="T5" fmla="*/ 0 h 39"/>
                  <a:gd name="T6" fmla="*/ 0 w 48"/>
                  <a:gd name="T7" fmla="*/ 39 h 39"/>
                </a:gdLst>
                <a:ahLst/>
                <a:cxnLst>
                  <a:cxn ang="0">
                    <a:pos x="T0" y="T1"/>
                  </a:cxn>
                  <a:cxn ang="0">
                    <a:pos x="T2" y="T3"/>
                  </a:cxn>
                  <a:cxn ang="0">
                    <a:pos x="T4" y="T5"/>
                  </a:cxn>
                  <a:cxn ang="0">
                    <a:pos x="T6" y="T7"/>
                  </a:cxn>
                </a:cxnLst>
                <a:rect l="0" t="0" r="r" b="b"/>
                <a:pathLst>
                  <a:path w="48" h="39">
                    <a:moveTo>
                      <a:pt x="0" y="39"/>
                    </a:moveTo>
                    <a:lnTo>
                      <a:pt x="48"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14" name="Freeform 629">
                <a:extLst>
                  <a:ext uri="{FF2B5EF4-FFF2-40B4-BE49-F238E27FC236}">
                    <a16:creationId xmlns:a16="http://schemas.microsoft.com/office/drawing/2014/main" id="{92E79A53-8D46-ED54-5FEC-D29BAA556C75}"/>
                  </a:ext>
                </a:extLst>
              </p:cNvPr>
              <p:cNvSpPr>
                <a:spLocks/>
              </p:cNvSpPr>
              <p:nvPr/>
            </p:nvSpPr>
            <p:spPr bwMode="auto">
              <a:xfrm>
                <a:off x="14768512" y="4833939"/>
                <a:ext cx="77787" cy="61913"/>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15" name="Freeform 630">
                <a:extLst>
                  <a:ext uri="{FF2B5EF4-FFF2-40B4-BE49-F238E27FC236}">
                    <a16:creationId xmlns:a16="http://schemas.microsoft.com/office/drawing/2014/main" id="{0F71F099-FDA5-92F4-7DFC-F62C2C7678E4}"/>
                  </a:ext>
                </a:extLst>
              </p:cNvPr>
              <p:cNvSpPr>
                <a:spLocks/>
              </p:cNvSpPr>
              <p:nvPr/>
            </p:nvSpPr>
            <p:spPr bwMode="auto">
              <a:xfrm>
                <a:off x="15033625" y="4833939"/>
                <a:ext cx="77787" cy="61913"/>
              </a:xfrm>
              <a:custGeom>
                <a:avLst/>
                <a:gdLst>
                  <a:gd name="T0" fmla="*/ 0 w 49"/>
                  <a:gd name="T1" fmla="*/ 39 h 39"/>
                  <a:gd name="T2" fmla="*/ 49 w 49"/>
                  <a:gd name="T3" fmla="*/ 39 h 39"/>
                  <a:gd name="T4" fmla="*/ 22 w 49"/>
                  <a:gd name="T5" fmla="*/ 0 h 39"/>
                  <a:gd name="T6" fmla="*/ 0 w 49"/>
                  <a:gd name="T7" fmla="*/ 39 h 39"/>
                </a:gdLst>
                <a:ahLst/>
                <a:cxnLst>
                  <a:cxn ang="0">
                    <a:pos x="T0" y="T1"/>
                  </a:cxn>
                  <a:cxn ang="0">
                    <a:pos x="T2" y="T3"/>
                  </a:cxn>
                  <a:cxn ang="0">
                    <a:pos x="T4" y="T5"/>
                  </a:cxn>
                  <a:cxn ang="0">
                    <a:pos x="T6" y="T7"/>
                  </a:cxn>
                </a:cxnLst>
                <a:rect l="0" t="0" r="r" b="b"/>
                <a:pathLst>
                  <a:path w="49" h="39">
                    <a:moveTo>
                      <a:pt x="0" y="39"/>
                    </a:moveTo>
                    <a:lnTo>
                      <a:pt x="49" y="39"/>
                    </a:lnTo>
                    <a:lnTo>
                      <a:pt x="22"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16" name="Freeform 631">
                <a:extLst>
                  <a:ext uri="{FF2B5EF4-FFF2-40B4-BE49-F238E27FC236}">
                    <a16:creationId xmlns:a16="http://schemas.microsoft.com/office/drawing/2014/main" id="{2781FFB0-CD41-7C3C-A9CA-A1CCCAC5752B}"/>
                  </a:ext>
                </a:extLst>
              </p:cNvPr>
              <p:cNvSpPr>
                <a:spLocks/>
              </p:cNvSpPr>
              <p:nvPr/>
            </p:nvSpPr>
            <p:spPr bwMode="auto">
              <a:xfrm>
                <a:off x="15284450" y="4833939"/>
                <a:ext cx="84137" cy="61913"/>
              </a:xfrm>
              <a:custGeom>
                <a:avLst/>
                <a:gdLst>
                  <a:gd name="T0" fmla="*/ 0 w 53"/>
                  <a:gd name="T1" fmla="*/ 39 h 39"/>
                  <a:gd name="T2" fmla="*/ 53 w 53"/>
                  <a:gd name="T3" fmla="*/ 39 h 39"/>
                  <a:gd name="T4" fmla="*/ 27 w 53"/>
                  <a:gd name="T5" fmla="*/ 0 h 39"/>
                  <a:gd name="T6" fmla="*/ 0 w 53"/>
                  <a:gd name="T7" fmla="*/ 39 h 39"/>
                </a:gdLst>
                <a:ahLst/>
                <a:cxnLst>
                  <a:cxn ang="0">
                    <a:pos x="T0" y="T1"/>
                  </a:cxn>
                  <a:cxn ang="0">
                    <a:pos x="T2" y="T3"/>
                  </a:cxn>
                  <a:cxn ang="0">
                    <a:pos x="T4" y="T5"/>
                  </a:cxn>
                  <a:cxn ang="0">
                    <a:pos x="T6" y="T7"/>
                  </a:cxn>
                </a:cxnLst>
                <a:rect l="0" t="0" r="r" b="b"/>
                <a:pathLst>
                  <a:path w="53" h="39">
                    <a:moveTo>
                      <a:pt x="0" y="39"/>
                    </a:moveTo>
                    <a:lnTo>
                      <a:pt x="53" y="39"/>
                    </a:lnTo>
                    <a:lnTo>
                      <a:pt x="27" y="0"/>
                    </a:lnTo>
                    <a:lnTo>
                      <a:pt x="0" y="39"/>
                    </a:lnTo>
                    <a:close/>
                  </a:path>
                </a:pathLst>
              </a:custGeom>
              <a:noFill/>
              <a:ln w="6350">
                <a:solidFill>
                  <a:srgbClr val="E6308A"/>
                </a:solidFill>
              </a:ln>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grpSp>
        <p:sp>
          <p:nvSpPr>
            <p:cNvPr id="1252" name="Freeform 632">
              <a:extLst>
                <a:ext uri="{FF2B5EF4-FFF2-40B4-BE49-F238E27FC236}">
                  <a16:creationId xmlns:a16="http://schemas.microsoft.com/office/drawing/2014/main" id="{1528478C-8065-2442-D473-2E083F413CAE}"/>
                </a:ext>
              </a:extLst>
            </p:cNvPr>
            <p:cNvSpPr>
              <a:spLocks/>
            </p:cNvSpPr>
            <p:nvPr/>
          </p:nvSpPr>
          <p:spPr bwMode="auto">
            <a:xfrm>
              <a:off x="1561097" y="2211916"/>
              <a:ext cx="11116678" cy="1979977"/>
            </a:xfrm>
            <a:custGeom>
              <a:avLst/>
              <a:gdLst>
                <a:gd name="T0" fmla="*/ 466 w 7317"/>
                <a:gd name="T1" fmla="*/ 10 h 1475"/>
                <a:gd name="T2" fmla="*/ 638 w 7317"/>
                <a:gd name="T3" fmla="*/ 26 h 1475"/>
                <a:gd name="T4" fmla="*/ 756 w 7317"/>
                <a:gd name="T5" fmla="*/ 42 h 1475"/>
                <a:gd name="T6" fmla="*/ 853 w 7317"/>
                <a:gd name="T7" fmla="*/ 58 h 1475"/>
                <a:gd name="T8" fmla="*/ 919 w 7317"/>
                <a:gd name="T9" fmla="*/ 74 h 1475"/>
                <a:gd name="T10" fmla="*/ 1016 w 7317"/>
                <a:gd name="T11" fmla="*/ 94 h 1475"/>
                <a:gd name="T12" fmla="*/ 1042 w 7317"/>
                <a:gd name="T13" fmla="*/ 126 h 1475"/>
                <a:gd name="T14" fmla="*/ 1130 w 7317"/>
                <a:gd name="T15" fmla="*/ 142 h 1475"/>
                <a:gd name="T16" fmla="*/ 1174 w 7317"/>
                <a:gd name="T17" fmla="*/ 159 h 1475"/>
                <a:gd name="T18" fmla="*/ 1314 w 7317"/>
                <a:gd name="T19" fmla="*/ 175 h 1475"/>
                <a:gd name="T20" fmla="*/ 1341 w 7317"/>
                <a:gd name="T21" fmla="*/ 194 h 1475"/>
                <a:gd name="T22" fmla="*/ 1363 w 7317"/>
                <a:gd name="T23" fmla="*/ 207 h 1475"/>
                <a:gd name="T24" fmla="*/ 1389 w 7317"/>
                <a:gd name="T25" fmla="*/ 226 h 1475"/>
                <a:gd name="T26" fmla="*/ 1437 w 7317"/>
                <a:gd name="T27" fmla="*/ 243 h 1475"/>
                <a:gd name="T28" fmla="*/ 1525 w 7317"/>
                <a:gd name="T29" fmla="*/ 259 h 1475"/>
                <a:gd name="T30" fmla="*/ 1596 w 7317"/>
                <a:gd name="T31" fmla="*/ 278 h 1475"/>
                <a:gd name="T32" fmla="*/ 1657 w 7317"/>
                <a:gd name="T33" fmla="*/ 291 h 1475"/>
                <a:gd name="T34" fmla="*/ 1697 w 7317"/>
                <a:gd name="T35" fmla="*/ 311 h 1475"/>
                <a:gd name="T36" fmla="*/ 1723 w 7317"/>
                <a:gd name="T37" fmla="*/ 330 h 1475"/>
                <a:gd name="T38" fmla="*/ 1811 w 7317"/>
                <a:gd name="T39" fmla="*/ 343 h 1475"/>
                <a:gd name="T40" fmla="*/ 1890 w 7317"/>
                <a:gd name="T41" fmla="*/ 362 h 1475"/>
                <a:gd name="T42" fmla="*/ 1960 w 7317"/>
                <a:gd name="T43" fmla="*/ 382 h 1475"/>
                <a:gd name="T44" fmla="*/ 1987 w 7317"/>
                <a:gd name="T45" fmla="*/ 395 h 1475"/>
                <a:gd name="T46" fmla="*/ 2009 w 7317"/>
                <a:gd name="T47" fmla="*/ 414 h 1475"/>
                <a:gd name="T48" fmla="*/ 2066 w 7317"/>
                <a:gd name="T49" fmla="*/ 430 h 1475"/>
                <a:gd name="T50" fmla="*/ 2264 w 7317"/>
                <a:gd name="T51" fmla="*/ 447 h 1475"/>
                <a:gd name="T52" fmla="*/ 2343 w 7317"/>
                <a:gd name="T53" fmla="*/ 466 h 1475"/>
                <a:gd name="T54" fmla="*/ 2400 w 7317"/>
                <a:gd name="T55" fmla="*/ 482 h 1475"/>
                <a:gd name="T56" fmla="*/ 2628 w 7317"/>
                <a:gd name="T57" fmla="*/ 502 h 1475"/>
                <a:gd name="T58" fmla="*/ 2655 w 7317"/>
                <a:gd name="T59" fmla="*/ 521 h 1475"/>
                <a:gd name="T60" fmla="*/ 2690 w 7317"/>
                <a:gd name="T61" fmla="*/ 534 h 1475"/>
                <a:gd name="T62" fmla="*/ 2756 w 7317"/>
                <a:gd name="T63" fmla="*/ 553 h 1475"/>
                <a:gd name="T64" fmla="*/ 2817 w 7317"/>
                <a:gd name="T65" fmla="*/ 573 h 1475"/>
                <a:gd name="T66" fmla="*/ 2940 w 7317"/>
                <a:gd name="T67" fmla="*/ 589 h 1475"/>
                <a:gd name="T68" fmla="*/ 3006 w 7317"/>
                <a:gd name="T69" fmla="*/ 608 h 1475"/>
                <a:gd name="T70" fmla="*/ 3081 w 7317"/>
                <a:gd name="T71" fmla="*/ 628 h 1475"/>
                <a:gd name="T72" fmla="*/ 3239 w 7317"/>
                <a:gd name="T73" fmla="*/ 647 h 1475"/>
                <a:gd name="T74" fmla="*/ 3327 w 7317"/>
                <a:gd name="T75" fmla="*/ 663 h 1475"/>
                <a:gd name="T76" fmla="*/ 3393 w 7317"/>
                <a:gd name="T77" fmla="*/ 692 h 1475"/>
                <a:gd name="T78" fmla="*/ 3463 w 7317"/>
                <a:gd name="T79" fmla="*/ 712 h 1475"/>
                <a:gd name="T80" fmla="*/ 3643 w 7317"/>
                <a:gd name="T81" fmla="*/ 731 h 1475"/>
                <a:gd name="T82" fmla="*/ 3819 w 7317"/>
                <a:gd name="T83" fmla="*/ 747 h 1475"/>
                <a:gd name="T84" fmla="*/ 3859 w 7317"/>
                <a:gd name="T85" fmla="*/ 767 h 1475"/>
                <a:gd name="T86" fmla="*/ 4215 w 7317"/>
                <a:gd name="T87" fmla="*/ 786 h 1475"/>
                <a:gd name="T88" fmla="*/ 4346 w 7317"/>
                <a:gd name="T89" fmla="*/ 809 h 1475"/>
                <a:gd name="T90" fmla="*/ 4448 w 7317"/>
                <a:gd name="T91" fmla="*/ 838 h 1475"/>
                <a:gd name="T92" fmla="*/ 4505 w 7317"/>
                <a:gd name="T93" fmla="*/ 854 h 1475"/>
                <a:gd name="T94" fmla="*/ 4623 w 7317"/>
                <a:gd name="T95" fmla="*/ 880 h 1475"/>
                <a:gd name="T96" fmla="*/ 4764 w 7317"/>
                <a:gd name="T97" fmla="*/ 896 h 1475"/>
                <a:gd name="T98" fmla="*/ 4900 w 7317"/>
                <a:gd name="T99" fmla="*/ 919 h 1475"/>
                <a:gd name="T100" fmla="*/ 5032 w 7317"/>
                <a:gd name="T101" fmla="*/ 945 h 1475"/>
                <a:gd name="T102" fmla="*/ 5265 w 7317"/>
                <a:gd name="T103" fmla="*/ 971 h 1475"/>
                <a:gd name="T104" fmla="*/ 5419 w 7317"/>
                <a:gd name="T105" fmla="*/ 1000 h 1475"/>
                <a:gd name="T106" fmla="*/ 5599 w 7317"/>
                <a:gd name="T107" fmla="*/ 1042 h 1475"/>
                <a:gd name="T108" fmla="*/ 5713 w 7317"/>
                <a:gd name="T109" fmla="*/ 1084 h 1475"/>
                <a:gd name="T110" fmla="*/ 6003 w 7317"/>
                <a:gd name="T111" fmla="*/ 1142 h 1475"/>
                <a:gd name="T112" fmla="*/ 6596 w 7317"/>
                <a:gd name="T113" fmla="*/ 1333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17" h="1475">
                  <a:moveTo>
                    <a:pt x="0" y="0"/>
                  </a:moveTo>
                  <a:lnTo>
                    <a:pt x="339" y="0"/>
                  </a:lnTo>
                  <a:lnTo>
                    <a:pt x="339" y="10"/>
                  </a:lnTo>
                  <a:lnTo>
                    <a:pt x="466" y="10"/>
                  </a:lnTo>
                  <a:lnTo>
                    <a:pt x="466" y="19"/>
                  </a:lnTo>
                  <a:lnTo>
                    <a:pt x="633" y="19"/>
                  </a:lnTo>
                  <a:lnTo>
                    <a:pt x="633" y="26"/>
                  </a:lnTo>
                  <a:lnTo>
                    <a:pt x="638" y="26"/>
                  </a:lnTo>
                  <a:lnTo>
                    <a:pt x="638" y="32"/>
                  </a:lnTo>
                  <a:lnTo>
                    <a:pt x="660" y="32"/>
                  </a:lnTo>
                  <a:lnTo>
                    <a:pt x="660" y="42"/>
                  </a:lnTo>
                  <a:lnTo>
                    <a:pt x="756" y="42"/>
                  </a:lnTo>
                  <a:lnTo>
                    <a:pt x="756" y="52"/>
                  </a:lnTo>
                  <a:lnTo>
                    <a:pt x="849" y="52"/>
                  </a:lnTo>
                  <a:lnTo>
                    <a:pt x="849" y="58"/>
                  </a:lnTo>
                  <a:lnTo>
                    <a:pt x="853" y="58"/>
                  </a:lnTo>
                  <a:lnTo>
                    <a:pt x="853" y="68"/>
                  </a:lnTo>
                  <a:lnTo>
                    <a:pt x="892" y="68"/>
                  </a:lnTo>
                  <a:lnTo>
                    <a:pt x="892" y="74"/>
                  </a:lnTo>
                  <a:lnTo>
                    <a:pt x="919" y="74"/>
                  </a:lnTo>
                  <a:lnTo>
                    <a:pt x="919" y="84"/>
                  </a:lnTo>
                  <a:lnTo>
                    <a:pt x="985" y="84"/>
                  </a:lnTo>
                  <a:lnTo>
                    <a:pt x="985" y="94"/>
                  </a:lnTo>
                  <a:lnTo>
                    <a:pt x="1016" y="94"/>
                  </a:lnTo>
                  <a:lnTo>
                    <a:pt x="1016" y="100"/>
                  </a:lnTo>
                  <a:lnTo>
                    <a:pt x="1016" y="110"/>
                  </a:lnTo>
                  <a:lnTo>
                    <a:pt x="1042" y="110"/>
                  </a:lnTo>
                  <a:lnTo>
                    <a:pt x="1042" y="126"/>
                  </a:lnTo>
                  <a:lnTo>
                    <a:pt x="1051" y="126"/>
                  </a:lnTo>
                  <a:lnTo>
                    <a:pt x="1051" y="133"/>
                  </a:lnTo>
                  <a:lnTo>
                    <a:pt x="1130" y="133"/>
                  </a:lnTo>
                  <a:lnTo>
                    <a:pt x="1130" y="142"/>
                  </a:lnTo>
                  <a:lnTo>
                    <a:pt x="1147" y="142"/>
                  </a:lnTo>
                  <a:lnTo>
                    <a:pt x="1147" y="152"/>
                  </a:lnTo>
                  <a:lnTo>
                    <a:pt x="1174" y="152"/>
                  </a:lnTo>
                  <a:lnTo>
                    <a:pt x="1174" y="159"/>
                  </a:lnTo>
                  <a:lnTo>
                    <a:pt x="1275" y="159"/>
                  </a:lnTo>
                  <a:lnTo>
                    <a:pt x="1275" y="168"/>
                  </a:lnTo>
                  <a:lnTo>
                    <a:pt x="1314" y="168"/>
                  </a:lnTo>
                  <a:lnTo>
                    <a:pt x="1314" y="175"/>
                  </a:lnTo>
                  <a:lnTo>
                    <a:pt x="1314" y="184"/>
                  </a:lnTo>
                  <a:lnTo>
                    <a:pt x="1332" y="184"/>
                  </a:lnTo>
                  <a:lnTo>
                    <a:pt x="1332" y="194"/>
                  </a:lnTo>
                  <a:lnTo>
                    <a:pt x="1341" y="194"/>
                  </a:lnTo>
                  <a:lnTo>
                    <a:pt x="1341" y="201"/>
                  </a:lnTo>
                  <a:lnTo>
                    <a:pt x="1349" y="201"/>
                  </a:lnTo>
                  <a:lnTo>
                    <a:pt x="1349" y="207"/>
                  </a:lnTo>
                  <a:lnTo>
                    <a:pt x="1363" y="207"/>
                  </a:lnTo>
                  <a:lnTo>
                    <a:pt x="1363" y="217"/>
                  </a:lnTo>
                  <a:lnTo>
                    <a:pt x="1380" y="217"/>
                  </a:lnTo>
                  <a:lnTo>
                    <a:pt x="1380" y="226"/>
                  </a:lnTo>
                  <a:lnTo>
                    <a:pt x="1389" y="226"/>
                  </a:lnTo>
                  <a:lnTo>
                    <a:pt x="1389" y="236"/>
                  </a:lnTo>
                  <a:lnTo>
                    <a:pt x="1402" y="236"/>
                  </a:lnTo>
                  <a:lnTo>
                    <a:pt x="1402" y="243"/>
                  </a:lnTo>
                  <a:lnTo>
                    <a:pt x="1437" y="243"/>
                  </a:lnTo>
                  <a:lnTo>
                    <a:pt x="1437" y="249"/>
                  </a:lnTo>
                  <a:lnTo>
                    <a:pt x="1481" y="249"/>
                  </a:lnTo>
                  <a:lnTo>
                    <a:pt x="1481" y="259"/>
                  </a:lnTo>
                  <a:lnTo>
                    <a:pt x="1525" y="259"/>
                  </a:lnTo>
                  <a:lnTo>
                    <a:pt x="1525" y="269"/>
                  </a:lnTo>
                  <a:lnTo>
                    <a:pt x="1556" y="269"/>
                  </a:lnTo>
                  <a:lnTo>
                    <a:pt x="1556" y="278"/>
                  </a:lnTo>
                  <a:lnTo>
                    <a:pt x="1596" y="278"/>
                  </a:lnTo>
                  <a:lnTo>
                    <a:pt x="1596" y="288"/>
                  </a:lnTo>
                  <a:lnTo>
                    <a:pt x="1631" y="288"/>
                  </a:lnTo>
                  <a:lnTo>
                    <a:pt x="1631" y="291"/>
                  </a:lnTo>
                  <a:lnTo>
                    <a:pt x="1657" y="291"/>
                  </a:lnTo>
                  <a:lnTo>
                    <a:pt x="1657" y="301"/>
                  </a:lnTo>
                  <a:lnTo>
                    <a:pt x="1661" y="301"/>
                  </a:lnTo>
                  <a:lnTo>
                    <a:pt x="1661" y="311"/>
                  </a:lnTo>
                  <a:lnTo>
                    <a:pt x="1697" y="311"/>
                  </a:lnTo>
                  <a:lnTo>
                    <a:pt x="1697" y="320"/>
                  </a:lnTo>
                  <a:lnTo>
                    <a:pt x="1701" y="320"/>
                  </a:lnTo>
                  <a:lnTo>
                    <a:pt x="1701" y="330"/>
                  </a:lnTo>
                  <a:lnTo>
                    <a:pt x="1723" y="330"/>
                  </a:lnTo>
                  <a:lnTo>
                    <a:pt x="1723" y="333"/>
                  </a:lnTo>
                  <a:lnTo>
                    <a:pt x="1741" y="333"/>
                  </a:lnTo>
                  <a:lnTo>
                    <a:pt x="1741" y="343"/>
                  </a:lnTo>
                  <a:lnTo>
                    <a:pt x="1811" y="343"/>
                  </a:lnTo>
                  <a:lnTo>
                    <a:pt x="1811" y="353"/>
                  </a:lnTo>
                  <a:lnTo>
                    <a:pt x="1881" y="353"/>
                  </a:lnTo>
                  <a:lnTo>
                    <a:pt x="1881" y="362"/>
                  </a:lnTo>
                  <a:lnTo>
                    <a:pt x="1890" y="362"/>
                  </a:lnTo>
                  <a:lnTo>
                    <a:pt x="1890" y="372"/>
                  </a:lnTo>
                  <a:lnTo>
                    <a:pt x="1930" y="372"/>
                  </a:lnTo>
                  <a:lnTo>
                    <a:pt x="1930" y="382"/>
                  </a:lnTo>
                  <a:lnTo>
                    <a:pt x="1960" y="382"/>
                  </a:lnTo>
                  <a:lnTo>
                    <a:pt x="1960" y="385"/>
                  </a:lnTo>
                  <a:lnTo>
                    <a:pt x="1969" y="385"/>
                  </a:lnTo>
                  <a:lnTo>
                    <a:pt x="1969" y="395"/>
                  </a:lnTo>
                  <a:lnTo>
                    <a:pt x="1987" y="395"/>
                  </a:lnTo>
                  <a:lnTo>
                    <a:pt x="1987" y="404"/>
                  </a:lnTo>
                  <a:lnTo>
                    <a:pt x="2000" y="404"/>
                  </a:lnTo>
                  <a:lnTo>
                    <a:pt x="2000" y="414"/>
                  </a:lnTo>
                  <a:lnTo>
                    <a:pt x="2009" y="414"/>
                  </a:lnTo>
                  <a:lnTo>
                    <a:pt x="2009" y="424"/>
                  </a:lnTo>
                  <a:lnTo>
                    <a:pt x="2061" y="424"/>
                  </a:lnTo>
                  <a:lnTo>
                    <a:pt x="2061" y="430"/>
                  </a:lnTo>
                  <a:lnTo>
                    <a:pt x="2066" y="430"/>
                  </a:lnTo>
                  <a:lnTo>
                    <a:pt x="2066" y="440"/>
                  </a:lnTo>
                  <a:lnTo>
                    <a:pt x="2110" y="440"/>
                  </a:lnTo>
                  <a:lnTo>
                    <a:pt x="2110" y="447"/>
                  </a:lnTo>
                  <a:lnTo>
                    <a:pt x="2264" y="447"/>
                  </a:lnTo>
                  <a:lnTo>
                    <a:pt x="2264" y="456"/>
                  </a:lnTo>
                  <a:lnTo>
                    <a:pt x="2312" y="456"/>
                  </a:lnTo>
                  <a:lnTo>
                    <a:pt x="2312" y="466"/>
                  </a:lnTo>
                  <a:lnTo>
                    <a:pt x="2343" y="466"/>
                  </a:lnTo>
                  <a:lnTo>
                    <a:pt x="2343" y="472"/>
                  </a:lnTo>
                  <a:lnTo>
                    <a:pt x="2387" y="472"/>
                  </a:lnTo>
                  <a:lnTo>
                    <a:pt x="2387" y="482"/>
                  </a:lnTo>
                  <a:lnTo>
                    <a:pt x="2400" y="482"/>
                  </a:lnTo>
                  <a:lnTo>
                    <a:pt x="2400" y="492"/>
                  </a:lnTo>
                  <a:lnTo>
                    <a:pt x="2514" y="492"/>
                  </a:lnTo>
                  <a:lnTo>
                    <a:pt x="2514" y="502"/>
                  </a:lnTo>
                  <a:lnTo>
                    <a:pt x="2628" y="502"/>
                  </a:lnTo>
                  <a:lnTo>
                    <a:pt x="2628" y="511"/>
                  </a:lnTo>
                  <a:lnTo>
                    <a:pt x="2650" y="511"/>
                  </a:lnTo>
                  <a:lnTo>
                    <a:pt x="2650" y="521"/>
                  </a:lnTo>
                  <a:lnTo>
                    <a:pt x="2655" y="521"/>
                  </a:lnTo>
                  <a:lnTo>
                    <a:pt x="2655" y="524"/>
                  </a:lnTo>
                  <a:lnTo>
                    <a:pt x="2681" y="524"/>
                  </a:lnTo>
                  <a:lnTo>
                    <a:pt x="2681" y="534"/>
                  </a:lnTo>
                  <a:lnTo>
                    <a:pt x="2690" y="534"/>
                  </a:lnTo>
                  <a:lnTo>
                    <a:pt x="2690" y="544"/>
                  </a:lnTo>
                  <a:lnTo>
                    <a:pt x="2712" y="544"/>
                  </a:lnTo>
                  <a:lnTo>
                    <a:pt x="2712" y="553"/>
                  </a:lnTo>
                  <a:lnTo>
                    <a:pt x="2756" y="553"/>
                  </a:lnTo>
                  <a:lnTo>
                    <a:pt x="2756" y="563"/>
                  </a:lnTo>
                  <a:lnTo>
                    <a:pt x="2778" y="563"/>
                  </a:lnTo>
                  <a:lnTo>
                    <a:pt x="2778" y="573"/>
                  </a:lnTo>
                  <a:lnTo>
                    <a:pt x="2817" y="573"/>
                  </a:lnTo>
                  <a:lnTo>
                    <a:pt x="2817" y="579"/>
                  </a:lnTo>
                  <a:lnTo>
                    <a:pt x="2870" y="579"/>
                  </a:lnTo>
                  <a:lnTo>
                    <a:pt x="2870" y="589"/>
                  </a:lnTo>
                  <a:lnTo>
                    <a:pt x="2940" y="589"/>
                  </a:lnTo>
                  <a:lnTo>
                    <a:pt x="2940" y="599"/>
                  </a:lnTo>
                  <a:lnTo>
                    <a:pt x="2997" y="599"/>
                  </a:lnTo>
                  <a:lnTo>
                    <a:pt x="2997" y="608"/>
                  </a:lnTo>
                  <a:lnTo>
                    <a:pt x="3006" y="608"/>
                  </a:lnTo>
                  <a:lnTo>
                    <a:pt x="3006" y="618"/>
                  </a:lnTo>
                  <a:lnTo>
                    <a:pt x="3041" y="618"/>
                  </a:lnTo>
                  <a:lnTo>
                    <a:pt x="3041" y="628"/>
                  </a:lnTo>
                  <a:lnTo>
                    <a:pt x="3081" y="628"/>
                  </a:lnTo>
                  <a:lnTo>
                    <a:pt x="3081" y="637"/>
                  </a:lnTo>
                  <a:lnTo>
                    <a:pt x="3094" y="637"/>
                  </a:lnTo>
                  <a:lnTo>
                    <a:pt x="3094" y="647"/>
                  </a:lnTo>
                  <a:lnTo>
                    <a:pt x="3239" y="647"/>
                  </a:lnTo>
                  <a:lnTo>
                    <a:pt x="3239" y="657"/>
                  </a:lnTo>
                  <a:lnTo>
                    <a:pt x="3314" y="657"/>
                  </a:lnTo>
                  <a:lnTo>
                    <a:pt x="3314" y="663"/>
                  </a:lnTo>
                  <a:lnTo>
                    <a:pt x="3327" y="663"/>
                  </a:lnTo>
                  <a:lnTo>
                    <a:pt x="3327" y="673"/>
                  </a:lnTo>
                  <a:lnTo>
                    <a:pt x="3327" y="683"/>
                  </a:lnTo>
                  <a:lnTo>
                    <a:pt x="3393" y="683"/>
                  </a:lnTo>
                  <a:lnTo>
                    <a:pt x="3393" y="692"/>
                  </a:lnTo>
                  <a:lnTo>
                    <a:pt x="3406" y="692"/>
                  </a:lnTo>
                  <a:lnTo>
                    <a:pt x="3406" y="702"/>
                  </a:lnTo>
                  <a:lnTo>
                    <a:pt x="3463" y="702"/>
                  </a:lnTo>
                  <a:lnTo>
                    <a:pt x="3463" y="712"/>
                  </a:lnTo>
                  <a:lnTo>
                    <a:pt x="3490" y="712"/>
                  </a:lnTo>
                  <a:lnTo>
                    <a:pt x="3490" y="722"/>
                  </a:lnTo>
                  <a:lnTo>
                    <a:pt x="3643" y="722"/>
                  </a:lnTo>
                  <a:lnTo>
                    <a:pt x="3643" y="731"/>
                  </a:lnTo>
                  <a:lnTo>
                    <a:pt x="3652" y="731"/>
                  </a:lnTo>
                  <a:lnTo>
                    <a:pt x="3652" y="738"/>
                  </a:lnTo>
                  <a:lnTo>
                    <a:pt x="3819" y="738"/>
                  </a:lnTo>
                  <a:lnTo>
                    <a:pt x="3819" y="747"/>
                  </a:lnTo>
                  <a:lnTo>
                    <a:pt x="3828" y="747"/>
                  </a:lnTo>
                  <a:lnTo>
                    <a:pt x="3828" y="757"/>
                  </a:lnTo>
                  <a:lnTo>
                    <a:pt x="3859" y="757"/>
                  </a:lnTo>
                  <a:lnTo>
                    <a:pt x="3859" y="767"/>
                  </a:lnTo>
                  <a:lnTo>
                    <a:pt x="4056" y="767"/>
                  </a:lnTo>
                  <a:lnTo>
                    <a:pt x="4056" y="777"/>
                  </a:lnTo>
                  <a:lnTo>
                    <a:pt x="4215" y="777"/>
                  </a:lnTo>
                  <a:lnTo>
                    <a:pt x="4215" y="786"/>
                  </a:lnTo>
                  <a:lnTo>
                    <a:pt x="4272" y="786"/>
                  </a:lnTo>
                  <a:lnTo>
                    <a:pt x="4272" y="796"/>
                  </a:lnTo>
                  <a:lnTo>
                    <a:pt x="4346" y="796"/>
                  </a:lnTo>
                  <a:lnTo>
                    <a:pt x="4346" y="809"/>
                  </a:lnTo>
                  <a:lnTo>
                    <a:pt x="4443" y="809"/>
                  </a:lnTo>
                  <a:lnTo>
                    <a:pt x="4443" y="819"/>
                  </a:lnTo>
                  <a:lnTo>
                    <a:pt x="4448" y="819"/>
                  </a:lnTo>
                  <a:lnTo>
                    <a:pt x="4448" y="838"/>
                  </a:lnTo>
                  <a:lnTo>
                    <a:pt x="4452" y="838"/>
                  </a:lnTo>
                  <a:lnTo>
                    <a:pt x="4452" y="844"/>
                  </a:lnTo>
                  <a:lnTo>
                    <a:pt x="4505" y="844"/>
                  </a:lnTo>
                  <a:lnTo>
                    <a:pt x="4505" y="854"/>
                  </a:lnTo>
                  <a:lnTo>
                    <a:pt x="4601" y="854"/>
                  </a:lnTo>
                  <a:lnTo>
                    <a:pt x="4601" y="870"/>
                  </a:lnTo>
                  <a:lnTo>
                    <a:pt x="4623" y="870"/>
                  </a:lnTo>
                  <a:lnTo>
                    <a:pt x="4623" y="880"/>
                  </a:lnTo>
                  <a:lnTo>
                    <a:pt x="4716" y="880"/>
                  </a:lnTo>
                  <a:lnTo>
                    <a:pt x="4716" y="887"/>
                  </a:lnTo>
                  <a:lnTo>
                    <a:pt x="4764" y="887"/>
                  </a:lnTo>
                  <a:lnTo>
                    <a:pt x="4764" y="896"/>
                  </a:lnTo>
                  <a:lnTo>
                    <a:pt x="4768" y="896"/>
                  </a:lnTo>
                  <a:lnTo>
                    <a:pt x="4768" y="912"/>
                  </a:lnTo>
                  <a:lnTo>
                    <a:pt x="4900" y="912"/>
                  </a:lnTo>
                  <a:lnTo>
                    <a:pt x="4900" y="919"/>
                  </a:lnTo>
                  <a:lnTo>
                    <a:pt x="4944" y="919"/>
                  </a:lnTo>
                  <a:lnTo>
                    <a:pt x="4944" y="929"/>
                  </a:lnTo>
                  <a:lnTo>
                    <a:pt x="5032" y="929"/>
                  </a:lnTo>
                  <a:lnTo>
                    <a:pt x="5032" y="945"/>
                  </a:lnTo>
                  <a:lnTo>
                    <a:pt x="5094" y="945"/>
                  </a:lnTo>
                  <a:lnTo>
                    <a:pt x="5094" y="955"/>
                  </a:lnTo>
                  <a:lnTo>
                    <a:pt x="5265" y="955"/>
                  </a:lnTo>
                  <a:lnTo>
                    <a:pt x="5265" y="971"/>
                  </a:lnTo>
                  <a:lnTo>
                    <a:pt x="5362" y="971"/>
                  </a:lnTo>
                  <a:lnTo>
                    <a:pt x="5362" y="987"/>
                  </a:lnTo>
                  <a:lnTo>
                    <a:pt x="5419" y="987"/>
                  </a:lnTo>
                  <a:lnTo>
                    <a:pt x="5419" y="1000"/>
                  </a:lnTo>
                  <a:lnTo>
                    <a:pt x="5546" y="1000"/>
                  </a:lnTo>
                  <a:lnTo>
                    <a:pt x="5546" y="1019"/>
                  </a:lnTo>
                  <a:lnTo>
                    <a:pt x="5599" y="1019"/>
                  </a:lnTo>
                  <a:lnTo>
                    <a:pt x="5599" y="1042"/>
                  </a:lnTo>
                  <a:lnTo>
                    <a:pt x="5612" y="1042"/>
                  </a:lnTo>
                  <a:lnTo>
                    <a:pt x="5612" y="1065"/>
                  </a:lnTo>
                  <a:lnTo>
                    <a:pt x="5713" y="1065"/>
                  </a:lnTo>
                  <a:lnTo>
                    <a:pt x="5713" y="1084"/>
                  </a:lnTo>
                  <a:lnTo>
                    <a:pt x="5999" y="1084"/>
                  </a:lnTo>
                  <a:lnTo>
                    <a:pt x="5999" y="1116"/>
                  </a:lnTo>
                  <a:lnTo>
                    <a:pt x="6003" y="1116"/>
                  </a:lnTo>
                  <a:lnTo>
                    <a:pt x="6003" y="1142"/>
                  </a:lnTo>
                  <a:lnTo>
                    <a:pt x="6262" y="1142"/>
                  </a:lnTo>
                  <a:lnTo>
                    <a:pt x="6262" y="1194"/>
                  </a:lnTo>
                  <a:lnTo>
                    <a:pt x="6596" y="1194"/>
                  </a:lnTo>
                  <a:lnTo>
                    <a:pt x="6596" y="1333"/>
                  </a:lnTo>
                  <a:lnTo>
                    <a:pt x="6610" y="1333"/>
                  </a:lnTo>
                  <a:lnTo>
                    <a:pt x="6610" y="1475"/>
                  </a:lnTo>
                  <a:lnTo>
                    <a:pt x="7317" y="1475"/>
                  </a:lnTo>
                </a:path>
              </a:pathLst>
            </a:custGeom>
            <a:noFill/>
            <a:ln w="22225" cap="rnd">
              <a:solidFill>
                <a:srgbClr val="669F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53" name="Line 633">
              <a:extLst>
                <a:ext uri="{FF2B5EF4-FFF2-40B4-BE49-F238E27FC236}">
                  <a16:creationId xmlns:a16="http://schemas.microsoft.com/office/drawing/2014/main" id="{2E638DE0-6D0A-66CC-B646-BBE56F9F6F9C}"/>
                </a:ext>
              </a:extLst>
            </p:cNvPr>
            <p:cNvSpPr>
              <a:spLocks noChangeShapeType="1"/>
            </p:cNvSpPr>
            <p:nvPr/>
          </p:nvSpPr>
          <p:spPr bwMode="auto">
            <a:xfrm>
              <a:off x="1561097" y="2211916"/>
              <a:ext cx="6077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54" name="Line 634">
              <a:extLst>
                <a:ext uri="{FF2B5EF4-FFF2-40B4-BE49-F238E27FC236}">
                  <a16:creationId xmlns:a16="http://schemas.microsoft.com/office/drawing/2014/main" id="{2365E392-2DCD-C610-C7DC-E206B7FB29A0}"/>
                </a:ext>
              </a:extLst>
            </p:cNvPr>
            <p:cNvSpPr>
              <a:spLocks noChangeShapeType="1"/>
            </p:cNvSpPr>
            <p:nvPr/>
          </p:nvSpPr>
          <p:spPr bwMode="auto">
            <a:xfrm>
              <a:off x="1668966" y="2225339"/>
              <a:ext cx="5925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55" name="Line 635">
              <a:extLst>
                <a:ext uri="{FF2B5EF4-FFF2-40B4-BE49-F238E27FC236}">
                  <a16:creationId xmlns:a16="http://schemas.microsoft.com/office/drawing/2014/main" id="{BFCA62C6-1753-5D67-F18B-D84791654E0D}"/>
                </a:ext>
              </a:extLst>
            </p:cNvPr>
            <p:cNvSpPr>
              <a:spLocks noChangeShapeType="1"/>
            </p:cNvSpPr>
            <p:nvPr/>
          </p:nvSpPr>
          <p:spPr bwMode="auto">
            <a:xfrm>
              <a:off x="1795068" y="2225339"/>
              <a:ext cx="1367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56" name="Line 636">
              <a:extLst>
                <a:ext uri="{FF2B5EF4-FFF2-40B4-BE49-F238E27FC236}">
                  <a16:creationId xmlns:a16="http://schemas.microsoft.com/office/drawing/2014/main" id="{BF2473E4-3D8B-8A38-2089-137A17F679BE}"/>
                </a:ext>
              </a:extLst>
            </p:cNvPr>
            <p:cNvSpPr>
              <a:spLocks noChangeShapeType="1"/>
            </p:cNvSpPr>
            <p:nvPr/>
          </p:nvSpPr>
          <p:spPr bwMode="auto">
            <a:xfrm>
              <a:off x="1808741" y="2225339"/>
              <a:ext cx="0" cy="21478"/>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57" name="Line 637">
              <a:extLst>
                <a:ext uri="{FF2B5EF4-FFF2-40B4-BE49-F238E27FC236}">
                  <a16:creationId xmlns:a16="http://schemas.microsoft.com/office/drawing/2014/main" id="{7A486A97-E119-C81B-5E40-0AC35A5CE730}"/>
                </a:ext>
              </a:extLst>
            </p:cNvPr>
            <p:cNvSpPr>
              <a:spLocks noChangeShapeType="1"/>
            </p:cNvSpPr>
            <p:nvPr/>
          </p:nvSpPr>
          <p:spPr bwMode="auto">
            <a:xfrm>
              <a:off x="1808741" y="2246817"/>
              <a:ext cx="1975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58" name="Line 638">
              <a:extLst>
                <a:ext uri="{FF2B5EF4-FFF2-40B4-BE49-F238E27FC236}">
                  <a16:creationId xmlns:a16="http://schemas.microsoft.com/office/drawing/2014/main" id="{821CF27F-5189-DF74-6D8E-6F7518C183DC}"/>
                </a:ext>
              </a:extLst>
            </p:cNvPr>
            <p:cNvSpPr>
              <a:spLocks noChangeShapeType="1"/>
            </p:cNvSpPr>
            <p:nvPr/>
          </p:nvSpPr>
          <p:spPr bwMode="auto">
            <a:xfrm>
              <a:off x="1889264" y="2246817"/>
              <a:ext cx="668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59" name="Line 639">
              <a:extLst>
                <a:ext uri="{FF2B5EF4-FFF2-40B4-BE49-F238E27FC236}">
                  <a16:creationId xmlns:a16="http://schemas.microsoft.com/office/drawing/2014/main" id="{2164954F-8ADB-E54C-093D-6BB666CCFC88}"/>
                </a:ext>
              </a:extLst>
            </p:cNvPr>
            <p:cNvSpPr>
              <a:spLocks noChangeShapeType="1"/>
            </p:cNvSpPr>
            <p:nvPr/>
          </p:nvSpPr>
          <p:spPr bwMode="auto">
            <a:xfrm>
              <a:off x="2015365" y="2246817"/>
              <a:ext cx="4709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60" name="Line 640">
              <a:extLst>
                <a:ext uri="{FF2B5EF4-FFF2-40B4-BE49-F238E27FC236}">
                  <a16:creationId xmlns:a16="http://schemas.microsoft.com/office/drawing/2014/main" id="{E7D233C2-0137-89A4-0E61-2762D017AA89}"/>
                </a:ext>
              </a:extLst>
            </p:cNvPr>
            <p:cNvSpPr>
              <a:spLocks noChangeShapeType="1"/>
            </p:cNvSpPr>
            <p:nvPr/>
          </p:nvSpPr>
          <p:spPr bwMode="auto">
            <a:xfrm>
              <a:off x="2062464" y="2246817"/>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61" name="Line 641">
              <a:extLst>
                <a:ext uri="{FF2B5EF4-FFF2-40B4-BE49-F238E27FC236}">
                  <a16:creationId xmlns:a16="http://schemas.microsoft.com/office/drawing/2014/main" id="{0D076D51-66BD-83D9-E1A8-3D8755EEAE7A}"/>
                </a:ext>
              </a:extLst>
            </p:cNvPr>
            <p:cNvSpPr>
              <a:spLocks noChangeShapeType="1"/>
            </p:cNvSpPr>
            <p:nvPr/>
          </p:nvSpPr>
          <p:spPr bwMode="auto">
            <a:xfrm>
              <a:off x="2109561" y="2268295"/>
              <a:ext cx="1367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62" name="Line 642">
              <a:extLst>
                <a:ext uri="{FF2B5EF4-FFF2-40B4-BE49-F238E27FC236}">
                  <a16:creationId xmlns:a16="http://schemas.microsoft.com/office/drawing/2014/main" id="{52FDB709-54B5-9BBC-D926-07DAD041CB08}"/>
                </a:ext>
              </a:extLst>
            </p:cNvPr>
            <p:cNvSpPr>
              <a:spLocks noChangeShapeType="1"/>
            </p:cNvSpPr>
            <p:nvPr/>
          </p:nvSpPr>
          <p:spPr bwMode="auto">
            <a:xfrm>
              <a:off x="2123236" y="2268295"/>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63" name="Line 643">
              <a:extLst>
                <a:ext uri="{FF2B5EF4-FFF2-40B4-BE49-F238E27FC236}">
                  <a16:creationId xmlns:a16="http://schemas.microsoft.com/office/drawing/2014/main" id="{3535E90F-F75F-4E52-001A-EE8155838E67}"/>
                </a:ext>
              </a:extLst>
            </p:cNvPr>
            <p:cNvSpPr>
              <a:spLocks noChangeShapeType="1"/>
            </p:cNvSpPr>
            <p:nvPr/>
          </p:nvSpPr>
          <p:spPr bwMode="auto">
            <a:xfrm>
              <a:off x="2123236" y="2281718"/>
              <a:ext cx="3342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64" name="Line 644">
              <a:extLst>
                <a:ext uri="{FF2B5EF4-FFF2-40B4-BE49-F238E27FC236}">
                  <a16:creationId xmlns:a16="http://schemas.microsoft.com/office/drawing/2014/main" id="{BFEAB4F4-C16E-C3EC-3AE7-97C6AAFCC743}"/>
                </a:ext>
              </a:extLst>
            </p:cNvPr>
            <p:cNvSpPr>
              <a:spLocks noChangeShapeType="1"/>
            </p:cNvSpPr>
            <p:nvPr/>
          </p:nvSpPr>
          <p:spPr bwMode="auto">
            <a:xfrm>
              <a:off x="2202239" y="2289772"/>
              <a:ext cx="6077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65" name="Line 645">
              <a:extLst>
                <a:ext uri="{FF2B5EF4-FFF2-40B4-BE49-F238E27FC236}">
                  <a16:creationId xmlns:a16="http://schemas.microsoft.com/office/drawing/2014/main" id="{D4567179-6CB0-1A73-57C3-9708010EFEB3}"/>
                </a:ext>
              </a:extLst>
            </p:cNvPr>
            <p:cNvSpPr>
              <a:spLocks noChangeShapeType="1"/>
            </p:cNvSpPr>
            <p:nvPr/>
          </p:nvSpPr>
          <p:spPr bwMode="auto">
            <a:xfrm>
              <a:off x="2310108" y="2299169"/>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66" name="Line 646">
              <a:extLst>
                <a:ext uri="{FF2B5EF4-FFF2-40B4-BE49-F238E27FC236}">
                  <a16:creationId xmlns:a16="http://schemas.microsoft.com/office/drawing/2014/main" id="{E5E7F067-4688-C226-641C-2B7E72C01080}"/>
                </a:ext>
              </a:extLst>
            </p:cNvPr>
            <p:cNvSpPr>
              <a:spLocks noChangeShapeType="1"/>
            </p:cNvSpPr>
            <p:nvPr/>
          </p:nvSpPr>
          <p:spPr bwMode="auto">
            <a:xfrm>
              <a:off x="2310108" y="2299169"/>
              <a:ext cx="668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67" name="Line 647">
              <a:extLst>
                <a:ext uri="{FF2B5EF4-FFF2-40B4-BE49-F238E27FC236}">
                  <a16:creationId xmlns:a16="http://schemas.microsoft.com/office/drawing/2014/main" id="{52243F6A-1998-ED99-94B5-ECE260EDD54F}"/>
                </a:ext>
              </a:extLst>
            </p:cNvPr>
            <p:cNvSpPr>
              <a:spLocks noChangeShapeType="1"/>
            </p:cNvSpPr>
            <p:nvPr/>
          </p:nvSpPr>
          <p:spPr bwMode="auto">
            <a:xfrm>
              <a:off x="2422536" y="2311250"/>
              <a:ext cx="6077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68" name="Line 648">
              <a:extLst>
                <a:ext uri="{FF2B5EF4-FFF2-40B4-BE49-F238E27FC236}">
                  <a16:creationId xmlns:a16="http://schemas.microsoft.com/office/drawing/2014/main" id="{A313E89D-F8D5-F130-91AC-784AF5E9586E}"/>
                </a:ext>
              </a:extLst>
            </p:cNvPr>
            <p:cNvSpPr>
              <a:spLocks noChangeShapeType="1"/>
            </p:cNvSpPr>
            <p:nvPr/>
          </p:nvSpPr>
          <p:spPr bwMode="auto">
            <a:xfrm>
              <a:off x="2550157" y="2311250"/>
              <a:ext cx="607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69" name="Line 649">
              <a:extLst>
                <a:ext uri="{FF2B5EF4-FFF2-40B4-BE49-F238E27FC236}">
                  <a16:creationId xmlns:a16="http://schemas.microsoft.com/office/drawing/2014/main" id="{DC3BCA52-6EB1-25B7-CA02-23206FD32E95}"/>
                </a:ext>
              </a:extLst>
            </p:cNvPr>
            <p:cNvSpPr>
              <a:spLocks noChangeShapeType="1"/>
            </p:cNvSpPr>
            <p:nvPr/>
          </p:nvSpPr>
          <p:spPr bwMode="auto">
            <a:xfrm>
              <a:off x="2556234" y="2311250"/>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70" name="Line 650">
              <a:extLst>
                <a:ext uri="{FF2B5EF4-FFF2-40B4-BE49-F238E27FC236}">
                  <a16:creationId xmlns:a16="http://schemas.microsoft.com/office/drawing/2014/main" id="{EBE505E8-8A82-9FC2-24E4-FECDFCFF55B2}"/>
                </a:ext>
              </a:extLst>
            </p:cNvPr>
            <p:cNvSpPr>
              <a:spLocks noChangeShapeType="1"/>
            </p:cNvSpPr>
            <p:nvPr/>
          </p:nvSpPr>
          <p:spPr bwMode="auto">
            <a:xfrm>
              <a:off x="2556234" y="2324674"/>
              <a:ext cx="3342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71" name="Line 651">
              <a:extLst>
                <a:ext uri="{FF2B5EF4-FFF2-40B4-BE49-F238E27FC236}">
                  <a16:creationId xmlns:a16="http://schemas.microsoft.com/office/drawing/2014/main" id="{8CA81F41-8592-C2C0-2FE3-2AA3A8AAA8CA}"/>
                </a:ext>
              </a:extLst>
            </p:cNvPr>
            <p:cNvSpPr>
              <a:spLocks noChangeShapeType="1"/>
            </p:cNvSpPr>
            <p:nvPr/>
          </p:nvSpPr>
          <p:spPr bwMode="auto">
            <a:xfrm>
              <a:off x="2630680" y="2342125"/>
              <a:ext cx="0" cy="402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72" name="Line 652">
              <a:extLst>
                <a:ext uri="{FF2B5EF4-FFF2-40B4-BE49-F238E27FC236}">
                  <a16:creationId xmlns:a16="http://schemas.microsoft.com/office/drawing/2014/main" id="{EADD16C0-4A4E-A737-C87A-77ABB7A0B611}"/>
                </a:ext>
              </a:extLst>
            </p:cNvPr>
            <p:cNvSpPr>
              <a:spLocks noChangeShapeType="1"/>
            </p:cNvSpPr>
            <p:nvPr/>
          </p:nvSpPr>
          <p:spPr bwMode="auto">
            <a:xfrm>
              <a:off x="2630680" y="2346151"/>
              <a:ext cx="4557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73" name="Line 653">
              <a:extLst>
                <a:ext uri="{FF2B5EF4-FFF2-40B4-BE49-F238E27FC236}">
                  <a16:creationId xmlns:a16="http://schemas.microsoft.com/office/drawing/2014/main" id="{9510E2D3-35F3-7314-AF95-45BEFF170990}"/>
                </a:ext>
              </a:extLst>
            </p:cNvPr>
            <p:cNvSpPr>
              <a:spLocks noChangeShapeType="1"/>
            </p:cNvSpPr>
            <p:nvPr/>
          </p:nvSpPr>
          <p:spPr bwMode="auto">
            <a:xfrm>
              <a:off x="2676259" y="2346151"/>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74" name="Line 654">
              <a:extLst>
                <a:ext uri="{FF2B5EF4-FFF2-40B4-BE49-F238E27FC236}">
                  <a16:creationId xmlns:a16="http://schemas.microsoft.com/office/drawing/2014/main" id="{1CCDB39C-115F-DFAD-4A78-61052A87DD73}"/>
                </a:ext>
              </a:extLst>
            </p:cNvPr>
            <p:cNvSpPr>
              <a:spLocks noChangeShapeType="1"/>
            </p:cNvSpPr>
            <p:nvPr/>
          </p:nvSpPr>
          <p:spPr bwMode="auto">
            <a:xfrm>
              <a:off x="2729434" y="2359575"/>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75" name="Line 655">
              <a:extLst>
                <a:ext uri="{FF2B5EF4-FFF2-40B4-BE49-F238E27FC236}">
                  <a16:creationId xmlns:a16="http://schemas.microsoft.com/office/drawing/2014/main" id="{F92C7904-F12A-ADBA-7D9C-44B0BAE6AE06}"/>
                </a:ext>
              </a:extLst>
            </p:cNvPr>
            <p:cNvSpPr>
              <a:spLocks noChangeShapeType="1"/>
            </p:cNvSpPr>
            <p:nvPr/>
          </p:nvSpPr>
          <p:spPr bwMode="auto">
            <a:xfrm>
              <a:off x="2729434" y="2367629"/>
              <a:ext cx="4709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76" name="Line 656">
              <a:extLst>
                <a:ext uri="{FF2B5EF4-FFF2-40B4-BE49-F238E27FC236}">
                  <a16:creationId xmlns:a16="http://schemas.microsoft.com/office/drawing/2014/main" id="{1B4120D5-497B-83E8-2915-E6368BB56284}"/>
                </a:ext>
              </a:extLst>
            </p:cNvPr>
            <p:cNvSpPr>
              <a:spLocks noChangeShapeType="1"/>
            </p:cNvSpPr>
            <p:nvPr/>
          </p:nvSpPr>
          <p:spPr bwMode="auto">
            <a:xfrm>
              <a:off x="2809957" y="2385080"/>
              <a:ext cx="0" cy="5369"/>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77" name="Line 657">
              <a:extLst>
                <a:ext uri="{FF2B5EF4-FFF2-40B4-BE49-F238E27FC236}">
                  <a16:creationId xmlns:a16="http://schemas.microsoft.com/office/drawing/2014/main" id="{92AF1D25-7E08-11BE-B139-3810BFF8E556}"/>
                </a:ext>
              </a:extLst>
            </p:cNvPr>
            <p:cNvSpPr>
              <a:spLocks noChangeShapeType="1"/>
            </p:cNvSpPr>
            <p:nvPr/>
          </p:nvSpPr>
          <p:spPr bwMode="auto">
            <a:xfrm>
              <a:off x="2809957" y="2390449"/>
              <a:ext cx="6077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78" name="Line 658">
              <a:extLst>
                <a:ext uri="{FF2B5EF4-FFF2-40B4-BE49-F238E27FC236}">
                  <a16:creationId xmlns:a16="http://schemas.microsoft.com/office/drawing/2014/main" id="{A31BDA09-F427-0058-7FEA-720108833283}"/>
                </a:ext>
              </a:extLst>
            </p:cNvPr>
            <p:cNvSpPr>
              <a:spLocks noChangeShapeType="1"/>
            </p:cNvSpPr>
            <p:nvPr/>
          </p:nvSpPr>
          <p:spPr bwMode="auto">
            <a:xfrm>
              <a:off x="2916307" y="2402530"/>
              <a:ext cx="668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79" name="Line 659">
              <a:extLst>
                <a:ext uri="{FF2B5EF4-FFF2-40B4-BE49-F238E27FC236}">
                  <a16:creationId xmlns:a16="http://schemas.microsoft.com/office/drawing/2014/main" id="{C80CAFA2-B93D-295C-B0D3-CA5B921130A4}"/>
                </a:ext>
              </a:extLst>
            </p:cNvPr>
            <p:cNvSpPr>
              <a:spLocks noChangeShapeType="1"/>
            </p:cNvSpPr>
            <p:nvPr/>
          </p:nvSpPr>
          <p:spPr bwMode="auto">
            <a:xfrm>
              <a:off x="3043928" y="2402530"/>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0" name="Line 660">
              <a:extLst>
                <a:ext uri="{FF2B5EF4-FFF2-40B4-BE49-F238E27FC236}">
                  <a16:creationId xmlns:a16="http://schemas.microsoft.com/office/drawing/2014/main" id="{27E6CF6A-B058-07FC-D1A1-1FC6E5145988}"/>
                </a:ext>
              </a:extLst>
            </p:cNvPr>
            <p:cNvSpPr>
              <a:spLocks noChangeShapeType="1"/>
            </p:cNvSpPr>
            <p:nvPr/>
          </p:nvSpPr>
          <p:spPr bwMode="auto">
            <a:xfrm>
              <a:off x="3043928" y="2411927"/>
              <a:ext cx="1975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1" name="Line 661">
              <a:extLst>
                <a:ext uri="{FF2B5EF4-FFF2-40B4-BE49-F238E27FC236}">
                  <a16:creationId xmlns:a16="http://schemas.microsoft.com/office/drawing/2014/main" id="{AB05C7C0-371F-80D6-09DC-38B46B52254E}"/>
                </a:ext>
              </a:extLst>
            </p:cNvPr>
            <p:cNvSpPr>
              <a:spLocks noChangeShapeType="1"/>
            </p:cNvSpPr>
            <p:nvPr/>
          </p:nvSpPr>
          <p:spPr bwMode="auto">
            <a:xfrm>
              <a:off x="3063678" y="2411927"/>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2" name="Line 662">
              <a:extLst>
                <a:ext uri="{FF2B5EF4-FFF2-40B4-BE49-F238E27FC236}">
                  <a16:creationId xmlns:a16="http://schemas.microsoft.com/office/drawing/2014/main" id="{5C0D721F-F0D2-07BE-637E-193D77102C51}"/>
                </a:ext>
              </a:extLst>
            </p:cNvPr>
            <p:cNvSpPr>
              <a:spLocks noChangeShapeType="1"/>
            </p:cNvSpPr>
            <p:nvPr/>
          </p:nvSpPr>
          <p:spPr bwMode="auto">
            <a:xfrm>
              <a:off x="3063678" y="2425351"/>
              <a:ext cx="75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3" name="Line 663">
              <a:extLst>
                <a:ext uri="{FF2B5EF4-FFF2-40B4-BE49-F238E27FC236}">
                  <a16:creationId xmlns:a16="http://schemas.microsoft.com/office/drawing/2014/main" id="{EF74887E-B0BB-428B-1E82-FCFC4FB08071}"/>
                </a:ext>
              </a:extLst>
            </p:cNvPr>
            <p:cNvSpPr>
              <a:spLocks noChangeShapeType="1"/>
            </p:cNvSpPr>
            <p:nvPr/>
          </p:nvSpPr>
          <p:spPr bwMode="auto">
            <a:xfrm>
              <a:off x="3116854" y="2437432"/>
              <a:ext cx="6077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4" name="Line 664">
              <a:extLst>
                <a:ext uri="{FF2B5EF4-FFF2-40B4-BE49-F238E27FC236}">
                  <a16:creationId xmlns:a16="http://schemas.microsoft.com/office/drawing/2014/main" id="{2CA3934B-8DA9-83BD-0304-99531568ABFA}"/>
                </a:ext>
              </a:extLst>
            </p:cNvPr>
            <p:cNvSpPr>
              <a:spLocks noChangeShapeType="1"/>
            </p:cNvSpPr>
            <p:nvPr/>
          </p:nvSpPr>
          <p:spPr bwMode="auto">
            <a:xfrm>
              <a:off x="3230801" y="2446828"/>
              <a:ext cx="1975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5" name="Line 665">
              <a:extLst>
                <a:ext uri="{FF2B5EF4-FFF2-40B4-BE49-F238E27FC236}">
                  <a16:creationId xmlns:a16="http://schemas.microsoft.com/office/drawing/2014/main" id="{826187C2-BA17-30C8-FE2D-F97FC63FD098}"/>
                </a:ext>
              </a:extLst>
            </p:cNvPr>
            <p:cNvSpPr>
              <a:spLocks noChangeShapeType="1"/>
            </p:cNvSpPr>
            <p:nvPr/>
          </p:nvSpPr>
          <p:spPr bwMode="auto">
            <a:xfrm>
              <a:off x="3250552" y="2446828"/>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6" name="Line 666">
              <a:extLst>
                <a:ext uri="{FF2B5EF4-FFF2-40B4-BE49-F238E27FC236}">
                  <a16:creationId xmlns:a16="http://schemas.microsoft.com/office/drawing/2014/main" id="{DC3581DE-92C6-3FBC-D836-93117E69761D}"/>
                </a:ext>
              </a:extLst>
            </p:cNvPr>
            <p:cNvSpPr>
              <a:spLocks noChangeShapeType="1"/>
            </p:cNvSpPr>
            <p:nvPr/>
          </p:nvSpPr>
          <p:spPr bwMode="auto">
            <a:xfrm>
              <a:off x="3250552" y="2458909"/>
              <a:ext cx="1975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7" name="Line 667">
              <a:extLst>
                <a:ext uri="{FF2B5EF4-FFF2-40B4-BE49-F238E27FC236}">
                  <a16:creationId xmlns:a16="http://schemas.microsoft.com/office/drawing/2014/main" id="{02CF5E8A-0225-829B-2081-D6F847691746}"/>
                </a:ext>
              </a:extLst>
            </p:cNvPr>
            <p:cNvSpPr>
              <a:spLocks noChangeShapeType="1"/>
            </p:cNvSpPr>
            <p:nvPr/>
          </p:nvSpPr>
          <p:spPr bwMode="auto">
            <a:xfrm>
              <a:off x="3317401" y="2468306"/>
              <a:ext cx="2734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8" name="Line 668">
              <a:extLst>
                <a:ext uri="{FF2B5EF4-FFF2-40B4-BE49-F238E27FC236}">
                  <a16:creationId xmlns:a16="http://schemas.microsoft.com/office/drawing/2014/main" id="{AC4C253E-B97D-F266-C010-A460F71BBD3E}"/>
                </a:ext>
              </a:extLst>
            </p:cNvPr>
            <p:cNvSpPr>
              <a:spLocks noChangeShapeType="1"/>
            </p:cNvSpPr>
            <p:nvPr/>
          </p:nvSpPr>
          <p:spPr bwMode="auto">
            <a:xfrm>
              <a:off x="3344748" y="2468306"/>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89" name="Line 669">
              <a:extLst>
                <a:ext uri="{FF2B5EF4-FFF2-40B4-BE49-F238E27FC236}">
                  <a16:creationId xmlns:a16="http://schemas.microsoft.com/office/drawing/2014/main" id="{4DEFC578-7933-AF96-7D20-25A17AD0CA93}"/>
                </a:ext>
              </a:extLst>
            </p:cNvPr>
            <p:cNvSpPr>
              <a:spLocks noChangeShapeType="1"/>
            </p:cNvSpPr>
            <p:nvPr/>
          </p:nvSpPr>
          <p:spPr bwMode="auto">
            <a:xfrm>
              <a:off x="3344748" y="2481730"/>
              <a:ext cx="1975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90" name="Line 670">
              <a:extLst>
                <a:ext uri="{FF2B5EF4-FFF2-40B4-BE49-F238E27FC236}">
                  <a16:creationId xmlns:a16="http://schemas.microsoft.com/office/drawing/2014/main" id="{F4B0E54E-6EA6-F0F5-AA1A-9C44A895371F}"/>
                </a:ext>
              </a:extLst>
            </p:cNvPr>
            <p:cNvSpPr>
              <a:spLocks noChangeShapeType="1"/>
            </p:cNvSpPr>
            <p:nvPr/>
          </p:nvSpPr>
          <p:spPr bwMode="auto">
            <a:xfrm>
              <a:off x="3423752" y="2481730"/>
              <a:ext cx="1367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91" name="Line 671">
              <a:extLst>
                <a:ext uri="{FF2B5EF4-FFF2-40B4-BE49-F238E27FC236}">
                  <a16:creationId xmlns:a16="http://schemas.microsoft.com/office/drawing/2014/main" id="{B4C4440C-024E-9800-C6F0-84AD3FE9471F}"/>
                </a:ext>
              </a:extLst>
            </p:cNvPr>
            <p:cNvSpPr>
              <a:spLocks noChangeShapeType="1"/>
            </p:cNvSpPr>
            <p:nvPr/>
          </p:nvSpPr>
          <p:spPr bwMode="auto">
            <a:xfrm>
              <a:off x="3437425" y="2481730"/>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92" name="Line 672">
              <a:extLst>
                <a:ext uri="{FF2B5EF4-FFF2-40B4-BE49-F238E27FC236}">
                  <a16:creationId xmlns:a16="http://schemas.microsoft.com/office/drawing/2014/main" id="{F0B16656-49FE-C673-48CC-F0C47FA15554}"/>
                </a:ext>
              </a:extLst>
            </p:cNvPr>
            <p:cNvSpPr>
              <a:spLocks noChangeShapeType="1"/>
            </p:cNvSpPr>
            <p:nvPr/>
          </p:nvSpPr>
          <p:spPr bwMode="auto">
            <a:xfrm>
              <a:off x="3437425" y="2489784"/>
              <a:ext cx="75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93" name="Line 673">
              <a:extLst>
                <a:ext uri="{FF2B5EF4-FFF2-40B4-BE49-F238E27FC236}">
                  <a16:creationId xmlns:a16="http://schemas.microsoft.com/office/drawing/2014/main" id="{2ECFA9C5-720A-44FE-8168-C8354A870E09}"/>
                </a:ext>
              </a:extLst>
            </p:cNvPr>
            <p:cNvSpPr>
              <a:spLocks noChangeShapeType="1"/>
            </p:cNvSpPr>
            <p:nvPr/>
          </p:nvSpPr>
          <p:spPr bwMode="auto">
            <a:xfrm>
              <a:off x="3445022" y="2489784"/>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94" name="Line 674">
              <a:extLst>
                <a:ext uri="{FF2B5EF4-FFF2-40B4-BE49-F238E27FC236}">
                  <a16:creationId xmlns:a16="http://schemas.microsoft.com/office/drawing/2014/main" id="{9D6DDE21-2210-609F-AC01-E0C72FEA20E8}"/>
                </a:ext>
              </a:extLst>
            </p:cNvPr>
            <p:cNvSpPr>
              <a:spLocks noChangeShapeType="1"/>
            </p:cNvSpPr>
            <p:nvPr/>
          </p:nvSpPr>
          <p:spPr bwMode="auto">
            <a:xfrm>
              <a:off x="3445022" y="2503207"/>
              <a:ext cx="607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95" name="Line 675">
              <a:extLst>
                <a:ext uri="{FF2B5EF4-FFF2-40B4-BE49-F238E27FC236}">
                  <a16:creationId xmlns:a16="http://schemas.microsoft.com/office/drawing/2014/main" id="{AA955AEB-B456-DF9A-DEAE-446275494000}"/>
                </a:ext>
              </a:extLst>
            </p:cNvPr>
            <p:cNvSpPr>
              <a:spLocks noChangeShapeType="1"/>
            </p:cNvSpPr>
            <p:nvPr/>
          </p:nvSpPr>
          <p:spPr bwMode="auto">
            <a:xfrm>
              <a:off x="3490601" y="2524685"/>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96" name="Line 676">
              <a:extLst>
                <a:ext uri="{FF2B5EF4-FFF2-40B4-BE49-F238E27FC236}">
                  <a16:creationId xmlns:a16="http://schemas.microsoft.com/office/drawing/2014/main" id="{94F90C74-363C-82E1-6DCD-F803CB184451}"/>
                </a:ext>
              </a:extLst>
            </p:cNvPr>
            <p:cNvSpPr>
              <a:spLocks noChangeShapeType="1"/>
            </p:cNvSpPr>
            <p:nvPr/>
          </p:nvSpPr>
          <p:spPr bwMode="auto">
            <a:xfrm>
              <a:off x="3490601" y="2524685"/>
              <a:ext cx="5469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97" name="Line 677">
              <a:extLst>
                <a:ext uri="{FF2B5EF4-FFF2-40B4-BE49-F238E27FC236}">
                  <a16:creationId xmlns:a16="http://schemas.microsoft.com/office/drawing/2014/main" id="{804EAC27-5637-8F4B-41CC-1D78B001B223}"/>
                </a:ext>
              </a:extLst>
            </p:cNvPr>
            <p:cNvSpPr>
              <a:spLocks noChangeShapeType="1"/>
            </p:cNvSpPr>
            <p:nvPr/>
          </p:nvSpPr>
          <p:spPr bwMode="auto">
            <a:xfrm>
              <a:off x="3584797" y="2542135"/>
              <a:ext cx="0" cy="402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98" name="Line 678">
              <a:extLst>
                <a:ext uri="{FF2B5EF4-FFF2-40B4-BE49-F238E27FC236}">
                  <a16:creationId xmlns:a16="http://schemas.microsoft.com/office/drawing/2014/main" id="{8CB60D8F-1102-E90F-40CE-367946771C3E}"/>
                </a:ext>
              </a:extLst>
            </p:cNvPr>
            <p:cNvSpPr>
              <a:spLocks noChangeShapeType="1"/>
            </p:cNvSpPr>
            <p:nvPr/>
          </p:nvSpPr>
          <p:spPr bwMode="auto">
            <a:xfrm>
              <a:off x="3584797" y="2546163"/>
              <a:ext cx="2582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299" name="Line 679">
              <a:extLst>
                <a:ext uri="{FF2B5EF4-FFF2-40B4-BE49-F238E27FC236}">
                  <a16:creationId xmlns:a16="http://schemas.microsoft.com/office/drawing/2014/main" id="{A473476F-3F17-3DD1-0D91-3994634267C2}"/>
                </a:ext>
              </a:extLst>
            </p:cNvPr>
            <p:cNvSpPr>
              <a:spLocks noChangeShapeType="1"/>
            </p:cNvSpPr>
            <p:nvPr/>
          </p:nvSpPr>
          <p:spPr bwMode="auto">
            <a:xfrm>
              <a:off x="3610624" y="2546163"/>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0" name="Line 680">
              <a:extLst>
                <a:ext uri="{FF2B5EF4-FFF2-40B4-BE49-F238E27FC236}">
                  <a16:creationId xmlns:a16="http://schemas.microsoft.com/office/drawing/2014/main" id="{1BFEF6AA-7079-50DE-4F1F-A1375D4CB3D9}"/>
                </a:ext>
              </a:extLst>
            </p:cNvPr>
            <p:cNvSpPr>
              <a:spLocks noChangeShapeType="1"/>
            </p:cNvSpPr>
            <p:nvPr/>
          </p:nvSpPr>
          <p:spPr bwMode="auto">
            <a:xfrm>
              <a:off x="3644049" y="2585091"/>
              <a:ext cx="5469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1" name="Line 681">
              <a:extLst>
                <a:ext uri="{FF2B5EF4-FFF2-40B4-BE49-F238E27FC236}">
                  <a16:creationId xmlns:a16="http://schemas.microsoft.com/office/drawing/2014/main" id="{E42BC006-A61B-69BA-6DC3-23E0AD663490}"/>
                </a:ext>
              </a:extLst>
            </p:cNvPr>
            <p:cNvSpPr>
              <a:spLocks noChangeShapeType="1"/>
            </p:cNvSpPr>
            <p:nvPr/>
          </p:nvSpPr>
          <p:spPr bwMode="auto">
            <a:xfrm>
              <a:off x="3698744" y="2585091"/>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2" name="Line 682">
              <a:extLst>
                <a:ext uri="{FF2B5EF4-FFF2-40B4-BE49-F238E27FC236}">
                  <a16:creationId xmlns:a16="http://schemas.microsoft.com/office/drawing/2014/main" id="{5763FDDD-5F38-308E-D58D-4FF071127DA1}"/>
                </a:ext>
              </a:extLst>
            </p:cNvPr>
            <p:cNvSpPr>
              <a:spLocks noChangeShapeType="1"/>
            </p:cNvSpPr>
            <p:nvPr/>
          </p:nvSpPr>
          <p:spPr bwMode="auto">
            <a:xfrm>
              <a:off x="3732168" y="2602542"/>
              <a:ext cx="3342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3" name="Line 683">
              <a:extLst>
                <a:ext uri="{FF2B5EF4-FFF2-40B4-BE49-F238E27FC236}">
                  <a16:creationId xmlns:a16="http://schemas.microsoft.com/office/drawing/2014/main" id="{0E603023-8735-2DE0-1CA0-C7C31C66AB75}"/>
                </a:ext>
              </a:extLst>
            </p:cNvPr>
            <p:cNvSpPr>
              <a:spLocks noChangeShapeType="1"/>
            </p:cNvSpPr>
            <p:nvPr/>
          </p:nvSpPr>
          <p:spPr bwMode="auto">
            <a:xfrm>
              <a:off x="3765592" y="2602542"/>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4" name="Line 684">
              <a:extLst>
                <a:ext uri="{FF2B5EF4-FFF2-40B4-BE49-F238E27FC236}">
                  <a16:creationId xmlns:a16="http://schemas.microsoft.com/office/drawing/2014/main" id="{64602745-1524-0650-8B37-270EC7851B24}"/>
                </a:ext>
              </a:extLst>
            </p:cNvPr>
            <p:cNvSpPr>
              <a:spLocks noChangeShapeType="1"/>
            </p:cNvSpPr>
            <p:nvPr/>
          </p:nvSpPr>
          <p:spPr bwMode="auto">
            <a:xfrm>
              <a:off x="3765592" y="2615965"/>
              <a:ext cx="1215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5" name="Line 685">
              <a:extLst>
                <a:ext uri="{FF2B5EF4-FFF2-40B4-BE49-F238E27FC236}">
                  <a16:creationId xmlns:a16="http://schemas.microsoft.com/office/drawing/2014/main" id="{7BF08FAD-5915-A4AF-B5E1-9BB1F2590FF2}"/>
                </a:ext>
              </a:extLst>
            </p:cNvPr>
            <p:cNvSpPr>
              <a:spLocks noChangeShapeType="1"/>
            </p:cNvSpPr>
            <p:nvPr/>
          </p:nvSpPr>
          <p:spPr bwMode="auto">
            <a:xfrm>
              <a:off x="3777747" y="2615965"/>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6" name="Line 686">
              <a:extLst>
                <a:ext uri="{FF2B5EF4-FFF2-40B4-BE49-F238E27FC236}">
                  <a16:creationId xmlns:a16="http://schemas.microsoft.com/office/drawing/2014/main" id="{32D6CB73-BB65-544F-38A9-A0504021FEDA}"/>
                </a:ext>
              </a:extLst>
            </p:cNvPr>
            <p:cNvSpPr>
              <a:spLocks noChangeShapeType="1"/>
            </p:cNvSpPr>
            <p:nvPr/>
          </p:nvSpPr>
          <p:spPr bwMode="auto">
            <a:xfrm>
              <a:off x="3811171" y="2641470"/>
              <a:ext cx="6077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7" name="Line 687">
              <a:extLst>
                <a:ext uri="{FF2B5EF4-FFF2-40B4-BE49-F238E27FC236}">
                  <a16:creationId xmlns:a16="http://schemas.microsoft.com/office/drawing/2014/main" id="{F22ED56C-72BB-97DD-9A8D-8B5101F2048E}"/>
                </a:ext>
              </a:extLst>
            </p:cNvPr>
            <p:cNvSpPr>
              <a:spLocks noChangeShapeType="1"/>
            </p:cNvSpPr>
            <p:nvPr/>
          </p:nvSpPr>
          <p:spPr bwMode="auto">
            <a:xfrm>
              <a:off x="3919042" y="2646839"/>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8" name="Line 688">
              <a:extLst>
                <a:ext uri="{FF2B5EF4-FFF2-40B4-BE49-F238E27FC236}">
                  <a16:creationId xmlns:a16="http://schemas.microsoft.com/office/drawing/2014/main" id="{57817BAE-8939-3AE2-CF47-9EEB51B79C1A}"/>
                </a:ext>
              </a:extLst>
            </p:cNvPr>
            <p:cNvSpPr>
              <a:spLocks noChangeShapeType="1"/>
            </p:cNvSpPr>
            <p:nvPr/>
          </p:nvSpPr>
          <p:spPr bwMode="auto">
            <a:xfrm>
              <a:off x="3919042" y="2646839"/>
              <a:ext cx="1975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09" name="Line 689">
              <a:extLst>
                <a:ext uri="{FF2B5EF4-FFF2-40B4-BE49-F238E27FC236}">
                  <a16:creationId xmlns:a16="http://schemas.microsoft.com/office/drawing/2014/main" id="{9DCF4DDE-4B09-3A73-F445-EF5F96A28CE7}"/>
                </a:ext>
              </a:extLst>
            </p:cNvPr>
            <p:cNvSpPr>
              <a:spLocks noChangeShapeType="1"/>
            </p:cNvSpPr>
            <p:nvPr/>
          </p:nvSpPr>
          <p:spPr bwMode="auto">
            <a:xfrm>
              <a:off x="3938792" y="2646839"/>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10" name="Line 690">
              <a:extLst>
                <a:ext uri="{FF2B5EF4-FFF2-40B4-BE49-F238E27FC236}">
                  <a16:creationId xmlns:a16="http://schemas.microsoft.com/office/drawing/2014/main" id="{2384CDFC-905F-9E87-9C0E-54011BA8CF71}"/>
                </a:ext>
              </a:extLst>
            </p:cNvPr>
            <p:cNvSpPr>
              <a:spLocks noChangeShapeType="1"/>
            </p:cNvSpPr>
            <p:nvPr/>
          </p:nvSpPr>
          <p:spPr bwMode="auto">
            <a:xfrm>
              <a:off x="3938792" y="2658921"/>
              <a:ext cx="607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11" name="Line 691">
              <a:extLst>
                <a:ext uri="{FF2B5EF4-FFF2-40B4-BE49-F238E27FC236}">
                  <a16:creationId xmlns:a16="http://schemas.microsoft.com/office/drawing/2014/main" id="{879F216A-6DB1-16A2-9183-9C41379657F5}"/>
                </a:ext>
              </a:extLst>
            </p:cNvPr>
            <p:cNvSpPr>
              <a:spLocks noChangeShapeType="1"/>
            </p:cNvSpPr>
            <p:nvPr/>
          </p:nvSpPr>
          <p:spPr bwMode="auto">
            <a:xfrm>
              <a:off x="3944869" y="2658921"/>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12" name="Line 692">
              <a:extLst>
                <a:ext uri="{FF2B5EF4-FFF2-40B4-BE49-F238E27FC236}">
                  <a16:creationId xmlns:a16="http://schemas.microsoft.com/office/drawing/2014/main" id="{A25FD5C5-C223-AF57-6671-32BEB9A3C414}"/>
                </a:ext>
              </a:extLst>
            </p:cNvPr>
            <p:cNvSpPr>
              <a:spLocks noChangeShapeType="1"/>
            </p:cNvSpPr>
            <p:nvPr/>
          </p:nvSpPr>
          <p:spPr bwMode="auto">
            <a:xfrm>
              <a:off x="3985891" y="2685768"/>
              <a:ext cx="4557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13" name="Line 693">
              <a:extLst>
                <a:ext uri="{FF2B5EF4-FFF2-40B4-BE49-F238E27FC236}">
                  <a16:creationId xmlns:a16="http://schemas.microsoft.com/office/drawing/2014/main" id="{E410C5A9-6070-67CF-927B-7D92BEE11BF9}"/>
                </a:ext>
              </a:extLst>
            </p:cNvPr>
            <p:cNvSpPr>
              <a:spLocks noChangeShapeType="1"/>
            </p:cNvSpPr>
            <p:nvPr/>
          </p:nvSpPr>
          <p:spPr bwMode="auto">
            <a:xfrm>
              <a:off x="4031470" y="2685768"/>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14" name="Line 694">
              <a:extLst>
                <a:ext uri="{FF2B5EF4-FFF2-40B4-BE49-F238E27FC236}">
                  <a16:creationId xmlns:a16="http://schemas.microsoft.com/office/drawing/2014/main" id="{3CA53C78-6135-ECD4-7CB4-4F08E67AC926}"/>
                </a:ext>
              </a:extLst>
            </p:cNvPr>
            <p:cNvSpPr>
              <a:spLocks noChangeShapeType="1"/>
            </p:cNvSpPr>
            <p:nvPr/>
          </p:nvSpPr>
          <p:spPr bwMode="auto">
            <a:xfrm>
              <a:off x="4031470" y="2697849"/>
              <a:ext cx="75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15" name="Line 695">
              <a:extLst>
                <a:ext uri="{FF2B5EF4-FFF2-40B4-BE49-F238E27FC236}">
                  <a16:creationId xmlns:a16="http://schemas.microsoft.com/office/drawing/2014/main" id="{FF9E3ABC-F695-9420-53D0-582EB442F44C}"/>
                </a:ext>
              </a:extLst>
            </p:cNvPr>
            <p:cNvSpPr>
              <a:spLocks noChangeShapeType="1"/>
            </p:cNvSpPr>
            <p:nvPr/>
          </p:nvSpPr>
          <p:spPr bwMode="auto">
            <a:xfrm>
              <a:off x="4058817" y="2724696"/>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16" name="Line 696">
              <a:extLst>
                <a:ext uri="{FF2B5EF4-FFF2-40B4-BE49-F238E27FC236}">
                  <a16:creationId xmlns:a16="http://schemas.microsoft.com/office/drawing/2014/main" id="{F480E4CA-A199-3D49-E5B6-2B2816631A9A}"/>
                </a:ext>
              </a:extLst>
            </p:cNvPr>
            <p:cNvSpPr>
              <a:spLocks noChangeShapeType="1"/>
            </p:cNvSpPr>
            <p:nvPr/>
          </p:nvSpPr>
          <p:spPr bwMode="auto">
            <a:xfrm>
              <a:off x="4058817" y="2724696"/>
              <a:ext cx="3950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17" name="Line 697">
              <a:extLst>
                <a:ext uri="{FF2B5EF4-FFF2-40B4-BE49-F238E27FC236}">
                  <a16:creationId xmlns:a16="http://schemas.microsoft.com/office/drawing/2014/main" id="{6527F2E9-9B7E-9047-1DA9-D9AE87D0395F}"/>
                </a:ext>
              </a:extLst>
            </p:cNvPr>
            <p:cNvSpPr>
              <a:spLocks noChangeShapeType="1"/>
            </p:cNvSpPr>
            <p:nvPr/>
          </p:nvSpPr>
          <p:spPr bwMode="auto">
            <a:xfrm>
              <a:off x="4098318" y="2724696"/>
              <a:ext cx="0" cy="402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18" name="Line 698">
              <a:extLst>
                <a:ext uri="{FF2B5EF4-FFF2-40B4-BE49-F238E27FC236}">
                  <a16:creationId xmlns:a16="http://schemas.microsoft.com/office/drawing/2014/main" id="{D42CE669-A35B-5074-5215-2C88CF97F0FE}"/>
                </a:ext>
              </a:extLst>
            </p:cNvPr>
            <p:cNvSpPr>
              <a:spLocks noChangeShapeType="1"/>
            </p:cNvSpPr>
            <p:nvPr/>
          </p:nvSpPr>
          <p:spPr bwMode="auto">
            <a:xfrm>
              <a:off x="4098318" y="2728723"/>
              <a:ext cx="75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19" name="Line 699">
              <a:extLst>
                <a:ext uri="{FF2B5EF4-FFF2-40B4-BE49-F238E27FC236}">
                  <a16:creationId xmlns:a16="http://schemas.microsoft.com/office/drawing/2014/main" id="{E7B8CF36-603C-73A9-7C43-52652A65A982}"/>
                </a:ext>
              </a:extLst>
            </p:cNvPr>
            <p:cNvSpPr>
              <a:spLocks noChangeShapeType="1"/>
            </p:cNvSpPr>
            <p:nvPr/>
          </p:nvSpPr>
          <p:spPr bwMode="auto">
            <a:xfrm>
              <a:off x="4105914" y="2728723"/>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20" name="Line 700">
              <a:extLst>
                <a:ext uri="{FF2B5EF4-FFF2-40B4-BE49-F238E27FC236}">
                  <a16:creationId xmlns:a16="http://schemas.microsoft.com/office/drawing/2014/main" id="{83C3C59B-DF4C-A243-0584-6930E02CE17C}"/>
                </a:ext>
              </a:extLst>
            </p:cNvPr>
            <p:cNvSpPr>
              <a:spLocks noChangeShapeType="1"/>
            </p:cNvSpPr>
            <p:nvPr/>
          </p:nvSpPr>
          <p:spPr bwMode="auto">
            <a:xfrm>
              <a:off x="4131743" y="2754228"/>
              <a:ext cx="75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21" name="Line 701">
              <a:extLst>
                <a:ext uri="{FF2B5EF4-FFF2-40B4-BE49-F238E27FC236}">
                  <a16:creationId xmlns:a16="http://schemas.microsoft.com/office/drawing/2014/main" id="{0642DE57-CD1C-3048-024C-91A199B6EDAC}"/>
                </a:ext>
              </a:extLst>
            </p:cNvPr>
            <p:cNvSpPr>
              <a:spLocks noChangeShapeType="1"/>
            </p:cNvSpPr>
            <p:nvPr/>
          </p:nvSpPr>
          <p:spPr bwMode="auto">
            <a:xfrm>
              <a:off x="4139339" y="2754228"/>
              <a:ext cx="0" cy="2684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22" name="Line 702">
              <a:extLst>
                <a:ext uri="{FF2B5EF4-FFF2-40B4-BE49-F238E27FC236}">
                  <a16:creationId xmlns:a16="http://schemas.microsoft.com/office/drawing/2014/main" id="{CC4F6922-56A0-A979-F968-4D15512138C5}"/>
                </a:ext>
              </a:extLst>
            </p:cNvPr>
            <p:cNvSpPr>
              <a:spLocks noChangeShapeType="1"/>
            </p:cNvSpPr>
            <p:nvPr/>
          </p:nvSpPr>
          <p:spPr bwMode="auto">
            <a:xfrm>
              <a:off x="4139339" y="2781075"/>
              <a:ext cx="1215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23" name="Line 703">
              <a:extLst>
                <a:ext uri="{FF2B5EF4-FFF2-40B4-BE49-F238E27FC236}">
                  <a16:creationId xmlns:a16="http://schemas.microsoft.com/office/drawing/2014/main" id="{00FD9ECF-5037-596C-8FDA-761A35219AB9}"/>
                </a:ext>
              </a:extLst>
            </p:cNvPr>
            <p:cNvSpPr>
              <a:spLocks noChangeShapeType="1"/>
            </p:cNvSpPr>
            <p:nvPr/>
          </p:nvSpPr>
          <p:spPr bwMode="auto">
            <a:xfrm>
              <a:off x="4218342" y="2781075"/>
              <a:ext cx="2127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24" name="Line 704">
              <a:extLst>
                <a:ext uri="{FF2B5EF4-FFF2-40B4-BE49-F238E27FC236}">
                  <a16:creationId xmlns:a16="http://schemas.microsoft.com/office/drawing/2014/main" id="{C4EEB521-BB46-22BA-51E6-1F5AAAA97ADD}"/>
                </a:ext>
              </a:extLst>
            </p:cNvPr>
            <p:cNvSpPr>
              <a:spLocks noChangeShapeType="1"/>
            </p:cNvSpPr>
            <p:nvPr/>
          </p:nvSpPr>
          <p:spPr bwMode="auto">
            <a:xfrm>
              <a:off x="4239612" y="2781075"/>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25" name="Line 705">
              <a:extLst>
                <a:ext uri="{FF2B5EF4-FFF2-40B4-BE49-F238E27FC236}">
                  <a16:creationId xmlns:a16="http://schemas.microsoft.com/office/drawing/2014/main" id="{E00219B8-D05A-1F12-47DC-5A3E6699D4CC}"/>
                </a:ext>
              </a:extLst>
            </p:cNvPr>
            <p:cNvSpPr>
              <a:spLocks noChangeShapeType="1"/>
            </p:cNvSpPr>
            <p:nvPr/>
          </p:nvSpPr>
          <p:spPr bwMode="auto">
            <a:xfrm>
              <a:off x="4239612" y="2789129"/>
              <a:ext cx="1975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26" name="Line 706">
              <a:extLst>
                <a:ext uri="{FF2B5EF4-FFF2-40B4-BE49-F238E27FC236}">
                  <a16:creationId xmlns:a16="http://schemas.microsoft.com/office/drawing/2014/main" id="{F4BC13D4-5822-27FC-6615-3F13C119DEDD}"/>
                </a:ext>
              </a:extLst>
            </p:cNvPr>
            <p:cNvSpPr>
              <a:spLocks noChangeShapeType="1"/>
            </p:cNvSpPr>
            <p:nvPr/>
          </p:nvSpPr>
          <p:spPr bwMode="auto">
            <a:xfrm>
              <a:off x="4312539" y="2802553"/>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27" name="Line 707">
              <a:extLst>
                <a:ext uri="{FF2B5EF4-FFF2-40B4-BE49-F238E27FC236}">
                  <a16:creationId xmlns:a16="http://schemas.microsoft.com/office/drawing/2014/main" id="{BAB55354-9C0A-84DC-67E6-5BDD895AE672}"/>
                </a:ext>
              </a:extLst>
            </p:cNvPr>
            <p:cNvSpPr>
              <a:spLocks noChangeShapeType="1"/>
            </p:cNvSpPr>
            <p:nvPr/>
          </p:nvSpPr>
          <p:spPr bwMode="auto">
            <a:xfrm>
              <a:off x="4312539" y="2815976"/>
              <a:ext cx="607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28" name="Line 708">
              <a:extLst>
                <a:ext uri="{FF2B5EF4-FFF2-40B4-BE49-F238E27FC236}">
                  <a16:creationId xmlns:a16="http://schemas.microsoft.com/office/drawing/2014/main" id="{99BB1B30-7648-D182-381E-7C65EFC95901}"/>
                </a:ext>
              </a:extLst>
            </p:cNvPr>
            <p:cNvSpPr>
              <a:spLocks noChangeShapeType="1"/>
            </p:cNvSpPr>
            <p:nvPr/>
          </p:nvSpPr>
          <p:spPr bwMode="auto">
            <a:xfrm>
              <a:off x="4318616" y="2815976"/>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29" name="Line 709">
              <a:extLst>
                <a:ext uri="{FF2B5EF4-FFF2-40B4-BE49-F238E27FC236}">
                  <a16:creationId xmlns:a16="http://schemas.microsoft.com/office/drawing/2014/main" id="{D6AAB4CB-5A71-9268-D8A8-1F9CE478B70A}"/>
                </a:ext>
              </a:extLst>
            </p:cNvPr>
            <p:cNvSpPr>
              <a:spLocks noChangeShapeType="1"/>
            </p:cNvSpPr>
            <p:nvPr/>
          </p:nvSpPr>
          <p:spPr bwMode="auto">
            <a:xfrm>
              <a:off x="4318616" y="2824030"/>
              <a:ext cx="1975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30" name="Line 710">
              <a:extLst>
                <a:ext uri="{FF2B5EF4-FFF2-40B4-BE49-F238E27FC236}">
                  <a16:creationId xmlns:a16="http://schemas.microsoft.com/office/drawing/2014/main" id="{546A384E-BE93-9A57-7798-EA0D403CF5F0}"/>
                </a:ext>
              </a:extLst>
            </p:cNvPr>
            <p:cNvSpPr>
              <a:spLocks noChangeShapeType="1"/>
            </p:cNvSpPr>
            <p:nvPr/>
          </p:nvSpPr>
          <p:spPr bwMode="auto">
            <a:xfrm>
              <a:off x="4399139" y="2824030"/>
              <a:ext cx="1367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31" name="Line 711">
              <a:extLst>
                <a:ext uri="{FF2B5EF4-FFF2-40B4-BE49-F238E27FC236}">
                  <a16:creationId xmlns:a16="http://schemas.microsoft.com/office/drawing/2014/main" id="{A809CAE3-AF70-4D82-B347-7D8CF25F29A1}"/>
                </a:ext>
              </a:extLst>
            </p:cNvPr>
            <p:cNvSpPr>
              <a:spLocks noChangeShapeType="1"/>
            </p:cNvSpPr>
            <p:nvPr/>
          </p:nvSpPr>
          <p:spPr bwMode="auto">
            <a:xfrm>
              <a:off x="4412812" y="2824030"/>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32" name="Line 712">
              <a:extLst>
                <a:ext uri="{FF2B5EF4-FFF2-40B4-BE49-F238E27FC236}">
                  <a16:creationId xmlns:a16="http://schemas.microsoft.com/office/drawing/2014/main" id="{4C8D9ADC-425F-7C19-F5E6-24D988625852}"/>
                </a:ext>
              </a:extLst>
            </p:cNvPr>
            <p:cNvSpPr>
              <a:spLocks noChangeShapeType="1"/>
            </p:cNvSpPr>
            <p:nvPr/>
          </p:nvSpPr>
          <p:spPr bwMode="auto">
            <a:xfrm>
              <a:off x="4412812" y="2837454"/>
              <a:ext cx="3342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33" name="Line 713">
              <a:extLst>
                <a:ext uri="{FF2B5EF4-FFF2-40B4-BE49-F238E27FC236}">
                  <a16:creationId xmlns:a16="http://schemas.microsoft.com/office/drawing/2014/main" id="{9E71BDC5-FD5C-1B7B-2026-A135EB5BC914}"/>
                </a:ext>
              </a:extLst>
            </p:cNvPr>
            <p:cNvSpPr>
              <a:spLocks noChangeShapeType="1"/>
            </p:cNvSpPr>
            <p:nvPr/>
          </p:nvSpPr>
          <p:spPr bwMode="auto">
            <a:xfrm>
              <a:off x="4485738" y="2845508"/>
              <a:ext cx="4709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34" name="Line 714">
              <a:extLst>
                <a:ext uri="{FF2B5EF4-FFF2-40B4-BE49-F238E27FC236}">
                  <a16:creationId xmlns:a16="http://schemas.microsoft.com/office/drawing/2014/main" id="{E0CB10EB-8BCA-78DE-BC06-C4C9025A3103}"/>
                </a:ext>
              </a:extLst>
            </p:cNvPr>
            <p:cNvSpPr>
              <a:spLocks noChangeShapeType="1"/>
            </p:cNvSpPr>
            <p:nvPr/>
          </p:nvSpPr>
          <p:spPr bwMode="auto">
            <a:xfrm>
              <a:off x="4532837" y="2845508"/>
              <a:ext cx="0" cy="13424"/>
            </a:xfrm>
            <a:prstGeom prst="line">
              <a:avLst/>
            </a:prstGeom>
            <a:noFill/>
            <a:ln w="6350" cap="rnd">
              <a:solidFill>
                <a:srgbClr val="669F30"/>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35" name="Line 715">
              <a:extLst>
                <a:ext uri="{FF2B5EF4-FFF2-40B4-BE49-F238E27FC236}">
                  <a16:creationId xmlns:a16="http://schemas.microsoft.com/office/drawing/2014/main" id="{A108AFCC-F33A-8045-29FF-1CACED274231}"/>
                </a:ext>
              </a:extLst>
            </p:cNvPr>
            <p:cNvSpPr>
              <a:spLocks noChangeShapeType="1"/>
            </p:cNvSpPr>
            <p:nvPr/>
          </p:nvSpPr>
          <p:spPr bwMode="auto">
            <a:xfrm>
              <a:off x="4579934" y="2872355"/>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36" name="Line 716">
              <a:extLst>
                <a:ext uri="{FF2B5EF4-FFF2-40B4-BE49-F238E27FC236}">
                  <a16:creationId xmlns:a16="http://schemas.microsoft.com/office/drawing/2014/main" id="{6E847C68-BF0A-9FB6-185E-151CC3400D1F}"/>
                </a:ext>
              </a:extLst>
            </p:cNvPr>
            <p:cNvSpPr>
              <a:spLocks noChangeShapeType="1"/>
            </p:cNvSpPr>
            <p:nvPr/>
          </p:nvSpPr>
          <p:spPr bwMode="auto">
            <a:xfrm>
              <a:off x="4579934" y="2872355"/>
              <a:ext cx="3950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37" name="Line 717">
              <a:extLst>
                <a:ext uri="{FF2B5EF4-FFF2-40B4-BE49-F238E27FC236}">
                  <a16:creationId xmlns:a16="http://schemas.microsoft.com/office/drawing/2014/main" id="{FCC43A5E-D09B-2CEA-6FE6-078EA2285B66}"/>
                </a:ext>
              </a:extLst>
            </p:cNvPr>
            <p:cNvSpPr>
              <a:spLocks noChangeShapeType="1"/>
            </p:cNvSpPr>
            <p:nvPr/>
          </p:nvSpPr>
          <p:spPr bwMode="auto">
            <a:xfrm>
              <a:off x="4619436" y="2872355"/>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38" name="Line 718">
              <a:extLst>
                <a:ext uri="{FF2B5EF4-FFF2-40B4-BE49-F238E27FC236}">
                  <a16:creationId xmlns:a16="http://schemas.microsoft.com/office/drawing/2014/main" id="{2D55BC0A-A5AF-AD86-9E0F-90E0B9C93E16}"/>
                </a:ext>
              </a:extLst>
            </p:cNvPr>
            <p:cNvSpPr>
              <a:spLocks noChangeShapeType="1"/>
            </p:cNvSpPr>
            <p:nvPr/>
          </p:nvSpPr>
          <p:spPr bwMode="auto">
            <a:xfrm>
              <a:off x="4619436" y="2885779"/>
              <a:ext cx="607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39" name="Line 719">
              <a:extLst>
                <a:ext uri="{FF2B5EF4-FFF2-40B4-BE49-F238E27FC236}">
                  <a16:creationId xmlns:a16="http://schemas.microsoft.com/office/drawing/2014/main" id="{DBA3369D-C666-7DB5-874D-F690E2A73336}"/>
                </a:ext>
              </a:extLst>
            </p:cNvPr>
            <p:cNvSpPr>
              <a:spLocks noChangeShapeType="1"/>
            </p:cNvSpPr>
            <p:nvPr/>
          </p:nvSpPr>
          <p:spPr bwMode="auto">
            <a:xfrm>
              <a:off x="4652861" y="2911284"/>
              <a:ext cx="1367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40" name="Line 720">
              <a:extLst>
                <a:ext uri="{FF2B5EF4-FFF2-40B4-BE49-F238E27FC236}">
                  <a16:creationId xmlns:a16="http://schemas.microsoft.com/office/drawing/2014/main" id="{0C9A4879-7F09-4090-735D-F3574D92D26B}"/>
                </a:ext>
              </a:extLst>
            </p:cNvPr>
            <p:cNvSpPr>
              <a:spLocks noChangeShapeType="1"/>
            </p:cNvSpPr>
            <p:nvPr/>
          </p:nvSpPr>
          <p:spPr bwMode="auto">
            <a:xfrm>
              <a:off x="4666535" y="2911284"/>
              <a:ext cx="0" cy="402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41" name="Line 721">
              <a:extLst>
                <a:ext uri="{FF2B5EF4-FFF2-40B4-BE49-F238E27FC236}">
                  <a16:creationId xmlns:a16="http://schemas.microsoft.com/office/drawing/2014/main" id="{1B74AC62-3C5F-9BFA-BE9B-C066635A333B}"/>
                </a:ext>
              </a:extLst>
            </p:cNvPr>
            <p:cNvSpPr>
              <a:spLocks noChangeShapeType="1"/>
            </p:cNvSpPr>
            <p:nvPr/>
          </p:nvSpPr>
          <p:spPr bwMode="auto">
            <a:xfrm>
              <a:off x="4666535" y="2915311"/>
              <a:ext cx="2582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42" name="Line 722">
              <a:extLst>
                <a:ext uri="{FF2B5EF4-FFF2-40B4-BE49-F238E27FC236}">
                  <a16:creationId xmlns:a16="http://schemas.microsoft.com/office/drawing/2014/main" id="{623404ED-0790-5C8C-A7F8-71E4B49D7C2F}"/>
                </a:ext>
              </a:extLst>
            </p:cNvPr>
            <p:cNvSpPr>
              <a:spLocks noChangeShapeType="1"/>
            </p:cNvSpPr>
            <p:nvPr/>
          </p:nvSpPr>
          <p:spPr bwMode="auto">
            <a:xfrm>
              <a:off x="4725787" y="2936788"/>
              <a:ext cx="0" cy="5369"/>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43" name="Line 723">
              <a:extLst>
                <a:ext uri="{FF2B5EF4-FFF2-40B4-BE49-F238E27FC236}">
                  <a16:creationId xmlns:a16="http://schemas.microsoft.com/office/drawing/2014/main" id="{382F6B8C-F8DF-A4F5-E029-6B77CD04F6D5}"/>
                </a:ext>
              </a:extLst>
            </p:cNvPr>
            <p:cNvSpPr>
              <a:spLocks noChangeShapeType="1"/>
            </p:cNvSpPr>
            <p:nvPr/>
          </p:nvSpPr>
          <p:spPr bwMode="auto">
            <a:xfrm>
              <a:off x="4725787" y="2942158"/>
              <a:ext cx="2127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44" name="Line 724">
              <a:extLst>
                <a:ext uri="{FF2B5EF4-FFF2-40B4-BE49-F238E27FC236}">
                  <a16:creationId xmlns:a16="http://schemas.microsoft.com/office/drawing/2014/main" id="{CCEAD09D-DD60-7A78-17CB-21F4369D8A09}"/>
                </a:ext>
              </a:extLst>
            </p:cNvPr>
            <p:cNvSpPr>
              <a:spLocks noChangeShapeType="1"/>
            </p:cNvSpPr>
            <p:nvPr/>
          </p:nvSpPr>
          <p:spPr bwMode="auto">
            <a:xfrm>
              <a:off x="4747057" y="2942158"/>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45" name="Line 725">
              <a:extLst>
                <a:ext uri="{FF2B5EF4-FFF2-40B4-BE49-F238E27FC236}">
                  <a16:creationId xmlns:a16="http://schemas.microsoft.com/office/drawing/2014/main" id="{6342E325-4E37-9988-EA61-CF7D7CB09334}"/>
                </a:ext>
              </a:extLst>
            </p:cNvPr>
            <p:cNvSpPr>
              <a:spLocks noChangeShapeType="1"/>
            </p:cNvSpPr>
            <p:nvPr/>
          </p:nvSpPr>
          <p:spPr bwMode="auto">
            <a:xfrm>
              <a:off x="4747057" y="2954240"/>
              <a:ext cx="1215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46" name="Line 726">
              <a:extLst>
                <a:ext uri="{FF2B5EF4-FFF2-40B4-BE49-F238E27FC236}">
                  <a16:creationId xmlns:a16="http://schemas.microsoft.com/office/drawing/2014/main" id="{0EFD4FEF-B580-4F24-5FB5-A25680509E77}"/>
                </a:ext>
              </a:extLst>
            </p:cNvPr>
            <p:cNvSpPr>
              <a:spLocks noChangeShapeType="1"/>
            </p:cNvSpPr>
            <p:nvPr/>
          </p:nvSpPr>
          <p:spPr bwMode="auto">
            <a:xfrm>
              <a:off x="4812387" y="2959609"/>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47" name="Line 727">
              <a:extLst>
                <a:ext uri="{FF2B5EF4-FFF2-40B4-BE49-F238E27FC236}">
                  <a16:creationId xmlns:a16="http://schemas.microsoft.com/office/drawing/2014/main" id="{C0E9F146-39CD-0E1A-ABCF-74222D32C894}"/>
                </a:ext>
              </a:extLst>
            </p:cNvPr>
            <p:cNvSpPr>
              <a:spLocks noChangeShapeType="1"/>
            </p:cNvSpPr>
            <p:nvPr/>
          </p:nvSpPr>
          <p:spPr bwMode="auto">
            <a:xfrm>
              <a:off x="4812387" y="2967663"/>
              <a:ext cx="75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48" name="Line 728">
              <a:extLst>
                <a:ext uri="{FF2B5EF4-FFF2-40B4-BE49-F238E27FC236}">
                  <a16:creationId xmlns:a16="http://schemas.microsoft.com/office/drawing/2014/main" id="{365548C7-D4B7-84DD-152F-5DA1D2810C8B}"/>
                </a:ext>
              </a:extLst>
            </p:cNvPr>
            <p:cNvSpPr>
              <a:spLocks noChangeShapeType="1"/>
            </p:cNvSpPr>
            <p:nvPr/>
          </p:nvSpPr>
          <p:spPr bwMode="auto">
            <a:xfrm>
              <a:off x="4819983" y="2967663"/>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49" name="Line 729">
              <a:extLst>
                <a:ext uri="{FF2B5EF4-FFF2-40B4-BE49-F238E27FC236}">
                  <a16:creationId xmlns:a16="http://schemas.microsoft.com/office/drawing/2014/main" id="{6CE2A219-F313-0E08-8347-6953F815FD5E}"/>
                </a:ext>
              </a:extLst>
            </p:cNvPr>
            <p:cNvSpPr>
              <a:spLocks noChangeShapeType="1"/>
            </p:cNvSpPr>
            <p:nvPr/>
          </p:nvSpPr>
          <p:spPr bwMode="auto">
            <a:xfrm>
              <a:off x="4819983" y="2981087"/>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50" name="Line 730">
              <a:extLst>
                <a:ext uri="{FF2B5EF4-FFF2-40B4-BE49-F238E27FC236}">
                  <a16:creationId xmlns:a16="http://schemas.microsoft.com/office/drawing/2014/main" id="{B66E2FF6-CFB4-CC46-861F-13ADA16E12AB}"/>
                </a:ext>
              </a:extLst>
            </p:cNvPr>
            <p:cNvSpPr>
              <a:spLocks noChangeShapeType="1"/>
            </p:cNvSpPr>
            <p:nvPr/>
          </p:nvSpPr>
          <p:spPr bwMode="auto">
            <a:xfrm>
              <a:off x="4819983" y="2981087"/>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51" name="Line 731">
              <a:extLst>
                <a:ext uri="{FF2B5EF4-FFF2-40B4-BE49-F238E27FC236}">
                  <a16:creationId xmlns:a16="http://schemas.microsoft.com/office/drawing/2014/main" id="{7D0CE90D-68E3-B01A-34BF-17A7672B364F}"/>
                </a:ext>
              </a:extLst>
            </p:cNvPr>
            <p:cNvSpPr>
              <a:spLocks noChangeShapeType="1"/>
            </p:cNvSpPr>
            <p:nvPr/>
          </p:nvSpPr>
          <p:spPr bwMode="auto">
            <a:xfrm>
              <a:off x="4819983" y="2989141"/>
              <a:ext cx="1367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52" name="Line 732">
              <a:extLst>
                <a:ext uri="{FF2B5EF4-FFF2-40B4-BE49-F238E27FC236}">
                  <a16:creationId xmlns:a16="http://schemas.microsoft.com/office/drawing/2014/main" id="{A85475BA-D793-8A2A-320C-F7268CB20472}"/>
                </a:ext>
              </a:extLst>
            </p:cNvPr>
            <p:cNvSpPr>
              <a:spLocks noChangeShapeType="1"/>
            </p:cNvSpPr>
            <p:nvPr/>
          </p:nvSpPr>
          <p:spPr bwMode="auto">
            <a:xfrm>
              <a:off x="4879236" y="3002564"/>
              <a:ext cx="2127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53" name="Line 733">
              <a:extLst>
                <a:ext uri="{FF2B5EF4-FFF2-40B4-BE49-F238E27FC236}">
                  <a16:creationId xmlns:a16="http://schemas.microsoft.com/office/drawing/2014/main" id="{E71BADC8-4AD2-2BA5-F187-3643C7661A48}"/>
                </a:ext>
              </a:extLst>
            </p:cNvPr>
            <p:cNvSpPr>
              <a:spLocks noChangeShapeType="1"/>
            </p:cNvSpPr>
            <p:nvPr/>
          </p:nvSpPr>
          <p:spPr bwMode="auto">
            <a:xfrm>
              <a:off x="4900506" y="3002564"/>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54" name="Line 734">
              <a:extLst>
                <a:ext uri="{FF2B5EF4-FFF2-40B4-BE49-F238E27FC236}">
                  <a16:creationId xmlns:a16="http://schemas.microsoft.com/office/drawing/2014/main" id="{61C641B3-F8A8-3CD3-AB1C-4AA25861D1D9}"/>
                </a:ext>
              </a:extLst>
            </p:cNvPr>
            <p:cNvSpPr>
              <a:spLocks noChangeShapeType="1"/>
            </p:cNvSpPr>
            <p:nvPr/>
          </p:nvSpPr>
          <p:spPr bwMode="auto">
            <a:xfrm>
              <a:off x="4900506" y="3015988"/>
              <a:ext cx="2582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55" name="Line 735">
              <a:extLst>
                <a:ext uri="{FF2B5EF4-FFF2-40B4-BE49-F238E27FC236}">
                  <a16:creationId xmlns:a16="http://schemas.microsoft.com/office/drawing/2014/main" id="{B1226850-0E10-68FA-6675-BC79123DFD3F}"/>
                </a:ext>
              </a:extLst>
            </p:cNvPr>
            <p:cNvSpPr>
              <a:spLocks noChangeShapeType="1"/>
            </p:cNvSpPr>
            <p:nvPr/>
          </p:nvSpPr>
          <p:spPr bwMode="auto">
            <a:xfrm>
              <a:off x="4987105" y="3015988"/>
              <a:ext cx="5925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56" name="Line 736">
              <a:extLst>
                <a:ext uri="{FF2B5EF4-FFF2-40B4-BE49-F238E27FC236}">
                  <a16:creationId xmlns:a16="http://schemas.microsoft.com/office/drawing/2014/main" id="{CCD58658-1D7F-F97D-ED10-9B00F730BF20}"/>
                </a:ext>
              </a:extLst>
            </p:cNvPr>
            <p:cNvSpPr>
              <a:spLocks noChangeShapeType="1"/>
            </p:cNvSpPr>
            <p:nvPr/>
          </p:nvSpPr>
          <p:spPr bwMode="auto">
            <a:xfrm>
              <a:off x="5073706" y="3037466"/>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57" name="Line 737">
              <a:extLst>
                <a:ext uri="{FF2B5EF4-FFF2-40B4-BE49-F238E27FC236}">
                  <a16:creationId xmlns:a16="http://schemas.microsoft.com/office/drawing/2014/main" id="{25E9E2E9-F179-4771-26AA-919BFFCAFE72}"/>
                </a:ext>
              </a:extLst>
            </p:cNvPr>
            <p:cNvSpPr>
              <a:spLocks noChangeShapeType="1"/>
            </p:cNvSpPr>
            <p:nvPr/>
          </p:nvSpPr>
          <p:spPr bwMode="auto">
            <a:xfrm>
              <a:off x="5073706" y="3045520"/>
              <a:ext cx="4709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58" name="Line 738">
              <a:extLst>
                <a:ext uri="{FF2B5EF4-FFF2-40B4-BE49-F238E27FC236}">
                  <a16:creationId xmlns:a16="http://schemas.microsoft.com/office/drawing/2014/main" id="{82B17ACE-3BD0-87E8-2FC7-9625BCDC6CE0}"/>
                </a:ext>
              </a:extLst>
            </p:cNvPr>
            <p:cNvSpPr>
              <a:spLocks noChangeShapeType="1"/>
            </p:cNvSpPr>
            <p:nvPr/>
          </p:nvSpPr>
          <p:spPr bwMode="auto">
            <a:xfrm>
              <a:off x="5166382" y="3058943"/>
              <a:ext cx="6077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59" name="Line 739">
              <a:extLst>
                <a:ext uri="{FF2B5EF4-FFF2-40B4-BE49-F238E27FC236}">
                  <a16:creationId xmlns:a16="http://schemas.microsoft.com/office/drawing/2014/main" id="{81A54B0B-FE1C-77DA-5273-9D4D85C2E8D4}"/>
                </a:ext>
              </a:extLst>
            </p:cNvPr>
            <p:cNvSpPr>
              <a:spLocks noChangeShapeType="1"/>
            </p:cNvSpPr>
            <p:nvPr/>
          </p:nvSpPr>
          <p:spPr bwMode="auto">
            <a:xfrm>
              <a:off x="5254501" y="3084448"/>
              <a:ext cx="4557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60" name="Line 740">
              <a:extLst>
                <a:ext uri="{FF2B5EF4-FFF2-40B4-BE49-F238E27FC236}">
                  <a16:creationId xmlns:a16="http://schemas.microsoft.com/office/drawing/2014/main" id="{9C5FC670-814A-002F-0106-2BB8A431ADAE}"/>
                </a:ext>
              </a:extLst>
            </p:cNvPr>
            <p:cNvSpPr>
              <a:spLocks noChangeShapeType="1"/>
            </p:cNvSpPr>
            <p:nvPr/>
          </p:nvSpPr>
          <p:spPr bwMode="auto">
            <a:xfrm>
              <a:off x="5300080" y="3084448"/>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61" name="Line 741">
              <a:extLst>
                <a:ext uri="{FF2B5EF4-FFF2-40B4-BE49-F238E27FC236}">
                  <a16:creationId xmlns:a16="http://schemas.microsoft.com/office/drawing/2014/main" id="{7484C1F4-4B13-5B75-7C18-42F2F734C3C1}"/>
                </a:ext>
              </a:extLst>
            </p:cNvPr>
            <p:cNvSpPr>
              <a:spLocks noChangeShapeType="1"/>
            </p:cNvSpPr>
            <p:nvPr/>
          </p:nvSpPr>
          <p:spPr bwMode="auto">
            <a:xfrm>
              <a:off x="5327427" y="3115322"/>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62" name="Line 742">
              <a:extLst>
                <a:ext uri="{FF2B5EF4-FFF2-40B4-BE49-F238E27FC236}">
                  <a16:creationId xmlns:a16="http://schemas.microsoft.com/office/drawing/2014/main" id="{9B1F9FE7-C0AB-253E-1E55-73DA030FE719}"/>
                </a:ext>
              </a:extLst>
            </p:cNvPr>
            <p:cNvSpPr>
              <a:spLocks noChangeShapeType="1"/>
            </p:cNvSpPr>
            <p:nvPr/>
          </p:nvSpPr>
          <p:spPr bwMode="auto">
            <a:xfrm>
              <a:off x="5327427" y="3123377"/>
              <a:ext cx="1975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63" name="Line 743">
              <a:extLst>
                <a:ext uri="{FF2B5EF4-FFF2-40B4-BE49-F238E27FC236}">
                  <a16:creationId xmlns:a16="http://schemas.microsoft.com/office/drawing/2014/main" id="{A9ADD1BC-62B1-F146-DE29-0A0E8E00F8F8}"/>
                </a:ext>
              </a:extLst>
            </p:cNvPr>
            <p:cNvSpPr>
              <a:spLocks noChangeShapeType="1"/>
            </p:cNvSpPr>
            <p:nvPr/>
          </p:nvSpPr>
          <p:spPr bwMode="auto">
            <a:xfrm>
              <a:off x="5347179" y="3123377"/>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64" name="Line 744">
              <a:extLst>
                <a:ext uri="{FF2B5EF4-FFF2-40B4-BE49-F238E27FC236}">
                  <a16:creationId xmlns:a16="http://schemas.microsoft.com/office/drawing/2014/main" id="{39056F97-A10F-8660-0992-D662FD768A38}"/>
                </a:ext>
              </a:extLst>
            </p:cNvPr>
            <p:cNvSpPr>
              <a:spLocks noChangeShapeType="1"/>
            </p:cNvSpPr>
            <p:nvPr/>
          </p:nvSpPr>
          <p:spPr bwMode="auto">
            <a:xfrm>
              <a:off x="5347179" y="3136800"/>
              <a:ext cx="1367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65" name="Line 745">
              <a:extLst>
                <a:ext uri="{FF2B5EF4-FFF2-40B4-BE49-F238E27FC236}">
                  <a16:creationId xmlns:a16="http://schemas.microsoft.com/office/drawing/2014/main" id="{676BF6C5-B839-7581-DD01-859826138022}"/>
                </a:ext>
              </a:extLst>
            </p:cNvPr>
            <p:cNvSpPr>
              <a:spLocks noChangeShapeType="1"/>
            </p:cNvSpPr>
            <p:nvPr/>
          </p:nvSpPr>
          <p:spPr bwMode="auto">
            <a:xfrm>
              <a:off x="5360852" y="3136800"/>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66" name="Line 746">
              <a:extLst>
                <a:ext uri="{FF2B5EF4-FFF2-40B4-BE49-F238E27FC236}">
                  <a16:creationId xmlns:a16="http://schemas.microsoft.com/office/drawing/2014/main" id="{3BE9F7EB-91AD-0AA7-C394-AF7C57651B75}"/>
                </a:ext>
              </a:extLst>
            </p:cNvPr>
            <p:cNvSpPr>
              <a:spLocks noChangeShapeType="1"/>
            </p:cNvSpPr>
            <p:nvPr/>
          </p:nvSpPr>
          <p:spPr bwMode="auto">
            <a:xfrm>
              <a:off x="5414028" y="3146196"/>
              <a:ext cx="3342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67" name="Line 747">
              <a:extLst>
                <a:ext uri="{FF2B5EF4-FFF2-40B4-BE49-F238E27FC236}">
                  <a16:creationId xmlns:a16="http://schemas.microsoft.com/office/drawing/2014/main" id="{418DFA94-C7D0-F1FA-E9B4-400ED17B4B7A}"/>
                </a:ext>
              </a:extLst>
            </p:cNvPr>
            <p:cNvSpPr>
              <a:spLocks noChangeShapeType="1"/>
            </p:cNvSpPr>
            <p:nvPr/>
          </p:nvSpPr>
          <p:spPr bwMode="auto">
            <a:xfrm>
              <a:off x="5447452" y="3146196"/>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68" name="Line 748">
              <a:extLst>
                <a:ext uri="{FF2B5EF4-FFF2-40B4-BE49-F238E27FC236}">
                  <a16:creationId xmlns:a16="http://schemas.microsoft.com/office/drawing/2014/main" id="{43C82609-AF61-801F-E7E8-FF86745B0EA2}"/>
                </a:ext>
              </a:extLst>
            </p:cNvPr>
            <p:cNvSpPr>
              <a:spLocks noChangeShapeType="1"/>
            </p:cNvSpPr>
            <p:nvPr/>
          </p:nvSpPr>
          <p:spPr bwMode="auto">
            <a:xfrm>
              <a:off x="5447452" y="3158278"/>
              <a:ext cx="607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69" name="Line 749">
              <a:extLst>
                <a:ext uri="{FF2B5EF4-FFF2-40B4-BE49-F238E27FC236}">
                  <a16:creationId xmlns:a16="http://schemas.microsoft.com/office/drawing/2014/main" id="{23EA996A-6660-1B8D-F891-7C4586B1449F}"/>
                </a:ext>
              </a:extLst>
            </p:cNvPr>
            <p:cNvSpPr>
              <a:spLocks noChangeShapeType="1"/>
            </p:cNvSpPr>
            <p:nvPr/>
          </p:nvSpPr>
          <p:spPr bwMode="auto">
            <a:xfrm>
              <a:off x="5500627" y="3171701"/>
              <a:ext cx="607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70" name="Line 750">
              <a:extLst>
                <a:ext uri="{FF2B5EF4-FFF2-40B4-BE49-F238E27FC236}">
                  <a16:creationId xmlns:a16="http://schemas.microsoft.com/office/drawing/2014/main" id="{2C125B9E-0DDC-4D58-6442-1581D7D90D42}"/>
                </a:ext>
              </a:extLst>
            </p:cNvPr>
            <p:cNvSpPr>
              <a:spLocks noChangeShapeType="1"/>
            </p:cNvSpPr>
            <p:nvPr/>
          </p:nvSpPr>
          <p:spPr bwMode="auto">
            <a:xfrm>
              <a:off x="5506704" y="3171701"/>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71" name="Line 751">
              <a:extLst>
                <a:ext uri="{FF2B5EF4-FFF2-40B4-BE49-F238E27FC236}">
                  <a16:creationId xmlns:a16="http://schemas.microsoft.com/office/drawing/2014/main" id="{762A1F75-6489-4D3D-8820-175E07E2F00C}"/>
                </a:ext>
              </a:extLst>
            </p:cNvPr>
            <p:cNvSpPr>
              <a:spLocks noChangeShapeType="1"/>
            </p:cNvSpPr>
            <p:nvPr/>
          </p:nvSpPr>
          <p:spPr bwMode="auto">
            <a:xfrm>
              <a:off x="5506704" y="3185125"/>
              <a:ext cx="3342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72" name="Line 752">
              <a:extLst>
                <a:ext uri="{FF2B5EF4-FFF2-40B4-BE49-F238E27FC236}">
                  <a16:creationId xmlns:a16="http://schemas.microsoft.com/office/drawing/2014/main" id="{1FA49939-AA69-F739-9321-3355BC42C989}"/>
                </a:ext>
              </a:extLst>
            </p:cNvPr>
            <p:cNvSpPr>
              <a:spLocks noChangeShapeType="1"/>
            </p:cNvSpPr>
            <p:nvPr/>
          </p:nvSpPr>
          <p:spPr bwMode="auto">
            <a:xfrm>
              <a:off x="5561399" y="3210629"/>
              <a:ext cx="607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73" name="Line 753">
              <a:extLst>
                <a:ext uri="{FF2B5EF4-FFF2-40B4-BE49-F238E27FC236}">
                  <a16:creationId xmlns:a16="http://schemas.microsoft.com/office/drawing/2014/main" id="{B5FB3C09-8ECE-21EF-B5E6-8887B944C511}"/>
                </a:ext>
              </a:extLst>
            </p:cNvPr>
            <p:cNvSpPr>
              <a:spLocks noChangeShapeType="1"/>
            </p:cNvSpPr>
            <p:nvPr/>
          </p:nvSpPr>
          <p:spPr bwMode="auto">
            <a:xfrm>
              <a:off x="5567476" y="3210629"/>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74" name="Line 754">
              <a:extLst>
                <a:ext uri="{FF2B5EF4-FFF2-40B4-BE49-F238E27FC236}">
                  <a16:creationId xmlns:a16="http://schemas.microsoft.com/office/drawing/2014/main" id="{12DDA7CD-9F92-7A80-922C-4AD3C03221CD}"/>
                </a:ext>
              </a:extLst>
            </p:cNvPr>
            <p:cNvSpPr>
              <a:spLocks noChangeShapeType="1"/>
            </p:cNvSpPr>
            <p:nvPr/>
          </p:nvSpPr>
          <p:spPr bwMode="auto">
            <a:xfrm>
              <a:off x="5567476" y="3224053"/>
              <a:ext cx="1367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75" name="Line 755">
              <a:extLst>
                <a:ext uri="{FF2B5EF4-FFF2-40B4-BE49-F238E27FC236}">
                  <a16:creationId xmlns:a16="http://schemas.microsoft.com/office/drawing/2014/main" id="{3969BAD1-B304-90D1-AE52-9453BDF9A318}"/>
                </a:ext>
              </a:extLst>
            </p:cNvPr>
            <p:cNvSpPr>
              <a:spLocks noChangeShapeType="1"/>
            </p:cNvSpPr>
            <p:nvPr/>
          </p:nvSpPr>
          <p:spPr bwMode="auto">
            <a:xfrm>
              <a:off x="5581150" y="3224053"/>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76" name="Line 756">
              <a:extLst>
                <a:ext uri="{FF2B5EF4-FFF2-40B4-BE49-F238E27FC236}">
                  <a16:creationId xmlns:a16="http://schemas.microsoft.com/office/drawing/2014/main" id="{40EA59BA-7CC1-84C7-2FAB-CFBC158301BC}"/>
                </a:ext>
              </a:extLst>
            </p:cNvPr>
            <p:cNvSpPr>
              <a:spLocks noChangeShapeType="1"/>
            </p:cNvSpPr>
            <p:nvPr/>
          </p:nvSpPr>
          <p:spPr bwMode="auto">
            <a:xfrm>
              <a:off x="5581150" y="3237476"/>
              <a:ext cx="607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77" name="Line 757">
              <a:extLst>
                <a:ext uri="{FF2B5EF4-FFF2-40B4-BE49-F238E27FC236}">
                  <a16:creationId xmlns:a16="http://schemas.microsoft.com/office/drawing/2014/main" id="{85C724F5-6A81-D729-9C2B-01C11B2B6BCF}"/>
                </a:ext>
              </a:extLst>
            </p:cNvPr>
            <p:cNvSpPr>
              <a:spLocks noChangeShapeType="1"/>
            </p:cNvSpPr>
            <p:nvPr/>
          </p:nvSpPr>
          <p:spPr bwMode="auto">
            <a:xfrm>
              <a:off x="5620652" y="3245531"/>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78" name="Line 758">
              <a:extLst>
                <a:ext uri="{FF2B5EF4-FFF2-40B4-BE49-F238E27FC236}">
                  <a16:creationId xmlns:a16="http://schemas.microsoft.com/office/drawing/2014/main" id="{87BC839F-DD1A-458E-F978-CE3DF862D5C8}"/>
                </a:ext>
              </a:extLst>
            </p:cNvPr>
            <p:cNvSpPr>
              <a:spLocks noChangeShapeType="1"/>
            </p:cNvSpPr>
            <p:nvPr/>
          </p:nvSpPr>
          <p:spPr bwMode="auto">
            <a:xfrm>
              <a:off x="5620652" y="3258954"/>
              <a:ext cx="1367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79" name="Line 759">
              <a:extLst>
                <a:ext uri="{FF2B5EF4-FFF2-40B4-BE49-F238E27FC236}">
                  <a16:creationId xmlns:a16="http://schemas.microsoft.com/office/drawing/2014/main" id="{066412E8-3D7E-E2DD-B673-7217B7EAAA08}"/>
                </a:ext>
              </a:extLst>
            </p:cNvPr>
            <p:cNvSpPr>
              <a:spLocks noChangeShapeType="1"/>
            </p:cNvSpPr>
            <p:nvPr/>
          </p:nvSpPr>
          <p:spPr bwMode="auto">
            <a:xfrm>
              <a:off x="5634325" y="3258954"/>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80" name="Line 760">
              <a:extLst>
                <a:ext uri="{FF2B5EF4-FFF2-40B4-BE49-F238E27FC236}">
                  <a16:creationId xmlns:a16="http://schemas.microsoft.com/office/drawing/2014/main" id="{B9E86F3B-829B-394E-FBD5-75453BE8AC07}"/>
                </a:ext>
              </a:extLst>
            </p:cNvPr>
            <p:cNvSpPr>
              <a:spLocks noChangeShapeType="1"/>
            </p:cNvSpPr>
            <p:nvPr/>
          </p:nvSpPr>
          <p:spPr bwMode="auto">
            <a:xfrm>
              <a:off x="5634325" y="3267008"/>
              <a:ext cx="1975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81" name="Line 761">
              <a:extLst>
                <a:ext uri="{FF2B5EF4-FFF2-40B4-BE49-F238E27FC236}">
                  <a16:creationId xmlns:a16="http://schemas.microsoft.com/office/drawing/2014/main" id="{D0B9ADCD-82FB-ADFB-71EC-99B65C75A905}"/>
                </a:ext>
              </a:extLst>
            </p:cNvPr>
            <p:cNvSpPr>
              <a:spLocks noChangeShapeType="1"/>
            </p:cNvSpPr>
            <p:nvPr/>
          </p:nvSpPr>
          <p:spPr bwMode="auto">
            <a:xfrm>
              <a:off x="5681423" y="3293855"/>
              <a:ext cx="668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82" name="Line 762">
              <a:extLst>
                <a:ext uri="{FF2B5EF4-FFF2-40B4-BE49-F238E27FC236}">
                  <a16:creationId xmlns:a16="http://schemas.microsoft.com/office/drawing/2014/main" id="{4CC18B19-5F5E-C6F7-E7A2-31EB2E514219}"/>
                </a:ext>
              </a:extLst>
            </p:cNvPr>
            <p:cNvSpPr>
              <a:spLocks noChangeShapeType="1"/>
            </p:cNvSpPr>
            <p:nvPr/>
          </p:nvSpPr>
          <p:spPr bwMode="auto">
            <a:xfrm>
              <a:off x="5787774" y="3301910"/>
              <a:ext cx="2734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83" name="Line 763">
              <a:extLst>
                <a:ext uri="{FF2B5EF4-FFF2-40B4-BE49-F238E27FC236}">
                  <a16:creationId xmlns:a16="http://schemas.microsoft.com/office/drawing/2014/main" id="{C4BE1B80-9C8C-E607-4CCB-A3C77F2FA80C}"/>
                </a:ext>
              </a:extLst>
            </p:cNvPr>
            <p:cNvSpPr>
              <a:spLocks noChangeShapeType="1"/>
            </p:cNvSpPr>
            <p:nvPr/>
          </p:nvSpPr>
          <p:spPr bwMode="auto">
            <a:xfrm>
              <a:off x="5815121" y="3301910"/>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84" name="Line 764">
              <a:extLst>
                <a:ext uri="{FF2B5EF4-FFF2-40B4-BE49-F238E27FC236}">
                  <a16:creationId xmlns:a16="http://schemas.microsoft.com/office/drawing/2014/main" id="{F63E9322-3242-4B05-0C5C-81E2E80609EC}"/>
                </a:ext>
              </a:extLst>
            </p:cNvPr>
            <p:cNvSpPr>
              <a:spLocks noChangeShapeType="1"/>
            </p:cNvSpPr>
            <p:nvPr/>
          </p:nvSpPr>
          <p:spPr bwMode="auto">
            <a:xfrm>
              <a:off x="5815121" y="3315333"/>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85" name="Line 765">
              <a:extLst>
                <a:ext uri="{FF2B5EF4-FFF2-40B4-BE49-F238E27FC236}">
                  <a16:creationId xmlns:a16="http://schemas.microsoft.com/office/drawing/2014/main" id="{B732189E-B3AC-A77C-FC50-67BE6A2CDB05}"/>
                </a:ext>
              </a:extLst>
            </p:cNvPr>
            <p:cNvSpPr>
              <a:spLocks noChangeShapeType="1"/>
            </p:cNvSpPr>
            <p:nvPr/>
          </p:nvSpPr>
          <p:spPr bwMode="auto">
            <a:xfrm>
              <a:off x="5815121" y="3315333"/>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86" name="Line 766">
              <a:extLst>
                <a:ext uri="{FF2B5EF4-FFF2-40B4-BE49-F238E27FC236}">
                  <a16:creationId xmlns:a16="http://schemas.microsoft.com/office/drawing/2014/main" id="{471C9A67-DC31-C4EA-2549-4F9DE06E0A8A}"/>
                </a:ext>
              </a:extLst>
            </p:cNvPr>
            <p:cNvSpPr>
              <a:spLocks noChangeShapeType="1"/>
            </p:cNvSpPr>
            <p:nvPr/>
          </p:nvSpPr>
          <p:spPr bwMode="auto">
            <a:xfrm>
              <a:off x="5854623" y="3340838"/>
              <a:ext cx="3342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87" name="Line 767">
              <a:extLst>
                <a:ext uri="{FF2B5EF4-FFF2-40B4-BE49-F238E27FC236}">
                  <a16:creationId xmlns:a16="http://schemas.microsoft.com/office/drawing/2014/main" id="{F113F6A7-50B3-AD22-5453-DECC576E283E}"/>
                </a:ext>
              </a:extLst>
            </p:cNvPr>
            <p:cNvSpPr>
              <a:spLocks noChangeShapeType="1"/>
            </p:cNvSpPr>
            <p:nvPr/>
          </p:nvSpPr>
          <p:spPr bwMode="auto">
            <a:xfrm>
              <a:off x="5888047" y="3340838"/>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88" name="Line 768">
              <a:extLst>
                <a:ext uri="{FF2B5EF4-FFF2-40B4-BE49-F238E27FC236}">
                  <a16:creationId xmlns:a16="http://schemas.microsoft.com/office/drawing/2014/main" id="{38BF6F5B-4BBD-119C-C8E1-CE1FE1B9E3F2}"/>
                </a:ext>
              </a:extLst>
            </p:cNvPr>
            <p:cNvSpPr>
              <a:spLocks noChangeShapeType="1"/>
            </p:cNvSpPr>
            <p:nvPr/>
          </p:nvSpPr>
          <p:spPr bwMode="auto">
            <a:xfrm>
              <a:off x="5888047" y="3354262"/>
              <a:ext cx="607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89" name="Line 769">
              <a:extLst>
                <a:ext uri="{FF2B5EF4-FFF2-40B4-BE49-F238E27FC236}">
                  <a16:creationId xmlns:a16="http://schemas.microsoft.com/office/drawing/2014/main" id="{D9EE1A34-7009-9AF4-D952-056917D413C2}"/>
                </a:ext>
              </a:extLst>
            </p:cNvPr>
            <p:cNvSpPr>
              <a:spLocks noChangeShapeType="1"/>
            </p:cNvSpPr>
            <p:nvPr/>
          </p:nvSpPr>
          <p:spPr bwMode="auto">
            <a:xfrm>
              <a:off x="5948819" y="3367686"/>
              <a:ext cx="5925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90" name="Line 770">
              <a:extLst>
                <a:ext uri="{FF2B5EF4-FFF2-40B4-BE49-F238E27FC236}">
                  <a16:creationId xmlns:a16="http://schemas.microsoft.com/office/drawing/2014/main" id="{501CEDA9-E4AE-E5F6-143A-BDF9E7AD3B61}"/>
                </a:ext>
              </a:extLst>
            </p:cNvPr>
            <p:cNvSpPr>
              <a:spLocks noChangeShapeType="1"/>
            </p:cNvSpPr>
            <p:nvPr/>
          </p:nvSpPr>
          <p:spPr bwMode="auto">
            <a:xfrm>
              <a:off x="6055170" y="3379766"/>
              <a:ext cx="1975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91" name="Line 771">
              <a:extLst>
                <a:ext uri="{FF2B5EF4-FFF2-40B4-BE49-F238E27FC236}">
                  <a16:creationId xmlns:a16="http://schemas.microsoft.com/office/drawing/2014/main" id="{426CEC4C-5E9B-155D-33AA-BB72F041AE07}"/>
                </a:ext>
              </a:extLst>
            </p:cNvPr>
            <p:cNvSpPr>
              <a:spLocks noChangeShapeType="1"/>
            </p:cNvSpPr>
            <p:nvPr/>
          </p:nvSpPr>
          <p:spPr bwMode="auto">
            <a:xfrm>
              <a:off x="6074920" y="3379766"/>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92" name="Line 772">
              <a:extLst>
                <a:ext uri="{FF2B5EF4-FFF2-40B4-BE49-F238E27FC236}">
                  <a16:creationId xmlns:a16="http://schemas.microsoft.com/office/drawing/2014/main" id="{B7DACA26-6AEB-FEF9-0496-463ED602F360}"/>
                </a:ext>
              </a:extLst>
            </p:cNvPr>
            <p:cNvSpPr>
              <a:spLocks noChangeShapeType="1"/>
            </p:cNvSpPr>
            <p:nvPr/>
          </p:nvSpPr>
          <p:spPr bwMode="auto">
            <a:xfrm>
              <a:off x="6074920" y="3393190"/>
              <a:ext cx="1975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93" name="Line 773">
              <a:extLst>
                <a:ext uri="{FF2B5EF4-FFF2-40B4-BE49-F238E27FC236}">
                  <a16:creationId xmlns:a16="http://schemas.microsoft.com/office/drawing/2014/main" id="{E14C6830-9478-2C5C-4AEE-599EE18A1EBB}"/>
                </a:ext>
              </a:extLst>
            </p:cNvPr>
            <p:cNvSpPr>
              <a:spLocks noChangeShapeType="1"/>
            </p:cNvSpPr>
            <p:nvPr/>
          </p:nvSpPr>
          <p:spPr bwMode="auto">
            <a:xfrm>
              <a:off x="6135692" y="3402587"/>
              <a:ext cx="1975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94" name="Line 774">
              <a:extLst>
                <a:ext uri="{FF2B5EF4-FFF2-40B4-BE49-F238E27FC236}">
                  <a16:creationId xmlns:a16="http://schemas.microsoft.com/office/drawing/2014/main" id="{8AB98CD2-6BD0-2026-A0F6-4D92A02D6978}"/>
                </a:ext>
              </a:extLst>
            </p:cNvPr>
            <p:cNvSpPr>
              <a:spLocks noChangeShapeType="1"/>
            </p:cNvSpPr>
            <p:nvPr/>
          </p:nvSpPr>
          <p:spPr bwMode="auto">
            <a:xfrm>
              <a:off x="6155443" y="3402587"/>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95" name="Line 775">
              <a:extLst>
                <a:ext uri="{FF2B5EF4-FFF2-40B4-BE49-F238E27FC236}">
                  <a16:creationId xmlns:a16="http://schemas.microsoft.com/office/drawing/2014/main" id="{BC90BAD1-60A0-AF4C-044A-9D19C205DE0F}"/>
                </a:ext>
              </a:extLst>
            </p:cNvPr>
            <p:cNvSpPr>
              <a:spLocks noChangeShapeType="1"/>
            </p:cNvSpPr>
            <p:nvPr/>
          </p:nvSpPr>
          <p:spPr bwMode="auto">
            <a:xfrm>
              <a:off x="6155443" y="3414668"/>
              <a:ext cx="1367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96" name="Line 776">
              <a:extLst>
                <a:ext uri="{FF2B5EF4-FFF2-40B4-BE49-F238E27FC236}">
                  <a16:creationId xmlns:a16="http://schemas.microsoft.com/office/drawing/2014/main" id="{7A4B1E37-F6CD-43A9-7BFD-4ED8AF1C4594}"/>
                </a:ext>
              </a:extLst>
            </p:cNvPr>
            <p:cNvSpPr>
              <a:spLocks noChangeShapeType="1"/>
            </p:cNvSpPr>
            <p:nvPr/>
          </p:nvSpPr>
          <p:spPr bwMode="auto">
            <a:xfrm>
              <a:off x="6169116" y="3414668"/>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97" name="Line 777">
              <a:extLst>
                <a:ext uri="{FF2B5EF4-FFF2-40B4-BE49-F238E27FC236}">
                  <a16:creationId xmlns:a16="http://schemas.microsoft.com/office/drawing/2014/main" id="{E52BC92E-B32E-9A15-D10B-0E9434878EE0}"/>
                </a:ext>
              </a:extLst>
            </p:cNvPr>
            <p:cNvSpPr>
              <a:spLocks noChangeShapeType="1"/>
            </p:cNvSpPr>
            <p:nvPr/>
          </p:nvSpPr>
          <p:spPr bwMode="auto">
            <a:xfrm>
              <a:off x="6181271" y="3453596"/>
              <a:ext cx="2127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98" name="Line 778">
              <a:extLst>
                <a:ext uri="{FF2B5EF4-FFF2-40B4-BE49-F238E27FC236}">
                  <a16:creationId xmlns:a16="http://schemas.microsoft.com/office/drawing/2014/main" id="{93FD9A64-FFF0-D6F4-8F08-BF45FD7C0BDA}"/>
                </a:ext>
              </a:extLst>
            </p:cNvPr>
            <p:cNvSpPr>
              <a:spLocks noChangeShapeType="1"/>
            </p:cNvSpPr>
            <p:nvPr/>
          </p:nvSpPr>
          <p:spPr bwMode="auto">
            <a:xfrm>
              <a:off x="6202541" y="3453596"/>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399" name="Line 779">
              <a:extLst>
                <a:ext uri="{FF2B5EF4-FFF2-40B4-BE49-F238E27FC236}">
                  <a16:creationId xmlns:a16="http://schemas.microsoft.com/office/drawing/2014/main" id="{2E48573A-566E-7913-2B57-2066468A88FC}"/>
                </a:ext>
              </a:extLst>
            </p:cNvPr>
            <p:cNvSpPr>
              <a:spLocks noChangeShapeType="1"/>
            </p:cNvSpPr>
            <p:nvPr/>
          </p:nvSpPr>
          <p:spPr bwMode="auto">
            <a:xfrm>
              <a:off x="6202541" y="3467020"/>
              <a:ext cx="1975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00" name="Line 780">
              <a:extLst>
                <a:ext uri="{FF2B5EF4-FFF2-40B4-BE49-F238E27FC236}">
                  <a16:creationId xmlns:a16="http://schemas.microsoft.com/office/drawing/2014/main" id="{ADDFD734-FF12-6837-0E02-6F7FEB5783E8}"/>
                </a:ext>
              </a:extLst>
            </p:cNvPr>
            <p:cNvSpPr>
              <a:spLocks noChangeShapeType="1"/>
            </p:cNvSpPr>
            <p:nvPr/>
          </p:nvSpPr>
          <p:spPr bwMode="auto">
            <a:xfrm>
              <a:off x="6222292" y="3467020"/>
              <a:ext cx="0" cy="402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01" name="Line 781">
              <a:extLst>
                <a:ext uri="{FF2B5EF4-FFF2-40B4-BE49-F238E27FC236}">
                  <a16:creationId xmlns:a16="http://schemas.microsoft.com/office/drawing/2014/main" id="{C11F26AE-C4BC-CFE8-8E2C-40826D70D945}"/>
                </a:ext>
              </a:extLst>
            </p:cNvPr>
            <p:cNvSpPr>
              <a:spLocks noChangeShapeType="1"/>
            </p:cNvSpPr>
            <p:nvPr/>
          </p:nvSpPr>
          <p:spPr bwMode="auto">
            <a:xfrm>
              <a:off x="6275467" y="3480444"/>
              <a:ext cx="2582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02" name="Line 782">
              <a:extLst>
                <a:ext uri="{FF2B5EF4-FFF2-40B4-BE49-F238E27FC236}">
                  <a16:creationId xmlns:a16="http://schemas.microsoft.com/office/drawing/2014/main" id="{DB401D0C-56D9-62C5-2E8C-FDFC441CCEB8}"/>
                </a:ext>
              </a:extLst>
            </p:cNvPr>
            <p:cNvSpPr>
              <a:spLocks noChangeShapeType="1"/>
            </p:cNvSpPr>
            <p:nvPr/>
          </p:nvSpPr>
          <p:spPr bwMode="auto">
            <a:xfrm>
              <a:off x="6301296" y="3480444"/>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03" name="Line 783">
              <a:extLst>
                <a:ext uri="{FF2B5EF4-FFF2-40B4-BE49-F238E27FC236}">
                  <a16:creationId xmlns:a16="http://schemas.microsoft.com/office/drawing/2014/main" id="{833DAAFE-C434-A0C2-13A8-7691DB32D8B2}"/>
                </a:ext>
              </a:extLst>
            </p:cNvPr>
            <p:cNvSpPr>
              <a:spLocks noChangeShapeType="1"/>
            </p:cNvSpPr>
            <p:nvPr/>
          </p:nvSpPr>
          <p:spPr bwMode="auto">
            <a:xfrm>
              <a:off x="6301296" y="3493867"/>
              <a:ext cx="1367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04" name="Line 784">
              <a:extLst>
                <a:ext uri="{FF2B5EF4-FFF2-40B4-BE49-F238E27FC236}">
                  <a16:creationId xmlns:a16="http://schemas.microsoft.com/office/drawing/2014/main" id="{B4A9816C-A769-5D33-EB40-6CF780797AF1}"/>
                </a:ext>
              </a:extLst>
            </p:cNvPr>
            <p:cNvSpPr>
              <a:spLocks noChangeShapeType="1"/>
            </p:cNvSpPr>
            <p:nvPr/>
          </p:nvSpPr>
          <p:spPr bwMode="auto">
            <a:xfrm>
              <a:off x="6362067" y="3501921"/>
              <a:ext cx="6077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05" name="Line 785">
              <a:extLst>
                <a:ext uri="{FF2B5EF4-FFF2-40B4-BE49-F238E27FC236}">
                  <a16:creationId xmlns:a16="http://schemas.microsoft.com/office/drawing/2014/main" id="{B62F75EC-DDC5-12E2-9C7C-C3B32AB3286B}"/>
                </a:ext>
              </a:extLst>
            </p:cNvPr>
            <p:cNvSpPr>
              <a:spLocks noChangeShapeType="1"/>
            </p:cNvSpPr>
            <p:nvPr/>
          </p:nvSpPr>
          <p:spPr bwMode="auto">
            <a:xfrm>
              <a:off x="6462341" y="3515345"/>
              <a:ext cx="607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06" name="Line 786">
              <a:extLst>
                <a:ext uri="{FF2B5EF4-FFF2-40B4-BE49-F238E27FC236}">
                  <a16:creationId xmlns:a16="http://schemas.microsoft.com/office/drawing/2014/main" id="{AA50F624-26C6-1136-791D-CD52F8A936ED}"/>
                </a:ext>
              </a:extLst>
            </p:cNvPr>
            <p:cNvSpPr>
              <a:spLocks noChangeShapeType="1"/>
            </p:cNvSpPr>
            <p:nvPr/>
          </p:nvSpPr>
          <p:spPr bwMode="auto">
            <a:xfrm>
              <a:off x="6468418" y="3515345"/>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07" name="Line 787">
              <a:extLst>
                <a:ext uri="{FF2B5EF4-FFF2-40B4-BE49-F238E27FC236}">
                  <a16:creationId xmlns:a16="http://schemas.microsoft.com/office/drawing/2014/main" id="{26BDBB73-95BE-683B-D9B5-037FA205154D}"/>
                </a:ext>
              </a:extLst>
            </p:cNvPr>
            <p:cNvSpPr>
              <a:spLocks noChangeShapeType="1"/>
            </p:cNvSpPr>
            <p:nvPr/>
          </p:nvSpPr>
          <p:spPr bwMode="auto">
            <a:xfrm>
              <a:off x="6468418" y="3527426"/>
              <a:ext cx="4709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08" name="Line 788">
              <a:extLst>
                <a:ext uri="{FF2B5EF4-FFF2-40B4-BE49-F238E27FC236}">
                  <a16:creationId xmlns:a16="http://schemas.microsoft.com/office/drawing/2014/main" id="{522A7076-94CE-36CC-97E4-8C33F821FAE0}"/>
                </a:ext>
              </a:extLst>
            </p:cNvPr>
            <p:cNvSpPr>
              <a:spLocks noChangeShapeType="1"/>
            </p:cNvSpPr>
            <p:nvPr/>
          </p:nvSpPr>
          <p:spPr bwMode="auto">
            <a:xfrm>
              <a:off x="6576287" y="3527426"/>
              <a:ext cx="1975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09" name="Line 789">
              <a:extLst>
                <a:ext uri="{FF2B5EF4-FFF2-40B4-BE49-F238E27FC236}">
                  <a16:creationId xmlns:a16="http://schemas.microsoft.com/office/drawing/2014/main" id="{2B983F4F-12B3-BDD1-FA6A-DB3BE889060B}"/>
                </a:ext>
              </a:extLst>
            </p:cNvPr>
            <p:cNvSpPr>
              <a:spLocks noChangeShapeType="1"/>
            </p:cNvSpPr>
            <p:nvPr/>
          </p:nvSpPr>
          <p:spPr bwMode="auto">
            <a:xfrm>
              <a:off x="6596039" y="3527426"/>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10" name="Line 790">
              <a:extLst>
                <a:ext uri="{FF2B5EF4-FFF2-40B4-BE49-F238E27FC236}">
                  <a16:creationId xmlns:a16="http://schemas.microsoft.com/office/drawing/2014/main" id="{80D01BD1-D2AA-C17B-1988-CDBA9141162D}"/>
                </a:ext>
              </a:extLst>
            </p:cNvPr>
            <p:cNvSpPr>
              <a:spLocks noChangeShapeType="1"/>
            </p:cNvSpPr>
            <p:nvPr/>
          </p:nvSpPr>
          <p:spPr bwMode="auto">
            <a:xfrm>
              <a:off x="6596039" y="3540849"/>
              <a:ext cx="2582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11" name="Line 791">
              <a:extLst>
                <a:ext uri="{FF2B5EF4-FFF2-40B4-BE49-F238E27FC236}">
                  <a16:creationId xmlns:a16="http://schemas.microsoft.com/office/drawing/2014/main" id="{87FA7EB2-09F5-9D9B-A523-0EA2B91F57E0}"/>
                </a:ext>
              </a:extLst>
            </p:cNvPr>
            <p:cNvSpPr>
              <a:spLocks noChangeShapeType="1"/>
            </p:cNvSpPr>
            <p:nvPr/>
          </p:nvSpPr>
          <p:spPr bwMode="auto">
            <a:xfrm>
              <a:off x="6655291" y="3558300"/>
              <a:ext cx="0" cy="21478"/>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12" name="Line 792">
              <a:extLst>
                <a:ext uri="{FF2B5EF4-FFF2-40B4-BE49-F238E27FC236}">
                  <a16:creationId xmlns:a16="http://schemas.microsoft.com/office/drawing/2014/main" id="{812133E4-1387-BDB9-69A6-DB305E284B76}"/>
                </a:ext>
              </a:extLst>
            </p:cNvPr>
            <p:cNvSpPr>
              <a:spLocks noChangeShapeType="1"/>
            </p:cNvSpPr>
            <p:nvPr/>
          </p:nvSpPr>
          <p:spPr bwMode="auto">
            <a:xfrm>
              <a:off x="6655291" y="3579778"/>
              <a:ext cx="75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13" name="Line 793">
              <a:extLst>
                <a:ext uri="{FF2B5EF4-FFF2-40B4-BE49-F238E27FC236}">
                  <a16:creationId xmlns:a16="http://schemas.microsoft.com/office/drawing/2014/main" id="{7D185CF6-5FB4-0752-3672-1E6BF9BD2B0F}"/>
                </a:ext>
              </a:extLst>
            </p:cNvPr>
            <p:cNvSpPr>
              <a:spLocks noChangeShapeType="1"/>
            </p:cNvSpPr>
            <p:nvPr/>
          </p:nvSpPr>
          <p:spPr bwMode="auto">
            <a:xfrm>
              <a:off x="6662888" y="3579778"/>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14" name="Line 794">
              <a:extLst>
                <a:ext uri="{FF2B5EF4-FFF2-40B4-BE49-F238E27FC236}">
                  <a16:creationId xmlns:a16="http://schemas.microsoft.com/office/drawing/2014/main" id="{9F2B630A-4FB9-C882-758A-C6B7AD60DED8}"/>
                </a:ext>
              </a:extLst>
            </p:cNvPr>
            <p:cNvSpPr>
              <a:spLocks noChangeShapeType="1"/>
            </p:cNvSpPr>
            <p:nvPr/>
          </p:nvSpPr>
          <p:spPr bwMode="auto">
            <a:xfrm>
              <a:off x="6662888" y="3593202"/>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15" name="Line 795">
              <a:extLst>
                <a:ext uri="{FF2B5EF4-FFF2-40B4-BE49-F238E27FC236}">
                  <a16:creationId xmlns:a16="http://schemas.microsoft.com/office/drawing/2014/main" id="{FA99B503-606C-0FFD-14E2-469D3F2984D4}"/>
                </a:ext>
              </a:extLst>
            </p:cNvPr>
            <p:cNvSpPr>
              <a:spLocks noChangeShapeType="1"/>
            </p:cNvSpPr>
            <p:nvPr/>
          </p:nvSpPr>
          <p:spPr bwMode="auto">
            <a:xfrm>
              <a:off x="6708467" y="3601256"/>
              <a:ext cx="4709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16" name="Line 796">
              <a:extLst>
                <a:ext uri="{FF2B5EF4-FFF2-40B4-BE49-F238E27FC236}">
                  <a16:creationId xmlns:a16="http://schemas.microsoft.com/office/drawing/2014/main" id="{10FC72EB-7BD7-1AAF-C73C-5D68A731D253}"/>
                </a:ext>
              </a:extLst>
            </p:cNvPr>
            <p:cNvSpPr>
              <a:spLocks noChangeShapeType="1"/>
            </p:cNvSpPr>
            <p:nvPr/>
          </p:nvSpPr>
          <p:spPr bwMode="auto">
            <a:xfrm>
              <a:off x="6755564" y="3601256"/>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17" name="Line 797">
              <a:extLst>
                <a:ext uri="{FF2B5EF4-FFF2-40B4-BE49-F238E27FC236}">
                  <a16:creationId xmlns:a16="http://schemas.microsoft.com/office/drawing/2014/main" id="{02A36840-2497-C558-4C72-F83C234AEDD3}"/>
                </a:ext>
              </a:extLst>
            </p:cNvPr>
            <p:cNvSpPr>
              <a:spLocks noChangeShapeType="1"/>
            </p:cNvSpPr>
            <p:nvPr/>
          </p:nvSpPr>
          <p:spPr bwMode="auto">
            <a:xfrm>
              <a:off x="6796586" y="3628103"/>
              <a:ext cx="1975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18" name="Line 798">
              <a:extLst>
                <a:ext uri="{FF2B5EF4-FFF2-40B4-BE49-F238E27FC236}">
                  <a16:creationId xmlns:a16="http://schemas.microsoft.com/office/drawing/2014/main" id="{1D3DE699-FF89-8102-B5AB-7CDA403BFBD8}"/>
                </a:ext>
              </a:extLst>
            </p:cNvPr>
            <p:cNvSpPr>
              <a:spLocks noChangeShapeType="1"/>
            </p:cNvSpPr>
            <p:nvPr/>
          </p:nvSpPr>
          <p:spPr bwMode="auto">
            <a:xfrm>
              <a:off x="6816336" y="3628103"/>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19" name="Line 799">
              <a:extLst>
                <a:ext uri="{FF2B5EF4-FFF2-40B4-BE49-F238E27FC236}">
                  <a16:creationId xmlns:a16="http://schemas.microsoft.com/office/drawing/2014/main" id="{36FC0623-6560-026C-49C9-3477F58D1CBA}"/>
                </a:ext>
              </a:extLst>
            </p:cNvPr>
            <p:cNvSpPr>
              <a:spLocks noChangeShapeType="1"/>
            </p:cNvSpPr>
            <p:nvPr/>
          </p:nvSpPr>
          <p:spPr bwMode="auto">
            <a:xfrm>
              <a:off x="6816336" y="3641526"/>
              <a:ext cx="1975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20" name="Line 800">
              <a:extLst>
                <a:ext uri="{FF2B5EF4-FFF2-40B4-BE49-F238E27FC236}">
                  <a16:creationId xmlns:a16="http://schemas.microsoft.com/office/drawing/2014/main" id="{8016C9BC-2BC7-B908-1863-78318541CA7C}"/>
                </a:ext>
              </a:extLst>
            </p:cNvPr>
            <p:cNvSpPr>
              <a:spLocks noChangeShapeType="1"/>
            </p:cNvSpPr>
            <p:nvPr/>
          </p:nvSpPr>
          <p:spPr bwMode="auto">
            <a:xfrm>
              <a:off x="6836087" y="3641526"/>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21" name="Line 801">
              <a:extLst>
                <a:ext uri="{FF2B5EF4-FFF2-40B4-BE49-F238E27FC236}">
                  <a16:creationId xmlns:a16="http://schemas.microsoft.com/office/drawing/2014/main" id="{8AB3B41B-FDA1-A904-2303-22C71672D0EA}"/>
                </a:ext>
              </a:extLst>
            </p:cNvPr>
            <p:cNvSpPr>
              <a:spLocks noChangeShapeType="1"/>
            </p:cNvSpPr>
            <p:nvPr/>
          </p:nvSpPr>
          <p:spPr bwMode="auto">
            <a:xfrm>
              <a:off x="6863435" y="3667031"/>
              <a:ext cx="5925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22" name="Line 802">
              <a:extLst>
                <a:ext uri="{FF2B5EF4-FFF2-40B4-BE49-F238E27FC236}">
                  <a16:creationId xmlns:a16="http://schemas.microsoft.com/office/drawing/2014/main" id="{E349C720-CFE0-553F-0446-744949D03E72}"/>
                </a:ext>
              </a:extLst>
            </p:cNvPr>
            <p:cNvSpPr>
              <a:spLocks noChangeShapeType="1"/>
            </p:cNvSpPr>
            <p:nvPr/>
          </p:nvSpPr>
          <p:spPr bwMode="auto">
            <a:xfrm>
              <a:off x="6989536" y="3667031"/>
              <a:ext cx="668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23" name="Line 803">
              <a:extLst>
                <a:ext uri="{FF2B5EF4-FFF2-40B4-BE49-F238E27FC236}">
                  <a16:creationId xmlns:a16="http://schemas.microsoft.com/office/drawing/2014/main" id="{C71E0478-4C57-C041-8ABC-8C275264B937}"/>
                </a:ext>
              </a:extLst>
            </p:cNvPr>
            <p:cNvSpPr>
              <a:spLocks noChangeShapeType="1"/>
            </p:cNvSpPr>
            <p:nvPr/>
          </p:nvSpPr>
          <p:spPr bwMode="auto">
            <a:xfrm>
              <a:off x="7103483" y="3680454"/>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24" name="Line 804">
              <a:extLst>
                <a:ext uri="{FF2B5EF4-FFF2-40B4-BE49-F238E27FC236}">
                  <a16:creationId xmlns:a16="http://schemas.microsoft.com/office/drawing/2014/main" id="{482550CB-9E25-1BE2-5F7E-887478417428}"/>
                </a:ext>
              </a:extLst>
            </p:cNvPr>
            <p:cNvSpPr>
              <a:spLocks noChangeShapeType="1"/>
            </p:cNvSpPr>
            <p:nvPr/>
          </p:nvSpPr>
          <p:spPr bwMode="auto">
            <a:xfrm>
              <a:off x="7103483" y="3680454"/>
              <a:ext cx="3342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25" name="Line 805">
              <a:extLst>
                <a:ext uri="{FF2B5EF4-FFF2-40B4-BE49-F238E27FC236}">
                  <a16:creationId xmlns:a16="http://schemas.microsoft.com/office/drawing/2014/main" id="{5EB543D4-5ABB-144F-EE47-3AA8D46F279F}"/>
                </a:ext>
              </a:extLst>
            </p:cNvPr>
            <p:cNvSpPr>
              <a:spLocks noChangeShapeType="1"/>
            </p:cNvSpPr>
            <p:nvPr/>
          </p:nvSpPr>
          <p:spPr bwMode="auto">
            <a:xfrm>
              <a:off x="7136908" y="3680454"/>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26" name="Line 806">
              <a:extLst>
                <a:ext uri="{FF2B5EF4-FFF2-40B4-BE49-F238E27FC236}">
                  <a16:creationId xmlns:a16="http://schemas.microsoft.com/office/drawing/2014/main" id="{C09F03E0-EBD5-93DA-C853-B4C01DBC1123}"/>
                </a:ext>
              </a:extLst>
            </p:cNvPr>
            <p:cNvSpPr>
              <a:spLocks noChangeShapeType="1"/>
            </p:cNvSpPr>
            <p:nvPr/>
          </p:nvSpPr>
          <p:spPr bwMode="auto">
            <a:xfrm>
              <a:off x="7136908" y="3692536"/>
              <a:ext cx="607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27" name="Line 807">
              <a:extLst>
                <a:ext uri="{FF2B5EF4-FFF2-40B4-BE49-F238E27FC236}">
                  <a16:creationId xmlns:a16="http://schemas.microsoft.com/office/drawing/2014/main" id="{CA2FFCB6-6867-D017-2E86-9E33181BD560}"/>
                </a:ext>
              </a:extLst>
            </p:cNvPr>
            <p:cNvSpPr>
              <a:spLocks noChangeShapeType="1"/>
            </p:cNvSpPr>
            <p:nvPr/>
          </p:nvSpPr>
          <p:spPr bwMode="auto">
            <a:xfrm>
              <a:off x="7162735" y="3715356"/>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28" name="Line 809">
              <a:extLst>
                <a:ext uri="{FF2B5EF4-FFF2-40B4-BE49-F238E27FC236}">
                  <a16:creationId xmlns:a16="http://schemas.microsoft.com/office/drawing/2014/main" id="{CBD3E722-CB4E-7874-0589-8B89EAAA0C2F}"/>
                </a:ext>
              </a:extLst>
            </p:cNvPr>
            <p:cNvSpPr>
              <a:spLocks noChangeShapeType="1"/>
            </p:cNvSpPr>
            <p:nvPr/>
          </p:nvSpPr>
          <p:spPr bwMode="auto">
            <a:xfrm>
              <a:off x="7162736" y="3723410"/>
              <a:ext cx="75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29" name="Line 810">
              <a:extLst>
                <a:ext uri="{FF2B5EF4-FFF2-40B4-BE49-F238E27FC236}">
                  <a16:creationId xmlns:a16="http://schemas.microsoft.com/office/drawing/2014/main" id="{F52FE1F0-01CC-7A08-5F83-CB9F5FADEF78}"/>
                </a:ext>
              </a:extLst>
            </p:cNvPr>
            <p:cNvSpPr>
              <a:spLocks noChangeShapeType="1"/>
            </p:cNvSpPr>
            <p:nvPr/>
          </p:nvSpPr>
          <p:spPr bwMode="auto">
            <a:xfrm>
              <a:off x="7170332" y="3723410"/>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30" name="Line 811">
              <a:extLst>
                <a:ext uri="{FF2B5EF4-FFF2-40B4-BE49-F238E27FC236}">
                  <a16:creationId xmlns:a16="http://schemas.microsoft.com/office/drawing/2014/main" id="{F6D47836-A3A0-9364-10E4-360018684C42}"/>
                </a:ext>
              </a:extLst>
            </p:cNvPr>
            <p:cNvSpPr>
              <a:spLocks noChangeShapeType="1"/>
            </p:cNvSpPr>
            <p:nvPr/>
          </p:nvSpPr>
          <p:spPr bwMode="auto">
            <a:xfrm>
              <a:off x="7170332" y="3736833"/>
              <a:ext cx="3342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31" name="Line 812">
              <a:extLst>
                <a:ext uri="{FF2B5EF4-FFF2-40B4-BE49-F238E27FC236}">
                  <a16:creationId xmlns:a16="http://schemas.microsoft.com/office/drawing/2014/main" id="{670B0C9B-E486-E82A-1380-C2816D7DBAA1}"/>
                </a:ext>
              </a:extLst>
            </p:cNvPr>
            <p:cNvSpPr>
              <a:spLocks noChangeShapeType="1"/>
            </p:cNvSpPr>
            <p:nvPr/>
          </p:nvSpPr>
          <p:spPr bwMode="auto">
            <a:xfrm>
              <a:off x="7249335" y="3740860"/>
              <a:ext cx="0" cy="402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32" name="Line 813">
              <a:extLst>
                <a:ext uri="{FF2B5EF4-FFF2-40B4-BE49-F238E27FC236}">
                  <a16:creationId xmlns:a16="http://schemas.microsoft.com/office/drawing/2014/main" id="{28877195-7A52-3F98-0B0F-EF4E4DF734C6}"/>
                </a:ext>
              </a:extLst>
            </p:cNvPr>
            <p:cNvSpPr>
              <a:spLocks noChangeShapeType="1"/>
            </p:cNvSpPr>
            <p:nvPr/>
          </p:nvSpPr>
          <p:spPr bwMode="auto">
            <a:xfrm>
              <a:off x="7249335" y="3744888"/>
              <a:ext cx="75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33" name="Line 814">
              <a:extLst>
                <a:ext uri="{FF2B5EF4-FFF2-40B4-BE49-F238E27FC236}">
                  <a16:creationId xmlns:a16="http://schemas.microsoft.com/office/drawing/2014/main" id="{2EAFEFFC-47A1-FCAE-DD7B-76ED18449971}"/>
                </a:ext>
              </a:extLst>
            </p:cNvPr>
            <p:cNvSpPr>
              <a:spLocks noChangeShapeType="1"/>
            </p:cNvSpPr>
            <p:nvPr/>
          </p:nvSpPr>
          <p:spPr bwMode="auto">
            <a:xfrm>
              <a:off x="7256932" y="3744888"/>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34" name="Line 815">
              <a:extLst>
                <a:ext uri="{FF2B5EF4-FFF2-40B4-BE49-F238E27FC236}">
                  <a16:creationId xmlns:a16="http://schemas.microsoft.com/office/drawing/2014/main" id="{A5DE1EF4-AEB4-BB18-5849-6466C1616286}"/>
                </a:ext>
              </a:extLst>
            </p:cNvPr>
            <p:cNvSpPr>
              <a:spLocks noChangeShapeType="1"/>
            </p:cNvSpPr>
            <p:nvPr/>
          </p:nvSpPr>
          <p:spPr bwMode="auto">
            <a:xfrm>
              <a:off x="7256932" y="3758311"/>
              <a:ext cx="2582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35" name="Line 816">
              <a:extLst>
                <a:ext uri="{FF2B5EF4-FFF2-40B4-BE49-F238E27FC236}">
                  <a16:creationId xmlns:a16="http://schemas.microsoft.com/office/drawing/2014/main" id="{50C7B9E7-343E-B47F-84C8-C87E5F7CE754}"/>
                </a:ext>
              </a:extLst>
            </p:cNvPr>
            <p:cNvSpPr>
              <a:spLocks noChangeShapeType="1"/>
            </p:cNvSpPr>
            <p:nvPr/>
          </p:nvSpPr>
          <p:spPr bwMode="auto">
            <a:xfrm>
              <a:off x="7329858" y="3771735"/>
              <a:ext cx="3342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36" name="Line 817">
              <a:extLst>
                <a:ext uri="{FF2B5EF4-FFF2-40B4-BE49-F238E27FC236}">
                  <a16:creationId xmlns:a16="http://schemas.microsoft.com/office/drawing/2014/main" id="{003A4B4E-F6FD-63B4-6E9A-92C0405EC917}"/>
                </a:ext>
              </a:extLst>
            </p:cNvPr>
            <p:cNvSpPr>
              <a:spLocks noChangeShapeType="1"/>
            </p:cNvSpPr>
            <p:nvPr/>
          </p:nvSpPr>
          <p:spPr bwMode="auto">
            <a:xfrm>
              <a:off x="7363283" y="3771735"/>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37" name="Line 818">
              <a:extLst>
                <a:ext uri="{FF2B5EF4-FFF2-40B4-BE49-F238E27FC236}">
                  <a16:creationId xmlns:a16="http://schemas.microsoft.com/office/drawing/2014/main" id="{8C386A1E-39E5-7E31-17FA-1FCA680ACE8D}"/>
                </a:ext>
              </a:extLst>
            </p:cNvPr>
            <p:cNvSpPr>
              <a:spLocks noChangeShapeType="1"/>
            </p:cNvSpPr>
            <p:nvPr/>
          </p:nvSpPr>
          <p:spPr bwMode="auto">
            <a:xfrm>
              <a:off x="7363283" y="3783815"/>
              <a:ext cx="75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38" name="Line 819">
              <a:extLst>
                <a:ext uri="{FF2B5EF4-FFF2-40B4-BE49-F238E27FC236}">
                  <a16:creationId xmlns:a16="http://schemas.microsoft.com/office/drawing/2014/main" id="{FD75487D-4891-DCEF-8702-742BDD3B047E}"/>
                </a:ext>
              </a:extLst>
            </p:cNvPr>
            <p:cNvSpPr>
              <a:spLocks noChangeShapeType="1"/>
            </p:cNvSpPr>
            <p:nvPr/>
          </p:nvSpPr>
          <p:spPr bwMode="auto">
            <a:xfrm>
              <a:off x="7416458" y="3797239"/>
              <a:ext cx="6077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39" name="Line 820">
              <a:extLst>
                <a:ext uri="{FF2B5EF4-FFF2-40B4-BE49-F238E27FC236}">
                  <a16:creationId xmlns:a16="http://schemas.microsoft.com/office/drawing/2014/main" id="{C0FAEFE5-E738-3C09-1160-4F13ECB93347}"/>
                </a:ext>
              </a:extLst>
            </p:cNvPr>
            <p:cNvSpPr>
              <a:spLocks noChangeShapeType="1"/>
            </p:cNvSpPr>
            <p:nvPr/>
          </p:nvSpPr>
          <p:spPr bwMode="auto">
            <a:xfrm>
              <a:off x="7544079" y="3797239"/>
              <a:ext cx="5925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40" name="Line 821">
              <a:extLst>
                <a:ext uri="{FF2B5EF4-FFF2-40B4-BE49-F238E27FC236}">
                  <a16:creationId xmlns:a16="http://schemas.microsoft.com/office/drawing/2014/main" id="{E057AAE5-15D7-60A1-81D1-A06AD92724FD}"/>
                </a:ext>
              </a:extLst>
            </p:cNvPr>
            <p:cNvSpPr>
              <a:spLocks noChangeShapeType="1"/>
            </p:cNvSpPr>
            <p:nvPr/>
          </p:nvSpPr>
          <p:spPr bwMode="auto">
            <a:xfrm>
              <a:off x="7644352" y="3810663"/>
              <a:ext cx="607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41" name="Line 822">
              <a:extLst>
                <a:ext uri="{FF2B5EF4-FFF2-40B4-BE49-F238E27FC236}">
                  <a16:creationId xmlns:a16="http://schemas.microsoft.com/office/drawing/2014/main" id="{E008695F-65B5-622E-27A6-6F1638C0158D}"/>
                </a:ext>
              </a:extLst>
            </p:cNvPr>
            <p:cNvSpPr>
              <a:spLocks noChangeShapeType="1"/>
            </p:cNvSpPr>
            <p:nvPr/>
          </p:nvSpPr>
          <p:spPr bwMode="auto">
            <a:xfrm>
              <a:off x="7650429" y="3810663"/>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42" name="Line 823">
              <a:extLst>
                <a:ext uri="{FF2B5EF4-FFF2-40B4-BE49-F238E27FC236}">
                  <a16:creationId xmlns:a16="http://schemas.microsoft.com/office/drawing/2014/main" id="{A3CB590C-B016-559A-EFD0-047EFB9B3EA3}"/>
                </a:ext>
              </a:extLst>
            </p:cNvPr>
            <p:cNvSpPr>
              <a:spLocks noChangeShapeType="1"/>
            </p:cNvSpPr>
            <p:nvPr/>
          </p:nvSpPr>
          <p:spPr bwMode="auto">
            <a:xfrm>
              <a:off x="7650429" y="3822744"/>
              <a:ext cx="4709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43" name="Line 824">
              <a:extLst>
                <a:ext uri="{FF2B5EF4-FFF2-40B4-BE49-F238E27FC236}">
                  <a16:creationId xmlns:a16="http://schemas.microsoft.com/office/drawing/2014/main" id="{A6E801D1-903D-F471-19B3-10FCB0A667EC}"/>
                </a:ext>
              </a:extLst>
            </p:cNvPr>
            <p:cNvSpPr>
              <a:spLocks noChangeShapeType="1"/>
            </p:cNvSpPr>
            <p:nvPr/>
          </p:nvSpPr>
          <p:spPr bwMode="auto">
            <a:xfrm>
              <a:off x="7717278" y="3845564"/>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44" name="Line 825">
              <a:extLst>
                <a:ext uri="{FF2B5EF4-FFF2-40B4-BE49-F238E27FC236}">
                  <a16:creationId xmlns:a16="http://schemas.microsoft.com/office/drawing/2014/main" id="{159EBADC-BBA6-2C7C-3C81-4DFA99491031}"/>
                </a:ext>
              </a:extLst>
            </p:cNvPr>
            <p:cNvSpPr>
              <a:spLocks noChangeShapeType="1"/>
            </p:cNvSpPr>
            <p:nvPr/>
          </p:nvSpPr>
          <p:spPr bwMode="auto">
            <a:xfrm>
              <a:off x="7717278" y="3853618"/>
              <a:ext cx="6077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45" name="Line 826">
              <a:extLst>
                <a:ext uri="{FF2B5EF4-FFF2-40B4-BE49-F238E27FC236}">
                  <a16:creationId xmlns:a16="http://schemas.microsoft.com/office/drawing/2014/main" id="{D7FB32FA-8059-F8D0-3DE4-92A8E0E73A52}"/>
                </a:ext>
              </a:extLst>
            </p:cNvPr>
            <p:cNvSpPr>
              <a:spLocks noChangeShapeType="1"/>
            </p:cNvSpPr>
            <p:nvPr/>
          </p:nvSpPr>
          <p:spPr bwMode="auto">
            <a:xfrm>
              <a:off x="7817552" y="3867042"/>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46" name="Line 827">
              <a:extLst>
                <a:ext uri="{FF2B5EF4-FFF2-40B4-BE49-F238E27FC236}">
                  <a16:creationId xmlns:a16="http://schemas.microsoft.com/office/drawing/2014/main" id="{C8694C1F-D3F8-4F5A-311C-61120569FF27}"/>
                </a:ext>
              </a:extLst>
            </p:cNvPr>
            <p:cNvSpPr>
              <a:spLocks noChangeShapeType="1"/>
            </p:cNvSpPr>
            <p:nvPr/>
          </p:nvSpPr>
          <p:spPr bwMode="auto">
            <a:xfrm>
              <a:off x="7817552" y="3879123"/>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47" name="Line 828">
              <a:extLst>
                <a:ext uri="{FF2B5EF4-FFF2-40B4-BE49-F238E27FC236}">
                  <a16:creationId xmlns:a16="http://schemas.microsoft.com/office/drawing/2014/main" id="{CE629880-B57E-5CD4-3592-483BB8D70226}"/>
                </a:ext>
              </a:extLst>
            </p:cNvPr>
            <p:cNvSpPr>
              <a:spLocks noChangeShapeType="1"/>
            </p:cNvSpPr>
            <p:nvPr/>
          </p:nvSpPr>
          <p:spPr bwMode="auto">
            <a:xfrm>
              <a:off x="7817552" y="3879123"/>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48" name="Line 829">
              <a:extLst>
                <a:ext uri="{FF2B5EF4-FFF2-40B4-BE49-F238E27FC236}">
                  <a16:creationId xmlns:a16="http://schemas.microsoft.com/office/drawing/2014/main" id="{E3E1EFDC-F9DE-4411-248A-D91C0BCE46AB}"/>
                </a:ext>
              </a:extLst>
            </p:cNvPr>
            <p:cNvSpPr>
              <a:spLocks noChangeShapeType="1"/>
            </p:cNvSpPr>
            <p:nvPr/>
          </p:nvSpPr>
          <p:spPr bwMode="auto">
            <a:xfrm>
              <a:off x="7817552" y="3892547"/>
              <a:ext cx="1975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49" name="Line 830">
              <a:extLst>
                <a:ext uri="{FF2B5EF4-FFF2-40B4-BE49-F238E27FC236}">
                  <a16:creationId xmlns:a16="http://schemas.microsoft.com/office/drawing/2014/main" id="{094C31A7-34FD-35E3-EDB4-6EEEAC384BDF}"/>
                </a:ext>
              </a:extLst>
            </p:cNvPr>
            <p:cNvSpPr>
              <a:spLocks noChangeShapeType="1"/>
            </p:cNvSpPr>
            <p:nvPr/>
          </p:nvSpPr>
          <p:spPr bwMode="auto">
            <a:xfrm>
              <a:off x="7898075" y="3892547"/>
              <a:ext cx="4557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50" name="Line 831">
              <a:extLst>
                <a:ext uri="{FF2B5EF4-FFF2-40B4-BE49-F238E27FC236}">
                  <a16:creationId xmlns:a16="http://schemas.microsoft.com/office/drawing/2014/main" id="{53FE0F3B-1FFC-32AA-57CC-48CBE262DF20}"/>
                </a:ext>
              </a:extLst>
            </p:cNvPr>
            <p:cNvSpPr>
              <a:spLocks noChangeShapeType="1"/>
            </p:cNvSpPr>
            <p:nvPr/>
          </p:nvSpPr>
          <p:spPr bwMode="auto">
            <a:xfrm>
              <a:off x="7943653" y="3892547"/>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51" name="Line 832">
              <a:extLst>
                <a:ext uri="{FF2B5EF4-FFF2-40B4-BE49-F238E27FC236}">
                  <a16:creationId xmlns:a16="http://schemas.microsoft.com/office/drawing/2014/main" id="{E65758BB-C47F-3AE8-4E5C-0F97AA972BEB}"/>
                </a:ext>
              </a:extLst>
            </p:cNvPr>
            <p:cNvSpPr>
              <a:spLocks noChangeShapeType="1"/>
            </p:cNvSpPr>
            <p:nvPr/>
          </p:nvSpPr>
          <p:spPr bwMode="auto">
            <a:xfrm>
              <a:off x="7990751" y="3914025"/>
              <a:ext cx="1367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52" name="Line 833">
              <a:extLst>
                <a:ext uri="{FF2B5EF4-FFF2-40B4-BE49-F238E27FC236}">
                  <a16:creationId xmlns:a16="http://schemas.microsoft.com/office/drawing/2014/main" id="{91CEB64C-68CB-CEBF-F7A7-3F694ABC8E4E}"/>
                </a:ext>
              </a:extLst>
            </p:cNvPr>
            <p:cNvSpPr>
              <a:spLocks noChangeShapeType="1"/>
            </p:cNvSpPr>
            <p:nvPr/>
          </p:nvSpPr>
          <p:spPr bwMode="auto">
            <a:xfrm>
              <a:off x="8004425" y="3914025"/>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53" name="Line 834">
              <a:extLst>
                <a:ext uri="{FF2B5EF4-FFF2-40B4-BE49-F238E27FC236}">
                  <a16:creationId xmlns:a16="http://schemas.microsoft.com/office/drawing/2014/main" id="{807CF957-EC85-30A8-BA54-A3F87895E877}"/>
                </a:ext>
              </a:extLst>
            </p:cNvPr>
            <p:cNvSpPr>
              <a:spLocks noChangeShapeType="1"/>
            </p:cNvSpPr>
            <p:nvPr/>
          </p:nvSpPr>
          <p:spPr bwMode="auto">
            <a:xfrm>
              <a:off x="8004425" y="3927448"/>
              <a:ext cx="2734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54" name="Line 835">
              <a:extLst>
                <a:ext uri="{FF2B5EF4-FFF2-40B4-BE49-F238E27FC236}">
                  <a16:creationId xmlns:a16="http://schemas.microsoft.com/office/drawing/2014/main" id="{BF031744-86EF-06FC-9219-91D090051227}"/>
                </a:ext>
              </a:extLst>
            </p:cNvPr>
            <p:cNvSpPr>
              <a:spLocks noChangeShapeType="1"/>
            </p:cNvSpPr>
            <p:nvPr/>
          </p:nvSpPr>
          <p:spPr bwMode="auto">
            <a:xfrm>
              <a:off x="8071274" y="3944898"/>
              <a:ext cx="2734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55" name="Line 836">
              <a:extLst>
                <a:ext uri="{FF2B5EF4-FFF2-40B4-BE49-F238E27FC236}">
                  <a16:creationId xmlns:a16="http://schemas.microsoft.com/office/drawing/2014/main" id="{E45E5EE9-92EC-D410-FF50-B687ED5DEC77}"/>
                </a:ext>
              </a:extLst>
            </p:cNvPr>
            <p:cNvSpPr>
              <a:spLocks noChangeShapeType="1"/>
            </p:cNvSpPr>
            <p:nvPr/>
          </p:nvSpPr>
          <p:spPr bwMode="auto">
            <a:xfrm>
              <a:off x="8098622" y="3944898"/>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56" name="Line 837">
              <a:extLst>
                <a:ext uri="{FF2B5EF4-FFF2-40B4-BE49-F238E27FC236}">
                  <a16:creationId xmlns:a16="http://schemas.microsoft.com/office/drawing/2014/main" id="{3E7BE2DC-1C5E-2257-E1C2-923A416BCC57}"/>
                </a:ext>
              </a:extLst>
            </p:cNvPr>
            <p:cNvSpPr>
              <a:spLocks noChangeShapeType="1"/>
            </p:cNvSpPr>
            <p:nvPr/>
          </p:nvSpPr>
          <p:spPr bwMode="auto">
            <a:xfrm>
              <a:off x="8098622" y="3958322"/>
              <a:ext cx="1215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57" name="Line 838">
              <a:extLst>
                <a:ext uri="{FF2B5EF4-FFF2-40B4-BE49-F238E27FC236}">
                  <a16:creationId xmlns:a16="http://schemas.microsoft.com/office/drawing/2014/main" id="{169E643D-1A45-47BB-04F5-93C0A2F6E054}"/>
                </a:ext>
              </a:extLst>
            </p:cNvPr>
            <p:cNvSpPr>
              <a:spLocks noChangeShapeType="1"/>
            </p:cNvSpPr>
            <p:nvPr/>
          </p:nvSpPr>
          <p:spPr bwMode="auto">
            <a:xfrm>
              <a:off x="8171548" y="3958322"/>
              <a:ext cx="668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58" name="Line 839">
              <a:extLst>
                <a:ext uri="{FF2B5EF4-FFF2-40B4-BE49-F238E27FC236}">
                  <a16:creationId xmlns:a16="http://schemas.microsoft.com/office/drawing/2014/main" id="{291D0EDB-CE5D-FBBB-FDF0-E3ADE8BDB937}"/>
                </a:ext>
              </a:extLst>
            </p:cNvPr>
            <p:cNvSpPr>
              <a:spLocks noChangeShapeType="1"/>
            </p:cNvSpPr>
            <p:nvPr/>
          </p:nvSpPr>
          <p:spPr bwMode="auto">
            <a:xfrm>
              <a:off x="8238397" y="3958322"/>
              <a:ext cx="0" cy="805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59" name="Line 840">
              <a:extLst>
                <a:ext uri="{FF2B5EF4-FFF2-40B4-BE49-F238E27FC236}">
                  <a16:creationId xmlns:a16="http://schemas.microsoft.com/office/drawing/2014/main" id="{0DB9910B-8588-5CED-6083-AC894EC369E2}"/>
                </a:ext>
              </a:extLst>
            </p:cNvPr>
            <p:cNvSpPr>
              <a:spLocks noChangeShapeType="1"/>
            </p:cNvSpPr>
            <p:nvPr/>
          </p:nvSpPr>
          <p:spPr bwMode="auto">
            <a:xfrm>
              <a:off x="8285494" y="3970404"/>
              <a:ext cx="2582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60" name="Line 841">
              <a:extLst>
                <a:ext uri="{FF2B5EF4-FFF2-40B4-BE49-F238E27FC236}">
                  <a16:creationId xmlns:a16="http://schemas.microsoft.com/office/drawing/2014/main" id="{2A0A0442-FC1B-1EFC-ABB5-964F1B46DF36}"/>
                </a:ext>
              </a:extLst>
            </p:cNvPr>
            <p:cNvSpPr>
              <a:spLocks noChangeShapeType="1"/>
            </p:cNvSpPr>
            <p:nvPr/>
          </p:nvSpPr>
          <p:spPr bwMode="auto">
            <a:xfrm>
              <a:off x="8311323" y="3970404"/>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61" name="Line 842">
              <a:extLst>
                <a:ext uri="{FF2B5EF4-FFF2-40B4-BE49-F238E27FC236}">
                  <a16:creationId xmlns:a16="http://schemas.microsoft.com/office/drawing/2014/main" id="{41D6EAAE-3143-3063-3423-780E4ECFBDA8}"/>
                </a:ext>
              </a:extLst>
            </p:cNvPr>
            <p:cNvSpPr>
              <a:spLocks noChangeShapeType="1"/>
            </p:cNvSpPr>
            <p:nvPr/>
          </p:nvSpPr>
          <p:spPr bwMode="auto">
            <a:xfrm>
              <a:off x="8311323" y="3983827"/>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62" name="Line 843">
              <a:extLst>
                <a:ext uri="{FF2B5EF4-FFF2-40B4-BE49-F238E27FC236}">
                  <a16:creationId xmlns:a16="http://schemas.microsoft.com/office/drawing/2014/main" id="{8F11BE7E-529E-6D5E-AED7-E1AC40F15866}"/>
                </a:ext>
              </a:extLst>
            </p:cNvPr>
            <p:cNvSpPr>
              <a:spLocks noChangeShapeType="1"/>
            </p:cNvSpPr>
            <p:nvPr/>
          </p:nvSpPr>
          <p:spPr bwMode="auto">
            <a:xfrm>
              <a:off x="8311323" y="3983827"/>
              <a:ext cx="0" cy="939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63" name="Line 844">
              <a:extLst>
                <a:ext uri="{FF2B5EF4-FFF2-40B4-BE49-F238E27FC236}">
                  <a16:creationId xmlns:a16="http://schemas.microsoft.com/office/drawing/2014/main" id="{95D96ECC-094D-127E-CFEB-3AB6E16AA1B1}"/>
                </a:ext>
              </a:extLst>
            </p:cNvPr>
            <p:cNvSpPr>
              <a:spLocks noChangeShapeType="1"/>
            </p:cNvSpPr>
            <p:nvPr/>
          </p:nvSpPr>
          <p:spPr bwMode="auto">
            <a:xfrm>
              <a:off x="8338670" y="4014701"/>
              <a:ext cx="5925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64" name="Line 845">
              <a:extLst>
                <a:ext uri="{FF2B5EF4-FFF2-40B4-BE49-F238E27FC236}">
                  <a16:creationId xmlns:a16="http://schemas.microsoft.com/office/drawing/2014/main" id="{6213A47A-3003-E670-1BA0-DB18D32826C4}"/>
                </a:ext>
              </a:extLst>
            </p:cNvPr>
            <p:cNvSpPr>
              <a:spLocks noChangeShapeType="1"/>
            </p:cNvSpPr>
            <p:nvPr/>
          </p:nvSpPr>
          <p:spPr bwMode="auto">
            <a:xfrm>
              <a:off x="8397922" y="4014701"/>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65" name="Line 846">
              <a:extLst>
                <a:ext uri="{FF2B5EF4-FFF2-40B4-BE49-F238E27FC236}">
                  <a16:creationId xmlns:a16="http://schemas.microsoft.com/office/drawing/2014/main" id="{F1A0A269-54F4-6203-5333-FDD0C7719E02}"/>
                </a:ext>
              </a:extLst>
            </p:cNvPr>
            <p:cNvSpPr>
              <a:spLocks noChangeShapeType="1"/>
            </p:cNvSpPr>
            <p:nvPr/>
          </p:nvSpPr>
          <p:spPr bwMode="auto">
            <a:xfrm>
              <a:off x="8445021" y="4028124"/>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66" name="Line 847">
              <a:extLst>
                <a:ext uri="{FF2B5EF4-FFF2-40B4-BE49-F238E27FC236}">
                  <a16:creationId xmlns:a16="http://schemas.microsoft.com/office/drawing/2014/main" id="{AE7D61EA-3944-993F-17F4-F4DFFD06FE5A}"/>
                </a:ext>
              </a:extLst>
            </p:cNvPr>
            <p:cNvSpPr>
              <a:spLocks noChangeShapeType="1"/>
            </p:cNvSpPr>
            <p:nvPr/>
          </p:nvSpPr>
          <p:spPr bwMode="auto">
            <a:xfrm>
              <a:off x="8445021" y="4028124"/>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67" name="Line 848">
              <a:extLst>
                <a:ext uri="{FF2B5EF4-FFF2-40B4-BE49-F238E27FC236}">
                  <a16:creationId xmlns:a16="http://schemas.microsoft.com/office/drawing/2014/main" id="{8A7271F6-7199-48B9-9012-84E42D2551B6}"/>
                </a:ext>
              </a:extLst>
            </p:cNvPr>
            <p:cNvSpPr>
              <a:spLocks noChangeShapeType="1"/>
            </p:cNvSpPr>
            <p:nvPr/>
          </p:nvSpPr>
          <p:spPr bwMode="auto">
            <a:xfrm>
              <a:off x="8445021" y="4040206"/>
              <a:ext cx="3950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68" name="Line 849">
              <a:extLst>
                <a:ext uri="{FF2B5EF4-FFF2-40B4-BE49-F238E27FC236}">
                  <a16:creationId xmlns:a16="http://schemas.microsoft.com/office/drawing/2014/main" id="{60F26E66-D792-8E55-1288-FADD5C74C32B}"/>
                </a:ext>
              </a:extLst>
            </p:cNvPr>
            <p:cNvSpPr>
              <a:spLocks noChangeShapeType="1"/>
            </p:cNvSpPr>
            <p:nvPr/>
          </p:nvSpPr>
          <p:spPr bwMode="auto">
            <a:xfrm>
              <a:off x="8551371" y="4040206"/>
              <a:ext cx="1367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69" name="Line 850">
              <a:extLst>
                <a:ext uri="{FF2B5EF4-FFF2-40B4-BE49-F238E27FC236}">
                  <a16:creationId xmlns:a16="http://schemas.microsoft.com/office/drawing/2014/main" id="{23DA45CE-FECC-1E5E-926E-BD37ABF6EF2F}"/>
                </a:ext>
              </a:extLst>
            </p:cNvPr>
            <p:cNvSpPr>
              <a:spLocks noChangeShapeType="1"/>
            </p:cNvSpPr>
            <p:nvPr/>
          </p:nvSpPr>
          <p:spPr bwMode="auto">
            <a:xfrm>
              <a:off x="8565044" y="4040206"/>
              <a:ext cx="0" cy="1745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70" name="Line 851">
              <a:extLst>
                <a:ext uri="{FF2B5EF4-FFF2-40B4-BE49-F238E27FC236}">
                  <a16:creationId xmlns:a16="http://schemas.microsoft.com/office/drawing/2014/main" id="{72A4CD4F-8588-9DBC-497D-FDB96153F682}"/>
                </a:ext>
              </a:extLst>
            </p:cNvPr>
            <p:cNvSpPr>
              <a:spLocks noChangeShapeType="1"/>
            </p:cNvSpPr>
            <p:nvPr/>
          </p:nvSpPr>
          <p:spPr bwMode="auto">
            <a:xfrm>
              <a:off x="8565044" y="4057656"/>
              <a:ext cx="2734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71" name="Line 852">
              <a:extLst>
                <a:ext uri="{FF2B5EF4-FFF2-40B4-BE49-F238E27FC236}">
                  <a16:creationId xmlns:a16="http://schemas.microsoft.com/office/drawing/2014/main" id="{E2D67215-EBC8-5676-CC3D-F13C8D10048B}"/>
                </a:ext>
              </a:extLst>
            </p:cNvPr>
            <p:cNvSpPr>
              <a:spLocks noChangeShapeType="1"/>
            </p:cNvSpPr>
            <p:nvPr/>
          </p:nvSpPr>
          <p:spPr bwMode="auto">
            <a:xfrm>
              <a:off x="8651645" y="4057656"/>
              <a:ext cx="668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72" name="Line 853">
              <a:extLst>
                <a:ext uri="{FF2B5EF4-FFF2-40B4-BE49-F238E27FC236}">
                  <a16:creationId xmlns:a16="http://schemas.microsoft.com/office/drawing/2014/main" id="{CEF04B81-E46B-146F-AB68-8F4EBF249707}"/>
                </a:ext>
              </a:extLst>
            </p:cNvPr>
            <p:cNvSpPr>
              <a:spLocks noChangeShapeType="1"/>
            </p:cNvSpPr>
            <p:nvPr/>
          </p:nvSpPr>
          <p:spPr bwMode="auto">
            <a:xfrm>
              <a:off x="8785343" y="4057656"/>
              <a:ext cx="1975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73" name="Line 854">
              <a:extLst>
                <a:ext uri="{FF2B5EF4-FFF2-40B4-BE49-F238E27FC236}">
                  <a16:creationId xmlns:a16="http://schemas.microsoft.com/office/drawing/2014/main" id="{39459059-8B5A-40FC-F76A-77AEBEB61A5F}"/>
                </a:ext>
              </a:extLst>
            </p:cNvPr>
            <p:cNvSpPr>
              <a:spLocks noChangeShapeType="1"/>
            </p:cNvSpPr>
            <p:nvPr/>
          </p:nvSpPr>
          <p:spPr bwMode="auto">
            <a:xfrm>
              <a:off x="8805093" y="4057656"/>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74" name="Line 855">
              <a:extLst>
                <a:ext uri="{FF2B5EF4-FFF2-40B4-BE49-F238E27FC236}">
                  <a16:creationId xmlns:a16="http://schemas.microsoft.com/office/drawing/2014/main" id="{76DC7F93-7898-A6FD-1EE7-8AB67BD6C562}"/>
                </a:ext>
              </a:extLst>
            </p:cNvPr>
            <p:cNvSpPr>
              <a:spLocks noChangeShapeType="1"/>
            </p:cNvSpPr>
            <p:nvPr/>
          </p:nvSpPr>
          <p:spPr bwMode="auto">
            <a:xfrm>
              <a:off x="8805093" y="4071080"/>
              <a:ext cx="2127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75" name="Line 856">
              <a:extLst>
                <a:ext uri="{FF2B5EF4-FFF2-40B4-BE49-F238E27FC236}">
                  <a16:creationId xmlns:a16="http://schemas.microsoft.com/office/drawing/2014/main" id="{1C1E2EA3-848D-9427-BCAE-2E018B8F7826}"/>
                </a:ext>
              </a:extLst>
            </p:cNvPr>
            <p:cNvSpPr>
              <a:spLocks noChangeShapeType="1"/>
            </p:cNvSpPr>
            <p:nvPr/>
          </p:nvSpPr>
          <p:spPr bwMode="auto">
            <a:xfrm>
              <a:off x="8865865" y="4084503"/>
              <a:ext cx="5925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76" name="Line 857">
              <a:extLst>
                <a:ext uri="{FF2B5EF4-FFF2-40B4-BE49-F238E27FC236}">
                  <a16:creationId xmlns:a16="http://schemas.microsoft.com/office/drawing/2014/main" id="{1AA7C06F-0010-BD97-0CCF-DDD7560F0B80}"/>
                </a:ext>
              </a:extLst>
            </p:cNvPr>
            <p:cNvSpPr>
              <a:spLocks noChangeShapeType="1"/>
            </p:cNvSpPr>
            <p:nvPr/>
          </p:nvSpPr>
          <p:spPr bwMode="auto">
            <a:xfrm>
              <a:off x="8991967" y="4084503"/>
              <a:ext cx="1367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77" name="Line 858">
              <a:extLst>
                <a:ext uri="{FF2B5EF4-FFF2-40B4-BE49-F238E27FC236}">
                  <a16:creationId xmlns:a16="http://schemas.microsoft.com/office/drawing/2014/main" id="{36D51769-2B64-8F3B-A6B2-CFB2EC39E147}"/>
                </a:ext>
              </a:extLst>
            </p:cNvPr>
            <p:cNvSpPr>
              <a:spLocks noChangeShapeType="1"/>
            </p:cNvSpPr>
            <p:nvPr/>
          </p:nvSpPr>
          <p:spPr bwMode="auto">
            <a:xfrm>
              <a:off x="9005640" y="4084503"/>
              <a:ext cx="0" cy="1745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78" name="Line 859">
              <a:extLst>
                <a:ext uri="{FF2B5EF4-FFF2-40B4-BE49-F238E27FC236}">
                  <a16:creationId xmlns:a16="http://schemas.microsoft.com/office/drawing/2014/main" id="{B86D00AD-D7AE-3D1D-3525-63ACA05AB0A6}"/>
                </a:ext>
              </a:extLst>
            </p:cNvPr>
            <p:cNvSpPr>
              <a:spLocks noChangeShapeType="1"/>
            </p:cNvSpPr>
            <p:nvPr/>
          </p:nvSpPr>
          <p:spPr bwMode="auto">
            <a:xfrm>
              <a:off x="9005640" y="4101955"/>
              <a:ext cx="2734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79" name="Line 860">
              <a:extLst>
                <a:ext uri="{FF2B5EF4-FFF2-40B4-BE49-F238E27FC236}">
                  <a16:creationId xmlns:a16="http://schemas.microsoft.com/office/drawing/2014/main" id="{A6D79FF5-0BCF-133A-E0B6-5147940794D6}"/>
                </a:ext>
              </a:extLst>
            </p:cNvPr>
            <p:cNvSpPr>
              <a:spLocks noChangeShapeType="1"/>
            </p:cNvSpPr>
            <p:nvPr/>
          </p:nvSpPr>
          <p:spPr bwMode="auto">
            <a:xfrm>
              <a:off x="9058816" y="4123432"/>
              <a:ext cx="0" cy="402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80" name="Line 861">
              <a:extLst>
                <a:ext uri="{FF2B5EF4-FFF2-40B4-BE49-F238E27FC236}">
                  <a16:creationId xmlns:a16="http://schemas.microsoft.com/office/drawing/2014/main" id="{284809CE-FD51-6B08-AEEC-3E5601862B16}"/>
                </a:ext>
              </a:extLst>
            </p:cNvPr>
            <p:cNvSpPr>
              <a:spLocks noChangeShapeType="1"/>
            </p:cNvSpPr>
            <p:nvPr/>
          </p:nvSpPr>
          <p:spPr bwMode="auto">
            <a:xfrm>
              <a:off x="9058816" y="4127459"/>
              <a:ext cx="5317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81" name="Line 862">
              <a:extLst>
                <a:ext uri="{FF2B5EF4-FFF2-40B4-BE49-F238E27FC236}">
                  <a16:creationId xmlns:a16="http://schemas.microsoft.com/office/drawing/2014/main" id="{AE9F053F-4884-483D-3286-CDA63141AFB0}"/>
                </a:ext>
              </a:extLst>
            </p:cNvPr>
            <p:cNvSpPr>
              <a:spLocks noChangeShapeType="1"/>
            </p:cNvSpPr>
            <p:nvPr/>
          </p:nvSpPr>
          <p:spPr bwMode="auto">
            <a:xfrm>
              <a:off x="9178839" y="4127459"/>
              <a:ext cx="6077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82" name="Line 863">
              <a:extLst>
                <a:ext uri="{FF2B5EF4-FFF2-40B4-BE49-F238E27FC236}">
                  <a16:creationId xmlns:a16="http://schemas.microsoft.com/office/drawing/2014/main" id="{33D5879B-81DF-DF63-E078-D25D249FFD1B}"/>
                </a:ext>
              </a:extLst>
            </p:cNvPr>
            <p:cNvSpPr>
              <a:spLocks noChangeShapeType="1"/>
            </p:cNvSpPr>
            <p:nvPr/>
          </p:nvSpPr>
          <p:spPr bwMode="auto">
            <a:xfrm>
              <a:off x="9273036" y="4148937"/>
              <a:ext cx="33424"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83" name="Line 864">
              <a:extLst>
                <a:ext uri="{FF2B5EF4-FFF2-40B4-BE49-F238E27FC236}">
                  <a16:creationId xmlns:a16="http://schemas.microsoft.com/office/drawing/2014/main" id="{6884D3B3-5B95-CDCB-DE67-75658719983B}"/>
                </a:ext>
              </a:extLst>
            </p:cNvPr>
            <p:cNvSpPr>
              <a:spLocks noChangeShapeType="1"/>
            </p:cNvSpPr>
            <p:nvPr/>
          </p:nvSpPr>
          <p:spPr bwMode="auto">
            <a:xfrm>
              <a:off x="9306460" y="4148937"/>
              <a:ext cx="0" cy="1745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84" name="Line 865">
              <a:extLst>
                <a:ext uri="{FF2B5EF4-FFF2-40B4-BE49-F238E27FC236}">
                  <a16:creationId xmlns:a16="http://schemas.microsoft.com/office/drawing/2014/main" id="{1AFCDFE3-DA39-0BE5-D0A0-E1E5C94D825D}"/>
                </a:ext>
              </a:extLst>
            </p:cNvPr>
            <p:cNvSpPr>
              <a:spLocks noChangeShapeType="1"/>
            </p:cNvSpPr>
            <p:nvPr/>
          </p:nvSpPr>
          <p:spPr bwMode="auto">
            <a:xfrm>
              <a:off x="9306460" y="4166388"/>
              <a:ext cx="607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85" name="Line 866">
              <a:extLst>
                <a:ext uri="{FF2B5EF4-FFF2-40B4-BE49-F238E27FC236}">
                  <a16:creationId xmlns:a16="http://schemas.microsoft.com/office/drawing/2014/main" id="{5B7DC3E3-9AC7-E95A-E184-F43D6558735F}"/>
                </a:ext>
              </a:extLst>
            </p:cNvPr>
            <p:cNvSpPr>
              <a:spLocks noChangeShapeType="1"/>
            </p:cNvSpPr>
            <p:nvPr/>
          </p:nvSpPr>
          <p:spPr bwMode="auto">
            <a:xfrm>
              <a:off x="9312537" y="4166388"/>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86" name="Line 867">
              <a:extLst>
                <a:ext uri="{FF2B5EF4-FFF2-40B4-BE49-F238E27FC236}">
                  <a16:creationId xmlns:a16="http://schemas.microsoft.com/office/drawing/2014/main" id="{0BED683D-63A4-FE4C-92EE-A8A87BD1F914}"/>
                </a:ext>
              </a:extLst>
            </p:cNvPr>
            <p:cNvSpPr>
              <a:spLocks noChangeShapeType="1"/>
            </p:cNvSpPr>
            <p:nvPr/>
          </p:nvSpPr>
          <p:spPr bwMode="auto">
            <a:xfrm>
              <a:off x="9353559" y="4179811"/>
              <a:ext cx="3950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87" name="Line 868">
              <a:extLst>
                <a:ext uri="{FF2B5EF4-FFF2-40B4-BE49-F238E27FC236}">
                  <a16:creationId xmlns:a16="http://schemas.microsoft.com/office/drawing/2014/main" id="{D29D8606-11CD-F5C1-BE02-6C673628B3EB}"/>
                </a:ext>
              </a:extLst>
            </p:cNvPr>
            <p:cNvSpPr>
              <a:spLocks noChangeShapeType="1"/>
            </p:cNvSpPr>
            <p:nvPr/>
          </p:nvSpPr>
          <p:spPr bwMode="auto">
            <a:xfrm>
              <a:off x="9393060" y="4179811"/>
              <a:ext cx="0" cy="1745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88" name="Line 869">
              <a:extLst>
                <a:ext uri="{FF2B5EF4-FFF2-40B4-BE49-F238E27FC236}">
                  <a16:creationId xmlns:a16="http://schemas.microsoft.com/office/drawing/2014/main" id="{51DBB655-CC35-9EF7-9088-BB36D63E9C07}"/>
                </a:ext>
              </a:extLst>
            </p:cNvPr>
            <p:cNvSpPr>
              <a:spLocks noChangeShapeType="1"/>
            </p:cNvSpPr>
            <p:nvPr/>
          </p:nvSpPr>
          <p:spPr bwMode="auto">
            <a:xfrm>
              <a:off x="9453832" y="4197261"/>
              <a:ext cx="607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89" name="Line 870">
              <a:extLst>
                <a:ext uri="{FF2B5EF4-FFF2-40B4-BE49-F238E27FC236}">
                  <a16:creationId xmlns:a16="http://schemas.microsoft.com/office/drawing/2014/main" id="{F049E4BC-3A82-CF71-DD87-33DDE3A1F807}"/>
                </a:ext>
              </a:extLst>
            </p:cNvPr>
            <p:cNvSpPr>
              <a:spLocks noChangeShapeType="1"/>
            </p:cNvSpPr>
            <p:nvPr/>
          </p:nvSpPr>
          <p:spPr bwMode="auto">
            <a:xfrm>
              <a:off x="9459909" y="4197261"/>
              <a:ext cx="0" cy="1745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90" name="Line 871">
              <a:extLst>
                <a:ext uri="{FF2B5EF4-FFF2-40B4-BE49-F238E27FC236}">
                  <a16:creationId xmlns:a16="http://schemas.microsoft.com/office/drawing/2014/main" id="{E23E925B-FA35-40F5-F33A-A44B33B99975}"/>
                </a:ext>
              </a:extLst>
            </p:cNvPr>
            <p:cNvSpPr>
              <a:spLocks noChangeShapeType="1"/>
            </p:cNvSpPr>
            <p:nvPr/>
          </p:nvSpPr>
          <p:spPr bwMode="auto">
            <a:xfrm>
              <a:off x="9459909" y="4214713"/>
              <a:ext cx="2734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91" name="Line 872">
              <a:extLst>
                <a:ext uri="{FF2B5EF4-FFF2-40B4-BE49-F238E27FC236}">
                  <a16:creationId xmlns:a16="http://schemas.microsoft.com/office/drawing/2014/main" id="{A4E21909-81A2-58A4-FFF3-5E2A193FA5B2}"/>
                </a:ext>
              </a:extLst>
            </p:cNvPr>
            <p:cNvSpPr>
              <a:spLocks noChangeShapeType="1"/>
            </p:cNvSpPr>
            <p:nvPr/>
          </p:nvSpPr>
          <p:spPr bwMode="auto">
            <a:xfrm>
              <a:off x="9532836" y="4222767"/>
              <a:ext cx="0" cy="13424"/>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92" name="Line 873">
              <a:extLst>
                <a:ext uri="{FF2B5EF4-FFF2-40B4-BE49-F238E27FC236}">
                  <a16:creationId xmlns:a16="http://schemas.microsoft.com/office/drawing/2014/main" id="{A9DD5934-6AD2-D713-A9DE-7EB1AC4033D5}"/>
                </a:ext>
              </a:extLst>
            </p:cNvPr>
            <p:cNvSpPr>
              <a:spLocks noChangeShapeType="1"/>
            </p:cNvSpPr>
            <p:nvPr/>
          </p:nvSpPr>
          <p:spPr bwMode="auto">
            <a:xfrm>
              <a:off x="9532836" y="4236190"/>
              <a:ext cx="1367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93" name="Line 874">
              <a:extLst>
                <a:ext uri="{FF2B5EF4-FFF2-40B4-BE49-F238E27FC236}">
                  <a16:creationId xmlns:a16="http://schemas.microsoft.com/office/drawing/2014/main" id="{3F065764-E03E-F2C1-E77D-19D949F4E06D}"/>
                </a:ext>
              </a:extLst>
            </p:cNvPr>
            <p:cNvSpPr>
              <a:spLocks noChangeShapeType="1"/>
            </p:cNvSpPr>
            <p:nvPr/>
          </p:nvSpPr>
          <p:spPr bwMode="auto">
            <a:xfrm>
              <a:off x="9546509" y="4236190"/>
              <a:ext cx="0" cy="1745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94" name="Line 875">
              <a:extLst>
                <a:ext uri="{FF2B5EF4-FFF2-40B4-BE49-F238E27FC236}">
                  <a16:creationId xmlns:a16="http://schemas.microsoft.com/office/drawing/2014/main" id="{ADF2B795-6F04-5173-BF81-53C9EBFB2983}"/>
                </a:ext>
              </a:extLst>
            </p:cNvPr>
            <p:cNvSpPr>
              <a:spLocks noChangeShapeType="1"/>
            </p:cNvSpPr>
            <p:nvPr/>
          </p:nvSpPr>
          <p:spPr bwMode="auto">
            <a:xfrm>
              <a:off x="9579933" y="4271092"/>
              <a:ext cx="53175"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95" name="Line 876">
              <a:extLst>
                <a:ext uri="{FF2B5EF4-FFF2-40B4-BE49-F238E27FC236}">
                  <a16:creationId xmlns:a16="http://schemas.microsoft.com/office/drawing/2014/main" id="{4FB06544-6CA1-5177-303C-38506EA9A455}"/>
                </a:ext>
              </a:extLst>
            </p:cNvPr>
            <p:cNvSpPr>
              <a:spLocks noChangeShapeType="1"/>
            </p:cNvSpPr>
            <p:nvPr/>
          </p:nvSpPr>
          <p:spPr bwMode="auto">
            <a:xfrm>
              <a:off x="9633109" y="4271092"/>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96" name="Line 877">
              <a:extLst>
                <a:ext uri="{FF2B5EF4-FFF2-40B4-BE49-F238E27FC236}">
                  <a16:creationId xmlns:a16="http://schemas.microsoft.com/office/drawing/2014/main" id="{17AB88D9-5305-03C9-C159-4D10951BC9A1}"/>
                </a:ext>
              </a:extLst>
            </p:cNvPr>
            <p:cNvSpPr>
              <a:spLocks noChangeShapeType="1"/>
            </p:cNvSpPr>
            <p:nvPr/>
          </p:nvSpPr>
          <p:spPr bwMode="auto">
            <a:xfrm>
              <a:off x="9680207" y="4292569"/>
              <a:ext cx="668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97" name="Line 878">
              <a:extLst>
                <a:ext uri="{FF2B5EF4-FFF2-40B4-BE49-F238E27FC236}">
                  <a16:creationId xmlns:a16="http://schemas.microsoft.com/office/drawing/2014/main" id="{2C82E76D-1FB6-7C07-C936-674E2A221099}"/>
                </a:ext>
              </a:extLst>
            </p:cNvPr>
            <p:cNvSpPr>
              <a:spLocks noChangeShapeType="1"/>
            </p:cNvSpPr>
            <p:nvPr/>
          </p:nvSpPr>
          <p:spPr bwMode="auto">
            <a:xfrm>
              <a:off x="9806309" y="4292569"/>
              <a:ext cx="759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98" name="Line 879">
              <a:extLst>
                <a:ext uri="{FF2B5EF4-FFF2-40B4-BE49-F238E27FC236}">
                  <a16:creationId xmlns:a16="http://schemas.microsoft.com/office/drawing/2014/main" id="{95FDF703-154B-EC0C-113D-2D69786BD89E}"/>
                </a:ext>
              </a:extLst>
            </p:cNvPr>
            <p:cNvSpPr>
              <a:spLocks noChangeShapeType="1"/>
            </p:cNvSpPr>
            <p:nvPr/>
          </p:nvSpPr>
          <p:spPr bwMode="auto">
            <a:xfrm>
              <a:off x="9813905" y="4292569"/>
              <a:ext cx="0" cy="21478"/>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499" name="Line 880">
              <a:extLst>
                <a:ext uri="{FF2B5EF4-FFF2-40B4-BE49-F238E27FC236}">
                  <a16:creationId xmlns:a16="http://schemas.microsoft.com/office/drawing/2014/main" id="{C9CB3E93-ACD9-ABF2-DABA-DD1B1B9BF2AB}"/>
                </a:ext>
              </a:extLst>
            </p:cNvPr>
            <p:cNvSpPr>
              <a:spLocks noChangeShapeType="1"/>
            </p:cNvSpPr>
            <p:nvPr/>
          </p:nvSpPr>
          <p:spPr bwMode="auto">
            <a:xfrm>
              <a:off x="9813905" y="4314047"/>
              <a:ext cx="1975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00" name="Line 881">
              <a:extLst>
                <a:ext uri="{FF2B5EF4-FFF2-40B4-BE49-F238E27FC236}">
                  <a16:creationId xmlns:a16="http://schemas.microsoft.com/office/drawing/2014/main" id="{403E35CC-51EE-22B0-BE22-3F3220A14C56}"/>
                </a:ext>
              </a:extLst>
            </p:cNvPr>
            <p:cNvSpPr>
              <a:spLocks noChangeShapeType="1"/>
            </p:cNvSpPr>
            <p:nvPr/>
          </p:nvSpPr>
          <p:spPr bwMode="auto">
            <a:xfrm>
              <a:off x="9900505" y="4314047"/>
              <a:ext cx="668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01" name="Line 882">
              <a:extLst>
                <a:ext uri="{FF2B5EF4-FFF2-40B4-BE49-F238E27FC236}">
                  <a16:creationId xmlns:a16="http://schemas.microsoft.com/office/drawing/2014/main" id="{C438957B-8108-BE52-3954-02C758B49702}"/>
                </a:ext>
              </a:extLst>
            </p:cNvPr>
            <p:cNvSpPr>
              <a:spLocks noChangeShapeType="1"/>
            </p:cNvSpPr>
            <p:nvPr/>
          </p:nvSpPr>
          <p:spPr bwMode="auto">
            <a:xfrm>
              <a:off x="10000778" y="4327471"/>
              <a:ext cx="0" cy="1208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02" name="Line 883">
              <a:extLst>
                <a:ext uri="{FF2B5EF4-FFF2-40B4-BE49-F238E27FC236}">
                  <a16:creationId xmlns:a16="http://schemas.microsoft.com/office/drawing/2014/main" id="{A9ED1F65-46A5-D3E1-CAF4-CB47EA98FC7C}"/>
                </a:ext>
              </a:extLst>
            </p:cNvPr>
            <p:cNvSpPr>
              <a:spLocks noChangeShapeType="1"/>
            </p:cNvSpPr>
            <p:nvPr/>
          </p:nvSpPr>
          <p:spPr bwMode="auto">
            <a:xfrm>
              <a:off x="10000778" y="4339551"/>
              <a:ext cx="47098"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03" name="Line 884">
              <a:extLst>
                <a:ext uri="{FF2B5EF4-FFF2-40B4-BE49-F238E27FC236}">
                  <a16:creationId xmlns:a16="http://schemas.microsoft.com/office/drawing/2014/main" id="{B99D9DA1-C4AC-6A79-70BB-9C07AC3AFBE0}"/>
                </a:ext>
              </a:extLst>
            </p:cNvPr>
            <p:cNvSpPr>
              <a:spLocks noChangeShapeType="1"/>
            </p:cNvSpPr>
            <p:nvPr/>
          </p:nvSpPr>
          <p:spPr bwMode="auto">
            <a:xfrm>
              <a:off x="10114725" y="4339551"/>
              <a:ext cx="668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04" name="Line 885">
              <a:extLst>
                <a:ext uri="{FF2B5EF4-FFF2-40B4-BE49-F238E27FC236}">
                  <a16:creationId xmlns:a16="http://schemas.microsoft.com/office/drawing/2014/main" id="{72B6F424-08FB-3724-5656-4D4048BA8B8D}"/>
                </a:ext>
              </a:extLst>
            </p:cNvPr>
            <p:cNvSpPr>
              <a:spLocks noChangeShapeType="1"/>
            </p:cNvSpPr>
            <p:nvPr/>
          </p:nvSpPr>
          <p:spPr bwMode="auto">
            <a:xfrm>
              <a:off x="10248423" y="4339551"/>
              <a:ext cx="607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05" name="Line 886">
              <a:extLst>
                <a:ext uri="{FF2B5EF4-FFF2-40B4-BE49-F238E27FC236}">
                  <a16:creationId xmlns:a16="http://schemas.microsoft.com/office/drawing/2014/main" id="{FC628D42-B2CB-AD8F-8F64-036F5ED85034}"/>
                </a:ext>
              </a:extLst>
            </p:cNvPr>
            <p:cNvSpPr>
              <a:spLocks noChangeShapeType="1"/>
            </p:cNvSpPr>
            <p:nvPr/>
          </p:nvSpPr>
          <p:spPr bwMode="auto">
            <a:xfrm>
              <a:off x="10254500" y="4339551"/>
              <a:ext cx="0" cy="26847"/>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06" name="Line 887">
              <a:extLst>
                <a:ext uri="{FF2B5EF4-FFF2-40B4-BE49-F238E27FC236}">
                  <a16:creationId xmlns:a16="http://schemas.microsoft.com/office/drawing/2014/main" id="{0FA01611-7489-641E-DB8E-300E0D1C9622}"/>
                </a:ext>
              </a:extLst>
            </p:cNvPr>
            <p:cNvSpPr>
              <a:spLocks noChangeShapeType="1"/>
            </p:cNvSpPr>
            <p:nvPr/>
          </p:nvSpPr>
          <p:spPr bwMode="auto">
            <a:xfrm>
              <a:off x="10254500" y="4366399"/>
              <a:ext cx="6077"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07" name="Line 888">
              <a:extLst>
                <a:ext uri="{FF2B5EF4-FFF2-40B4-BE49-F238E27FC236}">
                  <a16:creationId xmlns:a16="http://schemas.microsoft.com/office/drawing/2014/main" id="{FA6AB107-A973-45A4-8214-B759EC89751D}"/>
                </a:ext>
              </a:extLst>
            </p:cNvPr>
            <p:cNvSpPr>
              <a:spLocks noChangeShapeType="1"/>
            </p:cNvSpPr>
            <p:nvPr/>
          </p:nvSpPr>
          <p:spPr bwMode="auto">
            <a:xfrm>
              <a:off x="10321349" y="4366399"/>
              <a:ext cx="5925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08" name="Line 889">
              <a:extLst>
                <a:ext uri="{FF2B5EF4-FFF2-40B4-BE49-F238E27FC236}">
                  <a16:creationId xmlns:a16="http://schemas.microsoft.com/office/drawing/2014/main" id="{AA3EE844-5DAC-C305-01E5-4828F75CC6D9}"/>
                </a:ext>
              </a:extLst>
            </p:cNvPr>
            <p:cNvSpPr>
              <a:spLocks noChangeShapeType="1"/>
            </p:cNvSpPr>
            <p:nvPr/>
          </p:nvSpPr>
          <p:spPr bwMode="auto">
            <a:xfrm>
              <a:off x="10455047" y="4366399"/>
              <a:ext cx="5925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09" name="Line 890">
              <a:extLst>
                <a:ext uri="{FF2B5EF4-FFF2-40B4-BE49-F238E27FC236}">
                  <a16:creationId xmlns:a16="http://schemas.microsoft.com/office/drawing/2014/main" id="{56154507-BD69-5807-EDC1-2C1FFF41B7FB}"/>
                </a:ext>
              </a:extLst>
            </p:cNvPr>
            <p:cNvSpPr>
              <a:spLocks noChangeShapeType="1"/>
            </p:cNvSpPr>
            <p:nvPr/>
          </p:nvSpPr>
          <p:spPr bwMode="auto">
            <a:xfrm>
              <a:off x="10581149" y="4366399"/>
              <a:ext cx="6077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10" name="Line 891">
              <a:extLst>
                <a:ext uri="{FF2B5EF4-FFF2-40B4-BE49-F238E27FC236}">
                  <a16:creationId xmlns:a16="http://schemas.microsoft.com/office/drawing/2014/main" id="{4547341B-FD7D-2971-E503-7AFECBBD8750}"/>
                </a:ext>
              </a:extLst>
            </p:cNvPr>
            <p:cNvSpPr>
              <a:spLocks noChangeShapeType="1"/>
            </p:cNvSpPr>
            <p:nvPr/>
          </p:nvSpPr>
          <p:spPr bwMode="auto">
            <a:xfrm>
              <a:off x="10675345" y="4383850"/>
              <a:ext cx="0" cy="29532"/>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11" name="Line 892">
              <a:extLst>
                <a:ext uri="{FF2B5EF4-FFF2-40B4-BE49-F238E27FC236}">
                  <a16:creationId xmlns:a16="http://schemas.microsoft.com/office/drawing/2014/main" id="{C234FA0A-C005-446F-AAEE-63EC42833DC8}"/>
                </a:ext>
              </a:extLst>
            </p:cNvPr>
            <p:cNvSpPr>
              <a:spLocks noChangeShapeType="1"/>
            </p:cNvSpPr>
            <p:nvPr/>
          </p:nvSpPr>
          <p:spPr bwMode="auto">
            <a:xfrm>
              <a:off x="10675345" y="4413381"/>
              <a:ext cx="1975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12" name="Line 893">
              <a:extLst>
                <a:ext uri="{FF2B5EF4-FFF2-40B4-BE49-F238E27FC236}">
                  <a16:creationId xmlns:a16="http://schemas.microsoft.com/office/drawing/2014/main" id="{0679A813-9856-168B-9B90-929C0AD2473F}"/>
                </a:ext>
              </a:extLst>
            </p:cNvPr>
            <p:cNvSpPr>
              <a:spLocks noChangeShapeType="1"/>
            </p:cNvSpPr>
            <p:nvPr/>
          </p:nvSpPr>
          <p:spPr bwMode="auto">
            <a:xfrm>
              <a:off x="10761944" y="4413381"/>
              <a:ext cx="668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13" name="Line 894">
              <a:extLst>
                <a:ext uri="{FF2B5EF4-FFF2-40B4-BE49-F238E27FC236}">
                  <a16:creationId xmlns:a16="http://schemas.microsoft.com/office/drawing/2014/main" id="{EA55F8C3-9E84-7D67-83AD-C4CD1C60B803}"/>
                </a:ext>
              </a:extLst>
            </p:cNvPr>
            <p:cNvSpPr>
              <a:spLocks noChangeShapeType="1"/>
            </p:cNvSpPr>
            <p:nvPr/>
          </p:nvSpPr>
          <p:spPr bwMode="auto">
            <a:xfrm>
              <a:off x="10888046" y="4413381"/>
              <a:ext cx="6077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14" name="Line 895">
              <a:extLst>
                <a:ext uri="{FF2B5EF4-FFF2-40B4-BE49-F238E27FC236}">
                  <a16:creationId xmlns:a16="http://schemas.microsoft.com/office/drawing/2014/main" id="{4AC85F04-139F-E52D-948F-5C61CF74C80A}"/>
                </a:ext>
              </a:extLst>
            </p:cNvPr>
            <p:cNvSpPr>
              <a:spLocks noChangeShapeType="1"/>
            </p:cNvSpPr>
            <p:nvPr/>
          </p:nvSpPr>
          <p:spPr bwMode="auto">
            <a:xfrm>
              <a:off x="11021744" y="4413381"/>
              <a:ext cx="13673"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15" name="Line 896">
              <a:extLst>
                <a:ext uri="{FF2B5EF4-FFF2-40B4-BE49-F238E27FC236}">
                  <a16:creationId xmlns:a16="http://schemas.microsoft.com/office/drawing/2014/main" id="{C62719C7-8E97-4B4B-DF8F-259AECDC1FA0}"/>
                </a:ext>
              </a:extLst>
            </p:cNvPr>
            <p:cNvSpPr>
              <a:spLocks noChangeShapeType="1"/>
            </p:cNvSpPr>
            <p:nvPr/>
          </p:nvSpPr>
          <p:spPr bwMode="auto">
            <a:xfrm>
              <a:off x="11035417" y="4413381"/>
              <a:ext cx="0" cy="30875"/>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16" name="Line 897">
              <a:extLst>
                <a:ext uri="{FF2B5EF4-FFF2-40B4-BE49-F238E27FC236}">
                  <a16:creationId xmlns:a16="http://schemas.microsoft.com/office/drawing/2014/main" id="{DF15C81D-AD22-3358-C2A9-FC0C362A623C}"/>
                </a:ext>
              </a:extLst>
            </p:cNvPr>
            <p:cNvSpPr>
              <a:spLocks noChangeShapeType="1"/>
            </p:cNvSpPr>
            <p:nvPr/>
          </p:nvSpPr>
          <p:spPr bwMode="auto">
            <a:xfrm>
              <a:off x="11035417" y="4483184"/>
              <a:ext cx="0"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17" name="Line 898">
              <a:extLst>
                <a:ext uri="{FF2B5EF4-FFF2-40B4-BE49-F238E27FC236}">
                  <a16:creationId xmlns:a16="http://schemas.microsoft.com/office/drawing/2014/main" id="{551DD1E0-FCA7-E81A-DDCA-D812A49D278B}"/>
                </a:ext>
              </a:extLst>
            </p:cNvPr>
            <p:cNvSpPr>
              <a:spLocks noChangeShapeType="1"/>
            </p:cNvSpPr>
            <p:nvPr/>
          </p:nvSpPr>
          <p:spPr bwMode="auto">
            <a:xfrm>
              <a:off x="11035417" y="4483184"/>
              <a:ext cx="6077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18" name="Line 899">
              <a:extLst>
                <a:ext uri="{FF2B5EF4-FFF2-40B4-BE49-F238E27FC236}">
                  <a16:creationId xmlns:a16="http://schemas.microsoft.com/office/drawing/2014/main" id="{91D06F8B-BD57-6709-C6D6-F2F25DB12729}"/>
                </a:ext>
              </a:extLst>
            </p:cNvPr>
            <p:cNvSpPr>
              <a:spLocks noChangeShapeType="1"/>
            </p:cNvSpPr>
            <p:nvPr/>
          </p:nvSpPr>
          <p:spPr bwMode="auto">
            <a:xfrm>
              <a:off x="11108344" y="4514058"/>
              <a:ext cx="0" cy="3490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19" name="Line 900">
              <a:extLst>
                <a:ext uri="{FF2B5EF4-FFF2-40B4-BE49-F238E27FC236}">
                  <a16:creationId xmlns:a16="http://schemas.microsoft.com/office/drawing/2014/main" id="{400DFB67-3FEE-6E59-61F4-5DB77F3AF264}"/>
                </a:ext>
              </a:extLst>
            </p:cNvPr>
            <p:cNvSpPr>
              <a:spLocks noChangeShapeType="1"/>
            </p:cNvSpPr>
            <p:nvPr/>
          </p:nvSpPr>
          <p:spPr bwMode="auto">
            <a:xfrm>
              <a:off x="11129614" y="4578491"/>
              <a:ext cx="0" cy="40271"/>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20" name="Line 901">
              <a:extLst>
                <a:ext uri="{FF2B5EF4-FFF2-40B4-BE49-F238E27FC236}">
                  <a16:creationId xmlns:a16="http://schemas.microsoft.com/office/drawing/2014/main" id="{30617F5F-7A4C-F769-ACFD-EFBA5C07C779}"/>
                </a:ext>
              </a:extLst>
            </p:cNvPr>
            <p:cNvSpPr>
              <a:spLocks noChangeShapeType="1"/>
            </p:cNvSpPr>
            <p:nvPr/>
          </p:nvSpPr>
          <p:spPr bwMode="auto">
            <a:xfrm>
              <a:off x="11155442" y="4640239"/>
              <a:ext cx="6077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21" name="Line 902">
              <a:extLst>
                <a:ext uri="{FF2B5EF4-FFF2-40B4-BE49-F238E27FC236}">
                  <a16:creationId xmlns:a16="http://schemas.microsoft.com/office/drawing/2014/main" id="{24337AA6-6F23-C914-6B6E-E287A0A5C89D}"/>
                </a:ext>
              </a:extLst>
            </p:cNvPr>
            <p:cNvSpPr>
              <a:spLocks noChangeShapeType="1"/>
            </p:cNvSpPr>
            <p:nvPr/>
          </p:nvSpPr>
          <p:spPr bwMode="auto">
            <a:xfrm>
              <a:off x="11283063" y="4640239"/>
              <a:ext cx="668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22" name="Line 903">
              <a:extLst>
                <a:ext uri="{FF2B5EF4-FFF2-40B4-BE49-F238E27FC236}">
                  <a16:creationId xmlns:a16="http://schemas.microsoft.com/office/drawing/2014/main" id="{B75BAA45-8E1F-EACB-7E26-87B79511677D}"/>
                </a:ext>
              </a:extLst>
            </p:cNvPr>
            <p:cNvSpPr>
              <a:spLocks noChangeShapeType="1"/>
            </p:cNvSpPr>
            <p:nvPr/>
          </p:nvSpPr>
          <p:spPr bwMode="auto">
            <a:xfrm>
              <a:off x="11409164" y="4640239"/>
              <a:ext cx="668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23" name="Line 904">
              <a:extLst>
                <a:ext uri="{FF2B5EF4-FFF2-40B4-BE49-F238E27FC236}">
                  <a16:creationId xmlns:a16="http://schemas.microsoft.com/office/drawing/2014/main" id="{82928D63-B1A5-7F7A-9126-62C923B8D061}"/>
                </a:ext>
              </a:extLst>
            </p:cNvPr>
            <p:cNvSpPr>
              <a:spLocks noChangeShapeType="1"/>
            </p:cNvSpPr>
            <p:nvPr/>
          </p:nvSpPr>
          <p:spPr bwMode="auto">
            <a:xfrm>
              <a:off x="11542862" y="4640239"/>
              <a:ext cx="6077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24" name="Line 905">
              <a:extLst>
                <a:ext uri="{FF2B5EF4-FFF2-40B4-BE49-F238E27FC236}">
                  <a16:creationId xmlns:a16="http://schemas.microsoft.com/office/drawing/2014/main" id="{013188F6-790D-2798-EC5A-8261A1A0ACA9}"/>
                </a:ext>
              </a:extLst>
            </p:cNvPr>
            <p:cNvSpPr>
              <a:spLocks noChangeShapeType="1"/>
            </p:cNvSpPr>
            <p:nvPr/>
          </p:nvSpPr>
          <p:spPr bwMode="auto">
            <a:xfrm>
              <a:off x="11670483" y="4640239"/>
              <a:ext cx="5925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25" name="Line 906">
              <a:extLst>
                <a:ext uri="{FF2B5EF4-FFF2-40B4-BE49-F238E27FC236}">
                  <a16:creationId xmlns:a16="http://schemas.microsoft.com/office/drawing/2014/main" id="{EBA985A6-637E-FC30-14C0-F626D77259D5}"/>
                </a:ext>
              </a:extLst>
            </p:cNvPr>
            <p:cNvSpPr>
              <a:spLocks noChangeShapeType="1"/>
            </p:cNvSpPr>
            <p:nvPr/>
          </p:nvSpPr>
          <p:spPr bwMode="auto">
            <a:xfrm>
              <a:off x="11790507" y="4640239"/>
              <a:ext cx="7292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26" name="Line 907">
              <a:extLst>
                <a:ext uri="{FF2B5EF4-FFF2-40B4-BE49-F238E27FC236}">
                  <a16:creationId xmlns:a16="http://schemas.microsoft.com/office/drawing/2014/main" id="{5DBD3B7B-589F-AFC9-436A-78629571434C}"/>
                </a:ext>
              </a:extLst>
            </p:cNvPr>
            <p:cNvSpPr>
              <a:spLocks noChangeShapeType="1"/>
            </p:cNvSpPr>
            <p:nvPr/>
          </p:nvSpPr>
          <p:spPr bwMode="auto">
            <a:xfrm>
              <a:off x="11922685" y="4640239"/>
              <a:ext cx="6077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27" name="Line 908">
              <a:extLst>
                <a:ext uri="{FF2B5EF4-FFF2-40B4-BE49-F238E27FC236}">
                  <a16:creationId xmlns:a16="http://schemas.microsoft.com/office/drawing/2014/main" id="{D39640BC-0DCD-227D-666F-63649C0B9257}"/>
                </a:ext>
              </a:extLst>
            </p:cNvPr>
            <p:cNvSpPr>
              <a:spLocks noChangeShapeType="1"/>
            </p:cNvSpPr>
            <p:nvPr/>
          </p:nvSpPr>
          <p:spPr bwMode="auto">
            <a:xfrm>
              <a:off x="12050306" y="4640239"/>
              <a:ext cx="66849"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28" name="Line 909">
              <a:extLst>
                <a:ext uri="{FF2B5EF4-FFF2-40B4-BE49-F238E27FC236}">
                  <a16:creationId xmlns:a16="http://schemas.microsoft.com/office/drawing/2014/main" id="{F3572AE0-D2EE-0DD4-2B4C-AD269344B8E2}"/>
                </a:ext>
              </a:extLst>
            </p:cNvPr>
            <p:cNvSpPr>
              <a:spLocks noChangeShapeType="1"/>
            </p:cNvSpPr>
            <p:nvPr/>
          </p:nvSpPr>
          <p:spPr bwMode="auto">
            <a:xfrm>
              <a:off x="12184004" y="4640239"/>
              <a:ext cx="5925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29" name="Line 910">
              <a:extLst>
                <a:ext uri="{FF2B5EF4-FFF2-40B4-BE49-F238E27FC236}">
                  <a16:creationId xmlns:a16="http://schemas.microsoft.com/office/drawing/2014/main" id="{D8E400AB-D5E1-A874-BD25-D90713019BC6}"/>
                </a:ext>
              </a:extLst>
            </p:cNvPr>
            <p:cNvSpPr>
              <a:spLocks noChangeShapeType="1"/>
            </p:cNvSpPr>
            <p:nvPr/>
          </p:nvSpPr>
          <p:spPr bwMode="auto">
            <a:xfrm>
              <a:off x="12304029" y="4640239"/>
              <a:ext cx="72926"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30" name="Line 911">
              <a:extLst>
                <a:ext uri="{FF2B5EF4-FFF2-40B4-BE49-F238E27FC236}">
                  <a16:creationId xmlns:a16="http://schemas.microsoft.com/office/drawing/2014/main" id="{294F2E5F-4E36-F709-946F-9F914EB55BDD}"/>
                </a:ext>
              </a:extLst>
            </p:cNvPr>
            <p:cNvSpPr>
              <a:spLocks noChangeShapeType="1"/>
            </p:cNvSpPr>
            <p:nvPr/>
          </p:nvSpPr>
          <p:spPr bwMode="auto">
            <a:xfrm>
              <a:off x="12437727" y="4640239"/>
              <a:ext cx="5925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531" name="Line 912">
              <a:extLst>
                <a:ext uri="{FF2B5EF4-FFF2-40B4-BE49-F238E27FC236}">
                  <a16:creationId xmlns:a16="http://schemas.microsoft.com/office/drawing/2014/main" id="{A5ADE1C9-1FB9-5E7B-E103-5DBEFCD51C34}"/>
                </a:ext>
              </a:extLst>
            </p:cNvPr>
            <p:cNvSpPr>
              <a:spLocks noChangeShapeType="1"/>
            </p:cNvSpPr>
            <p:nvPr/>
          </p:nvSpPr>
          <p:spPr bwMode="auto">
            <a:xfrm>
              <a:off x="12563828" y="4640239"/>
              <a:ext cx="60772" cy="0"/>
            </a:xfrm>
            <a:prstGeom prst="line">
              <a:avLst/>
            </a:prstGeom>
            <a:noFill/>
            <a:ln w="22225" cap="rnd">
              <a:solidFill>
                <a:srgbClr val="E6308A"/>
              </a:solidFill>
              <a:prstDash val="solid"/>
              <a:round/>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grpSp>
      <p:sp>
        <p:nvSpPr>
          <p:cNvPr id="1717" name="TextBox 1716">
            <a:extLst>
              <a:ext uri="{FF2B5EF4-FFF2-40B4-BE49-F238E27FC236}">
                <a16:creationId xmlns:a16="http://schemas.microsoft.com/office/drawing/2014/main" id="{1DDD23EA-03C9-9F38-1FA6-B1A3592334C2}"/>
              </a:ext>
            </a:extLst>
          </p:cNvPr>
          <p:cNvSpPr txBox="1"/>
          <p:nvPr/>
        </p:nvSpPr>
        <p:spPr>
          <a:xfrm>
            <a:off x="8807465" y="2505959"/>
            <a:ext cx="3083987" cy="1046440"/>
          </a:xfrm>
          <a:prstGeom prst="rect">
            <a:avLst/>
          </a:prstGeom>
          <a:noFill/>
          <a:ln>
            <a:solidFill>
              <a:schemeClr val="bg1"/>
            </a:solidFill>
          </a:ln>
        </p:spPr>
        <p:txBody>
          <a:bodyPr wrap="square" rtlCol="0" anchor="ctr">
            <a:noAutofit/>
          </a:bodyPr>
          <a:lstStyle/>
          <a:p>
            <a:pPr marL="0" marR="0" lvl="0" indent="0" algn="ctr" defTabSz="609630" rtl="0" eaLnBrk="0" fontAlgn="base" latinLnBrk="0" hangingPunct="0">
              <a:lnSpc>
                <a:spcPct val="90000"/>
              </a:lnSpc>
              <a:spcBef>
                <a:spcPct val="0"/>
              </a:spcBef>
              <a:spcAft>
                <a:spcPct val="0"/>
              </a:spcAft>
              <a:buClrTx/>
              <a:buSzTx/>
              <a:buFontTx/>
              <a:buNone/>
              <a:tabLst/>
              <a:defRPr/>
            </a:pPr>
            <a:r>
              <a:rPr kumimoji="0" lang="en-GB" sz="2133" b="1" i="0" u="none" strike="noStrike" kern="1200" cap="none" spc="0" normalizeH="0" baseline="0" noProof="0" dirty="0">
                <a:ln>
                  <a:noFill/>
                </a:ln>
                <a:solidFill>
                  <a:srgbClr val="92D050"/>
                </a:solidFill>
                <a:effectLst/>
                <a:uLnTx/>
                <a:uFillTx/>
                <a:latin typeface="Arial Narrow" panose="020F0502020204030204"/>
                <a:ea typeface="+mn-ea"/>
                <a:cs typeface="+mn-cs"/>
              </a:rPr>
              <a:t>HR (95% CI): 0.570 </a:t>
            </a:r>
            <a:br>
              <a:rPr kumimoji="0" lang="en-GB" sz="2133" b="1" i="0" u="none" strike="noStrike" kern="1200" cap="none" spc="0" normalizeH="0" baseline="0" noProof="0" dirty="0">
                <a:ln>
                  <a:noFill/>
                </a:ln>
                <a:solidFill>
                  <a:srgbClr val="92D050"/>
                </a:solidFill>
                <a:effectLst/>
                <a:uLnTx/>
                <a:uFillTx/>
                <a:latin typeface="Arial Narrow" panose="020F0502020204030204"/>
                <a:ea typeface="+mn-ea"/>
                <a:cs typeface="+mn-cs"/>
              </a:rPr>
            </a:br>
            <a:r>
              <a:rPr kumimoji="0" lang="en-GB" sz="2133" b="1" i="0" u="none" strike="noStrike" kern="1200" cap="none" spc="0" normalizeH="0" baseline="0" noProof="0" dirty="0">
                <a:ln>
                  <a:noFill/>
                </a:ln>
                <a:solidFill>
                  <a:srgbClr val="92D050"/>
                </a:solidFill>
                <a:effectLst/>
                <a:uLnTx/>
                <a:uFillTx/>
                <a:latin typeface="Arial Narrow" panose="020F0502020204030204"/>
                <a:ea typeface="+mn-ea"/>
                <a:cs typeface="+mn-cs"/>
              </a:rPr>
              <a:t>(0.450, 0.721)</a:t>
            </a:r>
            <a:br>
              <a:rPr kumimoji="0" lang="en-GB" sz="2133" b="1" i="0" u="none" strike="noStrike" kern="1200" cap="none" spc="0" normalizeH="0" baseline="0" noProof="0" dirty="0">
                <a:ln>
                  <a:noFill/>
                </a:ln>
                <a:solidFill>
                  <a:srgbClr val="92D050"/>
                </a:solidFill>
                <a:effectLst/>
                <a:uLnTx/>
                <a:uFillTx/>
                <a:latin typeface="Arial Narrow" panose="020F0502020204030204"/>
                <a:ea typeface="+mn-ea"/>
                <a:cs typeface="+mn-cs"/>
              </a:rPr>
            </a:br>
            <a:r>
              <a:rPr kumimoji="0" lang="en-GB" sz="2133" b="1" i="0" u="none" strike="noStrike" kern="1200" cap="none" spc="0" normalizeH="0" baseline="0" noProof="0" dirty="0">
                <a:ln>
                  <a:noFill/>
                </a:ln>
                <a:solidFill>
                  <a:srgbClr val="92D050"/>
                </a:solidFill>
                <a:effectLst/>
                <a:uLnTx/>
                <a:uFillTx/>
                <a:latin typeface="Arial Narrow" panose="020F0502020204030204"/>
                <a:ea typeface="+mn-ea"/>
                <a:cs typeface="+mn-cs"/>
              </a:rPr>
              <a:t>Nominal </a:t>
            </a:r>
            <a:r>
              <a:rPr kumimoji="0" lang="en-GB" sz="2133" b="1" i="1" u="none" strike="noStrike" kern="1200" cap="none" spc="0" normalizeH="0" baseline="0" noProof="0" dirty="0">
                <a:ln>
                  <a:noFill/>
                </a:ln>
                <a:solidFill>
                  <a:srgbClr val="92D050"/>
                </a:solidFill>
                <a:effectLst/>
                <a:uLnTx/>
                <a:uFillTx/>
                <a:latin typeface="Arial Narrow" panose="020F0502020204030204"/>
                <a:ea typeface="+mn-ea"/>
                <a:cs typeface="+mn-cs"/>
              </a:rPr>
              <a:t>P</a:t>
            </a:r>
            <a:r>
              <a:rPr kumimoji="0" lang="en-GB" sz="2133" b="1" i="0" u="none" strike="noStrike" kern="1200" cap="none" spc="0" normalizeH="0" baseline="0" noProof="0" dirty="0">
                <a:ln>
                  <a:noFill/>
                </a:ln>
                <a:solidFill>
                  <a:srgbClr val="92D050"/>
                </a:solidFill>
                <a:effectLst/>
                <a:uLnTx/>
                <a:uFillTx/>
                <a:latin typeface="Arial Narrow" panose="020F0502020204030204"/>
                <a:ea typeface="+mn-ea"/>
                <a:cs typeface="+mn-cs"/>
              </a:rPr>
              <a:t>&lt;0.0001</a:t>
            </a:r>
          </a:p>
        </p:txBody>
      </p:sp>
      <p:grpSp>
        <p:nvGrpSpPr>
          <p:cNvPr id="1718" name="Group 1717">
            <a:extLst>
              <a:ext uri="{FF2B5EF4-FFF2-40B4-BE49-F238E27FC236}">
                <a16:creationId xmlns:a16="http://schemas.microsoft.com/office/drawing/2014/main" id="{C5E5CA1A-CAF5-CC53-ECA2-242456B5C15D}"/>
              </a:ext>
            </a:extLst>
          </p:cNvPr>
          <p:cNvGrpSpPr/>
          <p:nvPr/>
        </p:nvGrpSpPr>
        <p:grpSpPr>
          <a:xfrm>
            <a:off x="137924" y="4644116"/>
            <a:ext cx="8162965" cy="286721"/>
            <a:chOff x="206886" y="6966181"/>
            <a:chExt cx="12244448" cy="430082"/>
          </a:xfrm>
        </p:grpSpPr>
        <p:sp>
          <p:nvSpPr>
            <p:cNvPr id="1719" name="Rectangle 101">
              <a:extLst>
                <a:ext uri="{FF2B5EF4-FFF2-40B4-BE49-F238E27FC236}">
                  <a16:creationId xmlns:a16="http://schemas.microsoft.com/office/drawing/2014/main" id="{5BE3C0A1-AFA1-B6D4-FC2C-ADCD21D4D7B9}"/>
                </a:ext>
              </a:extLst>
            </p:cNvPr>
            <p:cNvSpPr>
              <a:spLocks noChangeArrowheads="1"/>
            </p:cNvSpPr>
            <p:nvPr/>
          </p:nvSpPr>
          <p:spPr bwMode="auto">
            <a:xfrm>
              <a:off x="1412388" y="714994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355</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20" name="Rectangle 105">
              <a:extLst>
                <a:ext uri="{FF2B5EF4-FFF2-40B4-BE49-F238E27FC236}">
                  <a16:creationId xmlns:a16="http://schemas.microsoft.com/office/drawing/2014/main" id="{30F1332E-E839-D07E-A5DE-AE15B62F6DEB}"/>
                </a:ext>
              </a:extLst>
            </p:cNvPr>
            <p:cNvSpPr>
              <a:spLocks noChangeArrowheads="1"/>
            </p:cNvSpPr>
            <p:nvPr/>
          </p:nvSpPr>
          <p:spPr bwMode="auto">
            <a:xfrm>
              <a:off x="1958448" y="714994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352</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21" name="Rectangle 109">
              <a:extLst>
                <a:ext uri="{FF2B5EF4-FFF2-40B4-BE49-F238E27FC236}">
                  <a16:creationId xmlns:a16="http://schemas.microsoft.com/office/drawing/2014/main" id="{DA164E3C-91B4-A9AA-907D-AF96DA1118DA}"/>
                </a:ext>
              </a:extLst>
            </p:cNvPr>
            <p:cNvSpPr>
              <a:spLocks noChangeArrowheads="1"/>
            </p:cNvSpPr>
            <p:nvPr/>
          </p:nvSpPr>
          <p:spPr bwMode="auto">
            <a:xfrm>
              <a:off x="2501865" y="714994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341</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22" name="Rectangle 113">
              <a:extLst>
                <a:ext uri="{FF2B5EF4-FFF2-40B4-BE49-F238E27FC236}">
                  <a16:creationId xmlns:a16="http://schemas.microsoft.com/office/drawing/2014/main" id="{46EA2BFF-DA94-0FE6-A6D7-0E8F370B0F34}"/>
                </a:ext>
              </a:extLst>
            </p:cNvPr>
            <p:cNvSpPr>
              <a:spLocks noChangeArrowheads="1"/>
            </p:cNvSpPr>
            <p:nvPr/>
          </p:nvSpPr>
          <p:spPr bwMode="auto">
            <a:xfrm>
              <a:off x="3039330" y="714994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326</a:t>
              </a:r>
              <a:endParaRPr kumimoji="0" lang="en-GB" sz="2933" b="0" i="0" u="none" strike="noStrike" kern="1200" cap="none" spc="0" normalizeH="0" baseline="0" noProof="0" dirty="0">
                <a:ln>
                  <a:noFill/>
                </a:ln>
                <a:solidFill>
                  <a:prstClr val="black"/>
                </a:solidFill>
                <a:effectLst/>
                <a:uLnTx/>
                <a:uFillTx/>
                <a:latin typeface="Arial Narrow" panose="020F0502020204030204"/>
                <a:ea typeface="+mn-ea"/>
                <a:cs typeface="+mn-cs"/>
              </a:endParaRPr>
            </a:p>
          </p:txBody>
        </p:sp>
        <p:sp>
          <p:nvSpPr>
            <p:cNvPr id="1723" name="Rectangle 134">
              <a:extLst>
                <a:ext uri="{FF2B5EF4-FFF2-40B4-BE49-F238E27FC236}">
                  <a16:creationId xmlns:a16="http://schemas.microsoft.com/office/drawing/2014/main" id="{12B2576B-F073-0721-A945-36FD8A7201D8}"/>
                </a:ext>
              </a:extLst>
            </p:cNvPr>
            <p:cNvSpPr>
              <a:spLocks noChangeArrowheads="1"/>
            </p:cNvSpPr>
            <p:nvPr/>
          </p:nvSpPr>
          <p:spPr bwMode="auto">
            <a:xfrm>
              <a:off x="3587223" y="714994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312</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1724" name="Rectangle 138">
              <a:extLst>
                <a:ext uri="{FF2B5EF4-FFF2-40B4-BE49-F238E27FC236}">
                  <a16:creationId xmlns:a16="http://schemas.microsoft.com/office/drawing/2014/main" id="{A6EC3E93-BF18-BA80-B623-483820E1649D}"/>
                </a:ext>
              </a:extLst>
            </p:cNvPr>
            <p:cNvSpPr>
              <a:spLocks noChangeArrowheads="1"/>
            </p:cNvSpPr>
            <p:nvPr/>
          </p:nvSpPr>
          <p:spPr bwMode="auto">
            <a:xfrm>
              <a:off x="4126755" y="714994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297</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1725" name="Rectangle 142">
              <a:extLst>
                <a:ext uri="{FF2B5EF4-FFF2-40B4-BE49-F238E27FC236}">
                  <a16:creationId xmlns:a16="http://schemas.microsoft.com/office/drawing/2014/main" id="{AE9FA2E9-55B0-17FE-2E75-F36F2A031117}"/>
                </a:ext>
              </a:extLst>
            </p:cNvPr>
            <p:cNvSpPr>
              <a:spLocks noChangeArrowheads="1"/>
            </p:cNvSpPr>
            <p:nvPr/>
          </p:nvSpPr>
          <p:spPr bwMode="auto">
            <a:xfrm>
              <a:off x="4667243" y="714994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278</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1726" name="Rectangle 146">
              <a:extLst>
                <a:ext uri="{FF2B5EF4-FFF2-40B4-BE49-F238E27FC236}">
                  <a16:creationId xmlns:a16="http://schemas.microsoft.com/office/drawing/2014/main" id="{73D17F33-ACBA-94D2-2606-D3D9DEB305FF}"/>
                </a:ext>
              </a:extLst>
            </p:cNvPr>
            <p:cNvSpPr>
              <a:spLocks noChangeArrowheads="1"/>
            </p:cNvSpPr>
            <p:nvPr/>
          </p:nvSpPr>
          <p:spPr bwMode="auto">
            <a:xfrm>
              <a:off x="5207723" y="714994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268</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1727" name="Rectangle 150">
              <a:extLst>
                <a:ext uri="{FF2B5EF4-FFF2-40B4-BE49-F238E27FC236}">
                  <a16:creationId xmlns:a16="http://schemas.microsoft.com/office/drawing/2014/main" id="{9EC7AD70-C07F-C6E3-DEF4-4F8DD5C9CC1C}"/>
                </a:ext>
              </a:extLst>
            </p:cNvPr>
            <p:cNvSpPr>
              <a:spLocks noChangeArrowheads="1"/>
            </p:cNvSpPr>
            <p:nvPr/>
          </p:nvSpPr>
          <p:spPr bwMode="auto">
            <a:xfrm>
              <a:off x="5749755" y="714994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253</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1728" name="Rectangle 154">
              <a:extLst>
                <a:ext uri="{FF2B5EF4-FFF2-40B4-BE49-F238E27FC236}">
                  <a16:creationId xmlns:a16="http://schemas.microsoft.com/office/drawing/2014/main" id="{C04B8063-EAAD-108D-B486-E89B37A95758}"/>
                </a:ext>
              </a:extLst>
            </p:cNvPr>
            <p:cNvSpPr>
              <a:spLocks noChangeArrowheads="1"/>
            </p:cNvSpPr>
            <p:nvPr/>
          </p:nvSpPr>
          <p:spPr bwMode="auto">
            <a:xfrm>
              <a:off x="6299756" y="714994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241</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1729" name="Rectangle 158">
              <a:extLst>
                <a:ext uri="{FF2B5EF4-FFF2-40B4-BE49-F238E27FC236}">
                  <a16:creationId xmlns:a16="http://schemas.microsoft.com/office/drawing/2014/main" id="{3C66B4B5-D9CA-E984-9C20-36FDA0A90F5B}"/>
                </a:ext>
              </a:extLst>
            </p:cNvPr>
            <p:cNvSpPr>
              <a:spLocks noChangeArrowheads="1"/>
            </p:cNvSpPr>
            <p:nvPr/>
          </p:nvSpPr>
          <p:spPr bwMode="auto">
            <a:xfrm>
              <a:off x="6838397" y="714994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231</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1730" name="Rectangle 162">
              <a:extLst>
                <a:ext uri="{FF2B5EF4-FFF2-40B4-BE49-F238E27FC236}">
                  <a16:creationId xmlns:a16="http://schemas.microsoft.com/office/drawing/2014/main" id="{AC2415E8-7DFC-0564-0659-934D2251201F}"/>
                </a:ext>
              </a:extLst>
            </p:cNvPr>
            <p:cNvSpPr>
              <a:spLocks noChangeArrowheads="1"/>
            </p:cNvSpPr>
            <p:nvPr/>
          </p:nvSpPr>
          <p:spPr bwMode="auto">
            <a:xfrm>
              <a:off x="7380431" y="714994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218</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1731" name="Rectangle 166">
              <a:extLst>
                <a:ext uri="{FF2B5EF4-FFF2-40B4-BE49-F238E27FC236}">
                  <a16:creationId xmlns:a16="http://schemas.microsoft.com/office/drawing/2014/main" id="{4ACF9E54-7CCF-CA73-D3DD-EC5C8ECCB433}"/>
                </a:ext>
              </a:extLst>
            </p:cNvPr>
            <p:cNvSpPr>
              <a:spLocks noChangeArrowheads="1"/>
            </p:cNvSpPr>
            <p:nvPr/>
          </p:nvSpPr>
          <p:spPr bwMode="auto">
            <a:xfrm>
              <a:off x="7920398" y="714994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207</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1732" name="Rectangle 170">
              <a:extLst>
                <a:ext uri="{FF2B5EF4-FFF2-40B4-BE49-F238E27FC236}">
                  <a16:creationId xmlns:a16="http://schemas.microsoft.com/office/drawing/2014/main" id="{B2778BCC-383A-A691-B79F-EC706E921B09}"/>
                </a:ext>
              </a:extLst>
            </p:cNvPr>
            <p:cNvSpPr>
              <a:spLocks noChangeArrowheads="1"/>
            </p:cNvSpPr>
            <p:nvPr/>
          </p:nvSpPr>
          <p:spPr bwMode="auto">
            <a:xfrm>
              <a:off x="8469671" y="714994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194</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1733" name="Rectangle 174">
              <a:extLst>
                <a:ext uri="{FF2B5EF4-FFF2-40B4-BE49-F238E27FC236}">
                  <a16:creationId xmlns:a16="http://schemas.microsoft.com/office/drawing/2014/main" id="{6FFA42B5-F9C8-12AD-E1CB-1FD0BEFE162E}"/>
                </a:ext>
              </a:extLst>
            </p:cNvPr>
            <p:cNvSpPr>
              <a:spLocks noChangeArrowheads="1"/>
            </p:cNvSpPr>
            <p:nvPr/>
          </p:nvSpPr>
          <p:spPr bwMode="auto">
            <a:xfrm>
              <a:off x="9008601" y="714994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167</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1734" name="Rectangle 178">
              <a:extLst>
                <a:ext uri="{FF2B5EF4-FFF2-40B4-BE49-F238E27FC236}">
                  <a16:creationId xmlns:a16="http://schemas.microsoft.com/office/drawing/2014/main" id="{20805E3D-6C9C-8BF0-06BC-003592DAB4A2}"/>
                </a:ext>
              </a:extLst>
            </p:cNvPr>
            <p:cNvSpPr>
              <a:spLocks noChangeArrowheads="1"/>
            </p:cNvSpPr>
            <p:nvPr/>
          </p:nvSpPr>
          <p:spPr bwMode="auto">
            <a:xfrm>
              <a:off x="9548570" y="7149945"/>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124</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1735" name="Rectangle 182">
              <a:extLst>
                <a:ext uri="{FF2B5EF4-FFF2-40B4-BE49-F238E27FC236}">
                  <a16:creationId xmlns:a16="http://schemas.microsoft.com/office/drawing/2014/main" id="{9CBA052C-25A1-23DC-86A5-5ECABFA50485}"/>
                </a:ext>
              </a:extLst>
            </p:cNvPr>
            <p:cNvSpPr>
              <a:spLocks noChangeArrowheads="1"/>
            </p:cNvSpPr>
            <p:nvPr/>
          </p:nvSpPr>
          <p:spPr bwMode="auto">
            <a:xfrm>
              <a:off x="10137494" y="7149945"/>
              <a:ext cx="187553"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83</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1736" name="Rectangle 186">
              <a:extLst>
                <a:ext uri="{FF2B5EF4-FFF2-40B4-BE49-F238E27FC236}">
                  <a16:creationId xmlns:a16="http://schemas.microsoft.com/office/drawing/2014/main" id="{F6126A24-C6DB-D6B2-9928-5CEE853C86EA}"/>
                </a:ext>
              </a:extLst>
            </p:cNvPr>
            <p:cNvSpPr>
              <a:spLocks noChangeArrowheads="1"/>
            </p:cNvSpPr>
            <p:nvPr/>
          </p:nvSpPr>
          <p:spPr bwMode="auto">
            <a:xfrm>
              <a:off x="10676807" y="7149945"/>
              <a:ext cx="187553"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56</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1737" name="Rectangle 190">
              <a:extLst>
                <a:ext uri="{FF2B5EF4-FFF2-40B4-BE49-F238E27FC236}">
                  <a16:creationId xmlns:a16="http://schemas.microsoft.com/office/drawing/2014/main" id="{2C618C8B-2746-33FE-4A28-AD03801A1F2D}"/>
                </a:ext>
              </a:extLst>
            </p:cNvPr>
            <p:cNvSpPr>
              <a:spLocks noChangeArrowheads="1"/>
            </p:cNvSpPr>
            <p:nvPr/>
          </p:nvSpPr>
          <p:spPr bwMode="auto">
            <a:xfrm>
              <a:off x="11225046" y="7149945"/>
              <a:ext cx="187553"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24</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1738" name="Rectangle 194">
              <a:extLst>
                <a:ext uri="{FF2B5EF4-FFF2-40B4-BE49-F238E27FC236}">
                  <a16:creationId xmlns:a16="http://schemas.microsoft.com/office/drawing/2014/main" id="{210ABD92-76E7-B945-E9C6-9EB90C815C12}"/>
                </a:ext>
              </a:extLst>
            </p:cNvPr>
            <p:cNvSpPr>
              <a:spLocks noChangeArrowheads="1"/>
            </p:cNvSpPr>
            <p:nvPr/>
          </p:nvSpPr>
          <p:spPr bwMode="auto">
            <a:xfrm>
              <a:off x="11812502" y="7149945"/>
              <a:ext cx="93777"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4</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1739" name="Rectangle 198">
              <a:extLst>
                <a:ext uri="{FF2B5EF4-FFF2-40B4-BE49-F238E27FC236}">
                  <a16:creationId xmlns:a16="http://schemas.microsoft.com/office/drawing/2014/main" id="{08E6264C-84EA-33E8-BF63-7E30FFC198A5}"/>
                </a:ext>
              </a:extLst>
            </p:cNvPr>
            <p:cNvSpPr>
              <a:spLocks noChangeArrowheads="1"/>
            </p:cNvSpPr>
            <p:nvPr/>
          </p:nvSpPr>
          <p:spPr bwMode="auto">
            <a:xfrm>
              <a:off x="12357557" y="7149945"/>
              <a:ext cx="93777"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0</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1740" name="Rectangle 1739">
              <a:extLst>
                <a:ext uri="{FF2B5EF4-FFF2-40B4-BE49-F238E27FC236}">
                  <a16:creationId xmlns:a16="http://schemas.microsoft.com/office/drawing/2014/main" id="{CAA3EF99-0971-E703-D30A-F9D538F4A467}"/>
                </a:ext>
              </a:extLst>
            </p:cNvPr>
            <p:cNvSpPr>
              <a:spLocks noChangeArrowheads="1"/>
            </p:cNvSpPr>
            <p:nvPr/>
          </p:nvSpPr>
          <p:spPr bwMode="auto">
            <a:xfrm>
              <a:off x="208800" y="7149945"/>
              <a:ext cx="1101263"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669F30"/>
                  </a:solidFill>
                  <a:effectLst/>
                  <a:uLnTx/>
                  <a:uFillTx/>
                  <a:latin typeface="Arial Narrow" panose="020F0502020204030204"/>
                  <a:ea typeface="+mn-ea"/>
                  <a:cs typeface="+mn-cs"/>
                </a:rPr>
                <a:t>Patients at risk</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sp>
          <p:nvSpPr>
            <p:cNvPr id="1741" name="Rectangle 9">
              <a:extLst>
                <a:ext uri="{FF2B5EF4-FFF2-40B4-BE49-F238E27FC236}">
                  <a16:creationId xmlns:a16="http://schemas.microsoft.com/office/drawing/2014/main" id="{F46E8A36-2FBA-74E6-8309-879D916B4E90}"/>
                </a:ext>
              </a:extLst>
            </p:cNvPr>
            <p:cNvSpPr>
              <a:spLocks noChangeArrowheads="1"/>
            </p:cNvSpPr>
            <p:nvPr/>
          </p:nvSpPr>
          <p:spPr bwMode="auto">
            <a:xfrm>
              <a:off x="206886" y="6966181"/>
              <a:ext cx="899285"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GB" sz="1067" b="1" i="0" u="none" strike="noStrike" kern="1200" cap="none" spc="0" normalizeH="0" baseline="0" noProof="0" dirty="0">
                  <a:ln>
                    <a:noFill/>
                  </a:ln>
                  <a:solidFill>
                    <a:srgbClr val="669F30"/>
                  </a:solidFill>
                  <a:effectLst/>
                  <a:uLnTx/>
                  <a:uFillTx/>
                  <a:latin typeface="Arial Narrow" panose="020F0502020204030204"/>
                  <a:ea typeface="+mn-ea"/>
                  <a:cs typeface="+mn-cs"/>
                </a:rPr>
                <a:t>Enza mono</a:t>
              </a:r>
              <a:endParaRPr kumimoji="0" lang="en-GB" sz="2933" b="0" i="0" u="none" strike="noStrike" kern="1200" cap="none" spc="0" normalizeH="0" baseline="0" noProof="0" dirty="0">
                <a:ln>
                  <a:noFill/>
                </a:ln>
                <a:solidFill>
                  <a:srgbClr val="669F30"/>
                </a:solidFill>
                <a:effectLst/>
                <a:uLnTx/>
                <a:uFillTx/>
                <a:latin typeface="Arial Narrow" panose="020F0502020204030204"/>
                <a:ea typeface="+mn-ea"/>
                <a:cs typeface="+mn-cs"/>
              </a:endParaRPr>
            </a:p>
          </p:txBody>
        </p:sp>
      </p:grpSp>
      <p:grpSp>
        <p:nvGrpSpPr>
          <p:cNvPr id="1742" name="Group 1741">
            <a:extLst>
              <a:ext uri="{FF2B5EF4-FFF2-40B4-BE49-F238E27FC236}">
                <a16:creationId xmlns:a16="http://schemas.microsoft.com/office/drawing/2014/main" id="{8063F8F0-8626-A209-C9BF-CA5DFD515849}"/>
              </a:ext>
            </a:extLst>
          </p:cNvPr>
          <p:cNvGrpSpPr/>
          <p:nvPr/>
        </p:nvGrpSpPr>
        <p:grpSpPr>
          <a:xfrm>
            <a:off x="137924" y="4963227"/>
            <a:ext cx="8162965" cy="287575"/>
            <a:chOff x="206886" y="7444849"/>
            <a:chExt cx="12244448" cy="431363"/>
          </a:xfrm>
        </p:grpSpPr>
        <p:sp>
          <p:nvSpPr>
            <p:cNvPr id="1743" name="Rectangle 8">
              <a:extLst>
                <a:ext uri="{FF2B5EF4-FFF2-40B4-BE49-F238E27FC236}">
                  <a16:creationId xmlns:a16="http://schemas.microsoft.com/office/drawing/2014/main" id="{AE690A01-5F21-3AE7-84EE-01414A92EAC9}"/>
                </a:ext>
              </a:extLst>
            </p:cNvPr>
            <p:cNvSpPr>
              <a:spLocks noChangeArrowheads="1"/>
            </p:cNvSpPr>
            <p:nvPr/>
          </p:nvSpPr>
          <p:spPr bwMode="auto">
            <a:xfrm>
              <a:off x="208802" y="7629894"/>
              <a:ext cx="1101263"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Patients at risk</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44" name="Rectangle 13">
              <a:extLst>
                <a:ext uri="{FF2B5EF4-FFF2-40B4-BE49-F238E27FC236}">
                  <a16:creationId xmlns:a16="http://schemas.microsoft.com/office/drawing/2014/main" id="{2C016202-6E63-56E3-CA01-A17AC9AA8806}"/>
                </a:ext>
              </a:extLst>
            </p:cNvPr>
            <p:cNvSpPr>
              <a:spLocks noChangeArrowheads="1"/>
            </p:cNvSpPr>
            <p:nvPr/>
          </p:nvSpPr>
          <p:spPr bwMode="auto">
            <a:xfrm>
              <a:off x="1418484" y="762989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358</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45" name="Rectangle 17">
              <a:extLst>
                <a:ext uri="{FF2B5EF4-FFF2-40B4-BE49-F238E27FC236}">
                  <a16:creationId xmlns:a16="http://schemas.microsoft.com/office/drawing/2014/main" id="{959F2C74-3E65-5879-AD90-FA22DB52D2BF}"/>
                </a:ext>
              </a:extLst>
            </p:cNvPr>
            <p:cNvSpPr>
              <a:spLocks noChangeArrowheads="1"/>
            </p:cNvSpPr>
            <p:nvPr/>
          </p:nvSpPr>
          <p:spPr bwMode="auto">
            <a:xfrm>
              <a:off x="1958448" y="762989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342</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46" name="Rectangle 21">
              <a:extLst>
                <a:ext uri="{FF2B5EF4-FFF2-40B4-BE49-F238E27FC236}">
                  <a16:creationId xmlns:a16="http://schemas.microsoft.com/office/drawing/2014/main" id="{1F1C6AB0-BE8D-DBE5-B1A7-FA5CEB4E09FB}"/>
                </a:ext>
              </a:extLst>
            </p:cNvPr>
            <p:cNvSpPr>
              <a:spLocks noChangeArrowheads="1"/>
            </p:cNvSpPr>
            <p:nvPr/>
          </p:nvSpPr>
          <p:spPr bwMode="auto">
            <a:xfrm>
              <a:off x="2501865" y="762989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332</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47" name="Rectangle 25">
              <a:extLst>
                <a:ext uri="{FF2B5EF4-FFF2-40B4-BE49-F238E27FC236}">
                  <a16:creationId xmlns:a16="http://schemas.microsoft.com/office/drawing/2014/main" id="{1EC8E6AC-BE71-840F-A7EC-2A3F48F49D8E}"/>
                </a:ext>
              </a:extLst>
            </p:cNvPr>
            <p:cNvSpPr>
              <a:spLocks noChangeArrowheads="1"/>
            </p:cNvSpPr>
            <p:nvPr/>
          </p:nvSpPr>
          <p:spPr bwMode="auto">
            <a:xfrm>
              <a:off x="3039330" y="762989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322</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48" name="Rectangle 46">
              <a:extLst>
                <a:ext uri="{FF2B5EF4-FFF2-40B4-BE49-F238E27FC236}">
                  <a16:creationId xmlns:a16="http://schemas.microsoft.com/office/drawing/2014/main" id="{E5A79B36-3F94-F60F-1DC6-C578F019F025}"/>
                </a:ext>
              </a:extLst>
            </p:cNvPr>
            <p:cNvSpPr>
              <a:spLocks noChangeArrowheads="1"/>
            </p:cNvSpPr>
            <p:nvPr/>
          </p:nvSpPr>
          <p:spPr bwMode="auto">
            <a:xfrm>
              <a:off x="3587223" y="762989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304</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49" name="Rectangle 50">
              <a:extLst>
                <a:ext uri="{FF2B5EF4-FFF2-40B4-BE49-F238E27FC236}">
                  <a16:creationId xmlns:a16="http://schemas.microsoft.com/office/drawing/2014/main" id="{99E3D180-DD1D-6B46-FF64-B507FD1EFA9A}"/>
                </a:ext>
              </a:extLst>
            </p:cNvPr>
            <p:cNvSpPr>
              <a:spLocks noChangeArrowheads="1"/>
            </p:cNvSpPr>
            <p:nvPr/>
          </p:nvSpPr>
          <p:spPr bwMode="auto">
            <a:xfrm>
              <a:off x="4126755" y="762989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281</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50" name="Rectangle 54">
              <a:extLst>
                <a:ext uri="{FF2B5EF4-FFF2-40B4-BE49-F238E27FC236}">
                  <a16:creationId xmlns:a16="http://schemas.microsoft.com/office/drawing/2014/main" id="{70235E7F-86C2-9106-0161-ED330F83C417}"/>
                </a:ext>
              </a:extLst>
            </p:cNvPr>
            <p:cNvSpPr>
              <a:spLocks noChangeArrowheads="1"/>
            </p:cNvSpPr>
            <p:nvPr/>
          </p:nvSpPr>
          <p:spPr bwMode="auto">
            <a:xfrm>
              <a:off x="4667243" y="762989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262</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51" name="Rectangle 58">
              <a:extLst>
                <a:ext uri="{FF2B5EF4-FFF2-40B4-BE49-F238E27FC236}">
                  <a16:creationId xmlns:a16="http://schemas.microsoft.com/office/drawing/2014/main" id="{03B67188-D546-3C52-D2B0-BF5B03FD8E0B}"/>
                </a:ext>
              </a:extLst>
            </p:cNvPr>
            <p:cNvSpPr>
              <a:spLocks noChangeArrowheads="1"/>
            </p:cNvSpPr>
            <p:nvPr/>
          </p:nvSpPr>
          <p:spPr bwMode="auto">
            <a:xfrm>
              <a:off x="5207723" y="762989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240</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52" name="Rectangle 62">
              <a:extLst>
                <a:ext uri="{FF2B5EF4-FFF2-40B4-BE49-F238E27FC236}">
                  <a16:creationId xmlns:a16="http://schemas.microsoft.com/office/drawing/2014/main" id="{EA946D77-C461-58F2-95E7-7B9676FCBC41}"/>
                </a:ext>
              </a:extLst>
            </p:cNvPr>
            <p:cNvSpPr>
              <a:spLocks noChangeArrowheads="1"/>
            </p:cNvSpPr>
            <p:nvPr/>
          </p:nvSpPr>
          <p:spPr bwMode="auto">
            <a:xfrm>
              <a:off x="5749755" y="762989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219</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53" name="Rectangle 68">
              <a:extLst>
                <a:ext uri="{FF2B5EF4-FFF2-40B4-BE49-F238E27FC236}">
                  <a16:creationId xmlns:a16="http://schemas.microsoft.com/office/drawing/2014/main" id="{2B5C84DC-5E5E-19F4-A2BF-B5D55A8B70C9}"/>
                </a:ext>
              </a:extLst>
            </p:cNvPr>
            <p:cNvSpPr>
              <a:spLocks noChangeArrowheads="1"/>
            </p:cNvSpPr>
            <p:nvPr/>
          </p:nvSpPr>
          <p:spPr bwMode="auto">
            <a:xfrm>
              <a:off x="6299756" y="762989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205</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54" name="Rectangle 74">
              <a:extLst>
                <a:ext uri="{FF2B5EF4-FFF2-40B4-BE49-F238E27FC236}">
                  <a16:creationId xmlns:a16="http://schemas.microsoft.com/office/drawing/2014/main" id="{9F531B83-0734-3293-976D-2ABC70902A11}"/>
                </a:ext>
              </a:extLst>
            </p:cNvPr>
            <p:cNvSpPr>
              <a:spLocks noChangeArrowheads="1"/>
            </p:cNvSpPr>
            <p:nvPr/>
          </p:nvSpPr>
          <p:spPr bwMode="auto">
            <a:xfrm>
              <a:off x="6838397" y="762989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186</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55" name="Rectangle 78">
              <a:extLst>
                <a:ext uri="{FF2B5EF4-FFF2-40B4-BE49-F238E27FC236}">
                  <a16:creationId xmlns:a16="http://schemas.microsoft.com/office/drawing/2014/main" id="{92CC53CA-404E-E76C-D715-3D44D5FD8CFA}"/>
                </a:ext>
              </a:extLst>
            </p:cNvPr>
            <p:cNvSpPr>
              <a:spLocks noChangeArrowheads="1"/>
            </p:cNvSpPr>
            <p:nvPr/>
          </p:nvSpPr>
          <p:spPr bwMode="auto">
            <a:xfrm>
              <a:off x="7380431" y="762989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172</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56" name="Rectangle 82">
              <a:extLst>
                <a:ext uri="{FF2B5EF4-FFF2-40B4-BE49-F238E27FC236}">
                  <a16:creationId xmlns:a16="http://schemas.microsoft.com/office/drawing/2014/main" id="{FDCFCAB3-92C2-8E3F-6F9D-76903A068695}"/>
                </a:ext>
              </a:extLst>
            </p:cNvPr>
            <p:cNvSpPr>
              <a:spLocks noChangeArrowheads="1"/>
            </p:cNvSpPr>
            <p:nvPr/>
          </p:nvSpPr>
          <p:spPr bwMode="auto">
            <a:xfrm>
              <a:off x="7920398" y="762989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153</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57" name="Rectangle 86">
              <a:extLst>
                <a:ext uri="{FF2B5EF4-FFF2-40B4-BE49-F238E27FC236}">
                  <a16:creationId xmlns:a16="http://schemas.microsoft.com/office/drawing/2014/main" id="{FDE7733D-8D4B-D176-EFB8-522987A24AB8}"/>
                </a:ext>
              </a:extLst>
            </p:cNvPr>
            <p:cNvSpPr>
              <a:spLocks noChangeArrowheads="1"/>
            </p:cNvSpPr>
            <p:nvPr/>
          </p:nvSpPr>
          <p:spPr bwMode="auto">
            <a:xfrm>
              <a:off x="8469671" y="762989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142</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58" name="Rectangle 90">
              <a:extLst>
                <a:ext uri="{FF2B5EF4-FFF2-40B4-BE49-F238E27FC236}">
                  <a16:creationId xmlns:a16="http://schemas.microsoft.com/office/drawing/2014/main" id="{7A46E6AA-B297-CD34-8610-3D51ED2698D6}"/>
                </a:ext>
              </a:extLst>
            </p:cNvPr>
            <p:cNvSpPr>
              <a:spLocks noChangeArrowheads="1"/>
            </p:cNvSpPr>
            <p:nvPr/>
          </p:nvSpPr>
          <p:spPr bwMode="auto">
            <a:xfrm>
              <a:off x="9008601" y="7629894"/>
              <a:ext cx="281328"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124</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59" name="Rectangle 94">
              <a:extLst>
                <a:ext uri="{FF2B5EF4-FFF2-40B4-BE49-F238E27FC236}">
                  <a16:creationId xmlns:a16="http://schemas.microsoft.com/office/drawing/2014/main" id="{6D4A8F23-CD90-8E10-550E-2BBC7DE40696}"/>
                </a:ext>
              </a:extLst>
            </p:cNvPr>
            <p:cNvSpPr>
              <a:spLocks noChangeArrowheads="1"/>
            </p:cNvSpPr>
            <p:nvPr/>
          </p:nvSpPr>
          <p:spPr bwMode="auto">
            <a:xfrm>
              <a:off x="9595458" y="7629894"/>
              <a:ext cx="187553"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86</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60" name="Rectangle 98">
              <a:extLst>
                <a:ext uri="{FF2B5EF4-FFF2-40B4-BE49-F238E27FC236}">
                  <a16:creationId xmlns:a16="http://schemas.microsoft.com/office/drawing/2014/main" id="{E54447FF-2EC0-D9C6-DC7F-19CD6FB16EED}"/>
                </a:ext>
              </a:extLst>
            </p:cNvPr>
            <p:cNvSpPr>
              <a:spLocks noChangeArrowheads="1"/>
            </p:cNvSpPr>
            <p:nvPr/>
          </p:nvSpPr>
          <p:spPr bwMode="auto">
            <a:xfrm>
              <a:off x="10137494" y="7629894"/>
              <a:ext cx="187553"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58</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61" name="Rectangle 102">
              <a:extLst>
                <a:ext uri="{FF2B5EF4-FFF2-40B4-BE49-F238E27FC236}">
                  <a16:creationId xmlns:a16="http://schemas.microsoft.com/office/drawing/2014/main" id="{74120B67-B916-037E-5395-4694759C5618}"/>
                </a:ext>
              </a:extLst>
            </p:cNvPr>
            <p:cNvSpPr>
              <a:spLocks noChangeArrowheads="1"/>
            </p:cNvSpPr>
            <p:nvPr/>
          </p:nvSpPr>
          <p:spPr bwMode="auto">
            <a:xfrm>
              <a:off x="10676807" y="7629894"/>
              <a:ext cx="187553"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34</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62" name="Rectangle 106">
              <a:extLst>
                <a:ext uri="{FF2B5EF4-FFF2-40B4-BE49-F238E27FC236}">
                  <a16:creationId xmlns:a16="http://schemas.microsoft.com/office/drawing/2014/main" id="{D7E72886-594E-D58E-CAB4-1D0D2218692E}"/>
                </a:ext>
              </a:extLst>
            </p:cNvPr>
            <p:cNvSpPr>
              <a:spLocks noChangeArrowheads="1"/>
            </p:cNvSpPr>
            <p:nvPr/>
          </p:nvSpPr>
          <p:spPr bwMode="auto">
            <a:xfrm>
              <a:off x="11225046" y="7629894"/>
              <a:ext cx="187553"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13</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63" name="Rectangle 110">
              <a:extLst>
                <a:ext uri="{FF2B5EF4-FFF2-40B4-BE49-F238E27FC236}">
                  <a16:creationId xmlns:a16="http://schemas.microsoft.com/office/drawing/2014/main" id="{9DBCD9E2-39EC-F441-F67A-BB9926AD3739}"/>
                </a:ext>
              </a:extLst>
            </p:cNvPr>
            <p:cNvSpPr>
              <a:spLocks noChangeArrowheads="1"/>
            </p:cNvSpPr>
            <p:nvPr/>
          </p:nvSpPr>
          <p:spPr bwMode="auto">
            <a:xfrm>
              <a:off x="11812502" y="7629894"/>
              <a:ext cx="93777"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3</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64" name="Rectangle 114">
              <a:extLst>
                <a:ext uri="{FF2B5EF4-FFF2-40B4-BE49-F238E27FC236}">
                  <a16:creationId xmlns:a16="http://schemas.microsoft.com/office/drawing/2014/main" id="{91D91584-5245-7668-6A10-26912927A039}"/>
                </a:ext>
              </a:extLst>
            </p:cNvPr>
            <p:cNvSpPr>
              <a:spLocks noChangeArrowheads="1"/>
            </p:cNvSpPr>
            <p:nvPr/>
          </p:nvSpPr>
          <p:spPr bwMode="auto">
            <a:xfrm>
              <a:off x="12357557" y="7629894"/>
              <a:ext cx="93777" cy="246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09630" rtl="0" eaLnBrk="0" fontAlgn="base" latinLnBrk="0" hangingPunct="0">
                <a:lnSpc>
                  <a:spcPct val="100000"/>
                </a:lnSpc>
                <a:spcBef>
                  <a:spcPct val="0"/>
                </a:spcBef>
                <a:spcAft>
                  <a:spcPct val="0"/>
                </a:spcAft>
                <a:buClrTx/>
                <a:buSzTx/>
                <a:buFontTx/>
                <a:buNone/>
                <a:tabLst/>
                <a:defRPr/>
              </a:pPr>
              <a:r>
                <a:rPr kumimoji="0" lang="en-GB" sz="1067" b="0" i="0" u="none" strike="noStrike" kern="1200" cap="none" spc="0" normalizeH="0" baseline="0" noProof="0" dirty="0">
                  <a:ln>
                    <a:noFill/>
                  </a:ln>
                  <a:solidFill>
                    <a:srgbClr val="E6308A"/>
                  </a:solidFill>
                  <a:effectLst/>
                  <a:uLnTx/>
                  <a:uFillTx/>
                  <a:latin typeface="Arial Narrow" panose="020F0502020204030204"/>
                  <a:ea typeface="+mn-ea"/>
                  <a:cs typeface="+mn-cs"/>
                </a:rPr>
                <a:t>1</a:t>
              </a:r>
              <a:endParaRPr kumimoji="0" lang="en-GB" sz="2933" b="0" i="0" u="none" strike="noStrike" kern="1200" cap="none" spc="0" normalizeH="0" baseline="0" noProof="0" dirty="0">
                <a:ln>
                  <a:noFill/>
                </a:ln>
                <a:solidFill>
                  <a:srgbClr val="E6308A"/>
                </a:solidFill>
                <a:effectLst/>
                <a:uLnTx/>
                <a:uFillTx/>
                <a:latin typeface="Arial Narrow" panose="020F0502020204030204"/>
                <a:ea typeface="+mn-ea"/>
                <a:cs typeface="+mn-cs"/>
              </a:endParaRPr>
            </a:p>
          </p:txBody>
        </p:sp>
        <p:sp>
          <p:nvSpPr>
            <p:cNvPr id="1765" name="Rectangle 5">
              <a:extLst>
                <a:ext uri="{FF2B5EF4-FFF2-40B4-BE49-F238E27FC236}">
                  <a16:creationId xmlns:a16="http://schemas.microsoft.com/office/drawing/2014/main" id="{4E11C2DB-2EE5-B3FD-C637-FDB957D4FC6C}"/>
                </a:ext>
              </a:extLst>
            </p:cNvPr>
            <p:cNvSpPr>
              <a:spLocks noChangeArrowheads="1"/>
            </p:cNvSpPr>
            <p:nvPr/>
          </p:nvSpPr>
          <p:spPr bwMode="auto">
            <a:xfrm>
              <a:off x="206886" y="7444849"/>
              <a:ext cx="1231738" cy="117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09630" rtl="0" eaLnBrk="0" fontAlgn="base" latinLnBrk="0" hangingPunct="0">
                <a:lnSpc>
                  <a:spcPct val="100000"/>
                </a:lnSpc>
                <a:spcBef>
                  <a:spcPct val="0"/>
                </a:spcBef>
                <a:spcAft>
                  <a:spcPct val="0"/>
                </a:spcAft>
                <a:buClrTx/>
                <a:buSzTx/>
                <a:buFontTx/>
                <a:buNone/>
                <a:tabLst/>
                <a:defRPr/>
              </a:pPr>
              <a:r>
                <a:rPr kumimoji="0" lang="en-GB" sz="1067" b="1" i="0" u="none" strike="noStrike" kern="1200" cap="none" spc="0" normalizeH="0" baseline="0" noProof="0" dirty="0">
                  <a:ln>
                    <a:noFill/>
                  </a:ln>
                  <a:solidFill>
                    <a:srgbClr val="E6308A"/>
                  </a:solidFill>
                  <a:effectLst/>
                  <a:uLnTx/>
                  <a:uFillTx/>
                  <a:latin typeface="Arial Narrow" panose="020F0502020204030204"/>
                  <a:ea typeface="+mn-ea"/>
                  <a:cs typeface="+mn-cs"/>
                </a:rPr>
                <a:t>Leuprolide alone</a:t>
              </a:r>
            </a:p>
            <a:p>
              <a:pPr marL="0" marR="0" lvl="0" indent="0" algn="l" defTabSz="609630" rtl="0" eaLnBrk="0" fontAlgn="base" latinLnBrk="0" hangingPunct="0">
                <a:lnSpc>
                  <a:spcPct val="100000"/>
                </a:lnSpc>
                <a:spcBef>
                  <a:spcPct val="0"/>
                </a:spcBef>
                <a:spcAft>
                  <a:spcPct val="0"/>
                </a:spcAft>
                <a:buClrTx/>
                <a:buSzTx/>
                <a:buFontTx/>
                <a:buNone/>
                <a:tabLst/>
                <a:defRPr/>
              </a:pPr>
              <a:endParaRPr kumimoji="0" lang="en-GB" sz="1867" b="0" i="0" u="none" strike="noStrike" kern="1200" cap="none" spc="0" normalizeH="0" baseline="0" noProof="0" dirty="0">
                <a:ln>
                  <a:noFill/>
                </a:ln>
                <a:solidFill>
                  <a:srgbClr val="00305D"/>
                </a:solidFill>
                <a:effectLst/>
                <a:uLnTx/>
                <a:uFillTx/>
                <a:latin typeface="Arial Narrow" panose="020B0604020202020204" pitchFamily="34" charset="0"/>
                <a:ea typeface="+mn-ea"/>
                <a:cs typeface="+mn-cs"/>
              </a:endParaRPr>
            </a:p>
          </p:txBody>
        </p:sp>
      </p:grpSp>
    </p:spTree>
    <p:custDataLst>
      <p:tags r:id="rId1"/>
    </p:custDataLst>
    <p:extLst>
      <p:ext uri="{BB962C8B-B14F-4D97-AF65-F5344CB8AC3E}">
        <p14:creationId xmlns:p14="http://schemas.microsoft.com/office/powerpoint/2010/main" val="21041304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23B404-FD61-0A73-3634-85C2FF720300}"/>
            </a:ext>
          </a:extLst>
        </p:cNvPr>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EF229DA0-9090-C1DA-FE0D-C32306680467}"/>
              </a:ext>
            </a:extLst>
          </p:cNvPr>
          <p:cNvSpPr>
            <a:spLocks noGrp="1"/>
          </p:cNvSpPr>
          <p:nvPr>
            <p:ph type="body" sz="quarter" idx="10"/>
          </p:nvPr>
        </p:nvSpPr>
        <p:spPr>
          <a:xfrm>
            <a:off x="961876" y="305731"/>
            <a:ext cx="10842777" cy="670052"/>
          </a:xfrm>
        </p:spPr>
        <p:txBody>
          <a:bodyPr/>
          <a:lstStyle/>
          <a:p>
            <a:r>
              <a:rPr lang="en-GB" sz="3334" dirty="0"/>
              <a:t>Conclusions</a:t>
            </a:r>
          </a:p>
        </p:txBody>
      </p:sp>
      <p:sp>
        <p:nvSpPr>
          <p:cNvPr id="5" name="Espace réservé du texte 4">
            <a:extLst>
              <a:ext uri="{FF2B5EF4-FFF2-40B4-BE49-F238E27FC236}">
                <a16:creationId xmlns:a16="http://schemas.microsoft.com/office/drawing/2014/main" id="{3CDDA26E-3C56-B810-D73E-1B84523DA389}"/>
              </a:ext>
            </a:extLst>
          </p:cNvPr>
          <p:cNvSpPr>
            <a:spLocks noGrp="1"/>
          </p:cNvSpPr>
          <p:nvPr>
            <p:ph type="body" sz="quarter" idx="11"/>
          </p:nvPr>
        </p:nvSpPr>
        <p:spPr>
          <a:xfrm>
            <a:off x="952500" y="1201061"/>
            <a:ext cx="10160000" cy="3344622"/>
          </a:xfrm>
        </p:spPr>
        <p:txBody>
          <a:bodyPr/>
          <a:lstStyle/>
          <a:p>
            <a:pPr marL="304815" indent="-304815">
              <a:lnSpc>
                <a:spcPct val="120000"/>
              </a:lnSpc>
              <a:spcBef>
                <a:spcPts val="400"/>
              </a:spcBef>
              <a:buFont typeface="Arial" panose="020B0604020202020204" pitchFamily="34" charset="0"/>
              <a:buChar char="•"/>
            </a:pPr>
            <a:r>
              <a:rPr lang="en-GB" sz="2400" b="0" dirty="0">
                <a:latin typeface="Arial Narrow" panose="020B0606020202030204" pitchFamily="34" charset="0"/>
                <a:cs typeface="Arial" panose="020B0604020202020204" pitchFamily="34" charset="0"/>
              </a:rPr>
              <a:t>Enza combo reduced the risk of death by more than 40% vs leuprolide alone in patients with </a:t>
            </a:r>
            <a:r>
              <a:rPr lang="en-GB" sz="2400" b="0" dirty="0" err="1">
                <a:latin typeface="Arial Narrow" panose="020B0606020202030204" pitchFamily="34" charset="0"/>
                <a:cs typeface="Arial" panose="020B0604020202020204" pitchFamily="34" charset="0"/>
              </a:rPr>
              <a:t>hrBCR</a:t>
            </a:r>
            <a:r>
              <a:rPr lang="en-GB" sz="2400" b="0" dirty="0">
                <a:latin typeface="Arial Narrow" panose="020B0606020202030204" pitchFamily="34" charset="0"/>
                <a:cs typeface="Arial" panose="020B0604020202020204" pitchFamily="34" charset="0"/>
              </a:rPr>
              <a:t> prostate cancer</a:t>
            </a:r>
          </a:p>
          <a:p>
            <a:pPr marL="304815" indent="-304815">
              <a:lnSpc>
                <a:spcPct val="120000"/>
              </a:lnSpc>
              <a:spcBef>
                <a:spcPts val="400"/>
              </a:spcBef>
              <a:buFont typeface="Arial" panose="020B0604020202020204" pitchFamily="34" charset="0"/>
              <a:buChar char="•"/>
            </a:pPr>
            <a:r>
              <a:rPr lang="en-GB" sz="2400" b="0" dirty="0">
                <a:latin typeface="Arial Narrow" panose="020B0606020202030204" pitchFamily="34" charset="0"/>
                <a:cs typeface="Arial" panose="020B0604020202020204" pitchFamily="34" charset="0"/>
              </a:rPr>
              <a:t>Enza mono led to a numerically lower risk of death vs leuprolide alone, although the difference did not reach statistical significance </a:t>
            </a:r>
          </a:p>
          <a:p>
            <a:pPr marL="304815" indent="-304815">
              <a:lnSpc>
                <a:spcPct val="120000"/>
              </a:lnSpc>
              <a:spcBef>
                <a:spcPts val="400"/>
              </a:spcBef>
              <a:buFont typeface="Arial" panose="020B0604020202020204" pitchFamily="34" charset="0"/>
              <a:buChar char="•"/>
            </a:pPr>
            <a:r>
              <a:rPr lang="en-GB" sz="2400" b="0" dirty="0">
                <a:latin typeface="Arial Narrow" panose="020B0606020202030204" pitchFamily="34" charset="0"/>
                <a:cs typeface="Arial" panose="020B0604020202020204" pitchFamily="34" charset="0"/>
              </a:rPr>
              <a:t>Significant improvements in time to first use of new antineoplastic therapy, time to symptomatic skeletal events, and PFS2 further highlight the benefit of both enza combo and enza mono </a:t>
            </a:r>
          </a:p>
          <a:p>
            <a:pPr marL="304815" indent="-304815">
              <a:lnSpc>
                <a:spcPct val="120000"/>
              </a:lnSpc>
              <a:spcBef>
                <a:spcPts val="400"/>
              </a:spcBef>
              <a:buFont typeface="Arial" panose="020B0604020202020204" pitchFamily="34" charset="0"/>
              <a:buChar char="•"/>
            </a:pPr>
            <a:r>
              <a:rPr lang="en-GB" sz="2400" b="0" dirty="0" bmk="">
                <a:latin typeface="Arial Narrow" panose="020B0606020202030204" pitchFamily="34" charset="0"/>
                <a:ea typeface="Times New Roman" panose="02020603050405020304" pitchFamily="18" charset="0"/>
                <a:cs typeface="Arial" panose="020B0604020202020204" pitchFamily="34" charset="0"/>
              </a:rPr>
              <a:t>No new safety signals were observed in the</a:t>
            </a:r>
            <a:r>
              <a:rPr lang="en-GB" sz="2400" b="0" dirty="0" bmk="">
                <a:solidFill>
                  <a:srgbClr val="FF0000"/>
                </a:solidFill>
                <a:latin typeface="Arial Narrow" panose="020B0606020202030204" pitchFamily="34" charset="0"/>
                <a:ea typeface="Times New Roman" panose="02020603050405020304" pitchFamily="18" charset="0"/>
                <a:cs typeface="Arial" panose="020B0604020202020204" pitchFamily="34" charset="0"/>
              </a:rPr>
              <a:t> </a:t>
            </a:r>
            <a:r>
              <a:rPr lang="en-GB" sz="2400" b="0" dirty="0" bmk="">
                <a:latin typeface="Arial Narrow" panose="020B0606020202030204" pitchFamily="34" charset="0"/>
                <a:ea typeface="Times New Roman" panose="02020603050405020304" pitchFamily="18" charset="0"/>
                <a:cs typeface="Arial" panose="020B0604020202020204" pitchFamily="34" charset="0"/>
              </a:rPr>
              <a:t>long-term safety analysis</a:t>
            </a:r>
          </a:p>
        </p:txBody>
      </p:sp>
      <p:sp>
        <p:nvSpPr>
          <p:cNvPr id="9" name="TextBox 8">
            <a:extLst>
              <a:ext uri="{FF2B5EF4-FFF2-40B4-BE49-F238E27FC236}">
                <a16:creationId xmlns:a16="http://schemas.microsoft.com/office/drawing/2014/main" id="{602E1D39-0087-0BEA-90CF-2E00012F80E5}"/>
              </a:ext>
            </a:extLst>
          </p:cNvPr>
          <p:cNvSpPr txBox="1"/>
          <p:nvPr/>
        </p:nvSpPr>
        <p:spPr>
          <a:xfrm>
            <a:off x="962401" y="6546014"/>
            <a:ext cx="9482497" cy="194990"/>
          </a:xfrm>
          <a:prstGeom prst="rect">
            <a:avLst/>
          </a:prstGeom>
          <a:noFill/>
        </p:spPr>
        <p:txBody>
          <a:bodyPr wrap="square" rtlCol="0" anchor="b">
            <a:sp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GB" sz="667" b="0" i="0" u="none" strike="noStrike" kern="1200" cap="none" spc="0" normalizeH="0" baseline="0" noProof="0" dirty="0">
                <a:ln>
                  <a:noFill/>
                </a:ln>
                <a:solidFill>
                  <a:prstClr val="white"/>
                </a:solidFill>
                <a:effectLst/>
                <a:uLnTx/>
                <a:uFillTx/>
                <a:latin typeface="Arial Narrow" panose="020B0604020202020204" pitchFamily="34" charset="0"/>
                <a:ea typeface="+mn-ea"/>
                <a:cs typeface="+mn-cs"/>
              </a:rPr>
              <a:t>Enza combo, enzalutamide plus leuprolide; enza mono, enzalutamide monotherapy; hrBCR, high-risk biochemically recurrent; MFS, metastasis-free survival; OS, overall survival.; PFS2, progression-free survival on first subsequent therapy</a:t>
            </a:r>
          </a:p>
        </p:txBody>
      </p:sp>
      <p:sp>
        <p:nvSpPr>
          <p:cNvPr id="3" name="TextBox 2">
            <a:extLst>
              <a:ext uri="{FF2B5EF4-FFF2-40B4-BE49-F238E27FC236}">
                <a16:creationId xmlns:a16="http://schemas.microsoft.com/office/drawing/2014/main" id="{28B8E620-B8D6-E173-C66E-1D9BA9EC6BE4}"/>
              </a:ext>
            </a:extLst>
          </p:cNvPr>
          <p:cNvSpPr txBox="1"/>
          <p:nvPr/>
        </p:nvSpPr>
        <p:spPr>
          <a:xfrm>
            <a:off x="0" y="5469949"/>
            <a:ext cx="12192000" cy="618255"/>
          </a:xfrm>
          <a:prstGeom prst="rect">
            <a:avLst/>
          </a:prstGeom>
          <a:solidFill>
            <a:srgbClr val="E7E6E6"/>
          </a:solidFill>
        </p:spPr>
        <p:txBody>
          <a:bodyPr wrap="square" rtlCol="0" anchor="ctr" anchorCtr="0">
            <a:noAutofit/>
          </a:bodyPr>
          <a:lstStyle/>
          <a:p>
            <a:pPr marL="0" marR="0" lvl="0" indent="0" algn="ctr" defTabSz="609630" rtl="0" eaLnBrk="1" fontAlgn="auto" latinLnBrk="0" hangingPunct="1">
              <a:lnSpc>
                <a:spcPts val="2267"/>
              </a:lnSpc>
              <a:spcBef>
                <a:spcPts val="0"/>
              </a:spcBef>
              <a:spcAft>
                <a:spcPts val="0"/>
              </a:spcAft>
              <a:buClrTx/>
              <a:buSzTx/>
              <a:buFontTx/>
              <a:buNone/>
              <a:tabLst/>
              <a:defRPr/>
            </a:pPr>
            <a:r>
              <a:rPr kumimoji="0" lang="en-GB" sz="2133" b="0" i="0" u="none" strike="noStrike" kern="1200" cap="none" spc="0" normalizeH="0" baseline="0" noProof="0" dirty="0">
                <a:ln>
                  <a:noFill/>
                </a:ln>
                <a:solidFill>
                  <a:srgbClr val="002060"/>
                </a:solidFill>
                <a:effectLst/>
                <a:uLnTx/>
                <a:uFillTx/>
                <a:latin typeface="Arial Narrow" panose="020F0502020204030204"/>
                <a:ea typeface="+mn-ea"/>
                <a:cs typeface="+mn-cs"/>
              </a:rPr>
              <a:t>These findings support the previously reported improved MFS and further confirm enzalutamide </a:t>
            </a:r>
            <a:br>
              <a:rPr kumimoji="0" lang="en-GB" sz="2133" b="0" i="0" u="none" strike="noStrike" kern="1200" cap="none" spc="0" normalizeH="0" baseline="0" noProof="0" dirty="0">
                <a:ln>
                  <a:noFill/>
                </a:ln>
                <a:solidFill>
                  <a:srgbClr val="002060"/>
                </a:solidFill>
                <a:effectLst/>
                <a:uLnTx/>
                <a:uFillTx/>
                <a:latin typeface="Arial Narrow" panose="020F0502020204030204"/>
                <a:ea typeface="+mn-ea"/>
                <a:cs typeface="+mn-cs"/>
              </a:rPr>
            </a:br>
            <a:r>
              <a:rPr kumimoji="0" lang="en-GB" sz="2133" b="0" i="0" u="none" strike="noStrike" kern="1200" cap="none" spc="0" normalizeH="0" baseline="0" noProof="0" dirty="0">
                <a:ln>
                  <a:noFill/>
                </a:ln>
                <a:solidFill>
                  <a:srgbClr val="002060"/>
                </a:solidFill>
                <a:effectLst/>
                <a:uLnTx/>
                <a:uFillTx/>
                <a:latin typeface="Arial Narrow" panose="020F0502020204030204"/>
                <a:ea typeface="+mn-ea"/>
                <a:cs typeface="+mn-cs"/>
              </a:rPr>
              <a:t>plus androgen deprivation as the standard of care for hrBCR prostate cancer</a:t>
            </a:r>
          </a:p>
        </p:txBody>
      </p:sp>
    </p:spTree>
    <p:custDataLst>
      <p:tags r:id="rId1"/>
    </p:custDataLst>
    <p:extLst>
      <p:ext uri="{BB962C8B-B14F-4D97-AF65-F5344CB8AC3E}">
        <p14:creationId xmlns:p14="http://schemas.microsoft.com/office/powerpoint/2010/main" val="338555390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3EAAE2-161D-CCD7-88D1-185625FE1078}"/>
            </a:ext>
          </a:extLst>
        </p:cNvPr>
        <p:cNvGrpSpPr/>
        <p:nvPr/>
      </p:nvGrpSpPr>
      <p:grpSpPr>
        <a:xfrm>
          <a:off x="0" y="0"/>
          <a:ext cx="0" cy="0"/>
          <a:chOff x="0" y="0"/>
          <a:chExt cx="0" cy="0"/>
        </a:xfrm>
      </p:grpSpPr>
      <p:sp>
        <p:nvSpPr>
          <p:cNvPr id="26" name="Right Arrow 25">
            <a:extLst>
              <a:ext uri="{FF2B5EF4-FFF2-40B4-BE49-F238E27FC236}">
                <a16:creationId xmlns:a16="http://schemas.microsoft.com/office/drawing/2014/main" id="{7CCCA461-4CC1-07C3-D25F-11DE0C4D581A}"/>
              </a:ext>
            </a:extLst>
          </p:cNvPr>
          <p:cNvSpPr/>
          <p:nvPr/>
        </p:nvSpPr>
        <p:spPr>
          <a:xfrm>
            <a:off x="3734122" y="1660688"/>
            <a:ext cx="1139252" cy="484632"/>
          </a:xfrm>
          <a:prstGeom prst="rightArrow">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 name="Right Arrow 26">
            <a:extLst>
              <a:ext uri="{FF2B5EF4-FFF2-40B4-BE49-F238E27FC236}">
                <a16:creationId xmlns:a16="http://schemas.microsoft.com/office/drawing/2014/main" id="{04310B8D-CA4C-0245-F5B2-D1421082B550}"/>
              </a:ext>
            </a:extLst>
          </p:cNvPr>
          <p:cNvSpPr/>
          <p:nvPr/>
        </p:nvSpPr>
        <p:spPr>
          <a:xfrm>
            <a:off x="3734121" y="2567009"/>
            <a:ext cx="1139253" cy="484632"/>
          </a:xfrm>
          <a:prstGeom prst="rightArrow">
            <a:avLst>
              <a:gd name="adj1" fmla="val 50000"/>
              <a:gd name="adj2" fmla="val 52651"/>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ight Arrow 27">
            <a:extLst>
              <a:ext uri="{FF2B5EF4-FFF2-40B4-BE49-F238E27FC236}">
                <a16:creationId xmlns:a16="http://schemas.microsoft.com/office/drawing/2014/main" id="{5E180886-92D5-9D66-3305-57A2E29A47D4}"/>
              </a:ext>
            </a:extLst>
          </p:cNvPr>
          <p:cNvSpPr/>
          <p:nvPr/>
        </p:nvSpPr>
        <p:spPr>
          <a:xfrm flipV="1">
            <a:off x="3734122" y="3441777"/>
            <a:ext cx="1139253" cy="484633"/>
          </a:xfrm>
          <a:prstGeom prst="rightArrow">
            <a:avLst>
              <a:gd name="adj1" fmla="val 50000"/>
              <a:gd name="adj2" fmla="val 52651"/>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F140C964-FDD9-141D-EDA7-22817734A446}"/>
              </a:ext>
            </a:extLst>
          </p:cNvPr>
          <p:cNvSpPr>
            <a:spLocks noGrp="1"/>
          </p:cNvSpPr>
          <p:nvPr>
            <p:ph type="title"/>
          </p:nvPr>
        </p:nvSpPr>
        <p:spPr/>
        <p:txBody>
          <a:bodyPr>
            <a:noAutofit/>
          </a:bodyPr>
          <a:lstStyle/>
          <a:p>
            <a:r>
              <a:rPr lang="en-US" sz="3200"/>
              <a:t>Phase 3 PRESTO Trial: Study Design</a:t>
            </a:r>
            <a:endParaRPr lang="en-US" sz="2400"/>
          </a:p>
        </p:txBody>
      </p:sp>
      <p:sp>
        <p:nvSpPr>
          <p:cNvPr id="25" name="TextBox 24">
            <a:extLst>
              <a:ext uri="{FF2B5EF4-FFF2-40B4-BE49-F238E27FC236}">
                <a16:creationId xmlns:a16="http://schemas.microsoft.com/office/drawing/2014/main" id="{98691218-FA69-45F0-669F-C495E901AC1C}"/>
              </a:ext>
            </a:extLst>
          </p:cNvPr>
          <p:cNvSpPr txBox="1"/>
          <p:nvPr/>
        </p:nvSpPr>
        <p:spPr>
          <a:xfrm>
            <a:off x="672983" y="1560055"/>
            <a:ext cx="3107938" cy="28931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wrap="square" lIns="182880" tIns="182880" rIns="182880" bIns="182880" rtlCol="0">
            <a:spAutoFit/>
          </a:bodyPr>
          <a:lstStyle/>
          <a:p>
            <a:pPr marL="285750" marR="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PSA recurrence after RP</a:t>
            </a:r>
          </a:p>
          <a:p>
            <a:pPr marL="285750" marR="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PSADT &lt;10 months</a:t>
            </a:r>
          </a:p>
          <a:p>
            <a:pPr marL="285750" marR="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PSA &gt;0.5 (RP)</a:t>
            </a:r>
          </a:p>
          <a:p>
            <a:pPr marL="285750" marR="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Testosterone &gt;150 ng/dL</a:t>
            </a:r>
          </a:p>
          <a:p>
            <a:pPr marL="285750" marR="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No metastases on conventional imaging</a:t>
            </a:r>
          </a:p>
        </p:txBody>
      </p:sp>
      <p:sp>
        <p:nvSpPr>
          <p:cNvPr id="29" name="TextBox 28">
            <a:extLst>
              <a:ext uri="{FF2B5EF4-FFF2-40B4-BE49-F238E27FC236}">
                <a16:creationId xmlns:a16="http://schemas.microsoft.com/office/drawing/2014/main" id="{BCB82264-C5E8-C6AC-4573-ABF2379217D2}"/>
              </a:ext>
            </a:extLst>
          </p:cNvPr>
          <p:cNvSpPr txBox="1"/>
          <p:nvPr/>
        </p:nvSpPr>
        <p:spPr>
          <a:xfrm>
            <a:off x="5032831" y="1578598"/>
            <a:ext cx="3031599" cy="646331"/>
          </a:xfrm>
          <a:prstGeom prst="rect">
            <a:avLst/>
          </a:prstGeom>
          <a:solidFill>
            <a:schemeClr val="accent3"/>
          </a:solidFill>
          <a:ln>
            <a:noFill/>
          </a:ln>
        </p:spPr>
        <p:style>
          <a:lnRef idx="1">
            <a:schemeClr val="accent5"/>
          </a:lnRef>
          <a:fillRef idx="3">
            <a:schemeClr val="accent5"/>
          </a:fillRef>
          <a:effectRef idx="2">
            <a:schemeClr val="accent5"/>
          </a:effectRef>
          <a:fontRef idx="minor">
            <a:schemeClr val="lt1"/>
          </a:fontRef>
        </p:style>
        <p:txBody>
          <a:bodyPr wrap="square" lIns="182880" tIns="182880" rIns="182880" bIns="18288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ADT alone</a:t>
            </a:r>
          </a:p>
        </p:txBody>
      </p:sp>
      <p:sp>
        <p:nvSpPr>
          <p:cNvPr id="30" name="TextBox 29">
            <a:extLst>
              <a:ext uri="{FF2B5EF4-FFF2-40B4-BE49-F238E27FC236}">
                <a16:creationId xmlns:a16="http://schemas.microsoft.com/office/drawing/2014/main" id="{5DEAAE1F-E62F-86C5-F6CD-312A8A483B8D}"/>
              </a:ext>
            </a:extLst>
          </p:cNvPr>
          <p:cNvSpPr txBox="1"/>
          <p:nvPr/>
        </p:nvSpPr>
        <p:spPr>
          <a:xfrm>
            <a:off x="5032832" y="2486159"/>
            <a:ext cx="3031598" cy="646331"/>
          </a:xfrm>
          <a:prstGeom prst="rect">
            <a:avLst/>
          </a:prstGeom>
          <a:solidFill>
            <a:schemeClr val="accent3"/>
          </a:solidFill>
          <a:ln>
            <a:noFill/>
          </a:ln>
        </p:spPr>
        <p:style>
          <a:lnRef idx="1">
            <a:schemeClr val="accent5"/>
          </a:lnRef>
          <a:fillRef idx="3">
            <a:schemeClr val="accent5"/>
          </a:fillRef>
          <a:effectRef idx="2">
            <a:schemeClr val="accent5"/>
          </a:effectRef>
          <a:fontRef idx="minor">
            <a:schemeClr val="lt1"/>
          </a:fontRef>
        </p:style>
        <p:txBody>
          <a:bodyPr wrap="square" lIns="182880" tIns="182880" rIns="182880" bIns="18288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ADT + apalutamide</a:t>
            </a:r>
          </a:p>
        </p:txBody>
      </p:sp>
      <p:sp>
        <p:nvSpPr>
          <p:cNvPr id="31" name="TextBox 30">
            <a:extLst>
              <a:ext uri="{FF2B5EF4-FFF2-40B4-BE49-F238E27FC236}">
                <a16:creationId xmlns:a16="http://schemas.microsoft.com/office/drawing/2014/main" id="{A57240DB-4774-CC55-FA00-F2A2EE51BBD7}"/>
              </a:ext>
            </a:extLst>
          </p:cNvPr>
          <p:cNvSpPr txBox="1"/>
          <p:nvPr/>
        </p:nvSpPr>
        <p:spPr>
          <a:xfrm>
            <a:off x="5032832" y="3360927"/>
            <a:ext cx="5180585" cy="646331"/>
          </a:xfrm>
          <a:prstGeom prst="rect">
            <a:avLst/>
          </a:prstGeom>
          <a:solidFill>
            <a:schemeClr val="accent3"/>
          </a:solidFill>
          <a:ln>
            <a:noFill/>
          </a:ln>
        </p:spPr>
        <p:style>
          <a:lnRef idx="1">
            <a:schemeClr val="accent5"/>
          </a:lnRef>
          <a:fillRef idx="3">
            <a:schemeClr val="accent5"/>
          </a:fillRef>
          <a:effectRef idx="2">
            <a:schemeClr val="accent5"/>
          </a:effectRef>
          <a:fontRef idx="minor">
            <a:schemeClr val="lt1"/>
          </a:fontRef>
        </p:style>
        <p:txBody>
          <a:bodyPr wrap="none" lIns="182880" tIns="182880" rIns="182880" bIns="18288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ADT + apalutamide + abiraterone + prednisone</a:t>
            </a:r>
          </a:p>
        </p:txBody>
      </p:sp>
      <p:sp>
        <p:nvSpPr>
          <p:cNvPr id="32" name="TextBox 31">
            <a:extLst>
              <a:ext uri="{FF2B5EF4-FFF2-40B4-BE49-F238E27FC236}">
                <a16:creationId xmlns:a16="http://schemas.microsoft.com/office/drawing/2014/main" id="{8226640B-0490-6C7C-0BF2-F5DAA6013BD2}"/>
              </a:ext>
            </a:extLst>
          </p:cNvPr>
          <p:cNvSpPr txBox="1"/>
          <p:nvPr/>
        </p:nvSpPr>
        <p:spPr>
          <a:xfrm>
            <a:off x="8968644" y="1739029"/>
            <a:ext cx="2550373" cy="646331"/>
          </a:xfrm>
          <a:prstGeom prst="rect">
            <a:avLst/>
          </a:prstGeom>
          <a:solidFill>
            <a:schemeClr val="tx2"/>
          </a:solidFill>
          <a:ln>
            <a:noFill/>
          </a:ln>
        </p:spPr>
        <p:style>
          <a:lnRef idx="1">
            <a:schemeClr val="accent2"/>
          </a:lnRef>
          <a:fillRef idx="3">
            <a:schemeClr val="accent2"/>
          </a:fillRef>
          <a:effectRef idx="2">
            <a:schemeClr val="accent2"/>
          </a:effectRef>
          <a:fontRef idx="minor">
            <a:schemeClr val="lt1"/>
          </a:fontRef>
        </p:style>
        <p:txBody>
          <a:bodyPr wrap="square" lIns="182880" tIns="182880" rIns="182880" bIns="18288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52 weeks RX</a:t>
            </a:r>
          </a:p>
        </p:txBody>
      </p:sp>
      <p:sp>
        <p:nvSpPr>
          <p:cNvPr id="33" name="TextBox 32">
            <a:extLst>
              <a:ext uri="{FF2B5EF4-FFF2-40B4-BE49-F238E27FC236}">
                <a16:creationId xmlns:a16="http://schemas.microsoft.com/office/drawing/2014/main" id="{CC9A5036-11F9-E46E-A5C7-41AA7AD9B993}"/>
              </a:ext>
            </a:extLst>
          </p:cNvPr>
          <p:cNvSpPr txBox="1"/>
          <p:nvPr/>
        </p:nvSpPr>
        <p:spPr>
          <a:xfrm>
            <a:off x="4116142" y="4455750"/>
            <a:ext cx="7136092" cy="1200329"/>
          </a:xfrm>
          <a:prstGeom prst="rect">
            <a:avLst/>
          </a:prstGeom>
          <a:solidFill>
            <a:schemeClr val="tx1">
              <a:lumMod val="60000"/>
              <a:lumOff val="40000"/>
            </a:schemeClr>
          </a:solidFill>
          <a:ln>
            <a:noFill/>
          </a:ln>
        </p:spPr>
        <p:style>
          <a:lnRef idx="1">
            <a:schemeClr val="dk1"/>
          </a:lnRef>
          <a:fillRef idx="2">
            <a:schemeClr val="dk1"/>
          </a:fillRef>
          <a:effectRef idx="1">
            <a:schemeClr val="dk1"/>
          </a:effectRef>
          <a:fontRef idx="minor">
            <a:schemeClr val="dk1"/>
          </a:fontRef>
        </p:style>
        <p:txBody>
          <a:bodyPr wrap="square" lIns="182880" tIns="182880" rIns="182880" bIns="18288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Primary endpoint: </a:t>
            </a: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PSA-PFS defined as PSA rise of at least 25% and 2 ng/mL above nadir, confirmed on repeat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ADT compared separately to each experimental arm </a:t>
            </a:r>
          </a:p>
        </p:txBody>
      </p:sp>
      <p:sp>
        <p:nvSpPr>
          <p:cNvPr id="34" name="TextBox 33">
            <a:extLst>
              <a:ext uri="{FF2B5EF4-FFF2-40B4-BE49-F238E27FC236}">
                <a16:creationId xmlns:a16="http://schemas.microsoft.com/office/drawing/2014/main" id="{2BA129BD-A559-657B-B506-1F1BC629EA08}"/>
              </a:ext>
            </a:extLst>
          </p:cNvPr>
          <p:cNvSpPr txBox="1"/>
          <p:nvPr/>
        </p:nvSpPr>
        <p:spPr>
          <a:xfrm>
            <a:off x="3780922" y="1431252"/>
            <a:ext cx="81624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N = 160</a:t>
            </a:r>
          </a:p>
        </p:txBody>
      </p:sp>
      <p:sp>
        <p:nvSpPr>
          <p:cNvPr id="35" name="TextBox 34">
            <a:extLst>
              <a:ext uri="{FF2B5EF4-FFF2-40B4-BE49-F238E27FC236}">
                <a16:creationId xmlns:a16="http://schemas.microsoft.com/office/drawing/2014/main" id="{5E825BB4-0DC9-A05C-2ADA-5E68990ED003}"/>
              </a:ext>
            </a:extLst>
          </p:cNvPr>
          <p:cNvSpPr txBox="1"/>
          <p:nvPr/>
        </p:nvSpPr>
        <p:spPr>
          <a:xfrm>
            <a:off x="3780921" y="2374756"/>
            <a:ext cx="81624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N = 163</a:t>
            </a:r>
          </a:p>
        </p:txBody>
      </p:sp>
      <p:sp>
        <p:nvSpPr>
          <p:cNvPr id="36" name="TextBox 35">
            <a:extLst>
              <a:ext uri="{FF2B5EF4-FFF2-40B4-BE49-F238E27FC236}">
                <a16:creationId xmlns:a16="http://schemas.microsoft.com/office/drawing/2014/main" id="{6B6F9E57-1BC7-34EE-26D4-71BE944A9F06}"/>
              </a:ext>
            </a:extLst>
          </p:cNvPr>
          <p:cNvSpPr txBox="1"/>
          <p:nvPr/>
        </p:nvSpPr>
        <p:spPr>
          <a:xfrm>
            <a:off x="3780921" y="3244510"/>
            <a:ext cx="81624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A3A3A"/>
                </a:solidFill>
                <a:effectLst/>
                <a:uLnTx/>
                <a:uFillTx/>
                <a:latin typeface="Arial" panose="020B0604020202020204" pitchFamily="34" charset="0"/>
                <a:ea typeface="+mn-ea"/>
                <a:cs typeface="Arial" panose="020B0604020202020204" pitchFamily="34" charset="0"/>
              </a:rPr>
              <a:t>N = 161</a:t>
            </a:r>
          </a:p>
        </p:txBody>
      </p:sp>
      <p:sp>
        <p:nvSpPr>
          <p:cNvPr id="4" name="Footer Placeholder 3">
            <a:extLst>
              <a:ext uri="{FF2B5EF4-FFF2-40B4-BE49-F238E27FC236}">
                <a16:creationId xmlns:a16="http://schemas.microsoft.com/office/drawing/2014/main" id="{2EEEFCDF-C8B2-7B8A-5011-8CD9B9368D41}"/>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3A3A3A"/>
                </a:solidFill>
                <a:effectLst/>
                <a:uLnTx/>
                <a:uFillTx/>
                <a:latin typeface="Arial" panose="020B0604020202020204"/>
                <a:ea typeface="+mn-ea"/>
                <a:cs typeface="+mn-cs"/>
              </a:rPr>
              <a:t>Aggarwal R, et al. </a:t>
            </a:r>
            <a:r>
              <a:rPr kumimoji="0" lang="en-US" sz="900" b="0" i="1" u="none" strike="noStrike" kern="1200" cap="none" spc="0" normalizeH="0" baseline="0" noProof="0">
                <a:ln>
                  <a:noFill/>
                </a:ln>
                <a:solidFill>
                  <a:srgbClr val="3A3A3A"/>
                </a:solidFill>
                <a:effectLst/>
                <a:uLnTx/>
                <a:uFillTx/>
                <a:latin typeface="Arial" panose="020B0604020202020204"/>
                <a:ea typeface="+mn-ea"/>
                <a:cs typeface="+mn-cs"/>
              </a:rPr>
              <a:t>J Clin Oncol</a:t>
            </a:r>
            <a:r>
              <a:rPr kumimoji="0" lang="en-US" sz="900" b="0" i="0" u="none" strike="noStrike" kern="1200" cap="none" spc="0" normalizeH="0" baseline="0" noProof="0">
                <a:ln>
                  <a:noFill/>
                </a:ln>
                <a:solidFill>
                  <a:srgbClr val="3A3A3A"/>
                </a:solidFill>
                <a:effectLst/>
                <a:uLnTx/>
                <a:uFillTx/>
                <a:latin typeface="Arial" panose="020B0604020202020204"/>
                <a:ea typeface="+mn-ea"/>
                <a:cs typeface="+mn-cs"/>
              </a:rPr>
              <a:t>. 2024;42(10):1114-1123.</a:t>
            </a:r>
          </a:p>
        </p:txBody>
      </p:sp>
      <p:sp>
        <p:nvSpPr>
          <p:cNvPr id="3" name="Rectangle 2">
            <a:extLst>
              <a:ext uri="{FF2B5EF4-FFF2-40B4-BE49-F238E27FC236}">
                <a16:creationId xmlns:a16="http://schemas.microsoft.com/office/drawing/2014/main" id="{07E7879C-1A4F-5C3D-CC4A-E1B13B86DCE1}"/>
              </a:ext>
            </a:extLst>
          </p:cNvPr>
          <p:cNvSpPr/>
          <p:nvPr/>
        </p:nvSpPr>
        <p:spPr>
          <a:xfrm>
            <a:off x="0" y="5944847"/>
            <a:ext cx="1356527" cy="76745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A3A3A"/>
              </a:solidFill>
              <a:effectLst/>
              <a:uLnTx/>
              <a:uFillTx/>
              <a:latin typeface="Arial" panose="020B0604020202020204"/>
              <a:ea typeface="+mn-ea"/>
              <a:cs typeface="+mn-cs"/>
            </a:endParaRPr>
          </a:p>
        </p:txBody>
      </p:sp>
    </p:spTree>
    <p:extLst>
      <p:ext uri="{BB962C8B-B14F-4D97-AF65-F5344CB8AC3E}">
        <p14:creationId xmlns:p14="http://schemas.microsoft.com/office/powerpoint/2010/main" val="6058280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1C5D2B9-5716-33BE-778B-94A3B5EE42D4}"/>
              </a:ext>
            </a:extLst>
          </p:cNvPr>
          <p:cNvSpPr>
            <a:spLocks noGrp="1"/>
          </p:cNvSpPr>
          <p:nvPr>
            <p:ph type="title"/>
          </p:nvPr>
        </p:nvSpPr>
        <p:spPr/>
        <p:txBody>
          <a:bodyPr>
            <a:noAutofit/>
          </a:bodyPr>
          <a:lstStyle/>
          <a:p>
            <a:r>
              <a:rPr lang="en-US"/>
              <a:t>PRESTO: PSA-PFS</a:t>
            </a:r>
            <a:endParaRPr lang="en-US" sz="2800"/>
          </a:p>
        </p:txBody>
      </p:sp>
      <p:pic>
        <p:nvPicPr>
          <p:cNvPr id="7170" name="Picture 2">
            <a:extLst>
              <a:ext uri="{FF2B5EF4-FFF2-40B4-BE49-F238E27FC236}">
                <a16:creationId xmlns:a16="http://schemas.microsoft.com/office/drawing/2014/main" id="{B9179745-820C-04E1-B03C-C7D7984D1949}"/>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l="3728" t="558" r="49548" b="44020"/>
          <a:stretch>
            <a:fillRect/>
          </a:stretch>
        </p:blipFill>
        <p:spPr bwMode="auto">
          <a:xfrm>
            <a:off x="505526" y="1566086"/>
            <a:ext cx="5532141" cy="4426314"/>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FDEEB0AC-9DA0-E293-CF7E-EFF7C3F05A8F}"/>
              </a:ext>
            </a:extLst>
          </p:cNvPr>
          <p:cNvSpPr txBox="1"/>
          <p:nvPr/>
        </p:nvSpPr>
        <p:spPr>
          <a:xfrm>
            <a:off x="1626737" y="1326803"/>
            <a:ext cx="4068462"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7DC3"/>
                </a:solidFill>
                <a:effectLst/>
                <a:uLnTx/>
                <a:uFillTx/>
                <a:latin typeface="Arial" panose="020B0604020202020204" pitchFamily="34" charset="0"/>
                <a:ea typeface="+mn-ea"/>
                <a:cs typeface="Arial" panose="020B0604020202020204" pitchFamily="34" charset="0"/>
              </a:rPr>
              <a:t>ADT + apalutamide vs ADT alone</a:t>
            </a:r>
          </a:p>
        </p:txBody>
      </p:sp>
      <p:sp>
        <p:nvSpPr>
          <p:cNvPr id="9" name="TextBox 8">
            <a:extLst>
              <a:ext uri="{FF2B5EF4-FFF2-40B4-BE49-F238E27FC236}">
                <a16:creationId xmlns:a16="http://schemas.microsoft.com/office/drawing/2014/main" id="{B4546C79-94F1-89BA-C81E-9EE144888BC2}"/>
              </a:ext>
            </a:extLst>
          </p:cNvPr>
          <p:cNvSpPr txBox="1"/>
          <p:nvPr/>
        </p:nvSpPr>
        <p:spPr>
          <a:xfrm>
            <a:off x="6928100" y="1236518"/>
            <a:ext cx="4197100"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7DC3"/>
                </a:solidFill>
                <a:effectLst/>
                <a:uLnTx/>
                <a:uFillTx/>
                <a:latin typeface="Arial" panose="020B0604020202020204" pitchFamily="34" charset="0"/>
                <a:ea typeface="+mn-ea"/>
                <a:cs typeface="Arial" panose="020B0604020202020204" pitchFamily="34" charset="0"/>
              </a:rPr>
              <a:t>ADT + apalutamide + abiraterone acetate + prednisone versus ADT alone</a:t>
            </a:r>
          </a:p>
        </p:txBody>
      </p:sp>
      <p:pic>
        <p:nvPicPr>
          <p:cNvPr id="6" name="Picture 5">
            <a:extLst>
              <a:ext uri="{FF2B5EF4-FFF2-40B4-BE49-F238E27FC236}">
                <a16:creationId xmlns:a16="http://schemas.microsoft.com/office/drawing/2014/main" id="{8E35519D-88A2-1DDD-A8C6-27C1F4F21488}"/>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50000"/>
                    </a14:imgEffect>
                  </a14:imgLayer>
                </a14:imgProps>
              </a:ext>
            </a:extLst>
          </a:blip>
          <a:stretch>
            <a:fillRect/>
          </a:stretch>
        </p:blipFill>
        <p:spPr>
          <a:xfrm>
            <a:off x="6266267" y="1875354"/>
            <a:ext cx="5299115" cy="4089029"/>
          </a:xfrm>
          <a:prstGeom prst="rect">
            <a:avLst/>
          </a:prstGeom>
        </p:spPr>
      </p:pic>
      <p:sp>
        <p:nvSpPr>
          <p:cNvPr id="3" name="Footer Placeholder 2">
            <a:extLst>
              <a:ext uri="{FF2B5EF4-FFF2-40B4-BE49-F238E27FC236}">
                <a16:creationId xmlns:a16="http://schemas.microsoft.com/office/drawing/2014/main" id="{F7169E0D-63BD-18BA-06A7-85C238073C07}"/>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3A3A3A"/>
                </a:solidFill>
                <a:effectLst/>
                <a:uLnTx/>
                <a:uFillTx/>
                <a:latin typeface="Arial" panose="020B0604020202020204"/>
                <a:ea typeface="+mn-ea"/>
                <a:cs typeface="+mn-cs"/>
              </a:rPr>
              <a:t>Aggarwal R, et al</a:t>
            </a:r>
            <a:r>
              <a:rPr kumimoji="0" lang="en-US" sz="900" b="0" i="1" u="none" strike="noStrike" kern="1200" cap="none" spc="0" normalizeH="0" baseline="0" noProof="0" dirty="0">
                <a:ln>
                  <a:noFill/>
                </a:ln>
                <a:solidFill>
                  <a:srgbClr val="3A3A3A"/>
                </a:solidFill>
                <a:effectLst/>
                <a:uLnTx/>
                <a:uFillTx/>
                <a:latin typeface="Arial" panose="020B0604020202020204"/>
                <a:ea typeface="+mn-ea"/>
                <a:cs typeface="+mn-cs"/>
              </a:rPr>
              <a:t>. J Clin Oncol</a:t>
            </a:r>
            <a:r>
              <a:rPr kumimoji="0" lang="en-US" sz="900" b="0" i="0" u="none" strike="noStrike" kern="1200" cap="none" spc="0" normalizeH="0" baseline="0" noProof="0" dirty="0">
                <a:ln>
                  <a:noFill/>
                </a:ln>
                <a:solidFill>
                  <a:srgbClr val="3A3A3A"/>
                </a:solidFill>
                <a:effectLst/>
                <a:uLnTx/>
                <a:uFillTx/>
                <a:latin typeface="Arial" panose="020B0604020202020204"/>
                <a:ea typeface="+mn-ea"/>
                <a:cs typeface="+mn-cs"/>
              </a:rPr>
              <a:t>. 2024;42(10):1114-1123.</a:t>
            </a:r>
          </a:p>
        </p:txBody>
      </p:sp>
      <p:sp>
        <p:nvSpPr>
          <p:cNvPr id="2" name="Rectangle 1">
            <a:extLst>
              <a:ext uri="{FF2B5EF4-FFF2-40B4-BE49-F238E27FC236}">
                <a16:creationId xmlns:a16="http://schemas.microsoft.com/office/drawing/2014/main" id="{D82F6BA3-361B-A639-405A-1AC93C703FED}"/>
              </a:ext>
            </a:extLst>
          </p:cNvPr>
          <p:cNvSpPr/>
          <p:nvPr/>
        </p:nvSpPr>
        <p:spPr>
          <a:xfrm>
            <a:off x="0" y="5944847"/>
            <a:ext cx="1356527" cy="76745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A3A3A"/>
              </a:solidFill>
              <a:effectLst/>
              <a:uLnTx/>
              <a:uFillTx/>
              <a:latin typeface="Arial" panose="020B0604020202020204"/>
              <a:ea typeface="+mn-ea"/>
              <a:cs typeface="+mn-cs"/>
            </a:endParaRPr>
          </a:p>
        </p:txBody>
      </p:sp>
    </p:spTree>
    <p:extLst>
      <p:ext uri="{BB962C8B-B14F-4D97-AF65-F5344CB8AC3E}">
        <p14:creationId xmlns:p14="http://schemas.microsoft.com/office/powerpoint/2010/main" val="96426652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FB5595-B6CF-8D0D-EC8F-3335AABE3C0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5493B2F-9D11-81BA-6C2F-210BC4D1882D}"/>
              </a:ext>
            </a:extLst>
          </p:cNvPr>
          <p:cNvSpPr>
            <a:spLocks noGrp="1"/>
          </p:cNvSpPr>
          <p:nvPr>
            <p:ph type="title"/>
          </p:nvPr>
        </p:nvSpPr>
        <p:spPr>
          <a:xfrm>
            <a:off x="916516" y="116632"/>
            <a:ext cx="10358967" cy="1196752"/>
          </a:xfrm>
        </p:spPr>
        <p:txBody>
          <a:bodyPr/>
          <a:lstStyle/>
          <a:p>
            <a:r>
              <a:rPr lang="en-US" sz="3200" dirty="0">
                <a:solidFill>
                  <a:srgbClr val="0432FF"/>
                </a:solidFill>
              </a:rPr>
              <a:t>Dr </a:t>
            </a:r>
            <a:r>
              <a:rPr lang="en-US" sz="3200" dirty="0" err="1">
                <a:solidFill>
                  <a:srgbClr val="0432FF"/>
                </a:solidFill>
              </a:rPr>
              <a:t>Petrylak</a:t>
            </a:r>
            <a:r>
              <a:rPr lang="en-US" sz="3200" dirty="0">
                <a:solidFill>
                  <a:srgbClr val="0432FF"/>
                </a:solidFill>
              </a:rPr>
              <a:t> — Disclosures</a:t>
            </a:r>
            <a:br>
              <a:rPr lang="en-US" sz="3200" dirty="0">
                <a:solidFill>
                  <a:srgbClr val="0432FF"/>
                </a:solidFill>
              </a:rPr>
            </a:br>
            <a:r>
              <a:rPr lang="en-US" sz="3200" dirty="0">
                <a:solidFill>
                  <a:srgbClr val="0432FF"/>
                </a:solidFill>
              </a:rPr>
              <a:t>Faculty</a:t>
            </a:r>
          </a:p>
        </p:txBody>
      </p:sp>
      <p:graphicFrame>
        <p:nvGraphicFramePr>
          <p:cNvPr id="4" name="Content Placeholder 3">
            <a:extLst>
              <a:ext uri="{FF2B5EF4-FFF2-40B4-BE49-F238E27FC236}">
                <a16:creationId xmlns:a16="http://schemas.microsoft.com/office/drawing/2014/main" id="{41B98997-9833-863A-5B03-A5B72BD22A71}"/>
              </a:ext>
            </a:extLst>
          </p:cNvPr>
          <p:cNvGraphicFramePr>
            <a:graphicFrameLocks/>
          </p:cNvGraphicFramePr>
          <p:nvPr/>
        </p:nvGraphicFramePr>
        <p:xfrm>
          <a:off x="551384" y="1412777"/>
          <a:ext cx="11089232" cy="4392488"/>
        </p:xfrm>
        <a:graphic>
          <a:graphicData uri="http://schemas.openxmlformats.org/drawingml/2006/table">
            <a:tbl>
              <a:tblPr firstRow="1" bandRow="1">
                <a:tableStyleId>{F2DE63D5-997A-4646-A377-4702673A728D}</a:tableStyleId>
              </a:tblPr>
              <a:tblGrid>
                <a:gridCol w="1656184">
                  <a:extLst>
                    <a:ext uri="{9D8B030D-6E8A-4147-A177-3AD203B41FA5}">
                      <a16:colId xmlns:a16="http://schemas.microsoft.com/office/drawing/2014/main" val="20000"/>
                    </a:ext>
                  </a:extLst>
                </a:gridCol>
                <a:gridCol w="9433048">
                  <a:extLst>
                    <a:ext uri="{9D8B030D-6E8A-4147-A177-3AD203B41FA5}">
                      <a16:colId xmlns:a16="http://schemas.microsoft.com/office/drawing/2014/main" val="20001"/>
                    </a:ext>
                  </a:extLst>
                </a:gridCol>
              </a:tblGrid>
              <a:tr h="2338396">
                <a:tc>
                  <a:txBody>
                    <a:bodyPr/>
                    <a:lstStyle/>
                    <a:p>
                      <a:r>
                        <a:rPr lang="en-US" sz="20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Advanced Accelerator Applications, Amgen Inc, Astellas, AstraZeneca Pharmaceuticals LP, Bayer HealthCare Pharmaceuticals, Bicycle Therapeutics, Boehringer Ingelheim Pharmaceuticals Inc, Bristol Myers Squibb, Exelixis Inc, Gilead Sciences Inc, Incyte Corporation, Infinity Pharmaceuticals Inc, Ipsen Biopharmaceuticals Inc, Janssen Biotech Inc, Lilly, Merck, Mirati Therapeutics Inc, Monopteros Therapeutics, Pfizer Inc, </a:t>
                      </a:r>
                      <a:r>
                        <a:rPr lang="en-US" sz="2000" b="0" kern="1200" dirty="0" err="1">
                          <a:solidFill>
                            <a:schemeClr val="tx1"/>
                          </a:solidFill>
                          <a:effectLst/>
                          <a:latin typeface="+mn-lt"/>
                          <a:ea typeface="+mn-ea"/>
                          <a:cs typeface="+mn-cs"/>
                        </a:rPr>
                        <a:t>pharmaand</a:t>
                      </a:r>
                      <a:r>
                        <a:rPr lang="en-US" sz="2000" b="0" kern="1200" dirty="0">
                          <a:solidFill>
                            <a:schemeClr val="tx1"/>
                          </a:solidFill>
                          <a:effectLst/>
                          <a:latin typeface="+mn-lt"/>
                          <a:ea typeface="+mn-ea"/>
                          <a:cs typeface="+mn-cs"/>
                        </a:rPr>
                        <a:t> GmbH, Pharmacyclics LLC, an AbbVie Company, Regeneron Pharmaceuticals Inc, Roche Laboratories Inc, Sanofi, </a:t>
                      </a:r>
                      <a:r>
                        <a:rPr lang="en-US" sz="2000" b="0" kern="1200" dirty="0" err="1">
                          <a:solidFill>
                            <a:schemeClr val="tx1"/>
                          </a:solidFill>
                          <a:effectLst/>
                          <a:latin typeface="+mn-lt"/>
                          <a:ea typeface="+mn-ea"/>
                          <a:cs typeface="+mn-cs"/>
                        </a:rPr>
                        <a:t>Seagen</a:t>
                      </a:r>
                      <a:r>
                        <a:rPr lang="en-US" sz="2000" b="0" kern="1200" dirty="0">
                          <a:solidFill>
                            <a:schemeClr val="tx1"/>
                          </a:solidFill>
                          <a:effectLst/>
                          <a:latin typeface="+mn-lt"/>
                          <a:ea typeface="+mn-ea"/>
                          <a:cs typeface="+mn-cs"/>
                        </a:rPr>
                        <a:t> Inc, </a:t>
                      </a:r>
                      <a:r>
                        <a:rPr lang="en-US" sz="2000" b="0" kern="1200" dirty="0" err="1">
                          <a:solidFill>
                            <a:schemeClr val="tx1"/>
                          </a:solidFill>
                          <a:effectLst/>
                          <a:latin typeface="+mn-lt"/>
                          <a:ea typeface="+mn-ea"/>
                          <a:cs typeface="+mn-cs"/>
                        </a:rPr>
                        <a:t>UroGen</a:t>
                      </a:r>
                      <a:r>
                        <a:rPr lang="en-US" sz="2000" b="0" kern="1200" dirty="0">
                          <a:solidFill>
                            <a:schemeClr val="tx1"/>
                          </a:solidFill>
                          <a:effectLst/>
                          <a:latin typeface="+mn-lt"/>
                          <a:ea typeface="+mn-ea"/>
                          <a:cs typeface="+mn-cs"/>
                        </a:rPr>
                        <a:t> Pharma</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450787178"/>
                  </a:ext>
                </a:extLst>
              </a:tr>
              <a:tr h="2054092">
                <a:tc>
                  <a:txBody>
                    <a:bodyPr/>
                    <a:lstStyle/>
                    <a:p>
                      <a:r>
                        <a:rPr lang="en-US" sz="20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Advanced Accelerator Applications, </a:t>
                      </a:r>
                      <a:r>
                        <a:rPr lang="en-US" sz="2000" b="0" kern="1200" dirty="0" err="1">
                          <a:solidFill>
                            <a:schemeClr val="tx1"/>
                          </a:solidFill>
                          <a:effectLst/>
                          <a:latin typeface="+mn-lt"/>
                          <a:ea typeface="+mn-ea"/>
                          <a:cs typeface="+mn-cs"/>
                        </a:rPr>
                        <a:t>Arvinas</a:t>
                      </a:r>
                      <a:r>
                        <a:rPr lang="en-US" sz="2000" b="0" kern="1200" dirty="0">
                          <a:solidFill>
                            <a:schemeClr val="tx1"/>
                          </a:solidFill>
                          <a:effectLst/>
                          <a:latin typeface="+mn-lt"/>
                          <a:ea typeface="+mn-ea"/>
                          <a:cs typeface="+mn-cs"/>
                        </a:rPr>
                        <a:t>, Astellas, AstraZeneca Pharmaceuticals LP, Bayer HealthCare Pharmaceuticals, </a:t>
                      </a:r>
                      <a:r>
                        <a:rPr lang="en-US" sz="2000" b="0" kern="1200" dirty="0" err="1">
                          <a:solidFill>
                            <a:schemeClr val="tx1"/>
                          </a:solidFill>
                          <a:effectLst/>
                          <a:latin typeface="+mn-lt"/>
                          <a:ea typeface="+mn-ea"/>
                          <a:cs typeface="+mn-cs"/>
                        </a:rPr>
                        <a:t>BioXcel</a:t>
                      </a:r>
                      <a:r>
                        <a:rPr lang="en-US" sz="2000" b="0" kern="1200" dirty="0">
                          <a:solidFill>
                            <a:schemeClr val="tx1"/>
                          </a:solidFill>
                          <a:effectLst/>
                          <a:latin typeface="+mn-lt"/>
                          <a:ea typeface="+mn-ea"/>
                          <a:cs typeface="+mn-cs"/>
                        </a:rPr>
                        <a:t> Therapeutics, Bristol Myers Squibb, Daiichi Sankyo Inc, Eisai Inc, Ferring Pharmaceuticals, Genentech, a member of the Roche Group, Gilead Sciences Inc, </a:t>
                      </a:r>
                      <a:r>
                        <a:rPr lang="en-US" sz="2000" b="0" kern="1200" dirty="0" err="1">
                          <a:solidFill>
                            <a:schemeClr val="tx1"/>
                          </a:solidFill>
                          <a:effectLst/>
                          <a:latin typeface="+mn-lt"/>
                          <a:ea typeface="+mn-ea"/>
                          <a:cs typeface="+mn-cs"/>
                        </a:rPr>
                        <a:t>Innocrin</a:t>
                      </a:r>
                      <a:r>
                        <a:rPr lang="en-US" sz="2000" b="0" kern="1200" dirty="0">
                          <a:solidFill>
                            <a:schemeClr val="tx1"/>
                          </a:solidFill>
                          <a:effectLst/>
                          <a:latin typeface="+mn-lt"/>
                          <a:ea typeface="+mn-ea"/>
                          <a:cs typeface="+mn-cs"/>
                        </a:rPr>
                        <a:t> Pharmaceuticals Inc, Lilly, Medivation Inc, a Pfizer Company, Merck, Mirati Therapeutics Inc, Novartis, Pfizer Inc, </a:t>
                      </a:r>
                      <a:r>
                        <a:rPr lang="en-US" sz="2000" b="0" kern="1200" dirty="0" err="1">
                          <a:solidFill>
                            <a:schemeClr val="tx1"/>
                          </a:solidFill>
                          <a:effectLst/>
                          <a:latin typeface="+mn-lt"/>
                          <a:ea typeface="+mn-ea"/>
                          <a:cs typeface="+mn-cs"/>
                        </a:rPr>
                        <a:t>pharmaand</a:t>
                      </a:r>
                      <a:r>
                        <a:rPr lang="en-US" sz="2000" b="0" kern="1200" dirty="0">
                          <a:solidFill>
                            <a:schemeClr val="tx1"/>
                          </a:solidFill>
                          <a:effectLst/>
                          <a:latin typeface="+mn-lt"/>
                          <a:ea typeface="+mn-ea"/>
                          <a:cs typeface="+mn-cs"/>
                        </a:rPr>
                        <a:t> GmbH, </a:t>
                      </a:r>
                      <a:r>
                        <a:rPr lang="en-US" sz="2000" b="0" kern="1200" dirty="0" err="1">
                          <a:solidFill>
                            <a:schemeClr val="tx1"/>
                          </a:solidFill>
                          <a:effectLst/>
                          <a:latin typeface="+mn-lt"/>
                          <a:ea typeface="+mn-ea"/>
                          <a:cs typeface="+mn-cs"/>
                        </a:rPr>
                        <a:t>Progenics</a:t>
                      </a:r>
                      <a:r>
                        <a:rPr lang="en-US" sz="2000" b="0" kern="1200" dirty="0">
                          <a:solidFill>
                            <a:schemeClr val="tx1"/>
                          </a:solidFill>
                          <a:effectLst/>
                          <a:latin typeface="+mn-lt"/>
                          <a:ea typeface="+mn-ea"/>
                          <a:cs typeface="+mn-cs"/>
                        </a:rPr>
                        <a:t> Pharmaceuticals Inc, </a:t>
                      </a:r>
                      <a:r>
                        <a:rPr lang="en-US" sz="2000" b="0" kern="1200" dirty="0" err="1">
                          <a:solidFill>
                            <a:schemeClr val="tx1"/>
                          </a:solidFill>
                          <a:effectLst/>
                          <a:latin typeface="+mn-lt"/>
                          <a:ea typeface="+mn-ea"/>
                          <a:cs typeface="+mn-cs"/>
                        </a:rPr>
                        <a:t>Replimune</a:t>
                      </a:r>
                      <a:r>
                        <a:rPr lang="en-US" sz="2000" b="0" kern="1200" dirty="0">
                          <a:solidFill>
                            <a:schemeClr val="tx1"/>
                          </a:solidFill>
                          <a:effectLst/>
                          <a:latin typeface="+mn-lt"/>
                          <a:ea typeface="+mn-ea"/>
                          <a:cs typeface="+mn-cs"/>
                        </a:rPr>
                        <a:t>, Roche Laboratories Inc, Sanofi, </a:t>
                      </a:r>
                      <a:r>
                        <a:rPr lang="en-US" sz="2000" b="0" kern="1200" dirty="0" err="1">
                          <a:solidFill>
                            <a:schemeClr val="tx1"/>
                          </a:solidFill>
                          <a:effectLst/>
                          <a:latin typeface="+mn-lt"/>
                          <a:ea typeface="+mn-ea"/>
                          <a:cs typeface="+mn-cs"/>
                        </a:rPr>
                        <a:t>Seagen</a:t>
                      </a:r>
                      <a:r>
                        <a:rPr lang="en-US" sz="2000" b="0" kern="1200" dirty="0">
                          <a:solidFill>
                            <a:schemeClr val="tx1"/>
                          </a:solidFill>
                          <a:effectLst/>
                          <a:latin typeface="+mn-lt"/>
                          <a:ea typeface="+mn-ea"/>
                          <a:cs typeface="+mn-cs"/>
                        </a:rPr>
                        <a:t>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007704931"/>
                  </a:ext>
                </a:extLst>
              </a:tr>
            </a:tbl>
          </a:graphicData>
        </a:graphic>
      </p:graphicFrame>
    </p:spTree>
    <p:custDataLst>
      <p:tags r:id="rId1"/>
    </p:custDataLst>
    <p:extLst>
      <p:ext uri="{BB962C8B-B14F-4D97-AF65-F5344CB8AC3E}">
        <p14:creationId xmlns:p14="http://schemas.microsoft.com/office/powerpoint/2010/main" val="296996124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D4AD6B-3867-C42B-A08A-18389B2A1274}"/>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C28FB9B9-20E3-7940-A5DB-A484C82641B9}"/>
              </a:ext>
            </a:extLst>
          </p:cNvPr>
          <p:cNvSpPr>
            <a:spLocks noGrp="1"/>
          </p:cNvSpPr>
          <p:nvPr>
            <p:ph type="title"/>
          </p:nvPr>
        </p:nvSpPr>
        <p:spPr/>
        <p:txBody>
          <a:bodyPr>
            <a:noAutofit/>
          </a:bodyPr>
          <a:lstStyle/>
          <a:p>
            <a:r>
              <a:rPr lang="en-US"/>
              <a:t>PRESTO: MFS</a:t>
            </a:r>
            <a:endParaRPr lang="en-US" sz="2800"/>
          </a:p>
        </p:txBody>
      </p:sp>
      <p:sp>
        <p:nvSpPr>
          <p:cNvPr id="6" name="Slide Number Placeholder 1">
            <a:extLst>
              <a:ext uri="{FF2B5EF4-FFF2-40B4-BE49-F238E27FC236}">
                <a16:creationId xmlns:a16="http://schemas.microsoft.com/office/drawing/2014/main" id="{1C09BC1F-AE9B-43E6-6B36-FF3189614C5F}"/>
              </a:ext>
            </a:extLst>
          </p:cNvPr>
          <p:cNvSpPr txBox="1">
            <a:spLocks/>
          </p:cNvSpPr>
          <p:nvPr/>
        </p:nvSpPr>
        <p:spPr>
          <a:xfrm>
            <a:off x="10058400" y="4806950"/>
            <a:ext cx="2133600" cy="273050"/>
          </a:xfrm>
          <a:prstGeom prst="rect">
            <a:avLst/>
          </a:prstGeom>
        </p:spPr>
        <p:txBody>
          <a:bodyPr vert="horz" lIns="91440" tIns="45720" rIns="91440" bIns="45720" rtlCol="0" anchor="ctr"/>
          <a:lstStyle>
            <a:defPPr>
              <a:defRPr lang="en-US"/>
            </a:defPPr>
            <a:lvl1pPr marL="0" indent="0" algn="r" defTabSz="457200" rtl="0" eaLnBrk="1" latinLnBrk="0" hangingPunct="1">
              <a:defRPr sz="10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E3BB4B7-8601-9048-839F-3C1CD302212F}" type="slidenum">
              <a:rPr kumimoji="0" lang="en-US" sz="1000" b="0" i="0" u="none" strike="noStrike" kern="1200" cap="none" spc="0" normalizeH="0" baseline="0" noProof="0" smtClean="0">
                <a:ln>
                  <a:noFill/>
                </a:ln>
                <a:solidFill>
                  <a:srgbClr val="FFFFFF"/>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US" sz="10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85DF8F1A-5AD7-C835-BBB4-1DB9858199D6}"/>
              </a:ext>
            </a:extLst>
          </p:cNvPr>
          <p:cNvSpPr txBox="1"/>
          <p:nvPr/>
        </p:nvSpPr>
        <p:spPr>
          <a:xfrm>
            <a:off x="1379983" y="1447419"/>
            <a:ext cx="4068462"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7DC3"/>
                </a:solidFill>
                <a:effectLst/>
                <a:uLnTx/>
                <a:uFillTx/>
                <a:latin typeface="Arial" panose="020B0604020202020204" pitchFamily="34" charset="0"/>
                <a:ea typeface="+mn-ea"/>
                <a:cs typeface="Arial" panose="020B0604020202020204" pitchFamily="34" charset="0"/>
              </a:rPr>
              <a:t>ADT + apalutamide vs ADT alone</a:t>
            </a:r>
          </a:p>
        </p:txBody>
      </p:sp>
      <p:sp>
        <p:nvSpPr>
          <p:cNvPr id="11" name="TextBox 10">
            <a:extLst>
              <a:ext uri="{FF2B5EF4-FFF2-40B4-BE49-F238E27FC236}">
                <a16:creationId xmlns:a16="http://schemas.microsoft.com/office/drawing/2014/main" id="{3CDCD406-DC1B-D676-2B73-8119B9B8230A}"/>
              </a:ext>
            </a:extLst>
          </p:cNvPr>
          <p:cNvSpPr txBox="1"/>
          <p:nvPr/>
        </p:nvSpPr>
        <p:spPr>
          <a:xfrm>
            <a:off x="7156700" y="1236518"/>
            <a:ext cx="4197100"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7DC3"/>
                </a:solidFill>
                <a:effectLst/>
                <a:uLnTx/>
                <a:uFillTx/>
                <a:latin typeface="Arial" panose="020B0604020202020204" pitchFamily="34" charset="0"/>
                <a:ea typeface="+mn-ea"/>
                <a:cs typeface="Arial" panose="020B0604020202020204" pitchFamily="34" charset="0"/>
              </a:rPr>
              <a:t>ADT + apalutamide + abiraterone acetate + prednisone versus ADT alone</a:t>
            </a:r>
          </a:p>
        </p:txBody>
      </p:sp>
      <p:pic>
        <p:nvPicPr>
          <p:cNvPr id="14" name="Picture 13">
            <a:extLst>
              <a:ext uri="{FF2B5EF4-FFF2-40B4-BE49-F238E27FC236}">
                <a16:creationId xmlns:a16="http://schemas.microsoft.com/office/drawing/2014/main" id="{1F1BF267-17E2-6475-217F-99E15794AC22}"/>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rcRect t="767" b="767"/>
          <a:stretch/>
        </p:blipFill>
        <p:spPr>
          <a:xfrm>
            <a:off x="452180" y="1966570"/>
            <a:ext cx="5643820" cy="3997812"/>
          </a:xfrm>
          <a:prstGeom prst="rect">
            <a:avLst/>
          </a:prstGeom>
        </p:spPr>
      </p:pic>
      <p:pic>
        <p:nvPicPr>
          <p:cNvPr id="16" name="Picture 15">
            <a:extLst>
              <a:ext uri="{FF2B5EF4-FFF2-40B4-BE49-F238E27FC236}">
                <a16:creationId xmlns:a16="http://schemas.microsoft.com/office/drawing/2014/main" id="{56F3F860-10BD-5ECA-7DD2-EFF2E7630C65}"/>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50000"/>
                    </a14:imgEffect>
                  </a14:imgLayer>
                </a14:imgProps>
              </a:ext>
              <a:ext uri="{28A0092B-C50C-407E-A947-70E740481C1C}">
                <a14:useLocalDpi xmlns:a14="http://schemas.microsoft.com/office/drawing/2010/main" val="0"/>
              </a:ext>
            </a:extLst>
          </a:blip>
          <a:srcRect t="1043" b="1043"/>
          <a:stretch/>
        </p:blipFill>
        <p:spPr>
          <a:xfrm>
            <a:off x="6106903" y="1966569"/>
            <a:ext cx="5643820" cy="3997813"/>
          </a:xfrm>
          <a:prstGeom prst="rect">
            <a:avLst/>
          </a:prstGeom>
        </p:spPr>
      </p:pic>
      <p:sp>
        <p:nvSpPr>
          <p:cNvPr id="3" name="Footer Placeholder 2">
            <a:extLst>
              <a:ext uri="{FF2B5EF4-FFF2-40B4-BE49-F238E27FC236}">
                <a16:creationId xmlns:a16="http://schemas.microsoft.com/office/drawing/2014/main" id="{620004CB-C4D9-CB92-3531-39720420D378}"/>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3A3A3A"/>
                </a:solidFill>
                <a:effectLst/>
                <a:uLnTx/>
                <a:uFillTx/>
                <a:latin typeface="Arial" panose="020B0604020202020204"/>
                <a:ea typeface="+mn-ea"/>
                <a:cs typeface="+mn-cs"/>
              </a:rPr>
              <a:t>Aggarwal R, et al. ESMO 2025. Abstract LBA88.</a:t>
            </a:r>
          </a:p>
        </p:txBody>
      </p:sp>
      <p:sp>
        <p:nvSpPr>
          <p:cNvPr id="2" name="Rectangle 1">
            <a:extLst>
              <a:ext uri="{FF2B5EF4-FFF2-40B4-BE49-F238E27FC236}">
                <a16:creationId xmlns:a16="http://schemas.microsoft.com/office/drawing/2014/main" id="{1C05907B-2269-4B65-2046-EA3EFB59DFE2}"/>
              </a:ext>
            </a:extLst>
          </p:cNvPr>
          <p:cNvSpPr/>
          <p:nvPr/>
        </p:nvSpPr>
        <p:spPr>
          <a:xfrm>
            <a:off x="0" y="5944847"/>
            <a:ext cx="1356527" cy="76745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A3A3A"/>
              </a:solidFill>
              <a:effectLst/>
              <a:uLnTx/>
              <a:uFillTx/>
              <a:latin typeface="Arial" panose="020B0604020202020204"/>
              <a:ea typeface="+mn-ea"/>
              <a:cs typeface="+mn-cs"/>
            </a:endParaRPr>
          </a:p>
        </p:txBody>
      </p:sp>
    </p:spTree>
    <p:extLst>
      <p:ext uri="{BB962C8B-B14F-4D97-AF65-F5344CB8AC3E}">
        <p14:creationId xmlns:p14="http://schemas.microsoft.com/office/powerpoint/2010/main" val="24548458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129C21-9E5B-2518-7D07-3A132F6406E7}"/>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E1299FB9-0EAF-5DAF-B7C1-AF5A37215166}"/>
              </a:ext>
            </a:extLst>
          </p:cNvPr>
          <p:cNvSpPr>
            <a:spLocks noGrp="1"/>
          </p:cNvSpPr>
          <p:nvPr>
            <p:ph type="title"/>
          </p:nvPr>
        </p:nvSpPr>
        <p:spPr>
          <a:xfrm>
            <a:off x="766118" y="258643"/>
            <a:ext cx="10367319" cy="1143000"/>
          </a:xfrm>
        </p:spPr>
        <p:txBody>
          <a:bodyPr>
            <a:normAutofit/>
          </a:bodyPr>
          <a:lstStyle/>
          <a:p>
            <a:r>
              <a:rPr lang="en-US"/>
              <a:t>Conventional Imaging vs PSMA-PET Imaging</a:t>
            </a:r>
          </a:p>
        </p:txBody>
      </p:sp>
      <p:pic>
        <p:nvPicPr>
          <p:cNvPr id="4" name="Picture 3">
            <a:extLst>
              <a:ext uri="{FF2B5EF4-FFF2-40B4-BE49-F238E27FC236}">
                <a16:creationId xmlns:a16="http://schemas.microsoft.com/office/drawing/2014/main" id="{F702F081-63C0-703C-4990-F29749BFFDE7}"/>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596114" y="1401643"/>
            <a:ext cx="6490706" cy="4457290"/>
          </a:xfrm>
          <a:prstGeom prst="rect">
            <a:avLst/>
          </a:prstGeom>
        </p:spPr>
      </p:pic>
      <p:sp>
        <p:nvSpPr>
          <p:cNvPr id="2" name="TextBox 1">
            <a:extLst>
              <a:ext uri="{FF2B5EF4-FFF2-40B4-BE49-F238E27FC236}">
                <a16:creationId xmlns:a16="http://schemas.microsoft.com/office/drawing/2014/main" id="{DA90BA8C-AEBC-26BB-57E4-A0869FA9368E}"/>
              </a:ext>
            </a:extLst>
          </p:cNvPr>
          <p:cNvSpPr txBox="1"/>
          <p:nvPr/>
        </p:nvSpPr>
        <p:spPr>
          <a:xfrm>
            <a:off x="7477597" y="1843950"/>
            <a:ext cx="4037070" cy="3170099"/>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
                <a:srgbClr val="E8931A"/>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Compared with conventional imaging, addition of PSMA-PET leads to downstaging to M0 in every third patient and LVD to HVD upstaging in every fifth patient</a:t>
            </a:r>
          </a:p>
          <a:p>
            <a:pPr marL="342900" marR="0" lvl="0" indent="-342900" algn="l" defTabSz="914400" rtl="0" eaLnBrk="1" fontAlgn="auto" latinLnBrk="0" hangingPunct="1">
              <a:lnSpc>
                <a:spcPct val="100000"/>
              </a:lnSpc>
              <a:spcBef>
                <a:spcPts val="0"/>
              </a:spcBef>
              <a:spcAft>
                <a:spcPts val="0"/>
              </a:spcAft>
              <a:buClr>
                <a:srgbClr val="E8931A"/>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3A3A3A"/>
                </a:solidFill>
                <a:effectLst/>
                <a:uLnTx/>
                <a:uFillTx/>
                <a:latin typeface="Arial" panose="020B0604020202020204" pitchFamily="34" charset="0"/>
                <a:ea typeface="+mn-ea"/>
                <a:cs typeface="Arial" panose="020B0604020202020204" pitchFamily="34" charset="0"/>
              </a:rPr>
              <a:t>Future HVD and LVD definitions based on PSMA-PET/CT should be adjusted based on patient outcome</a:t>
            </a:r>
          </a:p>
        </p:txBody>
      </p:sp>
      <p:sp>
        <p:nvSpPr>
          <p:cNvPr id="5" name="Footer Placeholder 4">
            <a:extLst>
              <a:ext uri="{FF2B5EF4-FFF2-40B4-BE49-F238E27FC236}">
                <a16:creationId xmlns:a16="http://schemas.microsoft.com/office/drawing/2014/main" id="{E7EFCD34-930D-5F0F-F7D2-A00A05A83923}"/>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srgbClr val="3A3A3A"/>
                </a:solidFill>
                <a:effectLst/>
                <a:uLnTx/>
                <a:uFillTx/>
                <a:latin typeface="Arial" panose="020B0604020202020204"/>
                <a:ea typeface="+mn-ea"/>
                <a:cs typeface="+mn-cs"/>
              </a:rPr>
              <a:t>Unterrainer</a:t>
            </a:r>
            <a:r>
              <a:rPr kumimoji="0" lang="en-US" sz="900" b="0" i="0" u="none" strike="noStrike" kern="1200" cap="none" spc="0" normalizeH="0" baseline="0" noProof="0" dirty="0">
                <a:ln>
                  <a:noFill/>
                </a:ln>
                <a:solidFill>
                  <a:srgbClr val="3A3A3A"/>
                </a:solidFill>
                <a:effectLst/>
                <a:uLnTx/>
                <a:uFillTx/>
                <a:latin typeface="Arial" panose="020B0604020202020204"/>
                <a:ea typeface="+mn-ea"/>
                <a:cs typeface="+mn-cs"/>
              </a:rPr>
              <a:t> LM, et al. </a:t>
            </a:r>
            <a:r>
              <a:rPr kumimoji="0" lang="en-US" sz="900" b="0" i="1" u="none" strike="noStrike" kern="1200" cap="none" spc="0" normalizeH="0" baseline="0" noProof="0" dirty="0">
                <a:ln>
                  <a:noFill/>
                </a:ln>
                <a:solidFill>
                  <a:srgbClr val="3A3A3A"/>
                </a:solidFill>
                <a:effectLst/>
                <a:uLnTx/>
                <a:uFillTx/>
                <a:latin typeface="Arial" panose="020B0604020202020204"/>
                <a:ea typeface="+mn-ea"/>
                <a:cs typeface="+mn-cs"/>
              </a:rPr>
              <a:t>J </a:t>
            </a:r>
            <a:r>
              <a:rPr kumimoji="0" lang="en-US" sz="900" b="0" i="1" u="none" strike="noStrike" kern="1200" cap="none" spc="0" normalizeH="0" baseline="0" noProof="0" dirty="0" err="1">
                <a:ln>
                  <a:noFill/>
                </a:ln>
                <a:solidFill>
                  <a:srgbClr val="3A3A3A"/>
                </a:solidFill>
                <a:effectLst/>
                <a:uLnTx/>
                <a:uFillTx/>
                <a:latin typeface="Arial" panose="020B0604020202020204"/>
                <a:ea typeface="+mn-ea"/>
                <a:cs typeface="+mn-cs"/>
              </a:rPr>
              <a:t>Nucl</a:t>
            </a:r>
            <a:r>
              <a:rPr kumimoji="0" lang="en-US" sz="900" b="0" i="1" u="none" strike="noStrike" kern="1200" cap="none" spc="0" normalizeH="0" baseline="0" noProof="0" dirty="0">
                <a:ln>
                  <a:noFill/>
                </a:ln>
                <a:solidFill>
                  <a:srgbClr val="3A3A3A"/>
                </a:solidFill>
                <a:effectLst/>
                <a:uLnTx/>
                <a:uFillTx/>
                <a:latin typeface="Arial" panose="020B0604020202020204"/>
                <a:ea typeface="+mn-ea"/>
                <a:cs typeface="+mn-cs"/>
              </a:rPr>
              <a:t> Med</a:t>
            </a:r>
            <a:r>
              <a:rPr kumimoji="0" lang="en-US" sz="900" b="0" i="0" u="none" strike="noStrike" kern="1200" cap="none" spc="0" normalizeH="0" baseline="0" noProof="0" dirty="0">
                <a:ln>
                  <a:noFill/>
                </a:ln>
                <a:solidFill>
                  <a:srgbClr val="3A3A3A"/>
                </a:solidFill>
                <a:effectLst/>
                <a:uLnTx/>
                <a:uFillTx/>
                <a:latin typeface="Arial" panose="020B0604020202020204"/>
                <a:ea typeface="+mn-ea"/>
                <a:cs typeface="+mn-cs"/>
              </a:rPr>
              <a:t>. 2025;66(1):54-60.</a:t>
            </a:r>
          </a:p>
        </p:txBody>
      </p:sp>
      <p:sp>
        <p:nvSpPr>
          <p:cNvPr id="3" name="Rectangle 2">
            <a:extLst>
              <a:ext uri="{FF2B5EF4-FFF2-40B4-BE49-F238E27FC236}">
                <a16:creationId xmlns:a16="http://schemas.microsoft.com/office/drawing/2014/main" id="{1781E8DE-7CDF-892F-1F6D-4B918A097979}"/>
              </a:ext>
            </a:extLst>
          </p:cNvPr>
          <p:cNvSpPr/>
          <p:nvPr/>
        </p:nvSpPr>
        <p:spPr>
          <a:xfrm>
            <a:off x="0" y="5964383"/>
            <a:ext cx="1326382" cy="64256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A3A3A"/>
              </a:solidFill>
              <a:effectLst/>
              <a:uLnTx/>
              <a:uFillTx/>
              <a:latin typeface="Arial" panose="020B0604020202020204"/>
              <a:ea typeface="+mn-ea"/>
              <a:cs typeface="+mn-cs"/>
            </a:endParaRPr>
          </a:p>
        </p:txBody>
      </p:sp>
    </p:spTree>
    <p:extLst>
      <p:ext uri="{BB962C8B-B14F-4D97-AF65-F5344CB8AC3E}">
        <p14:creationId xmlns:p14="http://schemas.microsoft.com/office/powerpoint/2010/main" val="135543169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0C0392-4467-3B16-3B82-F4A17090438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FF7299A-0E7B-4F7C-BD20-E6F3887314D9}"/>
              </a:ext>
            </a:extLst>
          </p:cNvPr>
          <p:cNvSpPr>
            <a:spLocks noGrp="1"/>
          </p:cNvSpPr>
          <p:nvPr>
            <p:ph type="title"/>
          </p:nvPr>
        </p:nvSpPr>
        <p:spPr/>
        <p:txBody>
          <a:bodyPr>
            <a:normAutofit/>
          </a:bodyPr>
          <a:lstStyle/>
          <a:p>
            <a:r>
              <a:rPr lang="en-US"/>
              <a:t>Phase 3 ARASTEP Trial: Study Design</a:t>
            </a:r>
          </a:p>
        </p:txBody>
      </p:sp>
      <p:pic>
        <p:nvPicPr>
          <p:cNvPr id="8" name="Picture 7">
            <a:extLst>
              <a:ext uri="{FF2B5EF4-FFF2-40B4-BE49-F238E27FC236}">
                <a16:creationId xmlns:a16="http://schemas.microsoft.com/office/drawing/2014/main" id="{EEE57363-2BFD-F8E8-C22F-B71A015D26A7}"/>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630285" y="1344036"/>
            <a:ext cx="11117839" cy="4512829"/>
          </a:xfrm>
          <a:prstGeom prst="rect">
            <a:avLst/>
          </a:prstGeom>
        </p:spPr>
      </p:pic>
      <p:sp>
        <p:nvSpPr>
          <p:cNvPr id="3" name="Footer Placeholder 2">
            <a:extLst>
              <a:ext uri="{FF2B5EF4-FFF2-40B4-BE49-F238E27FC236}">
                <a16:creationId xmlns:a16="http://schemas.microsoft.com/office/drawing/2014/main" id="{7A46F786-E586-DDE3-6D78-97E2CCD7DC23}"/>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3A3A3A"/>
                </a:solidFill>
                <a:effectLst/>
                <a:uLnTx/>
                <a:uFillTx/>
                <a:latin typeface="Arial" panose="020B0604020202020204"/>
                <a:ea typeface="+mn-ea"/>
                <a:cs typeface="+mn-cs"/>
              </a:rPr>
              <a:t>Morgan AK, et al. </a:t>
            </a:r>
            <a:r>
              <a:rPr kumimoji="0" lang="en-US" sz="900" b="0" i="1" u="none" strike="noStrike" kern="1200" cap="none" spc="0" normalizeH="0" baseline="0" noProof="0">
                <a:ln>
                  <a:noFill/>
                </a:ln>
                <a:solidFill>
                  <a:srgbClr val="3A3A3A"/>
                </a:solidFill>
                <a:effectLst/>
                <a:uLnTx/>
                <a:uFillTx/>
                <a:latin typeface="Arial" panose="020B0604020202020204"/>
                <a:ea typeface="+mn-ea"/>
                <a:cs typeface="+mn-cs"/>
              </a:rPr>
              <a:t>Future Oncol</a:t>
            </a:r>
            <a:r>
              <a:rPr kumimoji="0" lang="en-US" sz="900" b="0" i="0" u="none" strike="noStrike" kern="1200" cap="none" spc="0" normalizeH="0" baseline="0" noProof="0">
                <a:ln>
                  <a:noFill/>
                </a:ln>
                <a:solidFill>
                  <a:srgbClr val="3A3A3A"/>
                </a:solidFill>
                <a:effectLst/>
                <a:uLnTx/>
                <a:uFillTx/>
                <a:latin typeface="Arial" panose="020B0604020202020204"/>
                <a:ea typeface="+mn-ea"/>
                <a:cs typeface="+mn-cs"/>
              </a:rPr>
              <a:t>. 2025;21(27):3491-3498.</a:t>
            </a:r>
          </a:p>
        </p:txBody>
      </p:sp>
      <p:sp>
        <p:nvSpPr>
          <p:cNvPr id="4" name="Rectangle 3">
            <a:extLst>
              <a:ext uri="{FF2B5EF4-FFF2-40B4-BE49-F238E27FC236}">
                <a16:creationId xmlns:a16="http://schemas.microsoft.com/office/drawing/2014/main" id="{EDC67B6F-9FE6-6991-AD99-11063EABA384}"/>
              </a:ext>
            </a:extLst>
          </p:cNvPr>
          <p:cNvSpPr/>
          <p:nvPr/>
        </p:nvSpPr>
        <p:spPr>
          <a:xfrm>
            <a:off x="0" y="5944847"/>
            <a:ext cx="1356527" cy="76745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A3A3A"/>
              </a:solidFill>
              <a:effectLst/>
              <a:uLnTx/>
              <a:uFillTx/>
              <a:latin typeface="Arial" panose="020B0604020202020204"/>
              <a:ea typeface="+mn-ea"/>
              <a:cs typeface="+mn-cs"/>
            </a:endParaRPr>
          </a:p>
        </p:txBody>
      </p:sp>
    </p:spTree>
    <p:extLst>
      <p:ext uri="{BB962C8B-B14F-4D97-AF65-F5344CB8AC3E}">
        <p14:creationId xmlns:p14="http://schemas.microsoft.com/office/powerpoint/2010/main" val="180491365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29E586-4AEA-87EB-BF31-9AB8A23A1646}"/>
              </a:ext>
            </a:extLst>
          </p:cNvPr>
          <p:cNvSpPr>
            <a:spLocks noGrp="1"/>
          </p:cNvSpPr>
          <p:nvPr>
            <p:ph type="title"/>
          </p:nvPr>
        </p:nvSpPr>
        <p:spPr/>
        <p:txBody>
          <a:bodyPr/>
          <a:lstStyle/>
          <a:p>
            <a:r>
              <a:rPr lang="en-US"/>
              <a:t>Key Takeaways</a:t>
            </a:r>
          </a:p>
        </p:txBody>
      </p:sp>
      <p:sp>
        <p:nvSpPr>
          <p:cNvPr id="5" name="Content Placeholder 4">
            <a:extLst>
              <a:ext uri="{FF2B5EF4-FFF2-40B4-BE49-F238E27FC236}">
                <a16:creationId xmlns:a16="http://schemas.microsoft.com/office/drawing/2014/main" id="{8A4E7401-171B-EB60-1CC8-AADEF711A13D}"/>
              </a:ext>
            </a:extLst>
          </p:cNvPr>
          <p:cNvSpPr>
            <a:spLocks noGrp="1"/>
          </p:cNvSpPr>
          <p:nvPr>
            <p:ph idx="1"/>
          </p:nvPr>
        </p:nvSpPr>
        <p:spPr/>
        <p:txBody>
          <a:bodyPr>
            <a:normAutofit/>
          </a:bodyPr>
          <a:lstStyle/>
          <a:p>
            <a:r>
              <a:rPr lang="en-US" dirty="0"/>
              <a:t>ADT intensification </a:t>
            </a:r>
            <a:r>
              <a:rPr lang="en-US" b="1" dirty="0">
                <a:solidFill>
                  <a:schemeClr val="accent1"/>
                </a:solidFill>
              </a:rPr>
              <a:t>improves outcomes </a:t>
            </a:r>
            <a:r>
              <a:rPr lang="en-US" dirty="0"/>
              <a:t>in biochemically recurrent disease</a:t>
            </a:r>
          </a:p>
          <a:p>
            <a:r>
              <a:rPr lang="en-US" b="1" dirty="0">
                <a:solidFill>
                  <a:schemeClr val="accent1"/>
                </a:solidFill>
              </a:rPr>
              <a:t>Risk stratification tools </a:t>
            </a:r>
            <a:r>
              <a:rPr lang="en-US" dirty="0"/>
              <a:t>are important for identifying patients with BCR who are most likely to benefit from ADT +ARPI vs ARPI monotherapy</a:t>
            </a:r>
          </a:p>
          <a:p>
            <a:r>
              <a:rPr lang="en-US" dirty="0"/>
              <a:t>ADT intensification needs to be </a:t>
            </a:r>
            <a:r>
              <a:rPr lang="en-US" b="1" dirty="0">
                <a:solidFill>
                  <a:schemeClr val="accent1"/>
                </a:solidFill>
              </a:rPr>
              <a:t>individualized</a:t>
            </a:r>
            <a:r>
              <a:rPr lang="en-US" dirty="0"/>
              <a:t> based on patient preferences…shared decision making matters</a:t>
            </a:r>
          </a:p>
          <a:p>
            <a:r>
              <a:rPr lang="en-US" dirty="0"/>
              <a:t>Mitigating strategies to affect adverse events(fatigue, hot flashes, sexual </a:t>
            </a:r>
            <a:r>
              <a:rPr lang="en-US" dirty="0" err="1"/>
              <a:t>dysfn,etc</a:t>
            </a:r>
            <a:r>
              <a:rPr lang="en-US" dirty="0"/>
              <a:t>) are essential</a:t>
            </a:r>
          </a:p>
          <a:p>
            <a:r>
              <a:rPr lang="en-US" b="1" dirty="0">
                <a:solidFill>
                  <a:schemeClr val="accent1"/>
                </a:solidFill>
              </a:rPr>
              <a:t>Multidisciplinary team </a:t>
            </a:r>
            <a:r>
              <a:rPr lang="en-US" dirty="0"/>
              <a:t>coordination and alignment can promote patient safety and adherence to treatment</a:t>
            </a:r>
          </a:p>
          <a:p>
            <a:r>
              <a:rPr lang="en-US" b="1" dirty="0">
                <a:solidFill>
                  <a:schemeClr val="accent1"/>
                </a:solidFill>
              </a:rPr>
              <a:t>Biomarkers</a:t>
            </a:r>
            <a:r>
              <a:rPr lang="en-US" dirty="0">
                <a:solidFill>
                  <a:schemeClr val="accent1"/>
                </a:solidFill>
              </a:rPr>
              <a:t> </a:t>
            </a:r>
            <a:r>
              <a:rPr lang="en-US" dirty="0"/>
              <a:t>are in development to further enhance outcomes in BCR</a:t>
            </a:r>
          </a:p>
        </p:txBody>
      </p:sp>
      <p:sp>
        <p:nvSpPr>
          <p:cNvPr id="3" name="Rectangle 2">
            <a:extLst>
              <a:ext uri="{FF2B5EF4-FFF2-40B4-BE49-F238E27FC236}">
                <a16:creationId xmlns:a16="http://schemas.microsoft.com/office/drawing/2014/main" id="{2DD857CA-BA61-0631-E9D1-A87D72CFCBAE}"/>
              </a:ext>
            </a:extLst>
          </p:cNvPr>
          <p:cNvSpPr/>
          <p:nvPr/>
        </p:nvSpPr>
        <p:spPr>
          <a:xfrm>
            <a:off x="0" y="5944847"/>
            <a:ext cx="1356527" cy="76745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A3A3A"/>
              </a:solidFill>
              <a:effectLst/>
              <a:uLnTx/>
              <a:uFillTx/>
              <a:latin typeface="Arial" panose="020B0604020202020204"/>
              <a:ea typeface="+mn-ea"/>
              <a:cs typeface="+mn-cs"/>
            </a:endParaRPr>
          </a:p>
        </p:txBody>
      </p:sp>
    </p:spTree>
    <p:extLst>
      <p:ext uri="{BB962C8B-B14F-4D97-AF65-F5344CB8AC3E}">
        <p14:creationId xmlns:p14="http://schemas.microsoft.com/office/powerpoint/2010/main" val="86553389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FEAA1C-6F3D-BCBE-B6C1-96408E5C038B}"/>
            </a:ext>
          </a:extLst>
        </p:cNvPr>
        <p:cNvGrpSpPr/>
        <p:nvPr/>
      </p:nvGrpSpPr>
      <p:grpSpPr>
        <a:xfrm>
          <a:off x="0" y="0"/>
          <a:ext cx="0" cy="0"/>
          <a:chOff x="0" y="0"/>
          <a:chExt cx="0" cy="0"/>
        </a:xfrm>
      </p:grpSpPr>
      <p:sp>
        <p:nvSpPr>
          <p:cNvPr id="13" name="Rectangle 12">
            <a:extLst>
              <a:ext uri="{FF2B5EF4-FFF2-40B4-BE49-F238E27FC236}">
                <a16:creationId xmlns:a16="http://schemas.microsoft.com/office/drawing/2014/main" id="{8869C4E4-9687-4B82-C701-1F133955C9F0}"/>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14" name="Title 1">
            <a:extLst>
              <a:ext uri="{FF2B5EF4-FFF2-40B4-BE49-F238E27FC236}">
                <a16:creationId xmlns:a16="http://schemas.microsoft.com/office/drawing/2014/main" id="{639F364A-41EF-DE40-FDA2-841FD7D4FC7B}"/>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Second Opinion</a:t>
            </a:r>
          </a:p>
        </p:txBody>
      </p:sp>
      <p:sp>
        <p:nvSpPr>
          <p:cNvPr id="8" name="Title 1">
            <a:extLst>
              <a:ext uri="{FF2B5EF4-FFF2-40B4-BE49-F238E27FC236}">
                <a16:creationId xmlns:a16="http://schemas.microsoft.com/office/drawing/2014/main" id="{8CA9A4A7-C2E5-439F-42F4-CB6D11E21731}"/>
              </a:ext>
            </a:extLst>
          </p:cNvPr>
          <p:cNvSpPr txBox="1">
            <a:spLocks/>
          </p:cNvSpPr>
          <p:nvPr/>
        </p:nvSpPr>
        <p:spPr bwMode="auto">
          <a:xfrm>
            <a:off x="300253"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Andrew J Armstrong, MD, </a:t>
            </a:r>
            <a:r>
              <a:rPr kumimoji="0" lang="en-US" sz="2400" b="1" i="0" u="none" strike="noStrike" kern="1200" cap="none" spc="0" normalizeH="0" baseline="0" noProof="0" dirty="0" err="1">
                <a:ln>
                  <a:noFill/>
                </a:ln>
                <a:solidFill>
                  <a:srgbClr val="062060"/>
                </a:solidFill>
                <a:effectLst/>
                <a:uLnTx/>
                <a:uFillTx/>
                <a:latin typeface="Calibri"/>
                <a:ea typeface="MS PGothic" pitchFamily="34" charset="-128"/>
                <a:cs typeface="Calibri"/>
              </a:rPr>
              <a:t>ScM</a:t>
            </a:r>
            <a:endPar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endParaRPr>
          </a:p>
        </p:txBody>
      </p:sp>
      <p:sp>
        <p:nvSpPr>
          <p:cNvPr id="5" name="Title 1">
            <a:extLst>
              <a:ext uri="{FF2B5EF4-FFF2-40B4-BE49-F238E27FC236}">
                <a16:creationId xmlns:a16="http://schemas.microsoft.com/office/drawing/2014/main" id="{DA71EFD6-C6BE-C093-4D8C-AA6F1CAEE7F2}"/>
              </a:ext>
            </a:extLst>
          </p:cNvPr>
          <p:cNvSpPr txBox="1">
            <a:spLocks/>
          </p:cNvSpPr>
          <p:nvPr/>
        </p:nvSpPr>
        <p:spPr bwMode="auto">
          <a:xfrm>
            <a:off x="7809796"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FF3C4EBD-F22D-364E-17FF-9C46D0F6BBB6}"/>
              </a:ext>
            </a:extLst>
          </p:cNvPr>
          <p:cNvPicPr>
            <a:picLocks noChangeAspect="1"/>
          </p:cNvPicPr>
          <p:nvPr/>
        </p:nvPicPr>
        <p:blipFill>
          <a:blip r:embed="rId2"/>
          <a:srcRect l="22367" r="19429" b="17523"/>
          <a:stretch>
            <a:fillRect/>
          </a:stretch>
        </p:blipFill>
        <p:spPr>
          <a:xfrm>
            <a:off x="8675018" y="2570972"/>
            <a:ext cx="2651760" cy="2651760"/>
          </a:xfrm>
          <a:prstGeom prst="ellipse">
            <a:avLst/>
          </a:prstGeom>
          <a:effectLst>
            <a:outerShdw blurRad="50800" dist="38100" dir="2700000" algn="tl" rotWithShape="0">
              <a:prstClr val="black">
                <a:alpha val="40000"/>
              </a:prstClr>
            </a:outerShdw>
          </a:effectLst>
        </p:spPr>
      </p:pic>
      <p:sp>
        <p:nvSpPr>
          <p:cNvPr id="2" name="Oval 1">
            <a:extLst>
              <a:ext uri="{FF2B5EF4-FFF2-40B4-BE49-F238E27FC236}">
                <a16:creationId xmlns:a16="http://schemas.microsoft.com/office/drawing/2014/main" id="{47090B64-3136-4824-AD34-F1DBE5B97BCD}"/>
              </a:ext>
            </a:extLst>
          </p:cNvPr>
          <p:cNvSpPr/>
          <p:nvPr/>
        </p:nvSpPr>
        <p:spPr bwMode="auto">
          <a:xfrm>
            <a:off x="3792586" y="4444141"/>
            <a:ext cx="2655065" cy="2655065"/>
          </a:xfrm>
          <a:prstGeom prst="ellipse">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pic>
        <p:nvPicPr>
          <p:cNvPr id="6" name="Picture 5" descr="A person wearing a headset&#10;&#10;AI-generated content may be incorrect.">
            <a:extLst>
              <a:ext uri="{FF2B5EF4-FFF2-40B4-BE49-F238E27FC236}">
                <a16:creationId xmlns:a16="http://schemas.microsoft.com/office/drawing/2014/main" id="{832B6E0F-A31A-8E3A-4E51-F5DE643B7057}"/>
              </a:ext>
            </a:extLst>
          </p:cNvPr>
          <p:cNvPicPr>
            <a:picLocks/>
          </p:cNvPicPr>
          <p:nvPr/>
        </p:nvPicPr>
        <p:blipFill>
          <a:blip r:embed="rId3"/>
          <a:srcRect l="23245" r="18640"/>
          <a:stretch>
            <a:fillRect/>
          </a:stretch>
        </p:blipFill>
        <p:spPr>
          <a:xfrm>
            <a:off x="1199290" y="2607389"/>
            <a:ext cx="2651760" cy="2651760"/>
          </a:xfrm>
          <a:prstGeom prst="ellipse">
            <a:avLst/>
          </a:prstGeom>
          <a:effectLst>
            <a:outerShdw blurRad="50800" dist="38100" dir="2700000" algn="tl" rotWithShape="0">
              <a:prstClr val="black">
                <a:alpha val="40000"/>
              </a:prstClr>
            </a:outerShdw>
          </a:effectLst>
        </p:spPr>
      </p:pic>
      <p:sp>
        <p:nvSpPr>
          <p:cNvPr id="3" name="Title 1">
            <a:extLst>
              <a:ext uri="{FF2B5EF4-FFF2-40B4-BE49-F238E27FC236}">
                <a16:creationId xmlns:a16="http://schemas.microsoft.com/office/drawing/2014/main" id="{681328CC-9B1B-6BE9-F130-2F37C75DD907}"/>
              </a:ext>
            </a:extLst>
          </p:cNvPr>
          <p:cNvSpPr txBox="1">
            <a:spLocks/>
          </p:cNvSpPr>
          <p:nvPr/>
        </p:nvSpPr>
        <p:spPr bwMode="auto">
          <a:xfrm>
            <a:off x="4639043" y="5222732"/>
            <a:ext cx="3636773"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Rana R McKay, MD, FASCO</a:t>
            </a:r>
          </a:p>
        </p:txBody>
      </p:sp>
      <p:pic>
        <p:nvPicPr>
          <p:cNvPr id="4" name="Picture 3" descr="A person wearing headphones and smiling&#10;&#10;AI-generated content may be incorrect.">
            <a:extLst>
              <a:ext uri="{FF2B5EF4-FFF2-40B4-BE49-F238E27FC236}">
                <a16:creationId xmlns:a16="http://schemas.microsoft.com/office/drawing/2014/main" id="{178DE8F6-67F2-3667-D76F-6CFDC2FD5408}"/>
              </a:ext>
            </a:extLst>
          </p:cNvPr>
          <p:cNvPicPr>
            <a:picLocks/>
          </p:cNvPicPr>
          <p:nvPr/>
        </p:nvPicPr>
        <p:blipFill>
          <a:blip r:embed="rId4"/>
          <a:srcRect l="27148" r="18640"/>
          <a:stretch>
            <a:fillRect/>
          </a:stretch>
        </p:blipFill>
        <p:spPr>
          <a:xfrm>
            <a:off x="5138117" y="2570972"/>
            <a:ext cx="2651760" cy="2651760"/>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2865059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8905D8-BFAE-0A79-3D93-266080B54849}"/>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EE215908-7FD6-00F6-3700-13DC6E010EAA}"/>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4D0CFB9A-F125-BBDE-579F-119F9ADB250C}"/>
              </a:ext>
            </a:extLst>
          </p:cNvPr>
          <p:cNvSpPr>
            <a:spLocks noGrp="1"/>
          </p:cNvSpPr>
          <p:nvPr>
            <p:ph idx="1"/>
          </p:nvPr>
        </p:nvSpPr>
        <p:spPr>
          <a:xfrm>
            <a:off x="912287" y="1268760"/>
            <a:ext cx="10224274" cy="4799013"/>
          </a:xfrm>
        </p:spPr>
        <p:txBody>
          <a:bodyPr/>
          <a:lstStyle/>
          <a:p>
            <a:pPr marL="98425" indent="0">
              <a:buNone/>
            </a:pPr>
            <a:r>
              <a:rPr lang="en-US" dirty="0">
                <a:solidFill>
                  <a:schemeClr val="tx1"/>
                </a:solidFill>
              </a:rPr>
              <a:t>For which patients with M0 biochemical recurrence are you recommending an EMBARK approach, and are you using intermittent therapy? Do you usually discuss the option of enzalutamide monotherapy? How do you prevent and manage gynecomastia?</a:t>
            </a:r>
          </a:p>
        </p:txBody>
      </p:sp>
    </p:spTree>
    <p:extLst>
      <p:ext uri="{BB962C8B-B14F-4D97-AF65-F5344CB8AC3E}">
        <p14:creationId xmlns:p14="http://schemas.microsoft.com/office/powerpoint/2010/main" val="56004066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0B5180-0915-46A4-F057-302D23974167}"/>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519B239B-BBA5-11BA-2D33-CA61691504AF}"/>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19002285-9196-1C2A-BA3C-799E5E755E6E}"/>
              </a:ext>
            </a:extLst>
          </p:cNvPr>
          <p:cNvSpPr>
            <a:spLocks noGrp="1"/>
          </p:cNvSpPr>
          <p:nvPr>
            <p:ph idx="1"/>
          </p:nvPr>
        </p:nvSpPr>
        <p:spPr>
          <a:xfrm>
            <a:off x="912287" y="1268760"/>
            <a:ext cx="10224274" cy="4799013"/>
          </a:xfrm>
        </p:spPr>
        <p:txBody>
          <a:bodyPr/>
          <a:lstStyle/>
          <a:p>
            <a:pPr marL="98425" indent="0">
              <a:buNone/>
            </a:pPr>
            <a:r>
              <a:rPr lang="en-US" dirty="0">
                <a:solidFill>
                  <a:schemeClr val="tx1"/>
                </a:solidFill>
              </a:rPr>
              <a:t>What is the design of the Phase III PROTEUS study evaluating perioperative (neoadjuvant and adjuvant) apalutamide + ADT? What do you think the upcoming ASCO presentation is going to show, and how do you think this will affect clinical practice?</a:t>
            </a:r>
          </a:p>
          <a:p>
            <a:pPr marL="98425" indent="0">
              <a:buNone/>
            </a:pPr>
            <a:r>
              <a:rPr lang="en-US" dirty="0">
                <a:solidFill>
                  <a:schemeClr val="tx1"/>
                </a:solidFill>
              </a:rPr>
              <a:t>Are there other ongoing neoadjuvant, adjuvant or perioperative trials you find interesting and exciting?</a:t>
            </a:r>
          </a:p>
        </p:txBody>
      </p:sp>
    </p:spTree>
    <p:extLst>
      <p:ext uri="{BB962C8B-B14F-4D97-AF65-F5344CB8AC3E}">
        <p14:creationId xmlns:p14="http://schemas.microsoft.com/office/powerpoint/2010/main" val="387921060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6DD0D3-82DA-C587-BC51-1AE3EB14C39F}"/>
            </a:ext>
          </a:extLst>
        </p:cNvPr>
        <p:cNvGrpSpPr/>
        <p:nvPr/>
      </p:nvGrpSpPr>
      <p:grpSpPr>
        <a:xfrm>
          <a:off x="0" y="0"/>
          <a:ext cx="0" cy="0"/>
          <a:chOff x="0" y="0"/>
          <a:chExt cx="0" cy="0"/>
        </a:xfrm>
      </p:grpSpPr>
      <p:sp>
        <p:nvSpPr>
          <p:cNvPr id="8" name="Title 1">
            <a:extLst>
              <a:ext uri="{FF2B5EF4-FFF2-40B4-BE49-F238E27FC236}">
                <a16:creationId xmlns:a16="http://schemas.microsoft.com/office/drawing/2014/main" id="{6BEFB0F0-69B3-59AD-82DA-992790C255F5}"/>
              </a:ext>
            </a:extLst>
          </p:cNvPr>
          <p:cNvSpPr txBox="1">
            <a:spLocks/>
          </p:cNvSpPr>
          <p:nvPr/>
        </p:nvSpPr>
        <p:spPr bwMode="auto">
          <a:xfrm>
            <a:off x="918780" y="5222732"/>
            <a:ext cx="5377891"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Sandy Srinivas, MD</a:t>
            </a:r>
          </a:p>
        </p:txBody>
      </p:sp>
      <p:sp>
        <p:nvSpPr>
          <p:cNvPr id="6" name="Rectangle 5">
            <a:extLst>
              <a:ext uri="{FF2B5EF4-FFF2-40B4-BE49-F238E27FC236}">
                <a16:creationId xmlns:a16="http://schemas.microsoft.com/office/drawing/2014/main" id="{131DA143-081C-5230-9AFB-692E6CD45F03}"/>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7" name="Title 1">
            <a:extLst>
              <a:ext uri="{FF2B5EF4-FFF2-40B4-BE49-F238E27FC236}">
                <a16:creationId xmlns:a16="http://schemas.microsoft.com/office/drawing/2014/main" id="{3269E3E0-876B-4E5A-E430-803D4AD5652B}"/>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Second Opinion</a:t>
            </a:r>
          </a:p>
        </p:txBody>
      </p:sp>
      <p:sp>
        <p:nvSpPr>
          <p:cNvPr id="9" name="Title 1">
            <a:extLst>
              <a:ext uri="{FF2B5EF4-FFF2-40B4-BE49-F238E27FC236}">
                <a16:creationId xmlns:a16="http://schemas.microsoft.com/office/drawing/2014/main" id="{FF338E89-B1A5-C4A5-0B2F-162F6E767169}"/>
              </a:ext>
            </a:extLst>
          </p:cNvPr>
          <p:cNvSpPr txBox="1">
            <a:spLocks/>
          </p:cNvSpPr>
          <p:nvPr/>
        </p:nvSpPr>
        <p:spPr bwMode="auto">
          <a:xfrm>
            <a:off x="5934081"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624CF498-61B7-32B1-86F5-35F6904B3643}"/>
              </a:ext>
            </a:extLst>
          </p:cNvPr>
          <p:cNvPicPr>
            <a:picLocks noChangeAspect="1"/>
          </p:cNvPicPr>
          <p:nvPr/>
        </p:nvPicPr>
        <p:blipFill>
          <a:blip r:embed="rId2"/>
          <a:srcRect l="22367" r="19429" b="17523"/>
          <a:stretch>
            <a:fillRect/>
          </a:stretch>
        </p:blipFill>
        <p:spPr>
          <a:xfrm>
            <a:off x="6799303" y="2570972"/>
            <a:ext cx="2651760" cy="2651760"/>
          </a:xfrm>
          <a:prstGeom prst="ellipse">
            <a:avLst/>
          </a:prstGeom>
          <a:effectLst>
            <a:outerShdw blurRad="50800" dist="38100" dir="2700000" algn="tl" rotWithShape="0">
              <a:prstClr val="black">
                <a:alpha val="40000"/>
              </a:prstClr>
            </a:outerShdw>
          </a:effectLst>
        </p:spPr>
      </p:pic>
      <p:pic>
        <p:nvPicPr>
          <p:cNvPr id="4" name="Picture 3" descr="A person with long black hair wearing headphones&#10;&#10;AI-generated content may be incorrect.">
            <a:extLst>
              <a:ext uri="{FF2B5EF4-FFF2-40B4-BE49-F238E27FC236}">
                <a16:creationId xmlns:a16="http://schemas.microsoft.com/office/drawing/2014/main" id="{9CEB7BFF-DDE3-8849-EBEA-CFD6E5E97CC9}"/>
              </a:ext>
            </a:extLst>
          </p:cNvPr>
          <p:cNvPicPr>
            <a:picLocks/>
          </p:cNvPicPr>
          <p:nvPr/>
        </p:nvPicPr>
        <p:blipFill>
          <a:blip r:embed="rId3"/>
          <a:srcRect l="19560" t="-318" r="21810" b="318"/>
          <a:stretch>
            <a:fillRect/>
          </a:stretch>
        </p:blipFill>
        <p:spPr>
          <a:xfrm>
            <a:off x="2281845" y="2570971"/>
            <a:ext cx="2651760" cy="2651761"/>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1425737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CA79CA-28A0-27C4-E7FF-F13BD3C6EAEE}"/>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AA4CDAB4-AE2C-53FA-3A5A-3616ED949E4A}"/>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AABC5774-7A05-550E-F93F-6322C6973629}"/>
              </a:ext>
            </a:extLst>
          </p:cNvPr>
          <p:cNvSpPr>
            <a:spLocks noGrp="1"/>
          </p:cNvSpPr>
          <p:nvPr>
            <p:ph idx="1"/>
          </p:nvPr>
        </p:nvSpPr>
        <p:spPr>
          <a:xfrm>
            <a:off x="912287" y="1268760"/>
            <a:ext cx="10224274" cy="4799013"/>
          </a:xfrm>
        </p:spPr>
        <p:txBody>
          <a:bodyPr/>
          <a:lstStyle/>
          <a:p>
            <a:pPr marL="98425" indent="0">
              <a:buNone/>
            </a:pPr>
            <a:r>
              <a:rPr lang="en-US" dirty="0">
                <a:solidFill>
                  <a:schemeClr val="tx1"/>
                </a:solidFill>
              </a:rPr>
              <a:t>What do you think about the PATCH study evaluating the benefit of transdermal estradiol? In what clinical situations do you believe this would be a good option?</a:t>
            </a:r>
          </a:p>
          <a:p>
            <a:pPr marL="98425" indent="0">
              <a:buNone/>
            </a:pPr>
            <a:endParaRPr lang="en-US" dirty="0">
              <a:solidFill>
                <a:schemeClr val="tx1"/>
              </a:solidFill>
            </a:endParaRPr>
          </a:p>
          <a:p>
            <a:pPr marL="98425" indent="0">
              <a:buNone/>
            </a:pPr>
            <a:r>
              <a:rPr lang="en-US" dirty="0">
                <a:solidFill>
                  <a:schemeClr val="tx1"/>
                </a:solidFill>
              </a:rPr>
              <a:t>Are there any other novel endocrine-based treatments that are being evaluated in prostate cancer? PROTACs?</a:t>
            </a:r>
          </a:p>
        </p:txBody>
      </p:sp>
    </p:spTree>
    <p:extLst>
      <p:ext uri="{BB962C8B-B14F-4D97-AF65-F5344CB8AC3E}">
        <p14:creationId xmlns:p14="http://schemas.microsoft.com/office/powerpoint/2010/main" val="66848436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EE70CA-0A71-25AA-4486-D536DF2D4C70}"/>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7FA32351-06EE-C56A-0206-68AD879681C3}"/>
              </a:ext>
            </a:extLst>
          </p:cNvPr>
          <p:cNvSpPr/>
          <p:nvPr/>
        </p:nvSpPr>
        <p:spPr bwMode="auto">
          <a:xfrm>
            <a:off x="740128" y="2348880"/>
            <a:ext cx="10828480" cy="906859"/>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1E9574D4-B758-592D-2EF4-F2164B8218D1}"/>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B0845F09-50F0-A8AB-3278-1A25AF83C852}"/>
              </a:ext>
            </a:extLst>
          </p:cNvPr>
          <p:cNvSpPr>
            <a:spLocks noGrp="1"/>
          </p:cNvSpPr>
          <p:nvPr>
            <p:ph idx="1"/>
          </p:nvPr>
        </p:nvSpPr>
        <p:spPr>
          <a:xfrm>
            <a:off x="767408" y="1416053"/>
            <a:ext cx="10225136" cy="4799013"/>
          </a:xfrm>
        </p:spPr>
        <p:txBody>
          <a:bodyPr/>
          <a:lstStyle/>
          <a:p>
            <a:pPr marL="98425" indent="0">
              <a:lnSpc>
                <a:spcPct val="100000"/>
              </a:lnSpc>
              <a:spcBef>
                <a:spcPts val="1600"/>
              </a:spcBef>
              <a:spcAft>
                <a:spcPts val="0"/>
              </a:spcAft>
              <a:buNone/>
            </a:pPr>
            <a:r>
              <a:rPr lang="en-US" sz="2500" dirty="0">
                <a:solidFill>
                  <a:srgbClr val="0432FF"/>
                </a:solidFill>
              </a:rPr>
              <a:t>Module 1:</a:t>
            </a:r>
            <a:r>
              <a:rPr lang="en-US" sz="2500" dirty="0">
                <a:solidFill>
                  <a:schemeClr val="tx1"/>
                </a:solidFill>
              </a:rPr>
              <a:t> Evolving Management of Nonmetastatic Hormone-Sensitive Prostate Cancer (HSPC) — Dr Shore</a:t>
            </a:r>
          </a:p>
          <a:p>
            <a:pPr marL="98425" indent="0">
              <a:lnSpc>
                <a:spcPct val="100000"/>
              </a:lnSpc>
              <a:spcBef>
                <a:spcPts val="1600"/>
              </a:spcBef>
              <a:spcAft>
                <a:spcPts val="0"/>
              </a:spcAft>
              <a:buNone/>
            </a:pPr>
            <a:r>
              <a:rPr lang="en-US" sz="2500" dirty="0">
                <a:solidFill>
                  <a:schemeClr val="bg1"/>
                </a:solidFill>
              </a:rPr>
              <a:t>Module 2: Current Hormonal Treatment for Metastatic HSPC (</a:t>
            </a:r>
            <a:r>
              <a:rPr lang="en-US" sz="2500" dirty="0" err="1">
                <a:solidFill>
                  <a:schemeClr val="bg1"/>
                </a:solidFill>
              </a:rPr>
              <a:t>mHSPC</a:t>
            </a:r>
            <a:r>
              <a:rPr lang="en-US" sz="2500" dirty="0">
                <a:solidFill>
                  <a:schemeClr val="bg1"/>
                </a:solidFill>
              </a:rPr>
              <a:t>) — </a:t>
            </a:r>
            <a:br>
              <a:rPr lang="en-US" sz="2500" dirty="0">
                <a:solidFill>
                  <a:schemeClr val="bg1"/>
                </a:solidFill>
              </a:rPr>
            </a:br>
            <a:r>
              <a:rPr lang="en-US" sz="2500" dirty="0">
                <a:solidFill>
                  <a:schemeClr val="bg1"/>
                </a:solidFill>
              </a:rPr>
              <a:t>Dr </a:t>
            </a:r>
            <a:r>
              <a:rPr lang="en-US" sz="2500" dirty="0" err="1">
                <a:solidFill>
                  <a:schemeClr val="bg1"/>
                </a:solidFill>
              </a:rPr>
              <a:t>Petrylak</a:t>
            </a:r>
            <a:endParaRPr lang="en-US" sz="2500" dirty="0">
              <a:solidFill>
                <a:schemeClr val="bg1"/>
              </a:solidFill>
            </a:endParaRP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Current and Future Role of PARP Inhibitors for Metastatic Prostate Cancer (</a:t>
            </a:r>
            <a:r>
              <a:rPr lang="en-US" sz="2500" dirty="0" err="1">
                <a:solidFill>
                  <a:schemeClr val="tx1"/>
                </a:solidFill>
              </a:rPr>
              <a:t>mPC</a:t>
            </a:r>
            <a:r>
              <a:rPr lang="en-US" sz="2500" dirty="0">
                <a:solidFill>
                  <a:schemeClr val="tx1"/>
                </a:solidFill>
              </a:rPr>
              <a:t>) — Dr Agarwal</a:t>
            </a: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Emerging Role of AKT Inhibition for Patients with </a:t>
            </a:r>
            <a:r>
              <a:rPr lang="en-US" sz="2500" dirty="0" err="1">
                <a:solidFill>
                  <a:schemeClr val="tx1"/>
                </a:solidFill>
              </a:rPr>
              <a:t>mHSPC</a:t>
            </a:r>
            <a:r>
              <a:rPr lang="en-US" sz="2500" dirty="0">
                <a:solidFill>
                  <a:schemeClr val="tx1"/>
                </a:solidFill>
              </a:rPr>
              <a:t> — </a:t>
            </a:r>
            <a:br>
              <a:rPr lang="en-US" sz="2500" dirty="0">
                <a:solidFill>
                  <a:schemeClr val="tx1"/>
                </a:solidFill>
              </a:rPr>
            </a:br>
            <a:r>
              <a:rPr lang="en-US" sz="2500" dirty="0">
                <a:solidFill>
                  <a:schemeClr val="tx1"/>
                </a:solidFill>
              </a:rPr>
              <a:t>Dr Heath</a:t>
            </a:r>
          </a:p>
          <a:p>
            <a:pPr marL="98425" indent="0">
              <a:lnSpc>
                <a:spcPct val="100000"/>
              </a:lnSpc>
              <a:spcBef>
                <a:spcPts val="1600"/>
              </a:spcBef>
              <a:spcAft>
                <a:spcPts val="0"/>
              </a:spcAft>
              <a:buNone/>
            </a:pPr>
            <a:r>
              <a:rPr lang="en-US" sz="2500" dirty="0">
                <a:solidFill>
                  <a:srgbClr val="0432FF"/>
                </a:solidFill>
              </a:rPr>
              <a:t>Module 5: </a:t>
            </a:r>
            <a:r>
              <a:rPr lang="en-US" sz="2500" dirty="0">
                <a:solidFill>
                  <a:schemeClr val="tx1"/>
                </a:solidFill>
              </a:rPr>
              <a:t>Current and Future Use of Radiopharmaceuticals in </a:t>
            </a:r>
            <a:r>
              <a:rPr lang="en-US" sz="2500" dirty="0" err="1">
                <a:solidFill>
                  <a:schemeClr val="tx1"/>
                </a:solidFill>
              </a:rPr>
              <a:t>mPC</a:t>
            </a:r>
            <a:r>
              <a:rPr lang="en-US" sz="2500" dirty="0">
                <a:solidFill>
                  <a:schemeClr val="tx1"/>
                </a:solidFill>
              </a:rPr>
              <a:t> — </a:t>
            </a:r>
            <a:br>
              <a:rPr lang="en-US" sz="2500" dirty="0">
                <a:solidFill>
                  <a:schemeClr val="tx1"/>
                </a:solidFill>
              </a:rPr>
            </a:br>
            <a:r>
              <a:rPr lang="en-US" sz="2500" dirty="0">
                <a:solidFill>
                  <a:schemeClr val="tx1"/>
                </a:solidFill>
              </a:rPr>
              <a:t>Dr Saad</a:t>
            </a:r>
          </a:p>
          <a:p>
            <a:pPr marL="98425" indent="0">
              <a:lnSpc>
                <a:spcPct val="100000"/>
              </a:lnSpc>
              <a:spcBef>
                <a:spcPts val="1600"/>
              </a:spcBef>
              <a:spcAft>
                <a:spcPts val="0"/>
              </a:spcAft>
              <a:buNone/>
            </a:pPr>
            <a:endParaRPr lang="en-US" sz="2500" dirty="0">
              <a:solidFill>
                <a:schemeClr val="tx1"/>
              </a:solidFill>
            </a:endParaRPr>
          </a:p>
        </p:txBody>
      </p:sp>
    </p:spTree>
    <p:extLst>
      <p:ext uri="{BB962C8B-B14F-4D97-AF65-F5344CB8AC3E}">
        <p14:creationId xmlns:p14="http://schemas.microsoft.com/office/powerpoint/2010/main" val="252732157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FB5595-B6CF-8D0D-EC8F-3335AABE3C0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5493B2F-9D11-81BA-6C2F-210BC4D1882D}"/>
              </a:ext>
            </a:extLst>
          </p:cNvPr>
          <p:cNvSpPr>
            <a:spLocks noGrp="1"/>
          </p:cNvSpPr>
          <p:nvPr>
            <p:ph type="title"/>
          </p:nvPr>
        </p:nvSpPr>
        <p:spPr>
          <a:xfrm>
            <a:off x="916516" y="116632"/>
            <a:ext cx="10358967" cy="1196752"/>
          </a:xfrm>
        </p:spPr>
        <p:txBody>
          <a:bodyPr/>
          <a:lstStyle/>
          <a:p>
            <a:r>
              <a:rPr lang="en-US" sz="3200" dirty="0">
                <a:solidFill>
                  <a:srgbClr val="0432FF"/>
                </a:solidFill>
              </a:rPr>
              <a:t>Dr Saad — Disclosures</a:t>
            </a:r>
            <a:br>
              <a:rPr lang="en-US" sz="3200" dirty="0">
                <a:solidFill>
                  <a:srgbClr val="0432FF"/>
                </a:solidFill>
              </a:rPr>
            </a:br>
            <a:r>
              <a:rPr lang="en-US" sz="3200" dirty="0">
                <a:solidFill>
                  <a:srgbClr val="0432FF"/>
                </a:solidFill>
              </a:rPr>
              <a:t>Faculty</a:t>
            </a:r>
          </a:p>
        </p:txBody>
      </p:sp>
      <p:graphicFrame>
        <p:nvGraphicFramePr>
          <p:cNvPr id="4" name="Content Placeholder 3">
            <a:extLst>
              <a:ext uri="{FF2B5EF4-FFF2-40B4-BE49-F238E27FC236}">
                <a16:creationId xmlns:a16="http://schemas.microsoft.com/office/drawing/2014/main" id="{7219A13A-E178-416F-EE17-AF823E3C73E8}"/>
              </a:ext>
            </a:extLst>
          </p:cNvPr>
          <p:cNvGraphicFramePr>
            <a:graphicFrameLocks/>
          </p:cNvGraphicFramePr>
          <p:nvPr>
            <p:extLst>
              <p:ext uri="{D42A27DB-BD31-4B8C-83A1-F6EECF244321}">
                <p14:modId xmlns:p14="http://schemas.microsoft.com/office/powerpoint/2010/main" val="3587056498"/>
              </p:ext>
            </p:extLst>
          </p:nvPr>
        </p:nvGraphicFramePr>
        <p:xfrm>
          <a:off x="1127448" y="1664803"/>
          <a:ext cx="10148035" cy="3528393"/>
        </p:xfrm>
        <a:graphic>
          <a:graphicData uri="http://schemas.openxmlformats.org/drawingml/2006/table">
            <a:tbl>
              <a:tblPr firstRow="1" bandRow="1">
                <a:tableStyleId>{F2DE63D5-997A-4646-A377-4702673A728D}</a:tableStyleId>
              </a:tblPr>
              <a:tblGrid>
                <a:gridCol w="2788774">
                  <a:extLst>
                    <a:ext uri="{9D8B030D-6E8A-4147-A177-3AD203B41FA5}">
                      <a16:colId xmlns:a16="http://schemas.microsoft.com/office/drawing/2014/main" val="20000"/>
                    </a:ext>
                  </a:extLst>
                </a:gridCol>
                <a:gridCol w="7359261">
                  <a:extLst>
                    <a:ext uri="{9D8B030D-6E8A-4147-A177-3AD203B41FA5}">
                      <a16:colId xmlns:a16="http://schemas.microsoft.com/office/drawing/2014/main" val="20001"/>
                    </a:ext>
                  </a:extLst>
                </a:gridCol>
              </a:tblGrid>
              <a:tr h="1176131">
                <a:tc>
                  <a:txBody>
                    <a:bodyPr/>
                    <a:lstStyle/>
                    <a:p>
                      <a:r>
                        <a:rPr lang="en-US" sz="2000" b="1" kern="1200" dirty="0">
                          <a:solidFill>
                            <a:schemeClr val="tx1"/>
                          </a:solidFill>
                          <a:effectLst/>
                          <a:latin typeface="+mn-lt"/>
                          <a:ea typeface="+mn-ea"/>
                          <a:cs typeface="+mn-cs"/>
                        </a:rPr>
                        <a:t>Advisory Committees and 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AbbVie Inc, Astellas, AstraZeneca Pharmaceuticals LP, Bayer HealthCare Pharmaceuticals, Bristol Myers Squibb, GSK, Janssen Biotech Inc, Johnson &amp; Johnson, Merck, Novartis, Pfizer Inc, </a:t>
                      </a:r>
                      <a:r>
                        <a:rPr lang="en-US" sz="2000" b="0" kern="1200" dirty="0" err="1">
                          <a:solidFill>
                            <a:schemeClr val="tx1"/>
                          </a:solidFill>
                          <a:effectLst/>
                          <a:latin typeface="+mn-lt"/>
                          <a:ea typeface="+mn-ea"/>
                          <a:cs typeface="+mn-cs"/>
                        </a:rPr>
                        <a:t>Tolmar</a:t>
                      </a:r>
                      <a:endParaRPr lang="en-US" sz="20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176131">
                <a:tc>
                  <a:txBody>
                    <a:bodyPr/>
                    <a:lstStyle/>
                    <a:p>
                      <a:r>
                        <a:rPr lang="en-US" sz="20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AbbVie Inc, Astellas, AstraZeneca Pharmaceuticals LP, Bayer HealthCare Pharmaceuticals, Bristol Myers Squibb, GSK, Janssen Biotech Inc, Johnson &amp; Johnson, Merck, Novartis, Pfizer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450787178"/>
                  </a:ext>
                </a:extLst>
              </a:tr>
              <a:tr h="1176131">
                <a:tc>
                  <a:txBody>
                    <a:bodyPr/>
                    <a:lstStyle/>
                    <a:p>
                      <a:r>
                        <a:rPr lang="en-US" sz="2000" b="1" kern="1200" dirty="0">
                          <a:solidFill>
                            <a:schemeClr val="tx1"/>
                          </a:solidFill>
                          <a:effectLst/>
                          <a:latin typeface="+mn-lt"/>
                          <a:ea typeface="+mn-ea"/>
                          <a:cs typeface="+mn-cs"/>
                        </a:rPr>
                        <a:t>Nonrelevant Financial Relationships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err="1">
                          <a:solidFill>
                            <a:schemeClr val="tx1"/>
                          </a:solidFill>
                          <a:effectLst/>
                          <a:latin typeface="+mn-lt"/>
                          <a:ea typeface="+mn-ea"/>
                          <a:cs typeface="+mn-cs"/>
                        </a:rPr>
                        <a:t>Unicancer</a:t>
                      </a:r>
                      <a:r>
                        <a:rPr lang="en-US" sz="2000" b="0" kern="1200" dirty="0">
                          <a:solidFill>
                            <a:schemeClr val="tx1"/>
                          </a:solidFill>
                          <a:effectLst/>
                          <a:latin typeface="+mn-lt"/>
                          <a:ea typeface="+mn-ea"/>
                          <a:cs typeface="+mn-cs"/>
                        </a:rPr>
                        <a:t> European Prostate Cancer Consortium (PEACE)</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007704931"/>
                  </a:ext>
                </a:extLst>
              </a:tr>
            </a:tbl>
          </a:graphicData>
        </a:graphic>
      </p:graphicFrame>
    </p:spTree>
    <p:custDataLst>
      <p:tags r:id="rId1"/>
    </p:custDataLst>
    <p:extLst>
      <p:ext uri="{BB962C8B-B14F-4D97-AF65-F5344CB8AC3E}">
        <p14:creationId xmlns:p14="http://schemas.microsoft.com/office/powerpoint/2010/main" val="133223272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FFCA64-36CC-5E35-2D65-B4FC86B8C96D}"/>
              </a:ext>
            </a:extLst>
          </p:cNvPr>
          <p:cNvSpPr>
            <a:spLocks noGrp="1"/>
          </p:cNvSpPr>
          <p:nvPr>
            <p:ph type="ctrTitle"/>
          </p:nvPr>
        </p:nvSpPr>
        <p:spPr>
          <a:xfrm>
            <a:off x="718457" y="965683"/>
            <a:ext cx="10363200" cy="1470025"/>
          </a:xfrm>
        </p:spPr>
        <p:txBody>
          <a:bodyPr/>
          <a:lstStyle/>
          <a:p>
            <a:r>
              <a:rPr lang="en-US" dirty="0"/>
              <a:t>Current Hormonal Treatments </a:t>
            </a:r>
            <a:br>
              <a:rPr lang="en-US" dirty="0"/>
            </a:br>
            <a:r>
              <a:rPr lang="en-US" dirty="0"/>
              <a:t>for Metastatic HSPC</a:t>
            </a:r>
          </a:p>
        </p:txBody>
      </p:sp>
      <p:sp>
        <p:nvSpPr>
          <p:cNvPr id="3" name="Subtitle 2">
            <a:extLst>
              <a:ext uri="{FF2B5EF4-FFF2-40B4-BE49-F238E27FC236}">
                <a16:creationId xmlns:a16="http://schemas.microsoft.com/office/drawing/2014/main" id="{A9C0871F-99D5-E6B4-0DD8-CF546526B702}"/>
              </a:ext>
            </a:extLst>
          </p:cNvPr>
          <p:cNvSpPr>
            <a:spLocks noGrp="1"/>
          </p:cNvSpPr>
          <p:nvPr>
            <p:ph type="subTitle" idx="1"/>
          </p:nvPr>
        </p:nvSpPr>
        <p:spPr>
          <a:xfrm>
            <a:off x="1828800" y="2718679"/>
            <a:ext cx="8534400" cy="1752600"/>
          </a:xfrm>
        </p:spPr>
        <p:txBody>
          <a:bodyPr/>
          <a:lstStyle/>
          <a:p>
            <a:r>
              <a:rPr lang="en-US" sz="2680" b="1" dirty="0"/>
              <a:t>Daniel P. Petrylak, MD</a:t>
            </a:r>
          </a:p>
          <a:p>
            <a:r>
              <a:rPr lang="en-US" sz="2680" dirty="0"/>
              <a:t>Professor of Medicine and Urology</a:t>
            </a:r>
          </a:p>
          <a:p>
            <a:r>
              <a:rPr lang="en-US" sz="2680" dirty="0"/>
              <a:t>Division Chief, Genitourinary Cancer</a:t>
            </a:r>
          </a:p>
          <a:p>
            <a:r>
              <a:rPr lang="en-US" sz="2680" dirty="0"/>
              <a:t>Smilow Cancer Center </a:t>
            </a:r>
          </a:p>
          <a:p>
            <a:r>
              <a:rPr lang="en-US" sz="2680" dirty="0"/>
              <a:t>Yale University School of Medicine</a:t>
            </a:r>
          </a:p>
          <a:p>
            <a:r>
              <a:rPr lang="en-US" sz="2680" dirty="0"/>
              <a:t>New Haven, CT</a:t>
            </a:r>
            <a:endParaRPr lang="en-US" sz="2680" b="1" dirty="0"/>
          </a:p>
        </p:txBody>
      </p:sp>
    </p:spTree>
    <p:extLst>
      <p:ext uri="{BB962C8B-B14F-4D97-AF65-F5344CB8AC3E}">
        <p14:creationId xmlns:p14="http://schemas.microsoft.com/office/powerpoint/2010/main" val="73367240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276C26-4780-F764-1DD4-F984565BDC68}"/>
              </a:ext>
            </a:extLst>
          </p:cNvPr>
          <p:cNvSpPr>
            <a:spLocks noGrp="1"/>
          </p:cNvSpPr>
          <p:nvPr>
            <p:ph type="title"/>
          </p:nvPr>
        </p:nvSpPr>
        <p:spPr>
          <a:xfrm>
            <a:off x="609759" y="107497"/>
            <a:ext cx="10872444" cy="1103313"/>
          </a:xfrm>
        </p:spPr>
        <p:txBody>
          <a:bodyPr/>
          <a:lstStyle/>
          <a:p>
            <a:r>
              <a:rPr lang="en-US" dirty="0"/>
              <a:t>OS With Doublet and Triplet Therapy in mHSPC</a:t>
            </a:r>
            <a:br>
              <a:rPr lang="en-US" dirty="0"/>
            </a:br>
            <a:endParaRPr lang="en-US" dirty="0"/>
          </a:p>
        </p:txBody>
      </p:sp>
      <p:graphicFrame>
        <p:nvGraphicFramePr>
          <p:cNvPr id="4" name="Group 3">
            <a:extLst>
              <a:ext uri="{FF2B5EF4-FFF2-40B4-BE49-F238E27FC236}">
                <a16:creationId xmlns:a16="http://schemas.microsoft.com/office/drawing/2014/main" id="{ACC2497A-DB3A-EA0D-4876-BD747677DA5F}"/>
              </a:ext>
            </a:extLst>
          </p:cNvPr>
          <p:cNvGraphicFramePr>
            <a:graphicFrameLocks/>
          </p:cNvGraphicFramePr>
          <p:nvPr/>
        </p:nvGraphicFramePr>
        <p:xfrm>
          <a:off x="609759" y="576592"/>
          <a:ext cx="8473151" cy="5872623"/>
        </p:xfrm>
        <a:graphic>
          <a:graphicData uri="http://schemas.openxmlformats.org/drawingml/2006/table">
            <a:tbl>
              <a:tblPr/>
              <a:tblGrid>
                <a:gridCol w="1338963">
                  <a:extLst>
                    <a:ext uri="{9D8B030D-6E8A-4147-A177-3AD203B41FA5}">
                      <a16:colId xmlns:a16="http://schemas.microsoft.com/office/drawing/2014/main" val="20000"/>
                    </a:ext>
                  </a:extLst>
                </a:gridCol>
                <a:gridCol w="1720925">
                  <a:extLst>
                    <a:ext uri="{9D8B030D-6E8A-4147-A177-3AD203B41FA5}">
                      <a16:colId xmlns:a16="http://schemas.microsoft.com/office/drawing/2014/main" val="20001"/>
                    </a:ext>
                  </a:extLst>
                </a:gridCol>
                <a:gridCol w="1854477">
                  <a:extLst>
                    <a:ext uri="{9D8B030D-6E8A-4147-A177-3AD203B41FA5}">
                      <a16:colId xmlns:a16="http://schemas.microsoft.com/office/drawing/2014/main" val="20002"/>
                    </a:ext>
                  </a:extLst>
                </a:gridCol>
                <a:gridCol w="1381385">
                  <a:extLst>
                    <a:ext uri="{9D8B030D-6E8A-4147-A177-3AD203B41FA5}">
                      <a16:colId xmlns:a16="http://schemas.microsoft.com/office/drawing/2014/main" val="20003"/>
                    </a:ext>
                  </a:extLst>
                </a:gridCol>
                <a:gridCol w="2177401">
                  <a:extLst>
                    <a:ext uri="{9D8B030D-6E8A-4147-A177-3AD203B41FA5}">
                      <a16:colId xmlns:a16="http://schemas.microsoft.com/office/drawing/2014/main" val="1052958523"/>
                    </a:ext>
                  </a:extLst>
                </a:gridCol>
              </a:tblGrid>
              <a:tr h="335296">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GB" sz="1600" b="1" i="0" u="sng" strike="noStrike" cap="none" normalizeH="0" baseline="0" dirty="0">
                        <a:ln>
                          <a:noFill/>
                        </a:ln>
                        <a:solidFill>
                          <a:schemeClr val="bg1"/>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762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600" b="1" i="0" u="sng" strike="noStrike" cap="none" normalizeH="0" baseline="0" dirty="0">
                        <a:ln>
                          <a:noFill/>
                        </a:ln>
                        <a:solidFill>
                          <a:schemeClr val="bg1"/>
                        </a:solidFill>
                        <a:effectLst/>
                        <a:latin typeface="Calibri" panose="020F0502020204030204" pitchFamily="34" charset="0"/>
                      </a:endParaRPr>
                    </a:p>
                  </a:txBody>
                  <a:tcPr marL="121699" marR="121699" marT="45728" marB="45728" anchor="ctr" horzOverflow="overflow">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762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600" b="1" i="0" u="sng" strike="noStrike" cap="none" normalizeH="0" baseline="0" dirty="0">
                        <a:ln>
                          <a:noFill/>
                        </a:ln>
                        <a:solidFill>
                          <a:schemeClr val="bg1"/>
                        </a:solidFill>
                        <a:effectLst/>
                        <a:latin typeface="Calibri" panose="020F0502020204030204" pitchFamily="34" charset="0"/>
                      </a:endParaRPr>
                    </a:p>
                  </a:txBody>
                  <a:tcPr marL="121699" marR="121699" marT="45728" marB="45728" anchor="ctr" horzOverflow="overflow">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762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sng" strike="noStrike" cap="none" normalizeH="0" baseline="0" dirty="0">
                          <a:ln>
                            <a:noFill/>
                          </a:ln>
                          <a:solidFill>
                            <a:schemeClr val="bg1"/>
                          </a:solidFill>
                          <a:effectLst/>
                          <a:latin typeface="Calibri" panose="020F0502020204030204" pitchFamily="34" charset="0"/>
                        </a:rPr>
                        <a:t>mOS, Mo</a:t>
                      </a:r>
                    </a:p>
                  </a:txBody>
                  <a:tcPr marL="121699" marR="121699" marT="45728" marB="45728" anchor="ctr" horzOverflow="overflow">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sng" strike="noStrike" cap="none" normalizeH="0" baseline="0" dirty="0">
                          <a:ln>
                            <a:noFill/>
                          </a:ln>
                          <a:solidFill>
                            <a:schemeClr val="bg1"/>
                          </a:solidFill>
                          <a:effectLst/>
                          <a:latin typeface="Calibri" panose="020F0502020204030204" pitchFamily="34" charset="0"/>
                        </a:rPr>
                        <a:t>HR (95% CI)</a:t>
                      </a:r>
                    </a:p>
                  </a:txBody>
                  <a:tcPr marL="121699" marR="121699" marT="45728" marB="45728" anchor="ctr" horzOverflow="overflow">
                    <a:lnL w="762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53608">
                <a:tc rowSpan="2">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bg2">
                              <a:lumMod val="10000"/>
                            </a:schemeClr>
                          </a:solidFill>
                          <a:effectLst/>
                          <a:latin typeface="Calibri" panose="020F0502020204030204" pitchFamily="34" charset="0"/>
                        </a:rPr>
                        <a:t>LATITUDE</a:t>
                      </a:r>
                      <a:r>
                        <a:rPr kumimoji="0" lang="en-US" sz="1600" b="1" i="0" u="none" strike="noStrike" cap="none" normalizeH="0" baseline="30000" dirty="0">
                          <a:ln>
                            <a:noFill/>
                          </a:ln>
                          <a:solidFill>
                            <a:schemeClr val="bg2">
                              <a:lumMod val="10000"/>
                            </a:schemeClr>
                          </a:solidFill>
                          <a:effectLst/>
                          <a:latin typeface="Calibri" panose="020F0502020204030204" pitchFamily="34" charset="0"/>
                        </a:rPr>
                        <a:t>1</a:t>
                      </a:r>
                      <a:endParaRPr kumimoji="0" lang="en-US" sz="1600" b="1" i="0" u="none" strike="noStrike" cap="none" normalizeH="0" baseline="0" dirty="0">
                        <a:ln>
                          <a:noFill/>
                        </a:ln>
                        <a:solidFill>
                          <a:schemeClr val="bg2">
                            <a:lumMod val="10000"/>
                          </a:schemeClr>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762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mHSPC </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(N = 1199)</a:t>
                      </a:r>
                    </a:p>
                  </a:txBody>
                  <a:tcPr marL="121699" marR="121699" marT="45728" marB="45728" anchor="ctr" horzOverflow="overflow">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lnB w="762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756"/>
                        </a:spcBef>
                        <a:spcAft>
                          <a:spcPts val="54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Abi/pred + ADT</a:t>
                      </a:r>
                    </a:p>
                  </a:txBody>
                  <a:tcPr marL="121699" marR="121699" marT="45728" marB="45728" anchor="ctr" horzOverflow="overflow">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lnB w="76200" cap="flat" cmpd="sng" algn="ctr">
                      <a:solidFill>
                        <a:schemeClr val="tx1"/>
                      </a:solidFill>
                      <a:prstDash val="solid"/>
                      <a:round/>
                      <a:headEnd type="none" w="med" len="med"/>
                      <a:tailEnd type="none" w="med" len="med"/>
                    </a:lnB>
                    <a:lnTlToBr>
                      <a:noFill/>
                    </a:lnTlToBr>
                    <a:lnBlToTr>
                      <a:noFill/>
                    </a:lnBlToTr>
                    <a:solidFill>
                      <a:schemeClr val="accent1"/>
                    </a:solidFill>
                  </a:tcPr>
                </a:tc>
                <a:tc rowSpan="2">
                  <a:txBody>
                    <a:bodyPr/>
                    <a:lstStyle/>
                    <a:p>
                      <a:pPr marL="0" marR="0" lvl="0" indent="0" algn="ctr" defTabSz="914400" rtl="0" eaLnBrk="1" fontAlgn="base" latinLnBrk="0" hangingPunct="1">
                        <a:lnSpc>
                          <a:spcPct val="100000"/>
                        </a:lnSpc>
                        <a:spcBef>
                          <a:spcPts val="756"/>
                        </a:spcBef>
                        <a:spcAft>
                          <a:spcPts val="540"/>
                        </a:spcAft>
                        <a:buClr>
                          <a:schemeClr val="accent2"/>
                        </a:buClr>
                        <a:buSzTx/>
                        <a:buFont typeface="Wingdings" pitchFamily="2" charset="2"/>
                        <a:buNone/>
                        <a:tabLst/>
                      </a:pPr>
                      <a:r>
                        <a:rPr kumimoji="0" lang="en-US" sz="1600" b="0" i="0" u="none" strike="noStrike" cap="none" normalizeH="0" baseline="0" dirty="0">
                          <a:ln>
                            <a:noFill/>
                          </a:ln>
                          <a:solidFill>
                            <a:schemeClr val="accent1"/>
                          </a:solidFill>
                          <a:effectLst/>
                          <a:latin typeface="Calibri" panose="020F0502020204030204" pitchFamily="34" charset="0"/>
                        </a:rPr>
                        <a:t>53.3</a:t>
                      </a:r>
                    </a:p>
                    <a:p>
                      <a:pPr marL="0" marR="0" lvl="0" indent="0" algn="ctr" defTabSz="914400" rtl="0" eaLnBrk="1" fontAlgn="base" latinLnBrk="0" hangingPunct="1">
                        <a:lnSpc>
                          <a:spcPct val="100000"/>
                        </a:lnSpc>
                        <a:spcBef>
                          <a:spcPts val="756"/>
                        </a:spcBef>
                        <a:spcAft>
                          <a:spcPts val="540"/>
                        </a:spcAft>
                        <a:buClr>
                          <a:schemeClr val="accent2"/>
                        </a:buClr>
                        <a:buSzTx/>
                        <a:buFont typeface="Wingdings" pitchFamily="2" charset="2"/>
                        <a:buNone/>
                        <a:tabLst/>
                      </a:pPr>
                      <a:r>
                        <a:rPr kumimoji="0" lang="en-US" sz="1600" b="0" i="0" u="none" strike="noStrike" cap="none" normalizeH="0" baseline="0" dirty="0">
                          <a:ln>
                            <a:noFill/>
                          </a:ln>
                          <a:solidFill>
                            <a:schemeClr val="accent3"/>
                          </a:solidFill>
                          <a:effectLst/>
                          <a:latin typeface="Calibri" panose="020F0502020204030204" pitchFamily="34" charset="0"/>
                        </a:rPr>
                        <a:t>36.5</a:t>
                      </a:r>
                    </a:p>
                  </a:txBody>
                  <a:tcPr marL="121699" marR="121699" marT="45728" marB="45728" anchor="ctr" horzOverflow="overflow">
                    <a:lnL w="762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0.66 (0.56-0.78; </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1" u="none" strike="noStrike" cap="none" normalizeH="0" baseline="0" dirty="0">
                          <a:ln>
                            <a:noFill/>
                          </a:ln>
                          <a:solidFill>
                            <a:schemeClr val="bg1"/>
                          </a:solidFill>
                          <a:effectLst/>
                          <a:latin typeface="Calibri" panose="020F0502020204030204" pitchFamily="34" charset="0"/>
                        </a:rPr>
                        <a:t>P </a:t>
                      </a:r>
                      <a:r>
                        <a:rPr kumimoji="0" lang="en-US" sz="1600" b="0" i="0" u="none" strike="noStrike" cap="none" normalizeH="0" baseline="0" dirty="0">
                          <a:ln>
                            <a:noFill/>
                          </a:ln>
                          <a:solidFill>
                            <a:schemeClr val="bg1"/>
                          </a:solidFill>
                          <a:effectLst/>
                          <a:latin typeface="Calibri" panose="020F0502020204030204" pitchFamily="34" charset="0"/>
                        </a:rPr>
                        <a:t>&lt;.0001)</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45661">
                <a:tc vMerge="1">
                  <a:txBody>
                    <a:bodyPr/>
                    <a:lstStyle/>
                    <a:p>
                      <a:endParaRPr lang="en-US"/>
                    </a:p>
                  </a:txBody>
                  <a:tcPr/>
                </a:tc>
                <a:tc vMerge="1">
                  <a:txBody>
                    <a:bodyPr/>
                    <a:lstStyle/>
                    <a:p>
                      <a:endParaRPr lang="en-US"/>
                    </a:p>
                  </a:txBody>
                  <a:tcPr/>
                </a:tc>
                <a:tc>
                  <a:txBody>
                    <a:bodyPr/>
                    <a:lstStyle/>
                    <a:p>
                      <a:pPr marL="0" marR="0" lvl="0" indent="0" algn="ctr" defTabSz="914400" rtl="0" eaLnBrk="1" fontAlgn="base" latinLnBrk="0" hangingPunct="1">
                        <a:lnSpc>
                          <a:spcPct val="100000"/>
                        </a:lnSpc>
                        <a:spcBef>
                          <a:spcPts val="756"/>
                        </a:spcBef>
                        <a:spcAft>
                          <a:spcPts val="540"/>
                        </a:spcAft>
                        <a:buClr>
                          <a:schemeClr val="accent2"/>
                        </a:buClr>
                        <a:buSzTx/>
                        <a:buFont typeface="Wingdings" pitchFamily="2" charset="2"/>
                        <a:buNone/>
                        <a:tabLst/>
                        <a:defRPr/>
                      </a:pPr>
                      <a:r>
                        <a:rPr kumimoji="0" lang="en-US" sz="1600" b="1" i="0" u="none" strike="noStrike" kern="1200" cap="none" normalizeH="0" baseline="0" dirty="0">
                          <a:ln>
                            <a:noFill/>
                          </a:ln>
                          <a:solidFill>
                            <a:schemeClr val="tx1"/>
                          </a:solidFill>
                          <a:effectLst/>
                          <a:latin typeface="Calibri" panose="020F0502020204030204" pitchFamily="34" charset="0"/>
                          <a:ea typeface="+mn-ea"/>
                          <a:cs typeface="+mn-cs"/>
                        </a:rPr>
                        <a:t>Placebo + ADT</a:t>
                      </a:r>
                    </a:p>
                  </a:txBody>
                  <a:tcPr marL="121699" marR="121699" marT="45728" marB="45728" anchor="ctr" horzOverflow="overflow">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lnB w="76200" cap="flat" cmpd="sng" algn="ctr">
                      <a:solidFill>
                        <a:schemeClr val="tx1"/>
                      </a:solidFill>
                      <a:prstDash val="solid"/>
                      <a:round/>
                      <a:headEnd type="none" w="med" len="med"/>
                      <a:tailEnd type="none" w="med" len="med"/>
                    </a:lnB>
                    <a:lnTlToBr>
                      <a:noFill/>
                    </a:lnTlToBr>
                    <a:lnBlToTr>
                      <a:noFill/>
                    </a:lnBlToTr>
                    <a:solidFill>
                      <a:schemeClr val="accent3"/>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626692486"/>
                  </a:ext>
                </a:extLst>
              </a:tr>
              <a:tr h="391020">
                <a:tc rowSpan="2">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bg2">
                              <a:lumMod val="10000"/>
                            </a:schemeClr>
                          </a:solidFill>
                          <a:effectLst/>
                          <a:latin typeface="Calibri" panose="020F0502020204030204" pitchFamily="34" charset="0"/>
                        </a:rPr>
                        <a:t>STAMPEDE</a:t>
                      </a:r>
                      <a:r>
                        <a:rPr kumimoji="0" lang="en-US" sz="1600" b="1" i="0" u="none" strike="noStrike" cap="none" normalizeH="0" baseline="30000" dirty="0">
                          <a:ln>
                            <a:noFill/>
                          </a:ln>
                          <a:solidFill>
                            <a:schemeClr val="bg2">
                              <a:lumMod val="10000"/>
                            </a:schemeClr>
                          </a:solidFill>
                          <a:effectLst/>
                          <a:latin typeface="Calibri" panose="020F0502020204030204" pitchFamily="34" charset="0"/>
                        </a:rPr>
                        <a:t>2</a:t>
                      </a:r>
                      <a:endParaRPr kumimoji="0" lang="en-US" sz="1600" b="1" i="0" u="none" strike="noStrike" cap="none" normalizeH="0" baseline="0" dirty="0">
                        <a:ln>
                          <a:noFill/>
                        </a:ln>
                        <a:solidFill>
                          <a:schemeClr val="bg2">
                            <a:lumMod val="10000"/>
                          </a:schemeClr>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Advanced/</a:t>
                      </a:r>
                      <a:br>
                        <a:rPr kumimoji="0" lang="en-US" sz="1600" b="0" i="0" u="none" strike="noStrike" cap="none" normalizeH="0" baseline="0" dirty="0">
                          <a:ln>
                            <a:noFill/>
                          </a:ln>
                          <a:solidFill>
                            <a:schemeClr val="bg2">
                              <a:lumMod val="10000"/>
                            </a:schemeClr>
                          </a:solidFill>
                          <a:effectLst/>
                          <a:latin typeface="Calibri" panose="020F0502020204030204" pitchFamily="34" charset="0"/>
                        </a:rPr>
                      </a:br>
                      <a:r>
                        <a:rPr kumimoji="0" lang="en-US" sz="1600" b="0" i="0" u="none" strike="noStrike" cap="none" normalizeH="0" baseline="0" dirty="0">
                          <a:ln>
                            <a:noFill/>
                          </a:ln>
                          <a:solidFill>
                            <a:schemeClr val="bg2">
                              <a:lumMod val="10000"/>
                            </a:schemeClr>
                          </a:solidFill>
                          <a:effectLst/>
                          <a:latin typeface="Calibri" panose="020F0502020204030204" pitchFamily="34" charset="0"/>
                        </a:rPr>
                        <a:t>recurrent HSPC </a:t>
                      </a:r>
                      <a:br>
                        <a:rPr kumimoji="0" lang="en-US" sz="1600" b="0" i="0" u="none" strike="noStrike" cap="none" normalizeH="0" baseline="0" dirty="0">
                          <a:ln>
                            <a:noFill/>
                          </a:ln>
                          <a:solidFill>
                            <a:schemeClr val="bg2">
                              <a:lumMod val="10000"/>
                            </a:schemeClr>
                          </a:solidFill>
                          <a:effectLst/>
                          <a:latin typeface="Calibri" panose="020F0502020204030204" pitchFamily="34" charset="0"/>
                        </a:rPr>
                      </a:br>
                      <a:r>
                        <a:rPr kumimoji="0" lang="en-US" sz="1600" b="0" i="0" u="none" strike="noStrike" cap="none" normalizeH="0" baseline="0" dirty="0">
                          <a:ln>
                            <a:noFill/>
                          </a:ln>
                          <a:solidFill>
                            <a:schemeClr val="bg2">
                              <a:lumMod val="10000"/>
                            </a:schemeClr>
                          </a:solidFill>
                          <a:effectLst/>
                          <a:latin typeface="Calibri" panose="020F0502020204030204" pitchFamily="34" charset="0"/>
                        </a:rPr>
                        <a:t>(N = 1917)</a:t>
                      </a:r>
                    </a:p>
                  </a:txBody>
                  <a:tcPr marL="121699" marR="121699" marT="45728" marB="45728" anchor="ctr" horzOverflow="overflow">
                    <a:lnL w="12700" cap="flat" cmpd="sng" algn="ctr">
                      <a:no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756"/>
                        </a:spcBef>
                        <a:spcAft>
                          <a:spcPts val="540"/>
                        </a:spcAft>
                        <a:buClr>
                          <a:schemeClr val="accent2"/>
                        </a:buClr>
                        <a:buSzTx/>
                        <a:buFont typeface="Wingdings" pitchFamily="2" charset="2"/>
                        <a:buNone/>
                        <a:tabLst/>
                      </a:pPr>
                      <a:r>
                        <a:rPr kumimoji="0" lang="en-US" sz="1600" b="1" i="0" u="none" strike="noStrike" kern="1200" cap="none" normalizeH="0" baseline="0" dirty="0">
                          <a:ln>
                            <a:noFill/>
                          </a:ln>
                          <a:solidFill>
                            <a:schemeClr val="tx1"/>
                          </a:solidFill>
                          <a:effectLst/>
                          <a:latin typeface="Calibri" panose="020F0502020204030204" pitchFamily="34" charset="0"/>
                          <a:ea typeface="+mn-ea"/>
                          <a:cs typeface="+mn-cs"/>
                        </a:rPr>
                        <a:t>Abi/pred + ADT</a:t>
                      </a:r>
                    </a:p>
                  </a:txBody>
                  <a:tcPr marL="121699" marR="121699" marT="45728" marB="45728" anchor="ctr" horzOverflow="overflow">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lnB w="76200" cap="flat" cmpd="sng" algn="ctr">
                      <a:solidFill>
                        <a:schemeClr val="tx1"/>
                      </a:solidFill>
                      <a:prstDash val="solid"/>
                      <a:round/>
                      <a:headEnd type="none" w="med" len="med"/>
                      <a:tailEnd type="none" w="med" len="med"/>
                    </a:lnB>
                    <a:lnTlToBr>
                      <a:noFill/>
                    </a:lnTlToBr>
                    <a:lnBlToTr>
                      <a:noFill/>
                    </a:lnBlToTr>
                    <a:solidFill>
                      <a:schemeClr val="accent1"/>
                    </a:solidFill>
                  </a:tcPr>
                </a:tc>
                <a:tc rowSpan="2">
                  <a:txBody>
                    <a:bodyPr/>
                    <a:lstStyle/>
                    <a:p>
                      <a:pPr marL="0" marR="0" lvl="0" indent="0" algn="ctr" defTabSz="914400" rtl="0" eaLnBrk="1" fontAlgn="base" latinLnBrk="0" hangingPunct="1">
                        <a:lnSpc>
                          <a:spcPct val="100000"/>
                        </a:lnSpc>
                        <a:spcBef>
                          <a:spcPts val="756"/>
                        </a:spcBef>
                        <a:spcAft>
                          <a:spcPts val="540"/>
                        </a:spcAft>
                        <a:buClr>
                          <a:schemeClr val="accent2"/>
                        </a:buClr>
                        <a:buSzTx/>
                        <a:buFont typeface="Wingdings" pitchFamily="2" charset="2"/>
                        <a:buNone/>
                        <a:tabLst/>
                      </a:pPr>
                      <a:r>
                        <a:rPr kumimoji="0" lang="en-US" sz="1600" b="0" i="0" u="none" strike="noStrike" kern="1200" cap="none" normalizeH="0" baseline="0" dirty="0">
                          <a:ln>
                            <a:noFill/>
                          </a:ln>
                          <a:solidFill>
                            <a:schemeClr val="accent1"/>
                          </a:solidFill>
                          <a:effectLst/>
                          <a:latin typeface="Calibri" panose="020F0502020204030204" pitchFamily="34" charset="0"/>
                          <a:ea typeface="+mn-ea"/>
                          <a:cs typeface="+mn-cs"/>
                        </a:rPr>
                        <a:t>79</a:t>
                      </a:r>
                    </a:p>
                    <a:p>
                      <a:pPr marL="0" marR="0" lvl="0" indent="0" algn="ctr" defTabSz="914400" rtl="0" eaLnBrk="1" fontAlgn="base" latinLnBrk="0" hangingPunct="1">
                        <a:lnSpc>
                          <a:spcPct val="100000"/>
                        </a:lnSpc>
                        <a:spcBef>
                          <a:spcPts val="756"/>
                        </a:spcBef>
                        <a:spcAft>
                          <a:spcPts val="540"/>
                        </a:spcAft>
                        <a:buClr>
                          <a:schemeClr val="accent2"/>
                        </a:buClr>
                        <a:buSzTx/>
                        <a:buFont typeface="Wingdings" pitchFamily="2" charset="2"/>
                        <a:buNone/>
                        <a:tabLst/>
                      </a:pPr>
                      <a:r>
                        <a:rPr kumimoji="0" lang="en-US" sz="1600" b="0" i="0" u="none" strike="noStrike" kern="1200" cap="none" normalizeH="0" baseline="0" dirty="0">
                          <a:ln>
                            <a:noFill/>
                          </a:ln>
                          <a:solidFill>
                            <a:schemeClr val="accent3"/>
                          </a:solidFill>
                          <a:effectLst/>
                          <a:latin typeface="Calibri" panose="020F0502020204030204" pitchFamily="34" charset="0"/>
                          <a:ea typeface="+mn-ea"/>
                          <a:cs typeface="+mn-cs"/>
                        </a:rPr>
                        <a:t>46</a:t>
                      </a:r>
                    </a:p>
                  </a:txBody>
                  <a:tcPr marL="121699" marR="121699" marT="45728" marB="45728" anchor="ctr" horzOverflow="overflow">
                    <a:lnL w="762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0.60 (0.50-0.71;</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1" u="none" strike="noStrike" cap="none" normalizeH="0" baseline="0" dirty="0">
                          <a:ln>
                            <a:noFill/>
                          </a:ln>
                          <a:solidFill>
                            <a:schemeClr val="bg1"/>
                          </a:solidFill>
                          <a:effectLst/>
                          <a:latin typeface="Calibri" panose="020F0502020204030204" pitchFamily="34" charset="0"/>
                        </a:rPr>
                        <a:t>P</a:t>
                      </a:r>
                      <a:r>
                        <a:rPr kumimoji="0" lang="en-US" sz="1600" b="0" i="0" u="none" strike="noStrike" cap="none" normalizeH="0" baseline="0" dirty="0">
                          <a:ln>
                            <a:noFill/>
                          </a:ln>
                          <a:solidFill>
                            <a:schemeClr val="bg1"/>
                          </a:solidFill>
                          <a:effectLst/>
                          <a:latin typeface="Calibri" panose="020F0502020204030204" pitchFamily="34" charset="0"/>
                        </a:rPr>
                        <a:t> &lt;.0001)*</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31956">
                <a:tc vMerge="1">
                  <a:txBody>
                    <a:bodyPr/>
                    <a:lstStyle/>
                    <a:p>
                      <a:endParaRPr lang="en-US"/>
                    </a:p>
                  </a:txBody>
                  <a:tcPr/>
                </a:tc>
                <a:tc vMerge="1">
                  <a:txBody>
                    <a:bodyPr/>
                    <a:lstStyle/>
                    <a:p>
                      <a:endParaRPr lang="en-US"/>
                    </a:p>
                  </a:txBody>
                  <a:tcPr/>
                </a:tc>
                <a:tc>
                  <a:txBody>
                    <a:bodyPr/>
                    <a:lstStyle/>
                    <a:p>
                      <a:pPr marL="0" marR="0" lvl="0" indent="0" algn="ctr" defTabSz="914400" rtl="0" eaLnBrk="1" fontAlgn="base" latinLnBrk="0" hangingPunct="1">
                        <a:lnSpc>
                          <a:spcPct val="100000"/>
                        </a:lnSpc>
                        <a:spcBef>
                          <a:spcPts val="756"/>
                        </a:spcBef>
                        <a:spcAft>
                          <a:spcPts val="540"/>
                        </a:spcAft>
                        <a:buClr>
                          <a:schemeClr val="accent2"/>
                        </a:buClr>
                        <a:buSzTx/>
                        <a:buFont typeface="Wingdings" pitchFamily="2" charset="2"/>
                        <a:buNone/>
                        <a:tabLst/>
                        <a:defRPr/>
                      </a:pPr>
                      <a:r>
                        <a:rPr kumimoji="0" lang="en-US" sz="1600" b="1" i="0" u="none" strike="noStrike" kern="1200" cap="none" normalizeH="0" baseline="0" dirty="0">
                          <a:ln>
                            <a:noFill/>
                          </a:ln>
                          <a:solidFill>
                            <a:schemeClr val="tx1"/>
                          </a:solidFill>
                          <a:effectLst/>
                          <a:latin typeface="Calibri" panose="020F0502020204030204" pitchFamily="34" charset="0"/>
                          <a:ea typeface="+mn-ea"/>
                          <a:cs typeface="+mn-cs"/>
                        </a:rPr>
                        <a:t>ADT alone</a:t>
                      </a:r>
                    </a:p>
                  </a:txBody>
                  <a:tcPr marL="121699" marR="121699" marT="45728" marB="45728" anchor="ctr" horzOverflow="overflow">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lnB w="76200" cap="flat" cmpd="sng" algn="ctr">
                      <a:solidFill>
                        <a:schemeClr val="tx1"/>
                      </a:solidFill>
                      <a:prstDash val="solid"/>
                      <a:round/>
                      <a:headEnd type="none" w="med" len="med"/>
                      <a:tailEnd type="none" w="med" len="med"/>
                    </a:lnB>
                    <a:lnTlToBr>
                      <a:noFill/>
                    </a:lnTlToBr>
                    <a:lnBlToTr>
                      <a:noFill/>
                    </a:lnBlToTr>
                    <a:solidFill>
                      <a:schemeClr val="accent3"/>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453507496"/>
                  </a:ext>
                </a:extLst>
              </a:tr>
              <a:tr h="353608">
                <a:tc rowSpan="2">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bg2">
                              <a:lumMod val="10000"/>
                            </a:schemeClr>
                          </a:solidFill>
                          <a:effectLst/>
                          <a:latin typeface="Calibri" panose="020F0502020204030204" pitchFamily="34" charset="0"/>
                        </a:rPr>
                        <a:t>ARCHES</a:t>
                      </a:r>
                      <a:r>
                        <a:rPr kumimoji="0" lang="en-US" sz="1600" b="1" i="0" u="none" strike="noStrike" cap="none" normalizeH="0" baseline="30000" dirty="0">
                          <a:ln>
                            <a:noFill/>
                          </a:ln>
                          <a:solidFill>
                            <a:schemeClr val="bg2">
                              <a:lumMod val="10000"/>
                            </a:schemeClr>
                          </a:solidFill>
                          <a:effectLst/>
                          <a:latin typeface="Calibri" panose="020F0502020204030204" pitchFamily="34" charset="0"/>
                        </a:rPr>
                        <a:t>3</a:t>
                      </a:r>
                      <a:endParaRPr kumimoji="0" lang="en-US" sz="1600" b="1" i="0" u="none" strike="noStrike" cap="none" normalizeH="0" baseline="0" dirty="0">
                        <a:ln>
                          <a:noFill/>
                        </a:ln>
                        <a:solidFill>
                          <a:schemeClr val="bg2">
                            <a:lumMod val="10000"/>
                          </a:schemeClr>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mHSPC </a:t>
                      </a:r>
                      <a:br>
                        <a:rPr kumimoji="0" lang="en-US" sz="1600" b="0" i="0" u="none" strike="noStrike" cap="none" normalizeH="0" baseline="0" dirty="0">
                          <a:ln>
                            <a:noFill/>
                          </a:ln>
                          <a:solidFill>
                            <a:schemeClr val="bg2">
                              <a:lumMod val="10000"/>
                            </a:schemeClr>
                          </a:solidFill>
                          <a:effectLst/>
                          <a:latin typeface="Calibri" panose="020F0502020204030204" pitchFamily="34" charset="0"/>
                        </a:rPr>
                      </a:br>
                      <a:r>
                        <a:rPr kumimoji="0" lang="en-US" sz="1600" b="0" i="0" u="none" strike="noStrike" cap="none" normalizeH="0" baseline="0" dirty="0">
                          <a:ln>
                            <a:noFill/>
                          </a:ln>
                          <a:solidFill>
                            <a:schemeClr val="bg2">
                              <a:lumMod val="10000"/>
                            </a:schemeClr>
                          </a:solidFill>
                          <a:effectLst/>
                          <a:latin typeface="Calibri" panose="020F0502020204030204" pitchFamily="34" charset="0"/>
                        </a:rPr>
                        <a:t>(N = 1150)</a:t>
                      </a:r>
                    </a:p>
                  </a:txBody>
                  <a:tcPr marL="121699" marR="121699" marT="45728" marB="45728" anchor="ctr" horzOverflow="overflow">
                    <a:lnL w="12700" cap="flat" cmpd="sng" algn="ctr">
                      <a:noFill/>
                      <a:prstDash val="solid"/>
                      <a:round/>
                      <a:headEnd type="none" w="med" len="med"/>
                      <a:tailEnd type="none" w="med" len="med"/>
                    </a:lnL>
                    <a:lnR w="762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756"/>
                        </a:spcBef>
                        <a:spcAft>
                          <a:spcPts val="540"/>
                        </a:spcAft>
                        <a:buClr>
                          <a:schemeClr val="accent2"/>
                        </a:buClr>
                        <a:buSzTx/>
                        <a:buFont typeface="Wingdings" pitchFamily="2" charset="2"/>
                        <a:buNone/>
                        <a:tabLst/>
                      </a:pPr>
                      <a:r>
                        <a:rPr kumimoji="0" lang="en-US" sz="1600" b="1" i="0" u="none" strike="noStrike" kern="1200" cap="none" normalizeH="0" baseline="0" dirty="0">
                          <a:ln>
                            <a:noFill/>
                          </a:ln>
                          <a:solidFill>
                            <a:schemeClr val="tx1"/>
                          </a:solidFill>
                          <a:effectLst/>
                          <a:latin typeface="Calibri" panose="020F0502020204030204" pitchFamily="34" charset="0"/>
                          <a:ea typeface="+mn-ea"/>
                          <a:cs typeface="+mn-cs"/>
                        </a:rPr>
                        <a:t>Enza + ADT</a:t>
                      </a:r>
                    </a:p>
                  </a:txBody>
                  <a:tcPr marL="121699" marR="121699" marT="45728" marB="45728" anchor="ctr" horzOverflow="overflow">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lnB w="76200" cap="flat" cmpd="sng" algn="ctr">
                      <a:solidFill>
                        <a:schemeClr val="tx1"/>
                      </a:solidFill>
                      <a:prstDash val="solid"/>
                      <a:round/>
                      <a:headEnd type="none" w="med" len="med"/>
                      <a:tailEnd type="none" w="med" len="med"/>
                    </a:lnB>
                    <a:lnTlToBr>
                      <a:noFill/>
                    </a:lnTlToBr>
                    <a:lnBlToTr>
                      <a:noFill/>
                    </a:lnBlToTr>
                    <a:solidFill>
                      <a:schemeClr val="accent4"/>
                    </a:solidFill>
                  </a:tcPr>
                </a:tc>
                <a:tc rowSpan="2">
                  <a:txBody>
                    <a:bodyPr/>
                    <a:lstStyle/>
                    <a:p>
                      <a:pPr marL="0" marR="0" lvl="0" indent="0" algn="ctr" defTabSz="914400" rtl="0" eaLnBrk="1" fontAlgn="base" latinLnBrk="0" hangingPunct="1">
                        <a:lnSpc>
                          <a:spcPct val="100000"/>
                        </a:lnSpc>
                        <a:spcBef>
                          <a:spcPts val="756"/>
                        </a:spcBef>
                        <a:spcAft>
                          <a:spcPts val="540"/>
                        </a:spcAft>
                        <a:buClr>
                          <a:schemeClr val="accent2"/>
                        </a:buClr>
                        <a:buSzTx/>
                        <a:buFont typeface="Wingdings" pitchFamily="2" charset="2"/>
                        <a:buNone/>
                        <a:tabLst/>
                      </a:pPr>
                      <a:r>
                        <a:rPr kumimoji="0" lang="en-US" sz="1600" b="0" i="0" u="none" strike="noStrike" cap="none" normalizeH="0" baseline="0" dirty="0">
                          <a:ln>
                            <a:noFill/>
                          </a:ln>
                          <a:solidFill>
                            <a:schemeClr val="accent4"/>
                          </a:solidFill>
                          <a:effectLst/>
                          <a:latin typeface="Calibri" panose="020F0502020204030204" pitchFamily="34" charset="0"/>
                        </a:rPr>
                        <a:t>NR</a:t>
                      </a:r>
                    </a:p>
                    <a:p>
                      <a:pPr marL="0" marR="0" lvl="0" indent="0" algn="ctr" defTabSz="914400" rtl="0" eaLnBrk="1" fontAlgn="base" latinLnBrk="0" hangingPunct="1">
                        <a:lnSpc>
                          <a:spcPct val="100000"/>
                        </a:lnSpc>
                        <a:spcBef>
                          <a:spcPts val="756"/>
                        </a:spcBef>
                        <a:spcAft>
                          <a:spcPts val="540"/>
                        </a:spcAft>
                        <a:buClr>
                          <a:schemeClr val="accent2"/>
                        </a:buClr>
                        <a:buSzTx/>
                        <a:buFont typeface="Wingdings" pitchFamily="2" charset="2"/>
                        <a:buNone/>
                        <a:tabLst/>
                      </a:pPr>
                      <a:r>
                        <a:rPr kumimoji="0" lang="en-US" sz="1600" b="0" i="0" u="none" strike="noStrike" kern="1200" cap="none" normalizeH="0" baseline="0" dirty="0">
                          <a:ln>
                            <a:noFill/>
                          </a:ln>
                          <a:solidFill>
                            <a:schemeClr val="accent3"/>
                          </a:solidFill>
                          <a:effectLst/>
                          <a:latin typeface="Calibri" panose="020F0502020204030204" pitchFamily="34" charset="0"/>
                          <a:ea typeface="+mn-ea"/>
                          <a:cs typeface="+mn-cs"/>
                        </a:rPr>
                        <a:t>NR</a:t>
                      </a:r>
                    </a:p>
                  </a:txBody>
                  <a:tcPr marL="121699" marR="121699" marT="45728" marB="45728" anchor="ctr" horzOverflow="overflow">
                    <a:lnL w="762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0.70 (0.58-0.85; </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1" u="none" strike="noStrike" cap="none" normalizeH="0" baseline="0" dirty="0">
                          <a:ln>
                            <a:noFill/>
                          </a:ln>
                          <a:solidFill>
                            <a:schemeClr val="bg1"/>
                          </a:solidFill>
                          <a:effectLst/>
                          <a:latin typeface="Calibri" panose="020F0502020204030204" pitchFamily="34" charset="0"/>
                        </a:rPr>
                        <a:t>P </a:t>
                      </a:r>
                      <a:r>
                        <a:rPr kumimoji="0" lang="en-US" sz="1600" b="0" i="0" u="none" strike="noStrike" cap="none" normalizeH="0" baseline="0" dirty="0">
                          <a:ln>
                            <a:noFill/>
                          </a:ln>
                          <a:solidFill>
                            <a:schemeClr val="bg1"/>
                          </a:solidFill>
                          <a:effectLst/>
                          <a:latin typeface="Calibri" panose="020F0502020204030204" pitchFamily="34" charset="0"/>
                        </a:rPr>
                        <a:t>&lt;.001)</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45661">
                <a:tc vMerge="1">
                  <a:txBody>
                    <a:bodyPr/>
                    <a:lstStyle/>
                    <a:p>
                      <a:endParaRPr lang="en-US"/>
                    </a:p>
                  </a:txBody>
                  <a:tcPr/>
                </a:tc>
                <a:tc vMerge="1">
                  <a:txBody>
                    <a:bodyPr/>
                    <a:lstStyle/>
                    <a:p>
                      <a:endParaRPr lang="en-US"/>
                    </a:p>
                  </a:txBody>
                  <a:tcPr/>
                </a:tc>
                <a:tc>
                  <a:txBody>
                    <a:bodyPr/>
                    <a:lstStyle/>
                    <a:p>
                      <a:pPr marL="0" marR="0" lvl="0" indent="0" algn="ctr" defTabSz="914400" rtl="0" eaLnBrk="1" fontAlgn="base" latinLnBrk="0" hangingPunct="1">
                        <a:lnSpc>
                          <a:spcPct val="100000"/>
                        </a:lnSpc>
                        <a:spcBef>
                          <a:spcPts val="756"/>
                        </a:spcBef>
                        <a:spcAft>
                          <a:spcPts val="540"/>
                        </a:spcAft>
                        <a:buClr>
                          <a:schemeClr val="accent2"/>
                        </a:buClr>
                        <a:buSzTx/>
                        <a:buFont typeface="Wingdings" pitchFamily="2" charset="2"/>
                        <a:buNone/>
                        <a:tabLst/>
                        <a:defRPr/>
                      </a:pPr>
                      <a:r>
                        <a:rPr kumimoji="0" lang="en-US" sz="1600" b="1" i="0" u="none" strike="noStrike" kern="1200" cap="none" normalizeH="0" baseline="0" dirty="0">
                          <a:ln>
                            <a:noFill/>
                          </a:ln>
                          <a:solidFill>
                            <a:schemeClr val="tx1"/>
                          </a:solidFill>
                          <a:effectLst/>
                          <a:latin typeface="Calibri" panose="020F0502020204030204" pitchFamily="34" charset="0"/>
                          <a:ea typeface="+mn-ea"/>
                          <a:cs typeface="+mn-cs"/>
                        </a:rPr>
                        <a:t>Placebo + ADT</a:t>
                      </a:r>
                    </a:p>
                  </a:txBody>
                  <a:tcPr marL="121699" marR="121699" marT="45728" marB="45728" anchor="ctr" horzOverflow="overflow">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lnB w="76200" cap="flat" cmpd="sng" algn="ctr">
                      <a:solidFill>
                        <a:schemeClr val="tx1"/>
                      </a:solidFill>
                      <a:prstDash val="solid"/>
                      <a:round/>
                      <a:headEnd type="none" w="med" len="med"/>
                      <a:tailEnd type="none" w="med" len="med"/>
                    </a:lnB>
                    <a:lnTlToBr>
                      <a:noFill/>
                    </a:lnTlToBr>
                    <a:lnBlToTr>
                      <a:noFill/>
                    </a:lnBlToTr>
                    <a:solidFill>
                      <a:schemeClr val="accent3"/>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319920827"/>
                  </a:ext>
                </a:extLst>
              </a:tr>
              <a:tr h="353608">
                <a:tc rowSpan="2">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bg2">
                              <a:lumMod val="10000"/>
                            </a:schemeClr>
                          </a:solidFill>
                          <a:effectLst/>
                          <a:latin typeface="Calibri" panose="020F0502020204030204" pitchFamily="34" charset="0"/>
                        </a:rPr>
                        <a:t>TITAN</a:t>
                      </a:r>
                      <a:r>
                        <a:rPr kumimoji="0" lang="en-US" sz="1600" b="1" i="0" u="none" strike="noStrike" cap="none" normalizeH="0" baseline="30000" dirty="0">
                          <a:ln>
                            <a:noFill/>
                          </a:ln>
                          <a:solidFill>
                            <a:schemeClr val="bg2">
                              <a:lumMod val="10000"/>
                            </a:schemeClr>
                          </a:solidFill>
                          <a:effectLst/>
                          <a:latin typeface="Calibri" panose="020F0502020204030204" pitchFamily="34" charset="0"/>
                        </a:rPr>
                        <a:t>4</a:t>
                      </a:r>
                      <a:endParaRPr kumimoji="0" lang="en-US" sz="1600" b="1" i="0" u="none" strike="noStrike" cap="none" normalizeH="0" baseline="0" dirty="0">
                        <a:ln>
                          <a:noFill/>
                        </a:ln>
                        <a:solidFill>
                          <a:schemeClr val="bg2">
                            <a:lumMod val="10000"/>
                          </a:schemeClr>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mHSPC </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(N = 1052)</a:t>
                      </a:r>
                    </a:p>
                  </a:txBody>
                  <a:tcPr marL="121699" marR="121699" marT="45728" marB="45728" anchor="ctr" horzOverflow="overflow">
                    <a:lnL w="12700" cap="flat" cmpd="sng" algn="ctr">
                      <a:noFill/>
                      <a:prstDash val="solid"/>
                      <a:round/>
                      <a:headEnd type="none" w="med" len="med"/>
                      <a:tailEnd type="none" w="med" len="med"/>
                    </a:lnL>
                    <a:lnR w="762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756"/>
                        </a:spcBef>
                        <a:spcAft>
                          <a:spcPts val="540"/>
                        </a:spcAft>
                        <a:buClr>
                          <a:schemeClr val="accent2"/>
                        </a:buClr>
                        <a:buSzTx/>
                        <a:buFont typeface="Wingdings" pitchFamily="2" charset="2"/>
                        <a:buNone/>
                        <a:tabLst/>
                      </a:pPr>
                      <a:r>
                        <a:rPr kumimoji="0" lang="en-US" sz="1600" b="1" i="0" u="none" strike="noStrike" kern="1200" cap="none" normalizeH="0" baseline="0" dirty="0">
                          <a:ln>
                            <a:noFill/>
                          </a:ln>
                          <a:solidFill>
                            <a:schemeClr val="tx1"/>
                          </a:solidFill>
                          <a:effectLst/>
                          <a:latin typeface="Calibri" panose="020F0502020204030204" pitchFamily="34" charset="0"/>
                          <a:ea typeface="+mn-ea"/>
                          <a:cs typeface="+mn-cs"/>
                        </a:rPr>
                        <a:t>Apa + ADT</a:t>
                      </a:r>
                    </a:p>
                  </a:txBody>
                  <a:tcPr marL="121699" marR="121699" marT="45728" marB="45728" anchor="ctr" horzOverflow="overflow">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lnB w="76200" cap="flat" cmpd="sng" algn="ctr">
                      <a:solidFill>
                        <a:schemeClr val="tx1"/>
                      </a:solidFill>
                      <a:prstDash val="solid"/>
                      <a:round/>
                      <a:headEnd type="none" w="med" len="med"/>
                      <a:tailEnd type="none" w="med" len="med"/>
                    </a:lnB>
                    <a:lnTlToBr>
                      <a:noFill/>
                    </a:lnTlToBr>
                    <a:lnBlToTr>
                      <a:noFill/>
                    </a:lnBlToTr>
                    <a:solidFill>
                      <a:schemeClr val="accent5"/>
                    </a:solidFill>
                  </a:tcPr>
                </a:tc>
                <a:tc rowSpan="2">
                  <a:txBody>
                    <a:bodyPr/>
                    <a:lstStyle/>
                    <a:p>
                      <a:pPr marL="0" marR="0" lvl="0" indent="0" algn="ctr" defTabSz="914400" rtl="0" eaLnBrk="1" fontAlgn="base" latinLnBrk="0" hangingPunct="1">
                        <a:lnSpc>
                          <a:spcPct val="100000"/>
                        </a:lnSpc>
                        <a:spcBef>
                          <a:spcPts val="756"/>
                        </a:spcBef>
                        <a:spcAft>
                          <a:spcPts val="540"/>
                        </a:spcAft>
                        <a:buClr>
                          <a:schemeClr val="accent2"/>
                        </a:buClr>
                        <a:buSzTx/>
                        <a:buFont typeface="Wingdings" pitchFamily="2" charset="2"/>
                        <a:buNone/>
                        <a:tabLst/>
                      </a:pPr>
                      <a:r>
                        <a:rPr kumimoji="0" lang="en-US" sz="1600" b="0" i="0" u="none" strike="noStrike" cap="none" normalizeH="0" baseline="0" dirty="0">
                          <a:ln>
                            <a:noFill/>
                          </a:ln>
                          <a:solidFill>
                            <a:srgbClr val="FDB338"/>
                          </a:solidFill>
                          <a:effectLst/>
                          <a:latin typeface="Calibri" panose="020F0502020204030204" pitchFamily="34" charset="0"/>
                        </a:rPr>
                        <a:t>NR</a:t>
                      </a:r>
                    </a:p>
                    <a:p>
                      <a:pPr marL="0" marR="0" lvl="0" indent="0" algn="ctr" defTabSz="914400" rtl="0" eaLnBrk="1" fontAlgn="base" latinLnBrk="0" hangingPunct="1">
                        <a:lnSpc>
                          <a:spcPct val="100000"/>
                        </a:lnSpc>
                        <a:spcBef>
                          <a:spcPts val="756"/>
                        </a:spcBef>
                        <a:spcAft>
                          <a:spcPts val="540"/>
                        </a:spcAft>
                        <a:buClr>
                          <a:schemeClr val="accent2"/>
                        </a:buClr>
                        <a:buSzTx/>
                        <a:buFont typeface="Wingdings" pitchFamily="2" charset="2"/>
                        <a:buNone/>
                        <a:tabLst/>
                      </a:pPr>
                      <a:r>
                        <a:rPr kumimoji="0" lang="en-US" sz="1600" b="0" i="0" u="none" strike="noStrike" kern="1200" cap="none" normalizeH="0" baseline="0" dirty="0">
                          <a:ln>
                            <a:noFill/>
                          </a:ln>
                          <a:solidFill>
                            <a:schemeClr val="accent3"/>
                          </a:solidFill>
                          <a:effectLst/>
                          <a:latin typeface="Calibri" panose="020F0502020204030204" pitchFamily="34" charset="0"/>
                          <a:ea typeface="+mn-ea"/>
                          <a:cs typeface="+mn-cs"/>
                        </a:rPr>
                        <a:t>52.2</a:t>
                      </a:r>
                    </a:p>
                  </a:txBody>
                  <a:tcPr marL="121699" marR="121699" marT="45728" marB="45728" anchor="ctr" horzOverflow="overflow">
                    <a:lnL w="762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0.65 (0.53-0.79; </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1" u="none" strike="noStrike" cap="none" normalizeH="0" baseline="0" dirty="0">
                          <a:ln>
                            <a:noFill/>
                          </a:ln>
                          <a:solidFill>
                            <a:schemeClr val="bg1"/>
                          </a:solidFill>
                          <a:effectLst/>
                          <a:latin typeface="Calibri" panose="020F0502020204030204" pitchFamily="34" charset="0"/>
                        </a:rPr>
                        <a:t>P </a:t>
                      </a:r>
                      <a:r>
                        <a:rPr kumimoji="0" lang="en-US" sz="1600" b="0" i="0" u="none" strike="noStrike" cap="none" normalizeH="0" baseline="0" dirty="0">
                          <a:ln>
                            <a:noFill/>
                          </a:ln>
                          <a:solidFill>
                            <a:schemeClr val="bg1"/>
                          </a:solidFill>
                          <a:effectLst/>
                          <a:latin typeface="Calibri" panose="020F0502020204030204" pitchFamily="34" charset="0"/>
                        </a:rPr>
                        <a:t>&lt;.0001)</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224241038"/>
                  </a:ext>
                </a:extLst>
              </a:tr>
              <a:tr h="445661">
                <a:tc vMerge="1">
                  <a:txBody>
                    <a:bodyPr/>
                    <a:lstStyle/>
                    <a:p>
                      <a:endParaRPr lang="en-US"/>
                    </a:p>
                  </a:txBody>
                  <a:tcPr/>
                </a:tc>
                <a:tc vMerge="1">
                  <a:txBody>
                    <a:bodyPr/>
                    <a:lstStyle/>
                    <a:p>
                      <a:endParaRPr lang="en-US"/>
                    </a:p>
                  </a:txBody>
                  <a:tcPr/>
                </a:tc>
                <a:tc>
                  <a:txBody>
                    <a:bodyPr/>
                    <a:lstStyle/>
                    <a:p>
                      <a:pPr marL="0" marR="0" lvl="0" indent="0" algn="ctr" defTabSz="914400" rtl="0" eaLnBrk="1" fontAlgn="base" latinLnBrk="0" hangingPunct="1">
                        <a:lnSpc>
                          <a:spcPct val="100000"/>
                        </a:lnSpc>
                        <a:spcBef>
                          <a:spcPts val="756"/>
                        </a:spcBef>
                        <a:spcAft>
                          <a:spcPts val="540"/>
                        </a:spcAft>
                        <a:buClr>
                          <a:schemeClr val="accent2"/>
                        </a:buClr>
                        <a:buSzTx/>
                        <a:buFont typeface="Wingdings" pitchFamily="2" charset="2"/>
                        <a:buNone/>
                        <a:tabLst/>
                        <a:defRPr/>
                      </a:pPr>
                      <a:r>
                        <a:rPr kumimoji="0" lang="en-US" sz="1600" b="1" i="0" u="none" strike="noStrike" kern="1200" cap="none" normalizeH="0" baseline="0" dirty="0">
                          <a:ln>
                            <a:noFill/>
                          </a:ln>
                          <a:solidFill>
                            <a:schemeClr val="tx1"/>
                          </a:solidFill>
                          <a:effectLst/>
                          <a:latin typeface="Calibri" panose="020F0502020204030204" pitchFamily="34" charset="0"/>
                          <a:ea typeface="+mn-ea"/>
                          <a:cs typeface="+mn-cs"/>
                        </a:rPr>
                        <a:t>Placebo + ADT</a:t>
                      </a:r>
                    </a:p>
                  </a:txBody>
                  <a:tcPr marL="121699" marR="121699" marT="45728" marB="45728" anchor="ctr" horzOverflow="overflow">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lnB w="76200" cap="flat" cmpd="sng" algn="ctr">
                      <a:solidFill>
                        <a:schemeClr val="tx1"/>
                      </a:solidFill>
                      <a:prstDash val="solid"/>
                      <a:round/>
                      <a:headEnd type="none" w="med" len="med"/>
                      <a:tailEnd type="none" w="med" len="med"/>
                    </a:lnB>
                    <a:lnTlToBr>
                      <a:noFill/>
                    </a:lnTlToBr>
                    <a:lnBlToTr>
                      <a:noFill/>
                    </a:lnBlToTr>
                    <a:solidFill>
                      <a:schemeClr val="accent3"/>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52953109"/>
                  </a:ext>
                </a:extLst>
              </a:tr>
              <a:tr h="579136">
                <a:tc rowSpan="2">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bg2">
                              <a:lumMod val="10000"/>
                            </a:schemeClr>
                          </a:solidFill>
                          <a:effectLst/>
                          <a:latin typeface="Calibri" panose="020F0502020204030204" pitchFamily="34" charset="0"/>
                        </a:rPr>
                        <a:t>PEACE-1</a:t>
                      </a:r>
                      <a:r>
                        <a:rPr kumimoji="0" lang="en-US" sz="1600" b="1" i="0" u="none" strike="noStrike" cap="none" normalizeH="0" baseline="30000" dirty="0">
                          <a:ln>
                            <a:noFill/>
                          </a:ln>
                          <a:solidFill>
                            <a:schemeClr val="bg2">
                              <a:lumMod val="10000"/>
                            </a:schemeClr>
                          </a:solidFill>
                          <a:effectLst/>
                          <a:latin typeface="Calibri" panose="020F0502020204030204" pitchFamily="34" charset="0"/>
                        </a:rPr>
                        <a:t>5</a:t>
                      </a:r>
                      <a:r>
                        <a:rPr kumimoji="0" lang="en-US" sz="1600" b="1" i="0" u="none" strike="noStrike" cap="none" normalizeH="0" baseline="0" dirty="0">
                          <a:ln>
                            <a:noFill/>
                          </a:ln>
                          <a:solidFill>
                            <a:schemeClr val="bg2">
                              <a:lumMod val="10000"/>
                            </a:schemeClr>
                          </a:solidFill>
                          <a:effectLst/>
                          <a:latin typeface="Calibri" panose="020F0502020204030204" pitchFamily="34" charset="0"/>
                        </a:rPr>
                        <a:t>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mHSPC </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(N = 1173)</a:t>
                      </a:r>
                    </a:p>
                  </a:txBody>
                  <a:tcPr marL="121699" marR="121699" marT="45728" marB="45728" anchor="ctr" horzOverflow="overflow">
                    <a:lnL w="12700" cap="flat" cmpd="sng" algn="ctr">
                      <a:noFill/>
                      <a:prstDash val="solid"/>
                      <a:round/>
                      <a:headEnd type="none" w="med" len="med"/>
                      <a:tailEnd type="none" w="med" len="med"/>
                    </a:lnL>
                    <a:lnR w="762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756"/>
                        </a:spcBef>
                        <a:spcAft>
                          <a:spcPts val="540"/>
                        </a:spcAft>
                        <a:buClr>
                          <a:schemeClr val="accent2"/>
                        </a:buClr>
                        <a:buSzTx/>
                        <a:buFont typeface="Wingdings" pitchFamily="2" charset="2"/>
                        <a:buNone/>
                        <a:tabLst/>
                      </a:pPr>
                      <a:r>
                        <a:rPr kumimoji="0" lang="en-US" sz="1600" b="1" i="0" u="none" strike="noStrike" kern="1200" cap="none" normalizeH="0" baseline="0" dirty="0">
                          <a:ln>
                            <a:noFill/>
                          </a:ln>
                          <a:solidFill>
                            <a:schemeClr val="tx1"/>
                          </a:solidFill>
                          <a:effectLst/>
                          <a:latin typeface="Calibri" panose="020F0502020204030204" pitchFamily="34" charset="0"/>
                          <a:ea typeface="+mn-ea"/>
                          <a:cs typeface="+mn-cs"/>
                        </a:rPr>
                        <a:t>Abi/pred + ADT + </a:t>
                      </a:r>
                      <a:br>
                        <a:rPr kumimoji="0" lang="en-US" sz="1600" b="1" i="0" u="none" strike="noStrike" kern="1200" cap="none" normalizeH="0" baseline="0" dirty="0">
                          <a:ln>
                            <a:noFill/>
                          </a:ln>
                          <a:solidFill>
                            <a:schemeClr val="tx1"/>
                          </a:solidFill>
                          <a:effectLst/>
                          <a:latin typeface="Calibri" panose="020F0502020204030204" pitchFamily="34" charset="0"/>
                          <a:ea typeface="+mn-ea"/>
                          <a:cs typeface="+mn-cs"/>
                        </a:rPr>
                      </a:br>
                      <a:r>
                        <a:rPr kumimoji="0" lang="en-US" sz="1600" b="1" i="0" u="none" strike="noStrike" kern="1200" cap="none" normalizeH="0" baseline="0" dirty="0">
                          <a:ln>
                            <a:noFill/>
                          </a:ln>
                          <a:solidFill>
                            <a:schemeClr val="tx1"/>
                          </a:solidFill>
                          <a:effectLst/>
                          <a:latin typeface="Calibri" panose="020F0502020204030204" pitchFamily="34" charset="0"/>
                          <a:ea typeface="+mn-ea"/>
                          <a:cs typeface="+mn-cs"/>
                        </a:rPr>
                        <a:t>doc</a:t>
                      </a:r>
                    </a:p>
                  </a:txBody>
                  <a:tcPr marL="121699" marR="121699" marT="45728" marB="45728" anchor="ctr" horzOverflow="overflow">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lnB w="76200" cap="flat" cmpd="sng" algn="ctr">
                      <a:solidFill>
                        <a:schemeClr val="tx1"/>
                      </a:solidFill>
                      <a:prstDash val="solid"/>
                      <a:round/>
                      <a:headEnd type="none" w="med" len="med"/>
                      <a:tailEnd type="none" w="med" len="med"/>
                    </a:lnB>
                    <a:lnTlToBr>
                      <a:noFill/>
                    </a:lnTlToBr>
                    <a:lnBlToTr>
                      <a:noFill/>
                    </a:lnBlToTr>
                    <a:solidFill>
                      <a:schemeClr val="accent2"/>
                    </a:solidFill>
                  </a:tcPr>
                </a:tc>
                <a:tc rowSpan="2">
                  <a:txBody>
                    <a:bodyPr/>
                    <a:lstStyle/>
                    <a:p>
                      <a:pPr marL="0" marR="0" lvl="0" indent="0" algn="ctr" defTabSz="914400" rtl="0" eaLnBrk="1" fontAlgn="base" latinLnBrk="0" hangingPunct="1">
                        <a:lnSpc>
                          <a:spcPct val="100000"/>
                        </a:lnSpc>
                        <a:spcBef>
                          <a:spcPts val="756"/>
                        </a:spcBef>
                        <a:spcAft>
                          <a:spcPts val="540"/>
                        </a:spcAft>
                        <a:buClr>
                          <a:schemeClr val="accent2"/>
                        </a:buClr>
                        <a:buSzTx/>
                        <a:buFont typeface="Wingdings" pitchFamily="2" charset="2"/>
                        <a:buNone/>
                        <a:tabLst/>
                      </a:pPr>
                      <a:r>
                        <a:rPr kumimoji="0" lang="en-US" sz="1600" b="0" i="0" u="none" strike="noStrike" cap="none" normalizeH="0" baseline="0" dirty="0">
                          <a:ln>
                            <a:noFill/>
                          </a:ln>
                          <a:solidFill>
                            <a:schemeClr val="accent2"/>
                          </a:solidFill>
                          <a:effectLst/>
                          <a:latin typeface="Calibri" panose="020F0502020204030204" pitchFamily="34" charset="0"/>
                        </a:rPr>
                        <a:t>NR</a:t>
                      </a:r>
                      <a:br>
                        <a:rPr kumimoji="0" lang="en-US" sz="1600" b="0" i="0" u="none" strike="noStrike" cap="none" normalizeH="0" baseline="0" dirty="0">
                          <a:ln>
                            <a:noFill/>
                          </a:ln>
                          <a:solidFill>
                            <a:schemeClr val="accent2"/>
                          </a:solidFill>
                          <a:effectLst/>
                          <a:latin typeface="Calibri" panose="020F0502020204030204" pitchFamily="34" charset="0"/>
                        </a:rPr>
                      </a:br>
                      <a:br>
                        <a:rPr kumimoji="0" lang="en-US" sz="1600" b="0" i="0" u="none" strike="noStrike" cap="none" normalizeH="0" baseline="0" dirty="0">
                          <a:ln>
                            <a:noFill/>
                          </a:ln>
                          <a:solidFill>
                            <a:schemeClr val="accent2"/>
                          </a:solidFill>
                          <a:effectLst/>
                          <a:latin typeface="Calibri" panose="020F0502020204030204" pitchFamily="34" charset="0"/>
                        </a:rPr>
                      </a:br>
                      <a:r>
                        <a:rPr kumimoji="0" lang="en-US" sz="1600" b="0" i="0" u="none" strike="noStrike" kern="1200" cap="none" normalizeH="0" baseline="0" dirty="0">
                          <a:ln>
                            <a:noFill/>
                          </a:ln>
                          <a:solidFill>
                            <a:schemeClr val="accent3"/>
                          </a:solidFill>
                          <a:effectLst/>
                          <a:latin typeface="Calibri" panose="020F0502020204030204" pitchFamily="34" charset="0"/>
                          <a:ea typeface="+mn-ea"/>
                          <a:cs typeface="+mn-cs"/>
                        </a:rPr>
                        <a:t>53</a:t>
                      </a:r>
                    </a:p>
                  </a:txBody>
                  <a:tcPr marL="121699" marR="121699" marT="45728" marB="45728" anchor="ctr" horzOverflow="overflow">
                    <a:lnL w="762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0.75 (0.59-0.95; </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1" u="none" strike="noStrike" cap="none" normalizeH="0" baseline="0" dirty="0">
                          <a:ln>
                            <a:noFill/>
                          </a:ln>
                          <a:solidFill>
                            <a:schemeClr val="bg1"/>
                          </a:solidFill>
                          <a:effectLst/>
                          <a:latin typeface="Calibri" panose="020F0502020204030204" pitchFamily="34" charset="0"/>
                        </a:rPr>
                        <a:t>P </a:t>
                      </a:r>
                      <a:r>
                        <a:rPr kumimoji="0" lang="en-US" sz="1600" b="0" i="0" u="none" strike="noStrike" cap="none" normalizeH="0" baseline="0" dirty="0">
                          <a:ln>
                            <a:noFill/>
                          </a:ln>
                          <a:solidFill>
                            <a:schemeClr val="bg1"/>
                          </a:solidFill>
                          <a:effectLst/>
                          <a:latin typeface="Calibri" panose="020F0502020204030204" pitchFamily="34" charset="0"/>
                        </a:rPr>
                        <a:t>= .017)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311990305"/>
                  </a:ext>
                </a:extLst>
              </a:tr>
              <a:tr h="579136">
                <a:tc vMerge="1">
                  <a:txBody>
                    <a:bodyPr/>
                    <a:lstStyle/>
                    <a:p>
                      <a:endParaRPr lang="en-US"/>
                    </a:p>
                  </a:txBody>
                  <a:tcPr/>
                </a:tc>
                <a:tc vMerge="1">
                  <a:txBody>
                    <a:bodyPr/>
                    <a:lstStyle/>
                    <a:p>
                      <a:endParaRPr lang="en-US"/>
                    </a:p>
                  </a:txBody>
                  <a:tcPr/>
                </a:tc>
                <a:tc>
                  <a:txBody>
                    <a:bodyPr/>
                    <a:lstStyle/>
                    <a:p>
                      <a:pPr marL="0" marR="0" lvl="0" indent="0" algn="ctr" defTabSz="914400" rtl="0" eaLnBrk="1" fontAlgn="base" latinLnBrk="0" hangingPunct="1">
                        <a:lnSpc>
                          <a:spcPct val="100000"/>
                        </a:lnSpc>
                        <a:spcBef>
                          <a:spcPts val="756"/>
                        </a:spcBef>
                        <a:spcAft>
                          <a:spcPts val="540"/>
                        </a:spcAft>
                        <a:buClr>
                          <a:schemeClr val="accent2"/>
                        </a:buClr>
                        <a:buSzTx/>
                        <a:buFont typeface="Wingdings" pitchFamily="2" charset="2"/>
                        <a:buNone/>
                        <a:tabLst/>
                      </a:pPr>
                      <a:r>
                        <a:rPr kumimoji="0" lang="en-US" sz="1600" b="1" i="0" u="none" strike="noStrike" kern="1200" cap="none" normalizeH="0" baseline="0" dirty="0">
                          <a:ln>
                            <a:noFill/>
                          </a:ln>
                          <a:solidFill>
                            <a:schemeClr val="tx1"/>
                          </a:solidFill>
                          <a:effectLst/>
                          <a:latin typeface="Calibri" panose="020F0502020204030204" pitchFamily="34" charset="0"/>
                          <a:ea typeface="+mn-ea"/>
                          <a:cs typeface="+mn-cs"/>
                        </a:rPr>
                        <a:t>ADT + </a:t>
                      </a:r>
                      <a:br>
                        <a:rPr kumimoji="0" lang="en-US" sz="1600" b="1" i="0" u="none" strike="noStrike" kern="1200" cap="none" normalizeH="0" baseline="0" dirty="0">
                          <a:ln>
                            <a:noFill/>
                          </a:ln>
                          <a:solidFill>
                            <a:schemeClr val="tx1"/>
                          </a:solidFill>
                          <a:effectLst/>
                          <a:latin typeface="Calibri" panose="020F0502020204030204" pitchFamily="34" charset="0"/>
                          <a:ea typeface="+mn-ea"/>
                          <a:cs typeface="+mn-cs"/>
                        </a:rPr>
                      </a:br>
                      <a:r>
                        <a:rPr kumimoji="0" lang="en-US" sz="1600" b="1" i="0" u="none" strike="noStrike" kern="1200" cap="none" normalizeH="0" baseline="0" dirty="0">
                          <a:ln>
                            <a:noFill/>
                          </a:ln>
                          <a:solidFill>
                            <a:schemeClr val="tx1"/>
                          </a:solidFill>
                          <a:effectLst/>
                          <a:latin typeface="Calibri" panose="020F0502020204030204" pitchFamily="34" charset="0"/>
                          <a:ea typeface="+mn-ea"/>
                          <a:cs typeface="+mn-cs"/>
                        </a:rPr>
                        <a:t>doc</a:t>
                      </a:r>
                    </a:p>
                  </a:txBody>
                  <a:tcPr marL="121699" marR="121699" marT="45728" marB="45728" anchor="ctr" horzOverflow="overflow">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lnB w="76200" cap="flat" cmpd="sng" algn="ctr">
                      <a:solidFill>
                        <a:schemeClr val="tx1"/>
                      </a:solidFill>
                      <a:prstDash val="solid"/>
                      <a:round/>
                      <a:headEnd type="none" w="med" len="med"/>
                      <a:tailEnd type="none" w="med" len="med"/>
                    </a:lnB>
                    <a:lnTlToBr>
                      <a:noFill/>
                    </a:lnTlToBr>
                    <a:lnBlToTr>
                      <a:noFill/>
                    </a:lnBlToTr>
                    <a:solidFill>
                      <a:schemeClr val="accent3"/>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2340621986"/>
                  </a:ext>
                </a:extLst>
              </a:tr>
              <a:tr h="579136">
                <a:tc rowSpan="2">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bg2">
                              <a:lumMod val="10000"/>
                            </a:schemeClr>
                          </a:solidFill>
                          <a:effectLst/>
                          <a:latin typeface="Calibri" panose="020F0502020204030204" pitchFamily="34" charset="0"/>
                        </a:rPr>
                        <a:t>ARASENS</a:t>
                      </a:r>
                      <a:r>
                        <a:rPr kumimoji="0" lang="en-US" sz="1600" b="1" i="0" u="none" strike="noStrike" cap="none" normalizeH="0" baseline="30000" dirty="0">
                          <a:ln>
                            <a:noFill/>
                          </a:ln>
                          <a:solidFill>
                            <a:schemeClr val="bg2">
                              <a:lumMod val="10000"/>
                            </a:schemeClr>
                          </a:solidFill>
                          <a:effectLst/>
                          <a:latin typeface="Calibri" panose="020F0502020204030204" pitchFamily="34" charset="0"/>
                        </a:rPr>
                        <a:t>6</a:t>
                      </a:r>
                      <a:endParaRPr kumimoji="0" lang="en-US" sz="1600" b="1" i="0" u="none" strike="noStrike" cap="none" normalizeH="0" baseline="0" dirty="0">
                        <a:ln>
                          <a:noFill/>
                        </a:ln>
                        <a:solidFill>
                          <a:schemeClr val="bg2">
                            <a:lumMod val="10000"/>
                          </a:schemeClr>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mHSPC </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(N = 1306)</a:t>
                      </a:r>
                    </a:p>
                  </a:txBody>
                  <a:tcPr marL="121699" marR="121699" marT="45728" marB="45728" anchor="ctr" horzOverflow="overflow">
                    <a:lnL w="12700" cap="flat" cmpd="sng" algn="ctr">
                      <a:noFill/>
                      <a:prstDash val="solid"/>
                      <a:round/>
                      <a:headEnd type="none" w="med" len="med"/>
                      <a:tailEnd type="none" w="med" len="med"/>
                    </a:lnL>
                    <a:lnR w="762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756"/>
                        </a:spcBef>
                        <a:spcAft>
                          <a:spcPts val="540"/>
                        </a:spcAft>
                        <a:buClr>
                          <a:schemeClr val="accent2"/>
                        </a:buClr>
                        <a:buSzTx/>
                        <a:buFont typeface="Wingdings" pitchFamily="2" charset="2"/>
                        <a:buNone/>
                        <a:tabLst/>
                      </a:pPr>
                      <a:r>
                        <a:rPr kumimoji="0" lang="en-US" sz="1600" b="1" i="0" u="none" strike="noStrike" kern="1200" cap="none" normalizeH="0" baseline="0" dirty="0">
                          <a:ln>
                            <a:noFill/>
                          </a:ln>
                          <a:solidFill>
                            <a:schemeClr val="tx1"/>
                          </a:solidFill>
                          <a:effectLst/>
                          <a:latin typeface="Calibri" panose="020F0502020204030204" pitchFamily="34" charset="0"/>
                          <a:ea typeface="+mn-ea"/>
                          <a:cs typeface="+mn-cs"/>
                        </a:rPr>
                        <a:t>Daro + ADT + </a:t>
                      </a:r>
                      <a:br>
                        <a:rPr kumimoji="0" lang="en-US" sz="1600" b="1" i="0" u="none" strike="noStrike" kern="1200" cap="none" normalizeH="0" baseline="0" dirty="0">
                          <a:ln>
                            <a:noFill/>
                          </a:ln>
                          <a:solidFill>
                            <a:schemeClr val="tx1"/>
                          </a:solidFill>
                          <a:effectLst/>
                          <a:latin typeface="Calibri" panose="020F0502020204030204" pitchFamily="34" charset="0"/>
                          <a:ea typeface="+mn-ea"/>
                          <a:cs typeface="+mn-cs"/>
                        </a:rPr>
                      </a:br>
                      <a:r>
                        <a:rPr kumimoji="0" lang="en-US" sz="1600" b="1" i="0" u="none" strike="noStrike" kern="1200" cap="none" normalizeH="0" baseline="0" dirty="0">
                          <a:ln>
                            <a:noFill/>
                          </a:ln>
                          <a:solidFill>
                            <a:schemeClr val="tx1"/>
                          </a:solidFill>
                          <a:effectLst/>
                          <a:latin typeface="Calibri" panose="020F0502020204030204" pitchFamily="34" charset="0"/>
                          <a:ea typeface="+mn-ea"/>
                          <a:cs typeface="+mn-cs"/>
                        </a:rPr>
                        <a:t>doc</a:t>
                      </a:r>
                    </a:p>
                  </a:txBody>
                  <a:tcPr marL="121699" marR="121699" marT="45728" marB="45728" anchor="ctr" horzOverflow="overflow">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lnB w="76200" cap="flat" cmpd="sng" algn="ctr">
                      <a:solidFill>
                        <a:schemeClr val="tx1"/>
                      </a:solidFill>
                      <a:prstDash val="solid"/>
                      <a:round/>
                      <a:headEnd type="none" w="med" len="med"/>
                      <a:tailEnd type="none" w="med" len="med"/>
                    </a:lnB>
                    <a:lnTlToBr>
                      <a:noFill/>
                    </a:lnTlToBr>
                    <a:lnBlToTr>
                      <a:noFill/>
                    </a:lnBlToTr>
                    <a:solidFill>
                      <a:schemeClr val="accent6"/>
                    </a:solidFill>
                  </a:tcPr>
                </a:tc>
                <a:tc rowSpan="2">
                  <a:txBody>
                    <a:bodyPr/>
                    <a:lstStyle/>
                    <a:p>
                      <a:pPr marL="0" marR="0" lvl="0" indent="0" algn="ctr" defTabSz="914400" rtl="0" eaLnBrk="1" fontAlgn="base" latinLnBrk="0" hangingPunct="1">
                        <a:lnSpc>
                          <a:spcPct val="100000"/>
                        </a:lnSpc>
                        <a:spcBef>
                          <a:spcPts val="756"/>
                        </a:spcBef>
                        <a:spcAft>
                          <a:spcPts val="540"/>
                        </a:spcAft>
                        <a:buClr>
                          <a:schemeClr val="accent2"/>
                        </a:buClr>
                        <a:buSzTx/>
                        <a:buFont typeface="Wingdings" pitchFamily="2" charset="2"/>
                        <a:buNone/>
                        <a:tabLst/>
                      </a:pPr>
                      <a:r>
                        <a:rPr kumimoji="0" lang="en-US" sz="1600" b="0" i="0" u="none" strike="noStrike" cap="none" normalizeH="0" baseline="0" dirty="0">
                          <a:ln>
                            <a:noFill/>
                          </a:ln>
                          <a:solidFill>
                            <a:schemeClr val="accent6"/>
                          </a:solidFill>
                          <a:effectLst/>
                          <a:latin typeface="Calibri" panose="020F0502020204030204" pitchFamily="34" charset="0"/>
                        </a:rPr>
                        <a:t>NE</a:t>
                      </a:r>
                      <a:br>
                        <a:rPr kumimoji="0" lang="en-US" sz="1600" b="0" i="0" u="none" strike="noStrike" cap="none" normalizeH="0" baseline="0" dirty="0">
                          <a:ln>
                            <a:noFill/>
                          </a:ln>
                          <a:solidFill>
                            <a:schemeClr val="accent6"/>
                          </a:solidFill>
                          <a:effectLst/>
                          <a:latin typeface="Calibri" panose="020F0502020204030204" pitchFamily="34" charset="0"/>
                        </a:rPr>
                      </a:br>
                      <a:br>
                        <a:rPr kumimoji="0" lang="en-US" sz="1600" b="0" i="0" u="none" strike="noStrike" cap="none" normalizeH="0" baseline="0" dirty="0">
                          <a:ln>
                            <a:noFill/>
                          </a:ln>
                          <a:solidFill>
                            <a:srgbClr val="FDB338"/>
                          </a:solidFill>
                          <a:effectLst/>
                          <a:latin typeface="Calibri" panose="020F0502020204030204" pitchFamily="34" charset="0"/>
                        </a:rPr>
                      </a:br>
                      <a:r>
                        <a:rPr kumimoji="0" lang="en-US" sz="1600" b="0" i="0" u="none" strike="noStrike" kern="1200" cap="none" normalizeH="0" baseline="0" dirty="0">
                          <a:ln>
                            <a:noFill/>
                          </a:ln>
                          <a:solidFill>
                            <a:schemeClr val="accent3"/>
                          </a:solidFill>
                          <a:effectLst/>
                          <a:latin typeface="Calibri" panose="020F0502020204030204" pitchFamily="34" charset="0"/>
                          <a:ea typeface="+mn-ea"/>
                          <a:cs typeface="+mn-cs"/>
                        </a:rPr>
                        <a:t>48.9</a:t>
                      </a:r>
                    </a:p>
                  </a:txBody>
                  <a:tcPr marL="121699" marR="121699" marT="45728" marB="45728" anchor="ctr" horzOverflow="overflow">
                    <a:lnL w="762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0.68 (0.57-0.80; </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1" u="none" strike="noStrike" cap="none" normalizeH="0" baseline="0" dirty="0">
                          <a:ln>
                            <a:noFill/>
                          </a:ln>
                          <a:solidFill>
                            <a:schemeClr val="bg1"/>
                          </a:solidFill>
                          <a:effectLst/>
                          <a:latin typeface="Calibri" panose="020F0502020204030204" pitchFamily="34" charset="0"/>
                        </a:rPr>
                        <a:t>P </a:t>
                      </a:r>
                      <a:r>
                        <a:rPr kumimoji="0" lang="en-US" sz="1600" b="0" i="0" u="none" strike="noStrike" cap="none" normalizeH="0" baseline="0" dirty="0">
                          <a:ln>
                            <a:noFill/>
                          </a:ln>
                          <a:solidFill>
                            <a:schemeClr val="bg1"/>
                          </a:solidFill>
                          <a:effectLst/>
                          <a:latin typeface="Calibri" panose="020F0502020204030204" pitchFamily="34" charset="0"/>
                        </a:rPr>
                        <a:t>&lt;.001)</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676946666"/>
                  </a:ext>
                </a:extLst>
              </a:tr>
              <a:tr h="579136">
                <a:tc vMerge="1">
                  <a:txBody>
                    <a:bodyPr/>
                    <a:lstStyle/>
                    <a:p>
                      <a:endParaRPr lang="en-US"/>
                    </a:p>
                  </a:txBody>
                  <a:tcPr/>
                </a:tc>
                <a:tc vMerge="1">
                  <a:txBody>
                    <a:bodyPr/>
                    <a:lstStyle/>
                    <a:p>
                      <a:endParaRPr lang="en-US"/>
                    </a:p>
                  </a:txBody>
                  <a:tcPr/>
                </a:tc>
                <a:tc>
                  <a:txBody>
                    <a:bodyPr/>
                    <a:lstStyle/>
                    <a:p>
                      <a:pPr marL="0" marR="0" lvl="0" indent="0" algn="ctr" defTabSz="914400" rtl="0" eaLnBrk="1" fontAlgn="base" latinLnBrk="0" hangingPunct="1">
                        <a:lnSpc>
                          <a:spcPct val="100000"/>
                        </a:lnSpc>
                        <a:spcBef>
                          <a:spcPts val="756"/>
                        </a:spcBef>
                        <a:spcAft>
                          <a:spcPts val="540"/>
                        </a:spcAft>
                        <a:buClr>
                          <a:schemeClr val="accent2"/>
                        </a:buClr>
                        <a:buSzTx/>
                        <a:buFont typeface="Wingdings" pitchFamily="2" charset="2"/>
                        <a:buNone/>
                        <a:tabLst/>
                      </a:pPr>
                      <a:r>
                        <a:rPr kumimoji="0" lang="en-US" sz="1600" b="1" i="0" u="none" strike="noStrike" kern="1200" cap="none" normalizeH="0" baseline="0" dirty="0">
                          <a:ln>
                            <a:noFill/>
                          </a:ln>
                          <a:solidFill>
                            <a:schemeClr val="tx1"/>
                          </a:solidFill>
                          <a:effectLst/>
                          <a:latin typeface="Calibri" panose="020F0502020204030204" pitchFamily="34" charset="0"/>
                          <a:ea typeface="+mn-ea"/>
                          <a:cs typeface="+mn-cs"/>
                        </a:rPr>
                        <a:t>Placebo + ADT + </a:t>
                      </a:r>
                      <a:br>
                        <a:rPr kumimoji="0" lang="en-US" sz="1600" b="1" i="0" u="none" strike="noStrike" kern="1200" cap="none" normalizeH="0" baseline="0" dirty="0">
                          <a:ln>
                            <a:noFill/>
                          </a:ln>
                          <a:solidFill>
                            <a:schemeClr val="tx1"/>
                          </a:solidFill>
                          <a:effectLst/>
                          <a:latin typeface="Calibri" panose="020F0502020204030204" pitchFamily="34" charset="0"/>
                          <a:ea typeface="+mn-ea"/>
                          <a:cs typeface="+mn-cs"/>
                        </a:rPr>
                      </a:br>
                      <a:r>
                        <a:rPr kumimoji="0" lang="en-US" sz="1600" b="1" i="0" u="none" strike="noStrike" kern="1200" cap="none" normalizeH="0" baseline="0" dirty="0">
                          <a:ln>
                            <a:noFill/>
                          </a:ln>
                          <a:solidFill>
                            <a:schemeClr val="tx1"/>
                          </a:solidFill>
                          <a:effectLst/>
                          <a:latin typeface="Calibri" panose="020F0502020204030204" pitchFamily="34" charset="0"/>
                          <a:ea typeface="+mn-ea"/>
                          <a:cs typeface="+mn-cs"/>
                        </a:rPr>
                        <a:t>doc</a:t>
                      </a:r>
                    </a:p>
                  </a:txBody>
                  <a:tcPr marL="121699" marR="121699" marT="45728" marB="45728" anchor="ctr" horzOverflow="overflow">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lnB w="76200" cap="flat" cmpd="sng" algn="ctr">
                      <a:solidFill>
                        <a:schemeClr val="tx1"/>
                      </a:solidFill>
                      <a:prstDash val="solid"/>
                      <a:round/>
                      <a:headEnd type="none" w="med" len="med"/>
                      <a:tailEnd type="none" w="med" len="med"/>
                    </a:lnB>
                    <a:lnTlToBr>
                      <a:noFill/>
                    </a:lnTlToBr>
                    <a:lnBlToTr>
                      <a:noFill/>
                    </a:lnBlToTr>
                    <a:solidFill>
                      <a:schemeClr val="accent3"/>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346296762"/>
                  </a:ext>
                </a:extLst>
              </a:tr>
            </a:tbl>
          </a:graphicData>
        </a:graphic>
      </p:graphicFrame>
      <p:grpSp>
        <p:nvGrpSpPr>
          <p:cNvPr id="3" name="Group 2">
            <a:extLst>
              <a:ext uri="{FF2B5EF4-FFF2-40B4-BE49-F238E27FC236}">
                <a16:creationId xmlns:a16="http://schemas.microsoft.com/office/drawing/2014/main" id="{6975A428-422F-C236-6604-465154C306F0}"/>
              </a:ext>
            </a:extLst>
          </p:cNvPr>
          <p:cNvGrpSpPr/>
          <p:nvPr/>
        </p:nvGrpSpPr>
        <p:grpSpPr>
          <a:xfrm>
            <a:off x="3472881" y="1865171"/>
            <a:ext cx="196145" cy="392824"/>
            <a:chOff x="4067503" y="2291255"/>
            <a:chExt cx="430925" cy="392824"/>
          </a:xfrm>
        </p:grpSpPr>
        <p:cxnSp>
          <p:nvCxnSpPr>
            <p:cNvPr id="5" name="Straight Arrow Connector 4">
              <a:extLst>
                <a:ext uri="{FF2B5EF4-FFF2-40B4-BE49-F238E27FC236}">
                  <a16:creationId xmlns:a16="http://schemas.microsoft.com/office/drawing/2014/main" id="{DCB64E39-DF71-6030-4E6C-7AEBECAA0290}"/>
                </a:ext>
              </a:extLst>
            </p:cNvPr>
            <p:cNvCxnSpPr>
              <a:cxnSpLocks/>
            </p:cNvCxnSpPr>
            <p:nvPr/>
          </p:nvCxnSpPr>
          <p:spPr bwMode="auto">
            <a:xfrm flipV="1">
              <a:off x="4067503" y="2291255"/>
              <a:ext cx="430925" cy="126124"/>
            </a:xfrm>
            <a:prstGeom prst="straightConnector1">
              <a:avLst/>
            </a:prstGeom>
            <a:noFill/>
            <a:ln w="28575" cap="flat" cmpd="sng" algn="ctr">
              <a:solidFill>
                <a:schemeClr val="bg1"/>
              </a:solidFill>
              <a:prstDash val="solid"/>
              <a:round/>
              <a:headEnd type="none" w="med" len="med"/>
              <a:tailEnd type="triangle"/>
            </a:ln>
            <a:effectLst/>
          </p:spPr>
        </p:cxnSp>
        <p:cxnSp>
          <p:nvCxnSpPr>
            <p:cNvPr id="6" name="Straight Arrow Connector 5">
              <a:extLst>
                <a:ext uri="{FF2B5EF4-FFF2-40B4-BE49-F238E27FC236}">
                  <a16:creationId xmlns:a16="http://schemas.microsoft.com/office/drawing/2014/main" id="{1A08740C-D70A-1A3C-773F-934AA73D15F3}"/>
                </a:ext>
              </a:extLst>
            </p:cNvPr>
            <p:cNvCxnSpPr>
              <a:cxnSpLocks/>
            </p:cNvCxnSpPr>
            <p:nvPr/>
          </p:nvCxnSpPr>
          <p:spPr bwMode="auto">
            <a:xfrm>
              <a:off x="4067503" y="2557955"/>
              <a:ext cx="430925" cy="126124"/>
            </a:xfrm>
            <a:prstGeom prst="straightConnector1">
              <a:avLst/>
            </a:prstGeom>
            <a:noFill/>
            <a:ln w="28575" cap="flat" cmpd="sng" algn="ctr">
              <a:solidFill>
                <a:schemeClr val="bg1"/>
              </a:solidFill>
              <a:prstDash val="solid"/>
              <a:round/>
              <a:headEnd type="none" w="med" len="med"/>
              <a:tailEnd type="triangle"/>
            </a:ln>
            <a:effectLst/>
          </p:spPr>
        </p:cxnSp>
      </p:grpSp>
      <p:grpSp>
        <p:nvGrpSpPr>
          <p:cNvPr id="7" name="Group 6">
            <a:extLst>
              <a:ext uri="{FF2B5EF4-FFF2-40B4-BE49-F238E27FC236}">
                <a16:creationId xmlns:a16="http://schemas.microsoft.com/office/drawing/2014/main" id="{D4F82F8E-519F-7C86-BAB1-FC47A5CB655D}"/>
              </a:ext>
            </a:extLst>
          </p:cNvPr>
          <p:cNvGrpSpPr/>
          <p:nvPr/>
        </p:nvGrpSpPr>
        <p:grpSpPr>
          <a:xfrm>
            <a:off x="3310955" y="1087399"/>
            <a:ext cx="358071" cy="392824"/>
            <a:chOff x="4067503" y="2291255"/>
            <a:chExt cx="430925" cy="392824"/>
          </a:xfrm>
        </p:grpSpPr>
        <p:cxnSp>
          <p:nvCxnSpPr>
            <p:cNvPr id="8" name="Straight Arrow Connector 7">
              <a:extLst>
                <a:ext uri="{FF2B5EF4-FFF2-40B4-BE49-F238E27FC236}">
                  <a16:creationId xmlns:a16="http://schemas.microsoft.com/office/drawing/2014/main" id="{54D9441E-E04F-9AA6-1835-26D877E4F3C3}"/>
                </a:ext>
              </a:extLst>
            </p:cNvPr>
            <p:cNvCxnSpPr>
              <a:cxnSpLocks/>
            </p:cNvCxnSpPr>
            <p:nvPr/>
          </p:nvCxnSpPr>
          <p:spPr bwMode="auto">
            <a:xfrm flipV="1">
              <a:off x="4067503" y="2291255"/>
              <a:ext cx="430925" cy="126124"/>
            </a:xfrm>
            <a:prstGeom prst="straightConnector1">
              <a:avLst/>
            </a:prstGeom>
            <a:noFill/>
            <a:ln w="28575" cap="flat" cmpd="sng" algn="ctr">
              <a:solidFill>
                <a:schemeClr val="bg1"/>
              </a:solidFill>
              <a:prstDash val="solid"/>
              <a:round/>
              <a:headEnd type="none" w="med" len="med"/>
              <a:tailEnd type="triangle"/>
            </a:ln>
            <a:effectLst/>
          </p:spPr>
        </p:cxnSp>
        <p:cxnSp>
          <p:nvCxnSpPr>
            <p:cNvPr id="9" name="Straight Arrow Connector 8">
              <a:extLst>
                <a:ext uri="{FF2B5EF4-FFF2-40B4-BE49-F238E27FC236}">
                  <a16:creationId xmlns:a16="http://schemas.microsoft.com/office/drawing/2014/main" id="{4490CC52-CBB8-588D-C7B9-FDFC49905744}"/>
                </a:ext>
              </a:extLst>
            </p:cNvPr>
            <p:cNvCxnSpPr>
              <a:cxnSpLocks/>
            </p:cNvCxnSpPr>
            <p:nvPr/>
          </p:nvCxnSpPr>
          <p:spPr bwMode="auto">
            <a:xfrm>
              <a:off x="4067503" y="2557955"/>
              <a:ext cx="430925" cy="126124"/>
            </a:xfrm>
            <a:prstGeom prst="straightConnector1">
              <a:avLst/>
            </a:prstGeom>
            <a:noFill/>
            <a:ln w="28575" cap="flat" cmpd="sng" algn="ctr">
              <a:solidFill>
                <a:schemeClr val="bg1"/>
              </a:solidFill>
              <a:prstDash val="solid"/>
              <a:round/>
              <a:headEnd type="none" w="med" len="med"/>
              <a:tailEnd type="triangle"/>
            </a:ln>
            <a:effectLst/>
          </p:spPr>
        </p:cxnSp>
      </p:grpSp>
      <p:grpSp>
        <p:nvGrpSpPr>
          <p:cNvPr id="10" name="Group 9">
            <a:extLst>
              <a:ext uri="{FF2B5EF4-FFF2-40B4-BE49-F238E27FC236}">
                <a16:creationId xmlns:a16="http://schemas.microsoft.com/office/drawing/2014/main" id="{25FD2426-9DEE-9D9F-4905-F350ED9B2D22}"/>
              </a:ext>
            </a:extLst>
          </p:cNvPr>
          <p:cNvGrpSpPr/>
          <p:nvPr/>
        </p:nvGrpSpPr>
        <p:grpSpPr>
          <a:xfrm>
            <a:off x="3310955" y="2654868"/>
            <a:ext cx="358071" cy="392824"/>
            <a:chOff x="4067503" y="2291255"/>
            <a:chExt cx="430925" cy="392824"/>
          </a:xfrm>
        </p:grpSpPr>
        <p:cxnSp>
          <p:nvCxnSpPr>
            <p:cNvPr id="11" name="Straight Arrow Connector 10">
              <a:extLst>
                <a:ext uri="{FF2B5EF4-FFF2-40B4-BE49-F238E27FC236}">
                  <a16:creationId xmlns:a16="http://schemas.microsoft.com/office/drawing/2014/main" id="{1F5B6ECB-77EB-4972-8514-3597BBD42AF7}"/>
                </a:ext>
              </a:extLst>
            </p:cNvPr>
            <p:cNvCxnSpPr>
              <a:cxnSpLocks/>
            </p:cNvCxnSpPr>
            <p:nvPr/>
          </p:nvCxnSpPr>
          <p:spPr bwMode="auto">
            <a:xfrm flipV="1">
              <a:off x="4067503" y="2291255"/>
              <a:ext cx="430925" cy="126124"/>
            </a:xfrm>
            <a:prstGeom prst="straightConnector1">
              <a:avLst/>
            </a:prstGeom>
            <a:noFill/>
            <a:ln w="28575" cap="flat" cmpd="sng" algn="ctr">
              <a:solidFill>
                <a:schemeClr val="bg1"/>
              </a:solidFill>
              <a:prstDash val="solid"/>
              <a:round/>
              <a:headEnd type="none" w="med" len="med"/>
              <a:tailEnd type="triangle"/>
            </a:ln>
            <a:effectLst/>
          </p:spPr>
        </p:cxnSp>
        <p:cxnSp>
          <p:nvCxnSpPr>
            <p:cNvPr id="12" name="Straight Arrow Connector 11">
              <a:extLst>
                <a:ext uri="{FF2B5EF4-FFF2-40B4-BE49-F238E27FC236}">
                  <a16:creationId xmlns:a16="http://schemas.microsoft.com/office/drawing/2014/main" id="{882FEA85-C062-A45A-8419-0FD32F47FAB1}"/>
                </a:ext>
              </a:extLst>
            </p:cNvPr>
            <p:cNvCxnSpPr>
              <a:cxnSpLocks/>
            </p:cNvCxnSpPr>
            <p:nvPr/>
          </p:nvCxnSpPr>
          <p:spPr bwMode="auto">
            <a:xfrm>
              <a:off x="4067503" y="2557955"/>
              <a:ext cx="430925" cy="126124"/>
            </a:xfrm>
            <a:prstGeom prst="straightConnector1">
              <a:avLst/>
            </a:prstGeom>
            <a:noFill/>
            <a:ln w="28575" cap="flat" cmpd="sng" algn="ctr">
              <a:solidFill>
                <a:schemeClr val="bg1"/>
              </a:solidFill>
              <a:prstDash val="solid"/>
              <a:round/>
              <a:headEnd type="none" w="med" len="med"/>
              <a:tailEnd type="triangle"/>
            </a:ln>
            <a:effectLst/>
          </p:spPr>
        </p:cxnSp>
      </p:grpSp>
      <p:cxnSp>
        <p:nvCxnSpPr>
          <p:cNvPr id="14" name="Straight Arrow Connector 13">
            <a:extLst>
              <a:ext uri="{FF2B5EF4-FFF2-40B4-BE49-F238E27FC236}">
                <a16:creationId xmlns:a16="http://schemas.microsoft.com/office/drawing/2014/main" id="{39C44B78-59F4-BB0F-85C7-6ECFD31F4E4F}"/>
              </a:ext>
            </a:extLst>
          </p:cNvPr>
          <p:cNvCxnSpPr>
            <a:cxnSpLocks/>
          </p:cNvCxnSpPr>
          <p:nvPr/>
        </p:nvCxnSpPr>
        <p:spPr bwMode="auto">
          <a:xfrm flipV="1">
            <a:off x="3314079" y="3388017"/>
            <a:ext cx="358071" cy="126124"/>
          </a:xfrm>
          <a:prstGeom prst="straightConnector1">
            <a:avLst/>
          </a:prstGeom>
          <a:noFill/>
          <a:ln w="28575" cap="flat" cmpd="sng" algn="ctr">
            <a:solidFill>
              <a:schemeClr val="bg1"/>
            </a:solidFill>
            <a:prstDash val="solid"/>
            <a:round/>
            <a:headEnd type="none" w="med" len="med"/>
            <a:tailEnd type="triangle"/>
          </a:ln>
          <a:effectLst/>
        </p:spPr>
      </p:cxnSp>
      <p:cxnSp>
        <p:nvCxnSpPr>
          <p:cNvPr id="15" name="Straight Arrow Connector 14">
            <a:extLst>
              <a:ext uri="{FF2B5EF4-FFF2-40B4-BE49-F238E27FC236}">
                <a16:creationId xmlns:a16="http://schemas.microsoft.com/office/drawing/2014/main" id="{9BED8326-0586-110C-6210-E4F829A293A9}"/>
              </a:ext>
            </a:extLst>
          </p:cNvPr>
          <p:cNvCxnSpPr>
            <a:cxnSpLocks/>
          </p:cNvCxnSpPr>
          <p:nvPr/>
        </p:nvCxnSpPr>
        <p:spPr bwMode="auto">
          <a:xfrm>
            <a:off x="3310955" y="3642069"/>
            <a:ext cx="358071" cy="126124"/>
          </a:xfrm>
          <a:prstGeom prst="straightConnector1">
            <a:avLst/>
          </a:prstGeom>
          <a:noFill/>
          <a:ln w="28575" cap="flat" cmpd="sng" algn="ctr">
            <a:solidFill>
              <a:schemeClr val="bg1"/>
            </a:solidFill>
            <a:prstDash val="solid"/>
            <a:round/>
            <a:headEnd type="none" w="med" len="med"/>
            <a:tailEnd type="triangle"/>
          </a:ln>
          <a:effectLst/>
        </p:spPr>
      </p:cxnSp>
      <p:grpSp>
        <p:nvGrpSpPr>
          <p:cNvPr id="28" name="Group 27">
            <a:extLst>
              <a:ext uri="{FF2B5EF4-FFF2-40B4-BE49-F238E27FC236}">
                <a16:creationId xmlns:a16="http://schemas.microsoft.com/office/drawing/2014/main" id="{D4EBFD3B-3C3E-D22D-D82A-0777BA3107FB}"/>
              </a:ext>
            </a:extLst>
          </p:cNvPr>
          <p:cNvGrpSpPr/>
          <p:nvPr/>
        </p:nvGrpSpPr>
        <p:grpSpPr>
          <a:xfrm>
            <a:off x="3310955" y="4247409"/>
            <a:ext cx="358071" cy="602409"/>
            <a:chOff x="3838575" y="4655820"/>
            <a:chExt cx="358070" cy="602409"/>
          </a:xfrm>
        </p:grpSpPr>
        <p:cxnSp>
          <p:nvCxnSpPr>
            <p:cNvPr id="17" name="Straight Arrow Connector 16">
              <a:extLst>
                <a:ext uri="{FF2B5EF4-FFF2-40B4-BE49-F238E27FC236}">
                  <a16:creationId xmlns:a16="http://schemas.microsoft.com/office/drawing/2014/main" id="{3E102A09-5456-7271-55A0-FD1D675C7184}"/>
                </a:ext>
              </a:extLst>
            </p:cNvPr>
            <p:cNvCxnSpPr>
              <a:cxnSpLocks/>
            </p:cNvCxnSpPr>
            <p:nvPr/>
          </p:nvCxnSpPr>
          <p:spPr bwMode="auto">
            <a:xfrm flipV="1">
              <a:off x="3838575" y="4655820"/>
              <a:ext cx="358070" cy="244269"/>
            </a:xfrm>
            <a:prstGeom prst="straightConnector1">
              <a:avLst/>
            </a:prstGeom>
            <a:noFill/>
            <a:ln w="28575" cap="flat" cmpd="sng" algn="ctr">
              <a:solidFill>
                <a:schemeClr val="bg1"/>
              </a:solidFill>
              <a:prstDash val="solid"/>
              <a:round/>
              <a:headEnd type="none" w="med" len="med"/>
              <a:tailEnd type="triangle"/>
            </a:ln>
            <a:effectLst/>
          </p:spPr>
        </p:cxnSp>
        <p:cxnSp>
          <p:nvCxnSpPr>
            <p:cNvPr id="25" name="Straight Arrow Connector 24">
              <a:extLst>
                <a:ext uri="{FF2B5EF4-FFF2-40B4-BE49-F238E27FC236}">
                  <a16:creationId xmlns:a16="http://schemas.microsoft.com/office/drawing/2014/main" id="{0C030038-B5A5-BF03-F9E3-EB27FBA0508C}"/>
                </a:ext>
              </a:extLst>
            </p:cNvPr>
            <p:cNvCxnSpPr>
              <a:cxnSpLocks/>
            </p:cNvCxnSpPr>
            <p:nvPr/>
          </p:nvCxnSpPr>
          <p:spPr bwMode="auto">
            <a:xfrm>
              <a:off x="3838575" y="5013960"/>
              <a:ext cx="358070" cy="244269"/>
            </a:xfrm>
            <a:prstGeom prst="straightConnector1">
              <a:avLst/>
            </a:prstGeom>
            <a:noFill/>
            <a:ln w="28575" cap="flat" cmpd="sng" algn="ctr">
              <a:solidFill>
                <a:schemeClr val="bg1"/>
              </a:solidFill>
              <a:prstDash val="solid"/>
              <a:round/>
              <a:headEnd type="none" w="med" len="med"/>
              <a:tailEnd type="triangle"/>
            </a:ln>
            <a:effectLst/>
          </p:spPr>
        </p:cxnSp>
      </p:grpSp>
      <p:grpSp>
        <p:nvGrpSpPr>
          <p:cNvPr id="29" name="Group 28">
            <a:extLst>
              <a:ext uri="{FF2B5EF4-FFF2-40B4-BE49-F238E27FC236}">
                <a16:creationId xmlns:a16="http://schemas.microsoft.com/office/drawing/2014/main" id="{5267A27C-6D78-F61C-8405-914C94EFDA68}"/>
              </a:ext>
            </a:extLst>
          </p:cNvPr>
          <p:cNvGrpSpPr/>
          <p:nvPr/>
        </p:nvGrpSpPr>
        <p:grpSpPr>
          <a:xfrm>
            <a:off x="3314249" y="5417737"/>
            <a:ext cx="358071" cy="602409"/>
            <a:chOff x="3838575" y="4655820"/>
            <a:chExt cx="358070" cy="602409"/>
          </a:xfrm>
        </p:grpSpPr>
        <p:cxnSp>
          <p:nvCxnSpPr>
            <p:cNvPr id="47" name="Straight Arrow Connector 46">
              <a:extLst>
                <a:ext uri="{FF2B5EF4-FFF2-40B4-BE49-F238E27FC236}">
                  <a16:creationId xmlns:a16="http://schemas.microsoft.com/office/drawing/2014/main" id="{DC556658-436A-5700-6B5B-48E0E6700C00}"/>
                </a:ext>
              </a:extLst>
            </p:cNvPr>
            <p:cNvCxnSpPr>
              <a:cxnSpLocks/>
            </p:cNvCxnSpPr>
            <p:nvPr/>
          </p:nvCxnSpPr>
          <p:spPr bwMode="auto">
            <a:xfrm flipV="1">
              <a:off x="3838575" y="4655820"/>
              <a:ext cx="358070" cy="244269"/>
            </a:xfrm>
            <a:prstGeom prst="straightConnector1">
              <a:avLst/>
            </a:prstGeom>
            <a:noFill/>
            <a:ln w="28575" cap="flat" cmpd="sng" algn="ctr">
              <a:solidFill>
                <a:schemeClr val="bg1"/>
              </a:solidFill>
              <a:prstDash val="solid"/>
              <a:round/>
              <a:headEnd type="none" w="med" len="med"/>
              <a:tailEnd type="triangle"/>
            </a:ln>
            <a:effectLst/>
          </p:spPr>
        </p:cxnSp>
        <p:cxnSp>
          <p:nvCxnSpPr>
            <p:cNvPr id="48" name="Straight Arrow Connector 47">
              <a:extLst>
                <a:ext uri="{FF2B5EF4-FFF2-40B4-BE49-F238E27FC236}">
                  <a16:creationId xmlns:a16="http://schemas.microsoft.com/office/drawing/2014/main" id="{9F2C62C3-661B-528F-5E72-43E2AC2F335D}"/>
                </a:ext>
              </a:extLst>
            </p:cNvPr>
            <p:cNvCxnSpPr>
              <a:cxnSpLocks/>
            </p:cNvCxnSpPr>
            <p:nvPr/>
          </p:nvCxnSpPr>
          <p:spPr bwMode="auto">
            <a:xfrm>
              <a:off x="3838575" y="5013960"/>
              <a:ext cx="358070" cy="244269"/>
            </a:xfrm>
            <a:prstGeom prst="straightConnector1">
              <a:avLst/>
            </a:prstGeom>
            <a:noFill/>
            <a:ln w="28575" cap="flat" cmpd="sng" algn="ctr">
              <a:solidFill>
                <a:schemeClr val="bg1"/>
              </a:solidFill>
              <a:prstDash val="solid"/>
              <a:round/>
              <a:headEnd type="none" w="med" len="med"/>
              <a:tailEnd type="triangle"/>
            </a:ln>
            <a:effectLst/>
          </p:spPr>
        </p:cxnSp>
      </p:grpSp>
      <p:sp>
        <p:nvSpPr>
          <p:cNvPr id="49" name="Text Box 15">
            <a:extLst>
              <a:ext uri="{FF2B5EF4-FFF2-40B4-BE49-F238E27FC236}">
                <a16:creationId xmlns:a16="http://schemas.microsoft.com/office/drawing/2014/main" id="{2CA23FA5-44CD-CEE9-8EF6-AED178B279BF}"/>
              </a:ext>
            </a:extLst>
          </p:cNvPr>
          <p:cNvSpPr txBox="1">
            <a:spLocks noChangeArrowheads="1"/>
          </p:cNvSpPr>
          <p:nvPr/>
        </p:nvSpPr>
        <p:spPr bwMode="auto">
          <a:xfrm>
            <a:off x="256326" y="6424925"/>
            <a:ext cx="8943900" cy="400110"/>
          </a:xfrm>
          <a:prstGeom prst="rect">
            <a:avLst/>
          </a:prstGeom>
          <a:noFill/>
          <a:ln>
            <a:noFill/>
          </a:ln>
        </p:spPr>
        <p:txBody>
          <a:bodyPr wrap="square"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377"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11" normalizeH="0" baseline="0" noProof="0" dirty="0">
                <a:ln>
                  <a:noFill/>
                </a:ln>
                <a:solidFill>
                  <a:srgbClr val="455560"/>
                </a:solidFill>
                <a:effectLst/>
                <a:uLnTx/>
                <a:uFillTx/>
                <a:latin typeface="Calibri" panose="020F0502020204030204" pitchFamily="34" charset="0"/>
                <a:ea typeface="ＭＳ Ｐゴシック" charset="0"/>
                <a:cs typeface="Arial" panose="020B0604020202020204" pitchFamily="34" charset="0"/>
              </a:rPr>
              <a:t>1. Fizazi. Lancet Oncol. 2019;20:686. 2. James. Int J Cancer. 2022;151:422. 3. Armstrong. </a:t>
            </a:r>
            <a:r>
              <a:rPr kumimoji="0" lang="en-US" altLang="en-US" sz="1000" b="0" i="0" u="none" strike="noStrike" kern="1200" cap="none" spc="-11" normalizeH="0" baseline="0" noProof="0" dirty="0" err="1">
                <a:ln>
                  <a:noFill/>
                </a:ln>
                <a:solidFill>
                  <a:srgbClr val="455560"/>
                </a:solidFill>
                <a:effectLst/>
                <a:uLnTx/>
                <a:uFillTx/>
                <a:latin typeface="Calibri" panose="020F0502020204030204" pitchFamily="34" charset="0"/>
                <a:ea typeface="ＭＳ Ｐゴシック" charset="0"/>
                <a:cs typeface="Arial" panose="020B0604020202020204" pitchFamily="34" charset="0"/>
              </a:rPr>
              <a:t>Eur</a:t>
            </a:r>
            <a:r>
              <a:rPr kumimoji="0" lang="en-US" altLang="en-US" sz="1000" b="0" i="0" u="none" strike="noStrike" kern="1200" cap="none" spc="-11" normalizeH="0" baseline="0" noProof="0" dirty="0">
                <a:ln>
                  <a:noFill/>
                </a:ln>
                <a:solidFill>
                  <a:srgbClr val="455560"/>
                </a:solidFill>
                <a:effectLst/>
                <a:uLnTx/>
                <a:uFillTx/>
                <a:latin typeface="Calibri" panose="020F0502020204030204" pitchFamily="34" charset="0"/>
                <a:ea typeface="ＭＳ Ｐゴシック" charset="0"/>
                <a:cs typeface="Arial" panose="020B0604020202020204" pitchFamily="34" charset="0"/>
              </a:rPr>
              <a:t> Urol. 2026;89:396-403. </a:t>
            </a:r>
          </a:p>
          <a:p>
            <a:pPr marL="0" marR="0" lvl="0" indent="0" algn="l" defTabSz="914377"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11" normalizeH="0" baseline="0" noProof="0" dirty="0">
                <a:ln>
                  <a:noFill/>
                </a:ln>
                <a:solidFill>
                  <a:srgbClr val="455560"/>
                </a:solidFill>
                <a:effectLst/>
                <a:uLnTx/>
                <a:uFillTx/>
                <a:latin typeface="Calibri" panose="020F0502020204030204" pitchFamily="34" charset="0"/>
                <a:ea typeface="ＭＳ Ｐゴシック" charset="0"/>
                <a:cs typeface="Arial" panose="020B0604020202020204" pitchFamily="34" charset="0"/>
              </a:rPr>
              <a:t>4. Chi. JCO. 2021;39:2294. 5. Fizazi. Lancet. 2022;399:1695. 6. Smith. NEJM. 2022;386:1132.</a:t>
            </a:r>
          </a:p>
        </p:txBody>
      </p:sp>
      <p:cxnSp>
        <p:nvCxnSpPr>
          <p:cNvPr id="51" name="Straight Connector 50">
            <a:extLst>
              <a:ext uri="{FF2B5EF4-FFF2-40B4-BE49-F238E27FC236}">
                <a16:creationId xmlns:a16="http://schemas.microsoft.com/office/drawing/2014/main" id="{6CA81E95-F830-1ED4-DD89-01DCEF006A00}"/>
              </a:ext>
            </a:extLst>
          </p:cNvPr>
          <p:cNvCxnSpPr>
            <a:cxnSpLocks/>
          </p:cNvCxnSpPr>
          <p:nvPr/>
        </p:nvCxnSpPr>
        <p:spPr bwMode="auto">
          <a:xfrm>
            <a:off x="727078" y="4121302"/>
            <a:ext cx="8355832" cy="0"/>
          </a:xfrm>
          <a:prstGeom prst="line">
            <a:avLst/>
          </a:prstGeom>
          <a:noFill/>
          <a:ln w="28575" cap="flat" cmpd="sng" algn="ctr">
            <a:solidFill>
              <a:schemeClr val="bg1"/>
            </a:solidFill>
            <a:prstDash val="sysDot"/>
            <a:round/>
            <a:headEnd type="none" w="med" len="med"/>
            <a:tailEnd type="none" w="med" len="med"/>
          </a:ln>
          <a:effectLst/>
        </p:spPr>
      </p:cxnSp>
      <p:sp>
        <p:nvSpPr>
          <p:cNvPr id="52" name="TextBox 51">
            <a:extLst>
              <a:ext uri="{FF2B5EF4-FFF2-40B4-BE49-F238E27FC236}">
                <a16:creationId xmlns:a16="http://schemas.microsoft.com/office/drawing/2014/main" id="{E73A005C-9ECB-2DB6-1CF1-1EE76BF77FD2}"/>
              </a:ext>
            </a:extLst>
          </p:cNvPr>
          <p:cNvSpPr txBox="1"/>
          <p:nvPr/>
        </p:nvSpPr>
        <p:spPr bwMode="auto">
          <a:xfrm>
            <a:off x="9339447" y="1673546"/>
            <a:ext cx="23876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377"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Arial" panose="020B0604020202020204" pitchFamily="34" charset="0"/>
              </a:rPr>
              <a:t>Doublet therapy </a:t>
            </a: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Arial" panose="020B0604020202020204" pitchFamily="34" charset="0"/>
              </a:rPr>
              <a:t>decreases risk of death by 30-40% vs ADT alone</a:t>
            </a:r>
          </a:p>
        </p:txBody>
      </p:sp>
      <p:sp>
        <p:nvSpPr>
          <p:cNvPr id="53" name="TextBox 52">
            <a:extLst>
              <a:ext uri="{FF2B5EF4-FFF2-40B4-BE49-F238E27FC236}">
                <a16:creationId xmlns:a16="http://schemas.microsoft.com/office/drawing/2014/main" id="{241A1726-E867-DD82-7354-A0626AF275B4}"/>
              </a:ext>
            </a:extLst>
          </p:cNvPr>
          <p:cNvSpPr txBox="1"/>
          <p:nvPr/>
        </p:nvSpPr>
        <p:spPr bwMode="auto">
          <a:xfrm>
            <a:off x="9200226" y="4178056"/>
            <a:ext cx="2526823"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defPPr>
              <a:defRPr lang="en-US"/>
            </a:defPPr>
            <a:lvl1pPr algn="ctr">
              <a:lnSpc>
                <a:spcPct val="100000"/>
              </a:lnSpc>
              <a:spcBef>
                <a:spcPct val="50000"/>
              </a:spcBef>
              <a:buClrTx/>
              <a:buFontTx/>
              <a:buNone/>
              <a:defRPr sz="2400" b="0">
                <a:solidFill>
                  <a:schemeClr val="bg1"/>
                </a:solidFill>
                <a:latin typeface="Calibri" panose="020F0502020204030204" pitchFamily="34" charset="0"/>
              </a:defRPr>
            </a:lvl1pPr>
          </a:lstStyle>
          <a:p>
            <a:pPr marL="0" marR="0" lvl="0" indent="0" algn="ctr" defTabSz="914377"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Arial" panose="020B0604020202020204" pitchFamily="34" charset="0"/>
              </a:rPr>
              <a:t>Triplet therapy </a:t>
            </a: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Arial" panose="020B0604020202020204" pitchFamily="34" charset="0"/>
              </a:rPr>
              <a:t>decreases risk of death by 25-32% vs ADT + docetaxel alone</a:t>
            </a:r>
          </a:p>
        </p:txBody>
      </p:sp>
      <p:sp>
        <p:nvSpPr>
          <p:cNvPr id="54" name="Right Brace 53">
            <a:extLst>
              <a:ext uri="{FF2B5EF4-FFF2-40B4-BE49-F238E27FC236}">
                <a16:creationId xmlns:a16="http://schemas.microsoft.com/office/drawing/2014/main" id="{2D28F31D-EA87-5BC6-7618-9A80F99A9A89}"/>
              </a:ext>
            </a:extLst>
          </p:cNvPr>
          <p:cNvSpPr/>
          <p:nvPr/>
        </p:nvSpPr>
        <p:spPr bwMode="auto">
          <a:xfrm>
            <a:off x="8801101" y="1027423"/>
            <a:ext cx="358071" cy="2967773"/>
          </a:xfrm>
          <a:prstGeom prst="rightBrace">
            <a:avLst/>
          </a:prstGeom>
          <a:noFill/>
          <a:ln w="28575" cap="flat" cmpd="sng" algn="ctr">
            <a:solidFill>
              <a:schemeClr val="bg1"/>
            </a:solidFill>
            <a:prstDash val="solid"/>
            <a:round/>
            <a:headEnd type="none" w="med" len="med"/>
            <a:tailEnd type="none" w="med" len="med"/>
          </a:ln>
          <a:effectLst/>
        </p:spPr>
        <p:txBody>
          <a:bodyPr rtlCol="0" anchor="ctr"/>
          <a:lstStyle/>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5" name="Right Brace 54">
            <a:extLst>
              <a:ext uri="{FF2B5EF4-FFF2-40B4-BE49-F238E27FC236}">
                <a16:creationId xmlns:a16="http://schemas.microsoft.com/office/drawing/2014/main" id="{3B20F461-91F9-115C-3148-EF916F750118}"/>
              </a:ext>
            </a:extLst>
          </p:cNvPr>
          <p:cNvSpPr/>
          <p:nvPr/>
        </p:nvSpPr>
        <p:spPr bwMode="auto">
          <a:xfrm>
            <a:off x="8801102" y="4247409"/>
            <a:ext cx="358069" cy="1994093"/>
          </a:xfrm>
          <a:prstGeom prst="rightBrace">
            <a:avLst/>
          </a:prstGeom>
          <a:noFill/>
          <a:ln w="28575" cap="flat" cmpd="sng" algn="ctr">
            <a:solidFill>
              <a:schemeClr val="bg1"/>
            </a:solidFill>
            <a:prstDash val="solid"/>
            <a:round/>
            <a:headEnd type="none" w="med" len="med"/>
            <a:tailEnd type="none" w="med" len="med"/>
          </a:ln>
          <a:effectLst/>
        </p:spPr>
        <p:txBody>
          <a:bodyPr rtlCol="0" anchor="ctr"/>
          <a:lstStyle/>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6" name="Text Box 30">
            <a:extLst>
              <a:ext uri="{FF2B5EF4-FFF2-40B4-BE49-F238E27FC236}">
                <a16:creationId xmlns:a16="http://schemas.microsoft.com/office/drawing/2014/main" id="{6CDFA682-1E51-4183-A675-A413D1B241A6}"/>
              </a:ext>
            </a:extLst>
          </p:cNvPr>
          <p:cNvSpPr txBox="1">
            <a:spLocks noChangeArrowheads="1"/>
          </p:cNvSpPr>
          <p:nvPr/>
        </p:nvSpPr>
        <p:spPr bwMode="auto">
          <a:xfrm>
            <a:off x="6225471" y="6234266"/>
            <a:ext cx="2933700" cy="305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88" tIns="44451" rIns="90488" bIns="44451">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r" defTabSz="914377" rtl="0" eaLnBrk="1" fontAlgn="base" latinLnBrk="0" hangingPunct="1">
              <a:lnSpc>
                <a:spcPct val="100000"/>
              </a:lnSpc>
              <a:spcBef>
                <a:spcPct val="35000"/>
              </a:spcBef>
              <a:spcAft>
                <a:spcPct val="25000"/>
              </a:spcAft>
              <a:buClr>
                <a:srgbClr val="015873"/>
              </a:buClr>
              <a:buSzTx/>
              <a:buFont typeface="Wingdings" panose="05000000000000000000" pitchFamily="2" charset="2"/>
              <a:buNone/>
              <a:tabLst/>
              <a:defRPr/>
            </a:pP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Arial" panose="020B0604020202020204" pitchFamily="34" charset="0"/>
              </a:rPr>
              <a:t>*In subgroup with metastatic disease.</a:t>
            </a:r>
          </a:p>
        </p:txBody>
      </p:sp>
    </p:spTree>
    <p:extLst>
      <p:ext uri="{BB962C8B-B14F-4D97-AF65-F5344CB8AC3E}">
        <p14:creationId xmlns:p14="http://schemas.microsoft.com/office/powerpoint/2010/main" val="180593792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8751E9-C382-496C-6BBC-D56C59359228}"/>
              </a:ext>
            </a:extLst>
          </p:cNvPr>
          <p:cNvSpPr>
            <a:spLocks noGrp="1"/>
          </p:cNvSpPr>
          <p:nvPr>
            <p:ph type="title"/>
          </p:nvPr>
        </p:nvSpPr>
        <p:spPr>
          <a:xfrm>
            <a:off x="838199" y="238125"/>
            <a:ext cx="10515600" cy="762000"/>
          </a:xfrm>
        </p:spPr>
        <p:txBody>
          <a:bodyPr>
            <a:normAutofit/>
          </a:bodyPr>
          <a:lstStyle/>
          <a:p>
            <a:r>
              <a:rPr lang="en-US"/>
              <a:t>ARCHES: Final Analysis OS</a:t>
            </a:r>
          </a:p>
        </p:txBody>
      </p:sp>
      <p:sp>
        <p:nvSpPr>
          <p:cNvPr id="5" name="Footer Placeholder 4">
            <a:extLst>
              <a:ext uri="{FF2B5EF4-FFF2-40B4-BE49-F238E27FC236}">
                <a16:creationId xmlns:a16="http://schemas.microsoft.com/office/drawing/2014/main" id="{DB178D1D-C8E1-564B-B1C7-28C3F26CFE55}"/>
              </a:ext>
            </a:extLst>
          </p:cNvPr>
          <p:cNvSpPr>
            <a:spLocks noGrp="1"/>
          </p:cNvSpPr>
          <p:nvPr>
            <p:ph type="ftr" sz="quarter" idx="11"/>
          </p:nvPr>
        </p:nvSpPr>
        <p:spPr>
          <a:xfrm>
            <a:off x="1976318" y="6254751"/>
            <a:ext cx="8462963" cy="365125"/>
          </a:xfrm>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50000"/>
                    <a:lumOff val="50000"/>
                  </a:prstClr>
                </a:solidFill>
                <a:effectLst/>
                <a:uLnTx/>
                <a:uFillTx/>
                <a:latin typeface="Calibri" panose="020F0502020204030204"/>
                <a:ea typeface="ＭＳ Ｐゴシック" charset="0"/>
                <a:cs typeface="+mn-cs"/>
              </a:rPr>
              <a:t>Armstrong AJ, Azad AA, Iguchi T, et al. Improved Survival With Enzalutamide in Patients With Metastatic Hormone-Sensitive Prostate Cancer. </a:t>
            </a:r>
            <a:r>
              <a:rPr kumimoji="0" lang="en-US" sz="1200" b="0" i="1" u="none" strike="noStrike" kern="1200" cap="none" spc="0" normalizeH="0" baseline="0" noProof="0" dirty="0">
                <a:ln>
                  <a:noFill/>
                </a:ln>
                <a:solidFill>
                  <a:prstClr val="black">
                    <a:lumMod val="50000"/>
                    <a:lumOff val="50000"/>
                  </a:prstClr>
                </a:solidFill>
                <a:effectLst/>
                <a:uLnTx/>
                <a:uFillTx/>
                <a:latin typeface="Calibri" panose="020F0502020204030204"/>
                <a:ea typeface="ＭＳ Ｐゴシック" charset="0"/>
                <a:cs typeface="+mn-cs"/>
              </a:rPr>
              <a:t>J Clin Oncol</a:t>
            </a:r>
            <a:r>
              <a:rPr kumimoji="0" lang="en-US" sz="1200" b="0" i="0" u="none" strike="noStrike" kern="1200" cap="none" spc="0" normalizeH="0" baseline="0" noProof="0" dirty="0">
                <a:ln>
                  <a:noFill/>
                </a:ln>
                <a:solidFill>
                  <a:prstClr val="black">
                    <a:lumMod val="50000"/>
                    <a:lumOff val="50000"/>
                  </a:prstClr>
                </a:solidFill>
                <a:effectLst/>
                <a:uLnTx/>
                <a:uFillTx/>
                <a:latin typeface="Calibri" panose="020F0502020204030204"/>
                <a:ea typeface="ＭＳ Ｐゴシック" charset="0"/>
                <a:cs typeface="+mn-cs"/>
              </a:rPr>
              <a:t>. 2022;40(15):1616-1622. doi:10.1200/JCO.22.00193</a:t>
            </a:r>
          </a:p>
        </p:txBody>
      </p:sp>
      <p:sp>
        <p:nvSpPr>
          <p:cNvPr id="6" name="Slide Number Placeholder 5">
            <a:extLst>
              <a:ext uri="{FF2B5EF4-FFF2-40B4-BE49-F238E27FC236}">
                <a16:creationId xmlns:a16="http://schemas.microsoft.com/office/drawing/2014/main" id="{A6E6A64F-892F-C041-8E5F-A9D1F7087E13}"/>
              </a:ext>
            </a:extLst>
          </p:cNvPr>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775E49EB-745B-E84F-9891-EC49FA6C509F}" type="slidenum">
              <a:rPr kumimoji="0" lang="en-US" sz="1200" b="0" i="0" u="none" strike="noStrike" kern="1200" cap="none" spc="0" normalizeH="0" baseline="0" noProof="0">
                <a:ln>
                  <a:noFill/>
                </a:ln>
                <a:solidFill>
                  <a:prstClr val="white"/>
                </a:solidFill>
                <a:effectLst/>
                <a:uLnTx/>
                <a:uFillTx/>
                <a:latin typeface="Calibri" panose="020F0502020204030204"/>
                <a:ea typeface="ＭＳ Ｐゴシック" charset="0"/>
                <a:cs typeface="+mn-cs"/>
              </a:rPr>
              <a:pPr marL="0" marR="0" lvl="0" indent="0" algn="r" defTabSz="914377"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white"/>
              </a:solidFill>
              <a:effectLst/>
              <a:uLnTx/>
              <a:uFillTx/>
              <a:latin typeface="Calibri" panose="020F0502020204030204"/>
              <a:ea typeface="ＭＳ Ｐゴシック" charset="0"/>
              <a:cs typeface="+mn-cs"/>
            </a:endParaRPr>
          </a:p>
        </p:txBody>
      </p:sp>
      <p:pic>
        <p:nvPicPr>
          <p:cNvPr id="7" name="Picture 6">
            <a:extLst>
              <a:ext uri="{FF2B5EF4-FFF2-40B4-BE49-F238E27FC236}">
                <a16:creationId xmlns:a16="http://schemas.microsoft.com/office/drawing/2014/main" id="{7AF75384-CEE6-D26B-7A02-1730C2531DAB}"/>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1345225" y="1000126"/>
            <a:ext cx="9725151" cy="4968493"/>
          </a:xfrm>
          <a:prstGeom prst="rect">
            <a:avLst/>
          </a:prstGeom>
        </p:spPr>
      </p:pic>
      <p:sp>
        <p:nvSpPr>
          <p:cNvPr id="3" name="TextBox 2">
            <a:extLst>
              <a:ext uri="{FF2B5EF4-FFF2-40B4-BE49-F238E27FC236}">
                <a16:creationId xmlns:a16="http://schemas.microsoft.com/office/drawing/2014/main" id="{2F6C1CFB-A62C-10AE-D71A-2E770192A218}"/>
              </a:ext>
            </a:extLst>
          </p:cNvPr>
          <p:cNvSpPr txBox="1"/>
          <p:nvPr/>
        </p:nvSpPr>
        <p:spPr>
          <a:xfrm>
            <a:off x="6817892" y="1358128"/>
            <a:ext cx="2159000" cy="276999"/>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Median follow-up: 44.6 months</a:t>
            </a:r>
          </a:p>
        </p:txBody>
      </p:sp>
    </p:spTree>
    <p:extLst>
      <p:ext uri="{BB962C8B-B14F-4D97-AF65-F5344CB8AC3E}">
        <p14:creationId xmlns:p14="http://schemas.microsoft.com/office/powerpoint/2010/main" val="378600312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6E856C-CB5F-1E73-E62E-F696F1C5993F}"/>
              </a:ext>
            </a:extLst>
          </p:cNvPr>
          <p:cNvSpPr>
            <a:spLocks noGrp="1"/>
          </p:cNvSpPr>
          <p:nvPr>
            <p:ph type="title"/>
          </p:nvPr>
        </p:nvSpPr>
        <p:spPr>
          <a:xfrm>
            <a:off x="838200" y="293190"/>
            <a:ext cx="10515600" cy="762000"/>
          </a:xfrm>
        </p:spPr>
        <p:txBody>
          <a:bodyPr>
            <a:normAutofit fontScale="90000"/>
          </a:bodyPr>
          <a:lstStyle/>
          <a:p>
            <a:r>
              <a:rPr lang="en-US" dirty="0"/>
              <a:t>ARASENS Trial Design: Darolutamide + ADT + Docetaxel in mHSPC</a:t>
            </a:r>
          </a:p>
        </p:txBody>
      </p:sp>
      <p:sp>
        <p:nvSpPr>
          <p:cNvPr id="4" name="object 17">
            <a:extLst>
              <a:ext uri="{FF2B5EF4-FFF2-40B4-BE49-F238E27FC236}">
                <a16:creationId xmlns:a16="http://schemas.microsoft.com/office/drawing/2014/main" id="{4DD897C8-AF08-374B-F193-B3A1BE3DDB62}"/>
              </a:ext>
            </a:extLst>
          </p:cNvPr>
          <p:cNvSpPr txBox="1"/>
          <p:nvPr/>
        </p:nvSpPr>
        <p:spPr>
          <a:xfrm>
            <a:off x="1491390" y="1312581"/>
            <a:ext cx="2692127" cy="4586288"/>
          </a:xfrm>
          <a:prstGeom prst="rect">
            <a:avLst/>
          </a:prstGeom>
          <a:ln w="28575">
            <a:solidFill>
              <a:srgbClr val="585353"/>
            </a:solidFill>
          </a:ln>
        </p:spPr>
        <p:txBody>
          <a:bodyPr vert="horz" wrap="square" lIns="0" tIns="121807" rIns="0" bIns="121807" rtlCol="0">
            <a:noAutofit/>
          </a:bodyP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20110" marR="0" lvl="0" indent="0" algn="l" defTabSz="913509" rtl="0" eaLnBrk="1" fontAlgn="auto" latinLnBrk="0" hangingPunct="1">
              <a:lnSpc>
                <a:spcPct val="100000"/>
              </a:lnSpc>
              <a:spcBef>
                <a:spcPts val="753"/>
              </a:spcBef>
              <a:spcAft>
                <a:spcPts val="0"/>
              </a:spcAft>
              <a:buClrTx/>
              <a:buSzTx/>
              <a:buFontTx/>
              <a:buNone/>
              <a:tabLst/>
              <a:defRPr/>
            </a:pPr>
            <a:r>
              <a:rPr kumimoji="0" sz="1400" b="1" i="0" u="none" strike="noStrike" kern="1200" cap="none" spc="0" normalizeH="0" baseline="0" noProof="0" dirty="0">
                <a:ln>
                  <a:noFill/>
                </a:ln>
                <a:solidFill>
                  <a:prstClr val="black"/>
                </a:solidFill>
                <a:effectLst/>
                <a:uLnTx/>
                <a:uFillTx/>
                <a:latin typeface="Arial" panose="020B0604020202020204"/>
                <a:ea typeface="+mn-ea"/>
                <a:cs typeface="Trebuchet MS"/>
              </a:rPr>
              <a:t>Key eligibility criteria</a:t>
            </a:r>
            <a:endParaRPr kumimoji="0" sz="1400" b="0" i="0" u="none" strike="noStrike" kern="1200" cap="none" spc="0" normalizeH="0" baseline="0" noProof="0" dirty="0">
              <a:ln>
                <a:noFill/>
              </a:ln>
              <a:solidFill>
                <a:prstClr val="black"/>
              </a:solidFill>
              <a:effectLst/>
              <a:uLnTx/>
              <a:uFillTx/>
              <a:latin typeface="Arial" panose="020B0604020202020204"/>
              <a:ea typeface="+mn-ea"/>
              <a:cs typeface="Trebuchet MS"/>
            </a:endParaRPr>
          </a:p>
          <a:p>
            <a:pPr marL="383625" marR="359482" lvl="0" indent="-239767" algn="l" defTabSz="913509" rtl="0" eaLnBrk="1" fontAlgn="auto" latinLnBrk="0" hangingPunct="1">
              <a:lnSpc>
                <a:spcPct val="100000"/>
              </a:lnSpc>
              <a:spcBef>
                <a:spcPts val="799"/>
              </a:spcBef>
              <a:spcAft>
                <a:spcPts val="0"/>
              </a:spcAft>
              <a:buClr>
                <a:srgbClr val="585353"/>
              </a:buClr>
              <a:buSzTx/>
              <a:buFont typeface="Arial"/>
              <a:buChar char="•"/>
              <a:tabLst>
                <a:tab pos="461828" algn="l"/>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mCSPC</a:t>
            </a:r>
          </a:p>
          <a:p>
            <a:pPr marL="383625" marR="359482" lvl="0" indent="-239767" algn="l" defTabSz="913509" rtl="0" eaLnBrk="1" fontAlgn="auto" latinLnBrk="0" hangingPunct="1">
              <a:lnSpc>
                <a:spcPct val="100000"/>
              </a:lnSpc>
              <a:spcBef>
                <a:spcPts val="799"/>
              </a:spcBef>
              <a:spcAft>
                <a:spcPts val="0"/>
              </a:spcAft>
              <a:buClr>
                <a:srgbClr val="585353"/>
              </a:buClr>
              <a:buSzTx/>
              <a:buFont typeface="Arial"/>
              <a:buChar char="•"/>
              <a:tabLst>
                <a:tab pos="461828" algn="l"/>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ECOG PS 0 or 1</a:t>
            </a:r>
          </a:p>
          <a:p>
            <a:pPr marL="383625" marR="359482" lvl="0" indent="-239767" algn="l" defTabSz="913509" rtl="0" eaLnBrk="1" fontAlgn="auto" latinLnBrk="0" hangingPunct="1">
              <a:lnSpc>
                <a:spcPct val="100000"/>
              </a:lnSpc>
              <a:spcBef>
                <a:spcPts val="799"/>
              </a:spcBef>
              <a:spcAft>
                <a:spcPts val="0"/>
              </a:spcAft>
              <a:buClr>
                <a:srgbClr val="585353"/>
              </a:buClr>
              <a:buSzTx/>
              <a:buFont typeface="Arial"/>
              <a:buChar char="•"/>
              <a:tabLst>
                <a:tab pos="461828" algn="l"/>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Candidates for ADT and docetaxel</a:t>
            </a:r>
          </a:p>
          <a:p>
            <a:pPr marL="143859" marR="359482" lvl="0" indent="0" algn="l" defTabSz="913509" rtl="0" eaLnBrk="1" fontAlgn="auto" latinLnBrk="0" hangingPunct="1">
              <a:lnSpc>
                <a:spcPct val="100000"/>
              </a:lnSpc>
              <a:spcBef>
                <a:spcPts val="799"/>
              </a:spcBef>
              <a:spcAft>
                <a:spcPts val="0"/>
              </a:spcAft>
              <a:buClr>
                <a:srgbClr val="585353"/>
              </a:buClr>
              <a:buSzTx/>
              <a:buFontTx/>
              <a:buNone/>
              <a:tabLst>
                <a:tab pos="461828" algn="l"/>
              </a:tabLst>
              <a:defRPr/>
            </a:pPr>
            <a:endParaRPr kumimoji="0" sz="1400" b="0" i="0" u="none" strike="noStrike" kern="1200" cap="none" spc="0" normalizeH="0" baseline="0" noProof="0" dirty="0">
              <a:ln>
                <a:noFill/>
              </a:ln>
              <a:solidFill>
                <a:prstClr val="black"/>
              </a:solidFill>
              <a:effectLst/>
              <a:uLnTx/>
              <a:uFillTx/>
              <a:latin typeface="Arial" panose="020B0604020202020204"/>
              <a:ea typeface="+mn-ea"/>
              <a:cs typeface="Trebuchet MS"/>
            </a:endParaRPr>
          </a:p>
          <a:p>
            <a:pPr marL="143859" marR="0" lvl="0" indent="0" algn="l" defTabSz="913509" rtl="0" eaLnBrk="1" fontAlgn="auto" latinLnBrk="0" hangingPunct="1">
              <a:lnSpc>
                <a:spcPct val="100000"/>
              </a:lnSpc>
              <a:spcBef>
                <a:spcPts val="0"/>
              </a:spcBef>
              <a:spcAft>
                <a:spcPts val="0"/>
              </a:spcAft>
              <a:buClrTx/>
              <a:buSzTx/>
              <a:buFontTx/>
              <a:buNone/>
              <a:tabLst/>
              <a:defRPr/>
            </a:pPr>
            <a:r>
              <a:rPr kumimoji="0" sz="1400" b="1" i="0" u="none" strike="noStrike" kern="1200" cap="none" spc="0" normalizeH="0" baseline="0" noProof="0" dirty="0">
                <a:ln>
                  <a:noFill/>
                </a:ln>
                <a:solidFill>
                  <a:prstClr val="black"/>
                </a:solidFill>
                <a:effectLst/>
                <a:uLnTx/>
                <a:uFillTx/>
                <a:latin typeface="Arial" panose="020B0604020202020204"/>
                <a:ea typeface="+mn-ea"/>
                <a:cs typeface="Trebuchet MS"/>
              </a:rPr>
              <a:t>Stratified by</a:t>
            </a:r>
            <a:r>
              <a:rPr kumimoji="0" lang="en-GB" sz="1400" b="0" i="0" u="none" strike="noStrike" kern="1200" cap="none" spc="0" normalizeH="0" baseline="0" noProof="0" dirty="0">
                <a:ln>
                  <a:noFill/>
                </a:ln>
                <a:solidFill>
                  <a:prstClr val="black"/>
                </a:solidFill>
                <a:effectLst/>
                <a:uLnTx/>
                <a:uFillTx/>
                <a:latin typeface="Arial" panose="020B0604020202020204"/>
                <a:ea typeface="+mn-ea"/>
                <a:cs typeface="Trebuchet MS"/>
              </a:rPr>
              <a:t> </a:t>
            </a:r>
            <a:r>
              <a:rPr kumimoji="0" lang="en-US" sz="1400" b="1" i="0" u="none" strike="noStrike" kern="1200" cap="none" spc="0" normalizeH="0" baseline="0" noProof="0" dirty="0">
                <a:ln>
                  <a:noFill/>
                </a:ln>
                <a:solidFill>
                  <a:prstClr val="black"/>
                </a:solidFill>
                <a:effectLst/>
                <a:uLnTx/>
                <a:uFillTx/>
                <a:latin typeface="Arial" panose="020B0604020202020204"/>
                <a:ea typeface="+mn-ea"/>
                <a:cs typeface="Trebuchet MS"/>
              </a:rPr>
              <a:t>extent of disease (M1a vs M1b vs M1c) and ALP &lt; vs </a:t>
            </a:r>
            <a:r>
              <a:rPr kumimoji="0" lang="en-US" sz="1400" b="1" i="0" u="sng" strike="noStrike" kern="1200" cap="none" spc="0" normalizeH="0" baseline="0" noProof="0" dirty="0">
                <a:ln>
                  <a:noFill/>
                </a:ln>
                <a:solidFill>
                  <a:prstClr val="black"/>
                </a:solidFill>
                <a:effectLst/>
                <a:uLnTx/>
                <a:uFillTx/>
                <a:latin typeface="Arial" panose="020B0604020202020204"/>
                <a:ea typeface="+mn-ea"/>
                <a:cs typeface="Trebuchet MS"/>
              </a:rPr>
              <a:t>&gt;</a:t>
            </a:r>
            <a:r>
              <a:rPr kumimoji="0" lang="en-US" sz="1400" b="1" i="0" u="none" strike="noStrike" kern="1200" cap="none" spc="0" normalizeH="0" baseline="0" noProof="0" dirty="0">
                <a:ln>
                  <a:noFill/>
                </a:ln>
                <a:solidFill>
                  <a:prstClr val="black"/>
                </a:solidFill>
                <a:effectLst/>
                <a:uLnTx/>
                <a:uFillTx/>
                <a:latin typeface="Arial" panose="020B0604020202020204"/>
                <a:ea typeface="+mn-ea"/>
                <a:cs typeface="Trebuchet MS"/>
              </a:rPr>
              <a:t> ULN</a:t>
            </a:r>
            <a:endParaRPr kumimoji="0" sz="1400" b="0" i="0" u="none" strike="noStrike" kern="1200" cap="none" spc="0" normalizeH="0" baseline="0" noProof="0" dirty="0">
              <a:ln>
                <a:noFill/>
              </a:ln>
              <a:solidFill>
                <a:prstClr val="black"/>
              </a:solidFill>
              <a:effectLst/>
              <a:uLnTx/>
              <a:uFillTx/>
              <a:latin typeface="Arial" panose="020B0604020202020204"/>
              <a:ea typeface="+mn-ea"/>
              <a:cs typeface="Trebuchet MS"/>
            </a:endParaRPr>
          </a:p>
        </p:txBody>
      </p:sp>
      <p:graphicFrame>
        <p:nvGraphicFramePr>
          <p:cNvPr id="5" name="Table 13">
            <a:extLst>
              <a:ext uri="{FF2B5EF4-FFF2-40B4-BE49-F238E27FC236}">
                <a16:creationId xmlns:a16="http://schemas.microsoft.com/office/drawing/2014/main" id="{690796DB-6640-84B2-A725-F2C6125EA66B}"/>
              </a:ext>
            </a:extLst>
          </p:cNvPr>
          <p:cNvGraphicFramePr>
            <a:graphicFrameLocks noGrp="1"/>
          </p:cNvGraphicFramePr>
          <p:nvPr/>
        </p:nvGraphicFramePr>
        <p:xfrm>
          <a:off x="4527084" y="3799070"/>
          <a:ext cx="6648273" cy="2415779"/>
        </p:xfrm>
        <a:graphic>
          <a:graphicData uri="http://schemas.openxmlformats.org/drawingml/2006/table">
            <a:tbl>
              <a:tblPr firstRow="1" bandRow="1">
                <a:effectLst>
                  <a:outerShdw blurRad="50800" dist="38100" dir="2700000" algn="tl" rotWithShape="0">
                    <a:prstClr val="black">
                      <a:alpha val="40000"/>
                    </a:prstClr>
                  </a:outerShdw>
                </a:effectLst>
              </a:tblPr>
              <a:tblGrid>
                <a:gridCol w="1748653">
                  <a:extLst>
                    <a:ext uri="{9D8B030D-6E8A-4147-A177-3AD203B41FA5}">
                      <a16:colId xmlns:a16="http://schemas.microsoft.com/office/drawing/2014/main" val="503165242"/>
                    </a:ext>
                  </a:extLst>
                </a:gridCol>
                <a:gridCol w="4622140">
                  <a:extLst>
                    <a:ext uri="{9D8B030D-6E8A-4147-A177-3AD203B41FA5}">
                      <a16:colId xmlns:a16="http://schemas.microsoft.com/office/drawing/2014/main" val="182954963"/>
                    </a:ext>
                  </a:extLst>
                </a:gridCol>
                <a:gridCol w="277480">
                  <a:extLst>
                    <a:ext uri="{9D8B030D-6E8A-4147-A177-3AD203B41FA5}">
                      <a16:colId xmlns:a16="http://schemas.microsoft.com/office/drawing/2014/main" val="4150432906"/>
                    </a:ext>
                  </a:extLst>
                </a:gridCol>
              </a:tblGrid>
              <a:tr h="2415779">
                <a:tc>
                  <a:txBody>
                    <a:bodyPr/>
                    <a:lstStyle>
                      <a:lvl1pPr marL="0" algn="l" defTabSz="685766" rtl="0" eaLnBrk="1" latinLnBrk="0" hangingPunct="1">
                        <a:defRPr sz="1350" kern="1200">
                          <a:solidFill>
                            <a:schemeClr val="tx1"/>
                          </a:solidFill>
                          <a:latin typeface="Arial"/>
                        </a:defRPr>
                      </a:lvl1pPr>
                      <a:lvl2pPr marL="342884" algn="l" defTabSz="685766" rtl="0" eaLnBrk="1" latinLnBrk="0" hangingPunct="1">
                        <a:defRPr sz="1350" kern="1200">
                          <a:solidFill>
                            <a:schemeClr val="tx1"/>
                          </a:solidFill>
                          <a:latin typeface="Arial"/>
                        </a:defRPr>
                      </a:lvl2pPr>
                      <a:lvl3pPr marL="685766" algn="l" defTabSz="685766" rtl="0" eaLnBrk="1" latinLnBrk="0" hangingPunct="1">
                        <a:defRPr sz="1350" kern="1200">
                          <a:solidFill>
                            <a:schemeClr val="tx1"/>
                          </a:solidFill>
                          <a:latin typeface="Arial"/>
                        </a:defRPr>
                      </a:lvl3pPr>
                      <a:lvl4pPr marL="1028649" algn="l" defTabSz="685766" rtl="0" eaLnBrk="1" latinLnBrk="0" hangingPunct="1">
                        <a:defRPr sz="1350" kern="1200">
                          <a:solidFill>
                            <a:schemeClr val="tx1"/>
                          </a:solidFill>
                          <a:latin typeface="Arial"/>
                        </a:defRPr>
                      </a:lvl4pPr>
                      <a:lvl5pPr marL="1371532" algn="l" defTabSz="685766" rtl="0" eaLnBrk="1" latinLnBrk="0" hangingPunct="1">
                        <a:defRPr sz="1350" kern="1200">
                          <a:solidFill>
                            <a:schemeClr val="tx1"/>
                          </a:solidFill>
                          <a:latin typeface="Arial"/>
                        </a:defRPr>
                      </a:lvl5pPr>
                      <a:lvl6pPr marL="1714415" algn="l" defTabSz="685766" rtl="0" eaLnBrk="1" latinLnBrk="0" hangingPunct="1">
                        <a:defRPr sz="1350" kern="1200">
                          <a:solidFill>
                            <a:schemeClr val="tx1"/>
                          </a:solidFill>
                          <a:latin typeface="Arial"/>
                        </a:defRPr>
                      </a:lvl6pPr>
                      <a:lvl7pPr marL="2057297" algn="l" defTabSz="685766" rtl="0" eaLnBrk="1" latinLnBrk="0" hangingPunct="1">
                        <a:defRPr sz="1350" kern="1200">
                          <a:solidFill>
                            <a:schemeClr val="tx1"/>
                          </a:solidFill>
                          <a:latin typeface="Arial"/>
                        </a:defRPr>
                      </a:lvl7pPr>
                      <a:lvl8pPr marL="2400180" algn="l" defTabSz="685766" rtl="0" eaLnBrk="1" latinLnBrk="0" hangingPunct="1">
                        <a:defRPr sz="1350" kern="1200">
                          <a:solidFill>
                            <a:schemeClr val="tx1"/>
                          </a:solidFill>
                          <a:latin typeface="Arial"/>
                        </a:defRPr>
                      </a:lvl8pPr>
                      <a:lvl9pPr marL="2743064" algn="l" defTabSz="685766" rtl="0" eaLnBrk="1" latinLnBrk="0" hangingPunct="1">
                        <a:defRPr sz="1350" kern="1200">
                          <a:solidFill>
                            <a:schemeClr val="tx1"/>
                          </a:solidFill>
                          <a:latin typeface="Arial"/>
                        </a:defRPr>
                      </a:lvl9pPr>
                    </a:lstStyle>
                    <a:p>
                      <a:pPr marL="0" indent="0">
                        <a:spcAft>
                          <a:spcPts val="500"/>
                        </a:spcAft>
                        <a:buFont typeface="Arial" panose="020B0604020202020204" pitchFamily="34" charset="0"/>
                        <a:buNone/>
                      </a:pPr>
                      <a:r>
                        <a:rPr lang="en-GB" sz="1200" b="1" i="0" spc="0">
                          <a:solidFill>
                            <a:schemeClr val="tx1"/>
                          </a:solidFill>
                        </a:rPr>
                        <a:t>Primary endpoint: </a:t>
                      </a:r>
                    </a:p>
                    <a:p>
                      <a:pPr marL="180000" indent="-144000">
                        <a:lnSpc>
                          <a:spcPct val="100000"/>
                        </a:lnSpc>
                        <a:spcBef>
                          <a:spcPts val="300"/>
                        </a:spcBef>
                        <a:buClr>
                          <a:srgbClr val="433E3E"/>
                        </a:buClr>
                        <a:buFont typeface="Arial"/>
                        <a:buChar char="•"/>
                        <a:tabLst>
                          <a:tab pos="299085" algn="l"/>
                          <a:tab pos="299720" algn="l"/>
                        </a:tabLst>
                      </a:pPr>
                      <a:r>
                        <a:rPr lang="en-US" sz="1200" b="1" spc="0">
                          <a:solidFill>
                            <a:schemeClr val="tx1"/>
                          </a:solidFill>
                          <a:cs typeface="Trebuchet MS"/>
                        </a:rPr>
                        <a:t>OS</a:t>
                      </a:r>
                      <a:endParaRPr lang="en-US" sz="1200" spc="0">
                        <a:solidFill>
                          <a:schemeClr val="tx1"/>
                        </a:solidFill>
                        <a:cs typeface="Trebuchet MS"/>
                      </a:endParaRPr>
                    </a:p>
                  </a:txBody>
                  <a:tcPr marL="121807" marR="121807" marT="47956" marB="47956">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defTabSz="685766" rtl="0" eaLnBrk="1" latinLnBrk="0" hangingPunct="1">
                        <a:defRPr sz="1350" kern="1200">
                          <a:solidFill>
                            <a:schemeClr val="tx1"/>
                          </a:solidFill>
                          <a:latin typeface="Arial"/>
                        </a:defRPr>
                      </a:lvl1pPr>
                      <a:lvl2pPr marL="342884" algn="l" defTabSz="685766" rtl="0" eaLnBrk="1" latinLnBrk="0" hangingPunct="1">
                        <a:defRPr sz="1350" kern="1200">
                          <a:solidFill>
                            <a:schemeClr val="tx1"/>
                          </a:solidFill>
                          <a:latin typeface="Arial"/>
                        </a:defRPr>
                      </a:lvl2pPr>
                      <a:lvl3pPr marL="685766" algn="l" defTabSz="685766" rtl="0" eaLnBrk="1" latinLnBrk="0" hangingPunct="1">
                        <a:defRPr sz="1350" kern="1200">
                          <a:solidFill>
                            <a:schemeClr val="tx1"/>
                          </a:solidFill>
                          <a:latin typeface="Arial"/>
                        </a:defRPr>
                      </a:lvl3pPr>
                      <a:lvl4pPr marL="1028649" algn="l" defTabSz="685766" rtl="0" eaLnBrk="1" latinLnBrk="0" hangingPunct="1">
                        <a:defRPr sz="1350" kern="1200">
                          <a:solidFill>
                            <a:schemeClr val="tx1"/>
                          </a:solidFill>
                          <a:latin typeface="Arial"/>
                        </a:defRPr>
                      </a:lvl4pPr>
                      <a:lvl5pPr marL="1371532" algn="l" defTabSz="685766" rtl="0" eaLnBrk="1" latinLnBrk="0" hangingPunct="1">
                        <a:defRPr sz="1350" kern="1200">
                          <a:solidFill>
                            <a:schemeClr val="tx1"/>
                          </a:solidFill>
                          <a:latin typeface="Arial"/>
                        </a:defRPr>
                      </a:lvl5pPr>
                      <a:lvl6pPr marL="1714415" algn="l" defTabSz="685766" rtl="0" eaLnBrk="1" latinLnBrk="0" hangingPunct="1">
                        <a:defRPr sz="1350" kern="1200">
                          <a:solidFill>
                            <a:schemeClr val="tx1"/>
                          </a:solidFill>
                          <a:latin typeface="Arial"/>
                        </a:defRPr>
                      </a:lvl6pPr>
                      <a:lvl7pPr marL="2057297" algn="l" defTabSz="685766" rtl="0" eaLnBrk="1" latinLnBrk="0" hangingPunct="1">
                        <a:defRPr sz="1350" kern="1200">
                          <a:solidFill>
                            <a:schemeClr val="tx1"/>
                          </a:solidFill>
                          <a:latin typeface="Arial"/>
                        </a:defRPr>
                      </a:lvl7pPr>
                      <a:lvl8pPr marL="2400180" algn="l" defTabSz="685766" rtl="0" eaLnBrk="1" latinLnBrk="0" hangingPunct="1">
                        <a:defRPr sz="1350" kern="1200">
                          <a:solidFill>
                            <a:schemeClr val="tx1"/>
                          </a:solidFill>
                          <a:latin typeface="Arial"/>
                        </a:defRPr>
                      </a:lvl8pPr>
                      <a:lvl9pPr marL="2743064" algn="l" defTabSz="685766" rtl="0" eaLnBrk="1" latinLnBrk="0" hangingPunct="1">
                        <a:defRPr sz="1350" kern="1200">
                          <a:solidFill>
                            <a:schemeClr val="tx1"/>
                          </a:solidFill>
                          <a:latin typeface="Arial"/>
                        </a:defRPr>
                      </a:lvl9pPr>
                    </a:lstStyle>
                    <a:p>
                      <a:pPr marL="0" indent="0">
                        <a:spcAft>
                          <a:spcPts val="500"/>
                        </a:spcAft>
                        <a:buFont typeface="Arial" panose="020B0604020202020204" pitchFamily="34" charset="0"/>
                        <a:buNone/>
                      </a:pPr>
                      <a:r>
                        <a:rPr lang="en-GB" sz="1200" b="1" i="0" spc="0" dirty="0">
                          <a:solidFill>
                            <a:schemeClr val="tx1"/>
                          </a:solidFill>
                        </a:rPr>
                        <a:t>Secondary endpoints: </a:t>
                      </a:r>
                      <a:endParaRPr lang="en-US" sz="1200" b="1" spc="0" baseline="0" dirty="0">
                        <a:solidFill>
                          <a:schemeClr val="tx1"/>
                        </a:solidFill>
                        <a:cs typeface="Trebuchet MS"/>
                      </a:endParaRPr>
                    </a:p>
                    <a:p>
                      <a:pPr marL="180000" indent="-180000">
                        <a:lnSpc>
                          <a:spcPct val="100000"/>
                        </a:lnSpc>
                        <a:spcBef>
                          <a:spcPts val="300"/>
                        </a:spcBef>
                        <a:buClr>
                          <a:srgbClr val="433E3E"/>
                        </a:buClr>
                        <a:buFont typeface="Arial"/>
                        <a:buChar char="•"/>
                        <a:tabLst>
                          <a:tab pos="299085" algn="l"/>
                          <a:tab pos="299720" algn="l"/>
                        </a:tabLst>
                      </a:pPr>
                      <a:r>
                        <a:rPr lang="en-US" sz="1200" b="1" spc="0" baseline="0" dirty="0">
                          <a:solidFill>
                            <a:schemeClr val="tx1"/>
                          </a:solidFill>
                          <a:cs typeface="Trebuchet MS"/>
                        </a:rPr>
                        <a:t>Time to CRPC</a:t>
                      </a:r>
                    </a:p>
                    <a:p>
                      <a:pPr marL="180000" indent="-180000">
                        <a:lnSpc>
                          <a:spcPct val="100000"/>
                        </a:lnSpc>
                        <a:spcBef>
                          <a:spcPts val="300"/>
                        </a:spcBef>
                        <a:buClr>
                          <a:srgbClr val="433E3E"/>
                        </a:buClr>
                        <a:buFont typeface="Arial"/>
                        <a:buChar char="•"/>
                        <a:tabLst>
                          <a:tab pos="299085" algn="l"/>
                          <a:tab pos="299720" algn="l"/>
                        </a:tabLst>
                      </a:pPr>
                      <a:r>
                        <a:rPr lang="en-US" sz="1200" b="1" spc="0" baseline="0" dirty="0">
                          <a:solidFill>
                            <a:schemeClr val="tx1"/>
                          </a:solidFill>
                          <a:cs typeface="Trebuchet MS"/>
                        </a:rPr>
                        <a:t>Time to initiation of subsequent anti-cancer therapy</a:t>
                      </a:r>
                    </a:p>
                    <a:p>
                      <a:pPr marL="180000" indent="-180000">
                        <a:lnSpc>
                          <a:spcPct val="100000"/>
                        </a:lnSpc>
                        <a:spcBef>
                          <a:spcPts val="300"/>
                        </a:spcBef>
                        <a:buClr>
                          <a:srgbClr val="433E3E"/>
                        </a:buClr>
                        <a:buFont typeface="Arial"/>
                        <a:buChar char="•"/>
                        <a:tabLst>
                          <a:tab pos="299085" algn="l"/>
                          <a:tab pos="299720" algn="l"/>
                        </a:tabLst>
                      </a:pPr>
                      <a:r>
                        <a:rPr lang="en-US" sz="1200" b="1" spc="0" baseline="0" dirty="0">
                          <a:solidFill>
                            <a:schemeClr val="tx1"/>
                          </a:solidFill>
                          <a:cs typeface="Trebuchet MS"/>
                        </a:rPr>
                        <a:t>SSE-free survival </a:t>
                      </a:r>
                    </a:p>
                    <a:p>
                      <a:pPr marL="180000" indent="-180000">
                        <a:lnSpc>
                          <a:spcPct val="100000"/>
                        </a:lnSpc>
                        <a:spcBef>
                          <a:spcPts val="300"/>
                        </a:spcBef>
                        <a:buClr>
                          <a:srgbClr val="433E3E"/>
                        </a:buClr>
                        <a:buFont typeface="Arial"/>
                        <a:buChar char="•"/>
                        <a:tabLst>
                          <a:tab pos="299085" algn="l"/>
                          <a:tab pos="299720" algn="l"/>
                        </a:tabLst>
                      </a:pPr>
                      <a:r>
                        <a:rPr lang="en-US" sz="1200" b="1" spc="0" baseline="0" dirty="0">
                          <a:solidFill>
                            <a:schemeClr val="tx1"/>
                          </a:solidFill>
                          <a:cs typeface="Trebuchet MS"/>
                        </a:rPr>
                        <a:t>Time to first SSE</a:t>
                      </a:r>
                    </a:p>
                    <a:p>
                      <a:pPr marL="180000" indent="-180000">
                        <a:lnSpc>
                          <a:spcPct val="100000"/>
                        </a:lnSpc>
                        <a:spcBef>
                          <a:spcPts val="300"/>
                        </a:spcBef>
                        <a:buClr>
                          <a:srgbClr val="433E3E"/>
                        </a:buClr>
                        <a:buFont typeface="Arial"/>
                        <a:buChar char="•"/>
                        <a:tabLst>
                          <a:tab pos="299085" algn="l"/>
                          <a:tab pos="299720" algn="l"/>
                        </a:tabLst>
                      </a:pPr>
                      <a:r>
                        <a:rPr lang="en-US" sz="1200" b="1" spc="0" baseline="0" dirty="0">
                          <a:solidFill>
                            <a:schemeClr val="tx1"/>
                          </a:solidFill>
                          <a:cs typeface="Trebuchet MS"/>
                        </a:rPr>
                        <a:t>Time to worsening of disease-related physical symptoms</a:t>
                      </a:r>
                    </a:p>
                    <a:p>
                      <a:pPr marL="180000" indent="-180000">
                        <a:lnSpc>
                          <a:spcPct val="100000"/>
                        </a:lnSpc>
                        <a:spcBef>
                          <a:spcPts val="300"/>
                        </a:spcBef>
                        <a:buClr>
                          <a:srgbClr val="433E3E"/>
                        </a:buClr>
                        <a:buFont typeface="Arial"/>
                        <a:buChar char="•"/>
                        <a:tabLst>
                          <a:tab pos="299085" algn="l"/>
                          <a:tab pos="299720" algn="l"/>
                        </a:tabLst>
                      </a:pPr>
                      <a:r>
                        <a:rPr lang="en-US" sz="1200" b="1" spc="0" baseline="0" dirty="0">
                          <a:solidFill>
                            <a:schemeClr val="tx1"/>
                          </a:solidFill>
                          <a:cs typeface="Trebuchet MS"/>
                        </a:rPr>
                        <a:t>Time to pain progression</a:t>
                      </a:r>
                    </a:p>
                    <a:p>
                      <a:pPr marL="180000" indent="-180000">
                        <a:lnSpc>
                          <a:spcPct val="100000"/>
                        </a:lnSpc>
                        <a:spcBef>
                          <a:spcPts val="300"/>
                        </a:spcBef>
                        <a:buClr>
                          <a:srgbClr val="433E3E"/>
                        </a:buClr>
                        <a:buFont typeface="Arial"/>
                        <a:buChar char="•"/>
                        <a:tabLst>
                          <a:tab pos="299085" algn="l"/>
                          <a:tab pos="299720" algn="l"/>
                        </a:tabLst>
                      </a:pPr>
                      <a:r>
                        <a:rPr lang="en-US" sz="1200" b="1" spc="0" baseline="0" dirty="0">
                          <a:solidFill>
                            <a:schemeClr val="tx1"/>
                          </a:solidFill>
                          <a:cs typeface="Trebuchet MS"/>
                        </a:rPr>
                        <a:t>Time to initiation of opioid use of </a:t>
                      </a:r>
                      <a:r>
                        <a:rPr lang="en-US" sz="1200" b="1" u="sng" spc="0" baseline="0" dirty="0">
                          <a:solidFill>
                            <a:schemeClr val="tx1"/>
                          </a:solidFill>
                          <a:cs typeface="Trebuchet MS"/>
                        </a:rPr>
                        <a:t>&gt;</a:t>
                      </a:r>
                      <a:r>
                        <a:rPr lang="en-US" sz="1200" b="1" u="none" spc="0" baseline="0" dirty="0">
                          <a:solidFill>
                            <a:schemeClr val="tx1"/>
                          </a:solidFill>
                          <a:cs typeface="Trebuchet MS"/>
                        </a:rPr>
                        <a:t> 7 consecutive days</a:t>
                      </a:r>
                      <a:endParaRPr lang="en-US" sz="1200" b="1" spc="0" baseline="0" dirty="0">
                        <a:solidFill>
                          <a:schemeClr val="tx1"/>
                        </a:solidFill>
                        <a:cs typeface="Trebuchet MS"/>
                      </a:endParaRPr>
                    </a:p>
                    <a:p>
                      <a:pPr marL="180000" indent="-180000">
                        <a:lnSpc>
                          <a:spcPct val="100000"/>
                        </a:lnSpc>
                        <a:spcBef>
                          <a:spcPts val="300"/>
                        </a:spcBef>
                        <a:buClr>
                          <a:srgbClr val="433E3E"/>
                        </a:buClr>
                        <a:buFont typeface="Arial"/>
                        <a:buChar char="•"/>
                        <a:tabLst>
                          <a:tab pos="299085" algn="l"/>
                          <a:tab pos="299720" algn="l"/>
                        </a:tabLst>
                      </a:pPr>
                      <a:r>
                        <a:rPr lang="en-US" sz="1200" b="1" spc="0" baseline="0" dirty="0">
                          <a:solidFill>
                            <a:schemeClr val="tx1"/>
                          </a:solidFill>
                          <a:cs typeface="Trebuchet MS"/>
                        </a:rPr>
                        <a:t>Safety</a:t>
                      </a:r>
                      <a:endParaRPr lang="en-US" sz="1200" spc="0" baseline="0" dirty="0">
                        <a:solidFill>
                          <a:schemeClr val="tx1"/>
                        </a:solidFill>
                        <a:cs typeface="Trebuchet MS"/>
                      </a:endParaRPr>
                    </a:p>
                  </a:txBody>
                  <a:tcPr marL="121807" marR="121807" marT="47956" marB="47956">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12065" indent="0">
                        <a:lnSpc>
                          <a:spcPct val="100000"/>
                        </a:lnSpc>
                        <a:spcBef>
                          <a:spcPts val="300"/>
                        </a:spcBef>
                        <a:buFont typeface="Arial"/>
                        <a:buNone/>
                        <a:tabLst>
                          <a:tab pos="299085" algn="l"/>
                          <a:tab pos="299720" algn="l"/>
                        </a:tabLst>
                      </a:pPr>
                      <a:endParaRPr lang="en-US" sz="1200" spc="0" dirty="0">
                        <a:cs typeface="Trebuchet MS"/>
                      </a:endParaRPr>
                    </a:p>
                  </a:txBody>
                  <a:tcPr marL="121807" marR="121807" marT="47956" marB="4795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449967123"/>
                  </a:ext>
                </a:extLst>
              </a:tr>
            </a:tbl>
          </a:graphicData>
        </a:graphic>
      </p:graphicFrame>
      <p:grpSp>
        <p:nvGrpSpPr>
          <p:cNvPr id="6" name="object 13">
            <a:extLst>
              <a:ext uri="{FF2B5EF4-FFF2-40B4-BE49-F238E27FC236}">
                <a16:creationId xmlns:a16="http://schemas.microsoft.com/office/drawing/2014/main" id="{788C2369-EF1B-9530-2CC5-BCAC344BB755}"/>
              </a:ext>
            </a:extLst>
          </p:cNvPr>
          <p:cNvGrpSpPr/>
          <p:nvPr/>
        </p:nvGrpSpPr>
        <p:grpSpPr>
          <a:xfrm>
            <a:off x="4297605" y="1988707"/>
            <a:ext cx="1269233" cy="1145459"/>
            <a:chOff x="3520440" y="2171897"/>
            <a:chExt cx="952806" cy="859889"/>
          </a:xfrm>
        </p:grpSpPr>
        <p:sp>
          <p:nvSpPr>
            <p:cNvPr id="7" name="object 14">
              <a:extLst>
                <a:ext uri="{FF2B5EF4-FFF2-40B4-BE49-F238E27FC236}">
                  <a16:creationId xmlns:a16="http://schemas.microsoft.com/office/drawing/2014/main" id="{3B766755-761B-2053-E4ED-EBD74A14ECE1}"/>
                </a:ext>
              </a:extLst>
            </p:cNvPr>
            <p:cNvSpPr/>
            <p:nvPr/>
          </p:nvSpPr>
          <p:spPr>
            <a:xfrm>
              <a:off x="3880269" y="2171897"/>
              <a:ext cx="592977" cy="859889"/>
            </a:xfrm>
            <a:custGeom>
              <a:avLst/>
              <a:gdLst/>
              <a:ahLst/>
              <a:cxnLst/>
              <a:rect l="l" t="t" r="r" b="b"/>
              <a:pathLst>
                <a:path w="1036954" h="1162050">
                  <a:moveTo>
                    <a:pt x="951166" y="1075944"/>
                  </a:moveTo>
                  <a:lnTo>
                    <a:pt x="951166" y="1161669"/>
                  </a:lnTo>
                  <a:lnTo>
                    <a:pt x="1008401" y="1133094"/>
                  </a:lnTo>
                  <a:lnTo>
                    <a:pt x="965390" y="1133094"/>
                  </a:lnTo>
                  <a:lnTo>
                    <a:pt x="965390" y="1104519"/>
                  </a:lnTo>
                  <a:lnTo>
                    <a:pt x="1008231" y="1104519"/>
                  </a:lnTo>
                  <a:lnTo>
                    <a:pt x="951166" y="1075944"/>
                  </a:lnTo>
                  <a:close/>
                </a:path>
                <a:path w="1036954" h="1162050">
                  <a:moveTo>
                    <a:pt x="511238" y="561848"/>
                  </a:moveTo>
                  <a:lnTo>
                    <a:pt x="511238" y="1126744"/>
                  </a:lnTo>
                  <a:lnTo>
                    <a:pt x="517715" y="1133094"/>
                  </a:lnTo>
                  <a:lnTo>
                    <a:pt x="951166" y="1133094"/>
                  </a:lnTo>
                  <a:lnTo>
                    <a:pt x="951166" y="1118870"/>
                  </a:lnTo>
                  <a:lnTo>
                    <a:pt x="539813" y="1118870"/>
                  </a:lnTo>
                  <a:lnTo>
                    <a:pt x="525589" y="1104519"/>
                  </a:lnTo>
                  <a:lnTo>
                    <a:pt x="539813" y="1104519"/>
                  </a:lnTo>
                  <a:lnTo>
                    <a:pt x="539813" y="576072"/>
                  </a:lnTo>
                  <a:lnTo>
                    <a:pt x="525589" y="576072"/>
                  </a:lnTo>
                  <a:lnTo>
                    <a:pt x="511238" y="561848"/>
                  </a:lnTo>
                  <a:close/>
                </a:path>
                <a:path w="1036954" h="1162050">
                  <a:moveTo>
                    <a:pt x="1008231" y="1104519"/>
                  </a:moveTo>
                  <a:lnTo>
                    <a:pt x="965390" y="1104519"/>
                  </a:lnTo>
                  <a:lnTo>
                    <a:pt x="965390" y="1133094"/>
                  </a:lnTo>
                  <a:lnTo>
                    <a:pt x="1008401" y="1133094"/>
                  </a:lnTo>
                  <a:lnTo>
                    <a:pt x="1036891" y="1118870"/>
                  </a:lnTo>
                  <a:lnTo>
                    <a:pt x="1008231" y="1104519"/>
                  </a:lnTo>
                  <a:close/>
                </a:path>
                <a:path w="1036954" h="1162050">
                  <a:moveTo>
                    <a:pt x="539813" y="1104519"/>
                  </a:moveTo>
                  <a:lnTo>
                    <a:pt x="525589" y="1104519"/>
                  </a:lnTo>
                  <a:lnTo>
                    <a:pt x="539813" y="1118870"/>
                  </a:lnTo>
                  <a:lnTo>
                    <a:pt x="539813" y="1104519"/>
                  </a:lnTo>
                  <a:close/>
                </a:path>
                <a:path w="1036954" h="1162050">
                  <a:moveTo>
                    <a:pt x="951166" y="1104519"/>
                  </a:moveTo>
                  <a:lnTo>
                    <a:pt x="539813" y="1104519"/>
                  </a:lnTo>
                  <a:lnTo>
                    <a:pt x="539813" y="1118870"/>
                  </a:lnTo>
                  <a:lnTo>
                    <a:pt x="951166" y="1118870"/>
                  </a:lnTo>
                  <a:lnTo>
                    <a:pt x="951166" y="1104519"/>
                  </a:lnTo>
                  <a:close/>
                </a:path>
                <a:path w="1036954" h="1162050">
                  <a:moveTo>
                    <a:pt x="14287" y="547497"/>
                  </a:moveTo>
                  <a:lnTo>
                    <a:pt x="3571" y="551961"/>
                  </a:lnTo>
                  <a:lnTo>
                    <a:pt x="0" y="561784"/>
                  </a:lnTo>
                  <a:lnTo>
                    <a:pt x="3571" y="571607"/>
                  </a:lnTo>
                  <a:lnTo>
                    <a:pt x="14287" y="576072"/>
                  </a:lnTo>
                  <a:lnTo>
                    <a:pt x="14287" y="547497"/>
                  </a:lnTo>
                  <a:close/>
                </a:path>
                <a:path w="1036954" h="1162050">
                  <a:moveTo>
                    <a:pt x="511238" y="547497"/>
                  </a:moveTo>
                  <a:lnTo>
                    <a:pt x="14287" y="547497"/>
                  </a:lnTo>
                  <a:lnTo>
                    <a:pt x="14287" y="576072"/>
                  </a:lnTo>
                  <a:lnTo>
                    <a:pt x="511238" y="576072"/>
                  </a:lnTo>
                  <a:lnTo>
                    <a:pt x="511238" y="547497"/>
                  </a:lnTo>
                  <a:close/>
                </a:path>
                <a:path w="1036954" h="1162050">
                  <a:moveTo>
                    <a:pt x="533463" y="547497"/>
                  </a:moveTo>
                  <a:lnTo>
                    <a:pt x="525589" y="547497"/>
                  </a:lnTo>
                  <a:lnTo>
                    <a:pt x="511238" y="561848"/>
                  </a:lnTo>
                  <a:lnTo>
                    <a:pt x="525589" y="576072"/>
                  </a:lnTo>
                  <a:lnTo>
                    <a:pt x="533463" y="576072"/>
                  </a:lnTo>
                  <a:lnTo>
                    <a:pt x="539813" y="569722"/>
                  </a:lnTo>
                  <a:lnTo>
                    <a:pt x="539813" y="553974"/>
                  </a:lnTo>
                  <a:lnTo>
                    <a:pt x="533463" y="547497"/>
                  </a:lnTo>
                  <a:close/>
                </a:path>
                <a:path w="1036954" h="1162050">
                  <a:moveTo>
                    <a:pt x="539813" y="569722"/>
                  </a:moveTo>
                  <a:lnTo>
                    <a:pt x="533463" y="576072"/>
                  </a:lnTo>
                  <a:lnTo>
                    <a:pt x="539813" y="576072"/>
                  </a:lnTo>
                  <a:lnTo>
                    <a:pt x="539813" y="569722"/>
                  </a:lnTo>
                  <a:close/>
                </a:path>
                <a:path w="1036954" h="1162050">
                  <a:moveTo>
                    <a:pt x="951166" y="28575"/>
                  </a:moveTo>
                  <a:lnTo>
                    <a:pt x="693102" y="28575"/>
                  </a:lnTo>
                  <a:lnTo>
                    <a:pt x="675195" y="28701"/>
                  </a:lnTo>
                  <a:lnTo>
                    <a:pt x="517715" y="28701"/>
                  </a:lnTo>
                  <a:lnTo>
                    <a:pt x="511238" y="35179"/>
                  </a:lnTo>
                  <a:lnTo>
                    <a:pt x="511238" y="561848"/>
                  </a:lnTo>
                  <a:lnTo>
                    <a:pt x="525589" y="547497"/>
                  </a:lnTo>
                  <a:lnTo>
                    <a:pt x="539813" y="547497"/>
                  </a:lnTo>
                  <a:lnTo>
                    <a:pt x="539813" y="57276"/>
                  </a:lnTo>
                  <a:lnTo>
                    <a:pt x="525589" y="57276"/>
                  </a:lnTo>
                  <a:lnTo>
                    <a:pt x="539813" y="43053"/>
                  </a:lnTo>
                  <a:lnTo>
                    <a:pt x="951166" y="43053"/>
                  </a:lnTo>
                  <a:lnTo>
                    <a:pt x="951166" y="28575"/>
                  </a:lnTo>
                  <a:close/>
                </a:path>
                <a:path w="1036954" h="1162050">
                  <a:moveTo>
                    <a:pt x="539813" y="547497"/>
                  </a:moveTo>
                  <a:lnTo>
                    <a:pt x="533463" y="547497"/>
                  </a:lnTo>
                  <a:lnTo>
                    <a:pt x="539813" y="553974"/>
                  </a:lnTo>
                  <a:lnTo>
                    <a:pt x="539813" y="547497"/>
                  </a:lnTo>
                  <a:close/>
                </a:path>
                <a:path w="1036954" h="1162050">
                  <a:moveTo>
                    <a:pt x="951166" y="0"/>
                  </a:moveTo>
                  <a:lnTo>
                    <a:pt x="951166" y="85725"/>
                  </a:lnTo>
                  <a:lnTo>
                    <a:pt x="1008401" y="57150"/>
                  </a:lnTo>
                  <a:lnTo>
                    <a:pt x="965390" y="57150"/>
                  </a:lnTo>
                  <a:lnTo>
                    <a:pt x="965390" y="28575"/>
                  </a:lnTo>
                  <a:lnTo>
                    <a:pt x="1008231" y="28575"/>
                  </a:lnTo>
                  <a:lnTo>
                    <a:pt x="951166" y="0"/>
                  </a:lnTo>
                  <a:close/>
                </a:path>
                <a:path w="1036954" h="1162050">
                  <a:moveTo>
                    <a:pt x="539813" y="43053"/>
                  </a:moveTo>
                  <a:lnTo>
                    <a:pt x="525589" y="57276"/>
                  </a:lnTo>
                  <a:lnTo>
                    <a:pt x="539813" y="57276"/>
                  </a:lnTo>
                  <a:lnTo>
                    <a:pt x="539813" y="43053"/>
                  </a:lnTo>
                  <a:close/>
                </a:path>
                <a:path w="1036954" h="1162050">
                  <a:moveTo>
                    <a:pt x="951166" y="43053"/>
                  </a:moveTo>
                  <a:lnTo>
                    <a:pt x="539813" y="43053"/>
                  </a:lnTo>
                  <a:lnTo>
                    <a:pt x="539813" y="57276"/>
                  </a:lnTo>
                  <a:lnTo>
                    <a:pt x="658431" y="57276"/>
                  </a:lnTo>
                  <a:lnTo>
                    <a:pt x="951166" y="57150"/>
                  </a:lnTo>
                  <a:lnTo>
                    <a:pt x="951166" y="43053"/>
                  </a:lnTo>
                  <a:close/>
                </a:path>
                <a:path w="1036954" h="1162050">
                  <a:moveTo>
                    <a:pt x="1008231" y="28575"/>
                  </a:moveTo>
                  <a:lnTo>
                    <a:pt x="965390" y="28575"/>
                  </a:lnTo>
                  <a:lnTo>
                    <a:pt x="965390" y="57150"/>
                  </a:lnTo>
                  <a:lnTo>
                    <a:pt x="1008401" y="57150"/>
                  </a:lnTo>
                  <a:lnTo>
                    <a:pt x="1036891" y="42925"/>
                  </a:lnTo>
                  <a:lnTo>
                    <a:pt x="1008231" y="28575"/>
                  </a:lnTo>
                  <a:close/>
                </a:path>
              </a:pathLst>
            </a:custGeom>
            <a:solidFill>
              <a:srgbClr val="585353"/>
            </a:solidFill>
          </p:spPr>
          <p:txBody>
            <a:bodyPr wrap="square" lIns="0" tIns="0" rIns="0" bIns="0" rtlCol="0"/>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l" defTabSz="913509" rtl="0" eaLnBrk="1" fontAlgn="auto" latinLnBrk="0" hangingPunct="1">
                <a:lnSpc>
                  <a:spcPct val="100000"/>
                </a:lnSpc>
                <a:spcBef>
                  <a:spcPts val="0"/>
                </a:spcBef>
                <a:spcAft>
                  <a:spcPts val="0"/>
                </a:spcAft>
                <a:buClrTx/>
                <a:buSzTx/>
                <a:buFontTx/>
                <a:buNone/>
                <a:tabLst/>
                <a:defRPr/>
              </a:pPr>
              <a:endParaRPr kumimoji="0" sz="1199"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8" name="object 15">
              <a:extLst>
                <a:ext uri="{FF2B5EF4-FFF2-40B4-BE49-F238E27FC236}">
                  <a16:creationId xmlns:a16="http://schemas.microsoft.com/office/drawing/2014/main" id="{98774060-AB42-4CA0-0A9E-5DE8B5E19735}"/>
                </a:ext>
              </a:extLst>
            </p:cNvPr>
            <p:cNvPicPr/>
            <p:nvPr/>
          </p:nvPicPr>
          <p:blipFill>
            <a:blip r:embed="rId3" cstate="print"/>
            <a:stretch>
              <a:fillRect/>
            </a:stretch>
          </p:blipFill>
          <p:spPr>
            <a:xfrm>
              <a:off x="3520440" y="2371331"/>
              <a:ext cx="462546" cy="461022"/>
            </a:xfrm>
            <a:prstGeom prst="rect">
              <a:avLst/>
            </a:prstGeom>
          </p:spPr>
        </p:pic>
      </p:grpSp>
      <p:sp>
        <p:nvSpPr>
          <p:cNvPr id="9" name="object 16">
            <a:extLst>
              <a:ext uri="{FF2B5EF4-FFF2-40B4-BE49-F238E27FC236}">
                <a16:creationId xmlns:a16="http://schemas.microsoft.com/office/drawing/2014/main" id="{1AE8658E-CA38-3AF2-02D7-63E878EC49D2}"/>
              </a:ext>
            </a:extLst>
          </p:cNvPr>
          <p:cNvSpPr txBox="1"/>
          <p:nvPr/>
        </p:nvSpPr>
        <p:spPr>
          <a:xfrm>
            <a:off x="4157790" y="1897738"/>
            <a:ext cx="895791" cy="829870"/>
          </a:xfrm>
          <a:prstGeom prst="rect">
            <a:avLst/>
          </a:prstGeom>
        </p:spPr>
        <p:txBody>
          <a:bodyPr vert="horz" wrap="square" lIns="0" tIns="153951" rIns="0" bIns="0" rtlCol="0">
            <a:spAutoFit/>
          </a:bodyP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913509" rtl="0" eaLnBrk="1" fontAlgn="auto" latinLnBrk="0" hangingPunct="1">
              <a:lnSpc>
                <a:spcPct val="100000"/>
              </a:lnSpc>
              <a:spcBef>
                <a:spcPts val="1212"/>
              </a:spcBef>
              <a:spcAft>
                <a:spcPts val="0"/>
              </a:spcAft>
              <a:buClrTx/>
              <a:buSzTx/>
              <a:buFontTx/>
              <a:buNone/>
              <a:tabLst/>
              <a:defRPr/>
            </a:pPr>
            <a:endParaRPr kumimoji="0" sz="1199" b="0" i="0" u="none" strike="noStrike" kern="1200" cap="none" spc="0" normalizeH="0" baseline="0" noProof="0">
              <a:ln>
                <a:noFill/>
              </a:ln>
              <a:solidFill>
                <a:prstClr val="black"/>
              </a:solidFill>
              <a:effectLst/>
              <a:uLnTx/>
              <a:uFillTx/>
              <a:latin typeface="Arial" panose="020B0604020202020204"/>
              <a:ea typeface="+mn-ea"/>
              <a:cs typeface="Trebuchet MS"/>
            </a:endParaRPr>
          </a:p>
          <a:p>
            <a:pPr marL="280820" marR="290123" lvl="0" indent="-2539" algn="ctr" defTabSz="913509" rtl="0" eaLnBrk="1" fontAlgn="auto" latinLnBrk="0" hangingPunct="1">
              <a:lnSpc>
                <a:spcPct val="120800"/>
              </a:lnSpc>
              <a:spcBef>
                <a:spcPts val="527"/>
              </a:spcBef>
              <a:spcAft>
                <a:spcPts val="0"/>
              </a:spcAft>
              <a:buClrTx/>
              <a:buSzTx/>
              <a:buFontTx/>
              <a:buNone/>
              <a:tabLst/>
              <a:defRPr/>
            </a:pPr>
            <a:r>
              <a:rPr kumimoji="0" sz="1199" b="1" i="0" u="none" strike="noStrike" kern="1200" cap="none" spc="0" normalizeH="0" baseline="0" noProof="0">
                <a:ln>
                  <a:noFill/>
                </a:ln>
                <a:solidFill>
                  <a:prstClr val="white"/>
                </a:solidFill>
                <a:effectLst/>
                <a:uLnTx/>
                <a:uFillTx/>
                <a:latin typeface="Arial" panose="020B0604020202020204"/>
                <a:ea typeface="+mn-ea"/>
                <a:cs typeface="Trebuchet MS"/>
              </a:rPr>
              <a:t>R </a:t>
            </a:r>
            <a:r>
              <a:rPr kumimoji="0" lang="en-US" sz="1199" b="1" i="0" u="none" strike="noStrike" kern="1200" cap="none" spc="0" normalizeH="0" baseline="0" noProof="0">
                <a:ln>
                  <a:noFill/>
                </a:ln>
                <a:solidFill>
                  <a:prstClr val="white"/>
                </a:solidFill>
                <a:effectLst/>
                <a:uLnTx/>
                <a:uFillTx/>
                <a:latin typeface="Arial" panose="020B0604020202020204"/>
                <a:ea typeface="+mn-ea"/>
                <a:cs typeface="Trebuchet MS"/>
              </a:rPr>
              <a:t>1</a:t>
            </a:r>
            <a:r>
              <a:rPr kumimoji="0" sz="1199" b="1" i="0" u="none" strike="noStrike" kern="1200" cap="none" spc="0" normalizeH="0" baseline="0" noProof="0">
                <a:ln>
                  <a:noFill/>
                </a:ln>
                <a:solidFill>
                  <a:prstClr val="white"/>
                </a:solidFill>
                <a:effectLst/>
                <a:uLnTx/>
                <a:uFillTx/>
                <a:latin typeface="Arial" panose="020B0604020202020204"/>
                <a:ea typeface="+mn-ea"/>
                <a:cs typeface="Trebuchet MS"/>
              </a:rPr>
              <a:t>:1</a:t>
            </a:r>
            <a:endParaRPr kumimoji="0" sz="1199" b="0" i="0" u="none" strike="noStrike" kern="1200" cap="none" spc="0" normalizeH="0" baseline="0" noProof="0">
              <a:ln>
                <a:noFill/>
              </a:ln>
              <a:solidFill>
                <a:prstClr val="white"/>
              </a:solidFill>
              <a:effectLst/>
              <a:uLnTx/>
              <a:uFillTx/>
              <a:latin typeface="Arial" panose="020B0604020202020204"/>
              <a:ea typeface="+mn-ea"/>
              <a:cs typeface="Trebuchet MS"/>
            </a:endParaRPr>
          </a:p>
        </p:txBody>
      </p:sp>
      <p:sp>
        <p:nvSpPr>
          <p:cNvPr id="14" name="object 22">
            <a:extLst>
              <a:ext uri="{FF2B5EF4-FFF2-40B4-BE49-F238E27FC236}">
                <a16:creationId xmlns:a16="http://schemas.microsoft.com/office/drawing/2014/main" id="{E5406481-7EA1-9E1F-5AC9-C7F82F68CCA8}"/>
              </a:ext>
            </a:extLst>
          </p:cNvPr>
          <p:cNvSpPr txBox="1"/>
          <p:nvPr/>
        </p:nvSpPr>
        <p:spPr>
          <a:xfrm>
            <a:off x="5566839" y="2507786"/>
            <a:ext cx="2265869" cy="731203"/>
          </a:xfrm>
          <a:prstGeom prst="rect">
            <a:avLst/>
          </a:prstGeom>
          <a:solidFill>
            <a:srgbClr val="92D050"/>
          </a:solidFill>
        </p:spPr>
        <p:txBody>
          <a:bodyPr vert="horz" wrap="square" lIns="0" tIns="847" rIns="0" bIns="0" rtlCol="0" anchor="ctr">
            <a:noAutofit/>
          </a:bodyP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373861" marR="0" lvl="0" indent="0" algn="l" defTabSz="91350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panose="020B0604020202020204"/>
                <a:ea typeface="+mn-ea"/>
                <a:cs typeface="Trebuchet MS"/>
              </a:rPr>
              <a:t>Placebo BID + ADT </a:t>
            </a:r>
          </a:p>
          <a:p>
            <a:pPr marL="373861" marR="0" lvl="0" indent="0" algn="l" defTabSz="91350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panose="020B0604020202020204"/>
                <a:ea typeface="+mn-ea"/>
                <a:cs typeface="Trebuchet MS"/>
              </a:rPr>
              <a:t>(n = 655)</a:t>
            </a:r>
            <a:endParaRPr kumimoji="0" sz="1400" b="1" i="0" u="none" strike="noStrike" kern="1200" cap="none" spc="0" normalizeH="0" baseline="0" noProof="0">
              <a:ln>
                <a:noFill/>
              </a:ln>
              <a:solidFill>
                <a:prstClr val="black"/>
              </a:solidFill>
              <a:effectLst/>
              <a:uLnTx/>
              <a:uFillTx/>
              <a:latin typeface="Arial" panose="020B0604020202020204"/>
              <a:ea typeface="+mn-ea"/>
              <a:cs typeface="Trebuchet MS"/>
            </a:endParaRPr>
          </a:p>
        </p:txBody>
      </p:sp>
      <p:sp>
        <p:nvSpPr>
          <p:cNvPr id="15" name="object 23">
            <a:extLst>
              <a:ext uri="{FF2B5EF4-FFF2-40B4-BE49-F238E27FC236}">
                <a16:creationId xmlns:a16="http://schemas.microsoft.com/office/drawing/2014/main" id="{1FD63C34-5FF3-5E9D-4898-20762DD85322}"/>
              </a:ext>
            </a:extLst>
          </p:cNvPr>
          <p:cNvSpPr txBox="1"/>
          <p:nvPr/>
        </p:nvSpPr>
        <p:spPr>
          <a:xfrm>
            <a:off x="5558003" y="1586319"/>
            <a:ext cx="2250727" cy="634173"/>
          </a:xfrm>
          <a:prstGeom prst="rect">
            <a:avLst/>
          </a:prstGeom>
          <a:solidFill>
            <a:schemeClr val="accent1"/>
          </a:solidFill>
        </p:spPr>
        <p:txBody>
          <a:bodyPr vert="horz" wrap="square" lIns="0" tIns="79513" rIns="0" bIns="121807" rtlCol="0">
            <a:spAutoFit/>
          </a:bodyP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91350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Arial" panose="020B0604020202020204"/>
                <a:ea typeface="+mn-ea"/>
                <a:cs typeface="Trebuchet MS"/>
              </a:rPr>
              <a:t>Darolutamide 600 mg BID + ADT (n = 651)</a:t>
            </a:r>
          </a:p>
        </p:txBody>
      </p:sp>
      <p:sp>
        <p:nvSpPr>
          <p:cNvPr id="22" name="object 17">
            <a:extLst>
              <a:ext uri="{FF2B5EF4-FFF2-40B4-BE49-F238E27FC236}">
                <a16:creationId xmlns:a16="http://schemas.microsoft.com/office/drawing/2014/main" id="{94C396B5-948E-20A2-B7A4-24FD672BB306}"/>
              </a:ext>
            </a:extLst>
          </p:cNvPr>
          <p:cNvSpPr txBox="1"/>
          <p:nvPr/>
        </p:nvSpPr>
        <p:spPr>
          <a:xfrm>
            <a:off x="8146317" y="2092417"/>
            <a:ext cx="1315531" cy="776084"/>
          </a:xfrm>
          <a:prstGeom prst="rect">
            <a:avLst/>
          </a:prstGeom>
          <a:ln w="28575">
            <a:solidFill>
              <a:srgbClr val="585353"/>
            </a:solidFill>
          </a:ln>
        </p:spPr>
        <p:txBody>
          <a:bodyPr vert="horz" wrap="square" lIns="0" tIns="121807" rIns="0" bIns="121807" rtlCol="0">
            <a:noAutofit/>
          </a:bodyP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20110" marR="0" lvl="0" indent="0" algn="l" defTabSz="913509" rtl="0" eaLnBrk="1" fontAlgn="auto" latinLnBrk="0" hangingPunct="1">
              <a:lnSpc>
                <a:spcPct val="100000"/>
              </a:lnSpc>
              <a:spcBef>
                <a:spcPts val="753"/>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panose="020B0604020202020204"/>
                <a:ea typeface="+mn-ea"/>
                <a:cs typeface="Trebuchet MS"/>
              </a:rPr>
              <a:t>Double-blind </a:t>
            </a:r>
          </a:p>
          <a:p>
            <a:pPr marL="120110" marR="0" lvl="0" indent="0" algn="l" defTabSz="913509" rtl="0" eaLnBrk="1" fontAlgn="auto" latinLnBrk="0" hangingPunct="1">
              <a:lnSpc>
                <a:spcPct val="100000"/>
              </a:lnSpc>
              <a:spcBef>
                <a:spcPts val="753"/>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panose="020B0604020202020204"/>
                <a:ea typeface="+mn-ea"/>
                <a:cs typeface="Trebuchet MS"/>
              </a:rPr>
              <a:t>N = 1305</a:t>
            </a:r>
            <a:endParaRPr kumimoji="0" sz="1400" b="0" i="0" u="none" strike="noStrike" kern="1200" cap="none" spc="0" normalizeH="0" baseline="0" noProof="0">
              <a:ln>
                <a:noFill/>
              </a:ln>
              <a:solidFill>
                <a:prstClr val="black"/>
              </a:solidFill>
              <a:effectLst/>
              <a:uLnTx/>
              <a:uFillTx/>
              <a:latin typeface="Arial" panose="020B0604020202020204"/>
              <a:ea typeface="+mn-ea"/>
              <a:cs typeface="Trebuchet MS"/>
            </a:endParaRPr>
          </a:p>
          <a:p>
            <a:pPr marL="0" marR="0" lvl="0" indent="0" algn="l" defTabSz="913509" rtl="0" eaLnBrk="1" fontAlgn="auto" latinLnBrk="0" hangingPunct="1">
              <a:lnSpc>
                <a:spcPct val="100000"/>
              </a:lnSpc>
              <a:spcBef>
                <a:spcPts val="67"/>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Trebuchet MS"/>
            </a:endParaRPr>
          </a:p>
        </p:txBody>
      </p:sp>
      <p:sp>
        <p:nvSpPr>
          <p:cNvPr id="25" name="TextBox 24">
            <a:extLst>
              <a:ext uri="{FF2B5EF4-FFF2-40B4-BE49-F238E27FC236}">
                <a16:creationId xmlns:a16="http://schemas.microsoft.com/office/drawing/2014/main" id="{0EB4C3BF-B968-E860-BBD9-40762F667998}"/>
              </a:ext>
            </a:extLst>
          </p:cNvPr>
          <p:cNvSpPr txBox="1"/>
          <p:nvPr/>
        </p:nvSpPr>
        <p:spPr>
          <a:xfrm>
            <a:off x="441892" y="6367773"/>
            <a:ext cx="11308215" cy="461665"/>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Smith MR, Hussain M, Saad F, et al. Darolutamide and Survival in Metastatic, Hormone-Sensitive Prostate Cancer. </a:t>
            </a:r>
            <a:r>
              <a:rPr kumimoji="0" lang="en-US" sz="12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 Engl J Med</a:t>
            </a:r>
            <a:r>
              <a:rPr kumimoji="0" lang="en-US" sz="1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2022;386(12):1132-1142. doi:10.1056/NEJMoa2119115; NCT04736199   </a:t>
            </a:r>
          </a:p>
        </p:txBody>
      </p:sp>
      <p:sp>
        <p:nvSpPr>
          <p:cNvPr id="3" name="object 23">
            <a:extLst>
              <a:ext uri="{FF2B5EF4-FFF2-40B4-BE49-F238E27FC236}">
                <a16:creationId xmlns:a16="http://schemas.microsoft.com/office/drawing/2014/main" id="{9EC5299A-27A2-8449-6268-1C9AB4A49B62}"/>
              </a:ext>
            </a:extLst>
          </p:cNvPr>
          <p:cNvSpPr txBox="1"/>
          <p:nvPr/>
        </p:nvSpPr>
        <p:spPr>
          <a:xfrm>
            <a:off x="5963665" y="1214958"/>
            <a:ext cx="1472217" cy="418730"/>
          </a:xfrm>
          <a:prstGeom prst="rect">
            <a:avLst/>
          </a:prstGeom>
          <a:solidFill>
            <a:schemeClr val="bg2"/>
          </a:solidFill>
        </p:spPr>
        <p:txBody>
          <a:bodyPr vert="horz" wrap="square" lIns="0" tIns="79513" rIns="0" bIns="121807" rtlCol="0">
            <a:spAutoFit/>
          </a:bodyP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91350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panose="020B0604020202020204"/>
                <a:ea typeface="+mn-ea"/>
                <a:cs typeface="Trebuchet MS"/>
              </a:rPr>
              <a:t>Docetaxel x 6 </a:t>
            </a:r>
          </a:p>
        </p:txBody>
      </p:sp>
      <p:sp>
        <p:nvSpPr>
          <p:cNvPr id="11" name="object 23">
            <a:extLst>
              <a:ext uri="{FF2B5EF4-FFF2-40B4-BE49-F238E27FC236}">
                <a16:creationId xmlns:a16="http://schemas.microsoft.com/office/drawing/2014/main" id="{A267B2C3-63AE-2A59-3E58-2141FD7246F3}"/>
              </a:ext>
            </a:extLst>
          </p:cNvPr>
          <p:cNvSpPr txBox="1"/>
          <p:nvPr/>
        </p:nvSpPr>
        <p:spPr>
          <a:xfrm>
            <a:off x="5947257" y="3109170"/>
            <a:ext cx="1472217" cy="418730"/>
          </a:xfrm>
          <a:prstGeom prst="rect">
            <a:avLst/>
          </a:prstGeom>
          <a:solidFill>
            <a:schemeClr val="bg2"/>
          </a:solidFill>
        </p:spPr>
        <p:txBody>
          <a:bodyPr vert="horz" wrap="square" lIns="0" tIns="79513" rIns="0" bIns="121807" rtlCol="0">
            <a:spAutoFit/>
          </a:bodyP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91350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panose="020B0604020202020204"/>
                <a:ea typeface="+mn-ea"/>
                <a:cs typeface="Trebuchet MS"/>
              </a:rPr>
              <a:t>Docetaxel x 6 </a:t>
            </a:r>
          </a:p>
        </p:txBody>
      </p:sp>
    </p:spTree>
    <p:extLst>
      <p:ext uri="{BB962C8B-B14F-4D97-AF65-F5344CB8AC3E}">
        <p14:creationId xmlns:p14="http://schemas.microsoft.com/office/powerpoint/2010/main" val="213250129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A1E4F394-0FE8-3C89-3BC2-44C34662FDF1}"/>
              </a:ext>
            </a:extLst>
          </p:cNvPr>
          <p:cNvSpPr>
            <a:spLocks noGrp="1"/>
          </p:cNvSpPr>
          <p:nvPr>
            <p:ph type="title"/>
          </p:nvPr>
        </p:nvSpPr>
        <p:spPr>
          <a:xfrm>
            <a:off x="838200" y="154745"/>
            <a:ext cx="10515600" cy="762000"/>
          </a:xfrm>
        </p:spPr>
        <p:txBody>
          <a:bodyPr>
            <a:normAutofit/>
          </a:bodyPr>
          <a:lstStyle/>
          <a:p>
            <a:r>
              <a:rPr lang="en-US"/>
              <a:t>ARASENS: OS</a:t>
            </a:r>
          </a:p>
        </p:txBody>
      </p:sp>
      <p:sp>
        <p:nvSpPr>
          <p:cNvPr id="9" name="Text Placeholder 8">
            <a:extLst>
              <a:ext uri="{FF2B5EF4-FFF2-40B4-BE49-F238E27FC236}">
                <a16:creationId xmlns:a16="http://schemas.microsoft.com/office/drawing/2014/main" id="{82103A94-9CD9-BDF6-6F8E-6195E9F524B0}"/>
              </a:ext>
            </a:extLst>
          </p:cNvPr>
          <p:cNvSpPr>
            <a:spLocks noGrp="1"/>
          </p:cNvSpPr>
          <p:nvPr>
            <p:ph type="body" sz="quarter" idx="15"/>
          </p:nvPr>
        </p:nvSpPr>
        <p:spPr>
          <a:xfrm>
            <a:off x="1034322" y="6527258"/>
            <a:ext cx="8947879" cy="533111"/>
          </a:xfrm>
        </p:spPr>
        <p:txBody>
          <a:bodyPr/>
          <a:lstStyle/>
          <a:p>
            <a:r>
              <a:rPr lang="en-US" dirty="0"/>
              <a:t>Smith MR, Hussain M, Saad F, et al. Darolutamide and Survival in Metastatic, Hormone-Sensitive Prostate Cancer. </a:t>
            </a:r>
            <a:r>
              <a:rPr lang="en-US" i="1" dirty="0"/>
              <a:t>N Engl J Med</a:t>
            </a:r>
            <a:r>
              <a:rPr lang="en-US" dirty="0"/>
              <a:t>. 2022;386(12):1132-1142. doi:10.1056/NEJMoa2119115NCT04736199</a:t>
            </a:r>
          </a:p>
          <a:p>
            <a:endParaRPr lang="en-US" dirty="0"/>
          </a:p>
        </p:txBody>
      </p:sp>
      <p:pic>
        <p:nvPicPr>
          <p:cNvPr id="10" name="Picture 9">
            <a:extLst>
              <a:ext uri="{FF2B5EF4-FFF2-40B4-BE49-F238E27FC236}">
                <a16:creationId xmlns:a16="http://schemas.microsoft.com/office/drawing/2014/main" id="{F4C237C4-F903-9D33-0E1A-3262C7E6C6F3}"/>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1584643" y="797853"/>
            <a:ext cx="9022714" cy="5515861"/>
          </a:xfrm>
          <a:prstGeom prst="rect">
            <a:avLst/>
          </a:prstGeom>
        </p:spPr>
      </p:pic>
      <p:sp>
        <p:nvSpPr>
          <p:cNvPr id="4" name="TextBox 3">
            <a:extLst>
              <a:ext uri="{FF2B5EF4-FFF2-40B4-BE49-F238E27FC236}">
                <a16:creationId xmlns:a16="http://schemas.microsoft.com/office/drawing/2014/main" id="{B04866B0-9529-BC4F-91C6-9AFD01D2B0A3}"/>
              </a:ext>
            </a:extLst>
          </p:cNvPr>
          <p:cNvSpPr txBox="1"/>
          <p:nvPr/>
        </p:nvSpPr>
        <p:spPr>
          <a:xfrm>
            <a:off x="7691804" y="986708"/>
            <a:ext cx="2159000" cy="1015663"/>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Median follow-up: </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43.7 months in the </a:t>
            </a:r>
            <a:r>
              <a:rPr kumimoji="0" lang="en-US" sz="12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darolutamide</a:t>
            </a:r>
            <a:r>
              <a:rPr kumimoji="0" lang="en-US" sz="1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group</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42.4 months in the placebo group</a:t>
            </a:r>
          </a:p>
        </p:txBody>
      </p:sp>
    </p:spTree>
    <p:extLst>
      <p:ext uri="{BB962C8B-B14F-4D97-AF65-F5344CB8AC3E}">
        <p14:creationId xmlns:p14="http://schemas.microsoft.com/office/powerpoint/2010/main" val="309519197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A83F36-4810-BD00-81D1-FF7071B3F6C4}"/>
              </a:ext>
            </a:extLst>
          </p:cNvPr>
          <p:cNvSpPr>
            <a:spLocks noGrp="1"/>
          </p:cNvSpPr>
          <p:nvPr>
            <p:ph type="title"/>
          </p:nvPr>
        </p:nvSpPr>
        <p:spPr>
          <a:xfrm>
            <a:off x="838200" y="0"/>
            <a:ext cx="10515600" cy="1325563"/>
          </a:xfrm>
        </p:spPr>
        <p:txBody>
          <a:bodyPr/>
          <a:lstStyle/>
          <a:p>
            <a:r>
              <a:rPr lang="en-US" dirty="0"/>
              <a:t>ARASENS: OS by Disease Risk</a:t>
            </a:r>
          </a:p>
        </p:txBody>
      </p:sp>
      <p:pic>
        <p:nvPicPr>
          <p:cNvPr id="7" name="Content Placeholder 6">
            <a:extLst>
              <a:ext uri="{FF2B5EF4-FFF2-40B4-BE49-F238E27FC236}">
                <a16:creationId xmlns:a16="http://schemas.microsoft.com/office/drawing/2014/main" id="{04889EAE-1CDA-37CB-C5D9-C70F16CB5422}"/>
              </a:ext>
            </a:extLst>
          </p:cNvPr>
          <p:cNvPicPr>
            <a:picLocks noGrp="1" noChangeAspect="1"/>
          </p:cNvPicPr>
          <p:nvPr>
            <p:ph sz="quarter" idx="13"/>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l="1378"/>
          <a:stretch>
            <a:fillRect/>
          </a:stretch>
        </p:blipFill>
        <p:spPr>
          <a:xfrm>
            <a:off x="587829" y="1240971"/>
            <a:ext cx="10980099" cy="4788227"/>
          </a:xfrm>
        </p:spPr>
      </p:pic>
      <p:sp>
        <p:nvSpPr>
          <p:cNvPr id="5" name="Text Placeholder 4">
            <a:extLst>
              <a:ext uri="{FF2B5EF4-FFF2-40B4-BE49-F238E27FC236}">
                <a16:creationId xmlns:a16="http://schemas.microsoft.com/office/drawing/2014/main" id="{E7B68EDD-32D1-6FFC-BA88-7BB64BDF6700}"/>
              </a:ext>
            </a:extLst>
          </p:cNvPr>
          <p:cNvSpPr>
            <a:spLocks noGrp="1"/>
          </p:cNvSpPr>
          <p:nvPr>
            <p:ph type="body" sz="quarter" idx="15"/>
          </p:nvPr>
        </p:nvSpPr>
        <p:spPr>
          <a:xfrm>
            <a:off x="260231" y="6436361"/>
            <a:ext cx="4058675" cy="330743"/>
          </a:xfrm>
        </p:spPr>
        <p:txBody>
          <a:bodyPr/>
          <a:lstStyle/>
          <a:p>
            <a:r>
              <a:rPr lang="nl-NL" altLang="en-US" spc="-11" dirty="0">
                <a:solidFill>
                  <a:srgbClr val="455560"/>
                </a:solidFill>
                <a:latin typeface="Calibri" panose="020F0502020204030204" pitchFamily="34" charset="0"/>
                <a:cs typeface="Calibri" panose="020F0502020204030204" pitchFamily="34" charset="0"/>
              </a:rPr>
              <a:t>Hussain. JCO. 2023;[Epub]. Hussain. ASCO GU 2023. Abstr 15.</a:t>
            </a:r>
          </a:p>
        </p:txBody>
      </p:sp>
    </p:spTree>
    <p:extLst>
      <p:ext uri="{BB962C8B-B14F-4D97-AF65-F5344CB8AC3E}">
        <p14:creationId xmlns:p14="http://schemas.microsoft.com/office/powerpoint/2010/main" val="52504951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A1E4F394-0FE8-3C89-3BC2-44C34662FDF1}"/>
              </a:ext>
            </a:extLst>
          </p:cNvPr>
          <p:cNvSpPr>
            <a:spLocks noGrp="1"/>
          </p:cNvSpPr>
          <p:nvPr>
            <p:ph type="title"/>
          </p:nvPr>
        </p:nvSpPr>
        <p:spPr>
          <a:xfrm>
            <a:off x="838200" y="142240"/>
            <a:ext cx="10515600" cy="762000"/>
          </a:xfrm>
        </p:spPr>
        <p:txBody>
          <a:bodyPr>
            <a:normAutofit/>
          </a:bodyPr>
          <a:lstStyle/>
          <a:p>
            <a:r>
              <a:rPr lang="en-US"/>
              <a:t>ARASENS: Safety</a:t>
            </a:r>
          </a:p>
        </p:txBody>
      </p:sp>
      <p:sp>
        <p:nvSpPr>
          <p:cNvPr id="9" name="Text Placeholder 8">
            <a:extLst>
              <a:ext uri="{FF2B5EF4-FFF2-40B4-BE49-F238E27FC236}">
                <a16:creationId xmlns:a16="http://schemas.microsoft.com/office/drawing/2014/main" id="{82103A94-9CD9-BDF6-6F8E-6195E9F524B0}"/>
              </a:ext>
            </a:extLst>
          </p:cNvPr>
          <p:cNvSpPr>
            <a:spLocks noGrp="1"/>
          </p:cNvSpPr>
          <p:nvPr>
            <p:ph type="body" sz="quarter" idx="15"/>
          </p:nvPr>
        </p:nvSpPr>
        <p:spPr>
          <a:xfrm>
            <a:off x="213199" y="6599761"/>
            <a:ext cx="2520367" cy="183583"/>
          </a:xfrm>
        </p:spPr>
        <p:txBody>
          <a:bodyPr/>
          <a:lstStyle/>
          <a:p>
            <a:r>
              <a:rPr lang="en-US"/>
              <a:t>Smith MR_</a:t>
            </a:r>
            <a:r>
              <a:rPr lang="en-US" i="1"/>
              <a:t>N Engl J Med</a:t>
            </a:r>
            <a:r>
              <a:rPr lang="en-US"/>
              <a:t>_2022</a:t>
            </a:r>
          </a:p>
        </p:txBody>
      </p:sp>
      <p:pic>
        <p:nvPicPr>
          <p:cNvPr id="4" name="Picture 3">
            <a:extLst>
              <a:ext uri="{FF2B5EF4-FFF2-40B4-BE49-F238E27FC236}">
                <a16:creationId xmlns:a16="http://schemas.microsoft.com/office/drawing/2014/main" id="{425262B4-6F85-0928-74D8-658D1A850209}"/>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rcRect t="6859"/>
          <a:stretch/>
        </p:blipFill>
        <p:spPr>
          <a:xfrm>
            <a:off x="2733566" y="827314"/>
            <a:ext cx="7036967" cy="5956030"/>
          </a:xfrm>
          <a:prstGeom prst="rect">
            <a:avLst/>
          </a:prstGeom>
        </p:spPr>
      </p:pic>
    </p:spTree>
    <p:extLst>
      <p:ext uri="{BB962C8B-B14F-4D97-AF65-F5344CB8AC3E}">
        <p14:creationId xmlns:p14="http://schemas.microsoft.com/office/powerpoint/2010/main" val="842214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6E856C-CB5F-1E73-E62E-F696F1C5993F}"/>
              </a:ext>
            </a:extLst>
          </p:cNvPr>
          <p:cNvSpPr>
            <a:spLocks noGrp="1"/>
          </p:cNvSpPr>
          <p:nvPr>
            <p:ph type="title"/>
          </p:nvPr>
        </p:nvSpPr>
        <p:spPr>
          <a:xfrm>
            <a:off x="838199" y="204075"/>
            <a:ext cx="11070533" cy="762000"/>
          </a:xfrm>
        </p:spPr>
        <p:txBody>
          <a:bodyPr>
            <a:normAutofit fontScale="90000"/>
          </a:bodyPr>
          <a:lstStyle/>
          <a:p>
            <a:r>
              <a:rPr lang="en-US" dirty="0"/>
              <a:t>ARANOTE Trial Design: Darolutamide + ADT in mHSPC</a:t>
            </a:r>
          </a:p>
        </p:txBody>
      </p:sp>
      <p:sp>
        <p:nvSpPr>
          <p:cNvPr id="25" name="TextBox 24">
            <a:extLst>
              <a:ext uri="{FF2B5EF4-FFF2-40B4-BE49-F238E27FC236}">
                <a16:creationId xmlns:a16="http://schemas.microsoft.com/office/drawing/2014/main" id="{0EB4C3BF-B968-E860-BBD9-40762F667998}"/>
              </a:ext>
            </a:extLst>
          </p:cNvPr>
          <p:cNvSpPr txBox="1"/>
          <p:nvPr/>
        </p:nvSpPr>
        <p:spPr>
          <a:xfrm>
            <a:off x="557214" y="6321743"/>
            <a:ext cx="10372725" cy="646331"/>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Saad F, ESMO 2024  LBA68; Clinical Trial Registration Number</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NCT04736199</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pic>
        <p:nvPicPr>
          <p:cNvPr id="4" name="Picture 3">
            <a:extLst>
              <a:ext uri="{FF2B5EF4-FFF2-40B4-BE49-F238E27FC236}">
                <a16:creationId xmlns:a16="http://schemas.microsoft.com/office/drawing/2014/main" id="{1D57B9F3-18E1-62AE-5C86-E6B2D952DC9E}"/>
              </a:ext>
            </a:extLst>
          </p:cNvPr>
          <p:cNvPicPr>
            <a:picLocks noChangeAspect="1"/>
          </p:cNvPicPr>
          <p:nvPr/>
        </p:nvPicPr>
        <p:blipFill>
          <a:blip r:embed="rId3"/>
          <a:stretch>
            <a:fillRect/>
          </a:stretch>
        </p:blipFill>
        <p:spPr>
          <a:xfrm>
            <a:off x="557213" y="1233088"/>
            <a:ext cx="11351520" cy="4821641"/>
          </a:xfrm>
          <a:prstGeom prst="rect">
            <a:avLst/>
          </a:prstGeom>
        </p:spPr>
      </p:pic>
      <p:sp>
        <p:nvSpPr>
          <p:cNvPr id="3" name="Rectangle 2">
            <a:extLst>
              <a:ext uri="{FF2B5EF4-FFF2-40B4-BE49-F238E27FC236}">
                <a16:creationId xmlns:a16="http://schemas.microsoft.com/office/drawing/2014/main" id="{23A85CA1-2801-D20D-71D1-A3E36ADFE2D4}"/>
              </a:ext>
            </a:extLst>
          </p:cNvPr>
          <p:cNvSpPr/>
          <p:nvPr/>
        </p:nvSpPr>
        <p:spPr>
          <a:xfrm>
            <a:off x="9984432" y="6054729"/>
            <a:ext cx="2016224" cy="75864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668178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0AE92B-2F78-BEA9-7401-A0676561D4B8}"/>
              </a:ext>
            </a:extLst>
          </p:cNvPr>
          <p:cNvSpPr>
            <a:spLocks noGrp="1"/>
          </p:cNvSpPr>
          <p:nvPr>
            <p:ph type="title"/>
          </p:nvPr>
        </p:nvSpPr>
        <p:spPr>
          <a:xfrm>
            <a:off x="838200" y="119575"/>
            <a:ext cx="10515600" cy="762000"/>
          </a:xfrm>
        </p:spPr>
        <p:txBody>
          <a:bodyPr>
            <a:normAutofit/>
          </a:bodyPr>
          <a:lstStyle/>
          <a:p>
            <a:r>
              <a:rPr lang="en-US"/>
              <a:t>ESMO 2024: ARANOTE Primary Endpoint </a:t>
            </a:r>
            <a:r>
              <a:rPr lang="en-US" err="1"/>
              <a:t>rPFS</a:t>
            </a:r>
            <a:endParaRPr lang="en-US"/>
          </a:p>
        </p:txBody>
      </p:sp>
      <p:sp>
        <p:nvSpPr>
          <p:cNvPr id="5" name="Text Placeholder 4">
            <a:extLst>
              <a:ext uri="{FF2B5EF4-FFF2-40B4-BE49-F238E27FC236}">
                <a16:creationId xmlns:a16="http://schemas.microsoft.com/office/drawing/2014/main" id="{910E6CA8-1ACF-4F1F-5687-F8D1F1B0388C}"/>
              </a:ext>
            </a:extLst>
          </p:cNvPr>
          <p:cNvSpPr>
            <a:spLocks noGrp="1"/>
          </p:cNvSpPr>
          <p:nvPr>
            <p:ph type="body" sz="quarter" idx="15"/>
          </p:nvPr>
        </p:nvSpPr>
        <p:spPr>
          <a:xfrm>
            <a:off x="321896" y="6489162"/>
            <a:ext cx="4058675" cy="330743"/>
          </a:xfrm>
        </p:spPr>
        <p:txBody>
          <a:bodyPr/>
          <a:lstStyle/>
          <a:p>
            <a:r>
              <a:rPr lang="en-US"/>
              <a:t>Saad F, ESMO 2024  LBA68</a:t>
            </a:r>
          </a:p>
        </p:txBody>
      </p:sp>
      <p:pic>
        <p:nvPicPr>
          <p:cNvPr id="15" name="Picture 14">
            <a:extLst>
              <a:ext uri="{FF2B5EF4-FFF2-40B4-BE49-F238E27FC236}">
                <a16:creationId xmlns:a16="http://schemas.microsoft.com/office/drawing/2014/main" id="{69FA7817-9BD9-A858-BEDF-B49CD6E789DE}"/>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Layer>
                </a14:imgProps>
              </a:ext>
            </a:extLst>
          </a:blip>
          <a:srcRect t="10484"/>
          <a:stretch/>
        </p:blipFill>
        <p:spPr>
          <a:xfrm>
            <a:off x="742417" y="1122337"/>
            <a:ext cx="10467598" cy="5126063"/>
          </a:xfrm>
          <a:prstGeom prst="rect">
            <a:avLst/>
          </a:prstGeom>
        </p:spPr>
      </p:pic>
    </p:spTree>
    <p:extLst>
      <p:ext uri="{BB962C8B-B14F-4D97-AF65-F5344CB8AC3E}">
        <p14:creationId xmlns:p14="http://schemas.microsoft.com/office/powerpoint/2010/main" val="424548778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0AE92B-2F78-BEA9-7401-A0676561D4B8}"/>
              </a:ext>
            </a:extLst>
          </p:cNvPr>
          <p:cNvSpPr>
            <a:spLocks noGrp="1"/>
          </p:cNvSpPr>
          <p:nvPr>
            <p:ph type="title"/>
          </p:nvPr>
        </p:nvSpPr>
        <p:spPr>
          <a:xfrm>
            <a:off x="838200" y="119575"/>
            <a:ext cx="10515600" cy="762000"/>
          </a:xfrm>
        </p:spPr>
        <p:txBody>
          <a:bodyPr>
            <a:normAutofit/>
          </a:bodyPr>
          <a:lstStyle/>
          <a:p>
            <a:r>
              <a:rPr lang="en-US"/>
              <a:t>ARANOTE </a:t>
            </a:r>
            <a:r>
              <a:rPr lang="en-US" err="1"/>
              <a:t>rPFS</a:t>
            </a:r>
            <a:r>
              <a:rPr lang="en-US"/>
              <a:t>: Subgroup Analysis</a:t>
            </a:r>
          </a:p>
        </p:txBody>
      </p:sp>
      <p:sp>
        <p:nvSpPr>
          <p:cNvPr id="5" name="Text Placeholder 4">
            <a:extLst>
              <a:ext uri="{FF2B5EF4-FFF2-40B4-BE49-F238E27FC236}">
                <a16:creationId xmlns:a16="http://schemas.microsoft.com/office/drawing/2014/main" id="{910E6CA8-1ACF-4F1F-5687-F8D1F1B0388C}"/>
              </a:ext>
            </a:extLst>
          </p:cNvPr>
          <p:cNvSpPr>
            <a:spLocks noGrp="1"/>
          </p:cNvSpPr>
          <p:nvPr>
            <p:ph type="body" sz="quarter" idx="15"/>
          </p:nvPr>
        </p:nvSpPr>
        <p:spPr>
          <a:xfrm>
            <a:off x="267468" y="6407682"/>
            <a:ext cx="4058675" cy="330743"/>
          </a:xfrm>
        </p:spPr>
        <p:txBody>
          <a:bodyPr/>
          <a:lstStyle/>
          <a:p>
            <a:r>
              <a:rPr lang="en-US"/>
              <a:t>Saad F, ESMO 2024  LBA68</a:t>
            </a:r>
          </a:p>
        </p:txBody>
      </p:sp>
      <p:pic>
        <p:nvPicPr>
          <p:cNvPr id="4" name="Picture 3">
            <a:extLst>
              <a:ext uri="{FF2B5EF4-FFF2-40B4-BE49-F238E27FC236}">
                <a16:creationId xmlns:a16="http://schemas.microsoft.com/office/drawing/2014/main" id="{498A088F-82DF-6557-1D11-B63924CEAEDE}"/>
              </a:ext>
            </a:extLst>
          </p:cNvPr>
          <p:cNvPicPr>
            <a:picLocks noChangeAspect="1"/>
          </p:cNvPicPr>
          <p:nvPr/>
        </p:nvPicPr>
        <p:blipFill rotWithShape="1">
          <a:blip r:embed="rId3"/>
          <a:srcRect t="9803"/>
          <a:stretch/>
        </p:blipFill>
        <p:spPr>
          <a:xfrm>
            <a:off x="735534" y="794489"/>
            <a:ext cx="10943369" cy="5526107"/>
          </a:xfrm>
          <a:prstGeom prst="rect">
            <a:avLst/>
          </a:prstGeom>
        </p:spPr>
      </p:pic>
    </p:spTree>
    <p:extLst>
      <p:ext uri="{BB962C8B-B14F-4D97-AF65-F5344CB8AC3E}">
        <p14:creationId xmlns:p14="http://schemas.microsoft.com/office/powerpoint/2010/main" val="287393039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FB5595-B6CF-8D0D-EC8F-3335AABE3C0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5493B2F-9D11-81BA-6C2F-210BC4D1882D}"/>
              </a:ext>
            </a:extLst>
          </p:cNvPr>
          <p:cNvSpPr>
            <a:spLocks noGrp="1"/>
          </p:cNvSpPr>
          <p:nvPr>
            <p:ph type="title"/>
          </p:nvPr>
        </p:nvSpPr>
        <p:spPr>
          <a:xfrm>
            <a:off x="916516" y="116632"/>
            <a:ext cx="10358967" cy="1196752"/>
          </a:xfrm>
        </p:spPr>
        <p:txBody>
          <a:bodyPr/>
          <a:lstStyle/>
          <a:p>
            <a:r>
              <a:rPr lang="en-US" sz="3200" dirty="0">
                <a:solidFill>
                  <a:srgbClr val="0432FF"/>
                </a:solidFill>
              </a:rPr>
              <a:t>Dr Shore — Disclosures</a:t>
            </a:r>
            <a:br>
              <a:rPr lang="en-US" sz="3200" dirty="0">
                <a:solidFill>
                  <a:srgbClr val="0432FF"/>
                </a:solidFill>
              </a:rPr>
            </a:br>
            <a:r>
              <a:rPr lang="en-US" sz="3200" dirty="0">
                <a:solidFill>
                  <a:srgbClr val="0432FF"/>
                </a:solidFill>
              </a:rPr>
              <a:t>Faculty</a:t>
            </a:r>
          </a:p>
        </p:txBody>
      </p:sp>
      <p:graphicFrame>
        <p:nvGraphicFramePr>
          <p:cNvPr id="4" name="Content Placeholder 3">
            <a:extLst>
              <a:ext uri="{FF2B5EF4-FFF2-40B4-BE49-F238E27FC236}">
                <a16:creationId xmlns:a16="http://schemas.microsoft.com/office/drawing/2014/main" id="{7219A13A-E178-416F-EE17-AF823E3C73E8}"/>
              </a:ext>
            </a:extLst>
          </p:cNvPr>
          <p:cNvGraphicFramePr>
            <a:graphicFrameLocks/>
          </p:cNvGraphicFramePr>
          <p:nvPr>
            <p:extLst>
              <p:ext uri="{D42A27DB-BD31-4B8C-83A1-F6EECF244321}">
                <p14:modId xmlns:p14="http://schemas.microsoft.com/office/powerpoint/2010/main" val="1269037658"/>
              </p:ext>
            </p:extLst>
          </p:nvPr>
        </p:nvGraphicFramePr>
        <p:xfrm>
          <a:off x="916516" y="1313384"/>
          <a:ext cx="10081120" cy="4496694"/>
        </p:xfrm>
        <a:graphic>
          <a:graphicData uri="http://schemas.openxmlformats.org/drawingml/2006/table">
            <a:tbl>
              <a:tblPr firstRow="1" bandRow="1">
                <a:tableStyleId>{F2DE63D5-997A-4646-A377-4702673A728D}</a:tableStyleId>
              </a:tblPr>
              <a:tblGrid>
                <a:gridCol w="2592289">
                  <a:extLst>
                    <a:ext uri="{9D8B030D-6E8A-4147-A177-3AD203B41FA5}">
                      <a16:colId xmlns:a16="http://schemas.microsoft.com/office/drawing/2014/main" val="20000"/>
                    </a:ext>
                  </a:extLst>
                </a:gridCol>
                <a:gridCol w="7488831">
                  <a:extLst>
                    <a:ext uri="{9D8B030D-6E8A-4147-A177-3AD203B41FA5}">
                      <a16:colId xmlns:a16="http://schemas.microsoft.com/office/drawing/2014/main" val="20001"/>
                    </a:ext>
                  </a:extLst>
                </a:gridCol>
              </a:tblGrid>
              <a:tr h="2428689">
                <a:tc>
                  <a:txBody>
                    <a:bodyPr/>
                    <a:lstStyle/>
                    <a:p>
                      <a:r>
                        <a:rPr lang="en-US" sz="20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Accord Healthcare, Alessa Therapeutics, Amgen Inc, </a:t>
                      </a:r>
                      <a:r>
                        <a:rPr lang="en-US" sz="2000" b="0" kern="1200" dirty="0" err="1">
                          <a:solidFill>
                            <a:schemeClr val="tx1"/>
                          </a:solidFill>
                          <a:effectLst/>
                          <a:latin typeface="+mn-lt"/>
                          <a:ea typeface="+mn-ea"/>
                          <a:cs typeface="+mn-cs"/>
                        </a:rPr>
                        <a:t>Asieris</a:t>
                      </a:r>
                      <a:r>
                        <a:rPr lang="en-US" sz="2000" b="0" kern="1200" dirty="0">
                          <a:solidFill>
                            <a:schemeClr val="tx1"/>
                          </a:solidFill>
                          <a:effectLst/>
                          <a:latin typeface="+mn-lt"/>
                          <a:ea typeface="+mn-ea"/>
                          <a:cs typeface="+mn-cs"/>
                        </a:rPr>
                        <a:t> Pharmaceuticals, Astellas, AstraZeneca Pharmaceuticals LP, Aura Biosciences Inc, Bayer HealthCare Pharmaceuticals, </a:t>
                      </a:r>
                      <a:r>
                        <a:rPr lang="en-US" sz="2000" b="0" kern="1200" dirty="0" err="1">
                          <a:solidFill>
                            <a:schemeClr val="tx1"/>
                          </a:solidFill>
                          <a:effectLst/>
                          <a:latin typeface="+mn-lt"/>
                          <a:ea typeface="+mn-ea"/>
                          <a:cs typeface="+mn-cs"/>
                        </a:rPr>
                        <a:t>BioProtect</a:t>
                      </a:r>
                      <a:r>
                        <a:rPr lang="en-US" sz="2000" b="0" kern="1200" dirty="0">
                          <a:solidFill>
                            <a:schemeClr val="tx1"/>
                          </a:solidFill>
                          <a:effectLst/>
                          <a:latin typeface="+mn-lt"/>
                          <a:ea typeface="+mn-ea"/>
                          <a:cs typeface="+mn-cs"/>
                        </a:rPr>
                        <a:t>, Bristol Myers Squibb, CG Oncology, Clarity Pharmaceuticals, Dendreon Pharmaceuticals Inc, Ferring Pharmaceuticals, FIZE Medical, </a:t>
                      </a:r>
                      <a:r>
                        <a:rPr lang="en-US" sz="2000" b="0" kern="1200" dirty="0" err="1">
                          <a:solidFill>
                            <a:schemeClr val="tx1"/>
                          </a:solidFill>
                          <a:effectLst/>
                          <a:latin typeface="+mn-lt"/>
                          <a:ea typeface="+mn-ea"/>
                          <a:cs typeface="+mn-cs"/>
                        </a:rPr>
                        <a:t>GlyTherix</a:t>
                      </a:r>
                      <a:r>
                        <a:rPr lang="en-US" sz="2000" b="0" kern="1200" dirty="0">
                          <a:solidFill>
                            <a:schemeClr val="tx1"/>
                          </a:solidFill>
                          <a:effectLst/>
                          <a:latin typeface="+mn-lt"/>
                          <a:ea typeface="+mn-ea"/>
                          <a:cs typeface="+mn-cs"/>
                        </a:rPr>
                        <a:t>, </a:t>
                      </a:r>
                      <a:r>
                        <a:rPr lang="en-US" sz="2000" b="0" kern="1200" dirty="0" err="1">
                          <a:solidFill>
                            <a:schemeClr val="tx1"/>
                          </a:solidFill>
                          <a:effectLst/>
                          <a:latin typeface="+mn-lt"/>
                          <a:ea typeface="+mn-ea"/>
                          <a:cs typeface="+mn-cs"/>
                        </a:rPr>
                        <a:t>ImmunityBio</a:t>
                      </a:r>
                      <a:r>
                        <a:rPr lang="en-US" sz="2000" b="0" kern="1200" dirty="0">
                          <a:solidFill>
                            <a:schemeClr val="tx1"/>
                          </a:solidFill>
                          <a:effectLst/>
                          <a:latin typeface="+mn-lt"/>
                          <a:ea typeface="+mn-ea"/>
                          <a:cs typeface="+mn-cs"/>
                        </a:rPr>
                        <a:t>, Incyte Corporation, </a:t>
                      </a:r>
                      <a:r>
                        <a:rPr lang="en-US" sz="2000" b="0" kern="1200" dirty="0" err="1">
                          <a:solidFill>
                            <a:schemeClr val="tx1"/>
                          </a:solidFill>
                          <a:effectLst/>
                          <a:latin typeface="+mn-lt"/>
                          <a:ea typeface="+mn-ea"/>
                          <a:cs typeface="+mn-cs"/>
                        </a:rPr>
                        <a:t>Invitae</a:t>
                      </a:r>
                      <a:r>
                        <a:rPr lang="en-US" sz="2000" b="0" kern="1200" dirty="0">
                          <a:solidFill>
                            <a:schemeClr val="tx1"/>
                          </a:solidFill>
                          <a:effectLst/>
                          <a:latin typeface="+mn-lt"/>
                          <a:ea typeface="+mn-ea"/>
                          <a:cs typeface="+mn-cs"/>
                        </a:rPr>
                        <a:t>, Janssen Biotech Inc, </a:t>
                      </a:r>
                      <a:r>
                        <a:rPr lang="en-US" sz="2000" b="0" kern="1200" dirty="0" err="1">
                          <a:solidFill>
                            <a:schemeClr val="tx1"/>
                          </a:solidFill>
                          <a:effectLst/>
                          <a:latin typeface="+mn-lt"/>
                          <a:ea typeface="+mn-ea"/>
                          <a:cs typeface="+mn-cs"/>
                        </a:rPr>
                        <a:t>Lantheus</a:t>
                      </a:r>
                      <a:r>
                        <a:rPr lang="en-US" sz="2000" b="0" kern="1200" dirty="0">
                          <a:solidFill>
                            <a:schemeClr val="tx1"/>
                          </a:solidFill>
                          <a:effectLst/>
                          <a:latin typeface="+mn-lt"/>
                          <a:ea typeface="+mn-ea"/>
                          <a:cs typeface="+mn-cs"/>
                        </a:rPr>
                        <a:t>, Lilly, </a:t>
                      </a:r>
                      <a:r>
                        <a:rPr lang="en-US" sz="2000" b="0" kern="1200" dirty="0" err="1">
                          <a:solidFill>
                            <a:schemeClr val="tx1"/>
                          </a:solidFill>
                          <a:effectLst/>
                          <a:latin typeface="+mn-lt"/>
                          <a:ea typeface="+mn-ea"/>
                          <a:cs typeface="+mn-cs"/>
                        </a:rPr>
                        <a:t>Mdxhealth</a:t>
                      </a:r>
                      <a:r>
                        <a:rPr lang="en-US" sz="2000" b="0" kern="1200" dirty="0">
                          <a:solidFill>
                            <a:schemeClr val="tx1"/>
                          </a:solidFill>
                          <a:effectLst/>
                          <a:latin typeface="+mn-lt"/>
                          <a:ea typeface="+mn-ea"/>
                          <a:cs typeface="+mn-cs"/>
                        </a:rPr>
                        <a:t>, Merck, </a:t>
                      </a:r>
                      <a:r>
                        <a:rPr lang="en-US" sz="2000" b="0" kern="1200" dirty="0" err="1">
                          <a:solidFill>
                            <a:schemeClr val="tx1"/>
                          </a:solidFill>
                          <a:effectLst/>
                          <a:latin typeface="+mn-lt"/>
                          <a:ea typeface="+mn-ea"/>
                          <a:cs typeface="+mn-cs"/>
                        </a:rPr>
                        <a:t>Minomic</a:t>
                      </a:r>
                      <a:r>
                        <a:rPr lang="en-US" sz="2000" b="0" kern="1200" dirty="0">
                          <a:solidFill>
                            <a:schemeClr val="tx1"/>
                          </a:solidFill>
                          <a:effectLst/>
                          <a:latin typeface="+mn-lt"/>
                          <a:ea typeface="+mn-ea"/>
                          <a:cs typeface="+mn-cs"/>
                        </a:rPr>
                        <a:t>, Myriad Genetic Laboratories Inc, Novartis, </a:t>
                      </a:r>
                      <a:r>
                        <a:rPr lang="en-US" sz="2000" b="0" kern="1200" dirty="0" err="1">
                          <a:solidFill>
                            <a:schemeClr val="tx1"/>
                          </a:solidFill>
                          <a:effectLst/>
                          <a:latin typeface="+mn-lt"/>
                          <a:ea typeface="+mn-ea"/>
                          <a:cs typeface="+mn-cs"/>
                        </a:rPr>
                        <a:t>Nusano</a:t>
                      </a:r>
                      <a:r>
                        <a:rPr lang="en-US" sz="2000" b="0" kern="1200" dirty="0">
                          <a:solidFill>
                            <a:schemeClr val="tx1"/>
                          </a:solidFill>
                          <a:effectLst/>
                          <a:latin typeface="+mn-lt"/>
                          <a:ea typeface="+mn-ea"/>
                          <a:cs typeface="+mn-cs"/>
                        </a:rPr>
                        <a:t>, Pfizer Inc, </a:t>
                      </a:r>
                      <a:r>
                        <a:rPr lang="en-US" sz="2000" b="0" kern="1200" dirty="0" err="1">
                          <a:solidFill>
                            <a:schemeClr val="tx1"/>
                          </a:solidFill>
                          <a:effectLst/>
                          <a:latin typeface="+mn-lt"/>
                          <a:ea typeface="+mn-ea"/>
                          <a:cs typeface="+mn-cs"/>
                        </a:rPr>
                        <a:t>Photocure</a:t>
                      </a:r>
                      <a:r>
                        <a:rPr lang="en-US" sz="2000" b="0" kern="1200" dirty="0">
                          <a:solidFill>
                            <a:schemeClr val="tx1"/>
                          </a:solidFill>
                          <a:effectLst/>
                          <a:latin typeface="+mn-lt"/>
                          <a:ea typeface="+mn-ea"/>
                          <a:cs typeface="+mn-cs"/>
                        </a:rPr>
                        <a:t>, </a:t>
                      </a:r>
                      <a:r>
                        <a:rPr lang="en-US" sz="2000" b="0" kern="1200" dirty="0" err="1">
                          <a:solidFill>
                            <a:schemeClr val="tx1"/>
                          </a:solidFill>
                          <a:effectLst/>
                          <a:latin typeface="+mn-lt"/>
                          <a:ea typeface="+mn-ea"/>
                          <a:cs typeface="+mn-cs"/>
                        </a:rPr>
                        <a:t>Promaxo</a:t>
                      </a:r>
                      <a:r>
                        <a:rPr lang="en-US" sz="2000" b="0" kern="1200" dirty="0">
                          <a:solidFill>
                            <a:schemeClr val="tx1"/>
                          </a:solidFill>
                          <a:effectLst/>
                          <a:latin typeface="+mn-lt"/>
                          <a:ea typeface="+mn-ea"/>
                          <a:cs typeface="+mn-cs"/>
                        </a:rPr>
                        <a:t>, </a:t>
                      </a:r>
                      <a:r>
                        <a:rPr lang="en-US" sz="2000" b="0" kern="1200" dirty="0" err="1">
                          <a:solidFill>
                            <a:schemeClr val="tx1"/>
                          </a:solidFill>
                          <a:effectLst/>
                          <a:latin typeface="+mn-lt"/>
                          <a:ea typeface="+mn-ea"/>
                          <a:cs typeface="+mn-cs"/>
                        </a:rPr>
                        <a:t>Protara</a:t>
                      </a:r>
                      <a:r>
                        <a:rPr lang="en-US" sz="2000" b="0" kern="1200" dirty="0">
                          <a:solidFill>
                            <a:schemeClr val="tx1"/>
                          </a:solidFill>
                          <a:effectLst/>
                          <a:latin typeface="+mn-lt"/>
                          <a:ea typeface="+mn-ea"/>
                          <a:cs typeface="+mn-cs"/>
                        </a:rPr>
                        <a:t> Therapeutics, Sumitomo Pharma America, </a:t>
                      </a:r>
                      <a:r>
                        <a:rPr lang="en-US" sz="2000" b="0" kern="1200" dirty="0" err="1">
                          <a:solidFill>
                            <a:schemeClr val="tx1"/>
                          </a:solidFill>
                          <a:effectLst/>
                          <a:latin typeface="+mn-lt"/>
                          <a:ea typeface="+mn-ea"/>
                          <a:cs typeface="+mn-cs"/>
                        </a:rPr>
                        <a:t>Telix</a:t>
                      </a:r>
                      <a:r>
                        <a:rPr lang="en-US" sz="2000" b="0" kern="1200" dirty="0">
                          <a:solidFill>
                            <a:schemeClr val="tx1"/>
                          </a:solidFill>
                          <a:effectLst/>
                          <a:latin typeface="+mn-lt"/>
                          <a:ea typeface="+mn-ea"/>
                          <a:cs typeface="+mn-cs"/>
                        </a:rPr>
                        <a:t> Pharmaceuticals Limited, </a:t>
                      </a:r>
                      <a:r>
                        <a:rPr lang="en-US" sz="2000" b="0" kern="1200" dirty="0" err="1">
                          <a:solidFill>
                            <a:schemeClr val="tx1"/>
                          </a:solidFill>
                          <a:effectLst/>
                          <a:latin typeface="+mn-lt"/>
                          <a:ea typeface="+mn-ea"/>
                          <a:cs typeface="+mn-cs"/>
                        </a:rPr>
                        <a:t>Tolmar</a:t>
                      </a:r>
                      <a:r>
                        <a:rPr lang="en-US" sz="2000" b="0" kern="1200" dirty="0">
                          <a:solidFill>
                            <a:schemeClr val="tx1"/>
                          </a:solidFill>
                          <a:effectLst/>
                          <a:latin typeface="+mn-lt"/>
                          <a:ea typeface="+mn-ea"/>
                          <a:cs typeface="+mn-cs"/>
                        </a:rPr>
                        <a:t>, </a:t>
                      </a:r>
                      <a:r>
                        <a:rPr lang="en-US" sz="2000" b="0" kern="1200" dirty="0" err="1">
                          <a:solidFill>
                            <a:schemeClr val="tx1"/>
                          </a:solidFill>
                          <a:effectLst/>
                          <a:latin typeface="+mn-lt"/>
                          <a:ea typeface="+mn-ea"/>
                          <a:cs typeface="+mn-cs"/>
                        </a:rPr>
                        <a:t>Tutelix</a:t>
                      </a:r>
                      <a:r>
                        <a:rPr lang="en-US" sz="2000" b="0" kern="1200" dirty="0">
                          <a:solidFill>
                            <a:schemeClr val="tx1"/>
                          </a:solidFill>
                          <a:effectLst/>
                          <a:latin typeface="+mn-lt"/>
                          <a:ea typeface="+mn-ea"/>
                          <a:cs typeface="+mn-cs"/>
                        </a:rPr>
                        <a:t>, </a:t>
                      </a:r>
                      <a:r>
                        <a:rPr lang="en-US" sz="2000" b="0" kern="1200" dirty="0" err="1">
                          <a:solidFill>
                            <a:schemeClr val="tx1"/>
                          </a:solidFill>
                          <a:effectLst/>
                          <a:latin typeface="+mn-lt"/>
                          <a:ea typeface="+mn-ea"/>
                          <a:cs typeface="+mn-cs"/>
                        </a:rPr>
                        <a:t>UroGen</a:t>
                      </a:r>
                      <a:r>
                        <a:rPr lang="en-US" sz="2000" b="0" kern="1200" dirty="0">
                          <a:solidFill>
                            <a:schemeClr val="tx1"/>
                          </a:solidFill>
                          <a:effectLst/>
                          <a:latin typeface="+mn-lt"/>
                          <a:ea typeface="+mn-ea"/>
                          <a:cs typeface="+mn-cs"/>
                        </a:rPr>
                        <a:t> Pharma</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690057">
                <a:tc>
                  <a:txBody>
                    <a:bodyPr/>
                    <a:lstStyle/>
                    <a:p>
                      <a:r>
                        <a:rPr lang="en-US" sz="2000" b="1" kern="1200" dirty="0">
                          <a:solidFill>
                            <a:schemeClr val="tx1"/>
                          </a:solidFill>
                          <a:effectLst/>
                          <a:latin typeface="+mn-lt"/>
                          <a:ea typeface="+mn-ea"/>
                          <a:cs typeface="+mn-cs"/>
                        </a:rPr>
                        <a:t> Stock Options/Stock — Public Company</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err="1">
                          <a:solidFill>
                            <a:schemeClr val="tx1"/>
                          </a:solidFill>
                          <a:effectLst/>
                          <a:latin typeface="+mn-lt"/>
                          <a:ea typeface="+mn-ea"/>
                          <a:cs typeface="+mn-cs"/>
                        </a:rPr>
                        <a:t>Photocure</a:t>
                      </a:r>
                      <a:endParaRPr lang="en-US" sz="20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450787178"/>
                  </a:ext>
                </a:extLst>
              </a:tr>
              <a:tr h="690057">
                <a:tc>
                  <a:txBody>
                    <a:bodyPr/>
                    <a:lstStyle/>
                    <a:p>
                      <a:r>
                        <a:rPr lang="en-US" sz="2000" b="1" kern="1200" dirty="0">
                          <a:solidFill>
                            <a:schemeClr val="tx1"/>
                          </a:solidFill>
                          <a:effectLst/>
                          <a:latin typeface="+mn-lt"/>
                          <a:ea typeface="+mn-ea"/>
                          <a:cs typeface="+mn-cs"/>
                        </a:rPr>
                        <a:t>Nonrelevant Financial Relationships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err="1">
                          <a:solidFill>
                            <a:schemeClr val="tx1"/>
                          </a:solidFill>
                          <a:effectLst/>
                          <a:latin typeface="+mn-lt"/>
                          <a:ea typeface="+mn-ea"/>
                          <a:cs typeface="+mn-cs"/>
                        </a:rPr>
                        <a:t>PlatformQ</a:t>
                      </a:r>
                      <a:r>
                        <a:rPr lang="en-US" sz="2000" b="0" kern="1200" dirty="0">
                          <a:solidFill>
                            <a:schemeClr val="tx1"/>
                          </a:solidFill>
                          <a:effectLst/>
                          <a:latin typeface="+mn-lt"/>
                          <a:ea typeface="+mn-ea"/>
                          <a:cs typeface="+mn-cs"/>
                        </a:rPr>
                        <a:t> Health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324493507"/>
                  </a:ext>
                </a:extLst>
              </a:tr>
            </a:tbl>
          </a:graphicData>
        </a:graphic>
      </p:graphicFrame>
    </p:spTree>
    <p:custDataLst>
      <p:tags r:id="rId1"/>
    </p:custDataLst>
    <p:extLst>
      <p:ext uri="{BB962C8B-B14F-4D97-AF65-F5344CB8AC3E}">
        <p14:creationId xmlns:p14="http://schemas.microsoft.com/office/powerpoint/2010/main" val="392977776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0AE92B-2F78-BEA9-7401-A0676561D4B8}"/>
              </a:ext>
            </a:extLst>
          </p:cNvPr>
          <p:cNvSpPr>
            <a:spLocks noGrp="1"/>
          </p:cNvSpPr>
          <p:nvPr>
            <p:ph type="title"/>
          </p:nvPr>
        </p:nvSpPr>
        <p:spPr>
          <a:xfrm>
            <a:off x="838200" y="119575"/>
            <a:ext cx="10515600" cy="762000"/>
          </a:xfrm>
        </p:spPr>
        <p:txBody>
          <a:bodyPr>
            <a:normAutofit/>
          </a:bodyPr>
          <a:lstStyle/>
          <a:p>
            <a:r>
              <a:rPr lang="en-US"/>
              <a:t>ARANOTE Secondary Endpoints</a:t>
            </a:r>
          </a:p>
        </p:txBody>
      </p:sp>
      <p:sp>
        <p:nvSpPr>
          <p:cNvPr id="5" name="Text Placeholder 4">
            <a:extLst>
              <a:ext uri="{FF2B5EF4-FFF2-40B4-BE49-F238E27FC236}">
                <a16:creationId xmlns:a16="http://schemas.microsoft.com/office/drawing/2014/main" id="{90816B8F-01C9-4B67-1491-95C44214D97F}"/>
              </a:ext>
            </a:extLst>
          </p:cNvPr>
          <p:cNvSpPr>
            <a:spLocks noGrp="1"/>
          </p:cNvSpPr>
          <p:nvPr>
            <p:ph type="body" sz="quarter" idx="15"/>
          </p:nvPr>
        </p:nvSpPr>
        <p:spPr>
          <a:xfrm>
            <a:off x="245696" y="6407682"/>
            <a:ext cx="4058675" cy="330743"/>
          </a:xfrm>
        </p:spPr>
        <p:txBody>
          <a:bodyPr/>
          <a:lstStyle/>
          <a:p>
            <a:r>
              <a:rPr lang="en-US" dirty="0"/>
              <a:t>Saad F, ESMO 2024  LBA68</a:t>
            </a:r>
          </a:p>
          <a:p>
            <a:endParaRPr lang="en-US" dirty="0"/>
          </a:p>
        </p:txBody>
      </p:sp>
      <p:pic>
        <p:nvPicPr>
          <p:cNvPr id="10" name="Picture 9">
            <a:extLst>
              <a:ext uri="{FF2B5EF4-FFF2-40B4-BE49-F238E27FC236}">
                <a16:creationId xmlns:a16="http://schemas.microsoft.com/office/drawing/2014/main" id="{DC87C7F0-C973-6726-C3F5-A3DC2E69789C}"/>
              </a:ext>
            </a:extLst>
          </p:cNvPr>
          <p:cNvPicPr>
            <a:picLocks noChangeAspect="1"/>
          </p:cNvPicPr>
          <p:nvPr/>
        </p:nvPicPr>
        <p:blipFill>
          <a:blip r:embed="rId3"/>
          <a:stretch>
            <a:fillRect/>
          </a:stretch>
        </p:blipFill>
        <p:spPr>
          <a:xfrm>
            <a:off x="349886" y="1340156"/>
            <a:ext cx="11492227" cy="4395403"/>
          </a:xfrm>
          <a:prstGeom prst="rect">
            <a:avLst/>
          </a:prstGeom>
        </p:spPr>
      </p:pic>
    </p:spTree>
    <p:extLst>
      <p:ext uri="{BB962C8B-B14F-4D97-AF65-F5344CB8AC3E}">
        <p14:creationId xmlns:p14="http://schemas.microsoft.com/office/powerpoint/2010/main" val="402669125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0AE92B-2F78-BEA9-7401-A0676561D4B8}"/>
              </a:ext>
            </a:extLst>
          </p:cNvPr>
          <p:cNvSpPr>
            <a:spLocks noGrp="1"/>
          </p:cNvSpPr>
          <p:nvPr>
            <p:ph type="title"/>
          </p:nvPr>
        </p:nvSpPr>
        <p:spPr>
          <a:xfrm>
            <a:off x="838200" y="119575"/>
            <a:ext cx="10515600" cy="762000"/>
          </a:xfrm>
        </p:spPr>
        <p:txBody>
          <a:bodyPr>
            <a:normAutofit/>
          </a:bodyPr>
          <a:lstStyle/>
          <a:p>
            <a:r>
              <a:rPr lang="en-US"/>
              <a:t>ARANOTE Safety</a:t>
            </a:r>
          </a:p>
        </p:txBody>
      </p:sp>
      <p:sp>
        <p:nvSpPr>
          <p:cNvPr id="5" name="Text Placeholder 4">
            <a:extLst>
              <a:ext uri="{FF2B5EF4-FFF2-40B4-BE49-F238E27FC236}">
                <a16:creationId xmlns:a16="http://schemas.microsoft.com/office/drawing/2014/main" id="{927E082A-6AFE-6E19-EBFD-9BF811D08C42}"/>
              </a:ext>
            </a:extLst>
          </p:cNvPr>
          <p:cNvSpPr>
            <a:spLocks noGrp="1"/>
          </p:cNvSpPr>
          <p:nvPr>
            <p:ph type="body" sz="quarter" idx="15"/>
          </p:nvPr>
        </p:nvSpPr>
        <p:spPr>
          <a:xfrm>
            <a:off x="1068657" y="6619877"/>
            <a:ext cx="4058675" cy="330743"/>
          </a:xfrm>
        </p:spPr>
        <p:txBody>
          <a:bodyPr/>
          <a:lstStyle/>
          <a:p>
            <a:r>
              <a:rPr lang="en-US"/>
              <a:t>Saad F, ESMO 2024  LBA68</a:t>
            </a:r>
          </a:p>
          <a:p>
            <a:endParaRPr lang="en-US"/>
          </a:p>
        </p:txBody>
      </p:sp>
      <p:pic>
        <p:nvPicPr>
          <p:cNvPr id="11" name="Picture 10">
            <a:extLst>
              <a:ext uri="{FF2B5EF4-FFF2-40B4-BE49-F238E27FC236}">
                <a16:creationId xmlns:a16="http://schemas.microsoft.com/office/drawing/2014/main" id="{067779B9-6D46-95D9-C39A-3CC399C4B316}"/>
              </a:ext>
            </a:extLst>
          </p:cNvPr>
          <p:cNvPicPr>
            <a:picLocks noChangeAspect="1"/>
          </p:cNvPicPr>
          <p:nvPr/>
        </p:nvPicPr>
        <p:blipFill rotWithShape="1">
          <a:blip r:embed="rId3"/>
          <a:srcRect b="11467"/>
          <a:stretch/>
        </p:blipFill>
        <p:spPr>
          <a:xfrm>
            <a:off x="740376" y="989450"/>
            <a:ext cx="10891891" cy="4418331"/>
          </a:xfrm>
          <a:prstGeom prst="rect">
            <a:avLst/>
          </a:prstGeom>
        </p:spPr>
      </p:pic>
    </p:spTree>
    <p:extLst>
      <p:ext uri="{BB962C8B-B14F-4D97-AF65-F5344CB8AC3E}">
        <p14:creationId xmlns:p14="http://schemas.microsoft.com/office/powerpoint/2010/main" val="17329660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0AE92B-2F78-BEA9-7401-A0676561D4B8}"/>
              </a:ext>
            </a:extLst>
          </p:cNvPr>
          <p:cNvSpPr>
            <a:spLocks noGrp="1"/>
          </p:cNvSpPr>
          <p:nvPr>
            <p:ph type="title"/>
          </p:nvPr>
        </p:nvSpPr>
        <p:spPr>
          <a:xfrm>
            <a:off x="838200" y="119575"/>
            <a:ext cx="10515600" cy="762000"/>
          </a:xfrm>
        </p:spPr>
        <p:txBody>
          <a:bodyPr>
            <a:normAutofit/>
          </a:bodyPr>
          <a:lstStyle/>
          <a:p>
            <a:r>
              <a:rPr lang="en-US"/>
              <a:t>ARANOTE Safety</a:t>
            </a:r>
          </a:p>
        </p:txBody>
      </p:sp>
      <p:sp>
        <p:nvSpPr>
          <p:cNvPr id="5" name="Text Placeholder 4">
            <a:extLst>
              <a:ext uri="{FF2B5EF4-FFF2-40B4-BE49-F238E27FC236}">
                <a16:creationId xmlns:a16="http://schemas.microsoft.com/office/drawing/2014/main" id="{927E082A-6AFE-6E19-EBFD-9BF811D08C42}"/>
              </a:ext>
            </a:extLst>
          </p:cNvPr>
          <p:cNvSpPr>
            <a:spLocks noGrp="1"/>
          </p:cNvSpPr>
          <p:nvPr>
            <p:ph type="body" sz="quarter" idx="15"/>
          </p:nvPr>
        </p:nvSpPr>
        <p:spPr>
          <a:xfrm>
            <a:off x="274000" y="6527257"/>
            <a:ext cx="4058675" cy="330743"/>
          </a:xfrm>
        </p:spPr>
        <p:txBody>
          <a:bodyPr/>
          <a:lstStyle/>
          <a:p>
            <a:r>
              <a:rPr lang="en-US" dirty="0"/>
              <a:t>Saad F, ESMO 2024  LBA68</a:t>
            </a:r>
          </a:p>
          <a:p>
            <a:endParaRPr lang="en-US" dirty="0"/>
          </a:p>
        </p:txBody>
      </p:sp>
      <p:pic>
        <p:nvPicPr>
          <p:cNvPr id="13" name="Picture 12">
            <a:extLst>
              <a:ext uri="{FF2B5EF4-FFF2-40B4-BE49-F238E27FC236}">
                <a16:creationId xmlns:a16="http://schemas.microsoft.com/office/drawing/2014/main" id="{02805CBD-AAB3-8E5A-8D97-207C665DD068}"/>
              </a:ext>
            </a:extLst>
          </p:cNvPr>
          <p:cNvPicPr>
            <a:picLocks noChangeAspect="1"/>
          </p:cNvPicPr>
          <p:nvPr/>
        </p:nvPicPr>
        <p:blipFill rotWithShape="1">
          <a:blip r:embed="rId3"/>
          <a:srcRect t="3026"/>
          <a:stretch/>
        </p:blipFill>
        <p:spPr>
          <a:xfrm>
            <a:off x="760521" y="1143520"/>
            <a:ext cx="10670961" cy="4570959"/>
          </a:xfrm>
          <a:prstGeom prst="rect">
            <a:avLst/>
          </a:prstGeom>
        </p:spPr>
      </p:pic>
    </p:spTree>
    <p:extLst>
      <p:ext uri="{BB962C8B-B14F-4D97-AF65-F5344CB8AC3E}">
        <p14:creationId xmlns:p14="http://schemas.microsoft.com/office/powerpoint/2010/main" val="148295327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04DF2E-21E1-A89C-7BFD-D0781AD0169E}"/>
              </a:ext>
            </a:extLst>
          </p:cNvPr>
          <p:cNvSpPr>
            <a:spLocks noGrp="1"/>
          </p:cNvSpPr>
          <p:nvPr>
            <p:ph type="title"/>
          </p:nvPr>
        </p:nvSpPr>
        <p:spPr/>
        <p:txBody>
          <a:bodyPr/>
          <a:lstStyle/>
          <a:p>
            <a:r>
              <a:rPr lang="en-US" dirty="0"/>
              <a:t>Treatment Selection for mHSPC</a:t>
            </a:r>
          </a:p>
        </p:txBody>
      </p:sp>
      <p:sp>
        <p:nvSpPr>
          <p:cNvPr id="3" name="Content Placeholder 2">
            <a:extLst>
              <a:ext uri="{FF2B5EF4-FFF2-40B4-BE49-F238E27FC236}">
                <a16:creationId xmlns:a16="http://schemas.microsoft.com/office/drawing/2014/main" id="{CF11C028-C47E-EAB0-915D-618D59B39ECC}"/>
              </a:ext>
            </a:extLst>
          </p:cNvPr>
          <p:cNvSpPr>
            <a:spLocks noGrp="1"/>
          </p:cNvSpPr>
          <p:nvPr>
            <p:ph idx="1"/>
          </p:nvPr>
        </p:nvSpPr>
        <p:spPr>
          <a:xfrm>
            <a:off x="604677" y="1171946"/>
            <a:ext cx="10877529" cy="4991789"/>
          </a:xfrm>
        </p:spPr>
        <p:txBody>
          <a:bodyPr/>
          <a:lstStyle/>
          <a:p>
            <a:r>
              <a:rPr lang="en-US" sz="2200" dirty="0"/>
              <a:t>Choice of agent depends on cost, safety profile, patient comorbidities</a:t>
            </a:r>
          </a:p>
        </p:txBody>
      </p:sp>
      <p:graphicFrame>
        <p:nvGraphicFramePr>
          <p:cNvPr id="5" name="Group 3">
            <a:extLst>
              <a:ext uri="{FF2B5EF4-FFF2-40B4-BE49-F238E27FC236}">
                <a16:creationId xmlns:a16="http://schemas.microsoft.com/office/drawing/2014/main" id="{2CDFC839-819F-5E31-4B49-FABA50283774}"/>
              </a:ext>
            </a:extLst>
          </p:cNvPr>
          <p:cNvGraphicFramePr>
            <a:graphicFrameLocks/>
          </p:cNvGraphicFramePr>
          <p:nvPr/>
        </p:nvGraphicFramePr>
        <p:xfrm>
          <a:off x="727077" y="1682307"/>
          <a:ext cx="10879110" cy="3368664"/>
        </p:xfrm>
        <a:graphic>
          <a:graphicData uri="http://schemas.openxmlformats.org/drawingml/2006/table">
            <a:tbl>
              <a:tblPr/>
              <a:tblGrid>
                <a:gridCol w="2175822">
                  <a:extLst>
                    <a:ext uri="{9D8B030D-6E8A-4147-A177-3AD203B41FA5}">
                      <a16:colId xmlns:a16="http://schemas.microsoft.com/office/drawing/2014/main" val="20000"/>
                    </a:ext>
                  </a:extLst>
                </a:gridCol>
                <a:gridCol w="2175822">
                  <a:extLst>
                    <a:ext uri="{9D8B030D-6E8A-4147-A177-3AD203B41FA5}">
                      <a16:colId xmlns:a16="http://schemas.microsoft.com/office/drawing/2014/main" val="20001"/>
                    </a:ext>
                  </a:extLst>
                </a:gridCol>
                <a:gridCol w="2175822">
                  <a:extLst>
                    <a:ext uri="{9D8B030D-6E8A-4147-A177-3AD203B41FA5}">
                      <a16:colId xmlns:a16="http://schemas.microsoft.com/office/drawing/2014/main" val="66362957"/>
                    </a:ext>
                  </a:extLst>
                </a:gridCol>
                <a:gridCol w="2175822">
                  <a:extLst>
                    <a:ext uri="{9D8B030D-6E8A-4147-A177-3AD203B41FA5}">
                      <a16:colId xmlns:a16="http://schemas.microsoft.com/office/drawing/2014/main" val="20002"/>
                    </a:ext>
                  </a:extLst>
                </a:gridCol>
                <a:gridCol w="2175822">
                  <a:extLst>
                    <a:ext uri="{9D8B030D-6E8A-4147-A177-3AD203B41FA5}">
                      <a16:colId xmlns:a16="http://schemas.microsoft.com/office/drawing/2014/main" val="20003"/>
                    </a:ext>
                  </a:extLst>
                </a:gridCol>
              </a:tblGrid>
              <a:tr h="482621">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500" b="1" i="0" u="none" strike="noStrike" cap="none" normalizeH="0" baseline="0" dirty="0">
                          <a:ln>
                            <a:noFill/>
                          </a:ln>
                          <a:solidFill>
                            <a:schemeClr val="tx1"/>
                          </a:solidFill>
                          <a:effectLst/>
                          <a:latin typeface="Calibri" panose="020F0502020204030204" pitchFamily="34" charset="0"/>
                        </a:rPr>
                        <a:t>Abiraterone</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500" b="1" i="0" u="none" strike="noStrike" cap="none" normalizeH="0" baseline="0" dirty="0">
                          <a:ln>
                            <a:noFill/>
                          </a:ln>
                          <a:solidFill>
                            <a:schemeClr val="tx1"/>
                          </a:solidFill>
                          <a:effectLst/>
                          <a:latin typeface="Calibri" panose="020F0502020204030204" pitchFamily="34" charset="0"/>
                        </a:rPr>
                        <a:t>Enzalutamide</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500" b="1" i="0" u="none" strike="noStrike" cap="none" normalizeH="0" baseline="0" dirty="0">
                          <a:ln>
                            <a:noFill/>
                          </a:ln>
                          <a:solidFill>
                            <a:schemeClr val="tx1"/>
                          </a:solidFill>
                          <a:effectLst/>
                          <a:latin typeface="Calibri" panose="020F0502020204030204" pitchFamily="34" charset="0"/>
                        </a:rPr>
                        <a:t>Apalutamide</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500" b="1" i="0" u="none" strike="noStrike" cap="none" normalizeH="0" baseline="0" dirty="0">
                          <a:ln>
                            <a:noFill/>
                          </a:ln>
                          <a:solidFill>
                            <a:schemeClr val="tx1"/>
                          </a:solidFill>
                          <a:effectLst/>
                          <a:latin typeface="Calibri" panose="020F0502020204030204" pitchFamily="34" charset="0"/>
                        </a:rPr>
                        <a:t>Darolutamide</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500" b="1" i="0" u="none" strike="noStrike" cap="none" normalizeH="0" baseline="0" dirty="0">
                          <a:ln>
                            <a:noFill/>
                          </a:ln>
                          <a:solidFill>
                            <a:schemeClr val="tx1"/>
                          </a:solidFill>
                          <a:effectLst/>
                          <a:latin typeface="Calibri" panose="020F0502020204030204" pitchFamily="34" charset="0"/>
                        </a:rPr>
                        <a:t>Docetaxel</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6"/>
                    </a:solidFill>
                  </a:tcPr>
                </a:tc>
                <a:extLst>
                  <a:ext uri="{0D108BD9-81ED-4DB2-BD59-A6C34878D82A}">
                    <a16:rowId xmlns:a16="http://schemas.microsoft.com/office/drawing/2014/main" val="10001"/>
                  </a:ext>
                </a:extLst>
              </a:tr>
              <a:tr h="2886043">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cap="none" normalizeH="0" baseline="0" dirty="0">
                          <a:ln>
                            <a:noFill/>
                          </a:ln>
                          <a:solidFill>
                            <a:schemeClr val="bg2">
                              <a:lumMod val="10000"/>
                            </a:schemeClr>
                          </a:solidFill>
                          <a:effectLst/>
                          <a:latin typeface="Calibri" panose="020F0502020204030204" pitchFamily="34" charset="0"/>
                        </a:rPr>
                        <a:t>Generic</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cap="none" normalizeH="0" baseline="0" dirty="0">
                          <a:ln>
                            <a:noFill/>
                          </a:ln>
                          <a:solidFill>
                            <a:schemeClr val="bg2">
                              <a:lumMod val="10000"/>
                            </a:schemeClr>
                          </a:solidFill>
                          <a:effectLst/>
                          <a:latin typeface="Calibri" panose="020F0502020204030204" pitchFamily="34" charset="0"/>
                        </a:rPr>
                        <a:t>Requires K+/LFT/BP monitoring</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cap="none" normalizeH="0" baseline="0" dirty="0">
                          <a:ln>
                            <a:noFill/>
                          </a:ln>
                          <a:solidFill>
                            <a:schemeClr val="bg2">
                              <a:lumMod val="10000"/>
                            </a:schemeClr>
                          </a:solidFill>
                          <a:effectLst/>
                          <a:latin typeface="Calibri" panose="020F0502020204030204" pitchFamily="34" charset="0"/>
                        </a:rPr>
                        <a:t>Concern for long-term HTN and prednisone</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cap="none" normalizeH="0" baseline="0" dirty="0">
                          <a:ln>
                            <a:noFill/>
                          </a:ln>
                          <a:solidFill>
                            <a:schemeClr val="bg2">
                              <a:lumMod val="10000"/>
                            </a:schemeClr>
                          </a:solidFill>
                          <a:effectLst/>
                          <a:latin typeface="Calibri" panose="020F0502020204030204" pitchFamily="34" charset="0"/>
                        </a:rPr>
                        <a:t>Less fatigue than AR antagonists</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defRPr/>
                      </a:pPr>
                      <a:r>
                        <a:rPr kumimoji="0" lang="en-US" sz="1500" b="1" i="0" u="none" strike="noStrike" cap="none" normalizeH="0" baseline="0" dirty="0">
                          <a:ln>
                            <a:noFill/>
                          </a:ln>
                          <a:solidFill>
                            <a:schemeClr val="accent3"/>
                          </a:solidFill>
                          <a:effectLst/>
                          <a:latin typeface="Calibri" panose="020F0502020204030204" pitchFamily="34" charset="0"/>
                        </a:rPr>
                        <a:t>Can intensify to triplet therapy</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endParaRPr kumimoji="0" lang="en-US" sz="1500" b="0" i="0" u="none" strike="noStrike" cap="none" normalizeH="0" baseline="0" dirty="0">
                        <a:ln>
                          <a:noFill/>
                        </a:ln>
                        <a:solidFill>
                          <a:schemeClr val="bg2">
                            <a:lumMod val="10000"/>
                          </a:schemeClr>
                        </a:solidFill>
                        <a:effectLst/>
                        <a:latin typeface="Calibri" panose="020F0502020204030204" pitchFamily="34" charset="0"/>
                      </a:endParaRPr>
                    </a:p>
                  </a:txBody>
                  <a:tcPr marL="121699" marR="121699"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cap="none" normalizeH="0" baseline="0" dirty="0">
                          <a:ln>
                            <a:noFill/>
                          </a:ln>
                          <a:solidFill>
                            <a:schemeClr val="bg2">
                              <a:lumMod val="10000"/>
                            </a:schemeClr>
                          </a:solidFill>
                          <a:effectLst/>
                          <a:latin typeface="Calibri" panose="020F0502020204030204" pitchFamily="34" charset="0"/>
                        </a:rPr>
                        <a:t>Less monitoring</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cap="none" normalizeH="0" baseline="0" dirty="0">
                          <a:ln>
                            <a:noFill/>
                          </a:ln>
                          <a:solidFill>
                            <a:schemeClr val="bg2">
                              <a:lumMod val="10000"/>
                            </a:schemeClr>
                          </a:solidFill>
                          <a:effectLst/>
                          <a:latin typeface="Calibri" panose="020F0502020204030204" pitchFamily="34" charset="0"/>
                        </a:rPr>
                        <a:t>Concern for neurocognitive issues</a:t>
                      </a:r>
                    </a:p>
                  </a:txBody>
                  <a:tcPr marL="121699" marR="121699"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kern="1200" cap="none" normalizeH="0" baseline="0" dirty="0">
                          <a:ln>
                            <a:noFill/>
                          </a:ln>
                          <a:solidFill>
                            <a:schemeClr val="bg2">
                              <a:lumMod val="10000"/>
                            </a:schemeClr>
                          </a:solidFill>
                          <a:effectLst/>
                          <a:latin typeface="Calibri" panose="020F0502020204030204" pitchFamily="34" charset="0"/>
                          <a:ea typeface="+mn-ea"/>
                          <a:cs typeface="+mn-cs"/>
                        </a:rPr>
                        <a:t>Less monitoring</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kern="1200" cap="none" normalizeH="0" baseline="0" dirty="0">
                          <a:ln>
                            <a:noFill/>
                          </a:ln>
                          <a:solidFill>
                            <a:schemeClr val="bg2">
                              <a:lumMod val="10000"/>
                            </a:schemeClr>
                          </a:solidFill>
                          <a:effectLst/>
                          <a:latin typeface="Calibri" panose="020F0502020204030204" pitchFamily="34" charset="0"/>
                          <a:ea typeface="+mn-ea"/>
                          <a:cs typeface="+mn-cs"/>
                        </a:rPr>
                        <a:t>Concern for rash and neurocognitive issues</a:t>
                      </a:r>
                    </a:p>
                  </a:txBody>
                  <a:tcPr marL="121699" marR="121699"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cap="none" normalizeH="0" baseline="0" dirty="0">
                          <a:ln>
                            <a:noFill/>
                          </a:ln>
                          <a:solidFill>
                            <a:schemeClr val="bg2">
                              <a:lumMod val="10000"/>
                            </a:schemeClr>
                          </a:solidFill>
                          <a:effectLst/>
                          <a:latin typeface="Calibri" panose="020F0502020204030204" pitchFamily="34" charset="0"/>
                        </a:rPr>
                        <a:t>Less monitoring</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1" i="0" u="none" strike="noStrike" cap="none" normalizeH="0" baseline="0" dirty="0">
                          <a:ln>
                            <a:noFill/>
                          </a:ln>
                          <a:solidFill>
                            <a:schemeClr val="accent3"/>
                          </a:solidFill>
                          <a:effectLst/>
                          <a:latin typeface="Calibri" panose="020F0502020204030204" pitchFamily="34" charset="0"/>
                        </a:rPr>
                        <a:t>Can intensify to triplet therapy</a:t>
                      </a:r>
                    </a:p>
                  </a:txBody>
                  <a:tcPr marL="121699" marR="121699"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cap="none" normalizeH="0" baseline="0" dirty="0">
                          <a:ln>
                            <a:noFill/>
                          </a:ln>
                          <a:solidFill>
                            <a:schemeClr val="bg2">
                              <a:lumMod val="10000"/>
                            </a:schemeClr>
                          </a:solidFill>
                          <a:effectLst/>
                          <a:latin typeface="Calibri" panose="020F0502020204030204" pitchFamily="34" charset="0"/>
                        </a:rPr>
                        <a:t>Least expensive</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cap="none" normalizeH="0" baseline="0" dirty="0">
                          <a:ln>
                            <a:noFill/>
                          </a:ln>
                          <a:solidFill>
                            <a:schemeClr val="bg2">
                              <a:lumMod val="10000"/>
                            </a:schemeClr>
                          </a:solidFill>
                          <a:effectLst/>
                          <a:latin typeface="Calibri" panose="020F0502020204030204" pitchFamily="34" charset="0"/>
                        </a:rPr>
                        <a:t>Completed after 6 cycles</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cap="none" normalizeH="0" baseline="0" dirty="0">
                          <a:ln>
                            <a:noFill/>
                          </a:ln>
                          <a:solidFill>
                            <a:schemeClr val="bg2">
                              <a:lumMod val="10000"/>
                            </a:schemeClr>
                          </a:solidFill>
                          <a:effectLst/>
                          <a:latin typeface="Calibri" panose="020F0502020204030204" pitchFamily="34" charset="0"/>
                        </a:rPr>
                        <a:t>Offer while chemo fit</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cap="none" normalizeH="0" baseline="0" dirty="0">
                          <a:ln>
                            <a:noFill/>
                          </a:ln>
                          <a:solidFill>
                            <a:schemeClr val="bg2">
                              <a:lumMod val="10000"/>
                            </a:schemeClr>
                          </a:solidFill>
                          <a:effectLst/>
                          <a:latin typeface="Calibri" panose="020F0502020204030204" pitchFamily="34" charset="0"/>
                        </a:rPr>
                        <a:t>Potential for new/worsened neuropathy</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cap="none" normalizeH="0" baseline="0" dirty="0">
                          <a:ln>
                            <a:noFill/>
                          </a:ln>
                          <a:solidFill>
                            <a:schemeClr val="bg2">
                              <a:lumMod val="10000"/>
                            </a:schemeClr>
                          </a:solidFill>
                          <a:effectLst/>
                          <a:latin typeface="Calibri" panose="020F0502020204030204" pitchFamily="34" charset="0"/>
                        </a:rPr>
                        <a:t>Can consider stopping early if exceptional responder/not tolerating chemo</a:t>
                      </a:r>
                    </a:p>
                  </a:txBody>
                  <a:tcPr marL="121699" marR="121699"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2"/>
                  </a:ext>
                </a:extLst>
              </a:tr>
            </a:tbl>
          </a:graphicData>
        </a:graphic>
      </p:graphicFrame>
      <p:sp>
        <p:nvSpPr>
          <p:cNvPr id="4" name="Content Placeholder 2">
            <a:extLst>
              <a:ext uri="{FF2B5EF4-FFF2-40B4-BE49-F238E27FC236}">
                <a16:creationId xmlns:a16="http://schemas.microsoft.com/office/drawing/2014/main" id="{7C60851E-AF5D-FCCE-24F7-FDEBAF71A835}"/>
              </a:ext>
            </a:extLst>
          </p:cNvPr>
          <p:cNvSpPr txBox="1">
            <a:spLocks/>
          </p:cNvSpPr>
          <p:nvPr/>
        </p:nvSpPr>
        <p:spPr bwMode="auto">
          <a:xfrm>
            <a:off x="585814" y="5212427"/>
            <a:ext cx="10877529" cy="194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342891" marR="0" lvl="0" indent="-342891" algn="l" defTabSz="914377"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r>
              <a:rPr kumimoji="0" lang="en-US" sz="2200" b="1" i="0" u="none" strike="noStrike" kern="0" cap="none" spc="0" normalizeH="0" baseline="0" noProof="0" dirty="0">
                <a:ln>
                  <a:noFill/>
                </a:ln>
                <a:solidFill>
                  <a:srgbClr val="E1471D"/>
                </a:solidFill>
                <a:effectLst/>
                <a:uLnTx/>
                <a:uFillTx/>
                <a:latin typeface="Calibri" panose="020F0502020204030204" pitchFamily="34" charset="0"/>
                <a:ea typeface="+mn-ea"/>
                <a:cs typeface="+mn-cs"/>
              </a:rPr>
              <a:t>Triplet therapy </a:t>
            </a:r>
            <a:r>
              <a:rPr kumimoji="0" lang="en-US" sz="22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often used in fit patients with aggressive disease or features suggesting less dependence on AR (high volume of metastatic disease, low PSA given volume of disease, high grade/poorly differentiated)</a:t>
            </a:r>
          </a:p>
        </p:txBody>
      </p:sp>
      <p:sp>
        <p:nvSpPr>
          <p:cNvPr id="6" name="Text Box 15">
            <a:extLst>
              <a:ext uri="{FF2B5EF4-FFF2-40B4-BE49-F238E27FC236}">
                <a16:creationId xmlns:a16="http://schemas.microsoft.com/office/drawing/2014/main" id="{C4BE8D14-DD35-E50F-5364-772F13EE7A78}"/>
              </a:ext>
            </a:extLst>
          </p:cNvPr>
          <p:cNvSpPr txBox="1">
            <a:spLocks noChangeArrowheads="1"/>
          </p:cNvSpPr>
          <p:nvPr/>
        </p:nvSpPr>
        <p:spPr bwMode="auto">
          <a:xfrm>
            <a:off x="380094" y="6227601"/>
            <a:ext cx="7853363" cy="553998"/>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377"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11" normalizeH="0" baseline="0" noProof="0" dirty="0">
                <a:ln>
                  <a:noFill/>
                </a:ln>
                <a:solidFill>
                  <a:srgbClr val="455560"/>
                </a:solidFill>
                <a:effectLst/>
                <a:uLnTx/>
                <a:uFillTx/>
                <a:latin typeface="Calibri" panose="020F0502020204030204" pitchFamily="34" charset="0"/>
                <a:ea typeface="ＭＳ Ｐゴシック" charset="0"/>
                <a:cs typeface="Arial" panose="020B0604020202020204" pitchFamily="34" charset="0"/>
              </a:rPr>
              <a:t>Abiraterone PI. Shpilsky. Expert Opin Pharmacother. 2021;22:1227. Fizazi. Lancet. 2022;399:1695. Enzalutamide PI. Ryan. Prostate Cancer Prostatic Dis. 2020;23:207. Apalutamide PI. Schulte. Am Soc Clin Oncol Educ Book. 2020;40:1. Darolutamide PI. Smith. NEJM. 2022;386:1132. Docetaxel PI. Thomas. Cancers. 2022;14:8. </a:t>
            </a:r>
            <a:r>
              <a:rPr kumimoji="0" lang="en-US" altLang="en-US" sz="1000" b="0" i="0" u="none" strike="noStrike" kern="0" cap="none" spc="0" normalizeH="0" baseline="0" noProof="0" dirty="0">
                <a:ln>
                  <a:noFill/>
                </a:ln>
                <a:solidFill>
                  <a:srgbClr val="455560"/>
                </a:solidFill>
                <a:effectLst/>
                <a:uLnTx/>
                <a:uFillTx/>
                <a:latin typeface="Calibri" panose="020F0502020204030204" pitchFamily="34" charset="0"/>
                <a:ea typeface="ＭＳ Ｐゴシック" panose="020B0600070205080204" pitchFamily="34" charset="-128"/>
                <a:cs typeface="Arial" panose="020B0604020202020204" pitchFamily="34" charset="0"/>
              </a:rPr>
              <a:t>NCCN Clinical Practice Guidelines in Oncology: Prostate Cancer. v.1.2023.</a:t>
            </a:r>
            <a:r>
              <a:rPr kumimoji="0" lang="en-US" altLang="en-US" sz="1000" b="0" i="0" u="none" strike="noStrike" kern="1200" cap="none" spc="-11" normalizeH="0" baseline="0" noProof="0" dirty="0">
                <a:ln>
                  <a:noFill/>
                </a:ln>
                <a:solidFill>
                  <a:srgbClr val="455560"/>
                </a:solidFill>
                <a:effectLst/>
                <a:uLnTx/>
                <a:uFillTx/>
                <a:latin typeface="Calibri" panose="020F0502020204030204" pitchFamily="34" charset="0"/>
                <a:ea typeface="ＭＳ Ｐゴシック" charset="0"/>
                <a:cs typeface="Arial" panose="020B0604020202020204" pitchFamily="34" charset="0"/>
              </a:rPr>
              <a:t> Maluf. JCO Glob Oncol. 2021;7:559.</a:t>
            </a:r>
          </a:p>
        </p:txBody>
      </p:sp>
    </p:spTree>
    <p:extLst>
      <p:ext uri="{BB962C8B-B14F-4D97-AF65-F5344CB8AC3E}">
        <p14:creationId xmlns:p14="http://schemas.microsoft.com/office/powerpoint/2010/main" val="350134285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E46520-0506-8DC6-30CB-0CAF6BE1D33C}"/>
              </a:ext>
            </a:extLst>
          </p:cNvPr>
          <p:cNvSpPr>
            <a:spLocks noGrp="1"/>
          </p:cNvSpPr>
          <p:nvPr>
            <p:ph type="title"/>
          </p:nvPr>
        </p:nvSpPr>
        <p:spPr>
          <a:xfrm>
            <a:off x="633229" y="-51195"/>
            <a:ext cx="11065713" cy="1149356"/>
          </a:xfrm>
        </p:spPr>
        <p:txBody>
          <a:bodyPr/>
          <a:lstStyle/>
          <a:p>
            <a:r>
              <a:rPr lang="en-US" altLang="en-US" sz="3200" dirty="0"/>
              <a:t>Managing Key AEs With Second-Generation AR Inhibitors</a:t>
            </a:r>
            <a:br>
              <a:rPr lang="en-US" altLang="en-US" dirty="0"/>
            </a:br>
            <a:endParaRPr lang="en-US" dirty="0"/>
          </a:p>
        </p:txBody>
      </p:sp>
      <p:sp>
        <p:nvSpPr>
          <p:cNvPr id="9" name="Content Placeholder 8">
            <a:extLst>
              <a:ext uri="{FF2B5EF4-FFF2-40B4-BE49-F238E27FC236}">
                <a16:creationId xmlns:a16="http://schemas.microsoft.com/office/drawing/2014/main" id="{C1CF5833-540F-E085-10C0-3AEF141631AD}"/>
              </a:ext>
            </a:extLst>
          </p:cNvPr>
          <p:cNvSpPr>
            <a:spLocks noGrp="1"/>
          </p:cNvSpPr>
          <p:nvPr>
            <p:ph sz="half" idx="2"/>
          </p:nvPr>
        </p:nvSpPr>
        <p:spPr>
          <a:xfrm>
            <a:off x="7965022" y="3645377"/>
            <a:ext cx="3814228" cy="2609267"/>
          </a:xfrm>
        </p:spPr>
        <p:txBody>
          <a:bodyPr/>
          <a:lstStyle/>
          <a:p>
            <a:r>
              <a:rPr lang="en-US" sz="2133" i="1" dirty="0"/>
              <a:t>High-grade/intolerable AEs: </a:t>
            </a:r>
            <a:r>
              <a:rPr lang="en-US" sz="2133" dirty="0"/>
              <a:t>Withhold, modify dose  </a:t>
            </a:r>
          </a:p>
          <a:p>
            <a:r>
              <a:rPr lang="en-US" sz="2133" i="1" dirty="0"/>
              <a:t>If taking abiraterone/</a:t>
            </a:r>
            <a:br>
              <a:rPr lang="en-US" sz="2133" i="1" dirty="0"/>
            </a:br>
            <a:r>
              <a:rPr lang="en-US" sz="2133" i="1" dirty="0"/>
              <a:t>prednisone: </a:t>
            </a:r>
            <a:r>
              <a:rPr lang="en-US" sz="2133" dirty="0"/>
              <a:t>Ensure adherent to prednisone</a:t>
            </a:r>
            <a:endParaRPr lang="en-US" sz="2133" i="1" dirty="0"/>
          </a:p>
        </p:txBody>
      </p:sp>
      <p:graphicFrame>
        <p:nvGraphicFramePr>
          <p:cNvPr id="4" name="Group 3">
            <a:extLst>
              <a:ext uri="{FF2B5EF4-FFF2-40B4-BE49-F238E27FC236}">
                <a16:creationId xmlns:a16="http://schemas.microsoft.com/office/drawing/2014/main" id="{014AB217-D075-31BD-16B1-A560D9148730}"/>
              </a:ext>
            </a:extLst>
          </p:cNvPr>
          <p:cNvGraphicFramePr>
            <a:graphicFrameLocks/>
          </p:cNvGraphicFramePr>
          <p:nvPr/>
        </p:nvGraphicFramePr>
        <p:xfrm>
          <a:off x="727076" y="762527"/>
          <a:ext cx="8945880" cy="2423192"/>
        </p:xfrm>
        <a:graphic>
          <a:graphicData uri="http://schemas.openxmlformats.org/drawingml/2006/table">
            <a:tbl>
              <a:tblPr/>
              <a:tblGrid>
                <a:gridCol w="1882309">
                  <a:extLst>
                    <a:ext uri="{9D8B030D-6E8A-4147-A177-3AD203B41FA5}">
                      <a16:colId xmlns:a16="http://schemas.microsoft.com/office/drawing/2014/main" val="20000"/>
                    </a:ext>
                  </a:extLst>
                </a:gridCol>
                <a:gridCol w="1784195">
                  <a:extLst>
                    <a:ext uri="{9D8B030D-6E8A-4147-A177-3AD203B41FA5}">
                      <a16:colId xmlns:a16="http://schemas.microsoft.com/office/drawing/2014/main" val="20001"/>
                    </a:ext>
                  </a:extLst>
                </a:gridCol>
                <a:gridCol w="1828800">
                  <a:extLst>
                    <a:ext uri="{9D8B030D-6E8A-4147-A177-3AD203B41FA5}">
                      <a16:colId xmlns:a16="http://schemas.microsoft.com/office/drawing/2014/main" val="4288461153"/>
                    </a:ext>
                  </a:extLst>
                </a:gridCol>
                <a:gridCol w="1661400">
                  <a:extLst>
                    <a:ext uri="{9D8B030D-6E8A-4147-A177-3AD203B41FA5}">
                      <a16:colId xmlns:a16="http://schemas.microsoft.com/office/drawing/2014/main" val="1861263719"/>
                    </a:ext>
                  </a:extLst>
                </a:gridCol>
                <a:gridCol w="1789176">
                  <a:extLst>
                    <a:ext uri="{9D8B030D-6E8A-4147-A177-3AD203B41FA5}">
                      <a16:colId xmlns:a16="http://schemas.microsoft.com/office/drawing/2014/main" val="1428566298"/>
                    </a:ext>
                  </a:extLst>
                </a:gridCol>
              </a:tblGrid>
              <a:tr h="314976">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500" b="1" i="0" u="none" strike="noStrike" cap="none" normalizeH="0" baseline="0" dirty="0">
                          <a:ln>
                            <a:noFill/>
                          </a:ln>
                          <a:solidFill>
                            <a:schemeClr val="tx1"/>
                          </a:solidFill>
                          <a:effectLst/>
                          <a:latin typeface="Calibri" panose="020F0502020204030204" pitchFamily="34" charset="0"/>
                        </a:rPr>
                        <a:t>Hypertension</a:t>
                      </a:r>
                    </a:p>
                  </a:txBody>
                  <a:tcPr marL="121699" marR="121699"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500" b="1" i="0" u="none" strike="noStrike" cap="none" normalizeH="0" baseline="0" dirty="0">
                          <a:ln>
                            <a:noFill/>
                          </a:ln>
                          <a:solidFill>
                            <a:schemeClr val="tx1"/>
                          </a:solidFill>
                          <a:effectLst/>
                          <a:latin typeface="Calibri" panose="020F0502020204030204" pitchFamily="34" charset="0"/>
                        </a:rPr>
                        <a:t>Falls and Fractures</a:t>
                      </a:r>
                    </a:p>
                  </a:txBody>
                  <a:tcPr marL="121699" marR="121699" marT="45728" marB="45728"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500" b="1" i="0" u="none" strike="noStrike" cap="none" normalizeH="0" baseline="0" dirty="0">
                          <a:ln>
                            <a:noFill/>
                          </a:ln>
                          <a:solidFill>
                            <a:schemeClr val="tx1"/>
                          </a:solidFill>
                          <a:effectLst/>
                          <a:latin typeface="Calibri" panose="020F0502020204030204" pitchFamily="34" charset="0"/>
                        </a:rPr>
                        <a:t>Fatigue</a:t>
                      </a:r>
                    </a:p>
                  </a:txBody>
                  <a:tcPr marL="121699" marR="121699" marT="45728" marB="45728"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500" b="1" i="0" u="none" strike="noStrike" cap="none" normalizeH="0" baseline="0" dirty="0">
                          <a:ln>
                            <a:noFill/>
                          </a:ln>
                          <a:solidFill>
                            <a:schemeClr val="tx1"/>
                          </a:solidFill>
                          <a:effectLst/>
                          <a:latin typeface="Calibri" panose="020F0502020204030204" pitchFamily="34" charset="0"/>
                        </a:rPr>
                        <a:t>Rash</a:t>
                      </a:r>
                    </a:p>
                  </a:txBody>
                  <a:tcPr marL="121699" marR="121699" marT="45728" marB="45728"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500" b="1" i="0" u="none" strike="noStrike" cap="none" normalizeH="0" baseline="0" dirty="0">
                          <a:ln>
                            <a:noFill/>
                          </a:ln>
                          <a:solidFill>
                            <a:schemeClr val="tx1"/>
                          </a:solidFill>
                          <a:effectLst/>
                          <a:latin typeface="Calibri" panose="020F0502020204030204" pitchFamily="34" charset="0"/>
                        </a:rPr>
                        <a:t>Gastrointestinal</a:t>
                      </a:r>
                    </a:p>
                  </a:txBody>
                  <a:tcPr marL="121699" marR="121699" marT="45728" marB="45728"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extLst>
                  <a:ext uri="{0D108BD9-81ED-4DB2-BD59-A6C34878D82A}">
                    <a16:rowId xmlns:a16="http://schemas.microsoft.com/office/drawing/2014/main" val="10001"/>
                  </a:ext>
                </a:extLst>
              </a:tr>
              <a:tr h="2103136">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cap="none" normalizeH="0" baseline="0" dirty="0">
                          <a:ln>
                            <a:noFill/>
                          </a:ln>
                          <a:solidFill>
                            <a:schemeClr val="bg2">
                              <a:lumMod val="10000"/>
                            </a:schemeClr>
                          </a:solidFill>
                          <a:effectLst/>
                          <a:latin typeface="Calibri" panose="020F0502020204030204" pitchFamily="34" charset="0"/>
                        </a:rPr>
                        <a:t>Monitor BP, signs/symptoms</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cap="none" normalizeH="0" baseline="0" dirty="0">
                          <a:ln>
                            <a:noFill/>
                          </a:ln>
                          <a:solidFill>
                            <a:schemeClr val="bg2">
                              <a:lumMod val="10000"/>
                            </a:schemeClr>
                          </a:solidFill>
                          <a:effectLst/>
                          <a:latin typeface="Calibri" panose="020F0502020204030204" pitchFamily="34" charset="0"/>
                        </a:rPr>
                        <a:t>Optimize current antihypertensive meds</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cap="none" normalizeH="0" baseline="0" dirty="0">
                          <a:ln>
                            <a:noFill/>
                          </a:ln>
                          <a:solidFill>
                            <a:schemeClr val="bg2">
                              <a:lumMod val="10000"/>
                            </a:schemeClr>
                          </a:solidFill>
                          <a:effectLst/>
                          <a:latin typeface="Calibri" panose="020F0502020204030204" pitchFamily="34" charset="0"/>
                        </a:rPr>
                        <a:t>Treat risk factors</a:t>
                      </a:r>
                    </a:p>
                  </a:txBody>
                  <a:tcPr marL="121699" marR="121699"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defRPr/>
                      </a:pPr>
                      <a:r>
                        <a:rPr kumimoji="0" lang="en-US" sz="1500" b="0" i="0" u="none" strike="noStrike" kern="1200" cap="none" spc="0" normalizeH="0" baseline="0" noProof="0" dirty="0">
                          <a:ln>
                            <a:noFill/>
                          </a:ln>
                          <a:solidFill>
                            <a:srgbClr val="455560">
                              <a:lumMod val="10000"/>
                            </a:srgbClr>
                          </a:solidFill>
                          <a:effectLst/>
                          <a:uLnTx/>
                          <a:uFillTx/>
                          <a:latin typeface="Calibri" panose="020F0502020204030204" pitchFamily="34" charset="0"/>
                          <a:ea typeface="+mn-ea"/>
                          <a:cs typeface="+mn-cs"/>
                        </a:rPr>
                        <a:t>Assess fall risk at each visit</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defRPr/>
                      </a:pPr>
                      <a:r>
                        <a:rPr kumimoji="0" lang="en-US" sz="1500" b="0" i="0" u="none" strike="noStrike" kern="1200" cap="none" spc="0" normalizeH="0" baseline="0" noProof="0" dirty="0">
                          <a:ln>
                            <a:noFill/>
                          </a:ln>
                          <a:solidFill>
                            <a:srgbClr val="455560">
                              <a:lumMod val="10000"/>
                            </a:srgbClr>
                          </a:solidFill>
                          <a:effectLst/>
                          <a:uLnTx/>
                          <a:uFillTx/>
                          <a:latin typeface="Calibri" panose="020F0502020204030204" pitchFamily="34" charset="0"/>
                          <a:ea typeface="+mn-ea"/>
                          <a:cs typeface="+mn-cs"/>
                        </a:rPr>
                        <a:t>“Get up and go” test</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defRPr/>
                      </a:pPr>
                      <a:r>
                        <a:rPr kumimoji="0" lang="en-US" sz="1500" b="0" i="0" u="none" strike="noStrike" kern="1200" cap="none" spc="0" normalizeH="0" baseline="0" noProof="0" dirty="0">
                          <a:ln>
                            <a:noFill/>
                          </a:ln>
                          <a:solidFill>
                            <a:srgbClr val="455560">
                              <a:lumMod val="10000"/>
                            </a:srgbClr>
                          </a:solidFill>
                          <a:effectLst/>
                          <a:uLnTx/>
                          <a:uFillTx/>
                          <a:latin typeface="Calibri" panose="020F0502020204030204" pitchFamily="34" charset="0"/>
                          <a:ea typeface="+mn-ea"/>
                          <a:cs typeface="+mn-cs"/>
                        </a:rPr>
                        <a:t>Counsel to remove rugs, use night lights</a:t>
                      </a:r>
                    </a:p>
                  </a:txBody>
                  <a:tcPr marL="121699" marR="121699" marT="45728" marB="45728"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cap="none" normalizeH="0" baseline="0" dirty="0">
                          <a:ln>
                            <a:noFill/>
                          </a:ln>
                          <a:solidFill>
                            <a:schemeClr val="bg2">
                              <a:lumMod val="10000"/>
                            </a:schemeClr>
                          </a:solidFill>
                          <a:effectLst/>
                          <a:latin typeface="Calibri" panose="020F0502020204030204" pitchFamily="34" charset="0"/>
                        </a:rPr>
                        <a:t>Take before bed</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cap="none" normalizeH="0" baseline="0" dirty="0">
                          <a:ln>
                            <a:noFill/>
                          </a:ln>
                          <a:solidFill>
                            <a:schemeClr val="bg2">
                              <a:lumMod val="10000"/>
                            </a:schemeClr>
                          </a:solidFill>
                          <a:effectLst/>
                          <a:latin typeface="Calibri" panose="020F0502020204030204" pitchFamily="34" charset="0"/>
                        </a:rPr>
                        <a:t>Encourage physical activity</a:t>
                      </a:r>
                    </a:p>
                  </a:txBody>
                  <a:tcPr marL="121699" marR="121699" marT="45728" marB="45728"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defRPr/>
                      </a:pPr>
                      <a:r>
                        <a:rPr kumimoji="0" lang="en-US" sz="1500" b="0" i="0" u="none" strike="noStrike" kern="1200" cap="none" spc="0" normalizeH="0" baseline="0" noProof="0" dirty="0">
                          <a:ln>
                            <a:noFill/>
                          </a:ln>
                          <a:solidFill>
                            <a:srgbClr val="455560">
                              <a:lumMod val="10000"/>
                            </a:srgbClr>
                          </a:solidFill>
                          <a:effectLst/>
                          <a:uLnTx/>
                          <a:uFillTx/>
                          <a:latin typeface="Calibri" panose="020F0502020204030204" pitchFamily="34" charset="0"/>
                          <a:ea typeface="+mn-ea"/>
                          <a:cs typeface="+mn-cs"/>
                        </a:rPr>
                        <a:t>Emollients</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defRPr/>
                      </a:pPr>
                      <a:r>
                        <a:rPr kumimoji="0" lang="en-US" sz="1500" b="0" i="0" u="none" strike="noStrike" kern="1200" cap="none" spc="0" normalizeH="0" baseline="0" noProof="0" dirty="0">
                          <a:ln>
                            <a:noFill/>
                          </a:ln>
                          <a:solidFill>
                            <a:srgbClr val="455560">
                              <a:lumMod val="10000"/>
                            </a:srgbClr>
                          </a:solidFill>
                          <a:effectLst/>
                          <a:uLnTx/>
                          <a:uFillTx/>
                          <a:latin typeface="Calibri" panose="020F0502020204030204" pitchFamily="34" charset="0"/>
                          <a:ea typeface="+mn-ea"/>
                          <a:cs typeface="+mn-cs"/>
                        </a:rPr>
                        <a:t>Topical corticosteroids</a:t>
                      </a:r>
                    </a:p>
                  </a:txBody>
                  <a:tcPr marL="121699" marR="121699" marT="45728" marB="45728"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defRPr/>
                      </a:pPr>
                      <a:r>
                        <a:rPr kumimoji="0" lang="en-US" sz="1500" b="0" i="1" u="none" strike="noStrike" kern="1200" cap="none" spc="0" normalizeH="0" baseline="0" noProof="0" dirty="0">
                          <a:ln>
                            <a:noFill/>
                          </a:ln>
                          <a:solidFill>
                            <a:srgbClr val="455560">
                              <a:lumMod val="10000"/>
                            </a:srgbClr>
                          </a:solidFill>
                          <a:effectLst/>
                          <a:uLnTx/>
                          <a:uFillTx/>
                          <a:latin typeface="Calibri" panose="020F0502020204030204" pitchFamily="34" charset="0"/>
                          <a:ea typeface="+mn-ea"/>
                          <a:cs typeface="+mn-cs"/>
                        </a:rPr>
                        <a:t>Nausea: </a:t>
                      </a:r>
                      <a:r>
                        <a:rPr kumimoji="0" lang="en-US" sz="1500" b="0" i="0" u="none" strike="noStrike" kern="1200" cap="none" spc="0" normalizeH="0" baseline="0" noProof="0" dirty="0">
                          <a:ln>
                            <a:noFill/>
                          </a:ln>
                          <a:solidFill>
                            <a:srgbClr val="455560">
                              <a:lumMod val="10000"/>
                            </a:srgbClr>
                          </a:solidFill>
                          <a:effectLst/>
                          <a:uLnTx/>
                          <a:uFillTx/>
                          <a:latin typeface="Calibri" panose="020F0502020204030204" pitchFamily="34" charset="0"/>
                          <a:ea typeface="+mn-ea"/>
                          <a:cs typeface="+mn-cs"/>
                        </a:rPr>
                        <a:t>antiemetics</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defRPr/>
                      </a:pPr>
                      <a:r>
                        <a:rPr kumimoji="0" lang="en-US" sz="1500" b="0" i="1" u="none" strike="noStrike" kern="1200" cap="none" spc="0" normalizeH="0" baseline="0" noProof="0" dirty="0">
                          <a:ln>
                            <a:noFill/>
                          </a:ln>
                          <a:solidFill>
                            <a:srgbClr val="455560">
                              <a:lumMod val="10000"/>
                            </a:srgbClr>
                          </a:solidFill>
                          <a:effectLst/>
                          <a:uLnTx/>
                          <a:uFillTx/>
                          <a:latin typeface="Calibri" panose="020F0502020204030204" pitchFamily="34" charset="0"/>
                          <a:ea typeface="+mn-ea"/>
                          <a:cs typeface="+mn-cs"/>
                        </a:rPr>
                        <a:t>Diarrhea: </a:t>
                      </a:r>
                      <a:r>
                        <a:rPr kumimoji="0" lang="en-US" sz="1500" b="0" i="0" u="none" strike="noStrike" kern="1200" cap="none" spc="0" normalizeH="0" baseline="0" noProof="0" dirty="0">
                          <a:ln>
                            <a:noFill/>
                          </a:ln>
                          <a:solidFill>
                            <a:srgbClr val="455560">
                              <a:lumMod val="10000"/>
                            </a:srgbClr>
                          </a:solidFill>
                          <a:effectLst/>
                          <a:uLnTx/>
                          <a:uFillTx/>
                          <a:latin typeface="Calibri" panose="020F0502020204030204" pitchFamily="34" charset="0"/>
                          <a:ea typeface="+mn-ea"/>
                          <a:cs typeface="+mn-cs"/>
                        </a:rPr>
                        <a:t>antidiarrheals</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defRPr/>
                      </a:pPr>
                      <a:r>
                        <a:rPr kumimoji="0" lang="en-US" sz="1500" b="0" i="1" u="none" strike="noStrike" kern="1200" cap="none" spc="0" normalizeH="0" baseline="0" noProof="0" dirty="0">
                          <a:ln>
                            <a:noFill/>
                          </a:ln>
                          <a:solidFill>
                            <a:srgbClr val="455560">
                              <a:lumMod val="10000"/>
                            </a:srgbClr>
                          </a:solidFill>
                          <a:effectLst/>
                          <a:uLnTx/>
                          <a:uFillTx/>
                          <a:latin typeface="Calibri" panose="020F0502020204030204" pitchFamily="34" charset="0"/>
                          <a:ea typeface="+mn-ea"/>
                          <a:cs typeface="+mn-cs"/>
                        </a:rPr>
                        <a:t>Constipation: </a:t>
                      </a:r>
                      <a:r>
                        <a:rPr kumimoji="0" lang="en-US" sz="1500" b="0" i="0" u="none" strike="noStrike" kern="1200" cap="none" spc="0" normalizeH="0" baseline="0" noProof="0" dirty="0">
                          <a:ln>
                            <a:noFill/>
                          </a:ln>
                          <a:solidFill>
                            <a:srgbClr val="455560">
                              <a:lumMod val="10000"/>
                            </a:srgbClr>
                          </a:solidFill>
                          <a:effectLst/>
                          <a:uLnTx/>
                          <a:uFillTx/>
                          <a:latin typeface="Calibri" panose="020F0502020204030204" pitchFamily="34" charset="0"/>
                          <a:ea typeface="+mn-ea"/>
                          <a:cs typeface="+mn-cs"/>
                        </a:rPr>
                        <a:t>bulk-forming laxatives</a:t>
                      </a:r>
                      <a:endParaRPr kumimoji="0" lang="en-US" sz="1500" b="0" i="1" u="none" strike="noStrike" kern="1200" cap="none" spc="0" normalizeH="0" baseline="0" noProof="0" dirty="0">
                        <a:ln>
                          <a:noFill/>
                        </a:ln>
                        <a:solidFill>
                          <a:srgbClr val="455560">
                            <a:lumMod val="10000"/>
                          </a:srgbClr>
                        </a:solidFill>
                        <a:effectLst/>
                        <a:uLnTx/>
                        <a:uFillTx/>
                        <a:latin typeface="Calibri" panose="020F0502020204030204" pitchFamily="34" charset="0"/>
                        <a:ea typeface="+mn-ea"/>
                        <a:cs typeface="+mn-cs"/>
                      </a:endParaRPr>
                    </a:p>
                  </a:txBody>
                  <a:tcPr marL="121699" marR="121699" marT="45728" marB="45728"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extLst>
                  <a:ext uri="{0D108BD9-81ED-4DB2-BD59-A6C34878D82A}">
                    <a16:rowId xmlns:a16="http://schemas.microsoft.com/office/drawing/2014/main" val="10002"/>
                  </a:ext>
                </a:extLst>
              </a:tr>
            </a:tbl>
          </a:graphicData>
        </a:graphic>
      </p:graphicFrame>
      <p:graphicFrame>
        <p:nvGraphicFramePr>
          <p:cNvPr id="5" name="Group 3">
            <a:extLst>
              <a:ext uri="{FF2B5EF4-FFF2-40B4-BE49-F238E27FC236}">
                <a16:creationId xmlns:a16="http://schemas.microsoft.com/office/drawing/2014/main" id="{CE029AB1-9D6F-3CF4-6C28-5C4A61F60D05}"/>
              </a:ext>
            </a:extLst>
          </p:cNvPr>
          <p:cNvGraphicFramePr>
            <a:graphicFrameLocks/>
          </p:cNvGraphicFramePr>
          <p:nvPr/>
        </p:nvGraphicFramePr>
        <p:xfrm>
          <a:off x="727076" y="3459607"/>
          <a:ext cx="7168896" cy="2697512"/>
        </p:xfrm>
        <a:graphic>
          <a:graphicData uri="http://schemas.openxmlformats.org/drawingml/2006/table">
            <a:tbl>
              <a:tblPr/>
              <a:tblGrid>
                <a:gridCol w="1852573">
                  <a:extLst>
                    <a:ext uri="{9D8B030D-6E8A-4147-A177-3AD203B41FA5}">
                      <a16:colId xmlns:a16="http://schemas.microsoft.com/office/drawing/2014/main" val="20000"/>
                    </a:ext>
                  </a:extLst>
                </a:gridCol>
                <a:gridCol w="1821366">
                  <a:extLst>
                    <a:ext uri="{9D8B030D-6E8A-4147-A177-3AD203B41FA5}">
                      <a16:colId xmlns:a16="http://schemas.microsoft.com/office/drawing/2014/main" val="883885724"/>
                    </a:ext>
                  </a:extLst>
                </a:gridCol>
                <a:gridCol w="1813931">
                  <a:extLst>
                    <a:ext uri="{9D8B030D-6E8A-4147-A177-3AD203B41FA5}">
                      <a16:colId xmlns:a16="http://schemas.microsoft.com/office/drawing/2014/main" val="20001"/>
                    </a:ext>
                  </a:extLst>
                </a:gridCol>
                <a:gridCol w="1681026">
                  <a:extLst>
                    <a:ext uri="{9D8B030D-6E8A-4147-A177-3AD203B41FA5}">
                      <a16:colId xmlns:a16="http://schemas.microsoft.com/office/drawing/2014/main" val="4288461153"/>
                    </a:ext>
                  </a:extLst>
                </a:gridCol>
              </a:tblGrid>
              <a:tr h="895723">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500" b="1" i="0" u="none" strike="noStrike" cap="none" normalizeH="0" baseline="0" dirty="0">
                          <a:ln>
                            <a:noFill/>
                          </a:ln>
                          <a:solidFill>
                            <a:schemeClr val="tx1"/>
                          </a:solidFill>
                          <a:effectLst/>
                          <a:latin typeface="Calibri" panose="020F0502020204030204" pitchFamily="34" charset="0"/>
                        </a:rPr>
                        <a:t>Seizures</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500" b="1" i="0" u="none" strike="noStrike" cap="none" normalizeH="0" baseline="0" dirty="0">
                          <a:ln>
                            <a:noFill/>
                          </a:ln>
                          <a:solidFill>
                            <a:schemeClr val="tx1"/>
                          </a:solidFill>
                          <a:effectLst/>
                          <a:latin typeface="Calibri" panose="020F0502020204030204" pitchFamily="34" charset="0"/>
                        </a:rPr>
                        <a:t>(Apalutamide, Darolutamide, Enzalutamide)</a:t>
                      </a:r>
                    </a:p>
                  </a:txBody>
                  <a:tcPr marL="121699" marR="121699"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500" b="1" i="0" u="none" strike="noStrike" cap="none" normalizeH="0" baseline="0" dirty="0">
                          <a:ln>
                            <a:noFill/>
                          </a:ln>
                          <a:solidFill>
                            <a:schemeClr val="tx1"/>
                          </a:solidFill>
                          <a:effectLst/>
                          <a:latin typeface="Calibri" panose="020F0502020204030204" pitchFamily="34" charset="0"/>
                        </a:rPr>
                        <a:t>Headache* and Dizziness (Enzalutamide)</a:t>
                      </a:r>
                    </a:p>
                  </a:txBody>
                  <a:tcPr marL="121699" marR="121699" marT="45728" marB="45728"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500" b="1" i="0" u="none" strike="noStrike" cap="none" normalizeH="0" baseline="0" dirty="0">
                          <a:ln>
                            <a:noFill/>
                          </a:ln>
                          <a:solidFill>
                            <a:schemeClr val="tx1"/>
                          </a:solidFill>
                          <a:effectLst/>
                          <a:latin typeface="Calibri" panose="020F0502020204030204" pitchFamily="34" charset="0"/>
                        </a:rPr>
                        <a:t>Cognitive Impairment (Apalutamide)</a:t>
                      </a:r>
                    </a:p>
                  </a:txBody>
                  <a:tcPr marL="121699" marR="121699" marT="45728" marB="45728"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4"/>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500" b="1" i="0" u="none" strike="noStrike" cap="none" normalizeH="0" baseline="0" dirty="0">
                          <a:ln>
                            <a:noFill/>
                          </a:ln>
                          <a:solidFill>
                            <a:schemeClr val="tx1"/>
                          </a:solidFill>
                          <a:effectLst/>
                          <a:latin typeface="Calibri" panose="020F0502020204030204" pitchFamily="34" charset="0"/>
                        </a:rPr>
                        <a:t>Hypothyroidism (Apalutamide)</a:t>
                      </a:r>
                    </a:p>
                  </a:txBody>
                  <a:tcPr marL="121699" marR="121699" marT="45728" marB="45728"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4"/>
                    </a:solidFill>
                  </a:tcPr>
                </a:tc>
                <a:extLst>
                  <a:ext uri="{0D108BD9-81ED-4DB2-BD59-A6C34878D82A}">
                    <a16:rowId xmlns:a16="http://schemas.microsoft.com/office/drawing/2014/main" val="10001"/>
                  </a:ext>
                </a:extLst>
              </a:tr>
              <a:tr h="1596550">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defRPr/>
                      </a:pPr>
                      <a:r>
                        <a:rPr kumimoji="0" lang="en-US" sz="1500" b="0" i="0" u="none" strike="noStrike" kern="1200" cap="none" spc="0" normalizeH="0" baseline="0" noProof="0" dirty="0">
                          <a:ln>
                            <a:noFill/>
                          </a:ln>
                          <a:solidFill>
                            <a:srgbClr val="455560">
                              <a:lumMod val="10000"/>
                            </a:srgbClr>
                          </a:solidFill>
                          <a:effectLst/>
                          <a:uLnTx/>
                          <a:uFillTx/>
                          <a:latin typeface="Calibri" panose="020F0502020204030204" pitchFamily="34" charset="0"/>
                          <a:ea typeface="+mn-ea"/>
                          <a:cs typeface="+mn-cs"/>
                        </a:rPr>
                        <a:t>Counsel on potential sudden loss of consciousness</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defRPr/>
                      </a:pPr>
                      <a:r>
                        <a:rPr kumimoji="0" lang="en-US" sz="1500" b="0" i="0" u="none" strike="noStrike" kern="1200" cap="none" spc="0" normalizeH="0" baseline="0" noProof="0" dirty="0">
                          <a:ln>
                            <a:noFill/>
                          </a:ln>
                          <a:solidFill>
                            <a:srgbClr val="455560">
                              <a:lumMod val="10000"/>
                            </a:srgbClr>
                          </a:solidFill>
                          <a:effectLst/>
                          <a:uLnTx/>
                          <a:uFillTx/>
                          <a:latin typeface="Calibri" panose="020F0502020204030204" pitchFamily="34" charset="0"/>
                          <a:ea typeface="+mn-ea"/>
                          <a:cs typeface="+mn-cs"/>
                        </a:rPr>
                        <a:t>Unknown if can use antiepileptic prophylaxis</a:t>
                      </a:r>
                    </a:p>
                  </a:txBody>
                  <a:tcPr marL="121699" marR="121699"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cap="none" normalizeH="0" baseline="0" dirty="0">
                          <a:ln>
                            <a:noFill/>
                          </a:ln>
                          <a:solidFill>
                            <a:schemeClr val="bg2">
                              <a:lumMod val="10000"/>
                            </a:schemeClr>
                          </a:solidFill>
                          <a:effectLst/>
                          <a:latin typeface="Calibri" panose="020F0502020204030204" pitchFamily="34" charset="0"/>
                        </a:rPr>
                        <a:t>Manage HA with OTC analgesics</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cap="none" normalizeH="0" baseline="0" dirty="0">
                          <a:ln>
                            <a:noFill/>
                          </a:ln>
                          <a:solidFill>
                            <a:schemeClr val="bg2">
                              <a:lumMod val="10000"/>
                            </a:schemeClr>
                          </a:solidFill>
                          <a:effectLst/>
                          <a:latin typeface="Calibri" panose="020F0502020204030204" pitchFamily="34" charset="0"/>
                        </a:rPr>
                        <a:t>Ask about other meds causing dizziness</a:t>
                      </a:r>
                    </a:p>
                  </a:txBody>
                  <a:tcPr marL="121699" marR="121699" marT="45728" marB="45728"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defRPr/>
                      </a:pPr>
                      <a:r>
                        <a:rPr kumimoji="0" lang="en-US" sz="1500" b="0" i="0" u="none" strike="noStrike" kern="1200" cap="none" spc="0" normalizeH="0" baseline="0" noProof="0" dirty="0">
                          <a:ln>
                            <a:noFill/>
                          </a:ln>
                          <a:solidFill>
                            <a:srgbClr val="455560">
                              <a:lumMod val="10000"/>
                            </a:srgbClr>
                          </a:solidFill>
                          <a:effectLst/>
                          <a:uLnTx/>
                          <a:uFillTx/>
                          <a:latin typeface="Calibri" panose="020F0502020204030204" pitchFamily="34" charset="0"/>
                          <a:ea typeface="+mn-ea"/>
                          <a:cs typeface="+mn-cs"/>
                        </a:rPr>
                        <a:t>Ask about cognition</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defRPr/>
                      </a:pPr>
                      <a:r>
                        <a:rPr kumimoji="0" lang="en-US" sz="1500" b="0" i="0" u="none" strike="noStrike" kern="1200" cap="none" spc="0" normalizeH="0" baseline="0" noProof="0" dirty="0">
                          <a:ln>
                            <a:noFill/>
                          </a:ln>
                          <a:solidFill>
                            <a:srgbClr val="455560">
                              <a:lumMod val="10000"/>
                            </a:srgbClr>
                          </a:solidFill>
                          <a:effectLst/>
                          <a:uLnTx/>
                          <a:uFillTx/>
                          <a:latin typeface="Calibri" panose="020F0502020204030204" pitchFamily="34" charset="0"/>
                          <a:ea typeface="+mn-ea"/>
                          <a:cs typeface="+mn-cs"/>
                        </a:rPr>
                        <a:t>3-min Mini-Cog</a:t>
                      </a:r>
                    </a:p>
                  </a:txBody>
                  <a:tcPr marL="121699" marR="121699" marT="45728" marB="45728"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cap="none" normalizeH="0" baseline="0" dirty="0">
                          <a:ln>
                            <a:noFill/>
                          </a:ln>
                          <a:solidFill>
                            <a:schemeClr val="bg2">
                              <a:lumMod val="10000"/>
                            </a:schemeClr>
                          </a:solidFill>
                          <a:effectLst/>
                          <a:latin typeface="Calibri" panose="020F0502020204030204" pitchFamily="34" charset="0"/>
                        </a:rPr>
                        <a:t>Check TSH at baseline and then every 4 mo</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500" b="0" i="0" u="none" strike="noStrike" cap="none" normalizeH="0" baseline="0" dirty="0">
                          <a:ln>
                            <a:noFill/>
                          </a:ln>
                          <a:solidFill>
                            <a:schemeClr val="bg2">
                              <a:lumMod val="10000"/>
                            </a:schemeClr>
                          </a:solidFill>
                          <a:effectLst/>
                          <a:latin typeface="Calibri" panose="020F0502020204030204" pitchFamily="34" charset="0"/>
                        </a:rPr>
                        <a:t>Monitor T3, T4</a:t>
                      </a:r>
                    </a:p>
                  </a:txBody>
                  <a:tcPr marL="121699" marR="121699" marT="45728" marB="45728"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10002"/>
                  </a:ext>
                </a:extLst>
              </a:tr>
            </a:tbl>
          </a:graphicData>
        </a:graphic>
      </p:graphicFrame>
      <p:sp>
        <p:nvSpPr>
          <p:cNvPr id="6" name="TextBox 5">
            <a:extLst>
              <a:ext uri="{FF2B5EF4-FFF2-40B4-BE49-F238E27FC236}">
                <a16:creationId xmlns:a16="http://schemas.microsoft.com/office/drawing/2014/main" id="{0FE4779D-BE5B-BA76-AC93-E109A78F1BB5}"/>
              </a:ext>
            </a:extLst>
          </p:cNvPr>
          <p:cNvSpPr txBox="1"/>
          <p:nvPr/>
        </p:nvSpPr>
        <p:spPr bwMode="auto">
          <a:xfrm>
            <a:off x="727076" y="426065"/>
            <a:ext cx="402930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377"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Arial" panose="020B0604020202020204" pitchFamily="34" charset="0"/>
              </a:rPr>
              <a:t>Key AEs With All Approved AR Inhibitors</a:t>
            </a:r>
          </a:p>
        </p:txBody>
      </p:sp>
      <p:sp>
        <p:nvSpPr>
          <p:cNvPr id="7" name="TextBox 6">
            <a:extLst>
              <a:ext uri="{FF2B5EF4-FFF2-40B4-BE49-F238E27FC236}">
                <a16:creationId xmlns:a16="http://schemas.microsoft.com/office/drawing/2014/main" id="{15D6C450-9999-9C5D-0EE3-34EC998C6905}"/>
              </a:ext>
            </a:extLst>
          </p:cNvPr>
          <p:cNvSpPr txBox="1"/>
          <p:nvPr/>
        </p:nvSpPr>
        <p:spPr bwMode="auto">
          <a:xfrm>
            <a:off x="727077" y="3128040"/>
            <a:ext cx="3517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377"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Arial" panose="020B0604020202020204" pitchFamily="34" charset="0"/>
              </a:rPr>
              <a:t>Key AEs With Specific AR Inhibitors</a:t>
            </a:r>
          </a:p>
        </p:txBody>
      </p:sp>
      <p:sp>
        <p:nvSpPr>
          <p:cNvPr id="10" name="Text Box 15">
            <a:extLst>
              <a:ext uri="{FF2B5EF4-FFF2-40B4-BE49-F238E27FC236}">
                <a16:creationId xmlns:a16="http://schemas.microsoft.com/office/drawing/2014/main" id="{75B20288-BCA1-A4FB-0D78-C122DE3B924B}"/>
              </a:ext>
            </a:extLst>
          </p:cNvPr>
          <p:cNvSpPr txBox="1">
            <a:spLocks noChangeArrowheads="1"/>
          </p:cNvSpPr>
          <p:nvPr/>
        </p:nvSpPr>
        <p:spPr bwMode="auto">
          <a:xfrm>
            <a:off x="-1" y="6182322"/>
            <a:ext cx="12192001" cy="707886"/>
          </a:xfrm>
          <a:prstGeom prst="rect">
            <a:avLst/>
          </a:prstGeom>
          <a:noFill/>
          <a:ln>
            <a:noFill/>
          </a:ln>
        </p:spPr>
        <p:txBody>
          <a:bodyPr wrap="square"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377"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11" normalizeH="0" baseline="0" noProof="0" dirty="0">
                <a:ln>
                  <a:noFill/>
                </a:ln>
                <a:solidFill>
                  <a:srgbClr val="455560"/>
                </a:solidFill>
                <a:effectLst/>
                <a:uLnTx/>
                <a:uFillTx/>
                <a:latin typeface="Calibri" panose="020F0502020204030204" pitchFamily="34" charset="0"/>
                <a:ea typeface="ＭＳ Ｐゴシック" charset="0"/>
                <a:cs typeface="Arial" panose="020B0604020202020204" pitchFamily="34" charset="0"/>
              </a:rPr>
              <a:t>Abiraterone PI. Alkhudair. Saudi Pharm J. 2019;27:368. Apalutamide PI. Armstrong. JCO. 2022;40:1616. Auchus. Oncologist. 2014;19:1231. </a:t>
            </a:r>
            <a:br>
              <a:rPr kumimoji="0" lang="en-US" altLang="en-US" sz="1000" b="0" i="0" u="none" strike="noStrike" kern="1200" cap="none" spc="-11" normalizeH="0" baseline="0" noProof="0" dirty="0">
                <a:ln>
                  <a:noFill/>
                </a:ln>
                <a:solidFill>
                  <a:srgbClr val="455560"/>
                </a:solidFill>
                <a:effectLst/>
                <a:uLnTx/>
                <a:uFillTx/>
                <a:latin typeface="Calibri" panose="020F0502020204030204" pitchFamily="34" charset="0"/>
                <a:ea typeface="ＭＳ Ｐゴシック" charset="0"/>
                <a:cs typeface="Arial" panose="020B0604020202020204" pitchFamily="34" charset="0"/>
              </a:rPr>
            </a:br>
            <a:r>
              <a:rPr kumimoji="0" lang="en-US" altLang="en-US" sz="1000" b="0" i="0" u="none" strike="noStrike" kern="1200" cap="none" spc="-11" normalizeH="0" baseline="0" noProof="0" dirty="0">
                <a:ln>
                  <a:noFill/>
                </a:ln>
                <a:solidFill>
                  <a:srgbClr val="455560"/>
                </a:solidFill>
                <a:effectLst/>
                <a:uLnTx/>
                <a:uFillTx/>
                <a:latin typeface="Calibri" panose="020F0502020204030204" pitchFamily="34" charset="0"/>
                <a:ea typeface="ＭＳ Ｐゴシック" charset="0"/>
                <a:cs typeface="Arial" panose="020B0604020202020204" pitchFamily="34" charset="0"/>
              </a:rPr>
              <a:t>cancer.net/coping-with-cancer/physical-emotional-and-social-effects-cancer/managing-physical-side-effects/headaches. Chi. NEJM. 2019;381:13. Smith. NEJM. 2022;386:1132. Darolutamide PI. Enzalutamide PI. medlineplus.gov/lab-tests/fall-risk-assessment/. mskcc.org/cancer-care/patient-education/medications/enzalutamide. Olivier. Int J Urol Nurs. 2021;15:47. van Dorst. Circ Res. 2021;128:1040. Rama. Clin J Oncol Nurs. 2015;19:723. Wefel. CNS Drugs. 2022;36:419. Wickham. J Adv Pract Oncol. 2017;8:149. </a:t>
            </a:r>
          </a:p>
        </p:txBody>
      </p:sp>
      <p:sp>
        <p:nvSpPr>
          <p:cNvPr id="11" name="Text Box 30">
            <a:extLst>
              <a:ext uri="{FF2B5EF4-FFF2-40B4-BE49-F238E27FC236}">
                <a16:creationId xmlns:a16="http://schemas.microsoft.com/office/drawing/2014/main" id="{E9A3B24A-AC88-96FA-AD47-73F0BAFA589E}"/>
              </a:ext>
            </a:extLst>
          </p:cNvPr>
          <p:cNvSpPr txBox="1">
            <a:spLocks noChangeArrowheads="1"/>
          </p:cNvSpPr>
          <p:nvPr/>
        </p:nvSpPr>
        <p:spPr bwMode="auto">
          <a:xfrm>
            <a:off x="9174823" y="5661665"/>
            <a:ext cx="2307381" cy="520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88" tIns="44451" rIns="90488" bIns="44451">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r" defTabSz="914377" rtl="0" eaLnBrk="1" fontAlgn="base" latinLnBrk="0" hangingPunct="1">
              <a:lnSpc>
                <a:spcPct val="100000"/>
              </a:lnSpc>
              <a:spcBef>
                <a:spcPct val="35000"/>
              </a:spcBef>
              <a:spcAft>
                <a:spcPct val="25000"/>
              </a:spcAft>
              <a:buClr>
                <a:srgbClr val="015873"/>
              </a:buClr>
              <a:buSzTx/>
              <a:buFont typeface="Wingdings" panose="05000000000000000000" pitchFamily="2" charset="2"/>
              <a:buNone/>
              <a:tabLst/>
              <a:defRPr/>
            </a:pP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Arial" panose="020B0604020202020204" pitchFamily="34" charset="0"/>
              </a:rPr>
              <a:t>*Very bad headache may be symptom of PRES (rare).</a:t>
            </a:r>
          </a:p>
        </p:txBody>
      </p:sp>
    </p:spTree>
    <p:extLst>
      <p:ext uri="{BB962C8B-B14F-4D97-AF65-F5344CB8AC3E}">
        <p14:creationId xmlns:p14="http://schemas.microsoft.com/office/powerpoint/2010/main" val="83765646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A78728-65FB-7AA4-CC16-14A90D68CE57}"/>
              </a:ext>
            </a:extLst>
          </p:cNvPr>
          <p:cNvSpPr>
            <a:spLocks noGrp="1"/>
          </p:cNvSpPr>
          <p:nvPr>
            <p:ph type="title"/>
          </p:nvPr>
        </p:nvSpPr>
        <p:spPr>
          <a:xfrm>
            <a:off x="914400" y="406400"/>
            <a:ext cx="10363200" cy="1193800"/>
          </a:xfrm>
        </p:spPr>
        <p:txBody>
          <a:bodyPr/>
          <a:lstStyle/>
          <a:p>
            <a:r>
              <a:rPr lang="en-US" dirty="0"/>
              <a:t>STOPCAP</a:t>
            </a:r>
          </a:p>
        </p:txBody>
      </p:sp>
      <p:sp>
        <p:nvSpPr>
          <p:cNvPr id="3" name="Content Placeholder 2">
            <a:extLst>
              <a:ext uri="{FF2B5EF4-FFF2-40B4-BE49-F238E27FC236}">
                <a16:creationId xmlns:a16="http://schemas.microsoft.com/office/drawing/2014/main" id="{5D4322A6-726F-7374-1A12-376E187EC8A9}"/>
              </a:ext>
            </a:extLst>
          </p:cNvPr>
          <p:cNvSpPr>
            <a:spLocks noGrp="1"/>
          </p:cNvSpPr>
          <p:nvPr>
            <p:ph idx="1"/>
          </p:nvPr>
        </p:nvSpPr>
        <p:spPr>
          <a:xfrm>
            <a:off x="914400" y="1224990"/>
            <a:ext cx="10363200" cy="4087239"/>
          </a:xfrm>
        </p:spPr>
        <p:txBody>
          <a:bodyPr/>
          <a:lstStyle/>
          <a:p>
            <a:r>
              <a:rPr lang="en-US" dirty="0"/>
              <a:t>Meta analysis of 7 of 11 HSPC clinical trials comparing ADT +ARPI to ADT alone (Total 7778 patients, or 70% of all ARPI trial patients)</a:t>
            </a:r>
          </a:p>
          <a:p>
            <a:r>
              <a:rPr lang="en-US" dirty="0"/>
              <a:t>Performed an intent to treat, two-stage common effect meta-analysis of hazard ratios using a core set of covariates (age, PSA, performance status, Gleason, timing of diagnosis) and use of concomitant docetaxel.</a:t>
            </a:r>
          </a:p>
          <a:p>
            <a:r>
              <a:rPr lang="en-US" dirty="0"/>
              <a:t> The main effects were based on overall survival. Interaction effects were based on progression-free survival to maximize power, then overall survival whenever progression-free survival interactions were found (p &lt; 0.10).</a:t>
            </a:r>
          </a:p>
        </p:txBody>
      </p:sp>
      <p:sp>
        <p:nvSpPr>
          <p:cNvPr id="4" name="TextBox 3">
            <a:extLst>
              <a:ext uri="{FF2B5EF4-FFF2-40B4-BE49-F238E27FC236}">
                <a16:creationId xmlns:a16="http://schemas.microsoft.com/office/drawing/2014/main" id="{F89BBE0E-C267-AF3E-9B3B-B292F3D8CA21}"/>
              </a:ext>
            </a:extLst>
          </p:cNvPr>
          <p:cNvSpPr txBox="1"/>
          <p:nvPr/>
        </p:nvSpPr>
        <p:spPr>
          <a:xfrm>
            <a:off x="8785158" y="6082269"/>
            <a:ext cx="3666247"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2B5C"/>
                </a:solidFill>
                <a:effectLst/>
                <a:uLnTx/>
                <a:uFillTx/>
                <a:latin typeface="Arial" charset="0"/>
                <a:ea typeface="ＭＳ Ｐゴシック" charset="0"/>
              </a:rPr>
              <a:t>Fisher et al Proc ASCO GU 2025</a:t>
            </a:r>
          </a:p>
        </p:txBody>
      </p:sp>
    </p:spTree>
    <p:extLst>
      <p:ext uri="{BB962C8B-B14F-4D97-AF65-F5344CB8AC3E}">
        <p14:creationId xmlns:p14="http://schemas.microsoft.com/office/powerpoint/2010/main" val="140038909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89E9BD-79C1-0A76-FC41-0BA30695B0E8}"/>
              </a:ext>
            </a:extLst>
          </p:cNvPr>
          <p:cNvSpPr>
            <a:spLocks noGrp="1"/>
          </p:cNvSpPr>
          <p:nvPr>
            <p:ph type="title"/>
          </p:nvPr>
        </p:nvSpPr>
        <p:spPr>
          <a:xfrm>
            <a:off x="926287" y="378465"/>
            <a:ext cx="10363200" cy="914400"/>
          </a:xfrm>
        </p:spPr>
        <p:txBody>
          <a:bodyPr/>
          <a:lstStyle/>
          <a:p>
            <a:r>
              <a:rPr lang="en-US" dirty="0"/>
              <a:t>STOPCAP Patient Characteristics</a:t>
            </a:r>
          </a:p>
        </p:txBody>
      </p:sp>
      <p:graphicFrame>
        <p:nvGraphicFramePr>
          <p:cNvPr id="4" name="Content Placeholder 3">
            <a:extLst>
              <a:ext uri="{FF2B5EF4-FFF2-40B4-BE49-F238E27FC236}">
                <a16:creationId xmlns:a16="http://schemas.microsoft.com/office/drawing/2014/main" id="{9599989A-B817-2508-3E38-A5B0C3A03DA7}"/>
              </a:ext>
            </a:extLst>
          </p:cNvPr>
          <p:cNvGraphicFramePr>
            <a:graphicFrameLocks noGrp="1"/>
          </p:cNvGraphicFramePr>
          <p:nvPr>
            <p:ph idx="1"/>
            <p:extLst>
              <p:ext uri="{D42A27DB-BD31-4B8C-83A1-F6EECF244321}">
                <p14:modId xmlns:p14="http://schemas.microsoft.com/office/powerpoint/2010/main" val="2072465902"/>
              </p:ext>
            </p:extLst>
          </p:nvPr>
        </p:nvGraphicFramePr>
        <p:xfrm>
          <a:off x="902513" y="1704232"/>
          <a:ext cx="10386974" cy="3169920"/>
        </p:xfrm>
        <a:graphic>
          <a:graphicData uri="http://schemas.openxmlformats.org/drawingml/2006/table">
            <a:tbl>
              <a:tblPr firstRow="1" bandRow="1">
                <a:tableStyleId>{5C22544A-7EE6-4342-B048-85BDC9FD1C3A}</a:tableStyleId>
              </a:tblPr>
              <a:tblGrid>
                <a:gridCol w="3406843">
                  <a:extLst>
                    <a:ext uri="{9D8B030D-6E8A-4147-A177-3AD203B41FA5}">
                      <a16:colId xmlns:a16="http://schemas.microsoft.com/office/drawing/2014/main" val="1052084437"/>
                    </a:ext>
                  </a:extLst>
                </a:gridCol>
                <a:gridCol w="1798533">
                  <a:extLst>
                    <a:ext uri="{9D8B030D-6E8A-4147-A177-3AD203B41FA5}">
                      <a16:colId xmlns:a16="http://schemas.microsoft.com/office/drawing/2014/main" val="2011923162"/>
                    </a:ext>
                  </a:extLst>
                </a:gridCol>
                <a:gridCol w="2590799">
                  <a:extLst>
                    <a:ext uri="{9D8B030D-6E8A-4147-A177-3AD203B41FA5}">
                      <a16:colId xmlns:a16="http://schemas.microsoft.com/office/drawing/2014/main" val="2319863012"/>
                    </a:ext>
                  </a:extLst>
                </a:gridCol>
                <a:gridCol w="2590799">
                  <a:extLst>
                    <a:ext uri="{9D8B030D-6E8A-4147-A177-3AD203B41FA5}">
                      <a16:colId xmlns:a16="http://schemas.microsoft.com/office/drawing/2014/main" val="4062376048"/>
                    </a:ext>
                  </a:extLst>
                </a:gridCol>
              </a:tblGrid>
              <a:tr h="313201">
                <a:tc>
                  <a:txBody>
                    <a:bodyPr/>
                    <a:lstStyle/>
                    <a:p>
                      <a:r>
                        <a:rPr lang="en-US" sz="1800" dirty="0">
                          <a:solidFill>
                            <a:schemeClr val="bg1"/>
                          </a:solidFill>
                        </a:rPr>
                        <a:t>Trial</a:t>
                      </a:r>
                    </a:p>
                  </a:txBody>
                  <a:tcPr marL="121920" marR="121920" marT="60960" marB="60960"/>
                </a:tc>
                <a:tc>
                  <a:txBody>
                    <a:bodyPr/>
                    <a:lstStyle/>
                    <a:p>
                      <a:pPr algn="ctr"/>
                      <a:r>
                        <a:rPr lang="en-US" sz="1800" dirty="0">
                          <a:solidFill>
                            <a:schemeClr val="bg1"/>
                          </a:solidFill>
                        </a:rPr>
                        <a:t>Synchronous</a:t>
                      </a:r>
                    </a:p>
                  </a:txBody>
                  <a:tcPr marL="121920" marR="121920" marT="60960" marB="60960"/>
                </a:tc>
                <a:tc>
                  <a:txBody>
                    <a:bodyPr/>
                    <a:lstStyle/>
                    <a:p>
                      <a:pPr algn="ctr"/>
                      <a:r>
                        <a:rPr lang="en-US" sz="1800" dirty="0">
                          <a:solidFill>
                            <a:schemeClr val="bg1"/>
                          </a:solidFill>
                        </a:rPr>
                        <a:t>High Volume</a:t>
                      </a:r>
                    </a:p>
                  </a:txBody>
                  <a:tcPr marL="121920" marR="121920" marT="60960" marB="60960"/>
                </a:tc>
                <a:tc>
                  <a:txBody>
                    <a:bodyPr/>
                    <a:lstStyle/>
                    <a:p>
                      <a:pPr algn="ctr"/>
                      <a:r>
                        <a:rPr lang="en-US" sz="1800" dirty="0">
                          <a:solidFill>
                            <a:schemeClr val="bg1"/>
                          </a:solidFill>
                        </a:rPr>
                        <a:t>Docetaxel SOC</a:t>
                      </a:r>
                    </a:p>
                  </a:txBody>
                  <a:tcPr marL="121920" marR="121920" marT="60960" marB="60960"/>
                </a:tc>
                <a:extLst>
                  <a:ext uri="{0D108BD9-81ED-4DB2-BD59-A6C34878D82A}">
                    <a16:rowId xmlns:a16="http://schemas.microsoft.com/office/drawing/2014/main" val="3172925837"/>
                  </a:ext>
                </a:extLst>
              </a:tr>
              <a:tr h="313201">
                <a:tc>
                  <a:txBody>
                    <a:bodyPr/>
                    <a:lstStyle/>
                    <a:p>
                      <a:r>
                        <a:rPr lang="en-US" sz="1800" dirty="0"/>
                        <a:t>STAMPEDE (Abiraterone)</a:t>
                      </a:r>
                    </a:p>
                  </a:txBody>
                  <a:tcPr marL="121920" marR="121920" marT="60960" marB="60960"/>
                </a:tc>
                <a:tc>
                  <a:txBody>
                    <a:bodyPr/>
                    <a:lstStyle/>
                    <a:p>
                      <a:pPr algn="ctr"/>
                      <a:r>
                        <a:rPr lang="en-US" sz="1800" dirty="0"/>
                        <a:t>94%</a:t>
                      </a:r>
                    </a:p>
                  </a:txBody>
                  <a:tcPr marL="121920" marR="121920" marT="60960" marB="60960"/>
                </a:tc>
                <a:tc>
                  <a:txBody>
                    <a:bodyPr/>
                    <a:lstStyle/>
                    <a:p>
                      <a:pPr algn="ctr"/>
                      <a:r>
                        <a:rPr lang="en-US" sz="1800" dirty="0"/>
                        <a:t>56%</a:t>
                      </a:r>
                    </a:p>
                  </a:txBody>
                  <a:tcPr marL="121920" marR="121920" marT="60960" marB="60960"/>
                </a:tc>
                <a:tc>
                  <a:txBody>
                    <a:bodyPr/>
                    <a:lstStyle/>
                    <a:p>
                      <a:pPr algn="ctr"/>
                      <a:r>
                        <a:rPr lang="en-US" sz="1800" dirty="0"/>
                        <a:t>0%</a:t>
                      </a:r>
                    </a:p>
                  </a:txBody>
                  <a:tcPr marL="121920" marR="121920" marT="60960" marB="60960"/>
                </a:tc>
                <a:extLst>
                  <a:ext uri="{0D108BD9-81ED-4DB2-BD59-A6C34878D82A}">
                    <a16:rowId xmlns:a16="http://schemas.microsoft.com/office/drawing/2014/main" val="1034509898"/>
                  </a:ext>
                </a:extLst>
              </a:tr>
              <a:tr h="313201">
                <a:tc>
                  <a:txBody>
                    <a:bodyPr/>
                    <a:lstStyle/>
                    <a:p>
                      <a:r>
                        <a:rPr lang="en-US" sz="1800" dirty="0"/>
                        <a:t>LATITUDE (Abiraterone</a:t>
                      </a:r>
                    </a:p>
                  </a:txBody>
                  <a:tcPr marL="121920" marR="121920" marT="60960" marB="60960"/>
                </a:tc>
                <a:tc>
                  <a:txBody>
                    <a:bodyPr/>
                    <a:lstStyle/>
                    <a:p>
                      <a:pPr algn="ctr"/>
                      <a:r>
                        <a:rPr lang="en-US" sz="1800" dirty="0"/>
                        <a:t>100%</a:t>
                      </a:r>
                    </a:p>
                  </a:txBody>
                  <a:tcPr marL="121920" marR="121920" marT="60960" marB="60960"/>
                </a:tc>
                <a:tc>
                  <a:txBody>
                    <a:bodyPr/>
                    <a:lstStyle/>
                    <a:p>
                      <a:pPr algn="ctr"/>
                      <a:r>
                        <a:rPr lang="en-US" sz="1800" dirty="0"/>
                        <a:t>54%</a:t>
                      </a:r>
                    </a:p>
                  </a:txBody>
                  <a:tcPr marL="121920" marR="121920" marT="60960" marB="60960"/>
                </a:tc>
                <a:tc>
                  <a:txBody>
                    <a:bodyPr/>
                    <a:lstStyle/>
                    <a:p>
                      <a:pPr algn="ctr"/>
                      <a:r>
                        <a:rPr lang="en-US" sz="1800" dirty="0"/>
                        <a:t>0%</a:t>
                      </a:r>
                    </a:p>
                  </a:txBody>
                  <a:tcPr marL="121920" marR="121920" marT="60960" marB="60960"/>
                </a:tc>
                <a:extLst>
                  <a:ext uri="{0D108BD9-81ED-4DB2-BD59-A6C34878D82A}">
                    <a16:rowId xmlns:a16="http://schemas.microsoft.com/office/drawing/2014/main" val="3994091715"/>
                  </a:ext>
                </a:extLst>
              </a:tr>
              <a:tr h="313201">
                <a:tc>
                  <a:txBody>
                    <a:bodyPr/>
                    <a:lstStyle/>
                    <a:p>
                      <a:r>
                        <a:rPr lang="en-US" sz="1800" dirty="0"/>
                        <a:t>PEACE-1 (Abiraterone)</a:t>
                      </a:r>
                    </a:p>
                  </a:txBody>
                  <a:tcPr marL="121920" marR="121920" marT="60960" marB="60960"/>
                </a:tc>
                <a:tc>
                  <a:txBody>
                    <a:bodyPr/>
                    <a:lstStyle/>
                    <a:p>
                      <a:pPr algn="ctr"/>
                      <a:r>
                        <a:rPr lang="en-US" sz="1800" dirty="0"/>
                        <a:t>100%</a:t>
                      </a:r>
                    </a:p>
                  </a:txBody>
                  <a:tcPr marL="121920" marR="121920" marT="60960" marB="60960"/>
                </a:tc>
                <a:tc>
                  <a:txBody>
                    <a:bodyPr/>
                    <a:lstStyle/>
                    <a:p>
                      <a:pPr algn="ctr"/>
                      <a:r>
                        <a:rPr lang="en-US" sz="1800" dirty="0"/>
                        <a:t>57%</a:t>
                      </a:r>
                    </a:p>
                  </a:txBody>
                  <a:tcPr marL="121920" marR="121920" marT="60960" marB="60960"/>
                </a:tc>
                <a:tc>
                  <a:txBody>
                    <a:bodyPr/>
                    <a:lstStyle/>
                    <a:p>
                      <a:pPr algn="ctr"/>
                      <a:r>
                        <a:rPr lang="en-US" sz="1800" dirty="0"/>
                        <a:t>61%</a:t>
                      </a:r>
                    </a:p>
                  </a:txBody>
                  <a:tcPr marL="121920" marR="121920" marT="60960" marB="60960"/>
                </a:tc>
                <a:extLst>
                  <a:ext uri="{0D108BD9-81ED-4DB2-BD59-A6C34878D82A}">
                    <a16:rowId xmlns:a16="http://schemas.microsoft.com/office/drawing/2014/main" val="1570621986"/>
                  </a:ext>
                </a:extLst>
              </a:tr>
              <a:tr h="313201">
                <a:tc>
                  <a:txBody>
                    <a:bodyPr/>
                    <a:lstStyle/>
                    <a:p>
                      <a:r>
                        <a:rPr lang="en-US" sz="1800" dirty="0"/>
                        <a:t>ENZAMET (Enzalutamide)</a:t>
                      </a:r>
                    </a:p>
                  </a:txBody>
                  <a:tcPr marL="121920" marR="121920" marT="60960" marB="60960"/>
                </a:tc>
                <a:tc>
                  <a:txBody>
                    <a:bodyPr/>
                    <a:lstStyle/>
                    <a:p>
                      <a:pPr algn="ctr"/>
                      <a:r>
                        <a:rPr lang="en-US" sz="1800" dirty="0"/>
                        <a:t>68%</a:t>
                      </a:r>
                    </a:p>
                  </a:txBody>
                  <a:tcPr marL="121920" marR="121920" marT="60960" marB="60960"/>
                </a:tc>
                <a:tc>
                  <a:txBody>
                    <a:bodyPr/>
                    <a:lstStyle/>
                    <a:p>
                      <a:pPr algn="ctr"/>
                      <a:r>
                        <a:rPr lang="en-US" sz="1800" dirty="0"/>
                        <a:t>54%</a:t>
                      </a:r>
                    </a:p>
                  </a:txBody>
                  <a:tcPr marL="121920" marR="121920" marT="60960" marB="60960"/>
                </a:tc>
                <a:tc>
                  <a:txBody>
                    <a:bodyPr/>
                    <a:lstStyle/>
                    <a:p>
                      <a:pPr algn="ctr"/>
                      <a:r>
                        <a:rPr lang="en-US" sz="1800" dirty="0"/>
                        <a:t>45%</a:t>
                      </a:r>
                    </a:p>
                  </a:txBody>
                  <a:tcPr marL="121920" marR="121920" marT="60960" marB="60960"/>
                </a:tc>
                <a:extLst>
                  <a:ext uri="{0D108BD9-81ED-4DB2-BD59-A6C34878D82A}">
                    <a16:rowId xmlns:a16="http://schemas.microsoft.com/office/drawing/2014/main" val="2941784792"/>
                  </a:ext>
                </a:extLst>
              </a:tr>
              <a:tr h="178972">
                <a:tc>
                  <a:txBody>
                    <a:bodyPr/>
                    <a:lstStyle/>
                    <a:p>
                      <a:r>
                        <a:rPr lang="en-US" sz="1800" dirty="0"/>
                        <a:t>TITAN (Apalutamide)</a:t>
                      </a:r>
                    </a:p>
                  </a:txBody>
                  <a:tcPr marL="121920" marR="121920" marT="60960" marB="60960"/>
                </a:tc>
                <a:tc>
                  <a:txBody>
                    <a:bodyPr/>
                    <a:lstStyle/>
                    <a:p>
                      <a:pPr algn="ctr"/>
                      <a:r>
                        <a:rPr lang="en-US" sz="1800" dirty="0"/>
                        <a:t>86%</a:t>
                      </a:r>
                    </a:p>
                  </a:txBody>
                  <a:tcPr marL="121920" marR="121920" marT="60960" marB="60960"/>
                </a:tc>
                <a:tc>
                  <a:txBody>
                    <a:bodyPr/>
                    <a:lstStyle/>
                    <a:p>
                      <a:pPr algn="ctr"/>
                      <a:r>
                        <a:rPr lang="en-US" sz="1800" dirty="0"/>
                        <a:t>63%</a:t>
                      </a:r>
                    </a:p>
                  </a:txBody>
                  <a:tcPr marL="121920" marR="121920" marT="60960" marB="60960"/>
                </a:tc>
                <a:tc>
                  <a:txBody>
                    <a:bodyPr/>
                    <a:lstStyle/>
                    <a:p>
                      <a:pPr algn="ctr"/>
                      <a:r>
                        <a:rPr lang="en-US" sz="1800" dirty="0"/>
                        <a:t>11%</a:t>
                      </a:r>
                    </a:p>
                  </a:txBody>
                  <a:tcPr marL="121920" marR="121920" marT="60960" marB="60960"/>
                </a:tc>
                <a:extLst>
                  <a:ext uri="{0D108BD9-81ED-4DB2-BD59-A6C34878D82A}">
                    <a16:rowId xmlns:a16="http://schemas.microsoft.com/office/drawing/2014/main" val="1413806157"/>
                  </a:ext>
                </a:extLst>
              </a:tr>
              <a:tr h="313201">
                <a:tc>
                  <a:txBody>
                    <a:bodyPr/>
                    <a:lstStyle/>
                    <a:p>
                      <a:r>
                        <a:rPr lang="en-US" sz="1800" dirty="0"/>
                        <a:t>STAMPEDE (Abi + Enza)</a:t>
                      </a:r>
                    </a:p>
                  </a:txBody>
                  <a:tcPr marL="121920" marR="121920" marT="60960" marB="60960"/>
                </a:tc>
                <a:tc>
                  <a:txBody>
                    <a:bodyPr/>
                    <a:lstStyle/>
                    <a:p>
                      <a:pPr algn="ctr"/>
                      <a:r>
                        <a:rPr lang="en-US" sz="1800" dirty="0"/>
                        <a:t> 93%</a:t>
                      </a:r>
                    </a:p>
                  </a:txBody>
                  <a:tcPr marL="121920" marR="121920" marT="60960" marB="60960"/>
                </a:tc>
                <a:tc>
                  <a:txBody>
                    <a:bodyPr/>
                    <a:lstStyle/>
                    <a:p>
                      <a:pPr algn="ctr"/>
                      <a:r>
                        <a:rPr lang="en-US" sz="1800" dirty="0"/>
                        <a:t>53%</a:t>
                      </a:r>
                    </a:p>
                  </a:txBody>
                  <a:tcPr marL="121920" marR="121920" marT="60960" marB="60960"/>
                </a:tc>
                <a:tc>
                  <a:txBody>
                    <a:bodyPr/>
                    <a:lstStyle/>
                    <a:p>
                      <a:pPr algn="ctr"/>
                      <a:r>
                        <a:rPr lang="en-US" sz="1800" dirty="0"/>
                        <a:t>9%</a:t>
                      </a:r>
                    </a:p>
                  </a:txBody>
                  <a:tcPr marL="121920" marR="121920" marT="60960" marB="60960"/>
                </a:tc>
                <a:extLst>
                  <a:ext uri="{0D108BD9-81ED-4DB2-BD59-A6C34878D82A}">
                    <a16:rowId xmlns:a16="http://schemas.microsoft.com/office/drawing/2014/main" val="304301153"/>
                  </a:ext>
                </a:extLst>
              </a:tr>
              <a:tr h="313201">
                <a:tc>
                  <a:txBody>
                    <a:bodyPr/>
                    <a:lstStyle/>
                    <a:p>
                      <a:r>
                        <a:rPr lang="en-US" sz="1800" dirty="0"/>
                        <a:t>SWOG 1216 (TAK-700)</a:t>
                      </a:r>
                    </a:p>
                  </a:txBody>
                  <a:tcPr marL="121920" marR="121920" marT="60960" marB="60960"/>
                </a:tc>
                <a:tc>
                  <a:txBody>
                    <a:bodyPr/>
                    <a:lstStyle/>
                    <a:p>
                      <a:pPr algn="ctr"/>
                      <a:r>
                        <a:rPr lang="en-US" sz="1800" dirty="0"/>
                        <a:t>Unknown</a:t>
                      </a:r>
                    </a:p>
                  </a:txBody>
                  <a:tcPr marL="121920" marR="121920" marT="60960" marB="60960"/>
                </a:tc>
                <a:tc>
                  <a:txBody>
                    <a:bodyPr/>
                    <a:lstStyle/>
                    <a:p>
                      <a:pPr algn="ctr"/>
                      <a:r>
                        <a:rPr lang="en-US" sz="1800" dirty="0"/>
                        <a:t>Unknown</a:t>
                      </a:r>
                    </a:p>
                  </a:txBody>
                  <a:tcPr marL="121920" marR="121920" marT="60960" marB="60960"/>
                </a:tc>
                <a:tc>
                  <a:txBody>
                    <a:bodyPr/>
                    <a:lstStyle/>
                    <a:p>
                      <a:pPr algn="ctr"/>
                      <a:r>
                        <a:rPr lang="en-US" sz="1800" dirty="0"/>
                        <a:t>0%</a:t>
                      </a:r>
                    </a:p>
                  </a:txBody>
                  <a:tcPr marL="121920" marR="121920" marT="60960" marB="60960"/>
                </a:tc>
                <a:extLst>
                  <a:ext uri="{0D108BD9-81ED-4DB2-BD59-A6C34878D82A}">
                    <a16:rowId xmlns:a16="http://schemas.microsoft.com/office/drawing/2014/main" val="432130255"/>
                  </a:ext>
                </a:extLst>
              </a:tr>
            </a:tbl>
          </a:graphicData>
        </a:graphic>
      </p:graphicFrame>
      <p:sp>
        <p:nvSpPr>
          <p:cNvPr id="3" name="TextBox 2">
            <a:extLst>
              <a:ext uri="{FF2B5EF4-FFF2-40B4-BE49-F238E27FC236}">
                <a16:creationId xmlns:a16="http://schemas.microsoft.com/office/drawing/2014/main" id="{DBB0AE3D-18CF-6886-B1CC-590929E8DC81}"/>
              </a:ext>
            </a:extLst>
          </p:cNvPr>
          <p:cNvSpPr txBox="1"/>
          <p:nvPr/>
        </p:nvSpPr>
        <p:spPr>
          <a:xfrm>
            <a:off x="8421992" y="6061414"/>
            <a:ext cx="3190672" cy="9747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67" b="0" i="0" u="none" strike="noStrike" kern="1200" cap="none" spc="0" normalizeH="0" baseline="0" noProof="0" dirty="0">
                <a:ln>
                  <a:noFill/>
                </a:ln>
                <a:solidFill>
                  <a:srgbClr val="002B5C"/>
                </a:solidFill>
                <a:effectLst/>
                <a:uLnTx/>
                <a:uFillTx/>
                <a:latin typeface="Arial" charset="0"/>
                <a:ea typeface="ＭＳ Ｐゴシック" charset="0"/>
              </a:rPr>
              <a:t>Fisher et al Proc ASCO GU 2025</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267" b="0"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126279508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B175DC-31B8-B020-2838-A726F30193EF}"/>
              </a:ext>
            </a:extLst>
          </p:cNvPr>
          <p:cNvSpPr>
            <a:spLocks noGrp="1"/>
          </p:cNvSpPr>
          <p:nvPr>
            <p:ph type="title"/>
          </p:nvPr>
        </p:nvSpPr>
        <p:spPr/>
        <p:txBody>
          <a:bodyPr/>
          <a:lstStyle/>
          <a:p>
            <a:r>
              <a:rPr lang="en-US" dirty="0"/>
              <a:t>STOPCAP: Addition of ARPI</a:t>
            </a:r>
          </a:p>
        </p:txBody>
      </p:sp>
      <p:sp>
        <p:nvSpPr>
          <p:cNvPr id="3" name="Content Placeholder 2">
            <a:extLst>
              <a:ext uri="{FF2B5EF4-FFF2-40B4-BE49-F238E27FC236}">
                <a16:creationId xmlns:a16="http://schemas.microsoft.com/office/drawing/2014/main" id="{086091D5-705F-585C-0E0C-C0E9FBF21B80}"/>
              </a:ext>
            </a:extLst>
          </p:cNvPr>
          <p:cNvSpPr>
            <a:spLocks noGrp="1"/>
          </p:cNvSpPr>
          <p:nvPr>
            <p:ph idx="1"/>
          </p:nvPr>
        </p:nvSpPr>
        <p:spPr/>
        <p:txBody>
          <a:bodyPr/>
          <a:lstStyle/>
          <a:p>
            <a:r>
              <a:rPr lang="en-US" dirty="0"/>
              <a:t>ARPIs improved progression free and overall survival by 21 and 13% at 5 years follow-up, respectively.</a:t>
            </a:r>
          </a:p>
          <a:p>
            <a:r>
              <a:rPr lang="en-US" dirty="0"/>
              <a:t>There was no clear difference when accounting for volume or location of metastases, timing of metastatic diagnosis, performance status, Gleason score, and timing of metastatic diagnosis</a:t>
            </a:r>
          </a:p>
        </p:txBody>
      </p:sp>
      <p:sp>
        <p:nvSpPr>
          <p:cNvPr id="4" name="TextBox 3">
            <a:extLst>
              <a:ext uri="{FF2B5EF4-FFF2-40B4-BE49-F238E27FC236}">
                <a16:creationId xmlns:a16="http://schemas.microsoft.com/office/drawing/2014/main" id="{CC65D7E0-EDDB-974D-B36F-884B7D1631D9}"/>
              </a:ext>
            </a:extLst>
          </p:cNvPr>
          <p:cNvSpPr txBox="1"/>
          <p:nvPr/>
        </p:nvSpPr>
        <p:spPr>
          <a:xfrm>
            <a:off x="8110708" y="5758775"/>
            <a:ext cx="3060969" cy="964431"/>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2B5C"/>
                </a:solidFill>
                <a:effectLst/>
                <a:uLnTx/>
                <a:uFillTx/>
                <a:latin typeface="Arial" charset="0"/>
                <a:ea typeface="ＭＳ Ｐゴシック" charset="0"/>
              </a:rPr>
              <a:t>Fisher et al Proc ASCO GU 2025</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267" b="0"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236853585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E51759-CB7A-9B40-7FD4-3D81E3EED24F}"/>
              </a:ext>
            </a:extLst>
          </p:cNvPr>
          <p:cNvSpPr>
            <a:spLocks noGrp="1"/>
          </p:cNvSpPr>
          <p:nvPr>
            <p:ph type="title"/>
          </p:nvPr>
        </p:nvSpPr>
        <p:spPr>
          <a:xfrm>
            <a:off x="914400" y="687168"/>
            <a:ext cx="10363200" cy="914400"/>
          </a:xfrm>
        </p:spPr>
        <p:txBody>
          <a:bodyPr/>
          <a:lstStyle/>
          <a:p>
            <a:r>
              <a:rPr lang="en-US" dirty="0"/>
              <a:t>Effects of ARPIs By Age Group </a:t>
            </a:r>
          </a:p>
        </p:txBody>
      </p:sp>
      <p:pic>
        <p:nvPicPr>
          <p:cNvPr id="7" name="Content Placeholder 6">
            <a:extLst>
              <a:ext uri="{FF2B5EF4-FFF2-40B4-BE49-F238E27FC236}">
                <a16:creationId xmlns:a16="http://schemas.microsoft.com/office/drawing/2014/main" id="{05AF98EB-1388-509B-1E9A-E98D3FC2B13B}"/>
              </a:ext>
            </a:extLst>
          </p:cNvPr>
          <p:cNvPicPr>
            <a:picLocks noGrp="1" noChangeAspect="1"/>
          </p:cNvPicPr>
          <p:nvPr>
            <p:ph idx="1"/>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bwMode="auto">
          <a:xfrm>
            <a:off x="248715" y="2311921"/>
            <a:ext cx="11822048" cy="3207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8D9C0AA6-476F-2EAF-3F9D-DE07E6A4140E}"/>
              </a:ext>
            </a:extLst>
          </p:cNvPr>
          <p:cNvSpPr txBox="1"/>
          <p:nvPr/>
        </p:nvSpPr>
        <p:spPr>
          <a:xfrm>
            <a:off x="8041533" y="5888476"/>
            <a:ext cx="3372255" cy="995209"/>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2B5C"/>
                </a:solidFill>
                <a:effectLst/>
                <a:uLnTx/>
                <a:uFillTx/>
                <a:latin typeface="Arial" charset="0"/>
                <a:ea typeface="ＭＳ Ｐゴシック" charset="0"/>
              </a:rPr>
              <a:t>Fisher et al Proc ASCO GU 2025</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267"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4" name="TextBox 3">
            <a:extLst>
              <a:ext uri="{FF2B5EF4-FFF2-40B4-BE49-F238E27FC236}">
                <a16:creationId xmlns:a16="http://schemas.microsoft.com/office/drawing/2014/main" id="{59AF2D20-C83F-528D-0523-426D83E32523}"/>
              </a:ext>
            </a:extLst>
          </p:cNvPr>
          <p:cNvSpPr txBox="1"/>
          <p:nvPr/>
        </p:nvSpPr>
        <p:spPr>
          <a:xfrm>
            <a:off x="2870740" y="1513193"/>
            <a:ext cx="1608307" cy="748988"/>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267" b="0" i="0" u="none" strike="noStrike" kern="1200" cap="none" spc="0" normalizeH="0" baseline="0" noProof="0" dirty="0">
                <a:ln>
                  <a:noFill/>
                </a:ln>
                <a:solidFill>
                  <a:srgbClr val="002B5C"/>
                </a:solidFill>
                <a:effectLst/>
                <a:uLnTx/>
                <a:uFillTx/>
                <a:latin typeface="Arial" charset="0"/>
                <a:ea typeface="ＭＳ Ｐゴシック" charset="0"/>
              </a:rPr>
              <a:t>PFS</a:t>
            </a:r>
          </a:p>
        </p:txBody>
      </p:sp>
      <p:sp>
        <p:nvSpPr>
          <p:cNvPr id="5" name="TextBox 4">
            <a:extLst>
              <a:ext uri="{FF2B5EF4-FFF2-40B4-BE49-F238E27FC236}">
                <a16:creationId xmlns:a16="http://schemas.microsoft.com/office/drawing/2014/main" id="{678D2F2E-8154-90AD-06FC-167869C6961D}"/>
              </a:ext>
            </a:extLst>
          </p:cNvPr>
          <p:cNvSpPr txBox="1"/>
          <p:nvPr/>
        </p:nvSpPr>
        <p:spPr>
          <a:xfrm>
            <a:off x="8517107" y="1541717"/>
            <a:ext cx="2291404" cy="748988"/>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267" b="0" i="0" u="none" strike="noStrike" kern="1200" cap="none" spc="0" normalizeH="0" baseline="0" noProof="0" dirty="0">
                <a:ln>
                  <a:noFill/>
                </a:ln>
                <a:solidFill>
                  <a:srgbClr val="002B5C"/>
                </a:solidFill>
                <a:effectLst/>
                <a:uLnTx/>
                <a:uFillTx/>
                <a:latin typeface="Arial" charset="0"/>
                <a:ea typeface="ＭＳ Ｐゴシック" charset="0"/>
              </a:rPr>
              <a:t>OS</a:t>
            </a:r>
          </a:p>
        </p:txBody>
      </p:sp>
    </p:spTree>
    <p:extLst>
      <p:ext uri="{BB962C8B-B14F-4D97-AF65-F5344CB8AC3E}">
        <p14:creationId xmlns:p14="http://schemas.microsoft.com/office/powerpoint/2010/main" val="84499936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94DADB-F2FA-9E8C-3444-D767DC61E343}"/>
              </a:ext>
            </a:extLst>
          </p:cNvPr>
          <p:cNvSpPr>
            <a:spLocks noGrp="1"/>
          </p:cNvSpPr>
          <p:nvPr>
            <p:ph type="title"/>
          </p:nvPr>
        </p:nvSpPr>
        <p:spPr/>
        <p:txBody>
          <a:bodyPr/>
          <a:lstStyle/>
          <a:p>
            <a:r>
              <a:rPr lang="en-US" dirty="0"/>
              <a:t>Effects of ARPIs by Age Group:</a:t>
            </a:r>
            <a:br>
              <a:rPr lang="en-US" dirty="0"/>
            </a:br>
            <a:r>
              <a:rPr lang="en-US" dirty="0"/>
              <a:t>Abiraterone Trials</a:t>
            </a:r>
          </a:p>
        </p:txBody>
      </p:sp>
      <p:pic>
        <p:nvPicPr>
          <p:cNvPr id="7" name="Content Placeholder 6">
            <a:extLst>
              <a:ext uri="{FF2B5EF4-FFF2-40B4-BE49-F238E27FC236}">
                <a16:creationId xmlns:a16="http://schemas.microsoft.com/office/drawing/2014/main" id="{E8760744-1C90-5071-6149-6F4F8918106F}"/>
              </a:ext>
            </a:extLst>
          </p:cNvPr>
          <p:cNvPicPr>
            <a:picLocks noGrp="1" noChangeAspect="1"/>
          </p:cNvPicPr>
          <p:nvPr>
            <p:ph idx="1"/>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bwMode="auto">
          <a:xfrm>
            <a:off x="819285" y="2783926"/>
            <a:ext cx="10363200" cy="28210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E55623DE-EB1D-80A1-DECA-A4B0EC22B306}"/>
              </a:ext>
            </a:extLst>
          </p:cNvPr>
          <p:cNvSpPr txBox="1"/>
          <p:nvPr/>
        </p:nvSpPr>
        <p:spPr>
          <a:xfrm>
            <a:off x="9096444" y="5810655"/>
            <a:ext cx="3009089" cy="9747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67" b="0" i="0" u="none" strike="noStrike" kern="1200" cap="none" spc="0" normalizeH="0" baseline="0" noProof="0" dirty="0">
                <a:ln>
                  <a:noFill/>
                </a:ln>
                <a:solidFill>
                  <a:srgbClr val="002B5C"/>
                </a:solidFill>
                <a:effectLst/>
                <a:uLnTx/>
                <a:uFillTx/>
                <a:latin typeface="Arial" charset="0"/>
                <a:ea typeface="ＭＳ Ｐゴシック" charset="0"/>
              </a:rPr>
              <a:t>Fisher et al Proc ASCO GU 2025</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267"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4" name="TextBox 3">
            <a:extLst>
              <a:ext uri="{FF2B5EF4-FFF2-40B4-BE49-F238E27FC236}">
                <a16:creationId xmlns:a16="http://schemas.microsoft.com/office/drawing/2014/main" id="{FAF5BEEE-384E-2AFA-EEC2-E86D45B60743}"/>
              </a:ext>
            </a:extLst>
          </p:cNvPr>
          <p:cNvSpPr txBox="1"/>
          <p:nvPr/>
        </p:nvSpPr>
        <p:spPr>
          <a:xfrm>
            <a:off x="3207965" y="2033889"/>
            <a:ext cx="1158673" cy="748988"/>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267" b="0" i="0" u="none" strike="noStrike" kern="1200" cap="none" spc="0" normalizeH="0" baseline="0" noProof="0" dirty="0">
                <a:ln>
                  <a:noFill/>
                </a:ln>
                <a:solidFill>
                  <a:srgbClr val="002B5C"/>
                </a:solidFill>
                <a:effectLst/>
                <a:uLnTx/>
                <a:uFillTx/>
                <a:latin typeface="Arial" charset="0"/>
                <a:ea typeface="ＭＳ Ｐゴシック" charset="0"/>
              </a:rPr>
              <a:t>OS</a:t>
            </a:r>
          </a:p>
        </p:txBody>
      </p:sp>
      <p:sp>
        <p:nvSpPr>
          <p:cNvPr id="5" name="TextBox 4">
            <a:extLst>
              <a:ext uri="{FF2B5EF4-FFF2-40B4-BE49-F238E27FC236}">
                <a16:creationId xmlns:a16="http://schemas.microsoft.com/office/drawing/2014/main" id="{3AFF8E37-C26A-E958-ACD3-A2009DBAC99D}"/>
              </a:ext>
            </a:extLst>
          </p:cNvPr>
          <p:cNvSpPr txBox="1"/>
          <p:nvPr/>
        </p:nvSpPr>
        <p:spPr>
          <a:xfrm>
            <a:off x="7903187" y="2033887"/>
            <a:ext cx="1738005" cy="748988"/>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267" b="0" i="0" u="none" strike="noStrike" kern="1200" cap="none" spc="0" normalizeH="0" baseline="0" noProof="0" dirty="0">
                <a:ln>
                  <a:noFill/>
                </a:ln>
                <a:solidFill>
                  <a:srgbClr val="002B5C"/>
                </a:solidFill>
                <a:effectLst/>
                <a:uLnTx/>
                <a:uFillTx/>
                <a:latin typeface="Arial" charset="0"/>
                <a:ea typeface="ＭＳ Ｐゴシック" charset="0"/>
              </a:rPr>
              <a:t>PCSS</a:t>
            </a:r>
          </a:p>
        </p:txBody>
      </p:sp>
    </p:spTree>
    <p:extLst>
      <p:ext uri="{BB962C8B-B14F-4D97-AF65-F5344CB8AC3E}">
        <p14:creationId xmlns:p14="http://schemas.microsoft.com/office/powerpoint/2010/main" val="24390228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4027DB-2AED-CD04-70C5-ED532B88E96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3AA47CD-B01F-D9B0-9C66-B83A51543F09}"/>
              </a:ext>
            </a:extLst>
          </p:cNvPr>
          <p:cNvSpPr>
            <a:spLocks noGrp="1"/>
          </p:cNvSpPr>
          <p:nvPr>
            <p:ph type="title"/>
          </p:nvPr>
        </p:nvSpPr>
        <p:spPr>
          <a:xfrm>
            <a:off x="916516" y="116633"/>
            <a:ext cx="10358967" cy="1008112"/>
          </a:xfrm>
        </p:spPr>
        <p:txBody>
          <a:bodyPr/>
          <a:lstStyle/>
          <a:p>
            <a:r>
              <a:rPr lang="en-US" sz="3200" dirty="0">
                <a:solidFill>
                  <a:srgbClr val="0432FF"/>
                </a:solidFill>
              </a:rPr>
              <a:t>Dr Heath — Disclosures</a:t>
            </a:r>
            <a:br>
              <a:rPr lang="en-US" sz="3200" dirty="0">
                <a:solidFill>
                  <a:srgbClr val="0432FF"/>
                </a:solidFill>
              </a:rPr>
            </a:br>
            <a:r>
              <a:rPr lang="en-US" sz="3200" dirty="0">
                <a:solidFill>
                  <a:srgbClr val="0432FF"/>
                </a:solidFill>
              </a:rPr>
              <a:t>Moderator</a:t>
            </a:r>
          </a:p>
        </p:txBody>
      </p:sp>
      <p:graphicFrame>
        <p:nvGraphicFramePr>
          <p:cNvPr id="3" name="Content Placeholder 3">
            <a:extLst>
              <a:ext uri="{FF2B5EF4-FFF2-40B4-BE49-F238E27FC236}">
                <a16:creationId xmlns:a16="http://schemas.microsoft.com/office/drawing/2014/main" id="{69348A38-56DE-A584-8211-DB7FAD420D8F}"/>
              </a:ext>
            </a:extLst>
          </p:cNvPr>
          <p:cNvGraphicFramePr>
            <a:graphicFrameLocks/>
          </p:cNvGraphicFramePr>
          <p:nvPr>
            <p:extLst>
              <p:ext uri="{D42A27DB-BD31-4B8C-83A1-F6EECF244321}">
                <p14:modId xmlns:p14="http://schemas.microsoft.com/office/powerpoint/2010/main" val="4014152522"/>
              </p:ext>
            </p:extLst>
          </p:nvPr>
        </p:nvGraphicFramePr>
        <p:xfrm>
          <a:off x="443371" y="1196753"/>
          <a:ext cx="11305256" cy="4788153"/>
        </p:xfrm>
        <a:graphic>
          <a:graphicData uri="http://schemas.openxmlformats.org/drawingml/2006/table">
            <a:tbl>
              <a:tblPr firstRow="1" bandRow="1">
                <a:tableStyleId>{F2DE63D5-997A-4646-A377-4702673A728D}</a:tableStyleId>
              </a:tblPr>
              <a:tblGrid>
                <a:gridCol w="2412269">
                  <a:extLst>
                    <a:ext uri="{9D8B030D-6E8A-4147-A177-3AD203B41FA5}">
                      <a16:colId xmlns:a16="http://schemas.microsoft.com/office/drawing/2014/main" val="20000"/>
                    </a:ext>
                  </a:extLst>
                </a:gridCol>
                <a:gridCol w="8892987">
                  <a:extLst>
                    <a:ext uri="{9D8B030D-6E8A-4147-A177-3AD203B41FA5}">
                      <a16:colId xmlns:a16="http://schemas.microsoft.com/office/drawing/2014/main" val="20001"/>
                    </a:ext>
                  </a:extLst>
                </a:gridCol>
              </a:tblGrid>
              <a:tr h="373490">
                <a:tc>
                  <a:txBody>
                    <a:bodyPr/>
                    <a:lstStyle/>
                    <a:p>
                      <a:r>
                        <a:rPr lang="en-US" sz="1200" b="1" kern="1200" dirty="0">
                          <a:solidFill>
                            <a:schemeClr val="tx1"/>
                          </a:solidFill>
                          <a:effectLst/>
                          <a:latin typeface="+mn-lt"/>
                          <a:ea typeface="+mn-ea"/>
                          <a:cs typeface="+mn-cs"/>
                        </a:rPr>
                        <a:t>Advisory Committees (Personal Compensation):</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200" b="0" kern="1200" dirty="0">
                          <a:solidFill>
                            <a:schemeClr val="tx1"/>
                          </a:solidFill>
                          <a:effectLst/>
                          <a:latin typeface="+mn-lt"/>
                          <a:ea typeface="+mn-ea"/>
                          <a:cs typeface="+mn-cs"/>
                        </a:rPr>
                        <a:t>AstraZeneca Pharmaceuticals LP, Bayer HealthCare Pharmaceuticals, Caris Life Sciences, EMD Serono Inc, Gilead Sciences Inc, Novartis, </a:t>
                      </a:r>
                      <a:r>
                        <a:rPr lang="en-US" sz="1200" b="0" kern="1200" dirty="0" err="1">
                          <a:solidFill>
                            <a:schemeClr val="tx1"/>
                          </a:solidFill>
                          <a:effectLst/>
                          <a:latin typeface="+mn-lt"/>
                          <a:ea typeface="+mn-ea"/>
                          <a:cs typeface="+mn-cs"/>
                        </a:rPr>
                        <a:t>Petauri</a:t>
                      </a:r>
                      <a:r>
                        <a:rPr lang="en-US" sz="1200" b="0" kern="1200" dirty="0">
                          <a:solidFill>
                            <a:schemeClr val="tx1"/>
                          </a:solidFill>
                          <a:effectLst/>
                          <a:latin typeface="+mn-lt"/>
                          <a:ea typeface="+mn-ea"/>
                          <a:cs typeface="+mn-cs"/>
                        </a:rPr>
                        <a:t> Kinect, Pfizer Inc, Sanofi, </a:t>
                      </a:r>
                      <a:r>
                        <a:rPr lang="en-US" sz="1200" b="0" kern="1200" dirty="0" err="1">
                          <a:solidFill>
                            <a:schemeClr val="tx1"/>
                          </a:solidFill>
                          <a:effectLst/>
                          <a:latin typeface="+mn-lt"/>
                          <a:ea typeface="+mn-ea"/>
                          <a:cs typeface="+mn-cs"/>
                        </a:rPr>
                        <a:t>Seagen</a:t>
                      </a:r>
                      <a:r>
                        <a:rPr lang="en-US" sz="1200" b="0" kern="1200" dirty="0">
                          <a:solidFill>
                            <a:schemeClr val="tx1"/>
                          </a:solidFill>
                          <a:effectLst/>
                          <a:latin typeface="+mn-lt"/>
                          <a:ea typeface="+mn-ea"/>
                          <a:cs typeface="+mn-cs"/>
                        </a:rPr>
                        <a:t> Inc, Sumitomo Pharma America</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341950">
                <a:tc>
                  <a:txBody>
                    <a:bodyPr/>
                    <a:lstStyle/>
                    <a:p>
                      <a:r>
                        <a:rPr lang="en-US" sz="1200" b="1" kern="1200" dirty="0">
                          <a:solidFill>
                            <a:schemeClr val="tx1"/>
                          </a:solidFill>
                          <a:effectLst/>
                          <a:latin typeface="+mn-lt"/>
                          <a:ea typeface="+mn-ea"/>
                          <a:cs typeface="+mn-cs"/>
                        </a:rPr>
                        <a:t>Advisory Committees </a:t>
                      </a:r>
                      <a:br>
                        <a:rPr lang="en-US" sz="1200" b="1" kern="1200" dirty="0">
                          <a:solidFill>
                            <a:schemeClr val="tx1"/>
                          </a:solidFill>
                          <a:effectLst/>
                          <a:latin typeface="+mn-lt"/>
                          <a:ea typeface="+mn-ea"/>
                          <a:cs typeface="+mn-cs"/>
                        </a:rPr>
                      </a:br>
                      <a:r>
                        <a:rPr lang="en-US" sz="1200" b="1" kern="1200" dirty="0">
                          <a:solidFill>
                            <a:schemeClr val="tx1"/>
                          </a:solidFill>
                          <a:effectLst/>
                          <a:latin typeface="+mn-lt"/>
                          <a:ea typeface="+mn-ea"/>
                          <a:cs typeface="+mn-cs"/>
                        </a:rPr>
                        <a:t>(to Institution)</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200" b="0" kern="1200" dirty="0">
                          <a:solidFill>
                            <a:schemeClr val="tx1"/>
                          </a:solidFill>
                          <a:effectLst/>
                          <a:latin typeface="+mn-lt"/>
                          <a:ea typeface="+mn-ea"/>
                          <a:cs typeface="+mn-cs"/>
                        </a:rPr>
                        <a:t>Janssen Biotech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450787178"/>
                  </a:ext>
                </a:extLst>
              </a:tr>
              <a:tr h="373490">
                <a:tc>
                  <a:txBody>
                    <a:bodyPr/>
                    <a:lstStyle/>
                    <a:p>
                      <a:r>
                        <a:rPr lang="en-US" sz="1200" b="1" kern="1200" dirty="0">
                          <a:solidFill>
                            <a:schemeClr val="tx1"/>
                          </a:solidFill>
                          <a:effectLst/>
                          <a:latin typeface="+mn-lt"/>
                          <a:ea typeface="+mn-ea"/>
                          <a:cs typeface="+mn-cs"/>
                        </a:rPr>
                        <a:t>Consulting Agreements (Personal Compensation)</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200" b="0" kern="1200" dirty="0">
                          <a:solidFill>
                            <a:schemeClr val="tx1"/>
                          </a:solidFill>
                          <a:effectLst/>
                          <a:latin typeface="+mn-lt"/>
                          <a:ea typeface="+mn-ea"/>
                          <a:cs typeface="+mn-cs"/>
                        </a:rPr>
                        <a:t>Astellas, AstraZeneca Pharmaceuticals LP, Bayer HealthCare Pharmaceuticals, Novartis, Sanofi</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05610861"/>
                  </a:ext>
                </a:extLst>
              </a:tr>
              <a:tr h="341950">
                <a:tc>
                  <a:txBody>
                    <a:bodyPr/>
                    <a:lstStyle/>
                    <a:p>
                      <a:r>
                        <a:rPr lang="en-US" sz="1200" b="1" kern="1200" dirty="0">
                          <a:solidFill>
                            <a:schemeClr val="tx1"/>
                          </a:solidFill>
                          <a:effectLst/>
                          <a:latin typeface="+mn-lt"/>
                          <a:ea typeface="+mn-ea"/>
                          <a:cs typeface="+mn-cs"/>
                        </a:rPr>
                        <a:t>Consulting Agreements (to Institution)</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200" b="0" kern="1200" dirty="0">
                          <a:solidFill>
                            <a:schemeClr val="tx1"/>
                          </a:solidFill>
                          <a:effectLst/>
                          <a:latin typeface="+mn-lt"/>
                          <a:ea typeface="+mn-ea"/>
                          <a:cs typeface="+mn-cs"/>
                        </a:rPr>
                        <a:t>AstraZeneca UK, Novartis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832672189"/>
                  </a:ext>
                </a:extLst>
              </a:tr>
              <a:tr h="261873">
                <a:tc>
                  <a:txBody>
                    <a:bodyPr/>
                    <a:lstStyle/>
                    <a:p>
                      <a:r>
                        <a:rPr lang="en-US" sz="1200" b="1" kern="1200" dirty="0">
                          <a:solidFill>
                            <a:schemeClr val="tx1"/>
                          </a:solidFill>
                          <a:effectLst/>
                          <a:latin typeface="+mn-lt"/>
                          <a:ea typeface="+mn-ea"/>
                          <a:cs typeface="+mn-cs"/>
                        </a:rPr>
                        <a:t>Contracted Research (Grants)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200" b="0" kern="1200" dirty="0">
                          <a:solidFill>
                            <a:schemeClr val="tx1"/>
                          </a:solidFill>
                          <a:effectLst/>
                          <a:latin typeface="+mn-lt"/>
                          <a:ea typeface="+mn-ea"/>
                          <a:cs typeface="+mn-cs"/>
                        </a:rPr>
                        <a:t>K36 Therapeutics, Novartis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43524562"/>
                  </a:ext>
                </a:extLst>
              </a:tr>
              <a:tr h="917866">
                <a:tc>
                  <a:txBody>
                    <a:bodyPr/>
                    <a:lstStyle/>
                    <a:p>
                      <a:r>
                        <a:rPr lang="en-US" sz="1200" b="1" kern="1200" dirty="0">
                          <a:solidFill>
                            <a:schemeClr val="tx1"/>
                          </a:solidFill>
                          <a:effectLst/>
                          <a:latin typeface="+mn-lt"/>
                          <a:ea typeface="+mn-ea"/>
                          <a:cs typeface="+mn-cs"/>
                        </a:rPr>
                        <a:t>Contracted Research </a:t>
                      </a:r>
                      <a:br>
                        <a:rPr lang="en-US" sz="1200" b="1" kern="1200" dirty="0">
                          <a:solidFill>
                            <a:schemeClr val="tx1"/>
                          </a:solidFill>
                          <a:effectLst/>
                          <a:latin typeface="+mn-lt"/>
                          <a:ea typeface="+mn-ea"/>
                          <a:cs typeface="+mn-cs"/>
                        </a:rPr>
                      </a:br>
                      <a:r>
                        <a:rPr lang="en-US" sz="1200" b="1" kern="1200" dirty="0">
                          <a:solidFill>
                            <a:schemeClr val="tx1"/>
                          </a:solidFill>
                          <a:effectLst/>
                          <a:latin typeface="+mn-lt"/>
                          <a:ea typeface="+mn-ea"/>
                          <a:cs typeface="+mn-cs"/>
                        </a:rPr>
                        <a:t>(Research Support to Institution)</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200" b="0" kern="1200" dirty="0">
                          <a:solidFill>
                            <a:schemeClr val="tx1"/>
                          </a:solidFill>
                          <a:effectLst/>
                          <a:latin typeface="+mn-lt"/>
                          <a:ea typeface="+mn-ea"/>
                          <a:cs typeface="+mn-cs"/>
                        </a:rPr>
                        <a:t>Amgen Inc, </a:t>
                      </a:r>
                      <a:r>
                        <a:rPr lang="en-US" sz="1200" b="0" kern="1200" dirty="0" err="1">
                          <a:solidFill>
                            <a:schemeClr val="tx1"/>
                          </a:solidFill>
                          <a:effectLst/>
                          <a:latin typeface="+mn-lt"/>
                          <a:ea typeface="+mn-ea"/>
                          <a:cs typeface="+mn-cs"/>
                        </a:rPr>
                        <a:t>Arvinas</a:t>
                      </a:r>
                      <a:r>
                        <a:rPr lang="en-US" sz="1200" b="0" kern="1200" dirty="0">
                          <a:solidFill>
                            <a:schemeClr val="tx1"/>
                          </a:solidFill>
                          <a:effectLst/>
                          <a:latin typeface="+mn-lt"/>
                          <a:ea typeface="+mn-ea"/>
                          <a:cs typeface="+mn-cs"/>
                        </a:rPr>
                        <a:t>, Astellas, AstraZeneca Pharmaceuticals LP, Bayer HealthCare Pharmaceuticals, </a:t>
                      </a:r>
                      <a:r>
                        <a:rPr lang="en-US" sz="1200" b="0" kern="1200" dirty="0" err="1">
                          <a:solidFill>
                            <a:schemeClr val="tx1"/>
                          </a:solidFill>
                          <a:effectLst/>
                          <a:latin typeface="+mn-lt"/>
                          <a:ea typeface="+mn-ea"/>
                          <a:cs typeface="+mn-cs"/>
                        </a:rPr>
                        <a:t>BioXcel</a:t>
                      </a:r>
                      <a:r>
                        <a:rPr lang="en-US" sz="1200" b="0" kern="1200" dirty="0">
                          <a:solidFill>
                            <a:schemeClr val="tx1"/>
                          </a:solidFill>
                          <a:effectLst/>
                          <a:latin typeface="+mn-lt"/>
                          <a:ea typeface="+mn-ea"/>
                          <a:cs typeface="+mn-cs"/>
                        </a:rPr>
                        <a:t> Therapeutics, Bristol Myers Squibb, </a:t>
                      </a:r>
                      <a:r>
                        <a:rPr lang="en-US" sz="1200" b="0" kern="1200" dirty="0" err="1">
                          <a:solidFill>
                            <a:schemeClr val="tx1"/>
                          </a:solidFill>
                          <a:effectLst/>
                          <a:latin typeface="+mn-lt"/>
                          <a:ea typeface="+mn-ea"/>
                          <a:cs typeface="+mn-cs"/>
                        </a:rPr>
                        <a:t>Calithera</a:t>
                      </a:r>
                      <a:r>
                        <a:rPr lang="en-US" sz="1200" b="0" kern="1200" dirty="0">
                          <a:solidFill>
                            <a:schemeClr val="tx1"/>
                          </a:solidFill>
                          <a:effectLst/>
                          <a:latin typeface="+mn-lt"/>
                          <a:ea typeface="+mn-ea"/>
                          <a:cs typeface="+mn-cs"/>
                        </a:rPr>
                        <a:t> Biosciences, Caris Life Sciences, </a:t>
                      </a:r>
                      <a:r>
                        <a:rPr lang="en-US" sz="1200" b="0" kern="1200" dirty="0" err="1">
                          <a:solidFill>
                            <a:schemeClr val="tx1"/>
                          </a:solidFill>
                          <a:effectLst/>
                          <a:latin typeface="+mn-lt"/>
                          <a:ea typeface="+mn-ea"/>
                          <a:cs typeface="+mn-cs"/>
                        </a:rPr>
                        <a:t>Corcept</a:t>
                      </a:r>
                      <a:r>
                        <a:rPr lang="en-US" sz="1200" b="0" kern="1200" dirty="0">
                          <a:solidFill>
                            <a:schemeClr val="tx1"/>
                          </a:solidFill>
                          <a:effectLst/>
                          <a:latin typeface="+mn-lt"/>
                          <a:ea typeface="+mn-ea"/>
                          <a:cs typeface="+mn-cs"/>
                        </a:rPr>
                        <a:t> Therapeutics Inc, Corvus Pharmaceuticals, Daiichi Sankyo Inc, Eisai Inc, Exelixis Inc, Fortis Therapeutics, Gilead Sciences Inc, GSK, Harpoon Therapeutics, Infinity Pharmaceuticals Inc, </a:t>
                      </a:r>
                      <a:r>
                        <a:rPr lang="en-US" sz="1200" b="0" kern="1200" dirty="0" err="1">
                          <a:solidFill>
                            <a:schemeClr val="tx1"/>
                          </a:solidFill>
                          <a:effectLst/>
                          <a:latin typeface="+mn-lt"/>
                          <a:ea typeface="+mn-ea"/>
                          <a:cs typeface="+mn-cs"/>
                        </a:rPr>
                        <a:t>iTeos</a:t>
                      </a:r>
                      <a:r>
                        <a:rPr lang="en-US" sz="1200" b="0" kern="1200" dirty="0">
                          <a:solidFill>
                            <a:schemeClr val="tx1"/>
                          </a:solidFill>
                          <a:effectLst/>
                          <a:latin typeface="+mn-lt"/>
                          <a:ea typeface="+mn-ea"/>
                          <a:cs typeface="+mn-cs"/>
                        </a:rPr>
                        <a:t> Therapeutics, Janssen Research and Development, K36 Therapeutics, Merck, MSD, Mirati Therapeutics Inc, Modra Pharmaceuticals, Novartis, </a:t>
                      </a:r>
                      <a:r>
                        <a:rPr lang="en-US" sz="1200" b="0" kern="1200" dirty="0" err="1">
                          <a:solidFill>
                            <a:schemeClr val="tx1"/>
                          </a:solidFill>
                          <a:effectLst/>
                          <a:latin typeface="+mn-lt"/>
                          <a:ea typeface="+mn-ea"/>
                          <a:cs typeface="+mn-cs"/>
                        </a:rPr>
                        <a:t>Oncolys</a:t>
                      </a:r>
                      <a:r>
                        <a:rPr lang="en-US" sz="1200" b="0" kern="1200" dirty="0">
                          <a:solidFill>
                            <a:schemeClr val="tx1"/>
                          </a:solidFill>
                          <a:effectLst/>
                          <a:latin typeface="+mn-lt"/>
                          <a:ea typeface="+mn-ea"/>
                          <a:cs typeface="+mn-cs"/>
                        </a:rPr>
                        <a:t> Biopharma, Peloton Therapeutics Inc, a wholly-owned subsidiary of Merck &amp; Co Inc, Pfizer Inc, Pharmacyclics LLC, an AbbVie Company, POINT Biopharma, Roche Laboratories Inc, </a:t>
                      </a:r>
                      <a:r>
                        <a:rPr lang="en-US" sz="1200" b="0" kern="1200" dirty="0" err="1">
                          <a:solidFill>
                            <a:schemeClr val="tx1"/>
                          </a:solidFill>
                          <a:effectLst/>
                          <a:latin typeface="+mn-lt"/>
                          <a:ea typeface="+mn-ea"/>
                          <a:cs typeface="+mn-cs"/>
                        </a:rPr>
                        <a:t>Seagen</a:t>
                      </a:r>
                      <a:r>
                        <a:rPr lang="en-US" sz="1200" b="0" kern="1200" dirty="0">
                          <a:solidFill>
                            <a:schemeClr val="tx1"/>
                          </a:solidFill>
                          <a:effectLst/>
                          <a:latin typeface="+mn-lt"/>
                          <a:ea typeface="+mn-ea"/>
                          <a:cs typeface="+mn-cs"/>
                        </a:rPr>
                        <a:t>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489006423"/>
                  </a:ext>
                </a:extLst>
              </a:tr>
              <a:tr h="197971">
                <a:tc>
                  <a:txBody>
                    <a:bodyPr/>
                    <a:lstStyle/>
                    <a:p>
                      <a:r>
                        <a:rPr lang="en-US" sz="1200" b="1" kern="1200" dirty="0">
                          <a:solidFill>
                            <a:schemeClr val="tx1"/>
                          </a:solidFill>
                          <a:effectLst/>
                          <a:latin typeface="+mn-lt"/>
                          <a:ea typeface="+mn-ea"/>
                          <a:cs typeface="+mn-cs"/>
                        </a:rPr>
                        <a:t>Presenter/Co-Moderator</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200" b="0" kern="1200" dirty="0">
                          <a:solidFill>
                            <a:schemeClr val="tx1"/>
                          </a:solidFill>
                          <a:effectLst/>
                          <a:latin typeface="+mn-lt"/>
                          <a:ea typeface="+mn-ea"/>
                          <a:cs typeface="+mn-cs"/>
                        </a:rPr>
                        <a:t>Curio Science</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03671332"/>
                  </a:ext>
                </a:extLst>
              </a:tr>
              <a:tr h="197971">
                <a:tc>
                  <a:txBody>
                    <a:bodyPr/>
                    <a:lstStyle/>
                    <a:p>
                      <a:r>
                        <a:rPr lang="en-US" sz="1200" b="1" kern="1200" dirty="0">
                          <a:solidFill>
                            <a:schemeClr val="tx1"/>
                          </a:solidFill>
                          <a:effectLst/>
                          <a:latin typeface="+mn-lt"/>
                          <a:ea typeface="+mn-ea"/>
                          <a:cs typeface="+mn-cs"/>
                        </a:rPr>
                        <a:t>Speakers Bureaus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200" b="0" kern="1200" dirty="0">
                          <a:solidFill>
                            <a:schemeClr val="tx1"/>
                          </a:solidFill>
                          <a:effectLst/>
                          <a:latin typeface="+mn-lt"/>
                          <a:ea typeface="+mn-ea"/>
                          <a:cs typeface="+mn-cs"/>
                        </a:rPr>
                        <a:t>Sanofi</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40426227"/>
                  </a:ext>
                </a:extLst>
              </a:tr>
              <a:tr h="341950">
                <a:tc>
                  <a:txBody>
                    <a:bodyPr/>
                    <a:lstStyle/>
                    <a:p>
                      <a:r>
                        <a:rPr lang="en-US" sz="1200" b="1" kern="1200" dirty="0">
                          <a:solidFill>
                            <a:schemeClr val="tx1"/>
                          </a:solidFill>
                          <a:effectLst/>
                          <a:latin typeface="+mn-lt"/>
                          <a:ea typeface="+mn-ea"/>
                          <a:cs typeface="+mn-cs"/>
                        </a:rPr>
                        <a:t>Steering Committees (Uncompensated)</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200" b="0" kern="1200" dirty="0">
                          <a:solidFill>
                            <a:schemeClr val="tx1"/>
                          </a:solidFill>
                          <a:effectLst/>
                          <a:latin typeface="+mn-lt"/>
                          <a:ea typeface="+mn-ea"/>
                          <a:cs typeface="+mn-cs"/>
                        </a:rPr>
                        <a:t>ORIC Pharmaceuticals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753462971"/>
                  </a:ext>
                </a:extLst>
              </a:tr>
              <a:tr h="197971">
                <a:tc>
                  <a:txBody>
                    <a:bodyPr/>
                    <a:lstStyle/>
                    <a:p>
                      <a:r>
                        <a:rPr lang="en-US" sz="1200" b="1" kern="1200" dirty="0">
                          <a:solidFill>
                            <a:schemeClr val="tx1"/>
                          </a:solidFill>
                          <a:effectLst/>
                          <a:latin typeface="+mn-lt"/>
                          <a:ea typeface="+mn-ea"/>
                          <a:cs typeface="+mn-cs"/>
                        </a:rPr>
                        <a:t>Travel Support</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200" b="0" kern="1200" dirty="0">
                          <a:solidFill>
                            <a:schemeClr val="tx1"/>
                          </a:solidFill>
                          <a:effectLst/>
                          <a:latin typeface="+mn-lt"/>
                          <a:ea typeface="+mn-ea"/>
                          <a:cs typeface="+mn-cs"/>
                        </a:rPr>
                        <a:t>AstraZeneca UK</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0737096"/>
                  </a:ext>
                </a:extLst>
              </a:tr>
              <a:tr h="341950">
                <a:tc>
                  <a:txBody>
                    <a:bodyPr/>
                    <a:lstStyle/>
                    <a:p>
                      <a:r>
                        <a:rPr lang="en-US" sz="1200" b="1" kern="1200" dirty="0">
                          <a:solidFill>
                            <a:schemeClr val="tx1"/>
                          </a:solidFill>
                          <a:effectLst/>
                          <a:latin typeface="+mn-lt"/>
                          <a:ea typeface="+mn-ea"/>
                          <a:cs typeface="+mn-cs"/>
                        </a:rPr>
                        <a:t>Nonrelevant Financial Relationships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200" b="0" kern="1200" dirty="0" err="1">
                          <a:solidFill>
                            <a:schemeClr val="tx1"/>
                          </a:solidFill>
                          <a:effectLst/>
                          <a:latin typeface="+mn-lt"/>
                          <a:ea typeface="+mn-ea"/>
                          <a:cs typeface="+mn-cs"/>
                        </a:rPr>
                        <a:t>Calibr</a:t>
                      </a:r>
                      <a:r>
                        <a:rPr lang="en-US" sz="1200" b="0" kern="1200" dirty="0">
                          <a:solidFill>
                            <a:schemeClr val="tx1"/>
                          </a:solidFill>
                          <a:effectLst/>
                          <a:latin typeface="+mn-lt"/>
                          <a:ea typeface="+mn-ea"/>
                          <a:cs typeface="+mn-cs"/>
                        </a:rPr>
                        <a:t>-Skaggs Institute for Innovative Medicines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881554541"/>
                  </a:ext>
                </a:extLst>
              </a:tr>
            </a:tbl>
          </a:graphicData>
        </a:graphic>
      </p:graphicFrame>
    </p:spTree>
    <p:custDataLst>
      <p:tags r:id="rId1"/>
    </p:custDataLst>
    <p:extLst>
      <p:ext uri="{BB962C8B-B14F-4D97-AF65-F5344CB8AC3E}">
        <p14:creationId xmlns:p14="http://schemas.microsoft.com/office/powerpoint/2010/main" val="32099094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51364C-F167-D548-ED30-FDAF6BCC1C83}"/>
              </a:ext>
            </a:extLst>
          </p:cNvPr>
          <p:cNvSpPr>
            <a:spLocks noGrp="1"/>
          </p:cNvSpPr>
          <p:nvPr>
            <p:ph type="title"/>
          </p:nvPr>
        </p:nvSpPr>
        <p:spPr/>
        <p:txBody>
          <a:bodyPr/>
          <a:lstStyle/>
          <a:p>
            <a:r>
              <a:rPr lang="en-US" dirty="0"/>
              <a:t>Effects of ARPIS by Age Group: Amide Trials </a:t>
            </a:r>
          </a:p>
        </p:txBody>
      </p:sp>
      <p:pic>
        <p:nvPicPr>
          <p:cNvPr id="5" name="Content Placeholder 4">
            <a:extLst>
              <a:ext uri="{FF2B5EF4-FFF2-40B4-BE49-F238E27FC236}">
                <a16:creationId xmlns:a16="http://schemas.microsoft.com/office/drawing/2014/main" id="{7BDA178B-1743-D98C-2A9E-9F79B01B6865}"/>
              </a:ext>
            </a:extLst>
          </p:cNvPr>
          <p:cNvPicPr>
            <a:picLocks noGrp="1" noChangeAspect="1"/>
          </p:cNvPicPr>
          <p:nvPr>
            <p:ph idx="1"/>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bwMode="auto">
          <a:xfrm>
            <a:off x="853872" y="2374363"/>
            <a:ext cx="10363200" cy="3216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2B88FA7F-796D-C9A3-F6F9-EB260AFE6A6E}"/>
              </a:ext>
            </a:extLst>
          </p:cNvPr>
          <p:cNvSpPr txBox="1"/>
          <p:nvPr/>
        </p:nvSpPr>
        <p:spPr>
          <a:xfrm>
            <a:off x="8396051" y="5819303"/>
            <a:ext cx="3527899"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2B5C"/>
                </a:solidFill>
                <a:effectLst/>
                <a:uLnTx/>
                <a:uFillTx/>
                <a:latin typeface="Arial" charset="0"/>
                <a:ea typeface="ＭＳ Ｐゴシック" charset="0"/>
              </a:rPr>
              <a:t>Fisher et al Proc ASCO GU 2025</a:t>
            </a:r>
          </a:p>
        </p:txBody>
      </p:sp>
      <p:sp>
        <p:nvSpPr>
          <p:cNvPr id="6" name="TextBox 5">
            <a:extLst>
              <a:ext uri="{FF2B5EF4-FFF2-40B4-BE49-F238E27FC236}">
                <a16:creationId xmlns:a16="http://schemas.microsoft.com/office/drawing/2014/main" id="{4B7ED2B2-1205-9238-1660-C1338391B86E}"/>
              </a:ext>
            </a:extLst>
          </p:cNvPr>
          <p:cNvSpPr txBox="1"/>
          <p:nvPr/>
        </p:nvSpPr>
        <p:spPr>
          <a:xfrm>
            <a:off x="2377869" y="1679504"/>
            <a:ext cx="2421107" cy="748988"/>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267" b="0" i="0" u="none" strike="noStrike" kern="1200" cap="none" spc="0" normalizeH="0" baseline="0" noProof="0" dirty="0">
                <a:ln>
                  <a:noFill/>
                </a:ln>
                <a:solidFill>
                  <a:srgbClr val="002B5C"/>
                </a:solidFill>
                <a:effectLst/>
                <a:uLnTx/>
                <a:uFillTx/>
                <a:latin typeface="Arial" charset="0"/>
                <a:ea typeface="ＭＳ Ｐゴシック" charset="0"/>
              </a:rPr>
              <a:t>PFS</a:t>
            </a:r>
          </a:p>
        </p:txBody>
      </p:sp>
      <p:sp>
        <p:nvSpPr>
          <p:cNvPr id="7" name="TextBox 6">
            <a:extLst>
              <a:ext uri="{FF2B5EF4-FFF2-40B4-BE49-F238E27FC236}">
                <a16:creationId xmlns:a16="http://schemas.microsoft.com/office/drawing/2014/main" id="{05CCB615-36B4-8C3C-D35B-B9464331597C}"/>
              </a:ext>
            </a:extLst>
          </p:cNvPr>
          <p:cNvSpPr txBox="1"/>
          <p:nvPr/>
        </p:nvSpPr>
        <p:spPr>
          <a:xfrm>
            <a:off x="7393027" y="1758809"/>
            <a:ext cx="1867711" cy="748988"/>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267" b="0" i="0" u="none" strike="noStrike" kern="1200" cap="none" spc="0" normalizeH="0" baseline="0" noProof="0" dirty="0">
                <a:ln>
                  <a:noFill/>
                </a:ln>
                <a:solidFill>
                  <a:srgbClr val="002B5C"/>
                </a:solidFill>
                <a:effectLst/>
                <a:uLnTx/>
                <a:uFillTx/>
                <a:latin typeface="Arial" charset="0"/>
                <a:ea typeface="ＭＳ Ｐゴシック" charset="0"/>
              </a:rPr>
              <a:t>OS</a:t>
            </a:r>
          </a:p>
        </p:txBody>
      </p:sp>
    </p:spTree>
    <p:extLst>
      <p:ext uri="{BB962C8B-B14F-4D97-AF65-F5344CB8AC3E}">
        <p14:creationId xmlns:p14="http://schemas.microsoft.com/office/powerpoint/2010/main" val="12248266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1EE987-3061-9673-D5DB-2858F905650C}"/>
              </a:ext>
            </a:extLst>
          </p:cNvPr>
          <p:cNvSpPr>
            <a:spLocks noGrp="1"/>
          </p:cNvSpPr>
          <p:nvPr>
            <p:ph type="title"/>
          </p:nvPr>
        </p:nvSpPr>
        <p:spPr/>
        <p:txBody>
          <a:bodyPr/>
          <a:lstStyle/>
          <a:p>
            <a:endParaRPr lang="en-US"/>
          </a:p>
        </p:txBody>
      </p:sp>
      <p:pic>
        <p:nvPicPr>
          <p:cNvPr id="7" name="Content Placeholder 6">
            <a:extLst>
              <a:ext uri="{FF2B5EF4-FFF2-40B4-BE49-F238E27FC236}">
                <a16:creationId xmlns:a16="http://schemas.microsoft.com/office/drawing/2014/main" id="{6F110DEE-72B8-2522-F2A5-9B80674E8CA7}"/>
              </a:ext>
            </a:extLst>
          </p:cNvPr>
          <p:cNvPicPr>
            <a:picLocks noGrp="1" noChangeAspect="1"/>
          </p:cNvPicPr>
          <p:nvPr>
            <p:ph idx="1"/>
          </p:nvPr>
        </p:nvPicPr>
        <p:blipFill>
          <a:blip r:embed="rId3"/>
          <a:stretch>
            <a:fillRect/>
          </a:stretch>
        </p:blipFill>
        <p:spPr bwMode="auto">
          <a:xfrm>
            <a:off x="914400" y="596630"/>
            <a:ext cx="10310949" cy="5084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A53E6BF7-CA87-C267-4899-EC6BE9A98946}"/>
              </a:ext>
            </a:extLst>
          </p:cNvPr>
          <p:cNvSpPr txBox="1"/>
          <p:nvPr/>
        </p:nvSpPr>
        <p:spPr>
          <a:xfrm>
            <a:off x="8396051" y="5819303"/>
            <a:ext cx="3527899"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2B5C"/>
                </a:solidFill>
                <a:effectLst/>
                <a:uLnTx/>
                <a:uFillTx/>
                <a:latin typeface="Arial" charset="0"/>
                <a:ea typeface="ＭＳ Ｐゴシック" charset="0"/>
              </a:rPr>
              <a:t>Fisher et al Proc ASCO GU 2025</a:t>
            </a:r>
          </a:p>
        </p:txBody>
      </p:sp>
    </p:spTree>
    <p:extLst>
      <p:ext uri="{BB962C8B-B14F-4D97-AF65-F5344CB8AC3E}">
        <p14:creationId xmlns:p14="http://schemas.microsoft.com/office/powerpoint/2010/main" val="7696099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1A0668-B6AF-C66A-ECAE-6D6F0C0549A9}"/>
              </a:ext>
            </a:extLst>
          </p:cNvPr>
          <p:cNvSpPr>
            <a:spLocks noGrp="1"/>
          </p:cNvSpPr>
          <p:nvPr>
            <p:ph type="title"/>
          </p:nvPr>
        </p:nvSpPr>
        <p:spPr>
          <a:xfrm>
            <a:off x="914400" y="419100"/>
            <a:ext cx="10363200" cy="914400"/>
          </a:xfrm>
        </p:spPr>
        <p:txBody>
          <a:bodyPr/>
          <a:lstStyle/>
          <a:p>
            <a:r>
              <a:rPr lang="en-US" dirty="0"/>
              <a:t>Conclusions</a:t>
            </a:r>
          </a:p>
        </p:txBody>
      </p:sp>
      <p:sp>
        <p:nvSpPr>
          <p:cNvPr id="3" name="Content Placeholder 2">
            <a:extLst>
              <a:ext uri="{FF2B5EF4-FFF2-40B4-BE49-F238E27FC236}">
                <a16:creationId xmlns:a16="http://schemas.microsoft.com/office/drawing/2014/main" id="{16E09745-296C-5423-43F7-7CD932CACF0A}"/>
              </a:ext>
            </a:extLst>
          </p:cNvPr>
          <p:cNvSpPr>
            <a:spLocks noGrp="1"/>
          </p:cNvSpPr>
          <p:nvPr>
            <p:ph idx="1"/>
          </p:nvPr>
        </p:nvSpPr>
        <p:spPr>
          <a:xfrm>
            <a:off x="914400" y="1714500"/>
            <a:ext cx="10363200" cy="3429000"/>
          </a:xfrm>
        </p:spPr>
        <p:txBody>
          <a:bodyPr/>
          <a:lstStyle/>
          <a:p>
            <a:r>
              <a:rPr lang="en-US" dirty="0"/>
              <a:t>There is a clear benefit of androgen receptor pathway inhibitors on overall survival and progression free survival for the majority of </a:t>
            </a:r>
            <a:r>
              <a:rPr lang="en-US" dirty="0" err="1"/>
              <a:t>mHSPC</a:t>
            </a:r>
            <a:r>
              <a:rPr lang="en-US" dirty="0"/>
              <a:t> patients</a:t>
            </a:r>
          </a:p>
          <a:p>
            <a:r>
              <a:rPr lang="en-US" dirty="0"/>
              <a:t>Side effect profile should be considered in selecting an ARPI</a:t>
            </a:r>
          </a:p>
          <a:p>
            <a:r>
              <a:rPr lang="en-US" dirty="0"/>
              <a:t>For young patients, there is a clear benefit from all androgen receptor pathway inhibitors</a:t>
            </a:r>
          </a:p>
          <a:p>
            <a:r>
              <a:rPr lang="en-US" dirty="0"/>
              <a:t>For older patients, there should be a consideration of the benefits and risks of abiraterone and “amides”</a:t>
            </a:r>
          </a:p>
        </p:txBody>
      </p:sp>
    </p:spTree>
    <p:extLst>
      <p:ext uri="{BB962C8B-B14F-4D97-AF65-F5344CB8AC3E}">
        <p14:creationId xmlns:p14="http://schemas.microsoft.com/office/powerpoint/2010/main" val="97328333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DA6BCA-7369-DCF6-39C3-CDEDD139716F}"/>
            </a:ext>
          </a:extLst>
        </p:cNvPr>
        <p:cNvGrpSpPr/>
        <p:nvPr/>
      </p:nvGrpSpPr>
      <p:grpSpPr>
        <a:xfrm>
          <a:off x="0" y="0"/>
          <a:ext cx="0" cy="0"/>
          <a:chOff x="0" y="0"/>
          <a:chExt cx="0" cy="0"/>
        </a:xfrm>
      </p:grpSpPr>
      <p:sp>
        <p:nvSpPr>
          <p:cNvPr id="8" name="Title 1">
            <a:extLst>
              <a:ext uri="{FF2B5EF4-FFF2-40B4-BE49-F238E27FC236}">
                <a16:creationId xmlns:a16="http://schemas.microsoft.com/office/drawing/2014/main" id="{6A293666-F48F-1979-D05D-979E5EC5C7D4}"/>
              </a:ext>
            </a:extLst>
          </p:cNvPr>
          <p:cNvSpPr txBox="1">
            <a:spLocks/>
          </p:cNvSpPr>
          <p:nvPr/>
        </p:nvSpPr>
        <p:spPr bwMode="auto">
          <a:xfrm>
            <a:off x="508146" y="5222732"/>
            <a:ext cx="3636773"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Rana R McKay, MD, FASCO</a:t>
            </a:r>
          </a:p>
        </p:txBody>
      </p:sp>
      <p:sp>
        <p:nvSpPr>
          <p:cNvPr id="7" name="Rectangle 6">
            <a:extLst>
              <a:ext uri="{FF2B5EF4-FFF2-40B4-BE49-F238E27FC236}">
                <a16:creationId xmlns:a16="http://schemas.microsoft.com/office/drawing/2014/main" id="{2E84BB08-5A98-1EB7-42BD-07C7584B8BD5}"/>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10" name="Title 1">
            <a:extLst>
              <a:ext uri="{FF2B5EF4-FFF2-40B4-BE49-F238E27FC236}">
                <a16:creationId xmlns:a16="http://schemas.microsoft.com/office/drawing/2014/main" id="{665AA92D-D588-8FF5-0F66-416B4F9B262A}"/>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Second Opinion</a:t>
            </a:r>
          </a:p>
        </p:txBody>
      </p:sp>
      <p:sp>
        <p:nvSpPr>
          <p:cNvPr id="14" name="Title 1">
            <a:extLst>
              <a:ext uri="{FF2B5EF4-FFF2-40B4-BE49-F238E27FC236}">
                <a16:creationId xmlns:a16="http://schemas.microsoft.com/office/drawing/2014/main" id="{CE4061E4-4070-C5AE-544A-9570B30A8C7C}"/>
              </a:ext>
            </a:extLst>
          </p:cNvPr>
          <p:cNvSpPr txBox="1">
            <a:spLocks/>
          </p:cNvSpPr>
          <p:nvPr/>
        </p:nvSpPr>
        <p:spPr bwMode="auto">
          <a:xfrm>
            <a:off x="7922517"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5" name="Picture 14" descr="A person in a white shirt&#10;&#10;AI-generated content may be incorrect.">
            <a:extLst>
              <a:ext uri="{FF2B5EF4-FFF2-40B4-BE49-F238E27FC236}">
                <a16:creationId xmlns:a16="http://schemas.microsoft.com/office/drawing/2014/main" id="{00ECD7B1-E69D-7667-B5CE-44DA937629C1}"/>
              </a:ext>
            </a:extLst>
          </p:cNvPr>
          <p:cNvPicPr>
            <a:picLocks noChangeAspect="1"/>
          </p:cNvPicPr>
          <p:nvPr/>
        </p:nvPicPr>
        <p:blipFill>
          <a:blip r:embed="rId2"/>
          <a:srcRect l="22367" r="19429" b="17523"/>
          <a:stretch>
            <a:fillRect/>
          </a:stretch>
        </p:blipFill>
        <p:spPr>
          <a:xfrm>
            <a:off x="8787739" y="2570972"/>
            <a:ext cx="2651760" cy="2651760"/>
          </a:xfrm>
          <a:prstGeom prst="ellipse">
            <a:avLst/>
          </a:prstGeom>
          <a:effectLst>
            <a:outerShdw blurRad="50800" dist="38100" dir="2700000" algn="tl" rotWithShape="0">
              <a:prstClr val="black">
                <a:alpha val="40000"/>
              </a:prstClr>
            </a:outerShdw>
          </a:effectLst>
        </p:spPr>
      </p:pic>
      <p:pic>
        <p:nvPicPr>
          <p:cNvPr id="4" name="Picture 3" descr="A person wearing headphones and smiling&#10;&#10;AI-generated content may be incorrect.">
            <a:extLst>
              <a:ext uri="{FF2B5EF4-FFF2-40B4-BE49-F238E27FC236}">
                <a16:creationId xmlns:a16="http://schemas.microsoft.com/office/drawing/2014/main" id="{88D791F8-0AC3-F96F-55B5-FC3CD634CF77}"/>
              </a:ext>
            </a:extLst>
          </p:cNvPr>
          <p:cNvPicPr>
            <a:picLocks/>
          </p:cNvPicPr>
          <p:nvPr/>
        </p:nvPicPr>
        <p:blipFill>
          <a:blip r:embed="rId3"/>
          <a:srcRect l="27148" r="18640"/>
          <a:stretch>
            <a:fillRect/>
          </a:stretch>
        </p:blipFill>
        <p:spPr>
          <a:xfrm>
            <a:off x="1007220" y="2570972"/>
            <a:ext cx="2651760" cy="2651760"/>
          </a:xfrm>
          <a:prstGeom prst="ellipse">
            <a:avLst/>
          </a:prstGeom>
          <a:effectLst>
            <a:outerShdw blurRad="50800" dist="38100" dir="2700000" algn="tl" rotWithShape="0">
              <a:prstClr val="black">
                <a:alpha val="40000"/>
              </a:prstClr>
            </a:outerShdw>
          </a:effectLst>
        </p:spPr>
      </p:pic>
      <p:sp>
        <p:nvSpPr>
          <p:cNvPr id="3" name="Title 1">
            <a:extLst>
              <a:ext uri="{FF2B5EF4-FFF2-40B4-BE49-F238E27FC236}">
                <a16:creationId xmlns:a16="http://schemas.microsoft.com/office/drawing/2014/main" id="{AF3710C9-98A1-687C-D7FA-0A2412B1C9CA}"/>
              </a:ext>
            </a:extLst>
          </p:cNvPr>
          <p:cNvSpPr txBox="1">
            <a:spLocks/>
          </p:cNvSpPr>
          <p:nvPr/>
        </p:nvSpPr>
        <p:spPr bwMode="auto">
          <a:xfrm>
            <a:off x="3534414" y="5222733"/>
            <a:ext cx="5377891"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Sandy Srinivas, MD</a:t>
            </a:r>
          </a:p>
        </p:txBody>
      </p:sp>
      <p:pic>
        <p:nvPicPr>
          <p:cNvPr id="5" name="Picture 4" descr="A person with long black hair wearing headphones&#10;&#10;AI-generated content may be incorrect.">
            <a:extLst>
              <a:ext uri="{FF2B5EF4-FFF2-40B4-BE49-F238E27FC236}">
                <a16:creationId xmlns:a16="http://schemas.microsoft.com/office/drawing/2014/main" id="{41F3168A-8622-FB81-A3F9-D4CF4AE95AFE}"/>
              </a:ext>
            </a:extLst>
          </p:cNvPr>
          <p:cNvPicPr>
            <a:picLocks noChangeAspect="1"/>
          </p:cNvPicPr>
          <p:nvPr/>
        </p:nvPicPr>
        <p:blipFill>
          <a:blip r:embed="rId4"/>
          <a:srcRect l="19560" t="-318" r="21810" b="318"/>
          <a:stretch>
            <a:fillRect/>
          </a:stretch>
        </p:blipFill>
        <p:spPr>
          <a:xfrm>
            <a:off x="4836373" y="2570972"/>
            <a:ext cx="2763969" cy="2651761"/>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395980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0B5670-5B74-AFA2-A97D-EA45E62AAE0F}"/>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314005CA-3103-7E58-3364-A980AFED13E9}"/>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75F2A24A-CA62-49CB-8DF1-070CB5D70B97}"/>
              </a:ext>
            </a:extLst>
          </p:cNvPr>
          <p:cNvSpPr>
            <a:spLocks noGrp="1"/>
          </p:cNvSpPr>
          <p:nvPr>
            <p:ph idx="1"/>
          </p:nvPr>
        </p:nvSpPr>
        <p:spPr>
          <a:xfrm>
            <a:off x="912287" y="1268760"/>
            <a:ext cx="10224274" cy="4799013"/>
          </a:xfrm>
        </p:spPr>
        <p:txBody>
          <a:bodyPr/>
          <a:lstStyle/>
          <a:p>
            <a:pPr marL="98425" indent="0">
              <a:buNone/>
            </a:pPr>
            <a:r>
              <a:rPr lang="en-US" dirty="0">
                <a:solidFill>
                  <a:schemeClr val="tx1"/>
                </a:solidFill>
              </a:rPr>
              <a:t>How are you currently approaching the selection of endocrine therapy for patients with androgen pathway modulator-sensitive (APMS) metastatic disease? </a:t>
            </a:r>
          </a:p>
          <a:p>
            <a:pPr marL="98425" indent="0">
              <a:buNone/>
            </a:pPr>
            <a:endParaRPr lang="en-US" dirty="0">
              <a:solidFill>
                <a:schemeClr val="tx1"/>
              </a:solidFill>
            </a:endParaRPr>
          </a:p>
          <a:p>
            <a:pPr marL="98425" indent="0">
              <a:buNone/>
            </a:pPr>
            <a:r>
              <a:rPr lang="en-US" dirty="0">
                <a:solidFill>
                  <a:schemeClr val="tx1"/>
                </a:solidFill>
              </a:rPr>
              <a:t>In what situations, if any, do you use ADT alone? Do you have a preferred ARPI + ADT doublet? Do you use intermittent therapy in this setting, and if so, how?</a:t>
            </a:r>
          </a:p>
        </p:txBody>
      </p:sp>
    </p:spTree>
    <p:extLst>
      <p:ext uri="{BB962C8B-B14F-4D97-AF65-F5344CB8AC3E}">
        <p14:creationId xmlns:p14="http://schemas.microsoft.com/office/powerpoint/2010/main" val="379039993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FEAA1C-6F3D-BCBE-B6C1-96408E5C038B}"/>
            </a:ext>
          </a:extLst>
        </p:cNvPr>
        <p:cNvGrpSpPr/>
        <p:nvPr/>
      </p:nvGrpSpPr>
      <p:grpSpPr>
        <a:xfrm>
          <a:off x="0" y="0"/>
          <a:ext cx="0" cy="0"/>
          <a:chOff x="0" y="0"/>
          <a:chExt cx="0" cy="0"/>
        </a:xfrm>
      </p:grpSpPr>
      <p:sp>
        <p:nvSpPr>
          <p:cNvPr id="13" name="Rectangle 12">
            <a:extLst>
              <a:ext uri="{FF2B5EF4-FFF2-40B4-BE49-F238E27FC236}">
                <a16:creationId xmlns:a16="http://schemas.microsoft.com/office/drawing/2014/main" id="{8869C4E4-9687-4B82-C701-1F133955C9F0}"/>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14" name="Title 1">
            <a:extLst>
              <a:ext uri="{FF2B5EF4-FFF2-40B4-BE49-F238E27FC236}">
                <a16:creationId xmlns:a16="http://schemas.microsoft.com/office/drawing/2014/main" id="{639F364A-41EF-DE40-FDA2-841FD7D4FC7B}"/>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Second Opinion</a:t>
            </a:r>
          </a:p>
        </p:txBody>
      </p:sp>
      <p:sp>
        <p:nvSpPr>
          <p:cNvPr id="8" name="Title 1">
            <a:extLst>
              <a:ext uri="{FF2B5EF4-FFF2-40B4-BE49-F238E27FC236}">
                <a16:creationId xmlns:a16="http://schemas.microsoft.com/office/drawing/2014/main" id="{8CA9A4A7-C2E5-439F-42F4-CB6D11E21731}"/>
              </a:ext>
            </a:extLst>
          </p:cNvPr>
          <p:cNvSpPr txBox="1">
            <a:spLocks/>
          </p:cNvSpPr>
          <p:nvPr/>
        </p:nvSpPr>
        <p:spPr bwMode="auto">
          <a:xfrm>
            <a:off x="1769031"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Andrew J Armstrong, MD, </a:t>
            </a:r>
            <a:r>
              <a:rPr kumimoji="0" lang="en-US" sz="2400" b="1" i="0" u="none" strike="noStrike" kern="1200" cap="none" spc="0" normalizeH="0" baseline="0" noProof="0" dirty="0" err="1">
                <a:ln>
                  <a:noFill/>
                </a:ln>
                <a:solidFill>
                  <a:srgbClr val="062060"/>
                </a:solidFill>
                <a:effectLst/>
                <a:uLnTx/>
                <a:uFillTx/>
                <a:latin typeface="Calibri"/>
                <a:ea typeface="MS PGothic" pitchFamily="34" charset="-128"/>
                <a:cs typeface="Calibri"/>
              </a:rPr>
              <a:t>ScM</a:t>
            </a:r>
            <a:endPar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endParaRPr>
          </a:p>
        </p:txBody>
      </p:sp>
      <p:sp>
        <p:nvSpPr>
          <p:cNvPr id="5" name="Title 1">
            <a:extLst>
              <a:ext uri="{FF2B5EF4-FFF2-40B4-BE49-F238E27FC236}">
                <a16:creationId xmlns:a16="http://schemas.microsoft.com/office/drawing/2014/main" id="{DA71EFD6-C6BE-C093-4D8C-AA6F1CAEE7F2}"/>
              </a:ext>
            </a:extLst>
          </p:cNvPr>
          <p:cNvSpPr txBox="1">
            <a:spLocks/>
          </p:cNvSpPr>
          <p:nvPr/>
        </p:nvSpPr>
        <p:spPr bwMode="auto">
          <a:xfrm>
            <a:off x="6270966"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FF3C4EBD-F22D-364E-17FF-9C46D0F6BBB6}"/>
              </a:ext>
            </a:extLst>
          </p:cNvPr>
          <p:cNvPicPr>
            <a:picLocks noChangeAspect="1"/>
          </p:cNvPicPr>
          <p:nvPr/>
        </p:nvPicPr>
        <p:blipFill>
          <a:blip r:embed="rId2"/>
          <a:srcRect l="22367" r="19429" b="17523"/>
          <a:stretch>
            <a:fillRect/>
          </a:stretch>
        </p:blipFill>
        <p:spPr>
          <a:xfrm>
            <a:off x="7136188" y="2570972"/>
            <a:ext cx="2651760" cy="2651760"/>
          </a:xfrm>
          <a:prstGeom prst="ellipse">
            <a:avLst/>
          </a:prstGeom>
          <a:effectLst>
            <a:outerShdw blurRad="50800" dist="38100" dir="2700000" algn="tl" rotWithShape="0">
              <a:prstClr val="black">
                <a:alpha val="40000"/>
              </a:prstClr>
            </a:outerShdw>
          </a:effectLst>
        </p:spPr>
      </p:pic>
      <p:sp>
        <p:nvSpPr>
          <p:cNvPr id="2" name="Oval 1">
            <a:extLst>
              <a:ext uri="{FF2B5EF4-FFF2-40B4-BE49-F238E27FC236}">
                <a16:creationId xmlns:a16="http://schemas.microsoft.com/office/drawing/2014/main" id="{47090B64-3136-4824-AD34-F1DBE5B97BCD}"/>
              </a:ext>
            </a:extLst>
          </p:cNvPr>
          <p:cNvSpPr/>
          <p:nvPr/>
        </p:nvSpPr>
        <p:spPr bwMode="auto">
          <a:xfrm>
            <a:off x="3792586" y="4444141"/>
            <a:ext cx="2655065" cy="2655065"/>
          </a:xfrm>
          <a:prstGeom prst="ellipse">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pic>
        <p:nvPicPr>
          <p:cNvPr id="6" name="Picture 5" descr="A person wearing a headset&#10;&#10;AI-generated content may be incorrect.">
            <a:extLst>
              <a:ext uri="{FF2B5EF4-FFF2-40B4-BE49-F238E27FC236}">
                <a16:creationId xmlns:a16="http://schemas.microsoft.com/office/drawing/2014/main" id="{832B6E0F-A31A-8E3A-4E51-F5DE643B7057}"/>
              </a:ext>
            </a:extLst>
          </p:cNvPr>
          <p:cNvPicPr>
            <a:picLocks/>
          </p:cNvPicPr>
          <p:nvPr/>
        </p:nvPicPr>
        <p:blipFill>
          <a:blip r:embed="rId3"/>
          <a:srcRect l="23245" r="18640"/>
          <a:stretch>
            <a:fillRect/>
          </a:stretch>
        </p:blipFill>
        <p:spPr>
          <a:xfrm>
            <a:off x="2668068" y="2607389"/>
            <a:ext cx="2651760" cy="2651760"/>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6142290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F962DB-C993-4912-7894-A01442C61E6C}"/>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DCF07A33-0BFF-AC22-E93F-C5C165271680}"/>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2CF905A8-89E6-E440-21D3-35A61AAD3176}"/>
              </a:ext>
            </a:extLst>
          </p:cNvPr>
          <p:cNvSpPr>
            <a:spLocks noGrp="1"/>
          </p:cNvSpPr>
          <p:nvPr>
            <p:ph idx="1"/>
          </p:nvPr>
        </p:nvSpPr>
        <p:spPr>
          <a:xfrm>
            <a:off x="912287" y="1268760"/>
            <a:ext cx="10224274" cy="4799013"/>
          </a:xfrm>
        </p:spPr>
        <p:txBody>
          <a:bodyPr/>
          <a:lstStyle/>
          <a:p>
            <a:pPr marL="98425" indent="0">
              <a:buNone/>
            </a:pPr>
            <a:r>
              <a:rPr lang="en-US" dirty="0">
                <a:solidFill>
                  <a:schemeClr val="tx1"/>
                </a:solidFill>
              </a:rPr>
              <a:t>What is your usual approach to biomarker evaluation for patients with APMS </a:t>
            </a:r>
            <a:r>
              <a:rPr lang="en-US" dirty="0" err="1">
                <a:solidFill>
                  <a:schemeClr val="tx1"/>
                </a:solidFill>
              </a:rPr>
              <a:t>mPC</a:t>
            </a:r>
            <a:r>
              <a:rPr lang="en-US" dirty="0">
                <a:solidFill>
                  <a:schemeClr val="tx1"/>
                </a:solidFill>
              </a:rPr>
              <a:t>, including somatic and genetic testing?</a:t>
            </a:r>
          </a:p>
          <a:p>
            <a:pPr marL="98425" indent="0">
              <a:buNone/>
            </a:pPr>
            <a:endParaRPr lang="en-US" dirty="0">
              <a:solidFill>
                <a:schemeClr val="tx1"/>
              </a:solidFill>
            </a:endParaRPr>
          </a:p>
          <a:p>
            <a:pPr marL="98425" indent="0">
              <a:buNone/>
            </a:pPr>
            <a:r>
              <a:rPr lang="en-US" dirty="0">
                <a:solidFill>
                  <a:schemeClr val="tx1"/>
                </a:solidFill>
              </a:rPr>
              <a:t>Is archival tissue adequate? What about tissue from the bone? What about liquid biopsy? Which assays, if any, are worth repeating upon disease progression?</a:t>
            </a:r>
          </a:p>
        </p:txBody>
      </p:sp>
    </p:spTree>
    <p:extLst>
      <p:ext uri="{BB962C8B-B14F-4D97-AF65-F5344CB8AC3E}">
        <p14:creationId xmlns:p14="http://schemas.microsoft.com/office/powerpoint/2010/main" val="41296285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371E40-6AFE-D66D-97B1-60694AE0DD7E}"/>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5C410EB0-670F-D308-01B5-8464F7C8F310}"/>
              </a:ext>
            </a:extLst>
          </p:cNvPr>
          <p:cNvSpPr/>
          <p:nvPr/>
        </p:nvSpPr>
        <p:spPr bwMode="auto">
          <a:xfrm>
            <a:off x="740128" y="3284984"/>
            <a:ext cx="10828480" cy="906859"/>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F943D6AE-45A0-F90A-30F5-06F2D13597D1}"/>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246BA24F-05DE-4FB0-D73B-C9C52FF5A6A9}"/>
              </a:ext>
            </a:extLst>
          </p:cNvPr>
          <p:cNvSpPr>
            <a:spLocks noGrp="1"/>
          </p:cNvSpPr>
          <p:nvPr>
            <p:ph idx="1"/>
          </p:nvPr>
        </p:nvSpPr>
        <p:spPr>
          <a:xfrm>
            <a:off x="767408" y="1416053"/>
            <a:ext cx="10225136" cy="4799013"/>
          </a:xfrm>
        </p:spPr>
        <p:txBody>
          <a:bodyPr/>
          <a:lstStyle/>
          <a:p>
            <a:pPr marL="98425" indent="0">
              <a:lnSpc>
                <a:spcPct val="100000"/>
              </a:lnSpc>
              <a:spcBef>
                <a:spcPts val="1600"/>
              </a:spcBef>
              <a:spcAft>
                <a:spcPts val="0"/>
              </a:spcAft>
              <a:buNone/>
            </a:pPr>
            <a:r>
              <a:rPr lang="en-US" sz="2500" dirty="0">
                <a:solidFill>
                  <a:srgbClr val="0432FF"/>
                </a:solidFill>
              </a:rPr>
              <a:t>Module 1:</a:t>
            </a:r>
            <a:r>
              <a:rPr lang="en-US" sz="2500" dirty="0">
                <a:solidFill>
                  <a:schemeClr val="tx1"/>
                </a:solidFill>
              </a:rPr>
              <a:t> Evolving Management of Nonmetastatic Hormone-Sensitive Prostate Cancer (HSPC) — Dr Shore</a:t>
            </a: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Current Hormonal Treatment for Metastatic HSPC (</a:t>
            </a:r>
            <a:r>
              <a:rPr lang="en-US" sz="2500" dirty="0" err="1">
                <a:solidFill>
                  <a:schemeClr val="tx1"/>
                </a:solidFill>
              </a:rPr>
              <a:t>mHSPC</a:t>
            </a:r>
            <a:r>
              <a:rPr lang="en-US" sz="2500" dirty="0">
                <a:solidFill>
                  <a:schemeClr val="tx1"/>
                </a:solidFill>
              </a:rPr>
              <a:t>) — </a:t>
            </a:r>
            <a:br>
              <a:rPr lang="en-US" sz="2500" dirty="0">
                <a:solidFill>
                  <a:schemeClr val="tx1"/>
                </a:solidFill>
              </a:rPr>
            </a:br>
            <a:r>
              <a:rPr lang="en-US" sz="2500" dirty="0">
                <a:solidFill>
                  <a:schemeClr val="tx1"/>
                </a:solidFill>
              </a:rPr>
              <a:t>Dr </a:t>
            </a:r>
            <a:r>
              <a:rPr lang="en-US" sz="2500" dirty="0" err="1">
                <a:solidFill>
                  <a:schemeClr val="tx1"/>
                </a:solidFill>
              </a:rPr>
              <a:t>Petrylak</a:t>
            </a:r>
            <a:endParaRPr lang="en-US" sz="2500" dirty="0">
              <a:solidFill>
                <a:schemeClr val="tx1"/>
              </a:solidFill>
            </a:endParaRPr>
          </a:p>
          <a:p>
            <a:pPr marL="98425" indent="0">
              <a:lnSpc>
                <a:spcPct val="100000"/>
              </a:lnSpc>
              <a:spcBef>
                <a:spcPts val="1600"/>
              </a:spcBef>
              <a:spcAft>
                <a:spcPts val="0"/>
              </a:spcAft>
              <a:buNone/>
            </a:pPr>
            <a:r>
              <a:rPr lang="en-US" sz="2500" dirty="0">
                <a:solidFill>
                  <a:schemeClr val="bg1"/>
                </a:solidFill>
              </a:rPr>
              <a:t>Module 3: Current and Future Role of PARP Inhibitors for Metastatic Prostate Cancer (</a:t>
            </a:r>
            <a:r>
              <a:rPr lang="en-US" sz="2500" dirty="0" err="1">
                <a:solidFill>
                  <a:schemeClr val="bg1"/>
                </a:solidFill>
              </a:rPr>
              <a:t>mPC</a:t>
            </a:r>
            <a:r>
              <a:rPr lang="en-US" sz="2500" dirty="0">
                <a:solidFill>
                  <a:schemeClr val="bg1"/>
                </a:solidFill>
              </a:rPr>
              <a:t>) — Dr Agarwal</a:t>
            </a: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Emerging Role of AKT Inhibition for Patients with </a:t>
            </a:r>
            <a:r>
              <a:rPr lang="en-US" sz="2500" dirty="0" err="1">
                <a:solidFill>
                  <a:schemeClr val="tx1"/>
                </a:solidFill>
              </a:rPr>
              <a:t>mHSPC</a:t>
            </a:r>
            <a:r>
              <a:rPr lang="en-US" sz="2500" dirty="0">
                <a:solidFill>
                  <a:schemeClr val="tx1"/>
                </a:solidFill>
              </a:rPr>
              <a:t> — </a:t>
            </a:r>
            <a:br>
              <a:rPr lang="en-US" sz="2500" dirty="0">
                <a:solidFill>
                  <a:schemeClr val="tx1"/>
                </a:solidFill>
              </a:rPr>
            </a:br>
            <a:r>
              <a:rPr lang="en-US" sz="2500" dirty="0">
                <a:solidFill>
                  <a:schemeClr val="tx1"/>
                </a:solidFill>
              </a:rPr>
              <a:t>Dr Heath</a:t>
            </a:r>
          </a:p>
          <a:p>
            <a:pPr marL="98425" indent="0">
              <a:lnSpc>
                <a:spcPct val="100000"/>
              </a:lnSpc>
              <a:spcBef>
                <a:spcPts val="1600"/>
              </a:spcBef>
              <a:spcAft>
                <a:spcPts val="0"/>
              </a:spcAft>
              <a:buNone/>
            </a:pPr>
            <a:r>
              <a:rPr lang="en-US" sz="2500" dirty="0">
                <a:solidFill>
                  <a:srgbClr val="0432FF"/>
                </a:solidFill>
              </a:rPr>
              <a:t>Module 5: </a:t>
            </a:r>
            <a:r>
              <a:rPr lang="en-US" sz="2500" dirty="0">
                <a:solidFill>
                  <a:schemeClr val="tx1"/>
                </a:solidFill>
              </a:rPr>
              <a:t>Current and Future Use of Radiopharmaceuticals in </a:t>
            </a:r>
            <a:r>
              <a:rPr lang="en-US" sz="2500" dirty="0" err="1">
                <a:solidFill>
                  <a:schemeClr val="tx1"/>
                </a:solidFill>
              </a:rPr>
              <a:t>mPC</a:t>
            </a:r>
            <a:r>
              <a:rPr lang="en-US" sz="2500" dirty="0">
                <a:solidFill>
                  <a:schemeClr val="tx1"/>
                </a:solidFill>
              </a:rPr>
              <a:t> — </a:t>
            </a:r>
            <a:br>
              <a:rPr lang="en-US" sz="2500" dirty="0">
                <a:solidFill>
                  <a:schemeClr val="tx1"/>
                </a:solidFill>
              </a:rPr>
            </a:br>
            <a:r>
              <a:rPr lang="en-US" sz="2500" dirty="0">
                <a:solidFill>
                  <a:schemeClr val="tx1"/>
                </a:solidFill>
              </a:rPr>
              <a:t>Dr Saad</a:t>
            </a:r>
          </a:p>
          <a:p>
            <a:pPr marL="98425" indent="0">
              <a:lnSpc>
                <a:spcPct val="100000"/>
              </a:lnSpc>
              <a:spcBef>
                <a:spcPts val="1600"/>
              </a:spcBef>
              <a:spcAft>
                <a:spcPts val="0"/>
              </a:spcAft>
              <a:buNone/>
            </a:pPr>
            <a:endParaRPr lang="en-US" sz="2500" dirty="0">
              <a:solidFill>
                <a:schemeClr val="tx1"/>
              </a:solidFill>
            </a:endParaRPr>
          </a:p>
        </p:txBody>
      </p:sp>
    </p:spTree>
    <p:extLst>
      <p:ext uri="{BB962C8B-B14F-4D97-AF65-F5344CB8AC3E}">
        <p14:creationId xmlns:p14="http://schemas.microsoft.com/office/powerpoint/2010/main" val="90047740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62403FC0-2403-8A20-F7A6-49F2605E2D75}"/>
              </a:ext>
            </a:extLst>
          </p:cNvPr>
          <p:cNvSpPr txBox="1">
            <a:spLocks/>
          </p:cNvSpPr>
          <p:nvPr/>
        </p:nvSpPr>
        <p:spPr>
          <a:xfrm>
            <a:off x="467882" y="4130720"/>
            <a:ext cx="11430000" cy="708756"/>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b="1" kern="1200">
                <a:solidFill>
                  <a:schemeClr val="tx1"/>
                </a:solidFill>
                <a:latin typeface="+mn-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0070C0"/>
                </a:solidFill>
                <a:effectLst/>
                <a:uLnTx/>
                <a:uFillTx/>
                <a:latin typeface="Calibri" panose="020F0502020204030204"/>
                <a:ea typeface="+mj-ea"/>
                <a:cs typeface="+mj-cs"/>
              </a:rPr>
              <a:t>Current and Future Role of PARP Inhibitors in Metastatic Prostate Cancer</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0070C0"/>
                </a:solidFill>
                <a:effectLst/>
                <a:uLnTx/>
                <a:uFillTx/>
                <a:latin typeface="Calibri" panose="020F0502020204030204"/>
                <a:ea typeface="+mj-ea"/>
                <a:cs typeface="+mj-cs"/>
              </a:rPr>
              <a:t>	</a:t>
            </a:r>
          </a:p>
          <a:p>
            <a:pPr marL="0" marR="0" lvl="0" indent="0" algn="ctr" defTabSz="914400" rtl="0" eaLnBrk="1" fontAlgn="auto" latinLnBrk="0" hangingPunct="1">
              <a:lnSpc>
                <a:spcPct val="90000"/>
              </a:lnSpc>
              <a:spcBef>
                <a:spcPct val="0"/>
              </a:spcBef>
              <a:spcAft>
                <a:spcPts val="0"/>
              </a:spcAft>
              <a:buClrTx/>
              <a:buSzTx/>
              <a:buFontTx/>
              <a:buNone/>
              <a:tabLst/>
              <a:defRPr/>
            </a:pPr>
            <a:br>
              <a:rPr kumimoji="0" lang="en-US" sz="3733" b="1" i="0" u="none" strike="noStrike" kern="1200" cap="none" spc="0" normalizeH="0" baseline="0" noProof="0" dirty="0">
                <a:ln>
                  <a:noFill/>
                </a:ln>
                <a:solidFill>
                  <a:prstClr val="black"/>
                </a:solidFill>
                <a:effectLst/>
                <a:uLnTx/>
                <a:uFillTx/>
                <a:latin typeface="Calibri" panose="020F0502020204030204"/>
                <a:ea typeface="+mj-ea"/>
                <a:cs typeface="+mj-cs"/>
              </a:rPr>
            </a:br>
            <a:endParaRPr kumimoji="0" lang="en-US" sz="3733" b="1" i="0" u="none" strike="noStrike" kern="1200" cap="none" spc="0" normalizeH="0" baseline="0" noProof="0" dirty="0">
              <a:ln>
                <a:noFill/>
              </a:ln>
              <a:solidFill>
                <a:prstClr val="black"/>
              </a:solidFill>
              <a:effectLst/>
              <a:uLnTx/>
              <a:uFillTx/>
              <a:latin typeface="Calibri" panose="020F0502020204030204"/>
              <a:ea typeface="+mj-ea"/>
              <a:cs typeface="+mj-cs"/>
            </a:endParaRPr>
          </a:p>
        </p:txBody>
      </p:sp>
      <p:pic>
        <p:nvPicPr>
          <p:cNvPr id="8" name="Picture 7">
            <a:extLst>
              <a:ext uri="{FF2B5EF4-FFF2-40B4-BE49-F238E27FC236}">
                <a16:creationId xmlns:a16="http://schemas.microsoft.com/office/drawing/2014/main" id="{D9AEA456-D859-7B3D-283D-321746D44062}"/>
              </a:ext>
            </a:extLst>
          </p:cNvPr>
          <p:cNvPicPr>
            <a:picLocks noChangeAspect="1"/>
          </p:cNvPicPr>
          <p:nvPr/>
        </p:nvPicPr>
        <p:blipFill>
          <a:blip r:embed="rId3"/>
          <a:stretch>
            <a:fillRect/>
          </a:stretch>
        </p:blipFill>
        <p:spPr>
          <a:xfrm>
            <a:off x="0" y="-19455"/>
            <a:ext cx="12192000" cy="3260504"/>
          </a:xfrm>
          <a:prstGeom prst="rect">
            <a:avLst/>
          </a:prstGeom>
        </p:spPr>
      </p:pic>
      <p:sp>
        <p:nvSpPr>
          <p:cNvPr id="2" name="TextBox 1">
            <a:extLst>
              <a:ext uri="{FF2B5EF4-FFF2-40B4-BE49-F238E27FC236}">
                <a16:creationId xmlns:a16="http://schemas.microsoft.com/office/drawing/2014/main" id="{3B7496F2-5619-6223-0B27-BC5CB01783FA}"/>
              </a:ext>
            </a:extLst>
          </p:cNvPr>
          <p:cNvSpPr txBox="1"/>
          <p:nvPr/>
        </p:nvSpPr>
        <p:spPr>
          <a:xfrm>
            <a:off x="1514902" y="4237631"/>
            <a:ext cx="8802805" cy="187743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Neeraj Agarwal, MD, FASCO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a:ea typeface="+mn-ea"/>
                <a:cs typeface="+mn-cs"/>
              </a:rPr>
              <a:t>Professor of Medicine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a:ea typeface="+mn-ea"/>
                <a:cs typeface="+mn-cs"/>
              </a:rPr>
              <a:t>Senior Director for Clinical Research, Huntsman Cancer Institute (HCI)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a:ea typeface="+mn-ea"/>
                <a:cs typeface="+mn-cs"/>
              </a:rPr>
              <a:t>HCI Presidential Endowed Chair of Cancer Research</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a:ea typeface="+mn-ea"/>
                <a:cs typeface="+mn-cs"/>
              </a:rPr>
              <a:t>Director, Center of Investigational Therapeutics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a:ea typeface="+mn-ea"/>
                <a:cs typeface="+mn-cs"/>
              </a:rPr>
              <a:t>Huntsman Cancer Institute, University of Utah (NCI-CCC)</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C0C44D4A-63FF-D6E6-E895-B48FD2941929}"/>
              </a:ext>
            </a:extLst>
          </p:cNvPr>
          <p:cNvSpPr txBox="1"/>
          <p:nvPr/>
        </p:nvSpPr>
        <p:spPr>
          <a:xfrm>
            <a:off x="467882" y="5950423"/>
            <a:ext cx="1094164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a:ea typeface="+mn-ea"/>
                <a:cs typeface="+mn-cs"/>
              </a:rPr>
              <a:t>May 17, 2026, AUA 2026 — Symposium on PARP Inhibitors in Metastatic Prostate Cancer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101003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8FBC81-6560-698A-5751-0E06B1A9589E}"/>
              </a:ext>
            </a:extLst>
          </p:cNvPr>
          <p:cNvSpPr>
            <a:spLocks noGrp="1"/>
          </p:cNvSpPr>
          <p:nvPr>
            <p:ph type="title"/>
          </p:nvPr>
        </p:nvSpPr>
        <p:spPr/>
        <p:txBody>
          <a:bodyPr/>
          <a:lstStyle/>
          <a:p>
            <a:r>
              <a:rPr lang="en-US" dirty="0"/>
              <a:t>Current and Future Role of PARPi in mPC: Talk Overview</a:t>
            </a:r>
          </a:p>
        </p:txBody>
      </p:sp>
      <p:sp>
        <p:nvSpPr>
          <p:cNvPr id="5" name="Rectangle 1">
            <a:extLst>
              <a:ext uri="{FF2B5EF4-FFF2-40B4-BE49-F238E27FC236}">
                <a16:creationId xmlns:a16="http://schemas.microsoft.com/office/drawing/2014/main" id="{55BA8779-A4A3-0580-81E7-9382E7DA8160}"/>
              </a:ext>
            </a:extLst>
          </p:cNvPr>
          <p:cNvSpPr>
            <a:spLocks noGrp="1" noChangeArrowheads="1"/>
          </p:cNvSpPr>
          <p:nvPr>
            <p:ph idx="1"/>
          </p:nvPr>
        </p:nvSpPr>
        <p:spPr bwMode="auto">
          <a:xfrm>
            <a:off x="389441" y="1213277"/>
            <a:ext cx="10819333" cy="4308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ctr" anchorCtr="0" compatLnSpc="1">
            <a:prstTxWarp prst="textNoShape">
              <a:avLst/>
            </a:prstTxWarp>
            <a:spAutoFit/>
          </a:bodyPr>
          <a:lstStyle/>
          <a:p>
            <a:pPr eaLnBrk="0" fontAlgn="base" hangingPunct="0">
              <a:lnSpc>
                <a:spcPct val="100000"/>
              </a:lnSpc>
              <a:spcBef>
                <a:spcPts val="600"/>
              </a:spcBef>
              <a:spcAft>
                <a:spcPct val="0"/>
              </a:spcAft>
            </a:pPr>
            <a:r>
              <a:rPr lang="en-US" sz="2600" b="1" dirty="0">
                <a:solidFill>
                  <a:schemeClr val="tx1"/>
                </a:solidFill>
                <a:latin typeface="Arial"/>
              </a:rPr>
              <a:t>Incidence of BRCA1/2 and HRR abnormalities in mPC; optimal genetic testing</a:t>
            </a:r>
          </a:p>
          <a:p>
            <a:pPr eaLnBrk="0" fontAlgn="base" hangingPunct="0">
              <a:lnSpc>
                <a:spcPct val="100000"/>
              </a:lnSpc>
              <a:spcBef>
                <a:spcPts val="600"/>
              </a:spcBef>
              <a:spcAft>
                <a:spcPct val="0"/>
              </a:spcAft>
            </a:pPr>
            <a:r>
              <a:rPr lang="en-US" sz="2600" b="1" dirty="0">
                <a:solidFill>
                  <a:schemeClr val="tx1"/>
                </a:solidFill>
                <a:latin typeface="Arial"/>
              </a:rPr>
              <a:t>Long-term efficacy and safety: olaparib + abiraterone, niraparib + abiraterone, talazoparib + enzalutamide in 1L mCRPC</a:t>
            </a:r>
          </a:p>
          <a:p>
            <a:pPr eaLnBrk="0" fontAlgn="base" hangingPunct="0">
              <a:lnSpc>
                <a:spcPct val="100000"/>
              </a:lnSpc>
              <a:spcBef>
                <a:spcPts val="600"/>
              </a:spcBef>
              <a:spcAft>
                <a:spcPct val="0"/>
              </a:spcAft>
            </a:pPr>
            <a:r>
              <a:rPr lang="en-US" sz="2600" b="1" dirty="0">
                <a:solidFill>
                  <a:schemeClr val="tx1"/>
                </a:solidFill>
                <a:latin typeface="Arial"/>
              </a:rPr>
              <a:t>Phase III AMPLITUDE: niraparib + abiraterone/prednisone in HRR-mutated mHSPC</a:t>
            </a:r>
          </a:p>
          <a:p>
            <a:pPr eaLnBrk="0" fontAlgn="base" hangingPunct="0">
              <a:lnSpc>
                <a:spcPct val="100000"/>
              </a:lnSpc>
              <a:spcBef>
                <a:spcPts val="600"/>
              </a:spcBef>
              <a:spcAft>
                <a:spcPct val="0"/>
              </a:spcAft>
            </a:pPr>
            <a:r>
              <a:rPr lang="en-US" sz="2600" b="1" dirty="0">
                <a:solidFill>
                  <a:schemeClr val="tx1"/>
                </a:solidFill>
                <a:latin typeface="Arial"/>
              </a:rPr>
              <a:t>Phase III TALAPRO-3: talazoparib + enzalutamide in HRR-mutated mHSPC</a:t>
            </a:r>
          </a:p>
          <a:p>
            <a:pPr eaLnBrk="0" fontAlgn="base" hangingPunct="0">
              <a:lnSpc>
                <a:spcPct val="100000"/>
              </a:lnSpc>
              <a:spcBef>
                <a:spcPts val="600"/>
              </a:spcBef>
              <a:spcAft>
                <a:spcPct val="0"/>
              </a:spcAft>
            </a:pPr>
            <a:r>
              <a:rPr lang="en-US" sz="2600" b="1" dirty="0">
                <a:solidFill>
                  <a:schemeClr val="tx1"/>
                </a:solidFill>
                <a:latin typeface="Arial"/>
              </a:rPr>
              <a:t>Saruparib: mechanistic differences and ongoing Phase III evaluation (EvoPAR-Prostate01)</a:t>
            </a:r>
          </a:p>
        </p:txBody>
      </p:sp>
    </p:spTree>
    <p:extLst>
      <p:ext uri="{BB962C8B-B14F-4D97-AF65-F5344CB8AC3E}">
        <p14:creationId xmlns:p14="http://schemas.microsoft.com/office/powerpoint/2010/main" val="145008687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0CCEA9-E1EB-C296-DE43-0FEAFA36B43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9A12CDE-42D9-A82B-95DC-50F6169932EB}"/>
              </a:ext>
            </a:extLst>
          </p:cNvPr>
          <p:cNvSpPr>
            <a:spLocks noGrp="1"/>
          </p:cNvSpPr>
          <p:nvPr>
            <p:ph type="title"/>
          </p:nvPr>
        </p:nvSpPr>
        <p:spPr>
          <a:xfrm>
            <a:off x="916516" y="116632"/>
            <a:ext cx="10358967" cy="1196752"/>
          </a:xfrm>
        </p:spPr>
        <p:txBody>
          <a:bodyPr/>
          <a:lstStyle/>
          <a:p>
            <a:r>
              <a:rPr lang="en-US" sz="3200" dirty="0">
                <a:solidFill>
                  <a:srgbClr val="0432FF"/>
                </a:solidFill>
              </a:rPr>
              <a:t>Dr Armstrong — Disclosures</a:t>
            </a:r>
            <a:br>
              <a:rPr lang="en-US" sz="3200" dirty="0">
                <a:solidFill>
                  <a:srgbClr val="0432FF"/>
                </a:solidFill>
              </a:rPr>
            </a:br>
            <a:r>
              <a:rPr lang="en-US" sz="3200" dirty="0">
                <a:solidFill>
                  <a:srgbClr val="0432FF"/>
                </a:solidFill>
              </a:rPr>
              <a:t>Consulting Faculty</a:t>
            </a:r>
          </a:p>
        </p:txBody>
      </p:sp>
      <p:graphicFrame>
        <p:nvGraphicFramePr>
          <p:cNvPr id="5" name="Content Placeholder 3">
            <a:extLst>
              <a:ext uri="{FF2B5EF4-FFF2-40B4-BE49-F238E27FC236}">
                <a16:creationId xmlns:a16="http://schemas.microsoft.com/office/drawing/2014/main" id="{BD773587-128F-60BC-2BF4-CEE7DFDD468C}"/>
              </a:ext>
            </a:extLst>
          </p:cNvPr>
          <p:cNvGraphicFramePr>
            <a:graphicFrameLocks/>
          </p:cNvGraphicFramePr>
          <p:nvPr>
            <p:extLst>
              <p:ext uri="{D42A27DB-BD31-4B8C-83A1-F6EECF244321}">
                <p14:modId xmlns:p14="http://schemas.microsoft.com/office/powerpoint/2010/main" val="3011174084"/>
              </p:ext>
            </p:extLst>
          </p:nvPr>
        </p:nvGraphicFramePr>
        <p:xfrm>
          <a:off x="1199456" y="1772816"/>
          <a:ext cx="9649072" cy="3600400"/>
        </p:xfrm>
        <a:graphic>
          <a:graphicData uri="http://schemas.openxmlformats.org/drawingml/2006/table">
            <a:tbl>
              <a:tblPr firstRow="1" bandRow="1">
                <a:tableStyleId>{F2DE63D5-997A-4646-A377-4702673A728D}</a:tableStyleId>
              </a:tblPr>
              <a:tblGrid>
                <a:gridCol w="2592289">
                  <a:extLst>
                    <a:ext uri="{9D8B030D-6E8A-4147-A177-3AD203B41FA5}">
                      <a16:colId xmlns:a16="http://schemas.microsoft.com/office/drawing/2014/main" val="20000"/>
                    </a:ext>
                  </a:extLst>
                </a:gridCol>
                <a:gridCol w="7056783">
                  <a:extLst>
                    <a:ext uri="{9D8B030D-6E8A-4147-A177-3AD203B41FA5}">
                      <a16:colId xmlns:a16="http://schemas.microsoft.com/office/drawing/2014/main" val="20001"/>
                    </a:ext>
                  </a:extLst>
                </a:gridCol>
              </a:tblGrid>
              <a:tr h="1429760">
                <a:tc>
                  <a:txBody>
                    <a:bodyPr/>
                    <a:lstStyle/>
                    <a:p>
                      <a:r>
                        <a:rPr lang="en-US" sz="2000" b="1" kern="1200" dirty="0">
                          <a:solidFill>
                            <a:schemeClr val="tx1"/>
                          </a:solidFill>
                          <a:effectLst/>
                          <a:latin typeface="+mn-lt"/>
                          <a:ea typeface="+mn-ea"/>
                          <a:cs typeface="+mn-cs"/>
                        </a:rPr>
                        <a:t>Advisory 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Astellas, AstraZeneca Pharmaceuticals LP, Bayer HealthCare Pharmaceuticals, Bristol Myers Squibb, Merck, Pfizer Inc, Precede Biosciences, Sumitomo Pharma America, </a:t>
                      </a:r>
                      <a:r>
                        <a:rPr lang="en-US" sz="2000" b="0" kern="1200" dirty="0" err="1">
                          <a:solidFill>
                            <a:schemeClr val="tx1"/>
                          </a:solidFill>
                          <a:effectLst/>
                          <a:latin typeface="+mn-lt"/>
                          <a:ea typeface="+mn-ea"/>
                          <a:cs typeface="+mn-cs"/>
                        </a:rPr>
                        <a:t>Telix</a:t>
                      </a:r>
                      <a:r>
                        <a:rPr lang="en-US" sz="2000" b="0" kern="1200" dirty="0">
                          <a:solidFill>
                            <a:schemeClr val="tx1"/>
                          </a:solidFill>
                          <a:effectLst/>
                          <a:latin typeface="+mn-lt"/>
                          <a:ea typeface="+mn-ea"/>
                          <a:cs typeface="+mn-cs"/>
                        </a:rPr>
                        <a:t> Pharmaceuticals Limited</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079285">
                <a:tc>
                  <a:txBody>
                    <a:bodyPr/>
                    <a:lstStyle/>
                    <a:p>
                      <a:r>
                        <a:rPr lang="en-US" sz="20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Amgen Inc, Astellas, Bayer HealthCare Pharmaceuticals, Janssen Biotech Inc, Novartis, Pfizer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450787178"/>
                  </a:ext>
                </a:extLst>
              </a:tr>
              <a:tr h="1091355">
                <a:tc>
                  <a:txBody>
                    <a:bodyPr/>
                    <a:lstStyle/>
                    <a:p>
                      <a:r>
                        <a:rPr lang="en-US" sz="20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Amgen Inc, Astellas, AstraZeneca Pharmaceuticals LP, Bayer HealthCare Pharmaceuticals, Bristol Myers Squibb, </a:t>
                      </a:r>
                      <a:r>
                        <a:rPr lang="en-US" sz="2000" b="0" kern="1200" dirty="0" err="1">
                          <a:solidFill>
                            <a:schemeClr val="tx1"/>
                          </a:solidFill>
                          <a:effectLst/>
                          <a:latin typeface="+mn-lt"/>
                          <a:ea typeface="+mn-ea"/>
                          <a:cs typeface="+mn-cs"/>
                        </a:rPr>
                        <a:t>FibroGen</a:t>
                      </a:r>
                      <a:r>
                        <a:rPr lang="en-US" sz="2000" b="0" kern="1200" dirty="0">
                          <a:solidFill>
                            <a:schemeClr val="tx1"/>
                          </a:solidFill>
                          <a:effectLst/>
                          <a:latin typeface="+mn-lt"/>
                          <a:ea typeface="+mn-ea"/>
                          <a:cs typeface="+mn-cs"/>
                        </a:rPr>
                        <a:t> Inc, Janssen Biotech Inc, Merck, Novartis, Pathos, Pfizer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862057163"/>
                  </a:ext>
                </a:extLst>
              </a:tr>
            </a:tbl>
          </a:graphicData>
        </a:graphic>
      </p:graphicFrame>
    </p:spTree>
    <p:custDataLst>
      <p:tags r:id="rId1"/>
    </p:custDataLst>
    <p:extLst>
      <p:ext uri="{BB962C8B-B14F-4D97-AF65-F5344CB8AC3E}">
        <p14:creationId xmlns:p14="http://schemas.microsoft.com/office/powerpoint/2010/main" val="201918742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14426A-F13C-497E-8AC3-7033716984E8}"/>
              </a:ext>
            </a:extLst>
          </p:cNvPr>
          <p:cNvSpPr>
            <a:spLocks noGrp="1"/>
          </p:cNvSpPr>
          <p:nvPr>
            <p:ph type="title"/>
          </p:nvPr>
        </p:nvSpPr>
        <p:spPr/>
        <p:txBody>
          <a:bodyPr/>
          <a:lstStyle/>
          <a:p>
            <a:r>
              <a:rPr lang="en-US" dirty="0"/>
              <a:t>Germline HRR mutations in metastatic prostate cancer</a:t>
            </a:r>
          </a:p>
        </p:txBody>
      </p:sp>
      <p:pic>
        <p:nvPicPr>
          <p:cNvPr id="6" name="Picture 5">
            <a:extLst>
              <a:ext uri="{FF2B5EF4-FFF2-40B4-BE49-F238E27FC236}">
                <a16:creationId xmlns:a16="http://schemas.microsoft.com/office/drawing/2014/main" id="{C44232C2-428F-4275-BFA4-1BEBC400D242}"/>
              </a:ext>
            </a:extLst>
          </p:cNvPr>
          <p:cNvPicPr>
            <a:picLocks noChangeAspect="1"/>
          </p:cNvPicPr>
          <p:nvPr/>
        </p:nvPicPr>
        <p:blipFill>
          <a:blip r:embed="rId3"/>
          <a:stretch>
            <a:fillRect/>
          </a:stretch>
        </p:blipFill>
        <p:spPr>
          <a:xfrm>
            <a:off x="0" y="1574800"/>
            <a:ext cx="5715000" cy="4191000"/>
          </a:xfrm>
          <a:prstGeom prst="rect">
            <a:avLst/>
          </a:prstGeom>
        </p:spPr>
      </p:pic>
      <p:pic>
        <p:nvPicPr>
          <p:cNvPr id="10" name="Picture 9" descr="Chart, pie chart  Description automatically generated">
            <a:extLst>
              <a:ext uri="{FF2B5EF4-FFF2-40B4-BE49-F238E27FC236}">
                <a16:creationId xmlns:a16="http://schemas.microsoft.com/office/drawing/2014/main" id="{E2460AD9-6295-4780-AB18-9E6DD98D932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096000" y="1324748"/>
            <a:ext cx="5782551" cy="4208503"/>
          </a:xfrm>
          <a:prstGeom prst="rect">
            <a:avLst/>
          </a:prstGeom>
        </p:spPr>
      </p:pic>
      <p:sp>
        <p:nvSpPr>
          <p:cNvPr id="13" name="TextBox 12">
            <a:extLst>
              <a:ext uri="{FF2B5EF4-FFF2-40B4-BE49-F238E27FC236}">
                <a16:creationId xmlns:a16="http://schemas.microsoft.com/office/drawing/2014/main" id="{AAE78FFA-6BC7-4BBE-99F6-6C6D539D236B}"/>
              </a:ext>
            </a:extLst>
          </p:cNvPr>
          <p:cNvSpPr txBox="1"/>
          <p:nvPr/>
        </p:nvSpPr>
        <p:spPr>
          <a:xfrm>
            <a:off x="9484360" y="6006919"/>
            <a:ext cx="46228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Pritchard et al. NEJM 2016</a:t>
            </a:r>
          </a:p>
        </p:txBody>
      </p:sp>
    </p:spTree>
    <p:extLst>
      <p:ext uri="{BB962C8B-B14F-4D97-AF65-F5344CB8AC3E}">
        <p14:creationId xmlns:p14="http://schemas.microsoft.com/office/powerpoint/2010/main" val="343468880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itle 54"/>
          <p:cNvSpPr>
            <a:spLocks noGrp="1"/>
          </p:cNvSpPr>
          <p:nvPr>
            <p:ph type="title"/>
          </p:nvPr>
        </p:nvSpPr>
        <p:spPr/>
        <p:txBody>
          <a:bodyPr/>
          <a:lstStyle/>
          <a:p>
            <a:r>
              <a:rPr lang="en-US" dirty="0"/>
              <a:t>Genomic Landscape in Advanced Prostate Cancer (Tissue DNA)</a:t>
            </a:r>
          </a:p>
        </p:txBody>
      </p:sp>
      <p:pic>
        <p:nvPicPr>
          <p:cNvPr id="8" name="Picture 7">
            <a:extLst>
              <a:ext uri="{FF2B5EF4-FFF2-40B4-BE49-F238E27FC236}">
                <a16:creationId xmlns:a16="http://schemas.microsoft.com/office/drawing/2014/main" id="{1142AA08-60D6-4AE1-BB4B-F5CD3FABEE84}"/>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5346700" y="2281864"/>
            <a:ext cx="6350000" cy="3813130"/>
          </a:xfrm>
          <a:prstGeom prst="rect">
            <a:avLst/>
          </a:prstGeom>
        </p:spPr>
      </p:pic>
      <p:pic>
        <p:nvPicPr>
          <p:cNvPr id="38" name="Picture 37">
            <a:extLst>
              <a:ext uri="{FF2B5EF4-FFF2-40B4-BE49-F238E27FC236}">
                <a16:creationId xmlns:a16="http://schemas.microsoft.com/office/drawing/2014/main" id="{5346E3ED-A2B1-499B-B08B-6B1EF83F1024}"/>
              </a:ext>
            </a:extLst>
          </p:cNvPr>
          <p:cNvPicPr>
            <a:picLocks noChangeAspect="1"/>
          </p:cNvPicPr>
          <p:nvPr/>
        </p:nvPicPr>
        <p:blipFill>
          <a:blip r:embed="rId5"/>
          <a:stretch>
            <a:fillRect/>
          </a:stretch>
        </p:blipFill>
        <p:spPr>
          <a:xfrm>
            <a:off x="7147017" y="2887049"/>
            <a:ext cx="3260118" cy="1163669"/>
          </a:xfrm>
          <a:prstGeom prst="rect">
            <a:avLst/>
          </a:prstGeom>
        </p:spPr>
      </p:pic>
      <p:sp>
        <p:nvSpPr>
          <p:cNvPr id="57" name="TextBox 56"/>
          <p:cNvSpPr txBox="1"/>
          <p:nvPr/>
        </p:nvSpPr>
        <p:spPr>
          <a:xfrm>
            <a:off x="7751124" y="6005765"/>
            <a:ext cx="4199576"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Chung JH, …, </a:t>
            </a:r>
            <a:r>
              <a:rPr kumimoji="0" lang="en-US" sz="1400" b="1" i="0" u="sng" strike="noStrike" kern="1200" cap="none" spc="0" normalizeH="0" baseline="0" noProof="0" dirty="0">
                <a:ln>
                  <a:noFill/>
                </a:ln>
                <a:solidFill>
                  <a:prstClr val="black"/>
                </a:solidFill>
                <a:effectLst/>
                <a:uLnTx/>
                <a:uFillTx/>
                <a:latin typeface="Calibri" panose="020F0502020204030204"/>
                <a:ea typeface="+mn-ea"/>
                <a:cs typeface="+mn-cs"/>
              </a:rPr>
              <a:t>Agarwal N.</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400" b="1" i="1" u="none" strike="noStrike" kern="1200" cap="none" spc="0" normalizeH="0" baseline="0" noProof="0" dirty="0">
                <a:ln>
                  <a:noFill/>
                </a:ln>
                <a:solidFill>
                  <a:prstClr val="black"/>
                </a:solidFill>
                <a:effectLst/>
                <a:uLnTx/>
                <a:uFillTx/>
                <a:latin typeface="Calibri" panose="020F0502020204030204"/>
                <a:ea typeface="+mn-ea"/>
                <a:cs typeface="+mn-cs"/>
              </a:rPr>
              <a:t>JCO Precision Oncology</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2019 </a:t>
            </a:r>
          </a:p>
        </p:txBody>
      </p:sp>
      <p:sp>
        <p:nvSpPr>
          <p:cNvPr id="2" name="Rectangle 1"/>
          <p:cNvSpPr/>
          <p:nvPr/>
        </p:nvSpPr>
        <p:spPr>
          <a:xfrm>
            <a:off x="5808437" y="2654300"/>
            <a:ext cx="782863" cy="3440694"/>
          </a:xfrm>
          <a:prstGeom prst="rect">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 name="Picture 3">
            <a:extLst>
              <a:ext uri="{FF2B5EF4-FFF2-40B4-BE49-F238E27FC236}">
                <a16:creationId xmlns:a16="http://schemas.microsoft.com/office/drawing/2014/main" id="{FDF0ACDE-40E0-4D29-88DB-707F4C511CC7}"/>
              </a:ext>
            </a:extLst>
          </p:cNvPr>
          <p:cNvPicPr>
            <a:picLocks noChangeAspect="1"/>
          </p:cNvPicPr>
          <p:nvPr/>
        </p:nvPicPr>
        <p:blipFill>
          <a:blip r:embed="rId6"/>
          <a:stretch>
            <a:fillRect/>
          </a:stretch>
        </p:blipFill>
        <p:spPr>
          <a:xfrm>
            <a:off x="118753" y="2654300"/>
            <a:ext cx="5227947" cy="2119581"/>
          </a:xfrm>
          <a:prstGeom prst="rect">
            <a:avLst/>
          </a:prstGeom>
        </p:spPr>
      </p:pic>
      <p:pic>
        <p:nvPicPr>
          <p:cNvPr id="7" name="Picture 6">
            <a:extLst>
              <a:ext uri="{FF2B5EF4-FFF2-40B4-BE49-F238E27FC236}">
                <a16:creationId xmlns:a16="http://schemas.microsoft.com/office/drawing/2014/main" id="{84A1DDAC-0A0A-43CD-8013-85FCAA53EA5D}"/>
              </a:ext>
            </a:extLst>
          </p:cNvPr>
          <p:cNvPicPr>
            <a:picLocks noChangeAspect="1"/>
          </p:cNvPicPr>
          <p:nvPr/>
        </p:nvPicPr>
        <p:blipFill>
          <a:blip r:embed="rId7"/>
          <a:stretch>
            <a:fillRect/>
          </a:stretch>
        </p:blipFill>
        <p:spPr>
          <a:xfrm>
            <a:off x="19693" y="1415733"/>
            <a:ext cx="5227947" cy="1163669"/>
          </a:xfrm>
          <a:prstGeom prst="rect">
            <a:avLst/>
          </a:prstGeom>
        </p:spPr>
      </p:pic>
      <p:sp>
        <p:nvSpPr>
          <p:cNvPr id="9" name="TextBox 8">
            <a:extLst>
              <a:ext uri="{FF2B5EF4-FFF2-40B4-BE49-F238E27FC236}">
                <a16:creationId xmlns:a16="http://schemas.microsoft.com/office/drawing/2014/main" id="{96D778D6-DD64-4DC4-8F62-D35ECAB119A0}"/>
              </a:ext>
            </a:extLst>
          </p:cNvPr>
          <p:cNvSpPr txBox="1"/>
          <p:nvPr/>
        </p:nvSpPr>
        <p:spPr>
          <a:xfrm>
            <a:off x="6950232" y="2469634"/>
            <a:ext cx="484552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sng" strike="noStrike" kern="1200" cap="none" spc="0" normalizeH="0" baseline="0" noProof="0" dirty="0">
                <a:ln>
                  <a:noFill/>
                </a:ln>
                <a:solidFill>
                  <a:prstClr val="black"/>
                </a:solidFill>
                <a:effectLst/>
                <a:uLnTx/>
                <a:uFillTx/>
                <a:latin typeface="Calibri" panose="020F0502020204030204"/>
                <a:ea typeface="+mn-ea"/>
                <a:cs typeface="+mn-cs"/>
              </a:rPr>
              <a:t>n=3476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(Primary site: 1660; Metastatic site: 1816) </a:t>
            </a:r>
          </a:p>
        </p:txBody>
      </p:sp>
    </p:spTree>
    <p:extLst>
      <p:ext uri="{BB962C8B-B14F-4D97-AF65-F5344CB8AC3E}">
        <p14:creationId xmlns:p14="http://schemas.microsoft.com/office/powerpoint/2010/main" val="156905089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46057"/>
            <a:ext cx="12192000" cy="648268"/>
          </a:xfrm>
        </p:spPr>
        <p:txBody>
          <a:bodyPr/>
          <a:lstStyle/>
          <a:p>
            <a:r>
              <a:rPr lang="en-US" dirty="0"/>
              <a:t>Optimal Methods for Genetic Testing in mPC</a:t>
            </a:r>
          </a:p>
        </p:txBody>
      </p:sp>
      <p:sp>
        <p:nvSpPr>
          <p:cNvPr id="10" name="GermlineHeaderBg"/>
          <p:cNvSpPr>
            <a:spLocks noGrp="1"/>
          </p:cNvSpPr>
          <p:nvPr/>
        </p:nvSpPr>
        <p:spPr>
          <a:xfrm>
            <a:off x="304800" y="1226260"/>
            <a:ext cx="5486400" cy="457200"/>
          </a:xfrm>
          <a:prstGeom prst="rect">
            <a:avLst/>
          </a:prstGeom>
          <a:solidFill>
            <a:srgbClr val="028090"/>
          </a:solidFill>
          <a:ln>
            <a:no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alibri"/>
                <a:ea typeface="+mn-ea"/>
                <a:cs typeface="+mn-cs"/>
              </a:rPr>
              <a:t>🧬 Germline Testing</a:t>
            </a:r>
          </a:p>
        </p:txBody>
      </p:sp>
      <p:sp>
        <p:nvSpPr>
          <p:cNvPr id="11" name="GermlineBody"/>
          <p:cNvSpPr>
            <a:spLocks noGrp="1"/>
          </p:cNvSpPr>
          <p:nvPr/>
        </p:nvSpPr>
        <p:spPr>
          <a:xfrm>
            <a:off x="304800" y="1683460"/>
            <a:ext cx="5486400" cy="3200400"/>
          </a:xfrm>
          <a:prstGeom prst="rect">
            <a:avLst/>
          </a:prstGeom>
          <a:solidFill>
            <a:srgbClr val="E8F7F9"/>
          </a:solidFill>
          <a:ln w="19050">
            <a:solidFill>
              <a:srgbClr val="028090"/>
            </a:solidFill>
          </a:ln>
        </p:spPr>
        <p:txBody>
          <a:bodyPr lIns="182880" tIns="182880" rIns="182880" bIns="91440" anchor="t"/>
          <a:lstStyle/>
          <a:p>
            <a:pPr marL="0" marR="0" lvl="0" indent="-304800" algn="l" defTabSz="914400" rtl="0" eaLnBrk="1" fontAlgn="auto" latinLnBrk="0" hangingPunct="1">
              <a:lnSpc>
                <a:spcPct val="100000"/>
              </a:lnSpc>
              <a:spcBef>
                <a:spcPts val="300"/>
              </a:spcBef>
              <a:spcAft>
                <a:spcPts val="0"/>
              </a:spcAft>
              <a:buClrTx/>
              <a:buSzTx/>
              <a:buFontTx/>
              <a:buChar char="►"/>
              <a:tabLst/>
              <a:defRPr/>
            </a:pPr>
            <a:r>
              <a:rPr kumimoji="0" lang="en-US" sz="1600" b="0" i="0" u="none" strike="noStrike" kern="1200" cap="none" spc="0" normalizeH="0" baseline="0" noProof="0" dirty="0">
                <a:ln>
                  <a:noFill/>
                </a:ln>
                <a:solidFill>
                  <a:srgbClr val="1A1A1A"/>
                </a:solidFill>
                <a:effectLst/>
                <a:uLnTx/>
                <a:uFillTx/>
                <a:latin typeface="Calibri"/>
                <a:ea typeface="+mn-ea"/>
                <a:cs typeface="+mn-cs"/>
              </a:rPr>
              <a:t>Recommended for </a:t>
            </a:r>
            <a:r>
              <a:rPr kumimoji="0" lang="en-US" sz="1600" b="1" i="0" u="none" strike="noStrike" kern="1200" cap="none" spc="0" normalizeH="0" baseline="0" noProof="0" dirty="0">
                <a:ln>
                  <a:noFill/>
                </a:ln>
                <a:solidFill>
                  <a:srgbClr val="028090"/>
                </a:solidFill>
                <a:effectLst/>
                <a:uLnTx/>
                <a:uFillTx/>
                <a:latin typeface="Calibri"/>
                <a:ea typeface="+mn-ea"/>
                <a:cs typeface="+mn-cs"/>
              </a:rPr>
              <a:t>all patients</a:t>
            </a:r>
            <a:r>
              <a:rPr kumimoji="0" lang="en-US" sz="1600" b="0" i="0" u="none" strike="noStrike" kern="1200" cap="none" spc="0" normalizeH="0" baseline="0" noProof="0" dirty="0">
                <a:ln>
                  <a:noFill/>
                </a:ln>
                <a:solidFill>
                  <a:srgbClr val="1A1A1A"/>
                </a:solidFill>
                <a:effectLst/>
                <a:uLnTx/>
                <a:uFillTx/>
                <a:latin typeface="Calibri"/>
                <a:ea typeface="+mn-ea"/>
                <a:cs typeface="+mn-cs"/>
              </a:rPr>
              <a:t> at time of metastatic diagnosis</a:t>
            </a:r>
          </a:p>
          <a:p>
            <a:pPr marL="0" marR="0" lvl="0" indent="-304800" algn="l" defTabSz="914400" rtl="0" eaLnBrk="1" fontAlgn="auto" latinLnBrk="0" hangingPunct="1">
              <a:lnSpc>
                <a:spcPct val="100000"/>
              </a:lnSpc>
              <a:spcBef>
                <a:spcPts val="300"/>
              </a:spcBef>
              <a:spcAft>
                <a:spcPts val="0"/>
              </a:spcAft>
              <a:buClrTx/>
              <a:buSzTx/>
              <a:buFontTx/>
              <a:buChar char="►"/>
              <a:tabLst/>
              <a:defRPr/>
            </a:pPr>
            <a:r>
              <a:rPr kumimoji="0" lang="en-US" sz="1600" b="0" i="0" u="none" strike="noStrike" kern="1200" cap="none" spc="0" normalizeH="0" baseline="0" noProof="0" dirty="0">
                <a:ln>
                  <a:noFill/>
                </a:ln>
                <a:solidFill>
                  <a:srgbClr val="1A1A1A"/>
                </a:solidFill>
                <a:effectLst/>
                <a:uLnTx/>
                <a:uFillTx/>
                <a:latin typeface="Calibri"/>
                <a:ea typeface="+mn-ea"/>
                <a:cs typeface="+mn-cs"/>
              </a:rPr>
              <a:t>Identifies inherited mutations — important for family counseling and cascade testing</a:t>
            </a:r>
          </a:p>
          <a:p>
            <a:pPr marL="0" marR="0" lvl="0" indent="-304800" algn="l" defTabSz="914400" rtl="0" eaLnBrk="1" fontAlgn="auto" latinLnBrk="0" hangingPunct="1">
              <a:lnSpc>
                <a:spcPct val="100000"/>
              </a:lnSpc>
              <a:spcBef>
                <a:spcPts val="300"/>
              </a:spcBef>
              <a:spcAft>
                <a:spcPts val="0"/>
              </a:spcAft>
              <a:buClrTx/>
              <a:buSzTx/>
              <a:buFontTx/>
              <a:buChar char="►"/>
              <a:tabLst/>
              <a:defRPr/>
            </a:pPr>
            <a:r>
              <a:rPr kumimoji="0" lang="en-US" sz="1600" b="1" i="0" u="none" strike="noStrike" kern="1200" cap="none" spc="0" normalizeH="0" baseline="0" noProof="0" dirty="0">
                <a:ln>
                  <a:noFill/>
                </a:ln>
                <a:solidFill>
                  <a:srgbClr val="028090"/>
                </a:solidFill>
                <a:effectLst/>
                <a:uLnTx/>
                <a:uFillTx/>
                <a:latin typeface="Calibri"/>
                <a:ea typeface="+mn-ea"/>
                <a:cs typeface="+mn-cs"/>
              </a:rPr>
              <a:t>Key genes: </a:t>
            </a:r>
            <a:r>
              <a:rPr kumimoji="0" lang="en-US" sz="1600" b="0" i="0" u="none" strike="noStrike" kern="1200" cap="none" spc="0" normalizeH="0" baseline="0" noProof="0" dirty="0">
                <a:ln>
                  <a:noFill/>
                </a:ln>
                <a:solidFill>
                  <a:srgbClr val="1A1A1A"/>
                </a:solidFill>
                <a:effectLst/>
                <a:uLnTx/>
                <a:uFillTx/>
                <a:latin typeface="Calibri"/>
                <a:ea typeface="+mn-ea"/>
                <a:cs typeface="+mn-cs"/>
              </a:rPr>
              <a:t>BRCA1, BRCA2, ATM, CDK12, CHEK2</a:t>
            </a:r>
          </a:p>
        </p:txBody>
      </p:sp>
      <p:sp>
        <p:nvSpPr>
          <p:cNvPr id="12" name="SomaticHeaderBg"/>
          <p:cNvSpPr>
            <a:spLocks noGrp="1"/>
          </p:cNvSpPr>
          <p:nvPr/>
        </p:nvSpPr>
        <p:spPr>
          <a:xfrm>
            <a:off x="6400800" y="1226260"/>
            <a:ext cx="5486400" cy="457200"/>
          </a:xfrm>
          <a:prstGeom prst="rect">
            <a:avLst/>
          </a:prstGeom>
          <a:solidFill>
            <a:srgbClr val="1E2761"/>
          </a:solidFill>
          <a:ln>
            <a:no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alibri"/>
                <a:ea typeface="+mn-ea"/>
                <a:cs typeface="+mn-cs"/>
              </a:rPr>
              <a:t>🔬 Somatic Tumor Testing</a:t>
            </a:r>
          </a:p>
        </p:txBody>
      </p:sp>
      <p:sp>
        <p:nvSpPr>
          <p:cNvPr id="13" name="SomaticBody"/>
          <p:cNvSpPr>
            <a:spLocks noGrp="1"/>
          </p:cNvSpPr>
          <p:nvPr/>
        </p:nvSpPr>
        <p:spPr>
          <a:xfrm>
            <a:off x="6400800" y="1683460"/>
            <a:ext cx="5486400" cy="3200400"/>
          </a:xfrm>
          <a:prstGeom prst="rect">
            <a:avLst/>
          </a:prstGeom>
          <a:solidFill>
            <a:srgbClr val="EEF0F8"/>
          </a:solidFill>
          <a:ln w="19050">
            <a:solidFill>
              <a:srgbClr val="1E2761"/>
            </a:solidFill>
          </a:ln>
        </p:spPr>
        <p:txBody>
          <a:bodyPr lIns="182880" tIns="182880" rIns="182880" bIns="91440" anchor="t"/>
          <a:lstStyle/>
          <a:p>
            <a:pPr marL="0" marR="0" lvl="0" indent="-304800" algn="l" defTabSz="914400" rtl="0" eaLnBrk="1" fontAlgn="auto" latinLnBrk="0" hangingPunct="1">
              <a:lnSpc>
                <a:spcPct val="100000"/>
              </a:lnSpc>
              <a:spcBef>
                <a:spcPts val="300"/>
              </a:spcBef>
              <a:spcAft>
                <a:spcPts val="0"/>
              </a:spcAft>
              <a:buClrTx/>
              <a:buSzTx/>
              <a:buFontTx/>
              <a:buChar char="►"/>
              <a:tabLst/>
              <a:defRPr/>
            </a:pPr>
            <a:r>
              <a:rPr kumimoji="0" lang="en-US" sz="1600" b="1" i="0" u="none" strike="noStrike" kern="1200" cap="none" spc="0" normalizeH="0" baseline="0" noProof="0" dirty="0">
                <a:ln>
                  <a:noFill/>
                </a:ln>
                <a:solidFill>
                  <a:srgbClr val="1E2761"/>
                </a:solidFill>
                <a:effectLst/>
                <a:uLnTx/>
                <a:uFillTx/>
                <a:latin typeface="Calibri"/>
                <a:ea typeface="+mn-ea"/>
                <a:cs typeface="+mn-cs"/>
              </a:rPr>
              <a:t>NGS of tumor tissue (preferred) </a:t>
            </a:r>
            <a:r>
              <a:rPr kumimoji="0" lang="en-US" sz="1600" b="0" i="0" u="none" strike="noStrike" kern="1200" cap="none" spc="0" normalizeH="0" baseline="0" noProof="0" dirty="0">
                <a:ln>
                  <a:noFill/>
                </a:ln>
                <a:solidFill>
                  <a:srgbClr val="1A1A1A"/>
                </a:solidFill>
                <a:effectLst/>
                <a:uLnTx/>
                <a:uFillTx/>
                <a:latin typeface="Calibri"/>
                <a:ea typeface="+mn-ea"/>
                <a:cs typeface="+mn-cs"/>
              </a:rPr>
              <a:t>or ctDNA</a:t>
            </a:r>
          </a:p>
          <a:p>
            <a:pPr marL="0" marR="0" lvl="0" indent="-304800" algn="l" defTabSz="914400" rtl="0" eaLnBrk="1" fontAlgn="auto" latinLnBrk="0" hangingPunct="1">
              <a:lnSpc>
                <a:spcPct val="100000"/>
              </a:lnSpc>
              <a:spcBef>
                <a:spcPts val="300"/>
              </a:spcBef>
              <a:spcAft>
                <a:spcPts val="0"/>
              </a:spcAft>
              <a:buClrTx/>
              <a:buSzTx/>
              <a:buFontTx/>
              <a:buChar char="►"/>
              <a:tabLst/>
              <a:defRPr/>
            </a:pPr>
            <a:r>
              <a:rPr kumimoji="0" lang="en-US" sz="1600" b="0" i="0" u="none" strike="noStrike" kern="1200" cap="none" spc="0" normalizeH="0" baseline="0" noProof="0" dirty="0">
                <a:ln>
                  <a:noFill/>
                </a:ln>
                <a:solidFill>
                  <a:srgbClr val="1A1A1A"/>
                </a:solidFill>
                <a:effectLst/>
                <a:uLnTx/>
                <a:uFillTx/>
                <a:latin typeface="Calibri"/>
                <a:ea typeface="+mn-ea"/>
                <a:cs typeface="+mn-cs"/>
              </a:rPr>
              <a:t>Tumor-only testing may detect additional somatic HRR alterations not in germline</a:t>
            </a:r>
          </a:p>
          <a:p>
            <a:pPr marL="0" marR="0" lvl="0" indent="-304800" algn="l" defTabSz="914400" rtl="0" eaLnBrk="1" fontAlgn="auto" latinLnBrk="0" hangingPunct="1">
              <a:lnSpc>
                <a:spcPct val="100000"/>
              </a:lnSpc>
              <a:spcBef>
                <a:spcPts val="300"/>
              </a:spcBef>
              <a:spcAft>
                <a:spcPts val="0"/>
              </a:spcAft>
              <a:buClrTx/>
              <a:buSzTx/>
              <a:buFontTx/>
              <a:buChar char="►"/>
              <a:tabLst/>
              <a:defRPr/>
            </a:pPr>
            <a:r>
              <a:rPr kumimoji="0" lang="en-US" sz="1600" b="0" i="0" u="none" strike="noStrike" kern="1200" cap="none" spc="0" normalizeH="0" baseline="0" noProof="0" dirty="0">
                <a:ln>
                  <a:noFill/>
                </a:ln>
                <a:solidFill>
                  <a:srgbClr val="1A1A1A"/>
                </a:solidFill>
                <a:effectLst/>
                <a:uLnTx/>
                <a:uFillTx/>
                <a:latin typeface="Calibri"/>
                <a:ea typeface="+mn-ea"/>
                <a:cs typeface="+mn-cs"/>
              </a:rPr>
              <a:t>ctDNA useful when tissue unavailable; sensitivity may be lower</a:t>
            </a:r>
          </a:p>
          <a:p>
            <a:pPr marL="0" marR="0" lvl="0" indent="-304800" algn="l" defTabSz="914400" rtl="0" eaLnBrk="1" fontAlgn="auto" latinLnBrk="0" hangingPunct="1">
              <a:lnSpc>
                <a:spcPct val="100000"/>
              </a:lnSpc>
              <a:spcBef>
                <a:spcPts val="300"/>
              </a:spcBef>
              <a:spcAft>
                <a:spcPts val="0"/>
              </a:spcAft>
              <a:buClrTx/>
              <a:buSzTx/>
              <a:buFontTx/>
              <a:buChar char="►"/>
              <a:tabLst/>
              <a:defRPr/>
            </a:pPr>
            <a:r>
              <a:rPr kumimoji="0" lang="en-US" sz="1600" b="1" i="0" u="none" strike="noStrike" kern="1200" cap="none" spc="0" normalizeH="0" baseline="0" noProof="0" dirty="0">
                <a:ln>
                  <a:noFill/>
                </a:ln>
                <a:solidFill>
                  <a:srgbClr val="1E2761"/>
                </a:solidFill>
                <a:effectLst/>
                <a:uLnTx/>
                <a:uFillTx/>
                <a:latin typeface="Calibri"/>
                <a:ea typeface="+mn-ea"/>
                <a:cs typeface="+mn-cs"/>
              </a:rPr>
              <a:t>Prospective tissue testing </a:t>
            </a:r>
            <a:r>
              <a:rPr kumimoji="0" lang="en-US" sz="1600" b="0" i="0" u="none" strike="noStrike" kern="1200" cap="none" spc="0" normalizeH="0" baseline="0" noProof="0" dirty="0">
                <a:ln>
                  <a:noFill/>
                </a:ln>
                <a:solidFill>
                  <a:srgbClr val="1A1A1A"/>
                </a:solidFill>
                <a:effectLst/>
                <a:uLnTx/>
                <a:uFillTx/>
                <a:latin typeface="Calibri"/>
                <a:ea typeface="+mn-ea"/>
                <a:cs typeface="+mn-cs"/>
              </a:rPr>
              <a:t>detects more HRR+ patients than retrospective ctDNA</a:t>
            </a:r>
          </a:p>
        </p:txBody>
      </p:sp>
      <p:sp>
        <p:nvSpPr>
          <p:cNvPr id="20" name="KeyMessage"/>
          <p:cNvSpPr>
            <a:spLocks noGrp="1"/>
          </p:cNvSpPr>
          <p:nvPr/>
        </p:nvSpPr>
        <p:spPr>
          <a:xfrm>
            <a:off x="304800" y="5004460"/>
            <a:ext cx="11582400" cy="457200"/>
          </a:xfrm>
          <a:prstGeom prst="rect">
            <a:avLst/>
          </a:prstGeom>
          <a:solidFill>
            <a:srgbClr val="C00000"/>
          </a:solidFill>
          <a:ln>
            <a:noFill/>
          </a:ln>
        </p:spPr>
        <p:txBody>
          <a:bodyPr lIns="182880" rIns="18288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a:ea typeface="+mn-ea"/>
                <a:cs typeface="+mn-cs"/>
              </a:rPr>
              <a:t>All patients with mPC should undergo BOTH germline and somatic tumor testing for HRR gene mutations</a:t>
            </a:r>
          </a:p>
        </p:txBody>
      </p:sp>
      <p:sp>
        <p:nvSpPr>
          <p:cNvPr id="21" name="Citation"/>
          <p:cNvSpPr txBox="1"/>
          <p:nvPr/>
        </p:nvSpPr>
        <p:spPr>
          <a:xfrm>
            <a:off x="304800" y="6039650"/>
            <a:ext cx="11582400" cy="228600"/>
          </a:xfrm>
          <a:prstGeom prst="rect">
            <a:avLst/>
          </a:prstGeom>
          <a:noFill/>
        </p:spPr>
        <p:txBody>
          <a:bodyPr wrap="square"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NCCN Guidelines 2025; ASCO </a:t>
            </a:r>
            <a:r>
              <a:rPr kumimoji="0" lang="en-US" sz="1400" b="0" i="0" u="none" strike="noStrike" kern="1200" cap="none" spc="0" normalizeH="0" baseline="0" noProof="0" dirty="0">
                <a:ln>
                  <a:noFill/>
                </a:ln>
                <a:solidFill>
                  <a:prstClr val="black"/>
                </a:solidFill>
                <a:effectLst/>
                <a:uLnTx/>
                <a:uFillTx/>
                <a:latin typeface="Calibri"/>
                <a:ea typeface="+mn-ea"/>
                <a:cs typeface="+mn-cs"/>
              </a:rPr>
              <a:t>Guidelines</a:t>
            </a:r>
            <a:r>
              <a:rPr kumimoji="0" lang="en-US" sz="1400" b="0" i="1" u="none" strike="noStrike" kern="1200" cap="none" spc="0" normalizeH="0" baseline="0" noProof="0" dirty="0">
                <a:ln>
                  <a:noFill/>
                </a:ln>
                <a:solidFill>
                  <a:prstClr val="black"/>
                </a:solidFill>
                <a:effectLst/>
                <a:uLnTx/>
                <a:uFillTx/>
                <a:latin typeface="Calibri"/>
                <a:ea typeface="+mn-ea"/>
                <a:cs typeface="+mn-cs"/>
              </a:rPr>
              <a:t>, 2025</a:t>
            </a:r>
          </a:p>
        </p:txBody>
      </p:sp>
    </p:spTree>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lvl="0">
              <a:lnSpc>
                <a:spcPct val="100000"/>
              </a:lnSpc>
              <a:spcBef>
                <a:spcPts val="0"/>
              </a:spcBef>
              <a:defRPr/>
            </a:pPr>
            <a:r>
              <a:rPr lang="en-US" dirty="0">
                <a:latin typeface="DIN 2014"/>
              </a:rPr>
              <a:t>The rationale for combining </a:t>
            </a:r>
            <a:r>
              <a:rPr lang="en-US" dirty="0" err="1">
                <a:latin typeface="DIN 2014"/>
              </a:rPr>
              <a:t>PARPi</a:t>
            </a:r>
            <a:r>
              <a:rPr lang="en-US" dirty="0">
                <a:latin typeface="DIN 2014"/>
              </a:rPr>
              <a:t> with ARPI </a:t>
            </a:r>
          </a:p>
        </p:txBody>
      </p:sp>
      <p:grpSp>
        <p:nvGrpSpPr>
          <p:cNvPr id="3" name="Group 2">
            <a:extLst>
              <a:ext uri="{FF2B5EF4-FFF2-40B4-BE49-F238E27FC236}">
                <a16:creationId xmlns:a16="http://schemas.microsoft.com/office/drawing/2014/main" id="{DF07DE23-9401-DF89-84A4-FF3C9B5389F9}"/>
              </a:ext>
            </a:extLst>
          </p:cNvPr>
          <p:cNvGrpSpPr/>
          <p:nvPr/>
        </p:nvGrpSpPr>
        <p:grpSpPr>
          <a:xfrm>
            <a:off x="459946" y="1642838"/>
            <a:ext cx="5471128" cy="4297618"/>
            <a:chOff x="1611998" y="2391301"/>
            <a:chExt cx="4666867" cy="3858499"/>
          </a:xfrm>
        </p:grpSpPr>
        <p:sp>
          <p:nvSpPr>
            <p:cNvPr id="373" name="Rectangle 372">
              <a:extLst>
                <a:ext uri="{FF2B5EF4-FFF2-40B4-BE49-F238E27FC236}">
                  <a16:creationId xmlns:a16="http://schemas.microsoft.com/office/drawing/2014/main" id="{0F3372E9-8846-4FEC-BEE3-A61DF615D390}"/>
                </a:ext>
              </a:extLst>
            </p:cNvPr>
            <p:cNvSpPr/>
            <p:nvPr/>
          </p:nvSpPr>
          <p:spPr>
            <a:xfrm>
              <a:off x="1611998" y="2391301"/>
              <a:ext cx="2213291" cy="1024835"/>
            </a:xfrm>
            <a:prstGeom prst="rect">
              <a:avLst/>
            </a:prstGeom>
            <a:solidFill>
              <a:schemeClr val="accent5"/>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DIN 2014"/>
                  <a:ea typeface="+mn-ea"/>
                  <a:cs typeface="+mn-cs"/>
                </a:rPr>
                <a:t>ARPIs induce a phenotype resembling HRR deficiency</a:t>
              </a:r>
              <a:endParaRPr kumimoji="0" lang="en-US" sz="1800" b="0" i="0" u="none" strike="noStrike" kern="0" cap="none" spc="0" normalizeH="0" baseline="30000" noProof="0" dirty="0">
                <a:ln>
                  <a:noFill/>
                </a:ln>
                <a:solidFill>
                  <a:prstClr val="white"/>
                </a:solidFill>
                <a:effectLst/>
                <a:uLnTx/>
                <a:uFillTx/>
                <a:latin typeface="DIN 2014"/>
                <a:ea typeface="+mn-ea"/>
                <a:cs typeface="+mn-cs"/>
              </a:endParaRPr>
            </a:p>
          </p:txBody>
        </p:sp>
        <p:sp>
          <p:nvSpPr>
            <p:cNvPr id="374" name="Rectangle 373">
              <a:extLst>
                <a:ext uri="{FF2B5EF4-FFF2-40B4-BE49-F238E27FC236}">
                  <a16:creationId xmlns:a16="http://schemas.microsoft.com/office/drawing/2014/main" id="{7426848A-6F1F-4C3A-9723-26C4DED40F4D}"/>
                </a:ext>
              </a:extLst>
            </p:cNvPr>
            <p:cNvSpPr/>
            <p:nvPr/>
          </p:nvSpPr>
          <p:spPr>
            <a:xfrm>
              <a:off x="4065574" y="2428310"/>
              <a:ext cx="2213291" cy="1024835"/>
            </a:xfrm>
            <a:prstGeom prst="rect">
              <a:avLst/>
            </a:prstGeom>
            <a:solidFill>
              <a:schemeClr val="accent5"/>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DIN 2014"/>
                  <a:ea typeface="+mn-ea"/>
                  <a:cs typeface="+mn-cs"/>
                </a:rPr>
                <a:t>Suppressed AR function causes an upregulation of PARP</a:t>
              </a:r>
              <a:endParaRPr kumimoji="0" lang="en-US" sz="1800" b="0" i="0" u="none" strike="noStrike" kern="0" cap="none" spc="0" normalizeH="0" baseline="30000" noProof="0" dirty="0">
                <a:ln>
                  <a:noFill/>
                </a:ln>
                <a:solidFill>
                  <a:prstClr val="white"/>
                </a:solidFill>
                <a:effectLst/>
                <a:uLnTx/>
                <a:uFillTx/>
                <a:latin typeface="DIN 2014"/>
                <a:ea typeface="+mn-ea"/>
                <a:cs typeface="+mn-cs"/>
              </a:endParaRPr>
            </a:p>
          </p:txBody>
        </p:sp>
        <p:sp>
          <p:nvSpPr>
            <p:cNvPr id="375" name="Rectangle 374">
              <a:extLst>
                <a:ext uri="{FF2B5EF4-FFF2-40B4-BE49-F238E27FC236}">
                  <a16:creationId xmlns:a16="http://schemas.microsoft.com/office/drawing/2014/main" id="{D6F93DAB-9F95-4AA9-9D1A-5EB3B8DAF02C}"/>
                </a:ext>
              </a:extLst>
            </p:cNvPr>
            <p:cNvSpPr/>
            <p:nvPr/>
          </p:nvSpPr>
          <p:spPr>
            <a:xfrm>
              <a:off x="1619127" y="4715599"/>
              <a:ext cx="2220419" cy="843589"/>
            </a:xfrm>
            <a:prstGeom prst="rect">
              <a:avLst/>
            </a:prstGeom>
            <a:solidFill>
              <a:schemeClr val="accent5"/>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DIN 2014"/>
                  <a:ea typeface="+mn-ea"/>
                  <a:cs typeface="+mn-cs"/>
                </a:rPr>
                <a:t>PARP augments AR activity</a:t>
              </a:r>
              <a:endParaRPr kumimoji="0" lang="en-US" sz="1800" b="0" i="0" u="none" strike="noStrike" kern="0" cap="none" spc="0" normalizeH="0" baseline="30000" noProof="0" dirty="0">
                <a:ln>
                  <a:noFill/>
                </a:ln>
                <a:solidFill>
                  <a:prstClr val="white"/>
                </a:solidFill>
                <a:effectLst/>
                <a:uLnTx/>
                <a:uFillTx/>
                <a:latin typeface="DIN 2014"/>
                <a:ea typeface="+mn-ea"/>
                <a:cs typeface="+mn-cs"/>
              </a:endParaRPr>
            </a:p>
          </p:txBody>
        </p:sp>
        <p:sp>
          <p:nvSpPr>
            <p:cNvPr id="376" name="Rectangle 375">
              <a:extLst>
                <a:ext uri="{FF2B5EF4-FFF2-40B4-BE49-F238E27FC236}">
                  <a16:creationId xmlns:a16="http://schemas.microsoft.com/office/drawing/2014/main" id="{5723D984-83BB-4FBD-BE2E-528B17D4DF10}"/>
                </a:ext>
              </a:extLst>
            </p:cNvPr>
            <p:cNvSpPr/>
            <p:nvPr/>
          </p:nvSpPr>
          <p:spPr>
            <a:xfrm>
              <a:off x="4065574" y="4715599"/>
              <a:ext cx="2213291" cy="843589"/>
            </a:xfrm>
            <a:prstGeom prst="rect">
              <a:avLst/>
            </a:prstGeom>
            <a:solidFill>
              <a:schemeClr val="accent5"/>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DIN 2014"/>
                  <a:ea typeface="+mn-ea"/>
                  <a:cs typeface="+mn-cs"/>
                </a:rPr>
                <a:t>PARP inhibitors may attenuate resistance to ARPIs</a:t>
              </a:r>
              <a:endParaRPr kumimoji="0" lang="en-US" sz="1800" b="0" i="0" u="none" strike="noStrike" kern="0" cap="none" spc="0" normalizeH="0" baseline="30000" noProof="0" dirty="0">
                <a:ln>
                  <a:noFill/>
                </a:ln>
                <a:solidFill>
                  <a:prstClr val="white"/>
                </a:solidFill>
                <a:effectLst/>
                <a:uLnTx/>
                <a:uFillTx/>
                <a:latin typeface="DIN 2014"/>
                <a:ea typeface="+mn-ea"/>
                <a:cs typeface="+mn-cs"/>
              </a:endParaRPr>
            </a:p>
          </p:txBody>
        </p:sp>
        <p:sp>
          <p:nvSpPr>
            <p:cNvPr id="5" name="TextBox 4">
              <a:extLst>
                <a:ext uri="{FF2B5EF4-FFF2-40B4-BE49-F238E27FC236}">
                  <a16:creationId xmlns:a16="http://schemas.microsoft.com/office/drawing/2014/main" id="{F7D72706-ED07-42CF-A94F-B4DB10D26988}"/>
                </a:ext>
              </a:extLst>
            </p:cNvPr>
            <p:cNvSpPr txBox="1"/>
            <p:nvPr/>
          </p:nvSpPr>
          <p:spPr bwMode="gray">
            <a:xfrm>
              <a:off x="1860227" y="3840948"/>
              <a:ext cx="4258479" cy="582843"/>
            </a:xfrm>
            <a:prstGeom prst="rect">
              <a:avLst/>
            </a:prstGeom>
          </p:spPr>
          <p:txBody>
            <a:bodyPr wrap="none" lIns="45720" tIns="45720" rIns="45720" bIns="45720" rtlCol="0">
              <a:noAutofit/>
            </a:bodyPr>
            <a:lstStyle/>
            <a:p>
              <a:pPr marL="0" marR="0" lvl="0" indent="0" algn="ctr" defTabSz="914400" rtl="0" eaLnBrk="1" fontAlgn="auto" latinLnBrk="0" hangingPunct="1">
                <a:lnSpc>
                  <a:spcPct val="90000"/>
                </a:lnSpc>
                <a:spcBef>
                  <a:spcPts val="1000"/>
                </a:spcBef>
                <a:spcAft>
                  <a:spcPts val="0"/>
                </a:spcAft>
                <a:buClrTx/>
                <a:buSzTx/>
                <a:buFontTx/>
                <a:buNone/>
                <a:tabLst/>
                <a:defRPr/>
              </a:pPr>
              <a:r>
                <a:rPr kumimoji="0" lang="en-US" sz="2400" b="0" i="0" u="none" strike="noStrike" kern="1200" cap="none" spc="0" normalizeH="0" baseline="0" noProof="0" dirty="0">
                  <a:ln>
                    <a:noFill/>
                  </a:ln>
                  <a:solidFill>
                    <a:srgbClr val="000000">
                      <a:lumMod val="65000"/>
                      <a:lumOff val="35000"/>
                    </a:srgbClr>
                  </a:solidFill>
                  <a:effectLst/>
                  <a:uLnTx/>
                  <a:uFillTx/>
                  <a:latin typeface="DIN 2014"/>
                  <a:ea typeface="+mn-ea"/>
                  <a:cs typeface="Calibri" panose="020F0502020204030204" pitchFamily="34" charset="0"/>
                </a:rPr>
                <a:t>ARPIs prime tumor cells</a:t>
              </a:r>
              <a:br>
                <a:rPr kumimoji="0" lang="en-US" sz="2400" b="0" i="0" u="none" strike="noStrike" kern="1200" cap="none" spc="0" normalizeH="0" baseline="0" noProof="0" dirty="0">
                  <a:ln>
                    <a:noFill/>
                  </a:ln>
                  <a:solidFill>
                    <a:srgbClr val="000000">
                      <a:lumMod val="65000"/>
                      <a:lumOff val="35000"/>
                    </a:srgbClr>
                  </a:solidFill>
                  <a:effectLst/>
                  <a:uLnTx/>
                  <a:uFillTx/>
                  <a:latin typeface="DIN 2014"/>
                  <a:ea typeface="+mn-ea"/>
                  <a:cs typeface="Calibri" panose="020F0502020204030204" pitchFamily="34" charset="0"/>
                </a:rPr>
              </a:br>
              <a:r>
                <a:rPr kumimoji="0" lang="en-US" sz="2400" b="0" i="0" u="none" strike="noStrike" kern="1200" cap="none" spc="0" normalizeH="0" baseline="0" noProof="0" dirty="0">
                  <a:ln>
                    <a:noFill/>
                  </a:ln>
                  <a:solidFill>
                    <a:srgbClr val="000000">
                      <a:lumMod val="65000"/>
                      <a:lumOff val="35000"/>
                    </a:srgbClr>
                  </a:solidFill>
                  <a:effectLst/>
                  <a:uLnTx/>
                  <a:uFillTx/>
                  <a:latin typeface="DIN 2014"/>
                  <a:ea typeface="+mn-ea"/>
                  <a:cs typeface="Calibri" panose="020F0502020204030204" pitchFamily="34" charset="0"/>
                </a:rPr>
                <a:t>for PARP inhibition </a:t>
              </a:r>
            </a:p>
            <a:p>
              <a:pPr marL="0" marR="0" lvl="0" indent="0" algn="ctr" defTabSz="914400" rtl="0" eaLnBrk="1" fontAlgn="auto" latinLnBrk="0" hangingPunct="1">
                <a:lnSpc>
                  <a:spcPct val="90000"/>
                </a:lnSpc>
                <a:spcBef>
                  <a:spcPts val="1000"/>
                </a:spcBef>
                <a:spcAft>
                  <a:spcPts val="0"/>
                </a:spcAft>
                <a:buClrTx/>
                <a:buSzTx/>
                <a:buFontTx/>
                <a:buNone/>
                <a:tabLst/>
                <a:defRPr/>
              </a:pPr>
              <a:endParaRPr kumimoji="0" lang="en-US" sz="2400" b="0" i="0" u="none" strike="noStrike" kern="1200" cap="none" spc="0" normalizeH="0" baseline="0" noProof="0" dirty="0" err="1">
                <a:ln>
                  <a:noFill/>
                </a:ln>
                <a:solidFill>
                  <a:srgbClr val="000000">
                    <a:lumMod val="65000"/>
                    <a:lumOff val="35000"/>
                  </a:srgbClr>
                </a:solidFill>
                <a:effectLst/>
                <a:uLnTx/>
                <a:uFillTx/>
                <a:latin typeface="DIN 2014"/>
                <a:ea typeface="+mn-ea"/>
                <a:cs typeface="+mn-cs"/>
              </a:endParaRPr>
            </a:p>
          </p:txBody>
        </p:sp>
        <p:sp>
          <p:nvSpPr>
            <p:cNvPr id="18" name="TextBox 17">
              <a:extLst>
                <a:ext uri="{FF2B5EF4-FFF2-40B4-BE49-F238E27FC236}">
                  <a16:creationId xmlns:a16="http://schemas.microsoft.com/office/drawing/2014/main" id="{2ADA30CD-5369-4A2A-8D95-53DB35E5F31D}"/>
                </a:ext>
              </a:extLst>
            </p:cNvPr>
            <p:cNvSpPr txBox="1"/>
            <p:nvPr/>
          </p:nvSpPr>
          <p:spPr bwMode="gray">
            <a:xfrm>
              <a:off x="2209641" y="5993450"/>
              <a:ext cx="3559652" cy="256350"/>
            </a:xfrm>
            <a:prstGeom prst="rect">
              <a:avLst/>
            </a:prstGeom>
          </p:spPr>
          <p:txBody>
            <a:bodyPr wrap="square" lIns="45720" tIns="45720" rIns="45720" bIns="45720" rtlCol="0">
              <a:noAutofit/>
            </a:bodyPr>
            <a:lstStyle/>
            <a:p>
              <a:pPr marL="0" marR="0" lvl="0" indent="0" algn="ctr" defTabSz="914400" rtl="0" eaLnBrk="1" fontAlgn="auto" latinLnBrk="0" hangingPunct="1">
                <a:lnSpc>
                  <a:spcPct val="90000"/>
                </a:lnSpc>
                <a:spcBef>
                  <a:spcPts val="1000"/>
                </a:spcBef>
                <a:spcAft>
                  <a:spcPts val="0"/>
                </a:spcAft>
                <a:buClrTx/>
                <a:buSzTx/>
                <a:buFontTx/>
                <a:buNone/>
                <a:tabLst/>
                <a:defRPr/>
              </a:pPr>
              <a:r>
                <a:rPr kumimoji="0" lang="en-US" sz="2400" b="0" i="0" u="none" strike="noStrike" kern="1200" cap="none" spc="0" normalizeH="0" baseline="0" noProof="0" dirty="0">
                  <a:ln>
                    <a:noFill/>
                  </a:ln>
                  <a:solidFill>
                    <a:srgbClr val="000000">
                      <a:lumMod val="65000"/>
                      <a:lumOff val="35000"/>
                    </a:srgbClr>
                  </a:solidFill>
                  <a:effectLst/>
                  <a:uLnTx/>
                  <a:uFillTx/>
                  <a:latin typeface="DIN 2014"/>
                  <a:ea typeface="+mn-ea"/>
                  <a:cs typeface="Calibri" panose="020F0502020204030204" pitchFamily="34" charset="0"/>
                </a:rPr>
                <a:t>PARP inhibitors extend the benefits of ARPIs </a:t>
              </a:r>
            </a:p>
            <a:p>
              <a:pPr marL="0" marR="0" lvl="0" indent="0" algn="ctr" defTabSz="914400" rtl="0" eaLnBrk="1" fontAlgn="auto" latinLnBrk="0" hangingPunct="1">
                <a:lnSpc>
                  <a:spcPct val="90000"/>
                </a:lnSpc>
                <a:spcBef>
                  <a:spcPts val="1000"/>
                </a:spcBef>
                <a:spcAft>
                  <a:spcPts val="0"/>
                </a:spcAft>
                <a:buClrTx/>
                <a:buSzTx/>
                <a:buFontTx/>
                <a:buNone/>
                <a:tabLst/>
                <a:defRPr/>
              </a:pPr>
              <a:endParaRPr kumimoji="0" lang="en-US" sz="2400" b="0" i="0" u="none" strike="noStrike" kern="1200" cap="none" spc="0" normalizeH="0" baseline="0" noProof="0" dirty="0" err="1">
                <a:ln>
                  <a:noFill/>
                </a:ln>
                <a:solidFill>
                  <a:srgbClr val="000000">
                    <a:lumMod val="65000"/>
                    <a:lumOff val="35000"/>
                  </a:srgbClr>
                </a:solidFill>
                <a:effectLst/>
                <a:uLnTx/>
                <a:uFillTx/>
                <a:latin typeface="DIN 2014"/>
                <a:ea typeface="+mn-ea"/>
                <a:cs typeface="+mn-cs"/>
              </a:endParaRPr>
            </a:p>
          </p:txBody>
        </p:sp>
        <p:sp>
          <p:nvSpPr>
            <p:cNvPr id="6" name="Left Brace 5">
              <a:extLst>
                <a:ext uri="{FF2B5EF4-FFF2-40B4-BE49-F238E27FC236}">
                  <a16:creationId xmlns:a16="http://schemas.microsoft.com/office/drawing/2014/main" id="{9E20E6BF-200E-4B37-AE0D-17C8A6C0A975}"/>
                </a:ext>
              </a:extLst>
            </p:cNvPr>
            <p:cNvSpPr/>
            <p:nvPr/>
          </p:nvSpPr>
          <p:spPr bwMode="gray">
            <a:xfrm rot="16200000">
              <a:off x="3837067" y="3738080"/>
              <a:ext cx="304800" cy="4156067"/>
            </a:xfrm>
            <a:prstGeom prst="leftBrace">
              <a:avLst>
                <a:gd name="adj1" fmla="val 78437"/>
                <a:gd name="adj2" fmla="val 50000"/>
              </a:avLst>
            </a:prstGeom>
            <a:noFill/>
            <a:ln w="28575" cap="rnd">
              <a:solidFill>
                <a:schemeClr val="tx1">
                  <a:lumMod val="65000"/>
                  <a:lumOff val="35000"/>
                </a:schemeClr>
              </a:solidFill>
              <a:prstDash val="solid"/>
              <a:round/>
              <a:headEnd/>
              <a:tailEn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DIN 2014"/>
                <a:ea typeface="+mn-ea"/>
                <a:cs typeface="+mn-cs"/>
              </a:endParaRPr>
            </a:p>
          </p:txBody>
        </p:sp>
        <p:sp>
          <p:nvSpPr>
            <p:cNvPr id="20" name="Left Brace 19">
              <a:extLst>
                <a:ext uri="{FF2B5EF4-FFF2-40B4-BE49-F238E27FC236}">
                  <a16:creationId xmlns:a16="http://schemas.microsoft.com/office/drawing/2014/main" id="{B2E2DD0D-82E4-4DD1-91D6-9BA6B5D11AAD}"/>
                </a:ext>
              </a:extLst>
            </p:cNvPr>
            <p:cNvSpPr/>
            <p:nvPr/>
          </p:nvSpPr>
          <p:spPr bwMode="gray">
            <a:xfrm rot="16200000">
              <a:off x="3811465" y="1572442"/>
              <a:ext cx="304800" cy="4207274"/>
            </a:xfrm>
            <a:prstGeom prst="leftBrace">
              <a:avLst>
                <a:gd name="adj1" fmla="val 59989"/>
                <a:gd name="adj2" fmla="val 50000"/>
              </a:avLst>
            </a:prstGeom>
            <a:noFill/>
            <a:ln w="28575" cap="rnd">
              <a:solidFill>
                <a:schemeClr val="tx1">
                  <a:lumMod val="65000"/>
                  <a:lumOff val="35000"/>
                </a:schemeClr>
              </a:solidFill>
              <a:prstDash val="solid"/>
              <a:round/>
              <a:headEnd/>
              <a:tailEn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DIN 2014"/>
                <a:ea typeface="+mn-ea"/>
                <a:cs typeface="+mn-cs"/>
              </a:endParaRPr>
            </a:p>
          </p:txBody>
        </p:sp>
      </p:grpSp>
      <p:sp>
        <p:nvSpPr>
          <p:cNvPr id="7" name="TextBox 6">
            <a:extLst>
              <a:ext uri="{FF2B5EF4-FFF2-40B4-BE49-F238E27FC236}">
                <a16:creationId xmlns:a16="http://schemas.microsoft.com/office/drawing/2014/main" id="{AA6071C0-4CC1-4BA1-3D96-33EC82202C79}"/>
              </a:ext>
            </a:extLst>
          </p:cNvPr>
          <p:cNvSpPr txBox="1"/>
          <p:nvPr/>
        </p:nvSpPr>
        <p:spPr>
          <a:xfrm>
            <a:off x="459945" y="1051651"/>
            <a:ext cx="11627667" cy="468194"/>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E57200"/>
              </a:solidFill>
              <a:effectLst/>
              <a:uLnTx/>
              <a:uFillTx/>
              <a:latin typeface="DIN 2014"/>
              <a:ea typeface="+mn-ea"/>
              <a:cs typeface="+mn-cs"/>
            </a:endParaRPr>
          </a:p>
        </p:txBody>
      </p:sp>
      <p:sp>
        <p:nvSpPr>
          <p:cNvPr id="13" name="Rectangle 1">
            <a:extLst>
              <a:ext uri="{FF2B5EF4-FFF2-40B4-BE49-F238E27FC236}">
                <a16:creationId xmlns:a16="http://schemas.microsoft.com/office/drawing/2014/main" id="{3D591D39-67C8-4EF4-95F7-6361D0E1F378}"/>
              </a:ext>
            </a:extLst>
          </p:cNvPr>
          <p:cNvSpPr>
            <a:spLocks noChangeArrowheads="1"/>
          </p:cNvSpPr>
          <p:nvPr/>
        </p:nvSpPr>
        <p:spPr bwMode="auto">
          <a:xfrm>
            <a:off x="5050006" y="5682706"/>
            <a:ext cx="7437269" cy="646331"/>
          </a:xfrm>
          <a:prstGeom prst="rect">
            <a:avLst/>
          </a:prstGeom>
          <a:noFill/>
          <a:ln>
            <a:noFill/>
          </a:ln>
          <a:effectLst/>
        </p:spPr>
        <p:txBody>
          <a:bodyPr vert="horz" wrap="squar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236538" marR="0" lvl="0" indent="-236538"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5B616B"/>
              </a:solidFill>
              <a:effectLst/>
              <a:uLnTx/>
              <a:uFillTx/>
              <a:latin typeface="Calibri" panose="020F0502020204030204"/>
              <a:ea typeface="+mn-ea"/>
              <a:cs typeface="+mn-cs"/>
            </a:endParaRPr>
          </a:p>
          <a:p>
            <a:pPr marL="236538" marR="0" lvl="0" indent="-236538" algn="l" defTabSz="914400" rtl="0" eaLnBrk="0" fontAlgn="base" latinLnBrk="0" hangingPunct="0">
              <a:lnSpc>
                <a:spcPct val="100000"/>
              </a:lnSpc>
              <a:spcBef>
                <a:spcPct val="0"/>
              </a:spcBef>
              <a:spcAft>
                <a:spcPct val="0"/>
              </a:spcAft>
              <a:buClrTx/>
              <a:buSzTx/>
              <a:buFontTx/>
              <a:buAutoNum type="arabicPeriod"/>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Adapted from Bin </a:t>
            </a:r>
            <a:r>
              <a:rPr kumimoji="0" lang="en-US" sz="1400" b="0" i="0" u="none" strike="noStrike" kern="1200" cap="none" spc="0" normalizeH="0" baseline="0" noProof="0" dirty="0" err="1">
                <a:ln>
                  <a:noFill/>
                </a:ln>
                <a:solidFill>
                  <a:prstClr val="black"/>
                </a:solidFill>
                <a:effectLst/>
                <a:uLnTx/>
                <a:uFillTx/>
                <a:latin typeface="Calibri" panose="020F0502020204030204"/>
                <a:ea typeface="+mn-ea"/>
                <a:cs typeface="+mn-cs"/>
              </a:rPr>
              <a:t>Gui</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et al.,</a:t>
            </a:r>
            <a:r>
              <a:rPr kumimoji="0" lang="en-US" sz="1400" b="0" i="1" u="none" strike="noStrike" kern="1200" cap="none" spc="0" normalizeH="0" baseline="0" noProof="0" dirty="0">
                <a:ln>
                  <a:noFill/>
                </a:ln>
                <a:solidFill>
                  <a:prstClr val="black"/>
                </a:solidFill>
                <a:effectLst/>
                <a:uLnTx/>
                <a:uFillTx/>
                <a:latin typeface="Calibri" panose="020F0502020204030204"/>
                <a:ea typeface="+mn-ea"/>
                <a:cs typeface="+mn-cs"/>
              </a:rPr>
              <a:t> PNAS</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2019 June,  DOI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hlinkClick r:id="rId4"/>
              </a:rPr>
              <a:t>https://doi.org/10.1073/pnas.1908547116</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36538" marR="0" lvl="0" indent="-236538" algn="l" defTabSz="914400" rtl="0" eaLnBrk="0" fontAlgn="base" latinLnBrk="0" hangingPunct="0">
              <a:lnSpc>
                <a:spcPct val="100000"/>
              </a:lnSpc>
              <a:spcBef>
                <a:spcPct val="0"/>
              </a:spcBef>
              <a:spcAft>
                <a:spcPct val="0"/>
              </a:spcAft>
              <a:buClrTx/>
              <a:buSzTx/>
              <a:buFontTx/>
              <a:buAutoNum type="arabicPeriod"/>
              <a:tabLst/>
              <a:defRPr/>
            </a:pPr>
            <a:r>
              <a:rPr kumimoji="0" lang="en-US" sz="1400" b="1" i="0" u="none" strike="noStrike" kern="1200" cap="none" spc="0" normalizeH="0" baseline="0" noProof="0" dirty="0">
                <a:ln>
                  <a:noFill/>
                </a:ln>
                <a:solidFill>
                  <a:srgbClr val="242424"/>
                </a:solidFill>
                <a:effectLst/>
                <a:uLnTx/>
                <a:uFillTx/>
                <a:latin typeface="Calibri" panose="020F0502020204030204"/>
                <a:ea typeface="+mn-ea"/>
                <a:cs typeface="+mn-cs"/>
              </a:rPr>
              <a:t>Agarwal N</a:t>
            </a:r>
            <a:r>
              <a:rPr kumimoji="0" lang="en-US" sz="1400" b="0" i="0" u="none" strike="noStrike" kern="1200" cap="none" spc="0" normalizeH="0" baseline="0" noProof="0" dirty="0">
                <a:ln>
                  <a:noFill/>
                </a:ln>
                <a:solidFill>
                  <a:srgbClr val="242424"/>
                </a:solidFill>
                <a:effectLst/>
                <a:uLnTx/>
                <a:uFillTx/>
                <a:latin typeface="Calibri" panose="020F0502020204030204"/>
                <a:ea typeface="+mn-ea"/>
                <a:cs typeface="+mn-cs"/>
              </a:rPr>
              <a:t>, et al European Journal of Cancer, 2023.</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pic>
        <p:nvPicPr>
          <p:cNvPr id="10" name="Picture 9">
            <a:extLst>
              <a:ext uri="{FF2B5EF4-FFF2-40B4-BE49-F238E27FC236}">
                <a16:creationId xmlns:a16="http://schemas.microsoft.com/office/drawing/2014/main" id="{18A380E9-EA8E-4632-9D0A-29F44864602E}"/>
              </a:ext>
            </a:extLst>
          </p:cNvPr>
          <p:cNvPicPr>
            <a:picLocks noChangeAspect="1"/>
          </p:cNvPicPr>
          <p:nvPr/>
        </p:nvPicPr>
        <p:blipFill>
          <a:blip r:embed="rId5" cstate="print">
            <a:extLst>
              <a:ext uri="{BEBA8EAE-BF5A-486C-A8C5-ECC9F3942E4B}">
                <a14:imgProps xmlns:a14="http://schemas.microsoft.com/office/drawing/2010/main">
                  <a14:imgLayer r:embed="rId6">
                    <a14:imgEffect>
                      <a14:sharpenSoften amount="14000"/>
                    </a14:imgEffect>
                    <a14:imgEffect>
                      <a14:saturation sat="133000"/>
                    </a14:imgEffect>
                  </a14:imgLayer>
                </a14:imgProps>
              </a:ext>
              <a:ext uri="{28A0092B-C50C-407E-A947-70E740481C1C}">
                <a14:useLocalDpi xmlns:a14="http://schemas.microsoft.com/office/drawing/2010/main" val="0"/>
              </a:ext>
            </a:extLst>
          </a:blip>
          <a:stretch>
            <a:fillRect/>
          </a:stretch>
        </p:blipFill>
        <p:spPr>
          <a:xfrm>
            <a:off x="6113709" y="1051651"/>
            <a:ext cx="6078291" cy="4603281"/>
          </a:xfrm>
          <a:prstGeom prst="rect">
            <a:avLst/>
          </a:prstGeom>
        </p:spPr>
      </p:pic>
    </p:spTree>
    <p:custDataLst>
      <p:tags r:id="rId1"/>
    </p:custDataLst>
    <p:extLst>
      <p:ext uri="{BB962C8B-B14F-4D97-AF65-F5344CB8AC3E}">
        <p14:creationId xmlns:p14="http://schemas.microsoft.com/office/powerpoint/2010/main" val="427521044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a:extLst>
              <a:ext uri="{FF2B5EF4-FFF2-40B4-BE49-F238E27FC236}">
                <a16:creationId xmlns:a16="http://schemas.microsoft.com/office/drawing/2014/main" id="{A5FD0086-509B-48F8-AC67-B2191A3DA565}"/>
              </a:ext>
            </a:extLst>
          </p:cNvPr>
          <p:cNvSpPr>
            <a:spLocks noGrp="1"/>
          </p:cNvSpPr>
          <p:nvPr>
            <p:ph type="title"/>
          </p:nvPr>
        </p:nvSpPr>
        <p:spPr>
          <a:xfrm>
            <a:off x="-5512" y="89768"/>
            <a:ext cx="12192000" cy="873759"/>
          </a:xfrm>
        </p:spPr>
        <p:txBody>
          <a:bodyPr/>
          <a:lstStyle/>
          <a:p>
            <a:r>
              <a:rPr lang="en-US" dirty="0"/>
              <a:t>Phase 3 </a:t>
            </a:r>
            <a:r>
              <a:rPr lang="en-US" dirty="0" err="1"/>
              <a:t>PARPi</a:t>
            </a:r>
            <a:r>
              <a:rPr lang="en-US" dirty="0"/>
              <a:t> + ARPI Trials Design</a:t>
            </a:r>
          </a:p>
        </p:txBody>
      </p:sp>
      <p:sp>
        <p:nvSpPr>
          <p:cNvPr id="4" name="Slide Number Placeholder 3">
            <a:extLst>
              <a:ext uri="{FF2B5EF4-FFF2-40B4-BE49-F238E27FC236}">
                <a16:creationId xmlns:a16="http://schemas.microsoft.com/office/drawing/2014/main" id="{561DEA73-76A6-D982-A30F-37156475FC30}"/>
              </a:ext>
            </a:extLst>
          </p:cNvPr>
          <p:cNvSpPr>
            <a:spLocks/>
          </p:cNvSpPr>
          <p:nvPr/>
        </p:nvSpPr>
        <p:spPr>
          <a:xfrm>
            <a:off x="7934511" y="5893478"/>
            <a:ext cx="2129853" cy="283487"/>
          </a:xfrm>
          <a:prstGeom prst="rect">
            <a:avLst/>
          </a:prstGeom>
        </p:spPr>
        <p:txBody>
          <a:bodyPr/>
          <a:lstStyle/>
          <a:p>
            <a:pPr marL="0" marR="0" lvl="0" indent="0" algn="l" defTabSz="704070" rtl="0" eaLnBrk="1" fontAlgn="auto" latinLnBrk="0" hangingPunct="1">
              <a:lnSpc>
                <a:spcPct val="100000"/>
              </a:lnSpc>
              <a:spcBef>
                <a:spcPts val="0"/>
              </a:spcBef>
              <a:spcAft>
                <a:spcPts val="600"/>
              </a:spcAft>
              <a:buClrTx/>
              <a:buSzTx/>
              <a:buFontTx/>
              <a:buNone/>
              <a:tabLst/>
              <a:defRPr/>
            </a:pPr>
            <a:fld id="{3C0BBE5E-8DF2-4E42-80A3-157BCE5E8B54}" type="slidenum">
              <a:rPr kumimoji="0" lang="en-US" sz="1387"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l" defTabSz="704070" rtl="0" eaLnBrk="1" fontAlgn="auto" latinLnBrk="0" hangingPunct="1">
                <a:lnSpc>
                  <a:spcPct val="100000"/>
                </a:lnSpc>
                <a:spcBef>
                  <a:spcPts val="0"/>
                </a:spcBef>
                <a:spcAft>
                  <a:spcPts val="600"/>
                </a:spcAft>
                <a:buClrTx/>
                <a:buSzTx/>
                <a:buFontTx/>
                <a:buNone/>
                <a:tabLst/>
                <a:defRPr/>
              </a:pPr>
              <a:t>84</a:t>
            </a:fld>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 name="Picture 4">
            <a:extLst>
              <a:ext uri="{FF2B5EF4-FFF2-40B4-BE49-F238E27FC236}">
                <a16:creationId xmlns:a16="http://schemas.microsoft.com/office/drawing/2014/main" id="{3F8B506C-A44D-615D-60C5-2D046B8C044E}"/>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30000"/>
                    </a14:imgEffect>
                  </a14:imgLayer>
                </a14:imgProps>
              </a:ext>
            </a:extLst>
          </a:blip>
          <a:stretch>
            <a:fillRect/>
          </a:stretch>
        </p:blipFill>
        <p:spPr>
          <a:xfrm>
            <a:off x="138024" y="1028220"/>
            <a:ext cx="6137709" cy="2619755"/>
          </a:xfrm>
          <a:prstGeom prst="rect">
            <a:avLst/>
          </a:prstGeom>
        </p:spPr>
      </p:pic>
      <p:pic>
        <p:nvPicPr>
          <p:cNvPr id="6" name="Picture 5">
            <a:extLst>
              <a:ext uri="{FF2B5EF4-FFF2-40B4-BE49-F238E27FC236}">
                <a16:creationId xmlns:a16="http://schemas.microsoft.com/office/drawing/2014/main" id="{262B95FA-513D-BA8D-97BC-29FD0FA28089}"/>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30000"/>
                    </a14:imgEffect>
                  </a14:imgLayer>
                </a14:imgProps>
              </a:ext>
            </a:extLst>
          </a:blip>
          <a:stretch>
            <a:fillRect/>
          </a:stretch>
        </p:blipFill>
        <p:spPr>
          <a:xfrm>
            <a:off x="6383837" y="1027535"/>
            <a:ext cx="5808164" cy="2624939"/>
          </a:xfrm>
          <a:prstGeom prst="rect">
            <a:avLst/>
          </a:prstGeom>
        </p:spPr>
      </p:pic>
      <p:pic>
        <p:nvPicPr>
          <p:cNvPr id="7" name="Picture 6">
            <a:extLst>
              <a:ext uri="{FF2B5EF4-FFF2-40B4-BE49-F238E27FC236}">
                <a16:creationId xmlns:a16="http://schemas.microsoft.com/office/drawing/2014/main" id="{3E8F6C6E-C725-EF80-169B-B5D35D3210C9}"/>
              </a:ext>
            </a:extLst>
          </p:cNvPr>
          <p:cNvPicPr>
            <a:picLocks noChangeAspect="1"/>
          </p:cNvPicPr>
          <p:nvPr/>
        </p:nvPicPr>
        <p:blipFill>
          <a:blip r:embed="rId7">
            <a:extLst>
              <a:ext uri="{BEBA8EAE-BF5A-486C-A8C5-ECC9F3942E4B}">
                <a14:imgProps xmlns:a14="http://schemas.microsoft.com/office/drawing/2010/main">
                  <a14:imgLayer r:embed="rId8">
                    <a14:imgEffect>
                      <a14:sharpenSoften amount="30000"/>
                    </a14:imgEffect>
                  </a14:imgLayer>
                </a14:imgProps>
              </a:ext>
            </a:extLst>
          </a:blip>
          <a:stretch>
            <a:fillRect/>
          </a:stretch>
        </p:blipFill>
        <p:spPr>
          <a:xfrm>
            <a:off x="2990140" y="3682010"/>
            <a:ext cx="6211720" cy="2552613"/>
          </a:xfrm>
          <a:prstGeom prst="rect">
            <a:avLst/>
          </a:prstGeom>
        </p:spPr>
      </p:pic>
      <p:sp>
        <p:nvSpPr>
          <p:cNvPr id="3" name="TextBox 2">
            <a:extLst>
              <a:ext uri="{FF2B5EF4-FFF2-40B4-BE49-F238E27FC236}">
                <a16:creationId xmlns:a16="http://schemas.microsoft.com/office/drawing/2014/main" id="{06BAF8E5-B7BE-9A16-0124-8361E975F691}"/>
              </a:ext>
            </a:extLst>
          </p:cNvPr>
          <p:cNvSpPr txBox="1"/>
          <p:nvPr/>
        </p:nvSpPr>
        <p:spPr>
          <a:xfrm>
            <a:off x="-5512" y="3590138"/>
            <a:ext cx="2908139" cy="261610"/>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80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Clarke, NW. </a:t>
            </a:r>
            <a:r>
              <a:rPr kumimoji="0" lang="en-US" sz="1100" b="0" i="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et al.</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1100" b="1" i="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NEJM Evidence,</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 2022</a:t>
            </a:r>
          </a:p>
        </p:txBody>
      </p:sp>
      <p:sp>
        <p:nvSpPr>
          <p:cNvPr id="9" name="TextBox 8">
            <a:extLst>
              <a:ext uri="{FF2B5EF4-FFF2-40B4-BE49-F238E27FC236}">
                <a16:creationId xmlns:a16="http://schemas.microsoft.com/office/drawing/2014/main" id="{97165011-1B61-0A31-7E6A-E0CC866DA39C}"/>
              </a:ext>
            </a:extLst>
          </p:cNvPr>
          <p:cNvSpPr txBox="1"/>
          <p:nvPr/>
        </p:nvSpPr>
        <p:spPr>
          <a:xfrm>
            <a:off x="7373466" y="6187362"/>
            <a:ext cx="3104908" cy="261610"/>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242424"/>
                </a:solidFill>
                <a:effectLst/>
                <a:uLnTx/>
                <a:uFillTx/>
                <a:latin typeface="Calibri" panose="020F0502020204030204"/>
                <a:ea typeface="+mn-ea"/>
                <a:cs typeface="+mn-cs"/>
              </a:rPr>
              <a:t>Agarwal, N.</a:t>
            </a:r>
            <a:r>
              <a:rPr kumimoji="0" lang="en-US" sz="1100" b="0" i="1" u="none" strike="noStrike" kern="1200" cap="none" spc="0" normalizeH="0" baseline="0" noProof="0" dirty="0">
                <a:ln>
                  <a:noFill/>
                </a:ln>
                <a:solidFill>
                  <a:srgbClr val="242424"/>
                </a:solidFill>
                <a:effectLst/>
                <a:uLnTx/>
                <a:uFillTx/>
                <a:latin typeface="Calibri" panose="020F0502020204030204"/>
                <a:ea typeface="+mn-ea"/>
                <a:cs typeface="+mn-cs"/>
              </a:rPr>
              <a:t> et al.</a:t>
            </a:r>
            <a:r>
              <a:rPr kumimoji="0" lang="en-US" sz="1100" b="0" i="0" u="none" strike="noStrike" kern="1200" cap="none" spc="0" normalizeH="0" baseline="0" noProof="0" dirty="0">
                <a:ln>
                  <a:noFill/>
                </a:ln>
                <a:solidFill>
                  <a:srgbClr val="242424"/>
                </a:solidFill>
                <a:effectLst/>
                <a:uLnTx/>
                <a:uFillTx/>
                <a:latin typeface="Calibri" panose="020F0502020204030204"/>
                <a:ea typeface="+mn-ea"/>
                <a:cs typeface="+mn-cs"/>
              </a:rPr>
              <a:t> </a:t>
            </a:r>
            <a:r>
              <a:rPr kumimoji="0" lang="en-US" sz="1100" b="1" i="1" u="none" strike="noStrike" kern="1200" cap="none" spc="0" normalizeH="0" baseline="0" noProof="0" dirty="0">
                <a:ln>
                  <a:noFill/>
                </a:ln>
                <a:solidFill>
                  <a:srgbClr val="242424"/>
                </a:solidFill>
                <a:effectLst/>
                <a:uLnTx/>
                <a:uFillTx/>
                <a:latin typeface="Calibri" panose="020F0502020204030204"/>
                <a:ea typeface="+mn-ea"/>
                <a:cs typeface="+mn-cs"/>
              </a:rPr>
              <a:t>Lancet</a:t>
            </a:r>
            <a:r>
              <a:rPr kumimoji="0" lang="en-US" sz="1100" b="1" i="0" u="none" strike="noStrike" kern="1200" cap="none" spc="0" normalizeH="0" baseline="0" noProof="0" dirty="0">
                <a:ln>
                  <a:noFill/>
                </a:ln>
                <a:solidFill>
                  <a:srgbClr val="242424"/>
                </a:solidFill>
                <a:effectLst/>
                <a:uLnTx/>
                <a:uFillTx/>
                <a:latin typeface="Calibri" panose="020F0502020204030204"/>
                <a:ea typeface="+mn-ea"/>
                <a:cs typeface="+mn-cs"/>
              </a:rPr>
              <a:t>,</a:t>
            </a:r>
            <a:r>
              <a:rPr kumimoji="0" lang="en-US" sz="1100" b="0" i="0" u="none" strike="noStrike" kern="1200" cap="none" spc="0" normalizeH="0" baseline="0" noProof="0" dirty="0">
                <a:ln>
                  <a:noFill/>
                </a:ln>
                <a:solidFill>
                  <a:srgbClr val="242424"/>
                </a:solidFill>
                <a:effectLst/>
                <a:uLnTx/>
                <a:uFillTx/>
                <a:latin typeface="Calibri" panose="020F0502020204030204"/>
                <a:ea typeface="+mn-ea"/>
                <a:cs typeface="+mn-cs"/>
              </a:rPr>
              <a:t> 2023.</a:t>
            </a:r>
            <a:endParaRPr kumimoji="0" lang="en-US" sz="11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F6287450-FD9E-FFBC-B933-7B532F77458C}"/>
              </a:ext>
            </a:extLst>
          </p:cNvPr>
          <p:cNvSpPr txBox="1"/>
          <p:nvPr/>
        </p:nvSpPr>
        <p:spPr>
          <a:xfrm>
            <a:off x="9643326" y="3585677"/>
            <a:ext cx="2543162" cy="261610"/>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mn-cs"/>
              </a:rPr>
              <a:t>Chi, KN. </a:t>
            </a:r>
            <a:r>
              <a:rPr kumimoji="0" lang="en-US" sz="1100" b="0" i="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mn-cs"/>
              </a:rPr>
              <a:t>et al</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mn-cs"/>
              </a:rPr>
              <a:t>. </a:t>
            </a:r>
            <a:r>
              <a:rPr kumimoji="0" lang="en-US" sz="1100" b="1" i="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mn-cs"/>
              </a:rPr>
              <a:t>ASCO GU 2022;</a:t>
            </a:r>
            <a:r>
              <a:rPr kumimoji="0" lang="en-US" sz="1100" b="0" i="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mn-cs"/>
              </a:rPr>
              <a:t>Abstract 12</a:t>
            </a:r>
            <a:endParaRPr kumimoji="0" lang="en-US" sz="11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0036148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ontent Placeholder 6">
            <a:extLst>
              <a:ext uri="{FF2B5EF4-FFF2-40B4-BE49-F238E27FC236}">
                <a16:creationId xmlns:a16="http://schemas.microsoft.com/office/drawing/2014/main" id="{5DAF6649-E0DB-44A6-F75F-6B8C2A37C781}"/>
              </a:ext>
            </a:extLst>
          </p:cNvPr>
          <p:cNvGraphicFramePr>
            <a:graphicFrameLocks noGrp="1"/>
          </p:cNvGraphicFramePr>
          <p:nvPr>
            <p:ph idx="1"/>
          </p:nvPr>
        </p:nvGraphicFramePr>
        <p:xfrm>
          <a:off x="2" y="502766"/>
          <a:ext cx="12192001" cy="6355218"/>
        </p:xfrm>
        <a:graphic>
          <a:graphicData uri="http://schemas.openxmlformats.org/drawingml/2006/table">
            <a:tbl>
              <a:tblPr firstRow="1" firstCol="1" bandRow="1">
                <a:tableStyleId>{5C22544A-7EE6-4342-B048-85BDC9FD1C3A}</a:tableStyleId>
              </a:tblPr>
              <a:tblGrid>
                <a:gridCol w="2206439">
                  <a:extLst>
                    <a:ext uri="{9D8B030D-6E8A-4147-A177-3AD203B41FA5}">
                      <a16:colId xmlns:a16="http://schemas.microsoft.com/office/drawing/2014/main" val="3726504093"/>
                    </a:ext>
                  </a:extLst>
                </a:gridCol>
                <a:gridCol w="2679247">
                  <a:extLst>
                    <a:ext uri="{9D8B030D-6E8A-4147-A177-3AD203B41FA5}">
                      <a16:colId xmlns:a16="http://schemas.microsoft.com/office/drawing/2014/main" val="4103333622"/>
                    </a:ext>
                  </a:extLst>
                </a:gridCol>
                <a:gridCol w="2600449">
                  <a:extLst>
                    <a:ext uri="{9D8B030D-6E8A-4147-A177-3AD203B41FA5}">
                      <a16:colId xmlns:a16="http://schemas.microsoft.com/office/drawing/2014/main" val="1935745819"/>
                    </a:ext>
                  </a:extLst>
                </a:gridCol>
                <a:gridCol w="2285241">
                  <a:extLst>
                    <a:ext uri="{9D8B030D-6E8A-4147-A177-3AD203B41FA5}">
                      <a16:colId xmlns:a16="http://schemas.microsoft.com/office/drawing/2014/main" val="1886988604"/>
                    </a:ext>
                  </a:extLst>
                </a:gridCol>
                <a:gridCol w="2420625">
                  <a:extLst>
                    <a:ext uri="{9D8B030D-6E8A-4147-A177-3AD203B41FA5}">
                      <a16:colId xmlns:a16="http://schemas.microsoft.com/office/drawing/2014/main" val="2431788389"/>
                    </a:ext>
                  </a:extLst>
                </a:gridCol>
              </a:tblGrid>
              <a:tr h="443717">
                <a:tc>
                  <a:txBody>
                    <a:bodyPr/>
                    <a:lstStyle/>
                    <a:p>
                      <a:pPr marL="0" marR="0" algn="ctr">
                        <a:spcBef>
                          <a:spcPts val="0"/>
                        </a:spcBef>
                        <a:spcAft>
                          <a:spcPts val="0"/>
                        </a:spcAft>
                      </a:pPr>
                      <a:r>
                        <a:rPr lang="en-US" sz="1200" kern="100" dirty="0">
                          <a:effectLst/>
                          <a:latin typeface="+mn-lt"/>
                        </a:rPr>
                        <a:t> </a:t>
                      </a:r>
                      <a:endParaRPr lang="en-US" sz="1200" kern="100" dirty="0">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err="1">
                          <a:effectLst/>
                          <a:latin typeface="+mn-lt"/>
                        </a:rPr>
                        <a:t>PROpel</a:t>
                      </a:r>
                      <a:r>
                        <a:rPr lang="en-US" sz="1200" kern="100" dirty="0">
                          <a:effectLst/>
                          <a:latin typeface="+mn-lt"/>
                        </a:rPr>
                        <a:t> (N = 796)</a:t>
                      </a:r>
                      <a:endParaRPr lang="en-US" sz="1200" kern="100" dirty="0">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effectLst/>
                          <a:latin typeface="+mn-lt"/>
                        </a:rPr>
                        <a:t>MAGNITUDE (N = 423)</a:t>
                      </a:r>
                      <a:endParaRPr lang="en-US" sz="1200" kern="100" dirty="0">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effectLst/>
                          <a:latin typeface="+mn-lt"/>
                        </a:rPr>
                        <a:t>TALAPRO-2 (Cohort 1: N = 805)</a:t>
                      </a:r>
                      <a:endParaRPr lang="en-US" sz="1200" kern="100" dirty="0">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effectLst/>
                          <a:latin typeface="+mn-lt"/>
                          <a:ea typeface="Calibri" panose="020F0502020204030204" pitchFamily="34" charset="0"/>
                          <a:cs typeface="Times New Roman" panose="02020603050405020304" pitchFamily="18" charset="0"/>
                        </a:rPr>
                        <a:t>TALAPRO-2 (Cohort 2: N = 399)</a:t>
                      </a:r>
                    </a:p>
                  </a:txBody>
                  <a:tcPr marL="68580" marR="68580" marT="0" marB="0" anchor="ctr"/>
                </a:tc>
                <a:extLst>
                  <a:ext uri="{0D108BD9-81ED-4DB2-BD59-A6C34878D82A}">
                    <a16:rowId xmlns:a16="http://schemas.microsoft.com/office/drawing/2014/main" val="1274307942"/>
                  </a:ext>
                </a:extLst>
              </a:tr>
              <a:tr h="682096">
                <a:tc>
                  <a:txBody>
                    <a:bodyPr/>
                    <a:lstStyle/>
                    <a:p>
                      <a:pPr marL="0" marR="0" algn="ctr">
                        <a:spcBef>
                          <a:spcPts val="0"/>
                        </a:spcBef>
                        <a:spcAft>
                          <a:spcPts val="0"/>
                        </a:spcAft>
                      </a:pPr>
                      <a:r>
                        <a:rPr lang="en-US" sz="1200" kern="100" dirty="0">
                          <a:effectLst/>
                          <a:latin typeface="+mn-lt"/>
                        </a:rPr>
                        <a:t>Trial population</a:t>
                      </a:r>
                    </a:p>
                    <a:p>
                      <a:pPr marL="0" marR="0" algn="ctr">
                        <a:spcBef>
                          <a:spcPts val="0"/>
                        </a:spcBef>
                        <a:spcAft>
                          <a:spcPts val="0"/>
                        </a:spcAft>
                      </a:pPr>
                      <a:r>
                        <a:rPr lang="en-US" sz="1200" kern="100" dirty="0" err="1">
                          <a:effectLst/>
                          <a:latin typeface="+mn-lt"/>
                          <a:cs typeface="Times New Roman" panose="02020603050405020304" pitchFamily="18" charset="0"/>
                        </a:rPr>
                        <a:t>mCRPC</a:t>
                      </a:r>
                      <a:r>
                        <a:rPr lang="en-US" sz="1200" kern="100" dirty="0">
                          <a:effectLst/>
                          <a:latin typeface="+mn-lt"/>
                          <a:cs typeface="Times New Roman" panose="02020603050405020304" pitchFamily="18" charset="0"/>
                        </a:rPr>
                        <a:t> 1</a:t>
                      </a:r>
                      <a:r>
                        <a:rPr lang="en-US" sz="1200" kern="100" baseline="30000" dirty="0">
                          <a:effectLst/>
                          <a:latin typeface="+mn-lt"/>
                          <a:cs typeface="Times New Roman" panose="02020603050405020304" pitchFamily="18" charset="0"/>
                        </a:rPr>
                        <a:t>st</a:t>
                      </a:r>
                      <a:r>
                        <a:rPr lang="en-US" sz="1200" kern="100" dirty="0">
                          <a:effectLst/>
                          <a:latin typeface="+mn-lt"/>
                          <a:cs typeface="Times New Roman" panose="02020603050405020304" pitchFamily="18" charset="0"/>
                        </a:rPr>
                        <a:t> line</a:t>
                      </a: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cs typeface="Times New Roman" panose="02020603050405020304" pitchFamily="18" charset="0"/>
                        </a:rPr>
                        <a:t>Docetaxel / ARSI in </a:t>
                      </a:r>
                      <a:r>
                        <a:rPr lang="en-US" sz="1200" kern="100" dirty="0" err="1">
                          <a:solidFill>
                            <a:schemeClr val="tx1"/>
                          </a:solidFill>
                          <a:effectLst/>
                          <a:latin typeface="+mn-lt"/>
                          <a:cs typeface="Times New Roman" panose="02020603050405020304" pitchFamily="18" charset="0"/>
                        </a:rPr>
                        <a:t>mCSPC</a:t>
                      </a:r>
                      <a:r>
                        <a:rPr lang="en-US" sz="1200" kern="100" dirty="0">
                          <a:solidFill>
                            <a:schemeClr val="tx1"/>
                          </a:solidFill>
                          <a:effectLst/>
                          <a:latin typeface="+mn-lt"/>
                          <a:cs typeface="Times New Roman" panose="02020603050405020304" pitchFamily="18" charset="0"/>
                        </a:rPr>
                        <a:t> setting allowed (ARSI without progression and &gt; 12 months ago)</a:t>
                      </a: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cs typeface="Times New Roman" panose="02020603050405020304" pitchFamily="18" charset="0"/>
                        </a:rPr>
                        <a:t>Docetaxel / ARSI in </a:t>
                      </a:r>
                      <a:r>
                        <a:rPr lang="en-US" sz="1200" kern="100" dirty="0" err="1">
                          <a:solidFill>
                            <a:schemeClr val="tx1"/>
                          </a:solidFill>
                          <a:effectLst/>
                          <a:latin typeface="+mn-lt"/>
                          <a:cs typeface="Times New Roman" panose="02020603050405020304" pitchFamily="18" charset="0"/>
                        </a:rPr>
                        <a:t>mCSPC</a:t>
                      </a:r>
                      <a:r>
                        <a:rPr lang="en-US" sz="1200" kern="100" dirty="0">
                          <a:solidFill>
                            <a:schemeClr val="tx1"/>
                          </a:solidFill>
                          <a:effectLst/>
                          <a:latin typeface="+mn-lt"/>
                          <a:cs typeface="Times New Roman" panose="02020603050405020304" pitchFamily="18" charset="0"/>
                        </a:rPr>
                        <a:t> setting allowed ; Abiraterone in </a:t>
                      </a:r>
                      <a:r>
                        <a:rPr lang="en-US" sz="1200" kern="100" dirty="0" err="1">
                          <a:solidFill>
                            <a:schemeClr val="tx1"/>
                          </a:solidFill>
                          <a:effectLst/>
                          <a:latin typeface="+mn-lt"/>
                          <a:cs typeface="Times New Roman" panose="02020603050405020304" pitchFamily="18" charset="0"/>
                        </a:rPr>
                        <a:t>mCRPC</a:t>
                      </a:r>
                      <a:r>
                        <a:rPr lang="en-US" sz="1200" kern="100" dirty="0">
                          <a:solidFill>
                            <a:schemeClr val="tx1"/>
                          </a:solidFill>
                          <a:effectLst/>
                          <a:latin typeface="+mn-lt"/>
                          <a:cs typeface="Times New Roman" panose="02020603050405020304" pitchFamily="18" charset="0"/>
                        </a:rPr>
                        <a:t> allowed if given &lt; 4 months</a:t>
                      </a:r>
                    </a:p>
                  </a:txBody>
                  <a:tcPr marL="68580" marR="68580" marT="0" marB="0" anchor="ctr"/>
                </a:tc>
                <a:tc gridSpan="2">
                  <a:txBody>
                    <a:bodyPr/>
                    <a:lstStyle/>
                    <a:p>
                      <a:pPr marL="0" marR="0" algn="ctr">
                        <a:spcBef>
                          <a:spcPts val="0"/>
                        </a:spcBef>
                        <a:spcAft>
                          <a:spcPts val="0"/>
                        </a:spcAft>
                      </a:pPr>
                      <a:r>
                        <a:rPr lang="en-US" sz="1200" kern="100" dirty="0">
                          <a:solidFill>
                            <a:schemeClr val="tx1"/>
                          </a:solidFill>
                          <a:effectLst/>
                          <a:latin typeface="+mn-lt"/>
                        </a:rPr>
                        <a:t>Docetaxel / Abiraterone in </a:t>
                      </a:r>
                      <a:r>
                        <a:rPr lang="en-US" sz="1200" kern="100" dirty="0" err="1">
                          <a:solidFill>
                            <a:schemeClr val="tx1"/>
                          </a:solidFill>
                          <a:effectLst/>
                          <a:latin typeface="+mn-lt"/>
                        </a:rPr>
                        <a:t>mCSPC</a:t>
                      </a:r>
                      <a:r>
                        <a:rPr lang="en-US" sz="1200" kern="100" dirty="0">
                          <a:solidFill>
                            <a:schemeClr val="tx1"/>
                          </a:solidFill>
                          <a:effectLst/>
                          <a:latin typeface="+mn-lt"/>
                        </a:rPr>
                        <a:t> setting allowed</a:t>
                      </a:r>
                    </a:p>
                  </a:txBody>
                  <a:tcPr marL="68580" marR="68580" marT="0" marB="0" anchor="ct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kern="100" dirty="0">
                          <a:effectLst/>
                        </a:rPr>
                        <a:t>Yes (abiraterone only)</a:t>
                      </a:r>
                      <a:endParaRPr lang="en-US" sz="13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2878131343"/>
                  </a:ext>
                </a:extLst>
              </a:tr>
              <a:tr h="1364196">
                <a:tc>
                  <a:txBody>
                    <a:bodyPr/>
                    <a:lstStyle/>
                    <a:p>
                      <a:pPr marL="0" marR="0" algn="ctr">
                        <a:spcBef>
                          <a:spcPts val="0"/>
                        </a:spcBef>
                        <a:spcAft>
                          <a:spcPts val="0"/>
                        </a:spcAft>
                      </a:pPr>
                      <a:r>
                        <a:rPr lang="en-US" sz="1200" kern="100" dirty="0">
                          <a:effectLst/>
                          <a:latin typeface="+mn-lt"/>
                          <a:cs typeface="Times New Roman" panose="02020603050405020304" pitchFamily="18" charset="0"/>
                        </a:rPr>
                        <a:t>Design and randomization</a:t>
                      </a: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cs typeface="Times New Roman" panose="02020603050405020304" pitchFamily="18" charset="0"/>
                        </a:rPr>
                        <a:t>1 : 1 </a:t>
                      </a:r>
                      <a:r>
                        <a:rPr lang="en-US" sz="1200" kern="100" dirty="0" err="1">
                          <a:solidFill>
                            <a:schemeClr val="tx1"/>
                          </a:solidFill>
                          <a:effectLst/>
                          <a:latin typeface="+mn-lt"/>
                          <a:cs typeface="Times New Roman" panose="02020603050405020304" pitchFamily="18" charset="0"/>
                        </a:rPr>
                        <a:t>randomisation</a:t>
                      </a:r>
                      <a:endParaRPr lang="en-US" sz="1200" kern="100" dirty="0">
                        <a:solidFill>
                          <a:schemeClr val="tx1"/>
                        </a:solidFill>
                        <a:effectLst/>
                        <a:latin typeface="+mn-lt"/>
                        <a:cs typeface="Times New Roman" panose="02020603050405020304" pitchFamily="18" charset="0"/>
                      </a:endParaRPr>
                    </a:p>
                    <a:p>
                      <a:pPr marL="0" marR="0" algn="ctr">
                        <a:spcBef>
                          <a:spcPts val="0"/>
                        </a:spcBef>
                        <a:spcAft>
                          <a:spcPts val="0"/>
                        </a:spcAft>
                      </a:pPr>
                      <a:r>
                        <a:rPr lang="en-US" sz="1200" kern="100" dirty="0">
                          <a:solidFill>
                            <a:schemeClr val="tx1"/>
                          </a:solidFill>
                          <a:effectLst/>
                          <a:latin typeface="+mn-lt"/>
                          <a:cs typeface="Times New Roman" panose="02020603050405020304" pitchFamily="18" charset="0"/>
                        </a:rPr>
                        <a:t>Abiraterone + </a:t>
                      </a:r>
                      <a:r>
                        <a:rPr lang="en-US" sz="1200" kern="100" dirty="0" err="1">
                          <a:solidFill>
                            <a:schemeClr val="tx1"/>
                          </a:solidFill>
                          <a:effectLst/>
                          <a:latin typeface="+mn-lt"/>
                          <a:cs typeface="Times New Roman" panose="02020603050405020304" pitchFamily="18" charset="0"/>
                        </a:rPr>
                        <a:t>olaparib</a:t>
                      </a:r>
                      <a:r>
                        <a:rPr lang="en-US" sz="1200" kern="100" dirty="0">
                          <a:solidFill>
                            <a:schemeClr val="tx1"/>
                          </a:solidFill>
                          <a:effectLst/>
                          <a:latin typeface="+mn-lt"/>
                          <a:cs typeface="Times New Roman" panose="02020603050405020304" pitchFamily="18" charset="0"/>
                        </a:rPr>
                        <a:t> (n = 399)</a:t>
                      </a:r>
                    </a:p>
                    <a:p>
                      <a:pPr marL="0" marR="0" algn="ctr">
                        <a:spcBef>
                          <a:spcPts val="0"/>
                        </a:spcBef>
                        <a:spcAft>
                          <a:spcPts val="0"/>
                        </a:spcAft>
                      </a:pPr>
                      <a:r>
                        <a:rPr lang="en-US" sz="1200" kern="100" dirty="0">
                          <a:solidFill>
                            <a:schemeClr val="tx1"/>
                          </a:solidFill>
                          <a:effectLst/>
                          <a:latin typeface="+mn-lt"/>
                          <a:cs typeface="Times New Roman" panose="02020603050405020304" pitchFamily="18" charset="0"/>
                        </a:rPr>
                        <a:t>vs abiraterone + placebo (n = 397)</a:t>
                      </a: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cs typeface="Times New Roman" panose="02020603050405020304" pitchFamily="18" charset="0"/>
                        </a:rPr>
                        <a:t>Cohort 1: HRR cohort</a:t>
                      </a:r>
                    </a:p>
                    <a:p>
                      <a:pPr marL="0" marR="0" algn="ctr">
                        <a:spcBef>
                          <a:spcPts val="0"/>
                        </a:spcBef>
                        <a:spcAft>
                          <a:spcPts val="0"/>
                        </a:spcAft>
                      </a:pPr>
                      <a:r>
                        <a:rPr lang="en-US" sz="1200" kern="100" dirty="0">
                          <a:solidFill>
                            <a:schemeClr val="tx1"/>
                          </a:solidFill>
                          <a:effectLst/>
                          <a:latin typeface="+mn-lt"/>
                          <a:cs typeface="Times New Roman" panose="02020603050405020304" pitchFamily="18" charset="0"/>
                        </a:rPr>
                        <a:t>1 : 1 </a:t>
                      </a:r>
                      <a:r>
                        <a:rPr lang="en-US" sz="1200" kern="100" dirty="0" err="1">
                          <a:solidFill>
                            <a:schemeClr val="tx1"/>
                          </a:solidFill>
                          <a:effectLst/>
                          <a:latin typeface="+mn-lt"/>
                          <a:cs typeface="Times New Roman" panose="02020603050405020304" pitchFamily="18" charset="0"/>
                        </a:rPr>
                        <a:t>randomisation</a:t>
                      </a:r>
                      <a:r>
                        <a:rPr lang="en-US" sz="1200" kern="100" dirty="0">
                          <a:solidFill>
                            <a:schemeClr val="tx1"/>
                          </a:solidFill>
                          <a:effectLst/>
                          <a:latin typeface="+mn-lt"/>
                          <a:cs typeface="Times New Roman" panose="02020603050405020304" pitchFamily="18" charset="0"/>
                        </a:rPr>
                        <a:t> </a:t>
                      </a:r>
                    </a:p>
                    <a:p>
                      <a:pPr marL="0" marR="0" algn="ctr">
                        <a:spcBef>
                          <a:spcPts val="0"/>
                        </a:spcBef>
                        <a:spcAft>
                          <a:spcPts val="0"/>
                        </a:spcAft>
                      </a:pPr>
                      <a:r>
                        <a:rPr lang="en-US" sz="1200" kern="100" dirty="0">
                          <a:solidFill>
                            <a:schemeClr val="tx1"/>
                          </a:solidFill>
                          <a:effectLst/>
                          <a:latin typeface="+mn-lt"/>
                          <a:cs typeface="Times New Roman" panose="02020603050405020304" pitchFamily="18" charset="0"/>
                        </a:rPr>
                        <a:t>abiraterone + niraparib (n = 212) </a:t>
                      </a:r>
                    </a:p>
                    <a:p>
                      <a:pPr marL="0" marR="0" algn="ctr">
                        <a:spcBef>
                          <a:spcPts val="0"/>
                        </a:spcBef>
                        <a:spcAft>
                          <a:spcPts val="0"/>
                        </a:spcAft>
                      </a:pPr>
                      <a:r>
                        <a:rPr lang="en-US" sz="1200" kern="100" dirty="0">
                          <a:solidFill>
                            <a:schemeClr val="tx1"/>
                          </a:solidFill>
                          <a:effectLst/>
                          <a:latin typeface="+mn-lt"/>
                          <a:cs typeface="Times New Roman" panose="02020603050405020304" pitchFamily="18" charset="0"/>
                        </a:rPr>
                        <a:t>vs abiraterone + placebo (n = 211)</a:t>
                      </a:r>
                    </a:p>
                    <a:p>
                      <a:pPr marL="0" marR="0" algn="ctr">
                        <a:spcBef>
                          <a:spcPts val="0"/>
                        </a:spcBef>
                        <a:spcAft>
                          <a:spcPts val="0"/>
                        </a:spcAft>
                      </a:pPr>
                      <a:r>
                        <a:rPr lang="en-US" sz="1200" kern="100" dirty="0">
                          <a:solidFill>
                            <a:schemeClr val="tx1"/>
                          </a:solidFill>
                          <a:effectLst/>
                          <a:latin typeface="+mn-lt"/>
                          <a:cs typeface="Times New Roman" panose="02020603050405020304" pitchFamily="18" charset="0"/>
                        </a:rPr>
                        <a:t>Cohort 2: non-HRR cohort (closed prematurely because of futility)</a:t>
                      </a: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All-comer population</a:t>
                      </a:r>
                    </a:p>
                    <a:p>
                      <a:pPr marL="0" marR="0" algn="ctr">
                        <a:spcBef>
                          <a:spcPts val="0"/>
                        </a:spcBef>
                        <a:spcAft>
                          <a:spcPts val="0"/>
                        </a:spcAft>
                      </a:pPr>
                      <a:r>
                        <a:rPr lang="en-US" sz="1200" kern="100" dirty="0">
                          <a:solidFill>
                            <a:schemeClr val="tx1"/>
                          </a:solidFill>
                          <a:effectLst/>
                          <a:latin typeface="+mn-lt"/>
                        </a:rPr>
                        <a:t>1 : 1 </a:t>
                      </a:r>
                      <a:r>
                        <a:rPr lang="en-US" sz="1200" kern="100" dirty="0" err="1">
                          <a:solidFill>
                            <a:schemeClr val="tx1"/>
                          </a:solidFill>
                          <a:effectLst/>
                          <a:latin typeface="+mn-lt"/>
                        </a:rPr>
                        <a:t>randomisation</a:t>
                      </a:r>
                      <a:endParaRPr lang="en-US" sz="1200" kern="100" dirty="0">
                        <a:solidFill>
                          <a:schemeClr val="tx1"/>
                        </a:solidFill>
                        <a:effectLst/>
                        <a:latin typeface="+mn-lt"/>
                      </a:endParaRPr>
                    </a:p>
                    <a:p>
                      <a:pPr marL="0" marR="0" algn="ctr">
                        <a:spcBef>
                          <a:spcPts val="0"/>
                        </a:spcBef>
                        <a:spcAft>
                          <a:spcPts val="0"/>
                        </a:spcAft>
                      </a:pPr>
                      <a:r>
                        <a:rPr lang="en-US" sz="1200" kern="100" dirty="0">
                          <a:solidFill>
                            <a:schemeClr val="tx1"/>
                          </a:solidFill>
                          <a:effectLst/>
                          <a:latin typeface="+mn-lt"/>
                        </a:rPr>
                        <a:t>Enzalutamide + </a:t>
                      </a:r>
                      <a:r>
                        <a:rPr lang="en-US" sz="1200" kern="100" dirty="0" err="1">
                          <a:solidFill>
                            <a:schemeClr val="tx1"/>
                          </a:solidFill>
                          <a:effectLst/>
                          <a:latin typeface="+mn-lt"/>
                        </a:rPr>
                        <a:t>talazoparib</a:t>
                      </a:r>
                      <a:r>
                        <a:rPr lang="en-US" sz="1200" kern="100" dirty="0">
                          <a:solidFill>
                            <a:schemeClr val="tx1"/>
                          </a:solidFill>
                          <a:effectLst/>
                          <a:latin typeface="+mn-lt"/>
                        </a:rPr>
                        <a:t> </a:t>
                      </a:r>
                    </a:p>
                    <a:p>
                      <a:pPr marL="0" marR="0" algn="ctr">
                        <a:spcBef>
                          <a:spcPts val="0"/>
                        </a:spcBef>
                        <a:spcAft>
                          <a:spcPts val="0"/>
                        </a:spcAft>
                      </a:pPr>
                      <a:r>
                        <a:rPr lang="en-US" sz="1200" kern="100" dirty="0">
                          <a:solidFill>
                            <a:schemeClr val="tx1"/>
                          </a:solidFill>
                          <a:effectLst/>
                          <a:latin typeface="+mn-lt"/>
                        </a:rPr>
                        <a:t>(n = 402) vs enzalutamide + placebo (n = 403)</a:t>
                      </a:r>
                    </a:p>
                  </a:txBody>
                  <a:tcPr marL="68580" marR="68580" marT="0" marB="0" anchor="ctr"/>
                </a:tc>
                <a:tc>
                  <a:txBody>
                    <a:bodyPr/>
                    <a:lstStyle/>
                    <a:p>
                      <a:pPr algn="ctr"/>
                      <a:r>
                        <a:rPr lang="en-US" sz="1200" dirty="0">
                          <a:solidFill>
                            <a:schemeClr val="tx1"/>
                          </a:solidFill>
                        </a:rPr>
                        <a:t>HRR cohort</a:t>
                      </a:r>
                    </a:p>
                    <a:p>
                      <a:pPr marL="0" marR="0" algn="ctr">
                        <a:spcBef>
                          <a:spcPts val="0"/>
                        </a:spcBef>
                        <a:spcAft>
                          <a:spcPts val="0"/>
                        </a:spcAft>
                      </a:pPr>
                      <a:r>
                        <a:rPr lang="en-US" sz="1200" kern="100" dirty="0">
                          <a:solidFill>
                            <a:schemeClr val="tx1"/>
                          </a:solidFill>
                          <a:effectLst/>
                          <a:latin typeface="+mn-lt"/>
                        </a:rPr>
                        <a:t>1 : 1 </a:t>
                      </a:r>
                      <a:r>
                        <a:rPr lang="en-US" sz="1200" kern="100" dirty="0" err="1">
                          <a:solidFill>
                            <a:schemeClr val="tx1"/>
                          </a:solidFill>
                          <a:effectLst/>
                          <a:latin typeface="+mn-lt"/>
                        </a:rPr>
                        <a:t>randomisation</a:t>
                      </a:r>
                      <a:endParaRPr lang="en-US" sz="1200" kern="100" dirty="0">
                        <a:solidFill>
                          <a:schemeClr val="tx1"/>
                        </a:solidFill>
                        <a:effectLst/>
                        <a:latin typeface="+mn-lt"/>
                      </a:endParaRPr>
                    </a:p>
                    <a:p>
                      <a:pPr marL="0" marR="0" algn="ctr">
                        <a:spcBef>
                          <a:spcPts val="0"/>
                        </a:spcBef>
                        <a:spcAft>
                          <a:spcPts val="0"/>
                        </a:spcAft>
                      </a:pPr>
                      <a:r>
                        <a:rPr lang="en-US" sz="1200" kern="100" dirty="0">
                          <a:solidFill>
                            <a:schemeClr val="tx1"/>
                          </a:solidFill>
                          <a:effectLst/>
                          <a:latin typeface="+mn-lt"/>
                        </a:rPr>
                        <a:t>Enzalutamide + </a:t>
                      </a:r>
                      <a:r>
                        <a:rPr lang="en-US" sz="1200" kern="100" dirty="0" err="1">
                          <a:solidFill>
                            <a:schemeClr val="tx1"/>
                          </a:solidFill>
                          <a:effectLst/>
                          <a:latin typeface="+mn-lt"/>
                        </a:rPr>
                        <a:t>talazoparib</a:t>
                      </a:r>
                      <a:r>
                        <a:rPr lang="en-US" sz="1200" kern="100" dirty="0">
                          <a:solidFill>
                            <a:schemeClr val="tx1"/>
                          </a:solidFill>
                          <a:effectLst/>
                          <a:latin typeface="+mn-lt"/>
                        </a:rPr>
                        <a:t> (n = 200) vs enzalutamide + placebo (n = 199)</a:t>
                      </a:r>
                    </a:p>
                  </a:txBody>
                  <a:tcPr marL="68580" marR="68580" marT="0" marB="0" anchor="ctr"/>
                </a:tc>
                <a:extLst>
                  <a:ext uri="{0D108BD9-81ED-4DB2-BD59-A6C34878D82A}">
                    <a16:rowId xmlns:a16="http://schemas.microsoft.com/office/drawing/2014/main" val="3259170241"/>
                  </a:ext>
                </a:extLst>
              </a:tr>
              <a:tr h="682096">
                <a:tc>
                  <a:txBody>
                    <a:bodyPr/>
                    <a:lstStyle/>
                    <a:p>
                      <a:pPr marL="0" marR="0" algn="ctr">
                        <a:spcBef>
                          <a:spcPts val="0"/>
                        </a:spcBef>
                        <a:spcAft>
                          <a:spcPts val="0"/>
                        </a:spcAft>
                      </a:pPr>
                      <a:r>
                        <a:rPr lang="en-US" sz="1200" kern="100" dirty="0">
                          <a:effectLst/>
                          <a:latin typeface="+mn-lt"/>
                        </a:rPr>
                        <a:t>HRR analysis</a:t>
                      </a:r>
                      <a:endParaRPr lang="en-US" sz="1200" kern="100" dirty="0">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Tissue or </a:t>
                      </a:r>
                      <a:r>
                        <a:rPr lang="en-US" sz="1200" kern="100" dirty="0" err="1">
                          <a:solidFill>
                            <a:schemeClr val="tx1"/>
                          </a:solidFill>
                          <a:effectLst/>
                          <a:latin typeface="+mn-lt"/>
                        </a:rPr>
                        <a:t>ctDNA</a:t>
                      </a:r>
                      <a:r>
                        <a:rPr lang="en-US" sz="1200" kern="100" dirty="0">
                          <a:solidFill>
                            <a:schemeClr val="tx1"/>
                          </a:solidFill>
                          <a:effectLst/>
                          <a:latin typeface="+mn-lt"/>
                        </a:rPr>
                        <a:t> / retrospective</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100% tissue / prospective</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100% tissue / prospective</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00" dirty="0">
                          <a:solidFill>
                            <a:schemeClr val="tx1"/>
                          </a:solidFill>
                          <a:effectLst/>
                          <a:latin typeface="+mn-lt"/>
                        </a:rPr>
                        <a:t>99.5% tissue / prospective</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00" dirty="0">
                          <a:solidFill>
                            <a:schemeClr val="tx1"/>
                          </a:solidFill>
                          <a:effectLst/>
                          <a:latin typeface="+mn-lt"/>
                          <a:ea typeface="Calibri" panose="020F0502020204030204" pitchFamily="34" charset="0"/>
                          <a:cs typeface="Times New Roman" panose="02020603050405020304" pitchFamily="18" charset="0"/>
                        </a:rPr>
                        <a:t>0.5% </a:t>
                      </a:r>
                      <a:r>
                        <a:rPr lang="en-US" sz="1200" kern="100" dirty="0" err="1">
                          <a:solidFill>
                            <a:schemeClr val="tx1"/>
                          </a:solidFill>
                          <a:effectLst/>
                          <a:latin typeface="+mn-lt"/>
                          <a:ea typeface="Calibri" panose="020F0502020204030204" pitchFamily="34" charset="0"/>
                          <a:cs typeface="Times New Roman" panose="02020603050405020304" pitchFamily="18" charset="0"/>
                        </a:rPr>
                        <a:t>ctDNA</a:t>
                      </a:r>
                      <a:r>
                        <a:rPr lang="en-US" sz="1200" kern="100" dirty="0">
                          <a:solidFill>
                            <a:schemeClr val="tx1"/>
                          </a:solidFill>
                          <a:effectLst/>
                          <a:latin typeface="+mn-lt"/>
                          <a:ea typeface="Calibri" panose="020F0502020204030204" pitchFamily="34" charset="0"/>
                          <a:cs typeface="Times New Roman" panose="02020603050405020304" pitchFamily="18" charset="0"/>
                        </a:rPr>
                        <a:t> or unspecified tissue source / prospective</a:t>
                      </a:r>
                    </a:p>
                  </a:txBody>
                  <a:tcPr marL="68580" marR="68580" marT="0" marB="0" anchor="ctr"/>
                </a:tc>
                <a:extLst>
                  <a:ext uri="{0D108BD9-81ED-4DB2-BD59-A6C34878D82A}">
                    <a16:rowId xmlns:a16="http://schemas.microsoft.com/office/drawing/2014/main" val="857206787"/>
                  </a:ext>
                </a:extLst>
              </a:tr>
              <a:tr h="227365">
                <a:tc>
                  <a:txBody>
                    <a:bodyPr/>
                    <a:lstStyle/>
                    <a:p>
                      <a:pPr marL="0" marR="0" algn="ctr">
                        <a:spcBef>
                          <a:spcPts val="0"/>
                        </a:spcBef>
                        <a:spcAft>
                          <a:spcPts val="0"/>
                        </a:spcAft>
                      </a:pPr>
                      <a:r>
                        <a:rPr lang="en-US" sz="1200" kern="100" dirty="0">
                          <a:effectLst/>
                          <a:latin typeface="+mn-lt"/>
                        </a:rPr>
                        <a:t>Primary endpoint</a:t>
                      </a:r>
                      <a:endParaRPr lang="en-US" sz="1200" kern="100" dirty="0">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err="1">
                          <a:solidFill>
                            <a:schemeClr val="tx1"/>
                          </a:solidFill>
                          <a:effectLst/>
                          <a:latin typeface="+mn-lt"/>
                        </a:rPr>
                        <a:t>rPFS</a:t>
                      </a:r>
                      <a:r>
                        <a:rPr lang="en-US" sz="1200" kern="100" dirty="0">
                          <a:solidFill>
                            <a:schemeClr val="tx1"/>
                          </a:solidFill>
                          <a:effectLst/>
                          <a:latin typeface="+mn-lt"/>
                        </a:rPr>
                        <a:t> (investigator review)</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err="1">
                          <a:solidFill>
                            <a:schemeClr val="tx1"/>
                          </a:solidFill>
                          <a:effectLst/>
                          <a:latin typeface="+mn-lt"/>
                        </a:rPr>
                        <a:t>rPFS</a:t>
                      </a:r>
                      <a:r>
                        <a:rPr lang="en-US" sz="1200" kern="100" dirty="0">
                          <a:solidFill>
                            <a:schemeClr val="tx1"/>
                          </a:solidFill>
                          <a:effectLst/>
                          <a:latin typeface="+mn-lt"/>
                        </a:rPr>
                        <a:t> (central review)</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err="1">
                          <a:solidFill>
                            <a:schemeClr val="tx1"/>
                          </a:solidFill>
                          <a:effectLst/>
                          <a:latin typeface="+mn-lt"/>
                        </a:rPr>
                        <a:t>rPFS</a:t>
                      </a:r>
                      <a:r>
                        <a:rPr lang="en-US" sz="1200" kern="100" dirty="0">
                          <a:solidFill>
                            <a:schemeClr val="tx1"/>
                          </a:solidFill>
                          <a:effectLst/>
                          <a:latin typeface="+mn-lt"/>
                        </a:rPr>
                        <a:t> (central review) </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00" dirty="0" err="1">
                          <a:solidFill>
                            <a:schemeClr val="tx1"/>
                          </a:solidFill>
                          <a:effectLst/>
                          <a:latin typeface="+mn-lt"/>
                        </a:rPr>
                        <a:t>rPFS</a:t>
                      </a:r>
                      <a:r>
                        <a:rPr lang="en-US" sz="1200" kern="100" dirty="0">
                          <a:solidFill>
                            <a:schemeClr val="tx1"/>
                          </a:solidFill>
                          <a:effectLst/>
                          <a:latin typeface="+mn-lt"/>
                        </a:rPr>
                        <a:t> (central review) </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765348227"/>
                  </a:ext>
                </a:extLst>
              </a:tr>
              <a:tr h="227365">
                <a:tc>
                  <a:txBody>
                    <a:bodyPr/>
                    <a:lstStyle/>
                    <a:p>
                      <a:pPr marL="0" marR="0" algn="ctr">
                        <a:spcBef>
                          <a:spcPts val="0"/>
                        </a:spcBef>
                        <a:spcAft>
                          <a:spcPts val="0"/>
                        </a:spcAft>
                      </a:pPr>
                      <a:r>
                        <a:rPr lang="en-US" sz="1200" kern="100" dirty="0" err="1">
                          <a:effectLst/>
                          <a:latin typeface="+mn-lt"/>
                        </a:rPr>
                        <a:t>rPFS</a:t>
                      </a:r>
                      <a:r>
                        <a:rPr lang="en-US" sz="1200" kern="100" dirty="0">
                          <a:effectLst/>
                          <a:latin typeface="+mn-lt"/>
                        </a:rPr>
                        <a:t>, HR (95% CI)</a:t>
                      </a:r>
                      <a:endParaRPr lang="en-US" sz="1200" kern="100" dirty="0">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 </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 </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 </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3218253807"/>
                  </a:ext>
                </a:extLst>
              </a:tr>
              <a:tr h="227365">
                <a:tc>
                  <a:txBody>
                    <a:bodyPr/>
                    <a:lstStyle/>
                    <a:p>
                      <a:pPr marL="914377" marR="0" lvl="2" algn="ctr">
                        <a:spcBef>
                          <a:spcPts val="0"/>
                        </a:spcBef>
                        <a:spcAft>
                          <a:spcPts val="0"/>
                        </a:spcAft>
                      </a:pPr>
                      <a:r>
                        <a:rPr lang="en-US" sz="1200" kern="100" dirty="0">
                          <a:effectLst/>
                          <a:latin typeface="+mn-lt"/>
                        </a:rPr>
                        <a:t>All comers</a:t>
                      </a:r>
                      <a:endParaRPr lang="en-US" sz="1200" kern="100" dirty="0">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HR 0.66 (0.54-0.81)</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NR</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HR 0.63 (0.51-0.78)</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ea typeface="Calibri" panose="020F0502020204030204" pitchFamily="34" charset="0"/>
                          <a:cs typeface="Times New Roman" panose="02020603050405020304" pitchFamily="18" charset="0"/>
                        </a:rPr>
                        <a:t>Not included</a:t>
                      </a:r>
                    </a:p>
                  </a:txBody>
                  <a:tcPr marL="68580" marR="68580" marT="0" marB="0" anchor="ctr"/>
                </a:tc>
                <a:extLst>
                  <a:ext uri="{0D108BD9-81ED-4DB2-BD59-A6C34878D82A}">
                    <a16:rowId xmlns:a16="http://schemas.microsoft.com/office/drawing/2014/main" val="1086762576"/>
                  </a:ext>
                </a:extLst>
              </a:tr>
              <a:tr h="227365">
                <a:tc>
                  <a:txBody>
                    <a:bodyPr/>
                    <a:lstStyle/>
                    <a:p>
                      <a:pPr marL="914377" marR="0" lvl="2" algn="ctr">
                        <a:spcBef>
                          <a:spcPts val="0"/>
                        </a:spcBef>
                        <a:spcAft>
                          <a:spcPts val="0"/>
                        </a:spcAft>
                      </a:pPr>
                      <a:r>
                        <a:rPr lang="en-US" sz="1200" kern="100" dirty="0">
                          <a:effectLst/>
                          <a:latin typeface="+mn-lt"/>
                        </a:rPr>
                        <a:t>HRR -</a:t>
                      </a:r>
                      <a:r>
                        <a:rPr lang="en-US" sz="1200" kern="100" dirty="0" err="1">
                          <a:effectLst/>
                          <a:latin typeface="+mn-lt"/>
                        </a:rPr>
                        <a:t>ve</a:t>
                      </a:r>
                      <a:endParaRPr lang="en-US" sz="1200" kern="100" dirty="0">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HR 0.76 (0.6-0.97)</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HR 1.09 (0.75-1.57)</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HR 0.70 (0.54-0.89)</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ea typeface="Calibri" panose="020F0502020204030204" pitchFamily="34" charset="0"/>
                          <a:cs typeface="Times New Roman" panose="02020603050405020304" pitchFamily="18" charset="0"/>
                        </a:rPr>
                        <a:t>Not included</a:t>
                      </a:r>
                    </a:p>
                  </a:txBody>
                  <a:tcPr marL="68580" marR="68580" marT="0" marB="0" anchor="ctr"/>
                </a:tc>
                <a:extLst>
                  <a:ext uri="{0D108BD9-81ED-4DB2-BD59-A6C34878D82A}">
                    <a16:rowId xmlns:a16="http://schemas.microsoft.com/office/drawing/2014/main" val="3039097556"/>
                  </a:ext>
                </a:extLst>
              </a:tr>
              <a:tr h="227365">
                <a:tc>
                  <a:txBody>
                    <a:bodyPr/>
                    <a:lstStyle/>
                    <a:p>
                      <a:pPr marL="914377" marR="0" lvl="2" algn="ctr">
                        <a:spcBef>
                          <a:spcPts val="0"/>
                        </a:spcBef>
                        <a:spcAft>
                          <a:spcPts val="0"/>
                        </a:spcAft>
                      </a:pPr>
                      <a:r>
                        <a:rPr lang="en-US" sz="1200" kern="100" dirty="0">
                          <a:effectLst/>
                          <a:latin typeface="+mn-lt"/>
                        </a:rPr>
                        <a:t>HRR +</a:t>
                      </a:r>
                      <a:r>
                        <a:rPr lang="en-US" sz="1200" kern="100" dirty="0" err="1">
                          <a:effectLst/>
                          <a:latin typeface="+mn-lt"/>
                        </a:rPr>
                        <a:t>ve</a:t>
                      </a:r>
                      <a:r>
                        <a:rPr lang="en-US" sz="1200" kern="100" dirty="0">
                          <a:effectLst/>
                          <a:latin typeface="+mn-lt"/>
                        </a:rPr>
                        <a:t> </a:t>
                      </a:r>
                      <a:endParaRPr lang="en-US" sz="1200" kern="100" dirty="0">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HR 0.50 (0.34-0.73)</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HR 0.73 (0.56-0.96)</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HR 0.46 (0.30-0.70)</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ea typeface="Calibri" panose="020F0502020204030204" pitchFamily="34" charset="0"/>
                          <a:cs typeface="Times New Roman" panose="02020603050405020304" pitchFamily="18" charset="0"/>
                        </a:rPr>
                        <a:t>HR 0.45 (0.33-0.61)</a:t>
                      </a:r>
                    </a:p>
                  </a:txBody>
                  <a:tcPr marL="68580" marR="68580" marT="0" marB="0" anchor="ctr"/>
                </a:tc>
                <a:extLst>
                  <a:ext uri="{0D108BD9-81ED-4DB2-BD59-A6C34878D82A}">
                    <a16:rowId xmlns:a16="http://schemas.microsoft.com/office/drawing/2014/main" val="3506276356"/>
                  </a:ext>
                </a:extLst>
              </a:tr>
              <a:tr h="227365">
                <a:tc>
                  <a:txBody>
                    <a:bodyPr/>
                    <a:lstStyle/>
                    <a:p>
                      <a:pPr marL="914377" marR="0" lvl="2" algn="ctr">
                        <a:spcBef>
                          <a:spcPts val="0"/>
                        </a:spcBef>
                        <a:spcAft>
                          <a:spcPts val="0"/>
                        </a:spcAft>
                      </a:pPr>
                      <a:r>
                        <a:rPr lang="en-US" sz="1200" kern="100" dirty="0">
                          <a:effectLst/>
                          <a:latin typeface="+mn-lt"/>
                        </a:rPr>
                        <a:t>BRCA+</a:t>
                      </a:r>
                      <a:endParaRPr lang="en-US" sz="1200" kern="100" dirty="0">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HR 0.23 (0.12-0.43)</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HR 0.53 (0.36-0.79)</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HR 0.23 (0.10-0.53)</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00" dirty="0">
                          <a:solidFill>
                            <a:schemeClr val="tx1"/>
                          </a:solidFill>
                          <a:effectLst/>
                          <a:latin typeface="+mn-lt"/>
                        </a:rPr>
                        <a:t>HR 0.20 (0.11-0.36)</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2205367038"/>
                  </a:ext>
                </a:extLst>
              </a:tr>
              <a:tr h="227365">
                <a:tc>
                  <a:txBody>
                    <a:bodyPr/>
                    <a:lstStyle/>
                    <a:p>
                      <a:pPr marL="0" marR="0" algn="ctr">
                        <a:spcBef>
                          <a:spcPts val="0"/>
                        </a:spcBef>
                        <a:spcAft>
                          <a:spcPts val="0"/>
                        </a:spcAft>
                      </a:pPr>
                      <a:r>
                        <a:rPr lang="en-US" sz="1200" kern="100" dirty="0">
                          <a:effectLst/>
                          <a:latin typeface="+mn-lt"/>
                        </a:rPr>
                        <a:t>ORR (all comers)</a:t>
                      </a:r>
                      <a:endParaRPr lang="en-US" sz="1200" kern="100" dirty="0">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58% vs 48%</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60% vs 28% (only HRR+ pts)</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61.7% vs 43.9%</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ea typeface="Calibri" panose="020F0502020204030204" pitchFamily="34" charset="0"/>
                          <a:cs typeface="Times New Roman" panose="02020603050405020304" pitchFamily="18" charset="0"/>
                        </a:rPr>
                        <a:t>67% vs 40%</a:t>
                      </a:r>
                    </a:p>
                  </a:txBody>
                  <a:tcPr marL="68580" marR="68580" marT="0" marB="0" anchor="ctr"/>
                </a:tc>
                <a:extLst>
                  <a:ext uri="{0D108BD9-81ED-4DB2-BD59-A6C34878D82A}">
                    <a16:rowId xmlns:a16="http://schemas.microsoft.com/office/drawing/2014/main" val="3104581669"/>
                  </a:ext>
                </a:extLst>
              </a:tr>
              <a:tr h="454731">
                <a:tc>
                  <a:txBody>
                    <a:bodyPr/>
                    <a:lstStyle/>
                    <a:p>
                      <a:pPr marL="0" marR="0" algn="ctr">
                        <a:spcBef>
                          <a:spcPts val="0"/>
                        </a:spcBef>
                        <a:spcAft>
                          <a:spcPts val="0"/>
                        </a:spcAft>
                      </a:pPr>
                      <a:r>
                        <a:rPr lang="en-US" sz="1200" kern="100" dirty="0">
                          <a:effectLst/>
                          <a:latin typeface="+mn-lt"/>
                        </a:rPr>
                        <a:t>OS (all comers)</a:t>
                      </a:r>
                      <a:endParaRPr lang="en-US" sz="1200" kern="100" dirty="0">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rPr>
                        <a:t>HR 0.81 (0.67-1)</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ea typeface="Calibri" panose="020F0502020204030204" pitchFamily="34" charset="0"/>
                          <a:cs typeface="Times New Roman" panose="02020603050405020304" pitchFamily="18" charset="0"/>
                        </a:rPr>
                        <a:t>HR 0.66 (0.46-0.95</a:t>
                      </a:r>
                      <a:r>
                        <a:rPr lang="en-US" sz="1200" i="0" kern="100" dirty="0">
                          <a:solidFill>
                            <a:schemeClr val="tx1"/>
                          </a:solidFill>
                          <a:effectLst/>
                          <a:latin typeface="+mn-lt"/>
                          <a:ea typeface="Calibri" panose="020F0502020204030204" pitchFamily="34" charset="0"/>
                          <a:cs typeface="Times New Roman" panose="02020603050405020304" pitchFamily="18" charset="0"/>
                        </a:rPr>
                        <a:t>)</a:t>
                      </a:r>
                      <a:r>
                        <a:rPr lang="en-US" sz="1200" kern="100" dirty="0">
                          <a:solidFill>
                            <a:schemeClr val="tx1"/>
                          </a:solidFill>
                          <a:effectLst/>
                          <a:latin typeface="+mn-lt"/>
                          <a:ea typeface="Calibri" panose="020F0502020204030204" pitchFamily="34" charset="0"/>
                          <a:cs typeface="Times New Roman" panose="02020603050405020304" pitchFamily="18" charset="0"/>
                        </a:rPr>
                        <a:t> </a:t>
                      </a:r>
                    </a:p>
                    <a:p>
                      <a:pPr marL="0" marR="0" algn="ctr">
                        <a:spcBef>
                          <a:spcPts val="0"/>
                        </a:spcBef>
                        <a:spcAft>
                          <a:spcPts val="0"/>
                        </a:spcAft>
                      </a:pPr>
                      <a:r>
                        <a:rPr lang="en-US" sz="1200" kern="100" dirty="0">
                          <a:solidFill>
                            <a:schemeClr val="tx1"/>
                          </a:solidFill>
                          <a:effectLst/>
                          <a:latin typeface="+mn-lt"/>
                          <a:ea typeface="Calibri" panose="020F0502020204030204" pitchFamily="34" charset="0"/>
                          <a:cs typeface="Times New Roman" panose="02020603050405020304" pitchFamily="18" charset="0"/>
                        </a:rPr>
                        <a:t>(only for BRCA 1/2)</a:t>
                      </a:r>
                    </a:p>
                  </a:txBody>
                  <a:tcPr marL="68580" marR="68580" marT="0" marB="0" anchor="ctr"/>
                </a:tc>
                <a:tc>
                  <a:txBody>
                    <a:bodyPr/>
                    <a:lstStyle/>
                    <a:p>
                      <a:pPr marL="0" marR="0" algn="ctr">
                        <a:spcBef>
                          <a:spcPts val="0"/>
                        </a:spcBef>
                        <a:spcAft>
                          <a:spcPts val="0"/>
                        </a:spcAft>
                      </a:pPr>
                      <a:r>
                        <a:rPr lang="en-US" sz="1200" b="1" kern="100" dirty="0">
                          <a:solidFill>
                            <a:srgbClr val="C00000"/>
                          </a:solidFill>
                          <a:effectLst/>
                          <a:latin typeface="+mn-lt"/>
                        </a:rPr>
                        <a:t>45.8 vs 37 months</a:t>
                      </a:r>
                    </a:p>
                    <a:p>
                      <a:pPr marL="0" marR="0" algn="ctr">
                        <a:spcBef>
                          <a:spcPts val="0"/>
                        </a:spcBef>
                        <a:spcAft>
                          <a:spcPts val="0"/>
                        </a:spcAft>
                      </a:pPr>
                      <a:r>
                        <a:rPr lang="en-US" sz="1200" b="1" kern="100" dirty="0">
                          <a:solidFill>
                            <a:srgbClr val="C00000"/>
                          </a:solidFill>
                          <a:effectLst/>
                          <a:latin typeface="+mn-lt"/>
                        </a:rPr>
                        <a:t>HR 0.80 (0.66–0.96)</a:t>
                      </a:r>
                    </a:p>
                  </a:txBody>
                  <a:tcPr marL="68580" marR="68580" marT="0" marB="0" anchor="ct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1200" b="1" kern="100" dirty="0">
                          <a:solidFill>
                            <a:srgbClr val="C00000"/>
                          </a:solidFill>
                          <a:effectLst/>
                          <a:latin typeface="+mn-lt"/>
                        </a:rPr>
                        <a:t>45.1 vs 31.1 months</a:t>
                      </a:r>
                    </a:p>
                    <a:p>
                      <a:pPr marL="0" marR="0" lvl="0" indent="0" algn="ctr" defTabSz="685800" rtl="0" eaLnBrk="1" fontAlgn="auto" latinLnBrk="0" hangingPunct="1">
                        <a:lnSpc>
                          <a:spcPct val="100000"/>
                        </a:lnSpc>
                        <a:spcBef>
                          <a:spcPts val="0"/>
                        </a:spcBef>
                        <a:spcAft>
                          <a:spcPts val="0"/>
                        </a:spcAft>
                        <a:buClrTx/>
                        <a:buSzTx/>
                        <a:buFontTx/>
                        <a:buNone/>
                        <a:tabLst/>
                        <a:defRPr/>
                      </a:pPr>
                      <a:r>
                        <a:rPr lang="en-US" sz="1200" b="1" kern="100" dirty="0">
                          <a:solidFill>
                            <a:srgbClr val="C00000"/>
                          </a:solidFill>
                          <a:effectLst/>
                          <a:latin typeface="+mn-lt"/>
                        </a:rPr>
                        <a:t>HR 0.62 (0.48–0.81)</a:t>
                      </a:r>
                    </a:p>
                  </a:txBody>
                  <a:tcPr marL="68580" marR="68580" marT="0" marB="0" anchor="ctr"/>
                </a:tc>
                <a:extLst>
                  <a:ext uri="{0D108BD9-81ED-4DB2-BD59-A6C34878D82A}">
                    <a16:rowId xmlns:a16="http://schemas.microsoft.com/office/drawing/2014/main" val="512244856"/>
                  </a:ext>
                </a:extLst>
              </a:tr>
              <a:tr h="682096">
                <a:tc>
                  <a:txBody>
                    <a:bodyPr/>
                    <a:lstStyle/>
                    <a:p>
                      <a:pPr marL="0" marR="0" algn="ctr">
                        <a:spcBef>
                          <a:spcPts val="0"/>
                        </a:spcBef>
                        <a:spcAft>
                          <a:spcPts val="0"/>
                        </a:spcAft>
                      </a:pPr>
                      <a:r>
                        <a:rPr lang="en-US" sz="1200" kern="100" dirty="0">
                          <a:effectLst/>
                          <a:latin typeface="+mn-lt"/>
                          <a:ea typeface="Calibri" panose="020F0502020204030204" pitchFamily="34" charset="0"/>
                          <a:cs typeface="Times New Roman" panose="02020603050405020304" pitchFamily="18" charset="0"/>
                        </a:rPr>
                        <a:t>FDA approval; </a:t>
                      </a:r>
                    </a:p>
                    <a:p>
                      <a:pPr marL="0" marR="0" algn="ctr">
                        <a:spcBef>
                          <a:spcPts val="0"/>
                        </a:spcBef>
                        <a:spcAft>
                          <a:spcPts val="0"/>
                        </a:spcAft>
                      </a:pPr>
                      <a:r>
                        <a:rPr lang="en-US" sz="1200" kern="100" dirty="0">
                          <a:effectLst/>
                          <a:latin typeface="+mn-lt"/>
                          <a:ea typeface="Calibri" panose="020F0502020204030204" pitchFamily="34" charset="0"/>
                          <a:cs typeface="Times New Roman" panose="02020603050405020304" pitchFamily="18" charset="0"/>
                        </a:rPr>
                        <a:t>EMA approval</a:t>
                      </a:r>
                    </a:p>
                  </a:txBody>
                  <a:tcPr marL="68580" marR="68580" marT="0" marB="0" anchor="ctr"/>
                </a:tc>
                <a:tc>
                  <a:txBody>
                    <a:bodyPr/>
                    <a:lstStyle/>
                    <a:p>
                      <a:pPr marL="0" marR="0" algn="ctr">
                        <a:spcBef>
                          <a:spcPts val="0"/>
                        </a:spcBef>
                        <a:spcAft>
                          <a:spcPts val="0"/>
                        </a:spcAft>
                      </a:pPr>
                      <a:r>
                        <a:rPr lang="en-US" sz="1200" b="1" kern="100" dirty="0">
                          <a:solidFill>
                            <a:schemeClr val="tx1"/>
                          </a:solidFill>
                          <a:effectLst/>
                          <a:latin typeface="+mn-lt"/>
                          <a:ea typeface="Calibri" panose="020F0502020204030204" pitchFamily="34" charset="0"/>
                          <a:cs typeface="Times New Roman" panose="02020603050405020304" pitchFamily="18" charset="0"/>
                        </a:rPr>
                        <a:t>mCRPC with BRCA1/2 mutations; mCRPC when chemotherapy is not indicated </a:t>
                      </a: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kern="100" dirty="0">
                          <a:solidFill>
                            <a:schemeClr val="tx1"/>
                          </a:solidFill>
                          <a:effectLst/>
                          <a:latin typeface="+mn-lt"/>
                          <a:ea typeface="Calibri" panose="020F0502020204030204" pitchFamily="34" charset="0"/>
                          <a:cs typeface="Times New Roman" panose="02020603050405020304" pitchFamily="18" charset="0"/>
                        </a:rPr>
                        <a:t>mCRPC with BRCA1/2 mutations</a:t>
                      </a:r>
                    </a:p>
                  </a:txBody>
                  <a:tcPr marL="68580" marR="68580" marT="0" marB="0" anchor="ctr"/>
                </a:tc>
                <a:tc gridSpan="2">
                  <a:txBody>
                    <a:bodyPr/>
                    <a:lstStyle/>
                    <a:p>
                      <a:pPr marL="0" marR="0" algn="ctr">
                        <a:spcBef>
                          <a:spcPts val="0"/>
                        </a:spcBef>
                        <a:spcAft>
                          <a:spcPts val="0"/>
                        </a:spcAft>
                      </a:pPr>
                      <a:r>
                        <a:rPr lang="en-US" sz="1200" b="1" kern="100" dirty="0">
                          <a:solidFill>
                            <a:schemeClr val="tx1"/>
                          </a:solidFill>
                          <a:effectLst/>
                          <a:latin typeface="+mn-lt"/>
                          <a:ea typeface="Calibri" panose="020F0502020204030204" pitchFamily="34" charset="0"/>
                          <a:cs typeface="Times New Roman" panose="02020603050405020304" pitchFamily="18" charset="0"/>
                        </a:rPr>
                        <a:t>mCRPC with any HRR mutations; </a:t>
                      </a:r>
                    </a:p>
                    <a:p>
                      <a:pPr marL="0" marR="0" algn="ctr">
                        <a:spcBef>
                          <a:spcPts val="0"/>
                        </a:spcBef>
                        <a:spcAft>
                          <a:spcPts val="0"/>
                        </a:spcAft>
                      </a:pPr>
                      <a:r>
                        <a:rPr lang="en-US" sz="1200" b="1" kern="100" dirty="0" err="1">
                          <a:solidFill>
                            <a:schemeClr val="tx1"/>
                          </a:solidFill>
                          <a:effectLst/>
                          <a:latin typeface="+mn-lt"/>
                          <a:ea typeface="Calibri" panose="020F0502020204030204" pitchFamily="34" charset="0"/>
                          <a:cs typeface="Times New Roman" panose="02020603050405020304" pitchFamily="18" charset="0"/>
                        </a:rPr>
                        <a:t>mCRPC</a:t>
                      </a:r>
                      <a:r>
                        <a:rPr lang="en-US" sz="1200" b="1" kern="100" dirty="0">
                          <a:solidFill>
                            <a:schemeClr val="tx1"/>
                          </a:solidFill>
                          <a:effectLst/>
                          <a:latin typeface="+mn-lt"/>
                          <a:ea typeface="Calibri" panose="020F0502020204030204" pitchFamily="34" charset="0"/>
                          <a:cs typeface="Times New Roman" panose="02020603050405020304" pitchFamily="18" charset="0"/>
                        </a:rPr>
                        <a:t> when chemotherapy is not clinically indicated</a:t>
                      </a:r>
                    </a:p>
                  </a:txBody>
                  <a:tcPr marL="68580" marR="68580" marT="0" marB="0" anchor="ct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3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2873012426"/>
                  </a:ext>
                </a:extLst>
              </a:tr>
              <a:tr h="454731">
                <a:tc>
                  <a:txBody>
                    <a:bodyPr/>
                    <a:lstStyle/>
                    <a:p>
                      <a:pPr marL="0" marR="0" algn="ctr">
                        <a:spcBef>
                          <a:spcPts val="0"/>
                        </a:spcBef>
                        <a:spcAft>
                          <a:spcPts val="0"/>
                        </a:spcAft>
                      </a:pPr>
                      <a:r>
                        <a:rPr lang="en-US" sz="1200" kern="100" dirty="0">
                          <a:effectLst/>
                          <a:latin typeface="+mn-lt"/>
                          <a:ea typeface="Calibri" panose="020F0502020204030204" pitchFamily="34" charset="0"/>
                          <a:cs typeface="Times New Roman" panose="02020603050405020304" pitchFamily="18" charset="0"/>
                        </a:rPr>
                        <a:t>Publication</a:t>
                      </a:r>
                    </a:p>
                  </a:txBody>
                  <a:tcPr marL="68580" marR="68580" marT="0" marB="0" anchor="ctr"/>
                </a:tc>
                <a:tc>
                  <a:txBody>
                    <a:bodyPr/>
                    <a:lstStyle/>
                    <a:p>
                      <a:pPr marL="0" marR="0" algn="ctr">
                        <a:spcBef>
                          <a:spcPts val="0"/>
                        </a:spcBef>
                        <a:spcAft>
                          <a:spcPts val="0"/>
                        </a:spcAft>
                      </a:pPr>
                      <a:r>
                        <a:rPr lang="en-US" sz="1200" kern="100" dirty="0">
                          <a:solidFill>
                            <a:schemeClr val="tx1"/>
                          </a:solidFill>
                          <a:effectLst/>
                          <a:latin typeface="+mn-lt"/>
                          <a:ea typeface="Calibri" panose="020F0502020204030204" pitchFamily="34" charset="0"/>
                          <a:cs typeface="Times New Roman" panose="02020603050405020304" pitchFamily="18" charset="0"/>
                        </a:rPr>
                        <a:t>Clarke N….Saad F. </a:t>
                      </a:r>
                    </a:p>
                    <a:p>
                      <a:pPr marL="0" marR="0" algn="ctr">
                        <a:spcBef>
                          <a:spcPts val="0"/>
                        </a:spcBef>
                        <a:spcAft>
                          <a:spcPts val="0"/>
                        </a:spcAft>
                      </a:pPr>
                      <a:r>
                        <a:rPr lang="en-US" sz="1200" b="1" i="1" dirty="0">
                          <a:solidFill>
                            <a:schemeClr val="tx1"/>
                          </a:solidFill>
                          <a:effectLst/>
                          <a:latin typeface="+mn-lt"/>
                        </a:rPr>
                        <a:t>NEJM Evidence</a:t>
                      </a:r>
                      <a:r>
                        <a:rPr lang="en-US" sz="1200" b="0" i="0" dirty="0">
                          <a:solidFill>
                            <a:schemeClr val="tx1"/>
                          </a:solidFill>
                          <a:effectLst/>
                          <a:latin typeface="+mn-lt"/>
                        </a:rPr>
                        <a:t>, 2022</a:t>
                      </a:r>
                      <a:endParaRPr lang="en-US" sz="1200" b="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00" dirty="0">
                          <a:solidFill>
                            <a:schemeClr val="tx1"/>
                          </a:solidFill>
                          <a:effectLst/>
                          <a:latin typeface="+mn-lt"/>
                          <a:ea typeface="Calibri" panose="020F0502020204030204" pitchFamily="34" charset="0"/>
                          <a:cs typeface="Times New Roman" panose="02020603050405020304" pitchFamily="18" charset="0"/>
                        </a:rPr>
                        <a:t>Chi K….Sandhu S.</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i="1" dirty="0">
                          <a:solidFill>
                            <a:schemeClr val="tx1"/>
                          </a:solidFill>
                          <a:effectLst/>
                          <a:latin typeface="+mn-lt"/>
                        </a:rPr>
                        <a:t>JCO</a:t>
                      </a:r>
                      <a:r>
                        <a:rPr lang="en-US" sz="1200" b="0" i="0" dirty="0">
                          <a:solidFill>
                            <a:schemeClr val="tx1"/>
                          </a:solidFill>
                          <a:effectLst/>
                          <a:latin typeface="+mn-lt"/>
                        </a:rPr>
                        <a:t>,</a:t>
                      </a:r>
                      <a:r>
                        <a:rPr lang="en-US" sz="1200" b="1" i="0" dirty="0">
                          <a:solidFill>
                            <a:schemeClr val="tx1"/>
                          </a:solidFill>
                          <a:effectLst/>
                          <a:latin typeface="+mn-lt"/>
                        </a:rPr>
                        <a:t> </a:t>
                      </a:r>
                      <a:r>
                        <a:rPr lang="en-US" sz="1200" b="0" i="0" dirty="0">
                          <a:solidFill>
                            <a:schemeClr val="tx1"/>
                          </a:solidFill>
                          <a:effectLst/>
                          <a:latin typeface="+mn-lt"/>
                        </a:rPr>
                        <a:t>2023</a:t>
                      </a:r>
                      <a:endParaRPr lang="en-US" sz="1200" b="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b="1" kern="100" dirty="0">
                          <a:solidFill>
                            <a:schemeClr val="tx1"/>
                          </a:solidFill>
                          <a:effectLst/>
                          <a:latin typeface="+mn-lt"/>
                          <a:ea typeface="Calibri" panose="020F0502020204030204" pitchFamily="34" charset="0"/>
                          <a:cs typeface="Times New Roman" panose="02020603050405020304" pitchFamily="18" charset="0"/>
                        </a:rPr>
                        <a:t>Agarwal N</a:t>
                      </a:r>
                      <a:r>
                        <a:rPr lang="en-US" sz="1200" kern="100" dirty="0">
                          <a:solidFill>
                            <a:schemeClr val="tx1"/>
                          </a:solidFill>
                          <a:effectLst/>
                          <a:latin typeface="+mn-lt"/>
                          <a:ea typeface="Calibri" panose="020F0502020204030204" pitchFamily="34" charset="0"/>
                          <a:cs typeface="Times New Roman" panose="02020603050405020304" pitchFamily="18" charset="0"/>
                        </a:rPr>
                        <a:t>….Fizazi K. </a:t>
                      </a:r>
                    </a:p>
                    <a:p>
                      <a:pPr marL="0" marR="0" algn="ctr">
                        <a:spcBef>
                          <a:spcPts val="0"/>
                        </a:spcBef>
                        <a:spcAft>
                          <a:spcPts val="0"/>
                        </a:spcAft>
                      </a:pPr>
                      <a:r>
                        <a:rPr lang="en-US" sz="1200" b="1" i="1" dirty="0">
                          <a:solidFill>
                            <a:schemeClr val="tx1"/>
                          </a:solidFill>
                          <a:effectLst/>
                          <a:latin typeface="+mn-lt"/>
                        </a:rPr>
                        <a:t>The Lancet</a:t>
                      </a:r>
                      <a:r>
                        <a:rPr lang="en-US" sz="1200" b="0" i="0" dirty="0">
                          <a:solidFill>
                            <a:schemeClr val="tx1"/>
                          </a:solidFill>
                          <a:effectLst/>
                          <a:latin typeface="+mn-lt"/>
                        </a:rPr>
                        <a:t>, 2025</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00" dirty="0" err="1">
                          <a:solidFill>
                            <a:schemeClr val="tx1"/>
                          </a:solidFill>
                          <a:effectLst/>
                          <a:latin typeface="+mn-lt"/>
                          <a:ea typeface="Calibri" panose="020F0502020204030204" pitchFamily="34" charset="0"/>
                          <a:cs typeface="Times New Roman" panose="02020603050405020304" pitchFamily="18" charset="0"/>
                        </a:rPr>
                        <a:t>Fizazi</a:t>
                      </a:r>
                      <a:r>
                        <a:rPr lang="en-US" sz="1200" kern="100" dirty="0">
                          <a:solidFill>
                            <a:schemeClr val="tx1"/>
                          </a:solidFill>
                          <a:effectLst/>
                          <a:latin typeface="+mn-lt"/>
                          <a:ea typeface="Calibri" panose="020F0502020204030204" pitchFamily="34" charset="0"/>
                          <a:cs typeface="Times New Roman" panose="02020603050405020304" pitchFamily="18" charset="0"/>
                        </a:rPr>
                        <a:t> K….</a:t>
                      </a:r>
                      <a:r>
                        <a:rPr lang="en-US" sz="1200" b="1" kern="100" dirty="0">
                          <a:solidFill>
                            <a:schemeClr val="tx1"/>
                          </a:solidFill>
                          <a:effectLst/>
                          <a:latin typeface="+mn-lt"/>
                          <a:ea typeface="Calibri" panose="020F0502020204030204" pitchFamily="34" charset="0"/>
                          <a:cs typeface="Times New Roman" panose="02020603050405020304" pitchFamily="18" charset="0"/>
                        </a:rPr>
                        <a:t>Agarwal N.</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00" dirty="0">
                          <a:solidFill>
                            <a:schemeClr val="tx1"/>
                          </a:solidFill>
                          <a:effectLst/>
                          <a:latin typeface="+mn-lt"/>
                          <a:ea typeface="Calibri" panose="020F0502020204030204" pitchFamily="34" charset="0"/>
                          <a:cs typeface="Times New Roman" panose="02020603050405020304" pitchFamily="18" charset="0"/>
                        </a:rPr>
                        <a:t> </a:t>
                      </a:r>
                      <a:r>
                        <a:rPr lang="en-US" sz="1200" b="1" i="1" kern="100" dirty="0">
                          <a:solidFill>
                            <a:schemeClr val="tx1"/>
                          </a:solidFill>
                          <a:effectLst/>
                          <a:latin typeface="+mn-lt"/>
                          <a:ea typeface="Calibri" panose="020F0502020204030204" pitchFamily="34" charset="0"/>
                          <a:cs typeface="Times New Roman" panose="02020603050405020304" pitchFamily="18" charset="0"/>
                        </a:rPr>
                        <a:t>The Lancet</a:t>
                      </a:r>
                      <a:r>
                        <a:rPr lang="en-US" sz="1200" b="0" i="0" kern="100" dirty="0">
                          <a:solidFill>
                            <a:schemeClr val="tx1"/>
                          </a:solidFill>
                          <a:effectLst/>
                          <a:latin typeface="+mn-lt"/>
                          <a:ea typeface="Calibri" panose="020F0502020204030204" pitchFamily="34" charset="0"/>
                          <a:cs typeface="Times New Roman" panose="02020603050405020304" pitchFamily="18" charset="0"/>
                        </a:rPr>
                        <a:t>, 2025</a:t>
                      </a:r>
                      <a:endParaRPr lang="en-US" sz="1200" kern="1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3091049239"/>
                  </a:ext>
                </a:extLst>
              </a:tr>
            </a:tbl>
          </a:graphicData>
        </a:graphic>
      </p:graphicFrame>
      <p:sp>
        <p:nvSpPr>
          <p:cNvPr id="8" name="Rectangle 1">
            <a:extLst>
              <a:ext uri="{FF2B5EF4-FFF2-40B4-BE49-F238E27FC236}">
                <a16:creationId xmlns:a16="http://schemas.microsoft.com/office/drawing/2014/main" id="{C4DE32CC-67B1-E63E-A66E-5E98FFB0A996}"/>
              </a:ext>
            </a:extLst>
          </p:cNvPr>
          <p:cNvSpPr>
            <a:spLocks noChangeArrowheads="1"/>
          </p:cNvSpPr>
          <p:nvPr/>
        </p:nvSpPr>
        <p:spPr bwMode="auto">
          <a:xfrm>
            <a:off x="1413196" y="0"/>
            <a:ext cx="9505949" cy="5027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2667" b="1" i="0" u="none" strike="noStrike" kern="1200" cap="none" spc="0" normalizeH="0" baseline="0" noProof="0" dirty="0">
                <a:ln>
                  <a:noFill/>
                </a:ln>
                <a:solidFill>
                  <a:prstClr val="black"/>
                </a:solidFill>
                <a:effectLst/>
                <a:uLnTx/>
                <a:uFillTx/>
                <a:latin typeface="Calibri Light" panose="020F0302020204030204"/>
                <a:ea typeface="Calibri" panose="020F0502020204030204" pitchFamily="34" charset="0"/>
                <a:cs typeface="Calibri" panose="020F0502020204030204" pitchFamily="34" charset="0"/>
              </a:rPr>
              <a:t>Phase 3 Combination trials of PARP inhibitors with an APRI</a:t>
            </a:r>
            <a:endParaRPr kumimoji="0" lang="en-US" sz="2667" b="1" i="0" u="none" strike="noStrike" kern="1200" cap="none" spc="0" normalizeH="0" baseline="0" noProof="0" dirty="0">
              <a:ln>
                <a:noFill/>
              </a:ln>
              <a:solidFill>
                <a:prstClr val="black"/>
              </a:solidFill>
              <a:effectLst/>
              <a:uLnTx/>
              <a:uFillTx/>
              <a:latin typeface="Calibri Light" panose="020F0302020204030204"/>
              <a:ea typeface="+mn-ea"/>
              <a:cs typeface="+mn-cs"/>
            </a:endParaRPr>
          </a:p>
        </p:txBody>
      </p:sp>
      <p:sp>
        <p:nvSpPr>
          <p:cNvPr id="3" name="Rectangle 2">
            <a:extLst>
              <a:ext uri="{FF2B5EF4-FFF2-40B4-BE49-F238E27FC236}">
                <a16:creationId xmlns:a16="http://schemas.microsoft.com/office/drawing/2014/main" id="{75DE8D24-2202-C154-F1CA-24A83CE638F2}"/>
              </a:ext>
            </a:extLst>
          </p:cNvPr>
          <p:cNvSpPr/>
          <p:nvPr/>
        </p:nvSpPr>
        <p:spPr>
          <a:xfrm>
            <a:off x="1" y="3677265"/>
            <a:ext cx="12191999" cy="2037623"/>
          </a:xfrm>
          <a:prstGeom prst="rect">
            <a:avLst/>
          </a:prstGeom>
          <a:no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452061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PROpel Trial: Long-Term Efficacy and Safety</a:t>
            </a:r>
          </a:p>
        </p:txBody>
      </p:sp>
      <p:sp>
        <p:nvSpPr>
          <p:cNvPr id="30" name="TrialBanner"/>
          <p:cNvSpPr>
            <a:spLocks noGrp="1"/>
          </p:cNvSpPr>
          <p:nvPr/>
        </p:nvSpPr>
        <p:spPr>
          <a:xfrm>
            <a:off x="304800" y="1437517"/>
            <a:ext cx="11582400" cy="381000"/>
          </a:xfrm>
          <a:prstGeom prst="rect">
            <a:avLst/>
          </a:prstGeom>
          <a:solidFill>
            <a:srgbClr val="1E2761"/>
          </a:solidFill>
          <a:ln>
            <a:noFill/>
          </a:ln>
        </p:spPr>
        <p:txBody>
          <a:bodyPr lIns="182880" rIns="18288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a:ea typeface="+mn-ea"/>
                <a:cs typeface="+mn-cs"/>
              </a:rPr>
              <a:t>PROpel: Olaparib 300mg bid + Abiraterone 1000mg qd vs Placebo + Abiraterone — 1L mCRPC (N=796)</a:t>
            </a:r>
          </a:p>
        </p:txBody>
      </p:sp>
      <p:sp>
        <p:nvSpPr>
          <p:cNvPr id="31" name="Stat1"/>
          <p:cNvSpPr>
            <a:spLocks noGrp="1"/>
          </p:cNvSpPr>
          <p:nvPr/>
        </p:nvSpPr>
        <p:spPr>
          <a:xfrm>
            <a:off x="304800" y="1912917"/>
            <a:ext cx="2743200" cy="1371600"/>
          </a:xfrm>
          <a:prstGeom prst="rect">
            <a:avLst/>
          </a:prstGeom>
          <a:solidFill>
            <a:srgbClr val="028090"/>
          </a:solidFill>
          <a:ln>
            <a:noFill/>
          </a:ln>
        </p:spPr>
        <p:txBody>
          <a:bodyPr lIns="91440" tIns="91440" rIns="91440" b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CADCFC"/>
                </a:solidFill>
                <a:effectLst/>
                <a:uLnTx/>
                <a:uFillTx/>
                <a:latin typeface="Calibri"/>
                <a:ea typeface="+mn-ea"/>
                <a:cs typeface="+mn-cs"/>
              </a:rPr>
              <a:t>rPFS — All Comers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Calibri"/>
                <a:ea typeface="+mn-ea"/>
                <a:cs typeface="+mn-cs"/>
              </a:rPr>
              <a:t>HR 0.66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CADCFC"/>
                </a:solidFill>
                <a:effectLst/>
                <a:uLnTx/>
                <a:uFillTx/>
                <a:latin typeface="Calibri"/>
                <a:ea typeface="+mn-ea"/>
                <a:cs typeface="+mn-cs"/>
              </a:rPr>
              <a:t>95% CI 0.54–0.81 ✓</a:t>
            </a:r>
          </a:p>
        </p:txBody>
      </p:sp>
      <p:sp>
        <p:nvSpPr>
          <p:cNvPr id="32" name="Stat2"/>
          <p:cNvSpPr>
            <a:spLocks noGrp="1"/>
          </p:cNvSpPr>
          <p:nvPr/>
        </p:nvSpPr>
        <p:spPr>
          <a:xfrm>
            <a:off x="3200400" y="1912917"/>
            <a:ext cx="2743200" cy="1371600"/>
          </a:xfrm>
          <a:prstGeom prst="rect">
            <a:avLst/>
          </a:prstGeom>
          <a:solidFill>
            <a:srgbClr val="00A896"/>
          </a:solidFill>
          <a:ln>
            <a:noFill/>
          </a:ln>
        </p:spPr>
        <p:txBody>
          <a:bodyPr lIns="91440" tIns="91440" rIns="91440" b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E0FFF9"/>
                </a:solidFill>
                <a:effectLst/>
                <a:uLnTx/>
                <a:uFillTx/>
                <a:latin typeface="Calibri"/>
                <a:ea typeface="+mn-ea"/>
                <a:cs typeface="+mn-cs"/>
              </a:rPr>
              <a:t>rPFS — HRR+ Subgroup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Calibri"/>
                <a:ea typeface="+mn-ea"/>
                <a:cs typeface="+mn-cs"/>
              </a:rPr>
              <a:t>HR 0.50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E0FFF9"/>
                </a:solidFill>
                <a:effectLst/>
                <a:uLnTx/>
                <a:uFillTx/>
                <a:latin typeface="Calibri"/>
                <a:ea typeface="+mn-ea"/>
                <a:cs typeface="+mn-cs"/>
              </a:rPr>
              <a:t>95% CI 0.34–0.73 ✓</a:t>
            </a:r>
          </a:p>
        </p:txBody>
      </p:sp>
      <p:sp>
        <p:nvSpPr>
          <p:cNvPr id="33" name="Stat3"/>
          <p:cNvSpPr>
            <a:spLocks noGrp="1"/>
          </p:cNvSpPr>
          <p:nvPr/>
        </p:nvSpPr>
        <p:spPr>
          <a:xfrm>
            <a:off x="6096000" y="1912917"/>
            <a:ext cx="2743200" cy="1371600"/>
          </a:xfrm>
          <a:prstGeom prst="rect">
            <a:avLst/>
          </a:prstGeom>
          <a:solidFill>
            <a:srgbClr val="02C39A"/>
          </a:solidFill>
          <a:ln>
            <a:noFill/>
          </a:ln>
        </p:spPr>
        <p:txBody>
          <a:bodyPr lIns="91440" tIns="91440" rIns="91440" b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E0FFF9"/>
                </a:solidFill>
                <a:effectLst/>
                <a:uLnTx/>
                <a:uFillTx/>
                <a:latin typeface="Calibri"/>
                <a:ea typeface="+mn-ea"/>
                <a:cs typeface="+mn-cs"/>
              </a:rPr>
              <a:t>rPFS — BRCA+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Calibri"/>
                <a:ea typeface="+mn-ea"/>
                <a:cs typeface="+mn-cs"/>
              </a:rPr>
              <a:t>HR 0.23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E0FFF9"/>
                </a:solidFill>
                <a:effectLst/>
                <a:uLnTx/>
                <a:uFillTx/>
                <a:latin typeface="Calibri"/>
                <a:ea typeface="+mn-ea"/>
                <a:cs typeface="+mn-cs"/>
              </a:rPr>
              <a:t>95% CI 0.12–0.43 ✓</a:t>
            </a:r>
          </a:p>
        </p:txBody>
      </p:sp>
      <p:sp>
        <p:nvSpPr>
          <p:cNvPr id="34" name="Stat4"/>
          <p:cNvSpPr>
            <a:spLocks noGrp="1"/>
          </p:cNvSpPr>
          <p:nvPr/>
        </p:nvSpPr>
        <p:spPr>
          <a:xfrm>
            <a:off x="8991600" y="1912917"/>
            <a:ext cx="2895600" cy="1371600"/>
          </a:xfrm>
          <a:prstGeom prst="rect">
            <a:avLst/>
          </a:prstGeom>
          <a:solidFill>
            <a:srgbClr val="21295C"/>
          </a:solidFill>
          <a:ln>
            <a:noFill/>
          </a:ln>
        </p:spPr>
        <p:txBody>
          <a:bodyPr lIns="91440" tIns="91440" rIns="91440" b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CADCFC"/>
                </a:solidFill>
                <a:effectLst/>
                <a:uLnTx/>
                <a:uFillTx/>
                <a:latin typeface="Calibri"/>
                <a:ea typeface="+mn-ea"/>
                <a:cs typeface="+mn-cs"/>
              </a:rPr>
              <a:t>OS — All Comers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Calibri"/>
                <a:ea typeface="+mn-ea"/>
                <a:cs typeface="+mn-cs"/>
              </a:rPr>
              <a:t>HR 0.81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CADCFC"/>
                </a:solidFill>
                <a:effectLst/>
                <a:uLnTx/>
                <a:uFillTx/>
                <a:latin typeface="Calibri"/>
                <a:ea typeface="+mn-ea"/>
                <a:cs typeface="+mn-cs"/>
              </a:rPr>
              <a:t>95% CI 0.67–1.0 (trend)</a:t>
            </a:r>
          </a:p>
        </p:txBody>
      </p:sp>
      <p:sp>
        <p:nvSpPr>
          <p:cNvPr id="40" name="Details"/>
          <p:cNvSpPr>
            <a:spLocks noGrp="1"/>
          </p:cNvSpPr>
          <p:nvPr/>
        </p:nvSpPr>
        <p:spPr>
          <a:xfrm>
            <a:off x="304800" y="3418317"/>
            <a:ext cx="11582400" cy="1524000"/>
          </a:xfrm>
          <a:prstGeom prst="rect">
            <a:avLst/>
          </a:prstGeom>
          <a:solidFill>
            <a:srgbClr val="F0F4FF"/>
          </a:solidFill>
          <a:ln w="19050">
            <a:solidFill>
              <a:srgbClr val="1E2761"/>
            </a:solidFill>
          </a:ln>
        </p:spPr>
        <p:txBody>
          <a:bodyPr lIns="228600" tIns="182880" rIns="228600" bIns="91440" anchor="t"/>
          <a:lstStyle/>
          <a:p>
            <a:pPr marL="0" marR="0" lvl="0" indent="-304800" algn="l" defTabSz="914400" rtl="0" eaLnBrk="1" fontAlgn="auto" latinLnBrk="0" hangingPunct="1">
              <a:lnSpc>
                <a:spcPct val="100000"/>
              </a:lnSpc>
              <a:spcBef>
                <a:spcPts val="200"/>
              </a:spcBef>
              <a:spcAft>
                <a:spcPts val="0"/>
              </a:spcAft>
              <a:buClrTx/>
              <a:buSzTx/>
              <a:buFontTx/>
              <a:buChar char="●"/>
              <a:tabLst/>
              <a:defRPr/>
            </a:pPr>
            <a:r>
              <a:rPr kumimoji="0" lang="en-US" sz="1700" b="1" i="0" u="none" strike="noStrike" kern="1200" cap="none" spc="0" normalizeH="0" baseline="0" noProof="0" dirty="0">
                <a:ln>
                  <a:noFill/>
                </a:ln>
                <a:solidFill>
                  <a:srgbClr val="1E2761"/>
                </a:solidFill>
                <a:effectLst/>
                <a:uLnTx/>
                <a:uFillTx/>
                <a:latin typeface="Calibri"/>
                <a:ea typeface="+mn-ea"/>
                <a:cs typeface="+mn-cs"/>
              </a:rPr>
              <a:t>FDA/EMA Approval: </a:t>
            </a:r>
            <a:r>
              <a:rPr kumimoji="0" lang="en-US" sz="1700" b="0" i="0" u="none" strike="noStrike" kern="1200" cap="none" spc="0" normalizeH="0" baseline="0" noProof="0" dirty="0">
                <a:ln>
                  <a:noFill/>
                </a:ln>
                <a:solidFill>
                  <a:srgbClr val="1A1A1A"/>
                </a:solidFill>
                <a:effectLst/>
                <a:uLnTx/>
                <a:uFillTx/>
                <a:latin typeface="Calibri"/>
                <a:ea typeface="+mn-ea"/>
                <a:cs typeface="+mn-cs"/>
              </a:rPr>
              <a:t>mCRPC with BRCA1/2 mutations; mCRPC when chemotherapy not indicated</a:t>
            </a:r>
          </a:p>
          <a:p>
            <a:pPr marL="0" marR="0" lvl="0" indent="-304800" algn="l" defTabSz="914400" rtl="0" eaLnBrk="1" fontAlgn="auto" latinLnBrk="0" hangingPunct="1">
              <a:lnSpc>
                <a:spcPct val="100000"/>
              </a:lnSpc>
              <a:spcBef>
                <a:spcPts val="200"/>
              </a:spcBef>
              <a:spcAft>
                <a:spcPts val="0"/>
              </a:spcAft>
              <a:buClrTx/>
              <a:buSzTx/>
              <a:buFontTx/>
              <a:buChar char="●"/>
              <a:tabLst/>
              <a:defRPr/>
            </a:pPr>
            <a:r>
              <a:rPr kumimoji="0" lang="en-US" sz="1700" b="1" i="0" u="none" strike="noStrike" kern="1200" cap="none" spc="0" normalizeH="0" baseline="0" noProof="0" dirty="0">
                <a:ln>
                  <a:noFill/>
                </a:ln>
                <a:solidFill>
                  <a:srgbClr val="1E2761"/>
                </a:solidFill>
                <a:effectLst/>
                <a:uLnTx/>
                <a:uFillTx/>
                <a:latin typeface="Calibri"/>
                <a:ea typeface="+mn-ea"/>
                <a:cs typeface="+mn-cs"/>
              </a:rPr>
              <a:t>ORR (all comers): </a:t>
            </a:r>
            <a:r>
              <a:rPr kumimoji="0" lang="en-US" sz="1700" b="0" i="0" u="none" strike="noStrike" kern="1200" cap="none" spc="0" normalizeH="0" baseline="0" noProof="0" dirty="0">
                <a:ln>
                  <a:noFill/>
                </a:ln>
                <a:solidFill>
                  <a:srgbClr val="1A1A1A"/>
                </a:solidFill>
                <a:effectLst/>
                <a:uLnTx/>
                <a:uFillTx/>
                <a:latin typeface="Calibri"/>
                <a:ea typeface="+mn-ea"/>
                <a:cs typeface="+mn-cs"/>
              </a:rPr>
              <a:t>58% vs 48%; safety profile consistent with individual drug profiles</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1100" b="0" i="1" u="none" strike="noStrike" kern="1200" cap="none" spc="0" normalizeH="0" baseline="0" noProof="0" dirty="0">
                <a:ln>
                  <a:noFill/>
                </a:ln>
                <a:solidFill>
                  <a:srgbClr val="595959"/>
                </a:solidFill>
                <a:effectLst/>
                <a:uLnTx/>
                <a:uFillTx/>
                <a:latin typeface="Calibri"/>
                <a:ea typeface="+mn-ea"/>
                <a:cs typeface="+mn-cs"/>
              </a:rPr>
              <a:t>Clarke N…Saad F. NEJM Evidence 2022; Saad F…Clarke N. Lancet Oncology 2023</a:t>
            </a:r>
          </a:p>
        </p:txBody>
      </p:sp>
    </p:spTree>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37060" y="2571751"/>
            <a:ext cx="7317878" cy="322957"/>
          </a:xfrm>
        </p:spPr>
        <p:txBody>
          <a:bodyPr/>
          <a:lstStyle/>
          <a:p>
            <a:r>
              <a:rPr lang="en-US" sz="656" dirty="0">
                <a:latin typeface="Arial" charset="0"/>
                <a:ea typeface="+mn-ea"/>
                <a:cs typeface="+mn-cs"/>
              </a:rPr>
              <a:t>PROpel: most common adverse events</a:t>
            </a:r>
          </a:p>
        </p:txBody>
      </p:sp>
      <p:grpSp>
        <p:nvGrpSpPr>
          <p:cNvPr id="4" name="Group 3">
            <a:extLst>
              <a:ext uri="{FF2B5EF4-FFF2-40B4-BE49-F238E27FC236}">
                <a16:creationId xmlns:a16="http://schemas.microsoft.com/office/drawing/2014/main" id="{92BD3BDA-4E7A-ADB6-8CF2-994F745DD714}"/>
              </a:ext>
            </a:extLst>
          </p:cNvPr>
          <p:cNvGrpSpPr/>
          <p:nvPr/>
        </p:nvGrpSpPr>
        <p:grpSpPr>
          <a:xfrm>
            <a:off x="0" y="0"/>
            <a:ext cx="12192000" cy="6420242"/>
            <a:chOff x="0" y="0"/>
            <a:chExt cx="12192000" cy="6420242"/>
          </a:xfrm>
        </p:grpSpPr>
        <p:pic>
          <p:nvPicPr>
            <p:cNvPr id="1026"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1266" t="4439" r="1266"/>
            <a:stretch>
              <a:fillRect/>
            </a:stretch>
          </p:blipFill>
          <p:spPr bwMode="auto">
            <a:xfrm>
              <a:off x="0" y="0"/>
              <a:ext cx="12192000" cy="64202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a:extLst>
                <a:ext uri="{FF2B5EF4-FFF2-40B4-BE49-F238E27FC236}">
                  <a16:creationId xmlns:a16="http://schemas.microsoft.com/office/drawing/2014/main" id="{B33808B2-34C1-3AF1-C1A1-711C3F2BE437}"/>
                </a:ext>
              </a:extLst>
            </p:cNvPr>
            <p:cNvSpPr/>
            <p:nvPr/>
          </p:nvSpPr>
          <p:spPr>
            <a:xfrm>
              <a:off x="3099661" y="6168325"/>
              <a:ext cx="3890075" cy="18598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29573073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MAGNITUDE Trial: Long-Term Efficacy and Safety</a:t>
            </a:r>
          </a:p>
        </p:txBody>
      </p:sp>
      <p:sp>
        <p:nvSpPr>
          <p:cNvPr id="30" name="TrialBanner"/>
          <p:cNvSpPr>
            <a:spLocks noGrp="1"/>
          </p:cNvSpPr>
          <p:nvPr/>
        </p:nvSpPr>
        <p:spPr>
          <a:xfrm>
            <a:off x="304800" y="1473143"/>
            <a:ext cx="11582400" cy="381000"/>
          </a:xfrm>
          <a:prstGeom prst="rect">
            <a:avLst/>
          </a:prstGeom>
          <a:solidFill>
            <a:srgbClr val="6D2E46"/>
          </a:solidFill>
          <a:ln>
            <a:noFill/>
          </a:ln>
        </p:spPr>
        <p:txBody>
          <a:bodyPr lIns="182880" rIns="18288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a:ea typeface="+mn-ea"/>
                <a:cs typeface="+mn-cs"/>
              </a:rPr>
              <a:t>MAGNITUDE: Niraparib 200mg qd + Abiraterone 1000mg qd vs Placebo + Abiraterone — 1L mCRPC (N=423 HRR cohort)</a:t>
            </a:r>
          </a:p>
        </p:txBody>
      </p:sp>
      <p:sp>
        <p:nvSpPr>
          <p:cNvPr id="31" name="Stat1"/>
          <p:cNvSpPr>
            <a:spLocks noGrp="1"/>
          </p:cNvSpPr>
          <p:nvPr/>
        </p:nvSpPr>
        <p:spPr>
          <a:xfrm>
            <a:off x="304800" y="1948543"/>
            <a:ext cx="2743200" cy="1371600"/>
          </a:xfrm>
          <a:prstGeom prst="rect">
            <a:avLst/>
          </a:prstGeom>
          <a:solidFill>
            <a:srgbClr val="6D2E46"/>
          </a:solidFill>
          <a:ln>
            <a:noFill/>
          </a:ln>
        </p:spPr>
        <p:txBody>
          <a:bodyPr lIns="91440" tIns="91440" rIns="91440" b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ECE2D0"/>
                </a:solidFill>
                <a:effectLst/>
                <a:uLnTx/>
                <a:uFillTx/>
                <a:latin typeface="Calibri"/>
                <a:ea typeface="+mn-ea"/>
                <a:cs typeface="+mn-cs"/>
              </a:rPr>
              <a:t>rPFS — All HRR+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Calibri"/>
                <a:ea typeface="+mn-ea"/>
                <a:cs typeface="+mn-cs"/>
              </a:rPr>
              <a:t>HR 0.73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ECE2D0"/>
                </a:solidFill>
                <a:effectLst/>
                <a:uLnTx/>
                <a:uFillTx/>
                <a:latin typeface="Calibri"/>
                <a:ea typeface="+mn-ea"/>
                <a:cs typeface="+mn-cs"/>
              </a:rPr>
              <a:t>95% CI 0.56–0.96 ✓</a:t>
            </a:r>
          </a:p>
        </p:txBody>
      </p:sp>
      <p:sp>
        <p:nvSpPr>
          <p:cNvPr id="32" name="Stat2"/>
          <p:cNvSpPr>
            <a:spLocks noGrp="1"/>
          </p:cNvSpPr>
          <p:nvPr/>
        </p:nvSpPr>
        <p:spPr>
          <a:xfrm>
            <a:off x="3200400" y="1948543"/>
            <a:ext cx="2743200" cy="1371600"/>
          </a:xfrm>
          <a:prstGeom prst="rect">
            <a:avLst/>
          </a:prstGeom>
          <a:solidFill>
            <a:srgbClr val="A26769"/>
          </a:solidFill>
          <a:ln>
            <a:noFill/>
          </a:ln>
        </p:spPr>
        <p:txBody>
          <a:bodyPr lIns="91440" tIns="91440" rIns="91440" b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Calibri"/>
                <a:ea typeface="+mn-ea"/>
                <a:cs typeface="+mn-cs"/>
              </a:rPr>
              <a:t>rPFS — BRCA1/2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Calibri"/>
                <a:ea typeface="+mn-ea"/>
                <a:cs typeface="+mn-cs"/>
              </a:rPr>
              <a:t>HR 0.53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FFFF"/>
                </a:solidFill>
                <a:effectLst/>
                <a:uLnTx/>
                <a:uFillTx/>
                <a:latin typeface="Calibri"/>
                <a:ea typeface="+mn-ea"/>
                <a:cs typeface="+mn-cs"/>
              </a:rPr>
              <a:t>95% CI 0.36–0.79 ✓</a:t>
            </a:r>
          </a:p>
        </p:txBody>
      </p:sp>
      <p:sp>
        <p:nvSpPr>
          <p:cNvPr id="33" name="Stat3"/>
          <p:cNvSpPr>
            <a:spLocks noGrp="1"/>
          </p:cNvSpPr>
          <p:nvPr/>
        </p:nvSpPr>
        <p:spPr>
          <a:xfrm>
            <a:off x="6096000" y="1948543"/>
            <a:ext cx="2743200" cy="1371600"/>
          </a:xfrm>
          <a:prstGeom prst="rect">
            <a:avLst/>
          </a:prstGeom>
          <a:solidFill>
            <a:srgbClr val="1E2761"/>
          </a:solidFill>
          <a:ln>
            <a:noFill/>
          </a:ln>
        </p:spPr>
        <p:txBody>
          <a:bodyPr lIns="91440" tIns="91440" rIns="91440" b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CADCFC"/>
                </a:solidFill>
                <a:effectLst/>
                <a:uLnTx/>
                <a:uFillTx/>
                <a:latin typeface="Calibri"/>
                <a:ea typeface="+mn-ea"/>
                <a:cs typeface="+mn-cs"/>
              </a:rPr>
              <a:t>OS — BRCA1/2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Calibri"/>
                <a:ea typeface="+mn-ea"/>
                <a:cs typeface="+mn-cs"/>
              </a:rPr>
              <a:t>HR 0.66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CADCFC"/>
                </a:solidFill>
                <a:effectLst/>
                <a:uLnTx/>
                <a:uFillTx/>
                <a:latin typeface="Calibri"/>
                <a:ea typeface="+mn-ea"/>
                <a:cs typeface="+mn-cs"/>
              </a:rPr>
              <a:t>95% CI 0.46–0.95 ✓</a:t>
            </a:r>
          </a:p>
        </p:txBody>
      </p:sp>
      <p:sp>
        <p:nvSpPr>
          <p:cNvPr id="34" name="Stat4"/>
          <p:cNvSpPr>
            <a:spLocks noGrp="1"/>
          </p:cNvSpPr>
          <p:nvPr/>
        </p:nvSpPr>
        <p:spPr>
          <a:xfrm>
            <a:off x="8991600" y="1948543"/>
            <a:ext cx="2895600" cy="1371600"/>
          </a:xfrm>
          <a:prstGeom prst="rect">
            <a:avLst/>
          </a:prstGeom>
          <a:solidFill>
            <a:srgbClr val="028090"/>
          </a:solidFill>
          <a:ln>
            <a:noFill/>
          </a:ln>
        </p:spPr>
        <p:txBody>
          <a:bodyPr lIns="91440" tIns="91440" rIns="91440" b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E0FFF9"/>
                </a:solidFill>
                <a:effectLst/>
                <a:uLnTx/>
                <a:uFillTx/>
                <a:latin typeface="Calibri"/>
                <a:ea typeface="+mn-ea"/>
                <a:cs typeface="+mn-cs"/>
              </a:rPr>
              <a:t>ORR — HRR+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Calibri"/>
                <a:ea typeface="+mn-ea"/>
                <a:cs typeface="+mn-cs"/>
              </a:rPr>
              <a:t>60%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E0FFF9"/>
                </a:solidFill>
                <a:effectLst/>
                <a:uLnTx/>
                <a:uFillTx/>
                <a:latin typeface="Calibri"/>
                <a:ea typeface="+mn-ea"/>
                <a:cs typeface="+mn-cs"/>
              </a:rPr>
              <a:t>vs 28% (placebo)</a:t>
            </a:r>
          </a:p>
        </p:txBody>
      </p:sp>
      <p:sp>
        <p:nvSpPr>
          <p:cNvPr id="40" name="Details"/>
          <p:cNvSpPr>
            <a:spLocks noGrp="1"/>
          </p:cNvSpPr>
          <p:nvPr/>
        </p:nvSpPr>
        <p:spPr>
          <a:xfrm>
            <a:off x="304800" y="3453943"/>
            <a:ext cx="11582400" cy="1524000"/>
          </a:xfrm>
          <a:prstGeom prst="rect">
            <a:avLst/>
          </a:prstGeom>
          <a:solidFill>
            <a:srgbClr val="FFF8F5"/>
          </a:solidFill>
          <a:ln w="19050">
            <a:solidFill>
              <a:srgbClr val="6D2E46"/>
            </a:solidFill>
          </a:ln>
        </p:spPr>
        <p:txBody>
          <a:bodyPr lIns="228600" tIns="182880" rIns="228600" bIns="91440" anchor="t"/>
          <a:lstStyle/>
          <a:p>
            <a:pPr marL="0" marR="0" lvl="0" indent="-304800" algn="l" defTabSz="914400" rtl="0" eaLnBrk="1" fontAlgn="auto" latinLnBrk="0" hangingPunct="1">
              <a:lnSpc>
                <a:spcPct val="100000"/>
              </a:lnSpc>
              <a:spcBef>
                <a:spcPts val="200"/>
              </a:spcBef>
              <a:spcAft>
                <a:spcPts val="0"/>
              </a:spcAft>
              <a:buClrTx/>
              <a:buSzTx/>
              <a:buFontTx/>
              <a:buChar char="●"/>
              <a:tabLst/>
              <a:defRPr/>
            </a:pPr>
            <a:r>
              <a:rPr kumimoji="0" lang="en-US" sz="1700" b="1" i="0" u="none" strike="noStrike" kern="1200" cap="none" spc="0" normalizeH="0" baseline="0" noProof="0" dirty="0">
                <a:ln>
                  <a:noFill/>
                </a:ln>
                <a:solidFill>
                  <a:srgbClr val="6D2E46"/>
                </a:solidFill>
                <a:effectLst/>
                <a:uLnTx/>
                <a:uFillTx/>
                <a:latin typeface="Calibri"/>
                <a:ea typeface="+mn-ea"/>
                <a:cs typeface="+mn-cs"/>
              </a:rPr>
              <a:t>Non-HRR cohort: </a:t>
            </a:r>
            <a:r>
              <a:rPr kumimoji="0" lang="en-US" sz="1700" b="0" i="0" u="none" strike="noStrike" kern="1200" cap="none" spc="0" normalizeH="0" baseline="0" noProof="0" dirty="0">
                <a:ln>
                  <a:noFill/>
                </a:ln>
                <a:solidFill>
                  <a:srgbClr val="1A1A1A"/>
                </a:solidFill>
                <a:effectLst/>
                <a:uLnTx/>
                <a:uFillTx/>
                <a:latin typeface="Calibri"/>
                <a:ea typeface="+mn-ea"/>
                <a:cs typeface="+mn-cs"/>
              </a:rPr>
              <a:t>Closed early due to futility; 100% prospective tissue-based HRR testing</a:t>
            </a:r>
          </a:p>
          <a:p>
            <a:pPr marL="0" marR="0" lvl="0" indent="-304800" algn="l" defTabSz="914400" rtl="0" eaLnBrk="1" fontAlgn="auto" latinLnBrk="0" hangingPunct="1">
              <a:lnSpc>
                <a:spcPct val="100000"/>
              </a:lnSpc>
              <a:spcBef>
                <a:spcPts val="200"/>
              </a:spcBef>
              <a:spcAft>
                <a:spcPts val="0"/>
              </a:spcAft>
              <a:buClrTx/>
              <a:buSzTx/>
              <a:buFontTx/>
              <a:buChar char="●"/>
              <a:tabLst/>
              <a:defRPr/>
            </a:pPr>
            <a:r>
              <a:rPr kumimoji="0" lang="en-US" sz="1700" b="1" i="0" u="none" strike="noStrike" kern="1200" cap="none" spc="0" normalizeH="0" baseline="0" noProof="0" dirty="0">
                <a:ln>
                  <a:noFill/>
                </a:ln>
                <a:solidFill>
                  <a:srgbClr val="6D2E46"/>
                </a:solidFill>
                <a:effectLst/>
                <a:uLnTx/>
                <a:uFillTx/>
                <a:latin typeface="Calibri"/>
                <a:ea typeface="+mn-ea"/>
                <a:cs typeface="+mn-cs"/>
              </a:rPr>
              <a:t>FDA/EMA Approval: </a:t>
            </a:r>
            <a:r>
              <a:rPr kumimoji="0" lang="en-US" sz="1700" b="0" i="0" u="none" strike="noStrike" kern="1200" cap="none" spc="0" normalizeH="0" baseline="0" noProof="0" dirty="0">
                <a:ln>
                  <a:noFill/>
                </a:ln>
                <a:solidFill>
                  <a:srgbClr val="1A1A1A"/>
                </a:solidFill>
                <a:effectLst/>
                <a:uLnTx/>
                <a:uFillTx/>
                <a:latin typeface="Calibri"/>
                <a:ea typeface="+mn-ea"/>
                <a:cs typeface="+mn-cs"/>
              </a:rPr>
              <a:t>mCRPC with BRCA1/2 mutations</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1100" b="0" i="1" u="none" strike="noStrike" kern="1200" cap="none" spc="0" normalizeH="0" baseline="0" noProof="0" dirty="0">
                <a:ln>
                  <a:noFill/>
                </a:ln>
                <a:solidFill>
                  <a:srgbClr val="595959"/>
                </a:solidFill>
                <a:effectLst/>
                <a:uLnTx/>
                <a:uFillTx/>
                <a:latin typeface="Calibri"/>
                <a:ea typeface="+mn-ea"/>
                <a:cs typeface="+mn-cs"/>
              </a:rPr>
              <a:t>Chi K…Sandhu S. JCO 2023; Fizazi K…Chi K. NEJM Evidence 2022; Chi K…Olmos D. </a:t>
            </a:r>
            <a:r>
              <a:rPr kumimoji="0" lang="en-US" sz="1100" b="0" i="1" u="none" strike="noStrike" kern="1200" cap="none" spc="0" normalizeH="0" baseline="0" noProof="0" dirty="0" err="1">
                <a:ln>
                  <a:noFill/>
                </a:ln>
                <a:solidFill>
                  <a:srgbClr val="595959"/>
                </a:solidFill>
                <a:effectLst/>
                <a:uLnTx/>
                <a:uFillTx/>
                <a:latin typeface="Calibri"/>
                <a:ea typeface="+mn-ea"/>
                <a:cs typeface="+mn-cs"/>
              </a:rPr>
              <a:t>Eur</a:t>
            </a:r>
            <a:r>
              <a:rPr kumimoji="0" lang="en-US" sz="1100" b="0" i="1" u="none" strike="noStrike" kern="1200" cap="none" spc="0" normalizeH="0" baseline="0" noProof="0" dirty="0">
                <a:ln>
                  <a:noFill/>
                </a:ln>
                <a:solidFill>
                  <a:srgbClr val="595959"/>
                </a:solidFill>
                <a:effectLst/>
                <a:uLnTx/>
                <a:uFillTx/>
                <a:latin typeface="Calibri"/>
                <a:ea typeface="+mn-ea"/>
                <a:cs typeface="+mn-cs"/>
              </a:rPr>
              <a:t> </a:t>
            </a:r>
            <a:r>
              <a:rPr kumimoji="0" lang="en-US" sz="1100" b="0" i="1" u="none" strike="noStrike" kern="1200" cap="none" spc="0" normalizeH="0" baseline="0" noProof="0" dirty="0" err="1">
                <a:ln>
                  <a:noFill/>
                </a:ln>
                <a:solidFill>
                  <a:srgbClr val="595959"/>
                </a:solidFill>
                <a:effectLst/>
                <a:uLnTx/>
                <a:uFillTx/>
                <a:latin typeface="Calibri"/>
                <a:ea typeface="+mn-ea"/>
                <a:cs typeface="+mn-cs"/>
              </a:rPr>
              <a:t>Urol</a:t>
            </a:r>
            <a:r>
              <a:rPr kumimoji="0" lang="en-US" sz="1100" b="0" i="1" u="none" strike="noStrike" kern="1200" cap="none" spc="0" normalizeH="0" baseline="0" noProof="0" dirty="0">
                <a:ln>
                  <a:noFill/>
                </a:ln>
                <a:solidFill>
                  <a:srgbClr val="595959"/>
                </a:solidFill>
                <a:effectLst/>
                <a:uLnTx/>
                <a:uFillTx/>
                <a:latin typeface="Calibri"/>
                <a:ea typeface="+mn-ea"/>
                <a:cs typeface="+mn-cs"/>
              </a:rPr>
              <a:t> Oncol 2025</a:t>
            </a:r>
          </a:p>
        </p:txBody>
      </p:sp>
    </p:spTree>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37060" y="2571751"/>
            <a:ext cx="7317878" cy="322957"/>
          </a:xfrm>
        </p:spPr>
        <p:txBody>
          <a:bodyPr/>
          <a:lstStyle/>
          <a:p>
            <a:r>
              <a:rPr lang="en-US" sz="656" dirty="0">
                <a:latin typeface="Arial" charset="0"/>
                <a:ea typeface="+mn-ea"/>
                <a:cs typeface="+mn-cs"/>
              </a:rPr>
              <a:t>MAGNITUDE HRR BM+: TEAEs Consistent With the Known Safety Profile for Each Therapy</a:t>
            </a:r>
          </a:p>
        </p:txBody>
      </p:sp>
      <p:grpSp>
        <p:nvGrpSpPr>
          <p:cNvPr id="8" name="Group 7">
            <a:extLst>
              <a:ext uri="{FF2B5EF4-FFF2-40B4-BE49-F238E27FC236}">
                <a16:creationId xmlns:a16="http://schemas.microsoft.com/office/drawing/2014/main" id="{C79555FA-C88B-8758-2D20-1A0B0D459986}"/>
              </a:ext>
            </a:extLst>
          </p:cNvPr>
          <p:cNvGrpSpPr/>
          <p:nvPr/>
        </p:nvGrpSpPr>
        <p:grpSpPr>
          <a:xfrm>
            <a:off x="0" y="0"/>
            <a:ext cx="12192000" cy="6432117"/>
            <a:chOff x="0" y="0"/>
            <a:chExt cx="12192000" cy="6432117"/>
          </a:xfrm>
        </p:grpSpPr>
        <p:pic>
          <p:nvPicPr>
            <p:cNvPr id="1026" name="Picture 2"/>
            <p:cNvPicPr>
              <a:picLocks noChangeAspect="1" noChangeArrowheads="1"/>
            </p:cNvPicPr>
            <p:nvPr/>
          </p:nvPicPr>
          <p:blipFill rotWithShape="1">
            <a:blip r:embed="rId3">
              <a:extLst>
                <a:ext uri="{BEBA8EAE-BF5A-486C-A8C5-ECC9F3942E4B}">
                  <a14:imgProps xmlns:a14="http://schemas.microsoft.com/office/drawing/2010/main">
                    <a14:imgLayer r:embed="rId4">
                      <a14:imgEffect>
                        <a14:saturation sat="173000"/>
                      </a14:imgEffect>
                    </a14:imgLayer>
                  </a14:imgProps>
                </a:ext>
                <a:ext uri="{28A0092B-C50C-407E-A947-70E740481C1C}">
                  <a14:useLocalDpi xmlns:a14="http://schemas.microsoft.com/office/drawing/2010/main" val="0"/>
                </a:ext>
              </a:extLst>
            </a:blip>
            <a:srcRect t="6218"/>
            <a:stretch>
              <a:fillRect/>
            </a:stretch>
          </p:blipFill>
          <p:spPr bwMode="auto">
            <a:xfrm>
              <a:off x="0" y="0"/>
              <a:ext cx="12192000" cy="64321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a:extLst>
                <a:ext uri="{FF2B5EF4-FFF2-40B4-BE49-F238E27FC236}">
                  <a16:creationId xmlns:a16="http://schemas.microsoft.com/office/drawing/2014/main" id="{895A1EAA-765E-08A2-2181-D1EB1B356E9C}"/>
                </a:ext>
              </a:extLst>
            </p:cNvPr>
            <p:cNvSpPr/>
            <p:nvPr/>
          </p:nvSpPr>
          <p:spPr>
            <a:xfrm>
              <a:off x="3115159" y="6168325"/>
              <a:ext cx="3890075" cy="18598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12882472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0CCEA9-E1EB-C296-DE43-0FEAFA36B43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9A12CDE-42D9-A82B-95DC-50F6169932EB}"/>
              </a:ext>
            </a:extLst>
          </p:cNvPr>
          <p:cNvSpPr>
            <a:spLocks noGrp="1"/>
          </p:cNvSpPr>
          <p:nvPr>
            <p:ph type="title"/>
          </p:nvPr>
        </p:nvSpPr>
        <p:spPr>
          <a:xfrm>
            <a:off x="916516" y="116632"/>
            <a:ext cx="10358967" cy="1196752"/>
          </a:xfrm>
        </p:spPr>
        <p:txBody>
          <a:bodyPr/>
          <a:lstStyle/>
          <a:p>
            <a:r>
              <a:rPr lang="en-US" sz="3200" dirty="0">
                <a:solidFill>
                  <a:srgbClr val="0432FF"/>
                </a:solidFill>
              </a:rPr>
              <a:t>Dr McKay — Disclosures</a:t>
            </a:r>
            <a:br>
              <a:rPr lang="en-US" sz="3200" dirty="0">
                <a:solidFill>
                  <a:srgbClr val="0432FF"/>
                </a:solidFill>
              </a:rPr>
            </a:br>
            <a:r>
              <a:rPr lang="en-US" sz="3200" dirty="0">
                <a:solidFill>
                  <a:srgbClr val="0432FF"/>
                </a:solidFill>
              </a:rPr>
              <a:t>Consulting Faculty</a:t>
            </a:r>
          </a:p>
        </p:txBody>
      </p:sp>
      <p:graphicFrame>
        <p:nvGraphicFramePr>
          <p:cNvPr id="5" name="Content Placeholder 3">
            <a:extLst>
              <a:ext uri="{FF2B5EF4-FFF2-40B4-BE49-F238E27FC236}">
                <a16:creationId xmlns:a16="http://schemas.microsoft.com/office/drawing/2014/main" id="{BD773587-128F-60BC-2BF4-CEE7DFDD468C}"/>
              </a:ext>
            </a:extLst>
          </p:cNvPr>
          <p:cNvGraphicFramePr>
            <a:graphicFrameLocks/>
          </p:cNvGraphicFramePr>
          <p:nvPr/>
        </p:nvGraphicFramePr>
        <p:xfrm>
          <a:off x="1199456" y="1772816"/>
          <a:ext cx="9649072" cy="3960440"/>
        </p:xfrm>
        <a:graphic>
          <a:graphicData uri="http://schemas.openxmlformats.org/drawingml/2006/table">
            <a:tbl>
              <a:tblPr firstRow="1" bandRow="1">
                <a:tableStyleId>{F2DE63D5-997A-4646-A377-4702673A728D}</a:tableStyleId>
              </a:tblPr>
              <a:tblGrid>
                <a:gridCol w="2592289">
                  <a:extLst>
                    <a:ext uri="{9D8B030D-6E8A-4147-A177-3AD203B41FA5}">
                      <a16:colId xmlns:a16="http://schemas.microsoft.com/office/drawing/2014/main" val="20000"/>
                    </a:ext>
                  </a:extLst>
                </a:gridCol>
                <a:gridCol w="7056783">
                  <a:extLst>
                    <a:ext uri="{9D8B030D-6E8A-4147-A177-3AD203B41FA5}">
                      <a16:colId xmlns:a16="http://schemas.microsoft.com/office/drawing/2014/main" val="20001"/>
                    </a:ext>
                  </a:extLst>
                </a:gridCol>
              </a:tblGrid>
              <a:tr h="2768547">
                <a:tc>
                  <a:txBody>
                    <a:bodyPr/>
                    <a:lstStyle/>
                    <a:p>
                      <a:r>
                        <a:rPr lang="en-US" sz="2000" b="1" kern="1200" dirty="0">
                          <a:solidFill>
                            <a:schemeClr val="tx1"/>
                          </a:solidFill>
                          <a:effectLst/>
                          <a:latin typeface="+mn-lt"/>
                          <a:ea typeface="+mn-ea"/>
                          <a:cs typeface="+mn-cs"/>
                        </a:rPr>
                        <a:t>Advisory Committees and 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err="1">
                          <a:solidFill>
                            <a:schemeClr val="tx1"/>
                          </a:solidFill>
                          <a:effectLst/>
                          <a:latin typeface="+mn-lt"/>
                          <a:ea typeface="+mn-ea"/>
                          <a:cs typeface="+mn-cs"/>
                        </a:rPr>
                        <a:t>Ambrx</a:t>
                      </a:r>
                      <a:r>
                        <a:rPr lang="en-US" sz="2000" b="0" kern="1200" dirty="0">
                          <a:solidFill>
                            <a:schemeClr val="tx1"/>
                          </a:solidFill>
                          <a:effectLst/>
                          <a:latin typeface="+mn-lt"/>
                          <a:ea typeface="+mn-ea"/>
                          <a:cs typeface="+mn-cs"/>
                        </a:rPr>
                        <a:t>, Arcus Biosciences, AstraZeneca Pharmaceuticals LP, Aveo Pharmaceuticals, Bayer HealthCare Pharmaceuticals, Blue Earth Diagnostics, Boundless Bio, Bristol Myers Squibb, </a:t>
                      </a:r>
                      <a:r>
                        <a:rPr lang="en-US" sz="2000" b="0" kern="1200" dirty="0" err="1">
                          <a:solidFill>
                            <a:schemeClr val="tx1"/>
                          </a:solidFill>
                          <a:effectLst/>
                          <a:latin typeface="+mn-lt"/>
                          <a:ea typeface="+mn-ea"/>
                          <a:cs typeface="+mn-cs"/>
                        </a:rPr>
                        <a:t>Calithera</a:t>
                      </a:r>
                      <a:r>
                        <a:rPr lang="en-US" sz="2000" b="0" kern="1200" dirty="0">
                          <a:solidFill>
                            <a:schemeClr val="tx1"/>
                          </a:solidFill>
                          <a:effectLst/>
                          <a:latin typeface="+mn-lt"/>
                          <a:ea typeface="+mn-ea"/>
                          <a:cs typeface="+mn-cs"/>
                        </a:rPr>
                        <a:t> Biosciences, Caris Life Sciences, Daiichi Sankyo Inc, Dendreon Pharmaceuticals Inc, Eisai Inc, Exelixis Inc, Janssen Biotech Inc, Lilly, Merck, </a:t>
                      </a:r>
                      <a:r>
                        <a:rPr lang="en-US" sz="2000" b="0" kern="1200" dirty="0" err="1">
                          <a:solidFill>
                            <a:schemeClr val="tx1"/>
                          </a:solidFill>
                          <a:effectLst/>
                          <a:latin typeface="+mn-lt"/>
                          <a:ea typeface="+mn-ea"/>
                          <a:cs typeface="+mn-cs"/>
                        </a:rPr>
                        <a:t>Myovant</a:t>
                      </a:r>
                      <a:r>
                        <a:rPr lang="en-US" sz="2000" b="0" kern="1200" dirty="0">
                          <a:solidFill>
                            <a:schemeClr val="tx1"/>
                          </a:solidFill>
                          <a:effectLst/>
                          <a:latin typeface="+mn-lt"/>
                          <a:ea typeface="+mn-ea"/>
                          <a:cs typeface="+mn-cs"/>
                        </a:rPr>
                        <a:t> Sciences, Neomorph, Nimbus Therapeutics, Novartis, Pfizer Inc, Sanofi, </a:t>
                      </a:r>
                      <a:r>
                        <a:rPr lang="en-US" sz="2000" b="0" kern="1200" dirty="0" err="1">
                          <a:solidFill>
                            <a:schemeClr val="tx1"/>
                          </a:solidFill>
                          <a:effectLst/>
                          <a:latin typeface="+mn-lt"/>
                          <a:ea typeface="+mn-ea"/>
                          <a:cs typeface="+mn-cs"/>
                        </a:rPr>
                        <a:t>Seagen</a:t>
                      </a:r>
                      <a:r>
                        <a:rPr lang="en-US" sz="2000" b="0" kern="1200" dirty="0">
                          <a:solidFill>
                            <a:schemeClr val="tx1"/>
                          </a:solidFill>
                          <a:effectLst/>
                          <a:latin typeface="+mn-lt"/>
                          <a:ea typeface="+mn-ea"/>
                          <a:cs typeface="+mn-cs"/>
                        </a:rPr>
                        <a:t> Inc, Sorrento Therapeutics, </a:t>
                      </a:r>
                      <a:r>
                        <a:rPr lang="en-US" sz="2000" b="0" kern="1200" dirty="0" err="1">
                          <a:solidFill>
                            <a:schemeClr val="tx1"/>
                          </a:solidFill>
                          <a:effectLst/>
                          <a:latin typeface="+mn-lt"/>
                          <a:ea typeface="+mn-ea"/>
                          <a:cs typeface="+mn-cs"/>
                        </a:rPr>
                        <a:t>Telix</a:t>
                      </a:r>
                      <a:r>
                        <a:rPr lang="en-US" sz="2000" b="0" kern="1200" dirty="0">
                          <a:solidFill>
                            <a:schemeClr val="tx1"/>
                          </a:solidFill>
                          <a:effectLst/>
                          <a:latin typeface="+mn-lt"/>
                          <a:ea typeface="+mn-ea"/>
                          <a:cs typeface="+mn-cs"/>
                        </a:rPr>
                        <a:t> Pharmaceuticals Limited, Tempus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191893">
                <a:tc>
                  <a:txBody>
                    <a:bodyPr/>
                    <a:lstStyle/>
                    <a:p>
                      <a:r>
                        <a:rPr lang="en-US" sz="20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err="1">
                          <a:solidFill>
                            <a:schemeClr val="tx1"/>
                          </a:solidFill>
                          <a:effectLst/>
                          <a:latin typeface="+mn-lt"/>
                          <a:ea typeface="+mn-ea"/>
                          <a:cs typeface="+mn-cs"/>
                        </a:rPr>
                        <a:t>Artera</a:t>
                      </a:r>
                      <a:r>
                        <a:rPr lang="en-US" sz="2000" b="0" kern="1200" dirty="0">
                          <a:solidFill>
                            <a:schemeClr val="tx1"/>
                          </a:solidFill>
                          <a:effectLst/>
                          <a:latin typeface="+mn-lt"/>
                          <a:ea typeface="+mn-ea"/>
                          <a:cs typeface="+mn-cs"/>
                        </a:rPr>
                        <a:t>, AstraZeneca Pharmaceuticals LP, Bristol Myers Squibb, Exelixis Inc, Incyte Corporation, Natera Inc, </a:t>
                      </a:r>
                      <a:r>
                        <a:rPr lang="en-US" sz="2000" b="0" kern="1200" dirty="0" err="1">
                          <a:solidFill>
                            <a:schemeClr val="tx1"/>
                          </a:solidFill>
                          <a:effectLst/>
                          <a:latin typeface="+mn-lt"/>
                          <a:ea typeface="+mn-ea"/>
                          <a:cs typeface="+mn-cs"/>
                        </a:rPr>
                        <a:t>Oncternal</a:t>
                      </a:r>
                      <a:r>
                        <a:rPr lang="en-US" sz="2000" b="0" kern="1200" dirty="0">
                          <a:solidFill>
                            <a:schemeClr val="tx1"/>
                          </a:solidFill>
                          <a:effectLst/>
                          <a:latin typeface="+mn-lt"/>
                          <a:ea typeface="+mn-ea"/>
                          <a:cs typeface="+mn-cs"/>
                        </a:rPr>
                        <a:t> Therapeutics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450787178"/>
                  </a:ext>
                </a:extLst>
              </a:tr>
            </a:tbl>
          </a:graphicData>
        </a:graphic>
      </p:graphicFrame>
    </p:spTree>
    <p:custDataLst>
      <p:tags r:id="rId1"/>
    </p:custDataLst>
    <p:extLst>
      <p:ext uri="{BB962C8B-B14F-4D97-AF65-F5344CB8AC3E}">
        <p14:creationId xmlns:p14="http://schemas.microsoft.com/office/powerpoint/2010/main" val="309361868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TALAPRO-2 Trial: Long-Term OS Data (The Lancet, 2025)</a:t>
            </a:r>
          </a:p>
        </p:txBody>
      </p:sp>
      <p:sp>
        <p:nvSpPr>
          <p:cNvPr id="30" name="TrialBanner"/>
          <p:cNvSpPr>
            <a:spLocks noGrp="1"/>
          </p:cNvSpPr>
          <p:nvPr/>
        </p:nvSpPr>
        <p:spPr>
          <a:xfrm>
            <a:off x="304800" y="1461268"/>
            <a:ext cx="11582400" cy="381000"/>
          </a:xfrm>
          <a:prstGeom prst="rect">
            <a:avLst/>
          </a:prstGeom>
          <a:solidFill>
            <a:srgbClr val="065A82"/>
          </a:solidFill>
          <a:ln>
            <a:noFill/>
          </a:ln>
        </p:spPr>
        <p:txBody>
          <a:bodyPr lIns="182880" rIns="18288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a:ea typeface="+mn-ea"/>
                <a:cs typeface="+mn-cs"/>
              </a:rPr>
              <a:t>TALAPRO-2: Talazoparib 0.5mg qd + Enzalutamide 160mg qd vs Placebo + Enzalutamide — 1L mCRPC</a:t>
            </a:r>
          </a:p>
        </p:txBody>
      </p:sp>
      <p:sp>
        <p:nvSpPr>
          <p:cNvPr id="50" name="Cohort1Header"/>
          <p:cNvSpPr>
            <a:spLocks noGrp="1"/>
          </p:cNvSpPr>
          <p:nvPr/>
        </p:nvSpPr>
        <p:spPr>
          <a:xfrm>
            <a:off x="304800" y="1936668"/>
            <a:ext cx="5715000" cy="304800"/>
          </a:xfrm>
          <a:prstGeom prst="rect">
            <a:avLst/>
          </a:prstGeom>
          <a:solidFill>
            <a:srgbClr val="1C7293"/>
          </a:solidFill>
          <a:ln>
            <a:no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Calibri"/>
                <a:ea typeface="+mn-ea"/>
                <a:cs typeface="+mn-cs"/>
              </a:rPr>
              <a:t>COHORT 1 — All Comers (N=805)</a:t>
            </a:r>
          </a:p>
        </p:txBody>
      </p:sp>
      <p:sp>
        <p:nvSpPr>
          <p:cNvPr id="51" name="C1OS"/>
          <p:cNvSpPr>
            <a:spLocks noGrp="1"/>
          </p:cNvSpPr>
          <p:nvPr/>
        </p:nvSpPr>
        <p:spPr>
          <a:xfrm>
            <a:off x="304800" y="2241468"/>
            <a:ext cx="2743200" cy="1219200"/>
          </a:xfrm>
          <a:prstGeom prst="rect">
            <a:avLst/>
          </a:prstGeom>
          <a:solidFill>
            <a:srgbClr val="065A82"/>
          </a:solidFill>
          <a:ln>
            <a:no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CADCFC"/>
                </a:solidFill>
                <a:effectLst/>
                <a:uLnTx/>
                <a:uFillTx/>
                <a:latin typeface="Calibri"/>
                <a:ea typeface="+mn-ea"/>
                <a:cs typeface="+mn-cs"/>
              </a:rPr>
              <a:t>Median OS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Calibri"/>
                <a:ea typeface="+mn-ea"/>
                <a:cs typeface="+mn-cs"/>
              </a:rPr>
              <a:t>45.8 mo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ADCFC"/>
                </a:solidFill>
                <a:effectLst/>
                <a:uLnTx/>
                <a:uFillTx/>
                <a:latin typeface="Calibri"/>
                <a:ea typeface="+mn-ea"/>
                <a:cs typeface="+mn-cs"/>
              </a:rPr>
              <a:t>vs 37.0 mo (placebo)</a:t>
            </a:r>
          </a:p>
        </p:txBody>
      </p:sp>
      <p:sp>
        <p:nvSpPr>
          <p:cNvPr id="52" name="C1HR"/>
          <p:cNvSpPr>
            <a:spLocks noGrp="1"/>
          </p:cNvSpPr>
          <p:nvPr/>
        </p:nvSpPr>
        <p:spPr>
          <a:xfrm>
            <a:off x="3200400" y="2241468"/>
            <a:ext cx="2819400" cy="1219200"/>
          </a:xfrm>
          <a:prstGeom prst="rect">
            <a:avLst/>
          </a:prstGeom>
          <a:solidFill>
            <a:srgbClr val="1C7293"/>
          </a:solidFill>
          <a:ln>
            <a:no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E0F4FF"/>
                </a:solidFill>
                <a:effectLst/>
                <a:uLnTx/>
                <a:uFillTx/>
                <a:latin typeface="Calibri"/>
                <a:ea typeface="+mn-ea"/>
                <a:cs typeface="+mn-cs"/>
              </a:rPr>
              <a:t>OS Hazard Ratio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Calibri"/>
                <a:ea typeface="+mn-ea"/>
                <a:cs typeface="+mn-cs"/>
              </a:rPr>
              <a:t>HR 0.80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E0F4FF"/>
                </a:solidFill>
                <a:effectLst/>
                <a:uLnTx/>
                <a:uFillTx/>
                <a:latin typeface="Calibri"/>
                <a:ea typeface="+mn-ea"/>
                <a:cs typeface="+mn-cs"/>
              </a:rPr>
              <a:t>0.66–0.96 ✓</a:t>
            </a:r>
          </a:p>
        </p:txBody>
      </p:sp>
      <p:sp>
        <p:nvSpPr>
          <p:cNvPr id="60" name="Cohort2Header"/>
          <p:cNvSpPr>
            <a:spLocks noGrp="1"/>
          </p:cNvSpPr>
          <p:nvPr/>
        </p:nvSpPr>
        <p:spPr>
          <a:xfrm>
            <a:off x="6324600" y="1936668"/>
            <a:ext cx="5562600" cy="304800"/>
          </a:xfrm>
          <a:prstGeom prst="rect">
            <a:avLst/>
          </a:prstGeom>
          <a:solidFill>
            <a:srgbClr val="C00000"/>
          </a:solidFill>
          <a:ln>
            <a:no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Calibri"/>
                <a:ea typeface="+mn-ea"/>
                <a:cs typeface="+mn-cs"/>
              </a:rPr>
              <a:t>COHORT 2 — HRR Mutated (N=399)</a:t>
            </a:r>
          </a:p>
        </p:txBody>
      </p:sp>
      <p:sp>
        <p:nvSpPr>
          <p:cNvPr id="61" name="C2OS"/>
          <p:cNvSpPr>
            <a:spLocks noGrp="1"/>
          </p:cNvSpPr>
          <p:nvPr/>
        </p:nvSpPr>
        <p:spPr>
          <a:xfrm>
            <a:off x="6324600" y="2241468"/>
            <a:ext cx="2667000" cy="1219200"/>
          </a:xfrm>
          <a:prstGeom prst="rect">
            <a:avLst/>
          </a:prstGeom>
          <a:solidFill>
            <a:srgbClr val="990011"/>
          </a:solidFill>
          <a:ln>
            <a:no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CF6F5"/>
                </a:solidFill>
                <a:effectLst/>
                <a:uLnTx/>
                <a:uFillTx/>
                <a:latin typeface="Calibri"/>
                <a:ea typeface="+mn-ea"/>
                <a:cs typeface="+mn-cs"/>
              </a:rPr>
              <a:t>Median OS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Calibri"/>
                <a:ea typeface="+mn-ea"/>
                <a:cs typeface="+mn-cs"/>
              </a:rPr>
              <a:t>45.1 mo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CF6F5"/>
                </a:solidFill>
                <a:effectLst/>
                <a:uLnTx/>
                <a:uFillTx/>
                <a:latin typeface="Calibri"/>
                <a:ea typeface="+mn-ea"/>
                <a:cs typeface="+mn-cs"/>
              </a:rPr>
              <a:t>vs 31.1 mo (placebo)</a:t>
            </a:r>
          </a:p>
        </p:txBody>
      </p:sp>
      <p:sp>
        <p:nvSpPr>
          <p:cNvPr id="62" name="C2HR"/>
          <p:cNvSpPr>
            <a:spLocks noGrp="1"/>
          </p:cNvSpPr>
          <p:nvPr/>
        </p:nvSpPr>
        <p:spPr>
          <a:xfrm>
            <a:off x="9143400" y="2241468"/>
            <a:ext cx="2743800" cy="1219200"/>
          </a:xfrm>
          <a:prstGeom prst="rect">
            <a:avLst/>
          </a:prstGeom>
          <a:solidFill>
            <a:srgbClr val="C00000"/>
          </a:solidFill>
          <a:ln>
            <a:no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E0E0"/>
                </a:solidFill>
                <a:effectLst/>
                <a:uLnTx/>
                <a:uFillTx/>
                <a:latin typeface="Calibri"/>
                <a:ea typeface="+mn-ea"/>
                <a:cs typeface="+mn-cs"/>
              </a:rPr>
              <a:t>OS Hazard Ratio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Calibri"/>
                <a:ea typeface="+mn-ea"/>
                <a:cs typeface="+mn-cs"/>
              </a:rPr>
              <a:t>HR 0.62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E0E0"/>
                </a:solidFill>
                <a:effectLst/>
                <a:uLnTx/>
                <a:uFillTx/>
                <a:latin typeface="Calibri"/>
                <a:ea typeface="+mn-ea"/>
                <a:cs typeface="+mn-cs"/>
              </a:rPr>
              <a:t>0.48–0.81 ✓</a:t>
            </a:r>
          </a:p>
        </p:txBody>
      </p:sp>
      <p:sp>
        <p:nvSpPr>
          <p:cNvPr id="70" name="BRCAStar"/>
          <p:cNvSpPr>
            <a:spLocks noGrp="1"/>
          </p:cNvSpPr>
          <p:nvPr/>
        </p:nvSpPr>
        <p:spPr>
          <a:xfrm>
            <a:off x="304800" y="3574668"/>
            <a:ext cx="11582400" cy="457200"/>
          </a:xfrm>
          <a:prstGeom prst="rect">
            <a:avLst/>
          </a:prstGeom>
          <a:solidFill>
            <a:srgbClr val="F5F5DC"/>
          </a:solidFill>
          <a:ln w="28575">
            <a:solidFill>
              <a:srgbClr val="C00000"/>
            </a:solidFill>
          </a:ln>
        </p:spPr>
        <p:txBody>
          <a:bodyPr lIns="182880" rIns="18288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700" b="1" i="0" u="none" strike="noStrike" kern="1200" cap="none" spc="0" normalizeH="0" baseline="0" noProof="0" dirty="0">
                <a:ln>
                  <a:noFill/>
                </a:ln>
                <a:solidFill>
                  <a:srgbClr val="C00000"/>
                </a:solidFill>
                <a:effectLst/>
                <a:uLnTx/>
                <a:uFillTx/>
                <a:latin typeface="Calibri"/>
                <a:ea typeface="+mn-ea"/>
                <a:cs typeface="+mn-cs"/>
              </a:rPr>
              <a:t>★ BRCA+ (Cohort 2): rPFS HR 0.20 (0.11–0.36) — Dramatic, highly significant benefit</a:t>
            </a:r>
          </a:p>
        </p:txBody>
      </p:sp>
      <p:sp>
        <p:nvSpPr>
          <p:cNvPr id="80" name="Details"/>
          <p:cNvSpPr>
            <a:spLocks noGrp="1"/>
          </p:cNvSpPr>
          <p:nvPr/>
        </p:nvSpPr>
        <p:spPr>
          <a:xfrm>
            <a:off x="304800" y="4108068"/>
            <a:ext cx="11582400" cy="1219200"/>
          </a:xfrm>
          <a:prstGeom prst="rect">
            <a:avLst/>
          </a:prstGeom>
          <a:solidFill>
            <a:srgbClr val="E8F4FD"/>
          </a:solidFill>
          <a:ln w="19050">
            <a:solidFill>
              <a:srgbClr val="065A82"/>
            </a:solidFill>
          </a:ln>
        </p:spPr>
        <p:txBody>
          <a:bodyPr lIns="228600" tIns="152400" rIns="228600" bIns="91440" anchor="ctr"/>
          <a:lstStyle/>
          <a:p>
            <a:pPr marL="0" marR="0" lvl="0" indent="-304800" algn="l" defTabSz="914400" rtl="0" eaLnBrk="1" fontAlgn="auto" latinLnBrk="0" hangingPunct="1">
              <a:lnSpc>
                <a:spcPct val="100000"/>
              </a:lnSpc>
              <a:spcBef>
                <a:spcPts val="200"/>
              </a:spcBef>
              <a:spcAft>
                <a:spcPts val="0"/>
              </a:spcAft>
              <a:buClrTx/>
              <a:buSzTx/>
              <a:buFontTx/>
              <a:buChar char="●"/>
              <a:tabLst/>
              <a:defRPr/>
            </a:pPr>
            <a:r>
              <a:rPr kumimoji="0" lang="en-US" sz="1700" b="1" i="0" u="none" strike="noStrike" kern="1200" cap="none" spc="0" normalizeH="0" baseline="0" noProof="0" dirty="0">
                <a:ln>
                  <a:noFill/>
                </a:ln>
                <a:solidFill>
                  <a:srgbClr val="065A82"/>
                </a:solidFill>
                <a:effectLst/>
                <a:uLnTx/>
                <a:uFillTx/>
                <a:latin typeface="Calibri"/>
                <a:ea typeface="+mn-ea"/>
                <a:cs typeface="+mn-cs"/>
              </a:rPr>
              <a:t>FDA/EMA Approval: </a:t>
            </a:r>
            <a:r>
              <a:rPr kumimoji="0" lang="en-US" sz="1700" b="0" i="0" u="none" strike="noStrike" kern="1200" cap="none" spc="0" normalizeH="0" baseline="0" noProof="0" dirty="0">
                <a:ln>
                  <a:noFill/>
                </a:ln>
                <a:solidFill>
                  <a:srgbClr val="1A1A1A"/>
                </a:solidFill>
                <a:effectLst/>
                <a:uLnTx/>
                <a:uFillTx/>
                <a:latin typeface="Calibri"/>
                <a:ea typeface="+mn-ea"/>
                <a:cs typeface="+mn-cs"/>
              </a:rPr>
              <a:t>mCRPC with any HRR mutations; mCRPC when chemotherapy not clinically indicated</a:t>
            </a:r>
          </a:p>
        </p:txBody>
      </p:sp>
      <p:sp>
        <p:nvSpPr>
          <p:cNvPr id="3" name="TextBox 2">
            <a:extLst>
              <a:ext uri="{FF2B5EF4-FFF2-40B4-BE49-F238E27FC236}">
                <a16:creationId xmlns:a16="http://schemas.microsoft.com/office/drawing/2014/main" id="{CD23216D-5C19-F497-F819-49559212C0BD}"/>
              </a:ext>
            </a:extLst>
          </p:cNvPr>
          <p:cNvSpPr txBox="1"/>
          <p:nvPr/>
        </p:nvSpPr>
        <p:spPr>
          <a:xfrm>
            <a:off x="1755545" y="6057596"/>
            <a:ext cx="10039555"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40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Agarwal N…</a:t>
            </a:r>
            <a:r>
              <a:rPr kumimoji="0" lang="en-US" sz="1400" b="0" i="0" u="none" strike="noStrike" kern="1200" cap="none" spc="0" normalizeH="0" baseline="0" noProof="0" dirty="0" err="1">
                <a:ln>
                  <a:noFill/>
                </a:ln>
                <a:solidFill>
                  <a:prstClr val="black"/>
                </a:solidFill>
                <a:effectLst/>
                <a:uLnTx/>
                <a:uFillTx/>
                <a:latin typeface="Calibri" panose="020F0502020204030204"/>
                <a:ea typeface="+mn-ea"/>
                <a:cs typeface="+mn-cs"/>
              </a:rPr>
              <a:t>Fizazi</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K. </a:t>
            </a:r>
            <a:r>
              <a:rPr kumimoji="0" lang="en-US" sz="1400" b="0" i="1" u="none" strike="noStrike" kern="1200" cap="none" spc="0" normalizeH="0" baseline="0" noProof="0" dirty="0">
                <a:ln>
                  <a:noFill/>
                </a:ln>
                <a:solidFill>
                  <a:prstClr val="black"/>
                </a:solidFill>
                <a:effectLst/>
                <a:uLnTx/>
                <a:uFillTx/>
                <a:latin typeface="Calibri" panose="020F0502020204030204"/>
                <a:ea typeface="+mn-ea"/>
                <a:cs typeface="+mn-cs"/>
              </a:rPr>
              <a:t>The Lancet</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2025; </a:t>
            </a:r>
            <a:r>
              <a:rPr kumimoji="0" lang="en-US" sz="1400" b="0" i="0" u="none" strike="noStrike" kern="1200" cap="none" spc="0" normalizeH="0" baseline="0" noProof="0" dirty="0" err="1">
                <a:ln>
                  <a:noFill/>
                </a:ln>
                <a:solidFill>
                  <a:prstClr val="black"/>
                </a:solidFill>
                <a:effectLst/>
                <a:uLnTx/>
                <a:uFillTx/>
                <a:latin typeface="Calibri" panose="020F0502020204030204"/>
                <a:ea typeface="+mn-ea"/>
                <a:cs typeface="+mn-cs"/>
              </a:rPr>
              <a:t>Fizazi</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K…Agarwal N. </a:t>
            </a:r>
            <a:r>
              <a:rPr kumimoji="0" lang="en-US" sz="1400" b="0" i="1" u="none" strike="noStrike" kern="1200" cap="none" spc="0" normalizeH="0" baseline="0" noProof="0" dirty="0">
                <a:ln>
                  <a:noFill/>
                </a:ln>
                <a:solidFill>
                  <a:prstClr val="black"/>
                </a:solidFill>
                <a:effectLst/>
                <a:uLnTx/>
                <a:uFillTx/>
                <a:latin typeface="Calibri" panose="020F0502020204030204"/>
                <a:ea typeface="+mn-ea"/>
                <a:cs typeface="+mn-cs"/>
              </a:rPr>
              <a:t>The Lancet</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2025</a:t>
            </a:r>
          </a:p>
        </p:txBody>
      </p:sp>
    </p:spTree>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32A4C2F-8E83-E99B-E82C-E42F6390EA51}"/>
              </a:ext>
            </a:extLst>
          </p:cNvPr>
          <p:cNvSpPr txBox="1">
            <a:spLocks/>
          </p:cNvSpPr>
          <p:nvPr/>
        </p:nvSpPr>
        <p:spPr>
          <a:xfrm>
            <a:off x="640080" y="641166"/>
            <a:ext cx="10972800" cy="1371600"/>
          </a:xfrm>
          <a:prstGeom prst="rect">
            <a:avLst/>
          </a:prstGeom>
        </p:spPr>
        <p:txBody>
          <a:bodyPr vert="horz" lIns="91440" tIns="45720" rIns="91440" bIns="45720" rtlCol="0" anchor="t">
            <a:normAutofit/>
          </a:bodyPr>
          <a:lstStyle>
            <a:lvl1pPr algn="l" defTabSz="914400" rtl="0" eaLnBrk="1" latinLnBrk="0" hangingPunct="1">
              <a:lnSpc>
                <a:spcPct val="90000"/>
              </a:lnSpc>
              <a:spcBef>
                <a:spcPct val="0"/>
              </a:spcBef>
              <a:buNone/>
              <a:defRPr sz="3600" b="1" kern="1200">
                <a:solidFill>
                  <a:schemeClr val="bg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Arial" panose="020B0604020202020204" pitchFamily="34" charset="0"/>
                <a:ea typeface="+mj-ea"/>
                <a:cs typeface="Arial" panose="020B0604020202020204" pitchFamily="34" charset="0"/>
              </a:rPr>
              <a:t>Most Common All-Cause TEAEs</a:t>
            </a:r>
            <a:endParaRPr kumimoji="0" lang="en-US" sz="2400" b="1" i="0" u="none" strike="noStrike" kern="1200" cap="none" spc="0" normalizeH="0" baseline="30000" noProof="0" dirty="0">
              <a:ln>
                <a:noFill/>
              </a:ln>
              <a:solidFill>
                <a:prstClr val="white"/>
              </a:solidFill>
              <a:effectLst/>
              <a:uLnTx/>
              <a:uFillTx/>
              <a:latin typeface="Arial" panose="020B0604020202020204" pitchFamily="34" charset="0"/>
              <a:ea typeface="+mj-ea"/>
              <a:cs typeface="Arial" panose="020B0604020202020204" pitchFamily="34" charset="0"/>
            </a:endParaRPr>
          </a:p>
        </p:txBody>
      </p:sp>
      <p:sp>
        <p:nvSpPr>
          <p:cNvPr id="16" name="Text Placeholder 8">
            <a:extLst>
              <a:ext uri="{FF2B5EF4-FFF2-40B4-BE49-F238E27FC236}">
                <a16:creationId xmlns:a16="http://schemas.microsoft.com/office/drawing/2014/main" id="{43BAD5A7-BA15-7345-625F-7689492B8355}"/>
              </a:ext>
            </a:extLst>
          </p:cNvPr>
          <p:cNvSpPr txBox="1">
            <a:spLocks/>
          </p:cNvSpPr>
          <p:nvPr/>
        </p:nvSpPr>
        <p:spPr>
          <a:xfrm>
            <a:off x="200296" y="6260001"/>
            <a:ext cx="9965075" cy="441635"/>
          </a:xfrm>
          <a:prstGeom prst="rect">
            <a:avLst/>
          </a:prstGeom>
        </p:spPr>
        <p:txBody>
          <a:bodyPr anchor="b"/>
          <a:lstStyle>
            <a:lvl1pPr marL="342900" indent="-342900" algn="l" defTabSz="914400" rtl="0" eaLnBrk="1" latinLnBrk="0" hangingPunct="1">
              <a:lnSpc>
                <a:spcPct val="100000"/>
              </a:lnSpc>
              <a:spcBef>
                <a:spcPts val="1000"/>
              </a:spcBef>
              <a:buClr>
                <a:schemeClr val="bg1"/>
              </a:buClr>
              <a:buFont typeface="Arial" panose="020B0604020202020204" pitchFamily="34" charset="0"/>
              <a:buChar char="•"/>
              <a:defRPr lang="en-US" sz="2400" kern="1200" dirty="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chemeClr val="bg1"/>
              </a:buClr>
              <a:buFont typeface="Wingdings" panose="05000000000000000000" pitchFamily="2" charset="2"/>
              <a:buChar char="§"/>
              <a:defRPr lang="en-US" sz="2400" kern="1200" dirty="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chemeClr val="bg1"/>
              </a:buClr>
              <a:buFont typeface="Courier New" panose="02070309020205020404" pitchFamily="49" charset="0"/>
              <a:buChar char="o"/>
              <a:defRPr lang="en-US" sz="1800" kern="1200" dirty="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chemeClr val="bg1"/>
              </a:buClr>
              <a:buFont typeface="Arial" panose="020B0604020202020204" pitchFamily="34" charset="0"/>
              <a:buChar char="•"/>
              <a:defRPr lang="en-US" sz="1800" kern="1200" dirty="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chemeClr val="bg1"/>
              </a:buClr>
              <a:buFont typeface="Arial" panose="020B0604020202020204" pitchFamily="34" charset="0"/>
              <a:buChar char="•"/>
              <a:defRPr lang="en-US" sz="1800" kern="1200" dirty="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prstClr val="white"/>
              </a:buClr>
              <a:buSzTx/>
              <a:buFont typeface="Arial" panose="020B0604020202020204" pitchFamily="34" charset="0"/>
              <a:buNone/>
              <a:tabLst/>
              <a:defRPr/>
            </a:pP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Figures include TEAEs reported in ≥20% of patients in either arm.</a:t>
            </a:r>
          </a:p>
        </p:txBody>
      </p:sp>
      <p:sp>
        <p:nvSpPr>
          <p:cNvPr id="17" name="TextBox 16">
            <a:extLst>
              <a:ext uri="{FF2B5EF4-FFF2-40B4-BE49-F238E27FC236}">
                <a16:creationId xmlns:a16="http://schemas.microsoft.com/office/drawing/2014/main" id="{2FB0F811-A764-D8BB-115C-52185EFA2522}"/>
              </a:ext>
            </a:extLst>
          </p:cNvPr>
          <p:cNvSpPr txBox="1"/>
          <p:nvPr/>
        </p:nvSpPr>
        <p:spPr>
          <a:xfrm>
            <a:off x="540882" y="1136780"/>
            <a:ext cx="544308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A9D18E"/>
                </a:solidFill>
                <a:effectLst/>
                <a:uLnTx/>
                <a:uFillTx/>
                <a:latin typeface="Arial" panose="020B0604020202020204"/>
                <a:ea typeface="+mn-ea"/>
                <a:cs typeface="+mn-cs"/>
              </a:rPr>
              <a:t>Unselected </a:t>
            </a:r>
            <a:r>
              <a:rPr kumimoji="0" lang="en-US" sz="1800" b="1" i="0" u="none" strike="noStrike" kern="1200" cap="none" spc="0" normalizeH="0" baseline="0" noProof="0" dirty="0">
                <a:ln>
                  <a:noFill/>
                </a:ln>
                <a:solidFill>
                  <a:prstClr val="white"/>
                </a:solidFill>
                <a:effectLst/>
                <a:uLnTx/>
                <a:uFillTx/>
                <a:latin typeface="Arial" panose="020B0604020202020204"/>
                <a:ea typeface="+mn-ea"/>
                <a:cs typeface="+mn-cs"/>
              </a:rPr>
              <a:t>population</a:t>
            </a:r>
            <a:endParaRPr kumimoji="0" lang="en-US" sz="1800" b="1" i="0" u="none" strike="noStrike" kern="1200" cap="none" spc="0" normalizeH="0" baseline="30000" noProof="0" dirty="0">
              <a:ln>
                <a:noFill/>
              </a:ln>
              <a:solidFill>
                <a:prstClr val="white"/>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34FD4D23-105D-ED41-38A8-98C91C75EEC5}"/>
              </a:ext>
            </a:extLst>
          </p:cNvPr>
          <p:cNvSpPr txBox="1"/>
          <p:nvPr/>
        </p:nvSpPr>
        <p:spPr>
          <a:xfrm>
            <a:off x="5983968" y="1160932"/>
            <a:ext cx="544308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8FAADC"/>
                </a:solidFill>
                <a:effectLst/>
                <a:uLnTx/>
                <a:uFillTx/>
                <a:latin typeface="Arial" panose="020B0604020202020204"/>
                <a:ea typeface="+mn-ea"/>
                <a:cs typeface="+mn-cs"/>
              </a:rPr>
              <a:t>HRR-deficient</a:t>
            </a:r>
            <a:r>
              <a:rPr kumimoji="0" lang="en-US" sz="1800" b="1" i="0" u="none" strike="noStrike" kern="1200" cap="none" spc="0" normalizeH="0" baseline="0" noProof="0" dirty="0">
                <a:ln>
                  <a:noFill/>
                </a:ln>
                <a:solidFill>
                  <a:srgbClr val="A9D18E"/>
                </a:solidFill>
                <a:effectLst/>
                <a:uLnTx/>
                <a:uFillTx/>
                <a:latin typeface="Arial" panose="020B0604020202020204"/>
                <a:ea typeface="+mn-ea"/>
                <a:cs typeface="+mn-cs"/>
              </a:rPr>
              <a:t> </a:t>
            </a:r>
            <a:r>
              <a:rPr kumimoji="0" lang="en-US" sz="1800" b="1" i="0" u="none" strike="noStrike" kern="1200" cap="none" spc="0" normalizeH="0" baseline="0" noProof="0" dirty="0">
                <a:ln>
                  <a:noFill/>
                </a:ln>
                <a:solidFill>
                  <a:prstClr val="white"/>
                </a:solidFill>
                <a:effectLst/>
                <a:uLnTx/>
                <a:uFillTx/>
                <a:latin typeface="Arial" panose="020B0604020202020204"/>
                <a:ea typeface="+mn-ea"/>
                <a:cs typeface="+mn-cs"/>
              </a:rPr>
              <a:t>population</a:t>
            </a:r>
            <a:endParaRPr kumimoji="0" lang="en-US" sz="1800" b="1" i="0" u="none" strike="noStrike" kern="1200" cap="none" spc="0" normalizeH="0" baseline="30000" noProof="0" dirty="0">
              <a:ln>
                <a:noFill/>
              </a:ln>
              <a:solidFill>
                <a:prstClr val="white"/>
              </a:solidFill>
              <a:effectLst/>
              <a:uLnTx/>
              <a:uFillTx/>
              <a:latin typeface="Arial" panose="020B0604020202020204"/>
              <a:ea typeface="+mn-ea"/>
              <a:cs typeface="+mn-cs"/>
            </a:endParaRPr>
          </a:p>
        </p:txBody>
      </p:sp>
      <p:grpSp>
        <p:nvGrpSpPr>
          <p:cNvPr id="21" name="Group 20">
            <a:extLst>
              <a:ext uri="{FF2B5EF4-FFF2-40B4-BE49-F238E27FC236}">
                <a16:creationId xmlns:a16="http://schemas.microsoft.com/office/drawing/2014/main" id="{EB55534A-9DEE-882C-9763-87A0B9E413EE}"/>
              </a:ext>
            </a:extLst>
          </p:cNvPr>
          <p:cNvGrpSpPr/>
          <p:nvPr/>
        </p:nvGrpSpPr>
        <p:grpSpPr>
          <a:xfrm>
            <a:off x="9600992" y="-76020"/>
            <a:ext cx="2070462" cy="603211"/>
            <a:chOff x="9034066" y="-78067"/>
            <a:chExt cx="2477750" cy="536301"/>
          </a:xfrm>
        </p:grpSpPr>
        <p:sp>
          <p:nvSpPr>
            <p:cNvPr id="22" name="Rectangle: Top Corners Rounded 21">
              <a:extLst>
                <a:ext uri="{FF2B5EF4-FFF2-40B4-BE49-F238E27FC236}">
                  <a16:creationId xmlns:a16="http://schemas.microsoft.com/office/drawing/2014/main" id="{7160896B-CE79-D866-1CFD-F7496EF31996}"/>
                </a:ext>
              </a:extLst>
            </p:cNvPr>
            <p:cNvSpPr/>
            <p:nvPr/>
          </p:nvSpPr>
          <p:spPr>
            <a:xfrm rot="10800000">
              <a:off x="9034066" y="-56579"/>
              <a:ext cx="2419233" cy="514813"/>
            </a:xfrm>
            <a:prstGeom prst="round2SameRect">
              <a:avLst>
                <a:gd name="adj1" fmla="val 50000"/>
                <a:gd name="adj2" fmla="val 0"/>
              </a:avLst>
            </a:prstGeom>
            <a:noFill/>
            <a:ln w="19050">
              <a:solidFill>
                <a:srgbClr val="EAE9E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2EE2D365-E3D2-E31F-E619-A519A4897715}"/>
                </a:ext>
              </a:extLst>
            </p:cNvPr>
            <p:cNvSpPr txBox="1"/>
            <p:nvPr/>
          </p:nvSpPr>
          <p:spPr>
            <a:xfrm>
              <a:off x="9034216" y="-78067"/>
              <a:ext cx="2477600" cy="352584"/>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A9D18E"/>
                  </a:solidFill>
                  <a:effectLst/>
                  <a:uLnTx/>
                  <a:uFillTx/>
                  <a:latin typeface="Arial" panose="020B0604020202020204"/>
                  <a:ea typeface="+mn-ea"/>
                  <a:cs typeface="+mn-cs"/>
                </a:rPr>
                <a:t>TALAPRO-2 Unselected</a:t>
              </a:r>
            </a:p>
          </p:txBody>
        </p:sp>
      </p:grpSp>
      <p:sp>
        <p:nvSpPr>
          <p:cNvPr id="24" name="TextBox 23">
            <a:extLst>
              <a:ext uri="{FF2B5EF4-FFF2-40B4-BE49-F238E27FC236}">
                <a16:creationId xmlns:a16="http://schemas.microsoft.com/office/drawing/2014/main" id="{62CC25EF-E623-2FD5-B57F-91E9A252044F}"/>
              </a:ext>
            </a:extLst>
          </p:cNvPr>
          <p:cNvSpPr txBox="1"/>
          <p:nvPr/>
        </p:nvSpPr>
        <p:spPr>
          <a:xfrm>
            <a:off x="9576605" y="250192"/>
            <a:ext cx="2070337" cy="276999"/>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8FAADC"/>
                </a:solidFill>
                <a:effectLst/>
                <a:uLnTx/>
                <a:uFillTx/>
                <a:latin typeface="Arial" panose="020B0604020202020204"/>
                <a:ea typeface="+mn-ea"/>
                <a:cs typeface="+mn-cs"/>
              </a:rPr>
              <a:t>TALAPRO-2 </a:t>
            </a:r>
            <a:r>
              <a:rPr kumimoji="0" lang="en-US" sz="1200" b="1" i="0" u="none" strike="noStrike" kern="1200" cap="none" spc="0" normalizeH="0" baseline="0" noProof="0" dirty="0" err="1">
                <a:ln>
                  <a:noFill/>
                </a:ln>
                <a:solidFill>
                  <a:srgbClr val="8FAADC"/>
                </a:solidFill>
                <a:effectLst/>
                <a:uLnTx/>
                <a:uFillTx/>
                <a:latin typeface="Arial" panose="020B0604020202020204"/>
                <a:ea typeface="+mn-ea"/>
                <a:cs typeface="+mn-cs"/>
              </a:rPr>
              <a:t>HRRm</a:t>
            </a:r>
            <a:endParaRPr kumimoji="0" lang="en-US" sz="1200" b="1" i="0" u="none" strike="noStrike" kern="1200" cap="none" spc="0" normalizeH="0" baseline="0" noProof="0" dirty="0">
              <a:ln>
                <a:noFill/>
              </a:ln>
              <a:solidFill>
                <a:srgbClr val="8FAADC"/>
              </a:solidFill>
              <a:effectLst/>
              <a:uLnTx/>
              <a:uFillTx/>
              <a:latin typeface="Arial" panose="020B0604020202020204"/>
              <a:ea typeface="+mn-ea"/>
              <a:cs typeface="+mn-cs"/>
            </a:endParaRPr>
          </a:p>
        </p:txBody>
      </p:sp>
      <p:grpSp>
        <p:nvGrpSpPr>
          <p:cNvPr id="1113" name="Group 1112">
            <a:extLst>
              <a:ext uri="{FF2B5EF4-FFF2-40B4-BE49-F238E27FC236}">
                <a16:creationId xmlns:a16="http://schemas.microsoft.com/office/drawing/2014/main" id="{B6525C75-7360-5272-3461-218C2AE195BA}"/>
              </a:ext>
            </a:extLst>
          </p:cNvPr>
          <p:cNvGrpSpPr/>
          <p:nvPr/>
        </p:nvGrpSpPr>
        <p:grpSpPr>
          <a:xfrm>
            <a:off x="187491" y="1617599"/>
            <a:ext cx="5964476" cy="4654772"/>
            <a:chOff x="-326979" y="1025002"/>
            <a:chExt cx="8643953" cy="5119299"/>
          </a:xfrm>
        </p:grpSpPr>
        <p:sp>
          <p:nvSpPr>
            <p:cNvPr id="1114" name="TextBox 1113">
              <a:extLst>
                <a:ext uri="{FF2B5EF4-FFF2-40B4-BE49-F238E27FC236}">
                  <a16:creationId xmlns:a16="http://schemas.microsoft.com/office/drawing/2014/main" id="{66D6B450-4D23-E687-2BB0-D9634DBB909E}"/>
                </a:ext>
              </a:extLst>
            </p:cNvPr>
            <p:cNvSpPr txBox="1"/>
            <p:nvPr/>
          </p:nvSpPr>
          <p:spPr>
            <a:xfrm>
              <a:off x="684054" y="1657160"/>
              <a:ext cx="928790" cy="287718"/>
            </a:xfrm>
            <a:prstGeom prst="rect">
              <a:avLst/>
            </a:prstGeom>
            <a:noFill/>
          </p:spPr>
          <p:txBody>
            <a:bodyPr wrap="none" anchor="ctr" anchorCtr="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prstClr val="white"/>
                  </a:solidFill>
                  <a:effectLst/>
                  <a:uLnTx/>
                  <a:uFillTx/>
                  <a:latin typeface="Arial" panose="020B0604020202020204"/>
                  <a:ea typeface="+mn-ea"/>
                  <a:cs typeface="Times New Roman" panose="02020603050405020304" pitchFamily="18" charset="0"/>
                </a:rPr>
                <a:t>Anemia</a:t>
              </a:r>
            </a:p>
          </p:txBody>
        </p:sp>
        <p:sp>
          <p:nvSpPr>
            <p:cNvPr id="1115" name="TextBox 1114">
              <a:extLst>
                <a:ext uri="{FF2B5EF4-FFF2-40B4-BE49-F238E27FC236}">
                  <a16:creationId xmlns:a16="http://schemas.microsoft.com/office/drawing/2014/main" id="{75454346-AE08-44FF-75BB-04D04133CA5A}"/>
                </a:ext>
              </a:extLst>
            </p:cNvPr>
            <p:cNvSpPr txBox="1"/>
            <p:nvPr/>
          </p:nvSpPr>
          <p:spPr>
            <a:xfrm>
              <a:off x="291442" y="2052380"/>
              <a:ext cx="1321399" cy="287718"/>
            </a:xfrm>
            <a:prstGeom prst="rect">
              <a:avLst/>
            </a:prstGeom>
            <a:noFill/>
          </p:spPr>
          <p:txBody>
            <a:bodyPr wrap="none"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prstClr val="white"/>
                  </a:solidFill>
                  <a:effectLst/>
                  <a:uLnTx/>
                  <a:uFillTx/>
                  <a:latin typeface="Arial" panose="020B0604020202020204"/>
                  <a:ea typeface="+mn-ea"/>
                  <a:cs typeface="Times New Roman" panose="02020603050405020304" pitchFamily="18" charset="0"/>
                </a:rPr>
                <a:t>Neutropenia</a:t>
              </a:r>
            </a:p>
          </p:txBody>
        </p:sp>
        <p:sp>
          <p:nvSpPr>
            <p:cNvPr id="1116" name="TextBox 1115">
              <a:extLst>
                <a:ext uri="{FF2B5EF4-FFF2-40B4-BE49-F238E27FC236}">
                  <a16:creationId xmlns:a16="http://schemas.microsoft.com/office/drawing/2014/main" id="{2F17DDC4-BB4E-8573-DB96-789A3FA6A6AE}"/>
                </a:ext>
              </a:extLst>
            </p:cNvPr>
            <p:cNvSpPr txBox="1"/>
            <p:nvPr/>
          </p:nvSpPr>
          <p:spPr>
            <a:xfrm>
              <a:off x="701245" y="2447599"/>
              <a:ext cx="911598" cy="287718"/>
            </a:xfrm>
            <a:prstGeom prst="rect">
              <a:avLst/>
            </a:prstGeom>
            <a:noFill/>
          </p:spPr>
          <p:txBody>
            <a:bodyPr wrap="none"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prstClr val="white"/>
                  </a:solidFill>
                  <a:effectLst/>
                  <a:uLnTx/>
                  <a:uFillTx/>
                  <a:latin typeface="Arial" panose="020B0604020202020204"/>
                  <a:ea typeface="+mn-ea"/>
                  <a:cs typeface="Times New Roman" panose="02020603050405020304" pitchFamily="18" charset="0"/>
                </a:rPr>
                <a:t>Fatigue</a:t>
              </a:r>
            </a:p>
          </p:txBody>
        </p:sp>
        <p:sp>
          <p:nvSpPr>
            <p:cNvPr id="1117" name="TextBox 1116">
              <a:extLst>
                <a:ext uri="{FF2B5EF4-FFF2-40B4-BE49-F238E27FC236}">
                  <a16:creationId xmlns:a16="http://schemas.microsoft.com/office/drawing/2014/main" id="{4BB99F3C-421A-5142-6BF2-D240D3D0E660}"/>
                </a:ext>
              </a:extLst>
            </p:cNvPr>
            <p:cNvSpPr txBox="1"/>
            <p:nvPr/>
          </p:nvSpPr>
          <p:spPr>
            <a:xfrm>
              <a:off x="-259143" y="3238037"/>
              <a:ext cx="1871982" cy="287718"/>
            </a:xfrm>
            <a:prstGeom prst="rect">
              <a:avLst/>
            </a:prstGeom>
            <a:noFill/>
          </p:spPr>
          <p:txBody>
            <a:bodyPr wrap="none"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prstClr val="white"/>
                  </a:solidFill>
                  <a:effectLst/>
                  <a:uLnTx/>
                  <a:uFillTx/>
                  <a:latin typeface="Arial" panose="020B0604020202020204"/>
                  <a:ea typeface="+mn-ea"/>
                  <a:cs typeface="Times New Roman" panose="02020603050405020304" pitchFamily="18" charset="0"/>
                </a:rPr>
                <a:t>Thrombocytopenia</a:t>
              </a:r>
            </a:p>
          </p:txBody>
        </p:sp>
        <p:sp>
          <p:nvSpPr>
            <p:cNvPr id="1118" name="TextBox 1117">
              <a:extLst>
                <a:ext uri="{FF2B5EF4-FFF2-40B4-BE49-F238E27FC236}">
                  <a16:creationId xmlns:a16="http://schemas.microsoft.com/office/drawing/2014/main" id="{57CA649A-483C-2880-0802-E96B3BC10639}"/>
                </a:ext>
              </a:extLst>
            </p:cNvPr>
            <p:cNvSpPr txBox="1"/>
            <p:nvPr/>
          </p:nvSpPr>
          <p:spPr>
            <a:xfrm>
              <a:off x="496341" y="2842817"/>
              <a:ext cx="1116500" cy="287718"/>
            </a:xfrm>
            <a:prstGeom prst="rect">
              <a:avLst/>
            </a:prstGeom>
            <a:noFill/>
          </p:spPr>
          <p:txBody>
            <a:bodyPr wrap="none"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prstClr val="white"/>
                  </a:solidFill>
                  <a:effectLst/>
                  <a:uLnTx/>
                  <a:uFillTx/>
                  <a:latin typeface="Arial" panose="020B0604020202020204"/>
                  <a:ea typeface="+mn-ea"/>
                  <a:cs typeface="Times New Roman" panose="02020603050405020304" pitchFamily="18" charset="0"/>
                </a:rPr>
                <a:t>Back pain</a:t>
              </a:r>
            </a:p>
          </p:txBody>
        </p:sp>
        <p:sp>
          <p:nvSpPr>
            <p:cNvPr id="1119" name="TextBox 1118">
              <a:extLst>
                <a:ext uri="{FF2B5EF4-FFF2-40B4-BE49-F238E27FC236}">
                  <a16:creationId xmlns:a16="http://schemas.microsoft.com/office/drawing/2014/main" id="{3F3AA71D-3D72-F6E3-B2A0-B5D5E97AAE13}"/>
                </a:ext>
              </a:extLst>
            </p:cNvPr>
            <p:cNvSpPr txBox="1"/>
            <p:nvPr/>
          </p:nvSpPr>
          <p:spPr>
            <a:xfrm>
              <a:off x="672432" y="4819063"/>
              <a:ext cx="940407" cy="250484"/>
            </a:xfrm>
            <a:prstGeom prst="rect">
              <a:avLst/>
            </a:prstGeom>
            <a:noFill/>
          </p:spPr>
          <p:txBody>
            <a:bodyPr wrap="none" anchor="ctr" anchorCtr="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100" b="0" i="0" u="none" strike="noStrike" kern="1200" cap="none" spc="-30" normalizeH="0" baseline="0" noProof="0" dirty="0">
                  <a:ln>
                    <a:noFill/>
                  </a:ln>
                  <a:solidFill>
                    <a:prstClr val="white"/>
                  </a:solidFill>
                  <a:effectLst/>
                  <a:uLnTx/>
                  <a:uFillTx/>
                  <a:latin typeface="Arial" panose="020B0604020202020204"/>
                  <a:ea typeface="+mn-ea"/>
                  <a:cs typeface="Times New Roman" panose="02020603050405020304" pitchFamily="18" charset="0"/>
                </a:rPr>
                <a:t>Nausea</a:t>
              </a:r>
            </a:p>
          </p:txBody>
        </p:sp>
        <p:sp>
          <p:nvSpPr>
            <p:cNvPr id="1120" name="TextBox 1119">
              <a:extLst>
                <a:ext uri="{FF2B5EF4-FFF2-40B4-BE49-F238E27FC236}">
                  <a16:creationId xmlns:a16="http://schemas.microsoft.com/office/drawing/2014/main" id="{4CBCC0C8-7AC4-09B3-15BE-4745922EF2E7}"/>
                </a:ext>
              </a:extLst>
            </p:cNvPr>
            <p:cNvSpPr txBox="1"/>
            <p:nvPr/>
          </p:nvSpPr>
          <p:spPr>
            <a:xfrm>
              <a:off x="525148" y="5177199"/>
              <a:ext cx="1087692" cy="287718"/>
            </a:xfrm>
            <a:prstGeom prst="rect">
              <a:avLst/>
            </a:prstGeom>
            <a:noFill/>
          </p:spPr>
          <p:txBody>
            <a:bodyPr wrap="none"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prstClr val="white"/>
                  </a:solidFill>
                  <a:effectLst/>
                  <a:uLnTx/>
                  <a:uFillTx/>
                  <a:latin typeface="Arial" panose="020B0604020202020204"/>
                  <a:ea typeface="+mn-ea"/>
                  <a:cs typeface="Times New Roman" panose="02020603050405020304" pitchFamily="18" charset="0"/>
                </a:rPr>
                <a:t>Arthralgia</a:t>
              </a:r>
            </a:p>
          </p:txBody>
        </p:sp>
        <p:sp>
          <p:nvSpPr>
            <p:cNvPr id="1121" name="TextBox 1120">
              <a:extLst>
                <a:ext uri="{FF2B5EF4-FFF2-40B4-BE49-F238E27FC236}">
                  <a16:creationId xmlns:a16="http://schemas.microsoft.com/office/drawing/2014/main" id="{1DE1F74B-8524-B820-6124-633BDA4B4E34}"/>
                </a:ext>
              </a:extLst>
            </p:cNvPr>
            <p:cNvSpPr txBox="1"/>
            <p:nvPr/>
          </p:nvSpPr>
          <p:spPr>
            <a:xfrm>
              <a:off x="-326979" y="4028474"/>
              <a:ext cx="1939818" cy="287718"/>
            </a:xfrm>
            <a:prstGeom prst="rect">
              <a:avLst/>
            </a:prstGeom>
            <a:noFill/>
          </p:spPr>
          <p:txBody>
            <a:bodyPr wrap="none"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prstClr val="white"/>
                  </a:solidFill>
                  <a:effectLst/>
                  <a:uLnTx/>
                  <a:uFillTx/>
                  <a:latin typeface="Arial" panose="020B0604020202020204"/>
                  <a:ea typeface="+mn-ea"/>
                  <a:cs typeface="Times New Roman" panose="02020603050405020304" pitchFamily="18" charset="0"/>
                </a:rPr>
                <a:t>Decreased appetite</a:t>
              </a:r>
            </a:p>
          </p:txBody>
        </p:sp>
        <p:graphicFrame>
          <p:nvGraphicFramePr>
            <p:cNvPr id="1122" name="Chart 1121">
              <a:extLst>
                <a:ext uri="{FF2B5EF4-FFF2-40B4-BE49-F238E27FC236}">
                  <a16:creationId xmlns:a16="http://schemas.microsoft.com/office/drawing/2014/main" id="{E3D0BC31-F204-58A7-4259-FE2E77938D27}"/>
                </a:ext>
              </a:extLst>
            </p:cNvPr>
            <p:cNvGraphicFramePr/>
            <p:nvPr/>
          </p:nvGraphicFramePr>
          <p:xfrm>
            <a:off x="1287462" y="1447800"/>
            <a:ext cx="4257463" cy="4471458"/>
          </p:xfrm>
          <a:graphic>
            <a:graphicData uri="http://schemas.openxmlformats.org/drawingml/2006/chart">
              <c:chart xmlns:c="http://schemas.openxmlformats.org/drawingml/2006/chart" xmlns:r="http://schemas.openxmlformats.org/officeDocument/2006/relationships" r:id="rId3"/>
            </a:graphicData>
          </a:graphic>
        </p:graphicFrame>
        <p:grpSp>
          <p:nvGrpSpPr>
            <p:cNvPr id="1123" name="Group 1122">
              <a:extLst>
                <a:ext uri="{FF2B5EF4-FFF2-40B4-BE49-F238E27FC236}">
                  <a16:creationId xmlns:a16="http://schemas.microsoft.com/office/drawing/2014/main" id="{3F2CA732-045E-2A99-ADAC-69C4AF5D63B2}"/>
                </a:ext>
              </a:extLst>
            </p:cNvPr>
            <p:cNvGrpSpPr/>
            <p:nvPr/>
          </p:nvGrpSpPr>
          <p:grpSpPr>
            <a:xfrm>
              <a:off x="1927321" y="4459605"/>
              <a:ext cx="1210817" cy="1034259"/>
              <a:chOff x="2009926" y="4267058"/>
              <a:chExt cx="1210817" cy="1155871"/>
            </a:xfrm>
          </p:grpSpPr>
          <p:sp>
            <p:nvSpPr>
              <p:cNvPr id="1169" name="Rectangle 1168">
                <a:extLst>
                  <a:ext uri="{FF2B5EF4-FFF2-40B4-BE49-F238E27FC236}">
                    <a16:creationId xmlns:a16="http://schemas.microsoft.com/office/drawing/2014/main" id="{14EA13A3-BE2C-EBDD-474E-5BA67A15B3B2}"/>
                  </a:ext>
                </a:extLst>
              </p:cNvPr>
              <p:cNvSpPr/>
              <p:nvPr/>
            </p:nvSpPr>
            <p:spPr>
              <a:xfrm>
                <a:off x="2145781" y="4855426"/>
                <a:ext cx="939107" cy="264423"/>
              </a:xfrm>
              <a:prstGeom prst="rect">
                <a:avLst/>
              </a:prstGeom>
              <a:solidFill>
                <a:srgbClr val="FBF00D"/>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rial" panose="020B0604020202020204"/>
                    <a:ea typeface="+mn-ea"/>
                    <a:cs typeface="+mn-cs"/>
                  </a:rPr>
                  <a:t>Grade 3</a:t>
                </a:r>
              </a:p>
            </p:txBody>
          </p:sp>
          <p:sp>
            <p:nvSpPr>
              <p:cNvPr id="1170" name="Rectangle 1169">
                <a:extLst>
                  <a:ext uri="{FF2B5EF4-FFF2-40B4-BE49-F238E27FC236}">
                    <a16:creationId xmlns:a16="http://schemas.microsoft.com/office/drawing/2014/main" id="{3722BF86-BC05-3C57-21C9-89AADB17EF58}"/>
                  </a:ext>
                </a:extLst>
              </p:cNvPr>
              <p:cNvSpPr/>
              <p:nvPr/>
            </p:nvSpPr>
            <p:spPr>
              <a:xfrm>
                <a:off x="2145781" y="5158506"/>
                <a:ext cx="939107" cy="26442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rial" panose="020B0604020202020204"/>
                    <a:ea typeface="+mn-ea"/>
                    <a:cs typeface="+mn-cs"/>
                  </a:rPr>
                  <a:t>Grade 4</a:t>
                </a:r>
              </a:p>
            </p:txBody>
          </p:sp>
          <p:sp>
            <p:nvSpPr>
              <p:cNvPr id="1171" name="Rectangle 1170">
                <a:extLst>
                  <a:ext uri="{FF2B5EF4-FFF2-40B4-BE49-F238E27FC236}">
                    <a16:creationId xmlns:a16="http://schemas.microsoft.com/office/drawing/2014/main" id="{44051751-8FE8-30C9-FD44-A50DC5E31F69}"/>
                  </a:ext>
                </a:extLst>
              </p:cNvPr>
              <p:cNvSpPr/>
              <p:nvPr/>
            </p:nvSpPr>
            <p:spPr>
              <a:xfrm>
                <a:off x="2145781" y="4556257"/>
                <a:ext cx="939107" cy="264423"/>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rial" panose="020B0604020202020204"/>
                    <a:ea typeface="+mn-ea"/>
                    <a:cs typeface="+mn-cs"/>
                  </a:rPr>
                  <a:t>Grade 1–2</a:t>
                </a:r>
              </a:p>
            </p:txBody>
          </p:sp>
          <p:sp>
            <p:nvSpPr>
              <p:cNvPr id="1172" name="TextBox 1171">
                <a:extLst>
                  <a:ext uri="{FF2B5EF4-FFF2-40B4-BE49-F238E27FC236}">
                    <a16:creationId xmlns:a16="http://schemas.microsoft.com/office/drawing/2014/main" id="{EB4300EB-845A-ACB5-7048-5CF0315FF0AD}"/>
                  </a:ext>
                </a:extLst>
              </p:cNvPr>
              <p:cNvSpPr txBox="1"/>
              <p:nvPr/>
            </p:nvSpPr>
            <p:spPr>
              <a:xfrm>
                <a:off x="2009926" y="4267058"/>
                <a:ext cx="1210817" cy="31209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white"/>
                    </a:solidFill>
                    <a:effectLst/>
                    <a:uLnTx/>
                    <a:uFillTx/>
                    <a:latin typeface="Arial" panose="020B0604020202020204"/>
                    <a:ea typeface="+mn-ea"/>
                    <a:cs typeface="+mn-cs"/>
                  </a:rPr>
                  <a:t>All grades</a:t>
                </a:r>
              </a:p>
            </p:txBody>
          </p:sp>
        </p:grpSp>
        <p:sp>
          <p:nvSpPr>
            <p:cNvPr id="1124" name="TextBox 1123">
              <a:extLst>
                <a:ext uri="{FF2B5EF4-FFF2-40B4-BE49-F238E27FC236}">
                  <a16:creationId xmlns:a16="http://schemas.microsoft.com/office/drawing/2014/main" id="{E96D49DF-E8DA-03A3-23A8-42631733F1D8}"/>
                </a:ext>
              </a:extLst>
            </p:cNvPr>
            <p:cNvSpPr txBox="1"/>
            <p:nvPr/>
          </p:nvSpPr>
          <p:spPr>
            <a:xfrm>
              <a:off x="3696332" y="1025002"/>
              <a:ext cx="1699420" cy="507737"/>
            </a:xfrm>
            <a:prstGeom prst="rect">
              <a:avLst/>
            </a:prstGeom>
            <a:noFill/>
          </p:spPr>
          <p:txBody>
            <a:bodyPr wrap="none">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BF00D"/>
                  </a:solidFill>
                  <a:effectLst/>
                  <a:uLnTx/>
                  <a:uFillTx/>
                  <a:latin typeface="Arial" panose="020B0604020202020204"/>
                  <a:ea typeface="+mn-ea"/>
                  <a:cs typeface="Times New Roman" panose="02020603050405020304" pitchFamily="18" charset="0"/>
                </a:rPr>
                <a:t>TALA + ENZA</a:t>
              </a:r>
              <a:br>
                <a:rPr kumimoji="0" lang="en-US" sz="1200" b="1" i="0" u="none" strike="noStrike" kern="1200" cap="none" spc="0" normalizeH="0" baseline="0" noProof="0" dirty="0">
                  <a:ln>
                    <a:noFill/>
                  </a:ln>
                  <a:solidFill>
                    <a:srgbClr val="FBF00D"/>
                  </a:solidFill>
                  <a:effectLst/>
                  <a:uLnTx/>
                  <a:uFillTx/>
                  <a:latin typeface="Arial" panose="020B0604020202020204"/>
                  <a:ea typeface="+mn-ea"/>
                  <a:cs typeface="Times New Roman" panose="02020603050405020304" pitchFamily="18" charset="0"/>
                </a:rPr>
              </a:br>
              <a:r>
                <a:rPr kumimoji="0" lang="en-US" sz="1200" b="1" i="0" u="none" strike="noStrike" kern="1200" cap="none" spc="0" normalizeH="0" baseline="0" noProof="0" dirty="0">
                  <a:ln>
                    <a:noFill/>
                  </a:ln>
                  <a:solidFill>
                    <a:srgbClr val="FBF00D"/>
                  </a:solidFill>
                  <a:effectLst/>
                  <a:uLnTx/>
                  <a:uFillTx/>
                  <a:latin typeface="Arial" panose="020B0604020202020204"/>
                  <a:ea typeface="+mn-ea"/>
                  <a:cs typeface="Times New Roman" panose="02020603050405020304" pitchFamily="18" charset="0"/>
                </a:rPr>
                <a:t>(N=398)</a:t>
              </a:r>
            </a:p>
          </p:txBody>
        </p:sp>
        <p:sp>
          <p:nvSpPr>
            <p:cNvPr id="1125" name="TextBox 1124">
              <a:extLst>
                <a:ext uri="{FF2B5EF4-FFF2-40B4-BE49-F238E27FC236}">
                  <a16:creationId xmlns:a16="http://schemas.microsoft.com/office/drawing/2014/main" id="{F0A04713-AD06-3C1C-69A5-8139387EF621}"/>
                </a:ext>
              </a:extLst>
            </p:cNvPr>
            <p:cNvSpPr txBox="1"/>
            <p:nvPr/>
          </p:nvSpPr>
          <p:spPr>
            <a:xfrm>
              <a:off x="5497634" y="1025002"/>
              <a:ext cx="1612720" cy="507737"/>
            </a:xfrm>
            <a:prstGeom prst="rect">
              <a:avLst/>
            </a:prstGeom>
            <a:noFill/>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E7E6E6"/>
                  </a:solidFill>
                  <a:effectLst/>
                  <a:uLnTx/>
                  <a:uFillTx/>
                  <a:latin typeface="Arial" panose="020B0604020202020204"/>
                  <a:ea typeface="+mn-ea"/>
                  <a:cs typeface="Times New Roman" panose="02020603050405020304" pitchFamily="18" charset="0"/>
                </a:rPr>
                <a:t>PBO + ENZA</a:t>
              </a:r>
              <a:br>
                <a:rPr kumimoji="0" lang="en-US" sz="1200" b="1" i="0" u="none" strike="noStrike" kern="1200" cap="none" spc="0" normalizeH="0" baseline="0" noProof="0" dirty="0">
                  <a:ln>
                    <a:noFill/>
                  </a:ln>
                  <a:solidFill>
                    <a:srgbClr val="E7E6E6"/>
                  </a:solidFill>
                  <a:effectLst/>
                  <a:uLnTx/>
                  <a:uFillTx/>
                  <a:latin typeface="Arial" panose="020B0604020202020204"/>
                  <a:ea typeface="+mn-ea"/>
                  <a:cs typeface="Times New Roman" panose="02020603050405020304" pitchFamily="18" charset="0"/>
                </a:rPr>
              </a:br>
              <a:r>
                <a:rPr kumimoji="0" lang="en-US" sz="1200" b="1" i="0" u="none" strike="noStrike" kern="1200" cap="none" spc="0" normalizeH="0" baseline="0" noProof="0" dirty="0">
                  <a:ln>
                    <a:noFill/>
                  </a:ln>
                  <a:solidFill>
                    <a:srgbClr val="E7E6E6"/>
                  </a:solidFill>
                  <a:effectLst/>
                  <a:uLnTx/>
                  <a:uFillTx/>
                  <a:latin typeface="Arial" panose="020B0604020202020204"/>
                  <a:ea typeface="+mn-ea"/>
                  <a:cs typeface="Times New Roman" panose="02020603050405020304" pitchFamily="18" charset="0"/>
                </a:rPr>
                <a:t>(N=401)</a:t>
              </a:r>
            </a:p>
          </p:txBody>
        </p:sp>
        <p:sp>
          <p:nvSpPr>
            <p:cNvPr id="1126" name="TextBox 1125">
              <a:extLst>
                <a:ext uri="{FF2B5EF4-FFF2-40B4-BE49-F238E27FC236}">
                  <a16:creationId xmlns:a16="http://schemas.microsoft.com/office/drawing/2014/main" id="{11A72727-DB5B-8797-2E1F-9C9DA7523DC7}"/>
                </a:ext>
              </a:extLst>
            </p:cNvPr>
            <p:cNvSpPr txBox="1"/>
            <p:nvPr/>
          </p:nvSpPr>
          <p:spPr>
            <a:xfrm>
              <a:off x="4760268" y="5856583"/>
              <a:ext cx="1354852" cy="287718"/>
            </a:xfrm>
            <a:prstGeom prst="rect">
              <a:avLst/>
            </a:prstGeom>
            <a:solidFill>
              <a:srgbClr val="002557"/>
            </a:solid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solidFill>
                    <a:prstClr val="white"/>
                  </a:solidFill>
                  <a:effectLst/>
                  <a:uLnTx/>
                  <a:uFillTx/>
                  <a:latin typeface="Arial" panose="020B0604020202020204"/>
                  <a:ea typeface="+mn-ea"/>
                  <a:cs typeface="+mn-cs"/>
                  <a:sym typeface="HelveticaNeueCE-Bold"/>
                  <a:rtl val="0"/>
                </a:rPr>
                <a:t>Patients, %</a:t>
              </a:r>
            </a:p>
          </p:txBody>
        </p:sp>
        <p:grpSp>
          <p:nvGrpSpPr>
            <p:cNvPr id="1127" name="Group 1126">
              <a:extLst>
                <a:ext uri="{FF2B5EF4-FFF2-40B4-BE49-F238E27FC236}">
                  <a16:creationId xmlns:a16="http://schemas.microsoft.com/office/drawing/2014/main" id="{71EF13D1-56EF-73C1-0F81-104A0B8ACFA4}"/>
                </a:ext>
              </a:extLst>
            </p:cNvPr>
            <p:cNvGrpSpPr/>
            <p:nvPr/>
          </p:nvGrpSpPr>
          <p:grpSpPr>
            <a:xfrm>
              <a:off x="7106157" y="4459605"/>
              <a:ext cx="1210817" cy="1034259"/>
              <a:chOff x="2134162" y="4267058"/>
              <a:chExt cx="1210817" cy="1155871"/>
            </a:xfrm>
          </p:grpSpPr>
          <p:sp>
            <p:nvSpPr>
              <p:cNvPr id="1165" name="Rectangle 1164">
                <a:extLst>
                  <a:ext uri="{FF2B5EF4-FFF2-40B4-BE49-F238E27FC236}">
                    <a16:creationId xmlns:a16="http://schemas.microsoft.com/office/drawing/2014/main" id="{2DEA43FD-F762-09A3-5952-DA7957EC0459}"/>
                  </a:ext>
                </a:extLst>
              </p:cNvPr>
              <p:cNvSpPr/>
              <p:nvPr/>
            </p:nvSpPr>
            <p:spPr>
              <a:xfrm>
                <a:off x="2270017" y="4855426"/>
                <a:ext cx="939107" cy="264423"/>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rial" panose="020B0604020202020204"/>
                    <a:ea typeface="+mn-ea"/>
                    <a:cs typeface="+mn-cs"/>
                  </a:rPr>
                  <a:t>Grade 3</a:t>
                </a:r>
              </a:p>
            </p:txBody>
          </p:sp>
          <p:sp>
            <p:nvSpPr>
              <p:cNvPr id="1166" name="Rectangle 1165">
                <a:extLst>
                  <a:ext uri="{FF2B5EF4-FFF2-40B4-BE49-F238E27FC236}">
                    <a16:creationId xmlns:a16="http://schemas.microsoft.com/office/drawing/2014/main" id="{33CDDFF6-9164-5DA2-6470-2426F9A5DD25}"/>
                  </a:ext>
                </a:extLst>
              </p:cNvPr>
              <p:cNvSpPr/>
              <p:nvPr/>
            </p:nvSpPr>
            <p:spPr>
              <a:xfrm>
                <a:off x="2270017" y="5158506"/>
                <a:ext cx="939107" cy="264423"/>
              </a:xfrm>
              <a:prstGeom prst="rect">
                <a:avLst/>
              </a:prstGeom>
              <a:solidFill>
                <a:srgbClr val="999999"/>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rial" panose="020B0604020202020204"/>
                    <a:ea typeface="+mn-ea"/>
                    <a:cs typeface="+mn-cs"/>
                  </a:rPr>
                  <a:t>Grade 4</a:t>
                </a:r>
              </a:p>
            </p:txBody>
          </p:sp>
          <p:sp>
            <p:nvSpPr>
              <p:cNvPr id="1167" name="Rectangle 1166">
                <a:extLst>
                  <a:ext uri="{FF2B5EF4-FFF2-40B4-BE49-F238E27FC236}">
                    <a16:creationId xmlns:a16="http://schemas.microsoft.com/office/drawing/2014/main" id="{78E750F6-F6CB-8017-52E2-8D9E798AC75A}"/>
                  </a:ext>
                </a:extLst>
              </p:cNvPr>
              <p:cNvSpPr/>
              <p:nvPr/>
            </p:nvSpPr>
            <p:spPr>
              <a:xfrm>
                <a:off x="2270017" y="4556257"/>
                <a:ext cx="939107" cy="264423"/>
              </a:xfrm>
              <a:prstGeom prst="rect">
                <a:avLst/>
              </a:prstGeom>
              <a:solidFill>
                <a:srgbClr val="EDEDED"/>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rial" panose="020B0604020202020204"/>
                    <a:ea typeface="+mn-ea"/>
                    <a:cs typeface="+mn-cs"/>
                  </a:rPr>
                  <a:t>Grade 1–2</a:t>
                </a:r>
              </a:p>
            </p:txBody>
          </p:sp>
          <p:sp>
            <p:nvSpPr>
              <p:cNvPr id="1168" name="TextBox 1167">
                <a:extLst>
                  <a:ext uri="{FF2B5EF4-FFF2-40B4-BE49-F238E27FC236}">
                    <a16:creationId xmlns:a16="http://schemas.microsoft.com/office/drawing/2014/main" id="{4DDB66AB-2C13-F49E-4604-973A8237601F}"/>
                  </a:ext>
                </a:extLst>
              </p:cNvPr>
              <p:cNvSpPr txBox="1"/>
              <p:nvPr/>
            </p:nvSpPr>
            <p:spPr>
              <a:xfrm>
                <a:off x="2134162" y="4267058"/>
                <a:ext cx="1210817" cy="31209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white"/>
                    </a:solidFill>
                    <a:effectLst/>
                    <a:uLnTx/>
                    <a:uFillTx/>
                    <a:latin typeface="Arial" panose="020B0604020202020204"/>
                    <a:ea typeface="+mn-ea"/>
                    <a:cs typeface="+mn-cs"/>
                  </a:rPr>
                  <a:t>All grades</a:t>
                </a:r>
              </a:p>
            </p:txBody>
          </p:sp>
        </p:grpSp>
        <p:sp>
          <p:nvSpPr>
            <p:cNvPr id="1128" name="TextBox 1127">
              <a:extLst>
                <a:ext uri="{FF2B5EF4-FFF2-40B4-BE49-F238E27FC236}">
                  <a16:creationId xmlns:a16="http://schemas.microsoft.com/office/drawing/2014/main" id="{C5628C69-9D16-0DA7-5FFE-77C983C5A918}"/>
                </a:ext>
              </a:extLst>
            </p:cNvPr>
            <p:cNvSpPr txBox="1"/>
            <p:nvPr/>
          </p:nvSpPr>
          <p:spPr>
            <a:xfrm>
              <a:off x="1499071" y="1652157"/>
              <a:ext cx="664881" cy="28771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a:ea typeface="+mn-ea"/>
                  <a:cs typeface="+mn-cs"/>
                </a:rPr>
                <a:t>67.8</a:t>
              </a:r>
            </a:p>
          </p:txBody>
        </p:sp>
        <p:sp>
          <p:nvSpPr>
            <p:cNvPr id="1129" name="TextBox 1128">
              <a:extLst>
                <a:ext uri="{FF2B5EF4-FFF2-40B4-BE49-F238E27FC236}">
                  <a16:creationId xmlns:a16="http://schemas.microsoft.com/office/drawing/2014/main" id="{4E6DE5A5-D1C6-15F1-7702-2727ED9BCEF0}"/>
                </a:ext>
              </a:extLst>
            </p:cNvPr>
            <p:cNvSpPr txBox="1"/>
            <p:nvPr/>
          </p:nvSpPr>
          <p:spPr>
            <a:xfrm>
              <a:off x="2892534" y="2049622"/>
              <a:ext cx="664881" cy="28771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a:ea typeface="+mn-ea"/>
                  <a:cs typeface="+mn-cs"/>
                </a:rPr>
                <a:t>37.7</a:t>
              </a:r>
            </a:p>
          </p:txBody>
        </p:sp>
        <p:sp>
          <p:nvSpPr>
            <p:cNvPr id="1130" name="TextBox 1129">
              <a:extLst>
                <a:ext uri="{FF2B5EF4-FFF2-40B4-BE49-F238E27FC236}">
                  <a16:creationId xmlns:a16="http://schemas.microsoft.com/office/drawing/2014/main" id="{25E9D5CA-48DF-C822-E735-85D5242FC45A}"/>
                </a:ext>
              </a:extLst>
            </p:cNvPr>
            <p:cNvSpPr txBox="1"/>
            <p:nvPr/>
          </p:nvSpPr>
          <p:spPr>
            <a:xfrm>
              <a:off x="3010564" y="2445107"/>
              <a:ext cx="664881" cy="28771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a:ea typeface="+mn-ea"/>
                  <a:cs typeface="+mn-cs"/>
                </a:rPr>
                <a:t>34.9</a:t>
              </a:r>
            </a:p>
          </p:txBody>
        </p:sp>
        <p:sp>
          <p:nvSpPr>
            <p:cNvPr id="1131" name="TextBox 1130">
              <a:extLst>
                <a:ext uri="{FF2B5EF4-FFF2-40B4-BE49-F238E27FC236}">
                  <a16:creationId xmlns:a16="http://schemas.microsoft.com/office/drawing/2014/main" id="{664DB6A4-1EF4-D6B8-64FA-7EFBA79C39A7}"/>
                </a:ext>
              </a:extLst>
            </p:cNvPr>
            <p:cNvSpPr txBox="1"/>
            <p:nvPr/>
          </p:nvSpPr>
          <p:spPr>
            <a:xfrm>
              <a:off x="3374635" y="2835589"/>
              <a:ext cx="664881" cy="28771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a:ea typeface="+mn-ea"/>
                  <a:cs typeface="+mn-cs"/>
                </a:rPr>
                <a:t>26.9</a:t>
              </a:r>
            </a:p>
          </p:txBody>
        </p:sp>
        <p:sp>
          <p:nvSpPr>
            <p:cNvPr id="1132" name="TextBox 1131">
              <a:extLst>
                <a:ext uri="{FF2B5EF4-FFF2-40B4-BE49-F238E27FC236}">
                  <a16:creationId xmlns:a16="http://schemas.microsoft.com/office/drawing/2014/main" id="{F13CB68F-CEA6-2C03-725F-1E954669D47C}"/>
                </a:ext>
              </a:extLst>
            </p:cNvPr>
            <p:cNvSpPr txBox="1"/>
            <p:nvPr/>
          </p:nvSpPr>
          <p:spPr>
            <a:xfrm>
              <a:off x="3423654" y="3230031"/>
              <a:ext cx="664881" cy="28771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a:ea typeface="+mn-ea"/>
                  <a:cs typeface="+mn-cs"/>
                </a:rPr>
                <a:t>25.6</a:t>
              </a:r>
            </a:p>
          </p:txBody>
        </p:sp>
        <p:sp>
          <p:nvSpPr>
            <p:cNvPr id="1133" name="TextBox 1132">
              <a:extLst>
                <a:ext uri="{FF2B5EF4-FFF2-40B4-BE49-F238E27FC236}">
                  <a16:creationId xmlns:a16="http://schemas.microsoft.com/office/drawing/2014/main" id="{57F3D00B-65EB-2261-8FCA-1CC2B77C5AB4}"/>
                </a:ext>
              </a:extLst>
            </p:cNvPr>
            <p:cNvSpPr txBox="1"/>
            <p:nvPr/>
          </p:nvSpPr>
          <p:spPr>
            <a:xfrm>
              <a:off x="3582683" y="4413461"/>
              <a:ext cx="664881" cy="28771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a:ea typeface="+mn-ea"/>
                  <a:cs typeface="+mn-cs"/>
                </a:rPr>
                <a:t>22.4</a:t>
              </a:r>
            </a:p>
          </p:txBody>
        </p:sp>
        <p:sp>
          <p:nvSpPr>
            <p:cNvPr id="1134" name="TextBox 1133">
              <a:extLst>
                <a:ext uri="{FF2B5EF4-FFF2-40B4-BE49-F238E27FC236}">
                  <a16:creationId xmlns:a16="http://schemas.microsoft.com/office/drawing/2014/main" id="{55465BA2-D7F0-A6E6-10D1-AC3D51540822}"/>
                </a:ext>
              </a:extLst>
            </p:cNvPr>
            <p:cNvSpPr txBox="1"/>
            <p:nvPr/>
          </p:nvSpPr>
          <p:spPr>
            <a:xfrm>
              <a:off x="3629673" y="4803942"/>
              <a:ext cx="664881" cy="28771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a:ea typeface="+mn-ea"/>
                  <a:cs typeface="+mn-cs"/>
                </a:rPr>
                <a:t>21.4</a:t>
              </a:r>
            </a:p>
          </p:txBody>
        </p:sp>
        <p:sp>
          <p:nvSpPr>
            <p:cNvPr id="1135" name="TextBox 1134">
              <a:extLst>
                <a:ext uri="{FF2B5EF4-FFF2-40B4-BE49-F238E27FC236}">
                  <a16:creationId xmlns:a16="http://schemas.microsoft.com/office/drawing/2014/main" id="{1DA3E779-CB9D-AE18-FC64-32F2910E4032}"/>
                </a:ext>
              </a:extLst>
            </p:cNvPr>
            <p:cNvSpPr txBox="1"/>
            <p:nvPr/>
          </p:nvSpPr>
          <p:spPr>
            <a:xfrm>
              <a:off x="3822277" y="5199664"/>
              <a:ext cx="664881" cy="28771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a:ea typeface="+mn-ea"/>
                  <a:cs typeface="+mn-cs"/>
                </a:rPr>
                <a:t>17.3</a:t>
              </a:r>
            </a:p>
          </p:txBody>
        </p:sp>
        <p:graphicFrame>
          <p:nvGraphicFramePr>
            <p:cNvPr id="1136" name="Chart 1135">
              <a:extLst>
                <a:ext uri="{FF2B5EF4-FFF2-40B4-BE49-F238E27FC236}">
                  <a16:creationId xmlns:a16="http://schemas.microsoft.com/office/drawing/2014/main" id="{CB83AA40-FAAA-DCAA-76CC-E8676C2E33C8}"/>
                </a:ext>
              </a:extLst>
            </p:cNvPr>
            <p:cNvGraphicFramePr/>
            <p:nvPr/>
          </p:nvGraphicFramePr>
          <p:xfrm>
            <a:off x="5322132" y="1447800"/>
            <a:ext cx="2326443" cy="4471458"/>
          </p:xfrm>
          <a:graphic>
            <a:graphicData uri="http://schemas.openxmlformats.org/drawingml/2006/chart">
              <c:chart xmlns:c="http://schemas.openxmlformats.org/drawingml/2006/chart" xmlns:r="http://schemas.openxmlformats.org/officeDocument/2006/relationships" r:id="rId4"/>
            </a:graphicData>
          </a:graphic>
        </p:graphicFrame>
        <p:sp>
          <p:nvSpPr>
            <p:cNvPr id="1137" name="TextBox 1136">
              <a:extLst>
                <a:ext uri="{FF2B5EF4-FFF2-40B4-BE49-F238E27FC236}">
                  <a16:creationId xmlns:a16="http://schemas.microsoft.com/office/drawing/2014/main" id="{1EA9FE37-ACAB-8BCB-126D-00E0A6A96CAC}"/>
                </a:ext>
              </a:extLst>
            </p:cNvPr>
            <p:cNvSpPr txBox="1"/>
            <p:nvPr/>
          </p:nvSpPr>
          <p:spPr>
            <a:xfrm>
              <a:off x="6464426" y="1653992"/>
              <a:ext cx="664881" cy="287718"/>
            </a:xfrm>
            <a:prstGeom prst="rect">
              <a:avLst/>
            </a:prstGeom>
            <a:noFill/>
          </p:spPr>
          <p:txBody>
            <a:bodyPr wrap="non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a:ea typeface="+mn-ea"/>
                  <a:cs typeface="+mn-cs"/>
                </a:rPr>
                <a:t>20.0</a:t>
              </a:r>
            </a:p>
          </p:txBody>
        </p:sp>
        <p:sp>
          <p:nvSpPr>
            <p:cNvPr id="1146" name="TextBox 1145">
              <a:extLst>
                <a:ext uri="{FF2B5EF4-FFF2-40B4-BE49-F238E27FC236}">
                  <a16:creationId xmlns:a16="http://schemas.microsoft.com/office/drawing/2014/main" id="{0EEAA951-3FB9-0497-14E1-29BB323AE155}"/>
                </a:ext>
              </a:extLst>
            </p:cNvPr>
            <p:cNvSpPr txBox="1"/>
            <p:nvPr/>
          </p:nvSpPr>
          <p:spPr>
            <a:xfrm>
              <a:off x="6898938" y="2442595"/>
              <a:ext cx="664881" cy="287718"/>
            </a:xfrm>
            <a:prstGeom prst="rect">
              <a:avLst/>
            </a:prstGeom>
            <a:noFill/>
          </p:spPr>
          <p:txBody>
            <a:bodyPr wrap="non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a:ea typeface="+mn-ea"/>
                  <a:cs typeface="+mn-cs"/>
                </a:rPr>
                <a:t>30.2</a:t>
              </a:r>
            </a:p>
          </p:txBody>
        </p:sp>
        <p:sp>
          <p:nvSpPr>
            <p:cNvPr id="1147" name="TextBox 1146">
              <a:extLst>
                <a:ext uri="{FF2B5EF4-FFF2-40B4-BE49-F238E27FC236}">
                  <a16:creationId xmlns:a16="http://schemas.microsoft.com/office/drawing/2014/main" id="{EE8D7E1C-B7F4-BD08-DCEA-71AF82E63203}"/>
                </a:ext>
              </a:extLst>
            </p:cNvPr>
            <p:cNvSpPr txBox="1"/>
            <p:nvPr/>
          </p:nvSpPr>
          <p:spPr>
            <a:xfrm>
              <a:off x="5908237" y="1959484"/>
              <a:ext cx="551047" cy="287718"/>
            </a:xfrm>
            <a:prstGeom prst="rect">
              <a:avLst/>
            </a:prstGeom>
            <a:noFill/>
          </p:spPr>
          <p:txBody>
            <a:bodyPr wrap="non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a:ea typeface="+mn-ea"/>
                  <a:cs typeface="+mn-cs"/>
                </a:rPr>
                <a:t>7.2</a:t>
              </a:r>
            </a:p>
          </p:txBody>
        </p:sp>
        <p:sp>
          <p:nvSpPr>
            <p:cNvPr id="1152" name="TextBox 1151">
              <a:extLst>
                <a:ext uri="{FF2B5EF4-FFF2-40B4-BE49-F238E27FC236}">
                  <a16:creationId xmlns:a16="http://schemas.microsoft.com/office/drawing/2014/main" id="{A7175C22-251B-4067-69CD-D940598BAD4D}"/>
                </a:ext>
              </a:extLst>
            </p:cNvPr>
            <p:cNvSpPr txBox="1"/>
            <p:nvPr/>
          </p:nvSpPr>
          <p:spPr>
            <a:xfrm>
              <a:off x="6315277" y="4021885"/>
              <a:ext cx="664881" cy="287718"/>
            </a:xfrm>
            <a:prstGeom prst="rect">
              <a:avLst/>
            </a:prstGeom>
            <a:noFill/>
          </p:spPr>
          <p:txBody>
            <a:bodyPr wrap="non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a:ea typeface="+mn-ea"/>
                  <a:cs typeface="+mn-cs"/>
                </a:rPr>
                <a:t>16.7</a:t>
              </a:r>
            </a:p>
          </p:txBody>
        </p:sp>
        <p:sp>
          <p:nvSpPr>
            <p:cNvPr id="1153" name="TextBox 1152">
              <a:extLst>
                <a:ext uri="{FF2B5EF4-FFF2-40B4-BE49-F238E27FC236}">
                  <a16:creationId xmlns:a16="http://schemas.microsoft.com/office/drawing/2014/main" id="{D3055627-5611-674F-D3AD-C1A78E631129}"/>
                </a:ext>
              </a:extLst>
            </p:cNvPr>
            <p:cNvSpPr txBox="1"/>
            <p:nvPr/>
          </p:nvSpPr>
          <p:spPr>
            <a:xfrm>
              <a:off x="5798927" y="3624285"/>
              <a:ext cx="551047" cy="287718"/>
            </a:xfrm>
            <a:prstGeom prst="rect">
              <a:avLst/>
            </a:prstGeom>
            <a:noFill/>
          </p:spPr>
          <p:txBody>
            <a:bodyPr wrap="non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a:ea typeface="+mn-ea"/>
                  <a:cs typeface="+mn-cs"/>
                </a:rPr>
                <a:t>4.7</a:t>
              </a:r>
            </a:p>
          </p:txBody>
        </p:sp>
        <p:sp>
          <p:nvSpPr>
            <p:cNvPr id="1154" name="TextBox 1153">
              <a:extLst>
                <a:ext uri="{FF2B5EF4-FFF2-40B4-BE49-F238E27FC236}">
                  <a16:creationId xmlns:a16="http://schemas.microsoft.com/office/drawing/2014/main" id="{F138EF38-364B-0EDF-5F61-E9FFC36654A3}"/>
                </a:ext>
              </a:extLst>
            </p:cNvPr>
            <p:cNvSpPr txBox="1"/>
            <p:nvPr/>
          </p:nvSpPr>
          <p:spPr>
            <a:xfrm>
              <a:off x="6486073" y="2835589"/>
              <a:ext cx="664881" cy="287718"/>
            </a:xfrm>
            <a:prstGeom prst="rect">
              <a:avLst/>
            </a:prstGeom>
            <a:noFill/>
          </p:spPr>
          <p:txBody>
            <a:bodyPr wrap="non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a:ea typeface="+mn-ea"/>
                  <a:cs typeface="+mn-cs"/>
                </a:rPr>
                <a:t>20.7</a:t>
              </a:r>
            </a:p>
          </p:txBody>
        </p:sp>
        <p:sp>
          <p:nvSpPr>
            <p:cNvPr id="1155" name="TextBox 1154">
              <a:extLst>
                <a:ext uri="{FF2B5EF4-FFF2-40B4-BE49-F238E27FC236}">
                  <a16:creationId xmlns:a16="http://schemas.microsoft.com/office/drawing/2014/main" id="{AA0BE76E-1E3B-25C6-94E2-B6315CA616D5}"/>
                </a:ext>
              </a:extLst>
            </p:cNvPr>
            <p:cNvSpPr txBox="1"/>
            <p:nvPr/>
          </p:nvSpPr>
          <p:spPr>
            <a:xfrm>
              <a:off x="6518477" y="5199664"/>
              <a:ext cx="664881" cy="287718"/>
            </a:xfrm>
            <a:prstGeom prst="rect">
              <a:avLst/>
            </a:prstGeom>
            <a:noFill/>
          </p:spPr>
          <p:txBody>
            <a:bodyPr wrap="non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a:ea typeface="+mn-ea"/>
                  <a:cs typeface="+mn-cs"/>
                </a:rPr>
                <a:t>21.7</a:t>
              </a:r>
            </a:p>
          </p:txBody>
        </p:sp>
        <p:sp>
          <p:nvSpPr>
            <p:cNvPr id="1156" name="TextBox 1155">
              <a:extLst>
                <a:ext uri="{FF2B5EF4-FFF2-40B4-BE49-F238E27FC236}">
                  <a16:creationId xmlns:a16="http://schemas.microsoft.com/office/drawing/2014/main" id="{98390A4E-012A-8EDF-77F5-CD2252CA2408}"/>
                </a:ext>
              </a:extLst>
            </p:cNvPr>
            <p:cNvSpPr txBox="1"/>
            <p:nvPr/>
          </p:nvSpPr>
          <p:spPr>
            <a:xfrm>
              <a:off x="5908237" y="2113438"/>
              <a:ext cx="1517471" cy="270793"/>
            </a:xfrm>
            <a:prstGeom prst="rect">
              <a:avLst/>
            </a:prstGeom>
            <a:noFill/>
          </p:spPr>
          <p:txBody>
            <a:bodyPr wrap="non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Arial" panose="020B0604020202020204"/>
                  <a:ea typeface="+mn-ea"/>
                  <a:cs typeface="+mn-cs"/>
                </a:rPr>
                <a:t>(</a:t>
              </a:r>
              <a:r>
                <a:rPr kumimoji="0" lang="en-US" sz="1000" b="1" i="0" u="none" strike="noStrike" kern="1200" cap="none" spc="0" normalizeH="0" baseline="0" noProof="0" dirty="0">
                  <a:ln>
                    <a:noFill/>
                  </a:ln>
                  <a:solidFill>
                    <a:srgbClr val="999999"/>
                  </a:solidFill>
                  <a:effectLst/>
                  <a:uLnTx/>
                  <a:uFillTx/>
                  <a:latin typeface="Arial" panose="020B0604020202020204"/>
                  <a:ea typeface="+mn-ea"/>
                  <a:cs typeface="+mn-cs"/>
                </a:rPr>
                <a:t>0.5</a:t>
              </a:r>
              <a:r>
                <a:rPr kumimoji="0" lang="en-US" sz="1000" b="1" i="0" u="none" strike="noStrike" kern="1200" cap="none" spc="0" normalizeH="0" baseline="0" noProof="0" dirty="0">
                  <a:ln>
                    <a:noFill/>
                  </a:ln>
                  <a:solidFill>
                    <a:prstClr val="white"/>
                  </a:solidFill>
                  <a:effectLst/>
                  <a:uLnTx/>
                  <a:uFillTx/>
                  <a:latin typeface="Arial" panose="020B0604020202020204"/>
                  <a:ea typeface="+mn-ea"/>
                  <a:cs typeface="+mn-cs"/>
                </a:rPr>
                <a:t> / </a:t>
              </a:r>
              <a:r>
                <a:rPr kumimoji="0" lang="en-US" sz="1000" b="1" i="0" u="none" strike="noStrike" kern="1200" cap="none" spc="0" normalizeH="0" baseline="0" noProof="0" dirty="0">
                  <a:ln>
                    <a:noFill/>
                  </a:ln>
                  <a:solidFill>
                    <a:srgbClr val="C9C9C9"/>
                  </a:solidFill>
                  <a:effectLst/>
                  <a:uLnTx/>
                  <a:uFillTx/>
                  <a:latin typeface="Arial" panose="020B0604020202020204"/>
                  <a:ea typeface="+mn-ea"/>
                  <a:cs typeface="+mn-cs"/>
                </a:rPr>
                <a:t>1.0</a:t>
              </a:r>
              <a:r>
                <a:rPr kumimoji="0" lang="en-US" sz="1000" b="1" i="0" u="none" strike="noStrike" kern="1200" cap="none" spc="0" normalizeH="0" baseline="0" noProof="0" dirty="0">
                  <a:ln>
                    <a:noFill/>
                  </a:ln>
                  <a:solidFill>
                    <a:prstClr val="white"/>
                  </a:solidFill>
                  <a:effectLst/>
                  <a:uLnTx/>
                  <a:uFillTx/>
                  <a:latin typeface="Arial" panose="020B0604020202020204"/>
                  <a:ea typeface="+mn-ea"/>
                  <a:cs typeface="+mn-cs"/>
                </a:rPr>
                <a:t> / </a:t>
              </a:r>
              <a:r>
                <a:rPr kumimoji="0" lang="en-US" sz="1000" b="1" i="0" u="none" strike="noStrike" kern="1200" cap="none" spc="0" normalizeH="0" baseline="0" noProof="0" dirty="0">
                  <a:ln>
                    <a:noFill/>
                  </a:ln>
                  <a:solidFill>
                    <a:srgbClr val="EDEDED"/>
                  </a:solidFill>
                  <a:effectLst/>
                  <a:uLnTx/>
                  <a:uFillTx/>
                  <a:latin typeface="Arial" panose="020B0604020202020204"/>
                  <a:ea typeface="+mn-ea"/>
                  <a:cs typeface="+mn-cs"/>
                </a:rPr>
                <a:t>5.7</a:t>
              </a:r>
              <a:r>
                <a:rPr kumimoji="0" lang="en-US" sz="1000" b="1" i="0" u="none" strike="noStrike" kern="1200" cap="none" spc="0" normalizeH="0" baseline="0" noProof="0" dirty="0">
                  <a:ln>
                    <a:noFill/>
                  </a:ln>
                  <a:solidFill>
                    <a:prstClr val="white"/>
                  </a:solidFill>
                  <a:effectLst/>
                  <a:uLnTx/>
                  <a:uFillTx/>
                  <a:latin typeface="Arial" panose="020B0604020202020204"/>
                  <a:ea typeface="+mn-ea"/>
                  <a:cs typeface="+mn-cs"/>
                </a:rPr>
                <a:t>) </a:t>
              </a:r>
            </a:p>
          </p:txBody>
        </p:sp>
        <p:sp>
          <p:nvSpPr>
            <p:cNvPr id="1157" name="TextBox 1156">
              <a:extLst>
                <a:ext uri="{FF2B5EF4-FFF2-40B4-BE49-F238E27FC236}">
                  <a16:creationId xmlns:a16="http://schemas.microsoft.com/office/drawing/2014/main" id="{6A8AAD7B-BD4F-C327-7475-4A1BFB189351}"/>
                </a:ext>
              </a:extLst>
            </p:cNvPr>
            <p:cNvSpPr txBox="1"/>
            <p:nvPr/>
          </p:nvSpPr>
          <p:spPr>
            <a:xfrm>
              <a:off x="5760672" y="3155465"/>
              <a:ext cx="551047" cy="287718"/>
            </a:xfrm>
            <a:prstGeom prst="rect">
              <a:avLst/>
            </a:prstGeom>
            <a:noFill/>
          </p:spPr>
          <p:txBody>
            <a:bodyPr wrap="non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a:ea typeface="+mn-ea"/>
                  <a:cs typeface="+mn-cs"/>
                </a:rPr>
                <a:t>4.0</a:t>
              </a:r>
            </a:p>
          </p:txBody>
        </p:sp>
        <p:sp>
          <p:nvSpPr>
            <p:cNvPr id="1158" name="TextBox 1157">
              <a:extLst>
                <a:ext uri="{FF2B5EF4-FFF2-40B4-BE49-F238E27FC236}">
                  <a16:creationId xmlns:a16="http://schemas.microsoft.com/office/drawing/2014/main" id="{B4B5E2BF-9180-AD4E-0756-3C9A7C638E2D}"/>
                </a:ext>
              </a:extLst>
            </p:cNvPr>
            <p:cNvSpPr txBox="1"/>
            <p:nvPr/>
          </p:nvSpPr>
          <p:spPr>
            <a:xfrm>
              <a:off x="5760672" y="3309418"/>
              <a:ext cx="1517471" cy="270793"/>
            </a:xfrm>
            <a:prstGeom prst="rect">
              <a:avLst/>
            </a:prstGeom>
            <a:noFill/>
          </p:spPr>
          <p:txBody>
            <a:bodyPr wrap="non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Arial" panose="020B0604020202020204"/>
                  <a:ea typeface="+mn-ea"/>
                  <a:cs typeface="+mn-cs"/>
                </a:rPr>
                <a:t>(</a:t>
              </a:r>
              <a:r>
                <a:rPr kumimoji="0" lang="en-US" sz="1000" b="1" i="0" u="none" strike="noStrike" kern="1200" cap="none" spc="0" normalizeH="0" baseline="0" noProof="0" dirty="0">
                  <a:ln>
                    <a:noFill/>
                  </a:ln>
                  <a:solidFill>
                    <a:srgbClr val="999999"/>
                  </a:solidFill>
                  <a:effectLst/>
                  <a:uLnTx/>
                  <a:uFillTx/>
                  <a:latin typeface="Arial" panose="020B0604020202020204"/>
                  <a:ea typeface="+mn-ea"/>
                  <a:cs typeface="+mn-cs"/>
                </a:rPr>
                <a:t>0.2</a:t>
              </a:r>
              <a:r>
                <a:rPr kumimoji="0" lang="en-US" sz="1000" b="1" i="0" u="none" strike="noStrike" kern="1200" cap="none" spc="0" normalizeH="0" baseline="0" noProof="0" dirty="0">
                  <a:ln>
                    <a:noFill/>
                  </a:ln>
                  <a:solidFill>
                    <a:prstClr val="white"/>
                  </a:solidFill>
                  <a:effectLst/>
                  <a:uLnTx/>
                  <a:uFillTx/>
                  <a:latin typeface="Arial" panose="020B0604020202020204"/>
                  <a:ea typeface="+mn-ea"/>
                  <a:cs typeface="+mn-cs"/>
                </a:rPr>
                <a:t> / </a:t>
              </a:r>
              <a:r>
                <a:rPr kumimoji="0" lang="en-US" sz="1000" b="1" i="0" u="none" strike="noStrike" kern="1200" cap="none" spc="0" normalizeH="0" baseline="0" noProof="0" dirty="0">
                  <a:ln>
                    <a:noFill/>
                  </a:ln>
                  <a:solidFill>
                    <a:srgbClr val="C9C9C9"/>
                  </a:solidFill>
                  <a:effectLst/>
                  <a:uLnTx/>
                  <a:uFillTx/>
                  <a:latin typeface="Arial" panose="020B0604020202020204"/>
                  <a:ea typeface="+mn-ea"/>
                  <a:cs typeface="+mn-cs"/>
                </a:rPr>
                <a:t>0.7</a:t>
              </a:r>
              <a:r>
                <a:rPr kumimoji="0" lang="en-US" sz="1000" b="1" i="0" u="none" strike="noStrike" kern="1200" cap="none" spc="0" normalizeH="0" baseline="0" noProof="0" dirty="0">
                  <a:ln>
                    <a:noFill/>
                  </a:ln>
                  <a:solidFill>
                    <a:prstClr val="white"/>
                  </a:solidFill>
                  <a:effectLst/>
                  <a:uLnTx/>
                  <a:uFillTx/>
                  <a:latin typeface="Arial" panose="020B0604020202020204"/>
                  <a:ea typeface="+mn-ea"/>
                  <a:cs typeface="+mn-cs"/>
                </a:rPr>
                <a:t> / 3</a:t>
              </a:r>
              <a:r>
                <a:rPr kumimoji="0" lang="en-US" sz="1000" b="1" i="0" u="none" strike="noStrike" kern="1200" cap="none" spc="0" normalizeH="0" baseline="0" noProof="0" dirty="0">
                  <a:ln>
                    <a:noFill/>
                  </a:ln>
                  <a:solidFill>
                    <a:srgbClr val="EDEDED"/>
                  </a:solidFill>
                  <a:effectLst/>
                  <a:uLnTx/>
                  <a:uFillTx/>
                  <a:latin typeface="Arial" panose="020B0604020202020204"/>
                  <a:ea typeface="+mn-ea"/>
                  <a:cs typeface="+mn-cs"/>
                </a:rPr>
                <a:t>.0</a:t>
              </a:r>
              <a:r>
                <a:rPr kumimoji="0" lang="en-US" sz="1000" b="1" i="0" u="none" strike="noStrike" kern="1200" cap="none" spc="0" normalizeH="0" baseline="0" noProof="0" dirty="0">
                  <a:ln>
                    <a:noFill/>
                  </a:ln>
                  <a:solidFill>
                    <a:prstClr val="white"/>
                  </a:solidFill>
                  <a:effectLst/>
                  <a:uLnTx/>
                  <a:uFillTx/>
                  <a:latin typeface="Arial" panose="020B0604020202020204"/>
                  <a:ea typeface="+mn-ea"/>
                  <a:cs typeface="+mn-cs"/>
                </a:rPr>
                <a:t>) </a:t>
              </a:r>
            </a:p>
          </p:txBody>
        </p:sp>
        <p:sp>
          <p:nvSpPr>
            <p:cNvPr id="1159" name="TextBox 1158">
              <a:extLst>
                <a:ext uri="{FF2B5EF4-FFF2-40B4-BE49-F238E27FC236}">
                  <a16:creationId xmlns:a16="http://schemas.microsoft.com/office/drawing/2014/main" id="{7ED02B04-646E-A423-C868-AACDF12429B0}"/>
                </a:ext>
              </a:extLst>
            </p:cNvPr>
            <p:cNvSpPr txBox="1"/>
            <p:nvPr/>
          </p:nvSpPr>
          <p:spPr>
            <a:xfrm>
              <a:off x="341622" y="3633256"/>
              <a:ext cx="1271219" cy="287718"/>
            </a:xfrm>
            <a:prstGeom prst="rect">
              <a:avLst/>
            </a:prstGeom>
            <a:noFill/>
          </p:spPr>
          <p:txBody>
            <a:bodyPr wrap="none"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prstClr val="white"/>
                  </a:solidFill>
                  <a:effectLst/>
                  <a:uLnTx/>
                  <a:uFillTx/>
                  <a:latin typeface="Arial" panose="020B0604020202020204"/>
                  <a:ea typeface="+mn-ea"/>
                  <a:cs typeface="Times New Roman" panose="02020603050405020304" pitchFamily="18" charset="0"/>
                </a:rPr>
                <a:t>Leukopenia</a:t>
              </a:r>
            </a:p>
          </p:txBody>
        </p:sp>
        <p:sp>
          <p:nvSpPr>
            <p:cNvPr id="1160" name="TextBox 1159">
              <a:extLst>
                <a:ext uri="{FF2B5EF4-FFF2-40B4-BE49-F238E27FC236}">
                  <a16:creationId xmlns:a16="http://schemas.microsoft.com/office/drawing/2014/main" id="{D22DBF4A-3EBE-716D-13B9-468E745AAE47}"/>
                </a:ext>
              </a:extLst>
            </p:cNvPr>
            <p:cNvSpPr txBox="1"/>
            <p:nvPr/>
          </p:nvSpPr>
          <p:spPr>
            <a:xfrm>
              <a:off x="1035309" y="4423693"/>
              <a:ext cx="577532" cy="287718"/>
            </a:xfrm>
            <a:prstGeom prst="rect">
              <a:avLst/>
            </a:prstGeom>
            <a:noFill/>
          </p:spPr>
          <p:txBody>
            <a:bodyPr wrap="none"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prstClr val="white"/>
                  </a:solidFill>
                  <a:effectLst/>
                  <a:uLnTx/>
                  <a:uFillTx/>
                  <a:latin typeface="Arial" panose="020B0604020202020204"/>
                  <a:ea typeface="+mn-ea"/>
                  <a:cs typeface="Times New Roman" panose="02020603050405020304" pitchFamily="18" charset="0"/>
                </a:rPr>
                <a:t>Fall</a:t>
              </a:r>
            </a:p>
          </p:txBody>
        </p:sp>
        <p:sp>
          <p:nvSpPr>
            <p:cNvPr id="1161" name="TextBox 1160">
              <a:extLst>
                <a:ext uri="{FF2B5EF4-FFF2-40B4-BE49-F238E27FC236}">
                  <a16:creationId xmlns:a16="http://schemas.microsoft.com/office/drawing/2014/main" id="{CD4B34D9-F8B6-1727-4AD9-14CC88662F5C}"/>
                </a:ext>
              </a:extLst>
            </p:cNvPr>
            <p:cNvSpPr txBox="1"/>
            <p:nvPr/>
          </p:nvSpPr>
          <p:spPr>
            <a:xfrm>
              <a:off x="3508139" y="3625516"/>
              <a:ext cx="664881" cy="28771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a:ea typeface="+mn-ea"/>
                  <a:cs typeface="+mn-cs"/>
                </a:rPr>
                <a:t>24.1</a:t>
              </a:r>
            </a:p>
          </p:txBody>
        </p:sp>
        <p:sp>
          <p:nvSpPr>
            <p:cNvPr id="1162" name="TextBox 1161">
              <a:extLst>
                <a:ext uri="{FF2B5EF4-FFF2-40B4-BE49-F238E27FC236}">
                  <a16:creationId xmlns:a16="http://schemas.microsoft.com/office/drawing/2014/main" id="{119AFD4D-2694-A934-0939-A744C0BBCFF0}"/>
                </a:ext>
              </a:extLst>
            </p:cNvPr>
            <p:cNvSpPr txBox="1"/>
            <p:nvPr/>
          </p:nvSpPr>
          <p:spPr>
            <a:xfrm>
              <a:off x="3574375" y="4020277"/>
              <a:ext cx="664881" cy="28771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a:ea typeface="+mn-ea"/>
                  <a:cs typeface="+mn-cs"/>
                </a:rPr>
                <a:t>22.4</a:t>
              </a:r>
            </a:p>
          </p:txBody>
        </p:sp>
        <p:sp>
          <p:nvSpPr>
            <p:cNvPr id="1163" name="TextBox 1162">
              <a:extLst>
                <a:ext uri="{FF2B5EF4-FFF2-40B4-BE49-F238E27FC236}">
                  <a16:creationId xmlns:a16="http://schemas.microsoft.com/office/drawing/2014/main" id="{28E10D5B-DC4D-0D92-613E-291A57CB9C0E}"/>
                </a:ext>
              </a:extLst>
            </p:cNvPr>
            <p:cNvSpPr txBox="1"/>
            <p:nvPr/>
          </p:nvSpPr>
          <p:spPr>
            <a:xfrm>
              <a:off x="6323987" y="4416710"/>
              <a:ext cx="664881" cy="287718"/>
            </a:xfrm>
            <a:prstGeom prst="rect">
              <a:avLst/>
            </a:prstGeom>
            <a:noFill/>
          </p:spPr>
          <p:txBody>
            <a:bodyPr wrap="non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a:ea typeface="+mn-ea"/>
                  <a:cs typeface="+mn-cs"/>
                </a:rPr>
                <a:t>17.0</a:t>
              </a:r>
            </a:p>
          </p:txBody>
        </p:sp>
        <p:sp>
          <p:nvSpPr>
            <p:cNvPr id="1164" name="TextBox 1163">
              <a:extLst>
                <a:ext uri="{FF2B5EF4-FFF2-40B4-BE49-F238E27FC236}">
                  <a16:creationId xmlns:a16="http://schemas.microsoft.com/office/drawing/2014/main" id="{0CE97189-C9A9-16D8-88FC-ABB312A93660}"/>
                </a:ext>
              </a:extLst>
            </p:cNvPr>
            <p:cNvSpPr txBox="1"/>
            <p:nvPr/>
          </p:nvSpPr>
          <p:spPr>
            <a:xfrm>
              <a:off x="6137617" y="4741085"/>
              <a:ext cx="664881" cy="287718"/>
            </a:xfrm>
            <a:prstGeom prst="rect">
              <a:avLst/>
            </a:prstGeom>
            <a:noFill/>
          </p:spPr>
          <p:txBody>
            <a:bodyPr wrap="non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a:ea typeface="+mn-ea"/>
                  <a:cs typeface="+mn-cs"/>
                </a:rPr>
                <a:t>13.2</a:t>
              </a:r>
            </a:p>
          </p:txBody>
        </p:sp>
        <p:sp>
          <p:nvSpPr>
            <p:cNvPr id="5" name="TextBox 4">
              <a:extLst>
                <a:ext uri="{FF2B5EF4-FFF2-40B4-BE49-F238E27FC236}">
                  <a16:creationId xmlns:a16="http://schemas.microsoft.com/office/drawing/2014/main" id="{D5587668-A55C-AC71-7D46-836DF4F6C641}"/>
                </a:ext>
              </a:extLst>
            </p:cNvPr>
            <p:cNvSpPr txBox="1"/>
            <p:nvPr/>
          </p:nvSpPr>
          <p:spPr>
            <a:xfrm>
              <a:off x="6142905" y="4899936"/>
              <a:ext cx="1210818" cy="270793"/>
            </a:xfrm>
            <a:prstGeom prst="rect">
              <a:avLst/>
            </a:prstGeom>
            <a:noFill/>
          </p:spPr>
          <p:txBody>
            <a:bodyPr wrap="non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Arial" panose="020B0604020202020204"/>
                  <a:ea typeface="+mn-ea"/>
                  <a:cs typeface="+mn-cs"/>
                </a:rPr>
                <a:t>(</a:t>
              </a:r>
              <a:r>
                <a:rPr kumimoji="0" lang="en-US" sz="1000" b="1" i="0" u="none" strike="noStrike" kern="1200" cap="none" spc="0" normalizeH="0" baseline="0" noProof="0" dirty="0">
                  <a:ln>
                    <a:noFill/>
                  </a:ln>
                  <a:solidFill>
                    <a:srgbClr val="C9C9C9"/>
                  </a:solidFill>
                  <a:effectLst/>
                  <a:uLnTx/>
                  <a:uFillTx/>
                  <a:latin typeface="Arial" panose="020B0604020202020204"/>
                  <a:ea typeface="+mn-ea"/>
                  <a:cs typeface="+mn-cs"/>
                </a:rPr>
                <a:t>0.7</a:t>
              </a:r>
              <a:r>
                <a:rPr kumimoji="0" lang="en-US" sz="1000" b="1" i="0" u="none" strike="noStrike" kern="1200" cap="none" spc="0" normalizeH="0" baseline="0" noProof="0" dirty="0">
                  <a:ln>
                    <a:noFill/>
                  </a:ln>
                  <a:solidFill>
                    <a:prstClr val="white"/>
                  </a:solidFill>
                  <a:effectLst/>
                  <a:uLnTx/>
                  <a:uFillTx/>
                  <a:latin typeface="Arial" panose="020B0604020202020204"/>
                  <a:ea typeface="+mn-ea"/>
                  <a:cs typeface="+mn-cs"/>
                </a:rPr>
                <a:t> / 12.</a:t>
              </a:r>
              <a:r>
                <a:rPr kumimoji="0" lang="en-US" sz="1000" b="1" i="0" u="none" strike="noStrike" kern="1200" cap="none" spc="0" normalizeH="0" baseline="0" noProof="0" dirty="0">
                  <a:ln>
                    <a:noFill/>
                  </a:ln>
                  <a:solidFill>
                    <a:srgbClr val="EDEDED"/>
                  </a:solidFill>
                  <a:effectLst/>
                  <a:uLnTx/>
                  <a:uFillTx/>
                  <a:latin typeface="Arial" panose="020B0604020202020204"/>
                  <a:ea typeface="+mn-ea"/>
                  <a:cs typeface="+mn-cs"/>
                </a:rPr>
                <a:t>5</a:t>
              </a:r>
              <a:r>
                <a:rPr kumimoji="0" lang="en-US" sz="1000" b="1" i="0" u="none" strike="noStrike" kern="1200" cap="none" spc="0" normalizeH="0" baseline="0" noProof="0" dirty="0">
                  <a:ln>
                    <a:noFill/>
                  </a:ln>
                  <a:solidFill>
                    <a:prstClr val="white"/>
                  </a:solidFill>
                  <a:effectLst/>
                  <a:uLnTx/>
                  <a:uFillTx/>
                  <a:latin typeface="Arial" panose="020B0604020202020204"/>
                  <a:ea typeface="+mn-ea"/>
                  <a:cs typeface="+mn-cs"/>
                </a:rPr>
                <a:t>) </a:t>
              </a:r>
            </a:p>
          </p:txBody>
        </p:sp>
      </p:grpSp>
      <p:grpSp>
        <p:nvGrpSpPr>
          <p:cNvPr id="1173" name="Group 1172">
            <a:extLst>
              <a:ext uri="{FF2B5EF4-FFF2-40B4-BE49-F238E27FC236}">
                <a16:creationId xmlns:a16="http://schemas.microsoft.com/office/drawing/2014/main" id="{03352C74-75DE-52DA-82C7-A36AB5167B4C}"/>
              </a:ext>
            </a:extLst>
          </p:cNvPr>
          <p:cNvGrpSpPr/>
          <p:nvPr/>
        </p:nvGrpSpPr>
        <p:grpSpPr>
          <a:xfrm>
            <a:off x="5986058" y="1617599"/>
            <a:ext cx="5979896" cy="4654772"/>
            <a:chOff x="6125758" y="1617599"/>
            <a:chExt cx="5979896" cy="4654772"/>
          </a:xfrm>
        </p:grpSpPr>
        <p:sp>
          <p:nvSpPr>
            <p:cNvPr id="1174" name="TextBox 1173">
              <a:extLst>
                <a:ext uri="{FF2B5EF4-FFF2-40B4-BE49-F238E27FC236}">
                  <a16:creationId xmlns:a16="http://schemas.microsoft.com/office/drawing/2014/main" id="{7DC4D5A7-1130-B33F-A060-F9E8108A72D3}"/>
                </a:ext>
              </a:extLst>
            </p:cNvPr>
            <p:cNvSpPr txBox="1"/>
            <p:nvPr/>
          </p:nvSpPr>
          <p:spPr>
            <a:xfrm>
              <a:off x="6823388" y="2182235"/>
              <a:ext cx="640881" cy="261610"/>
            </a:xfrm>
            <a:prstGeom prst="rect">
              <a:avLst/>
            </a:prstGeom>
            <a:noFill/>
          </p:spPr>
          <p:txBody>
            <a:bodyPr wrap="none" anchor="ctr" anchorCtr="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prstClr val="white"/>
                  </a:solidFill>
                  <a:effectLst/>
                  <a:uLnTx/>
                  <a:uFillTx/>
                  <a:latin typeface="Arial" panose="020B0604020202020204"/>
                  <a:ea typeface="+mn-ea"/>
                  <a:cs typeface="Times New Roman" panose="02020603050405020304" pitchFamily="18" charset="0"/>
                </a:rPr>
                <a:t>Anemia</a:t>
              </a:r>
            </a:p>
          </p:txBody>
        </p:sp>
        <p:sp>
          <p:nvSpPr>
            <p:cNvPr id="1175" name="TextBox 1174">
              <a:extLst>
                <a:ext uri="{FF2B5EF4-FFF2-40B4-BE49-F238E27FC236}">
                  <a16:creationId xmlns:a16="http://schemas.microsoft.com/office/drawing/2014/main" id="{F8A4FA57-F401-6FC4-6A40-4B7B570A447F}"/>
                </a:ext>
              </a:extLst>
            </p:cNvPr>
            <p:cNvSpPr txBox="1"/>
            <p:nvPr/>
          </p:nvSpPr>
          <p:spPr>
            <a:xfrm>
              <a:off x="6552479" y="2839419"/>
              <a:ext cx="911788" cy="261610"/>
            </a:xfrm>
            <a:prstGeom prst="rect">
              <a:avLst/>
            </a:prstGeom>
            <a:noFill/>
          </p:spPr>
          <p:txBody>
            <a:bodyPr wrap="none"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prstClr val="white"/>
                  </a:solidFill>
                  <a:effectLst/>
                  <a:uLnTx/>
                  <a:uFillTx/>
                  <a:latin typeface="Arial" panose="020B0604020202020204"/>
                  <a:ea typeface="+mn-ea"/>
                  <a:cs typeface="Times New Roman" panose="02020603050405020304" pitchFamily="18" charset="0"/>
                </a:rPr>
                <a:t>Neutropenia</a:t>
              </a:r>
            </a:p>
          </p:txBody>
        </p:sp>
        <p:sp>
          <p:nvSpPr>
            <p:cNvPr id="1176" name="TextBox 1175">
              <a:extLst>
                <a:ext uri="{FF2B5EF4-FFF2-40B4-BE49-F238E27FC236}">
                  <a16:creationId xmlns:a16="http://schemas.microsoft.com/office/drawing/2014/main" id="{8470D1D9-5DC6-5F0E-E4AD-BE97C7C82FEA}"/>
                </a:ext>
              </a:extLst>
            </p:cNvPr>
            <p:cNvSpPr txBox="1"/>
            <p:nvPr/>
          </p:nvSpPr>
          <p:spPr>
            <a:xfrm>
              <a:off x="6835250" y="2510827"/>
              <a:ext cx="629018" cy="261610"/>
            </a:xfrm>
            <a:prstGeom prst="rect">
              <a:avLst/>
            </a:prstGeom>
            <a:noFill/>
          </p:spPr>
          <p:txBody>
            <a:bodyPr wrap="none"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prstClr val="white"/>
                  </a:solidFill>
                  <a:effectLst/>
                  <a:uLnTx/>
                  <a:uFillTx/>
                  <a:latin typeface="Arial" panose="020B0604020202020204"/>
                  <a:ea typeface="+mn-ea"/>
                  <a:cs typeface="Times New Roman" panose="02020603050405020304" pitchFamily="18" charset="0"/>
                </a:rPr>
                <a:t>Fatigue</a:t>
              </a:r>
            </a:p>
          </p:txBody>
        </p:sp>
        <p:sp>
          <p:nvSpPr>
            <p:cNvPr id="1177" name="TextBox 1176">
              <a:extLst>
                <a:ext uri="{FF2B5EF4-FFF2-40B4-BE49-F238E27FC236}">
                  <a16:creationId xmlns:a16="http://schemas.microsoft.com/office/drawing/2014/main" id="{AB59796C-C0E3-C5D3-1302-8D5EBBE0D909}"/>
                </a:ext>
              </a:extLst>
            </p:cNvPr>
            <p:cNvSpPr txBox="1"/>
            <p:nvPr/>
          </p:nvSpPr>
          <p:spPr>
            <a:xfrm>
              <a:off x="6172566" y="3168011"/>
              <a:ext cx="1291700" cy="261610"/>
            </a:xfrm>
            <a:prstGeom prst="rect">
              <a:avLst/>
            </a:prstGeom>
            <a:noFill/>
          </p:spPr>
          <p:txBody>
            <a:bodyPr wrap="none"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prstClr val="white"/>
                  </a:solidFill>
                  <a:effectLst/>
                  <a:uLnTx/>
                  <a:uFillTx/>
                  <a:latin typeface="Arial" panose="020B0604020202020204"/>
                  <a:ea typeface="+mn-ea"/>
                  <a:cs typeface="Times New Roman" panose="02020603050405020304" pitchFamily="18" charset="0"/>
                </a:rPr>
                <a:t>Thrombocytopenia</a:t>
              </a:r>
            </a:p>
          </p:txBody>
        </p:sp>
        <p:sp>
          <p:nvSpPr>
            <p:cNvPr id="1178" name="TextBox 1177">
              <a:extLst>
                <a:ext uri="{FF2B5EF4-FFF2-40B4-BE49-F238E27FC236}">
                  <a16:creationId xmlns:a16="http://schemas.microsoft.com/office/drawing/2014/main" id="{DA6A8A67-1730-1652-2C0F-7BD4916092CB}"/>
                </a:ext>
              </a:extLst>
            </p:cNvPr>
            <p:cNvSpPr txBox="1"/>
            <p:nvPr/>
          </p:nvSpPr>
          <p:spPr>
            <a:xfrm>
              <a:off x="6693863" y="3496603"/>
              <a:ext cx="770404" cy="261610"/>
            </a:xfrm>
            <a:prstGeom prst="rect">
              <a:avLst/>
            </a:prstGeom>
            <a:noFill/>
          </p:spPr>
          <p:txBody>
            <a:bodyPr wrap="none"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prstClr val="white"/>
                  </a:solidFill>
                  <a:effectLst/>
                  <a:uLnTx/>
                  <a:uFillTx/>
                  <a:latin typeface="Arial" panose="020B0604020202020204"/>
                  <a:ea typeface="+mn-ea"/>
                  <a:cs typeface="Times New Roman" panose="02020603050405020304" pitchFamily="18" charset="0"/>
                </a:rPr>
                <a:t>Back pain</a:t>
              </a:r>
            </a:p>
          </p:txBody>
        </p:sp>
        <p:sp>
          <p:nvSpPr>
            <p:cNvPr id="1179" name="TextBox 1178">
              <a:extLst>
                <a:ext uri="{FF2B5EF4-FFF2-40B4-BE49-F238E27FC236}">
                  <a16:creationId xmlns:a16="http://schemas.microsoft.com/office/drawing/2014/main" id="{4F753B9E-F5D9-812C-4221-758369673687}"/>
                </a:ext>
              </a:extLst>
            </p:cNvPr>
            <p:cNvSpPr txBox="1"/>
            <p:nvPr/>
          </p:nvSpPr>
          <p:spPr>
            <a:xfrm>
              <a:off x="6815369" y="4482379"/>
              <a:ext cx="648897" cy="227755"/>
            </a:xfrm>
            <a:prstGeom prst="rect">
              <a:avLst/>
            </a:prstGeom>
            <a:noFill/>
          </p:spPr>
          <p:txBody>
            <a:bodyPr wrap="none" anchor="ctr" anchorCtr="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100" b="0" i="0" u="none" strike="noStrike" kern="1200" cap="none" spc="-30" normalizeH="0" baseline="0" noProof="0" dirty="0">
                  <a:ln>
                    <a:noFill/>
                  </a:ln>
                  <a:solidFill>
                    <a:prstClr val="white"/>
                  </a:solidFill>
                  <a:effectLst/>
                  <a:uLnTx/>
                  <a:uFillTx/>
                  <a:latin typeface="Arial" panose="020B0604020202020204"/>
                  <a:ea typeface="+mn-ea"/>
                  <a:cs typeface="Times New Roman" panose="02020603050405020304" pitchFamily="18" charset="0"/>
                </a:rPr>
                <a:t>Nausea</a:t>
              </a:r>
            </a:p>
          </p:txBody>
        </p:sp>
        <p:sp>
          <p:nvSpPr>
            <p:cNvPr id="1180" name="TextBox 1179">
              <a:extLst>
                <a:ext uri="{FF2B5EF4-FFF2-40B4-BE49-F238E27FC236}">
                  <a16:creationId xmlns:a16="http://schemas.microsoft.com/office/drawing/2014/main" id="{18AB4BE6-AEBF-1D4B-9AD0-4005A27C0EFF}"/>
                </a:ext>
              </a:extLst>
            </p:cNvPr>
            <p:cNvSpPr txBox="1"/>
            <p:nvPr/>
          </p:nvSpPr>
          <p:spPr>
            <a:xfrm>
              <a:off x="6540294" y="5434299"/>
              <a:ext cx="923972" cy="261610"/>
            </a:xfrm>
            <a:prstGeom prst="rect">
              <a:avLst/>
            </a:prstGeom>
            <a:noFill/>
          </p:spPr>
          <p:txBody>
            <a:bodyPr wrap="none"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prstClr val="white"/>
                  </a:solidFill>
                  <a:effectLst/>
                  <a:uLnTx/>
                  <a:uFillTx/>
                  <a:latin typeface="Arial" panose="020B0604020202020204"/>
                  <a:ea typeface="+mn-ea"/>
                  <a:cs typeface="Times New Roman" panose="02020603050405020304" pitchFamily="18" charset="0"/>
                </a:rPr>
                <a:t>Constipation</a:t>
              </a:r>
            </a:p>
          </p:txBody>
        </p:sp>
        <p:sp>
          <p:nvSpPr>
            <p:cNvPr id="1181" name="TextBox 1180">
              <a:extLst>
                <a:ext uri="{FF2B5EF4-FFF2-40B4-BE49-F238E27FC236}">
                  <a16:creationId xmlns:a16="http://schemas.microsoft.com/office/drawing/2014/main" id="{96E6C13E-FB1A-7318-969C-1EAB820FD829}"/>
                </a:ext>
              </a:extLst>
            </p:cNvPr>
            <p:cNvSpPr txBox="1"/>
            <p:nvPr/>
          </p:nvSpPr>
          <p:spPr>
            <a:xfrm>
              <a:off x="6125758" y="3825195"/>
              <a:ext cx="1338508" cy="261610"/>
            </a:xfrm>
            <a:prstGeom prst="rect">
              <a:avLst/>
            </a:prstGeom>
            <a:noFill/>
          </p:spPr>
          <p:txBody>
            <a:bodyPr wrap="none"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prstClr val="white"/>
                  </a:solidFill>
                  <a:effectLst/>
                  <a:uLnTx/>
                  <a:uFillTx/>
                  <a:latin typeface="Arial" panose="020B0604020202020204"/>
                  <a:ea typeface="+mn-ea"/>
                  <a:cs typeface="Times New Roman" panose="02020603050405020304" pitchFamily="18" charset="0"/>
                </a:rPr>
                <a:t>Decreased appetite</a:t>
              </a:r>
            </a:p>
          </p:txBody>
        </p:sp>
        <p:graphicFrame>
          <p:nvGraphicFramePr>
            <p:cNvPr id="1182" name="Chart 1181">
              <a:extLst>
                <a:ext uri="{FF2B5EF4-FFF2-40B4-BE49-F238E27FC236}">
                  <a16:creationId xmlns:a16="http://schemas.microsoft.com/office/drawing/2014/main" id="{2F8BD850-9C7C-7EE6-9567-718D8414B930}"/>
                </a:ext>
              </a:extLst>
            </p:cNvPr>
            <p:cNvGraphicFramePr/>
            <p:nvPr/>
          </p:nvGraphicFramePr>
          <p:xfrm>
            <a:off x="7239750" y="2002032"/>
            <a:ext cx="2937723" cy="4065716"/>
          </p:xfrm>
          <a:graphic>
            <a:graphicData uri="http://schemas.openxmlformats.org/drawingml/2006/chart">
              <c:chart xmlns:c="http://schemas.openxmlformats.org/drawingml/2006/chart" xmlns:r="http://schemas.openxmlformats.org/officeDocument/2006/relationships" r:id="rId5"/>
            </a:graphicData>
          </a:graphic>
        </p:graphicFrame>
        <p:grpSp>
          <p:nvGrpSpPr>
            <p:cNvPr id="1183" name="Group 1182">
              <a:extLst>
                <a:ext uri="{FF2B5EF4-FFF2-40B4-BE49-F238E27FC236}">
                  <a16:creationId xmlns:a16="http://schemas.microsoft.com/office/drawing/2014/main" id="{36E9355D-0192-391A-7D60-D3F460F4FAF4}"/>
                </a:ext>
              </a:extLst>
            </p:cNvPr>
            <p:cNvGrpSpPr/>
            <p:nvPr/>
          </p:nvGrpSpPr>
          <p:grpSpPr>
            <a:xfrm>
              <a:off x="7681264" y="4740545"/>
              <a:ext cx="835485" cy="940410"/>
              <a:chOff x="2009926" y="4267058"/>
              <a:chExt cx="1210817" cy="1155871"/>
            </a:xfrm>
          </p:grpSpPr>
          <p:sp>
            <p:nvSpPr>
              <p:cNvPr id="1219" name="Rectangle 1218">
                <a:extLst>
                  <a:ext uri="{FF2B5EF4-FFF2-40B4-BE49-F238E27FC236}">
                    <a16:creationId xmlns:a16="http://schemas.microsoft.com/office/drawing/2014/main" id="{F451BC05-F919-2EED-C406-EA243FD7DC9D}"/>
                  </a:ext>
                </a:extLst>
              </p:cNvPr>
              <p:cNvSpPr/>
              <p:nvPr/>
            </p:nvSpPr>
            <p:spPr>
              <a:xfrm>
                <a:off x="2145781" y="4855426"/>
                <a:ext cx="939107" cy="264423"/>
              </a:xfrm>
              <a:prstGeom prst="rect">
                <a:avLst/>
              </a:prstGeom>
              <a:solidFill>
                <a:srgbClr val="FBF00D"/>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rial" panose="020B0604020202020204"/>
                    <a:ea typeface="+mn-ea"/>
                    <a:cs typeface="+mn-cs"/>
                  </a:rPr>
                  <a:t>Grade 3</a:t>
                </a:r>
              </a:p>
            </p:txBody>
          </p:sp>
          <p:sp>
            <p:nvSpPr>
              <p:cNvPr id="1220" name="Rectangle 1219">
                <a:extLst>
                  <a:ext uri="{FF2B5EF4-FFF2-40B4-BE49-F238E27FC236}">
                    <a16:creationId xmlns:a16="http://schemas.microsoft.com/office/drawing/2014/main" id="{21CFAF8F-28CD-6577-4B87-B51512F216C2}"/>
                  </a:ext>
                </a:extLst>
              </p:cNvPr>
              <p:cNvSpPr/>
              <p:nvPr/>
            </p:nvSpPr>
            <p:spPr>
              <a:xfrm>
                <a:off x="2145781" y="5158506"/>
                <a:ext cx="939107" cy="26442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rial" panose="020B0604020202020204"/>
                    <a:ea typeface="+mn-ea"/>
                    <a:cs typeface="+mn-cs"/>
                  </a:rPr>
                  <a:t>Grade 4</a:t>
                </a:r>
              </a:p>
            </p:txBody>
          </p:sp>
          <p:sp>
            <p:nvSpPr>
              <p:cNvPr id="1221" name="Rectangle 1220">
                <a:extLst>
                  <a:ext uri="{FF2B5EF4-FFF2-40B4-BE49-F238E27FC236}">
                    <a16:creationId xmlns:a16="http://schemas.microsoft.com/office/drawing/2014/main" id="{7FDA99C8-18AB-ED86-3208-53F64BE223EB}"/>
                  </a:ext>
                </a:extLst>
              </p:cNvPr>
              <p:cNvSpPr/>
              <p:nvPr/>
            </p:nvSpPr>
            <p:spPr>
              <a:xfrm>
                <a:off x="2145781" y="4556257"/>
                <a:ext cx="939107" cy="264423"/>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rial" panose="020B0604020202020204"/>
                    <a:ea typeface="+mn-ea"/>
                    <a:cs typeface="+mn-cs"/>
                  </a:rPr>
                  <a:t>Grade 1–2</a:t>
                </a:r>
              </a:p>
            </p:txBody>
          </p:sp>
          <p:sp>
            <p:nvSpPr>
              <p:cNvPr id="1222" name="TextBox 1221">
                <a:extLst>
                  <a:ext uri="{FF2B5EF4-FFF2-40B4-BE49-F238E27FC236}">
                    <a16:creationId xmlns:a16="http://schemas.microsoft.com/office/drawing/2014/main" id="{55E1AD8C-B178-50AE-01B0-80E5A6F59D1C}"/>
                  </a:ext>
                </a:extLst>
              </p:cNvPr>
              <p:cNvSpPr txBox="1"/>
              <p:nvPr/>
            </p:nvSpPr>
            <p:spPr>
              <a:xfrm>
                <a:off x="2009926" y="4267058"/>
                <a:ext cx="1210817" cy="31209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white"/>
                    </a:solidFill>
                    <a:effectLst/>
                    <a:uLnTx/>
                    <a:uFillTx/>
                    <a:latin typeface="Arial" panose="020B0604020202020204"/>
                    <a:ea typeface="+mn-ea"/>
                    <a:cs typeface="+mn-cs"/>
                  </a:rPr>
                  <a:t>All grades</a:t>
                </a:r>
              </a:p>
            </p:txBody>
          </p:sp>
        </p:grpSp>
        <p:sp>
          <p:nvSpPr>
            <p:cNvPr id="1184" name="TextBox 1183">
              <a:extLst>
                <a:ext uri="{FF2B5EF4-FFF2-40B4-BE49-F238E27FC236}">
                  <a16:creationId xmlns:a16="http://schemas.microsoft.com/office/drawing/2014/main" id="{24BCA81C-B483-B6E4-22EF-38DAB647C8E4}"/>
                </a:ext>
              </a:extLst>
            </p:cNvPr>
            <p:cNvSpPr txBox="1"/>
            <p:nvPr/>
          </p:nvSpPr>
          <p:spPr>
            <a:xfrm>
              <a:off x="8901912" y="1617599"/>
              <a:ext cx="1172629" cy="461665"/>
            </a:xfrm>
            <a:prstGeom prst="rect">
              <a:avLst/>
            </a:prstGeom>
            <a:noFill/>
          </p:spPr>
          <p:txBody>
            <a:bodyPr wrap="none">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BF00D"/>
                  </a:solidFill>
                  <a:effectLst/>
                  <a:uLnTx/>
                  <a:uFillTx/>
                  <a:latin typeface="Arial" panose="020B0604020202020204"/>
                  <a:ea typeface="+mn-ea"/>
                  <a:cs typeface="Times New Roman" panose="02020603050405020304" pitchFamily="18" charset="0"/>
                </a:rPr>
                <a:t>TALA + ENZA</a:t>
              </a:r>
              <a:br>
                <a:rPr kumimoji="0" lang="en-US" sz="1200" b="1" i="0" u="none" strike="noStrike" kern="1200" cap="none" spc="0" normalizeH="0" baseline="0" noProof="0" dirty="0">
                  <a:ln>
                    <a:noFill/>
                  </a:ln>
                  <a:solidFill>
                    <a:srgbClr val="FBF00D"/>
                  </a:solidFill>
                  <a:effectLst/>
                  <a:uLnTx/>
                  <a:uFillTx/>
                  <a:latin typeface="Arial" panose="020B0604020202020204"/>
                  <a:ea typeface="+mn-ea"/>
                  <a:cs typeface="Times New Roman" panose="02020603050405020304" pitchFamily="18" charset="0"/>
                </a:rPr>
              </a:br>
              <a:r>
                <a:rPr kumimoji="0" lang="en-US" sz="1200" b="1" i="0" u="none" strike="noStrike" kern="1200" cap="none" spc="0" normalizeH="0" baseline="0" noProof="0" dirty="0">
                  <a:ln>
                    <a:noFill/>
                  </a:ln>
                  <a:solidFill>
                    <a:srgbClr val="FBF00D"/>
                  </a:solidFill>
                  <a:effectLst/>
                  <a:uLnTx/>
                  <a:uFillTx/>
                  <a:latin typeface="Arial" panose="020B0604020202020204"/>
                  <a:ea typeface="+mn-ea"/>
                  <a:cs typeface="Times New Roman" panose="02020603050405020304" pitchFamily="18" charset="0"/>
                </a:rPr>
                <a:t>(N=198)</a:t>
              </a:r>
            </a:p>
          </p:txBody>
        </p:sp>
        <p:sp>
          <p:nvSpPr>
            <p:cNvPr id="1185" name="TextBox 1184">
              <a:extLst>
                <a:ext uri="{FF2B5EF4-FFF2-40B4-BE49-F238E27FC236}">
                  <a16:creationId xmlns:a16="http://schemas.microsoft.com/office/drawing/2014/main" id="{89274BBD-A8B6-D98B-2CA4-4BFEFACF100F}"/>
                </a:ext>
              </a:extLst>
            </p:cNvPr>
            <p:cNvSpPr txBox="1"/>
            <p:nvPr/>
          </p:nvSpPr>
          <p:spPr>
            <a:xfrm>
              <a:off x="10144841" y="1617599"/>
              <a:ext cx="1112804" cy="461665"/>
            </a:xfrm>
            <a:prstGeom prst="rect">
              <a:avLst/>
            </a:prstGeom>
            <a:noFill/>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E7E6E6"/>
                  </a:solidFill>
                  <a:effectLst/>
                  <a:uLnTx/>
                  <a:uFillTx/>
                  <a:latin typeface="Arial" panose="020B0604020202020204"/>
                  <a:ea typeface="+mn-ea"/>
                  <a:cs typeface="Times New Roman" panose="02020603050405020304" pitchFamily="18" charset="0"/>
                </a:rPr>
                <a:t>PBO + ENZA</a:t>
              </a:r>
              <a:br>
                <a:rPr kumimoji="0" lang="en-US" sz="1200" b="1" i="0" u="none" strike="noStrike" kern="1200" cap="none" spc="0" normalizeH="0" baseline="0" noProof="0" dirty="0">
                  <a:ln>
                    <a:noFill/>
                  </a:ln>
                  <a:solidFill>
                    <a:srgbClr val="E7E6E6"/>
                  </a:solidFill>
                  <a:effectLst/>
                  <a:uLnTx/>
                  <a:uFillTx/>
                  <a:latin typeface="Arial" panose="020B0604020202020204"/>
                  <a:ea typeface="+mn-ea"/>
                  <a:cs typeface="Times New Roman" panose="02020603050405020304" pitchFamily="18" charset="0"/>
                </a:rPr>
              </a:br>
              <a:r>
                <a:rPr kumimoji="0" lang="en-US" sz="1200" b="1" i="0" u="none" strike="noStrike" kern="1200" cap="none" spc="0" normalizeH="0" baseline="0" noProof="0" dirty="0">
                  <a:ln>
                    <a:noFill/>
                  </a:ln>
                  <a:solidFill>
                    <a:srgbClr val="E7E6E6"/>
                  </a:solidFill>
                  <a:effectLst/>
                  <a:uLnTx/>
                  <a:uFillTx/>
                  <a:latin typeface="Arial" panose="020B0604020202020204"/>
                  <a:ea typeface="+mn-ea"/>
                  <a:cs typeface="Times New Roman" panose="02020603050405020304" pitchFamily="18" charset="0"/>
                </a:rPr>
                <a:t>(N=199)</a:t>
              </a:r>
            </a:p>
          </p:txBody>
        </p:sp>
        <p:sp>
          <p:nvSpPr>
            <p:cNvPr id="1186" name="TextBox 1185">
              <a:extLst>
                <a:ext uri="{FF2B5EF4-FFF2-40B4-BE49-F238E27FC236}">
                  <a16:creationId xmlns:a16="http://schemas.microsoft.com/office/drawing/2014/main" id="{E6D1CD70-F867-7B70-DF97-EA122AF3D2DD}"/>
                </a:ext>
              </a:extLst>
            </p:cNvPr>
            <p:cNvSpPr txBox="1"/>
            <p:nvPr/>
          </p:nvSpPr>
          <p:spPr>
            <a:xfrm>
              <a:off x="9636046" y="6010761"/>
              <a:ext cx="934871" cy="261610"/>
            </a:xfrm>
            <a:prstGeom prst="rect">
              <a:avLst/>
            </a:prstGeom>
            <a:solidFill>
              <a:srgbClr val="002557"/>
            </a:solid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solidFill>
                    <a:prstClr val="white"/>
                  </a:solidFill>
                  <a:effectLst/>
                  <a:uLnTx/>
                  <a:uFillTx/>
                  <a:latin typeface="Arial" panose="020B0604020202020204"/>
                  <a:ea typeface="+mn-ea"/>
                  <a:cs typeface="+mn-cs"/>
                  <a:sym typeface="HelveticaNeueCE-Bold"/>
                  <a:rtl val="0"/>
                </a:rPr>
                <a:t>Patients, %</a:t>
              </a:r>
            </a:p>
          </p:txBody>
        </p:sp>
        <p:grpSp>
          <p:nvGrpSpPr>
            <p:cNvPr id="1187" name="Group 1186">
              <a:extLst>
                <a:ext uri="{FF2B5EF4-FFF2-40B4-BE49-F238E27FC236}">
                  <a16:creationId xmlns:a16="http://schemas.microsoft.com/office/drawing/2014/main" id="{06232E8D-8FEE-A992-5929-F56049E03722}"/>
                </a:ext>
              </a:extLst>
            </p:cNvPr>
            <p:cNvGrpSpPr/>
            <p:nvPr/>
          </p:nvGrpSpPr>
          <p:grpSpPr>
            <a:xfrm>
              <a:off x="11270169" y="4740545"/>
              <a:ext cx="835485" cy="940410"/>
              <a:chOff x="2009926" y="4267058"/>
              <a:chExt cx="1210817" cy="1155871"/>
            </a:xfrm>
          </p:grpSpPr>
          <p:sp>
            <p:nvSpPr>
              <p:cNvPr id="1215" name="Rectangle 1214">
                <a:extLst>
                  <a:ext uri="{FF2B5EF4-FFF2-40B4-BE49-F238E27FC236}">
                    <a16:creationId xmlns:a16="http://schemas.microsoft.com/office/drawing/2014/main" id="{0B2F2D3B-CA0E-14DC-8EAF-46CDC4A20668}"/>
                  </a:ext>
                </a:extLst>
              </p:cNvPr>
              <p:cNvSpPr/>
              <p:nvPr/>
            </p:nvSpPr>
            <p:spPr>
              <a:xfrm>
                <a:off x="2145781" y="4855426"/>
                <a:ext cx="939107" cy="264423"/>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rial" panose="020B0604020202020204"/>
                    <a:ea typeface="+mn-ea"/>
                    <a:cs typeface="+mn-cs"/>
                  </a:rPr>
                  <a:t>Grade 3</a:t>
                </a:r>
              </a:p>
            </p:txBody>
          </p:sp>
          <p:sp>
            <p:nvSpPr>
              <p:cNvPr id="1216" name="Rectangle 1215">
                <a:extLst>
                  <a:ext uri="{FF2B5EF4-FFF2-40B4-BE49-F238E27FC236}">
                    <a16:creationId xmlns:a16="http://schemas.microsoft.com/office/drawing/2014/main" id="{BC328D8C-39B6-2F9C-0870-E83EE265A304}"/>
                  </a:ext>
                </a:extLst>
              </p:cNvPr>
              <p:cNvSpPr/>
              <p:nvPr/>
            </p:nvSpPr>
            <p:spPr>
              <a:xfrm>
                <a:off x="2145781" y="5158506"/>
                <a:ext cx="939107" cy="264423"/>
              </a:xfrm>
              <a:prstGeom prst="rect">
                <a:avLst/>
              </a:prstGeom>
              <a:solidFill>
                <a:srgbClr val="999999"/>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rial" panose="020B0604020202020204"/>
                    <a:ea typeface="+mn-ea"/>
                    <a:cs typeface="+mn-cs"/>
                  </a:rPr>
                  <a:t>Grade 4</a:t>
                </a:r>
              </a:p>
            </p:txBody>
          </p:sp>
          <p:sp>
            <p:nvSpPr>
              <p:cNvPr id="1217" name="Rectangle 1216">
                <a:extLst>
                  <a:ext uri="{FF2B5EF4-FFF2-40B4-BE49-F238E27FC236}">
                    <a16:creationId xmlns:a16="http://schemas.microsoft.com/office/drawing/2014/main" id="{52ADF5D8-EB88-E5A2-5F25-F516F4A5A3FD}"/>
                  </a:ext>
                </a:extLst>
              </p:cNvPr>
              <p:cNvSpPr/>
              <p:nvPr/>
            </p:nvSpPr>
            <p:spPr>
              <a:xfrm>
                <a:off x="2145781" y="4556257"/>
                <a:ext cx="939107" cy="264423"/>
              </a:xfrm>
              <a:prstGeom prst="rect">
                <a:avLst/>
              </a:prstGeom>
              <a:solidFill>
                <a:srgbClr val="EDEDED"/>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rial" panose="020B0604020202020204"/>
                    <a:ea typeface="+mn-ea"/>
                    <a:cs typeface="+mn-cs"/>
                  </a:rPr>
                  <a:t>Grade 1–2</a:t>
                </a:r>
              </a:p>
            </p:txBody>
          </p:sp>
          <p:sp>
            <p:nvSpPr>
              <p:cNvPr id="1218" name="TextBox 1217">
                <a:extLst>
                  <a:ext uri="{FF2B5EF4-FFF2-40B4-BE49-F238E27FC236}">
                    <a16:creationId xmlns:a16="http://schemas.microsoft.com/office/drawing/2014/main" id="{61292F0A-10BE-DB04-01AF-B37087D3A992}"/>
                  </a:ext>
                </a:extLst>
              </p:cNvPr>
              <p:cNvSpPr txBox="1"/>
              <p:nvPr/>
            </p:nvSpPr>
            <p:spPr>
              <a:xfrm>
                <a:off x="2009926" y="4267058"/>
                <a:ext cx="1210817" cy="31209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white"/>
                    </a:solidFill>
                    <a:effectLst/>
                    <a:uLnTx/>
                    <a:uFillTx/>
                    <a:latin typeface="Arial" panose="020B0604020202020204"/>
                    <a:ea typeface="+mn-ea"/>
                    <a:cs typeface="+mn-cs"/>
                  </a:rPr>
                  <a:t>All grades</a:t>
                </a:r>
              </a:p>
            </p:txBody>
          </p:sp>
        </p:grpSp>
        <p:graphicFrame>
          <p:nvGraphicFramePr>
            <p:cNvPr id="1188" name="Chart 1187">
              <a:extLst>
                <a:ext uri="{FF2B5EF4-FFF2-40B4-BE49-F238E27FC236}">
                  <a16:creationId xmlns:a16="http://schemas.microsoft.com/office/drawing/2014/main" id="{36D9EFE4-D63D-4F14-6619-B8FB105C0034}"/>
                </a:ext>
              </a:extLst>
            </p:cNvPr>
            <p:cNvGraphicFramePr/>
            <p:nvPr/>
          </p:nvGraphicFramePr>
          <p:xfrm>
            <a:off x="10023742" y="2002032"/>
            <a:ext cx="1605286" cy="4065716"/>
          </p:xfrm>
          <a:graphic>
            <a:graphicData uri="http://schemas.openxmlformats.org/drawingml/2006/chart">
              <c:chart xmlns:c="http://schemas.openxmlformats.org/drawingml/2006/chart" xmlns:r="http://schemas.openxmlformats.org/officeDocument/2006/relationships" r:id="rId6"/>
            </a:graphicData>
          </a:graphic>
        </p:graphicFrame>
        <p:sp>
          <p:nvSpPr>
            <p:cNvPr id="1189" name="TextBox 1188">
              <a:extLst>
                <a:ext uri="{FF2B5EF4-FFF2-40B4-BE49-F238E27FC236}">
                  <a16:creationId xmlns:a16="http://schemas.microsoft.com/office/drawing/2014/main" id="{0AE51A6F-7904-8099-D0AD-DA3BF565B162}"/>
                </a:ext>
              </a:extLst>
            </p:cNvPr>
            <p:cNvSpPr txBox="1"/>
            <p:nvPr/>
          </p:nvSpPr>
          <p:spPr>
            <a:xfrm>
              <a:off x="6587104" y="4777116"/>
              <a:ext cx="877163" cy="261610"/>
            </a:xfrm>
            <a:prstGeom prst="rect">
              <a:avLst/>
            </a:prstGeom>
            <a:noFill/>
          </p:spPr>
          <p:txBody>
            <a:bodyPr wrap="none"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prstClr val="white"/>
                  </a:solidFill>
                  <a:effectLst/>
                  <a:uLnTx/>
                  <a:uFillTx/>
                  <a:latin typeface="Arial" panose="020B0604020202020204"/>
                  <a:ea typeface="+mn-ea"/>
                  <a:cs typeface="Times New Roman" panose="02020603050405020304" pitchFamily="18" charset="0"/>
                </a:rPr>
                <a:t>Leukopenia</a:t>
              </a:r>
            </a:p>
          </p:txBody>
        </p:sp>
        <p:sp>
          <p:nvSpPr>
            <p:cNvPr id="1190" name="TextBox 1189">
              <a:extLst>
                <a:ext uri="{FF2B5EF4-FFF2-40B4-BE49-F238E27FC236}">
                  <a16:creationId xmlns:a16="http://schemas.microsoft.com/office/drawing/2014/main" id="{4BB579A9-72E4-6D4B-F3B6-888693BE4F85}"/>
                </a:ext>
              </a:extLst>
            </p:cNvPr>
            <p:cNvSpPr txBox="1"/>
            <p:nvPr/>
          </p:nvSpPr>
          <p:spPr>
            <a:xfrm>
              <a:off x="6493809" y="4153787"/>
              <a:ext cx="970458" cy="261610"/>
            </a:xfrm>
            <a:prstGeom prst="rect">
              <a:avLst/>
            </a:prstGeom>
            <a:noFill/>
          </p:spPr>
          <p:txBody>
            <a:bodyPr wrap="none"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prstClr val="white"/>
                  </a:solidFill>
                  <a:effectLst/>
                  <a:uLnTx/>
                  <a:uFillTx/>
                  <a:latin typeface="Arial" panose="020B0604020202020204"/>
                  <a:ea typeface="+mn-ea"/>
                  <a:cs typeface="Times New Roman" panose="02020603050405020304" pitchFamily="18" charset="0"/>
                </a:rPr>
                <a:t>Hypertension</a:t>
              </a:r>
            </a:p>
          </p:txBody>
        </p:sp>
        <p:sp>
          <p:nvSpPr>
            <p:cNvPr id="1191" name="TextBox 1190">
              <a:extLst>
                <a:ext uri="{FF2B5EF4-FFF2-40B4-BE49-F238E27FC236}">
                  <a16:creationId xmlns:a16="http://schemas.microsoft.com/office/drawing/2014/main" id="{1A92A489-1F1A-26AE-9BBD-9B69A2EF7A41}"/>
                </a:ext>
              </a:extLst>
            </p:cNvPr>
            <p:cNvSpPr txBox="1"/>
            <p:nvPr/>
          </p:nvSpPr>
          <p:spPr>
            <a:xfrm>
              <a:off x="6713740" y="5105708"/>
              <a:ext cx="750526" cy="261610"/>
            </a:xfrm>
            <a:prstGeom prst="rect">
              <a:avLst/>
            </a:prstGeom>
            <a:noFill/>
          </p:spPr>
          <p:txBody>
            <a:bodyPr wrap="none"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prstClr val="white"/>
                  </a:solidFill>
                  <a:effectLst/>
                  <a:uLnTx/>
                  <a:uFillTx/>
                  <a:latin typeface="Arial" panose="020B0604020202020204"/>
                  <a:ea typeface="+mn-ea"/>
                  <a:cs typeface="Times New Roman" panose="02020603050405020304" pitchFamily="18" charset="0"/>
                </a:rPr>
                <a:t>Arthralgia</a:t>
              </a:r>
            </a:p>
          </p:txBody>
        </p:sp>
        <p:sp>
          <p:nvSpPr>
            <p:cNvPr id="1192" name="TextBox 1191">
              <a:extLst>
                <a:ext uri="{FF2B5EF4-FFF2-40B4-BE49-F238E27FC236}">
                  <a16:creationId xmlns:a16="http://schemas.microsoft.com/office/drawing/2014/main" id="{95AFB85C-FD18-9D31-B301-48B1A74FF52F}"/>
                </a:ext>
              </a:extLst>
            </p:cNvPr>
            <p:cNvSpPr txBox="1"/>
            <p:nvPr/>
          </p:nvSpPr>
          <p:spPr>
            <a:xfrm>
              <a:off x="7420263" y="2182235"/>
              <a:ext cx="458780"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solidFill>
                    <a:prstClr val="white"/>
                  </a:solidFill>
                  <a:effectLst/>
                  <a:uLnTx/>
                  <a:uFillTx/>
                  <a:latin typeface="Arial" panose="020B0604020202020204"/>
                  <a:ea typeface="+mn-ea"/>
                  <a:cs typeface="+mn-cs"/>
                  <a:sym typeface="HelveticaNeueLTPro-Bd"/>
                  <a:rtl val="0"/>
                </a:rPr>
                <a:t>66.7</a:t>
              </a:r>
            </a:p>
          </p:txBody>
        </p:sp>
        <p:sp>
          <p:nvSpPr>
            <p:cNvPr id="1193" name="TextBox 1192">
              <a:extLst>
                <a:ext uri="{FF2B5EF4-FFF2-40B4-BE49-F238E27FC236}">
                  <a16:creationId xmlns:a16="http://schemas.microsoft.com/office/drawing/2014/main" id="{A15155DB-82F8-6756-F275-1CE6BF527D58}"/>
                </a:ext>
              </a:extLst>
            </p:cNvPr>
            <p:cNvSpPr txBox="1"/>
            <p:nvPr/>
          </p:nvSpPr>
          <p:spPr>
            <a:xfrm>
              <a:off x="8423563" y="2507441"/>
              <a:ext cx="458780"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solidFill>
                    <a:prstClr val="white"/>
                  </a:solidFill>
                  <a:effectLst/>
                  <a:uLnTx/>
                  <a:uFillTx/>
                  <a:latin typeface="Arial" panose="020B0604020202020204"/>
                  <a:ea typeface="+mn-ea"/>
                  <a:cs typeface="+mn-cs"/>
                  <a:sym typeface="HelveticaNeueLTPro-Bd"/>
                  <a:rtl val="0"/>
                </a:rPr>
                <a:t>34.8</a:t>
              </a:r>
            </a:p>
          </p:txBody>
        </p:sp>
        <p:sp>
          <p:nvSpPr>
            <p:cNvPr id="1194" name="TextBox 1193">
              <a:extLst>
                <a:ext uri="{FF2B5EF4-FFF2-40B4-BE49-F238E27FC236}">
                  <a16:creationId xmlns:a16="http://schemas.microsoft.com/office/drawing/2014/main" id="{DBF9B060-AD94-4220-C24F-84ED7F4BF4F2}"/>
                </a:ext>
              </a:extLst>
            </p:cNvPr>
            <p:cNvSpPr txBox="1"/>
            <p:nvPr/>
          </p:nvSpPr>
          <p:spPr>
            <a:xfrm>
              <a:off x="8423563" y="2832647"/>
              <a:ext cx="458780"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solidFill>
                    <a:prstClr val="white"/>
                  </a:solidFill>
                  <a:effectLst/>
                  <a:uLnTx/>
                  <a:uFillTx/>
                  <a:latin typeface="Arial" panose="020B0604020202020204"/>
                  <a:ea typeface="+mn-ea"/>
                  <a:cs typeface="+mn-cs"/>
                  <a:sym typeface="HelveticaNeueLTPro-Bd"/>
                  <a:rtl val="0"/>
                </a:rPr>
                <a:t>34.8</a:t>
              </a:r>
            </a:p>
          </p:txBody>
        </p:sp>
        <p:sp>
          <p:nvSpPr>
            <p:cNvPr id="1195" name="TextBox 1194">
              <a:extLst>
                <a:ext uri="{FF2B5EF4-FFF2-40B4-BE49-F238E27FC236}">
                  <a16:creationId xmlns:a16="http://schemas.microsoft.com/office/drawing/2014/main" id="{9F18B46C-68A6-4F59-9DA4-5EB8CE3B914C}"/>
                </a:ext>
              </a:extLst>
            </p:cNvPr>
            <p:cNvSpPr txBox="1"/>
            <p:nvPr/>
          </p:nvSpPr>
          <p:spPr>
            <a:xfrm>
              <a:off x="8706138" y="3157853"/>
              <a:ext cx="458780"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solidFill>
                    <a:prstClr val="white"/>
                  </a:solidFill>
                  <a:effectLst/>
                  <a:uLnTx/>
                  <a:uFillTx/>
                  <a:latin typeface="Arial" panose="020B0604020202020204"/>
                  <a:ea typeface="+mn-ea"/>
                  <a:cs typeface="+mn-cs"/>
                  <a:sym typeface="HelveticaNeueLTPro-Bd"/>
                  <a:rtl val="0"/>
                </a:rPr>
                <a:t>25.8</a:t>
              </a:r>
            </a:p>
          </p:txBody>
        </p:sp>
        <p:sp>
          <p:nvSpPr>
            <p:cNvPr id="1196" name="TextBox 1195">
              <a:extLst>
                <a:ext uri="{FF2B5EF4-FFF2-40B4-BE49-F238E27FC236}">
                  <a16:creationId xmlns:a16="http://schemas.microsoft.com/office/drawing/2014/main" id="{91299521-3831-1544-7B7C-10C4E1021E1D}"/>
                </a:ext>
              </a:extLst>
            </p:cNvPr>
            <p:cNvSpPr txBox="1"/>
            <p:nvPr/>
          </p:nvSpPr>
          <p:spPr>
            <a:xfrm>
              <a:off x="8766463" y="3483059"/>
              <a:ext cx="458780"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solidFill>
                    <a:prstClr val="white"/>
                  </a:solidFill>
                  <a:effectLst/>
                  <a:uLnTx/>
                  <a:uFillTx/>
                  <a:latin typeface="Arial" panose="020B0604020202020204"/>
                  <a:ea typeface="+mn-ea"/>
                  <a:cs typeface="+mn-cs"/>
                  <a:sym typeface="HelveticaNeueLTPro-Bd"/>
                  <a:rtl val="0"/>
                </a:rPr>
                <a:t>24.2</a:t>
              </a:r>
            </a:p>
          </p:txBody>
        </p:sp>
        <p:sp>
          <p:nvSpPr>
            <p:cNvPr id="1197" name="TextBox 1196">
              <a:extLst>
                <a:ext uri="{FF2B5EF4-FFF2-40B4-BE49-F238E27FC236}">
                  <a16:creationId xmlns:a16="http://schemas.microsoft.com/office/drawing/2014/main" id="{4B19D8D5-5C86-8835-93A3-EDD4227AD3DF}"/>
                </a:ext>
              </a:extLst>
            </p:cNvPr>
            <p:cNvSpPr txBox="1"/>
            <p:nvPr/>
          </p:nvSpPr>
          <p:spPr>
            <a:xfrm>
              <a:off x="8798213" y="3808265"/>
              <a:ext cx="458780"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solidFill>
                    <a:prstClr val="white"/>
                  </a:solidFill>
                  <a:effectLst/>
                  <a:uLnTx/>
                  <a:uFillTx/>
                  <a:latin typeface="Arial" panose="020B0604020202020204"/>
                  <a:ea typeface="+mn-ea"/>
                  <a:cs typeface="+mn-cs"/>
                  <a:sym typeface="HelveticaNeueLTPro-Bd"/>
                  <a:rtl val="0"/>
                </a:rPr>
                <a:t>23.2</a:t>
              </a:r>
            </a:p>
          </p:txBody>
        </p:sp>
        <p:sp>
          <p:nvSpPr>
            <p:cNvPr id="1198" name="TextBox 1197">
              <a:extLst>
                <a:ext uri="{FF2B5EF4-FFF2-40B4-BE49-F238E27FC236}">
                  <a16:creationId xmlns:a16="http://schemas.microsoft.com/office/drawing/2014/main" id="{9D660C0E-0D02-F12B-97D5-43C4D6A8CAB3}"/>
                </a:ext>
              </a:extLst>
            </p:cNvPr>
            <p:cNvSpPr txBox="1"/>
            <p:nvPr/>
          </p:nvSpPr>
          <p:spPr>
            <a:xfrm>
              <a:off x="8829963" y="4133471"/>
              <a:ext cx="458780"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solidFill>
                    <a:prstClr val="white"/>
                  </a:solidFill>
                  <a:effectLst/>
                  <a:uLnTx/>
                  <a:uFillTx/>
                  <a:latin typeface="Arial" panose="020B0604020202020204"/>
                  <a:ea typeface="+mn-ea"/>
                  <a:cs typeface="+mn-cs"/>
                  <a:sym typeface="HelveticaNeueLTPro-Bd"/>
                  <a:rtl val="0"/>
                </a:rPr>
                <a:t>22.2</a:t>
              </a:r>
            </a:p>
          </p:txBody>
        </p:sp>
        <p:sp>
          <p:nvSpPr>
            <p:cNvPr id="1199" name="TextBox 1198">
              <a:extLst>
                <a:ext uri="{FF2B5EF4-FFF2-40B4-BE49-F238E27FC236}">
                  <a16:creationId xmlns:a16="http://schemas.microsoft.com/office/drawing/2014/main" id="{06486609-64CB-AE5F-CC0A-8B73F191DD93}"/>
                </a:ext>
              </a:extLst>
            </p:cNvPr>
            <p:cNvSpPr txBox="1"/>
            <p:nvPr/>
          </p:nvSpPr>
          <p:spPr>
            <a:xfrm>
              <a:off x="8845838" y="4458677"/>
              <a:ext cx="458780"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solidFill>
                    <a:prstClr val="white"/>
                  </a:solidFill>
                  <a:effectLst/>
                  <a:uLnTx/>
                  <a:uFillTx/>
                  <a:latin typeface="Arial" panose="020B0604020202020204"/>
                  <a:ea typeface="+mn-ea"/>
                  <a:cs typeface="+mn-cs"/>
                  <a:sym typeface="HelveticaNeueLTPro-Bd"/>
                  <a:rtl val="0"/>
                </a:rPr>
                <a:t>21.7</a:t>
              </a:r>
            </a:p>
          </p:txBody>
        </p:sp>
        <p:sp>
          <p:nvSpPr>
            <p:cNvPr id="1200" name="TextBox 1199">
              <a:extLst>
                <a:ext uri="{FF2B5EF4-FFF2-40B4-BE49-F238E27FC236}">
                  <a16:creationId xmlns:a16="http://schemas.microsoft.com/office/drawing/2014/main" id="{14EE97D5-784B-1DD2-1927-606200F45FA7}"/>
                </a:ext>
              </a:extLst>
            </p:cNvPr>
            <p:cNvSpPr txBox="1"/>
            <p:nvPr/>
          </p:nvSpPr>
          <p:spPr>
            <a:xfrm>
              <a:off x="8845838" y="4783883"/>
              <a:ext cx="458780"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solidFill>
                    <a:prstClr val="white"/>
                  </a:solidFill>
                  <a:effectLst/>
                  <a:uLnTx/>
                  <a:uFillTx/>
                  <a:latin typeface="Arial" panose="020B0604020202020204"/>
                  <a:ea typeface="+mn-ea"/>
                  <a:cs typeface="+mn-cs"/>
                  <a:sym typeface="HelveticaNeueLTPro-Bd"/>
                  <a:rtl val="0"/>
                </a:rPr>
                <a:t>21.7</a:t>
              </a:r>
            </a:p>
          </p:txBody>
        </p:sp>
        <p:sp>
          <p:nvSpPr>
            <p:cNvPr id="1201" name="TextBox 1200">
              <a:extLst>
                <a:ext uri="{FF2B5EF4-FFF2-40B4-BE49-F238E27FC236}">
                  <a16:creationId xmlns:a16="http://schemas.microsoft.com/office/drawing/2014/main" id="{D18356C4-EE52-D8C4-F973-F633EA700213}"/>
                </a:ext>
              </a:extLst>
            </p:cNvPr>
            <p:cNvSpPr txBox="1"/>
            <p:nvPr/>
          </p:nvSpPr>
          <p:spPr>
            <a:xfrm>
              <a:off x="9004588" y="5109089"/>
              <a:ext cx="458780"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solidFill>
                    <a:prstClr val="white"/>
                  </a:solidFill>
                  <a:effectLst/>
                  <a:uLnTx/>
                  <a:uFillTx/>
                  <a:latin typeface="Arial" panose="020B0604020202020204"/>
                  <a:ea typeface="+mn-ea"/>
                  <a:cs typeface="+mn-cs"/>
                  <a:sym typeface="HelveticaNeueLTPro-Bd"/>
                  <a:rtl val="0"/>
                </a:rPr>
                <a:t>16.7</a:t>
              </a:r>
            </a:p>
          </p:txBody>
        </p:sp>
        <p:sp>
          <p:nvSpPr>
            <p:cNvPr id="1202" name="TextBox 1201">
              <a:extLst>
                <a:ext uri="{FF2B5EF4-FFF2-40B4-BE49-F238E27FC236}">
                  <a16:creationId xmlns:a16="http://schemas.microsoft.com/office/drawing/2014/main" id="{1D014FA6-DC12-FB66-79D4-03ED55E4DDB5}"/>
                </a:ext>
              </a:extLst>
            </p:cNvPr>
            <p:cNvSpPr txBox="1"/>
            <p:nvPr/>
          </p:nvSpPr>
          <p:spPr>
            <a:xfrm>
              <a:off x="9014113" y="5434299"/>
              <a:ext cx="458780"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solidFill>
                    <a:prstClr val="white"/>
                  </a:solidFill>
                  <a:effectLst/>
                  <a:uLnTx/>
                  <a:uFillTx/>
                  <a:latin typeface="Arial" panose="020B0604020202020204"/>
                  <a:ea typeface="+mn-ea"/>
                  <a:cs typeface="+mn-cs"/>
                  <a:sym typeface="HelveticaNeueLTPro-Bd"/>
                  <a:rtl val="0"/>
                </a:rPr>
                <a:t>16.2</a:t>
              </a:r>
            </a:p>
          </p:txBody>
        </p:sp>
        <p:sp>
          <p:nvSpPr>
            <p:cNvPr id="1203" name="TextBox 1202">
              <a:extLst>
                <a:ext uri="{FF2B5EF4-FFF2-40B4-BE49-F238E27FC236}">
                  <a16:creationId xmlns:a16="http://schemas.microsoft.com/office/drawing/2014/main" id="{BB18D7CB-6646-2C3B-3A3C-B36453173C5F}"/>
                </a:ext>
              </a:extLst>
            </p:cNvPr>
            <p:cNvSpPr txBox="1"/>
            <p:nvPr/>
          </p:nvSpPr>
          <p:spPr>
            <a:xfrm>
              <a:off x="10422580" y="2753717"/>
              <a:ext cx="3609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solidFill>
                    <a:prstClr val="white"/>
                  </a:solidFill>
                  <a:effectLst/>
                  <a:uLnTx/>
                  <a:uFillTx/>
                  <a:latin typeface="Arial" panose="020B0604020202020204"/>
                  <a:ea typeface="+mn-ea"/>
                  <a:cs typeface="+mn-cs"/>
                  <a:sym typeface="HelveticaNeueLTPro-Bd"/>
                  <a:rtl val="0"/>
                </a:rPr>
                <a:t>7.0</a:t>
              </a:r>
            </a:p>
          </p:txBody>
        </p:sp>
        <p:sp>
          <p:nvSpPr>
            <p:cNvPr id="1204" name="TextBox 1203">
              <a:extLst>
                <a:ext uri="{FF2B5EF4-FFF2-40B4-BE49-F238E27FC236}">
                  <a16:creationId xmlns:a16="http://schemas.microsoft.com/office/drawing/2014/main" id="{67BE1921-B695-C327-4162-A8AD4B134DA3}"/>
                </a:ext>
              </a:extLst>
            </p:cNvPr>
            <p:cNvSpPr txBox="1"/>
            <p:nvPr/>
          </p:nvSpPr>
          <p:spPr>
            <a:xfrm>
              <a:off x="10944222" y="5116784"/>
              <a:ext cx="43152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solidFill>
                    <a:prstClr val="white"/>
                  </a:solidFill>
                  <a:effectLst/>
                  <a:uLnTx/>
                  <a:uFillTx/>
                  <a:latin typeface="Arial" panose="020B0604020202020204"/>
                  <a:ea typeface="+mn-ea"/>
                  <a:cs typeface="+mn-cs"/>
                  <a:sym typeface="HelveticaNeueLTPro-Bd"/>
                  <a:rtl val="0"/>
                </a:rPr>
                <a:t>24.6</a:t>
              </a:r>
            </a:p>
          </p:txBody>
        </p:sp>
        <p:sp>
          <p:nvSpPr>
            <p:cNvPr id="1205" name="TextBox 1204">
              <a:extLst>
                <a:ext uri="{FF2B5EF4-FFF2-40B4-BE49-F238E27FC236}">
                  <a16:creationId xmlns:a16="http://schemas.microsoft.com/office/drawing/2014/main" id="{1E2FBD45-0CE8-6F58-AAF1-391CA1F76588}"/>
                </a:ext>
              </a:extLst>
            </p:cNvPr>
            <p:cNvSpPr txBox="1"/>
            <p:nvPr/>
          </p:nvSpPr>
          <p:spPr>
            <a:xfrm>
              <a:off x="10825805" y="5441993"/>
              <a:ext cx="43152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solidFill>
                    <a:prstClr val="white"/>
                  </a:solidFill>
                  <a:effectLst/>
                  <a:uLnTx/>
                  <a:uFillTx/>
                  <a:latin typeface="Arial" panose="020B0604020202020204"/>
                  <a:ea typeface="+mn-ea"/>
                  <a:cs typeface="+mn-cs"/>
                  <a:sym typeface="HelveticaNeueLTPro-Bd"/>
                  <a:rtl val="0"/>
                </a:rPr>
                <a:t>20.6</a:t>
              </a:r>
            </a:p>
          </p:txBody>
        </p:sp>
        <p:sp>
          <p:nvSpPr>
            <p:cNvPr id="1206" name="TextBox 1205">
              <a:extLst>
                <a:ext uri="{FF2B5EF4-FFF2-40B4-BE49-F238E27FC236}">
                  <a16:creationId xmlns:a16="http://schemas.microsoft.com/office/drawing/2014/main" id="{AEFB373C-C3FF-4631-DA78-FF53113814B5}"/>
                </a:ext>
              </a:extLst>
            </p:cNvPr>
            <p:cNvSpPr txBox="1"/>
            <p:nvPr/>
          </p:nvSpPr>
          <p:spPr>
            <a:xfrm>
              <a:off x="10749605" y="4466372"/>
              <a:ext cx="43152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solidFill>
                    <a:prstClr val="white"/>
                  </a:solidFill>
                  <a:effectLst/>
                  <a:uLnTx/>
                  <a:uFillTx/>
                  <a:latin typeface="Arial" panose="020B0604020202020204"/>
                  <a:ea typeface="+mn-ea"/>
                  <a:cs typeface="+mn-cs"/>
                  <a:sym typeface="HelveticaNeueLTPro-Bd"/>
                  <a:rtl val="0"/>
                </a:rPr>
                <a:t>18.1</a:t>
              </a:r>
            </a:p>
          </p:txBody>
        </p:sp>
        <p:sp>
          <p:nvSpPr>
            <p:cNvPr id="1207" name="TextBox 1206">
              <a:extLst>
                <a:ext uri="{FF2B5EF4-FFF2-40B4-BE49-F238E27FC236}">
                  <a16:creationId xmlns:a16="http://schemas.microsoft.com/office/drawing/2014/main" id="{479B94E4-4C28-E6F0-EA50-B4A8799EC25C}"/>
                </a:ext>
              </a:extLst>
            </p:cNvPr>
            <p:cNvSpPr txBox="1"/>
            <p:nvPr/>
          </p:nvSpPr>
          <p:spPr>
            <a:xfrm>
              <a:off x="10432105" y="4791578"/>
              <a:ext cx="3609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solidFill>
                    <a:prstClr val="white"/>
                  </a:solidFill>
                  <a:effectLst/>
                  <a:uLnTx/>
                  <a:uFillTx/>
                  <a:latin typeface="Arial" panose="020B0604020202020204"/>
                  <a:ea typeface="+mn-ea"/>
                  <a:cs typeface="+mn-cs"/>
                  <a:sym typeface="HelveticaNeueLTPro-Bd"/>
                  <a:rtl val="0"/>
                </a:rPr>
                <a:t>7.5</a:t>
              </a:r>
            </a:p>
          </p:txBody>
        </p:sp>
        <p:sp>
          <p:nvSpPr>
            <p:cNvPr id="1208" name="TextBox 1207">
              <a:extLst>
                <a:ext uri="{FF2B5EF4-FFF2-40B4-BE49-F238E27FC236}">
                  <a16:creationId xmlns:a16="http://schemas.microsoft.com/office/drawing/2014/main" id="{0780178A-EE1B-2190-82EF-18BC22E6442E}"/>
                </a:ext>
              </a:extLst>
            </p:cNvPr>
            <p:cNvSpPr txBox="1"/>
            <p:nvPr/>
          </p:nvSpPr>
          <p:spPr>
            <a:xfrm>
              <a:off x="10790880" y="4141166"/>
              <a:ext cx="43152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solidFill>
                    <a:prstClr val="white"/>
                  </a:solidFill>
                  <a:effectLst/>
                  <a:uLnTx/>
                  <a:uFillTx/>
                  <a:latin typeface="Arial" panose="020B0604020202020204"/>
                  <a:ea typeface="+mn-ea"/>
                  <a:cs typeface="+mn-cs"/>
                  <a:sym typeface="HelveticaNeueLTPro-Bd"/>
                  <a:rtl val="0"/>
                </a:rPr>
                <a:t>19.6</a:t>
              </a:r>
            </a:p>
          </p:txBody>
        </p:sp>
        <p:sp>
          <p:nvSpPr>
            <p:cNvPr id="1209" name="TextBox 1208">
              <a:extLst>
                <a:ext uri="{FF2B5EF4-FFF2-40B4-BE49-F238E27FC236}">
                  <a16:creationId xmlns:a16="http://schemas.microsoft.com/office/drawing/2014/main" id="{14C359AE-E833-75DA-3A76-34F092964A27}"/>
                </a:ext>
              </a:extLst>
            </p:cNvPr>
            <p:cNvSpPr txBox="1"/>
            <p:nvPr/>
          </p:nvSpPr>
          <p:spPr>
            <a:xfrm>
              <a:off x="10676580" y="3815960"/>
              <a:ext cx="43152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solidFill>
                    <a:prstClr val="white"/>
                  </a:solidFill>
                  <a:effectLst/>
                  <a:uLnTx/>
                  <a:uFillTx/>
                  <a:latin typeface="Arial" panose="020B0604020202020204"/>
                  <a:ea typeface="+mn-ea"/>
                  <a:cs typeface="+mn-cs"/>
                  <a:sym typeface="HelveticaNeueLTPro-Bd"/>
                  <a:rtl val="0"/>
                </a:rPr>
                <a:t>15.6</a:t>
              </a:r>
            </a:p>
          </p:txBody>
        </p:sp>
        <p:sp>
          <p:nvSpPr>
            <p:cNvPr id="1210" name="TextBox 1209">
              <a:extLst>
                <a:ext uri="{FF2B5EF4-FFF2-40B4-BE49-F238E27FC236}">
                  <a16:creationId xmlns:a16="http://schemas.microsoft.com/office/drawing/2014/main" id="{044F07CE-EEA4-FD4B-A143-D40D5198E127}"/>
                </a:ext>
              </a:extLst>
            </p:cNvPr>
            <p:cNvSpPr txBox="1"/>
            <p:nvPr/>
          </p:nvSpPr>
          <p:spPr>
            <a:xfrm>
              <a:off x="11054405" y="2515136"/>
              <a:ext cx="43152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solidFill>
                    <a:prstClr val="white"/>
                  </a:solidFill>
                  <a:effectLst/>
                  <a:uLnTx/>
                  <a:uFillTx/>
                  <a:latin typeface="Arial" panose="020B0604020202020204"/>
                  <a:ea typeface="+mn-ea"/>
                  <a:cs typeface="+mn-cs"/>
                  <a:sym typeface="HelveticaNeueLTPro-Bd"/>
                  <a:rtl val="0"/>
                </a:rPr>
                <a:t>28.1</a:t>
              </a:r>
            </a:p>
          </p:txBody>
        </p:sp>
        <p:sp>
          <p:nvSpPr>
            <p:cNvPr id="1211" name="TextBox 1210">
              <a:extLst>
                <a:ext uri="{FF2B5EF4-FFF2-40B4-BE49-F238E27FC236}">
                  <a16:creationId xmlns:a16="http://schemas.microsoft.com/office/drawing/2014/main" id="{E584E5B2-BB3C-A124-C5FD-B63011AD2926}"/>
                </a:ext>
              </a:extLst>
            </p:cNvPr>
            <p:cNvSpPr txBox="1"/>
            <p:nvPr/>
          </p:nvSpPr>
          <p:spPr>
            <a:xfrm>
              <a:off x="10768655" y="2189930"/>
              <a:ext cx="43152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solidFill>
                    <a:prstClr val="white"/>
                  </a:solidFill>
                  <a:effectLst/>
                  <a:uLnTx/>
                  <a:uFillTx/>
                  <a:latin typeface="Arial" panose="020B0604020202020204"/>
                  <a:ea typeface="+mn-ea"/>
                  <a:cs typeface="+mn-cs"/>
                  <a:sym typeface="HelveticaNeueLTPro-Bd"/>
                  <a:rtl val="0"/>
                </a:rPr>
                <a:t>18.6</a:t>
              </a:r>
            </a:p>
          </p:txBody>
        </p:sp>
        <p:sp>
          <p:nvSpPr>
            <p:cNvPr id="1212" name="TextBox 1211">
              <a:extLst>
                <a:ext uri="{FF2B5EF4-FFF2-40B4-BE49-F238E27FC236}">
                  <a16:creationId xmlns:a16="http://schemas.microsoft.com/office/drawing/2014/main" id="{A62653A0-4523-18C9-D1A3-0849D8D98E93}"/>
                </a:ext>
              </a:extLst>
            </p:cNvPr>
            <p:cNvSpPr txBox="1"/>
            <p:nvPr/>
          </p:nvSpPr>
          <p:spPr>
            <a:xfrm>
              <a:off x="10902005" y="3490754"/>
              <a:ext cx="43152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solidFill>
                    <a:prstClr val="white"/>
                  </a:solidFill>
                  <a:effectLst/>
                  <a:uLnTx/>
                  <a:uFillTx/>
                  <a:latin typeface="Arial" panose="020B0604020202020204"/>
                  <a:ea typeface="+mn-ea"/>
                  <a:cs typeface="+mn-cs"/>
                  <a:sym typeface="HelveticaNeueLTPro-Bd"/>
                  <a:rtl val="0"/>
                </a:rPr>
                <a:t>23.1</a:t>
              </a:r>
            </a:p>
          </p:txBody>
        </p:sp>
        <p:sp>
          <p:nvSpPr>
            <p:cNvPr id="1213" name="TextBox 1212">
              <a:extLst>
                <a:ext uri="{FF2B5EF4-FFF2-40B4-BE49-F238E27FC236}">
                  <a16:creationId xmlns:a16="http://schemas.microsoft.com/office/drawing/2014/main" id="{C94C1E63-668E-20AC-43B0-98D39A778DD1}"/>
                </a:ext>
              </a:extLst>
            </p:cNvPr>
            <p:cNvSpPr txBox="1"/>
            <p:nvPr/>
          </p:nvSpPr>
          <p:spPr>
            <a:xfrm>
              <a:off x="10282592" y="3077958"/>
              <a:ext cx="380232" cy="261610"/>
            </a:xfrm>
            <a:prstGeom prst="rect">
              <a:avLst/>
            </a:prstGeom>
            <a:noFill/>
          </p:spPr>
          <p:txBody>
            <a:bodyPr wrap="non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a:ea typeface="+mn-ea"/>
                  <a:cs typeface="+mn-cs"/>
                </a:rPr>
                <a:t>2.5</a:t>
              </a:r>
            </a:p>
          </p:txBody>
        </p:sp>
        <p:sp>
          <p:nvSpPr>
            <p:cNvPr id="1214" name="TextBox 1213">
              <a:extLst>
                <a:ext uri="{FF2B5EF4-FFF2-40B4-BE49-F238E27FC236}">
                  <a16:creationId xmlns:a16="http://schemas.microsoft.com/office/drawing/2014/main" id="{D0806E08-1B0D-55FB-C61F-2F44C35225D4}"/>
                </a:ext>
              </a:extLst>
            </p:cNvPr>
            <p:cNvSpPr txBox="1"/>
            <p:nvPr/>
          </p:nvSpPr>
          <p:spPr>
            <a:xfrm>
              <a:off x="10282592" y="3217941"/>
              <a:ext cx="764953" cy="246221"/>
            </a:xfrm>
            <a:prstGeom prst="rect">
              <a:avLst/>
            </a:prstGeom>
            <a:noFill/>
          </p:spPr>
          <p:txBody>
            <a:bodyPr wrap="non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Arial" panose="020B0604020202020204"/>
                  <a:ea typeface="+mn-ea"/>
                  <a:cs typeface="+mn-cs"/>
                </a:rPr>
                <a:t>(</a:t>
              </a:r>
              <a:r>
                <a:rPr kumimoji="0" lang="en-US" sz="1000" b="1" i="0" u="none" strike="noStrike" kern="1200" cap="none" spc="0" normalizeH="0" baseline="0" noProof="0" dirty="0">
                  <a:ln>
                    <a:noFill/>
                  </a:ln>
                  <a:solidFill>
                    <a:srgbClr val="C9C9C9"/>
                  </a:solidFill>
                  <a:effectLst/>
                  <a:uLnTx/>
                  <a:uFillTx/>
                  <a:latin typeface="Arial" panose="020B0604020202020204"/>
                  <a:ea typeface="+mn-ea"/>
                  <a:cs typeface="+mn-cs"/>
                </a:rPr>
                <a:t>0.5</a:t>
              </a:r>
              <a:r>
                <a:rPr kumimoji="0" lang="en-US" sz="1000" b="1" i="0" u="none" strike="noStrike" kern="1200" cap="none" spc="0" normalizeH="0" baseline="0" noProof="0" dirty="0">
                  <a:ln>
                    <a:noFill/>
                  </a:ln>
                  <a:solidFill>
                    <a:prstClr val="white"/>
                  </a:solidFill>
                  <a:effectLst/>
                  <a:uLnTx/>
                  <a:uFillTx/>
                  <a:latin typeface="Arial" panose="020B0604020202020204"/>
                  <a:ea typeface="+mn-ea"/>
                  <a:cs typeface="+mn-cs"/>
                </a:rPr>
                <a:t> / 2.0) </a:t>
              </a:r>
            </a:p>
          </p:txBody>
        </p:sp>
      </p:grpSp>
      <p:sp>
        <p:nvSpPr>
          <p:cNvPr id="4" name="TextBox 3">
            <a:extLst>
              <a:ext uri="{FF2B5EF4-FFF2-40B4-BE49-F238E27FC236}">
                <a16:creationId xmlns:a16="http://schemas.microsoft.com/office/drawing/2014/main" id="{4B1A1B13-F93E-6EB4-ABF1-CF9872BDBF97}"/>
              </a:ext>
            </a:extLst>
          </p:cNvPr>
          <p:cNvSpPr txBox="1"/>
          <p:nvPr/>
        </p:nvSpPr>
        <p:spPr>
          <a:xfrm>
            <a:off x="10295292" y="2889078"/>
            <a:ext cx="764953" cy="246221"/>
          </a:xfrm>
          <a:prstGeom prst="rect">
            <a:avLst/>
          </a:prstGeom>
          <a:noFill/>
        </p:spPr>
        <p:txBody>
          <a:bodyPr wrap="non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Arial" panose="020B0604020202020204"/>
                <a:ea typeface="+mn-ea"/>
                <a:cs typeface="+mn-cs"/>
              </a:rPr>
              <a:t>(</a:t>
            </a:r>
            <a:r>
              <a:rPr kumimoji="0" lang="en-US" sz="1000" b="1" i="0" u="none" strike="noStrike" kern="1200" cap="none" spc="0" normalizeH="0" baseline="0" noProof="0" dirty="0">
                <a:ln>
                  <a:noFill/>
                </a:ln>
                <a:solidFill>
                  <a:srgbClr val="999999"/>
                </a:solidFill>
                <a:effectLst/>
                <a:uLnTx/>
                <a:uFillTx/>
                <a:latin typeface="Arial" panose="020B0604020202020204"/>
                <a:ea typeface="+mn-ea"/>
                <a:cs typeface="+mn-cs"/>
              </a:rPr>
              <a:t>1.0</a:t>
            </a:r>
            <a:r>
              <a:rPr kumimoji="0" lang="en-US" sz="1000" b="1" i="0" u="none" strike="noStrike" kern="1200" cap="none" spc="0" normalizeH="0" baseline="0" noProof="0" dirty="0">
                <a:ln>
                  <a:noFill/>
                </a:ln>
                <a:solidFill>
                  <a:prstClr val="white"/>
                </a:solidFill>
                <a:effectLst/>
                <a:uLnTx/>
                <a:uFillTx/>
                <a:latin typeface="Arial" panose="020B0604020202020204"/>
                <a:ea typeface="+mn-ea"/>
                <a:cs typeface="+mn-cs"/>
              </a:rPr>
              <a:t> / 6.0) </a:t>
            </a:r>
          </a:p>
        </p:txBody>
      </p:sp>
    </p:spTree>
    <p:extLst>
      <p:ext uri="{BB962C8B-B14F-4D97-AF65-F5344CB8AC3E}">
        <p14:creationId xmlns:p14="http://schemas.microsoft.com/office/powerpoint/2010/main" val="239276281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FDA-Approved PARPi Combinations for mCRPC: Summary</a:t>
            </a:r>
          </a:p>
        </p:txBody>
      </p:sp>
      <p:sp>
        <p:nvSpPr>
          <p:cNvPr id="100" name="TH1"/>
          <p:cNvSpPr/>
          <p:nvPr/>
        </p:nvSpPr>
        <p:spPr>
          <a:xfrm>
            <a:off x="304800" y="1381891"/>
            <a:ext cx="2438400" cy="381000"/>
          </a:xfrm>
          <a:prstGeom prst="rect">
            <a:avLst/>
          </a:prstGeom>
          <a:solidFill>
            <a:srgbClr val="21295C"/>
          </a:solidFill>
          <a:ln>
            <a:no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mn-cs"/>
              </a:rPr>
              <a:t>Combination (Trial)</a:t>
            </a:r>
          </a:p>
        </p:txBody>
      </p:sp>
      <p:sp>
        <p:nvSpPr>
          <p:cNvPr id="101" name="TH2"/>
          <p:cNvSpPr/>
          <p:nvPr/>
        </p:nvSpPr>
        <p:spPr>
          <a:xfrm>
            <a:off x="2819400" y="1381891"/>
            <a:ext cx="2743200" cy="381000"/>
          </a:xfrm>
          <a:prstGeom prst="rect">
            <a:avLst/>
          </a:prstGeom>
          <a:solidFill>
            <a:srgbClr val="21295C"/>
          </a:solidFill>
          <a:ln w="9525">
            <a:solidFill>
              <a:srgbClr val="CADCFC"/>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mn-cs"/>
              </a:rPr>
              <a:t>FDA/EMA Population</a:t>
            </a:r>
          </a:p>
        </p:txBody>
      </p:sp>
      <p:sp>
        <p:nvSpPr>
          <p:cNvPr id="102" name="TH3"/>
          <p:cNvSpPr/>
          <p:nvPr/>
        </p:nvSpPr>
        <p:spPr>
          <a:xfrm>
            <a:off x="5638800" y="1381891"/>
            <a:ext cx="2743200" cy="381000"/>
          </a:xfrm>
          <a:prstGeom prst="rect">
            <a:avLst/>
          </a:prstGeom>
          <a:solidFill>
            <a:srgbClr val="21295C"/>
          </a:solidFill>
          <a:ln w="9525">
            <a:solidFill>
              <a:srgbClr val="CADCFC"/>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mn-cs"/>
              </a:rPr>
              <a:t>rPFS HR (BRCA+)</a:t>
            </a:r>
          </a:p>
        </p:txBody>
      </p:sp>
      <p:sp>
        <p:nvSpPr>
          <p:cNvPr id="103" name="TH4"/>
          <p:cNvSpPr/>
          <p:nvPr/>
        </p:nvSpPr>
        <p:spPr>
          <a:xfrm>
            <a:off x="8458200" y="1381891"/>
            <a:ext cx="3429000" cy="381000"/>
          </a:xfrm>
          <a:prstGeom prst="rect">
            <a:avLst/>
          </a:prstGeom>
          <a:solidFill>
            <a:srgbClr val="21295C"/>
          </a:solidFill>
          <a:ln w="9525">
            <a:solidFill>
              <a:srgbClr val="CADCFC"/>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mn-cs"/>
              </a:rPr>
              <a:t>OS Benefit</a:t>
            </a:r>
          </a:p>
        </p:txBody>
      </p:sp>
      <p:sp>
        <p:nvSpPr>
          <p:cNvPr id="110" name="R1C1"/>
          <p:cNvSpPr/>
          <p:nvPr/>
        </p:nvSpPr>
        <p:spPr>
          <a:xfrm>
            <a:off x="304800" y="1762891"/>
            <a:ext cx="2438400" cy="685800"/>
          </a:xfrm>
          <a:prstGeom prst="rect">
            <a:avLst/>
          </a:prstGeom>
          <a:solidFill>
            <a:srgbClr val="028090"/>
          </a:solidFill>
          <a:ln w="9525">
            <a:solidFill>
              <a:srgbClr val="FFFFFF"/>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FFFFFF"/>
                </a:solidFill>
                <a:effectLst/>
                <a:uLnTx/>
                <a:uFillTx/>
                <a:latin typeface="Calibri"/>
                <a:ea typeface="+mn-ea"/>
                <a:cs typeface="+mn-cs"/>
              </a:rPr>
              <a:t>Olaparib + Abiraterone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ADCFC"/>
                </a:solidFill>
                <a:effectLst/>
                <a:uLnTx/>
                <a:uFillTx/>
                <a:latin typeface="Calibri"/>
                <a:ea typeface="+mn-ea"/>
                <a:cs typeface="+mn-cs"/>
              </a:rPr>
              <a:t>(PROpel)</a:t>
            </a:r>
          </a:p>
        </p:txBody>
      </p:sp>
      <p:sp>
        <p:nvSpPr>
          <p:cNvPr id="111" name="R1C2"/>
          <p:cNvSpPr/>
          <p:nvPr/>
        </p:nvSpPr>
        <p:spPr>
          <a:xfrm>
            <a:off x="2819400" y="1762891"/>
            <a:ext cx="2743200" cy="685800"/>
          </a:xfrm>
          <a:prstGeom prst="rect">
            <a:avLst/>
          </a:prstGeom>
          <a:solidFill>
            <a:srgbClr val="E8F7F9"/>
          </a:solidFill>
          <a:ln w="9525">
            <a:solidFill>
              <a:srgbClr val="028090"/>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A1A1A"/>
                </a:solidFill>
                <a:effectLst/>
                <a:uLnTx/>
                <a:uFillTx/>
                <a:latin typeface="Calibri"/>
                <a:ea typeface="+mn-ea"/>
                <a:cs typeface="+mn-cs"/>
              </a:rPr>
              <a:t>mCRPC BRCA1/2; or chemotherapy not indicated</a:t>
            </a:r>
          </a:p>
        </p:txBody>
      </p:sp>
      <p:sp>
        <p:nvSpPr>
          <p:cNvPr id="112" name="R1C3"/>
          <p:cNvSpPr/>
          <p:nvPr/>
        </p:nvSpPr>
        <p:spPr>
          <a:xfrm>
            <a:off x="5638800" y="1762891"/>
            <a:ext cx="2743200" cy="685800"/>
          </a:xfrm>
          <a:prstGeom prst="rect">
            <a:avLst/>
          </a:prstGeom>
          <a:solidFill>
            <a:srgbClr val="E8F7F9"/>
          </a:solidFill>
          <a:ln w="9525">
            <a:solidFill>
              <a:srgbClr val="028090"/>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28090"/>
                </a:solidFill>
                <a:effectLst/>
                <a:uLnTx/>
                <a:uFillTx/>
                <a:latin typeface="Calibri"/>
                <a:ea typeface="+mn-ea"/>
                <a:cs typeface="+mn-cs"/>
              </a:rPr>
              <a:t>HR 0.23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A1A1A"/>
                </a:solidFill>
                <a:effectLst/>
                <a:uLnTx/>
                <a:uFillTx/>
                <a:latin typeface="Calibri"/>
                <a:ea typeface="+mn-ea"/>
                <a:cs typeface="+mn-cs"/>
              </a:rPr>
              <a:t>(0.12–0.43)</a:t>
            </a:r>
          </a:p>
        </p:txBody>
      </p:sp>
      <p:sp>
        <p:nvSpPr>
          <p:cNvPr id="113" name="R1C4"/>
          <p:cNvSpPr/>
          <p:nvPr/>
        </p:nvSpPr>
        <p:spPr>
          <a:xfrm>
            <a:off x="8458200" y="1762891"/>
            <a:ext cx="3429000" cy="685800"/>
          </a:xfrm>
          <a:prstGeom prst="rect">
            <a:avLst/>
          </a:prstGeom>
          <a:solidFill>
            <a:srgbClr val="E8F7F9"/>
          </a:solidFill>
          <a:ln w="9525">
            <a:solidFill>
              <a:srgbClr val="028090"/>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A1A1A"/>
                </a:solidFill>
                <a:effectLst/>
                <a:uLnTx/>
                <a:uFillTx/>
                <a:latin typeface="Calibri"/>
                <a:ea typeface="+mn-ea"/>
                <a:cs typeface="+mn-cs"/>
              </a:rPr>
              <a:t>HR 0.81 (trend favoring olaparib)</a:t>
            </a:r>
          </a:p>
        </p:txBody>
      </p:sp>
      <p:sp>
        <p:nvSpPr>
          <p:cNvPr id="120" name="R2C1"/>
          <p:cNvSpPr/>
          <p:nvPr/>
        </p:nvSpPr>
        <p:spPr>
          <a:xfrm>
            <a:off x="304800" y="2486891"/>
            <a:ext cx="2438400" cy="685800"/>
          </a:xfrm>
          <a:prstGeom prst="rect">
            <a:avLst/>
          </a:prstGeom>
          <a:solidFill>
            <a:srgbClr val="6D2E46"/>
          </a:solidFill>
          <a:ln w="9525">
            <a:solidFill>
              <a:srgbClr val="FFFFFF"/>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FFFFFF"/>
                </a:solidFill>
                <a:effectLst/>
                <a:uLnTx/>
                <a:uFillTx/>
                <a:latin typeface="Calibri"/>
                <a:ea typeface="+mn-ea"/>
                <a:cs typeface="+mn-cs"/>
              </a:rPr>
              <a:t>Niraparib + Abiraterone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ECE2D0"/>
                </a:solidFill>
                <a:effectLst/>
                <a:uLnTx/>
                <a:uFillTx/>
                <a:latin typeface="Calibri"/>
                <a:ea typeface="+mn-ea"/>
                <a:cs typeface="+mn-cs"/>
              </a:rPr>
              <a:t>(MAGNITUDE)</a:t>
            </a:r>
          </a:p>
        </p:txBody>
      </p:sp>
      <p:sp>
        <p:nvSpPr>
          <p:cNvPr id="121" name="R2C2"/>
          <p:cNvSpPr/>
          <p:nvPr/>
        </p:nvSpPr>
        <p:spPr>
          <a:xfrm>
            <a:off x="2819400" y="2486891"/>
            <a:ext cx="2743200" cy="685800"/>
          </a:xfrm>
          <a:prstGeom prst="rect">
            <a:avLst/>
          </a:prstGeom>
          <a:solidFill>
            <a:srgbClr val="FFF8F5"/>
          </a:solidFill>
          <a:ln w="9525">
            <a:solidFill>
              <a:srgbClr val="6D2E46"/>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A1A1A"/>
                </a:solidFill>
                <a:effectLst/>
                <a:uLnTx/>
                <a:uFillTx/>
                <a:latin typeface="Calibri"/>
                <a:ea typeface="+mn-ea"/>
                <a:cs typeface="+mn-cs"/>
              </a:rPr>
              <a:t>mCRPC with BRCA1/2 mutations</a:t>
            </a:r>
          </a:p>
        </p:txBody>
      </p:sp>
      <p:sp>
        <p:nvSpPr>
          <p:cNvPr id="122" name="R2C3"/>
          <p:cNvSpPr/>
          <p:nvPr/>
        </p:nvSpPr>
        <p:spPr>
          <a:xfrm>
            <a:off x="5638800" y="2486891"/>
            <a:ext cx="2743200" cy="685800"/>
          </a:xfrm>
          <a:prstGeom prst="rect">
            <a:avLst/>
          </a:prstGeom>
          <a:solidFill>
            <a:srgbClr val="FFF8F5"/>
          </a:solidFill>
          <a:ln w="9525">
            <a:solidFill>
              <a:srgbClr val="6D2E46"/>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6D2E46"/>
                </a:solidFill>
                <a:effectLst/>
                <a:uLnTx/>
                <a:uFillTx/>
                <a:latin typeface="Calibri"/>
                <a:ea typeface="+mn-ea"/>
                <a:cs typeface="+mn-cs"/>
              </a:rPr>
              <a:t>HR 0.53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A1A1A"/>
                </a:solidFill>
                <a:effectLst/>
                <a:uLnTx/>
                <a:uFillTx/>
                <a:latin typeface="Calibri"/>
                <a:ea typeface="+mn-ea"/>
                <a:cs typeface="+mn-cs"/>
              </a:rPr>
              <a:t>(0.36–0.79)</a:t>
            </a:r>
          </a:p>
        </p:txBody>
      </p:sp>
      <p:sp>
        <p:nvSpPr>
          <p:cNvPr id="123" name="R2C4"/>
          <p:cNvSpPr/>
          <p:nvPr/>
        </p:nvSpPr>
        <p:spPr>
          <a:xfrm>
            <a:off x="8458200" y="2486891"/>
            <a:ext cx="3429000" cy="685800"/>
          </a:xfrm>
          <a:prstGeom prst="rect">
            <a:avLst/>
          </a:prstGeom>
          <a:solidFill>
            <a:srgbClr val="FFF8F5"/>
          </a:solidFill>
          <a:ln w="9525">
            <a:solidFill>
              <a:srgbClr val="6D2E46"/>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A1A1A"/>
                </a:solidFill>
                <a:effectLst/>
                <a:uLnTx/>
                <a:uFillTx/>
                <a:latin typeface="Calibri"/>
                <a:ea typeface="+mn-ea"/>
                <a:cs typeface="+mn-cs"/>
              </a:rPr>
              <a:t>HR 0.66 BRCA1/2 (significant OS)</a:t>
            </a:r>
          </a:p>
        </p:txBody>
      </p:sp>
      <p:sp>
        <p:nvSpPr>
          <p:cNvPr id="130" name="R3C1"/>
          <p:cNvSpPr/>
          <p:nvPr/>
        </p:nvSpPr>
        <p:spPr>
          <a:xfrm>
            <a:off x="304800" y="3211091"/>
            <a:ext cx="2438400" cy="685800"/>
          </a:xfrm>
          <a:prstGeom prst="rect">
            <a:avLst/>
          </a:prstGeom>
          <a:solidFill>
            <a:srgbClr val="065A82"/>
          </a:solidFill>
          <a:ln w="9525">
            <a:solidFill>
              <a:srgbClr val="FFFFFF"/>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FFFFFF"/>
                </a:solidFill>
                <a:effectLst/>
                <a:uLnTx/>
                <a:uFillTx/>
                <a:latin typeface="Calibri"/>
                <a:ea typeface="+mn-ea"/>
                <a:cs typeface="+mn-cs"/>
              </a:rPr>
              <a:t>Talazoparib + Enzalutamide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ADCFC"/>
                </a:solidFill>
                <a:effectLst/>
                <a:uLnTx/>
                <a:uFillTx/>
                <a:latin typeface="Calibri"/>
                <a:ea typeface="+mn-ea"/>
                <a:cs typeface="+mn-cs"/>
              </a:rPr>
              <a:t>(TALAPRO-2)</a:t>
            </a:r>
          </a:p>
        </p:txBody>
      </p:sp>
      <p:sp>
        <p:nvSpPr>
          <p:cNvPr id="131" name="R3C2"/>
          <p:cNvSpPr/>
          <p:nvPr/>
        </p:nvSpPr>
        <p:spPr>
          <a:xfrm>
            <a:off x="2819400" y="3211091"/>
            <a:ext cx="2743200" cy="685800"/>
          </a:xfrm>
          <a:prstGeom prst="rect">
            <a:avLst/>
          </a:prstGeom>
          <a:solidFill>
            <a:srgbClr val="E8F4FD"/>
          </a:solidFill>
          <a:ln w="9525">
            <a:solidFill>
              <a:srgbClr val="065A82"/>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A1A1A"/>
                </a:solidFill>
                <a:effectLst/>
                <a:uLnTx/>
                <a:uFillTx/>
                <a:latin typeface="Calibri"/>
                <a:ea typeface="+mn-ea"/>
                <a:cs typeface="+mn-cs"/>
              </a:rPr>
              <a:t>mCRPC any HRR mutations; or chemo not indicated</a:t>
            </a:r>
          </a:p>
        </p:txBody>
      </p:sp>
      <p:sp>
        <p:nvSpPr>
          <p:cNvPr id="132" name="R3C3"/>
          <p:cNvSpPr/>
          <p:nvPr/>
        </p:nvSpPr>
        <p:spPr>
          <a:xfrm>
            <a:off x="5638800" y="3211091"/>
            <a:ext cx="2743200" cy="685800"/>
          </a:xfrm>
          <a:prstGeom prst="rect">
            <a:avLst/>
          </a:prstGeom>
          <a:solidFill>
            <a:srgbClr val="E8F4FD"/>
          </a:solidFill>
          <a:ln w="9525">
            <a:solidFill>
              <a:srgbClr val="065A82"/>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a:ea typeface="+mn-ea"/>
                <a:cs typeface="+mn-cs"/>
              </a:rPr>
              <a:t>HR 0.20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A1A1A"/>
                </a:solidFill>
                <a:effectLst/>
                <a:uLnTx/>
                <a:uFillTx/>
                <a:latin typeface="Calibri"/>
                <a:ea typeface="+mn-ea"/>
                <a:cs typeface="+mn-cs"/>
              </a:rPr>
              <a:t>(0.11–0.36) ★</a:t>
            </a:r>
          </a:p>
        </p:txBody>
      </p:sp>
      <p:sp>
        <p:nvSpPr>
          <p:cNvPr id="133" name="R3C4"/>
          <p:cNvSpPr/>
          <p:nvPr/>
        </p:nvSpPr>
        <p:spPr>
          <a:xfrm>
            <a:off x="8458200" y="3211091"/>
            <a:ext cx="3429000" cy="685800"/>
          </a:xfrm>
          <a:prstGeom prst="rect">
            <a:avLst/>
          </a:prstGeom>
          <a:solidFill>
            <a:srgbClr val="E8F4FD"/>
          </a:solidFill>
          <a:ln w="9525">
            <a:solidFill>
              <a:srgbClr val="065A82"/>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A1A1A"/>
                </a:solidFill>
                <a:effectLst/>
                <a:uLnTx/>
                <a:uFillTx/>
                <a:latin typeface="Calibri"/>
                <a:ea typeface="+mn-ea"/>
                <a:cs typeface="+mn-cs"/>
              </a:rPr>
              <a:t>OS HR 0.80 all-comers; 0.62 HRR+ (significant)</a:t>
            </a:r>
          </a:p>
        </p:txBody>
      </p:sp>
      <p:sp>
        <p:nvSpPr>
          <p:cNvPr id="200" name="KeyMsgHeader"/>
          <p:cNvSpPr/>
          <p:nvPr/>
        </p:nvSpPr>
        <p:spPr>
          <a:xfrm>
            <a:off x="304800" y="4010891"/>
            <a:ext cx="11582400" cy="304800"/>
          </a:xfrm>
          <a:prstGeom prst="rect">
            <a:avLst/>
          </a:prstGeom>
          <a:solidFill>
            <a:srgbClr val="C00000"/>
          </a:solidFill>
          <a:ln>
            <a:noFill/>
          </a:ln>
        </p:spPr>
        <p:txBody>
          <a:bodyPr lIns="182880" rIns="18288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mn-cs"/>
              </a:rPr>
              <a:t>⚠ Key Clinical Messages</a:t>
            </a:r>
          </a:p>
        </p:txBody>
      </p:sp>
      <p:sp>
        <p:nvSpPr>
          <p:cNvPr id="201" name="KeyMsgs"/>
          <p:cNvSpPr/>
          <p:nvPr/>
        </p:nvSpPr>
        <p:spPr>
          <a:xfrm>
            <a:off x="304800" y="4315691"/>
            <a:ext cx="11582400" cy="1143000"/>
          </a:xfrm>
          <a:prstGeom prst="rect">
            <a:avLst/>
          </a:prstGeom>
          <a:solidFill>
            <a:srgbClr val="FFF0F0"/>
          </a:solidFill>
          <a:ln w="19050">
            <a:solidFill>
              <a:srgbClr val="C00000"/>
            </a:solidFill>
          </a:ln>
        </p:spPr>
        <p:txBody>
          <a:bodyPr lIns="228600" tIns="91440" rIns="228600" bIns="91440" anchor="t"/>
          <a:lstStyle/>
          <a:p>
            <a:pPr marL="0" marR="0" lvl="0" indent="-304800" algn="l" defTabSz="914400" rtl="0" eaLnBrk="1" fontAlgn="auto" latinLnBrk="0" hangingPunct="1">
              <a:lnSpc>
                <a:spcPct val="100000"/>
              </a:lnSpc>
              <a:spcBef>
                <a:spcPts val="100"/>
              </a:spcBef>
              <a:spcAft>
                <a:spcPts val="0"/>
              </a:spcAft>
              <a:buClrTx/>
              <a:buSzTx/>
              <a:buFontTx/>
              <a:buChar char="✔"/>
              <a:tabLst/>
              <a:defRPr/>
            </a:pPr>
            <a:r>
              <a:rPr kumimoji="0" lang="en-US" sz="1500" b="0" i="0" u="none" strike="noStrike" kern="1200" cap="none" spc="0" normalizeH="0" baseline="0" noProof="0" dirty="0">
                <a:ln>
                  <a:noFill/>
                </a:ln>
                <a:solidFill>
                  <a:srgbClr val="1A1A1A"/>
                </a:solidFill>
                <a:effectLst/>
                <a:uLnTx/>
                <a:uFillTx/>
                <a:latin typeface="Calibri"/>
                <a:ea typeface="+mn-ea"/>
                <a:cs typeface="+mn-cs"/>
              </a:rPr>
              <a:t>HRR testing at mCRPC diagnosis is essential to identify PARPi candidates</a:t>
            </a:r>
          </a:p>
          <a:p>
            <a:pPr marL="0" marR="0" lvl="0" indent="-304800" algn="l" defTabSz="914400" rtl="0" eaLnBrk="1" fontAlgn="auto" latinLnBrk="0" hangingPunct="1">
              <a:lnSpc>
                <a:spcPct val="100000"/>
              </a:lnSpc>
              <a:spcBef>
                <a:spcPts val="100"/>
              </a:spcBef>
              <a:spcAft>
                <a:spcPts val="0"/>
              </a:spcAft>
              <a:buClrTx/>
              <a:buSzTx/>
              <a:buFontTx/>
              <a:buChar char="✔"/>
              <a:tabLst/>
              <a:defRPr/>
            </a:pPr>
            <a:r>
              <a:rPr kumimoji="0" lang="en-US" sz="1500" b="0" i="0" u="none" strike="noStrike" kern="1200" cap="none" spc="0" normalizeH="0" baseline="0" noProof="0" dirty="0">
                <a:ln>
                  <a:noFill/>
                </a:ln>
                <a:solidFill>
                  <a:srgbClr val="1A1A1A"/>
                </a:solidFill>
                <a:effectLst/>
                <a:uLnTx/>
                <a:uFillTx/>
                <a:latin typeface="Calibri"/>
                <a:ea typeface="+mn-ea"/>
                <a:cs typeface="+mn-cs"/>
              </a:rPr>
              <a:t>Greatest benefit in BRCA1/2 patients (rPFS HR range: 0.20–0.53)</a:t>
            </a:r>
          </a:p>
          <a:p>
            <a:pPr marL="0" marR="0" lvl="0" indent="-304800" algn="l" defTabSz="914400" rtl="0" eaLnBrk="1" fontAlgn="auto" latinLnBrk="0" hangingPunct="1">
              <a:lnSpc>
                <a:spcPct val="100000"/>
              </a:lnSpc>
              <a:spcBef>
                <a:spcPts val="100"/>
              </a:spcBef>
              <a:spcAft>
                <a:spcPts val="0"/>
              </a:spcAft>
              <a:buClrTx/>
              <a:buSzTx/>
              <a:buFontTx/>
              <a:buChar char="✔"/>
              <a:tabLst/>
              <a:defRPr/>
            </a:pPr>
            <a:r>
              <a:rPr kumimoji="0" lang="en-US" sz="1500" b="0" i="0" u="none" strike="noStrike" kern="1200" cap="none" spc="0" normalizeH="0" baseline="0" noProof="0" dirty="0">
                <a:ln>
                  <a:noFill/>
                </a:ln>
                <a:solidFill>
                  <a:srgbClr val="1A1A1A"/>
                </a:solidFill>
                <a:effectLst/>
                <a:uLnTx/>
                <a:uFillTx/>
                <a:latin typeface="Calibri"/>
                <a:ea typeface="+mn-ea"/>
                <a:cs typeface="+mn-cs"/>
              </a:rPr>
              <a:t>OS benefit demonstrated for talazoparib + enzalutamide in all-comers (FDA labels 2023)</a:t>
            </a:r>
          </a:p>
        </p:txBody>
      </p:sp>
    </p:spTree>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5">
            <a:extLst>
              <a:ext uri="{FF2B5EF4-FFF2-40B4-BE49-F238E27FC236}">
                <a16:creationId xmlns:a16="http://schemas.microsoft.com/office/drawing/2014/main" id="{3327DF37-5A13-4B94-BCEF-BDD14E5BC17C}"/>
              </a:ext>
            </a:extLst>
          </p:cNvPr>
          <p:cNvSpPr/>
          <p:nvPr/>
        </p:nvSpPr>
        <p:spPr>
          <a:xfrm>
            <a:off x="1187595" y="1479131"/>
            <a:ext cx="2654735" cy="3864660"/>
          </a:xfrm>
          <a:prstGeom prst="roundRect">
            <a:avLst>
              <a:gd name="adj" fmla="val 6645"/>
            </a:avLst>
          </a:prstGeom>
          <a:solidFill>
            <a:schemeClr val="bg2">
              <a:lumMod val="25000"/>
            </a:schemeClr>
          </a:solidFill>
          <a:ln>
            <a:noFill/>
          </a:ln>
          <a:effectLst>
            <a:outerShdw blurRad="50800" dist="38100" dir="2700000" algn="tl" rotWithShape="0">
              <a:prstClr val="black">
                <a:alpha val="40000"/>
              </a:prstClr>
            </a:outerShdw>
          </a:effectLst>
          <a:scene3d>
            <a:camera prst="orthographicFront"/>
            <a:lightRig rig="threePt" dir="t"/>
          </a:scene3d>
          <a:sp3d prstMaterial="metal">
            <a:bevelT prst="angle"/>
          </a:sp3d>
        </p:spPr>
        <p:style>
          <a:lnRef idx="2">
            <a:schemeClr val="accent1">
              <a:shade val="50000"/>
            </a:schemeClr>
          </a:lnRef>
          <a:fillRef idx="1">
            <a:schemeClr val="accent1"/>
          </a:fillRef>
          <a:effectRef idx="0">
            <a:schemeClr val="accent1"/>
          </a:effectRef>
          <a:fontRef idx="minor">
            <a:schemeClr val="lt1"/>
          </a:fontRef>
        </p:style>
        <p:txBody>
          <a:bodyPr lIns="91435" tIns="45718" rIns="91435" bIns="45718" anchor="ctr"/>
          <a:lstStyle/>
          <a:p>
            <a:pPr marL="0" marR="0" lvl="0" indent="0" algn="ctr" defTabSz="914446" rtl="0" eaLnBrk="1" fontAlgn="base" latinLnBrk="0" hangingPunct="1">
              <a:lnSpc>
                <a:spcPct val="100000"/>
              </a:lnSpc>
              <a:spcBef>
                <a:spcPct val="0"/>
              </a:spcBef>
              <a:spcAft>
                <a:spcPct val="0"/>
              </a:spcAft>
              <a:buClr>
                <a:prstClr val="white"/>
              </a:buClr>
              <a:buSzTx/>
              <a:buFontTx/>
              <a:buNone/>
              <a:tabLst/>
              <a:defRPr/>
            </a:pPr>
            <a:r>
              <a:rPr kumimoji="0" lang="en-US" sz="1800" b="1"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rPr>
              <a:t>Key Eligibility</a:t>
            </a:r>
            <a:endPar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endParaRPr>
          </a:p>
          <a:p>
            <a:pPr marL="176213" marR="0" lvl="0" indent="-176213" algn="l" defTabSz="914446" rtl="0" eaLnBrk="1" fontAlgn="base" latinLnBrk="0" hangingPunct="1">
              <a:lnSpc>
                <a:spcPct val="100000"/>
              </a:lnSpc>
              <a:spcBef>
                <a:spcPts val="300"/>
              </a:spcBef>
              <a:spcAft>
                <a:spcPct val="0"/>
              </a:spcAft>
              <a:buClr>
                <a:prstClr val="white"/>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Pathological diagnosis of prostate adenocarcinoma</a:t>
            </a:r>
          </a:p>
          <a:p>
            <a:pPr marL="176213" marR="0" lvl="0" indent="-176213" algn="l" defTabSz="914446" rtl="0" eaLnBrk="1" fontAlgn="base" latinLnBrk="0" hangingPunct="1">
              <a:lnSpc>
                <a:spcPct val="100000"/>
              </a:lnSpc>
              <a:spcBef>
                <a:spcPts val="300"/>
              </a:spcBef>
              <a:spcAft>
                <a:spcPct val="0"/>
              </a:spcAft>
              <a:buClr>
                <a:prstClr val="white"/>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Positive for deleterious homologous recombination repair (HRR) gene mutations</a:t>
            </a:r>
          </a:p>
          <a:p>
            <a:pPr marL="176213" marR="0" lvl="0" indent="-176213" algn="l" defTabSz="914446" rtl="0" eaLnBrk="1" fontAlgn="base" latinLnBrk="0" hangingPunct="1">
              <a:lnSpc>
                <a:spcPct val="100000"/>
              </a:lnSpc>
              <a:spcBef>
                <a:spcPts val="300"/>
              </a:spcBef>
              <a:spcAft>
                <a:spcPct val="0"/>
              </a:spcAft>
              <a:buClr>
                <a:prstClr val="white"/>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Radiation with curative intent or prior treatment with </a:t>
            </a:r>
            <a:r>
              <a:rPr kumimoji="0" lang="en-US" sz="1400" b="0" i="0" u="none" strike="noStrike" kern="1200" cap="none" spc="0" normalizeH="0" baseline="0" noProof="0" dirty="0" err="1">
                <a:ln>
                  <a:noFill/>
                </a:ln>
                <a:solidFill>
                  <a:prstClr val="white"/>
                </a:solidFill>
                <a:effectLst/>
                <a:uLnTx/>
                <a:uFillTx/>
                <a:latin typeface="Calibri" panose="020F0502020204030204"/>
                <a:ea typeface="+mn-ea"/>
                <a:cs typeface="+mn-cs"/>
              </a:rPr>
              <a:t>PARPi</a:t>
            </a: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  is not allowed</a:t>
            </a:r>
          </a:p>
          <a:p>
            <a:pPr marL="176213" marR="0" lvl="0" indent="-176213" algn="l" defTabSz="914446" rtl="0" eaLnBrk="1" fontAlgn="base" latinLnBrk="0" hangingPunct="1">
              <a:lnSpc>
                <a:spcPct val="100000"/>
              </a:lnSpc>
              <a:spcBef>
                <a:spcPts val="300"/>
              </a:spcBef>
              <a:spcAft>
                <a:spcPct val="0"/>
              </a:spcAft>
              <a:buClr>
                <a:prstClr val="white"/>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rPr>
              <a:t>Patients with l</a:t>
            </a: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ong-term use of systemically administered corticosteroids or a history of MDS or AML were excluded</a:t>
            </a:r>
            <a:endPar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endParaRPr>
          </a:p>
        </p:txBody>
      </p:sp>
      <p:sp>
        <p:nvSpPr>
          <p:cNvPr id="5" name="Rounded Rectangle 4">
            <a:extLst>
              <a:ext uri="{FF2B5EF4-FFF2-40B4-BE49-F238E27FC236}">
                <a16:creationId xmlns:a16="http://schemas.microsoft.com/office/drawing/2014/main" id="{475B9853-EA19-46C1-A74D-92D2152CC819}"/>
              </a:ext>
            </a:extLst>
          </p:cNvPr>
          <p:cNvSpPr/>
          <p:nvPr/>
        </p:nvSpPr>
        <p:spPr>
          <a:xfrm>
            <a:off x="5927145" y="1611035"/>
            <a:ext cx="2011680" cy="1828800"/>
          </a:xfrm>
          <a:prstGeom prst="roundRect">
            <a:avLst>
              <a:gd name="adj" fmla="val 12540"/>
            </a:avLst>
          </a:prstGeom>
          <a:solidFill>
            <a:schemeClr val="bg2">
              <a:lumMod val="90000"/>
            </a:schemeClr>
          </a:solidFill>
          <a:ln w="28575">
            <a:noFill/>
          </a:ln>
          <a:effectLst>
            <a:outerShdw blurRad="50800" dist="38100" dir="2700000" algn="t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lIns="0" tIns="45718" rIns="0" bIns="45718" anchor="ctr"/>
          <a:lstStyle/>
          <a:p>
            <a:pPr marL="0" marR="0" lvl="0" indent="0" algn="ctr" defTabSz="914446"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Niraparib 200 mg </a:t>
            </a:r>
            <a:r>
              <a:rPr kumimoji="0" lang="en-US" sz="1400" b="0" i="0" u="none" strike="noStrike" kern="1200" cap="none" spc="0" normalizeH="0" baseline="0" noProof="0" dirty="0" err="1">
                <a:ln>
                  <a:noFill/>
                </a:ln>
                <a:solidFill>
                  <a:prstClr val="black"/>
                </a:solidFill>
                <a:effectLst/>
                <a:uLnTx/>
                <a:uFillTx/>
                <a:latin typeface="Calibri" panose="020F0502020204030204"/>
                <a:ea typeface="+mn-ea"/>
                <a:cs typeface="+mn-cs"/>
              </a:rPr>
              <a:t>qd</a:t>
            </a:r>
            <a:b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0" marR="0" lvl="0" indent="0" algn="ctr" defTabSz="914446"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Abiraterone Acetate </a:t>
            </a:r>
          </a:p>
          <a:p>
            <a:pPr marL="0" marR="0" lvl="0" indent="0" algn="ctr" defTabSz="914446"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1000 mg </a:t>
            </a:r>
            <a:r>
              <a:rPr kumimoji="0" lang="en-US" sz="1400" b="0" i="0" u="none" strike="noStrike" kern="1200" cap="none" spc="0" normalizeH="0" baseline="0" noProof="0" dirty="0" err="1">
                <a:ln>
                  <a:noFill/>
                </a:ln>
                <a:solidFill>
                  <a:prstClr val="black"/>
                </a:solidFill>
                <a:effectLst/>
                <a:uLnTx/>
                <a:uFillTx/>
                <a:latin typeface="Calibri" panose="020F0502020204030204"/>
                <a:ea typeface="+mn-ea"/>
                <a:cs typeface="+mn-cs"/>
              </a:rPr>
              <a:t>qd</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0" marR="0" lvl="0" indent="0" algn="ctr" defTabSz="914446"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0" marR="0" lvl="0" indent="0" algn="ctr" defTabSz="914446"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Prednisone 5 mg </a:t>
            </a:r>
            <a:r>
              <a:rPr kumimoji="0" lang="en-US" sz="1400" b="0" i="0" u="none" strike="noStrike" kern="1200" cap="none" spc="0" normalizeH="0" baseline="0" noProof="0" dirty="0" err="1">
                <a:ln>
                  <a:noFill/>
                </a:ln>
                <a:solidFill>
                  <a:prstClr val="black"/>
                </a:solidFill>
                <a:effectLst/>
                <a:uLnTx/>
                <a:uFillTx/>
                <a:latin typeface="Calibri" panose="020F0502020204030204"/>
                <a:ea typeface="+mn-ea"/>
                <a:cs typeface="+mn-cs"/>
              </a:rPr>
              <a:t>qd</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endParaRPr>
          </a:p>
        </p:txBody>
      </p:sp>
      <p:sp>
        <p:nvSpPr>
          <p:cNvPr id="6" name="Rounded Rectangle 5">
            <a:extLst>
              <a:ext uri="{FF2B5EF4-FFF2-40B4-BE49-F238E27FC236}">
                <a16:creationId xmlns:a16="http://schemas.microsoft.com/office/drawing/2014/main" id="{2DDA9144-7C9E-44E8-A05D-55E7169BAE3C}"/>
              </a:ext>
            </a:extLst>
          </p:cNvPr>
          <p:cNvSpPr/>
          <p:nvPr/>
        </p:nvSpPr>
        <p:spPr>
          <a:xfrm>
            <a:off x="5918624" y="3649941"/>
            <a:ext cx="2011680" cy="1828800"/>
          </a:xfrm>
          <a:prstGeom prst="roundRect">
            <a:avLst>
              <a:gd name="adj" fmla="val 12540"/>
            </a:avLst>
          </a:prstGeom>
          <a:solidFill>
            <a:schemeClr val="bg2">
              <a:lumMod val="90000"/>
            </a:schemeClr>
          </a:solidFill>
          <a:ln>
            <a:solidFill>
              <a:srgbClr val="95A9CC"/>
            </a:solidFill>
          </a:ln>
          <a:effectLst>
            <a:outerShdw blurRad="50800" dist="38100" dir="2700000" algn="t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lIns="0" tIns="45718" rIns="0" bIns="45718" anchor="ctr"/>
          <a:lstStyle/>
          <a:p>
            <a:pPr marL="0" marR="0" lvl="0" indent="0" algn="ctr" defTabSz="914446"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mn-cs"/>
              </a:rPr>
              <a:t> Placebo</a:t>
            </a:r>
          </a:p>
          <a:p>
            <a:pPr marL="0" marR="0" lvl="0" indent="0" algn="ctr" defTabSz="914446"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mn-cs"/>
              </a:rPr>
              <a:t>+</a:t>
            </a:r>
          </a:p>
          <a:p>
            <a:pPr marL="0" marR="0" lvl="0" indent="0" algn="ctr" defTabSz="914446"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mn-cs"/>
              </a:rPr>
              <a:t>Abiraterone Acetate </a:t>
            </a:r>
          </a:p>
          <a:p>
            <a:pPr marL="0" marR="0" lvl="0" indent="0" algn="ctr" defTabSz="914446"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mn-cs"/>
              </a:rPr>
              <a:t>1000 mg </a:t>
            </a:r>
            <a:r>
              <a:rPr kumimoji="0" lang="en-US" sz="1400" b="0" i="0" u="none" strike="noStrike" kern="1200" cap="none" spc="0" normalizeH="0" baseline="0" noProof="0" dirty="0" err="1">
                <a:ln>
                  <a:noFill/>
                </a:ln>
                <a:solidFill>
                  <a:srgbClr val="000000"/>
                </a:solidFill>
                <a:effectLst/>
                <a:uLnTx/>
                <a:uFillTx/>
                <a:latin typeface="Calibri" panose="020F0502020204030204"/>
                <a:ea typeface="+mn-ea"/>
                <a:cs typeface="+mn-cs"/>
              </a:rPr>
              <a:t>qd</a:t>
            </a: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mn-cs"/>
              </a:rPr>
              <a:t>.</a:t>
            </a:r>
          </a:p>
          <a:p>
            <a:pPr marL="0" marR="0" lvl="0" indent="0" algn="ctr" defTabSz="914446"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mn-cs"/>
              </a:rPr>
              <a:t>+</a:t>
            </a:r>
          </a:p>
          <a:p>
            <a:pPr marL="0" marR="0" lvl="0" indent="0" algn="ctr" defTabSz="914446"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mn-cs"/>
              </a:rPr>
              <a:t>Prednisone 5 mg </a:t>
            </a:r>
            <a:r>
              <a:rPr kumimoji="0" lang="en-US" sz="1400" b="0" i="0" u="none" strike="noStrike" kern="1200" cap="none" spc="0" normalizeH="0" baseline="0" noProof="0" dirty="0" err="1">
                <a:ln>
                  <a:noFill/>
                </a:ln>
                <a:solidFill>
                  <a:srgbClr val="000000"/>
                </a:solidFill>
                <a:effectLst/>
                <a:uLnTx/>
                <a:uFillTx/>
                <a:latin typeface="Calibri" panose="020F0502020204030204"/>
                <a:ea typeface="+mn-ea"/>
                <a:cs typeface="+mn-cs"/>
              </a:rPr>
              <a:t>qd</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endParaRPr>
          </a:p>
          <a:p>
            <a:pPr marL="0" marR="0" lvl="0" indent="0" algn="ctr" defTabSz="914446"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endParaRPr>
          </a:p>
        </p:txBody>
      </p:sp>
      <p:sp>
        <p:nvSpPr>
          <p:cNvPr id="7" name="AutoShape 17">
            <a:extLst>
              <a:ext uri="{FF2B5EF4-FFF2-40B4-BE49-F238E27FC236}">
                <a16:creationId xmlns:a16="http://schemas.microsoft.com/office/drawing/2014/main" id="{D066134C-9515-417B-9306-52DA104BFA96}"/>
              </a:ext>
            </a:extLst>
          </p:cNvPr>
          <p:cNvSpPr>
            <a:spLocks noChangeArrowheads="1"/>
          </p:cNvSpPr>
          <p:nvPr/>
        </p:nvSpPr>
        <p:spPr bwMode="auto">
          <a:xfrm>
            <a:off x="4475048" y="1605260"/>
            <a:ext cx="681611" cy="3577167"/>
          </a:xfrm>
          <a:prstGeom prst="roundRect">
            <a:avLst>
              <a:gd name="adj" fmla="val 16667"/>
            </a:avLst>
          </a:prstGeom>
          <a:solidFill>
            <a:schemeClr val="bg2">
              <a:lumMod val="50000"/>
            </a:schemeClr>
          </a:solidFill>
          <a:ln w="19050">
            <a:noFill/>
            <a:round/>
            <a:headEnd/>
            <a:tailEnd/>
          </a:ln>
          <a:effectLst>
            <a:outerShdw blurRad="50800" dist="38100" dir="2700000" algn="tl" rotWithShape="0">
              <a:prstClr val="black">
                <a:alpha val="40000"/>
              </a:prstClr>
            </a:outerShdw>
          </a:effectLst>
          <a:scene3d>
            <a:camera prst="orthographicFront"/>
            <a:lightRig rig="threePt" dir="t"/>
          </a:scene3d>
          <a:sp3d prstMaterial="metal">
            <a:bevelT prst="angle"/>
          </a:sp3d>
        </p:spPr>
        <p:txBody>
          <a:bodyPr wrap="none" lIns="80131" tIns="40066" rIns="80131" bIns="40066" anchor="ctr"/>
          <a:lstStyle/>
          <a:p>
            <a:pPr marL="0" marR="0" lvl="0" indent="0" algn="ctr" defTabSz="858881" rtl="0" eaLnBrk="1" fontAlgn="auto" latinLnBrk="0" hangingPunct="1">
              <a:lnSpc>
                <a:spcPct val="90000"/>
              </a:lnSpc>
              <a:spcBef>
                <a:spcPct val="10000"/>
              </a:spcBef>
              <a:spcAft>
                <a:spcPts val="0"/>
              </a:spcAft>
              <a:buClrTx/>
              <a:buSzTx/>
              <a:buFontTx/>
              <a:buNone/>
              <a:tabLst/>
              <a:defRPr/>
            </a:pPr>
            <a:r>
              <a:rPr kumimoji="0" lang="en-US" sz="1600" b="1" i="0" u="none" strike="noStrike" kern="1200" cap="none" spc="0" normalizeH="0" baseline="0" noProof="0" dirty="0">
                <a:ln>
                  <a:noFill/>
                </a:ln>
                <a:solidFill>
                  <a:prstClr val="white"/>
                </a:solidFill>
                <a:effectLst/>
                <a:uLnTx/>
                <a:uFillTx/>
                <a:latin typeface="PT Sans"/>
                <a:ea typeface="ヒラギノ角ゴ Pro W3"/>
                <a:cs typeface="ヒラギノ角ゴ Pro W3"/>
              </a:rPr>
              <a:t>R</a:t>
            </a:r>
            <a:br>
              <a:rPr kumimoji="0" lang="en-US" sz="1600" b="1" i="0" u="none" strike="noStrike" kern="1200" cap="none" spc="0" normalizeH="0" baseline="0" noProof="0" dirty="0">
                <a:ln>
                  <a:noFill/>
                </a:ln>
                <a:solidFill>
                  <a:prstClr val="white"/>
                </a:solidFill>
                <a:effectLst/>
                <a:uLnTx/>
                <a:uFillTx/>
                <a:latin typeface="PT Sans"/>
                <a:ea typeface="ヒラギノ角ゴ Pro W3"/>
                <a:cs typeface="ヒラギノ角ゴ Pro W3"/>
              </a:rPr>
            </a:br>
            <a:r>
              <a:rPr kumimoji="0" lang="en-US" sz="1600" b="1" i="0" u="none" strike="noStrike" kern="1200" cap="none" spc="0" normalizeH="0" baseline="0" noProof="0" dirty="0">
                <a:ln>
                  <a:noFill/>
                </a:ln>
                <a:solidFill>
                  <a:prstClr val="white"/>
                </a:solidFill>
                <a:effectLst/>
                <a:uLnTx/>
                <a:uFillTx/>
                <a:latin typeface="PT Sans"/>
                <a:ea typeface="ヒラギノ角ゴ Pro W3"/>
                <a:cs typeface="ヒラギノ角ゴ Pro W3"/>
              </a:rPr>
              <a:t>A</a:t>
            </a:r>
            <a:br>
              <a:rPr kumimoji="0" lang="en-US" sz="1600" b="1" i="0" u="none" strike="noStrike" kern="1200" cap="none" spc="0" normalizeH="0" baseline="0" noProof="0" dirty="0">
                <a:ln>
                  <a:noFill/>
                </a:ln>
                <a:solidFill>
                  <a:prstClr val="white"/>
                </a:solidFill>
                <a:effectLst/>
                <a:uLnTx/>
                <a:uFillTx/>
                <a:latin typeface="PT Sans"/>
                <a:ea typeface="ヒラギノ角ゴ Pro W3"/>
                <a:cs typeface="ヒラギノ角ゴ Pro W3"/>
              </a:rPr>
            </a:br>
            <a:r>
              <a:rPr kumimoji="0" lang="en-US" sz="1600" b="1" i="0" u="none" strike="noStrike" kern="1200" cap="none" spc="0" normalizeH="0" baseline="0" noProof="0" dirty="0">
                <a:ln>
                  <a:noFill/>
                </a:ln>
                <a:solidFill>
                  <a:prstClr val="white"/>
                </a:solidFill>
                <a:effectLst/>
                <a:uLnTx/>
                <a:uFillTx/>
                <a:latin typeface="PT Sans"/>
                <a:ea typeface="ヒラギノ角ゴ Pro W3"/>
                <a:cs typeface="ヒラギノ角ゴ Pro W3"/>
              </a:rPr>
              <a:t>N</a:t>
            </a:r>
            <a:br>
              <a:rPr kumimoji="0" lang="en-US" sz="1600" b="1" i="0" u="none" strike="noStrike" kern="1200" cap="none" spc="0" normalizeH="0" baseline="0" noProof="0" dirty="0">
                <a:ln>
                  <a:noFill/>
                </a:ln>
                <a:solidFill>
                  <a:prstClr val="white"/>
                </a:solidFill>
                <a:effectLst/>
                <a:uLnTx/>
                <a:uFillTx/>
                <a:latin typeface="PT Sans"/>
                <a:ea typeface="ヒラギノ角ゴ Pro W3"/>
                <a:cs typeface="ヒラギノ角ゴ Pro W3"/>
              </a:rPr>
            </a:br>
            <a:r>
              <a:rPr kumimoji="0" lang="en-US" sz="1600" b="1" i="0" u="none" strike="noStrike" kern="1200" cap="none" spc="0" normalizeH="0" baseline="0" noProof="0" dirty="0">
                <a:ln>
                  <a:noFill/>
                </a:ln>
                <a:solidFill>
                  <a:prstClr val="white"/>
                </a:solidFill>
                <a:effectLst/>
                <a:uLnTx/>
                <a:uFillTx/>
                <a:latin typeface="PT Sans"/>
                <a:ea typeface="ヒラギノ角ゴ Pro W3"/>
                <a:cs typeface="ヒラギノ角ゴ Pro W3"/>
              </a:rPr>
              <a:t>D</a:t>
            </a:r>
            <a:br>
              <a:rPr kumimoji="0" lang="en-US" sz="1600" b="1" i="0" u="none" strike="noStrike" kern="1200" cap="none" spc="0" normalizeH="0" baseline="0" noProof="0" dirty="0">
                <a:ln>
                  <a:noFill/>
                </a:ln>
                <a:solidFill>
                  <a:prstClr val="white"/>
                </a:solidFill>
                <a:effectLst/>
                <a:uLnTx/>
                <a:uFillTx/>
                <a:latin typeface="PT Sans"/>
                <a:ea typeface="ヒラギノ角ゴ Pro W3"/>
                <a:cs typeface="ヒラギノ角ゴ Pro W3"/>
              </a:rPr>
            </a:br>
            <a:r>
              <a:rPr kumimoji="0" lang="en-US" sz="1600" b="1" i="0" u="none" strike="noStrike" kern="1200" cap="none" spc="0" normalizeH="0" baseline="0" noProof="0" dirty="0">
                <a:ln>
                  <a:noFill/>
                </a:ln>
                <a:solidFill>
                  <a:prstClr val="white"/>
                </a:solidFill>
                <a:effectLst/>
                <a:uLnTx/>
                <a:uFillTx/>
                <a:latin typeface="PT Sans"/>
                <a:ea typeface="ヒラギノ角ゴ Pro W3"/>
                <a:cs typeface="ヒラギノ角ゴ Pro W3"/>
              </a:rPr>
              <a:t>O</a:t>
            </a:r>
            <a:br>
              <a:rPr kumimoji="0" lang="en-US" sz="1600" b="1" i="0" u="none" strike="noStrike" kern="1200" cap="none" spc="0" normalizeH="0" baseline="0" noProof="0" dirty="0">
                <a:ln>
                  <a:noFill/>
                </a:ln>
                <a:solidFill>
                  <a:prstClr val="white"/>
                </a:solidFill>
                <a:effectLst/>
                <a:uLnTx/>
                <a:uFillTx/>
                <a:latin typeface="PT Sans"/>
                <a:ea typeface="ヒラギノ角ゴ Pro W3"/>
                <a:cs typeface="ヒラギノ角ゴ Pro W3"/>
              </a:rPr>
            </a:br>
            <a:r>
              <a:rPr kumimoji="0" lang="en-US" sz="1600" b="1" i="0" u="none" strike="noStrike" kern="1200" cap="none" spc="0" normalizeH="0" baseline="0" noProof="0" dirty="0">
                <a:ln>
                  <a:noFill/>
                </a:ln>
                <a:solidFill>
                  <a:prstClr val="white"/>
                </a:solidFill>
                <a:effectLst/>
                <a:uLnTx/>
                <a:uFillTx/>
                <a:latin typeface="PT Sans"/>
                <a:ea typeface="ヒラギノ角ゴ Pro W3"/>
                <a:cs typeface="ヒラギノ角ゴ Pro W3"/>
              </a:rPr>
              <a:t>M</a:t>
            </a:r>
            <a:br>
              <a:rPr kumimoji="0" lang="en-US" sz="1600" b="1" i="0" u="none" strike="noStrike" kern="1200" cap="none" spc="0" normalizeH="0" baseline="0" noProof="0" dirty="0">
                <a:ln>
                  <a:noFill/>
                </a:ln>
                <a:solidFill>
                  <a:prstClr val="white"/>
                </a:solidFill>
                <a:effectLst/>
                <a:uLnTx/>
                <a:uFillTx/>
                <a:latin typeface="PT Sans"/>
                <a:ea typeface="ヒラギノ角ゴ Pro W3"/>
                <a:cs typeface="ヒラギノ角ゴ Pro W3"/>
              </a:rPr>
            </a:br>
            <a:r>
              <a:rPr kumimoji="0" lang="en-US" sz="1600" b="1" i="0" u="none" strike="noStrike" kern="1200" cap="none" spc="0" normalizeH="0" baseline="0" noProof="0" dirty="0">
                <a:ln>
                  <a:noFill/>
                </a:ln>
                <a:solidFill>
                  <a:prstClr val="white"/>
                </a:solidFill>
                <a:effectLst/>
                <a:uLnTx/>
                <a:uFillTx/>
                <a:latin typeface="PT Sans"/>
                <a:ea typeface="ヒラギノ角ゴ Pro W3"/>
                <a:cs typeface="ヒラギノ角ゴ Pro W3"/>
              </a:rPr>
              <a:t>I</a:t>
            </a:r>
            <a:br>
              <a:rPr kumimoji="0" lang="en-US" sz="1600" b="1" i="0" u="none" strike="noStrike" kern="1200" cap="none" spc="0" normalizeH="0" baseline="0" noProof="0" dirty="0">
                <a:ln>
                  <a:noFill/>
                </a:ln>
                <a:solidFill>
                  <a:prstClr val="white"/>
                </a:solidFill>
                <a:effectLst/>
                <a:uLnTx/>
                <a:uFillTx/>
                <a:latin typeface="PT Sans"/>
                <a:ea typeface="ヒラギノ角ゴ Pro W3"/>
                <a:cs typeface="ヒラギノ角ゴ Pro W3"/>
              </a:rPr>
            </a:br>
            <a:r>
              <a:rPr kumimoji="0" lang="en-US" sz="1600" b="1" i="0" u="none" strike="noStrike" kern="1200" cap="none" spc="0" normalizeH="0" baseline="0" noProof="0" dirty="0">
                <a:ln>
                  <a:noFill/>
                </a:ln>
                <a:solidFill>
                  <a:prstClr val="white"/>
                </a:solidFill>
                <a:effectLst/>
                <a:uLnTx/>
                <a:uFillTx/>
                <a:latin typeface="PT Sans"/>
                <a:ea typeface="ヒラギノ角ゴ Pro W3"/>
                <a:cs typeface="ヒラギノ角ゴ Pro W3"/>
              </a:rPr>
              <a:t>Z</a:t>
            </a:r>
            <a:br>
              <a:rPr kumimoji="0" lang="en-US" sz="1600" b="1" i="0" u="none" strike="noStrike" kern="1200" cap="none" spc="0" normalizeH="0" baseline="0" noProof="0" dirty="0">
                <a:ln>
                  <a:noFill/>
                </a:ln>
                <a:solidFill>
                  <a:prstClr val="white"/>
                </a:solidFill>
                <a:effectLst/>
                <a:uLnTx/>
                <a:uFillTx/>
                <a:latin typeface="PT Sans"/>
                <a:ea typeface="ヒラギノ角ゴ Pro W3"/>
                <a:cs typeface="ヒラギノ角ゴ Pro W3"/>
              </a:rPr>
            </a:br>
            <a:r>
              <a:rPr kumimoji="0" lang="en-US" sz="1600" b="1" i="0" u="none" strike="noStrike" kern="1200" cap="none" spc="0" normalizeH="0" baseline="0" noProof="0" dirty="0">
                <a:ln>
                  <a:noFill/>
                </a:ln>
                <a:solidFill>
                  <a:prstClr val="white"/>
                </a:solidFill>
                <a:effectLst/>
                <a:uLnTx/>
                <a:uFillTx/>
                <a:latin typeface="PT Sans"/>
                <a:ea typeface="ヒラギノ角ゴ Pro W3"/>
                <a:cs typeface="ヒラギノ角ゴ Pro W3"/>
              </a:rPr>
              <a:t>E</a:t>
            </a:r>
            <a:br>
              <a:rPr kumimoji="0" lang="en-US" sz="1600" b="1" i="0" u="none" strike="noStrike" kern="1200" cap="none" spc="0" normalizeH="0" baseline="0" noProof="0" dirty="0">
                <a:ln>
                  <a:noFill/>
                </a:ln>
                <a:solidFill>
                  <a:prstClr val="white"/>
                </a:solidFill>
                <a:effectLst/>
                <a:uLnTx/>
                <a:uFillTx/>
                <a:latin typeface="PT Sans"/>
                <a:ea typeface="ヒラギノ角ゴ Pro W3"/>
                <a:cs typeface="ヒラギノ角ゴ Pro W3"/>
              </a:rPr>
            </a:br>
            <a:r>
              <a:rPr kumimoji="0" lang="en-US" sz="1600" b="1" i="0" u="none" strike="noStrike" kern="1200" cap="none" spc="0" normalizeH="0" baseline="0" noProof="0" dirty="0">
                <a:ln>
                  <a:noFill/>
                </a:ln>
                <a:solidFill>
                  <a:prstClr val="white"/>
                </a:solidFill>
                <a:effectLst/>
                <a:uLnTx/>
                <a:uFillTx/>
                <a:latin typeface="PT Sans"/>
                <a:ea typeface="ヒラギノ角ゴ Pro W3"/>
                <a:cs typeface="ヒラギノ角ゴ Pro W3"/>
              </a:rPr>
              <a:t>D</a:t>
            </a:r>
          </a:p>
          <a:p>
            <a:pPr marL="0" marR="0" lvl="0" indent="0" algn="ctr" defTabSz="858881" rtl="0" eaLnBrk="1" fontAlgn="auto" latinLnBrk="0" hangingPunct="1">
              <a:lnSpc>
                <a:spcPct val="90000"/>
              </a:lnSpc>
              <a:spcBef>
                <a:spcPct val="10000"/>
              </a:spcBef>
              <a:spcAft>
                <a:spcPts val="0"/>
              </a:spcAft>
              <a:buClrTx/>
              <a:buSzTx/>
              <a:buFontTx/>
              <a:buNone/>
              <a:tabLst/>
              <a:defRPr/>
            </a:pPr>
            <a:endParaRPr kumimoji="0" lang="en-US" sz="1600" b="1" i="0" u="none" strike="noStrike" kern="1200" cap="none" spc="0" normalizeH="0" baseline="0" noProof="0" dirty="0">
              <a:ln>
                <a:noFill/>
              </a:ln>
              <a:solidFill>
                <a:prstClr val="white"/>
              </a:solidFill>
              <a:effectLst/>
              <a:uLnTx/>
              <a:uFillTx/>
              <a:latin typeface="PT Sans"/>
              <a:ea typeface="ヒラギノ角ゴ Pro W3"/>
              <a:cs typeface="ヒラギノ角ゴ Pro W3"/>
            </a:endParaRPr>
          </a:p>
          <a:p>
            <a:pPr marL="0" marR="0" lvl="0" indent="0" algn="ctr" defTabSz="858881" rtl="0" eaLnBrk="1" fontAlgn="auto" latinLnBrk="0" hangingPunct="1">
              <a:lnSpc>
                <a:spcPct val="90000"/>
              </a:lnSpc>
              <a:spcBef>
                <a:spcPct val="10000"/>
              </a:spcBef>
              <a:spcAft>
                <a:spcPts val="0"/>
              </a:spcAft>
              <a:buClrTx/>
              <a:buSzTx/>
              <a:buFontTx/>
              <a:buNone/>
              <a:tabLst/>
              <a:defRPr/>
            </a:pPr>
            <a:r>
              <a:rPr kumimoji="0" lang="en-US" sz="1600" b="1" i="0" u="none" strike="noStrike" kern="1200" cap="none" spc="0" normalizeH="0" baseline="0" noProof="0" dirty="0">
                <a:ln>
                  <a:noFill/>
                </a:ln>
                <a:solidFill>
                  <a:prstClr val="white"/>
                </a:solidFill>
                <a:effectLst/>
                <a:uLnTx/>
                <a:uFillTx/>
                <a:latin typeface="PT Sans"/>
                <a:ea typeface="ヒラギノ角ゴ Pro W3"/>
                <a:cs typeface="ヒラギノ角ゴ Pro W3"/>
              </a:rPr>
              <a:t>n=788</a:t>
            </a:r>
          </a:p>
        </p:txBody>
      </p:sp>
      <p:cxnSp>
        <p:nvCxnSpPr>
          <p:cNvPr id="8" name="Straight Arrow Connector 7">
            <a:extLst>
              <a:ext uri="{FF2B5EF4-FFF2-40B4-BE49-F238E27FC236}">
                <a16:creationId xmlns:a16="http://schemas.microsoft.com/office/drawing/2014/main" id="{93B27EF9-C050-4AA2-AA70-5C1B2B3DC06B}"/>
              </a:ext>
            </a:extLst>
          </p:cNvPr>
          <p:cNvCxnSpPr/>
          <p:nvPr/>
        </p:nvCxnSpPr>
        <p:spPr>
          <a:xfrm>
            <a:off x="3917120" y="3402700"/>
            <a:ext cx="548640" cy="0"/>
          </a:xfrm>
          <a:prstGeom prst="straightConnector1">
            <a:avLst/>
          </a:prstGeom>
          <a:ln w="82550">
            <a:solidFill>
              <a:srgbClr val="FFC000"/>
            </a:solidFill>
            <a:tailEnd type="triangle"/>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53DC12F2-5F0B-4ABC-9FED-0DCC43C83E18}"/>
              </a:ext>
            </a:extLst>
          </p:cNvPr>
          <p:cNvGrpSpPr/>
          <p:nvPr/>
        </p:nvGrpSpPr>
        <p:grpSpPr>
          <a:xfrm>
            <a:off x="5228076" y="2415625"/>
            <a:ext cx="641017" cy="2011680"/>
            <a:chOff x="4775600" y="2611663"/>
            <a:chExt cx="641017" cy="1470727"/>
          </a:xfrm>
        </p:grpSpPr>
        <p:cxnSp>
          <p:nvCxnSpPr>
            <p:cNvPr id="10" name="Elbow Connector 10">
              <a:extLst>
                <a:ext uri="{FF2B5EF4-FFF2-40B4-BE49-F238E27FC236}">
                  <a16:creationId xmlns:a16="http://schemas.microsoft.com/office/drawing/2014/main" id="{A59DDCDB-2ACE-4E69-A8B7-4880C4DF82C4}"/>
                </a:ext>
              </a:extLst>
            </p:cNvPr>
            <p:cNvCxnSpPr>
              <a:cxnSpLocks/>
            </p:cNvCxnSpPr>
            <p:nvPr/>
          </p:nvCxnSpPr>
          <p:spPr>
            <a:xfrm>
              <a:off x="4776537" y="3345513"/>
              <a:ext cx="640080" cy="736877"/>
            </a:xfrm>
            <a:prstGeom prst="bentConnector3">
              <a:avLst>
                <a:gd name="adj1" fmla="val 29323"/>
              </a:avLst>
            </a:prstGeom>
            <a:ln w="82550">
              <a:solidFill>
                <a:srgbClr val="FFC000"/>
              </a:solidFill>
              <a:tailEnd type="triangle" w="med" len="med"/>
            </a:ln>
          </p:spPr>
          <p:style>
            <a:lnRef idx="1">
              <a:schemeClr val="accent1"/>
            </a:lnRef>
            <a:fillRef idx="0">
              <a:schemeClr val="accent1"/>
            </a:fillRef>
            <a:effectRef idx="0">
              <a:schemeClr val="accent1"/>
            </a:effectRef>
            <a:fontRef idx="minor">
              <a:schemeClr val="tx1"/>
            </a:fontRef>
          </p:style>
        </p:cxnSp>
        <p:cxnSp>
          <p:nvCxnSpPr>
            <p:cNvPr id="11" name="Elbow Connector 11">
              <a:extLst>
                <a:ext uri="{FF2B5EF4-FFF2-40B4-BE49-F238E27FC236}">
                  <a16:creationId xmlns:a16="http://schemas.microsoft.com/office/drawing/2014/main" id="{6D99C2B7-0699-4B6B-9C5E-1E9FBFE436CD}"/>
                </a:ext>
              </a:extLst>
            </p:cNvPr>
            <p:cNvCxnSpPr>
              <a:cxnSpLocks/>
            </p:cNvCxnSpPr>
            <p:nvPr/>
          </p:nvCxnSpPr>
          <p:spPr>
            <a:xfrm flipV="1">
              <a:off x="4775600" y="2611663"/>
              <a:ext cx="640080" cy="736877"/>
            </a:xfrm>
            <a:prstGeom prst="bentConnector3">
              <a:avLst>
                <a:gd name="adj1" fmla="val 29323"/>
              </a:avLst>
            </a:prstGeom>
            <a:ln w="82550">
              <a:solidFill>
                <a:srgbClr val="FFC000"/>
              </a:solidFill>
              <a:tailEnd type="triangle" w="med" len="med"/>
            </a:ln>
          </p:spPr>
          <p:style>
            <a:lnRef idx="1">
              <a:schemeClr val="accent1"/>
            </a:lnRef>
            <a:fillRef idx="0">
              <a:schemeClr val="accent1"/>
            </a:fillRef>
            <a:effectRef idx="0">
              <a:schemeClr val="accent1"/>
            </a:effectRef>
            <a:fontRef idx="minor">
              <a:schemeClr val="tx1"/>
            </a:fontRef>
          </p:style>
        </p:cxnSp>
      </p:grpSp>
      <p:cxnSp>
        <p:nvCxnSpPr>
          <p:cNvPr id="12" name="Straight Arrow Connector 11">
            <a:extLst>
              <a:ext uri="{FF2B5EF4-FFF2-40B4-BE49-F238E27FC236}">
                <a16:creationId xmlns:a16="http://schemas.microsoft.com/office/drawing/2014/main" id="{165F8369-FE19-48AD-936C-F211C2D8F3CA}"/>
              </a:ext>
            </a:extLst>
          </p:cNvPr>
          <p:cNvCxnSpPr/>
          <p:nvPr/>
        </p:nvCxnSpPr>
        <p:spPr>
          <a:xfrm>
            <a:off x="8048737" y="2424209"/>
            <a:ext cx="548640" cy="0"/>
          </a:xfrm>
          <a:prstGeom prst="straightConnector1">
            <a:avLst/>
          </a:prstGeom>
          <a:ln w="82550">
            <a:solidFill>
              <a:srgbClr val="FFC000"/>
            </a:solidFill>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708ED9C6-62AB-4F38-BE71-0451A2C7EFDD}"/>
              </a:ext>
            </a:extLst>
          </p:cNvPr>
          <p:cNvCxnSpPr/>
          <p:nvPr/>
        </p:nvCxnSpPr>
        <p:spPr>
          <a:xfrm>
            <a:off x="8034672" y="4441249"/>
            <a:ext cx="548640" cy="0"/>
          </a:xfrm>
          <a:prstGeom prst="straightConnector1">
            <a:avLst/>
          </a:prstGeom>
          <a:ln w="8255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2A364032-3398-4CBA-A524-1BEEA91B6E3A}"/>
              </a:ext>
            </a:extLst>
          </p:cNvPr>
          <p:cNvSpPr/>
          <p:nvPr/>
        </p:nvSpPr>
        <p:spPr>
          <a:xfrm>
            <a:off x="8687667" y="5486521"/>
            <a:ext cx="4492605" cy="276999"/>
          </a:xfrm>
          <a:prstGeom prst="rect">
            <a:avLst/>
          </a:prstGeom>
        </p:spPr>
        <p:txBody>
          <a:bodyPr wrap="square">
            <a:spAutoFit/>
          </a:bodyPr>
          <a:lstStyle/>
          <a:p>
            <a:pPr marL="0" marR="0" lvl="0" indent="0" algn="l" defTabSz="914446" rtl="0" eaLnBrk="1" fontAlgn="auto" latinLnBrk="0" hangingPunct="1">
              <a:lnSpc>
                <a:spcPct val="100000"/>
              </a:lnSpc>
              <a:spcBef>
                <a:spcPts val="1800"/>
              </a:spcBef>
              <a:spcAft>
                <a:spcPts val="0"/>
              </a:spcAft>
              <a:buClr>
                <a:srgbClr val="95A9CC"/>
              </a:buClr>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hlinkClick r:id="rId3"/>
              </a:rPr>
              <a:t>www.clinicaltrials.gov</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(NCT</a:t>
            </a:r>
            <a:r>
              <a:rPr kumimoji="0" lang="en-US" sz="1200" b="0" i="0" u="none" strike="noStrike" kern="1200" cap="none" spc="0" normalizeH="0" baseline="0" noProof="0" dirty="0">
                <a:ln>
                  <a:noFill/>
                </a:ln>
                <a:solidFill>
                  <a:srgbClr val="000000"/>
                </a:solidFill>
                <a:effectLst/>
                <a:uLnTx/>
                <a:uFillTx/>
                <a:latin typeface="Calibri" panose="020F0502020204030204"/>
                <a:ea typeface="+mn-ea"/>
                <a:cs typeface="+mn-cs"/>
              </a:rPr>
              <a:t>04497844</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17" name="TextBox 16">
            <a:extLst>
              <a:ext uri="{FF2B5EF4-FFF2-40B4-BE49-F238E27FC236}">
                <a16:creationId xmlns:a16="http://schemas.microsoft.com/office/drawing/2014/main" id="{A6FFB430-049B-7626-CD2C-67F93E84CD8C}"/>
              </a:ext>
            </a:extLst>
          </p:cNvPr>
          <p:cNvSpPr txBox="1"/>
          <p:nvPr/>
        </p:nvSpPr>
        <p:spPr>
          <a:xfrm>
            <a:off x="743779" y="160412"/>
            <a:ext cx="10704443"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rPr>
              <a:t>AMPLITUDE Phase 3 Trial: </a:t>
            </a:r>
            <a:r>
              <a:rPr kumimoji="0" lang="en-US" sz="3200" b="1" i="0" u="none" strike="noStrike" kern="1200" cap="none" spc="0" normalizeH="0" baseline="0" noProof="0" dirty="0" err="1">
                <a:ln>
                  <a:noFill/>
                </a:ln>
                <a:solidFill>
                  <a:prstClr val="black"/>
                </a:solidFill>
                <a:effectLst/>
                <a:uLnTx/>
                <a:uFillTx/>
                <a:latin typeface="Calibri" panose="020F0502020204030204"/>
                <a:ea typeface="+mn-ea"/>
                <a:cs typeface="+mn-cs"/>
              </a:rPr>
              <a:t>PARPi</a:t>
            </a:r>
            <a:r>
              <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rPr>
              <a:t> in </a:t>
            </a:r>
            <a:r>
              <a:rPr kumimoji="0" lang="en-US" sz="3200" b="1" i="0" u="none" strike="noStrike" kern="1200" cap="none" spc="0" normalizeH="0" baseline="0" noProof="0" dirty="0" err="1">
                <a:ln>
                  <a:noFill/>
                </a:ln>
                <a:solidFill>
                  <a:prstClr val="black"/>
                </a:solidFill>
                <a:effectLst/>
                <a:uLnTx/>
                <a:uFillTx/>
                <a:latin typeface="Calibri" panose="020F0502020204030204"/>
                <a:ea typeface="+mn-ea"/>
                <a:cs typeface="+mn-cs"/>
              </a:rPr>
              <a:t>mHSPC</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Rounded Rectangle 3">
            <a:extLst>
              <a:ext uri="{FF2B5EF4-FFF2-40B4-BE49-F238E27FC236}">
                <a16:creationId xmlns:a16="http://schemas.microsoft.com/office/drawing/2014/main" id="{C23534CA-CF4A-4CE9-9C4E-2AE2B2B07F51}"/>
              </a:ext>
            </a:extLst>
          </p:cNvPr>
          <p:cNvSpPr/>
          <p:nvPr/>
        </p:nvSpPr>
        <p:spPr>
          <a:xfrm>
            <a:off x="8687667" y="1613426"/>
            <a:ext cx="2326964" cy="3560833"/>
          </a:xfrm>
          <a:prstGeom prst="roundRect">
            <a:avLst>
              <a:gd name="adj" fmla="val 6645"/>
            </a:avLst>
          </a:prstGeom>
          <a:solidFill>
            <a:schemeClr val="accent1">
              <a:lumMod val="75000"/>
            </a:schemeClr>
          </a:solidFill>
          <a:ln>
            <a:noFill/>
          </a:ln>
          <a:effectLst>
            <a:outerShdw blurRad="50800" dist="38100" dir="2700000" algn="t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lIns="91435" tIns="45718" rIns="91435" bIns="45718" anchor="ctr"/>
          <a:lstStyle/>
          <a:p>
            <a:pPr marL="0" marR="0" lvl="0" indent="0" algn="ctr" defTabSz="914400" rtl="0" eaLnBrk="1" fontAlgn="base" latinLnBrk="0" hangingPunct="1">
              <a:lnSpc>
                <a:spcPct val="100000"/>
              </a:lnSpc>
              <a:spcBef>
                <a:spcPct val="0"/>
              </a:spcBef>
              <a:spcAft>
                <a:spcPct val="0"/>
              </a:spcAft>
              <a:buClr>
                <a:prstClr val="white"/>
              </a:buClr>
              <a:buSzTx/>
              <a:buFontTx/>
              <a:buNone/>
              <a:tabLst/>
              <a:defRPr/>
            </a:pPr>
            <a:r>
              <a:rPr kumimoji="0" lang="en-US" sz="1800" b="1"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rPr>
              <a:t>Efficacy end points</a:t>
            </a:r>
          </a:p>
          <a:p>
            <a:pPr marL="0" marR="0" lvl="0" indent="0" algn="l" defTabSz="914400" rtl="0" eaLnBrk="1" fontAlgn="base" latinLnBrk="0" hangingPunct="1">
              <a:lnSpc>
                <a:spcPct val="100000"/>
              </a:lnSpc>
              <a:spcBef>
                <a:spcPts val="300"/>
              </a:spcBef>
              <a:spcAft>
                <a:spcPct val="0"/>
              </a:spcAft>
              <a:buClr>
                <a:prstClr val="white"/>
              </a:buClr>
              <a:buSzTx/>
              <a:buFontTx/>
              <a:buNone/>
              <a:tabLst/>
              <a:defRPr/>
            </a:pPr>
            <a:r>
              <a:rPr kumimoji="0" lang="en-US" sz="1400" b="1"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rPr>
              <a:t>Primary:</a:t>
            </a:r>
          </a:p>
          <a:p>
            <a:pPr marL="171459" marR="0" lvl="0" indent="-171459" algn="l" defTabSz="914400" rtl="0" eaLnBrk="1" fontAlgn="base" latinLnBrk="0" hangingPunct="1">
              <a:lnSpc>
                <a:spcPct val="100000"/>
              </a:lnSpc>
              <a:spcBef>
                <a:spcPts val="300"/>
              </a:spcBef>
              <a:spcAft>
                <a:spcPct val="0"/>
              </a:spcAft>
              <a:buClr>
                <a:prstClr val="white"/>
              </a:buClr>
              <a:buSzTx/>
              <a:buFont typeface="Arial" panose="020B0604020202020204" pitchFamily="34" charset="0"/>
              <a:buChar char="–"/>
              <a:tabLst/>
              <a:defRPr/>
            </a:pPr>
            <a:r>
              <a:rPr kumimoji="0" lang="en-US" sz="1400" b="0" i="0" u="none" strike="noStrike" kern="1200" cap="none" spc="0" normalizeH="0" baseline="0" noProof="0" dirty="0" err="1">
                <a:ln>
                  <a:noFill/>
                </a:ln>
                <a:solidFill>
                  <a:prstClr val="white"/>
                </a:solidFill>
                <a:effectLst/>
                <a:uLnTx/>
                <a:uFillTx/>
                <a:latin typeface="Calibri" panose="020F0502020204030204"/>
                <a:ea typeface="+mn-ea"/>
                <a:cs typeface="Arial" panose="020B0604020202020204" pitchFamily="34" charset="0"/>
              </a:rPr>
              <a:t>rPFS</a:t>
            </a: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rPr>
              <a:t> </a:t>
            </a:r>
          </a:p>
          <a:p>
            <a:pPr marL="0" marR="0" lvl="0" indent="0" algn="l" defTabSz="914400" rtl="0" eaLnBrk="1" fontAlgn="base" latinLnBrk="0" hangingPunct="1">
              <a:lnSpc>
                <a:spcPct val="100000"/>
              </a:lnSpc>
              <a:spcBef>
                <a:spcPts val="300"/>
              </a:spcBef>
              <a:spcAft>
                <a:spcPct val="0"/>
              </a:spcAft>
              <a:buClr>
                <a:prstClr val="white"/>
              </a:buClr>
              <a:buSzTx/>
              <a:buFontTx/>
              <a:buNone/>
              <a:tabLst/>
              <a:defRPr/>
            </a:pPr>
            <a:r>
              <a:rPr kumimoji="0" lang="en-US" sz="1400" b="1"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rPr>
              <a:t>Secondary:</a:t>
            </a:r>
          </a:p>
          <a:p>
            <a:pPr marL="171459" marR="0" lvl="0" indent="-171459" algn="l" defTabSz="914400" rtl="0" eaLnBrk="1" fontAlgn="base" latinLnBrk="0" hangingPunct="1">
              <a:lnSpc>
                <a:spcPct val="100000"/>
              </a:lnSpc>
              <a:spcBef>
                <a:spcPts val="300"/>
              </a:spcBef>
              <a:spcAft>
                <a:spcPct val="0"/>
              </a:spcAft>
              <a:buClr>
                <a:prstClr val="white"/>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rPr>
              <a:t>OS</a:t>
            </a:r>
          </a:p>
          <a:p>
            <a:pPr marL="171459" marR="0" lvl="0" indent="-171459" algn="l" defTabSz="914400" rtl="0" eaLnBrk="1" fontAlgn="base" latinLnBrk="0" hangingPunct="1">
              <a:lnSpc>
                <a:spcPct val="100000"/>
              </a:lnSpc>
              <a:spcBef>
                <a:spcPts val="300"/>
              </a:spcBef>
              <a:spcAft>
                <a:spcPct val="0"/>
              </a:spcAft>
              <a:buClr>
                <a:prstClr val="white"/>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rPr>
              <a:t>Symptomatic PFS</a:t>
            </a:r>
          </a:p>
          <a:p>
            <a:pPr marL="171459" marR="0" lvl="0" indent="-171459" algn="l" defTabSz="914400" rtl="0" eaLnBrk="1" fontAlgn="base" latinLnBrk="0" hangingPunct="1">
              <a:lnSpc>
                <a:spcPct val="100000"/>
              </a:lnSpc>
              <a:spcBef>
                <a:spcPts val="300"/>
              </a:spcBef>
              <a:spcAft>
                <a:spcPct val="0"/>
              </a:spcAft>
              <a:buClr>
                <a:prstClr val="white"/>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rPr>
              <a:t>Time to subsequent therapy</a:t>
            </a:r>
          </a:p>
          <a:p>
            <a:pPr marL="171459" marR="0" lvl="0" indent="-171459" algn="l" defTabSz="914400" rtl="0" eaLnBrk="1" fontAlgn="base" latinLnBrk="0" hangingPunct="1">
              <a:lnSpc>
                <a:spcPct val="100000"/>
              </a:lnSpc>
              <a:spcBef>
                <a:spcPts val="300"/>
              </a:spcBef>
              <a:spcAft>
                <a:spcPct val="0"/>
              </a:spcAft>
              <a:buClr>
                <a:prstClr val="white"/>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rPr>
              <a:t>Duration of response (DOR)</a:t>
            </a:r>
          </a:p>
          <a:p>
            <a:pPr marL="171459" marR="0" lvl="0" indent="-171459" algn="l" defTabSz="914400" rtl="0" eaLnBrk="1" fontAlgn="base" latinLnBrk="0" hangingPunct="1">
              <a:lnSpc>
                <a:spcPct val="100000"/>
              </a:lnSpc>
              <a:spcBef>
                <a:spcPts val="300"/>
              </a:spcBef>
              <a:spcAft>
                <a:spcPct val="0"/>
              </a:spcAft>
              <a:buClr>
                <a:prstClr val="white"/>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Safety and tolerability</a:t>
            </a:r>
            <a:endPar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endParaRPr>
          </a:p>
        </p:txBody>
      </p:sp>
      <p:sp>
        <p:nvSpPr>
          <p:cNvPr id="16" name="TextBox 15">
            <a:extLst>
              <a:ext uri="{FF2B5EF4-FFF2-40B4-BE49-F238E27FC236}">
                <a16:creationId xmlns:a16="http://schemas.microsoft.com/office/drawing/2014/main" id="{F7C38334-B69F-2447-CE40-7B0E7BFDF26B}"/>
              </a:ext>
            </a:extLst>
          </p:cNvPr>
          <p:cNvSpPr txBox="1"/>
          <p:nvPr/>
        </p:nvSpPr>
        <p:spPr>
          <a:xfrm>
            <a:off x="349461" y="5626709"/>
            <a:ext cx="4706419" cy="73866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Eligible HRR genes were: </a:t>
            </a:r>
            <a:r>
              <a:rPr kumimoji="0" lang="en-US" sz="1400" b="0" i="1" u="none" strike="noStrike" kern="1200" cap="none" spc="0" normalizeH="0" baseline="0" noProof="0" dirty="0">
                <a:ln>
                  <a:noFill/>
                </a:ln>
                <a:solidFill>
                  <a:srgbClr val="222222"/>
                </a:solidFill>
                <a:effectLst/>
                <a:uLnTx/>
                <a:uFillTx/>
                <a:latin typeface="Harding"/>
                <a:ea typeface="+mn-ea"/>
                <a:cs typeface="+mn-cs"/>
              </a:rPr>
              <a:t>BRCA1</a:t>
            </a:r>
            <a:r>
              <a:rPr kumimoji="0" lang="en-US" sz="1400" b="0" i="0" u="none" strike="noStrike" kern="1200" cap="none" spc="0" normalizeH="0" baseline="0" noProof="0" dirty="0">
                <a:ln>
                  <a:noFill/>
                </a:ln>
                <a:solidFill>
                  <a:srgbClr val="222222"/>
                </a:solidFill>
                <a:effectLst/>
                <a:uLnTx/>
                <a:uFillTx/>
                <a:latin typeface="Harding"/>
                <a:ea typeface="+mn-ea"/>
                <a:cs typeface="+mn-cs"/>
              </a:rPr>
              <a:t>, </a:t>
            </a:r>
            <a:r>
              <a:rPr kumimoji="0" lang="en-US" sz="1400" b="0" i="1" u="none" strike="noStrike" kern="1200" cap="none" spc="0" normalizeH="0" baseline="0" noProof="0" dirty="0">
                <a:ln>
                  <a:noFill/>
                </a:ln>
                <a:solidFill>
                  <a:srgbClr val="222222"/>
                </a:solidFill>
                <a:effectLst/>
                <a:uLnTx/>
                <a:uFillTx/>
                <a:latin typeface="Harding"/>
                <a:ea typeface="+mn-ea"/>
                <a:cs typeface="+mn-cs"/>
              </a:rPr>
              <a:t>BRCA2</a:t>
            </a:r>
            <a:r>
              <a:rPr kumimoji="0" lang="en-US" sz="1400" b="0" i="0" u="none" strike="noStrike" kern="1200" cap="none" spc="0" normalizeH="0" baseline="0" noProof="0" dirty="0">
                <a:ln>
                  <a:noFill/>
                </a:ln>
                <a:solidFill>
                  <a:srgbClr val="222222"/>
                </a:solidFill>
                <a:effectLst/>
                <a:uLnTx/>
                <a:uFillTx/>
                <a:latin typeface="Harding"/>
                <a:ea typeface="+mn-ea"/>
                <a:cs typeface="+mn-cs"/>
              </a:rPr>
              <a:t>, </a:t>
            </a:r>
            <a:r>
              <a:rPr kumimoji="0" lang="en-US" sz="1400" b="0" i="1" u="none" strike="noStrike" kern="1200" cap="none" spc="0" normalizeH="0" baseline="0" noProof="0" dirty="0">
                <a:ln>
                  <a:noFill/>
                </a:ln>
                <a:solidFill>
                  <a:srgbClr val="222222"/>
                </a:solidFill>
                <a:effectLst/>
                <a:uLnTx/>
                <a:uFillTx/>
                <a:latin typeface="Harding"/>
                <a:ea typeface="+mn-ea"/>
                <a:cs typeface="+mn-cs"/>
              </a:rPr>
              <a:t>BRIP1</a:t>
            </a:r>
            <a:r>
              <a:rPr kumimoji="0" lang="en-US" sz="1400" b="0" i="0" u="none" strike="noStrike" kern="1200" cap="none" spc="0" normalizeH="0" baseline="0" noProof="0" dirty="0">
                <a:ln>
                  <a:noFill/>
                </a:ln>
                <a:solidFill>
                  <a:srgbClr val="222222"/>
                </a:solidFill>
                <a:effectLst/>
                <a:uLnTx/>
                <a:uFillTx/>
                <a:latin typeface="Harding"/>
                <a:ea typeface="+mn-ea"/>
                <a:cs typeface="+mn-cs"/>
              </a:rPr>
              <a:t>, </a:t>
            </a:r>
            <a:r>
              <a:rPr kumimoji="0" lang="en-US" sz="1400" b="0" i="1" u="none" strike="noStrike" kern="1200" cap="none" spc="0" normalizeH="0" baseline="0" noProof="0" dirty="0">
                <a:ln>
                  <a:noFill/>
                </a:ln>
                <a:solidFill>
                  <a:srgbClr val="222222"/>
                </a:solidFill>
                <a:effectLst/>
                <a:uLnTx/>
                <a:uFillTx/>
                <a:latin typeface="Harding"/>
                <a:ea typeface="+mn-ea"/>
                <a:cs typeface="+mn-cs"/>
              </a:rPr>
              <a:t>PALB2</a:t>
            </a:r>
            <a:r>
              <a:rPr kumimoji="0" lang="en-US" sz="1400" b="0" i="0" u="none" strike="noStrike" kern="1200" cap="none" spc="0" normalizeH="0" baseline="0" noProof="0" dirty="0">
                <a:ln>
                  <a:noFill/>
                </a:ln>
                <a:solidFill>
                  <a:srgbClr val="222222"/>
                </a:solidFill>
                <a:effectLst/>
                <a:uLnTx/>
                <a:uFillTx/>
                <a:latin typeface="Harding"/>
                <a:ea typeface="+mn-ea"/>
                <a:cs typeface="+mn-cs"/>
              </a:rPr>
              <a:t>, </a:t>
            </a:r>
            <a:r>
              <a:rPr kumimoji="0" lang="en-US" sz="1400" b="0" i="1" u="none" strike="noStrike" kern="1200" cap="none" spc="0" normalizeH="0" baseline="0" noProof="0" dirty="0">
                <a:ln>
                  <a:noFill/>
                </a:ln>
                <a:solidFill>
                  <a:srgbClr val="222222"/>
                </a:solidFill>
                <a:effectLst/>
                <a:uLnTx/>
                <a:uFillTx/>
                <a:latin typeface="Harding"/>
                <a:ea typeface="+mn-ea"/>
                <a:cs typeface="+mn-cs"/>
              </a:rPr>
              <a:t>RAD51B</a:t>
            </a:r>
            <a:r>
              <a:rPr kumimoji="0" lang="en-US" sz="1400" b="0" i="0" u="none" strike="noStrike" kern="1200" cap="none" spc="0" normalizeH="0" baseline="0" noProof="0" dirty="0">
                <a:ln>
                  <a:noFill/>
                </a:ln>
                <a:solidFill>
                  <a:srgbClr val="222222"/>
                </a:solidFill>
                <a:effectLst/>
                <a:uLnTx/>
                <a:uFillTx/>
                <a:latin typeface="Harding"/>
                <a:ea typeface="+mn-ea"/>
                <a:cs typeface="+mn-cs"/>
              </a:rPr>
              <a:t>, </a:t>
            </a:r>
            <a:r>
              <a:rPr kumimoji="0" lang="en-US" sz="1400" b="0" i="1" u="none" strike="noStrike" kern="1200" cap="none" spc="0" normalizeH="0" baseline="0" noProof="0" dirty="0">
                <a:ln>
                  <a:noFill/>
                </a:ln>
                <a:solidFill>
                  <a:srgbClr val="222222"/>
                </a:solidFill>
                <a:effectLst/>
                <a:uLnTx/>
                <a:uFillTx/>
                <a:latin typeface="Harding"/>
                <a:ea typeface="+mn-ea"/>
                <a:cs typeface="+mn-cs"/>
              </a:rPr>
              <a:t>RAD54L</a:t>
            </a:r>
            <a:r>
              <a:rPr kumimoji="0" lang="en-US" sz="1400" b="0" i="0" u="none" strike="noStrike" kern="1200" cap="none" spc="0" normalizeH="0" baseline="0" noProof="0" dirty="0">
                <a:ln>
                  <a:noFill/>
                </a:ln>
                <a:solidFill>
                  <a:srgbClr val="222222"/>
                </a:solidFill>
                <a:effectLst/>
                <a:uLnTx/>
                <a:uFillTx/>
                <a:latin typeface="Harding"/>
                <a:ea typeface="+mn-ea"/>
                <a:cs typeface="+mn-cs"/>
              </a:rPr>
              <a:t>, </a:t>
            </a:r>
            <a:r>
              <a:rPr kumimoji="0" lang="en-US" sz="1400" b="0" i="1" u="none" strike="noStrike" kern="1200" cap="none" spc="0" normalizeH="0" baseline="0" noProof="0" dirty="0">
                <a:ln>
                  <a:noFill/>
                </a:ln>
                <a:solidFill>
                  <a:srgbClr val="222222"/>
                </a:solidFill>
                <a:effectLst/>
                <a:uLnTx/>
                <a:uFillTx/>
                <a:latin typeface="Harding"/>
                <a:ea typeface="+mn-ea"/>
                <a:cs typeface="+mn-cs"/>
              </a:rPr>
              <a:t>CDK12</a:t>
            </a:r>
            <a:r>
              <a:rPr kumimoji="0" lang="en-US" sz="1400" b="0" i="0" u="none" strike="noStrike" kern="1200" cap="none" spc="0" normalizeH="0" baseline="0" noProof="0" dirty="0">
                <a:ln>
                  <a:noFill/>
                </a:ln>
                <a:solidFill>
                  <a:srgbClr val="222222"/>
                </a:solidFill>
                <a:effectLst/>
                <a:uLnTx/>
                <a:uFillTx/>
                <a:latin typeface="Harding"/>
                <a:ea typeface="+mn-ea"/>
                <a:cs typeface="+mn-cs"/>
              </a:rPr>
              <a:t>, </a:t>
            </a:r>
            <a:r>
              <a:rPr kumimoji="0" lang="en-US" sz="1400" b="0" i="1" u="none" strike="noStrike" kern="1200" cap="none" spc="0" normalizeH="0" baseline="0" noProof="0" dirty="0">
                <a:ln>
                  <a:noFill/>
                </a:ln>
                <a:solidFill>
                  <a:srgbClr val="222222"/>
                </a:solidFill>
                <a:effectLst/>
                <a:uLnTx/>
                <a:uFillTx/>
                <a:latin typeface="Harding"/>
                <a:ea typeface="+mn-ea"/>
                <a:cs typeface="+mn-cs"/>
              </a:rPr>
              <a:t>CHEK2</a:t>
            </a:r>
            <a:r>
              <a:rPr kumimoji="0" lang="en-US" sz="1400" b="0" i="0" u="none" strike="noStrike" kern="1200" cap="none" spc="0" normalizeH="0" baseline="0" noProof="0" dirty="0">
                <a:ln>
                  <a:noFill/>
                </a:ln>
                <a:solidFill>
                  <a:srgbClr val="222222"/>
                </a:solidFill>
                <a:effectLst/>
                <a:uLnTx/>
                <a:uFillTx/>
                <a:latin typeface="Harding"/>
                <a:ea typeface="+mn-ea"/>
                <a:cs typeface="+mn-cs"/>
              </a:rPr>
              <a:t>and </a:t>
            </a:r>
            <a:r>
              <a:rPr kumimoji="0" lang="en-US" sz="1400" b="0" i="1" u="none" strike="noStrike" kern="1200" cap="none" spc="0" normalizeH="0" baseline="0" noProof="0" dirty="0">
                <a:ln>
                  <a:noFill/>
                </a:ln>
                <a:solidFill>
                  <a:srgbClr val="222222"/>
                </a:solidFill>
                <a:effectLst/>
                <a:uLnTx/>
                <a:uFillTx/>
                <a:latin typeface="Harding"/>
                <a:ea typeface="+mn-ea"/>
                <a:cs typeface="+mn-cs"/>
              </a:rPr>
              <a:t>FANCA</a:t>
            </a:r>
            <a:r>
              <a:rPr kumimoji="0" lang="en-US" sz="1400" b="0" i="0" u="none" strike="noStrike" kern="1200" cap="none" spc="0" normalizeH="0" baseline="0" noProof="0" dirty="0">
                <a:ln>
                  <a:noFill/>
                </a:ln>
                <a:solidFill>
                  <a:srgbClr val="222222"/>
                </a:solidFill>
                <a:effectLst/>
                <a:uLnTx/>
                <a:uFillTx/>
                <a:latin typeface="Harding"/>
                <a:ea typeface="+mn-ea"/>
                <a:cs typeface="+mn-cs"/>
              </a:rPr>
              <a:t>.</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1AD08E25-FA8C-9637-9278-67B2ECD34002}"/>
              </a:ext>
            </a:extLst>
          </p:cNvPr>
          <p:cNvSpPr txBox="1"/>
          <p:nvPr/>
        </p:nvSpPr>
        <p:spPr>
          <a:xfrm>
            <a:off x="1755545" y="6057596"/>
            <a:ext cx="10039555"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Attard, </a:t>
            </a: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Agarwal</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…Rathkopf. </a:t>
            </a:r>
            <a:r>
              <a:rPr kumimoji="0" lang="en-US" sz="1400" b="0" i="1" u="none" strike="noStrike" kern="1200" cap="none" spc="0" normalizeH="0" baseline="0" noProof="0" dirty="0">
                <a:ln>
                  <a:noFill/>
                </a:ln>
                <a:solidFill>
                  <a:prstClr val="black"/>
                </a:solidFill>
                <a:effectLst/>
                <a:uLnTx/>
                <a:uFillTx/>
                <a:latin typeface="Calibri" panose="020F0502020204030204"/>
                <a:ea typeface="+mn-ea"/>
                <a:cs typeface="+mn-cs"/>
              </a:rPr>
              <a:t>Nature Medicine</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2025</a:t>
            </a:r>
          </a:p>
        </p:txBody>
      </p:sp>
    </p:spTree>
    <p:extLst>
      <p:ext uri="{BB962C8B-B14F-4D97-AF65-F5344CB8AC3E}">
        <p14:creationId xmlns:p14="http://schemas.microsoft.com/office/powerpoint/2010/main" val="38861820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F2054F-EFDD-3576-B7B2-1E7449BDB61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3A15CEA-7333-9CAE-2DC5-715889A29006}"/>
              </a:ext>
            </a:extLst>
          </p:cNvPr>
          <p:cNvSpPr>
            <a:spLocks noGrp="1"/>
          </p:cNvSpPr>
          <p:nvPr>
            <p:ph type="title"/>
          </p:nvPr>
        </p:nvSpPr>
        <p:spPr>
          <a:xfrm>
            <a:off x="2437060" y="2571751"/>
            <a:ext cx="7317878" cy="322957"/>
          </a:xfrm>
        </p:spPr>
        <p:txBody>
          <a:bodyPr/>
          <a:lstStyle/>
          <a:p>
            <a:r>
              <a:rPr lang="en-US" sz="656" b="1" kern="1200" dirty="0">
                <a:solidFill>
                  <a:schemeClr val="tx1"/>
                </a:solidFill>
                <a:latin typeface="Arial" charset="0"/>
                <a:ea typeface="+mn-ea"/>
                <a:cs typeface="+mn-cs"/>
              </a:rPr>
              <a:t>Slide 9</a:t>
            </a:r>
          </a:p>
        </p:txBody>
      </p:sp>
      <p:grpSp>
        <p:nvGrpSpPr>
          <p:cNvPr id="4" name="Group 3">
            <a:extLst>
              <a:ext uri="{FF2B5EF4-FFF2-40B4-BE49-F238E27FC236}">
                <a16:creationId xmlns:a16="http://schemas.microsoft.com/office/drawing/2014/main" id="{D38EB67C-33A0-4F04-E2F3-1C98227FBF48}"/>
              </a:ext>
            </a:extLst>
          </p:cNvPr>
          <p:cNvGrpSpPr/>
          <p:nvPr/>
        </p:nvGrpSpPr>
        <p:grpSpPr>
          <a:xfrm>
            <a:off x="0" y="0"/>
            <a:ext cx="12192001" cy="6388925"/>
            <a:chOff x="0" y="0"/>
            <a:chExt cx="12192001" cy="6388925"/>
          </a:xfrm>
        </p:grpSpPr>
        <p:pic>
          <p:nvPicPr>
            <p:cNvPr id="1026" name="Picture 2">
              <a:extLst>
                <a:ext uri="{FF2B5EF4-FFF2-40B4-BE49-F238E27FC236}">
                  <a16:creationId xmlns:a16="http://schemas.microsoft.com/office/drawing/2014/main" id="{3DFA73CF-2431-9BE5-1C09-C65C8056713F}"/>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sharpenSoften amount="14000"/>
                      </a14:imgEffect>
                    </a14:imgLayer>
                  </a14:imgProps>
                </a:ext>
                <a:ext uri="{28A0092B-C50C-407E-A947-70E740481C1C}">
                  <a14:useLocalDpi xmlns:a14="http://schemas.microsoft.com/office/drawing/2010/main" val="0"/>
                </a:ext>
              </a:extLst>
            </a:blip>
            <a:srcRect/>
            <a:stretch>
              <a:fillRect/>
            </a:stretch>
          </p:blipFill>
          <p:spPr bwMode="auto">
            <a:xfrm>
              <a:off x="0" y="0"/>
              <a:ext cx="12192001" cy="6388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a:extLst>
                <a:ext uri="{FF2B5EF4-FFF2-40B4-BE49-F238E27FC236}">
                  <a16:creationId xmlns:a16="http://schemas.microsoft.com/office/drawing/2014/main" id="{486EF00F-2B35-EC4D-3E96-C299FDDA9A31}"/>
                </a:ext>
              </a:extLst>
            </p:cNvPr>
            <p:cNvSpPr/>
            <p:nvPr/>
          </p:nvSpPr>
          <p:spPr>
            <a:xfrm>
              <a:off x="2633375" y="6168583"/>
              <a:ext cx="4355024" cy="17048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8829273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213457" y="2213667"/>
          <a:ext cx="11638086" cy="3118372"/>
        </p:xfrm>
        <a:graphic>
          <a:graphicData uri="http://schemas.openxmlformats.org/drawingml/2006/table">
            <a:tbl>
              <a:tblPr firstRow="1" bandRow="1">
                <a:tableStyleId>{5940675A-B579-460E-94D1-54222C63F5DA}</a:tableStyleId>
              </a:tblPr>
              <a:tblGrid>
                <a:gridCol w="2438303">
                  <a:extLst>
                    <a:ext uri="{9D8B030D-6E8A-4147-A177-3AD203B41FA5}">
                      <a16:colId xmlns:a16="http://schemas.microsoft.com/office/drawing/2014/main" val="397958630"/>
                    </a:ext>
                  </a:extLst>
                </a:gridCol>
                <a:gridCol w="1051560">
                  <a:extLst>
                    <a:ext uri="{9D8B030D-6E8A-4147-A177-3AD203B41FA5}">
                      <a16:colId xmlns:a16="http://schemas.microsoft.com/office/drawing/2014/main" val="445433023"/>
                    </a:ext>
                  </a:extLst>
                </a:gridCol>
                <a:gridCol w="2362200">
                  <a:extLst>
                    <a:ext uri="{9D8B030D-6E8A-4147-A177-3AD203B41FA5}">
                      <a16:colId xmlns:a16="http://schemas.microsoft.com/office/drawing/2014/main" val="1154682420"/>
                    </a:ext>
                  </a:extLst>
                </a:gridCol>
                <a:gridCol w="2174721">
                  <a:extLst>
                    <a:ext uri="{9D8B030D-6E8A-4147-A177-3AD203B41FA5}">
                      <a16:colId xmlns:a16="http://schemas.microsoft.com/office/drawing/2014/main" val="3995533996"/>
                    </a:ext>
                  </a:extLst>
                </a:gridCol>
                <a:gridCol w="2712308">
                  <a:extLst>
                    <a:ext uri="{9D8B030D-6E8A-4147-A177-3AD203B41FA5}">
                      <a16:colId xmlns:a16="http://schemas.microsoft.com/office/drawing/2014/main" val="230446829"/>
                    </a:ext>
                  </a:extLst>
                </a:gridCol>
                <a:gridCol w="898994">
                  <a:extLst>
                    <a:ext uri="{9D8B030D-6E8A-4147-A177-3AD203B41FA5}">
                      <a16:colId xmlns:a16="http://schemas.microsoft.com/office/drawing/2014/main" val="314814586"/>
                    </a:ext>
                  </a:extLst>
                </a:gridCol>
              </a:tblGrid>
              <a:tr h="355620">
                <a:tc>
                  <a:txBody>
                    <a:bodyPr/>
                    <a:lstStyle/>
                    <a:p>
                      <a:pPr algn="ctr"/>
                      <a:r>
                        <a:rPr lang="en-US" sz="1700" b="1" dirty="0">
                          <a:solidFill>
                            <a:schemeClr val="tx1"/>
                          </a:solidFill>
                        </a:rPr>
                        <a:t>Endpoint</a:t>
                      </a:r>
                      <a:endParaRPr lang="en-US" sz="1700" dirty="0">
                        <a:solidFill>
                          <a:schemeClr val="tx1"/>
                        </a:solidFill>
                      </a:endParaRPr>
                    </a:p>
                  </a:txBody>
                  <a:tcPr anchor="ctr"/>
                </a:tc>
                <a:tc>
                  <a:txBody>
                    <a:bodyPr/>
                    <a:lstStyle/>
                    <a:p>
                      <a:pPr algn="ctr"/>
                      <a:endParaRPr lang="en-US" sz="1700" dirty="0">
                        <a:solidFill>
                          <a:schemeClr val="tx1"/>
                        </a:solidFill>
                      </a:endParaRPr>
                    </a:p>
                  </a:txBody>
                  <a:tcPr anchor="ctr"/>
                </a:tc>
                <a:tc>
                  <a:txBody>
                    <a:bodyPr/>
                    <a:lstStyle/>
                    <a:p>
                      <a:pPr algn="ctr"/>
                      <a:r>
                        <a:rPr lang="en-US" sz="1700" b="1" dirty="0">
                          <a:solidFill>
                            <a:schemeClr val="tx1"/>
                          </a:solidFill>
                        </a:rPr>
                        <a:t>Niraparib + Abiraterone</a:t>
                      </a:r>
                      <a:endParaRPr lang="en-US" sz="1700" dirty="0">
                        <a:solidFill>
                          <a:schemeClr val="tx1"/>
                        </a:solidFill>
                      </a:endParaRPr>
                    </a:p>
                  </a:txBody>
                  <a:tcPr anchor="ctr"/>
                </a:tc>
                <a:tc>
                  <a:txBody>
                    <a:bodyPr/>
                    <a:lstStyle/>
                    <a:p>
                      <a:pPr algn="ctr"/>
                      <a:r>
                        <a:rPr lang="en-US" sz="1700" b="1" dirty="0">
                          <a:solidFill>
                            <a:schemeClr val="tx1"/>
                          </a:solidFill>
                        </a:rPr>
                        <a:t>Placebo + Abiraterone</a:t>
                      </a:r>
                      <a:endParaRPr lang="en-US" sz="1700" dirty="0">
                        <a:solidFill>
                          <a:schemeClr val="tx1"/>
                        </a:solidFill>
                      </a:endParaRPr>
                    </a:p>
                  </a:txBody>
                  <a:tcPr anchor="ctr"/>
                </a:tc>
                <a:tc>
                  <a:txBody>
                    <a:bodyPr/>
                    <a:lstStyle/>
                    <a:p>
                      <a:pPr algn="ctr"/>
                      <a:r>
                        <a:rPr lang="en-US" sz="1700" b="1" dirty="0">
                          <a:solidFill>
                            <a:schemeClr val="tx1"/>
                          </a:solidFill>
                        </a:rPr>
                        <a:t>Hazard Ratio (HR) (95% CI)</a:t>
                      </a:r>
                      <a:endParaRPr lang="en-US" sz="1700" dirty="0">
                        <a:solidFill>
                          <a:schemeClr val="tx1"/>
                        </a:solidFill>
                      </a:endParaRPr>
                    </a:p>
                  </a:txBody>
                  <a:tcPr anchor="ctr"/>
                </a:tc>
                <a:tc>
                  <a:txBody>
                    <a:bodyPr/>
                    <a:lstStyle/>
                    <a:p>
                      <a:pPr algn="ctr"/>
                      <a:r>
                        <a:rPr lang="en-US" sz="1700" b="1" dirty="0">
                          <a:solidFill>
                            <a:schemeClr val="tx1"/>
                          </a:solidFill>
                        </a:rPr>
                        <a:t>P-value</a:t>
                      </a:r>
                      <a:endParaRPr lang="en-US" sz="1700" dirty="0">
                        <a:solidFill>
                          <a:schemeClr val="tx1"/>
                        </a:solidFill>
                      </a:endParaRPr>
                    </a:p>
                  </a:txBody>
                  <a:tcPr anchor="ctr"/>
                </a:tc>
                <a:extLst>
                  <a:ext uri="{0D108BD9-81ED-4DB2-BD59-A6C34878D82A}">
                    <a16:rowId xmlns:a16="http://schemas.microsoft.com/office/drawing/2014/main" val="778081068"/>
                  </a:ext>
                </a:extLst>
              </a:tr>
              <a:tr h="370840">
                <a:tc rowSpan="2">
                  <a:txBody>
                    <a:bodyPr/>
                    <a:lstStyle/>
                    <a:p>
                      <a:pPr algn="ctr"/>
                      <a:r>
                        <a:rPr lang="en-US" sz="1700" b="1" dirty="0" err="1">
                          <a:solidFill>
                            <a:schemeClr val="tx1"/>
                          </a:solidFill>
                        </a:rPr>
                        <a:t>rPFS</a:t>
                      </a:r>
                      <a:endParaRPr lang="en-US" sz="1700" b="1" dirty="0">
                        <a:solidFill>
                          <a:schemeClr val="tx1"/>
                        </a:solidFill>
                      </a:endParaRPr>
                    </a:p>
                    <a:p>
                      <a:pPr algn="ctr"/>
                      <a:r>
                        <a:rPr lang="en-US" sz="1700" b="1" dirty="0">
                          <a:solidFill>
                            <a:schemeClr val="tx1"/>
                          </a:solidFill>
                        </a:rPr>
                        <a:t>(median, </a:t>
                      </a:r>
                      <a:r>
                        <a:rPr lang="en-US" sz="1700" b="1" dirty="0" err="1">
                          <a:solidFill>
                            <a:schemeClr val="tx1"/>
                          </a:solidFill>
                        </a:rPr>
                        <a:t>mo</a:t>
                      </a:r>
                      <a:r>
                        <a:rPr lang="en-US" sz="1700" b="1" dirty="0">
                          <a:solidFill>
                            <a:schemeClr val="tx1"/>
                          </a:solidFill>
                        </a:rPr>
                        <a:t>)</a:t>
                      </a:r>
                    </a:p>
                  </a:txBody>
                  <a:tcPr anchor="ctr"/>
                </a:tc>
                <a:tc>
                  <a:txBody>
                    <a:bodyPr/>
                    <a:lstStyle/>
                    <a:p>
                      <a:pPr algn="ctr"/>
                      <a:r>
                        <a:rPr lang="en-US" sz="1700" dirty="0">
                          <a:solidFill>
                            <a:schemeClr val="tx1"/>
                          </a:solidFill>
                        </a:rPr>
                        <a:t>All</a:t>
                      </a:r>
                    </a:p>
                  </a:txBody>
                  <a:tcPr anchor="ctr"/>
                </a:tc>
                <a:tc>
                  <a:txBody>
                    <a:bodyPr/>
                    <a:lstStyle/>
                    <a:p>
                      <a:pPr algn="ctr"/>
                      <a:r>
                        <a:rPr lang="en-US" sz="1700" dirty="0">
                          <a:solidFill>
                            <a:schemeClr val="tx1"/>
                          </a:solidFill>
                        </a:rPr>
                        <a:t>Not reached</a:t>
                      </a:r>
                    </a:p>
                  </a:txBody>
                  <a:tcPr anchor="ctr"/>
                </a:tc>
                <a:tc>
                  <a:txBody>
                    <a:bodyPr/>
                    <a:lstStyle/>
                    <a:p>
                      <a:pPr algn="ctr"/>
                      <a:r>
                        <a:rPr lang="en-US" sz="1700" dirty="0">
                          <a:solidFill>
                            <a:schemeClr val="tx1"/>
                          </a:solidFill>
                        </a:rPr>
                        <a:t>29.5 </a:t>
                      </a:r>
                      <a:endParaRPr lang="en-US" sz="1700" b="0" kern="1200" dirty="0">
                        <a:solidFill>
                          <a:schemeClr val="tx1"/>
                        </a:solidFill>
                        <a:effectLst/>
                      </a:endParaRPr>
                    </a:p>
                  </a:txBody>
                  <a:tcPr anchor="ctr"/>
                </a:tc>
                <a:tc>
                  <a:txBody>
                    <a:bodyPr/>
                    <a:lstStyle/>
                    <a:p>
                      <a:pPr algn="ctr"/>
                      <a:r>
                        <a:rPr lang="en-US" sz="1700" b="1" dirty="0">
                          <a:solidFill>
                            <a:schemeClr val="tx1"/>
                          </a:solidFill>
                        </a:rPr>
                        <a:t>0.63 </a:t>
                      </a:r>
                      <a:r>
                        <a:rPr lang="en-US" sz="1700" dirty="0">
                          <a:solidFill>
                            <a:schemeClr val="tx1"/>
                          </a:solidFill>
                        </a:rPr>
                        <a:t>(0.49–0.80)</a:t>
                      </a:r>
                    </a:p>
                  </a:txBody>
                  <a:tcPr anchor="ctr"/>
                </a:tc>
                <a:tc>
                  <a:txBody>
                    <a:bodyPr/>
                    <a:lstStyle/>
                    <a:p>
                      <a:pPr algn="ctr"/>
                      <a:r>
                        <a:rPr lang="en-US" sz="1700" dirty="0">
                          <a:solidFill>
                            <a:schemeClr val="tx1"/>
                          </a:solidFill>
                        </a:rPr>
                        <a:t>0.0001</a:t>
                      </a:r>
                    </a:p>
                  </a:txBody>
                  <a:tcPr anchor="ctr"/>
                </a:tc>
                <a:extLst>
                  <a:ext uri="{0D108BD9-81ED-4DB2-BD59-A6C34878D82A}">
                    <a16:rowId xmlns:a16="http://schemas.microsoft.com/office/drawing/2014/main" val="470055175"/>
                  </a:ext>
                </a:extLst>
              </a:tr>
              <a:tr h="619760">
                <a:tc vMerge="1">
                  <a:txBody>
                    <a:bodyPr/>
                    <a:lstStyle/>
                    <a:p>
                      <a:endParaRPr lang="en-US" dirty="0"/>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700" i="1" dirty="0">
                          <a:solidFill>
                            <a:schemeClr val="tx1"/>
                          </a:solidFill>
                        </a:rPr>
                        <a:t>BRCA1/2</a:t>
                      </a:r>
                    </a:p>
                  </a:txBody>
                  <a:tcPr anchor="ctr"/>
                </a:tc>
                <a:tc>
                  <a:txBody>
                    <a:bodyPr/>
                    <a:lstStyle/>
                    <a:p>
                      <a:pPr algn="ctr"/>
                      <a:r>
                        <a:rPr lang="en-US" sz="1700" dirty="0">
                          <a:solidFill>
                            <a:schemeClr val="tx1"/>
                          </a:solidFill>
                        </a:rPr>
                        <a:t>Not reached</a:t>
                      </a:r>
                    </a:p>
                  </a:txBody>
                  <a:tcPr anchor="ctr"/>
                </a:tc>
                <a:tc>
                  <a:txBody>
                    <a:bodyPr/>
                    <a:lstStyle/>
                    <a:p>
                      <a:pPr algn="ctr"/>
                      <a:r>
                        <a:rPr lang="en-US" sz="1700" dirty="0">
                          <a:solidFill>
                            <a:schemeClr val="tx1"/>
                          </a:solidFill>
                        </a:rPr>
                        <a:t>26</a:t>
                      </a:r>
                    </a:p>
                  </a:txBody>
                  <a:tcPr anchor="ctr"/>
                </a:tc>
                <a:tc>
                  <a:txBody>
                    <a:bodyPr/>
                    <a:lstStyle/>
                    <a:p>
                      <a:pPr algn="ctr"/>
                      <a:r>
                        <a:rPr lang="en-US" sz="1700" b="1" kern="1200" dirty="0">
                          <a:solidFill>
                            <a:schemeClr val="tx1"/>
                          </a:solidFill>
                          <a:effectLst/>
                        </a:rPr>
                        <a:t>0.52</a:t>
                      </a:r>
                      <a:r>
                        <a:rPr lang="en-US" sz="1700" b="0" kern="1200" dirty="0">
                          <a:solidFill>
                            <a:schemeClr val="tx1"/>
                          </a:solidFill>
                          <a:effectLst/>
                        </a:rPr>
                        <a:t> (0.37-0.72)</a:t>
                      </a:r>
                      <a:endParaRPr lang="en-US" sz="1700" dirty="0">
                        <a:solidFill>
                          <a:schemeClr val="tx1"/>
                        </a:solidFill>
                      </a:endParaRPr>
                    </a:p>
                  </a:txBody>
                  <a:tcPr anchor="ctr"/>
                </a:tc>
                <a:tc>
                  <a:txBody>
                    <a:bodyPr/>
                    <a:lstStyle/>
                    <a:p>
                      <a:pPr algn="ctr"/>
                      <a:r>
                        <a:rPr lang="en-US" sz="1700" b="0" kern="1200" dirty="0">
                          <a:solidFill>
                            <a:schemeClr val="tx1"/>
                          </a:solidFill>
                          <a:effectLst/>
                        </a:rPr>
                        <a:t>&lt;0.0001</a:t>
                      </a:r>
                      <a:endParaRPr lang="en-US" sz="1700" dirty="0">
                        <a:solidFill>
                          <a:schemeClr val="tx1"/>
                        </a:solidFill>
                      </a:endParaRPr>
                    </a:p>
                  </a:txBody>
                  <a:tcPr anchor="ctr"/>
                </a:tc>
                <a:extLst>
                  <a:ext uri="{0D108BD9-81ED-4DB2-BD59-A6C34878D82A}">
                    <a16:rowId xmlns:a16="http://schemas.microsoft.com/office/drawing/2014/main" val="2796164887"/>
                  </a:ext>
                </a:extLst>
              </a:tr>
              <a:tr h="619760">
                <a:tc rowSpan="2">
                  <a:txBody>
                    <a:bodyPr/>
                    <a:lstStyle/>
                    <a:p>
                      <a:pPr algn="ctr"/>
                      <a:r>
                        <a:rPr lang="en-US" sz="1700" b="1" dirty="0">
                          <a:solidFill>
                            <a:schemeClr val="tx1"/>
                          </a:solidFill>
                        </a:rPr>
                        <a:t>Time to pain progression (median, </a:t>
                      </a:r>
                      <a:r>
                        <a:rPr lang="en-US" sz="1700" b="1" dirty="0" err="1">
                          <a:solidFill>
                            <a:schemeClr val="tx1"/>
                          </a:solidFill>
                        </a:rPr>
                        <a:t>mo</a:t>
                      </a:r>
                      <a:r>
                        <a:rPr lang="en-US" sz="1700" b="1" dirty="0">
                          <a:solidFill>
                            <a:schemeClr val="tx1"/>
                          </a:solidFill>
                        </a:rPr>
                        <a:t>)</a:t>
                      </a:r>
                    </a:p>
                  </a:txBody>
                  <a:tcPr anchor="ctr"/>
                </a:tc>
                <a:tc>
                  <a:txBody>
                    <a:bodyPr/>
                    <a:lstStyle/>
                    <a:p>
                      <a:pPr algn="ctr"/>
                      <a:r>
                        <a:rPr lang="en-US" sz="1700" dirty="0">
                          <a:solidFill>
                            <a:schemeClr val="tx1"/>
                          </a:solidFill>
                        </a:rPr>
                        <a:t>All</a:t>
                      </a:r>
                    </a:p>
                  </a:txBody>
                  <a:tcPr anchor="ctr"/>
                </a:tc>
                <a:tc>
                  <a:txBody>
                    <a:bodyPr/>
                    <a:lstStyle/>
                    <a:p>
                      <a:pPr algn="ctr"/>
                      <a:r>
                        <a:rPr lang="en-US" sz="1700" dirty="0">
                          <a:solidFill>
                            <a:schemeClr val="tx1"/>
                          </a:solidFill>
                        </a:rPr>
                        <a:t>Not reached</a:t>
                      </a:r>
                    </a:p>
                  </a:txBody>
                  <a:tcPr anchor="ctr"/>
                </a:tc>
                <a:tc>
                  <a:txBody>
                    <a:bodyPr/>
                    <a:lstStyle/>
                    <a:p>
                      <a:pPr algn="ctr"/>
                      <a:r>
                        <a:rPr lang="en-US" sz="1700" dirty="0">
                          <a:solidFill>
                            <a:schemeClr val="tx1"/>
                          </a:solidFill>
                        </a:rPr>
                        <a:t>Not reached</a:t>
                      </a:r>
                    </a:p>
                  </a:txBody>
                  <a:tcPr anchor="ctr"/>
                </a:tc>
                <a:tc>
                  <a:txBody>
                    <a:bodyPr/>
                    <a:lstStyle/>
                    <a:p>
                      <a:pPr algn="ctr"/>
                      <a:r>
                        <a:rPr lang="en-US" sz="1700" b="1" dirty="0">
                          <a:solidFill>
                            <a:schemeClr val="tx1"/>
                          </a:solidFill>
                        </a:rPr>
                        <a:t>0.50</a:t>
                      </a:r>
                      <a:r>
                        <a:rPr lang="en-US" sz="1700" dirty="0">
                          <a:solidFill>
                            <a:schemeClr val="tx1"/>
                          </a:solidFill>
                        </a:rPr>
                        <a:t> (0.36–0.69)</a:t>
                      </a:r>
                    </a:p>
                  </a:txBody>
                  <a:tcPr anchor="ctr"/>
                </a:tc>
                <a:tc>
                  <a:txBody>
                    <a:bodyPr/>
                    <a:lstStyle/>
                    <a:p>
                      <a:pPr algn="ctr"/>
                      <a:r>
                        <a:rPr lang="en-US" sz="1700" dirty="0">
                          <a:solidFill>
                            <a:schemeClr val="tx1"/>
                          </a:solidFill>
                        </a:rPr>
                        <a:t>&lt;0.0001</a:t>
                      </a:r>
                    </a:p>
                  </a:txBody>
                  <a:tcPr anchor="ctr"/>
                </a:tc>
                <a:extLst>
                  <a:ext uri="{0D108BD9-81ED-4DB2-BD59-A6C34878D82A}">
                    <a16:rowId xmlns:a16="http://schemas.microsoft.com/office/drawing/2014/main" val="3549919691"/>
                  </a:ext>
                </a:extLst>
              </a:tr>
              <a:tr h="410712">
                <a:tc vMerge="1">
                  <a:txBody>
                    <a:bodyPr/>
                    <a:lstStyle/>
                    <a:p>
                      <a:endParaRPr lang="en-US" dirty="0"/>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700" i="1" dirty="0">
                          <a:solidFill>
                            <a:schemeClr val="tx1"/>
                          </a:solidFill>
                        </a:rPr>
                        <a:t>BRCA1/2</a:t>
                      </a:r>
                    </a:p>
                  </a:txBody>
                  <a:tcPr anchor="ctr"/>
                </a:tc>
                <a:tc>
                  <a:txBody>
                    <a:bodyPr/>
                    <a:lstStyle/>
                    <a:p>
                      <a:pPr algn="ctr"/>
                      <a:r>
                        <a:rPr lang="en-US" sz="1700" dirty="0">
                          <a:solidFill>
                            <a:schemeClr val="tx1"/>
                          </a:solidFill>
                        </a:rPr>
                        <a:t>Not reached</a:t>
                      </a:r>
                    </a:p>
                  </a:txBody>
                  <a:tcPr anchor="ctr"/>
                </a:tc>
                <a:tc>
                  <a:txBody>
                    <a:bodyPr/>
                    <a:lstStyle/>
                    <a:p>
                      <a:pPr algn="ctr"/>
                      <a:r>
                        <a:rPr lang="en-US" sz="1700" dirty="0">
                          <a:solidFill>
                            <a:schemeClr val="tx1"/>
                          </a:solidFill>
                        </a:rPr>
                        <a:t>Not reached</a:t>
                      </a:r>
                    </a:p>
                  </a:txBody>
                  <a:tcPr anchor="ctr"/>
                </a:tc>
                <a:tc>
                  <a:txBody>
                    <a:bodyPr/>
                    <a:lstStyle/>
                    <a:p>
                      <a:pPr algn="ctr"/>
                      <a:r>
                        <a:rPr lang="en-US" sz="1700" b="1" kern="1200" dirty="0">
                          <a:solidFill>
                            <a:schemeClr val="tx1"/>
                          </a:solidFill>
                          <a:effectLst/>
                        </a:rPr>
                        <a:t>0.44 </a:t>
                      </a:r>
                      <a:r>
                        <a:rPr lang="en-US" sz="1700" b="0" kern="1200" dirty="0">
                          <a:solidFill>
                            <a:schemeClr val="tx1"/>
                          </a:solidFill>
                          <a:effectLst/>
                        </a:rPr>
                        <a:t>(0.29-0.68)</a:t>
                      </a:r>
                      <a:endParaRPr lang="en-US" sz="1700" dirty="0">
                        <a:solidFill>
                          <a:schemeClr val="tx1"/>
                        </a:solidFill>
                      </a:endParaRPr>
                    </a:p>
                  </a:txBody>
                  <a:tcPr anchor="ctr"/>
                </a:tc>
                <a:tc>
                  <a:txBody>
                    <a:bodyPr/>
                    <a:lstStyle/>
                    <a:p>
                      <a:pPr algn="ctr"/>
                      <a:r>
                        <a:rPr lang="en-US" sz="1700" b="0" kern="1200" dirty="0">
                          <a:solidFill>
                            <a:schemeClr val="tx1"/>
                          </a:solidFill>
                          <a:effectLst/>
                        </a:rPr>
                        <a:t>0.0001</a:t>
                      </a:r>
                      <a:endParaRPr lang="en-US" sz="1700" dirty="0">
                        <a:solidFill>
                          <a:schemeClr val="tx1"/>
                        </a:solidFill>
                      </a:endParaRPr>
                    </a:p>
                  </a:txBody>
                  <a:tcPr anchor="ctr"/>
                </a:tc>
                <a:extLst>
                  <a:ext uri="{0D108BD9-81ED-4DB2-BD59-A6C34878D82A}">
                    <a16:rowId xmlns:a16="http://schemas.microsoft.com/office/drawing/2014/main" val="3547910056"/>
                  </a:ext>
                </a:extLst>
              </a:tr>
              <a:tr h="370840">
                <a:tc rowSpan="2">
                  <a:txBody>
                    <a:bodyPr/>
                    <a:lstStyle/>
                    <a:p>
                      <a:pPr algn="ctr"/>
                      <a:r>
                        <a:rPr lang="en-US" sz="1700" b="1" dirty="0">
                          <a:solidFill>
                            <a:schemeClr val="tx1"/>
                          </a:solidFill>
                        </a:rPr>
                        <a:t>OS</a:t>
                      </a:r>
                    </a:p>
                    <a:p>
                      <a:pPr algn="ctr"/>
                      <a:r>
                        <a:rPr lang="en-US" sz="1700" b="1" dirty="0">
                          <a:solidFill>
                            <a:schemeClr val="tx1"/>
                          </a:solidFill>
                        </a:rPr>
                        <a:t>(median, </a:t>
                      </a:r>
                      <a:r>
                        <a:rPr lang="en-US" sz="1700" b="1" dirty="0" err="1">
                          <a:solidFill>
                            <a:schemeClr val="tx1"/>
                          </a:solidFill>
                        </a:rPr>
                        <a:t>mo</a:t>
                      </a:r>
                      <a:r>
                        <a:rPr lang="en-US" sz="1700" b="1" dirty="0">
                          <a:solidFill>
                            <a:schemeClr val="tx1"/>
                          </a:solidFill>
                        </a:rPr>
                        <a:t>)</a:t>
                      </a:r>
                    </a:p>
                  </a:txBody>
                  <a:tcPr anchor="ctr"/>
                </a:tc>
                <a:tc>
                  <a:txBody>
                    <a:bodyPr/>
                    <a:lstStyle/>
                    <a:p>
                      <a:pPr algn="ctr"/>
                      <a:r>
                        <a:rPr lang="en-US" sz="1700" dirty="0">
                          <a:solidFill>
                            <a:schemeClr val="tx1"/>
                          </a:solidFill>
                        </a:rPr>
                        <a:t>All</a:t>
                      </a:r>
                    </a:p>
                  </a:txBody>
                  <a:tcPr anchor="ctr"/>
                </a:tc>
                <a:tc>
                  <a:txBody>
                    <a:bodyPr/>
                    <a:lstStyle/>
                    <a:p>
                      <a:pPr algn="ctr"/>
                      <a:r>
                        <a:rPr lang="en-US" sz="1700" dirty="0">
                          <a:solidFill>
                            <a:schemeClr val="tx1"/>
                          </a:solidFill>
                        </a:rPr>
                        <a:t>Not reached</a:t>
                      </a:r>
                    </a:p>
                  </a:txBody>
                  <a:tcPr anchor="ctr"/>
                </a:tc>
                <a:tc>
                  <a:txBody>
                    <a:bodyPr/>
                    <a:lstStyle/>
                    <a:p>
                      <a:pPr algn="ctr"/>
                      <a:r>
                        <a:rPr lang="en-US" sz="1700" dirty="0">
                          <a:solidFill>
                            <a:schemeClr val="tx1"/>
                          </a:solidFill>
                        </a:rPr>
                        <a:t>Not reached</a:t>
                      </a:r>
                    </a:p>
                  </a:txBody>
                  <a:tcPr anchor="ctr"/>
                </a:tc>
                <a:tc>
                  <a:txBody>
                    <a:bodyPr/>
                    <a:lstStyle/>
                    <a:p>
                      <a:pPr algn="ctr"/>
                      <a:r>
                        <a:rPr lang="en-US" sz="1700" dirty="0">
                          <a:solidFill>
                            <a:schemeClr val="tx1"/>
                          </a:solidFill>
                        </a:rPr>
                        <a:t>0.79 (0.59–1.04)</a:t>
                      </a:r>
                    </a:p>
                  </a:txBody>
                  <a:tcPr anchor="ctr"/>
                </a:tc>
                <a:tc>
                  <a:txBody>
                    <a:bodyPr/>
                    <a:lstStyle/>
                    <a:p>
                      <a:pPr algn="ctr"/>
                      <a:r>
                        <a:rPr lang="en-US" sz="1700" dirty="0">
                          <a:solidFill>
                            <a:schemeClr val="tx1"/>
                          </a:solidFill>
                        </a:rPr>
                        <a:t>0.10</a:t>
                      </a:r>
                    </a:p>
                  </a:txBody>
                  <a:tcPr anchor="ctr"/>
                </a:tc>
                <a:extLst>
                  <a:ext uri="{0D108BD9-81ED-4DB2-BD59-A6C34878D82A}">
                    <a16:rowId xmlns:a16="http://schemas.microsoft.com/office/drawing/2014/main" val="3907100973"/>
                  </a:ext>
                </a:extLst>
              </a:tr>
              <a:tr h="370840">
                <a:tc vMerge="1">
                  <a:txBody>
                    <a:bodyPr/>
                    <a:lstStyle/>
                    <a:p>
                      <a:endParaRPr lang="en-US" dirty="0"/>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700" i="1" dirty="0">
                          <a:solidFill>
                            <a:schemeClr val="tx1"/>
                          </a:solidFill>
                        </a:rPr>
                        <a:t>BRCA1/2</a:t>
                      </a:r>
                    </a:p>
                  </a:txBody>
                  <a:tcPr anchor="ctr"/>
                </a:tc>
                <a:tc>
                  <a:txBody>
                    <a:bodyPr/>
                    <a:lstStyle/>
                    <a:p>
                      <a:pPr algn="ctr"/>
                      <a:r>
                        <a:rPr lang="en-US" sz="1700" dirty="0">
                          <a:solidFill>
                            <a:schemeClr val="tx1"/>
                          </a:solidFill>
                        </a:rPr>
                        <a:t> Not reached</a:t>
                      </a:r>
                    </a:p>
                  </a:txBody>
                  <a:tcPr anchor="ctr"/>
                </a:tc>
                <a:tc>
                  <a:txBody>
                    <a:bodyPr/>
                    <a:lstStyle/>
                    <a:p>
                      <a:pPr algn="ctr"/>
                      <a:r>
                        <a:rPr lang="en-US" sz="1700" dirty="0">
                          <a:solidFill>
                            <a:schemeClr val="tx1"/>
                          </a:solidFill>
                        </a:rPr>
                        <a:t>Not reached</a:t>
                      </a:r>
                    </a:p>
                  </a:txBody>
                  <a:tcPr anchor="ctr"/>
                </a:tc>
                <a:tc>
                  <a:txBody>
                    <a:bodyPr/>
                    <a:lstStyle/>
                    <a:p>
                      <a:pPr algn="ctr"/>
                      <a:r>
                        <a:rPr lang="en-US" sz="1700" b="0" kern="1200" dirty="0">
                          <a:solidFill>
                            <a:schemeClr val="tx1"/>
                          </a:solidFill>
                          <a:effectLst/>
                        </a:rPr>
                        <a:t>0.75 (0.51-1.11)</a:t>
                      </a:r>
                      <a:endParaRPr lang="en-US" sz="1700" dirty="0">
                        <a:solidFill>
                          <a:schemeClr val="tx1"/>
                        </a:solidFill>
                      </a:endParaRPr>
                    </a:p>
                  </a:txBody>
                  <a:tcPr anchor="ctr"/>
                </a:tc>
                <a:tc>
                  <a:txBody>
                    <a:bodyPr/>
                    <a:lstStyle/>
                    <a:p>
                      <a:pPr algn="ctr"/>
                      <a:r>
                        <a:rPr lang="en-US" sz="1700" b="0" kern="1200" dirty="0">
                          <a:solidFill>
                            <a:schemeClr val="tx1"/>
                          </a:solidFill>
                          <a:effectLst/>
                        </a:rPr>
                        <a:t>0.15</a:t>
                      </a:r>
                      <a:endParaRPr lang="en-US" sz="1700" dirty="0">
                        <a:solidFill>
                          <a:schemeClr val="tx1"/>
                        </a:solidFill>
                      </a:endParaRPr>
                    </a:p>
                  </a:txBody>
                  <a:tcPr anchor="ctr"/>
                </a:tc>
                <a:extLst>
                  <a:ext uri="{0D108BD9-81ED-4DB2-BD59-A6C34878D82A}">
                    <a16:rowId xmlns:a16="http://schemas.microsoft.com/office/drawing/2014/main" val="659997249"/>
                  </a:ext>
                </a:extLst>
              </a:tr>
            </a:tbl>
          </a:graphicData>
        </a:graphic>
      </p:graphicFrame>
      <p:sp>
        <p:nvSpPr>
          <p:cNvPr id="5" name="TextBox 4">
            <a:extLst>
              <a:ext uri="{FF2B5EF4-FFF2-40B4-BE49-F238E27FC236}">
                <a16:creationId xmlns:a16="http://schemas.microsoft.com/office/drawing/2014/main" id="{0A32129F-AC72-FCDB-1AC6-D55319789EF5}"/>
              </a:ext>
            </a:extLst>
          </p:cNvPr>
          <p:cNvSpPr txBox="1"/>
          <p:nvPr/>
        </p:nvSpPr>
        <p:spPr>
          <a:xfrm>
            <a:off x="6286772" y="6060881"/>
            <a:ext cx="5564771"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Attard G, Agarwal N…. </a:t>
            </a:r>
            <a:r>
              <a:rPr kumimoji="0" lang="en-US" sz="1400" b="0" i="0" u="none" strike="noStrike" kern="1200" cap="none" spc="0" normalizeH="0" baseline="0" noProof="0" dirty="0" err="1">
                <a:ln>
                  <a:noFill/>
                </a:ln>
                <a:solidFill>
                  <a:prstClr val="black"/>
                </a:solidFill>
                <a:effectLst/>
                <a:uLnTx/>
                <a:uFillTx/>
                <a:latin typeface="Calibri" panose="020F0502020204030204"/>
                <a:ea typeface="+mn-ea"/>
                <a:cs typeface="+mn-cs"/>
              </a:rPr>
              <a:t>Rathkopf</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Nature Medicine 2025</a:t>
            </a:r>
          </a:p>
        </p:txBody>
      </p:sp>
      <p:sp>
        <p:nvSpPr>
          <p:cNvPr id="6" name="TextBox 5">
            <a:extLst>
              <a:ext uri="{FF2B5EF4-FFF2-40B4-BE49-F238E27FC236}">
                <a16:creationId xmlns:a16="http://schemas.microsoft.com/office/drawing/2014/main" id="{8626C816-20A6-BF4A-88AA-92153F0157AD}"/>
              </a:ext>
            </a:extLst>
          </p:cNvPr>
          <p:cNvSpPr txBox="1"/>
          <p:nvPr/>
        </p:nvSpPr>
        <p:spPr>
          <a:xfrm>
            <a:off x="370255" y="168948"/>
            <a:ext cx="10704443" cy="52322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rPr>
              <a:t>AMPLITUDE Trial: </a:t>
            </a:r>
            <a:r>
              <a:rPr kumimoji="0" lang="en-US" sz="2800" b="1" i="0" u="none" strike="noStrike" kern="1200" cap="none" spc="0" normalizeH="0" baseline="0" noProof="0" dirty="0" err="1">
                <a:ln>
                  <a:noFill/>
                </a:ln>
                <a:solidFill>
                  <a:prstClr val="black"/>
                </a:solidFill>
                <a:effectLst/>
                <a:uLnTx/>
                <a:uFillTx/>
                <a:latin typeface="Calibri" panose="020F0502020204030204"/>
                <a:ea typeface="+mn-ea"/>
                <a:cs typeface="+mn-cs"/>
              </a:rPr>
              <a:t>PARPi</a:t>
            </a:r>
            <a:r>
              <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rPr>
              <a:t> in </a:t>
            </a:r>
            <a:r>
              <a:rPr kumimoji="0" lang="en-US" sz="2800" b="1" i="0" u="none" strike="noStrike" kern="1200" cap="none" spc="0" normalizeH="0" baseline="0" noProof="0" dirty="0" err="1">
                <a:ln>
                  <a:noFill/>
                </a:ln>
                <a:solidFill>
                  <a:prstClr val="black"/>
                </a:solidFill>
                <a:effectLst/>
                <a:uLnTx/>
                <a:uFillTx/>
                <a:latin typeface="Calibri" panose="020F0502020204030204"/>
                <a:ea typeface="+mn-ea"/>
                <a:cs typeface="+mn-cs"/>
              </a:rPr>
              <a:t>mHSPC</a:t>
            </a:r>
            <a:endPar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829613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C1C8D4-E92B-2557-A68A-DD00977A142F}"/>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45DE9521-7CF1-6FD8-92AD-59B06A42EF71}"/>
              </a:ext>
            </a:extLst>
          </p:cNvPr>
          <p:cNvSpPr>
            <a:spLocks noGrp="1"/>
          </p:cNvSpPr>
          <p:nvPr>
            <p:ph type="title"/>
          </p:nvPr>
        </p:nvSpPr>
        <p:spPr>
          <a:xfrm>
            <a:off x="875607" y="144496"/>
            <a:ext cx="10515600" cy="736075"/>
          </a:xfrm>
        </p:spPr>
        <p:txBody>
          <a:bodyPr>
            <a:normAutofit/>
          </a:bodyPr>
          <a:lstStyle/>
          <a:p>
            <a:pPr algn="ctr"/>
            <a:r>
              <a:rPr lang="en-US" dirty="0"/>
              <a:t>Phase 3 TALAPRO-3 Trial</a:t>
            </a:r>
            <a:endParaRPr kumimoji="1" lang="en-US" dirty="0"/>
          </a:p>
        </p:txBody>
      </p:sp>
      <p:sp>
        <p:nvSpPr>
          <p:cNvPr id="4" name="Rounded Rectangle 5">
            <a:extLst>
              <a:ext uri="{FF2B5EF4-FFF2-40B4-BE49-F238E27FC236}">
                <a16:creationId xmlns:a16="http://schemas.microsoft.com/office/drawing/2014/main" id="{BECEB425-ACE3-84CB-D396-00BF0AF6267E}"/>
              </a:ext>
            </a:extLst>
          </p:cNvPr>
          <p:cNvSpPr/>
          <p:nvPr/>
        </p:nvSpPr>
        <p:spPr>
          <a:xfrm>
            <a:off x="1310909" y="1378825"/>
            <a:ext cx="2654735" cy="4199545"/>
          </a:xfrm>
          <a:prstGeom prst="roundRect">
            <a:avLst>
              <a:gd name="adj" fmla="val 6645"/>
            </a:avLst>
          </a:prstGeom>
          <a:solidFill>
            <a:schemeClr val="bg2">
              <a:lumMod val="25000"/>
            </a:schemeClr>
          </a:solidFill>
          <a:ln>
            <a:noFill/>
          </a:ln>
          <a:effectLst>
            <a:outerShdw blurRad="50800" dist="38100" dir="2700000" algn="tl" rotWithShape="0">
              <a:prstClr val="black">
                <a:alpha val="40000"/>
              </a:prstClr>
            </a:outerShdw>
          </a:effectLst>
          <a:scene3d>
            <a:camera prst="orthographicFront"/>
            <a:lightRig rig="threePt" dir="t"/>
          </a:scene3d>
          <a:sp3d prstMaterial="metal">
            <a:bevelT prst="angle"/>
          </a:sp3d>
        </p:spPr>
        <p:style>
          <a:lnRef idx="2">
            <a:schemeClr val="accent1">
              <a:shade val="50000"/>
            </a:schemeClr>
          </a:lnRef>
          <a:fillRef idx="1">
            <a:schemeClr val="accent1"/>
          </a:fillRef>
          <a:effectRef idx="0">
            <a:schemeClr val="accent1"/>
          </a:effectRef>
          <a:fontRef idx="minor">
            <a:schemeClr val="lt1"/>
          </a:fontRef>
        </p:style>
        <p:txBody>
          <a:bodyPr lIns="91435" tIns="45718" rIns="91435" bIns="45718" anchor="ctr"/>
          <a:lstStyle/>
          <a:p>
            <a:pPr marL="0" marR="0" lvl="0" indent="0" algn="ctr" defTabSz="914400" rtl="0" eaLnBrk="1" fontAlgn="base" latinLnBrk="0" hangingPunct="1">
              <a:lnSpc>
                <a:spcPct val="100000"/>
              </a:lnSpc>
              <a:spcBef>
                <a:spcPct val="0"/>
              </a:spcBef>
              <a:spcAft>
                <a:spcPct val="0"/>
              </a:spcAft>
              <a:buClr>
                <a:prstClr val="white"/>
              </a:buClr>
              <a:buSzTx/>
              <a:buFontTx/>
              <a:buNone/>
              <a:tabLst/>
              <a:defRPr/>
            </a:pPr>
            <a:r>
              <a:rPr kumimoji="0" lang="en-US" sz="1800" b="1"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rPr>
              <a:t>Key Eligibility</a:t>
            </a:r>
            <a:endPar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endParaRPr>
          </a:p>
          <a:p>
            <a:pPr marL="176204" marR="0" lvl="0" indent="-176204" algn="l" defTabSz="914400" rtl="0" eaLnBrk="1" fontAlgn="base" latinLnBrk="0" hangingPunct="1">
              <a:lnSpc>
                <a:spcPct val="100000"/>
              </a:lnSpc>
              <a:spcBef>
                <a:spcPts val="300"/>
              </a:spcBef>
              <a:spcAft>
                <a:spcPct val="0"/>
              </a:spcAft>
              <a:buClr>
                <a:prstClr val="white"/>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rPr>
              <a:t>Men with confirmed </a:t>
            </a:r>
            <a:r>
              <a:rPr kumimoji="0" lang="en-US" sz="1400" b="0" i="0" u="none" strike="noStrike" kern="1200" cap="none" spc="0" normalizeH="0" baseline="0" noProof="0" dirty="0" err="1">
                <a:ln>
                  <a:noFill/>
                </a:ln>
                <a:solidFill>
                  <a:prstClr val="white"/>
                </a:solidFill>
                <a:effectLst/>
                <a:uLnTx/>
                <a:uFillTx/>
                <a:latin typeface="Calibri" panose="020F0502020204030204"/>
                <a:ea typeface="+mn-ea"/>
                <a:cs typeface="Arial" panose="020B0604020202020204" pitchFamily="34" charset="0"/>
              </a:rPr>
              <a:t>mHSPC</a:t>
            </a:r>
            <a:endPar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endParaRPr>
          </a:p>
          <a:p>
            <a:pPr marL="176204" marR="0" lvl="0" indent="-176204" algn="l" defTabSz="914400" rtl="0" eaLnBrk="1" fontAlgn="base" latinLnBrk="0" hangingPunct="1">
              <a:lnSpc>
                <a:spcPct val="100000"/>
              </a:lnSpc>
              <a:spcBef>
                <a:spcPts val="300"/>
              </a:spcBef>
              <a:spcAft>
                <a:spcPct val="0"/>
              </a:spcAft>
              <a:buClr>
                <a:prstClr val="white"/>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Positive for deleterious germline or somatic homologous recombination repair (HRR) gene mutations</a:t>
            </a:r>
          </a:p>
          <a:p>
            <a:pPr marL="176204" marR="0" lvl="0" indent="-176204" algn="l" defTabSz="914400" rtl="0" eaLnBrk="1" fontAlgn="base" latinLnBrk="0" hangingPunct="1">
              <a:lnSpc>
                <a:spcPct val="100000"/>
              </a:lnSpc>
              <a:spcBef>
                <a:spcPts val="300"/>
              </a:spcBef>
              <a:spcAft>
                <a:spcPct val="0"/>
              </a:spcAft>
              <a:buClr>
                <a:prstClr val="white"/>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Radiation/surgery with curative intent or prior treatment with chemotherapy or </a:t>
            </a:r>
            <a:r>
              <a:rPr kumimoji="0" lang="en-US" sz="1400" b="0" i="0" u="none" strike="noStrike" kern="1200" cap="none" spc="0" normalizeH="0" baseline="0" noProof="0" dirty="0" err="1">
                <a:ln>
                  <a:noFill/>
                </a:ln>
                <a:solidFill>
                  <a:prstClr val="white"/>
                </a:solidFill>
                <a:effectLst/>
                <a:uLnTx/>
                <a:uFillTx/>
                <a:latin typeface="Calibri" panose="020F0502020204030204"/>
                <a:ea typeface="+mn-ea"/>
                <a:cs typeface="+mn-cs"/>
              </a:rPr>
              <a:t>PARPi</a:t>
            </a: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  is not allowed</a:t>
            </a:r>
          </a:p>
          <a:p>
            <a:pPr marL="176204" marR="0" lvl="0" indent="-176204" algn="l" defTabSz="914400" rtl="0" eaLnBrk="1" fontAlgn="base" latinLnBrk="0" hangingPunct="1">
              <a:lnSpc>
                <a:spcPct val="100000"/>
              </a:lnSpc>
              <a:spcBef>
                <a:spcPts val="300"/>
              </a:spcBef>
              <a:spcAft>
                <a:spcPct val="0"/>
              </a:spcAft>
              <a:buClr>
                <a:prstClr val="white"/>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rPr>
              <a:t>Patients with brain metastases or a </a:t>
            </a: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history of MDS or AML were excluded</a:t>
            </a:r>
            <a:endPar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endParaRPr>
          </a:p>
        </p:txBody>
      </p:sp>
      <p:sp>
        <p:nvSpPr>
          <p:cNvPr id="5" name="Rectangle 4">
            <a:extLst>
              <a:ext uri="{FF2B5EF4-FFF2-40B4-BE49-F238E27FC236}">
                <a16:creationId xmlns:a16="http://schemas.microsoft.com/office/drawing/2014/main" id="{15F8A321-3D86-D37A-F1C5-A64FDDB034E0}"/>
              </a:ext>
            </a:extLst>
          </p:cNvPr>
          <p:cNvSpPr/>
          <p:nvPr/>
        </p:nvSpPr>
        <p:spPr>
          <a:xfrm>
            <a:off x="426500" y="6098137"/>
            <a:ext cx="4492605" cy="276999"/>
          </a:xfrm>
          <a:prstGeom prst="rect">
            <a:avLst/>
          </a:prstGeom>
        </p:spPr>
        <p:txBody>
          <a:bodyPr wrap="square">
            <a:spAutoFit/>
          </a:bodyPr>
          <a:lstStyle/>
          <a:p>
            <a:pPr marL="0" marR="0" lvl="0" indent="0" algn="l" defTabSz="914400" rtl="0" eaLnBrk="1" fontAlgn="auto" latinLnBrk="0" hangingPunct="1">
              <a:lnSpc>
                <a:spcPct val="100000"/>
              </a:lnSpc>
              <a:spcBef>
                <a:spcPts val="1800"/>
              </a:spcBef>
              <a:spcAft>
                <a:spcPts val="0"/>
              </a:spcAft>
              <a:buClr>
                <a:srgbClr val="95A9CC"/>
              </a:buClr>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hlinkClick r:id="rId3"/>
              </a:rPr>
              <a:t>www.clinicaltrials.gov</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(NCT</a:t>
            </a:r>
            <a:r>
              <a:rPr kumimoji="0" lang="en-US" sz="1200" b="0" i="0" u="none" strike="noStrike" kern="1200" cap="none" spc="0" normalizeH="0" baseline="0" noProof="0" dirty="0">
                <a:ln>
                  <a:noFill/>
                </a:ln>
                <a:solidFill>
                  <a:srgbClr val="000000"/>
                </a:solidFill>
                <a:effectLst/>
                <a:uLnTx/>
                <a:uFillTx/>
                <a:latin typeface="Calibri" panose="020F0502020204030204"/>
                <a:ea typeface="+mn-ea"/>
                <a:cs typeface="+mn-cs"/>
              </a:rPr>
              <a:t>04821622</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6" name="Rounded Rectangle 3">
            <a:extLst>
              <a:ext uri="{FF2B5EF4-FFF2-40B4-BE49-F238E27FC236}">
                <a16:creationId xmlns:a16="http://schemas.microsoft.com/office/drawing/2014/main" id="{2DABCDC7-B383-467D-4665-F142D45A4A0C}"/>
              </a:ext>
            </a:extLst>
          </p:cNvPr>
          <p:cNvSpPr/>
          <p:nvPr/>
        </p:nvSpPr>
        <p:spPr>
          <a:xfrm>
            <a:off x="8597098" y="1700771"/>
            <a:ext cx="2551547" cy="3577166"/>
          </a:xfrm>
          <a:prstGeom prst="roundRect">
            <a:avLst>
              <a:gd name="adj" fmla="val 6645"/>
            </a:avLst>
          </a:prstGeom>
          <a:solidFill>
            <a:schemeClr val="accent1">
              <a:lumMod val="75000"/>
            </a:schemeClr>
          </a:solidFill>
          <a:ln>
            <a:noFill/>
          </a:ln>
          <a:effectLst>
            <a:outerShdw blurRad="50800" dist="38100" dir="2700000" algn="t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lIns="91435" tIns="45718" rIns="91435" bIns="45718" anchor="ctr"/>
          <a:lstStyle/>
          <a:p>
            <a:pPr marL="0" marR="0" lvl="0" indent="0" algn="ctr" defTabSz="914400" rtl="0" eaLnBrk="1" fontAlgn="base" latinLnBrk="0" hangingPunct="1">
              <a:lnSpc>
                <a:spcPct val="100000"/>
              </a:lnSpc>
              <a:spcBef>
                <a:spcPct val="0"/>
              </a:spcBef>
              <a:spcAft>
                <a:spcPct val="0"/>
              </a:spcAft>
              <a:buClr>
                <a:prstClr val="white"/>
              </a:buClr>
              <a:buSzTx/>
              <a:buFontTx/>
              <a:buNone/>
              <a:tabLst/>
              <a:defRPr/>
            </a:pPr>
            <a:r>
              <a:rPr kumimoji="0" lang="en-US" sz="1800" b="1"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rPr>
              <a:t>Efficacy end points</a:t>
            </a:r>
          </a:p>
          <a:p>
            <a:pPr marL="0" marR="0" lvl="0" indent="0" algn="l" defTabSz="914400" rtl="0" eaLnBrk="1" fontAlgn="base" latinLnBrk="0" hangingPunct="1">
              <a:lnSpc>
                <a:spcPct val="100000"/>
              </a:lnSpc>
              <a:spcBef>
                <a:spcPts val="300"/>
              </a:spcBef>
              <a:spcAft>
                <a:spcPct val="0"/>
              </a:spcAft>
              <a:buClr>
                <a:prstClr val="white"/>
              </a:buClr>
              <a:buSzTx/>
              <a:buFontTx/>
              <a:buNone/>
              <a:tabLst/>
              <a:defRPr/>
            </a:pPr>
            <a:r>
              <a:rPr kumimoji="0" lang="en-US" sz="1400" b="1"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rPr>
              <a:t>Primary:</a:t>
            </a:r>
          </a:p>
          <a:p>
            <a:pPr marL="171450" marR="0" lvl="0" indent="-171450" algn="l" defTabSz="914400" rtl="0" eaLnBrk="1" fontAlgn="base" latinLnBrk="0" hangingPunct="1">
              <a:lnSpc>
                <a:spcPct val="100000"/>
              </a:lnSpc>
              <a:spcBef>
                <a:spcPts val="300"/>
              </a:spcBef>
              <a:spcAft>
                <a:spcPct val="0"/>
              </a:spcAft>
              <a:buClr>
                <a:prstClr val="white"/>
              </a:buClr>
              <a:buSzTx/>
              <a:buFont typeface="Arial" panose="020B0604020202020204" pitchFamily="34" charset="0"/>
              <a:buChar char="–"/>
              <a:tabLst/>
              <a:defRPr/>
            </a:pPr>
            <a:r>
              <a:rPr kumimoji="0" lang="en-US" sz="1400" b="0" i="0" u="none" strike="noStrike" kern="1200" cap="none" spc="0" normalizeH="0" baseline="0" noProof="0" dirty="0" err="1">
                <a:ln>
                  <a:noFill/>
                </a:ln>
                <a:solidFill>
                  <a:prstClr val="white"/>
                </a:solidFill>
                <a:effectLst/>
                <a:uLnTx/>
                <a:uFillTx/>
                <a:latin typeface="Calibri" panose="020F0502020204030204"/>
                <a:ea typeface="+mn-ea"/>
                <a:cs typeface="Arial" panose="020B0604020202020204" pitchFamily="34" charset="0"/>
              </a:rPr>
              <a:t>rPFS</a:t>
            </a: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rPr>
              <a:t> </a:t>
            </a:r>
          </a:p>
          <a:p>
            <a:pPr marL="0" marR="0" lvl="0" indent="0" algn="l" defTabSz="914400" rtl="0" eaLnBrk="1" fontAlgn="base" latinLnBrk="0" hangingPunct="1">
              <a:lnSpc>
                <a:spcPct val="100000"/>
              </a:lnSpc>
              <a:spcBef>
                <a:spcPts val="300"/>
              </a:spcBef>
              <a:spcAft>
                <a:spcPct val="0"/>
              </a:spcAft>
              <a:buClr>
                <a:prstClr val="white"/>
              </a:buClr>
              <a:buSzTx/>
              <a:buFontTx/>
              <a:buNone/>
              <a:tabLst/>
              <a:defRPr/>
            </a:pPr>
            <a:r>
              <a:rPr kumimoji="0" lang="en-US" sz="1400" b="1"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rPr>
              <a:t>Secondary:</a:t>
            </a:r>
          </a:p>
          <a:p>
            <a:pPr marL="171450" marR="0" lvl="0" indent="-171450" algn="l" defTabSz="914400" rtl="0" eaLnBrk="1" fontAlgn="base" latinLnBrk="0" hangingPunct="1">
              <a:lnSpc>
                <a:spcPct val="100000"/>
              </a:lnSpc>
              <a:spcBef>
                <a:spcPts val="300"/>
              </a:spcBef>
              <a:spcAft>
                <a:spcPct val="0"/>
              </a:spcAft>
              <a:buClr>
                <a:prstClr val="white"/>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rPr>
              <a:t>OS</a:t>
            </a:r>
          </a:p>
          <a:p>
            <a:pPr marL="171450" marR="0" lvl="0" indent="-171450" algn="l" defTabSz="914400" rtl="0" eaLnBrk="1" fontAlgn="base" latinLnBrk="0" hangingPunct="1">
              <a:lnSpc>
                <a:spcPct val="100000"/>
              </a:lnSpc>
              <a:spcBef>
                <a:spcPts val="300"/>
              </a:spcBef>
              <a:spcAft>
                <a:spcPct val="0"/>
              </a:spcAft>
              <a:buClr>
                <a:prstClr val="white"/>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rPr>
              <a:t>ORR</a:t>
            </a:r>
          </a:p>
          <a:p>
            <a:pPr marL="171450" marR="0" lvl="0" indent="-171450" algn="l" defTabSz="914400" rtl="0" eaLnBrk="1" fontAlgn="base" latinLnBrk="0" hangingPunct="1">
              <a:lnSpc>
                <a:spcPct val="100000"/>
              </a:lnSpc>
              <a:spcBef>
                <a:spcPts val="300"/>
              </a:spcBef>
              <a:spcAft>
                <a:spcPct val="0"/>
              </a:spcAft>
              <a:buClr>
                <a:prstClr val="white"/>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rPr>
              <a:t>PSA response</a:t>
            </a:r>
          </a:p>
          <a:p>
            <a:pPr marL="171450" marR="0" lvl="0" indent="-171450" algn="l" defTabSz="914400" rtl="0" eaLnBrk="1" fontAlgn="base" latinLnBrk="0" hangingPunct="1">
              <a:lnSpc>
                <a:spcPct val="100000"/>
              </a:lnSpc>
              <a:spcBef>
                <a:spcPts val="300"/>
              </a:spcBef>
              <a:spcAft>
                <a:spcPct val="0"/>
              </a:spcAft>
              <a:buClr>
                <a:prstClr val="white"/>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Arial" panose="020B0604020202020204" pitchFamily="34" charset="0"/>
              </a:rPr>
              <a:t>Health-related quality of life</a:t>
            </a:r>
          </a:p>
        </p:txBody>
      </p:sp>
      <p:sp>
        <p:nvSpPr>
          <p:cNvPr id="7" name="Rounded Rectangle 4">
            <a:extLst>
              <a:ext uri="{FF2B5EF4-FFF2-40B4-BE49-F238E27FC236}">
                <a16:creationId xmlns:a16="http://schemas.microsoft.com/office/drawing/2014/main" id="{566E87E2-928C-B494-512A-49E726522075}"/>
              </a:ext>
            </a:extLst>
          </p:cNvPr>
          <p:cNvSpPr/>
          <p:nvPr/>
        </p:nvSpPr>
        <p:spPr>
          <a:xfrm>
            <a:off x="5966065" y="2066580"/>
            <a:ext cx="2011680" cy="1007910"/>
          </a:xfrm>
          <a:prstGeom prst="roundRect">
            <a:avLst>
              <a:gd name="adj" fmla="val 12540"/>
            </a:avLst>
          </a:prstGeom>
          <a:solidFill>
            <a:schemeClr val="bg2">
              <a:lumMod val="90000"/>
            </a:schemeClr>
          </a:solidFill>
          <a:ln w="28575">
            <a:noFill/>
          </a:ln>
          <a:effectLst>
            <a:outerShdw blurRad="50800" dist="38100" dir="2700000" algn="t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lIns="0" tIns="45718" rIns="0" bIns="4571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Talazoparib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enzalutamide</a:t>
            </a:r>
          </a:p>
        </p:txBody>
      </p:sp>
      <p:sp>
        <p:nvSpPr>
          <p:cNvPr id="8" name="Rounded Rectangle 5">
            <a:extLst>
              <a:ext uri="{FF2B5EF4-FFF2-40B4-BE49-F238E27FC236}">
                <a16:creationId xmlns:a16="http://schemas.microsoft.com/office/drawing/2014/main" id="{A94B8CEF-51E7-5C7A-E82F-560896698D03}"/>
              </a:ext>
            </a:extLst>
          </p:cNvPr>
          <p:cNvSpPr/>
          <p:nvPr/>
        </p:nvSpPr>
        <p:spPr>
          <a:xfrm>
            <a:off x="5966065" y="4081073"/>
            <a:ext cx="2011680" cy="959601"/>
          </a:xfrm>
          <a:prstGeom prst="roundRect">
            <a:avLst>
              <a:gd name="adj" fmla="val 12540"/>
            </a:avLst>
          </a:prstGeom>
          <a:solidFill>
            <a:schemeClr val="bg2">
              <a:lumMod val="90000"/>
            </a:schemeClr>
          </a:solidFill>
          <a:ln>
            <a:solidFill>
              <a:srgbClr val="95A9CC"/>
            </a:solidFill>
          </a:ln>
          <a:effectLst>
            <a:outerShdw blurRad="50800" dist="38100" dir="2700000" algn="t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lIns="0" tIns="45718" rIns="0" bIns="4571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mn-cs"/>
              </a:rPr>
              <a:t> Placebo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mn-cs"/>
              </a:rPr>
              <a:t>enzalutamide</a:t>
            </a:r>
          </a:p>
        </p:txBody>
      </p:sp>
      <p:sp>
        <p:nvSpPr>
          <p:cNvPr id="9" name="AutoShape 17">
            <a:extLst>
              <a:ext uri="{FF2B5EF4-FFF2-40B4-BE49-F238E27FC236}">
                <a16:creationId xmlns:a16="http://schemas.microsoft.com/office/drawing/2014/main" id="{12914B32-F551-5AB0-371C-3E4285BA30A2}"/>
              </a:ext>
            </a:extLst>
          </p:cNvPr>
          <p:cNvSpPr>
            <a:spLocks noChangeArrowheads="1"/>
          </p:cNvSpPr>
          <p:nvPr/>
        </p:nvSpPr>
        <p:spPr bwMode="auto">
          <a:xfrm>
            <a:off x="4552713" y="1738828"/>
            <a:ext cx="732785" cy="3577167"/>
          </a:xfrm>
          <a:prstGeom prst="roundRect">
            <a:avLst>
              <a:gd name="adj" fmla="val 16667"/>
            </a:avLst>
          </a:prstGeom>
          <a:solidFill>
            <a:schemeClr val="bg2">
              <a:lumMod val="50000"/>
            </a:schemeClr>
          </a:solidFill>
          <a:ln w="19050">
            <a:noFill/>
            <a:round/>
            <a:headEnd/>
            <a:tailEnd/>
          </a:ln>
          <a:effectLst>
            <a:outerShdw blurRad="50800" dist="38100" dir="2700000" algn="tl" rotWithShape="0">
              <a:prstClr val="black">
                <a:alpha val="40000"/>
              </a:prstClr>
            </a:outerShdw>
          </a:effectLst>
          <a:scene3d>
            <a:camera prst="orthographicFront"/>
            <a:lightRig rig="threePt" dir="t"/>
          </a:scene3d>
          <a:sp3d prstMaterial="metal">
            <a:bevelT prst="angle"/>
          </a:sp3d>
        </p:spPr>
        <p:txBody>
          <a:bodyPr wrap="none" lIns="80131" tIns="40066" rIns="80131" bIns="40066" anchor="ctr"/>
          <a:lstStyle/>
          <a:p>
            <a:pPr marL="0" marR="0" lvl="0" indent="0" algn="ctr" defTabSz="858838" rtl="0" eaLnBrk="1" fontAlgn="auto" latinLnBrk="0" hangingPunct="1">
              <a:lnSpc>
                <a:spcPct val="90000"/>
              </a:lnSpc>
              <a:spcBef>
                <a:spcPct val="1000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rPr>
              <a:t>R</a:t>
            </a:r>
            <a:br>
              <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rPr>
            </a:br>
            <a:r>
              <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rPr>
              <a:t>A</a:t>
            </a:r>
            <a:br>
              <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rPr>
            </a:br>
            <a:r>
              <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rPr>
              <a:t>N</a:t>
            </a:r>
            <a:br>
              <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rPr>
            </a:br>
            <a:r>
              <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rPr>
              <a:t>D</a:t>
            </a:r>
            <a:br>
              <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rPr>
            </a:br>
            <a:r>
              <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rPr>
              <a:t>O</a:t>
            </a:r>
            <a:br>
              <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rPr>
            </a:br>
            <a:r>
              <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rPr>
              <a:t>M</a:t>
            </a:r>
            <a:br>
              <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rPr>
            </a:br>
            <a:r>
              <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rPr>
              <a:t>I</a:t>
            </a:r>
            <a:br>
              <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rPr>
            </a:br>
            <a:r>
              <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rPr>
              <a:t>Z</a:t>
            </a:r>
            <a:br>
              <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rPr>
            </a:br>
            <a:r>
              <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rPr>
              <a:t>E</a:t>
            </a:r>
            <a:br>
              <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rPr>
            </a:br>
            <a:r>
              <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rPr>
              <a:t>D</a:t>
            </a:r>
          </a:p>
          <a:p>
            <a:pPr marL="0" marR="0" lvl="0" indent="0" algn="ctr" defTabSz="858838" rtl="0" eaLnBrk="1" fontAlgn="auto" latinLnBrk="0" hangingPunct="1">
              <a:lnSpc>
                <a:spcPct val="90000"/>
              </a:lnSpc>
              <a:spcBef>
                <a:spcPct val="10000"/>
              </a:spcBef>
              <a:spcAft>
                <a:spcPts val="0"/>
              </a:spcAft>
              <a:buClrTx/>
              <a:buSzTx/>
              <a:buFontTx/>
              <a:buNone/>
              <a:tabLst/>
              <a:defRPr/>
            </a:pPr>
            <a:endPar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endParaRPr>
          </a:p>
          <a:p>
            <a:pPr marL="0" marR="0" lvl="0" indent="0" algn="ctr" defTabSz="858838" rtl="0" eaLnBrk="1" fontAlgn="auto" latinLnBrk="0" hangingPunct="1">
              <a:lnSpc>
                <a:spcPct val="90000"/>
              </a:lnSpc>
              <a:spcBef>
                <a:spcPct val="1000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rPr>
              <a:t>N = 550</a:t>
            </a:r>
          </a:p>
          <a:p>
            <a:pPr marL="0" marR="0" lvl="0" indent="0" algn="ctr" defTabSz="858838" rtl="0" eaLnBrk="1" fontAlgn="auto" latinLnBrk="0" hangingPunct="1">
              <a:lnSpc>
                <a:spcPct val="90000"/>
              </a:lnSpc>
              <a:spcBef>
                <a:spcPct val="10000"/>
              </a:spcBef>
              <a:spcAft>
                <a:spcPts val="0"/>
              </a:spcAft>
              <a:buClrTx/>
              <a:buSzTx/>
              <a:buFontTx/>
              <a:buNone/>
              <a:tabLst/>
              <a:defRPr/>
            </a:pPr>
            <a:endPar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endParaRPr>
          </a:p>
          <a:p>
            <a:pPr marL="0" marR="0" lvl="0" indent="0" algn="ctr" defTabSz="858838" rtl="0" eaLnBrk="1" fontAlgn="auto" latinLnBrk="0" hangingPunct="1">
              <a:lnSpc>
                <a:spcPct val="90000"/>
              </a:lnSpc>
              <a:spcBef>
                <a:spcPct val="1000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rPr>
              <a:t>1:1</a:t>
            </a:r>
          </a:p>
          <a:p>
            <a:pPr marL="0" marR="0" lvl="0" indent="0" algn="ctr" defTabSz="858838" rtl="0" eaLnBrk="1" fontAlgn="auto" latinLnBrk="0" hangingPunct="1">
              <a:lnSpc>
                <a:spcPct val="90000"/>
              </a:lnSpc>
              <a:spcBef>
                <a:spcPct val="10000"/>
              </a:spcBef>
              <a:spcAft>
                <a:spcPts val="0"/>
              </a:spcAft>
              <a:buClrTx/>
              <a:buSzTx/>
              <a:buFontTx/>
              <a:buNone/>
              <a:tabLst/>
              <a:defRPr/>
            </a:pPr>
            <a:endParaRPr kumimoji="0" lang="en-US" sz="1400" b="1" i="0" u="none" strike="noStrike" kern="1200" cap="none" spc="0" normalizeH="0" baseline="0" noProof="0" dirty="0">
              <a:ln>
                <a:noFill/>
              </a:ln>
              <a:solidFill>
                <a:prstClr val="white"/>
              </a:solidFill>
              <a:effectLst/>
              <a:uLnTx/>
              <a:uFillTx/>
              <a:latin typeface="PT Sans"/>
              <a:ea typeface="ヒラギノ角ゴ Pro W3"/>
              <a:cs typeface="ヒラギノ角ゴ Pro W3"/>
            </a:endParaRPr>
          </a:p>
        </p:txBody>
      </p:sp>
      <p:cxnSp>
        <p:nvCxnSpPr>
          <p:cNvPr id="10" name="Straight Arrow Connector 9">
            <a:extLst>
              <a:ext uri="{FF2B5EF4-FFF2-40B4-BE49-F238E27FC236}">
                <a16:creationId xmlns:a16="http://schemas.microsoft.com/office/drawing/2014/main" id="{04751D05-6D53-730D-92F8-E7E513E8EE6C}"/>
              </a:ext>
            </a:extLst>
          </p:cNvPr>
          <p:cNvCxnSpPr/>
          <p:nvPr/>
        </p:nvCxnSpPr>
        <p:spPr>
          <a:xfrm>
            <a:off x="3982087" y="3536269"/>
            <a:ext cx="548640" cy="0"/>
          </a:xfrm>
          <a:prstGeom prst="straightConnector1">
            <a:avLst/>
          </a:prstGeom>
          <a:ln w="82550">
            <a:solidFill>
              <a:srgbClr val="FFC000"/>
            </a:solidFill>
            <a:tailEnd type="triangle"/>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DCC4758D-3668-0F4B-F9A7-61181C04AE41}"/>
              </a:ext>
            </a:extLst>
          </p:cNvPr>
          <p:cNvGrpSpPr/>
          <p:nvPr/>
        </p:nvGrpSpPr>
        <p:grpSpPr>
          <a:xfrm>
            <a:off x="5305742" y="2549194"/>
            <a:ext cx="641017" cy="2011680"/>
            <a:chOff x="4775600" y="2611663"/>
            <a:chExt cx="641017" cy="1470727"/>
          </a:xfrm>
        </p:grpSpPr>
        <p:cxnSp>
          <p:nvCxnSpPr>
            <p:cNvPr id="12" name="Elbow Connector 10">
              <a:extLst>
                <a:ext uri="{FF2B5EF4-FFF2-40B4-BE49-F238E27FC236}">
                  <a16:creationId xmlns:a16="http://schemas.microsoft.com/office/drawing/2014/main" id="{E46D8A9B-BBDA-3724-3665-A6246CB62CB0}"/>
                </a:ext>
              </a:extLst>
            </p:cNvPr>
            <p:cNvCxnSpPr>
              <a:cxnSpLocks/>
            </p:cNvCxnSpPr>
            <p:nvPr/>
          </p:nvCxnSpPr>
          <p:spPr>
            <a:xfrm>
              <a:off x="4776537" y="3345513"/>
              <a:ext cx="640080" cy="736877"/>
            </a:xfrm>
            <a:prstGeom prst="bentConnector3">
              <a:avLst>
                <a:gd name="adj1" fmla="val 29323"/>
              </a:avLst>
            </a:prstGeom>
            <a:ln w="82550">
              <a:solidFill>
                <a:srgbClr val="FFC000"/>
              </a:solidFill>
              <a:tailEnd type="triangle" w="med" len="med"/>
            </a:ln>
          </p:spPr>
          <p:style>
            <a:lnRef idx="1">
              <a:schemeClr val="accent1"/>
            </a:lnRef>
            <a:fillRef idx="0">
              <a:schemeClr val="accent1"/>
            </a:fillRef>
            <a:effectRef idx="0">
              <a:schemeClr val="accent1"/>
            </a:effectRef>
            <a:fontRef idx="minor">
              <a:schemeClr val="tx1"/>
            </a:fontRef>
          </p:style>
        </p:cxnSp>
        <p:cxnSp>
          <p:nvCxnSpPr>
            <p:cNvPr id="13" name="Elbow Connector 11">
              <a:extLst>
                <a:ext uri="{FF2B5EF4-FFF2-40B4-BE49-F238E27FC236}">
                  <a16:creationId xmlns:a16="http://schemas.microsoft.com/office/drawing/2014/main" id="{88D1F5A2-28EA-ECD2-7169-FA5101866887}"/>
                </a:ext>
              </a:extLst>
            </p:cNvPr>
            <p:cNvCxnSpPr>
              <a:cxnSpLocks/>
            </p:cNvCxnSpPr>
            <p:nvPr/>
          </p:nvCxnSpPr>
          <p:spPr>
            <a:xfrm flipV="1">
              <a:off x="4775600" y="2611663"/>
              <a:ext cx="640080" cy="736877"/>
            </a:xfrm>
            <a:prstGeom prst="bentConnector3">
              <a:avLst>
                <a:gd name="adj1" fmla="val 29323"/>
              </a:avLst>
            </a:prstGeom>
            <a:ln w="82550">
              <a:solidFill>
                <a:srgbClr val="FFC000"/>
              </a:solidFill>
              <a:tailEnd type="triangle" w="med" len="med"/>
            </a:ln>
          </p:spPr>
          <p:style>
            <a:lnRef idx="1">
              <a:schemeClr val="accent1"/>
            </a:lnRef>
            <a:fillRef idx="0">
              <a:schemeClr val="accent1"/>
            </a:fillRef>
            <a:effectRef idx="0">
              <a:schemeClr val="accent1"/>
            </a:effectRef>
            <a:fontRef idx="minor">
              <a:schemeClr val="tx1"/>
            </a:fontRef>
          </p:style>
        </p:cxnSp>
      </p:grpSp>
      <p:cxnSp>
        <p:nvCxnSpPr>
          <p:cNvPr id="14" name="Straight Arrow Connector 13">
            <a:extLst>
              <a:ext uri="{FF2B5EF4-FFF2-40B4-BE49-F238E27FC236}">
                <a16:creationId xmlns:a16="http://schemas.microsoft.com/office/drawing/2014/main" id="{3ED51492-22DA-D785-A00E-D927FC2F9556}"/>
              </a:ext>
            </a:extLst>
          </p:cNvPr>
          <p:cNvCxnSpPr/>
          <p:nvPr/>
        </p:nvCxnSpPr>
        <p:spPr>
          <a:xfrm>
            <a:off x="8028215" y="2549194"/>
            <a:ext cx="548640" cy="0"/>
          </a:xfrm>
          <a:prstGeom prst="straightConnector1">
            <a:avLst/>
          </a:prstGeom>
          <a:ln w="82550">
            <a:solidFill>
              <a:srgbClr val="FFC000"/>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BD143901-CADC-5FA6-5E6E-3DF99D5D2508}"/>
              </a:ext>
            </a:extLst>
          </p:cNvPr>
          <p:cNvCxnSpPr/>
          <p:nvPr/>
        </p:nvCxnSpPr>
        <p:spPr>
          <a:xfrm>
            <a:off x="8028215" y="4560874"/>
            <a:ext cx="548640" cy="0"/>
          </a:xfrm>
          <a:prstGeom prst="straightConnector1">
            <a:avLst/>
          </a:prstGeom>
          <a:ln w="8255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B634705E-5A19-8A48-96A8-C7B27AA43A20}"/>
              </a:ext>
            </a:extLst>
          </p:cNvPr>
          <p:cNvSpPr txBox="1"/>
          <p:nvPr/>
        </p:nvSpPr>
        <p:spPr>
          <a:xfrm>
            <a:off x="5456831" y="6098137"/>
            <a:ext cx="6523592" cy="307777"/>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Agarwal…</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Fizazi. </a:t>
            </a:r>
            <a:r>
              <a:rPr kumimoji="0" lang="en-US" sz="1400" b="0" i="1" u="none" strike="noStrike" kern="1200" cap="none" spc="0" normalizeH="0" baseline="0" noProof="0" dirty="0">
                <a:ln>
                  <a:noFill/>
                </a:ln>
                <a:solidFill>
                  <a:prstClr val="black"/>
                </a:solidFill>
                <a:effectLst/>
                <a:uLnTx/>
                <a:uFillTx/>
                <a:latin typeface="Calibri" panose="020F0502020204030204"/>
                <a:ea typeface="+mn-ea"/>
                <a:cs typeface="+mn-cs"/>
              </a:rPr>
              <a:t>Future Oncology</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2024</a:t>
            </a:r>
          </a:p>
        </p:txBody>
      </p:sp>
    </p:spTree>
    <p:extLst>
      <p:ext uri="{BB962C8B-B14F-4D97-AF65-F5344CB8AC3E}">
        <p14:creationId xmlns:p14="http://schemas.microsoft.com/office/powerpoint/2010/main" val="24245692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1A3318-DF47-5957-EBA2-3969BB05DC42}"/>
              </a:ext>
            </a:extLst>
          </p:cNvPr>
          <p:cNvSpPr>
            <a:spLocks noGrp="1"/>
          </p:cNvSpPr>
          <p:nvPr>
            <p:ph type="title"/>
          </p:nvPr>
        </p:nvSpPr>
        <p:spPr/>
        <p:txBody>
          <a:bodyPr/>
          <a:lstStyle/>
          <a:p>
            <a:r>
              <a:rPr lang="en-US" dirty="0"/>
              <a:t>Phase 3 TALAPRO-3 Trial Press Release</a:t>
            </a:r>
          </a:p>
        </p:txBody>
      </p:sp>
      <p:grpSp>
        <p:nvGrpSpPr>
          <p:cNvPr id="11" name="Group 10">
            <a:extLst>
              <a:ext uri="{FF2B5EF4-FFF2-40B4-BE49-F238E27FC236}">
                <a16:creationId xmlns:a16="http://schemas.microsoft.com/office/drawing/2014/main" id="{A45262C4-3559-0BB4-7C58-40E76E151E86}"/>
              </a:ext>
            </a:extLst>
          </p:cNvPr>
          <p:cNvGrpSpPr/>
          <p:nvPr/>
        </p:nvGrpSpPr>
        <p:grpSpPr>
          <a:xfrm>
            <a:off x="2269452" y="916328"/>
            <a:ext cx="7653094" cy="5449515"/>
            <a:chOff x="2269452" y="916328"/>
            <a:chExt cx="7653094" cy="5449515"/>
          </a:xfrm>
        </p:grpSpPr>
        <p:pic>
          <p:nvPicPr>
            <p:cNvPr id="5" name="Picture 4">
              <a:extLst>
                <a:ext uri="{FF2B5EF4-FFF2-40B4-BE49-F238E27FC236}">
                  <a16:creationId xmlns:a16="http://schemas.microsoft.com/office/drawing/2014/main" id="{324AD9EF-1182-EB08-5F45-1F077065E1B4}"/>
                </a:ext>
              </a:extLst>
            </p:cNvPr>
            <p:cNvPicPr>
              <a:picLocks noChangeAspect="1"/>
            </p:cNvPicPr>
            <p:nvPr/>
          </p:nvPicPr>
          <p:blipFill>
            <a:blip r:embed="rId2"/>
            <a:stretch>
              <a:fillRect/>
            </a:stretch>
          </p:blipFill>
          <p:spPr>
            <a:xfrm>
              <a:off x="2269452" y="916328"/>
              <a:ext cx="7653094" cy="5449515"/>
            </a:xfrm>
            <a:prstGeom prst="rect">
              <a:avLst/>
            </a:prstGeom>
          </p:spPr>
        </p:pic>
        <p:grpSp>
          <p:nvGrpSpPr>
            <p:cNvPr id="4" name="Group 3">
              <a:extLst>
                <a:ext uri="{FF2B5EF4-FFF2-40B4-BE49-F238E27FC236}">
                  <a16:creationId xmlns:a16="http://schemas.microsoft.com/office/drawing/2014/main" id="{A9BE045A-2AE1-7DF6-82FF-68B05A85C532}"/>
                </a:ext>
              </a:extLst>
            </p:cNvPr>
            <p:cNvGrpSpPr/>
            <p:nvPr/>
          </p:nvGrpSpPr>
          <p:grpSpPr>
            <a:xfrm>
              <a:off x="2902998" y="4108426"/>
              <a:ext cx="6791418" cy="301955"/>
              <a:chOff x="2787589" y="4161692"/>
              <a:chExt cx="6791418" cy="301955"/>
            </a:xfrm>
          </p:grpSpPr>
          <p:cxnSp>
            <p:nvCxnSpPr>
              <p:cNvPr id="8" name="Straight Connector 7">
                <a:extLst>
                  <a:ext uri="{FF2B5EF4-FFF2-40B4-BE49-F238E27FC236}">
                    <a16:creationId xmlns:a16="http://schemas.microsoft.com/office/drawing/2014/main" id="{71850F49-66FE-FFDD-D8FC-930EC271EC0F}"/>
                  </a:ext>
                </a:extLst>
              </p:cNvPr>
              <p:cNvCxnSpPr>
                <a:cxnSpLocks/>
              </p:cNvCxnSpPr>
              <p:nvPr/>
            </p:nvCxnSpPr>
            <p:spPr>
              <a:xfrm>
                <a:off x="8120543" y="4161692"/>
                <a:ext cx="1006679"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CD1AE93-F1AE-FF60-D684-9CB10D15E61D}"/>
                  </a:ext>
                </a:extLst>
              </p:cNvPr>
              <p:cNvCxnSpPr>
                <a:cxnSpLocks/>
              </p:cNvCxnSpPr>
              <p:nvPr/>
            </p:nvCxnSpPr>
            <p:spPr>
              <a:xfrm>
                <a:off x="2787589" y="4463647"/>
                <a:ext cx="6791418"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33882865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Saruparib (AZD5305): Selective PARP1 Inhibitor — Mechanism</a:t>
            </a:r>
          </a:p>
        </p:txBody>
      </p:sp>
      <p:sp>
        <p:nvSpPr>
          <p:cNvPr id="10" name="Subtitle"/>
          <p:cNvSpPr/>
          <p:nvPr/>
        </p:nvSpPr>
        <p:spPr>
          <a:xfrm>
            <a:off x="304800" y="800000"/>
            <a:ext cx="11582400" cy="304800"/>
          </a:xfrm>
          <a:prstGeom prst="rect">
            <a:avLst/>
          </a:prstGeom>
          <a:solidFill>
            <a:srgbClr val="21295C"/>
          </a:solidFill>
          <a:ln>
            <a:noFill/>
          </a:ln>
        </p:spPr>
        <p:txBody>
          <a:bodyPr lIns="182880" rIns="18288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CADCFC"/>
                </a:solidFill>
                <a:effectLst/>
                <a:uLnTx/>
                <a:uFillTx/>
                <a:latin typeface="Calibri"/>
                <a:ea typeface="+mn-ea"/>
                <a:cs typeface="+mn-cs"/>
              </a:rPr>
              <a:t>Next-generation PARP1-selective inhibitor — a key mechanistic advance</a:t>
            </a:r>
          </a:p>
        </p:txBody>
      </p:sp>
      <p:sp>
        <p:nvSpPr>
          <p:cNvPr id="20" name="SelHeader"/>
          <p:cNvSpPr/>
          <p:nvPr/>
        </p:nvSpPr>
        <p:spPr>
          <a:xfrm>
            <a:off x="304800" y="1200000"/>
            <a:ext cx="5638800" cy="381000"/>
          </a:xfrm>
          <a:prstGeom prst="rect">
            <a:avLst/>
          </a:prstGeom>
          <a:solidFill>
            <a:srgbClr val="028090"/>
          </a:solidFill>
          <a:ln>
            <a:no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700" b="1" i="0" u="none" strike="noStrike" kern="1200" cap="none" spc="0" normalizeH="0" baseline="0" noProof="0" dirty="0">
                <a:ln>
                  <a:noFill/>
                </a:ln>
                <a:solidFill>
                  <a:srgbClr val="FFFFFF"/>
                </a:solidFill>
                <a:effectLst/>
                <a:uLnTx/>
                <a:uFillTx/>
                <a:latin typeface="Calibri"/>
                <a:ea typeface="+mn-ea"/>
                <a:cs typeface="+mn-cs"/>
              </a:rPr>
              <a:t>🧪 PARP1 Selectivity Profile</a:t>
            </a:r>
          </a:p>
        </p:txBody>
      </p:sp>
      <p:sp>
        <p:nvSpPr>
          <p:cNvPr id="21" name="SelBody"/>
          <p:cNvSpPr/>
          <p:nvPr/>
        </p:nvSpPr>
        <p:spPr>
          <a:xfrm>
            <a:off x="304800" y="1581000"/>
            <a:ext cx="5638800" cy="2362200"/>
          </a:xfrm>
          <a:prstGeom prst="rect">
            <a:avLst/>
          </a:prstGeom>
          <a:solidFill>
            <a:srgbClr val="E8F7F9"/>
          </a:solidFill>
          <a:ln w="19050">
            <a:solidFill>
              <a:srgbClr val="028090"/>
            </a:solidFill>
          </a:ln>
        </p:spPr>
        <p:txBody>
          <a:bodyPr lIns="182880" tIns="182880" rIns="182880" bIns="91440" anchor="t"/>
          <a:lstStyle/>
          <a:p>
            <a:pPr marL="0" marR="0" lvl="0" indent="-304800" algn="l" defTabSz="914400" rtl="0" eaLnBrk="1" fontAlgn="auto" latinLnBrk="0" hangingPunct="1">
              <a:lnSpc>
                <a:spcPct val="100000"/>
              </a:lnSpc>
              <a:spcBef>
                <a:spcPts val="200"/>
              </a:spcBef>
              <a:spcAft>
                <a:spcPts val="0"/>
              </a:spcAft>
              <a:buClrTx/>
              <a:buSzTx/>
              <a:buFontTx/>
              <a:buChar char="►"/>
              <a:tabLst/>
              <a:defRPr/>
            </a:pPr>
            <a:r>
              <a:rPr kumimoji="0" lang="en-US" sz="1600" b="1" i="0" u="none" strike="noStrike" kern="1200" cap="none" spc="0" normalizeH="0" baseline="0" noProof="0" dirty="0">
                <a:ln>
                  <a:noFill/>
                </a:ln>
                <a:solidFill>
                  <a:srgbClr val="028090"/>
                </a:solidFill>
                <a:effectLst/>
                <a:uLnTx/>
                <a:uFillTx/>
                <a:latin typeface="Calibri"/>
                <a:ea typeface="+mn-ea"/>
                <a:cs typeface="+mn-cs"/>
              </a:rPr>
              <a:t>460-fold </a:t>
            </a:r>
            <a:r>
              <a:rPr kumimoji="0" lang="en-US" sz="1600" b="0" i="0" u="none" strike="noStrike" kern="1200" cap="none" spc="0" normalizeH="0" baseline="0" noProof="0" dirty="0">
                <a:ln>
                  <a:noFill/>
                </a:ln>
                <a:solidFill>
                  <a:srgbClr val="1A1A1A"/>
                </a:solidFill>
                <a:effectLst/>
                <a:uLnTx/>
                <a:uFillTx/>
                <a:latin typeface="Calibri"/>
                <a:ea typeface="+mn-ea"/>
                <a:cs typeface="+mn-cs"/>
              </a:rPr>
              <a:t>selectivity for PARP1 vs PARP2 (biochemical)</a:t>
            </a:r>
          </a:p>
          <a:p>
            <a:pPr marL="0" marR="0" lvl="0" indent="-304800" algn="l" defTabSz="914400" rtl="0" eaLnBrk="1" fontAlgn="auto" latinLnBrk="0" hangingPunct="1">
              <a:lnSpc>
                <a:spcPct val="100000"/>
              </a:lnSpc>
              <a:spcBef>
                <a:spcPts val="200"/>
              </a:spcBef>
              <a:spcAft>
                <a:spcPts val="0"/>
              </a:spcAft>
              <a:buClrTx/>
              <a:buSzTx/>
              <a:buFontTx/>
              <a:buChar char="►"/>
              <a:tabLst/>
              <a:defRPr/>
            </a:pPr>
            <a:r>
              <a:rPr kumimoji="0" lang="en-US" sz="1600" b="1" i="0" u="none" strike="noStrike" kern="1200" cap="none" spc="0" normalizeH="0" baseline="0" noProof="0" dirty="0">
                <a:ln>
                  <a:noFill/>
                </a:ln>
                <a:solidFill>
                  <a:srgbClr val="028090"/>
                </a:solidFill>
                <a:effectLst/>
                <a:uLnTx/>
                <a:uFillTx/>
                <a:latin typeface="Calibri"/>
                <a:ea typeface="+mn-ea"/>
                <a:cs typeface="+mn-cs"/>
              </a:rPr>
              <a:t>435-fold </a:t>
            </a:r>
            <a:r>
              <a:rPr kumimoji="0" lang="en-US" sz="1600" b="0" i="0" u="none" strike="noStrike" kern="1200" cap="none" spc="0" normalizeH="0" baseline="0" noProof="0" dirty="0">
                <a:ln>
                  <a:noFill/>
                </a:ln>
                <a:solidFill>
                  <a:srgbClr val="1A1A1A"/>
                </a:solidFill>
                <a:effectLst/>
                <a:uLnTx/>
                <a:uFillTx/>
                <a:latin typeface="Calibri"/>
                <a:ea typeface="+mn-ea"/>
                <a:cs typeface="+mn-cs"/>
              </a:rPr>
              <a:t>selectivity (cellular assay)</a:t>
            </a:r>
          </a:p>
          <a:p>
            <a:pPr marL="0" marR="0" lvl="0" indent="-304800" algn="l" defTabSz="914400" rtl="0" eaLnBrk="1" fontAlgn="auto" latinLnBrk="0" hangingPunct="1">
              <a:lnSpc>
                <a:spcPct val="100000"/>
              </a:lnSpc>
              <a:spcBef>
                <a:spcPts val="200"/>
              </a:spcBef>
              <a:spcAft>
                <a:spcPts val="0"/>
              </a:spcAft>
              <a:buClrTx/>
              <a:buSzTx/>
              <a:buFontTx/>
              <a:buChar char="►"/>
              <a:tabLst/>
              <a:defRPr/>
            </a:pPr>
            <a:r>
              <a:rPr kumimoji="0" lang="en-US" sz="1600" b="1" i="0" u="none" strike="noStrike" kern="1200" cap="none" spc="0" normalizeH="0" baseline="0" noProof="0" dirty="0">
                <a:ln>
                  <a:noFill/>
                </a:ln>
                <a:solidFill>
                  <a:srgbClr val="028090"/>
                </a:solidFill>
                <a:effectLst/>
                <a:uLnTx/>
                <a:uFillTx/>
                <a:latin typeface="Calibri"/>
                <a:ea typeface="+mn-ea"/>
                <a:cs typeface="+mn-cs"/>
              </a:rPr>
              <a:t>PARP1 IC50: 3 nmol/L </a:t>
            </a:r>
            <a:r>
              <a:rPr kumimoji="0" lang="en-US" sz="1600" b="0" i="0" u="none" strike="noStrike" kern="1200" cap="none" spc="0" normalizeH="0" baseline="0" noProof="0" dirty="0">
                <a:ln>
                  <a:noFill/>
                </a:ln>
                <a:solidFill>
                  <a:srgbClr val="1A1A1A"/>
                </a:solidFill>
                <a:effectLst/>
                <a:uLnTx/>
                <a:uFillTx/>
                <a:latin typeface="Calibri"/>
                <a:ea typeface="+mn-ea"/>
                <a:cs typeface="+mn-cs"/>
              </a:rPr>
              <a:t>vs PARP2 IC50: 1,400 nmol/L</a:t>
            </a:r>
          </a:p>
          <a:p>
            <a:pPr marL="0" marR="0" lvl="0" indent="-304800" algn="l" defTabSz="914400" rtl="0" eaLnBrk="1" fontAlgn="auto" latinLnBrk="0" hangingPunct="1">
              <a:lnSpc>
                <a:spcPct val="100000"/>
              </a:lnSpc>
              <a:spcBef>
                <a:spcPts val="200"/>
              </a:spcBef>
              <a:spcAft>
                <a:spcPts val="0"/>
              </a:spcAft>
              <a:buClrTx/>
              <a:buSzTx/>
              <a:buFontTx/>
              <a:buChar char="►"/>
              <a:tabLst/>
              <a:defRPr/>
            </a:pPr>
            <a:r>
              <a:rPr kumimoji="0" lang="en-US" sz="1600" b="0" i="0" u="none" strike="noStrike" kern="1200" cap="none" spc="0" normalizeH="0" baseline="0" noProof="0" dirty="0">
                <a:ln>
                  <a:noFill/>
                </a:ln>
                <a:solidFill>
                  <a:srgbClr val="1A1A1A"/>
                </a:solidFill>
                <a:effectLst/>
                <a:uLnTx/>
                <a:uFillTx/>
                <a:latin typeface="Calibri"/>
                <a:ea typeface="+mn-ea"/>
                <a:cs typeface="+mn-cs"/>
              </a:rPr>
              <a:t>Mechanism: </a:t>
            </a:r>
            <a:r>
              <a:rPr kumimoji="0" lang="en-US" sz="1600" b="1" i="0" u="none" strike="noStrike" kern="1200" cap="none" spc="0" normalizeH="0" baseline="0" noProof="0" dirty="0">
                <a:ln>
                  <a:noFill/>
                </a:ln>
                <a:solidFill>
                  <a:srgbClr val="028090"/>
                </a:solidFill>
                <a:effectLst/>
                <a:uLnTx/>
                <a:uFillTx/>
                <a:latin typeface="Calibri"/>
                <a:ea typeface="+mn-ea"/>
                <a:cs typeface="+mn-cs"/>
              </a:rPr>
              <a:t>Traps PARP1 on DNA </a:t>
            </a:r>
            <a:r>
              <a:rPr kumimoji="0" lang="en-US" sz="1600" b="0" i="0" u="none" strike="noStrike" kern="1200" cap="none" spc="0" normalizeH="0" baseline="0" noProof="0" dirty="0">
                <a:ln>
                  <a:noFill/>
                </a:ln>
                <a:solidFill>
                  <a:srgbClr val="1A1A1A"/>
                </a:solidFill>
                <a:effectLst/>
                <a:uLnTx/>
                <a:uFillTx/>
                <a:latin typeface="Calibri"/>
                <a:ea typeface="+mn-ea"/>
                <a:cs typeface="+mn-cs"/>
              </a:rPr>
              <a:t>— PARP2 neither inhibited nor trapped</a:t>
            </a:r>
          </a:p>
        </p:txBody>
      </p:sp>
      <p:sp>
        <p:nvSpPr>
          <p:cNvPr id="30" name="ClinHeader"/>
          <p:cNvSpPr/>
          <p:nvPr/>
        </p:nvSpPr>
        <p:spPr>
          <a:xfrm>
            <a:off x="6248400" y="1200000"/>
            <a:ext cx="5638800" cy="381000"/>
          </a:xfrm>
          <a:prstGeom prst="rect">
            <a:avLst/>
          </a:prstGeom>
          <a:solidFill>
            <a:srgbClr val="21295C"/>
          </a:solidFill>
          <a:ln>
            <a:no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700" b="1" i="0" u="none" strike="noStrike" kern="1200" cap="none" spc="0" normalizeH="0" baseline="0" noProof="0" dirty="0">
                <a:ln>
                  <a:noFill/>
                </a:ln>
                <a:solidFill>
                  <a:srgbClr val="FFFFFF"/>
                </a:solidFill>
                <a:effectLst/>
                <a:uLnTx/>
                <a:uFillTx/>
                <a:latin typeface="Calibri"/>
                <a:ea typeface="+mn-ea"/>
                <a:cs typeface="+mn-cs"/>
              </a:rPr>
              <a:t>💡 Clinical Significance</a:t>
            </a:r>
          </a:p>
        </p:txBody>
      </p:sp>
      <p:sp>
        <p:nvSpPr>
          <p:cNvPr id="31" name="ClinBody"/>
          <p:cNvSpPr/>
          <p:nvPr/>
        </p:nvSpPr>
        <p:spPr>
          <a:xfrm>
            <a:off x="6248400" y="1581000"/>
            <a:ext cx="5638800" cy="2362200"/>
          </a:xfrm>
          <a:prstGeom prst="rect">
            <a:avLst/>
          </a:prstGeom>
          <a:solidFill>
            <a:srgbClr val="EEF0F8"/>
          </a:solidFill>
          <a:ln w="19050">
            <a:solidFill>
              <a:srgbClr val="21295C"/>
            </a:solidFill>
          </a:ln>
        </p:spPr>
        <p:txBody>
          <a:bodyPr lIns="182880" tIns="182880" rIns="182880" bIns="91440" anchor="t"/>
          <a:lstStyle/>
          <a:p>
            <a:pPr marL="0" marR="0" lvl="0" indent="-304800" algn="l" defTabSz="914400" rtl="0" eaLnBrk="1" fontAlgn="auto" latinLnBrk="0" hangingPunct="1">
              <a:lnSpc>
                <a:spcPct val="100000"/>
              </a:lnSpc>
              <a:spcBef>
                <a:spcPts val="200"/>
              </a:spcBef>
              <a:spcAft>
                <a:spcPts val="0"/>
              </a:spcAft>
              <a:buClrTx/>
              <a:buSzTx/>
              <a:buFontTx/>
              <a:buChar char="►"/>
              <a:tabLst/>
              <a:defRPr/>
            </a:pPr>
            <a:r>
              <a:rPr kumimoji="0" lang="en-US" sz="1600" b="1" i="0" u="none" strike="noStrike" kern="1200" cap="none" spc="0" normalizeH="0" baseline="0" noProof="0" dirty="0">
                <a:ln>
                  <a:noFill/>
                </a:ln>
                <a:solidFill>
                  <a:srgbClr val="C00000"/>
                </a:solidFill>
                <a:effectLst/>
                <a:uLnTx/>
                <a:uFillTx/>
                <a:latin typeface="Calibri"/>
                <a:ea typeface="+mn-ea"/>
                <a:cs typeface="+mn-cs"/>
              </a:rPr>
              <a:t>Reduced hematologic toxicity: </a:t>
            </a:r>
            <a:r>
              <a:rPr kumimoji="0" lang="en-US" sz="1600" b="0" i="0" u="none" strike="noStrike" kern="1200" cap="none" spc="0" normalizeH="0" baseline="0" noProof="0" dirty="0">
                <a:ln>
                  <a:noFill/>
                </a:ln>
                <a:solidFill>
                  <a:srgbClr val="1A1A1A"/>
                </a:solidFill>
                <a:effectLst/>
                <a:uLnTx/>
                <a:uFillTx/>
                <a:latin typeface="Calibri"/>
                <a:ea typeface="+mn-ea"/>
                <a:cs typeface="+mn-cs"/>
              </a:rPr>
              <a:t>PARP2 inhibition implicated in anemia and thrombocytopenia seen with older PARPi</a:t>
            </a:r>
          </a:p>
          <a:p>
            <a:pPr marL="0" marR="0" lvl="0" indent="-304800" algn="l" defTabSz="914400" rtl="0" eaLnBrk="1" fontAlgn="auto" latinLnBrk="0" hangingPunct="1">
              <a:lnSpc>
                <a:spcPct val="100000"/>
              </a:lnSpc>
              <a:spcBef>
                <a:spcPts val="200"/>
              </a:spcBef>
              <a:spcAft>
                <a:spcPts val="0"/>
              </a:spcAft>
              <a:buClrTx/>
              <a:buSzTx/>
              <a:buFontTx/>
              <a:buChar char="►"/>
              <a:tabLst/>
              <a:defRPr/>
            </a:pPr>
            <a:r>
              <a:rPr kumimoji="0" lang="en-US" sz="1600" b="1" i="0" u="none" strike="noStrike" kern="1200" cap="none" spc="0" normalizeH="0" baseline="0" noProof="0" dirty="0">
                <a:ln>
                  <a:noFill/>
                </a:ln>
                <a:solidFill>
                  <a:srgbClr val="21295C"/>
                </a:solidFill>
                <a:effectLst/>
                <a:uLnTx/>
                <a:uFillTx/>
                <a:latin typeface="Calibri"/>
                <a:ea typeface="+mn-ea"/>
                <a:cs typeface="+mn-cs"/>
              </a:rPr>
              <a:t>Better tolerability </a:t>
            </a:r>
            <a:r>
              <a:rPr kumimoji="0" lang="en-US" sz="1600" b="0" i="0" u="none" strike="noStrike" kern="1200" cap="none" spc="0" normalizeH="0" baseline="0" noProof="0" dirty="0">
                <a:ln>
                  <a:noFill/>
                </a:ln>
                <a:solidFill>
                  <a:srgbClr val="1A1A1A"/>
                </a:solidFill>
                <a:effectLst/>
                <a:uLnTx/>
                <a:uFillTx/>
                <a:latin typeface="Calibri"/>
                <a:ea typeface="+mn-ea"/>
                <a:cs typeface="+mn-cs"/>
              </a:rPr>
              <a:t>while maintaining anti-tumor efficacy</a:t>
            </a:r>
          </a:p>
          <a:p>
            <a:pPr marL="0" marR="0" lvl="0" indent="-304800" algn="l" defTabSz="914400" rtl="0" eaLnBrk="1" fontAlgn="auto" latinLnBrk="0" hangingPunct="1">
              <a:lnSpc>
                <a:spcPct val="100000"/>
              </a:lnSpc>
              <a:spcBef>
                <a:spcPts val="200"/>
              </a:spcBef>
              <a:spcAft>
                <a:spcPts val="0"/>
              </a:spcAft>
              <a:buClrTx/>
              <a:buSzTx/>
              <a:buFontTx/>
              <a:buChar char="►"/>
              <a:tabLst/>
              <a:defRPr/>
            </a:pPr>
            <a:r>
              <a:rPr kumimoji="0" lang="en-US" sz="1600" b="1" i="0" u="none" strike="noStrike" kern="1200" cap="none" spc="0" normalizeH="0" baseline="0" noProof="0" dirty="0">
                <a:ln>
                  <a:noFill/>
                </a:ln>
                <a:solidFill>
                  <a:srgbClr val="21295C"/>
                </a:solidFill>
                <a:effectLst/>
                <a:uLnTx/>
                <a:uFillTx/>
                <a:latin typeface="Calibri"/>
                <a:ea typeface="+mn-ea"/>
                <a:cs typeface="+mn-cs"/>
              </a:rPr>
              <a:t>Higher-dose combinations </a:t>
            </a:r>
            <a:r>
              <a:rPr kumimoji="0" lang="en-US" sz="1600" b="0" i="0" u="none" strike="noStrike" kern="1200" cap="none" spc="0" normalizeH="0" baseline="0" noProof="0" dirty="0">
                <a:ln>
                  <a:noFill/>
                </a:ln>
                <a:solidFill>
                  <a:srgbClr val="1A1A1A"/>
                </a:solidFill>
                <a:effectLst/>
                <a:uLnTx/>
                <a:uFillTx/>
                <a:latin typeface="Calibri"/>
                <a:ea typeface="+mn-ea"/>
                <a:cs typeface="+mn-cs"/>
              </a:rPr>
              <a:t>with ARPI without dose reductions from hematologic toxicity</a:t>
            </a:r>
          </a:p>
        </p:txBody>
      </p:sp>
      <p:sp>
        <p:nvSpPr>
          <p:cNvPr id="40" name="SelectivityCallout"/>
          <p:cNvSpPr/>
          <p:nvPr/>
        </p:nvSpPr>
        <p:spPr>
          <a:xfrm>
            <a:off x="304800" y="4038600"/>
            <a:ext cx="11582400" cy="457200"/>
          </a:xfrm>
          <a:prstGeom prst="rect">
            <a:avLst/>
          </a:prstGeom>
          <a:solidFill>
            <a:srgbClr val="028090"/>
          </a:solidFill>
          <a:ln>
            <a:noFill/>
          </a:ln>
        </p:spPr>
        <p:txBody>
          <a:bodyPr lIns="182880" rIns="18288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Calibri"/>
                <a:ea typeface="+mn-ea"/>
                <a:cs typeface="+mn-cs"/>
              </a:rPr>
              <a:t>🎯 460-fold PARP1 selectivity — the defining mechanistic advantage of saruparib</a:t>
            </a:r>
          </a:p>
        </p:txBody>
      </p:sp>
      <p:sp>
        <p:nvSpPr>
          <p:cNvPr id="50" name="Citation"/>
          <p:cNvSpPr txBox="1"/>
          <p:nvPr/>
        </p:nvSpPr>
        <p:spPr>
          <a:xfrm>
            <a:off x="304800" y="5943700"/>
            <a:ext cx="11582400" cy="228600"/>
          </a:xfrm>
          <a:prstGeom prst="rect">
            <a:avLst/>
          </a:prstGeom>
          <a:noFill/>
        </p:spPr>
        <p:txBody>
          <a:bodyPr wrap="square"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Illuzzi G et al. Clin Cancer Res 2022; Johannes JW et al. 2021</a:t>
            </a:r>
          </a:p>
        </p:txBody>
      </p:sp>
    </p:spTree>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Saruparib vs Current PARPi: Mechanistic Differences</a:t>
            </a:r>
          </a:p>
        </p:txBody>
      </p:sp>
      <p:sp>
        <p:nvSpPr>
          <p:cNvPr id="100" name="TH_Feature"/>
          <p:cNvSpPr/>
          <p:nvPr/>
        </p:nvSpPr>
        <p:spPr>
          <a:xfrm>
            <a:off x="304800" y="1236980"/>
            <a:ext cx="3200400" cy="381000"/>
          </a:xfrm>
          <a:prstGeom prst="rect">
            <a:avLst/>
          </a:prstGeom>
          <a:solidFill>
            <a:srgbClr val="36454F"/>
          </a:solidFill>
          <a:ln>
            <a:no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Calibri"/>
                <a:ea typeface="+mn-ea"/>
                <a:cs typeface="+mn-cs"/>
              </a:rPr>
              <a:t>Feature</a:t>
            </a:r>
          </a:p>
        </p:txBody>
      </p:sp>
      <p:sp>
        <p:nvSpPr>
          <p:cNvPr id="101" name="TH_Current"/>
          <p:cNvSpPr/>
          <p:nvPr/>
        </p:nvSpPr>
        <p:spPr>
          <a:xfrm>
            <a:off x="3657600" y="1236980"/>
            <a:ext cx="3886200" cy="381000"/>
          </a:xfrm>
          <a:prstGeom prst="rect">
            <a:avLst/>
          </a:prstGeom>
          <a:solidFill>
            <a:srgbClr val="6D2E46"/>
          </a:solidFill>
          <a:ln w="9525">
            <a:solidFill>
              <a:srgbClr val="FFFFFF"/>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Calibri"/>
                <a:ea typeface="+mn-ea"/>
                <a:cs typeface="+mn-cs"/>
              </a:rPr>
              <a:t>Current PARPi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ECE2D0"/>
                </a:solidFill>
                <a:effectLst/>
                <a:uLnTx/>
                <a:uFillTx/>
                <a:latin typeface="Calibri"/>
                <a:ea typeface="+mn-ea"/>
                <a:cs typeface="+mn-cs"/>
              </a:rPr>
              <a:t>(Olaparib, Niraparib, Talazoparib)</a:t>
            </a:r>
          </a:p>
        </p:txBody>
      </p:sp>
      <p:sp>
        <p:nvSpPr>
          <p:cNvPr id="102" name="TH_Sara"/>
          <p:cNvSpPr/>
          <p:nvPr/>
        </p:nvSpPr>
        <p:spPr>
          <a:xfrm>
            <a:off x="7696200" y="1236980"/>
            <a:ext cx="4191000" cy="381000"/>
          </a:xfrm>
          <a:prstGeom prst="rect">
            <a:avLst/>
          </a:prstGeom>
          <a:solidFill>
            <a:srgbClr val="028090"/>
          </a:solidFill>
          <a:ln w="9525">
            <a:solidFill>
              <a:srgbClr val="FFFFFF"/>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Calibri"/>
                <a:ea typeface="+mn-ea"/>
                <a:cs typeface="+mn-cs"/>
              </a:rPr>
              <a:t>Saruparib (AZD5305)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ADCFC"/>
                </a:solidFill>
                <a:effectLst/>
                <a:uLnTx/>
                <a:uFillTx/>
                <a:latin typeface="Calibri"/>
                <a:ea typeface="+mn-ea"/>
                <a:cs typeface="+mn-cs"/>
              </a:rPr>
              <a:t>Next Generation</a:t>
            </a:r>
          </a:p>
        </p:txBody>
      </p:sp>
      <p:sp>
        <p:nvSpPr>
          <p:cNvPr id="110" name="R1F"/>
          <p:cNvSpPr/>
          <p:nvPr/>
        </p:nvSpPr>
        <p:spPr>
          <a:xfrm>
            <a:off x="304800" y="1694180"/>
            <a:ext cx="3200400" cy="609600"/>
          </a:xfrm>
          <a:prstGeom prst="rect">
            <a:avLst/>
          </a:prstGeom>
          <a:solidFill>
            <a:srgbClr val="F2F2F2"/>
          </a:solidFill>
          <a:ln w="9525">
            <a:solidFill>
              <a:srgbClr val="36454F"/>
            </a:solidFill>
          </a:ln>
        </p:spPr>
        <p:txBody>
          <a:bodyPr lIns="91440" rIns="9144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36454F"/>
                </a:solidFill>
                <a:effectLst/>
                <a:uLnTx/>
                <a:uFillTx/>
                <a:latin typeface="Calibri"/>
                <a:ea typeface="+mn-ea"/>
                <a:cs typeface="+mn-cs"/>
              </a:rPr>
              <a:t>PARP Selectivity</a:t>
            </a:r>
          </a:p>
        </p:txBody>
      </p:sp>
      <p:sp>
        <p:nvSpPr>
          <p:cNvPr id="111" name="R1C"/>
          <p:cNvSpPr/>
          <p:nvPr/>
        </p:nvSpPr>
        <p:spPr>
          <a:xfrm>
            <a:off x="3657600" y="1694180"/>
            <a:ext cx="3886200" cy="609600"/>
          </a:xfrm>
          <a:prstGeom prst="rect">
            <a:avLst/>
          </a:prstGeom>
          <a:solidFill>
            <a:srgbClr val="FFF8F5"/>
          </a:solidFill>
          <a:ln w="9525">
            <a:solidFill>
              <a:srgbClr val="6D2E46"/>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6D2E46"/>
                </a:solidFill>
                <a:effectLst/>
                <a:uLnTx/>
                <a:uFillTx/>
                <a:latin typeface="Calibri"/>
                <a:ea typeface="+mn-ea"/>
                <a:cs typeface="+mn-cs"/>
              </a:rPr>
              <a:t>PARP1 + PARP2 (dual)</a:t>
            </a:r>
          </a:p>
        </p:txBody>
      </p:sp>
      <p:sp>
        <p:nvSpPr>
          <p:cNvPr id="112" name="R1S"/>
          <p:cNvSpPr/>
          <p:nvPr/>
        </p:nvSpPr>
        <p:spPr>
          <a:xfrm>
            <a:off x="7696200" y="1694180"/>
            <a:ext cx="4191000" cy="609600"/>
          </a:xfrm>
          <a:prstGeom prst="rect">
            <a:avLst/>
          </a:prstGeom>
          <a:solidFill>
            <a:srgbClr val="E8F7F9"/>
          </a:solidFill>
          <a:ln w="9525">
            <a:solidFill>
              <a:srgbClr val="028090"/>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028090"/>
                </a:solidFill>
                <a:effectLst/>
                <a:uLnTx/>
                <a:uFillTx/>
                <a:latin typeface="Calibri"/>
                <a:ea typeface="+mn-ea"/>
                <a:cs typeface="+mn-cs"/>
              </a:rPr>
              <a:t>PARP1 only (460-fold selective)</a:t>
            </a:r>
          </a:p>
        </p:txBody>
      </p:sp>
      <p:sp>
        <p:nvSpPr>
          <p:cNvPr id="120" name="R2F"/>
          <p:cNvSpPr/>
          <p:nvPr/>
        </p:nvSpPr>
        <p:spPr>
          <a:xfrm>
            <a:off x="304800" y="2303780"/>
            <a:ext cx="3200400" cy="609600"/>
          </a:xfrm>
          <a:prstGeom prst="rect">
            <a:avLst/>
          </a:prstGeom>
          <a:solidFill>
            <a:srgbClr val="F2F2F2"/>
          </a:solidFill>
          <a:ln w="9525">
            <a:solidFill>
              <a:srgbClr val="36454F"/>
            </a:solidFill>
          </a:ln>
        </p:spPr>
        <p:txBody>
          <a:bodyPr lIns="91440" rIns="9144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36454F"/>
                </a:solidFill>
                <a:effectLst/>
                <a:uLnTx/>
                <a:uFillTx/>
                <a:latin typeface="Calibri"/>
                <a:ea typeface="+mn-ea"/>
                <a:cs typeface="+mn-cs"/>
              </a:rPr>
              <a:t>Hematologic Toxicity</a:t>
            </a:r>
          </a:p>
        </p:txBody>
      </p:sp>
      <p:sp>
        <p:nvSpPr>
          <p:cNvPr id="121" name="R2C"/>
          <p:cNvSpPr/>
          <p:nvPr/>
        </p:nvSpPr>
        <p:spPr>
          <a:xfrm>
            <a:off x="3657600" y="2303780"/>
            <a:ext cx="3886200" cy="609600"/>
          </a:xfrm>
          <a:prstGeom prst="rect">
            <a:avLst/>
          </a:prstGeom>
          <a:solidFill>
            <a:srgbClr val="FFF8F5"/>
          </a:solidFill>
          <a:ln w="9525">
            <a:solidFill>
              <a:srgbClr val="6D2E46"/>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C00000"/>
                </a:solidFill>
                <a:effectLst/>
                <a:uLnTx/>
                <a:uFillTx/>
                <a:latin typeface="Calibri"/>
                <a:ea typeface="+mn-ea"/>
                <a:cs typeface="+mn-cs"/>
              </a:rPr>
              <a:t>Higher (anemia, thrombocytopenia)</a:t>
            </a:r>
          </a:p>
        </p:txBody>
      </p:sp>
      <p:sp>
        <p:nvSpPr>
          <p:cNvPr id="122" name="R2S"/>
          <p:cNvSpPr/>
          <p:nvPr/>
        </p:nvSpPr>
        <p:spPr>
          <a:xfrm>
            <a:off x="7696200" y="2303780"/>
            <a:ext cx="4191000" cy="609600"/>
          </a:xfrm>
          <a:prstGeom prst="rect">
            <a:avLst/>
          </a:prstGeom>
          <a:solidFill>
            <a:srgbClr val="E8F7F9"/>
          </a:solidFill>
          <a:ln w="9525">
            <a:solidFill>
              <a:srgbClr val="028090"/>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028090"/>
                </a:solidFill>
                <a:effectLst/>
                <a:uLnTx/>
                <a:uFillTx/>
                <a:latin typeface="Calibri"/>
                <a:ea typeface="+mn-ea"/>
                <a:cs typeface="+mn-cs"/>
              </a:rPr>
              <a:t>Lower (PARP2 sparing)</a:t>
            </a:r>
          </a:p>
        </p:txBody>
      </p:sp>
      <p:sp>
        <p:nvSpPr>
          <p:cNvPr id="130" name="R3F"/>
          <p:cNvSpPr/>
          <p:nvPr/>
        </p:nvSpPr>
        <p:spPr>
          <a:xfrm>
            <a:off x="304800" y="2913380"/>
            <a:ext cx="3200400" cy="609600"/>
          </a:xfrm>
          <a:prstGeom prst="rect">
            <a:avLst/>
          </a:prstGeom>
          <a:solidFill>
            <a:srgbClr val="F2F2F2"/>
          </a:solidFill>
          <a:ln w="9525">
            <a:solidFill>
              <a:srgbClr val="36454F"/>
            </a:solidFill>
          </a:ln>
        </p:spPr>
        <p:txBody>
          <a:bodyPr lIns="91440" rIns="9144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36454F"/>
                </a:solidFill>
                <a:effectLst/>
                <a:uLnTx/>
                <a:uFillTx/>
                <a:latin typeface="Calibri"/>
                <a:ea typeface="+mn-ea"/>
                <a:cs typeface="+mn-cs"/>
              </a:rPr>
              <a:t>PARP1 Trapping</a:t>
            </a:r>
          </a:p>
        </p:txBody>
      </p:sp>
      <p:sp>
        <p:nvSpPr>
          <p:cNvPr id="131" name="R3C"/>
          <p:cNvSpPr/>
          <p:nvPr/>
        </p:nvSpPr>
        <p:spPr>
          <a:xfrm>
            <a:off x="3657600" y="2913380"/>
            <a:ext cx="3886200" cy="609600"/>
          </a:xfrm>
          <a:prstGeom prst="rect">
            <a:avLst/>
          </a:prstGeom>
          <a:solidFill>
            <a:srgbClr val="FFF8F5"/>
          </a:solidFill>
          <a:ln w="9525">
            <a:solidFill>
              <a:srgbClr val="6D2E46"/>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1A1A1A"/>
                </a:solidFill>
                <a:effectLst/>
                <a:uLnTx/>
                <a:uFillTx/>
                <a:latin typeface="Calibri"/>
                <a:ea typeface="+mn-ea"/>
                <a:cs typeface="+mn-cs"/>
              </a:rPr>
              <a:t>PARP1 + PARP2 both trapped</a:t>
            </a:r>
          </a:p>
        </p:txBody>
      </p:sp>
      <p:sp>
        <p:nvSpPr>
          <p:cNvPr id="132" name="R3S"/>
          <p:cNvSpPr/>
          <p:nvPr/>
        </p:nvSpPr>
        <p:spPr>
          <a:xfrm>
            <a:off x="7696200" y="2913380"/>
            <a:ext cx="4191000" cy="609600"/>
          </a:xfrm>
          <a:prstGeom prst="rect">
            <a:avLst/>
          </a:prstGeom>
          <a:solidFill>
            <a:srgbClr val="E8F7F9"/>
          </a:solidFill>
          <a:ln w="9525">
            <a:solidFill>
              <a:srgbClr val="028090"/>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028090"/>
                </a:solidFill>
                <a:effectLst/>
                <a:uLnTx/>
                <a:uFillTx/>
                <a:latin typeface="Calibri"/>
                <a:ea typeface="+mn-ea"/>
                <a:cs typeface="+mn-cs"/>
              </a:rPr>
              <a:t>PARP1 only (maintained efficacy)</a:t>
            </a:r>
          </a:p>
        </p:txBody>
      </p:sp>
      <p:sp>
        <p:nvSpPr>
          <p:cNvPr id="140" name="R4F"/>
          <p:cNvSpPr/>
          <p:nvPr/>
        </p:nvSpPr>
        <p:spPr>
          <a:xfrm>
            <a:off x="304800" y="3522980"/>
            <a:ext cx="3200400" cy="609600"/>
          </a:xfrm>
          <a:prstGeom prst="rect">
            <a:avLst/>
          </a:prstGeom>
          <a:solidFill>
            <a:srgbClr val="F2F2F2"/>
          </a:solidFill>
          <a:ln w="9525">
            <a:solidFill>
              <a:srgbClr val="36454F"/>
            </a:solidFill>
          </a:ln>
        </p:spPr>
        <p:txBody>
          <a:bodyPr lIns="91440" rIns="9144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36454F"/>
                </a:solidFill>
                <a:effectLst/>
                <a:uLnTx/>
                <a:uFillTx/>
                <a:latin typeface="Calibri"/>
                <a:ea typeface="+mn-ea"/>
                <a:cs typeface="+mn-cs"/>
              </a:rPr>
              <a:t>Activity After Prior PARPi</a:t>
            </a:r>
          </a:p>
        </p:txBody>
      </p:sp>
      <p:sp>
        <p:nvSpPr>
          <p:cNvPr id="141" name="R4C"/>
          <p:cNvSpPr/>
          <p:nvPr/>
        </p:nvSpPr>
        <p:spPr>
          <a:xfrm>
            <a:off x="3657600" y="3522980"/>
            <a:ext cx="3886200" cy="609600"/>
          </a:xfrm>
          <a:prstGeom prst="rect">
            <a:avLst/>
          </a:prstGeom>
          <a:solidFill>
            <a:srgbClr val="FFF8F5"/>
          </a:solidFill>
          <a:ln w="9525">
            <a:solidFill>
              <a:srgbClr val="6D2E46"/>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1A1A1A"/>
                </a:solidFill>
                <a:effectLst/>
                <a:uLnTx/>
                <a:uFillTx/>
                <a:latin typeface="Calibri"/>
                <a:ea typeface="+mn-ea"/>
                <a:cs typeface="+mn-cs"/>
              </a:rPr>
              <a:t>Shared resistance mechanisms</a:t>
            </a:r>
          </a:p>
        </p:txBody>
      </p:sp>
      <p:sp>
        <p:nvSpPr>
          <p:cNvPr id="142" name="R4S"/>
          <p:cNvSpPr/>
          <p:nvPr/>
        </p:nvSpPr>
        <p:spPr>
          <a:xfrm>
            <a:off x="7696200" y="3522980"/>
            <a:ext cx="4191000" cy="609600"/>
          </a:xfrm>
          <a:prstGeom prst="rect">
            <a:avLst/>
          </a:prstGeom>
          <a:solidFill>
            <a:srgbClr val="E8F7F9"/>
          </a:solidFill>
          <a:ln w="9525">
            <a:solidFill>
              <a:srgbClr val="028090"/>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028090"/>
                </a:solidFill>
                <a:effectLst/>
                <a:uLnTx/>
                <a:uFillTx/>
                <a:latin typeface="Calibri"/>
                <a:ea typeface="+mn-ea"/>
                <a:cs typeface="+mn-cs"/>
              </a:rPr>
              <a:t>Distinct resistance profile — potential activity</a:t>
            </a:r>
          </a:p>
        </p:txBody>
      </p:sp>
      <p:sp>
        <p:nvSpPr>
          <p:cNvPr id="150" name="R5F"/>
          <p:cNvSpPr/>
          <p:nvPr/>
        </p:nvSpPr>
        <p:spPr>
          <a:xfrm>
            <a:off x="304800" y="4132580"/>
            <a:ext cx="3200400" cy="609600"/>
          </a:xfrm>
          <a:prstGeom prst="rect">
            <a:avLst/>
          </a:prstGeom>
          <a:solidFill>
            <a:srgbClr val="F2F2F2"/>
          </a:solidFill>
          <a:ln w="9525">
            <a:solidFill>
              <a:srgbClr val="36454F"/>
            </a:solidFill>
          </a:ln>
        </p:spPr>
        <p:txBody>
          <a:bodyPr lIns="91440" rIns="9144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36454F"/>
                </a:solidFill>
                <a:effectLst/>
                <a:uLnTx/>
                <a:uFillTx/>
                <a:latin typeface="Calibri"/>
                <a:ea typeface="+mn-ea"/>
                <a:cs typeface="+mn-cs"/>
              </a:rPr>
              <a:t>Patient Eligibility</a:t>
            </a:r>
          </a:p>
        </p:txBody>
      </p:sp>
      <p:sp>
        <p:nvSpPr>
          <p:cNvPr id="151" name="R5C"/>
          <p:cNvSpPr/>
          <p:nvPr/>
        </p:nvSpPr>
        <p:spPr>
          <a:xfrm>
            <a:off x="3657600" y="4132580"/>
            <a:ext cx="3886200" cy="609600"/>
          </a:xfrm>
          <a:prstGeom prst="rect">
            <a:avLst/>
          </a:prstGeom>
          <a:solidFill>
            <a:srgbClr val="FFF8F5"/>
          </a:solidFill>
          <a:ln w="9525">
            <a:solidFill>
              <a:srgbClr val="6D2E46"/>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1A1A1A"/>
                </a:solidFill>
                <a:effectLst/>
                <a:uLnTx/>
                <a:uFillTx/>
                <a:latin typeface="Calibri"/>
                <a:ea typeface="+mn-ea"/>
                <a:cs typeface="+mn-cs"/>
              </a:rPr>
              <a:t>Excludes patients with cytopenias</a:t>
            </a:r>
          </a:p>
        </p:txBody>
      </p:sp>
      <p:sp>
        <p:nvSpPr>
          <p:cNvPr id="152" name="R5S"/>
          <p:cNvSpPr/>
          <p:nvPr/>
        </p:nvSpPr>
        <p:spPr>
          <a:xfrm>
            <a:off x="7696200" y="4132580"/>
            <a:ext cx="4191000" cy="609600"/>
          </a:xfrm>
          <a:prstGeom prst="rect">
            <a:avLst/>
          </a:prstGeom>
          <a:solidFill>
            <a:srgbClr val="E8F7F9"/>
          </a:solidFill>
          <a:ln w="9525">
            <a:solidFill>
              <a:srgbClr val="028090"/>
            </a:solidFill>
          </a:ln>
        </p:spPr>
        <p:txBody>
          <a:bodyPr lIns="91440" r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028090"/>
                </a:solidFill>
                <a:effectLst/>
                <a:uLnTx/>
                <a:uFillTx/>
                <a:latin typeface="Calibri"/>
                <a:ea typeface="+mn-ea"/>
                <a:cs typeface="+mn-cs"/>
              </a:rPr>
              <a:t>May include patients unfit for current PARPi</a:t>
            </a:r>
          </a:p>
        </p:txBody>
      </p:sp>
      <p:sp>
        <p:nvSpPr>
          <p:cNvPr id="200" name="Citation"/>
          <p:cNvSpPr txBox="1"/>
          <p:nvPr/>
        </p:nvSpPr>
        <p:spPr>
          <a:xfrm>
            <a:off x="304800" y="5943600"/>
            <a:ext cx="11582400" cy="228600"/>
          </a:xfrm>
          <a:prstGeom prst="rect">
            <a:avLst/>
          </a:prstGeom>
          <a:noFill/>
        </p:spPr>
        <p:txBody>
          <a:bodyPr wrap="square"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Illuzzi G et al. Clin Cancer Res 2022 </a:t>
            </a:r>
          </a:p>
        </p:txBody>
      </p:sp>
    </p:spTree>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KPI_CFG_REPOLL" val="true"/>
  <p:tag name="KPI_CFG_RPCLEARS" val="true"/>
  <p:tag name="KPI_CFG_FB_TYPE" val="Tiny Counter"/>
  <p:tag name="KPI_CFG_FB_MONITOR" val="Slide Show Monitor"/>
  <p:tag name="KPI_CFG_FB_POSITION" val="Bottom Right"/>
  <p:tag name="KPI_CFG_INS_CLK" val="false"/>
  <p:tag name="KPI_CFG_UNITS" val="1"/>
  <p:tag name="KPI_CFG_SPEED" val="false"/>
  <p:tag name="KPI_SLIDE_COUNT" val="89"/>
  <p:tag name="KPI_VERSION" val="2.0.10292.1"/>
  <p:tag name="KPI_STORAGE" val="&lt;keypoint&quot;&quot;&lt;roster&quot;&quot;&lt;currentId&quot;200&quot;&gt;&lt;trIndex&quot;&quot;&lt;tr(@tid:1@pid:1)&quot;&quot;&lt;v&quot;1&quot;&gt;&gt;&lt;tr(@tid:1@pid:2)&quot;&quot;&lt;v&quot;2&quot;&gt;&gt;&lt;tr(@tid:1@pid:3)&quot;&quot;&lt;v&quot;3&quot;&gt;&gt;&lt;tr(@tid:1@pid:4)&quot;&quot;&lt;v&quot;4&quot;&gt;&gt;&lt;tr(@tid:1@pid:5)&quot;&quot;&lt;v&quot;5&quot;&gt;&gt;&lt;tr(@tid:1@pid:6)&quot;&quot;&lt;v&quot;6&quot;&gt;&gt;&lt;tr(@tid:1@pid:7)&quot;&quot;&lt;v&quot;7&quot;&gt;&gt;&lt;tr(@tid:1@pid:8)&quot;&quot;&lt;v&quot;8&quot;&gt;&gt;&lt;tr(@tid:1@pid:9)&quot;&quot;&lt;v&quot;9&quot;&gt;&gt;&lt;tr(@tid:1@pid:10)&quot;&quot;&lt;v&quot;10&quot;&gt;&gt;&lt;tr(@tid:1@pid:11)&quot;&quot;&lt;v&quot;11&quot;&gt;&gt;&lt;tr(@tid:1@pid:12)&quot;&quot;&lt;v&quot;12&quot;&gt;&gt;&lt;tr(@tid:1@pid:13)&quot;&quot;&lt;v&quot;13&quot;&gt;&gt;&lt;tr(@tid:1@pid:14)&quot;&quot;&lt;v&quot;14&quot;&gt;&gt;&lt;tr(@tid:1@pid:15)&quot;&quot;&lt;v&quot;15&quot;&gt;&gt;&lt;tr(@tid:1@pid:16)&quot;&quot;&lt;v&quot;16&quot;&gt;&gt;&lt;tr(@tid:1@pid:17)&quot;&quot;&lt;v&quot;17&quot;&gt;&gt;&lt;tr(@tid:1@pid:18)&quot;&quot;&lt;v&quot;18&quot;&gt;&gt;&lt;tr(@tid:1@pid:19)&quot;&quot;&lt;v&quot;19&quot;&gt;&gt;&lt;tr(@tid:1@pid:20)&quot;&quot;&lt;v&quot;20&quot;&gt;&gt;&lt;tr(@tid:1@pid:21)&quot;&quot;&lt;v&quot;21&quot;&gt;&gt;&lt;tr(@tid:1@pid:22)&quot;&quot;&lt;v&quot;22&quot;&gt;&gt;&lt;tr(@tid:1@pid:23)&quot;&quot;&lt;v&quot;23&quot;&gt;&gt;&lt;tr(@tid:1@pid:24)&quot;&quot;&lt;v&quot;24&quot;&gt;&gt;&lt;tr(@tid:1@pid:25)&quot;&quot;&lt;v&quot;25&quot;&gt;&gt;&lt;tr(@tid:1@pid:26)&quot;&quot;&lt;v&quot;26&quot;&gt;&gt;&lt;tr(@tid:1@pid:27)&quot;&quot;&lt;v&quot;27&quot;&gt;&gt;&lt;tr(@tid:1@pid:28)&quot;&quot;&lt;v&quot;28&quot;&gt;&gt;&lt;tr(@tid:1@pid:29)&quot;&quot;&lt;v&quot;29&quot;&gt;&gt;&lt;tr(@tid:1@pid:30)&quot;&quot;&lt;v&quot;30&quot;&gt;&gt;&lt;tr(@tid:1@pid:31)&quot;&quot;&lt;v&quot;31&quot;&gt;&gt;&lt;tr(@tid:1@pid:32)&quot;&quot;&lt;v&quot;32&quot;&gt;&gt;&lt;tr(@tid:1@pid:33)&quot;&quot;&lt;v&quot;33&quot;&gt;&gt;&lt;tr(@tid:1@pid:34)&quot;&quot;&lt;v&quot;34&quot;&gt;&gt;&lt;tr(@tid:1@pid:35)&quot;&quot;&lt;v&quot;35&quot;&gt;&gt;&lt;tr(@tid:1@pid:36)&quot;&quot;&lt;v&quot;36&quot;&gt;&gt;&lt;tr(@tid:1@pid:37)&quot;&quot;&lt;v&quot;37&quot;&gt;&gt;&lt;tr(@tid:1@pid:38)&quot;&quot;&lt;v&quot;38&quot;&gt;&gt;&lt;tr(@tid:1@pid:39)&quot;&quot;&lt;v&quot;39&quot;&gt;&gt;&lt;tr(@tid:1@pid:40)&quot;&quot;&lt;v&quot;40&quot;&gt;&gt;&lt;tr(@tid:1@pid:41)&quot;&quot;&lt;v&quot;41&quot;&gt;&gt;&lt;tr(@tid:1@pid:42)&quot;&quot;&lt;v&quot;42&quot;&gt;&gt;&lt;tr(@tid:1@pid:43)&quot;&quot;&lt;v&quot;43&quot;&gt;&gt;&lt;tr(@tid:1@pid:44)&quot;&quot;&lt;v&quot;44&quot;&gt;&gt;&lt;tr(@tid:1@pid:45)&quot;&quot;&lt;v&quot;45&quot;&gt;&gt;&lt;tr(@tid:1@pid:46)&quot;&quot;&lt;v&quot;46&quot;&gt;&gt;&lt;tr(@tid:1@pid:47)&quot;&quot;&lt;v&quot;47&quot;&gt;&gt;&lt;tr(@tid:1@pid:48)&quot;&quot;&lt;v&quot;48&quot;&gt;&gt;&lt;tr(@tid:1@pid:49)&quot;&quot;&lt;v&quot;49&quot;&gt;&gt;&lt;tr(@tid:1@pid:50)&quot;&quot;&lt;v&quot;50&quot;&gt;&gt;&lt;tr(@tid:1@pid:51)&quot;&quot;&lt;v&quot;51&quot;&gt;&gt;&lt;tr(@tid:1@pid:52)&quot;&quot;&lt;v&quot;52&quot;&gt;&gt;&lt;tr(@tid:1@pid:53)&quot;&quot;&lt;v&quot;53&quot;&gt;&gt;&lt;tr(@tid:1@pid:54)&quot;&quot;&lt;v&quot;54&quot;&gt;&gt;&lt;tr(@tid:1@pid:55)&quot;&quot;&lt;v&quot;55&quot;&gt;&gt;&lt;tr(@tid:1@pid:56)&quot;&quot;&lt;v&quot;56&quot;&gt;&gt;&lt;tr(@tid:1@pid:57)&quot;&quot;&lt;v&quot;57&quot;&gt;&gt;&lt;tr(@tid:1@pid:58)&quot;&quot;&lt;v&quot;58&quot;&gt;&gt;&lt;tr(@tid:1@pid:59)&quot;&quot;&lt;v&quot;59&quot;&gt;&gt;&lt;tr(@tid:1@pid:60)&quot;&quot;&lt;v&quot;60&quot;&gt;&gt;&lt;tr(@tid:1@pid:61)&quot;&quot;&lt;v&quot;61&quot;&gt;&gt;&lt;tr(@tid:1@pid:62)&quot;&quot;&lt;v&quot;62&quot;&gt;&gt;&lt;tr(@tid:1@pid:63)&quot;&quot;&lt;v&quot;63&quot;&gt;&gt;&lt;tr(@tid:1@pid:64)&quot;&quot;&lt;v&quot;64&quot;&gt;&gt;&lt;tr(@tid:1@pid:65)&quot;&quot;&lt;v&quot;65&quot;&gt;&gt;&lt;tr(@tid:1@pid:66)&quot;&quot;&lt;v&quot;66&quot;&gt;&gt;&lt;tr(@tid:1@pid:67)&quot;&quot;&lt;v&quot;67&quot;&gt;&gt;&lt;tr(@tid:1@pid:68)&quot;&quot;&lt;v&quot;68&quot;&gt;&gt;&lt;tr(@tid:1@pid:69)&quot;&quot;&lt;v&quot;69&quot;&gt;&gt;&lt;tr(@tid:1@pid:70)&quot;&quot;&lt;v&quot;70&quot;&gt;&gt;&lt;tr(@tid:1@pid:71)&quot;&quot;&lt;v&quot;71&quot;&gt;&gt;&lt;tr(@tid:1@pid:72)&quot;&quot;&lt;v&quot;72&quot;&gt;&gt;&lt;tr(@tid:1@pid:73)&quot;&quot;&lt;v&quot;73&quot;&gt;&gt;&lt;tr(@tid:1@pid:74)&quot;&quot;&lt;v&quot;74&quot;&gt;&gt;&lt;tr(@tid:1@pid:75)&quot;&quot;&lt;v&quot;75&quot;&gt;&gt;&lt;tr(@tid:1@pid:76)&quot;&quot;&lt;v&quot;76&quot;&gt;&gt;&lt;tr(@tid:1@pid:77)&quot;&quot;&lt;v&quot;77&quot;&gt;&gt;&lt;tr(@tid:1@pid:78)&quot;&quot;&lt;v&quot;78&quot;&gt;&gt;&lt;tr(@tid:1@pid:79)&quot;&quot;&lt;v&quot;79&quot;&gt;&gt;&lt;tr(@tid:1@pid:80)&quot;&quot;&lt;v&quot;80&quot;&gt;&gt;&lt;tr(@tid:1@pid:81)&quot;&quot;&lt;v&quot;81&quot;&gt;&gt;&lt;tr(@tid:1@pid:82)&quot;&quot;&lt;v&quot;82&quot;&gt;&gt;&lt;tr(@tid:1@pid:83)&quot;&quot;&lt;v&quot;83&quot;&gt;&gt;&lt;tr(@tid:1@pid:84)&quot;&quot;&lt;v&quot;84&quot;&gt;&gt;&lt;tr(@tid:1@pid:85)&quot;&quot;&lt;v&quot;85&quot;&gt;&gt;&lt;tr(@tid:1@pid:86)&quot;&quot;&lt;v&quot;86&quot;&gt;&gt;&lt;tr(@tid:1@pid:87)&quot;&quot;&lt;v&quot;87&quot;&gt;&gt;&lt;tr(@tid:1@pid:88)&quot;&quot;&lt;v&quot;88&quot;&gt;&gt;&lt;tr(@tid:1@pid:89)&quot;&quot;&lt;v&quot;89&quot;&gt;&gt;&lt;tr(@tid:1@pid:90)&quot;&quot;&lt;v&quot;90&quot;&gt;&gt;&lt;tr(@tid:1@pid:91)&quot;&quot;&lt;v&quot;91&quot;&gt;&gt;&lt;tr(@tid:1@pid:92)&quot;&quot;&lt;v&quot;92&quot;&gt;&gt;&lt;tr(@tid:1@pid:93)&quot;&quot;&lt;v&quot;93&quot;&gt;&gt;&lt;tr(@tid:1@pid:94)&quot;&quot;&lt;v&quot;94&quot;&gt;&gt;&lt;tr(@tid:1@pid:95)&quot;&quot;&lt;v&quot;95&quot;&gt;&gt;&lt;tr(@tid:1@pid:96)&quot;&quot;&lt;v&quot;96&quot;&gt;&gt;&lt;tr(@tid:1@pid:97)&quot;&quot;&lt;v&quot;97&quot;&gt;&gt;&lt;tr(@tid:1@pid:98)&quot;&quot;&lt;v&quot;98&quot;&gt;&gt;&lt;tr(@tid:1@pid:99)&quot;&quot;&lt;v&quot;99&quot;&gt;&gt;&lt;tr(@tid:1@pid:100)&quot;&quot;&lt;v&quot;100&quot;&gt;&gt;&lt;tr(@tid:2@pid:1)&quot;&quot;&lt;v&quot;101&quot;&gt;&gt;&lt;tr(@tid:2@pid:2)&quot;&quot;&lt;v&quot;102&quot;&gt;&gt;&lt;tr(@tid:2@pid:3)&quot;&quot;&lt;v&quot;103&quot;&gt;&gt;&lt;tr(@tid:2@pid:4)&quot;&quot;&lt;v&quot;104&quot;&gt;&gt;&lt;tr(@tid:2@pid:5)&quot;&quot;&lt;v&quot;105&quot;&gt;&gt;&lt;tr(@tid:2@pid:6)&quot;&quot;&lt;v&quot;106&quot;&gt;&gt;&lt;tr(@tid:2@pid:7)&quot;&quot;&lt;v&quot;107&quot;&gt;&gt;&lt;tr(@tid:2@pid:8)&quot;&quot;&lt;v&quot;108&quot;&gt;&gt;&lt;tr(@tid:2@pid:9)&quot;&quot;&lt;v&quot;109&quot;&gt;&gt;&lt;tr(@tid:2@pid:10)&quot;&quot;&lt;v&quot;110&quot;&gt;&gt;&lt;tr(@tid:2@pid:11)&quot;&quot;&lt;v&quot;111&quot;&gt;&gt;&lt;tr(@tid:2@pid:12)&quot;&quot;&lt;v&quot;112&quot;&gt;&gt;&lt;tr(@tid:2@pid:13)&quot;&quot;&lt;v&quot;113&quot;&gt;&gt;&lt;tr(@tid:2@pid:14)&quot;&quot;&lt;v&quot;114&quot;&gt;&gt;&lt;tr(@tid:2@pid:15)&quot;&quot;&lt;v&quot;115&quot;&gt;&gt;&lt;tr(@tid:2@pid:16)&quot;&quot;&lt;v&quot;116&quot;&gt;&gt;&lt;tr(@tid:2@pid:17)&quot;&quot;&lt;v&quot;117&quot;&gt;&gt;&lt;tr(@tid:2@pid:18)&quot;&quot;&lt;v&quot;118&quot;&gt;&gt;&lt;tr(@tid:2@pid:19)&quot;&quot;&lt;v&quot;119&quot;&gt;&gt;&lt;tr(@tid:2@pid:20)&quot;&quot;&lt;v&quot;120&quot;&gt;&gt;&lt;tr(@tid:2@pid:21)&quot;&quot;&lt;v&quot;121&quot;&gt;&gt;&lt;tr(@tid:2@pid:22)&quot;&quot;&lt;v&quot;122&quot;&gt;&gt;&lt;tr(@tid:2@pid:23)&quot;&quot;&lt;v&quot;123&quot;&gt;&gt;&lt;tr(@tid:2@pid:24)&quot;&quot;&lt;v&quot;124&quot;&gt;&gt;&lt;tr(@tid:2@pid:25)&quot;&quot;&lt;v&quot;125&quot;&gt;&gt;&lt;tr(@tid:2@pid:26)&quot;&quot;&lt;v&quot;126&quot;&gt;&gt;&lt;tr(@tid:2@pid:27)&quot;&quot;&lt;v&quot;127&quot;&gt;&gt;&lt;tr(@tid:2@pid:28)&quot;&quot;&lt;v&quot;128&quot;&gt;&gt;&lt;tr(@tid:2@pid:29)&quot;&quot;&lt;v&quot;129&quot;&gt;&gt;&lt;tr(@tid:2@pid:30)&quot;&quot;&lt;v&quot;130&quot;&gt;&gt;&lt;tr(@tid:2@pid:31)&quot;&quot;&lt;v&quot;131&quot;&gt;&gt;&lt;tr(@tid:2@pid:32)&quot;&quot;&lt;v&quot;132&quot;&gt;&gt;&lt;tr(@tid:2@pid:33)&quot;&quot;&lt;v&quot;133&quot;&gt;&gt;&lt;tr(@tid:2@pid:34)&quot;&quot;&lt;v&quot;134&quot;&gt;&gt;&lt;tr(@tid:2@pid:35)&quot;&quot;&lt;v&quot;135&quot;&gt;&gt;&lt;tr(@tid:2@pid:36)&quot;&quot;&lt;v&quot;136&quot;&gt;&gt;&lt;tr(@tid:2@pid:37)&quot;&quot;&lt;v&quot;137&quot;&gt;&gt;&lt;tr(@tid:2@pid:38)&quot;&quot;&lt;v&quot;138&quot;&gt;&gt;&lt;tr(@tid:2@pid:39)&quot;&quot;&lt;v&quot;139&quot;&gt;&gt;&lt;tr(@tid:2@pid:40)&quot;&quot;&lt;v&quot;140&quot;&gt;&gt;&lt;tr(@tid:2@pid:41)&quot;&quot;&lt;v&quot;141&quot;&gt;&gt;&lt;tr(@tid:2@pid:42)&quot;&quot;&lt;v&quot;142&quot;&gt;&gt;&lt;tr(@tid:2@pid:43)&quot;&quot;&lt;v&quot;143&quot;&gt;&gt;&lt;tr(@tid:2@pid:44)&quot;&quot;&lt;v&quot;144&quot;&gt;&gt;&lt;tr(@tid:2@pid:45)&quot;&quot;&lt;v&quot;145&quot;&gt;&gt;&lt;tr(@tid:2@pid:46)&quot;&quot;&lt;v&quot;146&quot;&gt;&gt;&lt;tr(@tid:2@pid:47)&quot;&quot;&lt;v&quot;147&quot;&gt;&gt;&lt;tr(@tid:2@pid:48)&quot;&quot;&lt;v&quot;148&quot;&gt;&gt;&lt;tr(@tid:2@pid:49)&quot;&quot;&lt;v&quot;149&quot;&gt;&gt;&lt;tr(@tid:2@pid:50)&quot;&quot;&lt;v&quot;150&quot;&gt;&gt;&lt;tr(@tid:2@pid:51)&quot;&quot;&lt;v&quot;151&quot;&gt;&gt;&lt;tr(@tid:2@pid:52)&quot;&quot;&lt;v&quot;152&quot;&gt;&gt;&lt;tr(@tid:2@pid:53)&quot;&quot;&lt;v&quot;153&quot;&gt;&gt;&lt;tr(@tid:2@pid:54)&quot;&quot;&lt;v&quot;154&quot;&gt;&gt;&lt;tr(@tid:2@pid:55)&quot;&quot;&lt;v&quot;155&quot;&gt;&gt;&lt;tr(@tid:2@pid:56)&quot;&quot;&lt;v&quot;156&quot;&gt;&gt;&lt;tr(@tid:2@pid:57)&quot;&quot;&lt;v&quot;157&quot;&gt;&gt;&lt;tr(@tid:2@pid:58)&quot;&quot;&lt;v&quot;158&quot;&gt;&gt;&lt;tr(@tid:2@pid:59)&quot;&quot;&lt;v&quot;159&quot;&gt;&gt;&lt;tr(@tid:2@pid:60)&quot;&quot;&lt;v&quot;160&quot;&gt;&gt;&lt;tr(@tid:2@pid:61)&quot;&quot;&lt;v&quot;161&quot;&gt;&gt;&lt;tr(@tid:2@pid:62)&quot;&quot;&lt;v&quot;162&quot;&gt;&gt;&lt;tr(@tid:2@pid:63)&quot;&quot;&lt;v&quot;163&quot;&gt;&gt;&lt;tr(@tid:2@pid:64)&quot;&quot;&lt;v&quot;164&quot;&gt;&gt;&lt;tr(@tid:2@pid:65)&quot;&quot;&lt;v&quot;165&quot;&gt;&gt;&lt;tr(@tid:2@pid:66)&quot;&quot;&lt;v&quot;166&quot;&gt;&gt;&lt;tr(@tid:2@pid:67)&quot;&quot;&lt;v&quot;167&quot;&gt;&gt;&lt;tr(@tid:2@pid:68)&quot;&quot;&lt;v&quot;168&quot;&gt;&gt;&lt;tr(@tid:2@pid:69)&quot;&quot;&lt;v&quot;169&quot;&gt;&gt;&lt;tr(@tid:2@pid:70)&quot;&quot;&lt;v&quot;170&quot;&gt;&gt;&lt;tr(@tid:2@pid:71)&quot;&quot;&lt;v&quot;171&quot;&gt;&gt;&lt;tr(@tid:2@pid:72)&quot;&quot;&lt;v&quot;172&quot;&gt;&gt;&lt;tr(@tid:2@pid:73)&quot;&quot;&lt;v&quot;173&quot;&gt;&gt;&lt;tr(@tid:2@pid:74)&quot;&quot;&lt;v&quot;174&quot;&gt;&gt;&lt;tr(@tid:2@pid:75)&quot;&quot;&lt;v&quot;175&quot;&gt;&gt;&lt;tr(@tid:2@pid:76)&quot;&quot;&lt;v&quot;176&quot;&gt;&gt;&lt;tr(@tid:2@pid:77)&quot;&quot;&lt;v&quot;177&quot;&gt;&gt;&lt;tr(@tid:2@pid:78)&quot;&quot;&lt;v&quot;178&quot;&gt;&gt;&lt;tr(@tid:2@pid:79)&quot;&quot;&lt;v&quot;179&quot;&gt;&gt;&lt;tr(@tid:2@pid:80)&quot;&quot;&lt;v&quot;180&quot;&gt;&gt;&lt;tr(@tid:2@pid:81)&quot;&quot;&lt;v&quot;181&quot;&gt;&gt;&lt;tr(@tid:2@pid:82)&quot;&quot;&lt;v&quot;182&quot;&gt;&gt;&lt;tr(@tid:2@pid:83)&quot;&quot;&lt;v&quot;183&quot;&gt;&gt;&lt;tr(@tid:2@pid:84)&quot;&quot;&lt;v&quot;184&quot;&gt;&gt;&lt;tr(@tid:2@pid:85)&quot;&quot;&lt;v&quot;185&quot;&gt;&gt;&lt;tr(@tid:2@pid:86)&quot;&quot;&lt;v&quot;186&quot;&gt;&gt;&lt;tr(@tid:2@pid:87)&quot;&quot;&lt;v&quot;187&quot;&gt;&gt;&lt;tr(@tid:2@pid:88)&quot;&quot;&lt;v&quot;188&quot;&gt;&gt;&lt;tr(@tid:2@pid:89)&quot;&quot;&lt;v&quot;189&quot;&gt;&gt;&lt;tr(@tid:2@pid:90)&quot;&quot;&lt;v&quot;190&quot;&gt;&gt;&lt;tr(@tid:2@pid:91)&quot;&quot;&lt;v&quot;191&quot;&gt;&gt;&lt;tr(@tid:2@pid:92)&quot;&quot;&lt;v&quot;192&quot;&gt;&gt;&lt;tr(@tid:2@pid:93)&quot;&quot;&lt;v&quot;193&quot;&gt;&gt;&lt;tr(@tid:2@pid:94)&quot;&quot;&lt;v&quot;194&quot;&gt;&gt;&lt;tr(@tid:2@pid:95)&quot;&quot;&lt;v&quot;195&quot;&gt;&gt;&lt;tr(@tid:2@pid:96)&quot;&quot;&lt;v&quot;196&quot;&gt;&gt;&lt;tr(@tid:2@pid:97)&quot;&quot;&lt;v&quot;197&quot;&gt;&gt;&lt;tr(@tid:2@pid:98)&quot;&quot;&lt;v&quot;198&quot;&gt;&gt;&lt;tr(@tid:2@pid:99)&quot;&quot;&lt;v&quot;199&quot;&gt;&gt;&lt;tr(@tid:2@pid:100)&quot;&quot;&lt;v&quot;200&quot;&gt;&gt;&gt;&lt;people&quot;&quot;&lt;p(@id:101)&quot;&quot;&lt;f(@i:0)&quot;Keypad&quot;&gt;&lt;f(@i:1)&quot;1&quot;&gt;&gt;&lt;p(@id:102)&quot;&quot;&lt;f(@i:0)&quot;Keypad&quot;&gt;&lt;f(@i:1)&quot;2&quot;&gt;&gt;&lt;p(@id:103)&quot;&quot;&lt;f(@i:0)&quot;Keypad&quot;&gt;&lt;f(@i:1)&quot;3&quot;&gt;&gt;&lt;p(@id:104)&quot;&quot;&lt;f(@i:0)&quot;Keypad&quot;&gt;&lt;f(@i:1)&quot;4&quot;&gt;&gt;&lt;p(@id:105)&quot;&quot;&lt;f(@i:0)&quot;Keypad&quot;&gt;&lt;f(@i:1)&quot;5&quot;&gt;&gt;&lt;p(@id:106)&quot;&quot;&lt;f(@i:0)&quot;Keypad&quot;&gt;&lt;f(@i:1)&quot;6&quot;&gt;&gt;&lt;p(@id:107)&quot;&quot;&lt;f(@i:0)&quot;Keypad&quot;&gt;&lt;f(@i:1)&quot;7&quot;&gt;&gt;&lt;p(@id:108)&quot;&quot;&lt;f(@i:0)&quot;Keypad&quot;&gt;&lt;f(@i:1)&quot;8&quot;&gt;&gt;&lt;p(@id:109)&quot;&quot;&lt;f(@i:0)&quot;Keypad&quot;&gt;&lt;f(@i:1)&quot;9&quot;&gt;&gt;&lt;p(@id:110)&quot;&quot;&lt;f(@i:0)&quot;Keypad&quot;&gt;&lt;f(@i:1)&quot;10&quot;&gt;&gt;&lt;p(@id:111)&quot;&quot;&lt;f(@i:0)&quot;Keypad&quot;&gt;&lt;f(@i:1)&quot;11&quot;&gt;&gt;&lt;p(@id:112)&quot;&quot;&lt;f(@i:0)&quot;Keypad&quot;&gt;&lt;f(@i:1)&quot;12&quot;&gt;&gt;&lt;p(@id:113)&quot;&quot;&lt;f(@i:0)&quot;Keypad&quot;&gt;&lt;f(@i:1)&quot;13&quot;&gt;&gt;&lt;p(@id:114)&quot;&quot;&lt;f(@i:0)&quot;Keypad&quot;&gt;&lt;f(@i:1)&quot;14&quot;&gt;&gt;&lt;p(@id:115)&quot;&quot;&lt;f(@i:0)&quot;Keypad&quot;&gt;&lt;f(@i:1)&quot;15&quot;&gt;&gt;&lt;p(@id:116)&quot;&quot;&lt;f(@i:0)&quot;Keypad&quot;&gt;&lt;f(@i:1)&quot;16&quot;&gt;&gt;&lt;p(@id:117)&quot;&quot;&lt;f(@i:0)&quot;Keypad&quot;&gt;&lt;f(@i:1)&quot;17&quot;&gt;&gt;&lt;p(@id:118)&quot;&quot;&lt;f(@i:0)&quot;Keypad&quot;&gt;&lt;f(@i:1)&quot;18&quot;&gt;&gt;&lt;p(@id:119)&quot;&quot;&lt;f(@i:0)&quot;Keypad&quot;&gt;&lt;f(@i:1)&quot;19&quot;&gt;&gt;&lt;p(@id:120)&quot;&quot;&lt;f(@i:0)&quot;Keypad&quot;&gt;&lt;f(@i:1)&quot;20&quot;&gt;&gt;&lt;p(@id:121)&quot;&quot;&lt;f(@i:0)&quot;Keypad&quot;&gt;&lt;f(@i:1)&quot;21&quot;&gt;&gt;&lt;p(@id:122)&quot;&quot;&lt;f(@i:0)&quot;Keypad&quot;&gt;&lt;f(@i:1)&quot;22&quot;&gt;&gt;&lt;p(@id:123)&quot;&quot;&lt;f(@i:0)&quot;Keypad&quot;&gt;&lt;f(@i:1)&quot;23&quot;&gt;&gt;&lt;p(@id:124)&quot;&quot;&lt;f(@i:0)&quot;Keypad&quot;&gt;&lt;f(@i:1)&quot;24&quot;&gt;&gt;&lt;p(@id:125)&quot;&quot;&lt;f(@i:0)&quot;Keypad&quot;&gt;&lt;f(@i:1)&quot;25&quot;&gt;&gt;&lt;p(@id:126)&quot;&quot;&lt;f(@i:0)&quot;Keypad&quot;&gt;&lt;f(@i:1)&quot;26&quot;&gt;&gt;&lt;p(@id:127)&quot;&quot;&lt;f(@i:0)&quot;Keypad&quot;&gt;&lt;f(@i:1)&quot;27&quot;&gt;&gt;&lt;p(@id:128)&quot;&quot;&lt;f(@i:0)&quot;Keypad&quot;&gt;&lt;f(@i:1)&quot;28&quot;&gt;&gt;&lt;p(@id:129)&quot;&quot;&lt;f(@i:0)&quot;Keypad&quot;&gt;&lt;f(@i:1)&quot;29&quot;&gt;&gt;&lt;p(@id:130)&quot;&quot;&lt;f(@i:0)&quot;Keypad&quot;&gt;&lt;f(@i:1)&quot;30&quot;&gt;&gt;&lt;p(@id:131)&quot;&quot;&lt;f(@i:0)&quot;Keypad&quot;&gt;&lt;f(@i:1)&quot;31&quot;&gt;&gt;&lt;p(@id:132)&quot;&quot;&lt;f(@i:0)&quot;Keypad&quot;&gt;&lt;f(@i:1)&quot;32&quot;&gt;&gt;&lt;p(@id:133)&quot;&quot;&lt;f(@i:0)&quot;Keypad&quot;&gt;&lt;f(@i:1)&quot;33&quot;&gt;&gt;&lt;p(@id:134)&quot;&quot;&lt;f(@i:0)&quot;Keypad&quot;&gt;&lt;f(@i:1)&quot;34&quot;&gt;&gt;&lt;p(@id:135)&quot;&quot;&lt;f(@i:0)&quot;Keypad&quot;&gt;&lt;f(@i:1)&quot;35&quot;&gt;&gt;&lt;p(@id:136)&quot;&quot;&lt;f(@i:0)&quot;Keypad&quot;&gt;&lt;f(@i:1)&quot;36&quot;&gt;&gt;&lt;p(@id:137)&quot;&quot;&lt;f(@i:0)&quot;Keypad&quot;&gt;&lt;f(@i:1)&quot;37&quot;&gt;&gt;&lt;p(@id:138)&quot;&quot;&lt;f(@i:0)&quot;Keypad&quot;&gt;&lt;f(@i:1)&quot;38&quot;&gt;&gt;&lt;p(@id:139)&quot;&quot;&lt;f(@i:0)&quot;Keypad&quot;&gt;&lt;f(@i:1)&quot;39&quot;&gt;&gt;&lt;p(@id:140)&quot;&quot;&lt;f(@i:0)&quot;Keypad&quot;&gt;&lt;f(@i:1)&quot;40&quot;&gt;&gt;&lt;p(@id:141)&quot;&quot;&lt;f(@i:0)&quot;Keypad&quot;&gt;&lt;f(@i:1)&quot;41&quot;&gt;&gt;&lt;p(@id:142)&quot;&quot;&lt;f(@i:0)&quot;Keypad&quot;&gt;&lt;f(@i:1)&quot;42&quot;&gt;&gt;&lt;p(@id:143)&quot;&quot;&lt;f(@i:0)&quot;Keypad&quot;&gt;&lt;f(@i:1)&quot;43&quot;&gt;&gt;&lt;p(@id:144)&quot;&quot;&lt;f(@i:0)&quot;Keypad&quot;&gt;&lt;f(@i:1)&quot;44&quot;&gt;&gt;&lt;p(@id:145)&quot;&quot;&lt;f(@i:0)&quot;Keypad&quot;&gt;&lt;f(@i:1)&quot;45&quot;&gt;&gt;&lt;p(@id:146)&quot;&quot;&lt;f(@i:0)&quot;Keypad&quot;&gt;&lt;f(@i:1)&quot;46&quot;&gt;&gt;&lt;p(@id:147)&quot;&quot;&lt;f(@i:0)&quot;Keypad&quot;&gt;&lt;f(@i:1)&quot;47&quot;&gt;&gt;&lt;p(@id:148)&quot;&quot;&lt;f(@i:0)&quot;Keypad&quot;&gt;&lt;f(@i:1)&quot;48&quot;&gt;&gt;&lt;p(@id:149)&quot;&quot;&lt;f(@i:0)&quot;Keypad&quot;&gt;&lt;f(@i:1)&quot;49&quot;&gt;&gt;&lt;p(@id:150)&quot;&quot;&lt;f(@i:0)&quot;Keypad&quot;&gt;&lt;f(@i:1)&quot;50&quot;&gt;&gt;&lt;p(@id:151)&quot;&quot;&lt;f(@i:0)&quot;Keypad&quot;&gt;&lt;f(@i:1)&quot;51&quot;&gt;&gt;&lt;p(@id:152)&quot;&quot;&lt;f(@i:0)&quot;Keypad&quot;&gt;&lt;f(@i:1)&quot;52&quot;&gt;&gt;&lt;p(@id:153)&quot;&quot;&lt;f(@i:0)&quot;Keypad&quot;&gt;&lt;f(@i:1)&quot;53&quot;&gt;&gt;&lt;p(@id:154)&quot;&quot;&lt;f(@i:0)&quot;Keypad&quot;&gt;&lt;f(@i:1)&quot;54&quot;&gt;&gt;&lt;p(@id:155)&quot;&quot;&lt;f(@i:0)&quot;Keypad&quot;&gt;&lt;f(@i:1)&quot;55&quot;&gt;&gt;&lt;p(@id:156)&quot;&quot;&lt;f(@i:0)&quot;Keypad&quot;&gt;&lt;f(@i:1)&quot;56&quot;&gt;&gt;&lt;p(@id:157)&quot;&quot;&lt;f(@i:0)&quot;Keypad&quot;&gt;&lt;f(@i:1)&quot;57&quot;&gt;&gt;&lt;p(@id:158)&quot;&quot;&lt;f(@i:0)&quot;Keypad&quot;&gt;&lt;f(@i:1)&quot;58&quot;&gt;&gt;&lt;p(@id:159)&quot;&quot;&lt;f(@i:0)&quot;Keypad&quot;&gt;&lt;f(@i:1)&quot;59&quot;&gt;&gt;&lt;p(@id:160)&quot;&quot;&lt;f(@i:0)&quot;Keypad&quot;&gt;&lt;f(@i:1)&quot;60&quot;&gt;&gt;&lt;p(@id:161)&quot;&quot;&lt;f(@i:0)&quot;Keypad&quot;&gt;&lt;f(@i:1)&quot;61&quot;&gt;&gt;&lt;p(@id:162)&quot;&quot;&lt;f(@i:0)&quot;Keypad&quot;&gt;&lt;f(@i:1)&quot;62&quot;&gt;&gt;&lt;p(@id:163)&quot;&quot;&lt;f(@i:0)&quot;Keypad&quot;&gt;&lt;f(@i:1)&quot;63&quot;&gt;&gt;&lt;p(@id:164)&quot;&quot;&lt;f(@i:0)&quot;Keypad&quot;&gt;&lt;f(@i:1)&quot;64&quot;&gt;&gt;&lt;p(@id:165)&quot;&quot;&lt;f(@i:0)&quot;Keypad&quot;&gt;&lt;f(@i:1)&quot;65&quot;&gt;&gt;&lt;p(@id:166)&quot;&quot;&lt;f(@i:0)&quot;Keypad&quot;&gt;&lt;f(@i:1)&quot;66&quot;&gt;&gt;&lt;p(@id:167)&quot;&quot;&lt;f(@i:0)&quot;Keypad&quot;&gt;&lt;f(@i:1)&quot;67&quot;&gt;&gt;&lt;p(@id:168)&quot;&quot;&lt;f(@i:0)&quot;Keypad&quot;&gt;&lt;f(@i:1)&quot;68&quot;&gt;&gt;&lt;p(@id:169)&quot;&quot;&lt;f(@i:0)&quot;Keypad&quot;&gt;&lt;f(@i:1)&quot;69&quot;&gt;&gt;&lt;p(@id:170)&quot;&quot;&lt;f(@i:0)&quot;Keypad&quot;&gt;&lt;f(@i:1)&quot;70&quot;&gt;&gt;&lt;p(@id:171)&quot;&quot;&lt;f(@i:0)&quot;Keypad&quot;&gt;&lt;f(@i:1)&quot;71&quot;&gt;&gt;&lt;p(@id:172)&quot;&quot;&lt;f(@i:0)&quot;Keypad&quot;&gt;&lt;f(@i:1)&quot;72&quot;&gt;&gt;&lt;p(@id:173)&quot;&quot;&lt;f(@i:0)&quot;Keypad&quot;&gt;&lt;f(@i:1)&quot;73&quot;&gt;&gt;&lt;p(@id:174)&quot;&quot;&lt;f(@i:0)&quot;Keypad&quot;&gt;&lt;f(@i:1)&quot;74&quot;&gt;&gt;&lt;p(@id:175)&quot;&quot;&lt;f(@i:0)&quot;Keypad&quot;&gt;&lt;f(@i:1)&quot;75&quot;&gt;&gt;&lt;p(@id:176)&quot;&quot;&lt;f(@i:0)&quot;Keypad&quot;&gt;&lt;f(@i:1)&quot;76&quot;&gt;&gt;&lt;p(@id:177)&quot;&quot;&lt;f(@i:0)&quot;Keypad&quot;&gt;&lt;f(@i:1)&quot;77&quot;&gt;&gt;&lt;p(@id:178)&quot;&quot;&lt;f(@i:0)&quot;Keypad&quot;&gt;&lt;f(@i:1)&quot;78&quot;&gt;&gt;&lt;p(@id:179)&quot;&quot;&lt;f(@i:0)&quot;Keypad&quot;&gt;&lt;f(@i:1)&quot;79&quot;&gt;&gt;&lt;p(@id:180)&quot;&quot;&lt;f(@i:0)&quot;Keypad&quot;&gt;&lt;f(@i:1)&quot;80&quot;&gt;&gt;&lt;p(@id:181)&quot;&quot;&lt;f(@i:0)&quot;Keypad&quot;&gt;&lt;f(@i:1)&quot;81&quot;&gt;&gt;&lt;p(@id:182)&quot;&quot;&lt;f(@i:0)&quot;Keypad&quot;&gt;&lt;f(@i:1)&quot;82&quot;&gt;&gt;&lt;p(@id:183)&quot;&quot;&lt;f(@i:0)&quot;Keypad&quot;&gt;&lt;f(@i:1)&quot;83&quot;&gt;&gt;&lt;p(@id:184)&quot;&quot;&lt;f(@i:0)&quot;Keypad&quot;&gt;&lt;f(@i:1)&quot;84&quot;&gt;&gt;&lt;p(@id:185)&quot;&quot;&lt;f(@i:0)&quot;Keypad&quot;&gt;&lt;f(@i:1)&quot;85&quot;&gt;&gt;&lt;p(@id:186)&quot;&quot;&lt;f(@i:0)&quot;Keypad&quot;&gt;&lt;f(@i:1)&quot;86&quot;&gt;&gt;&lt;p(@id:187)&quot;&quot;&lt;f(@i:0)&quot;Keypad&quot;&gt;&lt;f(@i:1)&quot;87&quot;&gt;&gt;&lt;p(@id:188)&quot;&quot;&lt;f(@i:0)&quot;Keypad&quot;&gt;&lt;f(@i:1)&quot;88&quot;&gt;&gt;&lt;p(@id:189)&quot;&quot;&lt;f(@i:0)&quot;Keypad&quot;&gt;&lt;f(@i:1)&quot;89&quot;&gt;&gt;&lt;p(@id:190)&quot;&quot;&lt;f(@i:0)&quot;Keypad&quot;&gt;&lt;f(@i:1)&quot;90&quot;&gt;&gt;&lt;p(@id:191)&quot;&quot;&lt;f(@i:0)&quot;Keypad&quot;&gt;&lt;f(@i:1)&quot;91&quot;&gt;&gt;&lt;p(@id:192)&quot;&quot;&lt;f(@i:0)&quot;Keypad&quot;&gt;&lt;f(@i:1)&quot;92&quot;&gt;&gt;&lt;p(@id:193)&quot;&quot;&lt;f(@i:0)&quot;Keypad&quot;&gt;&lt;f(@i:1)&quot;93&quot;&gt;&gt;&lt;p(@id:194)&quot;&quot;&lt;f(@i:0)&quot;Keypad&quot;&gt;&lt;f(@i:1)&quot;94&quot;&gt;&gt;&lt;p(@id:195)&quot;&quot;&lt;f(@i:0)&quot;Keypad&quot;&gt;&lt;f(@i:1)&quot;95&quot;&gt;&gt;&lt;p(@id:196)&quot;&quot;&lt;f(@i:0)&quot;Keypad&quot;&gt;&lt;f(@i:1)&quot;96&quot;&gt;&gt;&lt;p(@id:197)&quot;&quot;&lt;f(@i:0)&quot;Keypad&quot;&gt;&lt;f(@i:1)&quot;97&quot;&gt;&gt;&lt;p(@id:198)&quot;&quot;&lt;f(@i:0)&quot;Keypad&quot;&gt;&lt;f(@i:1)&quot;98&quot;&gt;&gt;&lt;p(@id:199)&quot;&quot;&lt;f(@i:0)&quot;Keypad&quot;&gt;&lt;f(@i:1)&quot;99&quot;&gt;&gt;&lt;p(@id:200)&quot;&quot;&lt;f(@i:0)&quot;Keypad&quot;&gt;&lt;f(@i:1)&quot;100&quot;&gt;&gt;&gt;&lt;fields&quot;&quot;&lt;fld(@i:0)&quot;&quot;&lt;n&quot;First Name&quot;&gt;&gt;&lt;fld(@i:1)&quot;&quot;&lt;n&quot;Last Name&quot;&gt;&gt;&lt;fld(@i:2)&quot;&quot;&lt;n&quot;Entry Disabled&quot;&gt;&gt;&lt;fld(@i:3)&quot;&quot;&lt;n&quot;Participant Group&quot;&gt;&gt;&lt;fld(@i:4)&quot;&quot;&lt;n&quot;Team&quot;&gt;&gt;&lt;fld(@i:5)&quot;&quot;&lt;n&quot;Voting Weight&quot;&gt;&gt;&gt;&gt;&lt;chart&quot;&quot;&lt;styles&quot;&quot;&gt;&gt;&lt;teams&quot;&quot;&gt;&lt;transceivers&quot;&quot;&lt;t(@id:2@tt:ReplyPlus@n:Transceiver 2)&quot;&quot;&lt;f(@id:c)&quot;3&quot;&gt;&lt;f(@id:comType)&quot;Usb&quot;&gt;&lt;f(@id:com)&quot;[Auto]&quot;&gt;&lt;f(@id:kIdType)&quot;Static&quot;&gt;&lt;f(@id:ac)&quot;false&quot;&gt;&lt;f(@id:bl)&quot;Normal&quot;&gt;&lt;f(@id:dm)&quot;false&quot;&gt;&lt;f(@id:dp)&quot;false&quot;&gt;&lt;f(@id:kMin)&quot;1&quot;&gt;&lt;f(@id:kMax)&quot;250&quot;&gt;&lt;f(@id:pl)&quot;EuMax&quot;&gt;&lt;f(@id:rs)&quot;false&quot;&gt;&lt;f(@id:rr)&quot;false&quot;&gt;&lt;f(@id:sr)&quot;true&quot;&gt;&lt;f(@id:ss)&quot;true&quot;&gt;&lt;f(@id:wa)&quot;Off&quot;&gt;&gt;&gt;&gt;"/>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3.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41.xml><?xml version="1.0" encoding="utf-8"?>
<p:tagLst xmlns:a="http://schemas.openxmlformats.org/drawingml/2006/main" xmlns:r="http://schemas.openxmlformats.org/officeDocument/2006/relationships" xmlns:p="http://schemas.openxmlformats.org/presentationml/2006/main">
  <p:tag name="KPI_HAS_CHART" val="false"/>
</p:tagLst>
</file>

<file path=ppt/tags/tag42.xml><?xml version="1.0" encoding="utf-8"?>
<p:tagLst xmlns:a="http://schemas.openxmlformats.org/drawingml/2006/main" xmlns:r="http://schemas.openxmlformats.org/officeDocument/2006/relationships" xmlns:p="http://schemas.openxmlformats.org/presentationml/2006/main">
  <p:tag name="KPI_HAS_CHART" val="false"/>
</p:tagLst>
</file>

<file path=ppt/tags/tag43.xml><?xml version="1.0" encoding="utf-8"?>
<p:tagLst xmlns:a="http://schemas.openxmlformats.org/drawingml/2006/main" xmlns:r="http://schemas.openxmlformats.org/officeDocument/2006/relationships" xmlns:p="http://schemas.openxmlformats.org/presentationml/2006/main">
  <p:tag name="KPI_HAS_CHART" val="false"/>
</p:tagLst>
</file>

<file path=ppt/tags/tag44.xml><?xml version="1.0" encoding="utf-8"?>
<p:tagLst xmlns:a="http://schemas.openxmlformats.org/drawingml/2006/main" xmlns:r="http://schemas.openxmlformats.org/officeDocument/2006/relationships" xmlns:p="http://schemas.openxmlformats.org/presentationml/2006/main">
  <p:tag name="KPI_HAS_CHART" val="false"/>
</p:tagLst>
</file>

<file path=ppt/tags/tag45.xml><?xml version="1.0" encoding="utf-8"?>
<p:tagLst xmlns:a="http://schemas.openxmlformats.org/drawingml/2006/main" xmlns:r="http://schemas.openxmlformats.org/officeDocument/2006/relationships" xmlns:p="http://schemas.openxmlformats.org/presentationml/2006/main">
  <p:tag name="KPI_HAS_CHART" val="false"/>
</p:tagLst>
</file>

<file path=ppt/tags/tag46.xml><?xml version="1.0" encoding="utf-8"?>
<p:tagLst xmlns:a="http://schemas.openxmlformats.org/drawingml/2006/main" xmlns:r="http://schemas.openxmlformats.org/officeDocument/2006/relationships" xmlns:p="http://schemas.openxmlformats.org/presentationml/2006/main">
  <p:tag name="KPI_HAS_CHART" val="false"/>
</p:tagLst>
</file>

<file path=ppt/tags/tag47.xml><?xml version="1.0" encoding="utf-8"?>
<p:tagLst xmlns:a="http://schemas.openxmlformats.org/drawingml/2006/main" xmlns:r="http://schemas.openxmlformats.org/officeDocument/2006/relationships" xmlns:p="http://schemas.openxmlformats.org/presentationml/2006/main">
  <p:tag name="KPI_HAS_CHART" val="false"/>
</p:tagLst>
</file>

<file path=ppt/tags/tag48.xml><?xml version="1.0" encoding="utf-8"?>
<p:tagLst xmlns:a="http://schemas.openxmlformats.org/drawingml/2006/main" xmlns:r="http://schemas.openxmlformats.org/officeDocument/2006/relationships" xmlns:p="http://schemas.openxmlformats.org/presentationml/2006/main">
  <p:tag name="KPI_HAS_CHART" val="false"/>
</p:tagLst>
</file>

<file path=ppt/tags/tag49.xml><?xml version="1.0" encoding="utf-8"?>
<p:tagLst xmlns:a="http://schemas.openxmlformats.org/drawingml/2006/main" xmlns:r="http://schemas.openxmlformats.org/officeDocument/2006/relationships" xmlns:p="http://schemas.openxmlformats.org/presentationml/2006/main">
  <p:tag name="KPI_HAS_CHART" val="false"/>
</p:tagLst>
</file>

<file path=ppt/tags/tag5.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50.xml><?xml version="1.0" encoding="utf-8"?>
<p:tagLst xmlns:a="http://schemas.openxmlformats.org/drawingml/2006/main" xmlns:r="http://schemas.openxmlformats.org/officeDocument/2006/relationships" xmlns:p="http://schemas.openxmlformats.org/presentationml/2006/main">
  <p:tag name="KPI_HAS_CHART" val="false"/>
</p:tagLst>
</file>

<file path=ppt/tags/tag51.xml><?xml version="1.0" encoding="utf-8"?>
<p:tagLst xmlns:a="http://schemas.openxmlformats.org/drawingml/2006/main" xmlns:r="http://schemas.openxmlformats.org/officeDocument/2006/relationships" xmlns:p="http://schemas.openxmlformats.org/presentationml/2006/main">
  <p:tag name="KPI_HAS_CHART" val="false"/>
</p:tagLst>
</file>

<file path=ppt/tags/tag52.xml><?xml version="1.0" encoding="utf-8"?>
<p:tagLst xmlns:a="http://schemas.openxmlformats.org/drawingml/2006/main" xmlns:r="http://schemas.openxmlformats.org/officeDocument/2006/relationships" xmlns:p="http://schemas.openxmlformats.org/presentationml/2006/main">
  <p:tag name="KPI_HAS_CHART" val="false"/>
</p:tagLst>
</file>

<file path=ppt/tags/tag53.xml><?xml version="1.0" encoding="utf-8"?>
<p:tagLst xmlns:a="http://schemas.openxmlformats.org/drawingml/2006/main" xmlns:r="http://schemas.openxmlformats.org/officeDocument/2006/relationships" xmlns:p="http://schemas.openxmlformats.org/presentationml/2006/main">
  <p:tag name="KPI_HAS_CHART" val="false"/>
</p:tagLst>
</file>

<file path=ppt/tags/tag5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6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2.xml><?xml version="1.0" encoding="utf-8"?>
<p:tagLst xmlns:a="http://schemas.openxmlformats.org/drawingml/2006/main" xmlns:r="http://schemas.openxmlformats.org/officeDocument/2006/relationships" xmlns:p="http://schemas.openxmlformats.org/presentationml/2006/main">
  <p:tag name="BRIGHTSLIDE_SLIDE_COLLAPSED" val="TRUE"/>
  <p:tag name="ARTICULATE_SLIDE_THUMBNAIL_REFRESH" val="1"/>
</p:tagLst>
</file>

<file path=ppt/tags/tag63.xml><?xml version="1.0" encoding="utf-8"?>
<p:tagLst xmlns:a="http://schemas.openxmlformats.org/drawingml/2006/main" xmlns:r="http://schemas.openxmlformats.org/officeDocument/2006/relationships" xmlns:p="http://schemas.openxmlformats.org/presentationml/2006/main">
  <p:tag name="BRIGHTSLIDE_SLIDE_COLLAPSED" val="TRUE"/>
  <p:tag name="ARTICULATE_SLIDE_THUMBNAIL_REFRESH" val="1"/>
</p:tagLst>
</file>

<file path=ppt/tags/tag6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5.xml><?xml version="1.0" encoding="utf-8"?>
<p:tagLst xmlns:a="http://schemas.openxmlformats.org/drawingml/2006/main" xmlns:r="http://schemas.openxmlformats.org/officeDocument/2006/relationships" xmlns:p="http://schemas.openxmlformats.org/presentationml/2006/main">
  <p:tag name="BRIGHTSLIDE_SLIDE_COLLAPSED" val="TRUE"/>
  <p:tag name="ARTICULATE_SLIDE_THUMBNAIL_REFRESH" val="1"/>
</p:tagLst>
</file>

<file path=ppt/tags/tag66.xml><?xml version="1.0" encoding="utf-8"?>
<p:tagLst xmlns:a="http://schemas.openxmlformats.org/drawingml/2006/main" xmlns:r="http://schemas.openxmlformats.org/officeDocument/2006/relationships" xmlns:p="http://schemas.openxmlformats.org/presentationml/2006/main">
  <p:tag name="BRIGHTSLIDE_SLIDE_COLLAPSED" val="TRUE"/>
  <p:tag name="ARTICULATE_SLIDE_THUMBNAIL_REFRESH" val="1"/>
</p:tagLst>
</file>

<file path=ppt/tags/tag6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Content Slides">
  <a:themeElements>
    <a:clrScheme name="UC San Diego Health">
      <a:dk1>
        <a:srgbClr val="464749"/>
      </a:dk1>
      <a:lt1>
        <a:srgbClr val="FFFFFF"/>
      </a:lt1>
      <a:dk2>
        <a:srgbClr val="101D3A"/>
      </a:dk2>
      <a:lt2>
        <a:srgbClr val="FFFFFF"/>
      </a:lt2>
      <a:accent1>
        <a:srgbClr val="0C68AC"/>
      </a:accent1>
      <a:accent2>
        <a:srgbClr val="15A599"/>
      </a:accent2>
      <a:accent3>
        <a:srgbClr val="0C636E"/>
      </a:accent3>
      <a:accent4>
        <a:srgbClr val="443D82"/>
      </a:accent4>
      <a:accent5>
        <a:srgbClr val="671943"/>
      </a:accent5>
      <a:accent6>
        <a:srgbClr val="A7B306"/>
      </a:accent6>
      <a:hlink>
        <a:srgbClr val="AA0023"/>
      </a:hlink>
      <a:folHlink>
        <a:srgbClr val="0C68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UCSDSOM-PPT-16x9" id="{01152602-9CA4-A942-BE01-6E46E59C5540}" vid="{ACA8B805-7C2F-424F-824A-5B42387B5E15}"/>
    </a:ext>
  </a:extLst>
</a:theme>
</file>

<file path=ppt/theme/theme11.xml><?xml version="1.0" encoding="utf-8"?>
<a:theme xmlns:a="http://schemas.openxmlformats.org/drawingml/2006/main" name="Photos">
  <a:themeElements>
    <a:clrScheme name="UC San Diego Health">
      <a:dk1>
        <a:srgbClr val="464749"/>
      </a:dk1>
      <a:lt1>
        <a:srgbClr val="FFFFFF"/>
      </a:lt1>
      <a:dk2>
        <a:srgbClr val="101D3A"/>
      </a:dk2>
      <a:lt2>
        <a:srgbClr val="FFFFFF"/>
      </a:lt2>
      <a:accent1>
        <a:srgbClr val="0C68AC"/>
      </a:accent1>
      <a:accent2>
        <a:srgbClr val="15A599"/>
      </a:accent2>
      <a:accent3>
        <a:srgbClr val="0C636E"/>
      </a:accent3>
      <a:accent4>
        <a:srgbClr val="443D82"/>
      </a:accent4>
      <a:accent5>
        <a:srgbClr val="671943"/>
      </a:accent5>
      <a:accent6>
        <a:srgbClr val="A7B306"/>
      </a:accent6>
      <a:hlink>
        <a:srgbClr val="AA0023"/>
      </a:hlink>
      <a:folHlink>
        <a:srgbClr val="0C68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UCSDSOM-PPT-16x9" id="{01152602-9CA4-A942-BE01-6E46E59C5540}" vid="{C04BE24B-EFF7-F548-A5BC-55EE865B131A}"/>
    </a:ext>
  </a:extLst>
</a:theme>
</file>

<file path=ppt/theme/theme12.xml><?xml version="1.0" encoding="utf-8"?>
<a:theme xmlns:a="http://schemas.openxmlformats.org/drawingml/2006/main" name="1_Content Slides">
  <a:themeElements>
    <a:clrScheme name="UC San Diego Health">
      <a:dk1>
        <a:srgbClr val="464749"/>
      </a:dk1>
      <a:lt1>
        <a:srgbClr val="FFFFFF"/>
      </a:lt1>
      <a:dk2>
        <a:srgbClr val="101D3A"/>
      </a:dk2>
      <a:lt2>
        <a:srgbClr val="FFFFFF"/>
      </a:lt2>
      <a:accent1>
        <a:srgbClr val="0C68AC"/>
      </a:accent1>
      <a:accent2>
        <a:srgbClr val="15A599"/>
      </a:accent2>
      <a:accent3>
        <a:srgbClr val="0C636E"/>
      </a:accent3>
      <a:accent4>
        <a:srgbClr val="443D82"/>
      </a:accent4>
      <a:accent5>
        <a:srgbClr val="671943"/>
      </a:accent5>
      <a:accent6>
        <a:srgbClr val="A7B306"/>
      </a:accent6>
      <a:hlink>
        <a:srgbClr val="AA0023"/>
      </a:hlink>
      <a:folHlink>
        <a:srgbClr val="0C68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UCSDSOM-PPT-16x9" id="{01152602-9CA4-A942-BE01-6E46E59C5540}" vid="{ACA8B805-7C2F-424F-824A-5B42387B5E15}"/>
    </a:ext>
  </a:extLst>
</a:theme>
</file>

<file path=ppt/theme/theme13.xml><?xml version="1.0" encoding="utf-8"?>
<a:theme xmlns:a="http://schemas.openxmlformats.org/drawingml/2006/main" name="AXIS_25">
  <a:themeElements>
    <a:clrScheme name="AXIS Color Palette 1">
      <a:dk1>
        <a:srgbClr val="3A3A3A"/>
      </a:dk1>
      <a:lt1>
        <a:srgbClr val="FFFFFF"/>
      </a:lt1>
      <a:dk2>
        <a:srgbClr val="15345A"/>
      </a:dk2>
      <a:lt2>
        <a:srgbClr val="EAEAEA"/>
      </a:lt2>
      <a:accent1>
        <a:srgbClr val="007DC3"/>
      </a:accent1>
      <a:accent2>
        <a:srgbClr val="1C3F93"/>
      </a:accent2>
      <a:accent3>
        <a:srgbClr val="E8931A"/>
      </a:accent3>
      <a:accent4>
        <a:srgbClr val="BF3A61"/>
      </a:accent4>
      <a:accent5>
        <a:srgbClr val="3A869B"/>
      </a:accent5>
      <a:accent6>
        <a:srgbClr val="64AB6C"/>
      </a:accent6>
      <a:hlink>
        <a:srgbClr val="8EDFDC"/>
      </a:hlink>
      <a:folHlink>
        <a:srgbClr val="007DC3"/>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XIS_25" id="{79D4BCC7-014D-694E-BA59-5431CA1A351D}" vid="{C75AF21D-49FE-E745-B67A-FFA71F6824F2}"/>
    </a:ext>
  </a:extLst>
</a:theme>
</file>

<file path=ppt/theme/theme14.xml><?xml version="1.0" encoding="utf-8"?>
<a:theme xmlns:a="http://schemas.openxmlformats.org/drawingml/2006/main" name="Office Theme">
  <a:themeElements>
    <a:clrScheme name="AUA2023 Colors">
      <a:dk1>
        <a:srgbClr val="092640"/>
      </a:dk1>
      <a:lt1>
        <a:srgbClr val="092640"/>
      </a:lt1>
      <a:dk2>
        <a:srgbClr val="FFFFFF"/>
      </a:dk2>
      <a:lt2>
        <a:srgbClr val="FFFFFF"/>
      </a:lt2>
      <a:accent1>
        <a:srgbClr val="005679"/>
      </a:accent1>
      <a:accent2>
        <a:srgbClr val="61B5E5"/>
      </a:accent2>
      <a:accent3>
        <a:srgbClr val="A6192E"/>
      </a:accent3>
      <a:accent4>
        <a:srgbClr val="B7D9F2"/>
      </a:accent4>
      <a:accent5>
        <a:srgbClr val="ED8B00"/>
      </a:accent5>
      <a:accent6>
        <a:srgbClr val="092640"/>
      </a:accent6>
      <a:hlink>
        <a:srgbClr val="61B5E5"/>
      </a:hlink>
      <a:folHlink>
        <a:srgbClr val="A6192E"/>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2025-08-29_ESMO EMBARK OS POD_D2">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Narrow"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rial Narrow"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5_Blank Presentation">
  <a:themeElements>
    <a:clrScheme name="Blank Presentation 13">
      <a:dk1>
        <a:srgbClr val="808080"/>
      </a:dk1>
      <a:lt1>
        <a:srgbClr val="FFFFFF"/>
      </a:lt1>
      <a:dk2>
        <a:srgbClr val="002B5C"/>
      </a:dk2>
      <a:lt2>
        <a:srgbClr val="FFFFFF"/>
      </a:lt2>
      <a:accent1>
        <a:srgbClr val="D4DB90"/>
      </a:accent1>
      <a:accent2>
        <a:srgbClr val="6C217F"/>
      </a:accent2>
      <a:accent3>
        <a:srgbClr val="AAACB5"/>
      </a:accent3>
      <a:accent4>
        <a:srgbClr val="DADADA"/>
      </a:accent4>
      <a:accent5>
        <a:srgbClr val="E6EAC6"/>
      </a:accent5>
      <a:accent6>
        <a:srgbClr val="611D72"/>
      </a:accent6>
      <a:hlink>
        <a:srgbClr val="739DD2"/>
      </a:hlink>
      <a:folHlink>
        <a:srgbClr val="FFF799"/>
      </a:folHlink>
    </a:clrScheme>
    <a:fontScheme name="Blank Presentation">
      <a:majorFont>
        <a:latin typeface="Arial Bold"/>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Blank Presentation 13">
        <a:dk1>
          <a:srgbClr val="808080"/>
        </a:dk1>
        <a:lt1>
          <a:srgbClr val="FFFFFF"/>
        </a:lt1>
        <a:dk2>
          <a:srgbClr val="002B5C"/>
        </a:dk2>
        <a:lt2>
          <a:srgbClr val="FFFFFF"/>
        </a:lt2>
        <a:accent1>
          <a:srgbClr val="D4DB90"/>
        </a:accent1>
        <a:accent2>
          <a:srgbClr val="6C217F"/>
        </a:accent2>
        <a:accent3>
          <a:srgbClr val="AAACB5"/>
        </a:accent3>
        <a:accent4>
          <a:srgbClr val="DADADA"/>
        </a:accent4>
        <a:accent5>
          <a:srgbClr val="E6EAC6"/>
        </a:accent5>
        <a:accent6>
          <a:srgbClr val="611D72"/>
        </a:accent6>
        <a:hlink>
          <a:srgbClr val="739DD2"/>
        </a:hlink>
        <a:folHlink>
          <a:srgbClr val="FFF799"/>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022_CCO_Template">
  <a:themeElements>
    <a:clrScheme name="2018 CCO LIVE">
      <a:dk1>
        <a:srgbClr val="455560"/>
      </a:dk1>
      <a:lt1>
        <a:srgbClr val="FFFFFF"/>
      </a:lt1>
      <a:dk2>
        <a:srgbClr val="000000"/>
      </a:dk2>
      <a:lt2>
        <a:srgbClr val="CDCDCF"/>
      </a:lt2>
      <a:accent1>
        <a:srgbClr val="015873"/>
      </a:accent1>
      <a:accent2>
        <a:srgbClr val="4DA1BB"/>
      </a:accent2>
      <a:accent3>
        <a:srgbClr val="E1471D"/>
      </a:accent3>
      <a:accent4>
        <a:srgbClr val="00823B"/>
      </a:accent4>
      <a:accent5>
        <a:srgbClr val="FDB338"/>
      </a:accent5>
      <a:accent6>
        <a:srgbClr val="682E74"/>
      </a:accent6>
      <a:hlink>
        <a:srgbClr val="E1471D"/>
      </a:hlink>
      <a:folHlink>
        <a:srgbClr val="015873"/>
      </a:folHlink>
    </a:clrScheme>
    <a:fontScheme name="CCO">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w="0">
          <a:solidFill>
            <a:schemeClr val="bg1"/>
          </a:solidFill>
          <a:miter lim="800000"/>
          <a:headEnd/>
          <a:tailEnd/>
        </a:ln>
      </a:spPr>
      <a:bodyPr anchor="b"/>
      <a:lstStyle>
        <a:defPPr algn="ctr" eaLnBrk="1" hangingPunct="1">
          <a:spcBef>
            <a:spcPct val="35000"/>
          </a:spcBef>
          <a:spcAft>
            <a:spcPct val="25000"/>
          </a:spcAft>
          <a:buClr>
            <a:schemeClr val="folHlink"/>
          </a:buClr>
          <a:buNone/>
          <a:defRPr sz="1800" b="0" dirty="0">
            <a:solidFill>
              <a:schemeClr val="tx1"/>
            </a:solidFill>
            <a:latin typeface="Calibri" panose="020F0502020204030204" pitchFamily="34" charset="0"/>
          </a:defRPr>
        </a:defPPr>
      </a:lstStyle>
    </a:spDef>
    <a:lnDef>
      <a:spPr bwMode="auto">
        <a:noFill/>
        <a:ln w="28575" cap="flat" cmpd="sng" algn="ctr">
          <a:solidFill>
            <a:schemeClr val="bg1"/>
          </a:solidFill>
          <a:prstDash val="solid"/>
          <a:round/>
          <a:headEnd type="none" w="med" len="med"/>
          <a:tailEnd type="none" w="med" len="med"/>
        </a:ln>
        <a:effectLst/>
      </a:spPr>
      <a:bodyPr/>
      <a:lstStyle/>
    </a:ln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a:spPr>
      <a:bodyPr wrap="square" rtlCol="0">
        <a:spAutoFit/>
      </a:bodyPr>
      <a:lstStyle>
        <a:defPPr algn="l">
          <a:lnSpc>
            <a:spcPct val="100000"/>
          </a:lnSpc>
          <a:spcBef>
            <a:spcPct val="50000"/>
          </a:spcBef>
          <a:spcAft>
            <a:spcPct val="0"/>
          </a:spcAft>
          <a:buClrTx/>
          <a:buFontTx/>
          <a:buNone/>
          <a:defRPr b="0" dirty="0" smtClean="0">
            <a:solidFill>
              <a:schemeClr val="bg1"/>
            </a:solidFill>
            <a:latin typeface="Calibri" panose="020F0502020204030204" pitchFamily="34" charset="0"/>
          </a:defRPr>
        </a:defPPr>
      </a:lstStyle>
    </a:txDef>
  </a:objectDefaults>
  <a:extraClrSchemeLst>
    <a:extraClrScheme>
      <a:clrScheme name="Custom Design 1">
        <a:dk1>
          <a:srgbClr val="CDCDCF"/>
        </a:dk1>
        <a:lt1>
          <a:srgbClr val="FFFFFF"/>
        </a:lt1>
        <a:dk2>
          <a:srgbClr val="09003E"/>
        </a:dk2>
        <a:lt2>
          <a:srgbClr val="F2F23A"/>
        </a:lt2>
        <a:accent1>
          <a:srgbClr val="12AD2B"/>
        </a:accent1>
        <a:accent2>
          <a:srgbClr val="5AAACE"/>
        </a:accent2>
        <a:accent3>
          <a:srgbClr val="AAAAAF"/>
        </a:accent3>
        <a:accent4>
          <a:srgbClr val="DADADA"/>
        </a:accent4>
        <a:accent5>
          <a:srgbClr val="AAD3AC"/>
        </a:accent5>
        <a:accent6>
          <a:srgbClr val="519ABA"/>
        </a:accent6>
        <a:hlink>
          <a:srgbClr val="F6A108"/>
        </a:hlink>
        <a:folHlink>
          <a:srgbClr val="2B85B8"/>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2017_HTAA_Diabetes" id="{1367EE62-49C0-41AA-9F7D-AEA8A8F73D1D}" vid="{45DB6FF6-6200-4F3D-90FC-F48B64252754}"/>
    </a:ext>
  </a:extLst>
</a:theme>
</file>

<file path=ppt/theme/theme18.xml><?xml version="1.0" encoding="utf-8"?>
<a:theme xmlns:a="http://schemas.openxmlformats.org/drawingml/2006/main" name="Office 2013 - 2022 Theme">
  <a:themeElements>
    <a:clrScheme name="Office 2013 - 2022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2013 - 2022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4A3C46E8-61CC-4603-A589-7422A47A8E4A}"/>
    </a:ext>
  </a:extLst>
</a:theme>
</file>

<file path=ppt/theme/theme19.xml><?xml version="1.0" encoding="utf-8"?>
<a:theme xmlns:a="http://schemas.openxmlformats.org/drawingml/2006/main" name="Agarwal.HCI">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garwal.HCI" id="{45E11342-1C87-4C27-9861-4BF2D3DCB06F}" vid="{11EB8ECD-1B3E-4C8B-B513-8DDFD7374BC7}"/>
    </a:ext>
  </a:extLst>
</a:theme>
</file>

<file path=ppt/theme/theme2.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2_Agarwal.HCI">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garwal.HCI" id="{45E11342-1C87-4C27-9861-4BF2D3DCB06F}" vid="{11EB8ECD-1B3E-4C8B-B513-8DDFD7374BC7}"/>
    </a:ext>
  </a:extLst>
</a:theme>
</file>

<file path=ppt/theme/theme22.xml><?xml version="1.0" encoding="utf-8"?>
<a:theme xmlns:a="http://schemas.openxmlformats.org/drawingml/2006/main" name="1_Agarwal.HCI">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garwal.HCI" id="{562B8BE6-0305-497A-9467-02217DD76001}" vid="{8DEDF2E9-197E-4C6F-9CAB-2241B1FF6F0E}"/>
    </a:ext>
  </a:extLst>
</a:theme>
</file>

<file path=ppt/theme/theme23.xml><?xml version="1.0" encoding="utf-8"?>
<a:theme xmlns:a="http://schemas.openxmlformats.org/drawingml/2006/main" name="2020_MC_White (12-28-2020)">
  <a:themeElements>
    <a:clrScheme name="2020_MC_White">
      <a:dk1>
        <a:srgbClr val="FFFFFF"/>
      </a:dk1>
      <a:lt1>
        <a:srgbClr val="000000"/>
      </a:lt1>
      <a:dk2>
        <a:srgbClr val="D2D2D2"/>
      </a:dk2>
      <a:lt2>
        <a:srgbClr val="0057B8"/>
      </a:lt2>
      <a:accent1>
        <a:srgbClr val="009CDE"/>
      </a:accent1>
      <a:accent2>
        <a:srgbClr val="0057B8"/>
      </a:accent2>
      <a:accent3>
        <a:srgbClr val="00873E"/>
      </a:accent3>
      <a:accent4>
        <a:srgbClr val="8246AF"/>
      </a:accent4>
      <a:accent5>
        <a:srgbClr val="FE5000"/>
      </a:accent5>
      <a:accent6>
        <a:srgbClr val="FFC845"/>
      </a:accent6>
      <a:hlink>
        <a:srgbClr val="009CDE"/>
      </a:hlink>
      <a:folHlink>
        <a:srgbClr val="A8A8A8"/>
      </a:folHlink>
    </a:clrScheme>
    <a:fontScheme name="mc-white-widescreen">
      <a:majorFont>
        <a:latin typeface="Arial"/>
        <a:ea typeface=""/>
        <a:cs typeface=""/>
      </a:majorFont>
      <a:minorFont>
        <a:latin typeface="Arial"/>
        <a:ea typeface=""/>
        <a:cs typeface=""/>
      </a:minorFont>
    </a:fontScheme>
    <a:fmtScheme name="mc-white-widescree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1905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MC_White_final (11-8-2023).pptx" id="{4F823B4B-2F10-4F5F-858D-0FCEBAC8BEF2}" vid="{D198A388-1438-477F-93BB-B03781D4E207}"/>
    </a:ext>
  </a:extLst>
</a:theme>
</file>

<file path=ppt/theme/theme24.xml><?xml version="1.0" encoding="utf-8"?>
<a:theme xmlns:a="http://schemas.openxmlformats.org/drawingml/2006/main" name="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xml><?xml version="1.0" encoding="utf-8"?>
<a:theme xmlns:a="http://schemas.openxmlformats.org/drawingml/2006/main" name="2_Novartis | Reimagining Medicine">
  <a:themeElements>
    <a:clrScheme name="Novartis 2026">
      <a:dk1>
        <a:srgbClr val="161616"/>
      </a:dk1>
      <a:lt1>
        <a:srgbClr val="FCFCFC"/>
      </a:lt1>
      <a:dk2>
        <a:srgbClr val="484848"/>
      </a:dk2>
      <a:lt2>
        <a:srgbClr val="F2F2F2"/>
      </a:lt2>
      <a:accent1>
        <a:srgbClr val="FF4E00"/>
      </a:accent1>
      <a:accent2>
        <a:srgbClr val="161616"/>
      </a:accent2>
      <a:accent3>
        <a:srgbClr val="484848"/>
      </a:accent3>
      <a:accent4>
        <a:srgbClr val="7A7A7A"/>
      </a:accent4>
      <a:accent5>
        <a:srgbClr val="ACACAC"/>
      </a:accent5>
      <a:accent6>
        <a:srgbClr val="DADADA"/>
      </a:accent6>
      <a:hlink>
        <a:srgbClr val="161616"/>
      </a:hlink>
      <a:folHlink>
        <a:srgbClr val="7A7A7A"/>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2700">
          <a:solidFill>
            <a:srgbClr val="0460A9"/>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Design Office_Presentation template" id="{279B3B23-B2B1-4912-A342-CBAA0D1D0A9E}" vid="{62C086BF-71FA-4CA1-86CD-EB846DB67FAF}"/>
    </a:ext>
  </a:extLst>
</a:theme>
</file>

<file path=ppt/theme/theme26.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016 Clinical Widescreen Template">
  <a:themeElements>
    <a:clrScheme name="2014 OSUCCC - James">
      <a:dk1>
        <a:srgbClr val="000000"/>
      </a:dk1>
      <a:lt1>
        <a:srgbClr val="FFFFFF"/>
      </a:lt1>
      <a:dk2>
        <a:srgbClr val="717070"/>
      </a:dk2>
      <a:lt2>
        <a:srgbClr val="FFFFFF"/>
      </a:lt2>
      <a:accent1>
        <a:srgbClr val="BB0000"/>
      </a:accent1>
      <a:accent2>
        <a:srgbClr val="D25F15"/>
      </a:accent2>
      <a:accent3>
        <a:srgbClr val="365D66"/>
      </a:accent3>
      <a:accent4>
        <a:srgbClr val="740061"/>
      </a:accent4>
      <a:accent5>
        <a:srgbClr val="85B9AE"/>
      </a:accent5>
      <a:accent6>
        <a:srgbClr val="F2DE90"/>
      </a:accent6>
      <a:hlink>
        <a:srgbClr val="A3B5D1"/>
      </a:hlink>
      <a:folHlink>
        <a:srgbClr val="97930E"/>
      </a:folHlink>
    </a:clrScheme>
    <a:fontScheme name="RESEARCH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ESEARCH Template 1">
        <a:dk1>
          <a:srgbClr val="000000"/>
        </a:dk1>
        <a:lt1>
          <a:srgbClr val="FFFFFF"/>
        </a:lt1>
        <a:dk2>
          <a:srgbClr val="000000"/>
        </a:dk2>
        <a:lt2>
          <a:srgbClr val="A89487"/>
        </a:lt2>
        <a:accent1>
          <a:srgbClr val="006191"/>
        </a:accent1>
        <a:accent2>
          <a:srgbClr val="6B8C2C"/>
        </a:accent2>
        <a:accent3>
          <a:srgbClr val="FFFFFF"/>
        </a:accent3>
        <a:accent4>
          <a:srgbClr val="000000"/>
        </a:accent4>
        <a:accent5>
          <a:srgbClr val="AAB7C7"/>
        </a:accent5>
        <a:accent6>
          <a:srgbClr val="607E27"/>
        </a:accent6>
        <a:hlink>
          <a:srgbClr val="DA6F2B"/>
        </a:hlink>
        <a:folHlink>
          <a:srgbClr val="C91648"/>
        </a:folHlink>
      </a:clrScheme>
      <a:clrMap bg1="lt1" tx1="dk1" bg2="lt2" tx2="dk2" accent1="accent1" accent2="accent2" accent3="accent3" accent4="accent4" accent5="accent5" accent6="accent6" hlink="hlink" folHlink="folHlink"/>
    </a:extraClrScheme>
    <a:extraClrScheme>
      <a:clrScheme name="RESEARCH Template 2">
        <a:dk1>
          <a:srgbClr val="000000"/>
        </a:dk1>
        <a:lt1>
          <a:srgbClr val="FFFFFF"/>
        </a:lt1>
        <a:dk2>
          <a:srgbClr val="000000"/>
        </a:dk2>
        <a:lt2>
          <a:srgbClr val="A89487"/>
        </a:lt2>
        <a:accent1>
          <a:srgbClr val="006191"/>
        </a:accent1>
        <a:accent2>
          <a:srgbClr val="C91648"/>
        </a:accent2>
        <a:accent3>
          <a:srgbClr val="FFFFFF"/>
        </a:accent3>
        <a:accent4>
          <a:srgbClr val="000000"/>
        </a:accent4>
        <a:accent5>
          <a:srgbClr val="AAB7C7"/>
        </a:accent5>
        <a:accent6>
          <a:srgbClr val="B61340"/>
        </a:accent6>
        <a:hlink>
          <a:srgbClr val="DA6F2B"/>
        </a:hlink>
        <a:folHlink>
          <a:srgbClr val="6B8C2C"/>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AADI-2022">
  <a:themeElements>
    <a:clrScheme name="AADI-2022">
      <a:dk1>
        <a:srgbClr val="000000"/>
      </a:dk1>
      <a:lt1>
        <a:srgbClr val="FFFFFF"/>
      </a:lt1>
      <a:dk2>
        <a:srgbClr val="A7A7A7"/>
      </a:dk2>
      <a:lt2>
        <a:srgbClr val="000738"/>
      </a:lt2>
      <a:accent1>
        <a:srgbClr val="00859D"/>
      </a:accent1>
      <a:accent2>
        <a:srgbClr val="FFB71B"/>
      </a:accent2>
      <a:accent3>
        <a:srgbClr val="E2F0D9"/>
      </a:accent3>
      <a:accent4>
        <a:srgbClr val="017298"/>
      </a:accent4>
      <a:accent5>
        <a:srgbClr val="820000"/>
      </a:accent5>
      <a:accent6>
        <a:srgbClr val="00C7D2"/>
      </a:accent6>
      <a:hlink>
        <a:srgbClr val="0000FF"/>
      </a:hlink>
      <a:folHlink>
        <a:srgbClr val="FF00F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epth">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40000"/>
            <a:lumOff val="60000"/>
          </a:schemeClr>
        </a:solidFill>
        <a:ln w="12700" cap="flat">
          <a:noFill/>
          <a:miter lim="400000"/>
        </a:ln>
        <a:effectLst/>
        <a:sp3d/>
      </a:spPr>
      <a:bodyPr rot="0" spcFirstLastPara="1" vertOverflow="overflow" horzOverflow="overflow" vert="horz" wrap="square" lIns="45719" tIns="45719" rIns="45719" bIns="45719" numCol="1" spcCol="38100" rtlCol="0" anchor="ctr">
        <a:noAutofit/>
      </a:bodyPr>
      <a:lstStyle>
        <a:defPPr marL="0" marR="0" indent="0" algn="ctr"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dirty="0" err="1" smtClean="0">
            <a:ln>
              <a:noFill/>
            </a:ln>
            <a:solidFill>
              <a:srgbClr val="50626A"/>
            </a:solidFill>
            <a:effectLst/>
            <a:uFillTx/>
            <a:latin typeface="Arial Nova" panose="020B0504020202020204" pitchFamily="34" charset="0"/>
            <a:ea typeface="+mn-ea"/>
            <a:cs typeface="+mn-cs"/>
            <a:sym typeface="Calibri"/>
          </a:defRPr>
        </a:defPPr>
      </a:lstStyle>
      <a:style>
        <a:lnRef idx="0">
          <a:scrgbClr r="0" g="0" b="0"/>
        </a:lnRef>
        <a:fillRef idx="0">
          <a:scrgbClr r="0" g="0" b="0"/>
        </a:fillRef>
        <a:effectRef idx="0">
          <a:scrgbClr r="0" g="0" b="0"/>
        </a:effectRef>
        <a:fontRef idx="none"/>
      </a:style>
    </a:spDef>
    <a:lnDef>
      <a:spPr>
        <a:noFill/>
        <a:ln w="12700" cap="flat">
          <a:solidFill>
            <a:schemeClr val="accent1"/>
          </a:solidFill>
          <a:prstDash val="solid"/>
          <a:miter lim="8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extLst>
    <a:ext uri="{05A4C25C-085E-4340-85A3-A5531E510DB2}">
      <thm15:themeFamily xmlns:thm15="http://schemas.microsoft.com/office/thememl/2012/main" name="AADI-MASTER-TEMPLATE-2022" id="{25E06D4D-A67C-4EC9-AD91-47DA4EE5A1A4}" vid="{18C86F85-334B-4844-A77A-24A7A05DBEA7}"/>
    </a:ext>
  </a:extLst>
</a:theme>
</file>

<file path=ppt/theme/theme6.xml><?xml version="1.0" encoding="utf-8"?>
<a:theme xmlns:a="http://schemas.openxmlformats.org/drawingml/2006/main" name="DUKE OPTION B INSIDE PAGE">
  <a:themeElements>
    <a:clrScheme name="New darker Duke colors with teal">
      <a:dk1>
        <a:srgbClr val="00539B"/>
      </a:dk1>
      <a:lt1>
        <a:srgbClr val="FFFDFC"/>
      </a:lt1>
      <a:dk2>
        <a:srgbClr val="414041"/>
      </a:dk2>
      <a:lt2>
        <a:srgbClr val="FFFFFE"/>
      </a:lt2>
      <a:accent1>
        <a:srgbClr val="00A09F"/>
      </a:accent1>
      <a:accent2>
        <a:srgbClr val="B03C33"/>
      </a:accent2>
      <a:accent3>
        <a:srgbClr val="5E802C"/>
      </a:accent3>
      <a:accent4>
        <a:srgbClr val="EEBD60"/>
      </a:accent4>
      <a:accent5>
        <a:srgbClr val="407E99"/>
      </a:accent5>
      <a:accent6>
        <a:srgbClr val="E0750B"/>
      </a:accent6>
      <a:hlink>
        <a:srgbClr val="0000FF"/>
      </a:hlink>
      <a:folHlink>
        <a:srgbClr val="64518F"/>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_AADI-2022">
  <a:themeElements>
    <a:clrScheme name="AADI-2022">
      <a:dk1>
        <a:srgbClr val="000000"/>
      </a:dk1>
      <a:lt1>
        <a:srgbClr val="FFFFFF"/>
      </a:lt1>
      <a:dk2>
        <a:srgbClr val="A7A7A7"/>
      </a:dk2>
      <a:lt2>
        <a:srgbClr val="000738"/>
      </a:lt2>
      <a:accent1>
        <a:srgbClr val="00859D"/>
      </a:accent1>
      <a:accent2>
        <a:srgbClr val="FFB71B"/>
      </a:accent2>
      <a:accent3>
        <a:srgbClr val="E2F0D9"/>
      </a:accent3>
      <a:accent4>
        <a:srgbClr val="017298"/>
      </a:accent4>
      <a:accent5>
        <a:srgbClr val="820000"/>
      </a:accent5>
      <a:accent6>
        <a:srgbClr val="00C7D2"/>
      </a:accent6>
      <a:hlink>
        <a:srgbClr val="0000FF"/>
      </a:hlink>
      <a:folHlink>
        <a:srgbClr val="FF00F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epth">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40000"/>
            <a:lumOff val="60000"/>
          </a:schemeClr>
        </a:solidFill>
        <a:ln w="12700" cap="flat">
          <a:noFill/>
          <a:miter lim="400000"/>
        </a:ln>
        <a:effectLst/>
        <a:sp3d/>
      </a:spPr>
      <a:bodyPr rot="0" spcFirstLastPara="1" vertOverflow="overflow" horzOverflow="overflow" vert="horz" wrap="square" lIns="45719" tIns="45719" rIns="45719" bIns="45719" numCol="1" spcCol="38100" rtlCol="0" anchor="ctr">
        <a:noAutofit/>
      </a:bodyPr>
      <a:lstStyle>
        <a:defPPr marL="0" marR="0" indent="0" algn="ctr"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dirty="0" err="1" smtClean="0">
            <a:ln>
              <a:noFill/>
            </a:ln>
            <a:solidFill>
              <a:srgbClr val="50626A"/>
            </a:solidFill>
            <a:effectLst/>
            <a:uFillTx/>
            <a:latin typeface="Arial Nova" panose="020B0504020202020204" pitchFamily="34" charset="0"/>
            <a:ea typeface="+mn-ea"/>
            <a:cs typeface="+mn-cs"/>
            <a:sym typeface="Calibri"/>
          </a:defRPr>
        </a:defPPr>
      </a:lstStyle>
      <a:style>
        <a:lnRef idx="0">
          <a:scrgbClr r="0" g="0" b="0"/>
        </a:lnRef>
        <a:fillRef idx="0">
          <a:scrgbClr r="0" g="0" b="0"/>
        </a:fillRef>
        <a:effectRef idx="0">
          <a:scrgbClr r="0" g="0" b="0"/>
        </a:effectRef>
        <a:fontRef idx="none"/>
      </a:style>
    </a:spDef>
    <a:lnDef>
      <a:spPr>
        <a:noFill/>
        <a:ln w="12700" cap="flat">
          <a:solidFill>
            <a:schemeClr val="accent1"/>
          </a:solidFill>
          <a:prstDash val="solid"/>
          <a:miter lim="8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extLst>
    <a:ext uri="{05A4C25C-085E-4340-85A3-A5531E510DB2}">
      <thm15:themeFamily xmlns:thm15="http://schemas.microsoft.com/office/thememl/2012/main" name="AADI-MASTER-TEMPLATE-2022" id="{25E06D4D-A67C-4EC9-AD91-47DA4EE5A1A4}" vid="{18C86F85-334B-4844-A77A-24A7A05DBEA7}"/>
    </a:ext>
  </a:extLst>
</a:theme>
</file>

<file path=ppt/theme/theme8.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NVS colour palette">
    <a:dk1>
      <a:srgbClr val="000000"/>
    </a:dk1>
    <a:lt1>
      <a:srgbClr val="FFFFFF"/>
    </a:lt1>
    <a:dk2>
      <a:srgbClr val="002068"/>
    </a:dk2>
    <a:lt2>
      <a:srgbClr val="FFFFFF"/>
    </a:lt2>
    <a:accent1>
      <a:srgbClr val="002068"/>
    </a:accent1>
    <a:accent2>
      <a:srgbClr val="38A5FA"/>
    </a:accent2>
    <a:accent3>
      <a:srgbClr val="D99927"/>
    </a:accent3>
    <a:accent4>
      <a:srgbClr val="A7A8AA"/>
    </a:accent4>
    <a:accent5>
      <a:srgbClr val="D0D0D0"/>
    </a:accent5>
    <a:accent6>
      <a:srgbClr val="FFFFFF"/>
    </a:accent6>
    <a:hlink>
      <a:srgbClr val="38A5FA"/>
    </a:hlink>
    <a:folHlink>
      <a:srgbClr val="000F34"/>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NVS colour palette">
    <a:dk1>
      <a:srgbClr val="000000"/>
    </a:dk1>
    <a:lt1>
      <a:srgbClr val="FFFFFF"/>
    </a:lt1>
    <a:dk2>
      <a:srgbClr val="002068"/>
    </a:dk2>
    <a:lt2>
      <a:srgbClr val="FFFFFF"/>
    </a:lt2>
    <a:accent1>
      <a:srgbClr val="002068"/>
    </a:accent1>
    <a:accent2>
      <a:srgbClr val="38A5FA"/>
    </a:accent2>
    <a:accent3>
      <a:srgbClr val="D99927"/>
    </a:accent3>
    <a:accent4>
      <a:srgbClr val="A7A8AA"/>
    </a:accent4>
    <a:accent5>
      <a:srgbClr val="D0D0D0"/>
    </a:accent5>
    <a:accent6>
      <a:srgbClr val="FFFFFF"/>
    </a:accent6>
    <a:hlink>
      <a:srgbClr val="38A5FA"/>
    </a:hlink>
    <a:folHlink>
      <a:srgbClr val="000F34"/>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1.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12.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13.xml"/></Relationships>
</file>

<file path=customXml/_rels/item14.xml.rels><?xml version="1.0" encoding="UTF-8" standalone="yes"?>
<Relationships xmlns="http://schemas.openxmlformats.org/package/2006/relationships"><Relationship Id="rId1" Type="http://schemas.openxmlformats.org/officeDocument/2006/relationships/customXmlProps" Target="itemProps14.xml"/></Relationships>
</file>

<file path=customXml/_rels/item15.xml.rels><?xml version="1.0" encoding="UTF-8" standalone="yes"?>
<Relationships xmlns="http://schemas.openxmlformats.org/package/2006/relationships"><Relationship Id="rId1" Type="http://schemas.openxmlformats.org/officeDocument/2006/relationships/customXmlProps" Target="itemProps15.xml"/></Relationships>
</file>

<file path=customXml/_rels/item16.xml.rels><?xml version="1.0" encoding="UTF-8" standalone="yes"?>
<Relationships xmlns="http://schemas.openxmlformats.org/package/2006/relationships"><Relationship Id="rId1" Type="http://schemas.openxmlformats.org/officeDocument/2006/relationships/customXmlProps" Target="itemProps16.xml"/></Relationships>
</file>

<file path=customXml/_rels/item17.xml.rels><?xml version="1.0" encoding="UTF-8" standalone="yes"?>
<Relationships xmlns="http://schemas.openxmlformats.org/package/2006/relationships"><Relationship Id="rId1" Type="http://schemas.openxmlformats.org/officeDocument/2006/relationships/customXmlProps" Target="itemProps17.xml"/></Relationships>
</file>

<file path=customXml/_rels/item18.xml.rels><?xml version="1.0" encoding="UTF-8" standalone="yes"?>
<Relationships xmlns="http://schemas.openxmlformats.org/package/2006/relationships"><Relationship Id="rId1" Type="http://schemas.openxmlformats.org/officeDocument/2006/relationships/customXmlProps" Target="itemProps18.xml"/></Relationships>
</file>

<file path=customXml/_rels/item19.xml.rels><?xml version="1.0" encoding="UTF-8" standalone="yes"?>
<Relationships xmlns="http://schemas.openxmlformats.org/package/2006/relationships"><Relationship Id="rId1" Type="http://schemas.openxmlformats.org/officeDocument/2006/relationships/customXmlProps" Target="itemProps19.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20.xml.rels><?xml version="1.0" encoding="UTF-8" standalone="yes"?>
<Relationships xmlns="http://schemas.openxmlformats.org/package/2006/relationships"><Relationship Id="rId1" Type="http://schemas.openxmlformats.org/officeDocument/2006/relationships/customXmlProps" Target="itemProps20.xml"/></Relationships>
</file>

<file path=customXml/_rels/item21.xml.rels><?xml version="1.0" encoding="UTF-8" standalone="yes"?>
<Relationships xmlns="http://schemas.openxmlformats.org/package/2006/relationships"><Relationship Id="rId1" Type="http://schemas.openxmlformats.org/officeDocument/2006/relationships/customXmlProps" Target="itemProps21.xml"/></Relationships>
</file>

<file path=customXml/_rels/item22.xml.rels><?xml version="1.0" encoding="UTF-8" standalone="yes"?>
<Relationships xmlns="http://schemas.openxmlformats.org/package/2006/relationships"><Relationship Id="rId1" Type="http://schemas.openxmlformats.org/officeDocument/2006/relationships/customXmlProps" Target="itemProps22.xml"/></Relationships>
</file>

<file path=customXml/_rels/item23.xml.rels><?xml version="1.0" encoding="UTF-8" standalone="yes"?>
<Relationships xmlns="http://schemas.openxmlformats.org/package/2006/relationships"><Relationship Id="rId1" Type="http://schemas.openxmlformats.org/officeDocument/2006/relationships/customXmlProps" Target="itemProps23.xml"/></Relationships>
</file>

<file path=customXml/_rels/item24.xml.rels><?xml version="1.0" encoding="UTF-8" standalone="yes"?>
<Relationships xmlns="http://schemas.openxmlformats.org/package/2006/relationships"><Relationship Id="rId1" Type="http://schemas.openxmlformats.org/officeDocument/2006/relationships/customXmlProps" Target="itemProps24.xml"/></Relationships>
</file>

<file path=customXml/_rels/item25.xml.rels><?xml version="1.0" encoding="UTF-8" standalone="yes"?>
<Relationships xmlns="http://schemas.openxmlformats.org/package/2006/relationships"><Relationship Id="rId1" Type="http://schemas.openxmlformats.org/officeDocument/2006/relationships/customXmlProps" Target="itemProps25.xml"/></Relationships>
</file>

<file path=customXml/_rels/item26.xml.rels><?xml version="1.0" encoding="UTF-8" standalone="yes"?>
<Relationships xmlns="http://schemas.openxmlformats.org/package/2006/relationships"><Relationship Id="rId1" Type="http://schemas.openxmlformats.org/officeDocument/2006/relationships/customXmlProps" Target="itemProps26.xml"/></Relationships>
</file>

<file path=customXml/_rels/item27.xml.rels><?xml version="1.0" encoding="UTF-8" standalone="yes"?>
<Relationships xmlns="http://schemas.openxmlformats.org/package/2006/relationships"><Relationship Id="rId1" Type="http://schemas.openxmlformats.org/officeDocument/2006/relationships/customXmlProps" Target="itemProps27.xml"/></Relationships>
</file>

<file path=customXml/_rels/item28.xml.rels><?xml version="1.0" encoding="UTF-8" standalone="yes"?>
<Relationships xmlns="http://schemas.openxmlformats.org/package/2006/relationships"><Relationship Id="rId1" Type="http://schemas.openxmlformats.org/officeDocument/2006/relationships/customXmlProps" Target="itemProps28.xml"/></Relationships>
</file>

<file path=customXml/_rels/item29.xml.rels><?xml version="1.0" encoding="UTF-8" standalone="yes"?>
<Relationships xmlns="http://schemas.openxmlformats.org/package/2006/relationships"><Relationship Id="rId1" Type="http://schemas.openxmlformats.org/officeDocument/2006/relationships/customXmlProps" Target="itemProps29.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30.xml.rels><?xml version="1.0" encoding="UTF-8" standalone="yes"?>
<Relationships xmlns="http://schemas.openxmlformats.org/package/2006/relationships"><Relationship Id="rId1" Type="http://schemas.openxmlformats.org/officeDocument/2006/relationships/customXmlProps" Target="itemProps30.xml"/></Relationships>
</file>

<file path=customXml/_rels/item31.xml.rels><?xml version="1.0" encoding="UTF-8" standalone="yes"?>
<Relationships xmlns="http://schemas.openxmlformats.org/package/2006/relationships"><Relationship Id="rId1" Type="http://schemas.openxmlformats.org/officeDocument/2006/relationships/customXmlProps" Target="itemProps31.xml"/></Relationships>
</file>

<file path=customXml/_rels/item32.xml.rels><?xml version="1.0" encoding="UTF-8" standalone="yes"?>
<Relationships xmlns="http://schemas.openxmlformats.org/package/2006/relationships"><Relationship Id="rId1" Type="http://schemas.openxmlformats.org/officeDocument/2006/relationships/customXmlProps" Target="itemProps32.xml"/></Relationships>
</file>

<file path=customXml/_rels/item33.xml.rels><?xml version="1.0" encoding="UTF-8" standalone="yes"?>
<Relationships xmlns="http://schemas.openxmlformats.org/package/2006/relationships"><Relationship Id="rId1" Type="http://schemas.openxmlformats.org/officeDocument/2006/relationships/customXmlProps" Target="itemProps33.xml"/></Relationships>
</file>

<file path=customXml/_rels/item34.xml.rels><?xml version="1.0" encoding="UTF-8" standalone="yes"?>
<Relationships xmlns="http://schemas.openxmlformats.org/package/2006/relationships"><Relationship Id="rId1" Type="http://schemas.openxmlformats.org/officeDocument/2006/relationships/customXmlProps" Target="itemProps34.xml"/></Relationships>
</file>

<file path=customXml/_rels/item35.xml.rels><?xml version="1.0" encoding="UTF-8" standalone="yes"?>
<Relationships xmlns="http://schemas.openxmlformats.org/package/2006/relationships"><Relationship Id="rId1" Type="http://schemas.openxmlformats.org/officeDocument/2006/relationships/customXmlProps" Target="itemProps35.xml"/></Relationships>
</file>

<file path=customXml/_rels/item36.xml.rels><?xml version="1.0" encoding="UTF-8" standalone="yes"?>
<Relationships xmlns="http://schemas.openxmlformats.org/package/2006/relationships"><Relationship Id="rId1" Type="http://schemas.openxmlformats.org/officeDocument/2006/relationships/customXmlProps" Target="itemProps36.xml"/></Relationships>
</file>

<file path=customXml/_rels/item37.xml.rels><?xml version="1.0" encoding="UTF-8" standalone="yes"?>
<Relationships xmlns="http://schemas.openxmlformats.org/package/2006/relationships"><Relationship Id="rId1" Type="http://schemas.openxmlformats.org/officeDocument/2006/relationships/customXmlProps" Target="itemProps37.xml"/></Relationships>
</file>

<file path=customXml/_rels/item38.xml.rels><?xml version="1.0" encoding="UTF-8" standalone="yes"?>
<Relationships xmlns="http://schemas.openxmlformats.org/package/2006/relationships"><Relationship Id="rId1" Type="http://schemas.openxmlformats.org/officeDocument/2006/relationships/customXmlProps" Target="itemProps38.xml"/></Relationships>
</file>

<file path=customXml/_rels/item39.xml.rels><?xml version="1.0" encoding="UTF-8" standalone="yes"?>
<Relationships xmlns="http://schemas.openxmlformats.org/package/2006/relationships"><Relationship Id="rId1" Type="http://schemas.openxmlformats.org/officeDocument/2006/relationships/customXmlProps" Target="itemProps39.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40.xml.rels><?xml version="1.0" encoding="UTF-8" standalone="yes"?>
<Relationships xmlns="http://schemas.openxmlformats.org/package/2006/relationships"><Relationship Id="rId1" Type="http://schemas.openxmlformats.org/officeDocument/2006/relationships/customXmlProps" Target="itemProps40.xml"/></Relationships>
</file>

<file path=customXml/_rels/item41.xml.rels><?xml version="1.0" encoding="UTF-8" standalone="yes"?>
<Relationships xmlns="http://schemas.openxmlformats.org/package/2006/relationships"><Relationship Id="rId1" Type="http://schemas.openxmlformats.org/officeDocument/2006/relationships/customXmlProps" Target="itemProps41.xml"/></Relationships>
</file>

<file path=customXml/_rels/item42.xml.rels><?xml version="1.0" encoding="UTF-8" standalone="yes"?>
<Relationships xmlns="http://schemas.openxmlformats.org/package/2006/relationships"><Relationship Id="rId1" Type="http://schemas.openxmlformats.org/officeDocument/2006/relationships/customXmlProps" Target="itemProps42.xml"/></Relationships>
</file>

<file path=customXml/_rels/item43.xml.rels><?xml version="1.0" encoding="UTF-8" standalone="yes"?>
<Relationships xmlns="http://schemas.openxmlformats.org/package/2006/relationships"><Relationship Id="rId1" Type="http://schemas.openxmlformats.org/officeDocument/2006/relationships/customXmlProps" Target="itemProps43.xml"/></Relationships>
</file>

<file path=customXml/_rels/item44.xml.rels><?xml version="1.0" encoding="UTF-8" standalone="yes"?>
<Relationships xmlns="http://schemas.openxmlformats.org/package/2006/relationships"><Relationship Id="rId1" Type="http://schemas.openxmlformats.org/officeDocument/2006/relationships/customXmlProps" Target="itemProps44.xml"/></Relationships>
</file>

<file path=customXml/_rels/item45.xml.rels><?xml version="1.0" encoding="UTF-8" standalone="yes"?>
<Relationships xmlns="http://schemas.openxmlformats.org/package/2006/relationships"><Relationship Id="rId1" Type="http://schemas.openxmlformats.org/officeDocument/2006/relationships/customXmlProps" Target="itemProps45.xml"/></Relationships>
</file>

<file path=customXml/_rels/item46.xml.rels><?xml version="1.0" encoding="UTF-8" standalone="yes"?>
<Relationships xmlns="http://schemas.openxmlformats.org/package/2006/relationships"><Relationship Id="rId1" Type="http://schemas.openxmlformats.org/officeDocument/2006/relationships/customXmlProps" Target="itemProps46.xml"/></Relationships>
</file>

<file path=customXml/_rels/item47.xml.rels><?xml version="1.0" encoding="UTF-8" standalone="yes"?>
<Relationships xmlns="http://schemas.openxmlformats.org/package/2006/relationships"><Relationship Id="rId1" Type="http://schemas.openxmlformats.org/officeDocument/2006/relationships/customXmlProps" Target="itemProps47.xml"/></Relationships>
</file>

<file path=customXml/_rels/item48.xml.rels><?xml version="1.0" encoding="UTF-8" standalone="yes"?>
<Relationships xmlns="http://schemas.openxmlformats.org/package/2006/relationships"><Relationship Id="rId1" Type="http://schemas.openxmlformats.org/officeDocument/2006/relationships/customXmlProps" Target="itemProps48.xml"/></Relationships>
</file>

<file path=customXml/_rels/item49.xml.rels><?xml version="1.0" encoding="UTF-8" standalone="yes"?>
<Relationships xmlns="http://schemas.openxmlformats.org/package/2006/relationships"><Relationship Id="rId1" Type="http://schemas.openxmlformats.org/officeDocument/2006/relationships/customXmlProps" Target="itemProps49.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50.xml.rels><?xml version="1.0" encoding="UTF-8" standalone="yes"?>
<Relationships xmlns="http://schemas.openxmlformats.org/package/2006/relationships"><Relationship Id="rId1" Type="http://schemas.openxmlformats.org/officeDocument/2006/relationships/customXmlProps" Target="itemProps50.xml"/></Relationships>
</file>

<file path=customXml/_rels/item51.xml.rels><?xml version="1.0" encoding="UTF-8" standalone="yes"?>
<Relationships xmlns="http://schemas.openxmlformats.org/package/2006/relationships"><Relationship Id="rId1" Type="http://schemas.openxmlformats.org/officeDocument/2006/relationships/customXmlProps" Target="itemProps51.xml"/></Relationships>
</file>

<file path=customXml/_rels/item52.xml.rels><?xml version="1.0" encoding="UTF-8" standalone="yes"?>
<Relationships xmlns="http://schemas.openxmlformats.org/package/2006/relationships"><Relationship Id="rId1" Type="http://schemas.openxmlformats.org/officeDocument/2006/relationships/customXmlProps" Target="itemProps52.xml"/></Relationships>
</file>

<file path=customXml/_rels/item53.xml.rels><?xml version="1.0" encoding="UTF-8" standalone="yes"?>
<Relationships xmlns="http://schemas.openxmlformats.org/package/2006/relationships"><Relationship Id="rId1" Type="http://schemas.openxmlformats.org/officeDocument/2006/relationships/customXmlProps" Target="itemProps53.xml"/></Relationships>
</file>

<file path=customXml/_rels/item54.xml.rels><?xml version="1.0" encoding="UTF-8" standalone="yes"?>
<Relationships xmlns="http://schemas.openxmlformats.org/package/2006/relationships"><Relationship Id="rId1" Type="http://schemas.openxmlformats.org/officeDocument/2006/relationships/customXmlProps" Target="itemProps54.xml"/></Relationships>
</file>

<file path=customXml/_rels/item55.xml.rels><?xml version="1.0" encoding="UTF-8" standalone="yes"?>
<Relationships xmlns="http://schemas.openxmlformats.org/package/2006/relationships"><Relationship Id="rId1" Type="http://schemas.openxmlformats.org/officeDocument/2006/relationships/customXmlProps" Target="itemProps55.xml"/></Relationships>
</file>

<file path=customXml/_rels/item56.xml.rels><?xml version="1.0" encoding="UTF-8" standalone="yes"?>
<Relationships xmlns="http://schemas.openxmlformats.org/package/2006/relationships"><Relationship Id="rId1" Type="http://schemas.openxmlformats.org/officeDocument/2006/relationships/customXmlProps" Target="itemProps56.xml"/></Relationships>
</file>

<file path=customXml/_rels/item57.xml.rels><?xml version="1.0" encoding="UTF-8" standalone="yes"?>
<Relationships xmlns="http://schemas.openxmlformats.org/package/2006/relationships"><Relationship Id="rId1" Type="http://schemas.openxmlformats.org/officeDocument/2006/relationships/customXmlProps" Target="itemProps57.xml"/></Relationships>
</file>

<file path=customXml/_rels/item58.xml.rels><?xml version="1.0" encoding="UTF-8" standalone="yes"?>
<Relationships xmlns="http://schemas.openxmlformats.org/package/2006/relationships"><Relationship Id="rId1" Type="http://schemas.openxmlformats.org/officeDocument/2006/relationships/customXmlProps" Target="itemProps58.xml"/></Relationships>
</file>

<file path=customXml/_rels/item59.xml.rels><?xml version="1.0" encoding="UTF-8" standalone="yes"?>
<Relationships xmlns="http://schemas.openxmlformats.org/package/2006/relationships"><Relationship Id="rId1" Type="http://schemas.openxmlformats.org/officeDocument/2006/relationships/customXmlProps" Target="itemProps59.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60.xml.rels><?xml version="1.0" encoding="UTF-8" standalone="yes"?>
<Relationships xmlns="http://schemas.openxmlformats.org/package/2006/relationships"><Relationship Id="rId1" Type="http://schemas.openxmlformats.org/officeDocument/2006/relationships/customXmlProps" Target="itemProps60.xml"/></Relationships>
</file>

<file path=customXml/_rels/item61.xml.rels><?xml version="1.0" encoding="UTF-8" standalone="yes"?>
<Relationships xmlns="http://schemas.openxmlformats.org/package/2006/relationships"><Relationship Id="rId1" Type="http://schemas.openxmlformats.org/officeDocument/2006/relationships/customXmlProps" Target="itemProps61.xml"/></Relationships>
</file>

<file path=customXml/_rels/item62.xml.rels><?xml version="1.0" encoding="UTF-8" standalone="yes"?>
<Relationships xmlns="http://schemas.openxmlformats.org/package/2006/relationships"><Relationship Id="rId1" Type="http://schemas.openxmlformats.org/officeDocument/2006/relationships/customXmlProps" Target="itemProps62.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item1.xml><?xml version="1.0" encoding="utf-8"?>
<TemplafySlideFormConfiguration><![CDATA[{"formFields":[],"formDataEntries":[]}]]></TemplafySlideFormConfiguration>
</file>

<file path=customXml/item10.xml><?xml version="1.0" encoding="utf-8"?>
<TemplafySlideTemplateConfiguration><![CDATA[{"slideVersion":1,"isValidatorEnabled":false,"isLocked":false,"elementsMetadata":[],"slideId":"861026044834480145","enableDocumentContentUpdater":false,"version":"2.0"}]]></TemplafySlideTemplateConfiguration>
</file>

<file path=customXml/item11.xml><?xml version="1.0" encoding="utf-8"?>
<TemplafySlideTemplateConfiguration><![CDATA[{"slideVersion":1,"isValidatorEnabled":false,"isLocked":false,"elementsMetadata":[],"slideId":"861026044834480145","enableDocumentContentUpdater":false,"version":"2.0"}]]></TemplafySlideTemplateConfiguration>
</file>

<file path=customXml/item12.xml><?xml version="1.0" encoding="utf-8"?>
<TemplafySlideTemplateConfiguration><![CDATA[{"slideVersion":1,"isValidatorEnabled":false,"isLocked":false,"elementsMetadata":[],"slideId":"861026044834480145","enableDocumentContentUpdater":false,"version":"2.0"}]]></TemplafySlideTemplateConfiguration>
</file>

<file path=customXml/item13.xml><?xml version="1.0" encoding="utf-8"?>
<TemplafySlideTemplateConfiguration><![CDATA[{"slideVersion":1,"isValidatorEnabled":false,"isLocked":false,"elementsMetadata":[],"slideId":"861026044834480145","enableDocumentContentUpdater":false,"version":"2.0"}]]></TemplafySlideTemplateConfiguration>
</file>

<file path=customXml/item14.xml><?xml version="1.0" encoding="utf-8"?>
<TemplafySlideTemplateConfiguration><![CDATA[{"slideVersion":1,"isValidatorEnabled":false,"isLocked":false,"elementsMetadata":[],"slideId":"861026044834480131","enableDocumentContentUpdater":false,"version":"2.0"}]]></TemplafySlideTemplateConfiguration>
</file>

<file path=customXml/item15.xml><?xml version="1.0" encoding="utf-8"?>
<TemplafySlideFormConfiguration><![CDATA[{"formFields":[],"formDataEntries":[]}]]></TemplafySlideFormConfiguration>
</file>

<file path=customXml/item16.xml><?xml version="1.0" encoding="utf-8"?>
<TemplafySlideTemplateConfiguration><![CDATA[{"slideVersion":1,"isValidatorEnabled":false,"isLocked":false,"elementsMetadata":[],"slideId":"861026044834480145","enableDocumentContentUpdater":false,"version":"2.0"}]]></TemplafySlideTemplateConfiguration>
</file>

<file path=customXml/item17.xml><?xml version="1.0" encoding="utf-8"?>
<TemplafySlideFormConfiguration><![CDATA[{"formFields":[],"formDataEntries":[]}]]></TemplafySlideFormConfiguration>
</file>

<file path=customXml/item18.xml><?xml version="1.0" encoding="utf-8"?>
<TemplafySlideTemplateConfiguration><![CDATA[{"slideVersion":1,"isValidatorEnabled":false,"isLocked":false,"elementsMetadata":[],"slideId":"861026044834480145","enableDocumentContentUpdater":false,"version":"2.0"}]]></TemplafySlideTemplateConfiguration>
</file>

<file path=customXml/item19.xml><?xml version="1.0" encoding="utf-8"?>
<TemplafySlideFormConfiguration><![CDATA[{"formFields":[],"formDataEntries":[]}]]></TemplafySlideFormConfiguration>
</file>

<file path=customXml/item2.xml><?xml version="1.0" encoding="utf-8"?>
<TemplafySlideFormConfiguration><![CDATA[{"formFields":[],"formDataEntries":[]}]]></TemplafySlideFormConfiguration>
</file>

<file path=customXml/item20.xml><?xml version="1.0" encoding="utf-8"?>
<TemplafySlideFormConfiguration><![CDATA[{"formFields":[],"formDataEntries":[]}]]></TemplafySlideFormConfiguration>
</file>

<file path=customXml/item21.xml><?xml version="1.0" encoding="utf-8"?>
<TemplafySlideFormConfiguration><![CDATA[{"formFields":[],"formDataEntries":[]}]]></TemplafySlideFormConfiguration>
</file>

<file path=customXml/item22.xml><?xml version="1.0" encoding="utf-8"?>
<TemplafySlideFormConfiguration><![CDATA[{"formFields":[],"formDataEntries":[]}]]></TemplafySlideFormConfiguration>
</file>

<file path=customXml/item23.xml><?xml version="1.0" encoding="utf-8"?>
<TemplafySlideTemplateConfiguration><![CDATA[{"slideVersion":1,"isValidatorEnabled":false,"isLocked":false,"elementsMetadata":[],"slideId":"861026044834480145","enableDocumentContentUpdater":false,"version":"2.0"}]]></TemplafySlideTemplateConfiguration>
</file>

<file path=customXml/item24.xml><?xml version="1.0" encoding="utf-8"?>
<TemplafySlideTemplateConfiguration><![CDATA[{"slideVersion":1,"isValidatorEnabled":false,"isLocked":false,"elementsMetadata":[],"slideId":"861026044834480131","enableDocumentContentUpdater":false,"version":"2.0"}]]></TemplafySlideTemplateConfiguration>
</file>

<file path=customXml/item25.xml><?xml version="1.0" encoding="utf-8"?>
<TemplafySlideFormConfiguration><![CDATA[{"formFields":[],"formDataEntries":[]}]]></TemplafySlideFormConfiguration>
</file>

<file path=customXml/item26.xml><?xml version="1.0" encoding="utf-8"?>
<TemplafySlideTemplateConfiguration><![CDATA[{"slideVersion":1,"isValidatorEnabled":false,"isLocked":false,"elementsMetadata":[],"slideId":"861026044834480145","enableDocumentContentUpdater":false,"version":"2.0"}]]></TemplafySlideTemplateConfiguration>
</file>

<file path=customXml/item27.xml><?xml version="1.0" encoding="utf-8"?>
<TemplafySlideTemplateConfiguration><![CDATA[{"slideVersion":1,"isValidatorEnabled":false,"isLocked":false,"elementsMetadata":[],"slideId":"861026044834480145","enableDocumentContentUpdater":false,"version":"2.0"}]]></TemplafySlideTemplateConfiguration>
</file>

<file path=customXml/item28.xml><?xml version="1.0" encoding="utf-8"?>
<TemplafySlideFormConfiguration><![CDATA[{"formFields":[],"formDataEntries":[]}]]></TemplafySlideFormConfiguration>
</file>

<file path=customXml/item29.xml><?xml version="1.0" encoding="utf-8"?>
<TemplafySlideFormConfiguration><![CDATA[{"formFields":[],"formDataEntries":[]}]]></TemplafySlideFormConfiguration>
</file>

<file path=customXml/item3.xml><?xml version="1.0" encoding="utf-8"?>
<TemplafySlideTemplateConfiguration><![CDATA[{"slideVersion":1,"isValidatorEnabled":false,"isLocked":false,"elementsMetadata":[],"slideId":"861026044834480145","enableDocumentContentUpdater":false,"version":"2.0"}]]></TemplafySlideTemplateConfiguration>
</file>

<file path=customXml/item30.xml><?xml version="1.0" encoding="utf-8"?>
<TemplafySlideTemplateConfiguration><![CDATA[{"slideVersion":1,"isValidatorEnabled":false,"isLocked":false,"elementsMetadata":[],"slideId":"861026044834480145","enableDocumentContentUpdater":false,"version":"2.0"}]]></TemplafySlideTemplateConfiguration>
</file>

<file path=customXml/item31.xml><?xml version="1.0" encoding="utf-8"?>
<TemplafySlideFormConfiguration><![CDATA[{"formFields":[],"formDataEntries":[]}]]></TemplafySlideFormConfiguration>
</file>

<file path=customXml/item32.xml><?xml version="1.0" encoding="utf-8"?>
<TemplafySlideFormConfiguration><![CDATA[{"formFields":[],"formDataEntries":[]}]]></TemplafySlideFormConfiguration>
</file>

<file path=customXml/item33.xml><?xml version="1.0" encoding="utf-8"?>
<TemplafySlideFormConfiguration><![CDATA[{"formFields":[],"formDataEntries":[]}]]></TemplafySlideFormConfiguration>
</file>

<file path=customXml/item34.xml><?xml version="1.0" encoding="utf-8"?>
<TemplafySlideTemplateConfiguration><![CDATA[{"slideVersion":1,"isValidatorEnabled":false,"isLocked":false,"elementsMetadata":[],"slideId":"861026044834480145","enableDocumentContentUpdater":false,"version":"2.0"}]]></TemplafySlideTemplateConfiguration>
</file>

<file path=customXml/item35.xml><?xml version="1.0" encoding="utf-8"?>
<TemplafySlideTemplateConfiguration><![CDATA[{"slideVersion":1,"isValidatorEnabled":false,"isLocked":false,"elementsMetadata":[],"slideId":"861026044834480145","enableDocumentContentUpdater":false,"version":"2.0"}]]></TemplafySlideTemplateConfiguration>
</file>

<file path=customXml/item36.xml><?xml version="1.0" encoding="utf-8"?>
<TemplafySlideTemplateConfiguration><![CDATA[{"slideVersion":1,"isValidatorEnabled":false,"isLocked":false,"elementsMetadata":[],"slideId":"861026044834480145","enableDocumentContentUpdater":false,"version":"2.0"}]]></TemplafySlideTemplateConfiguration>
</file>

<file path=customXml/item37.xml><?xml version="1.0" encoding="utf-8"?>
<TemplafySlideFormConfiguration><![CDATA[{"formFields":[],"formDataEntries":[]}]]></TemplafySlideFormConfiguration>
</file>

<file path=customXml/item38.xml><?xml version="1.0" encoding="utf-8"?>
<TemplafySlideFormConfiguration><![CDATA[{"formFields":[],"formDataEntries":[]}]]></TemplafySlideFormConfiguration>
</file>

<file path=customXml/item39.xml><?xml version="1.0" encoding="utf-8"?>
<TemplafySlideTemplateConfiguration><![CDATA[{"slideVersion":1,"isValidatorEnabled":false,"isLocked":false,"elementsMetadata":[],"slideId":"861026044834480145","enableDocumentContentUpdater":false,"version":"2.0"}]]></TemplafySlideTemplateConfiguration>
</file>

<file path=customXml/item4.xml><?xml version="1.0" encoding="utf-8"?>
<TemplafySlideTemplateConfiguration><![CDATA[{"slideVersion":1,"isValidatorEnabled":false,"isLocked":false,"elementsMetadata":[],"slideId":"861026044834480131","enableDocumentContentUpdater":false,"version":"2.0"}]]></TemplafySlideTemplateConfiguration>
</file>

<file path=customXml/item40.xml><?xml version="1.0" encoding="utf-8"?>
<TemplafySlideFormConfiguration><![CDATA[{"formFields":[],"formDataEntries":[]}]]></TemplafySlideFormConfiguration>
</file>

<file path=customXml/item41.xml><?xml version="1.0" encoding="utf-8"?>
<TemplafySlideFormConfiguration><![CDATA[{"formFields":[],"formDataEntries":[]}]]></TemplafySlideFormConfiguration>
</file>

<file path=customXml/item42.xml><?xml version="1.0" encoding="utf-8"?>
<TemplafySlideFormConfiguration><![CDATA[{"formFields":[],"formDataEntries":[]}]]></TemplafySlideFormConfiguration>
</file>

<file path=customXml/item43.xml><?xml version="1.0" encoding="utf-8"?>
<TemplafySlideFormConfiguration><![CDATA[{"formFields":[],"formDataEntries":[]}]]></TemplafySlideFormConfiguration>
</file>

<file path=customXml/item44.xml><?xml version="1.0" encoding="utf-8"?>
<TemplafySlideFormConfiguration><![CDATA[{"formFields":[],"formDataEntries":[]}]]></TemplafySlideFormConfiguration>
</file>

<file path=customXml/item45.xml><?xml version="1.0" encoding="utf-8"?>
<TemplafySlideTemplateConfiguration><![CDATA[{"slideVersion":1,"isValidatorEnabled":false,"isLocked":false,"elementsMetadata":[],"slideId":"861026044834480145","enableDocumentContentUpdater":false,"version":"2.0"}]]></TemplafySlideTemplateConfiguration>
</file>

<file path=customXml/item46.xml><?xml version="1.0" encoding="utf-8"?>
<TemplafySlideTemplateConfiguration><![CDATA[{"slideVersion":1,"isValidatorEnabled":false,"isLocked":false,"elementsMetadata":[],"slideId":"861026044834480145","enableDocumentContentUpdater":false,"version":"2.0"}]]></TemplafySlideTemplateConfiguration>
</file>

<file path=customXml/item47.xml><?xml version="1.0" encoding="utf-8"?>
<TemplafySlideFormConfiguration><![CDATA[{"formFields":[],"formDataEntries":[]}]]></TemplafySlideFormConfiguration>
</file>

<file path=customXml/item48.xml><?xml version="1.0" encoding="utf-8"?>
<TemplafySlideFormConfiguration><![CDATA[{"formFields":[],"formDataEntries":[]}]]></TemplafySlideFormConfiguration>
</file>

<file path=customXml/item49.xml><?xml version="1.0" encoding="utf-8"?>
<TemplafySlideTemplateConfiguration><![CDATA[{"slideVersion":1,"isValidatorEnabled":false,"isLocked":false,"elementsMetadata":[],"slideId":"861026044834480145","enableDocumentContentUpdater":false,"version":"2.0"}]]></TemplafySlideTemplateConfiguration>
</file>

<file path=customXml/item5.xml><?xml version="1.0" encoding="utf-8"?>
<TemplafySlideTemplateConfiguration><![CDATA[{"slideVersion":1,"isValidatorEnabled":false,"isLocked":false,"elementsMetadata":[],"slideId":"861026044834480145","enableDocumentContentUpdater":false,"version":"2.0"}]]></TemplafySlideTemplateConfiguration>
</file>

<file path=customXml/item50.xml><?xml version="1.0" encoding="utf-8"?>
<TemplafySlideTemplateConfiguration><![CDATA[{"slideVersion":1,"isValidatorEnabled":false,"isLocked":false,"elementsMetadata":[],"slideId":"861026044834480145","enableDocumentContentUpdater":false,"version":"2.0"}]]></TemplafySlideTemplateConfiguration>
</file>

<file path=customXml/item51.xml><?xml version="1.0" encoding="utf-8"?>
<TemplafySlideFormConfiguration><![CDATA[{"formFields":[],"formDataEntries":[]}]]></TemplafySlideFormConfiguration>
</file>

<file path=customXml/item52.xml><?xml version="1.0" encoding="utf-8"?>
<TemplafySlideFormConfiguration><![CDATA[{"formFields":[],"formDataEntries":[]}]]></TemplafySlideFormConfiguration>
</file>

<file path=customXml/item53.xml><?xml version="1.0" encoding="utf-8"?>
<TemplafySlideTemplateConfiguration><![CDATA[{"slideVersion":1,"isValidatorEnabled":false,"isLocked":false,"elementsMetadata":[],"slideId":"861026044834480145","enableDocumentContentUpdater":false,"version":"2.0"}]]></TemplafySlideTemplateConfiguration>
</file>

<file path=customXml/item54.xml><?xml version="1.0" encoding="utf-8"?>
<TemplafySlideTemplateConfiguration><![CDATA[{"slideVersion":1,"isValidatorEnabled":false,"isLocked":false,"elementsMetadata":[],"slideId":"861026044834480145","enableDocumentContentUpdater":false,"version":"2.0"}]]></TemplafySlideTemplateConfiguration>
</file>

<file path=customXml/item55.xml><?xml version="1.0" encoding="utf-8"?>
<TemplafySlideTemplateConfiguration><![CDATA[{"slideVersion":1,"isValidatorEnabled":false,"isLocked":false,"elementsMetadata":[],"slideId":"861026044834480145","enableDocumentContentUpdater":false,"version":"2.0"}]]></TemplafySlideTemplateConfiguration>
</file>

<file path=customXml/item56.xml><?xml version="1.0" encoding="utf-8"?>
<TemplafySlideFormConfiguration><![CDATA[{"formFields":[],"formDataEntries":[]}]]></TemplafySlideFormConfiguration>
</file>

<file path=customXml/item57.xml><?xml version="1.0" encoding="utf-8"?>
<TemplafySlideFormConfiguration><![CDATA[{"formFields":[],"formDataEntries":[]}]]></TemplafySlideFormConfiguration>
</file>

<file path=customXml/item58.xml><?xml version="1.0" encoding="utf-8"?>
<TemplafySlideFormConfiguration><![CDATA[{"formFields":[],"formDataEntries":[]}]]></TemplafySlideFormConfiguration>
</file>

<file path=customXml/item59.xml><?xml version="1.0" encoding="utf-8"?>
<TemplafySlideFormConfiguration><![CDATA[{"formFields":[],"formDataEntries":[]}]]></TemplafySlideFormConfiguration>
</file>

<file path=customXml/item6.xml><?xml version="1.0" encoding="utf-8"?>
<TemplafySlideTemplateConfiguration><![CDATA[{"slideVersion":1,"isValidatorEnabled":false,"isLocked":false,"elementsMetadata":[],"slideId":"861026044834480145","enableDocumentContentUpdater":false,"version":"2.0"}]]></TemplafySlideTemplateConfiguration>
</file>

<file path=customXml/item60.xml><?xml version="1.0" encoding="utf-8"?>
<TemplafySlideTemplateConfiguration><![CDATA[{"slideVersion":1,"isValidatorEnabled":false,"isLocked":false,"elementsMetadata":[],"slideId":"861026044834480145","enableDocumentContentUpdater":false,"version":"2.0"}]]></TemplafySlideTemplateConfiguration>
</file>

<file path=customXml/item61.xml><?xml version="1.0" encoding="utf-8"?>
<TemplafySlideTemplateConfiguration><![CDATA[{"slideVersion":1,"isValidatorEnabled":false,"isLocked":false,"elementsMetadata":[],"slideId":"861026044834480131","enableDocumentContentUpdater":false,"version":"2.0"}]]></TemplafySlideTemplateConfiguration>
</file>

<file path=customXml/item62.xml><?xml version="1.0" encoding="utf-8"?>
<TemplafySlideFormConfiguration><![CDATA[{"formFields":[],"formDataEntries":[]}]]></TemplafySlideFormConfiguration>
</file>

<file path=customXml/item7.xml><?xml version="1.0" encoding="utf-8"?>
<TemplafySlideFormConfiguration><![CDATA[{"formFields":[],"formDataEntries":[]}]]></TemplafySlideFormConfiguration>
</file>

<file path=customXml/item8.xml><?xml version="1.0" encoding="utf-8"?>
<TemplafySlideTemplateConfiguration><![CDATA[{"slideVersion":1,"isValidatorEnabled":false,"isLocked":false,"elementsMetadata":[],"slideId":"861026044834480145","enableDocumentContentUpdater":false,"version":"2.0"}]]></TemplafySlideTemplateConfiguration>
</file>

<file path=customXml/item9.xml><?xml version="1.0" encoding="utf-8"?>
<TemplafySlideTemplateConfiguration><![CDATA[{"slideVersion":1,"isValidatorEnabled":false,"isLocked":false,"elementsMetadata":[],"slideId":"861026044834480145","enableDocumentContentUpdater":false,"version":"2.0"}]]></TemplafySlideTemplateConfiguration>
</file>

<file path=customXml/itemProps1.xml><?xml version="1.0" encoding="utf-8"?>
<ds:datastoreItem xmlns:ds="http://schemas.openxmlformats.org/officeDocument/2006/customXml" ds:itemID="{70B1A138-9901-2A49-AF39-20AAF6274654}">
  <ds:schemaRefs/>
</ds:datastoreItem>
</file>

<file path=customXml/itemProps10.xml><?xml version="1.0" encoding="utf-8"?>
<ds:datastoreItem xmlns:ds="http://schemas.openxmlformats.org/officeDocument/2006/customXml" ds:itemID="{993C47DB-9395-D84F-ADCE-FCDE561E26FF}">
  <ds:schemaRefs/>
</ds:datastoreItem>
</file>

<file path=customXml/itemProps11.xml><?xml version="1.0" encoding="utf-8"?>
<ds:datastoreItem xmlns:ds="http://schemas.openxmlformats.org/officeDocument/2006/customXml" ds:itemID="{03943999-C31A-4969-AA09-605AF997E2D4}">
  <ds:schemaRefs/>
</ds:datastoreItem>
</file>

<file path=customXml/itemProps12.xml><?xml version="1.0" encoding="utf-8"?>
<ds:datastoreItem xmlns:ds="http://schemas.openxmlformats.org/officeDocument/2006/customXml" ds:itemID="{399F6C81-97B2-A54A-ACA6-770F49008620}">
  <ds:schemaRefs/>
</ds:datastoreItem>
</file>

<file path=customXml/itemProps13.xml><?xml version="1.0" encoding="utf-8"?>
<ds:datastoreItem xmlns:ds="http://schemas.openxmlformats.org/officeDocument/2006/customXml" ds:itemID="{44D1F2D1-80F3-49A3-9370-F13D5D4FBA05}">
  <ds:schemaRefs/>
</ds:datastoreItem>
</file>

<file path=customXml/itemProps14.xml><?xml version="1.0" encoding="utf-8"?>
<ds:datastoreItem xmlns:ds="http://schemas.openxmlformats.org/officeDocument/2006/customXml" ds:itemID="{E98D7315-1ABE-9941-9BFB-008964000B62}">
  <ds:schemaRefs/>
</ds:datastoreItem>
</file>

<file path=customXml/itemProps15.xml><?xml version="1.0" encoding="utf-8"?>
<ds:datastoreItem xmlns:ds="http://schemas.openxmlformats.org/officeDocument/2006/customXml" ds:itemID="{90BA93D9-89D3-6A46-A91C-AAD391575865}">
  <ds:schemaRefs/>
</ds:datastoreItem>
</file>

<file path=customXml/itemProps16.xml><?xml version="1.0" encoding="utf-8"?>
<ds:datastoreItem xmlns:ds="http://schemas.openxmlformats.org/officeDocument/2006/customXml" ds:itemID="{424FF6BB-46BD-1449-921F-F727F2FE3034}">
  <ds:schemaRefs/>
</ds:datastoreItem>
</file>

<file path=customXml/itemProps17.xml><?xml version="1.0" encoding="utf-8"?>
<ds:datastoreItem xmlns:ds="http://schemas.openxmlformats.org/officeDocument/2006/customXml" ds:itemID="{1BA415EE-9E7D-CB4B-8407-B16D92A0D584}">
  <ds:schemaRefs/>
</ds:datastoreItem>
</file>

<file path=customXml/itemProps18.xml><?xml version="1.0" encoding="utf-8"?>
<ds:datastoreItem xmlns:ds="http://schemas.openxmlformats.org/officeDocument/2006/customXml" ds:itemID="{1E45B3FB-7F31-4543-A1E6-C977411A099C}">
  <ds:schemaRefs/>
</ds:datastoreItem>
</file>

<file path=customXml/itemProps19.xml><?xml version="1.0" encoding="utf-8"?>
<ds:datastoreItem xmlns:ds="http://schemas.openxmlformats.org/officeDocument/2006/customXml" ds:itemID="{41B1A156-CEB3-FE49-AC31-498ABBC7C1D5}">
  <ds:schemaRefs/>
</ds:datastoreItem>
</file>

<file path=customXml/itemProps2.xml><?xml version="1.0" encoding="utf-8"?>
<ds:datastoreItem xmlns:ds="http://schemas.openxmlformats.org/officeDocument/2006/customXml" ds:itemID="{4086026B-D8BC-C04B-BD34-4BE688C7E736}">
  <ds:schemaRefs/>
</ds:datastoreItem>
</file>

<file path=customXml/itemProps20.xml><?xml version="1.0" encoding="utf-8"?>
<ds:datastoreItem xmlns:ds="http://schemas.openxmlformats.org/officeDocument/2006/customXml" ds:itemID="{D3A1427A-1820-5A47-94B8-1D65CB519971}">
  <ds:schemaRefs/>
</ds:datastoreItem>
</file>

<file path=customXml/itemProps21.xml><?xml version="1.0" encoding="utf-8"?>
<ds:datastoreItem xmlns:ds="http://schemas.openxmlformats.org/officeDocument/2006/customXml" ds:itemID="{E4CB62F3-32FD-844F-B75C-E54935F4F9DC}">
  <ds:schemaRefs/>
</ds:datastoreItem>
</file>

<file path=customXml/itemProps22.xml><?xml version="1.0" encoding="utf-8"?>
<ds:datastoreItem xmlns:ds="http://schemas.openxmlformats.org/officeDocument/2006/customXml" ds:itemID="{8E9BA358-B307-A644-AF4F-2C36E8333FDA}">
  <ds:schemaRefs/>
</ds:datastoreItem>
</file>

<file path=customXml/itemProps23.xml><?xml version="1.0" encoding="utf-8"?>
<ds:datastoreItem xmlns:ds="http://schemas.openxmlformats.org/officeDocument/2006/customXml" ds:itemID="{F0AE8F0D-D1F1-1448-A537-9B082C12756D}">
  <ds:schemaRefs/>
</ds:datastoreItem>
</file>

<file path=customXml/itemProps24.xml><?xml version="1.0" encoding="utf-8"?>
<ds:datastoreItem xmlns:ds="http://schemas.openxmlformats.org/officeDocument/2006/customXml" ds:itemID="{45F2D5DA-4278-3C42-B86E-A54AA84C5CF5}">
  <ds:schemaRefs/>
</ds:datastoreItem>
</file>

<file path=customXml/itemProps25.xml><?xml version="1.0" encoding="utf-8"?>
<ds:datastoreItem xmlns:ds="http://schemas.openxmlformats.org/officeDocument/2006/customXml" ds:itemID="{D004DB6C-D2CA-7341-810A-39F890619D4F}">
  <ds:schemaRefs/>
</ds:datastoreItem>
</file>

<file path=customXml/itemProps26.xml><?xml version="1.0" encoding="utf-8"?>
<ds:datastoreItem xmlns:ds="http://schemas.openxmlformats.org/officeDocument/2006/customXml" ds:itemID="{69DD41A1-5C4D-5E44-815A-0E275170300B}">
  <ds:schemaRefs/>
</ds:datastoreItem>
</file>

<file path=customXml/itemProps27.xml><?xml version="1.0" encoding="utf-8"?>
<ds:datastoreItem xmlns:ds="http://schemas.openxmlformats.org/officeDocument/2006/customXml" ds:itemID="{D62C1F87-69E5-AC42-921B-C4CE74B4F07C}">
  <ds:schemaRefs/>
</ds:datastoreItem>
</file>

<file path=customXml/itemProps28.xml><?xml version="1.0" encoding="utf-8"?>
<ds:datastoreItem xmlns:ds="http://schemas.openxmlformats.org/officeDocument/2006/customXml" ds:itemID="{77B8231C-D0AE-7141-81A0-2F2DD1BE8506}">
  <ds:schemaRefs/>
</ds:datastoreItem>
</file>

<file path=customXml/itemProps29.xml><?xml version="1.0" encoding="utf-8"?>
<ds:datastoreItem xmlns:ds="http://schemas.openxmlformats.org/officeDocument/2006/customXml" ds:itemID="{CAF4F425-F83F-4742-9475-682B84859685}">
  <ds:schemaRefs/>
</ds:datastoreItem>
</file>

<file path=customXml/itemProps3.xml><?xml version="1.0" encoding="utf-8"?>
<ds:datastoreItem xmlns:ds="http://schemas.openxmlformats.org/officeDocument/2006/customXml" ds:itemID="{353FDB43-B4CA-994C-A834-5E1B7663B0B0}">
  <ds:schemaRefs/>
</ds:datastoreItem>
</file>

<file path=customXml/itemProps30.xml><?xml version="1.0" encoding="utf-8"?>
<ds:datastoreItem xmlns:ds="http://schemas.openxmlformats.org/officeDocument/2006/customXml" ds:itemID="{77EA953E-6E95-1C4C-AABE-C8E10F91BBC3}">
  <ds:schemaRefs/>
</ds:datastoreItem>
</file>

<file path=customXml/itemProps31.xml><?xml version="1.0" encoding="utf-8"?>
<ds:datastoreItem xmlns:ds="http://schemas.openxmlformats.org/officeDocument/2006/customXml" ds:itemID="{51C0BB3F-CB9D-EA4A-BD04-FB854D09060F}">
  <ds:schemaRefs/>
</ds:datastoreItem>
</file>

<file path=customXml/itemProps32.xml><?xml version="1.0" encoding="utf-8"?>
<ds:datastoreItem xmlns:ds="http://schemas.openxmlformats.org/officeDocument/2006/customXml" ds:itemID="{F6590919-D77C-42BE-886C-B3B4AFF04C5A}">
  <ds:schemaRefs/>
</ds:datastoreItem>
</file>

<file path=customXml/itemProps33.xml><?xml version="1.0" encoding="utf-8"?>
<ds:datastoreItem xmlns:ds="http://schemas.openxmlformats.org/officeDocument/2006/customXml" ds:itemID="{B99892F9-6E46-4DF0-84CC-CA21034E9BEE}">
  <ds:schemaRefs/>
</ds:datastoreItem>
</file>

<file path=customXml/itemProps34.xml><?xml version="1.0" encoding="utf-8"?>
<ds:datastoreItem xmlns:ds="http://schemas.openxmlformats.org/officeDocument/2006/customXml" ds:itemID="{0318E363-8D06-A54D-92BE-1448FC88C863}">
  <ds:schemaRefs/>
</ds:datastoreItem>
</file>

<file path=customXml/itemProps35.xml><?xml version="1.0" encoding="utf-8"?>
<ds:datastoreItem xmlns:ds="http://schemas.openxmlformats.org/officeDocument/2006/customXml" ds:itemID="{54CDAC76-8F08-DE41-AD66-23234A9490AA}">
  <ds:schemaRefs/>
</ds:datastoreItem>
</file>

<file path=customXml/itemProps36.xml><?xml version="1.0" encoding="utf-8"?>
<ds:datastoreItem xmlns:ds="http://schemas.openxmlformats.org/officeDocument/2006/customXml" ds:itemID="{88757649-5ABE-AE4D-A538-493995100D13}">
  <ds:schemaRefs/>
</ds:datastoreItem>
</file>

<file path=customXml/itemProps37.xml><?xml version="1.0" encoding="utf-8"?>
<ds:datastoreItem xmlns:ds="http://schemas.openxmlformats.org/officeDocument/2006/customXml" ds:itemID="{4750859D-9F1E-7846-88C7-EE2BE3381C8E}">
  <ds:schemaRefs/>
</ds:datastoreItem>
</file>

<file path=customXml/itemProps38.xml><?xml version="1.0" encoding="utf-8"?>
<ds:datastoreItem xmlns:ds="http://schemas.openxmlformats.org/officeDocument/2006/customXml" ds:itemID="{5E326496-2014-A44A-817B-24F88300F095}">
  <ds:schemaRefs/>
</ds:datastoreItem>
</file>

<file path=customXml/itemProps39.xml><?xml version="1.0" encoding="utf-8"?>
<ds:datastoreItem xmlns:ds="http://schemas.openxmlformats.org/officeDocument/2006/customXml" ds:itemID="{8AB05DC5-A2FB-413B-BF81-4A492435DFF6}">
  <ds:schemaRefs/>
</ds:datastoreItem>
</file>

<file path=customXml/itemProps4.xml><?xml version="1.0" encoding="utf-8"?>
<ds:datastoreItem xmlns:ds="http://schemas.openxmlformats.org/officeDocument/2006/customXml" ds:itemID="{0B62F6F5-86F5-4C54-8F11-30A091AE1E7D}">
  <ds:schemaRefs/>
</ds:datastoreItem>
</file>

<file path=customXml/itemProps40.xml><?xml version="1.0" encoding="utf-8"?>
<ds:datastoreItem xmlns:ds="http://schemas.openxmlformats.org/officeDocument/2006/customXml" ds:itemID="{24627B57-84FA-4F42-BA53-7762864E0A4F}">
  <ds:schemaRefs/>
</ds:datastoreItem>
</file>

<file path=customXml/itemProps41.xml><?xml version="1.0" encoding="utf-8"?>
<ds:datastoreItem xmlns:ds="http://schemas.openxmlformats.org/officeDocument/2006/customXml" ds:itemID="{78C99C86-6993-3349-A50A-B56498BB0D04}">
  <ds:schemaRefs/>
</ds:datastoreItem>
</file>

<file path=customXml/itemProps42.xml><?xml version="1.0" encoding="utf-8"?>
<ds:datastoreItem xmlns:ds="http://schemas.openxmlformats.org/officeDocument/2006/customXml" ds:itemID="{BF4A8EDE-9340-0644-A3CB-2EF166E43D75}">
  <ds:schemaRefs/>
</ds:datastoreItem>
</file>

<file path=customXml/itemProps43.xml><?xml version="1.0" encoding="utf-8"?>
<ds:datastoreItem xmlns:ds="http://schemas.openxmlformats.org/officeDocument/2006/customXml" ds:itemID="{C0E532B1-97EE-44D6-A22D-A6C377FE7062}">
  <ds:schemaRefs/>
</ds:datastoreItem>
</file>

<file path=customXml/itemProps44.xml><?xml version="1.0" encoding="utf-8"?>
<ds:datastoreItem xmlns:ds="http://schemas.openxmlformats.org/officeDocument/2006/customXml" ds:itemID="{00E8A39B-BBB8-134A-B389-730EF80E8FA5}">
  <ds:schemaRefs/>
</ds:datastoreItem>
</file>

<file path=customXml/itemProps45.xml><?xml version="1.0" encoding="utf-8"?>
<ds:datastoreItem xmlns:ds="http://schemas.openxmlformats.org/officeDocument/2006/customXml" ds:itemID="{2CD4B79E-7FD8-5C41-9CB5-A3CC99E09BD6}">
  <ds:schemaRefs/>
</ds:datastoreItem>
</file>

<file path=customXml/itemProps46.xml><?xml version="1.0" encoding="utf-8"?>
<ds:datastoreItem xmlns:ds="http://schemas.openxmlformats.org/officeDocument/2006/customXml" ds:itemID="{3BE2E47F-223C-1841-A27C-CD8DD2E48872}">
  <ds:schemaRefs/>
</ds:datastoreItem>
</file>

<file path=customXml/itemProps47.xml><?xml version="1.0" encoding="utf-8"?>
<ds:datastoreItem xmlns:ds="http://schemas.openxmlformats.org/officeDocument/2006/customXml" ds:itemID="{B6821A71-BB34-49F9-9D3C-781E729ED55C}">
  <ds:schemaRefs/>
</ds:datastoreItem>
</file>

<file path=customXml/itemProps48.xml><?xml version="1.0" encoding="utf-8"?>
<ds:datastoreItem xmlns:ds="http://schemas.openxmlformats.org/officeDocument/2006/customXml" ds:itemID="{1EDA7BD0-A5D1-A548-B5F7-24ED816DE9E4}">
  <ds:schemaRefs/>
</ds:datastoreItem>
</file>

<file path=customXml/itemProps49.xml><?xml version="1.0" encoding="utf-8"?>
<ds:datastoreItem xmlns:ds="http://schemas.openxmlformats.org/officeDocument/2006/customXml" ds:itemID="{EAAB4981-6F6E-4299-8A4B-9168DADC05C9}">
  <ds:schemaRefs/>
</ds:datastoreItem>
</file>

<file path=customXml/itemProps5.xml><?xml version="1.0" encoding="utf-8"?>
<ds:datastoreItem xmlns:ds="http://schemas.openxmlformats.org/officeDocument/2006/customXml" ds:itemID="{BF640F7A-31D0-054F-AAA0-FC93BE1362E8}">
  <ds:schemaRefs/>
</ds:datastoreItem>
</file>

<file path=customXml/itemProps50.xml><?xml version="1.0" encoding="utf-8"?>
<ds:datastoreItem xmlns:ds="http://schemas.openxmlformats.org/officeDocument/2006/customXml" ds:itemID="{CA0ECF3A-57A6-5447-AD1A-84699523A2F6}">
  <ds:schemaRefs/>
</ds:datastoreItem>
</file>

<file path=customXml/itemProps51.xml><?xml version="1.0" encoding="utf-8"?>
<ds:datastoreItem xmlns:ds="http://schemas.openxmlformats.org/officeDocument/2006/customXml" ds:itemID="{3784BACC-4119-AB4B-89A2-0C97C6A50F66}">
  <ds:schemaRefs/>
</ds:datastoreItem>
</file>

<file path=customXml/itemProps52.xml><?xml version="1.0" encoding="utf-8"?>
<ds:datastoreItem xmlns:ds="http://schemas.openxmlformats.org/officeDocument/2006/customXml" ds:itemID="{7B5AE8EE-72FE-4114-8EDB-67272A8ED33C}">
  <ds:schemaRefs/>
</ds:datastoreItem>
</file>

<file path=customXml/itemProps53.xml><?xml version="1.0" encoding="utf-8"?>
<ds:datastoreItem xmlns:ds="http://schemas.openxmlformats.org/officeDocument/2006/customXml" ds:itemID="{F9C4B947-5F70-3542-9A62-3DE728819E1A}">
  <ds:schemaRefs/>
</ds:datastoreItem>
</file>

<file path=customXml/itemProps54.xml><?xml version="1.0" encoding="utf-8"?>
<ds:datastoreItem xmlns:ds="http://schemas.openxmlformats.org/officeDocument/2006/customXml" ds:itemID="{17A2F4F6-B3E9-0348-82BC-F4968A20F718}">
  <ds:schemaRefs/>
</ds:datastoreItem>
</file>

<file path=customXml/itemProps55.xml><?xml version="1.0" encoding="utf-8"?>
<ds:datastoreItem xmlns:ds="http://schemas.openxmlformats.org/officeDocument/2006/customXml" ds:itemID="{B99D7169-1C77-A340-8B49-47ECBEDA10E5}">
  <ds:schemaRefs/>
</ds:datastoreItem>
</file>

<file path=customXml/itemProps56.xml><?xml version="1.0" encoding="utf-8"?>
<ds:datastoreItem xmlns:ds="http://schemas.openxmlformats.org/officeDocument/2006/customXml" ds:itemID="{269D72A9-6768-D94E-8CE8-093D961F31C9}">
  <ds:schemaRefs/>
</ds:datastoreItem>
</file>

<file path=customXml/itemProps57.xml><?xml version="1.0" encoding="utf-8"?>
<ds:datastoreItem xmlns:ds="http://schemas.openxmlformats.org/officeDocument/2006/customXml" ds:itemID="{F3C250B6-9D9F-424E-A428-99556B9A60C8}">
  <ds:schemaRefs/>
</ds:datastoreItem>
</file>

<file path=customXml/itemProps58.xml><?xml version="1.0" encoding="utf-8"?>
<ds:datastoreItem xmlns:ds="http://schemas.openxmlformats.org/officeDocument/2006/customXml" ds:itemID="{5FEE098F-75A0-A14A-9369-0B72EA5EDEE3}">
  <ds:schemaRefs/>
</ds:datastoreItem>
</file>

<file path=customXml/itemProps59.xml><?xml version="1.0" encoding="utf-8"?>
<ds:datastoreItem xmlns:ds="http://schemas.openxmlformats.org/officeDocument/2006/customXml" ds:itemID="{98CF1A37-0881-4BEF-B932-9FFE67EF2321}">
  <ds:schemaRefs/>
</ds:datastoreItem>
</file>

<file path=customXml/itemProps6.xml><?xml version="1.0" encoding="utf-8"?>
<ds:datastoreItem xmlns:ds="http://schemas.openxmlformats.org/officeDocument/2006/customXml" ds:itemID="{CC00BF0B-C77C-134B-BE32-91F36AE609F9}">
  <ds:schemaRefs/>
</ds:datastoreItem>
</file>

<file path=customXml/itemProps60.xml><?xml version="1.0" encoding="utf-8"?>
<ds:datastoreItem xmlns:ds="http://schemas.openxmlformats.org/officeDocument/2006/customXml" ds:itemID="{5B70FD89-483C-4E90-9182-617DB2BF9803}">
  <ds:schemaRefs/>
</ds:datastoreItem>
</file>

<file path=customXml/itemProps61.xml><?xml version="1.0" encoding="utf-8"?>
<ds:datastoreItem xmlns:ds="http://schemas.openxmlformats.org/officeDocument/2006/customXml" ds:itemID="{C2AF2A88-D063-104D-87C1-8CB0DB1FB91D}">
  <ds:schemaRefs/>
</ds:datastoreItem>
</file>

<file path=customXml/itemProps62.xml><?xml version="1.0" encoding="utf-8"?>
<ds:datastoreItem xmlns:ds="http://schemas.openxmlformats.org/officeDocument/2006/customXml" ds:itemID="{478AAE51-A4A8-9C4A-ADDF-22A567E4568E}">
  <ds:schemaRefs/>
</ds:datastoreItem>
</file>

<file path=customXml/itemProps7.xml><?xml version="1.0" encoding="utf-8"?>
<ds:datastoreItem xmlns:ds="http://schemas.openxmlformats.org/officeDocument/2006/customXml" ds:itemID="{0B8C1901-953D-3442-9DED-93469E5B67B3}">
  <ds:schemaRefs/>
</ds:datastoreItem>
</file>

<file path=customXml/itemProps8.xml><?xml version="1.0" encoding="utf-8"?>
<ds:datastoreItem xmlns:ds="http://schemas.openxmlformats.org/officeDocument/2006/customXml" ds:itemID="{BACC0C63-2015-4E4B-B8F7-4019EF12B8F4}">
  <ds:schemaRefs/>
</ds:datastoreItem>
</file>

<file path=customXml/itemProps9.xml><?xml version="1.0" encoding="utf-8"?>
<ds:datastoreItem xmlns:ds="http://schemas.openxmlformats.org/officeDocument/2006/customXml" ds:itemID="{0A1B9901-DBC7-400F-AF8B-8F7C9D4ECA35}">
  <ds:schemaRefs/>
</ds:datastoreItem>
</file>

<file path=docProps/app.xml><?xml version="1.0" encoding="utf-8"?>
<Properties xmlns="http://schemas.openxmlformats.org/officeDocument/2006/extended-properties" xmlns:vt="http://schemas.openxmlformats.org/officeDocument/2006/docPropsVTypes">
  <Template/>
  <TotalTime>66079</TotalTime>
  <Words>19343</Words>
  <Application>Microsoft Macintosh PowerPoint</Application>
  <PresentationFormat>Widescreen</PresentationFormat>
  <Paragraphs>3926</Paragraphs>
  <Slides>166</Slides>
  <Notes>115</Notes>
  <HiddenSlides>0</HiddenSlides>
  <MMClips>0</MMClips>
  <ScaleCrop>false</ScaleCrop>
  <HeadingPairs>
    <vt:vector size="8" baseType="variant">
      <vt:variant>
        <vt:lpstr>Fonts Used</vt:lpstr>
      </vt:variant>
      <vt:variant>
        <vt:i4>34</vt:i4>
      </vt:variant>
      <vt:variant>
        <vt:lpstr>Theme</vt:lpstr>
      </vt:variant>
      <vt:variant>
        <vt:i4>25</vt:i4>
      </vt:variant>
      <vt:variant>
        <vt:lpstr>Embedded OLE Servers</vt:lpstr>
      </vt:variant>
      <vt:variant>
        <vt:i4>1</vt:i4>
      </vt:variant>
      <vt:variant>
        <vt:lpstr>Slide Titles</vt:lpstr>
      </vt:variant>
      <vt:variant>
        <vt:i4>166</vt:i4>
      </vt:variant>
    </vt:vector>
  </HeadingPairs>
  <TitlesOfParts>
    <vt:vector size="226" baseType="lpstr">
      <vt:lpstr>ＭＳ Ｐゴシック</vt:lpstr>
      <vt:lpstr>Aptos</vt:lpstr>
      <vt:lpstr>Arial</vt:lpstr>
      <vt:lpstr>Arial Bold</vt:lpstr>
      <vt:lpstr>Arial Narrow</vt:lpstr>
      <vt:lpstr>Arial Narrow Bold</vt:lpstr>
      <vt:lpstr>Arial Narrow Regular</vt:lpstr>
      <vt:lpstr>Arial Nova</vt:lpstr>
      <vt:lpstr>Avenir Black</vt:lpstr>
      <vt:lpstr>Avenir Book</vt:lpstr>
      <vt:lpstr>BlinkMacSystemFont</vt:lpstr>
      <vt:lpstr>Calibri</vt:lpstr>
      <vt:lpstr>Calibri Light</vt:lpstr>
      <vt:lpstr>Century Gothic</vt:lpstr>
      <vt:lpstr>Courier New</vt:lpstr>
      <vt:lpstr>DIN 2014</vt:lpstr>
      <vt:lpstr>ElsevierGulliver</vt:lpstr>
      <vt:lpstr>Harding</vt:lpstr>
      <vt:lpstr>Helvetica Neue</vt:lpstr>
      <vt:lpstr>NexusSans</vt:lpstr>
      <vt:lpstr>Noto Sans Symbols</vt:lpstr>
      <vt:lpstr>Ping LCG Medium</vt:lpstr>
      <vt:lpstr>PT Sans</vt:lpstr>
      <vt:lpstr>Roboto Light</vt:lpstr>
      <vt:lpstr>Segoe UI</vt:lpstr>
      <vt:lpstr>Symbol</vt:lpstr>
      <vt:lpstr>System Font Regular</vt:lpstr>
      <vt:lpstr>system-ui</vt:lpstr>
      <vt:lpstr>Times</vt:lpstr>
      <vt:lpstr>Times New Roman</vt:lpstr>
      <vt:lpstr>Trebuchet MS</vt:lpstr>
      <vt:lpstr>VAGRounded BT</vt:lpstr>
      <vt:lpstr>Wingdings</vt:lpstr>
      <vt:lpstr>ヒラギノ角ゴ Pro W3</vt:lpstr>
      <vt:lpstr>1_Default Design</vt:lpstr>
      <vt:lpstr>5_Default Design</vt:lpstr>
      <vt:lpstr>7_Default Design</vt:lpstr>
      <vt:lpstr>2016 Clinical Widescreen Template</vt:lpstr>
      <vt:lpstr>AADI-2022</vt:lpstr>
      <vt:lpstr>DUKE OPTION B INSIDE PAGE</vt:lpstr>
      <vt:lpstr>1_AADI-2022</vt:lpstr>
      <vt:lpstr>2_Default Design</vt:lpstr>
      <vt:lpstr>6_Default Design</vt:lpstr>
      <vt:lpstr>Content Slides</vt:lpstr>
      <vt:lpstr>Photos</vt:lpstr>
      <vt:lpstr>1_Content Slides</vt:lpstr>
      <vt:lpstr>AXIS_25</vt:lpstr>
      <vt:lpstr>Office Theme</vt:lpstr>
      <vt:lpstr>2025-08-29_ESMO EMBARK OS POD_D2</vt:lpstr>
      <vt:lpstr>5_Blank Presentation</vt:lpstr>
      <vt:lpstr>2022_CCO_Template</vt:lpstr>
      <vt:lpstr>Office 2013 - 2022 Theme</vt:lpstr>
      <vt:lpstr>Agarwal.HCI</vt:lpstr>
      <vt:lpstr>2_Office Theme</vt:lpstr>
      <vt:lpstr>2_Agarwal.HCI</vt:lpstr>
      <vt:lpstr>1_Agarwal.HCI</vt:lpstr>
      <vt:lpstr>2020_MC_White (12-28-2020)</vt:lpstr>
      <vt:lpstr>3_Office Theme</vt:lpstr>
      <vt:lpstr>2_Novartis | Reimagining Medicine</vt:lpstr>
      <vt:lpstr>think-cell Slide</vt:lpstr>
      <vt:lpstr>Second Opinion: Investigators Provide Perspectives on the Current and Future Management of Prostate Cancer</vt:lpstr>
      <vt:lpstr>Faculty</vt:lpstr>
      <vt:lpstr>Dr Agarwal — Disclosures Faculty</vt:lpstr>
      <vt:lpstr>Dr Petrylak — Disclosures Faculty</vt:lpstr>
      <vt:lpstr>Dr Saad — Disclosures Faculty</vt:lpstr>
      <vt:lpstr>Dr Shore — Disclosures Faculty</vt:lpstr>
      <vt:lpstr>Dr Heath — Disclosures Moderator</vt:lpstr>
      <vt:lpstr>Dr Armstrong — Disclosures Consulting Faculty</vt:lpstr>
      <vt:lpstr>Dr McKay — Disclosures Consulting Faculty</vt:lpstr>
      <vt:lpstr>Dr O’Shaughnessy — Disclosures Consulting Faculty</vt:lpstr>
      <vt:lpstr>Dr Srinivas — Disclosures Consulting Faculty</vt:lpstr>
      <vt:lpstr>Commercial Support</vt:lpstr>
      <vt:lpstr>PowerPoint Presentation</vt:lpstr>
      <vt:lpstr>Clinicians in the Meeting Room</vt:lpstr>
      <vt:lpstr>Clinicians Attending via Zoom</vt:lpstr>
      <vt:lpstr>About the Enduring Program</vt:lpstr>
      <vt:lpstr>Second Opinion: Investigators Provide Perspectives on the Current and Future Management of Prostate Cancer</vt:lpstr>
      <vt:lpstr>Second Opinion</vt:lpstr>
      <vt:lpstr>Agenda</vt:lpstr>
      <vt:lpstr>Agenda</vt:lpstr>
      <vt:lpstr>Advancing Options in BCR: Interprofessional Intensification Strategies Reshaping Care</vt:lpstr>
      <vt:lpstr>Biochemical Recurrence After Local Therapy</vt:lpstr>
      <vt:lpstr>EMBARK study design</vt:lpstr>
      <vt:lpstr>Demographics</vt:lpstr>
      <vt:lpstr>Primary endpoint — MFS for enzalutamide combination vs. leuprolide acetate</vt:lpstr>
      <vt:lpstr>Key secondary endpoint — Time to PSA progression for enzalutamide combination vs. leuprolide acetate</vt:lpstr>
      <vt:lpstr>Subgroup analysis of MFS for enzalutamide combination vs. leuprolide acetate</vt:lpstr>
      <vt:lpstr>Key secondary endpoint — MFS for enzalutamide monotherapy vs. leuprolide acetate</vt:lpstr>
      <vt:lpstr>Most common TEAEs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Phase 3 PRESTO Trial: Study Design</vt:lpstr>
      <vt:lpstr>PRESTO: PSA-PFS</vt:lpstr>
      <vt:lpstr>PRESTO: MFS</vt:lpstr>
      <vt:lpstr>Conventional Imaging vs PSMA-PET Imaging</vt:lpstr>
      <vt:lpstr>Phase 3 ARASTEP Trial: Study Design</vt:lpstr>
      <vt:lpstr>Key Takeaways</vt:lpstr>
      <vt:lpstr>Second Opinion</vt:lpstr>
      <vt:lpstr>QUESTIONS FOR THE FACULTY</vt:lpstr>
      <vt:lpstr>QUESTIONS FOR THE FACULTY</vt:lpstr>
      <vt:lpstr>Second Opinion</vt:lpstr>
      <vt:lpstr>QUESTIONS FOR THE FACULTY</vt:lpstr>
      <vt:lpstr>Agenda</vt:lpstr>
      <vt:lpstr>Current Hormonal Treatments  for Metastatic HSPC</vt:lpstr>
      <vt:lpstr>OS With Doublet and Triplet Therapy in mHSPC </vt:lpstr>
      <vt:lpstr>ARCHES: Final Analysis OS</vt:lpstr>
      <vt:lpstr>ARASENS Trial Design: Darolutamide + ADT + Docetaxel in mHSPC</vt:lpstr>
      <vt:lpstr>ARASENS: OS</vt:lpstr>
      <vt:lpstr>ARASENS: OS by Disease Risk</vt:lpstr>
      <vt:lpstr>ARASENS: Safety</vt:lpstr>
      <vt:lpstr>ARANOTE Trial Design: Darolutamide + ADT in mHSPC</vt:lpstr>
      <vt:lpstr>ESMO 2024: ARANOTE Primary Endpoint rPFS</vt:lpstr>
      <vt:lpstr>ARANOTE rPFS: Subgroup Analysis</vt:lpstr>
      <vt:lpstr>ARANOTE Secondary Endpoints</vt:lpstr>
      <vt:lpstr>ARANOTE Safety</vt:lpstr>
      <vt:lpstr>ARANOTE Safety</vt:lpstr>
      <vt:lpstr>Treatment Selection for mHSPC</vt:lpstr>
      <vt:lpstr>Managing Key AEs With Second-Generation AR Inhibitors </vt:lpstr>
      <vt:lpstr>STOPCAP</vt:lpstr>
      <vt:lpstr>STOPCAP Patient Characteristics</vt:lpstr>
      <vt:lpstr>STOPCAP: Addition of ARPI</vt:lpstr>
      <vt:lpstr>Effects of ARPIs By Age Group </vt:lpstr>
      <vt:lpstr>Effects of ARPIs by Age Group: Abiraterone Trials</vt:lpstr>
      <vt:lpstr>Effects of ARPIS by Age Group: Amide Trials </vt:lpstr>
      <vt:lpstr>PowerPoint Presentation</vt:lpstr>
      <vt:lpstr>Conclusions</vt:lpstr>
      <vt:lpstr>Second Opinion</vt:lpstr>
      <vt:lpstr>QUESTIONS FOR THE FACULTY</vt:lpstr>
      <vt:lpstr>Second Opinion</vt:lpstr>
      <vt:lpstr>QUESTIONS FOR THE FACULTY</vt:lpstr>
      <vt:lpstr>Agenda</vt:lpstr>
      <vt:lpstr>PowerPoint Presentation</vt:lpstr>
      <vt:lpstr>Current and Future Role of PARPi in mPC: Talk Overview</vt:lpstr>
      <vt:lpstr>Germline HRR mutations in metastatic prostate cancer</vt:lpstr>
      <vt:lpstr>Genomic Landscape in Advanced Prostate Cancer (Tissue DNA)</vt:lpstr>
      <vt:lpstr>Optimal Methods for Genetic Testing in mPC</vt:lpstr>
      <vt:lpstr>The rationale for combining PARPi with ARPI </vt:lpstr>
      <vt:lpstr>Phase 3 PARPi + ARPI Trials Design</vt:lpstr>
      <vt:lpstr>PowerPoint Presentation</vt:lpstr>
      <vt:lpstr>PROpel Trial: Long-Term Efficacy and Safety</vt:lpstr>
      <vt:lpstr>PROpel: most common adverse events</vt:lpstr>
      <vt:lpstr>MAGNITUDE Trial: Long-Term Efficacy and Safety</vt:lpstr>
      <vt:lpstr>MAGNITUDE HRR BM+: TEAEs Consistent With the Known Safety Profile for Each Therapy</vt:lpstr>
      <vt:lpstr>TALAPRO-2 Trial: Long-Term OS Data (The Lancet, 2025)</vt:lpstr>
      <vt:lpstr>PowerPoint Presentation</vt:lpstr>
      <vt:lpstr>FDA-Approved PARPi Combinations for mCRPC: Summary</vt:lpstr>
      <vt:lpstr>PowerPoint Presentation</vt:lpstr>
      <vt:lpstr>Slide 9</vt:lpstr>
      <vt:lpstr>PowerPoint Presentation</vt:lpstr>
      <vt:lpstr>Phase 3 TALAPRO-3 Trial</vt:lpstr>
      <vt:lpstr>Phase 3 TALAPRO-3 Trial Press Release</vt:lpstr>
      <vt:lpstr>Saruparib (AZD5305): Selective PARP1 Inhibitor — Mechanism</vt:lpstr>
      <vt:lpstr>Saruparib vs Current PARPi: Mechanistic Differences</vt:lpstr>
      <vt:lpstr>EvoPAR-Prostate01 : Phase 3 Trial Design (mHSPC)</vt:lpstr>
      <vt:lpstr>Unmet Needs and Future Directions in PARPi Therapy </vt:lpstr>
      <vt:lpstr>Key Takeaways: PARPi in Metastatic Prostate Cancer</vt:lpstr>
      <vt:lpstr>Second Opinion</vt:lpstr>
      <vt:lpstr>QUESTIONS FOR THE FACULTY</vt:lpstr>
      <vt:lpstr>QUESTIONS FOR THE FACULTY</vt:lpstr>
      <vt:lpstr>Agenda</vt:lpstr>
      <vt:lpstr>Emerging role of akt inhibition in patients with mhspc</vt:lpstr>
      <vt:lpstr>PTEN-Deficiency in mHSPC Provides Additional Driver of Proliferation: Biologic Rationale for Dual Pathway Targeting</vt:lpstr>
      <vt:lpstr>PTEN Deficiency in mHSPC is Associated with Shorter Time to Castration Resistance</vt:lpstr>
      <vt:lpstr>Systemic treatment options in mHSPC currently comprise anti-hormonal therapy and chemotherapy1–8</vt:lpstr>
      <vt:lpstr>Detecting PTEN Deficiency in Clinical Practice:  Role of Immunohistochemistry (IHC)</vt:lpstr>
      <vt:lpstr>IHC offers the most reliable method to identify patients with PTEN-deficient tumors suitable for treatment with AKT inhibitors</vt:lpstr>
      <vt:lpstr>PowerPoint Presentation</vt:lpstr>
      <vt:lpstr>Increased radiographic progression free survival</vt:lpstr>
      <vt:lpstr>rPFS for pten cutoffs &gt;90%</vt:lpstr>
      <vt:lpstr>Overall survival</vt:lpstr>
      <vt:lpstr>Increased time to first subsequent therapy</vt:lpstr>
      <vt:lpstr>Increased time to first symptomatic skeletal event</vt:lpstr>
      <vt:lpstr>Time to psa progression</vt:lpstr>
      <vt:lpstr>Post hoc analysis for loss of pten cut-offs</vt:lpstr>
      <vt:lpstr>SAFETY SUMMARY </vt:lpstr>
      <vt:lpstr>caPITELLO-281: ADVERSE EVENTS (&gt; 10% OF PATIENTS)</vt:lpstr>
      <vt:lpstr>CUTANEOUS ADVERSE EVENT MANAGEMENT </vt:lpstr>
      <vt:lpstr>GASTROINTESTINAL ADVERSE EVENT MANAGEMENT </vt:lpstr>
      <vt:lpstr>HYPERGLYCEMIA ADVERSE EVENT MANAGEMENT </vt:lpstr>
      <vt:lpstr>Recommended monitoring for hyperglycemia</vt:lpstr>
      <vt:lpstr>FATIGUE ADVERSE EVENT MANAGEMENT </vt:lpstr>
      <vt:lpstr>Second Opinion</vt:lpstr>
      <vt:lpstr>QUESTIONS FOR THE FACULTY</vt:lpstr>
      <vt:lpstr>QUESTIONS FOR THE FACULTY</vt:lpstr>
      <vt:lpstr>Second Opinion</vt:lpstr>
      <vt:lpstr>QUESTIONS FOR THE FACULTY</vt:lpstr>
      <vt:lpstr>QUESTIONS FOR THE FACULTY</vt:lpstr>
      <vt:lpstr>Agenda</vt:lpstr>
      <vt:lpstr>     </vt:lpstr>
      <vt:lpstr>Systemic therapies for prostate cancer in 2026</vt:lpstr>
      <vt:lpstr>Radium-223 in mCRPC: ALSYMPCA </vt:lpstr>
      <vt:lpstr>ALSYMPCA results</vt:lpstr>
      <vt:lpstr>Does adding Radium to an ARPI improve outcome?</vt:lpstr>
      <vt:lpstr>RESULTS </vt:lpstr>
      <vt:lpstr>PowerPoint Presentation</vt:lpstr>
      <vt:lpstr>PowerPoint Presentation</vt:lpstr>
      <vt:lpstr>Phase 2 TheraP study: Lu-PSMA vs Cabazitaxel post Docetaxel </vt:lpstr>
      <vt:lpstr>RESULTS: All favoured Lu-PSMA over Cabazitaxel </vt:lpstr>
      <vt:lpstr>VISION Trial Design Phase III trial of BSoC ± 177Lu-PSMA-617 in PSMA-positive mCRPC1–3</vt:lpstr>
      <vt:lpstr>Results</vt:lpstr>
      <vt:lpstr>PowerPoint Presentation</vt:lpstr>
      <vt:lpstr>Who is more or less likely to benefit?</vt:lpstr>
      <vt:lpstr>PSMAfore: Lu-PSMA-617 in taxane-naive mCRPC </vt:lpstr>
      <vt:lpstr>PSMAfore: RESULTS</vt:lpstr>
      <vt:lpstr>PSMAfore: RESULTS </vt:lpstr>
      <vt:lpstr>PSMAfore: Quality Of Life </vt:lpstr>
      <vt:lpstr>PSMAddition: phase 3 trial of 177Lu-PSMA-617 in mHSPC</vt:lpstr>
      <vt:lpstr>rPFS by BIRC – the primary endpoint was met</vt:lpstr>
      <vt:lpstr>Interim Overall Survival (follow-up continues)</vt:lpstr>
      <vt:lpstr>PowerPoint Presentation</vt:lpstr>
      <vt:lpstr>Rates of PSA levels &lt; 0.2 and &lt; 0.02 ng/mL were higher in the 177Lu-PSMA-617 arm than in the control arm</vt:lpstr>
      <vt:lpstr>58% risk reduction in PSA progression in the 177Lu-PSMA-617 arm</vt:lpstr>
      <vt:lpstr>RLT beyond VISION and PSMAfore: Expanding across prostate cancer continuum</vt:lpstr>
      <vt:lpstr>225Ac-PSMA-Trillium Phase 1 dose escalationPost ARPI/TAXANE</vt:lpstr>
      <vt:lpstr>Conclusion</vt:lpstr>
      <vt:lpstr>Second Opinion</vt:lpstr>
      <vt:lpstr>QUESTIONS FOR THE FACULTY</vt:lpstr>
      <vt:lpstr>Second Opinion</vt:lpstr>
      <vt:lpstr>QUESTIONS FOR THE FACULTY</vt:lpstr>
      <vt:lpstr>Thank you for joining us! Please take a moment to complete the survey currently up on Zoom. Your feedback is very important to us. The survey will remain open  up to 5 minutes after the meeting ends.  To Claim CME Credit In-person attendees: Please refer to the program syllabus for the CME credit link or QR code.  Virtual attendees: The CME credit link  is posted in the chat room.  CME credit information will be emailed to  each participant within 1 to 2 business days.</vt:lpstr>
    </vt:vector>
  </TitlesOfParts>
  <Manager/>
  <Company>Research To Practice</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New Agents and Strategies in the Management of Acute Myeloid Leukemia</dc:title>
  <dc:subject/>
  <dc:creator>Dr Neil Love</dc:creator>
  <cp:keywords/>
  <dc:description>www.ResearchToPractice.com</dc:description>
  <cp:lastModifiedBy>Fernando Rendina</cp:lastModifiedBy>
  <cp:revision>8061</cp:revision>
  <cp:lastPrinted>2020-08-04T16:05:31Z</cp:lastPrinted>
  <dcterms:created xsi:type="dcterms:W3CDTF">2013-03-19T19:50:02Z</dcterms:created>
  <dcterms:modified xsi:type="dcterms:W3CDTF">2026-05-17T19:36:22Z</dcterms:modified>
  <cp:category/>
</cp:coreProperties>
</file>